
<file path=[Content_Types].xml><?xml version="1.0" encoding="utf-8"?>
<Types xmlns="http://schemas.openxmlformats.org/package/2006/content-types">
  <Default Extension="png" ContentType="image/png"/>
  <Default Extension="emf" ContentType="image/x-emf"/>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2.xml" ContentType="application/vnd.openxmlformats-officedocument.theme+xml"/>
  <Override PartName="/ppt/slideLayouts/slideLayout7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690" r:id="rId2"/>
    <p:sldMasterId id="2147483681" r:id="rId3"/>
  </p:sldMasterIdLst>
  <p:notesMasterIdLst>
    <p:notesMasterId r:id="rId56"/>
  </p:notesMasterIdLst>
  <p:sldIdLst>
    <p:sldId id="256" r:id="rId4"/>
    <p:sldId id="303" r:id="rId5"/>
    <p:sldId id="258" r:id="rId6"/>
    <p:sldId id="304" r:id="rId7"/>
    <p:sldId id="259" r:id="rId8"/>
    <p:sldId id="260" r:id="rId9"/>
    <p:sldId id="306" r:id="rId10"/>
    <p:sldId id="305" r:id="rId11"/>
    <p:sldId id="261" r:id="rId12"/>
    <p:sldId id="262" r:id="rId13"/>
    <p:sldId id="263" r:id="rId14"/>
    <p:sldId id="264" r:id="rId15"/>
    <p:sldId id="265" r:id="rId16"/>
    <p:sldId id="266" r:id="rId17"/>
    <p:sldId id="267" r:id="rId18"/>
    <p:sldId id="268" r:id="rId19"/>
    <p:sldId id="269" r:id="rId20"/>
    <p:sldId id="270" r:id="rId21"/>
    <p:sldId id="313" r:id="rId22"/>
    <p:sldId id="271" r:id="rId23"/>
    <p:sldId id="272" r:id="rId24"/>
    <p:sldId id="277" r:id="rId25"/>
    <p:sldId id="312" r:id="rId26"/>
    <p:sldId id="273" r:id="rId27"/>
    <p:sldId id="274" r:id="rId28"/>
    <p:sldId id="275" r:id="rId29"/>
    <p:sldId id="276" r:id="rId30"/>
    <p:sldId id="278" r:id="rId31"/>
    <p:sldId id="279" r:id="rId32"/>
    <p:sldId id="280" r:id="rId33"/>
    <p:sldId id="307" r:id="rId34"/>
    <p:sldId id="281" r:id="rId35"/>
    <p:sldId id="308" r:id="rId36"/>
    <p:sldId id="282" r:id="rId37"/>
    <p:sldId id="283" r:id="rId38"/>
    <p:sldId id="309" r:id="rId39"/>
    <p:sldId id="284" r:id="rId40"/>
    <p:sldId id="285" r:id="rId41"/>
    <p:sldId id="310" r:id="rId42"/>
    <p:sldId id="286" r:id="rId43"/>
    <p:sldId id="311" r:id="rId44"/>
    <p:sldId id="287" r:id="rId45"/>
    <p:sldId id="290" r:id="rId46"/>
    <p:sldId id="291" r:id="rId47"/>
    <p:sldId id="318" r:id="rId48"/>
    <p:sldId id="314" r:id="rId49"/>
    <p:sldId id="315" r:id="rId50"/>
    <p:sldId id="316" r:id="rId51"/>
    <p:sldId id="317" r:id="rId52"/>
    <p:sldId id="297" r:id="rId53"/>
    <p:sldId id="298" r:id="rId54"/>
    <p:sldId id="299" r:id="rId55"/>
  </p:sldIdLst>
  <p:sldSz cx="9144000" cy="5143500" type="screen16x9"/>
  <p:notesSz cx="6858000" cy="9144000"/>
  <p:embeddedFontLst>
    <p:embeddedFont>
      <p:font typeface="Milonga" panose="020B0604020202020204" charset="0"/>
      <p:regular r:id="rId57"/>
    </p:embeddedFont>
    <p:embeddedFont>
      <p:font typeface="Adamina" panose="020B0604020202020204" charset="0"/>
      <p:regular r:id="rId58"/>
    </p:embeddedFont>
    <p:embeddedFont>
      <p:font typeface="Proxima Nova Semibold" panose="020B0604020202020204" charset="0"/>
      <p:regular r:id="rId59"/>
      <p:bold r:id="rId60"/>
      <p:boldItalic r:id="rId61"/>
    </p:embeddedFont>
    <p:embeddedFont>
      <p:font typeface="Kulim Park" panose="020B0604020202020204" charset="0"/>
      <p:regular r:id="rId62"/>
      <p:bold r:id="rId63"/>
      <p:italic r:id="rId64"/>
      <p:boldItalic r:id="rId65"/>
    </p:embeddedFont>
    <p:embeddedFont>
      <p:font typeface="Proxima Nova" panose="020B0604020202020204" charset="0"/>
      <p:regular r:id="rId66"/>
      <p:bold r:id="rId67"/>
      <p:italic r:id="rId68"/>
      <p:boldItalic r:id="rId69"/>
    </p:embeddedFont>
    <p:embeddedFont>
      <p:font typeface="Nunito" panose="020B0604020202020204" charset="0"/>
      <p:regular r:id="rId70"/>
    </p:embeddedFont>
    <p:embeddedFont>
      <p:font typeface="Amatic SC" panose="020B0604020202020204" charset="-79"/>
      <p:regular r:id="rId71"/>
      <p:bold r:id="rId72"/>
    </p:embeddedFont>
    <p:embeddedFont>
      <p:font typeface="Prata" panose="020B0604020202020204" charset="0"/>
      <p:regular r:id="rId73"/>
    </p:embeddedFont>
    <p:embeddedFont>
      <p:font typeface="Calibri" panose="020F0502020204030204" pitchFamily="34" charset="0"/>
      <p:regular r:id="rId74"/>
      <p:bold r:id="rId75"/>
      <p:italic r:id="rId76"/>
      <p:boldItalic r:id="rId77"/>
    </p:embeddedFont>
    <p:embeddedFont>
      <p:font typeface="Red Hat Display Black" panose="020B0604020202020204" charset="0"/>
      <p:bold r:id="rId78"/>
      <p:boldItalic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6A67C"/>
    <a:srgbClr val="D6B35E"/>
    <a:srgbClr val="7C7871"/>
    <a:srgbClr val="5F5B52"/>
    <a:srgbClr val="D6B35F"/>
    <a:srgbClr val="736F6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363FF9E-F500-47EE-8B14-CE4AB060CD28}">
  <a:tblStyle styleId="{D363FF9E-F500-47EE-8B14-CE4AB060CD2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831" autoAdjust="0"/>
    <p:restoredTop sz="94660"/>
  </p:normalViewPr>
  <p:slideViewPr>
    <p:cSldViewPr snapToGrid="0">
      <p:cViewPr varScale="1">
        <p:scale>
          <a:sx n="143" d="100"/>
          <a:sy n="143" d="100"/>
        </p:scale>
        <p:origin x="672" y="120"/>
      </p:cViewPr>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font" Target="fonts/font7.fntdata"/><Relationship Id="rId68" Type="http://schemas.openxmlformats.org/officeDocument/2006/relationships/font" Target="fonts/font12.fntdata"/><Relationship Id="rId76" Type="http://schemas.openxmlformats.org/officeDocument/2006/relationships/font" Target="fonts/font20.fntdata"/><Relationship Id="rId7" Type="http://schemas.openxmlformats.org/officeDocument/2006/relationships/slide" Target="slides/slide4.xml"/><Relationship Id="rId71" Type="http://schemas.openxmlformats.org/officeDocument/2006/relationships/font" Target="fonts/font15.fntdata"/><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font" Target="fonts/font2.fntdata"/><Relationship Id="rId66" Type="http://schemas.openxmlformats.org/officeDocument/2006/relationships/font" Target="fonts/font10.fntdata"/><Relationship Id="rId74" Type="http://schemas.openxmlformats.org/officeDocument/2006/relationships/font" Target="fonts/font18.fntdata"/><Relationship Id="rId79" Type="http://schemas.openxmlformats.org/officeDocument/2006/relationships/font" Target="fonts/font23.fntdata"/><Relationship Id="rId5" Type="http://schemas.openxmlformats.org/officeDocument/2006/relationships/slide" Target="slides/slide2.xml"/><Relationship Id="rId61" Type="http://schemas.openxmlformats.org/officeDocument/2006/relationships/font" Target="fonts/font5.fntdata"/><Relationship Id="rId82"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font" Target="fonts/font17.fntdata"/><Relationship Id="rId78" Type="http://schemas.openxmlformats.org/officeDocument/2006/relationships/font" Target="fonts/font22.fntdata"/><Relationship Id="rId81"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notesMaster" Target="notesMasters/notesMaster1.xml"/><Relationship Id="rId64" Type="http://schemas.openxmlformats.org/officeDocument/2006/relationships/font" Target="fonts/font8.fntdata"/><Relationship Id="rId69" Type="http://schemas.openxmlformats.org/officeDocument/2006/relationships/font" Target="fonts/font13.fntdata"/><Relationship Id="rId77" Type="http://schemas.openxmlformats.org/officeDocument/2006/relationships/font" Target="fonts/font21.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6.fntdata"/><Relationship Id="rId80"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6.fntdata"/><Relationship Id="rId70" Type="http://schemas.openxmlformats.org/officeDocument/2006/relationships/font" Target="fonts/font14.fntdata"/><Relationship Id="rId75" Type="http://schemas.openxmlformats.org/officeDocument/2006/relationships/font" Target="fonts/font19.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93036773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7"/>
        <p:cNvGrpSpPr/>
        <p:nvPr/>
      </p:nvGrpSpPr>
      <p:grpSpPr>
        <a:xfrm>
          <a:off x="0" y="0"/>
          <a:ext cx="0" cy="0"/>
          <a:chOff x="0" y="0"/>
          <a:chExt cx="0" cy="0"/>
        </a:xfrm>
      </p:grpSpPr>
      <p:sp>
        <p:nvSpPr>
          <p:cNvPr id="2498" name="Google Shape;249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9" name="Google Shape;249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62473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1"/>
        <p:cNvGrpSpPr/>
        <p:nvPr/>
      </p:nvGrpSpPr>
      <p:grpSpPr>
        <a:xfrm>
          <a:off x="0" y="0"/>
          <a:ext cx="0" cy="0"/>
          <a:chOff x="0" y="0"/>
          <a:chExt cx="0" cy="0"/>
        </a:xfrm>
      </p:grpSpPr>
      <p:sp>
        <p:nvSpPr>
          <p:cNvPr id="2582" name="Google Shape;2582;gda75c58848_0_3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3" name="Google Shape;2583;gda75c58848_0_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09738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9"/>
        <p:cNvGrpSpPr/>
        <p:nvPr/>
      </p:nvGrpSpPr>
      <p:grpSpPr>
        <a:xfrm>
          <a:off x="0" y="0"/>
          <a:ext cx="0" cy="0"/>
          <a:chOff x="0" y="0"/>
          <a:chExt cx="0" cy="0"/>
        </a:xfrm>
      </p:grpSpPr>
      <p:sp>
        <p:nvSpPr>
          <p:cNvPr id="3540" name="Google Shape;3540;ga953684262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1" name="Google Shape;3541;ga953684262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40983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8"/>
        <p:cNvGrpSpPr/>
        <p:nvPr/>
      </p:nvGrpSpPr>
      <p:grpSpPr>
        <a:xfrm>
          <a:off x="0" y="0"/>
          <a:ext cx="0" cy="0"/>
          <a:chOff x="0" y="0"/>
          <a:chExt cx="0" cy="0"/>
        </a:xfrm>
      </p:grpSpPr>
      <p:sp>
        <p:nvSpPr>
          <p:cNvPr id="4509" name="Google Shape;4509;gb1c2217c3f_0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0" name="Google Shape;4510;gb1c2217c3f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784235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0"/>
        <p:cNvGrpSpPr/>
        <p:nvPr/>
      </p:nvGrpSpPr>
      <p:grpSpPr>
        <a:xfrm>
          <a:off x="0" y="0"/>
          <a:ext cx="0" cy="0"/>
          <a:chOff x="0" y="0"/>
          <a:chExt cx="0" cy="0"/>
        </a:xfrm>
      </p:grpSpPr>
      <p:sp>
        <p:nvSpPr>
          <p:cNvPr id="4541" name="Google Shape;4541;ga953684262_0_15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42" name="Google Shape;4542;ga953684262_0_15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81786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6"/>
        <p:cNvGrpSpPr/>
        <p:nvPr/>
      </p:nvGrpSpPr>
      <p:grpSpPr>
        <a:xfrm>
          <a:off x="0" y="0"/>
          <a:ext cx="0" cy="0"/>
          <a:chOff x="0" y="0"/>
          <a:chExt cx="0" cy="0"/>
        </a:xfrm>
      </p:grpSpPr>
      <p:sp>
        <p:nvSpPr>
          <p:cNvPr id="4577" name="Google Shape;4577;ga953684262_0_156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78" name="Google Shape;4578;ga953684262_0_156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766478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3"/>
        <p:cNvGrpSpPr/>
        <p:nvPr/>
      </p:nvGrpSpPr>
      <p:grpSpPr>
        <a:xfrm>
          <a:off x="0" y="0"/>
          <a:ext cx="0" cy="0"/>
          <a:chOff x="0" y="0"/>
          <a:chExt cx="0" cy="0"/>
        </a:xfrm>
      </p:grpSpPr>
      <p:sp>
        <p:nvSpPr>
          <p:cNvPr id="4584" name="Google Shape;4584;g7b44e76ff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5" name="Google Shape;4585;g7b44e76ff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183437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8"/>
        <p:cNvGrpSpPr/>
        <p:nvPr/>
      </p:nvGrpSpPr>
      <p:grpSpPr>
        <a:xfrm>
          <a:off x="0" y="0"/>
          <a:ext cx="0" cy="0"/>
          <a:chOff x="0" y="0"/>
          <a:chExt cx="0" cy="0"/>
        </a:xfrm>
      </p:grpSpPr>
      <p:sp>
        <p:nvSpPr>
          <p:cNvPr id="4589" name="Google Shape;4589;g7b44e76ffb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0" name="Google Shape;4590;g7b44e76ffb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56982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4"/>
        <p:cNvGrpSpPr/>
        <p:nvPr/>
      </p:nvGrpSpPr>
      <p:grpSpPr>
        <a:xfrm>
          <a:off x="0" y="0"/>
          <a:ext cx="0" cy="0"/>
          <a:chOff x="0" y="0"/>
          <a:chExt cx="0" cy="0"/>
        </a:xfrm>
      </p:grpSpPr>
      <p:sp>
        <p:nvSpPr>
          <p:cNvPr id="4595" name="Google Shape;4595;gdb81e101f0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6" name="Google Shape;4596;gdb81e101f0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1683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6"/>
        <p:cNvGrpSpPr/>
        <p:nvPr/>
      </p:nvGrpSpPr>
      <p:grpSpPr>
        <a:xfrm>
          <a:off x="0" y="0"/>
          <a:ext cx="0" cy="0"/>
          <a:chOff x="0" y="0"/>
          <a:chExt cx="0" cy="0"/>
        </a:xfrm>
      </p:grpSpPr>
      <p:sp>
        <p:nvSpPr>
          <p:cNvPr id="5137" name="Google Shape;5137;g7b44e76ffb_0_295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8" name="Google Shape;5138;g7b44e76ffb_0_295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442676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1"/>
        <p:cNvGrpSpPr/>
        <p:nvPr/>
      </p:nvGrpSpPr>
      <p:grpSpPr>
        <a:xfrm>
          <a:off x="0" y="0"/>
          <a:ext cx="0" cy="0"/>
          <a:chOff x="0" y="0"/>
          <a:chExt cx="0" cy="0"/>
        </a:xfrm>
      </p:grpSpPr>
      <p:sp>
        <p:nvSpPr>
          <p:cNvPr id="4602" name="Google Shape;4602;g7b44e76ffb_0_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3" name="Google Shape;4603;g7b44e76ffb_0_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93871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PE" dirty="0"/>
          </a:p>
        </p:txBody>
      </p:sp>
    </p:spTree>
    <p:extLst>
      <p:ext uri="{BB962C8B-B14F-4D97-AF65-F5344CB8AC3E}">
        <p14:creationId xmlns:p14="http://schemas.microsoft.com/office/powerpoint/2010/main" val="75883780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2"/>
        <p:cNvGrpSpPr/>
        <p:nvPr/>
      </p:nvGrpSpPr>
      <p:grpSpPr>
        <a:xfrm>
          <a:off x="0" y="0"/>
          <a:ext cx="0" cy="0"/>
          <a:chOff x="0" y="0"/>
          <a:chExt cx="0" cy="0"/>
        </a:xfrm>
      </p:grpSpPr>
      <p:sp>
        <p:nvSpPr>
          <p:cNvPr id="4623" name="Google Shape;4623;g7b44e76ffb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4" name="Google Shape;4624;g7b44e76ffb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064665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6"/>
        <p:cNvGrpSpPr/>
        <p:nvPr/>
      </p:nvGrpSpPr>
      <p:grpSpPr>
        <a:xfrm>
          <a:off x="0" y="0"/>
          <a:ext cx="0" cy="0"/>
          <a:chOff x="0" y="0"/>
          <a:chExt cx="0" cy="0"/>
        </a:xfrm>
      </p:grpSpPr>
      <p:sp>
        <p:nvSpPr>
          <p:cNvPr id="5137" name="Google Shape;5137;g7b44e76ffb_0_295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8" name="Google Shape;5138;g7b44e76ffb_0_295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87021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9"/>
        <p:cNvGrpSpPr/>
        <p:nvPr/>
      </p:nvGrpSpPr>
      <p:grpSpPr>
        <a:xfrm>
          <a:off x="0" y="0"/>
          <a:ext cx="0" cy="0"/>
          <a:chOff x="0" y="0"/>
          <a:chExt cx="0" cy="0"/>
        </a:xfrm>
      </p:grpSpPr>
      <p:sp>
        <p:nvSpPr>
          <p:cNvPr id="4670" name="Google Shape;4670;g7b44e76ffb_0_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1" name="Google Shape;4671;g7b44e76ffb_0_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397846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2"/>
        <p:cNvGrpSpPr/>
        <p:nvPr/>
      </p:nvGrpSpPr>
      <p:grpSpPr>
        <a:xfrm>
          <a:off x="0" y="0"/>
          <a:ext cx="0" cy="0"/>
          <a:chOff x="0" y="0"/>
          <a:chExt cx="0" cy="0"/>
        </a:xfrm>
      </p:grpSpPr>
      <p:sp>
        <p:nvSpPr>
          <p:cNvPr id="4783" name="Google Shape;4783;g7b44e76ffb_0_9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4" name="Google Shape;4784;g7b44e76ffb_0_9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40242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2"/>
        <p:cNvGrpSpPr/>
        <p:nvPr/>
      </p:nvGrpSpPr>
      <p:grpSpPr>
        <a:xfrm>
          <a:off x="0" y="0"/>
          <a:ext cx="0" cy="0"/>
          <a:chOff x="0" y="0"/>
          <a:chExt cx="0" cy="0"/>
        </a:xfrm>
      </p:grpSpPr>
      <p:sp>
        <p:nvSpPr>
          <p:cNvPr id="4843" name="Google Shape;4843;g7b44e76ffb_0_9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4" name="Google Shape;4844;g7b44e76ffb_0_9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714900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8"/>
        <p:cNvGrpSpPr/>
        <p:nvPr/>
      </p:nvGrpSpPr>
      <p:grpSpPr>
        <a:xfrm>
          <a:off x="0" y="0"/>
          <a:ext cx="0" cy="0"/>
          <a:chOff x="0" y="0"/>
          <a:chExt cx="0" cy="0"/>
        </a:xfrm>
      </p:grpSpPr>
      <p:sp>
        <p:nvSpPr>
          <p:cNvPr id="4849" name="Google Shape;4849;g7b44e76ffb_0_29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0" name="Google Shape;4850;g7b44e76ffb_0_29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1796999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1"/>
        <p:cNvGrpSpPr/>
        <p:nvPr/>
      </p:nvGrpSpPr>
      <p:grpSpPr>
        <a:xfrm>
          <a:off x="0" y="0"/>
          <a:ext cx="0" cy="0"/>
          <a:chOff x="0" y="0"/>
          <a:chExt cx="0" cy="0"/>
        </a:xfrm>
      </p:grpSpPr>
      <p:sp>
        <p:nvSpPr>
          <p:cNvPr id="5172" name="Google Shape;5172;g7b44e76ffb_0_29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3" name="Google Shape;5173;g7b44e76ffb_0_29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050081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0"/>
        <p:cNvGrpSpPr/>
        <p:nvPr/>
      </p:nvGrpSpPr>
      <p:grpSpPr>
        <a:xfrm>
          <a:off x="0" y="0"/>
          <a:ext cx="0" cy="0"/>
          <a:chOff x="0" y="0"/>
          <a:chExt cx="0" cy="0"/>
        </a:xfrm>
      </p:grpSpPr>
      <p:sp>
        <p:nvSpPr>
          <p:cNvPr id="5211" name="Google Shape;5211;g7b44e76ffb_0_29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2" name="Google Shape;5212;g7b44e76ffb_0_29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205765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6"/>
        <p:cNvGrpSpPr/>
        <p:nvPr/>
      </p:nvGrpSpPr>
      <p:grpSpPr>
        <a:xfrm>
          <a:off x="0" y="0"/>
          <a:ext cx="0" cy="0"/>
          <a:chOff x="0" y="0"/>
          <a:chExt cx="0" cy="0"/>
        </a:xfrm>
      </p:grpSpPr>
      <p:sp>
        <p:nvSpPr>
          <p:cNvPr id="5217" name="Google Shape;5217;g7b44e76ffb_0_29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8" name="Google Shape;5218;g7b44e76ffb_0_29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419931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
        <p:cNvGrpSpPr/>
        <p:nvPr/>
      </p:nvGrpSpPr>
      <p:grpSpPr>
        <a:xfrm>
          <a:off x="0" y="0"/>
          <a:ext cx="0" cy="0"/>
          <a:chOff x="0" y="0"/>
          <a:chExt cx="0" cy="0"/>
        </a:xfrm>
      </p:grpSpPr>
      <p:sp>
        <p:nvSpPr>
          <p:cNvPr id="98" name="Google Shape;9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 name="Google Shape;9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52883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9"/>
        <p:cNvGrpSpPr/>
        <p:nvPr/>
      </p:nvGrpSpPr>
      <p:grpSpPr>
        <a:xfrm>
          <a:off x="0" y="0"/>
          <a:ext cx="0" cy="0"/>
          <a:chOff x="0" y="0"/>
          <a:chExt cx="0" cy="0"/>
        </a:xfrm>
      </p:grpSpPr>
      <p:sp>
        <p:nvSpPr>
          <p:cNvPr id="2510" name="Google Shape;2510;gb1c2217c3f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1" name="Google Shape;2511;gb1c2217c3f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07819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6"/>
        <p:cNvGrpSpPr/>
        <p:nvPr/>
      </p:nvGrpSpPr>
      <p:grpSpPr>
        <a:xfrm>
          <a:off x="0" y="0"/>
          <a:ext cx="0" cy="0"/>
          <a:chOff x="0" y="0"/>
          <a:chExt cx="0" cy="0"/>
        </a:xfrm>
      </p:grpSpPr>
      <p:sp>
        <p:nvSpPr>
          <p:cNvPr id="5247" name="Google Shape;5247;gd96d257566_1_7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48" name="Google Shape;5248;gd96d257566_1_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687522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
        <p:cNvGrpSpPr/>
        <p:nvPr/>
      </p:nvGrpSpPr>
      <p:grpSpPr>
        <a:xfrm>
          <a:off x="0" y="0"/>
          <a:ext cx="0" cy="0"/>
          <a:chOff x="0" y="0"/>
          <a:chExt cx="0" cy="0"/>
        </a:xfrm>
      </p:grpSpPr>
      <p:sp>
        <p:nvSpPr>
          <p:cNvPr id="106" name="Google Shape;106;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 name="Google Shape;107;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307340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4"/>
        <p:cNvGrpSpPr/>
        <p:nvPr/>
      </p:nvGrpSpPr>
      <p:grpSpPr>
        <a:xfrm>
          <a:off x="0" y="0"/>
          <a:ext cx="0" cy="0"/>
          <a:chOff x="0" y="0"/>
          <a:chExt cx="0" cy="0"/>
        </a:xfrm>
      </p:grpSpPr>
      <p:sp>
        <p:nvSpPr>
          <p:cNvPr id="5295" name="Google Shape;5295;gdb81e101f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6" name="Google Shape;5296;gdb81e101f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353837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7"/>
        <p:cNvGrpSpPr/>
        <p:nvPr/>
      </p:nvGrpSpPr>
      <p:grpSpPr>
        <a:xfrm>
          <a:off x="0" y="0"/>
          <a:ext cx="0" cy="0"/>
          <a:chOff x="0" y="0"/>
          <a:chExt cx="0" cy="0"/>
        </a:xfrm>
      </p:grpSpPr>
      <p:sp>
        <p:nvSpPr>
          <p:cNvPr id="5328" name="Google Shape;5328;gdb81e101f0_0_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29" name="Google Shape;5329;gdb81e101f0_0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89351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
        <p:cNvGrpSpPr/>
        <p:nvPr/>
      </p:nvGrpSpPr>
      <p:grpSpPr>
        <a:xfrm>
          <a:off x="0" y="0"/>
          <a:ext cx="0" cy="0"/>
          <a:chOff x="0" y="0"/>
          <a:chExt cx="0" cy="0"/>
        </a:xfrm>
      </p:grpSpPr>
      <p:sp>
        <p:nvSpPr>
          <p:cNvPr id="115" name="Google Shape;115;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 name="Google Shape;116;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841661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9"/>
        <p:cNvGrpSpPr/>
        <p:nvPr/>
      </p:nvGrpSpPr>
      <p:grpSpPr>
        <a:xfrm>
          <a:off x="0" y="0"/>
          <a:ext cx="0" cy="0"/>
          <a:chOff x="0" y="0"/>
          <a:chExt cx="0" cy="0"/>
        </a:xfrm>
      </p:grpSpPr>
      <p:sp>
        <p:nvSpPr>
          <p:cNvPr id="5370" name="Google Shape;5370;gd96d257566_0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1" name="Google Shape;5371;gd96d257566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929079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47"/>
        <p:cNvGrpSpPr/>
        <p:nvPr/>
      </p:nvGrpSpPr>
      <p:grpSpPr>
        <a:xfrm>
          <a:off x="0" y="0"/>
          <a:ext cx="0" cy="0"/>
          <a:chOff x="0" y="0"/>
          <a:chExt cx="0" cy="0"/>
        </a:xfrm>
      </p:grpSpPr>
      <p:sp>
        <p:nvSpPr>
          <p:cNvPr id="5448" name="Google Shape;5448;gd96d257566_1_7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49" name="Google Shape;5449;gd96d257566_1_7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339015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1"/>
        <p:cNvGrpSpPr/>
        <p:nvPr/>
      </p:nvGrpSpPr>
      <p:grpSpPr>
        <a:xfrm>
          <a:off x="0" y="0"/>
          <a:ext cx="0" cy="0"/>
          <a:chOff x="0" y="0"/>
          <a:chExt cx="0" cy="0"/>
        </a:xfrm>
      </p:grpSpPr>
      <p:sp>
        <p:nvSpPr>
          <p:cNvPr id="9442" name="Google Shape;9442;gd953535d4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3" name="Google Shape;9443;gd953535d4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932799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2"/>
        <p:cNvGrpSpPr/>
        <p:nvPr/>
      </p:nvGrpSpPr>
      <p:grpSpPr>
        <a:xfrm>
          <a:off x="0" y="0"/>
          <a:ext cx="0" cy="0"/>
          <a:chOff x="0" y="0"/>
          <a:chExt cx="0" cy="0"/>
        </a:xfrm>
      </p:grpSpPr>
      <p:sp>
        <p:nvSpPr>
          <p:cNvPr id="9453" name="Google Shape;9453;gd953535d44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4" name="Google Shape;9454;gd953535d44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832919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1"/>
        <p:cNvGrpSpPr/>
        <p:nvPr/>
      </p:nvGrpSpPr>
      <p:grpSpPr>
        <a:xfrm>
          <a:off x="0" y="0"/>
          <a:ext cx="0" cy="0"/>
          <a:chOff x="0" y="0"/>
          <a:chExt cx="0" cy="0"/>
        </a:xfrm>
      </p:grpSpPr>
      <p:sp>
        <p:nvSpPr>
          <p:cNvPr id="9482" name="Google Shape;9482;ga953684262_0_15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3" name="Google Shape;9483;ga953684262_0_15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18904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
        <p:cNvGrpSpPr/>
        <p:nvPr/>
      </p:nvGrpSpPr>
      <p:grpSpPr>
        <a:xfrm>
          <a:off x="0" y="0"/>
          <a:ext cx="0" cy="0"/>
          <a:chOff x="0" y="0"/>
          <a:chExt cx="0" cy="0"/>
        </a:xfrm>
      </p:grpSpPr>
      <p:sp>
        <p:nvSpPr>
          <p:cNvPr id="76" name="Google Shape;76;g35f391192_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 name="Google Shape;77;g35f391192_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6541249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828686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084184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208024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8060325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873241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1"/>
        <p:cNvGrpSpPr/>
        <p:nvPr/>
      </p:nvGrpSpPr>
      <p:grpSpPr>
        <a:xfrm>
          <a:off x="0" y="0"/>
          <a:ext cx="0" cy="0"/>
          <a:chOff x="0" y="0"/>
          <a:chExt cx="0" cy="0"/>
        </a:xfrm>
      </p:grpSpPr>
      <p:sp>
        <p:nvSpPr>
          <p:cNvPr id="9502" name="Google Shape;9502;gd96d257566_1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3" name="Google Shape;9503;gd96d257566_1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334985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36"/>
        <p:cNvGrpSpPr/>
        <p:nvPr/>
      </p:nvGrpSpPr>
      <p:grpSpPr>
        <a:xfrm>
          <a:off x="0" y="0"/>
          <a:ext cx="0" cy="0"/>
          <a:chOff x="0" y="0"/>
          <a:chExt cx="0" cy="0"/>
        </a:xfrm>
      </p:grpSpPr>
      <p:sp>
        <p:nvSpPr>
          <p:cNvPr id="10137" name="Google Shape;10137;g7b44e76ffb_0_177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38" name="Google Shape;10138;g7b44e76ffb_0_17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395985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36"/>
        <p:cNvGrpSpPr/>
        <p:nvPr/>
      </p:nvGrpSpPr>
      <p:grpSpPr>
        <a:xfrm>
          <a:off x="0" y="0"/>
          <a:ext cx="0" cy="0"/>
          <a:chOff x="0" y="0"/>
          <a:chExt cx="0" cy="0"/>
        </a:xfrm>
      </p:grpSpPr>
      <p:sp>
        <p:nvSpPr>
          <p:cNvPr id="16637" name="Google Shape;16637;g7b44e76ffb_0_24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38" name="Google Shape;16638;g7b44e76ffb_0_24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8054038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3"/>
        <p:cNvGrpSpPr/>
        <p:nvPr/>
      </p:nvGrpSpPr>
      <p:grpSpPr>
        <a:xfrm>
          <a:off x="0" y="0"/>
          <a:ext cx="0" cy="0"/>
          <a:chOff x="0" y="0"/>
          <a:chExt cx="0" cy="0"/>
        </a:xfrm>
      </p:grpSpPr>
      <p:sp>
        <p:nvSpPr>
          <p:cNvPr id="17064" name="Google Shape;17064;g7b44e76ffb_0_24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5" name="Google Shape;17065;g7b44e76ffb_0_24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41268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6"/>
        <p:cNvGrpSpPr/>
        <p:nvPr/>
      </p:nvGrpSpPr>
      <p:grpSpPr>
        <a:xfrm>
          <a:off x="0" y="0"/>
          <a:ext cx="0" cy="0"/>
          <a:chOff x="0" y="0"/>
          <a:chExt cx="0" cy="0"/>
        </a:xfrm>
      </p:grpSpPr>
      <p:sp>
        <p:nvSpPr>
          <p:cNvPr id="2527" name="Google Shape;2527;gb1c2217c3f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8" name="Google Shape;2528;gb1c2217c3f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29912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7"/>
        <p:cNvGrpSpPr/>
        <p:nvPr/>
      </p:nvGrpSpPr>
      <p:grpSpPr>
        <a:xfrm>
          <a:off x="0" y="0"/>
          <a:ext cx="0" cy="0"/>
          <a:chOff x="0" y="0"/>
          <a:chExt cx="0" cy="0"/>
        </a:xfrm>
      </p:grpSpPr>
      <p:sp>
        <p:nvSpPr>
          <p:cNvPr id="2538" name="Google Shape;2538;gb1c2217c3f_0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9" name="Google Shape;2539;gb1c2217c3f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78561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
        <p:cNvGrpSpPr/>
        <p:nvPr/>
      </p:nvGrpSpPr>
      <p:grpSpPr>
        <a:xfrm>
          <a:off x="0" y="0"/>
          <a:ext cx="0" cy="0"/>
          <a:chOff x="0" y="0"/>
          <a:chExt cx="0" cy="0"/>
        </a:xfrm>
      </p:grpSpPr>
      <p:sp>
        <p:nvSpPr>
          <p:cNvPr id="91" name="Google Shape;91;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 name="Google Shape;92;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1382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3"/>
        <p:cNvGrpSpPr/>
        <p:nvPr/>
      </p:nvGrpSpPr>
      <p:grpSpPr>
        <a:xfrm>
          <a:off x="0" y="0"/>
          <a:ext cx="0" cy="0"/>
          <a:chOff x="0" y="0"/>
          <a:chExt cx="0" cy="0"/>
        </a:xfrm>
      </p:grpSpPr>
      <p:sp>
        <p:nvSpPr>
          <p:cNvPr id="2544" name="Google Shape;2544;gd96d257566_1_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5" name="Google Shape;2545;gd96d257566_1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830751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8"/>
        <p:cNvGrpSpPr/>
        <p:nvPr/>
      </p:nvGrpSpPr>
      <p:grpSpPr>
        <a:xfrm>
          <a:off x="0" y="0"/>
          <a:ext cx="0" cy="0"/>
          <a:chOff x="0" y="0"/>
          <a:chExt cx="0" cy="0"/>
        </a:xfrm>
      </p:grpSpPr>
      <p:sp>
        <p:nvSpPr>
          <p:cNvPr id="2569" name="Google Shape;2569;ga953684262_0_155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0" name="Google Shape;2570;ga953684262_0_155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391828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grpSp>
        <p:nvGrpSpPr>
          <p:cNvPr id="10" name="Google Shape;10;p2"/>
          <p:cNvGrpSpPr/>
          <p:nvPr userDrawn="1"/>
        </p:nvGrpSpPr>
        <p:grpSpPr>
          <a:xfrm>
            <a:off x="1321774" y="863971"/>
            <a:ext cx="6500576" cy="2879592"/>
            <a:chOff x="1321774" y="863971"/>
            <a:chExt cx="6500576" cy="2879592"/>
          </a:xfrm>
        </p:grpSpPr>
        <p:grpSp>
          <p:nvGrpSpPr>
            <p:cNvPr id="25" name="Google Shape;25;p2"/>
            <p:cNvGrpSpPr/>
            <p:nvPr/>
          </p:nvGrpSpPr>
          <p:grpSpPr>
            <a:xfrm>
              <a:off x="2953710" y="863971"/>
              <a:ext cx="3236705" cy="751706"/>
              <a:chOff x="2953710" y="863971"/>
              <a:chExt cx="3236705" cy="751706"/>
            </a:xfrm>
          </p:grpSpPr>
          <p:sp>
            <p:nvSpPr>
              <p:cNvPr id="26" name="Google Shape;26;p2"/>
              <p:cNvSpPr/>
              <p:nvPr/>
            </p:nvSpPr>
            <p:spPr>
              <a:xfrm>
                <a:off x="5336676" y="1283122"/>
                <a:ext cx="467621" cy="272129"/>
              </a:xfrm>
              <a:custGeom>
                <a:avLst/>
                <a:gdLst/>
                <a:ahLst/>
                <a:cxnLst/>
                <a:rect l="l" t="t" r="r" b="b"/>
                <a:pathLst>
                  <a:path w="14510" h="8444" extrusionOk="0">
                    <a:moveTo>
                      <a:pt x="5119" y="978"/>
                    </a:moveTo>
                    <a:cubicBezTo>
                      <a:pt x="5570" y="978"/>
                      <a:pt x="6018" y="1030"/>
                      <a:pt x="6453" y="1146"/>
                    </a:cubicBezTo>
                    <a:cubicBezTo>
                      <a:pt x="7169" y="1319"/>
                      <a:pt x="7815" y="1688"/>
                      <a:pt x="8381" y="2138"/>
                    </a:cubicBezTo>
                    <a:cubicBezTo>
                      <a:pt x="8935" y="2589"/>
                      <a:pt x="9442" y="3096"/>
                      <a:pt x="9962" y="3570"/>
                    </a:cubicBezTo>
                    <a:cubicBezTo>
                      <a:pt x="10481" y="4043"/>
                      <a:pt x="11047" y="4481"/>
                      <a:pt x="11693" y="4770"/>
                    </a:cubicBezTo>
                    <a:cubicBezTo>
                      <a:pt x="11035" y="4585"/>
                      <a:pt x="10412" y="4181"/>
                      <a:pt x="9846" y="3731"/>
                    </a:cubicBezTo>
                    <a:cubicBezTo>
                      <a:pt x="9362" y="3339"/>
                      <a:pt x="8900" y="2912"/>
                      <a:pt x="8427" y="2519"/>
                    </a:cubicBezTo>
                    <a:lnTo>
                      <a:pt x="8427" y="2519"/>
                    </a:lnTo>
                    <a:cubicBezTo>
                      <a:pt x="8508" y="2635"/>
                      <a:pt x="8577" y="2750"/>
                      <a:pt x="8646" y="2866"/>
                    </a:cubicBezTo>
                    <a:cubicBezTo>
                      <a:pt x="8981" y="3454"/>
                      <a:pt x="9142" y="4158"/>
                      <a:pt x="8981" y="4816"/>
                    </a:cubicBezTo>
                    <a:cubicBezTo>
                      <a:pt x="8923" y="4147"/>
                      <a:pt x="8727" y="3558"/>
                      <a:pt x="8404" y="2993"/>
                    </a:cubicBezTo>
                    <a:cubicBezTo>
                      <a:pt x="8173" y="2589"/>
                      <a:pt x="7896" y="2231"/>
                      <a:pt x="7549" y="1896"/>
                    </a:cubicBezTo>
                    <a:cubicBezTo>
                      <a:pt x="7192" y="1665"/>
                      <a:pt x="6799" y="1480"/>
                      <a:pt x="6395" y="1342"/>
                    </a:cubicBezTo>
                    <a:cubicBezTo>
                      <a:pt x="5737" y="1134"/>
                      <a:pt x="5033" y="1053"/>
                      <a:pt x="4318" y="1030"/>
                    </a:cubicBezTo>
                    <a:cubicBezTo>
                      <a:pt x="4584" y="996"/>
                      <a:pt x="4852" y="978"/>
                      <a:pt x="5119" y="978"/>
                    </a:cubicBezTo>
                    <a:close/>
                    <a:moveTo>
                      <a:pt x="4821" y="0"/>
                    </a:moveTo>
                    <a:cubicBezTo>
                      <a:pt x="4560" y="0"/>
                      <a:pt x="4300" y="13"/>
                      <a:pt x="4041" y="38"/>
                    </a:cubicBezTo>
                    <a:cubicBezTo>
                      <a:pt x="2598" y="165"/>
                      <a:pt x="1189" y="684"/>
                      <a:pt x="1" y="1492"/>
                    </a:cubicBezTo>
                    <a:cubicBezTo>
                      <a:pt x="498" y="1333"/>
                      <a:pt x="1056" y="1268"/>
                      <a:pt x="1652" y="1268"/>
                    </a:cubicBezTo>
                    <a:cubicBezTo>
                      <a:pt x="1747" y="1268"/>
                      <a:pt x="1843" y="1269"/>
                      <a:pt x="1940" y="1273"/>
                    </a:cubicBezTo>
                    <a:cubicBezTo>
                      <a:pt x="3486" y="1319"/>
                      <a:pt x="4975" y="2346"/>
                      <a:pt x="5553" y="3789"/>
                    </a:cubicBezTo>
                    <a:cubicBezTo>
                      <a:pt x="6130" y="5209"/>
                      <a:pt x="5772" y="7125"/>
                      <a:pt x="4687" y="8210"/>
                    </a:cubicBezTo>
                    <a:cubicBezTo>
                      <a:pt x="4966" y="8365"/>
                      <a:pt x="5284" y="8443"/>
                      <a:pt x="5602" y="8443"/>
                    </a:cubicBezTo>
                    <a:cubicBezTo>
                      <a:pt x="5969" y="8443"/>
                      <a:pt x="6335" y="8339"/>
                      <a:pt x="6638" y="8129"/>
                    </a:cubicBezTo>
                    <a:cubicBezTo>
                      <a:pt x="7192" y="7737"/>
                      <a:pt x="7353" y="6975"/>
                      <a:pt x="7249" y="6294"/>
                    </a:cubicBezTo>
                    <a:lnTo>
                      <a:pt x="7249" y="6294"/>
                    </a:lnTo>
                    <a:cubicBezTo>
                      <a:pt x="7619" y="6640"/>
                      <a:pt x="7988" y="7021"/>
                      <a:pt x="8461" y="7171"/>
                    </a:cubicBezTo>
                    <a:cubicBezTo>
                      <a:pt x="8620" y="7227"/>
                      <a:pt x="8790" y="7257"/>
                      <a:pt x="8958" y="7257"/>
                    </a:cubicBezTo>
                    <a:cubicBezTo>
                      <a:pt x="9305" y="7257"/>
                      <a:pt x="9641" y="7131"/>
                      <a:pt x="9835" y="6859"/>
                    </a:cubicBezTo>
                    <a:cubicBezTo>
                      <a:pt x="10054" y="6559"/>
                      <a:pt x="9985" y="5947"/>
                      <a:pt x="9720" y="5659"/>
                    </a:cubicBezTo>
                    <a:lnTo>
                      <a:pt x="9720" y="5659"/>
                    </a:lnTo>
                    <a:cubicBezTo>
                      <a:pt x="10242" y="5903"/>
                      <a:pt x="10823" y="6025"/>
                      <a:pt x="11402" y="6025"/>
                    </a:cubicBezTo>
                    <a:cubicBezTo>
                      <a:pt x="11783" y="6025"/>
                      <a:pt x="12163" y="5972"/>
                      <a:pt x="12524" y="5867"/>
                    </a:cubicBezTo>
                    <a:cubicBezTo>
                      <a:pt x="13563" y="5543"/>
                      <a:pt x="14036" y="4632"/>
                      <a:pt x="14510" y="3674"/>
                    </a:cubicBezTo>
                    <a:lnTo>
                      <a:pt x="14510" y="3674"/>
                    </a:lnTo>
                    <a:cubicBezTo>
                      <a:pt x="14247" y="3799"/>
                      <a:pt x="13962" y="3853"/>
                      <a:pt x="13673" y="3853"/>
                    </a:cubicBezTo>
                    <a:cubicBezTo>
                      <a:pt x="13138" y="3853"/>
                      <a:pt x="12585" y="3666"/>
                      <a:pt x="12120" y="3396"/>
                    </a:cubicBezTo>
                    <a:cubicBezTo>
                      <a:pt x="11393" y="2981"/>
                      <a:pt x="10805" y="2358"/>
                      <a:pt x="10135" y="1838"/>
                    </a:cubicBezTo>
                    <a:cubicBezTo>
                      <a:pt x="8642" y="660"/>
                      <a:pt x="6729" y="0"/>
                      <a:pt x="482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7" name="Google Shape;27;p2"/>
              <p:cNvSpPr/>
              <p:nvPr/>
            </p:nvSpPr>
            <p:spPr>
              <a:xfrm>
                <a:off x="5114242" y="1155694"/>
                <a:ext cx="1058706" cy="428175"/>
              </a:xfrm>
              <a:custGeom>
                <a:avLst/>
                <a:gdLst/>
                <a:ahLst/>
                <a:cxnLst/>
                <a:rect l="l" t="t" r="r" b="b"/>
                <a:pathLst>
                  <a:path w="32851" h="13286" extrusionOk="0">
                    <a:moveTo>
                      <a:pt x="24690" y="1452"/>
                    </a:moveTo>
                    <a:lnTo>
                      <a:pt x="24690" y="1452"/>
                    </a:lnTo>
                    <a:cubicBezTo>
                      <a:pt x="25752" y="1799"/>
                      <a:pt x="26768" y="2364"/>
                      <a:pt x="27668" y="3034"/>
                    </a:cubicBezTo>
                    <a:cubicBezTo>
                      <a:pt x="28580" y="3703"/>
                      <a:pt x="29411" y="4511"/>
                      <a:pt x="30115" y="5400"/>
                    </a:cubicBezTo>
                    <a:cubicBezTo>
                      <a:pt x="30819" y="6300"/>
                      <a:pt x="31315" y="7362"/>
                      <a:pt x="31615" y="8447"/>
                    </a:cubicBezTo>
                    <a:cubicBezTo>
                      <a:pt x="31904" y="9544"/>
                      <a:pt x="32019" y="10686"/>
                      <a:pt x="31985" y="11806"/>
                    </a:cubicBezTo>
                    <a:cubicBezTo>
                      <a:pt x="31892" y="10686"/>
                      <a:pt x="31719" y="9555"/>
                      <a:pt x="31385" y="8505"/>
                    </a:cubicBezTo>
                    <a:cubicBezTo>
                      <a:pt x="31061" y="7443"/>
                      <a:pt x="30577" y="6427"/>
                      <a:pt x="29884" y="5561"/>
                    </a:cubicBezTo>
                    <a:cubicBezTo>
                      <a:pt x="29215" y="4673"/>
                      <a:pt x="28407" y="3888"/>
                      <a:pt x="27541" y="3195"/>
                    </a:cubicBezTo>
                    <a:cubicBezTo>
                      <a:pt x="26664" y="2503"/>
                      <a:pt x="25706" y="1902"/>
                      <a:pt x="24690" y="1452"/>
                    </a:cubicBezTo>
                    <a:close/>
                    <a:moveTo>
                      <a:pt x="19301" y="1"/>
                    </a:moveTo>
                    <a:cubicBezTo>
                      <a:pt x="18516" y="1"/>
                      <a:pt x="17731" y="44"/>
                      <a:pt x="16956" y="125"/>
                    </a:cubicBezTo>
                    <a:cubicBezTo>
                      <a:pt x="9996" y="852"/>
                      <a:pt x="4363" y="3657"/>
                      <a:pt x="0" y="9093"/>
                    </a:cubicBezTo>
                    <a:cubicBezTo>
                      <a:pt x="2759" y="5665"/>
                      <a:pt x="7434" y="3495"/>
                      <a:pt x="11704" y="2964"/>
                    </a:cubicBezTo>
                    <a:cubicBezTo>
                      <a:pt x="12602" y="2849"/>
                      <a:pt x="13508" y="2784"/>
                      <a:pt x="14414" y="2784"/>
                    </a:cubicBezTo>
                    <a:cubicBezTo>
                      <a:pt x="14966" y="2784"/>
                      <a:pt x="15517" y="2808"/>
                      <a:pt x="16067" y="2860"/>
                    </a:cubicBezTo>
                    <a:cubicBezTo>
                      <a:pt x="16760" y="2941"/>
                      <a:pt x="17395" y="3126"/>
                      <a:pt x="18053" y="3311"/>
                    </a:cubicBezTo>
                    <a:cubicBezTo>
                      <a:pt x="18711" y="3518"/>
                      <a:pt x="19380" y="3726"/>
                      <a:pt x="20084" y="3842"/>
                    </a:cubicBezTo>
                    <a:cubicBezTo>
                      <a:pt x="20229" y="3863"/>
                      <a:pt x="20378" y="3875"/>
                      <a:pt x="20527" y="3875"/>
                    </a:cubicBezTo>
                    <a:cubicBezTo>
                      <a:pt x="21087" y="3875"/>
                      <a:pt x="21647" y="3710"/>
                      <a:pt x="22012" y="3299"/>
                    </a:cubicBezTo>
                    <a:cubicBezTo>
                      <a:pt x="22441" y="2817"/>
                      <a:pt x="22511" y="2145"/>
                      <a:pt x="22038" y="1774"/>
                    </a:cubicBezTo>
                    <a:lnTo>
                      <a:pt x="22038" y="1774"/>
                    </a:lnTo>
                    <a:cubicBezTo>
                      <a:pt x="24622" y="3542"/>
                      <a:pt x="25808" y="6217"/>
                      <a:pt x="26479" y="9128"/>
                    </a:cubicBezTo>
                    <a:cubicBezTo>
                      <a:pt x="26923" y="11082"/>
                      <a:pt x="28214" y="12583"/>
                      <a:pt x="29329" y="12583"/>
                    </a:cubicBezTo>
                    <a:cubicBezTo>
                      <a:pt x="29808" y="12583"/>
                      <a:pt x="30255" y="12306"/>
                      <a:pt x="30588" y="11667"/>
                    </a:cubicBezTo>
                    <a:cubicBezTo>
                      <a:pt x="30727" y="11968"/>
                      <a:pt x="30657" y="12383"/>
                      <a:pt x="30819" y="12752"/>
                    </a:cubicBezTo>
                    <a:cubicBezTo>
                      <a:pt x="30965" y="13080"/>
                      <a:pt x="31267" y="13285"/>
                      <a:pt x="31574" y="13285"/>
                    </a:cubicBezTo>
                    <a:cubicBezTo>
                      <a:pt x="31777" y="13285"/>
                      <a:pt x="31982" y="13196"/>
                      <a:pt x="32146" y="12995"/>
                    </a:cubicBezTo>
                    <a:cubicBezTo>
                      <a:pt x="32366" y="12729"/>
                      <a:pt x="32423" y="12372"/>
                      <a:pt x="32458" y="12037"/>
                    </a:cubicBezTo>
                    <a:cubicBezTo>
                      <a:pt x="32850" y="8216"/>
                      <a:pt x="31396" y="4707"/>
                      <a:pt x="28164" y="2480"/>
                    </a:cubicBezTo>
                    <a:cubicBezTo>
                      <a:pt x="25596" y="697"/>
                      <a:pt x="22445" y="1"/>
                      <a:pt x="1930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8" name="Google Shape;28;p2"/>
              <p:cNvSpPr/>
              <p:nvPr/>
            </p:nvSpPr>
            <p:spPr>
              <a:xfrm>
                <a:off x="5743258" y="1079218"/>
                <a:ext cx="447157" cy="179475"/>
              </a:xfrm>
              <a:custGeom>
                <a:avLst/>
                <a:gdLst/>
                <a:ahLst/>
                <a:cxnLst/>
                <a:rect l="l" t="t" r="r" b="b"/>
                <a:pathLst>
                  <a:path w="13875" h="5569" extrusionOk="0">
                    <a:moveTo>
                      <a:pt x="10571" y="301"/>
                    </a:moveTo>
                    <a:cubicBezTo>
                      <a:pt x="10545" y="312"/>
                      <a:pt x="10518" y="325"/>
                      <a:pt x="10493" y="339"/>
                    </a:cubicBezTo>
                    <a:cubicBezTo>
                      <a:pt x="10519" y="326"/>
                      <a:pt x="10545" y="313"/>
                      <a:pt x="10571" y="301"/>
                    </a:cubicBezTo>
                    <a:close/>
                    <a:moveTo>
                      <a:pt x="11826" y="0"/>
                    </a:moveTo>
                    <a:cubicBezTo>
                      <a:pt x="11402" y="0"/>
                      <a:pt x="10961" y="116"/>
                      <a:pt x="10571" y="301"/>
                    </a:cubicBezTo>
                    <a:lnTo>
                      <a:pt x="10571" y="301"/>
                    </a:lnTo>
                    <a:cubicBezTo>
                      <a:pt x="10649" y="269"/>
                      <a:pt x="10732" y="255"/>
                      <a:pt x="10816" y="255"/>
                    </a:cubicBezTo>
                    <a:cubicBezTo>
                      <a:pt x="11170" y="255"/>
                      <a:pt x="11542" y="517"/>
                      <a:pt x="11647" y="859"/>
                    </a:cubicBezTo>
                    <a:cubicBezTo>
                      <a:pt x="11774" y="1332"/>
                      <a:pt x="11532" y="1863"/>
                      <a:pt x="11128" y="2140"/>
                    </a:cubicBezTo>
                    <a:cubicBezTo>
                      <a:pt x="10816" y="2345"/>
                      <a:pt x="10443" y="2426"/>
                      <a:pt x="10066" y="2426"/>
                    </a:cubicBezTo>
                    <a:cubicBezTo>
                      <a:pt x="9954" y="2426"/>
                      <a:pt x="9842" y="2419"/>
                      <a:pt x="9731" y="2405"/>
                    </a:cubicBezTo>
                    <a:cubicBezTo>
                      <a:pt x="9235" y="2348"/>
                      <a:pt x="8773" y="2175"/>
                      <a:pt x="8311" y="2036"/>
                    </a:cubicBezTo>
                    <a:cubicBezTo>
                      <a:pt x="6854" y="1581"/>
                      <a:pt x="5418" y="1384"/>
                      <a:pt x="3970" y="1384"/>
                    </a:cubicBezTo>
                    <a:cubicBezTo>
                      <a:pt x="2666" y="1384"/>
                      <a:pt x="1352" y="1543"/>
                      <a:pt x="1" y="1817"/>
                    </a:cubicBezTo>
                    <a:cubicBezTo>
                      <a:pt x="436" y="1729"/>
                      <a:pt x="890" y="1688"/>
                      <a:pt x="1356" y="1688"/>
                    </a:cubicBezTo>
                    <a:cubicBezTo>
                      <a:pt x="4189" y="1688"/>
                      <a:pt x="7461" y="3180"/>
                      <a:pt x="9662" y="4518"/>
                    </a:cubicBezTo>
                    <a:cubicBezTo>
                      <a:pt x="9840" y="4639"/>
                      <a:pt x="11202" y="5569"/>
                      <a:pt x="11794" y="5569"/>
                    </a:cubicBezTo>
                    <a:cubicBezTo>
                      <a:pt x="12045" y="5569"/>
                      <a:pt x="12157" y="5401"/>
                      <a:pt x="11982" y="4933"/>
                    </a:cubicBezTo>
                    <a:cubicBezTo>
                      <a:pt x="11867" y="4633"/>
                      <a:pt x="11543" y="4368"/>
                      <a:pt x="11278" y="4229"/>
                    </a:cubicBezTo>
                    <a:cubicBezTo>
                      <a:pt x="12167" y="4229"/>
                      <a:pt x="13044" y="3825"/>
                      <a:pt x="13471" y="3006"/>
                    </a:cubicBezTo>
                    <a:cubicBezTo>
                      <a:pt x="13875" y="2175"/>
                      <a:pt x="13702" y="1113"/>
                      <a:pt x="13044" y="466"/>
                    </a:cubicBezTo>
                    <a:cubicBezTo>
                      <a:pt x="12719" y="136"/>
                      <a:pt x="12283" y="0"/>
                      <a:pt x="1182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9" name="Google Shape;29;p2"/>
              <p:cNvSpPr/>
              <p:nvPr/>
            </p:nvSpPr>
            <p:spPr>
              <a:xfrm>
                <a:off x="4613169" y="863971"/>
                <a:ext cx="727632" cy="751706"/>
              </a:xfrm>
              <a:custGeom>
                <a:avLst/>
                <a:gdLst/>
                <a:ahLst/>
                <a:cxnLst/>
                <a:rect l="l" t="t" r="r" b="b"/>
                <a:pathLst>
                  <a:path w="22578" h="23325" extrusionOk="0">
                    <a:moveTo>
                      <a:pt x="17314" y="0"/>
                    </a:moveTo>
                    <a:lnTo>
                      <a:pt x="17314" y="0"/>
                    </a:lnTo>
                    <a:cubicBezTo>
                      <a:pt x="17312" y="3"/>
                      <a:pt x="17310" y="6"/>
                      <a:pt x="17308" y="9"/>
                    </a:cubicBezTo>
                    <a:lnTo>
                      <a:pt x="17308" y="9"/>
                    </a:lnTo>
                    <a:cubicBezTo>
                      <a:pt x="17310" y="6"/>
                      <a:pt x="17312" y="3"/>
                      <a:pt x="17314" y="0"/>
                    </a:cubicBezTo>
                    <a:close/>
                    <a:moveTo>
                      <a:pt x="16137" y="1974"/>
                    </a:moveTo>
                    <a:lnTo>
                      <a:pt x="16137" y="1974"/>
                    </a:lnTo>
                    <a:cubicBezTo>
                      <a:pt x="15167" y="3683"/>
                      <a:pt x="14382" y="5472"/>
                      <a:pt x="13944" y="7353"/>
                    </a:cubicBezTo>
                    <a:cubicBezTo>
                      <a:pt x="13505" y="9281"/>
                      <a:pt x="13297" y="11208"/>
                      <a:pt x="12928" y="13147"/>
                    </a:cubicBezTo>
                    <a:cubicBezTo>
                      <a:pt x="12535" y="15052"/>
                      <a:pt x="12004" y="16991"/>
                      <a:pt x="10919" y="18653"/>
                    </a:cubicBezTo>
                    <a:cubicBezTo>
                      <a:pt x="10389" y="19473"/>
                      <a:pt x="9731" y="20246"/>
                      <a:pt x="8969" y="20858"/>
                    </a:cubicBezTo>
                    <a:cubicBezTo>
                      <a:pt x="8576" y="21170"/>
                      <a:pt x="8161" y="21435"/>
                      <a:pt x="7734" y="21654"/>
                    </a:cubicBezTo>
                    <a:cubicBezTo>
                      <a:pt x="7295" y="21874"/>
                      <a:pt x="6833" y="22047"/>
                      <a:pt x="6360" y="22162"/>
                    </a:cubicBezTo>
                    <a:cubicBezTo>
                      <a:pt x="6822" y="22012"/>
                      <a:pt x="7272" y="21828"/>
                      <a:pt x="7699" y="21585"/>
                    </a:cubicBezTo>
                    <a:cubicBezTo>
                      <a:pt x="8115" y="21343"/>
                      <a:pt x="8519" y="21066"/>
                      <a:pt x="8888" y="20743"/>
                    </a:cubicBezTo>
                    <a:cubicBezTo>
                      <a:pt x="9246" y="20431"/>
                      <a:pt x="9592" y="20085"/>
                      <a:pt x="9892" y="19704"/>
                    </a:cubicBezTo>
                    <a:cubicBezTo>
                      <a:pt x="10192" y="19334"/>
                      <a:pt x="10481" y="18942"/>
                      <a:pt x="10735" y="18526"/>
                    </a:cubicBezTo>
                    <a:cubicBezTo>
                      <a:pt x="11751" y="16876"/>
                      <a:pt x="12293" y="14971"/>
                      <a:pt x="12651" y="13067"/>
                    </a:cubicBezTo>
                    <a:cubicBezTo>
                      <a:pt x="13043" y="11162"/>
                      <a:pt x="13251" y="9223"/>
                      <a:pt x="13747" y="7318"/>
                    </a:cubicBezTo>
                    <a:cubicBezTo>
                      <a:pt x="13990" y="6360"/>
                      <a:pt x="14325" y="5437"/>
                      <a:pt x="14729" y="4548"/>
                    </a:cubicBezTo>
                    <a:cubicBezTo>
                      <a:pt x="15144" y="3648"/>
                      <a:pt x="15617" y="2794"/>
                      <a:pt x="16137" y="1974"/>
                    </a:cubicBezTo>
                    <a:close/>
                    <a:moveTo>
                      <a:pt x="0" y="22936"/>
                    </a:moveTo>
                    <a:cubicBezTo>
                      <a:pt x="10" y="22936"/>
                      <a:pt x="20" y="22936"/>
                      <a:pt x="30" y="22937"/>
                    </a:cubicBezTo>
                    <a:lnTo>
                      <a:pt x="30" y="22937"/>
                    </a:lnTo>
                    <a:cubicBezTo>
                      <a:pt x="20" y="22936"/>
                      <a:pt x="10" y="22936"/>
                      <a:pt x="0" y="22936"/>
                    </a:cubicBezTo>
                    <a:close/>
                    <a:moveTo>
                      <a:pt x="17308" y="9"/>
                    </a:moveTo>
                    <a:cubicBezTo>
                      <a:pt x="15572" y="2376"/>
                      <a:pt x="11347" y="1356"/>
                      <a:pt x="11577" y="5368"/>
                    </a:cubicBezTo>
                    <a:cubicBezTo>
                      <a:pt x="10296" y="4329"/>
                      <a:pt x="9834" y="4167"/>
                      <a:pt x="8253" y="3694"/>
                    </a:cubicBezTo>
                    <a:lnTo>
                      <a:pt x="8253" y="3694"/>
                    </a:lnTo>
                    <a:cubicBezTo>
                      <a:pt x="9419" y="5379"/>
                      <a:pt x="9581" y="6522"/>
                      <a:pt x="9581" y="6522"/>
                    </a:cubicBezTo>
                    <a:cubicBezTo>
                      <a:pt x="8980" y="6326"/>
                      <a:pt x="8149" y="6257"/>
                      <a:pt x="8149" y="6257"/>
                    </a:cubicBezTo>
                    <a:lnTo>
                      <a:pt x="8149" y="6257"/>
                    </a:lnTo>
                    <a:cubicBezTo>
                      <a:pt x="9881" y="8427"/>
                      <a:pt x="10919" y="10804"/>
                      <a:pt x="10827" y="13563"/>
                    </a:cubicBezTo>
                    <a:cubicBezTo>
                      <a:pt x="10468" y="13042"/>
                      <a:pt x="9837" y="12685"/>
                      <a:pt x="9215" y="12685"/>
                    </a:cubicBezTo>
                    <a:cubicBezTo>
                      <a:pt x="8997" y="12685"/>
                      <a:pt x="8780" y="12728"/>
                      <a:pt x="8576" y="12824"/>
                    </a:cubicBezTo>
                    <a:cubicBezTo>
                      <a:pt x="7803" y="13205"/>
                      <a:pt x="7364" y="14163"/>
                      <a:pt x="7595" y="14983"/>
                    </a:cubicBezTo>
                    <a:cubicBezTo>
                      <a:pt x="7684" y="14452"/>
                      <a:pt x="8315" y="14030"/>
                      <a:pt x="8886" y="14030"/>
                    </a:cubicBezTo>
                    <a:cubicBezTo>
                      <a:pt x="8986" y="14030"/>
                      <a:pt x="9084" y="14043"/>
                      <a:pt x="9177" y="14071"/>
                    </a:cubicBezTo>
                    <a:cubicBezTo>
                      <a:pt x="9788" y="14232"/>
                      <a:pt x="10238" y="14810"/>
                      <a:pt x="10469" y="15410"/>
                    </a:cubicBezTo>
                    <a:cubicBezTo>
                      <a:pt x="11173" y="17141"/>
                      <a:pt x="9327" y="19103"/>
                      <a:pt x="8172" y="20188"/>
                    </a:cubicBezTo>
                    <a:cubicBezTo>
                      <a:pt x="6133" y="22097"/>
                      <a:pt x="3248" y="22944"/>
                      <a:pt x="483" y="22944"/>
                    </a:cubicBezTo>
                    <a:cubicBezTo>
                      <a:pt x="332" y="22944"/>
                      <a:pt x="181" y="22942"/>
                      <a:pt x="30" y="22937"/>
                    </a:cubicBezTo>
                    <a:lnTo>
                      <a:pt x="30" y="22937"/>
                    </a:lnTo>
                    <a:cubicBezTo>
                      <a:pt x="1317" y="22983"/>
                      <a:pt x="2547" y="23324"/>
                      <a:pt x="3852" y="23324"/>
                    </a:cubicBezTo>
                    <a:cubicBezTo>
                      <a:pt x="3964" y="23324"/>
                      <a:pt x="4077" y="23322"/>
                      <a:pt x="4190" y="23317"/>
                    </a:cubicBezTo>
                    <a:cubicBezTo>
                      <a:pt x="4987" y="23270"/>
                      <a:pt x="5737" y="23155"/>
                      <a:pt x="6441" y="22982"/>
                    </a:cubicBezTo>
                    <a:cubicBezTo>
                      <a:pt x="9858" y="22105"/>
                      <a:pt x="12316" y="19623"/>
                      <a:pt x="13863" y="16218"/>
                    </a:cubicBezTo>
                    <a:cubicBezTo>
                      <a:pt x="15687" y="12189"/>
                      <a:pt x="18376" y="7445"/>
                      <a:pt x="22578" y="5529"/>
                    </a:cubicBezTo>
                    <a:cubicBezTo>
                      <a:pt x="22461" y="5521"/>
                      <a:pt x="22345" y="5517"/>
                      <a:pt x="22230" y="5517"/>
                    </a:cubicBezTo>
                    <a:cubicBezTo>
                      <a:pt x="20852" y="5517"/>
                      <a:pt x="19578" y="6076"/>
                      <a:pt x="18353" y="6811"/>
                    </a:cubicBezTo>
                    <a:cubicBezTo>
                      <a:pt x="20036" y="4862"/>
                      <a:pt x="15698" y="2224"/>
                      <a:pt x="17308" y="9"/>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0" name="Google Shape;30;p2"/>
              <p:cNvSpPr/>
              <p:nvPr/>
            </p:nvSpPr>
            <p:spPr>
              <a:xfrm>
                <a:off x="5121300" y="1017986"/>
                <a:ext cx="509646" cy="389502"/>
              </a:xfrm>
              <a:custGeom>
                <a:avLst/>
                <a:gdLst/>
                <a:ahLst/>
                <a:cxnLst/>
                <a:rect l="l" t="t" r="r" b="b"/>
                <a:pathLst>
                  <a:path w="15814" h="12086" extrusionOk="0">
                    <a:moveTo>
                      <a:pt x="12005" y="3186"/>
                    </a:moveTo>
                    <a:lnTo>
                      <a:pt x="12005" y="3186"/>
                    </a:lnTo>
                    <a:cubicBezTo>
                      <a:pt x="11104" y="3486"/>
                      <a:pt x="10227" y="3786"/>
                      <a:pt x="9361" y="4167"/>
                    </a:cubicBezTo>
                    <a:cubicBezTo>
                      <a:pt x="8507" y="4525"/>
                      <a:pt x="7676" y="4929"/>
                      <a:pt x="6891" y="5390"/>
                    </a:cubicBezTo>
                    <a:cubicBezTo>
                      <a:pt x="6106" y="5841"/>
                      <a:pt x="5368" y="6360"/>
                      <a:pt x="4664" y="6926"/>
                    </a:cubicBezTo>
                    <a:cubicBezTo>
                      <a:pt x="3948" y="7468"/>
                      <a:pt x="3302" y="8068"/>
                      <a:pt x="2667" y="8715"/>
                    </a:cubicBezTo>
                    <a:cubicBezTo>
                      <a:pt x="3221" y="8011"/>
                      <a:pt x="3833" y="7387"/>
                      <a:pt x="4514" y="6787"/>
                    </a:cubicBezTo>
                    <a:cubicBezTo>
                      <a:pt x="5195" y="6198"/>
                      <a:pt x="5956" y="5679"/>
                      <a:pt x="6753" y="5206"/>
                    </a:cubicBezTo>
                    <a:cubicBezTo>
                      <a:pt x="7561" y="4744"/>
                      <a:pt x="8415" y="4340"/>
                      <a:pt x="9292" y="4005"/>
                    </a:cubicBezTo>
                    <a:cubicBezTo>
                      <a:pt x="10169" y="3671"/>
                      <a:pt x="11081" y="3394"/>
                      <a:pt x="12005" y="3186"/>
                    </a:cubicBezTo>
                    <a:close/>
                    <a:moveTo>
                      <a:pt x="11728" y="0"/>
                    </a:moveTo>
                    <a:lnTo>
                      <a:pt x="11728" y="0"/>
                    </a:lnTo>
                    <a:cubicBezTo>
                      <a:pt x="7330" y="670"/>
                      <a:pt x="1709" y="8507"/>
                      <a:pt x="0" y="12085"/>
                    </a:cubicBezTo>
                    <a:cubicBezTo>
                      <a:pt x="4213" y="7468"/>
                      <a:pt x="9765" y="4086"/>
                      <a:pt x="15814" y="2493"/>
                    </a:cubicBezTo>
                    <a:cubicBezTo>
                      <a:pt x="14966" y="2072"/>
                      <a:pt x="13910" y="1864"/>
                      <a:pt x="12841" y="1864"/>
                    </a:cubicBezTo>
                    <a:cubicBezTo>
                      <a:pt x="11538" y="1864"/>
                      <a:pt x="10217" y="2173"/>
                      <a:pt x="9235" y="2782"/>
                    </a:cubicBezTo>
                    <a:cubicBezTo>
                      <a:pt x="9604" y="1985"/>
                      <a:pt x="11716" y="173"/>
                      <a:pt x="1172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1" name="Google Shape;31;p2"/>
              <p:cNvSpPr/>
              <p:nvPr/>
            </p:nvSpPr>
            <p:spPr>
              <a:xfrm>
                <a:off x="4603114" y="1303038"/>
                <a:ext cx="240707" cy="237613"/>
              </a:xfrm>
              <a:custGeom>
                <a:avLst/>
                <a:gdLst/>
                <a:ahLst/>
                <a:cxnLst/>
                <a:rect l="l" t="t" r="r" b="b"/>
                <a:pathLst>
                  <a:path w="7469" h="7373" extrusionOk="0">
                    <a:moveTo>
                      <a:pt x="4739" y="1"/>
                    </a:moveTo>
                    <a:cubicBezTo>
                      <a:pt x="2612" y="1"/>
                      <a:pt x="0" y="7372"/>
                      <a:pt x="0" y="7372"/>
                    </a:cubicBezTo>
                    <a:cubicBezTo>
                      <a:pt x="0" y="7372"/>
                      <a:pt x="7469" y="1567"/>
                      <a:pt x="5252" y="158"/>
                    </a:cubicBezTo>
                    <a:cubicBezTo>
                      <a:pt x="5086" y="50"/>
                      <a:pt x="4914" y="1"/>
                      <a:pt x="473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2" name="Google Shape;32;p2"/>
              <p:cNvSpPr/>
              <p:nvPr/>
            </p:nvSpPr>
            <p:spPr>
              <a:xfrm>
                <a:off x="4485935" y="1260498"/>
                <a:ext cx="172256" cy="249280"/>
              </a:xfrm>
              <a:custGeom>
                <a:avLst/>
                <a:gdLst/>
                <a:ahLst/>
                <a:cxnLst/>
                <a:rect l="l" t="t" r="r" b="b"/>
                <a:pathLst>
                  <a:path w="5345" h="7735" extrusionOk="0">
                    <a:moveTo>
                      <a:pt x="2678" y="1"/>
                    </a:moveTo>
                    <a:cubicBezTo>
                      <a:pt x="1" y="1"/>
                      <a:pt x="2678" y="7734"/>
                      <a:pt x="2678" y="7734"/>
                    </a:cubicBezTo>
                    <a:cubicBezTo>
                      <a:pt x="2678" y="7734"/>
                      <a:pt x="5345" y="1"/>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3" name="Google Shape;33;p2"/>
              <p:cNvSpPr/>
              <p:nvPr/>
            </p:nvSpPr>
            <p:spPr>
              <a:xfrm>
                <a:off x="3339828" y="1282090"/>
                <a:ext cx="467621" cy="272451"/>
              </a:xfrm>
              <a:custGeom>
                <a:avLst/>
                <a:gdLst/>
                <a:ahLst/>
                <a:cxnLst/>
                <a:rect l="l" t="t" r="r" b="b"/>
                <a:pathLst>
                  <a:path w="14510" h="8454" extrusionOk="0">
                    <a:moveTo>
                      <a:pt x="9357" y="1015"/>
                    </a:moveTo>
                    <a:cubicBezTo>
                      <a:pt x="9626" y="1015"/>
                      <a:pt x="9894" y="1032"/>
                      <a:pt x="10158" y="1062"/>
                    </a:cubicBezTo>
                    <a:cubicBezTo>
                      <a:pt x="9454" y="1074"/>
                      <a:pt x="8738" y="1155"/>
                      <a:pt x="8080" y="1385"/>
                    </a:cubicBezTo>
                    <a:cubicBezTo>
                      <a:pt x="7676" y="1512"/>
                      <a:pt x="7284" y="1709"/>
                      <a:pt x="6926" y="1928"/>
                    </a:cubicBezTo>
                    <a:cubicBezTo>
                      <a:pt x="6580" y="2263"/>
                      <a:pt x="6303" y="2621"/>
                      <a:pt x="6072" y="3025"/>
                    </a:cubicBezTo>
                    <a:cubicBezTo>
                      <a:pt x="5760" y="3579"/>
                      <a:pt x="5564" y="4179"/>
                      <a:pt x="5495" y="4848"/>
                    </a:cubicBezTo>
                    <a:cubicBezTo>
                      <a:pt x="5333" y="4190"/>
                      <a:pt x="5518" y="3486"/>
                      <a:pt x="5830" y="2898"/>
                    </a:cubicBezTo>
                    <a:cubicBezTo>
                      <a:pt x="5899" y="2782"/>
                      <a:pt x="5968" y="2655"/>
                      <a:pt x="6061" y="2551"/>
                    </a:cubicBezTo>
                    <a:lnTo>
                      <a:pt x="6061" y="2551"/>
                    </a:lnTo>
                    <a:cubicBezTo>
                      <a:pt x="5587" y="2944"/>
                      <a:pt x="5126" y="3371"/>
                      <a:pt x="4629" y="3763"/>
                    </a:cubicBezTo>
                    <a:cubicBezTo>
                      <a:pt x="4098" y="4213"/>
                      <a:pt x="3475" y="4617"/>
                      <a:pt x="2782" y="4802"/>
                    </a:cubicBezTo>
                    <a:cubicBezTo>
                      <a:pt x="3440" y="4513"/>
                      <a:pt x="3994" y="4075"/>
                      <a:pt x="4514" y="3602"/>
                    </a:cubicBezTo>
                    <a:cubicBezTo>
                      <a:pt x="5033" y="3128"/>
                      <a:pt x="5541" y="2621"/>
                      <a:pt x="6107" y="2170"/>
                    </a:cubicBezTo>
                    <a:cubicBezTo>
                      <a:pt x="6672" y="1720"/>
                      <a:pt x="7319" y="1362"/>
                      <a:pt x="8023" y="1178"/>
                    </a:cubicBezTo>
                    <a:cubicBezTo>
                      <a:pt x="8462" y="1062"/>
                      <a:pt x="8911" y="1015"/>
                      <a:pt x="9357" y="1015"/>
                    </a:cubicBezTo>
                    <a:close/>
                    <a:moveTo>
                      <a:pt x="9715" y="1"/>
                    </a:moveTo>
                    <a:cubicBezTo>
                      <a:pt x="7798" y="1"/>
                      <a:pt x="5875" y="654"/>
                      <a:pt x="4375" y="1847"/>
                    </a:cubicBezTo>
                    <a:cubicBezTo>
                      <a:pt x="3706" y="2367"/>
                      <a:pt x="3117" y="2978"/>
                      <a:pt x="2390" y="3405"/>
                    </a:cubicBezTo>
                    <a:cubicBezTo>
                      <a:pt x="1934" y="3685"/>
                      <a:pt x="1394" y="3875"/>
                      <a:pt x="868" y="3875"/>
                    </a:cubicBezTo>
                    <a:cubicBezTo>
                      <a:pt x="568" y="3875"/>
                      <a:pt x="273" y="3813"/>
                      <a:pt x="1" y="3671"/>
                    </a:cubicBezTo>
                    <a:lnTo>
                      <a:pt x="1" y="3671"/>
                    </a:lnTo>
                    <a:cubicBezTo>
                      <a:pt x="474" y="4640"/>
                      <a:pt x="959" y="5564"/>
                      <a:pt x="1997" y="5864"/>
                    </a:cubicBezTo>
                    <a:cubicBezTo>
                      <a:pt x="2360" y="5976"/>
                      <a:pt x="2743" y="6031"/>
                      <a:pt x="3128" y="6031"/>
                    </a:cubicBezTo>
                    <a:cubicBezTo>
                      <a:pt x="3699" y="6031"/>
                      <a:pt x="4274" y="5909"/>
                      <a:pt x="4791" y="5668"/>
                    </a:cubicBezTo>
                    <a:lnTo>
                      <a:pt x="4791" y="5668"/>
                    </a:lnTo>
                    <a:cubicBezTo>
                      <a:pt x="4537" y="5956"/>
                      <a:pt x="4456" y="6557"/>
                      <a:pt x="4675" y="6868"/>
                    </a:cubicBezTo>
                    <a:cubicBezTo>
                      <a:pt x="4868" y="7145"/>
                      <a:pt x="5204" y="7268"/>
                      <a:pt x="5547" y="7268"/>
                    </a:cubicBezTo>
                    <a:cubicBezTo>
                      <a:pt x="5718" y="7268"/>
                      <a:pt x="5891" y="7238"/>
                      <a:pt x="6049" y="7180"/>
                    </a:cubicBezTo>
                    <a:cubicBezTo>
                      <a:pt x="6522" y="7007"/>
                      <a:pt x="6903" y="6649"/>
                      <a:pt x="7261" y="6303"/>
                    </a:cubicBezTo>
                    <a:lnTo>
                      <a:pt x="7261" y="6303"/>
                    </a:lnTo>
                    <a:cubicBezTo>
                      <a:pt x="7157" y="6984"/>
                      <a:pt x="7319" y="7745"/>
                      <a:pt x="7873" y="8138"/>
                    </a:cubicBezTo>
                    <a:cubicBezTo>
                      <a:pt x="8180" y="8345"/>
                      <a:pt x="8556" y="8453"/>
                      <a:pt x="8929" y="8453"/>
                    </a:cubicBezTo>
                    <a:cubicBezTo>
                      <a:pt x="9243" y="8453"/>
                      <a:pt x="9555" y="8377"/>
                      <a:pt x="9823" y="8219"/>
                    </a:cubicBezTo>
                    <a:cubicBezTo>
                      <a:pt x="8738" y="7111"/>
                      <a:pt x="8381" y="5218"/>
                      <a:pt x="8958" y="3786"/>
                    </a:cubicBezTo>
                    <a:cubicBezTo>
                      <a:pt x="9535" y="2367"/>
                      <a:pt x="11012" y="1328"/>
                      <a:pt x="12571" y="1282"/>
                    </a:cubicBezTo>
                    <a:cubicBezTo>
                      <a:pt x="12648" y="1280"/>
                      <a:pt x="12725" y="1280"/>
                      <a:pt x="12801" y="1280"/>
                    </a:cubicBezTo>
                    <a:cubicBezTo>
                      <a:pt x="13418" y="1280"/>
                      <a:pt x="13996" y="1326"/>
                      <a:pt x="14510" y="1501"/>
                    </a:cubicBezTo>
                    <a:cubicBezTo>
                      <a:pt x="13321" y="693"/>
                      <a:pt x="11913" y="173"/>
                      <a:pt x="10470" y="35"/>
                    </a:cubicBezTo>
                    <a:cubicBezTo>
                      <a:pt x="10219" y="12"/>
                      <a:pt x="9967" y="1"/>
                      <a:pt x="971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4" name="Google Shape;34;p2"/>
              <p:cNvSpPr/>
              <p:nvPr/>
            </p:nvSpPr>
            <p:spPr>
              <a:xfrm>
                <a:off x="2971178" y="1155340"/>
                <a:ext cx="1058738" cy="428271"/>
              </a:xfrm>
              <a:custGeom>
                <a:avLst/>
                <a:gdLst/>
                <a:ahLst/>
                <a:cxnLst/>
                <a:rect l="l" t="t" r="r" b="b"/>
                <a:pathLst>
                  <a:path w="32852" h="13289" extrusionOk="0">
                    <a:moveTo>
                      <a:pt x="8185" y="1440"/>
                    </a:moveTo>
                    <a:lnTo>
                      <a:pt x="8185" y="1440"/>
                    </a:lnTo>
                    <a:cubicBezTo>
                      <a:pt x="7146" y="1890"/>
                      <a:pt x="6188" y="2502"/>
                      <a:pt x="5322" y="3195"/>
                    </a:cubicBezTo>
                    <a:cubicBezTo>
                      <a:pt x="4456" y="3899"/>
                      <a:pt x="3648" y="4684"/>
                      <a:pt x="2990" y="5561"/>
                    </a:cubicBezTo>
                    <a:cubicBezTo>
                      <a:pt x="2298" y="6438"/>
                      <a:pt x="1801" y="7431"/>
                      <a:pt x="1490" y="8504"/>
                    </a:cubicBezTo>
                    <a:cubicBezTo>
                      <a:pt x="1144" y="9566"/>
                      <a:pt x="970" y="10697"/>
                      <a:pt x="878" y="11805"/>
                    </a:cubicBezTo>
                    <a:cubicBezTo>
                      <a:pt x="843" y="10674"/>
                      <a:pt x="970" y="9543"/>
                      <a:pt x="1259" y="8446"/>
                    </a:cubicBezTo>
                    <a:cubicBezTo>
                      <a:pt x="1559" y="7350"/>
                      <a:pt x="2044" y="6300"/>
                      <a:pt x="2760" y="5399"/>
                    </a:cubicBezTo>
                    <a:cubicBezTo>
                      <a:pt x="3464" y="4499"/>
                      <a:pt x="4272" y="3691"/>
                      <a:pt x="5195" y="3033"/>
                    </a:cubicBezTo>
                    <a:cubicBezTo>
                      <a:pt x="6095" y="2352"/>
                      <a:pt x="7111" y="1810"/>
                      <a:pt x="8185" y="1440"/>
                    </a:cubicBezTo>
                    <a:close/>
                    <a:moveTo>
                      <a:pt x="13548" y="0"/>
                    </a:moveTo>
                    <a:cubicBezTo>
                      <a:pt x="10405" y="0"/>
                      <a:pt x="7254" y="694"/>
                      <a:pt x="4687" y="2467"/>
                    </a:cubicBezTo>
                    <a:cubicBezTo>
                      <a:pt x="1455" y="4718"/>
                      <a:pt x="1" y="8227"/>
                      <a:pt x="393" y="12036"/>
                    </a:cubicBezTo>
                    <a:cubicBezTo>
                      <a:pt x="416" y="12383"/>
                      <a:pt x="486" y="12729"/>
                      <a:pt x="705" y="12994"/>
                    </a:cubicBezTo>
                    <a:cubicBezTo>
                      <a:pt x="869" y="13199"/>
                      <a:pt x="1072" y="13289"/>
                      <a:pt x="1273" y="13289"/>
                    </a:cubicBezTo>
                    <a:cubicBezTo>
                      <a:pt x="1582" y="13289"/>
                      <a:pt x="1885" y="13076"/>
                      <a:pt x="2032" y="12740"/>
                    </a:cubicBezTo>
                    <a:cubicBezTo>
                      <a:pt x="2194" y="12383"/>
                      <a:pt x="2125" y="11967"/>
                      <a:pt x="2263" y="11667"/>
                    </a:cubicBezTo>
                    <a:cubicBezTo>
                      <a:pt x="2596" y="12302"/>
                      <a:pt x="3043" y="12578"/>
                      <a:pt x="3522" y="12578"/>
                    </a:cubicBezTo>
                    <a:cubicBezTo>
                      <a:pt x="4637" y="12578"/>
                      <a:pt x="5928" y="11081"/>
                      <a:pt x="6372" y="9128"/>
                    </a:cubicBezTo>
                    <a:cubicBezTo>
                      <a:pt x="7032" y="6203"/>
                      <a:pt x="8220" y="3525"/>
                      <a:pt x="10819" y="1769"/>
                    </a:cubicBezTo>
                    <a:lnTo>
                      <a:pt x="10819" y="1769"/>
                    </a:lnTo>
                    <a:cubicBezTo>
                      <a:pt x="10337" y="2138"/>
                      <a:pt x="10387" y="2814"/>
                      <a:pt x="10839" y="3299"/>
                    </a:cubicBezTo>
                    <a:cubicBezTo>
                      <a:pt x="11204" y="3709"/>
                      <a:pt x="11764" y="3874"/>
                      <a:pt x="12324" y="3874"/>
                    </a:cubicBezTo>
                    <a:cubicBezTo>
                      <a:pt x="12473" y="3874"/>
                      <a:pt x="12622" y="3863"/>
                      <a:pt x="12767" y="3841"/>
                    </a:cubicBezTo>
                    <a:cubicBezTo>
                      <a:pt x="13460" y="3737"/>
                      <a:pt x="14129" y="3529"/>
                      <a:pt x="14799" y="3310"/>
                    </a:cubicBezTo>
                    <a:cubicBezTo>
                      <a:pt x="15433" y="3102"/>
                      <a:pt x="16091" y="2918"/>
                      <a:pt x="16784" y="2860"/>
                    </a:cubicBezTo>
                    <a:cubicBezTo>
                      <a:pt x="17334" y="2807"/>
                      <a:pt x="17886" y="2783"/>
                      <a:pt x="18437" y="2783"/>
                    </a:cubicBezTo>
                    <a:cubicBezTo>
                      <a:pt x="19344" y="2783"/>
                      <a:pt x="20250" y="2849"/>
                      <a:pt x="21147" y="2964"/>
                    </a:cubicBezTo>
                    <a:cubicBezTo>
                      <a:pt x="25418" y="3495"/>
                      <a:pt x="30093" y="5665"/>
                      <a:pt x="32851" y="9093"/>
                    </a:cubicBezTo>
                    <a:cubicBezTo>
                      <a:pt x="28477" y="3645"/>
                      <a:pt x="22855" y="840"/>
                      <a:pt x="15895" y="124"/>
                    </a:cubicBezTo>
                    <a:cubicBezTo>
                      <a:pt x="15119" y="43"/>
                      <a:pt x="14334" y="0"/>
                      <a:pt x="1354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5" name="Google Shape;35;p2"/>
              <p:cNvSpPr/>
              <p:nvPr/>
            </p:nvSpPr>
            <p:spPr>
              <a:xfrm>
                <a:off x="2953710" y="1079218"/>
                <a:ext cx="447157" cy="179475"/>
              </a:xfrm>
              <a:custGeom>
                <a:avLst/>
                <a:gdLst/>
                <a:ahLst/>
                <a:cxnLst/>
                <a:rect l="l" t="t" r="r" b="b"/>
                <a:pathLst>
                  <a:path w="13875" h="5569" extrusionOk="0">
                    <a:moveTo>
                      <a:pt x="3303" y="301"/>
                    </a:moveTo>
                    <a:cubicBezTo>
                      <a:pt x="3330" y="313"/>
                      <a:pt x="3356" y="326"/>
                      <a:pt x="3382" y="339"/>
                    </a:cubicBezTo>
                    <a:cubicBezTo>
                      <a:pt x="3357" y="324"/>
                      <a:pt x="3330" y="311"/>
                      <a:pt x="3303" y="301"/>
                    </a:cubicBezTo>
                    <a:close/>
                    <a:moveTo>
                      <a:pt x="2049" y="0"/>
                    </a:moveTo>
                    <a:cubicBezTo>
                      <a:pt x="1592" y="0"/>
                      <a:pt x="1156" y="136"/>
                      <a:pt x="831" y="466"/>
                    </a:cubicBezTo>
                    <a:cubicBezTo>
                      <a:pt x="173" y="1113"/>
                      <a:pt x="0" y="2175"/>
                      <a:pt x="404" y="3006"/>
                    </a:cubicBezTo>
                    <a:cubicBezTo>
                      <a:pt x="831" y="3825"/>
                      <a:pt x="1709" y="4229"/>
                      <a:pt x="2609" y="4229"/>
                    </a:cubicBezTo>
                    <a:cubicBezTo>
                      <a:pt x="2332" y="4368"/>
                      <a:pt x="2009" y="4633"/>
                      <a:pt x="1893" y="4933"/>
                    </a:cubicBezTo>
                    <a:cubicBezTo>
                      <a:pt x="1718" y="5401"/>
                      <a:pt x="1831" y="5569"/>
                      <a:pt x="2082" y="5569"/>
                    </a:cubicBezTo>
                    <a:cubicBezTo>
                      <a:pt x="2675" y="5569"/>
                      <a:pt x="4039" y="4639"/>
                      <a:pt x="4225" y="4518"/>
                    </a:cubicBezTo>
                    <a:cubicBezTo>
                      <a:pt x="6415" y="3180"/>
                      <a:pt x="9695" y="1688"/>
                      <a:pt x="12523" y="1688"/>
                    </a:cubicBezTo>
                    <a:cubicBezTo>
                      <a:pt x="12988" y="1688"/>
                      <a:pt x="13441" y="1729"/>
                      <a:pt x="13875" y="1817"/>
                    </a:cubicBezTo>
                    <a:cubicBezTo>
                      <a:pt x="12529" y="1543"/>
                      <a:pt x="11215" y="1384"/>
                      <a:pt x="9910" y="1384"/>
                    </a:cubicBezTo>
                    <a:cubicBezTo>
                      <a:pt x="8460" y="1384"/>
                      <a:pt x="7022" y="1581"/>
                      <a:pt x="5564" y="2036"/>
                    </a:cubicBezTo>
                    <a:cubicBezTo>
                      <a:pt x="5102" y="2175"/>
                      <a:pt x="4640" y="2348"/>
                      <a:pt x="4144" y="2405"/>
                    </a:cubicBezTo>
                    <a:cubicBezTo>
                      <a:pt x="4033" y="2419"/>
                      <a:pt x="3921" y="2426"/>
                      <a:pt x="3809" y="2426"/>
                    </a:cubicBezTo>
                    <a:cubicBezTo>
                      <a:pt x="3432" y="2426"/>
                      <a:pt x="3059" y="2345"/>
                      <a:pt x="2747" y="2140"/>
                    </a:cubicBezTo>
                    <a:cubicBezTo>
                      <a:pt x="2343" y="1863"/>
                      <a:pt x="2101" y="1332"/>
                      <a:pt x="2228" y="859"/>
                    </a:cubicBezTo>
                    <a:cubicBezTo>
                      <a:pt x="2342" y="517"/>
                      <a:pt x="2709" y="255"/>
                      <a:pt x="3061" y="255"/>
                    </a:cubicBezTo>
                    <a:cubicBezTo>
                      <a:pt x="3144" y="255"/>
                      <a:pt x="3226" y="269"/>
                      <a:pt x="3303" y="301"/>
                    </a:cubicBezTo>
                    <a:lnTo>
                      <a:pt x="3303" y="301"/>
                    </a:lnTo>
                    <a:cubicBezTo>
                      <a:pt x="2914" y="116"/>
                      <a:pt x="2473" y="0"/>
                      <a:pt x="2049"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6" name="Google Shape;36;p2"/>
              <p:cNvSpPr/>
              <p:nvPr/>
            </p:nvSpPr>
            <p:spPr>
              <a:xfrm>
                <a:off x="3802583" y="863971"/>
                <a:ext cx="727665" cy="751706"/>
              </a:xfrm>
              <a:custGeom>
                <a:avLst/>
                <a:gdLst/>
                <a:ahLst/>
                <a:cxnLst/>
                <a:rect l="l" t="t" r="r" b="b"/>
                <a:pathLst>
                  <a:path w="22579" h="23325" extrusionOk="0">
                    <a:moveTo>
                      <a:pt x="5264" y="0"/>
                    </a:moveTo>
                    <a:cubicBezTo>
                      <a:pt x="5264" y="1"/>
                      <a:pt x="5265" y="1"/>
                      <a:pt x="5265" y="2"/>
                    </a:cubicBezTo>
                    <a:lnTo>
                      <a:pt x="5265" y="2"/>
                    </a:lnTo>
                    <a:cubicBezTo>
                      <a:pt x="5265" y="1"/>
                      <a:pt x="5264" y="1"/>
                      <a:pt x="5264" y="0"/>
                    </a:cubicBezTo>
                    <a:close/>
                    <a:moveTo>
                      <a:pt x="6465" y="2009"/>
                    </a:moveTo>
                    <a:cubicBezTo>
                      <a:pt x="6984" y="2828"/>
                      <a:pt x="7469" y="3683"/>
                      <a:pt x="7873" y="4571"/>
                    </a:cubicBezTo>
                    <a:cubicBezTo>
                      <a:pt x="8277" y="5472"/>
                      <a:pt x="8612" y="6395"/>
                      <a:pt x="8854" y="7342"/>
                    </a:cubicBezTo>
                    <a:cubicBezTo>
                      <a:pt x="9350" y="9246"/>
                      <a:pt x="9558" y="11197"/>
                      <a:pt x="9950" y="13101"/>
                    </a:cubicBezTo>
                    <a:cubicBezTo>
                      <a:pt x="10308" y="15006"/>
                      <a:pt x="10851" y="16899"/>
                      <a:pt x="11867" y="18549"/>
                    </a:cubicBezTo>
                    <a:cubicBezTo>
                      <a:pt x="12132" y="18976"/>
                      <a:pt x="12409" y="19357"/>
                      <a:pt x="12709" y="19738"/>
                    </a:cubicBezTo>
                    <a:cubicBezTo>
                      <a:pt x="13021" y="20108"/>
                      <a:pt x="13356" y="20454"/>
                      <a:pt x="13713" y="20777"/>
                    </a:cubicBezTo>
                    <a:cubicBezTo>
                      <a:pt x="14094" y="21089"/>
                      <a:pt x="14487" y="21366"/>
                      <a:pt x="14902" y="21608"/>
                    </a:cubicBezTo>
                    <a:cubicBezTo>
                      <a:pt x="15329" y="21839"/>
                      <a:pt x="15779" y="22024"/>
                      <a:pt x="16241" y="22185"/>
                    </a:cubicBezTo>
                    <a:cubicBezTo>
                      <a:pt x="15768" y="22070"/>
                      <a:pt x="15306" y="21897"/>
                      <a:pt x="14868" y="21689"/>
                    </a:cubicBezTo>
                    <a:cubicBezTo>
                      <a:pt x="14441" y="21447"/>
                      <a:pt x="14025" y="21193"/>
                      <a:pt x="13633" y="20893"/>
                    </a:cubicBezTo>
                    <a:cubicBezTo>
                      <a:pt x="12871" y="20269"/>
                      <a:pt x="12213" y="19519"/>
                      <a:pt x="11682" y="18688"/>
                    </a:cubicBezTo>
                    <a:cubicBezTo>
                      <a:pt x="10597" y="17026"/>
                      <a:pt x="10066" y="15087"/>
                      <a:pt x="9673" y="13171"/>
                    </a:cubicBezTo>
                    <a:cubicBezTo>
                      <a:pt x="9304" y="11208"/>
                      <a:pt x="9108" y="9281"/>
                      <a:pt x="8658" y="7388"/>
                    </a:cubicBezTo>
                    <a:cubicBezTo>
                      <a:pt x="8219" y="5495"/>
                      <a:pt x="7434" y="3694"/>
                      <a:pt x="6465" y="2009"/>
                    </a:cubicBezTo>
                    <a:close/>
                    <a:moveTo>
                      <a:pt x="5265" y="2"/>
                    </a:moveTo>
                    <a:lnTo>
                      <a:pt x="5265" y="2"/>
                    </a:lnTo>
                    <a:cubicBezTo>
                      <a:pt x="6878" y="2218"/>
                      <a:pt x="2540" y="4860"/>
                      <a:pt x="4225" y="6811"/>
                    </a:cubicBezTo>
                    <a:cubicBezTo>
                      <a:pt x="3032" y="6076"/>
                      <a:pt x="1760" y="5517"/>
                      <a:pt x="355" y="5517"/>
                    </a:cubicBezTo>
                    <a:cubicBezTo>
                      <a:pt x="238" y="5517"/>
                      <a:pt x="120" y="5521"/>
                      <a:pt x="1" y="5529"/>
                    </a:cubicBezTo>
                    <a:cubicBezTo>
                      <a:pt x="4202" y="7445"/>
                      <a:pt x="6880" y="12189"/>
                      <a:pt x="8715" y="16218"/>
                    </a:cubicBezTo>
                    <a:cubicBezTo>
                      <a:pt x="10262" y="19623"/>
                      <a:pt x="12709" y="22105"/>
                      <a:pt x="16126" y="22982"/>
                    </a:cubicBezTo>
                    <a:cubicBezTo>
                      <a:pt x="16841" y="23166"/>
                      <a:pt x="17592" y="23282"/>
                      <a:pt x="18377" y="23317"/>
                    </a:cubicBezTo>
                    <a:cubicBezTo>
                      <a:pt x="18490" y="23322"/>
                      <a:pt x="18603" y="23324"/>
                      <a:pt x="18715" y="23324"/>
                    </a:cubicBezTo>
                    <a:cubicBezTo>
                      <a:pt x="20032" y="23324"/>
                      <a:pt x="21281" y="22978"/>
                      <a:pt x="22578" y="22936"/>
                    </a:cubicBezTo>
                    <a:lnTo>
                      <a:pt x="22578" y="22936"/>
                    </a:lnTo>
                    <a:cubicBezTo>
                      <a:pt x="22435" y="22940"/>
                      <a:pt x="22292" y="22942"/>
                      <a:pt x="22149" y="22942"/>
                    </a:cubicBezTo>
                    <a:cubicBezTo>
                      <a:pt x="19368" y="22942"/>
                      <a:pt x="16469" y="22087"/>
                      <a:pt x="14394" y="20177"/>
                    </a:cubicBezTo>
                    <a:cubicBezTo>
                      <a:pt x="13240" y="19103"/>
                      <a:pt x="11393" y="17141"/>
                      <a:pt x="12109" y="15410"/>
                    </a:cubicBezTo>
                    <a:cubicBezTo>
                      <a:pt x="12351" y="14798"/>
                      <a:pt x="12778" y="14232"/>
                      <a:pt x="13402" y="14059"/>
                    </a:cubicBezTo>
                    <a:cubicBezTo>
                      <a:pt x="13491" y="14034"/>
                      <a:pt x="13586" y="14023"/>
                      <a:pt x="13683" y="14023"/>
                    </a:cubicBezTo>
                    <a:cubicBezTo>
                      <a:pt x="14258" y="14023"/>
                      <a:pt x="14902" y="14439"/>
                      <a:pt x="14972" y="14983"/>
                    </a:cubicBezTo>
                    <a:cubicBezTo>
                      <a:pt x="15202" y="14163"/>
                      <a:pt x="14775" y="13194"/>
                      <a:pt x="13990" y="12824"/>
                    </a:cubicBezTo>
                    <a:cubicBezTo>
                      <a:pt x="13787" y="12724"/>
                      <a:pt x="13568" y="12678"/>
                      <a:pt x="13348" y="12678"/>
                    </a:cubicBezTo>
                    <a:cubicBezTo>
                      <a:pt x="12733" y="12678"/>
                      <a:pt x="12105" y="13036"/>
                      <a:pt x="11740" y="13563"/>
                    </a:cubicBezTo>
                    <a:cubicBezTo>
                      <a:pt x="11659" y="10793"/>
                      <a:pt x="12698" y="8403"/>
                      <a:pt x="14429" y="6257"/>
                    </a:cubicBezTo>
                    <a:lnTo>
                      <a:pt x="14429" y="6257"/>
                    </a:lnTo>
                    <a:cubicBezTo>
                      <a:pt x="14429" y="6257"/>
                      <a:pt x="13586" y="6326"/>
                      <a:pt x="12998" y="6522"/>
                    </a:cubicBezTo>
                    <a:cubicBezTo>
                      <a:pt x="12998" y="6522"/>
                      <a:pt x="13159" y="5379"/>
                      <a:pt x="14325" y="3694"/>
                    </a:cubicBezTo>
                    <a:lnTo>
                      <a:pt x="14325" y="3694"/>
                    </a:lnTo>
                    <a:cubicBezTo>
                      <a:pt x="12744" y="4167"/>
                      <a:pt x="12282" y="4329"/>
                      <a:pt x="10989" y="5368"/>
                    </a:cubicBezTo>
                    <a:cubicBezTo>
                      <a:pt x="11220" y="1363"/>
                      <a:pt x="6997" y="2378"/>
                      <a:pt x="5265" y="2"/>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7" name="Google Shape;37;p2"/>
              <p:cNvSpPr/>
              <p:nvPr/>
            </p:nvSpPr>
            <p:spPr>
              <a:xfrm>
                <a:off x="3513180" y="1017986"/>
                <a:ext cx="509646" cy="389502"/>
              </a:xfrm>
              <a:custGeom>
                <a:avLst/>
                <a:gdLst/>
                <a:ahLst/>
                <a:cxnLst/>
                <a:rect l="l" t="t" r="r" b="b"/>
                <a:pathLst>
                  <a:path w="15814" h="12086" extrusionOk="0">
                    <a:moveTo>
                      <a:pt x="3810" y="3186"/>
                    </a:moveTo>
                    <a:lnTo>
                      <a:pt x="3810" y="3186"/>
                    </a:lnTo>
                    <a:cubicBezTo>
                      <a:pt x="4733" y="3405"/>
                      <a:pt x="5645" y="3671"/>
                      <a:pt x="6522" y="4005"/>
                    </a:cubicBezTo>
                    <a:cubicBezTo>
                      <a:pt x="7411" y="4340"/>
                      <a:pt x="8253" y="4744"/>
                      <a:pt x="9061" y="5206"/>
                    </a:cubicBezTo>
                    <a:cubicBezTo>
                      <a:pt x="9858" y="5679"/>
                      <a:pt x="10608" y="6198"/>
                      <a:pt x="11301" y="6787"/>
                    </a:cubicBezTo>
                    <a:cubicBezTo>
                      <a:pt x="11982" y="7387"/>
                      <a:pt x="12605" y="8011"/>
                      <a:pt x="13148" y="8715"/>
                    </a:cubicBezTo>
                    <a:cubicBezTo>
                      <a:pt x="12513" y="8091"/>
                      <a:pt x="11866" y="7480"/>
                      <a:pt x="11162" y="6926"/>
                    </a:cubicBezTo>
                    <a:cubicBezTo>
                      <a:pt x="10447" y="6372"/>
                      <a:pt x="9719" y="5852"/>
                      <a:pt x="8923" y="5390"/>
                    </a:cubicBezTo>
                    <a:cubicBezTo>
                      <a:pt x="8138" y="4929"/>
                      <a:pt x="7307" y="4525"/>
                      <a:pt x="6453" y="4167"/>
                    </a:cubicBezTo>
                    <a:cubicBezTo>
                      <a:pt x="5587" y="3786"/>
                      <a:pt x="4710" y="3486"/>
                      <a:pt x="3810" y="3186"/>
                    </a:cubicBezTo>
                    <a:close/>
                    <a:moveTo>
                      <a:pt x="4087" y="0"/>
                    </a:moveTo>
                    <a:cubicBezTo>
                      <a:pt x="4098" y="173"/>
                      <a:pt x="6222" y="1985"/>
                      <a:pt x="6580" y="2782"/>
                    </a:cubicBezTo>
                    <a:cubicBezTo>
                      <a:pt x="5597" y="2173"/>
                      <a:pt x="4276" y="1864"/>
                      <a:pt x="2973" y="1864"/>
                    </a:cubicBezTo>
                    <a:cubicBezTo>
                      <a:pt x="1905" y="1864"/>
                      <a:pt x="848" y="2072"/>
                      <a:pt x="0" y="2493"/>
                    </a:cubicBezTo>
                    <a:cubicBezTo>
                      <a:pt x="6049" y="4098"/>
                      <a:pt x="11624" y="7468"/>
                      <a:pt x="15814" y="12085"/>
                    </a:cubicBezTo>
                    <a:cubicBezTo>
                      <a:pt x="14106" y="8495"/>
                      <a:pt x="8484" y="670"/>
                      <a:pt x="408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8" name="Google Shape;38;p2"/>
              <p:cNvSpPr/>
              <p:nvPr/>
            </p:nvSpPr>
            <p:spPr>
              <a:xfrm>
                <a:off x="4300691" y="1303038"/>
                <a:ext cx="240320" cy="237613"/>
              </a:xfrm>
              <a:custGeom>
                <a:avLst/>
                <a:gdLst/>
                <a:ahLst/>
                <a:cxnLst/>
                <a:rect l="l" t="t" r="r" b="b"/>
                <a:pathLst>
                  <a:path w="7457" h="7373" extrusionOk="0">
                    <a:moveTo>
                      <a:pt x="2718" y="1"/>
                    </a:moveTo>
                    <a:cubicBezTo>
                      <a:pt x="2543" y="1"/>
                      <a:pt x="2372" y="50"/>
                      <a:pt x="2205" y="158"/>
                    </a:cubicBezTo>
                    <a:cubicBezTo>
                      <a:pt x="0" y="1567"/>
                      <a:pt x="7457" y="7372"/>
                      <a:pt x="7457" y="7372"/>
                    </a:cubicBezTo>
                    <a:cubicBezTo>
                      <a:pt x="7457" y="7372"/>
                      <a:pt x="4845" y="1"/>
                      <a:pt x="271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39" name="Google Shape;39;p2"/>
            <p:cNvSpPr/>
            <p:nvPr/>
          </p:nvSpPr>
          <p:spPr>
            <a:xfrm>
              <a:off x="6287129" y="1485575"/>
              <a:ext cx="1449657" cy="2172810"/>
            </a:xfrm>
            <a:custGeom>
              <a:avLst/>
              <a:gdLst/>
              <a:ahLst/>
              <a:cxnLst/>
              <a:rect l="l" t="t" r="r" b="b"/>
              <a:pathLst>
                <a:path w="44982" h="67421" extrusionOk="0">
                  <a:moveTo>
                    <a:pt x="0" y="0"/>
                  </a:moveTo>
                  <a:lnTo>
                    <a:pt x="0" y="2309"/>
                  </a:lnTo>
                  <a:lnTo>
                    <a:pt x="33647" y="2309"/>
                  </a:lnTo>
                  <a:cubicBezTo>
                    <a:pt x="34178" y="7041"/>
                    <a:pt x="37941" y="10804"/>
                    <a:pt x="42673" y="11347"/>
                  </a:cubicBezTo>
                  <a:lnTo>
                    <a:pt x="42673" y="56074"/>
                  </a:lnTo>
                  <a:cubicBezTo>
                    <a:pt x="37941" y="56605"/>
                    <a:pt x="34178" y="60368"/>
                    <a:pt x="33647" y="65100"/>
                  </a:cubicBezTo>
                  <a:lnTo>
                    <a:pt x="0" y="65100"/>
                  </a:lnTo>
                  <a:lnTo>
                    <a:pt x="0" y="67420"/>
                  </a:lnTo>
                  <a:lnTo>
                    <a:pt x="35898" y="67420"/>
                  </a:lnTo>
                  <a:lnTo>
                    <a:pt x="35898" y="66266"/>
                  </a:lnTo>
                  <a:cubicBezTo>
                    <a:pt x="35898" y="61880"/>
                    <a:pt x="39453" y="58336"/>
                    <a:pt x="43828" y="58336"/>
                  </a:cubicBezTo>
                  <a:lnTo>
                    <a:pt x="44982" y="58336"/>
                  </a:lnTo>
                  <a:lnTo>
                    <a:pt x="44982" y="9096"/>
                  </a:lnTo>
                  <a:lnTo>
                    <a:pt x="43828" y="9096"/>
                  </a:lnTo>
                  <a:cubicBezTo>
                    <a:pt x="39441" y="9096"/>
                    <a:pt x="35898" y="5529"/>
                    <a:pt x="35898" y="1154"/>
                  </a:cubicBezTo>
                  <a:lnTo>
                    <a:pt x="35898"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407338" y="1485188"/>
              <a:ext cx="1450044" cy="2172810"/>
            </a:xfrm>
            <a:custGeom>
              <a:avLst/>
              <a:gdLst/>
              <a:ahLst/>
              <a:cxnLst/>
              <a:rect l="l" t="t" r="r" b="b"/>
              <a:pathLst>
                <a:path w="44994" h="67421" extrusionOk="0">
                  <a:moveTo>
                    <a:pt x="9096" y="1"/>
                  </a:moveTo>
                  <a:lnTo>
                    <a:pt x="9096" y="1155"/>
                  </a:lnTo>
                  <a:cubicBezTo>
                    <a:pt x="9096" y="5541"/>
                    <a:pt x="5529" y="9085"/>
                    <a:pt x="1155" y="9085"/>
                  </a:cubicBezTo>
                  <a:lnTo>
                    <a:pt x="1" y="9085"/>
                  </a:lnTo>
                  <a:lnTo>
                    <a:pt x="1" y="58325"/>
                  </a:lnTo>
                  <a:lnTo>
                    <a:pt x="1155" y="58325"/>
                  </a:lnTo>
                  <a:cubicBezTo>
                    <a:pt x="5541" y="58325"/>
                    <a:pt x="9096" y="61892"/>
                    <a:pt x="9096" y="66267"/>
                  </a:cubicBezTo>
                  <a:lnTo>
                    <a:pt x="9096" y="67421"/>
                  </a:lnTo>
                  <a:lnTo>
                    <a:pt x="44994" y="67421"/>
                  </a:lnTo>
                  <a:lnTo>
                    <a:pt x="44994" y="65112"/>
                  </a:lnTo>
                  <a:lnTo>
                    <a:pt x="11347" y="65112"/>
                  </a:lnTo>
                  <a:cubicBezTo>
                    <a:pt x="10804" y="60380"/>
                    <a:pt x="7042" y="56617"/>
                    <a:pt x="2309" y="56086"/>
                  </a:cubicBezTo>
                  <a:lnTo>
                    <a:pt x="2309" y="11359"/>
                  </a:lnTo>
                  <a:cubicBezTo>
                    <a:pt x="7042" y="10816"/>
                    <a:pt x="10804" y="7053"/>
                    <a:pt x="11347" y="2321"/>
                  </a:cubicBezTo>
                  <a:lnTo>
                    <a:pt x="44994" y="2321"/>
                  </a:lnTo>
                  <a:lnTo>
                    <a:pt x="44994"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287129" y="1400011"/>
              <a:ext cx="1535221" cy="2343552"/>
            </a:xfrm>
            <a:custGeom>
              <a:avLst/>
              <a:gdLst/>
              <a:ahLst/>
              <a:cxnLst/>
              <a:rect l="l" t="t" r="r" b="b"/>
              <a:pathLst>
                <a:path w="47637" h="72719" extrusionOk="0">
                  <a:moveTo>
                    <a:pt x="0" y="0"/>
                  </a:moveTo>
                  <a:lnTo>
                    <a:pt x="0" y="577"/>
                  </a:lnTo>
                  <a:lnTo>
                    <a:pt x="37952" y="577"/>
                  </a:lnTo>
                  <a:lnTo>
                    <a:pt x="37952" y="3798"/>
                  </a:lnTo>
                  <a:cubicBezTo>
                    <a:pt x="37952" y="7041"/>
                    <a:pt x="40596" y="9685"/>
                    <a:pt x="43839" y="9685"/>
                  </a:cubicBezTo>
                  <a:lnTo>
                    <a:pt x="47059" y="9685"/>
                  </a:lnTo>
                  <a:lnTo>
                    <a:pt x="47059" y="63023"/>
                  </a:lnTo>
                  <a:lnTo>
                    <a:pt x="43839" y="63023"/>
                  </a:lnTo>
                  <a:cubicBezTo>
                    <a:pt x="40596" y="63023"/>
                    <a:pt x="37952" y="65666"/>
                    <a:pt x="37952" y="68910"/>
                  </a:cubicBezTo>
                  <a:lnTo>
                    <a:pt x="37952" y="72142"/>
                  </a:lnTo>
                  <a:lnTo>
                    <a:pt x="0" y="72142"/>
                  </a:lnTo>
                  <a:lnTo>
                    <a:pt x="0" y="72719"/>
                  </a:lnTo>
                  <a:lnTo>
                    <a:pt x="38529" y="72719"/>
                  </a:lnTo>
                  <a:lnTo>
                    <a:pt x="38529" y="68921"/>
                  </a:lnTo>
                  <a:cubicBezTo>
                    <a:pt x="38529" y="66001"/>
                    <a:pt x="40919" y="63612"/>
                    <a:pt x="43839" y="63612"/>
                  </a:cubicBezTo>
                  <a:lnTo>
                    <a:pt x="47637" y="63612"/>
                  </a:lnTo>
                  <a:lnTo>
                    <a:pt x="47637" y="9107"/>
                  </a:lnTo>
                  <a:lnTo>
                    <a:pt x="43839" y="9107"/>
                  </a:lnTo>
                  <a:cubicBezTo>
                    <a:pt x="40919" y="9107"/>
                    <a:pt x="38529" y="6730"/>
                    <a:pt x="38529" y="3798"/>
                  </a:cubicBezTo>
                  <a:lnTo>
                    <a:pt x="3852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321774" y="1400011"/>
              <a:ext cx="1535608" cy="2343552"/>
            </a:xfrm>
            <a:custGeom>
              <a:avLst/>
              <a:gdLst/>
              <a:ahLst/>
              <a:cxnLst/>
              <a:rect l="l" t="t" r="r" b="b"/>
              <a:pathLst>
                <a:path w="47649" h="72719" extrusionOk="0">
                  <a:moveTo>
                    <a:pt x="9108" y="0"/>
                  </a:moveTo>
                  <a:lnTo>
                    <a:pt x="9108" y="3798"/>
                  </a:lnTo>
                  <a:cubicBezTo>
                    <a:pt x="9108" y="6730"/>
                    <a:pt x="6730" y="9107"/>
                    <a:pt x="3798" y="9107"/>
                  </a:cubicBezTo>
                  <a:lnTo>
                    <a:pt x="1" y="9107"/>
                  </a:lnTo>
                  <a:lnTo>
                    <a:pt x="1" y="63612"/>
                  </a:lnTo>
                  <a:lnTo>
                    <a:pt x="3798" y="63612"/>
                  </a:lnTo>
                  <a:cubicBezTo>
                    <a:pt x="6730" y="63612"/>
                    <a:pt x="9108" y="66001"/>
                    <a:pt x="9108" y="68921"/>
                  </a:cubicBezTo>
                  <a:lnTo>
                    <a:pt x="9108" y="72719"/>
                  </a:lnTo>
                  <a:lnTo>
                    <a:pt x="47649" y="72719"/>
                  </a:lnTo>
                  <a:lnTo>
                    <a:pt x="47649" y="72142"/>
                  </a:lnTo>
                  <a:lnTo>
                    <a:pt x="9685" y="72142"/>
                  </a:lnTo>
                  <a:lnTo>
                    <a:pt x="9685" y="68921"/>
                  </a:lnTo>
                  <a:cubicBezTo>
                    <a:pt x="9685" y="65678"/>
                    <a:pt x="7042" y="63034"/>
                    <a:pt x="3798" y="63034"/>
                  </a:cubicBezTo>
                  <a:lnTo>
                    <a:pt x="578" y="63034"/>
                  </a:lnTo>
                  <a:lnTo>
                    <a:pt x="578" y="9685"/>
                  </a:lnTo>
                  <a:lnTo>
                    <a:pt x="3798" y="9685"/>
                  </a:lnTo>
                  <a:cubicBezTo>
                    <a:pt x="7042" y="9685"/>
                    <a:pt x="9685" y="7041"/>
                    <a:pt x="9685" y="3798"/>
                  </a:cubicBezTo>
                  <a:lnTo>
                    <a:pt x="9685" y="577"/>
                  </a:lnTo>
                  <a:lnTo>
                    <a:pt x="47649" y="577"/>
                  </a:lnTo>
                  <a:lnTo>
                    <a:pt x="4764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198742" y="3440363"/>
            <a:ext cx="1510310" cy="1504734"/>
            <a:chOff x="198742" y="3345875"/>
            <a:chExt cx="1510310" cy="1504734"/>
          </a:xfrm>
          <a:solidFill>
            <a:srgbClr val="D6B35E"/>
          </a:solidFill>
        </p:grpSpPr>
        <p:sp>
          <p:nvSpPr>
            <p:cNvPr id="44" name="Google Shape;44;p2"/>
            <p:cNvSpPr/>
            <p:nvPr/>
          </p:nvSpPr>
          <p:spPr>
            <a:xfrm>
              <a:off x="377283" y="4150854"/>
              <a:ext cx="155917" cy="260076"/>
            </a:xfrm>
            <a:custGeom>
              <a:avLst/>
              <a:gdLst/>
              <a:ahLst/>
              <a:cxnLst/>
              <a:rect l="l" t="t" r="r" b="b"/>
              <a:pathLst>
                <a:path w="4838" h="8070" extrusionOk="0">
                  <a:moveTo>
                    <a:pt x="2737" y="1548"/>
                  </a:moveTo>
                  <a:lnTo>
                    <a:pt x="2737" y="1548"/>
                  </a:lnTo>
                  <a:cubicBezTo>
                    <a:pt x="2633" y="1940"/>
                    <a:pt x="2413" y="2286"/>
                    <a:pt x="2159" y="2586"/>
                  </a:cubicBezTo>
                  <a:cubicBezTo>
                    <a:pt x="1940" y="2863"/>
                    <a:pt x="1698" y="3117"/>
                    <a:pt x="1478" y="3383"/>
                  </a:cubicBezTo>
                  <a:cubicBezTo>
                    <a:pt x="1536" y="3337"/>
                    <a:pt x="1605" y="3290"/>
                    <a:pt x="1675" y="3244"/>
                  </a:cubicBezTo>
                  <a:cubicBezTo>
                    <a:pt x="1913" y="3108"/>
                    <a:pt x="2195" y="3028"/>
                    <a:pt x="2471" y="3028"/>
                  </a:cubicBezTo>
                  <a:cubicBezTo>
                    <a:pt x="2569" y="3028"/>
                    <a:pt x="2666" y="3038"/>
                    <a:pt x="2760" y="3060"/>
                  </a:cubicBezTo>
                  <a:cubicBezTo>
                    <a:pt x="2402" y="3094"/>
                    <a:pt x="2055" y="3210"/>
                    <a:pt x="1755" y="3383"/>
                  </a:cubicBezTo>
                  <a:cubicBezTo>
                    <a:pt x="1525" y="3510"/>
                    <a:pt x="1317" y="3671"/>
                    <a:pt x="1144" y="3856"/>
                  </a:cubicBezTo>
                  <a:cubicBezTo>
                    <a:pt x="1017" y="4052"/>
                    <a:pt x="913" y="4272"/>
                    <a:pt x="844" y="4491"/>
                  </a:cubicBezTo>
                  <a:cubicBezTo>
                    <a:pt x="728" y="4849"/>
                    <a:pt x="682" y="5253"/>
                    <a:pt x="670" y="5645"/>
                  </a:cubicBezTo>
                  <a:cubicBezTo>
                    <a:pt x="613" y="5253"/>
                    <a:pt x="624" y="4849"/>
                    <a:pt x="728" y="4456"/>
                  </a:cubicBezTo>
                  <a:cubicBezTo>
                    <a:pt x="832" y="4075"/>
                    <a:pt x="1028" y="3706"/>
                    <a:pt x="1271" y="3394"/>
                  </a:cubicBezTo>
                  <a:cubicBezTo>
                    <a:pt x="1525" y="3071"/>
                    <a:pt x="1813" y="2806"/>
                    <a:pt x="2067" y="2517"/>
                  </a:cubicBezTo>
                  <a:cubicBezTo>
                    <a:pt x="2333" y="2229"/>
                    <a:pt x="2575" y="1905"/>
                    <a:pt x="2737" y="1548"/>
                  </a:cubicBezTo>
                  <a:close/>
                  <a:moveTo>
                    <a:pt x="2136" y="1"/>
                  </a:moveTo>
                  <a:lnTo>
                    <a:pt x="2136" y="1"/>
                  </a:lnTo>
                  <a:cubicBezTo>
                    <a:pt x="2333" y="416"/>
                    <a:pt x="2217" y="936"/>
                    <a:pt x="1986" y="1340"/>
                  </a:cubicBezTo>
                  <a:cubicBezTo>
                    <a:pt x="1755" y="1744"/>
                    <a:pt x="1409" y="2067"/>
                    <a:pt x="1121" y="2436"/>
                  </a:cubicBezTo>
                  <a:cubicBezTo>
                    <a:pt x="370" y="3394"/>
                    <a:pt x="1" y="4618"/>
                    <a:pt x="116" y="5830"/>
                  </a:cubicBezTo>
                  <a:cubicBezTo>
                    <a:pt x="186" y="6626"/>
                    <a:pt x="474" y="7400"/>
                    <a:pt x="924" y="8069"/>
                  </a:cubicBezTo>
                  <a:cubicBezTo>
                    <a:pt x="820" y="7746"/>
                    <a:pt x="797" y="7377"/>
                    <a:pt x="809" y="6984"/>
                  </a:cubicBezTo>
                  <a:cubicBezTo>
                    <a:pt x="844" y="6130"/>
                    <a:pt x="1398" y="5310"/>
                    <a:pt x="2194" y="4999"/>
                  </a:cubicBezTo>
                  <a:cubicBezTo>
                    <a:pt x="2448" y="4896"/>
                    <a:pt x="2727" y="4847"/>
                    <a:pt x="3010" y="4847"/>
                  </a:cubicBezTo>
                  <a:cubicBezTo>
                    <a:pt x="3615" y="4847"/>
                    <a:pt x="4236" y="5071"/>
                    <a:pt x="4653" y="5472"/>
                  </a:cubicBezTo>
                  <a:cubicBezTo>
                    <a:pt x="4837" y="5137"/>
                    <a:pt x="4803" y="4710"/>
                    <a:pt x="4595" y="4387"/>
                  </a:cubicBezTo>
                  <a:cubicBezTo>
                    <a:pt x="4416" y="4133"/>
                    <a:pt x="4107" y="4025"/>
                    <a:pt x="3792" y="4025"/>
                  </a:cubicBezTo>
                  <a:cubicBezTo>
                    <a:pt x="3721" y="4025"/>
                    <a:pt x="3649" y="4030"/>
                    <a:pt x="3579" y="4041"/>
                  </a:cubicBezTo>
                  <a:cubicBezTo>
                    <a:pt x="3787" y="3845"/>
                    <a:pt x="3972" y="3637"/>
                    <a:pt x="4075" y="3360"/>
                  </a:cubicBezTo>
                  <a:cubicBezTo>
                    <a:pt x="4156" y="3106"/>
                    <a:pt x="4110" y="2760"/>
                    <a:pt x="3902" y="2598"/>
                  </a:cubicBezTo>
                  <a:cubicBezTo>
                    <a:pt x="3831" y="2551"/>
                    <a:pt x="3733" y="2528"/>
                    <a:pt x="3631" y="2528"/>
                  </a:cubicBezTo>
                  <a:cubicBezTo>
                    <a:pt x="3484" y="2528"/>
                    <a:pt x="3328" y="2574"/>
                    <a:pt x="3233" y="2656"/>
                  </a:cubicBezTo>
                  <a:cubicBezTo>
                    <a:pt x="3452" y="2182"/>
                    <a:pt x="3498" y="1617"/>
                    <a:pt x="3348" y="1097"/>
                  </a:cubicBezTo>
                  <a:cubicBezTo>
                    <a:pt x="3175" y="520"/>
                    <a:pt x="2667" y="266"/>
                    <a:pt x="2136"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67260" y="3345875"/>
              <a:ext cx="246669" cy="616802"/>
            </a:xfrm>
            <a:custGeom>
              <a:avLst/>
              <a:gdLst/>
              <a:ahLst/>
              <a:cxnLst/>
              <a:rect l="l" t="t" r="r" b="b"/>
              <a:pathLst>
                <a:path w="7654" h="19139" extrusionOk="0">
                  <a:moveTo>
                    <a:pt x="0" y="1"/>
                  </a:moveTo>
                  <a:cubicBezTo>
                    <a:pt x="2020" y="2713"/>
                    <a:pt x="1385" y="4502"/>
                    <a:pt x="2770" y="9131"/>
                  </a:cubicBezTo>
                  <a:cubicBezTo>
                    <a:pt x="4523" y="14988"/>
                    <a:pt x="2245" y="18345"/>
                    <a:pt x="825" y="19136"/>
                  </a:cubicBezTo>
                  <a:lnTo>
                    <a:pt x="825" y="19136"/>
                  </a:lnTo>
                  <a:cubicBezTo>
                    <a:pt x="3488" y="17657"/>
                    <a:pt x="5217" y="14646"/>
                    <a:pt x="5160" y="11601"/>
                  </a:cubicBezTo>
                  <a:cubicBezTo>
                    <a:pt x="5137" y="10366"/>
                    <a:pt x="4848" y="9142"/>
                    <a:pt x="4663" y="7896"/>
                  </a:cubicBezTo>
                  <a:cubicBezTo>
                    <a:pt x="4490" y="6649"/>
                    <a:pt x="4444" y="5368"/>
                    <a:pt x="4894" y="4202"/>
                  </a:cubicBezTo>
                  <a:cubicBezTo>
                    <a:pt x="5356" y="3048"/>
                    <a:pt x="6418" y="2055"/>
                    <a:pt x="7653" y="2021"/>
                  </a:cubicBezTo>
                  <a:cubicBezTo>
                    <a:pt x="7233" y="1863"/>
                    <a:pt x="6772" y="1786"/>
                    <a:pt x="6307" y="1786"/>
                  </a:cubicBezTo>
                  <a:cubicBezTo>
                    <a:pt x="5101" y="1786"/>
                    <a:pt x="3873" y="2311"/>
                    <a:pt x="3290" y="3336"/>
                  </a:cubicBezTo>
                  <a:cubicBezTo>
                    <a:pt x="3094" y="1824"/>
                    <a:pt x="1512" y="197"/>
                    <a:pt x="0" y="1"/>
                  </a:cubicBezTo>
                  <a:close/>
                  <a:moveTo>
                    <a:pt x="825" y="19136"/>
                  </a:moveTo>
                  <a:cubicBezTo>
                    <a:pt x="823" y="19136"/>
                    <a:pt x="821" y="19137"/>
                    <a:pt x="820" y="19138"/>
                  </a:cubicBezTo>
                  <a:cubicBezTo>
                    <a:pt x="821" y="19137"/>
                    <a:pt x="823" y="19136"/>
                    <a:pt x="825" y="19136"/>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04384" y="3952590"/>
              <a:ext cx="251117" cy="581449"/>
            </a:xfrm>
            <a:custGeom>
              <a:avLst/>
              <a:gdLst/>
              <a:ahLst/>
              <a:cxnLst/>
              <a:rect l="l" t="t" r="r" b="b"/>
              <a:pathLst>
                <a:path w="7792" h="18042" extrusionOk="0">
                  <a:moveTo>
                    <a:pt x="6498" y="308"/>
                  </a:moveTo>
                  <a:cubicBezTo>
                    <a:pt x="6568" y="308"/>
                    <a:pt x="6638" y="310"/>
                    <a:pt x="6707" y="312"/>
                  </a:cubicBezTo>
                  <a:cubicBezTo>
                    <a:pt x="6095" y="358"/>
                    <a:pt x="5472" y="439"/>
                    <a:pt x="4883" y="624"/>
                  </a:cubicBezTo>
                  <a:cubicBezTo>
                    <a:pt x="4283" y="797"/>
                    <a:pt x="3729" y="1074"/>
                    <a:pt x="3244" y="1467"/>
                  </a:cubicBezTo>
                  <a:cubicBezTo>
                    <a:pt x="2759" y="1836"/>
                    <a:pt x="2321" y="2286"/>
                    <a:pt x="1940" y="2759"/>
                  </a:cubicBezTo>
                  <a:cubicBezTo>
                    <a:pt x="1547" y="3256"/>
                    <a:pt x="1213" y="3775"/>
                    <a:pt x="970" y="4352"/>
                  </a:cubicBezTo>
                  <a:cubicBezTo>
                    <a:pt x="1166" y="3752"/>
                    <a:pt x="1478" y="3198"/>
                    <a:pt x="1847" y="2690"/>
                  </a:cubicBezTo>
                  <a:cubicBezTo>
                    <a:pt x="2228" y="2182"/>
                    <a:pt x="2667" y="1732"/>
                    <a:pt x="3163" y="1351"/>
                  </a:cubicBezTo>
                  <a:cubicBezTo>
                    <a:pt x="3648" y="959"/>
                    <a:pt x="4248" y="682"/>
                    <a:pt x="4848" y="520"/>
                  </a:cubicBezTo>
                  <a:cubicBezTo>
                    <a:pt x="5391" y="387"/>
                    <a:pt x="5952" y="308"/>
                    <a:pt x="6498" y="308"/>
                  </a:cubicBezTo>
                  <a:close/>
                  <a:moveTo>
                    <a:pt x="6146" y="0"/>
                  </a:moveTo>
                  <a:cubicBezTo>
                    <a:pt x="4312" y="0"/>
                    <a:pt x="2639" y="815"/>
                    <a:pt x="1536" y="2413"/>
                  </a:cubicBezTo>
                  <a:cubicBezTo>
                    <a:pt x="301" y="4191"/>
                    <a:pt x="1" y="6488"/>
                    <a:pt x="231" y="8634"/>
                  </a:cubicBezTo>
                  <a:cubicBezTo>
                    <a:pt x="633" y="12466"/>
                    <a:pt x="2174" y="15579"/>
                    <a:pt x="5151" y="17997"/>
                  </a:cubicBezTo>
                  <a:lnTo>
                    <a:pt x="5151" y="17997"/>
                  </a:lnTo>
                  <a:cubicBezTo>
                    <a:pt x="3279" y="16467"/>
                    <a:pt x="2110" y="13898"/>
                    <a:pt x="1801" y="11555"/>
                  </a:cubicBezTo>
                  <a:cubicBezTo>
                    <a:pt x="1697" y="10747"/>
                    <a:pt x="1674" y="9939"/>
                    <a:pt x="1743" y="9131"/>
                  </a:cubicBezTo>
                  <a:cubicBezTo>
                    <a:pt x="1790" y="8750"/>
                    <a:pt x="1894" y="8392"/>
                    <a:pt x="1986" y="8034"/>
                  </a:cubicBezTo>
                  <a:cubicBezTo>
                    <a:pt x="2101" y="7653"/>
                    <a:pt x="2217" y="7296"/>
                    <a:pt x="2274" y="6903"/>
                  </a:cubicBezTo>
                  <a:cubicBezTo>
                    <a:pt x="2344" y="6511"/>
                    <a:pt x="2263" y="6084"/>
                    <a:pt x="1974" y="5818"/>
                  </a:cubicBezTo>
                  <a:cubicBezTo>
                    <a:pt x="1836" y="5696"/>
                    <a:pt x="1671" y="5630"/>
                    <a:pt x="1515" y="5630"/>
                  </a:cubicBezTo>
                  <a:cubicBezTo>
                    <a:pt x="1362" y="5630"/>
                    <a:pt x="1217" y="5694"/>
                    <a:pt x="1116" y="5831"/>
                  </a:cubicBezTo>
                  <a:lnTo>
                    <a:pt x="1116" y="5831"/>
                  </a:lnTo>
                  <a:cubicBezTo>
                    <a:pt x="2097" y="4385"/>
                    <a:pt x="3584" y="3725"/>
                    <a:pt x="5206" y="3360"/>
                  </a:cubicBezTo>
                  <a:cubicBezTo>
                    <a:pt x="6753" y="3013"/>
                    <a:pt x="7792" y="1697"/>
                    <a:pt x="6626" y="1074"/>
                  </a:cubicBezTo>
                  <a:cubicBezTo>
                    <a:pt x="6799" y="1005"/>
                    <a:pt x="7030" y="1028"/>
                    <a:pt x="7215" y="947"/>
                  </a:cubicBezTo>
                  <a:cubicBezTo>
                    <a:pt x="7515" y="820"/>
                    <a:pt x="7630" y="439"/>
                    <a:pt x="7342" y="208"/>
                  </a:cubicBezTo>
                  <a:cubicBezTo>
                    <a:pt x="7203" y="93"/>
                    <a:pt x="6995" y="47"/>
                    <a:pt x="6811" y="35"/>
                  </a:cubicBezTo>
                  <a:cubicBezTo>
                    <a:pt x="6587" y="12"/>
                    <a:pt x="6365" y="0"/>
                    <a:pt x="6146" y="0"/>
                  </a:cubicBezTo>
                  <a:close/>
                  <a:moveTo>
                    <a:pt x="5151" y="17997"/>
                  </a:moveTo>
                  <a:cubicBezTo>
                    <a:pt x="5169" y="18012"/>
                    <a:pt x="5188" y="18027"/>
                    <a:pt x="5206" y="18042"/>
                  </a:cubicBezTo>
                  <a:cubicBezTo>
                    <a:pt x="5188" y="18027"/>
                    <a:pt x="5169" y="18012"/>
                    <a:pt x="5151" y="17997"/>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63778" y="3940827"/>
              <a:ext cx="112828" cy="243930"/>
            </a:xfrm>
            <a:custGeom>
              <a:avLst/>
              <a:gdLst/>
              <a:ahLst/>
              <a:cxnLst/>
              <a:rect l="l" t="t" r="r" b="b"/>
              <a:pathLst>
                <a:path w="3501" h="7569" extrusionOk="0">
                  <a:moveTo>
                    <a:pt x="261" y="1736"/>
                  </a:moveTo>
                  <a:lnTo>
                    <a:pt x="261" y="1736"/>
                  </a:lnTo>
                  <a:cubicBezTo>
                    <a:pt x="266" y="1749"/>
                    <a:pt x="272" y="1761"/>
                    <a:pt x="279" y="1774"/>
                  </a:cubicBezTo>
                  <a:cubicBezTo>
                    <a:pt x="273" y="1761"/>
                    <a:pt x="267" y="1749"/>
                    <a:pt x="261" y="1736"/>
                  </a:cubicBezTo>
                  <a:close/>
                  <a:moveTo>
                    <a:pt x="1236" y="0"/>
                  </a:moveTo>
                  <a:cubicBezTo>
                    <a:pt x="911" y="0"/>
                    <a:pt x="585" y="125"/>
                    <a:pt x="349" y="354"/>
                  </a:cubicBezTo>
                  <a:cubicBezTo>
                    <a:pt x="1" y="713"/>
                    <a:pt x="46" y="1291"/>
                    <a:pt x="261" y="1736"/>
                  </a:cubicBezTo>
                  <a:lnTo>
                    <a:pt x="261" y="1736"/>
                  </a:lnTo>
                  <a:cubicBezTo>
                    <a:pt x="159" y="1498"/>
                    <a:pt x="327" y="1193"/>
                    <a:pt x="568" y="1127"/>
                  </a:cubicBezTo>
                  <a:cubicBezTo>
                    <a:pt x="618" y="1112"/>
                    <a:pt x="668" y="1105"/>
                    <a:pt x="718" y="1105"/>
                  </a:cubicBezTo>
                  <a:cubicBezTo>
                    <a:pt x="937" y="1105"/>
                    <a:pt x="1150" y="1238"/>
                    <a:pt x="1272" y="1416"/>
                  </a:cubicBezTo>
                  <a:cubicBezTo>
                    <a:pt x="1434" y="1624"/>
                    <a:pt x="1468" y="1912"/>
                    <a:pt x="1434" y="2189"/>
                  </a:cubicBezTo>
                  <a:cubicBezTo>
                    <a:pt x="1411" y="2455"/>
                    <a:pt x="1318" y="2709"/>
                    <a:pt x="1237" y="2974"/>
                  </a:cubicBezTo>
                  <a:cubicBezTo>
                    <a:pt x="753" y="4498"/>
                    <a:pt x="799" y="5998"/>
                    <a:pt x="1122" y="7568"/>
                  </a:cubicBezTo>
                  <a:cubicBezTo>
                    <a:pt x="776" y="5871"/>
                    <a:pt x="1745" y="3632"/>
                    <a:pt x="2599" y="2236"/>
                  </a:cubicBezTo>
                  <a:cubicBezTo>
                    <a:pt x="2682" y="2101"/>
                    <a:pt x="3501" y="905"/>
                    <a:pt x="3040" y="905"/>
                  </a:cubicBezTo>
                  <a:cubicBezTo>
                    <a:pt x="2987" y="905"/>
                    <a:pt x="2919" y="920"/>
                    <a:pt x="2830" y="954"/>
                  </a:cubicBezTo>
                  <a:cubicBezTo>
                    <a:pt x="2657" y="1012"/>
                    <a:pt x="2530" y="1185"/>
                    <a:pt x="2449" y="1335"/>
                  </a:cubicBezTo>
                  <a:cubicBezTo>
                    <a:pt x="2449" y="850"/>
                    <a:pt x="2230" y="354"/>
                    <a:pt x="1768" y="123"/>
                  </a:cubicBezTo>
                  <a:cubicBezTo>
                    <a:pt x="1602" y="40"/>
                    <a:pt x="1419" y="0"/>
                    <a:pt x="1236"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98742" y="3499890"/>
              <a:ext cx="263782" cy="461659"/>
            </a:xfrm>
            <a:custGeom>
              <a:avLst/>
              <a:gdLst/>
              <a:ahLst/>
              <a:cxnLst/>
              <a:rect l="l" t="t" r="r" b="b"/>
              <a:pathLst>
                <a:path w="8185" h="14325" extrusionOk="0">
                  <a:moveTo>
                    <a:pt x="1651" y="1628"/>
                  </a:moveTo>
                  <a:lnTo>
                    <a:pt x="1651" y="1628"/>
                  </a:lnTo>
                  <a:cubicBezTo>
                    <a:pt x="2078" y="2517"/>
                    <a:pt x="2598" y="3359"/>
                    <a:pt x="3267" y="4075"/>
                  </a:cubicBezTo>
                  <a:cubicBezTo>
                    <a:pt x="3902" y="4802"/>
                    <a:pt x="4641" y="5460"/>
                    <a:pt x="5333" y="6164"/>
                  </a:cubicBezTo>
                  <a:cubicBezTo>
                    <a:pt x="6003" y="6868"/>
                    <a:pt x="6661" y="7641"/>
                    <a:pt x="7030" y="8576"/>
                  </a:cubicBezTo>
                  <a:cubicBezTo>
                    <a:pt x="7215" y="9038"/>
                    <a:pt x="7353" y="9511"/>
                    <a:pt x="7388" y="10019"/>
                  </a:cubicBezTo>
                  <a:cubicBezTo>
                    <a:pt x="7411" y="10262"/>
                    <a:pt x="7388" y="10504"/>
                    <a:pt x="7365" y="10746"/>
                  </a:cubicBezTo>
                  <a:cubicBezTo>
                    <a:pt x="7330" y="11000"/>
                    <a:pt x="7261" y="11243"/>
                    <a:pt x="7180" y="11474"/>
                  </a:cubicBezTo>
                  <a:cubicBezTo>
                    <a:pt x="7480" y="10539"/>
                    <a:pt x="7318" y="9511"/>
                    <a:pt x="6926" y="8611"/>
                  </a:cubicBezTo>
                  <a:cubicBezTo>
                    <a:pt x="6545" y="7722"/>
                    <a:pt x="5910" y="6960"/>
                    <a:pt x="5229" y="6268"/>
                  </a:cubicBezTo>
                  <a:cubicBezTo>
                    <a:pt x="4548" y="5552"/>
                    <a:pt x="3798" y="4906"/>
                    <a:pt x="3163" y="4156"/>
                  </a:cubicBezTo>
                  <a:cubicBezTo>
                    <a:pt x="2851" y="3786"/>
                    <a:pt x="2540" y="3382"/>
                    <a:pt x="2297" y="2955"/>
                  </a:cubicBezTo>
                  <a:cubicBezTo>
                    <a:pt x="2055" y="2540"/>
                    <a:pt x="1836" y="2090"/>
                    <a:pt x="1651" y="1628"/>
                  </a:cubicBezTo>
                  <a:close/>
                  <a:moveTo>
                    <a:pt x="4952" y="0"/>
                  </a:moveTo>
                  <a:lnTo>
                    <a:pt x="4952" y="0"/>
                  </a:lnTo>
                  <a:cubicBezTo>
                    <a:pt x="4467" y="577"/>
                    <a:pt x="4306" y="1328"/>
                    <a:pt x="4260" y="2113"/>
                  </a:cubicBezTo>
                  <a:cubicBezTo>
                    <a:pt x="3948" y="854"/>
                    <a:pt x="1605" y="1893"/>
                    <a:pt x="1143" y="589"/>
                  </a:cubicBezTo>
                  <a:lnTo>
                    <a:pt x="1143" y="589"/>
                  </a:lnTo>
                  <a:cubicBezTo>
                    <a:pt x="1639" y="1997"/>
                    <a:pt x="0" y="3452"/>
                    <a:pt x="1720" y="4502"/>
                  </a:cubicBezTo>
                  <a:cubicBezTo>
                    <a:pt x="924" y="4733"/>
                    <a:pt x="728" y="4883"/>
                    <a:pt x="81" y="5402"/>
                  </a:cubicBezTo>
                  <a:cubicBezTo>
                    <a:pt x="1120" y="5402"/>
                    <a:pt x="1616" y="5656"/>
                    <a:pt x="1616" y="5656"/>
                  </a:cubicBezTo>
                  <a:cubicBezTo>
                    <a:pt x="1374" y="5841"/>
                    <a:pt x="1097" y="6176"/>
                    <a:pt x="1097" y="6176"/>
                  </a:cubicBezTo>
                  <a:cubicBezTo>
                    <a:pt x="1285" y="6161"/>
                    <a:pt x="1472" y="6154"/>
                    <a:pt x="1656" y="6154"/>
                  </a:cubicBezTo>
                  <a:cubicBezTo>
                    <a:pt x="2828" y="6154"/>
                    <a:pt x="3917" y="6449"/>
                    <a:pt x="4895" y="7157"/>
                  </a:cubicBezTo>
                  <a:cubicBezTo>
                    <a:pt x="4467" y="7157"/>
                    <a:pt x="4017" y="7457"/>
                    <a:pt x="3948" y="7884"/>
                  </a:cubicBezTo>
                  <a:cubicBezTo>
                    <a:pt x="3867" y="8311"/>
                    <a:pt x="4144" y="8761"/>
                    <a:pt x="4560" y="8900"/>
                  </a:cubicBezTo>
                  <a:cubicBezTo>
                    <a:pt x="4329" y="8692"/>
                    <a:pt x="4375" y="8196"/>
                    <a:pt x="4641" y="7976"/>
                  </a:cubicBezTo>
                  <a:cubicBezTo>
                    <a:pt x="4803" y="7844"/>
                    <a:pt x="5018" y="7786"/>
                    <a:pt x="5243" y="7786"/>
                  </a:cubicBezTo>
                  <a:cubicBezTo>
                    <a:pt x="5353" y="7786"/>
                    <a:pt x="5466" y="7800"/>
                    <a:pt x="5576" y="7826"/>
                  </a:cubicBezTo>
                  <a:cubicBezTo>
                    <a:pt x="6499" y="8022"/>
                    <a:pt x="6787" y="9350"/>
                    <a:pt x="6903" y="10146"/>
                  </a:cubicBezTo>
                  <a:cubicBezTo>
                    <a:pt x="7118" y="11585"/>
                    <a:pt x="6600" y="13090"/>
                    <a:pt x="5751" y="14258"/>
                  </a:cubicBezTo>
                  <a:lnTo>
                    <a:pt x="5751" y="14258"/>
                  </a:lnTo>
                  <a:cubicBezTo>
                    <a:pt x="6161" y="13713"/>
                    <a:pt x="6687" y="13285"/>
                    <a:pt x="7065" y="12697"/>
                  </a:cubicBezTo>
                  <a:cubicBezTo>
                    <a:pt x="7272" y="12362"/>
                    <a:pt x="7434" y="12016"/>
                    <a:pt x="7561" y="11670"/>
                  </a:cubicBezTo>
                  <a:cubicBezTo>
                    <a:pt x="8184" y="9996"/>
                    <a:pt x="7849" y="8288"/>
                    <a:pt x="6891" y="6672"/>
                  </a:cubicBezTo>
                  <a:cubicBezTo>
                    <a:pt x="5749" y="4767"/>
                    <a:pt x="4548" y="2297"/>
                    <a:pt x="4952" y="0"/>
                  </a:cubicBezTo>
                  <a:close/>
                  <a:moveTo>
                    <a:pt x="5751" y="14258"/>
                  </a:moveTo>
                  <a:lnTo>
                    <a:pt x="5751" y="14258"/>
                  </a:lnTo>
                  <a:cubicBezTo>
                    <a:pt x="5735" y="14280"/>
                    <a:pt x="5719" y="14302"/>
                    <a:pt x="5702" y="14325"/>
                  </a:cubicBezTo>
                  <a:cubicBezTo>
                    <a:pt x="5719" y="14303"/>
                    <a:pt x="5735" y="14281"/>
                    <a:pt x="5751" y="14258"/>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01099" y="3551970"/>
              <a:ext cx="53594" cy="164070"/>
            </a:xfrm>
            <a:custGeom>
              <a:avLst/>
              <a:gdLst/>
              <a:ahLst/>
              <a:cxnLst/>
              <a:rect l="l" t="t" r="r" b="b"/>
              <a:pathLst>
                <a:path w="1663" h="5091" extrusionOk="0">
                  <a:moveTo>
                    <a:pt x="208" y="0"/>
                  </a:moveTo>
                  <a:lnTo>
                    <a:pt x="208" y="0"/>
                  </a:lnTo>
                  <a:cubicBezTo>
                    <a:pt x="1" y="1882"/>
                    <a:pt x="462" y="3648"/>
                    <a:pt x="1663" y="5091"/>
                  </a:cubicBezTo>
                  <a:cubicBezTo>
                    <a:pt x="1166" y="3394"/>
                    <a:pt x="693" y="1697"/>
                    <a:pt x="208"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33323" y="4247214"/>
              <a:ext cx="216182" cy="282732"/>
            </a:xfrm>
            <a:custGeom>
              <a:avLst/>
              <a:gdLst/>
              <a:ahLst/>
              <a:cxnLst/>
              <a:rect l="l" t="t" r="r" b="b"/>
              <a:pathLst>
                <a:path w="6708" h="8773" extrusionOk="0">
                  <a:moveTo>
                    <a:pt x="1778" y="2124"/>
                  </a:moveTo>
                  <a:lnTo>
                    <a:pt x="1778" y="2124"/>
                  </a:lnTo>
                  <a:cubicBezTo>
                    <a:pt x="1929" y="2609"/>
                    <a:pt x="2102" y="3105"/>
                    <a:pt x="2309" y="3579"/>
                  </a:cubicBezTo>
                  <a:cubicBezTo>
                    <a:pt x="2506" y="4052"/>
                    <a:pt x="2725" y="4514"/>
                    <a:pt x="2990" y="4952"/>
                  </a:cubicBezTo>
                  <a:cubicBezTo>
                    <a:pt x="3233" y="5391"/>
                    <a:pt x="3521" y="5795"/>
                    <a:pt x="3833" y="6187"/>
                  </a:cubicBezTo>
                  <a:cubicBezTo>
                    <a:pt x="4145" y="6580"/>
                    <a:pt x="4491" y="6937"/>
                    <a:pt x="4837" y="7295"/>
                  </a:cubicBezTo>
                  <a:cubicBezTo>
                    <a:pt x="4456" y="6995"/>
                    <a:pt x="4099" y="6649"/>
                    <a:pt x="3764" y="6280"/>
                  </a:cubicBezTo>
                  <a:cubicBezTo>
                    <a:pt x="3429" y="5899"/>
                    <a:pt x="3140" y="5483"/>
                    <a:pt x="2887" y="5033"/>
                  </a:cubicBezTo>
                  <a:cubicBezTo>
                    <a:pt x="2621" y="4583"/>
                    <a:pt x="2413" y="4110"/>
                    <a:pt x="2217" y="3625"/>
                  </a:cubicBezTo>
                  <a:cubicBezTo>
                    <a:pt x="2032" y="3128"/>
                    <a:pt x="1894" y="2621"/>
                    <a:pt x="1778" y="2124"/>
                  </a:cubicBezTo>
                  <a:close/>
                  <a:moveTo>
                    <a:pt x="1386" y="0"/>
                  </a:moveTo>
                  <a:lnTo>
                    <a:pt x="1386" y="0"/>
                  </a:lnTo>
                  <a:cubicBezTo>
                    <a:pt x="867" y="1039"/>
                    <a:pt x="924" y="2667"/>
                    <a:pt x="1536" y="3648"/>
                  </a:cubicBezTo>
                  <a:cubicBezTo>
                    <a:pt x="1109" y="3452"/>
                    <a:pt x="93" y="2263"/>
                    <a:pt x="1" y="2263"/>
                  </a:cubicBezTo>
                  <a:cubicBezTo>
                    <a:pt x="370" y="4698"/>
                    <a:pt x="4722" y="7815"/>
                    <a:pt x="6707" y="8773"/>
                  </a:cubicBezTo>
                  <a:cubicBezTo>
                    <a:pt x="4145" y="6430"/>
                    <a:pt x="2275" y="3348"/>
                    <a:pt x="1386"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43643" y="4521244"/>
              <a:ext cx="260044" cy="150728"/>
            </a:xfrm>
            <a:custGeom>
              <a:avLst/>
              <a:gdLst/>
              <a:ahLst/>
              <a:cxnLst/>
              <a:rect l="l" t="t" r="r" b="b"/>
              <a:pathLst>
                <a:path w="8069" h="4677" extrusionOk="0">
                  <a:moveTo>
                    <a:pt x="5010" y="1978"/>
                  </a:moveTo>
                  <a:lnTo>
                    <a:pt x="5010" y="1978"/>
                  </a:lnTo>
                  <a:cubicBezTo>
                    <a:pt x="5102" y="2347"/>
                    <a:pt x="5010" y="2740"/>
                    <a:pt x="4825" y="3063"/>
                  </a:cubicBezTo>
                  <a:cubicBezTo>
                    <a:pt x="4779" y="3132"/>
                    <a:pt x="4744" y="3190"/>
                    <a:pt x="4698" y="3271"/>
                  </a:cubicBezTo>
                  <a:cubicBezTo>
                    <a:pt x="4975" y="3052"/>
                    <a:pt x="5218" y="2809"/>
                    <a:pt x="5495" y="2590"/>
                  </a:cubicBezTo>
                  <a:cubicBezTo>
                    <a:pt x="5795" y="2336"/>
                    <a:pt x="6141" y="2117"/>
                    <a:pt x="6534" y="2013"/>
                  </a:cubicBezTo>
                  <a:lnTo>
                    <a:pt x="6534" y="2013"/>
                  </a:lnTo>
                  <a:cubicBezTo>
                    <a:pt x="6164" y="2174"/>
                    <a:pt x="5853" y="2417"/>
                    <a:pt x="5564" y="2682"/>
                  </a:cubicBezTo>
                  <a:cubicBezTo>
                    <a:pt x="5275" y="2936"/>
                    <a:pt x="4998" y="3225"/>
                    <a:pt x="4687" y="3467"/>
                  </a:cubicBezTo>
                  <a:cubicBezTo>
                    <a:pt x="4364" y="3721"/>
                    <a:pt x="4006" y="3917"/>
                    <a:pt x="3613" y="4021"/>
                  </a:cubicBezTo>
                  <a:cubicBezTo>
                    <a:pt x="3374" y="4084"/>
                    <a:pt x="3131" y="4113"/>
                    <a:pt x="2891" y="4113"/>
                  </a:cubicBezTo>
                  <a:cubicBezTo>
                    <a:pt x="2737" y="4113"/>
                    <a:pt x="2585" y="4101"/>
                    <a:pt x="2436" y="4079"/>
                  </a:cubicBezTo>
                  <a:cubicBezTo>
                    <a:pt x="2817" y="4067"/>
                    <a:pt x="3221" y="4021"/>
                    <a:pt x="3590" y="3906"/>
                  </a:cubicBezTo>
                  <a:cubicBezTo>
                    <a:pt x="3821" y="3836"/>
                    <a:pt x="4017" y="3733"/>
                    <a:pt x="4225" y="3606"/>
                  </a:cubicBezTo>
                  <a:cubicBezTo>
                    <a:pt x="4410" y="3409"/>
                    <a:pt x="4571" y="3213"/>
                    <a:pt x="4698" y="2994"/>
                  </a:cubicBezTo>
                  <a:cubicBezTo>
                    <a:pt x="4871" y="2694"/>
                    <a:pt x="4987" y="2359"/>
                    <a:pt x="5010" y="1978"/>
                  </a:cubicBezTo>
                  <a:close/>
                  <a:moveTo>
                    <a:pt x="3100" y="0"/>
                  </a:moveTo>
                  <a:cubicBezTo>
                    <a:pt x="2928" y="0"/>
                    <a:pt x="2756" y="41"/>
                    <a:pt x="2609" y="120"/>
                  </a:cubicBezTo>
                  <a:cubicBezTo>
                    <a:pt x="3209" y="743"/>
                    <a:pt x="3394" y="1782"/>
                    <a:pt x="3082" y="2578"/>
                  </a:cubicBezTo>
                  <a:cubicBezTo>
                    <a:pt x="2759" y="3363"/>
                    <a:pt x="1940" y="3940"/>
                    <a:pt x="1085" y="3963"/>
                  </a:cubicBezTo>
                  <a:cubicBezTo>
                    <a:pt x="1039" y="3965"/>
                    <a:pt x="992" y="3966"/>
                    <a:pt x="945" y="3966"/>
                  </a:cubicBezTo>
                  <a:cubicBezTo>
                    <a:pt x="614" y="3966"/>
                    <a:pt x="294" y="3929"/>
                    <a:pt x="0" y="3848"/>
                  </a:cubicBezTo>
                  <a:lnTo>
                    <a:pt x="0" y="3848"/>
                  </a:lnTo>
                  <a:cubicBezTo>
                    <a:pt x="670" y="4298"/>
                    <a:pt x="1443" y="4587"/>
                    <a:pt x="2240" y="4656"/>
                  </a:cubicBezTo>
                  <a:cubicBezTo>
                    <a:pt x="2382" y="4670"/>
                    <a:pt x="2525" y="4676"/>
                    <a:pt x="2667" y="4676"/>
                  </a:cubicBezTo>
                  <a:cubicBezTo>
                    <a:pt x="3731" y="4676"/>
                    <a:pt x="4799" y="4304"/>
                    <a:pt x="5633" y="3663"/>
                  </a:cubicBezTo>
                  <a:cubicBezTo>
                    <a:pt x="5991" y="3375"/>
                    <a:pt x="6326" y="3028"/>
                    <a:pt x="6730" y="2798"/>
                  </a:cubicBezTo>
                  <a:cubicBezTo>
                    <a:pt x="6994" y="2629"/>
                    <a:pt x="7296" y="2521"/>
                    <a:pt x="7587" y="2521"/>
                  </a:cubicBezTo>
                  <a:cubicBezTo>
                    <a:pt x="7754" y="2521"/>
                    <a:pt x="7917" y="2556"/>
                    <a:pt x="8069" y="2636"/>
                  </a:cubicBezTo>
                  <a:cubicBezTo>
                    <a:pt x="7815" y="2105"/>
                    <a:pt x="7538" y="1597"/>
                    <a:pt x="6972" y="1424"/>
                  </a:cubicBezTo>
                  <a:cubicBezTo>
                    <a:pt x="6775" y="1360"/>
                    <a:pt x="6566" y="1328"/>
                    <a:pt x="6356" y="1328"/>
                  </a:cubicBezTo>
                  <a:cubicBezTo>
                    <a:pt x="6037" y="1328"/>
                    <a:pt x="5713" y="1400"/>
                    <a:pt x="5414" y="1539"/>
                  </a:cubicBezTo>
                  <a:cubicBezTo>
                    <a:pt x="5564" y="1378"/>
                    <a:pt x="5610" y="1043"/>
                    <a:pt x="5472" y="870"/>
                  </a:cubicBezTo>
                  <a:cubicBezTo>
                    <a:pt x="5372" y="716"/>
                    <a:pt x="5184" y="649"/>
                    <a:pt x="4992" y="649"/>
                  </a:cubicBezTo>
                  <a:cubicBezTo>
                    <a:pt x="4896" y="649"/>
                    <a:pt x="4798" y="666"/>
                    <a:pt x="4710" y="697"/>
                  </a:cubicBezTo>
                  <a:cubicBezTo>
                    <a:pt x="4444" y="789"/>
                    <a:pt x="4237" y="985"/>
                    <a:pt x="4029" y="1193"/>
                  </a:cubicBezTo>
                  <a:cubicBezTo>
                    <a:pt x="4087" y="812"/>
                    <a:pt x="4006" y="397"/>
                    <a:pt x="3683" y="177"/>
                  </a:cubicBezTo>
                  <a:cubicBezTo>
                    <a:pt x="3513" y="58"/>
                    <a:pt x="3306" y="0"/>
                    <a:pt x="3100"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092637" y="4437292"/>
              <a:ext cx="616415" cy="247024"/>
            </a:xfrm>
            <a:custGeom>
              <a:avLst/>
              <a:gdLst/>
              <a:ahLst/>
              <a:cxnLst/>
              <a:rect l="l" t="t" r="r" b="b"/>
              <a:pathLst>
                <a:path w="19127" h="7665" extrusionOk="0">
                  <a:moveTo>
                    <a:pt x="24" y="6802"/>
                  </a:moveTo>
                  <a:cubicBezTo>
                    <a:pt x="16" y="6817"/>
                    <a:pt x="8" y="6831"/>
                    <a:pt x="0" y="6845"/>
                  </a:cubicBezTo>
                  <a:cubicBezTo>
                    <a:pt x="8" y="6831"/>
                    <a:pt x="16" y="6817"/>
                    <a:pt x="24" y="6802"/>
                  </a:cubicBezTo>
                  <a:close/>
                  <a:moveTo>
                    <a:pt x="17107" y="1"/>
                  </a:moveTo>
                  <a:lnTo>
                    <a:pt x="17107" y="1"/>
                  </a:lnTo>
                  <a:cubicBezTo>
                    <a:pt x="17084" y="1247"/>
                    <a:pt x="16091" y="2309"/>
                    <a:pt x="14937" y="2771"/>
                  </a:cubicBezTo>
                  <a:cubicBezTo>
                    <a:pt x="14257" y="3031"/>
                    <a:pt x="13542" y="3125"/>
                    <a:pt x="12819" y="3125"/>
                  </a:cubicBezTo>
                  <a:cubicBezTo>
                    <a:pt x="12291" y="3125"/>
                    <a:pt x="11758" y="3075"/>
                    <a:pt x="11231" y="3002"/>
                  </a:cubicBezTo>
                  <a:cubicBezTo>
                    <a:pt x="9996" y="2817"/>
                    <a:pt x="8773" y="2528"/>
                    <a:pt x="7526" y="2494"/>
                  </a:cubicBezTo>
                  <a:cubicBezTo>
                    <a:pt x="7477" y="2493"/>
                    <a:pt x="7428" y="2492"/>
                    <a:pt x="7379" y="2492"/>
                  </a:cubicBezTo>
                  <a:cubicBezTo>
                    <a:pt x="4409" y="2492"/>
                    <a:pt x="1475" y="4192"/>
                    <a:pt x="24" y="6802"/>
                  </a:cubicBezTo>
                  <a:lnTo>
                    <a:pt x="24" y="6802"/>
                  </a:lnTo>
                  <a:cubicBezTo>
                    <a:pt x="620" y="5750"/>
                    <a:pt x="2608" y="4254"/>
                    <a:pt x="5957" y="4254"/>
                  </a:cubicBezTo>
                  <a:cubicBezTo>
                    <a:pt x="7135" y="4254"/>
                    <a:pt x="8482" y="4440"/>
                    <a:pt x="9996" y="4895"/>
                  </a:cubicBezTo>
                  <a:cubicBezTo>
                    <a:pt x="14625" y="6280"/>
                    <a:pt x="16414" y="5645"/>
                    <a:pt x="19127" y="7665"/>
                  </a:cubicBezTo>
                  <a:cubicBezTo>
                    <a:pt x="18942" y="6141"/>
                    <a:pt x="17314" y="4560"/>
                    <a:pt x="15802" y="4375"/>
                  </a:cubicBezTo>
                  <a:cubicBezTo>
                    <a:pt x="17211" y="3567"/>
                    <a:pt x="17672" y="1513"/>
                    <a:pt x="17107"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20888" y="4504099"/>
              <a:ext cx="587411" cy="236840"/>
            </a:xfrm>
            <a:custGeom>
              <a:avLst/>
              <a:gdLst/>
              <a:ahLst/>
              <a:cxnLst/>
              <a:rect l="l" t="t" r="r" b="b"/>
              <a:pathLst>
                <a:path w="18227" h="7349" extrusionOk="0">
                  <a:moveTo>
                    <a:pt x="0" y="2302"/>
                  </a:moveTo>
                  <a:lnTo>
                    <a:pt x="0" y="2302"/>
                  </a:lnTo>
                  <a:cubicBezTo>
                    <a:pt x="8" y="2312"/>
                    <a:pt x="16" y="2321"/>
                    <a:pt x="23" y="2331"/>
                  </a:cubicBezTo>
                  <a:lnTo>
                    <a:pt x="23" y="2331"/>
                  </a:lnTo>
                  <a:cubicBezTo>
                    <a:pt x="16" y="2321"/>
                    <a:pt x="8" y="2312"/>
                    <a:pt x="0" y="2302"/>
                  </a:cubicBezTo>
                  <a:close/>
                  <a:moveTo>
                    <a:pt x="17741" y="825"/>
                  </a:moveTo>
                  <a:lnTo>
                    <a:pt x="17741" y="825"/>
                  </a:lnTo>
                  <a:cubicBezTo>
                    <a:pt x="17753" y="1448"/>
                    <a:pt x="17695" y="2083"/>
                    <a:pt x="17522" y="2695"/>
                  </a:cubicBezTo>
                  <a:cubicBezTo>
                    <a:pt x="17361" y="3295"/>
                    <a:pt x="17095" y="3884"/>
                    <a:pt x="16703" y="4380"/>
                  </a:cubicBezTo>
                  <a:cubicBezTo>
                    <a:pt x="16310" y="4865"/>
                    <a:pt x="15860" y="5315"/>
                    <a:pt x="15364" y="5696"/>
                  </a:cubicBezTo>
                  <a:cubicBezTo>
                    <a:pt x="14856" y="6065"/>
                    <a:pt x="14302" y="6365"/>
                    <a:pt x="13701" y="6573"/>
                  </a:cubicBezTo>
                  <a:cubicBezTo>
                    <a:pt x="14279" y="6331"/>
                    <a:pt x="14798" y="5996"/>
                    <a:pt x="15283" y="5603"/>
                  </a:cubicBezTo>
                  <a:cubicBezTo>
                    <a:pt x="15768" y="5211"/>
                    <a:pt x="16206" y="4784"/>
                    <a:pt x="16587" y="4288"/>
                  </a:cubicBezTo>
                  <a:cubicBezTo>
                    <a:pt x="16957" y="3803"/>
                    <a:pt x="17234" y="3249"/>
                    <a:pt x="17418" y="2660"/>
                  </a:cubicBezTo>
                  <a:cubicBezTo>
                    <a:pt x="17591" y="2071"/>
                    <a:pt x="17684" y="1448"/>
                    <a:pt x="17741" y="825"/>
                  </a:cubicBezTo>
                  <a:close/>
                  <a:moveTo>
                    <a:pt x="17525" y="1"/>
                  </a:moveTo>
                  <a:cubicBezTo>
                    <a:pt x="17355" y="1"/>
                    <a:pt x="17190" y="114"/>
                    <a:pt x="17107" y="294"/>
                  </a:cubicBezTo>
                  <a:cubicBezTo>
                    <a:pt x="17014" y="490"/>
                    <a:pt x="17060" y="721"/>
                    <a:pt x="16980" y="883"/>
                  </a:cubicBezTo>
                  <a:cubicBezTo>
                    <a:pt x="16793" y="529"/>
                    <a:pt x="16543" y="375"/>
                    <a:pt x="16276" y="375"/>
                  </a:cubicBezTo>
                  <a:cubicBezTo>
                    <a:pt x="15654" y="375"/>
                    <a:pt x="14937" y="1212"/>
                    <a:pt x="14694" y="2302"/>
                  </a:cubicBezTo>
                  <a:cubicBezTo>
                    <a:pt x="14332" y="3900"/>
                    <a:pt x="13680" y="5386"/>
                    <a:pt x="12248" y="6368"/>
                  </a:cubicBezTo>
                  <a:lnTo>
                    <a:pt x="12248" y="6368"/>
                  </a:lnTo>
                  <a:cubicBezTo>
                    <a:pt x="12497" y="6165"/>
                    <a:pt x="12466" y="5797"/>
                    <a:pt x="12224" y="5534"/>
                  </a:cubicBezTo>
                  <a:cubicBezTo>
                    <a:pt x="12020" y="5303"/>
                    <a:pt x="11698" y="5205"/>
                    <a:pt x="11382" y="5205"/>
                  </a:cubicBezTo>
                  <a:cubicBezTo>
                    <a:pt x="11304" y="5205"/>
                    <a:pt x="11226" y="5211"/>
                    <a:pt x="11151" y="5223"/>
                  </a:cubicBezTo>
                  <a:cubicBezTo>
                    <a:pt x="10758" y="5280"/>
                    <a:pt x="10400" y="5396"/>
                    <a:pt x="10019" y="5511"/>
                  </a:cubicBezTo>
                  <a:cubicBezTo>
                    <a:pt x="9662" y="5627"/>
                    <a:pt x="9315" y="5730"/>
                    <a:pt x="8923" y="5765"/>
                  </a:cubicBezTo>
                  <a:cubicBezTo>
                    <a:pt x="8633" y="5794"/>
                    <a:pt x="8341" y="5807"/>
                    <a:pt x="8049" y="5807"/>
                  </a:cubicBezTo>
                  <a:cubicBezTo>
                    <a:pt x="7529" y="5807"/>
                    <a:pt x="7009" y="5767"/>
                    <a:pt x="6499" y="5707"/>
                  </a:cubicBezTo>
                  <a:cubicBezTo>
                    <a:pt x="4144" y="5397"/>
                    <a:pt x="1562" y="4219"/>
                    <a:pt x="23" y="2331"/>
                  </a:cubicBezTo>
                  <a:lnTo>
                    <a:pt x="23" y="2331"/>
                  </a:lnTo>
                  <a:cubicBezTo>
                    <a:pt x="2456" y="5325"/>
                    <a:pt x="5553" y="6874"/>
                    <a:pt x="9419" y="7277"/>
                  </a:cubicBezTo>
                  <a:cubicBezTo>
                    <a:pt x="9853" y="7324"/>
                    <a:pt x="10292" y="7349"/>
                    <a:pt x="10732" y="7349"/>
                  </a:cubicBezTo>
                  <a:cubicBezTo>
                    <a:pt x="12472" y="7349"/>
                    <a:pt x="14220" y="6959"/>
                    <a:pt x="15629" y="5973"/>
                  </a:cubicBezTo>
                  <a:cubicBezTo>
                    <a:pt x="17418" y="4772"/>
                    <a:pt x="18226" y="2822"/>
                    <a:pt x="18018" y="698"/>
                  </a:cubicBezTo>
                  <a:cubicBezTo>
                    <a:pt x="17995" y="513"/>
                    <a:pt x="17961" y="305"/>
                    <a:pt x="17845" y="167"/>
                  </a:cubicBezTo>
                  <a:cubicBezTo>
                    <a:pt x="17753" y="51"/>
                    <a:pt x="17638" y="1"/>
                    <a:pt x="17525"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869816" y="4685024"/>
              <a:ext cx="247411" cy="99744"/>
            </a:xfrm>
            <a:custGeom>
              <a:avLst/>
              <a:gdLst/>
              <a:ahLst/>
              <a:cxnLst/>
              <a:rect l="l" t="t" r="r" b="b"/>
              <a:pathLst>
                <a:path w="7677" h="3095" extrusionOk="0">
                  <a:moveTo>
                    <a:pt x="5806" y="2910"/>
                  </a:moveTo>
                  <a:cubicBezTo>
                    <a:pt x="5816" y="2915"/>
                    <a:pt x="5826" y="2920"/>
                    <a:pt x="5836" y="2925"/>
                  </a:cubicBezTo>
                  <a:lnTo>
                    <a:pt x="5836" y="2925"/>
                  </a:lnTo>
                  <a:cubicBezTo>
                    <a:pt x="5826" y="2920"/>
                    <a:pt x="5816" y="2915"/>
                    <a:pt x="5806" y="2910"/>
                  </a:cubicBezTo>
                  <a:close/>
                  <a:moveTo>
                    <a:pt x="6529" y="0"/>
                  </a:moveTo>
                  <a:cubicBezTo>
                    <a:pt x="6205" y="0"/>
                    <a:pt x="5442" y="521"/>
                    <a:pt x="5345" y="578"/>
                  </a:cubicBezTo>
                  <a:cubicBezTo>
                    <a:pt x="4136" y="1312"/>
                    <a:pt x="2331" y="2139"/>
                    <a:pt x="756" y="2139"/>
                  </a:cubicBezTo>
                  <a:cubicBezTo>
                    <a:pt x="497" y="2139"/>
                    <a:pt x="244" y="2116"/>
                    <a:pt x="0" y="2067"/>
                  </a:cubicBezTo>
                  <a:lnTo>
                    <a:pt x="0" y="2067"/>
                  </a:lnTo>
                  <a:cubicBezTo>
                    <a:pt x="745" y="2220"/>
                    <a:pt x="1474" y="2309"/>
                    <a:pt x="2199" y="2309"/>
                  </a:cubicBezTo>
                  <a:cubicBezTo>
                    <a:pt x="3002" y="2309"/>
                    <a:pt x="3799" y="2200"/>
                    <a:pt x="4606" y="1952"/>
                  </a:cubicBezTo>
                  <a:cubicBezTo>
                    <a:pt x="4860" y="1871"/>
                    <a:pt x="5125" y="1779"/>
                    <a:pt x="5379" y="1755"/>
                  </a:cubicBezTo>
                  <a:cubicBezTo>
                    <a:pt x="5444" y="1747"/>
                    <a:pt x="5508" y="1743"/>
                    <a:pt x="5573" y="1743"/>
                  </a:cubicBezTo>
                  <a:cubicBezTo>
                    <a:pt x="5786" y="1743"/>
                    <a:pt x="5996" y="1790"/>
                    <a:pt x="6164" y="1906"/>
                  </a:cubicBezTo>
                  <a:cubicBezTo>
                    <a:pt x="6383" y="2067"/>
                    <a:pt x="6522" y="2356"/>
                    <a:pt x="6453" y="2621"/>
                  </a:cubicBezTo>
                  <a:cubicBezTo>
                    <a:pt x="6400" y="2813"/>
                    <a:pt x="6196" y="2959"/>
                    <a:pt x="5995" y="2959"/>
                  </a:cubicBezTo>
                  <a:cubicBezTo>
                    <a:pt x="5941" y="2959"/>
                    <a:pt x="5887" y="2948"/>
                    <a:pt x="5836" y="2925"/>
                  </a:cubicBezTo>
                  <a:lnTo>
                    <a:pt x="5836" y="2925"/>
                  </a:lnTo>
                  <a:cubicBezTo>
                    <a:pt x="6045" y="3029"/>
                    <a:pt x="6289" y="3095"/>
                    <a:pt x="6526" y="3095"/>
                  </a:cubicBezTo>
                  <a:cubicBezTo>
                    <a:pt x="6784" y="3095"/>
                    <a:pt x="7032" y="3017"/>
                    <a:pt x="7215" y="2829"/>
                  </a:cubicBezTo>
                  <a:cubicBezTo>
                    <a:pt x="7572" y="2471"/>
                    <a:pt x="7676" y="1882"/>
                    <a:pt x="7445" y="1421"/>
                  </a:cubicBezTo>
                  <a:cubicBezTo>
                    <a:pt x="7215" y="959"/>
                    <a:pt x="6730" y="740"/>
                    <a:pt x="6233" y="740"/>
                  </a:cubicBezTo>
                  <a:cubicBezTo>
                    <a:pt x="6395" y="659"/>
                    <a:pt x="6568" y="520"/>
                    <a:pt x="6626" y="347"/>
                  </a:cubicBezTo>
                  <a:cubicBezTo>
                    <a:pt x="6725" y="92"/>
                    <a:pt x="6666" y="0"/>
                    <a:pt x="6529"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094119" y="4599331"/>
              <a:ext cx="461691" cy="251278"/>
            </a:xfrm>
            <a:custGeom>
              <a:avLst/>
              <a:gdLst/>
              <a:ahLst/>
              <a:cxnLst/>
              <a:rect l="l" t="t" r="r" b="b"/>
              <a:pathLst>
                <a:path w="14326" h="7797" extrusionOk="0">
                  <a:moveTo>
                    <a:pt x="4065" y="497"/>
                  </a:moveTo>
                  <a:cubicBezTo>
                    <a:pt x="4130" y="497"/>
                    <a:pt x="4195" y="498"/>
                    <a:pt x="4260" y="502"/>
                  </a:cubicBezTo>
                  <a:cubicBezTo>
                    <a:pt x="4756" y="548"/>
                    <a:pt x="5241" y="663"/>
                    <a:pt x="5703" y="859"/>
                  </a:cubicBezTo>
                  <a:cubicBezTo>
                    <a:pt x="6626" y="1240"/>
                    <a:pt x="7411" y="1887"/>
                    <a:pt x="8115" y="2568"/>
                  </a:cubicBezTo>
                  <a:cubicBezTo>
                    <a:pt x="8842" y="3226"/>
                    <a:pt x="9489" y="3964"/>
                    <a:pt x="10216" y="4622"/>
                  </a:cubicBezTo>
                  <a:cubicBezTo>
                    <a:pt x="10931" y="5292"/>
                    <a:pt x="11774" y="5811"/>
                    <a:pt x="12651" y="6238"/>
                  </a:cubicBezTo>
                  <a:cubicBezTo>
                    <a:pt x="12201" y="6054"/>
                    <a:pt x="11751" y="5834"/>
                    <a:pt x="11324" y="5592"/>
                  </a:cubicBezTo>
                  <a:cubicBezTo>
                    <a:pt x="10908" y="5349"/>
                    <a:pt x="10504" y="5049"/>
                    <a:pt x="10124" y="4726"/>
                  </a:cubicBezTo>
                  <a:cubicBezTo>
                    <a:pt x="9373" y="4080"/>
                    <a:pt x="8727" y="3329"/>
                    <a:pt x="8011" y="2660"/>
                  </a:cubicBezTo>
                  <a:cubicBezTo>
                    <a:pt x="7319" y="1991"/>
                    <a:pt x="6557" y="1356"/>
                    <a:pt x="5668" y="963"/>
                  </a:cubicBezTo>
                  <a:cubicBezTo>
                    <a:pt x="5101" y="713"/>
                    <a:pt x="4483" y="552"/>
                    <a:pt x="3860" y="552"/>
                  </a:cubicBezTo>
                  <a:cubicBezTo>
                    <a:pt x="3507" y="552"/>
                    <a:pt x="3152" y="604"/>
                    <a:pt x="2805" y="721"/>
                  </a:cubicBezTo>
                  <a:cubicBezTo>
                    <a:pt x="3036" y="629"/>
                    <a:pt x="3279" y="571"/>
                    <a:pt x="3533" y="525"/>
                  </a:cubicBezTo>
                  <a:cubicBezTo>
                    <a:pt x="3710" y="508"/>
                    <a:pt x="3888" y="497"/>
                    <a:pt x="4065" y="497"/>
                  </a:cubicBezTo>
                  <a:close/>
                  <a:moveTo>
                    <a:pt x="4401" y="0"/>
                  </a:moveTo>
                  <a:cubicBezTo>
                    <a:pt x="3819" y="0"/>
                    <a:pt x="3235" y="101"/>
                    <a:pt x="2655" y="317"/>
                  </a:cubicBezTo>
                  <a:cubicBezTo>
                    <a:pt x="2309" y="444"/>
                    <a:pt x="1963" y="605"/>
                    <a:pt x="1628" y="813"/>
                  </a:cubicBezTo>
                  <a:cubicBezTo>
                    <a:pt x="1005" y="1194"/>
                    <a:pt x="555" y="1760"/>
                    <a:pt x="1" y="2175"/>
                  </a:cubicBezTo>
                  <a:cubicBezTo>
                    <a:pt x="1003" y="1438"/>
                    <a:pt x="2249" y="927"/>
                    <a:pt x="3516" y="927"/>
                  </a:cubicBezTo>
                  <a:cubicBezTo>
                    <a:pt x="3737" y="927"/>
                    <a:pt x="3958" y="942"/>
                    <a:pt x="4179" y="975"/>
                  </a:cubicBezTo>
                  <a:cubicBezTo>
                    <a:pt x="4975" y="1090"/>
                    <a:pt x="6303" y="1379"/>
                    <a:pt x="6499" y="2302"/>
                  </a:cubicBezTo>
                  <a:cubicBezTo>
                    <a:pt x="6580" y="2625"/>
                    <a:pt x="6545" y="2983"/>
                    <a:pt x="6349" y="3237"/>
                  </a:cubicBezTo>
                  <a:cubicBezTo>
                    <a:pt x="6231" y="3382"/>
                    <a:pt x="6022" y="3463"/>
                    <a:pt x="5822" y="3463"/>
                  </a:cubicBezTo>
                  <a:cubicBezTo>
                    <a:pt x="5671" y="3463"/>
                    <a:pt x="5525" y="3417"/>
                    <a:pt x="5426" y="3318"/>
                  </a:cubicBezTo>
                  <a:lnTo>
                    <a:pt x="5426" y="3318"/>
                  </a:lnTo>
                  <a:cubicBezTo>
                    <a:pt x="5548" y="3676"/>
                    <a:pt x="5916" y="3943"/>
                    <a:pt x="6295" y="3943"/>
                  </a:cubicBezTo>
                  <a:cubicBezTo>
                    <a:pt x="6344" y="3943"/>
                    <a:pt x="6393" y="3939"/>
                    <a:pt x="6441" y="3930"/>
                  </a:cubicBezTo>
                  <a:cubicBezTo>
                    <a:pt x="6880" y="3860"/>
                    <a:pt x="7169" y="3410"/>
                    <a:pt x="7169" y="2983"/>
                  </a:cubicBezTo>
                  <a:cubicBezTo>
                    <a:pt x="7988" y="4103"/>
                    <a:pt x="8254" y="5396"/>
                    <a:pt x="8150" y="6769"/>
                  </a:cubicBezTo>
                  <a:cubicBezTo>
                    <a:pt x="8150" y="6769"/>
                    <a:pt x="8484" y="6504"/>
                    <a:pt x="8669" y="6250"/>
                  </a:cubicBezTo>
                  <a:cubicBezTo>
                    <a:pt x="8669" y="6250"/>
                    <a:pt x="8923" y="6769"/>
                    <a:pt x="8923" y="7796"/>
                  </a:cubicBezTo>
                  <a:cubicBezTo>
                    <a:pt x="9442" y="7150"/>
                    <a:pt x="9593" y="6942"/>
                    <a:pt x="9823" y="6157"/>
                  </a:cubicBezTo>
                  <a:cubicBezTo>
                    <a:pt x="10207" y="6781"/>
                    <a:pt x="10644" y="6960"/>
                    <a:pt x="11114" y="6960"/>
                  </a:cubicBezTo>
                  <a:cubicBezTo>
                    <a:pt x="11746" y="6960"/>
                    <a:pt x="12436" y="6636"/>
                    <a:pt x="13130" y="6636"/>
                  </a:cubicBezTo>
                  <a:cubicBezTo>
                    <a:pt x="13332" y="6636"/>
                    <a:pt x="13535" y="6663"/>
                    <a:pt x="13736" y="6735"/>
                  </a:cubicBezTo>
                  <a:cubicBezTo>
                    <a:pt x="12432" y="6273"/>
                    <a:pt x="13471" y="3930"/>
                    <a:pt x="12213" y="3618"/>
                  </a:cubicBezTo>
                  <a:cubicBezTo>
                    <a:pt x="12986" y="3560"/>
                    <a:pt x="13713" y="3399"/>
                    <a:pt x="14325" y="2925"/>
                  </a:cubicBezTo>
                  <a:lnTo>
                    <a:pt x="14325" y="2925"/>
                  </a:lnTo>
                  <a:cubicBezTo>
                    <a:pt x="14014" y="2980"/>
                    <a:pt x="13700" y="3005"/>
                    <a:pt x="13384" y="3005"/>
                  </a:cubicBezTo>
                  <a:cubicBezTo>
                    <a:pt x="11370" y="3005"/>
                    <a:pt x="9300" y="1974"/>
                    <a:pt x="7653" y="986"/>
                  </a:cubicBezTo>
                  <a:cubicBezTo>
                    <a:pt x="6597" y="360"/>
                    <a:pt x="5501" y="0"/>
                    <a:pt x="4401"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38532" y="4596882"/>
              <a:ext cx="164070" cy="48438"/>
            </a:xfrm>
            <a:custGeom>
              <a:avLst/>
              <a:gdLst/>
              <a:ahLst/>
              <a:cxnLst/>
              <a:rect l="l" t="t" r="r" b="b"/>
              <a:pathLst>
                <a:path w="5091" h="1503" extrusionOk="0">
                  <a:moveTo>
                    <a:pt x="0" y="0"/>
                  </a:moveTo>
                  <a:lnTo>
                    <a:pt x="0" y="0"/>
                  </a:lnTo>
                  <a:cubicBezTo>
                    <a:pt x="1221" y="1016"/>
                    <a:pt x="2689" y="1503"/>
                    <a:pt x="4238" y="1503"/>
                  </a:cubicBezTo>
                  <a:cubicBezTo>
                    <a:pt x="4520" y="1503"/>
                    <a:pt x="4804" y="1487"/>
                    <a:pt x="5090" y="1455"/>
                  </a:cubicBezTo>
                  <a:cubicBezTo>
                    <a:pt x="3394" y="970"/>
                    <a:pt x="1697" y="485"/>
                    <a:pt x="0"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24981" y="4602103"/>
              <a:ext cx="282732" cy="216150"/>
            </a:xfrm>
            <a:custGeom>
              <a:avLst/>
              <a:gdLst/>
              <a:ahLst/>
              <a:cxnLst/>
              <a:rect l="l" t="t" r="r" b="b"/>
              <a:pathLst>
                <a:path w="8773" h="6707" extrusionOk="0">
                  <a:moveTo>
                    <a:pt x="1466" y="1881"/>
                  </a:moveTo>
                  <a:lnTo>
                    <a:pt x="1466" y="1881"/>
                  </a:lnTo>
                  <a:cubicBezTo>
                    <a:pt x="1813" y="2228"/>
                    <a:pt x="2170" y="2562"/>
                    <a:pt x="2574" y="2874"/>
                  </a:cubicBezTo>
                  <a:cubicBezTo>
                    <a:pt x="2967" y="3186"/>
                    <a:pt x="3382" y="3474"/>
                    <a:pt x="3821" y="3728"/>
                  </a:cubicBezTo>
                  <a:cubicBezTo>
                    <a:pt x="4248" y="3994"/>
                    <a:pt x="4710" y="4202"/>
                    <a:pt x="5183" y="4409"/>
                  </a:cubicBezTo>
                  <a:cubicBezTo>
                    <a:pt x="5668" y="4594"/>
                    <a:pt x="6153" y="4767"/>
                    <a:pt x="6649" y="4940"/>
                  </a:cubicBezTo>
                  <a:cubicBezTo>
                    <a:pt x="6129" y="4825"/>
                    <a:pt x="5622" y="4675"/>
                    <a:pt x="5148" y="4502"/>
                  </a:cubicBezTo>
                  <a:cubicBezTo>
                    <a:pt x="4652" y="4305"/>
                    <a:pt x="4190" y="4098"/>
                    <a:pt x="3729" y="3832"/>
                  </a:cubicBezTo>
                  <a:cubicBezTo>
                    <a:pt x="3278" y="3578"/>
                    <a:pt x="2863" y="3290"/>
                    <a:pt x="2494" y="2955"/>
                  </a:cubicBezTo>
                  <a:cubicBezTo>
                    <a:pt x="2113" y="2620"/>
                    <a:pt x="1766" y="2274"/>
                    <a:pt x="1466" y="1881"/>
                  </a:cubicBezTo>
                  <a:close/>
                  <a:moveTo>
                    <a:pt x="0" y="0"/>
                  </a:moveTo>
                  <a:lnTo>
                    <a:pt x="0" y="0"/>
                  </a:lnTo>
                  <a:cubicBezTo>
                    <a:pt x="947" y="1985"/>
                    <a:pt x="4063" y="6325"/>
                    <a:pt x="6499" y="6706"/>
                  </a:cubicBezTo>
                  <a:cubicBezTo>
                    <a:pt x="6499" y="6602"/>
                    <a:pt x="5321" y="5598"/>
                    <a:pt x="5114" y="5160"/>
                  </a:cubicBezTo>
                  <a:lnTo>
                    <a:pt x="5114" y="5160"/>
                  </a:lnTo>
                  <a:cubicBezTo>
                    <a:pt x="5664" y="5501"/>
                    <a:pt x="6398" y="5673"/>
                    <a:pt x="7120" y="5673"/>
                  </a:cubicBezTo>
                  <a:cubicBezTo>
                    <a:pt x="7716" y="5673"/>
                    <a:pt x="8303" y="5556"/>
                    <a:pt x="8773" y="5321"/>
                  </a:cubicBezTo>
                  <a:cubicBezTo>
                    <a:pt x="5425" y="4444"/>
                    <a:pt x="2332" y="2562"/>
                    <a:pt x="0"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12890" y="4523597"/>
              <a:ext cx="315088" cy="295397"/>
            </a:xfrm>
            <a:custGeom>
              <a:avLst/>
              <a:gdLst/>
              <a:ahLst/>
              <a:cxnLst/>
              <a:rect l="l" t="t" r="r" b="b"/>
              <a:pathLst>
                <a:path w="9777" h="9166" extrusionOk="0">
                  <a:moveTo>
                    <a:pt x="4155" y="5379"/>
                  </a:moveTo>
                  <a:cubicBezTo>
                    <a:pt x="4155" y="5379"/>
                    <a:pt x="2055" y="6815"/>
                    <a:pt x="1466" y="6815"/>
                  </a:cubicBezTo>
                  <a:cubicBezTo>
                    <a:pt x="1361" y="6815"/>
                    <a:pt x="1304" y="6769"/>
                    <a:pt x="1316" y="6661"/>
                  </a:cubicBezTo>
                  <a:cubicBezTo>
                    <a:pt x="1385" y="5922"/>
                    <a:pt x="4155" y="5379"/>
                    <a:pt x="4155" y="5379"/>
                  </a:cubicBezTo>
                  <a:close/>
                  <a:moveTo>
                    <a:pt x="4005" y="5783"/>
                  </a:moveTo>
                  <a:cubicBezTo>
                    <a:pt x="4005" y="5783"/>
                    <a:pt x="2444" y="8031"/>
                    <a:pt x="1906" y="8031"/>
                  </a:cubicBezTo>
                  <a:cubicBezTo>
                    <a:pt x="1864" y="8031"/>
                    <a:pt x="1829" y="8017"/>
                    <a:pt x="1801" y="7988"/>
                  </a:cubicBezTo>
                  <a:cubicBezTo>
                    <a:pt x="1397" y="7584"/>
                    <a:pt x="4005" y="5783"/>
                    <a:pt x="4005" y="5783"/>
                  </a:cubicBezTo>
                  <a:close/>
                  <a:moveTo>
                    <a:pt x="4432" y="5633"/>
                  </a:moveTo>
                  <a:cubicBezTo>
                    <a:pt x="4432" y="5633"/>
                    <a:pt x="3867" y="8404"/>
                    <a:pt x="3140" y="8473"/>
                  </a:cubicBezTo>
                  <a:cubicBezTo>
                    <a:pt x="3130" y="8474"/>
                    <a:pt x="3120" y="8474"/>
                    <a:pt x="3111" y="8474"/>
                  </a:cubicBezTo>
                  <a:cubicBezTo>
                    <a:pt x="2467" y="8474"/>
                    <a:pt x="4432" y="5633"/>
                    <a:pt x="4432" y="5633"/>
                  </a:cubicBezTo>
                  <a:close/>
                  <a:moveTo>
                    <a:pt x="5310" y="1"/>
                  </a:moveTo>
                  <a:cubicBezTo>
                    <a:pt x="3948" y="1178"/>
                    <a:pt x="5621" y="2551"/>
                    <a:pt x="5621" y="2551"/>
                  </a:cubicBezTo>
                  <a:cubicBezTo>
                    <a:pt x="5488" y="2495"/>
                    <a:pt x="5355" y="2471"/>
                    <a:pt x="5227" y="2471"/>
                  </a:cubicBezTo>
                  <a:cubicBezTo>
                    <a:pt x="4570" y="2471"/>
                    <a:pt x="4028" y="3094"/>
                    <a:pt x="4028" y="3094"/>
                  </a:cubicBezTo>
                  <a:cubicBezTo>
                    <a:pt x="5852" y="3336"/>
                    <a:pt x="5010" y="4779"/>
                    <a:pt x="2493" y="4998"/>
                  </a:cubicBezTo>
                  <a:cubicBezTo>
                    <a:pt x="0" y="5206"/>
                    <a:pt x="716" y="7030"/>
                    <a:pt x="889" y="7699"/>
                  </a:cubicBezTo>
                  <a:cubicBezTo>
                    <a:pt x="1050" y="8242"/>
                    <a:pt x="750" y="8911"/>
                    <a:pt x="646" y="9108"/>
                  </a:cubicBezTo>
                  <a:lnTo>
                    <a:pt x="600" y="9154"/>
                  </a:lnTo>
                  <a:cubicBezTo>
                    <a:pt x="600" y="9154"/>
                    <a:pt x="623" y="9154"/>
                    <a:pt x="635" y="9142"/>
                  </a:cubicBezTo>
                  <a:lnTo>
                    <a:pt x="635" y="9142"/>
                  </a:lnTo>
                  <a:cubicBezTo>
                    <a:pt x="623" y="9154"/>
                    <a:pt x="623" y="9165"/>
                    <a:pt x="623" y="9165"/>
                  </a:cubicBezTo>
                  <a:lnTo>
                    <a:pt x="658" y="9131"/>
                  </a:lnTo>
                  <a:cubicBezTo>
                    <a:pt x="826" y="9047"/>
                    <a:pt x="1286" y="8836"/>
                    <a:pt x="1748" y="8836"/>
                  </a:cubicBezTo>
                  <a:cubicBezTo>
                    <a:pt x="1859" y="8836"/>
                    <a:pt x="1970" y="8848"/>
                    <a:pt x="2078" y="8877"/>
                  </a:cubicBezTo>
                  <a:cubicBezTo>
                    <a:pt x="2345" y="8952"/>
                    <a:pt x="2805" y="9114"/>
                    <a:pt x="3272" y="9114"/>
                  </a:cubicBezTo>
                  <a:cubicBezTo>
                    <a:pt x="3957" y="9114"/>
                    <a:pt x="4655" y="8766"/>
                    <a:pt x="4779" y="7284"/>
                  </a:cubicBezTo>
                  <a:cubicBezTo>
                    <a:pt x="4903" y="5697"/>
                    <a:pt x="5533" y="4772"/>
                    <a:pt x="6042" y="4772"/>
                  </a:cubicBezTo>
                  <a:cubicBezTo>
                    <a:pt x="6336" y="4772"/>
                    <a:pt x="6590" y="5081"/>
                    <a:pt x="6683" y="5749"/>
                  </a:cubicBezTo>
                  <a:cubicBezTo>
                    <a:pt x="6683" y="5749"/>
                    <a:pt x="7572" y="4975"/>
                    <a:pt x="7226" y="4144"/>
                  </a:cubicBezTo>
                  <a:lnTo>
                    <a:pt x="7226" y="4144"/>
                  </a:lnTo>
                  <a:cubicBezTo>
                    <a:pt x="7226" y="4144"/>
                    <a:pt x="7925" y="5008"/>
                    <a:pt x="8754" y="5008"/>
                  </a:cubicBezTo>
                  <a:cubicBezTo>
                    <a:pt x="9086" y="5008"/>
                    <a:pt x="9439" y="4869"/>
                    <a:pt x="9777" y="4479"/>
                  </a:cubicBezTo>
                  <a:lnTo>
                    <a:pt x="9777" y="4479"/>
                  </a:lnTo>
                  <a:cubicBezTo>
                    <a:pt x="9777" y="4479"/>
                    <a:pt x="9634" y="4539"/>
                    <a:pt x="9425" y="4539"/>
                  </a:cubicBezTo>
                  <a:cubicBezTo>
                    <a:pt x="9176" y="4539"/>
                    <a:pt x="8832" y="4453"/>
                    <a:pt x="8530" y="4075"/>
                  </a:cubicBezTo>
                  <a:cubicBezTo>
                    <a:pt x="7964" y="3371"/>
                    <a:pt x="8565" y="2817"/>
                    <a:pt x="7791" y="2009"/>
                  </a:cubicBezTo>
                  <a:lnTo>
                    <a:pt x="7780" y="2009"/>
                  </a:lnTo>
                  <a:lnTo>
                    <a:pt x="7780" y="1997"/>
                  </a:lnTo>
                  <a:cubicBezTo>
                    <a:pt x="6972" y="1201"/>
                    <a:pt x="6418" y="1824"/>
                    <a:pt x="5714" y="1259"/>
                  </a:cubicBezTo>
                  <a:cubicBezTo>
                    <a:pt x="5010" y="693"/>
                    <a:pt x="5310" y="1"/>
                    <a:pt x="5310"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7435073" y="3440363"/>
            <a:ext cx="1510696" cy="1504347"/>
            <a:chOff x="7435073" y="3345875"/>
            <a:chExt cx="1510696" cy="1504347"/>
          </a:xfrm>
          <a:solidFill>
            <a:srgbClr val="D6B35E"/>
          </a:solidFill>
        </p:grpSpPr>
        <p:sp>
          <p:nvSpPr>
            <p:cNvPr id="60" name="Google Shape;60;p2"/>
            <p:cNvSpPr/>
            <p:nvPr/>
          </p:nvSpPr>
          <p:spPr>
            <a:xfrm>
              <a:off x="8612440" y="4150854"/>
              <a:ext cx="155143" cy="260076"/>
            </a:xfrm>
            <a:custGeom>
              <a:avLst/>
              <a:gdLst/>
              <a:ahLst/>
              <a:cxnLst/>
              <a:rect l="l" t="t" r="r" b="b"/>
              <a:pathLst>
                <a:path w="4814" h="8070" extrusionOk="0">
                  <a:moveTo>
                    <a:pt x="2066" y="1548"/>
                  </a:moveTo>
                  <a:lnTo>
                    <a:pt x="2066" y="1548"/>
                  </a:lnTo>
                  <a:cubicBezTo>
                    <a:pt x="2216" y="1905"/>
                    <a:pt x="2470" y="2229"/>
                    <a:pt x="2724" y="2517"/>
                  </a:cubicBezTo>
                  <a:cubicBezTo>
                    <a:pt x="2990" y="2806"/>
                    <a:pt x="3278" y="3071"/>
                    <a:pt x="3521" y="3394"/>
                  </a:cubicBezTo>
                  <a:cubicBezTo>
                    <a:pt x="3763" y="3706"/>
                    <a:pt x="3971" y="4075"/>
                    <a:pt x="4063" y="4456"/>
                  </a:cubicBezTo>
                  <a:cubicBezTo>
                    <a:pt x="4167" y="4849"/>
                    <a:pt x="4179" y="5253"/>
                    <a:pt x="4121" y="5645"/>
                  </a:cubicBezTo>
                  <a:cubicBezTo>
                    <a:pt x="4109" y="5253"/>
                    <a:pt x="4063" y="4849"/>
                    <a:pt x="3948" y="4491"/>
                  </a:cubicBezTo>
                  <a:cubicBezTo>
                    <a:pt x="3879" y="4260"/>
                    <a:pt x="3775" y="4052"/>
                    <a:pt x="3648" y="3856"/>
                  </a:cubicBezTo>
                  <a:cubicBezTo>
                    <a:pt x="3463" y="3671"/>
                    <a:pt x="3255" y="3510"/>
                    <a:pt x="3047" y="3383"/>
                  </a:cubicBezTo>
                  <a:cubicBezTo>
                    <a:pt x="2736" y="3210"/>
                    <a:pt x="2413" y="3094"/>
                    <a:pt x="2032" y="3060"/>
                  </a:cubicBezTo>
                  <a:cubicBezTo>
                    <a:pt x="2126" y="3038"/>
                    <a:pt x="2222" y="3028"/>
                    <a:pt x="2319" y="3028"/>
                  </a:cubicBezTo>
                  <a:cubicBezTo>
                    <a:pt x="2591" y="3028"/>
                    <a:pt x="2870" y="3108"/>
                    <a:pt x="3117" y="3244"/>
                  </a:cubicBezTo>
                  <a:cubicBezTo>
                    <a:pt x="3186" y="3290"/>
                    <a:pt x="3244" y="3337"/>
                    <a:pt x="3313" y="3383"/>
                  </a:cubicBezTo>
                  <a:cubicBezTo>
                    <a:pt x="3105" y="3106"/>
                    <a:pt x="2851" y="2863"/>
                    <a:pt x="2644" y="2586"/>
                  </a:cubicBezTo>
                  <a:cubicBezTo>
                    <a:pt x="2378" y="2286"/>
                    <a:pt x="2159" y="1940"/>
                    <a:pt x="2066" y="1548"/>
                  </a:cubicBezTo>
                  <a:close/>
                  <a:moveTo>
                    <a:pt x="2678" y="1"/>
                  </a:moveTo>
                  <a:cubicBezTo>
                    <a:pt x="2147" y="266"/>
                    <a:pt x="1639" y="532"/>
                    <a:pt x="1466" y="1097"/>
                  </a:cubicBezTo>
                  <a:cubicBezTo>
                    <a:pt x="1316" y="1605"/>
                    <a:pt x="1351" y="2171"/>
                    <a:pt x="1582" y="2656"/>
                  </a:cubicBezTo>
                  <a:cubicBezTo>
                    <a:pt x="1492" y="2573"/>
                    <a:pt x="1338" y="2523"/>
                    <a:pt x="1190" y="2523"/>
                  </a:cubicBezTo>
                  <a:cubicBezTo>
                    <a:pt x="1090" y="2523"/>
                    <a:pt x="994" y="2547"/>
                    <a:pt x="924" y="2598"/>
                  </a:cubicBezTo>
                  <a:cubicBezTo>
                    <a:pt x="693" y="2760"/>
                    <a:pt x="647" y="3106"/>
                    <a:pt x="751" y="3360"/>
                  </a:cubicBezTo>
                  <a:cubicBezTo>
                    <a:pt x="831" y="3625"/>
                    <a:pt x="1039" y="3845"/>
                    <a:pt x="1235" y="4041"/>
                  </a:cubicBezTo>
                  <a:cubicBezTo>
                    <a:pt x="1167" y="4030"/>
                    <a:pt x="1097" y="4025"/>
                    <a:pt x="1028" y="4025"/>
                  </a:cubicBezTo>
                  <a:cubicBezTo>
                    <a:pt x="719" y="4025"/>
                    <a:pt x="410" y="4133"/>
                    <a:pt x="231" y="4387"/>
                  </a:cubicBezTo>
                  <a:cubicBezTo>
                    <a:pt x="12" y="4710"/>
                    <a:pt x="0" y="5137"/>
                    <a:pt x="173" y="5472"/>
                  </a:cubicBezTo>
                  <a:cubicBezTo>
                    <a:pt x="593" y="5060"/>
                    <a:pt x="1201" y="4842"/>
                    <a:pt x="1793" y="4842"/>
                  </a:cubicBezTo>
                  <a:cubicBezTo>
                    <a:pt x="2081" y="4842"/>
                    <a:pt x="2364" y="4893"/>
                    <a:pt x="2620" y="4999"/>
                  </a:cubicBezTo>
                  <a:cubicBezTo>
                    <a:pt x="3417" y="5310"/>
                    <a:pt x="3994" y="6130"/>
                    <a:pt x="4006" y="6984"/>
                  </a:cubicBezTo>
                  <a:cubicBezTo>
                    <a:pt x="4017" y="7377"/>
                    <a:pt x="3994" y="7734"/>
                    <a:pt x="3890" y="8069"/>
                  </a:cubicBezTo>
                  <a:cubicBezTo>
                    <a:pt x="4340" y="7400"/>
                    <a:pt x="4629" y="6626"/>
                    <a:pt x="4698" y="5830"/>
                  </a:cubicBezTo>
                  <a:cubicBezTo>
                    <a:pt x="4814" y="4629"/>
                    <a:pt x="4444" y="3394"/>
                    <a:pt x="3705" y="2436"/>
                  </a:cubicBezTo>
                  <a:cubicBezTo>
                    <a:pt x="3417" y="2079"/>
                    <a:pt x="3071" y="1744"/>
                    <a:pt x="2840" y="1340"/>
                  </a:cubicBezTo>
                  <a:cubicBezTo>
                    <a:pt x="2586" y="936"/>
                    <a:pt x="2470" y="416"/>
                    <a:pt x="2678"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8530228" y="3345875"/>
              <a:ext cx="246669" cy="616802"/>
            </a:xfrm>
            <a:custGeom>
              <a:avLst/>
              <a:gdLst/>
              <a:ahLst/>
              <a:cxnLst/>
              <a:rect l="l" t="t" r="r" b="b"/>
              <a:pathLst>
                <a:path w="7654" h="19139" extrusionOk="0">
                  <a:moveTo>
                    <a:pt x="7653" y="1"/>
                  </a:moveTo>
                  <a:lnTo>
                    <a:pt x="7653" y="1"/>
                  </a:lnTo>
                  <a:cubicBezTo>
                    <a:pt x="6141" y="197"/>
                    <a:pt x="4560" y="1824"/>
                    <a:pt x="4363" y="3336"/>
                  </a:cubicBezTo>
                  <a:cubicBezTo>
                    <a:pt x="3780" y="2311"/>
                    <a:pt x="2552" y="1786"/>
                    <a:pt x="1346" y="1786"/>
                  </a:cubicBezTo>
                  <a:cubicBezTo>
                    <a:pt x="882" y="1786"/>
                    <a:pt x="420" y="1863"/>
                    <a:pt x="0" y="2021"/>
                  </a:cubicBezTo>
                  <a:cubicBezTo>
                    <a:pt x="1235" y="2055"/>
                    <a:pt x="2309" y="3048"/>
                    <a:pt x="2771" y="4202"/>
                  </a:cubicBezTo>
                  <a:cubicBezTo>
                    <a:pt x="3209" y="5368"/>
                    <a:pt x="3175" y="6649"/>
                    <a:pt x="3001" y="7896"/>
                  </a:cubicBezTo>
                  <a:cubicBezTo>
                    <a:pt x="2805" y="9142"/>
                    <a:pt x="2517" y="10366"/>
                    <a:pt x="2494" y="11601"/>
                  </a:cubicBezTo>
                  <a:cubicBezTo>
                    <a:pt x="2436" y="14648"/>
                    <a:pt x="4167" y="17661"/>
                    <a:pt x="6834" y="19138"/>
                  </a:cubicBezTo>
                  <a:cubicBezTo>
                    <a:pt x="5425" y="18353"/>
                    <a:pt x="3128" y="14994"/>
                    <a:pt x="4883" y="9131"/>
                  </a:cubicBezTo>
                  <a:cubicBezTo>
                    <a:pt x="6268" y="4502"/>
                    <a:pt x="5633" y="2713"/>
                    <a:pt x="7653"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8587142" y="3952590"/>
              <a:ext cx="251858" cy="581449"/>
            </a:xfrm>
            <a:custGeom>
              <a:avLst/>
              <a:gdLst/>
              <a:ahLst/>
              <a:cxnLst/>
              <a:rect l="l" t="t" r="r" b="b"/>
              <a:pathLst>
                <a:path w="7815" h="18042" extrusionOk="0">
                  <a:moveTo>
                    <a:pt x="1283" y="311"/>
                  </a:moveTo>
                  <a:cubicBezTo>
                    <a:pt x="1858" y="311"/>
                    <a:pt x="2438" y="373"/>
                    <a:pt x="2990" y="532"/>
                  </a:cubicBezTo>
                  <a:cubicBezTo>
                    <a:pt x="3602" y="682"/>
                    <a:pt x="4190" y="959"/>
                    <a:pt x="4675" y="1351"/>
                  </a:cubicBezTo>
                  <a:cubicBezTo>
                    <a:pt x="5171" y="1744"/>
                    <a:pt x="5622" y="2182"/>
                    <a:pt x="5991" y="2690"/>
                  </a:cubicBezTo>
                  <a:cubicBezTo>
                    <a:pt x="6372" y="3198"/>
                    <a:pt x="6672" y="3740"/>
                    <a:pt x="6868" y="4352"/>
                  </a:cubicBezTo>
                  <a:cubicBezTo>
                    <a:pt x="6626" y="3775"/>
                    <a:pt x="6291" y="3256"/>
                    <a:pt x="5910" y="2759"/>
                  </a:cubicBezTo>
                  <a:cubicBezTo>
                    <a:pt x="5518" y="2286"/>
                    <a:pt x="5079" y="1836"/>
                    <a:pt x="4594" y="1467"/>
                  </a:cubicBezTo>
                  <a:cubicBezTo>
                    <a:pt x="4098" y="1086"/>
                    <a:pt x="3555" y="820"/>
                    <a:pt x="2967" y="624"/>
                  </a:cubicBezTo>
                  <a:cubicBezTo>
                    <a:pt x="2367" y="439"/>
                    <a:pt x="1755" y="358"/>
                    <a:pt x="1132" y="312"/>
                  </a:cubicBezTo>
                  <a:cubicBezTo>
                    <a:pt x="1182" y="311"/>
                    <a:pt x="1233" y="311"/>
                    <a:pt x="1283" y="311"/>
                  </a:cubicBezTo>
                  <a:close/>
                  <a:moveTo>
                    <a:pt x="1676" y="0"/>
                  </a:moveTo>
                  <a:cubicBezTo>
                    <a:pt x="1455" y="0"/>
                    <a:pt x="1231" y="12"/>
                    <a:pt x="1005" y="35"/>
                  </a:cubicBezTo>
                  <a:cubicBezTo>
                    <a:pt x="808" y="47"/>
                    <a:pt x="612" y="93"/>
                    <a:pt x="462" y="208"/>
                  </a:cubicBezTo>
                  <a:cubicBezTo>
                    <a:pt x="173" y="439"/>
                    <a:pt x="289" y="797"/>
                    <a:pt x="601" y="947"/>
                  </a:cubicBezTo>
                  <a:cubicBezTo>
                    <a:pt x="797" y="1028"/>
                    <a:pt x="1028" y="993"/>
                    <a:pt x="1189" y="1074"/>
                  </a:cubicBezTo>
                  <a:cubicBezTo>
                    <a:pt x="0" y="1697"/>
                    <a:pt x="1039" y="3013"/>
                    <a:pt x="2597" y="3360"/>
                  </a:cubicBezTo>
                  <a:cubicBezTo>
                    <a:pt x="4212" y="3723"/>
                    <a:pt x="5703" y="4378"/>
                    <a:pt x="6685" y="5810"/>
                  </a:cubicBezTo>
                  <a:lnTo>
                    <a:pt x="6685" y="5810"/>
                  </a:lnTo>
                  <a:cubicBezTo>
                    <a:pt x="6588" y="5687"/>
                    <a:pt x="6448" y="5630"/>
                    <a:pt x="6298" y="5630"/>
                  </a:cubicBezTo>
                  <a:cubicBezTo>
                    <a:pt x="6138" y="5630"/>
                    <a:pt x="5968" y="5696"/>
                    <a:pt x="5829" y="5818"/>
                  </a:cubicBezTo>
                  <a:cubicBezTo>
                    <a:pt x="5541" y="6084"/>
                    <a:pt x="5472" y="6511"/>
                    <a:pt x="5529" y="6903"/>
                  </a:cubicBezTo>
                  <a:cubicBezTo>
                    <a:pt x="5587" y="7296"/>
                    <a:pt x="5702" y="7653"/>
                    <a:pt x="5818" y="8034"/>
                  </a:cubicBezTo>
                  <a:cubicBezTo>
                    <a:pt x="5933" y="8392"/>
                    <a:pt x="6037" y="8738"/>
                    <a:pt x="6060" y="9131"/>
                  </a:cubicBezTo>
                  <a:cubicBezTo>
                    <a:pt x="6153" y="9939"/>
                    <a:pt x="6106" y="10758"/>
                    <a:pt x="6003" y="11555"/>
                  </a:cubicBezTo>
                  <a:cubicBezTo>
                    <a:pt x="5703" y="13913"/>
                    <a:pt x="4510" y="16502"/>
                    <a:pt x="2616" y="18027"/>
                  </a:cubicBezTo>
                  <a:lnTo>
                    <a:pt x="2616" y="18027"/>
                  </a:lnTo>
                  <a:cubicBezTo>
                    <a:pt x="5628" y="15605"/>
                    <a:pt x="7181" y="12493"/>
                    <a:pt x="7584" y="8634"/>
                  </a:cubicBezTo>
                  <a:cubicBezTo>
                    <a:pt x="7815" y="6488"/>
                    <a:pt x="7503" y="4191"/>
                    <a:pt x="6280" y="2413"/>
                  </a:cubicBezTo>
                  <a:cubicBezTo>
                    <a:pt x="5197" y="815"/>
                    <a:pt x="3526" y="0"/>
                    <a:pt x="1676" y="0"/>
                  </a:cubicBezTo>
                  <a:close/>
                  <a:moveTo>
                    <a:pt x="2616" y="18027"/>
                  </a:moveTo>
                  <a:cubicBezTo>
                    <a:pt x="2610" y="18032"/>
                    <a:pt x="2604" y="18037"/>
                    <a:pt x="2597" y="18042"/>
                  </a:cubicBezTo>
                  <a:cubicBezTo>
                    <a:pt x="2604" y="18037"/>
                    <a:pt x="2610" y="18032"/>
                    <a:pt x="2616" y="18027"/>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8767519" y="3940827"/>
              <a:ext cx="112571" cy="243930"/>
            </a:xfrm>
            <a:custGeom>
              <a:avLst/>
              <a:gdLst/>
              <a:ahLst/>
              <a:cxnLst/>
              <a:rect l="l" t="t" r="r" b="b"/>
              <a:pathLst>
                <a:path w="3493" h="7569" extrusionOk="0">
                  <a:moveTo>
                    <a:pt x="3255" y="1706"/>
                  </a:moveTo>
                  <a:cubicBezTo>
                    <a:pt x="3244" y="1729"/>
                    <a:pt x="3233" y="1751"/>
                    <a:pt x="3222" y="1774"/>
                  </a:cubicBezTo>
                  <a:cubicBezTo>
                    <a:pt x="3236" y="1752"/>
                    <a:pt x="3247" y="1729"/>
                    <a:pt x="3255" y="1706"/>
                  </a:cubicBezTo>
                  <a:close/>
                  <a:moveTo>
                    <a:pt x="2268" y="0"/>
                  </a:moveTo>
                  <a:cubicBezTo>
                    <a:pt x="2084" y="0"/>
                    <a:pt x="1899" y="40"/>
                    <a:pt x="1733" y="123"/>
                  </a:cubicBezTo>
                  <a:cubicBezTo>
                    <a:pt x="1271" y="354"/>
                    <a:pt x="1063" y="850"/>
                    <a:pt x="1063" y="1335"/>
                  </a:cubicBezTo>
                  <a:cubicBezTo>
                    <a:pt x="971" y="1185"/>
                    <a:pt x="844" y="1012"/>
                    <a:pt x="671" y="954"/>
                  </a:cubicBezTo>
                  <a:cubicBezTo>
                    <a:pt x="583" y="920"/>
                    <a:pt x="514" y="905"/>
                    <a:pt x="462" y="905"/>
                  </a:cubicBezTo>
                  <a:cubicBezTo>
                    <a:pt x="1" y="905"/>
                    <a:pt x="819" y="2101"/>
                    <a:pt x="902" y="2236"/>
                  </a:cubicBezTo>
                  <a:cubicBezTo>
                    <a:pt x="1749" y="3621"/>
                    <a:pt x="2721" y="5834"/>
                    <a:pt x="2399" y="7526"/>
                  </a:cubicBezTo>
                  <a:lnTo>
                    <a:pt x="2399" y="7526"/>
                  </a:lnTo>
                  <a:cubicBezTo>
                    <a:pt x="2703" y="5971"/>
                    <a:pt x="2744" y="4484"/>
                    <a:pt x="2275" y="2974"/>
                  </a:cubicBezTo>
                  <a:cubicBezTo>
                    <a:pt x="2183" y="2709"/>
                    <a:pt x="2102" y="2455"/>
                    <a:pt x="2068" y="2189"/>
                  </a:cubicBezTo>
                  <a:cubicBezTo>
                    <a:pt x="2045" y="1935"/>
                    <a:pt x="2068" y="1624"/>
                    <a:pt x="2229" y="1416"/>
                  </a:cubicBezTo>
                  <a:cubicBezTo>
                    <a:pt x="2351" y="1238"/>
                    <a:pt x="2565" y="1105"/>
                    <a:pt x="2783" y="1105"/>
                  </a:cubicBezTo>
                  <a:cubicBezTo>
                    <a:pt x="2833" y="1105"/>
                    <a:pt x="2884" y="1112"/>
                    <a:pt x="2933" y="1127"/>
                  </a:cubicBezTo>
                  <a:cubicBezTo>
                    <a:pt x="3175" y="1190"/>
                    <a:pt x="3340" y="1473"/>
                    <a:pt x="3255" y="1706"/>
                  </a:cubicBezTo>
                  <a:lnTo>
                    <a:pt x="3255" y="1706"/>
                  </a:lnTo>
                  <a:cubicBezTo>
                    <a:pt x="3457" y="1265"/>
                    <a:pt x="3493" y="705"/>
                    <a:pt x="3153" y="354"/>
                  </a:cubicBezTo>
                  <a:cubicBezTo>
                    <a:pt x="2924" y="125"/>
                    <a:pt x="2596" y="0"/>
                    <a:pt x="2268" y="0"/>
                  </a:cubicBezTo>
                  <a:close/>
                  <a:moveTo>
                    <a:pt x="2399" y="7526"/>
                  </a:moveTo>
                  <a:cubicBezTo>
                    <a:pt x="2396" y="7540"/>
                    <a:pt x="2394" y="7554"/>
                    <a:pt x="2391" y="7568"/>
                  </a:cubicBezTo>
                  <a:cubicBezTo>
                    <a:pt x="2394" y="7554"/>
                    <a:pt x="2397" y="7540"/>
                    <a:pt x="2399" y="7526"/>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8681987" y="3499149"/>
              <a:ext cx="263782" cy="461659"/>
            </a:xfrm>
            <a:custGeom>
              <a:avLst/>
              <a:gdLst/>
              <a:ahLst/>
              <a:cxnLst/>
              <a:rect l="l" t="t" r="r" b="b"/>
              <a:pathLst>
                <a:path w="8185" h="14325" extrusionOk="0">
                  <a:moveTo>
                    <a:pt x="6557" y="1674"/>
                  </a:moveTo>
                  <a:lnTo>
                    <a:pt x="6557" y="1674"/>
                  </a:lnTo>
                  <a:cubicBezTo>
                    <a:pt x="6372" y="2113"/>
                    <a:pt x="6153" y="2563"/>
                    <a:pt x="5911" y="3001"/>
                  </a:cubicBezTo>
                  <a:cubicBezTo>
                    <a:pt x="5657" y="3417"/>
                    <a:pt x="5357" y="3821"/>
                    <a:pt x="5045" y="4190"/>
                  </a:cubicBezTo>
                  <a:cubicBezTo>
                    <a:pt x="4387" y="4940"/>
                    <a:pt x="3637" y="5598"/>
                    <a:pt x="2979" y="6302"/>
                  </a:cubicBezTo>
                  <a:cubicBezTo>
                    <a:pt x="2298" y="6995"/>
                    <a:pt x="1663" y="7757"/>
                    <a:pt x="1270" y="8657"/>
                  </a:cubicBezTo>
                  <a:cubicBezTo>
                    <a:pt x="889" y="9534"/>
                    <a:pt x="716" y="10562"/>
                    <a:pt x="1028" y="11508"/>
                  </a:cubicBezTo>
                  <a:cubicBezTo>
                    <a:pt x="947" y="11277"/>
                    <a:pt x="889" y="11035"/>
                    <a:pt x="843" y="10793"/>
                  </a:cubicBezTo>
                  <a:cubicBezTo>
                    <a:pt x="809" y="10539"/>
                    <a:pt x="797" y="10296"/>
                    <a:pt x="809" y="10054"/>
                  </a:cubicBezTo>
                  <a:cubicBezTo>
                    <a:pt x="855" y="9557"/>
                    <a:pt x="970" y="9073"/>
                    <a:pt x="1178" y="8611"/>
                  </a:cubicBezTo>
                  <a:cubicBezTo>
                    <a:pt x="1547" y="7688"/>
                    <a:pt x="2194" y="6903"/>
                    <a:pt x="2875" y="6199"/>
                  </a:cubicBezTo>
                  <a:cubicBezTo>
                    <a:pt x="3544" y="5483"/>
                    <a:pt x="4271" y="4825"/>
                    <a:pt x="4941" y="4109"/>
                  </a:cubicBezTo>
                  <a:cubicBezTo>
                    <a:pt x="5599" y="3382"/>
                    <a:pt x="6118" y="2551"/>
                    <a:pt x="6557" y="1674"/>
                  </a:cubicBezTo>
                  <a:close/>
                  <a:moveTo>
                    <a:pt x="3233" y="0"/>
                  </a:moveTo>
                  <a:lnTo>
                    <a:pt x="3233" y="0"/>
                  </a:lnTo>
                  <a:cubicBezTo>
                    <a:pt x="3637" y="2286"/>
                    <a:pt x="2448" y="4756"/>
                    <a:pt x="1305" y="6660"/>
                  </a:cubicBezTo>
                  <a:cubicBezTo>
                    <a:pt x="335" y="8276"/>
                    <a:pt x="1" y="9996"/>
                    <a:pt x="624" y="11670"/>
                  </a:cubicBezTo>
                  <a:cubicBezTo>
                    <a:pt x="751" y="12016"/>
                    <a:pt x="913" y="12362"/>
                    <a:pt x="1132" y="12697"/>
                  </a:cubicBezTo>
                  <a:cubicBezTo>
                    <a:pt x="1501" y="13309"/>
                    <a:pt x="2067" y="13759"/>
                    <a:pt x="2482" y="14325"/>
                  </a:cubicBezTo>
                  <a:cubicBezTo>
                    <a:pt x="1617" y="13136"/>
                    <a:pt x="1074" y="11624"/>
                    <a:pt x="1293" y="10135"/>
                  </a:cubicBezTo>
                  <a:cubicBezTo>
                    <a:pt x="1409" y="9350"/>
                    <a:pt x="1697" y="8022"/>
                    <a:pt x="2621" y="7815"/>
                  </a:cubicBezTo>
                  <a:cubicBezTo>
                    <a:pt x="2722" y="7792"/>
                    <a:pt x="2827" y="7779"/>
                    <a:pt x="2933" y="7779"/>
                  </a:cubicBezTo>
                  <a:cubicBezTo>
                    <a:pt x="3154" y="7779"/>
                    <a:pt x="3376" y="7835"/>
                    <a:pt x="3556" y="7976"/>
                  </a:cubicBezTo>
                  <a:cubicBezTo>
                    <a:pt x="3798" y="8172"/>
                    <a:pt x="3856" y="8669"/>
                    <a:pt x="3625" y="8900"/>
                  </a:cubicBezTo>
                  <a:cubicBezTo>
                    <a:pt x="4029" y="8749"/>
                    <a:pt x="4318" y="8311"/>
                    <a:pt x="4248" y="7872"/>
                  </a:cubicBezTo>
                  <a:cubicBezTo>
                    <a:pt x="4179" y="7445"/>
                    <a:pt x="3729" y="7157"/>
                    <a:pt x="3290" y="7157"/>
                  </a:cubicBezTo>
                  <a:cubicBezTo>
                    <a:pt x="4264" y="6441"/>
                    <a:pt x="5349" y="6154"/>
                    <a:pt x="6516" y="6154"/>
                  </a:cubicBezTo>
                  <a:cubicBezTo>
                    <a:pt x="6704" y="6154"/>
                    <a:pt x="6895" y="6161"/>
                    <a:pt x="7088" y="6176"/>
                  </a:cubicBezTo>
                  <a:cubicBezTo>
                    <a:pt x="7088" y="6176"/>
                    <a:pt x="6811" y="5841"/>
                    <a:pt x="6568" y="5656"/>
                  </a:cubicBezTo>
                  <a:cubicBezTo>
                    <a:pt x="6568" y="5656"/>
                    <a:pt x="7088" y="5391"/>
                    <a:pt x="8115" y="5391"/>
                  </a:cubicBezTo>
                  <a:cubicBezTo>
                    <a:pt x="7469" y="4871"/>
                    <a:pt x="7261" y="4733"/>
                    <a:pt x="6465" y="4502"/>
                  </a:cubicBezTo>
                  <a:cubicBezTo>
                    <a:pt x="8184" y="3440"/>
                    <a:pt x="6557" y="1986"/>
                    <a:pt x="7042" y="589"/>
                  </a:cubicBezTo>
                  <a:lnTo>
                    <a:pt x="7042" y="589"/>
                  </a:lnTo>
                  <a:cubicBezTo>
                    <a:pt x="6580" y="1882"/>
                    <a:pt x="4248" y="843"/>
                    <a:pt x="3925" y="2101"/>
                  </a:cubicBezTo>
                  <a:cubicBezTo>
                    <a:pt x="3867" y="1351"/>
                    <a:pt x="3717" y="600"/>
                    <a:pt x="3233"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8689432" y="3551970"/>
              <a:ext cx="53594" cy="164070"/>
            </a:xfrm>
            <a:custGeom>
              <a:avLst/>
              <a:gdLst/>
              <a:ahLst/>
              <a:cxnLst/>
              <a:rect l="l" t="t" r="r" b="b"/>
              <a:pathLst>
                <a:path w="1663" h="5091" extrusionOk="0">
                  <a:moveTo>
                    <a:pt x="1466" y="0"/>
                  </a:moveTo>
                  <a:cubicBezTo>
                    <a:pt x="970" y="1697"/>
                    <a:pt x="497" y="3394"/>
                    <a:pt x="1" y="5091"/>
                  </a:cubicBezTo>
                  <a:cubicBezTo>
                    <a:pt x="1201" y="3648"/>
                    <a:pt x="1663" y="1882"/>
                    <a:pt x="1466"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8694653" y="4247214"/>
              <a:ext cx="216150" cy="282732"/>
            </a:xfrm>
            <a:custGeom>
              <a:avLst/>
              <a:gdLst/>
              <a:ahLst/>
              <a:cxnLst/>
              <a:rect l="l" t="t" r="r" b="b"/>
              <a:pathLst>
                <a:path w="6707" h="8773" extrusionOk="0">
                  <a:moveTo>
                    <a:pt x="4952" y="2124"/>
                  </a:moveTo>
                  <a:cubicBezTo>
                    <a:pt x="4837" y="2644"/>
                    <a:pt x="4675" y="3140"/>
                    <a:pt x="4502" y="3625"/>
                  </a:cubicBezTo>
                  <a:cubicBezTo>
                    <a:pt x="4317" y="4110"/>
                    <a:pt x="4098" y="4571"/>
                    <a:pt x="3844" y="5033"/>
                  </a:cubicBezTo>
                  <a:cubicBezTo>
                    <a:pt x="3578" y="5483"/>
                    <a:pt x="3290" y="5899"/>
                    <a:pt x="2955" y="6280"/>
                  </a:cubicBezTo>
                  <a:cubicBezTo>
                    <a:pt x="2632" y="6649"/>
                    <a:pt x="2286" y="6995"/>
                    <a:pt x="1893" y="7295"/>
                  </a:cubicBezTo>
                  <a:cubicBezTo>
                    <a:pt x="2239" y="6949"/>
                    <a:pt x="2574" y="6591"/>
                    <a:pt x="2886" y="6187"/>
                  </a:cubicBezTo>
                  <a:cubicBezTo>
                    <a:pt x="3186" y="5795"/>
                    <a:pt x="3474" y="5379"/>
                    <a:pt x="3740" y="4941"/>
                  </a:cubicBezTo>
                  <a:cubicBezTo>
                    <a:pt x="3994" y="4514"/>
                    <a:pt x="4213" y="4052"/>
                    <a:pt x="4421" y="3579"/>
                  </a:cubicBezTo>
                  <a:cubicBezTo>
                    <a:pt x="4606" y="3105"/>
                    <a:pt x="4779" y="2609"/>
                    <a:pt x="4952" y="2124"/>
                  </a:cubicBezTo>
                  <a:close/>
                  <a:moveTo>
                    <a:pt x="5321" y="0"/>
                  </a:moveTo>
                  <a:cubicBezTo>
                    <a:pt x="4444" y="3348"/>
                    <a:pt x="2574" y="6430"/>
                    <a:pt x="0" y="8773"/>
                  </a:cubicBezTo>
                  <a:cubicBezTo>
                    <a:pt x="1997" y="7815"/>
                    <a:pt x="6337" y="4698"/>
                    <a:pt x="6706" y="2263"/>
                  </a:cubicBezTo>
                  <a:lnTo>
                    <a:pt x="6706" y="2263"/>
                  </a:lnTo>
                  <a:cubicBezTo>
                    <a:pt x="6614" y="2263"/>
                    <a:pt x="5598" y="3452"/>
                    <a:pt x="5171" y="3648"/>
                  </a:cubicBezTo>
                  <a:cubicBezTo>
                    <a:pt x="5783" y="2667"/>
                    <a:pt x="5841" y="1039"/>
                    <a:pt x="5321"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240084" y="4520181"/>
              <a:ext cx="259657" cy="150696"/>
            </a:xfrm>
            <a:custGeom>
              <a:avLst/>
              <a:gdLst/>
              <a:ahLst/>
              <a:cxnLst/>
              <a:rect l="l" t="t" r="r" b="b"/>
              <a:pathLst>
                <a:path w="8057" h="4676" extrusionOk="0">
                  <a:moveTo>
                    <a:pt x="3070" y="2023"/>
                  </a:moveTo>
                  <a:lnTo>
                    <a:pt x="3070" y="2023"/>
                  </a:lnTo>
                  <a:cubicBezTo>
                    <a:pt x="3093" y="2380"/>
                    <a:pt x="3209" y="2727"/>
                    <a:pt x="3382" y="3027"/>
                  </a:cubicBezTo>
                  <a:cubicBezTo>
                    <a:pt x="3521" y="3258"/>
                    <a:pt x="3671" y="3465"/>
                    <a:pt x="3867" y="3639"/>
                  </a:cubicBezTo>
                  <a:cubicBezTo>
                    <a:pt x="4063" y="3766"/>
                    <a:pt x="4282" y="3869"/>
                    <a:pt x="4502" y="3939"/>
                  </a:cubicBezTo>
                  <a:cubicBezTo>
                    <a:pt x="4859" y="4054"/>
                    <a:pt x="5263" y="4100"/>
                    <a:pt x="5656" y="4112"/>
                  </a:cubicBezTo>
                  <a:cubicBezTo>
                    <a:pt x="5502" y="4134"/>
                    <a:pt x="5347" y="4146"/>
                    <a:pt x="5191" y="4146"/>
                  </a:cubicBezTo>
                  <a:cubicBezTo>
                    <a:pt x="4949" y="4146"/>
                    <a:pt x="4706" y="4117"/>
                    <a:pt x="4467" y="4054"/>
                  </a:cubicBezTo>
                  <a:cubicBezTo>
                    <a:pt x="4075" y="3950"/>
                    <a:pt x="3717" y="3754"/>
                    <a:pt x="3405" y="3500"/>
                  </a:cubicBezTo>
                  <a:cubicBezTo>
                    <a:pt x="3082" y="3258"/>
                    <a:pt x="2805" y="2969"/>
                    <a:pt x="2516" y="2715"/>
                  </a:cubicBezTo>
                  <a:cubicBezTo>
                    <a:pt x="2228" y="2450"/>
                    <a:pt x="1916" y="2207"/>
                    <a:pt x="1558" y="2046"/>
                  </a:cubicBezTo>
                  <a:lnTo>
                    <a:pt x="1558" y="2046"/>
                  </a:lnTo>
                  <a:cubicBezTo>
                    <a:pt x="1939" y="2150"/>
                    <a:pt x="2285" y="2369"/>
                    <a:pt x="2597" y="2623"/>
                  </a:cubicBezTo>
                  <a:cubicBezTo>
                    <a:pt x="2863" y="2842"/>
                    <a:pt x="3128" y="3085"/>
                    <a:pt x="3382" y="3304"/>
                  </a:cubicBezTo>
                  <a:cubicBezTo>
                    <a:pt x="3347" y="3246"/>
                    <a:pt x="3301" y="3177"/>
                    <a:pt x="3255" y="3096"/>
                  </a:cubicBezTo>
                  <a:cubicBezTo>
                    <a:pt x="3070" y="2784"/>
                    <a:pt x="2978" y="2380"/>
                    <a:pt x="3070" y="2023"/>
                  </a:cubicBezTo>
                  <a:close/>
                  <a:moveTo>
                    <a:pt x="4980" y="1"/>
                  </a:moveTo>
                  <a:cubicBezTo>
                    <a:pt x="4769" y="1"/>
                    <a:pt x="4554" y="66"/>
                    <a:pt x="4375" y="187"/>
                  </a:cubicBezTo>
                  <a:cubicBezTo>
                    <a:pt x="4063" y="395"/>
                    <a:pt x="3982" y="822"/>
                    <a:pt x="4028" y="1192"/>
                  </a:cubicBezTo>
                  <a:cubicBezTo>
                    <a:pt x="3832" y="995"/>
                    <a:pt x="3624" y="799"/>
                    <a:pt x="3359" y="707"/>
                  </a:cubicBezTo>
                  <a:cubicBezTo>
                    <a:pt x="3274" y="677"/>
                    <a:pt x="3180" y="662"/>
                    <a:pt x="3088" y="662"/>
                  </a:cubicBezTo>
                  <a:cubicBezTo>
                    <a:pt x="2890" y="662"/>
                    <a:pt x="2695" y="731"/>
                    <a:pt x="2586" y="880"/>
                  </a:cubicBezTo>
                  <a:cubicBezTo>
                    <a:pt x="2470" y="1053"/>
                    <a:pt x="2505" y="1376"/>
                    <a:pt x="2643" y="1538"/>
                  </a:cubicBezTo>
                  <a:cubicBezTo>
                    <a:pt x="2352" y="1410"/>
                    <a:pt x="2025" y="1343"/>
                    <a:pt x="1699" y="1343"/>
                  </a:cubicBezTo>
                  <a:cubicBezTo>
                    <a:pt x="1495" y="1343"/>
                    <a:pt x="1292" y="1369"/>
                    <a:pt x="1097" y="1422"/>
                  </a:cubicBezTo>
                  <a:cubicBezTo>
                    <a:pt x="519" y="1596"/>
                    <a:pt x="254" y="2103"/>
                    <a:pt x="0" y="2634"/>
                  </a:cubicBezTo>
                  <a:cubicBezTo>
                    <a:pt x="147" y="2571"/>
                    <a:pt x="304" y="2543"/>
                    <a:pt x="462" y="2543"/>
                  </a:cubicBezTo>
                  <a:cubicBezTo>
                    <a:pt x="764" y="2543"/>
                    <a:pt x="1074" y="2645"/>
                    <a:pt x="1339" y="2796"/>
                  </a:cubicBezTo>
                  <a:cubicBezTo>
                    <a:pt x="1743" y="3027"/>
                    <a:pt x="2055" y="3373"/>
                    <a:pt x="2436" y="3662"/>
                  </a:cubicBezTo>
                  <a:cubicBezTo>
                    <a:pt x="3265" y="4319"/>
                    <a:pt x="4308" y="4676"/>
                    <a:pt x="5369" y="4676"/>
                  </a:cubicBezTo>
                  <a:cubicBezTo>
                    <a:pt x="5519" y="4676"/>
                    <a:pt x="5668" y="4669"/>
                    <a:pt x="5818" y="4654"/>
                  </a:cubicBezTo>
                  <a:cubicBezTo>
                    <a:pt x="6614" y="4585"/>
                    <a:pt x="7399" y="4296"/>
                    <a:pt x="8057" y="3846"/>
                  </a:cubicBezTo>
                  <a:lnTo>
                    <a:pt x="8057" y="3846"/>
                  </a:lnTo>
                  <a:cubicBezTo>
                    <a:pt x="7792" y="3934"/>
                    <a:pt x="7478" y="3964"/>
                    <a:pt x="7149" y="3964"/>
                  </a:cubicBezTo>
                  <a:cubicBezTo>
                    <a:pt x="7090" y="3964"/>
                    <a:pt x="7031" y="3963"/>
                    <a:pt x="6972" y="3962"/>
                  </a:cubicBezTo>
                  <a:cubicBezTo>
                    <a:pt x="6129" y="3939"/>
                    <a:pt x="5310" y="3373"/>
                    <a:pt x="4986" y="2577"/>
                  </a:cubicBezTo>
                  <a:cubicBezTo>
                    <a:pt x="4663" y="1780"/>
                    <a:pt x="4871" y="730"/>
                    <a:pt x="5460" y="130"/>
                  </a:cubicBezTo>
                  <a:cubicBezTo>
                    <a:pt x="5316" y="42"/>
                    <a:pt x="5149" y="1"/>
                    <a:pt x="4980"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435073" y="4437292"/>
              <a:ext cx="616415" cy="247024"/>
            </a:xfrm>
            <a:custGeom>
              <a:avLst/>
              <a:gdLst/>
              <a:ahLst/>
              <a:cxnLst/>
              <a:rect l="l" t="t" r="r" b="b"/>
              <a:pathLst>
                <a:path w="19127" h="7665" extrusionOk="0">
                  <a:moveTo>
                    <a:pt x="19103" y="6803"/>
                  </a:moveTo>
                  <a:cubicBezTo>
                    <a:pt x="19111" y="6817"/>
                    <a:pt x="19119" y="6831"/>
                    <a:pt x="19127" y="6845"/>
                  </a:cubicBezTo>
                  <a:cubicBezTo>
                    <a:pt x="19119" y="6831"/>
                    <a:pt x="19111" y="6817"/>
                    <a:pt x="19103" y="6803"/>
                  </a:cubicBezTo>
                  <a:close/>
                  <a:moveTo>
                    <a:pt x="2021" y="1"/>
                  </a:moveTo>
                  <a:cubicBezTo>
                    <a:pt x="1455" y="1513"/>
                    <a:pt x="1917" y="3567"/>
                    <a:pt x="3337" y="4375"/>
                  </a:cubicBezTo>
                  <a:cubicBezTo>
                    <a:pt x="1813" y="4560"/>
                    <a:pt x="185" y="6141"/>
                    <a:pt x="1" y="7665"/>
                  </a:cubicBezTo>
                  <a:cubicBezTo>
                    <a:pt x="2713" y="5645"/>
                    <a:pt x="4502" y="6280"/>
                    <a:pt x="9131" y="4895"/>
                  </a:cubicBezTo>
                  <a:cubicBezTo>
                    <a:pt x="10645" y="4440"/>
                    <a:pt x="11992" y="4254"/>
                    <a:pt x="13170" y="4254"/>
                  </a:cubicBezTo>
                  <a:cubicBezTo>
                    <a:pt x="16519" y="4254"/>
                    <a:pt x="18507" y="5750"/>
                    <a:pt x="19103" y="6803"/>
                  </a:cubicBezTo>
                  <a:lnTo>
                    <a:pt x="19103" y="6803"/>
                  </a:lnTo>
                  <a:cubicBezTo>
                    <a:pt x="17653" y="4192"/>
                    <a:pt x="14729" y="2492"/>
                    <a:pt x="11749" y="2492"/>
                  </a:cubicBezTo>
                  <a:cubicBezTo>
                    <a:pt x="11700" y="2492"/>
                    <a:pt x="11650" y="2493"/>
                    <a:pt x="11601" y="2494"/>
                  </a:cubicBezTo>
                  <a:cubicBezTo>
                    <a:pt x="10354" y="2528"/>
                    <a:pt x="9131" y="2817"/>
                    <a:pt x="7896" y="3002"/>
                  </a:cubicBezTo>
                  <a:cubicBezTo>
                    <a:pt x="7369" y="3075"/>
                    <a:pt x="6837" y="3125"/>
                    <a:pt x="6309" y="3125"/>
                  </a:cubicBezTo>
                  <a:cubicBezTo>
                    <a:pt x="5588" y="3125"/>
                    <a:pt x="4876" y="3031"/>
                    <a:pt x="4202" y="2771"/>
                  </a:cubicBezTo>
                  <a:cubicBezTo>
                    <a:pt x="3048" y="2309"/>
                    <a:pt x="2044" y="1247"/>
                    <a:pt x="2021"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035858" y="4504873"/>
              <a:ext cx="587378" cy="237162"/>
            </a:xfrm>
            <a:custGeom>
              <a:avLst/>
              <a:gdLst/>
              <a:ahLst/>
              <a:cxnLst/>
              <a:rect l="l" t="t" r="r" b="b"/>
              <a:pathLst>
                <a:path w="18226" h="7359" extrusionOk="0">
                  <a:moveTo>
                    <a:pt x="508" y="801"/>
                  </a:moveTo>
                  <a:cubicBezTo>
                    <a:pt x="543" y="1424"/>
                    <a:pt x="635" y="2047"/>
                    <a:pt x="820" y="2636"/>
                  </a:cubicBezTo>
                  <a:cubicBezTo>
                    <a:pt x="993" y="3225"/>
                    <a:pt x="1270" y="3790"/>
                    <a:pt x="1662" y="4264"/>
                  </a:cubicBezTo>
                  <a:cubicBezTo>
                    <a:pt x="2032" y="4760"/>
                    <a:pt x="2482" y="5187"/>
                    <a:pt x="2955" y="5579"/>
                  </a:cubicBezTo>
                  <a:cubicBezTo>
                    <a:pt x="3451" y="5972"/>
                    <a:pt x="3971" y="6307"/>
                    <a:pt x="4548" y="6549"/>
                  </a:cubicBezTo>
                  <a:cubicBezTo>
                    <a:pt x="3948" y="6341"/>
                    <a:pt x="3394" y="6041"/>
                    <a:pt x="2886" y="5672"/>
                  </a:cubicBezTo>
                  <a:cubicBezTo>
                    <a:pt x="2378" y="5291"/>
                    <a:pt x="1928" y="4841"/>
                    <a:pt x="1547" y="4356"/>
                  </a:cubicBezTo>
                  <a:cubicBezTo>
                    <a:pt x="1154" y="3860"/>
                    <a:pt x="877" y="3271"/>
                    <a:pt x="716" y="2671"/>
                  </a:cubicBezTo>
                  <a:cubicBezTo>
                    <a:pt x="566" y="2059"/>
                    <a:pt x="485" y="1424"/>
                    <a:pt x="508" y="801"/>
                  </a:cubicBezTo>
                  <a:close/>
                  <a:moveTo>
                    <a:pt x="710" y="0"/>
                  </a:moveTo>
                  <a:cubicBezTo>
                    <a:pt x="598" y="0"/>
                    <a:pt x="484" y="51"/>
                    <a:pt x="393" y="166"/>
                  </a:cubicBezTo>
                  <a:cubicBezTo>
                    <a:pt x="277" y="316"/>
                    <a:pt x="231" y="512"/>
                    <a:pt x="219" y="708"/>
                  </a:cubicBezTo>
                  <a:cubicBezTo>
                    <a:pt x="0" y="2798"/>
                    <a:pt x="808" y="4748"/>
                    <a:pt x="2597" y="5983"/>
                  </a:cubicBezTo>
                  <a:cubicBezTo>
                    <a:pt x="4021" y="6963"/>
                    <a:pt x="5770" y="7358"/>
                    <a:pt x="7518" y="7358"/>
                  </a:cubicBezTo>
                  <a:cubicBezTo>
                    <a:pt x="7954" y="7358"/>
                    <a:pt x="8389" y="7334"/>
                    <a:pt x="8819" y="7288"/>
                  </a:cubicBezTo>
                  <a:cubicBezTo>
                    <a:pt x="12662" y="6884"/>
                    <a:pt x="15802" y="5326"/>
                    <a:pt x="18226" y="2301"/>
                  </a:cubicBezTo>
                  <a:lnTo>
                    <a:pt x="18226" y="2301"/>
                  </a:lnTo>
                  <a:cubicBezTo>
                    <a:pt x="16691" y="4206"/>
                    <a:pt x="14094" y="5406"/>
                    <a:pt x="11727" y="5706"/>
                  </a:cubicBezTo>
                  <a:cubicBezTo>
                    <a:pt x="11225" y="5771"/>
                    <a:pt x="10723" y="5809"/>
                    <a:pt x="10221" y="5809"/>
                  </a:cubicBezTo>
                  <a:cubicBezTo>
                    <a:pt x="9915" y="5809"/>
                    <a:pt x="9609" y="5795"/>
                    <a:pt x="9303" y="5764"/>
                  </a:cubicBezTo>
                  <a:cubicBezTo>
                    <a:pt x="8934" y="5730"/>
                    <a:pt x="8565" y="5626"/>
                    <a:pt x="8207" y="5522"/>
                  </a:cubicBezTo>
                  <a:cubicBezTo>
                    <a:pt x="7838" y="5406"/>
                    <a:pt x="7468" y="5291"/>
                    <a:pt x="7087" y="5233"/>
                  </a:cubicBezTo>
                  <a:cubicBezTo>
                    <a:pt x="7004" y="5221"/>
                    <a:pt x="6920" y="5214"/>
                    <a:pt x="6835" y="5214"/>
                  </a:cubicBezTo>
                  <a:cubicBezTo>
                    <a:pt x="6518" y="5214"/>
                    <a:pt x="6203" y="5306"/>
                    <a:pt x="6002" y="5533"/>
                  </a:cubicBezTo>
                  <a:cubicBezTo>
                    <a:pt x="5746" y="5812"/>
                    <a:pt x="5726" y="6198"/>
                    <a:pt x="6026" y="6411"/>
                  </a:cubicBezTo>
                  <a:lnTo>
                    <a:pt x="6026" y="6411"/>
                  </a:lnTo>
                  <a:cubicBezTo>
                    <a:pt x="4561" y="5430"/>
                    <a:pt x="3910" y="3940"/>
                    <a:pt x="3532" y="2301"/>
                  </a:cubicBezTo>
                  <a:cubicBezTo>
                    <a:pt x="3289" y="1225"/>
                    <a:pt x="2570" y="393"/>
                    <a:pt x="1951" y="393"/>
                  </a:cubicBezTo>
                  <a:cubicBezTo>
                    <a:pt x="1687" y="393"/>
                    <a:pt x="1441" y="545"/>
                    <a:pt x="1258" y="893"/>
                  </a:cubicBezTo>
                  <a:cubicBezTo>
                    <a:pt x="1177" y="720"/>
                    <a:pt x="1212" y="489"/>
                    <a:pt x="1120" y="304"/>
                  </a:cubicBezTo>
                  <a:cubicBezTo>
                    <a:pt x="1043" y="117"/>
                    <a:pt x="879" y="0"/>
                    <a:pt x="710"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8026931" y="4685024"/>
              <a:ext cx="247378" cy="99744"/>
            </a:xfrm>
            <a:custGeom>
              <a:avLst/>
              <a:gdLst/>
              <a:ahLst/>
              <a:cxnLst/>
              <a:rect l="l" t="t" r="r" b="b"/>
              <a:pathLst>
                <a:path w="7676" h="3095" extrusionOk="0">
                  <a:moveTo>
                    <a:pt x="1870" y="2910"/>
                  </a:moveTo>
                  <a:cubicBezTo>
                    <a:pt x="1860" y="2915"/>
                    <a:pt x="1850" y="2920"/>
                    <a:pt x="1840" y="2925"/>
                  </a:cubicBezTo>
                  <a:lnTo>
                    <a:pt x="1840" y="2925"/>
                  </a:lnTo>
                  <a:cubicBezTo>
                    <a:pt x="1850" y="2920"/>
                    <a:pt x="1860" y="2915"/>
                    <a:pt x="1870" y="2910"/>
                  </a:cubicBezTo>
                  <a:close/>
                  <a:moveTo>
                    <a:pt x="1152" y="0"/>
                  </a:moveTo>
                  <a:cubicBezTo>
                    <a:pt x="1016" y="0"/>
                    <a:pt x="955" y="92"/>
                    <a:pt x="1050" y="347"/>
                  </a:cubicBezTo>
                  <a:cubicBezTo>
                    <a:pt x="1108" y="520"/>
                    <a:pt x="1281" y="659"/>
                    <a:pt x="1443" y="740"/>
                  </a:cubicBezTo>
                  <a:cubicBezTo>
                    <a:pt x="958" y="740"/>
                    <a:pt x="462" y="959"/>
                    <a:pt x="231" y="1421"/>
                  </a:cubicBezTo>
                  <a:cubicBezTo>
                    <a:pt x="0" y="1882"/>
                    <a:pt x="104" y="2471"/>
                    <a:pt x="462" y="2829"/>
                  </a:cubicBezTo>
                  <a:cubicBezTo>
                    <a:pt x="644" y="3017"/>
                    <a:pt x="892" y="3095"/>
                    <a:pt x="1150" y="3095"/>
                  </a:cubicBezTo>
                  <a:cubicBezTo>
                    <a:pt x="1387" y="3095"/>
                    <a:pt x="1632" y="3029"/>
                    <a:pt x="1840" y="2925"/>
                  </a:cubicBezTo>
                  <a:lnTo>
                    <a:pt x="1840" y="2925"/>
                  </a:lnTo>
                  <a:cubicBezTo>
                    <a:pt x="1790" y="2948"/>
                    <a:pt x="1735" y="2959"/>
                    <a:pt x="1681" y="2959"/>
                  </a:cubicBezTo>
                  <a:cubicBezTo>
                    <a:pt x="1480" y="2959"/>
                    <a:pt x="1276" y="2813"/>
                    <a:pt x="1224" y="2621"/>
                  </a:cubicBezTo>
                  <a:cubicBezTo>
                    <a:pt x="1154" y="2356"/>
                    <a:pt x="1293" y="2067"/>
                    <a:pt x="1512" y="1906"/>
                  </a:cubicBezTo>
                  <a:cubicBezTo>
                    <a:pt x="1681" y="1790"/>
                    <a:pt x="1890" y="1743"/>
                    <a:pt x="2103" y="1743"/>
                  </a:cubicBezTo>
                  <a:cubicBezTo>
                    <a:pt x="2168" y="1743"/>
                    <a:pt x="2233" y="1747"/>
                    <a:pt x="2297" y="1755"/>
                  </a:cubicBezTo>
                  <a:cubicBezTo>
                    <a:pt x="2551" y="1779"/>
                    <a:pt x="2816" y="1871"/>
                    <a:pt x="3070" y="1952"/>
                  </a:cubicBezTo>
                  <a:cubicBezTo>
                    <a:pt x="3877" y="2200"/>
                    <a:pt x="4674" y="2309"/>
                    <a:pt x="5477" y="2309"/>
                  </a:cubicBezTo>
                  <a:cubicBezTo>
                    <a:pt x="6202" y="2309"/>
                    <a:pt x="6931" y="2220"/>
                    <a:pt x="7676" y="2067"/>
                  </a:cubicBezTo>
                  <a:lnTo>
                    <a:pt x="7676" y="2067"/>
                  </a:lnTo>
                  <a:cubicBezTo>
                    <a:pt x="7433" y="2116"/>
                    <a:pt x="7180" y="2139"/>
                    <a:pt x="6920" y="2139"/>
                  </a:cubicBezTo>
                  <a:cubicBezTo>
                    <a:pt x="5346" y="2139"/>
                    <a:pt x="3542" y="1312"/>
                    <a:pt x="2343" y="578"/>
                  </a:cubicBezTo>
                  <a:cubicBezTo>
                    <a:pt x="2238" y="521"/>
                    <a:pt x="1478" y="0"/>
                    <a:pt x="1152"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588702" y="4598751"/>
              <a:ext cx="462046" cy="251471"/>
            </a:xfrm>
            <a:custGeom>
              <a:avLst/>
              <a:gdLst/>
              <a:ahLst/>
              <a:cxnLst/>
              <a:rect l="l" t="t" r="r" b="b"/>
              <a:pathLst>
                <a:path w="14337" h="7803" extrusionOk="0">
                  <a:moveTo>
                    <a:pt x="14315" y="2166"/>
                  </a:moveTo>
                  <a:lnTo>
                    <a:pt x="14315" y="2166"/>
                  </a:lnTo>
                  <a:cubicBezTo>
                    <a:pt x="14322" y="2171"/>
                    <a:pt x="14330" y="2176"/>
                    <a:pt x="14337" y="2182"/>
                  </a:cubicBezTo>
                  <a:cubicBezTo>
                    <a:pt x="14330" y="2176"/>
                    <a:pt x="14322" y="2171"/>
                    <a:pt x="14315" y="2166"/>
                  </a:cubicBezTo>
                  <a:close/>
                  <a:moveTo>
                    <a:pt x="10203" y="481"/>
                  </a:moveTo>
                  <a:cubicBezTo>
                    <a:pt x="10389" y="481"/>
                    <a:pt x="10577" y="494"/>
                    <a:pt x="10759" y="520"/>
                  </a:cubicBezTo>
                  <a:cubicBezTo>
                    <a:pt x="11001" y="543"/>
                    <a:pt x="11243" y="623"/>
                    <a:pt x="11474" y="704"/>
                  </a:cubicBezTo>
                  <a:cubicBezTo>
                    <a:pt x="11139" y="597"/>
                    <a:pt x="10791" y="548"/>
                    <a:pt x="10443" y="548"/>
                  </a:cubicBezTo>
                  <a:cubicBezTo>
                    <a:pt x="9820" y="548"/>
                    <a:pt x="9193" y="702"/>
                    <a:pt x="8623" y="947"/>
                  </a:cubicBezTo>
                  <a:cubicBezTo>
                    <a:pt x="7723" y="1339"/>
                    <a:pt x="6961" y="1974"/>
                    <a:pt x="6268" y="2655"/>
                  </a:cubicBezTo>
                  <a:cubicBezTo>
                    <a:pt x="5564" y="3336"/>
                    <a:pt x="4918" y="4086"/>
                    <a:pt x="4168" y="4721"/>
                  </a:cubicBezTo>
                  <a:cubicBezTo>
                    <a:pt x="3787" y="5033"/>
                    <a:pt x="3383" y="5333"/>
                    <a:pt x="2967" y="5587"/>
                  </a:cubicBezTo>
                  <a:cubicBezTo>
                    <a:pt x="2552" y="5829"/>
                    <a:pt x="2102" y="6048"/>
                    <a:pt x="1640" y="6233"/>
                  </a:cubicBezTo>
                  <a:cubicBezTo>
                    <a:pt x="2517" y="5795"/>
                    <a:pt x="3371" y="5275"/>
                    <a:pt x="4075" y="4617"/>
                  </a:cubicBezTo>
                  <a:cubicBezTo>
                    <a:pt x="4826" y="3982"/>
                    <a:pt x="5472" y="3244"/>
                    <a:pt x="6165" y="2551"/>
                  </a:cubicBezTo>
                  <a:cubicBezTo>
                    <a:pt x="6880" y="1870"/>
                    <a:pt x="7654" y="1224"/>
                    <a:pt x="8577" y="854"/>
                  </a:cubicBezTo>
                  <a:cubicBezTo>
                    <a:pt x="9039" y="658"/>
                    <a:pt x="9512" y="531"/>
                    <a:pt x="10020" y="485"/>
                  </a:cubicBezTo>
                  <a:cubicBezTo>
                    <a:pt x="10080" y="482"/>
                    <a:pt x="10142" y="481"/>
                    <a:pt x="10203" y="481"/>
                  </a:cubicBezTo>
                  <a:close/>
                  <a:moveTo>
                    <a:pt x="9936" y="1"/>
                  </a:moveTo>
                  <a:cubicBezTo>
                    <a:pt x="8832" y="1"/>
                    <a:pt x="7730" y="358"/>
                    <a:pt x="6672" y="993"/>
                  </a:cubicBezTo>
                  <a:cubicBezTo>
                    <a:pt x="5026" y="1981"/>
                    <a:pt x="2956" y="3012"/>
                    <a:pt x="942" y="3012"/>
                  </a:cubicBezTo>
                  <a:cubicBezTo>
                    <a:pt x="626" y="3012"/>
                    <a:pt x="312" y="2987"/>
                    <a:pt x="1" y="2932"/>
                  </a:cubicBezTo>
                  <a:lnTo>
                    <a:pt x="1" y="2932"/>
                  </a:lnTo>
                  <a:cubicBezTo>
                    <a:pt x="601" y="3417"/>
                    <a:pt x="1340" y="3578"/>
                    <a:pt x="2113" y="3624"/>
                  </a:cubicBezTo>
                  <a:cubicBezTo>
                    <a:pt x="855" y="3936"/>
                    <a:pt x="1894" y="6279"/>
                    <a:pt x="601" y="6741"/>
                  </a:cubicBezTo>
                  <a:cubicBezTo>
                    <a:pt x="801" y="6670"/>
                    <a:pt x="1002" y="6642"/>
                    <a:pt x="1203" y="6642"/>
                  </a:cubicBezTo>
                  <a:cubicBezTo>
                    <a:pt x="1894" y="6642"/>
                    <a:pt x="2582" y="6967"/>
                    <a:pt x="3215" y="6967"/>
                  </a:cubicBezTo>
                  <a:cubicBezTo>
                    <a:pt x="3686" y="6967"/>
                    <a:pt x="4126" y="6788"/>
                    <a:pt x="4514" y="6164"/>
                  </a:cubicBezTo>
                  <a:cubicBezTo>
                    <a:pt x="4745" y="6949"/>
                    <a:pt x="4883" y="7157"/>
                    <a:pt x="5403" y="7803"/>
                  </a:cubicBezTo>
                  <a:cubicBezTo>
                    <a:pt x="5403" y="6764"/>
                    <a:pt x="5668" y="6256"/>
                    <a:pt x="5668" y="6256"/>
                  </a:cubicBezTo>
                  <a:cubicBezTo>
                    <a:pt x="5853" y="6510"/>
                    <a:pt x="6188" y="6776"/>
                    <a:pt x="6188" y="6776"/>
                  </a:cubicBezTo>
                  <a:cubicBezTo>
                    <a:pt x="6084" y="5391"/>
                    <a:pt x="6338" y="4109"/>
                    <a:pt x="7169" y="2990"/>
                  </a:cubicBezTo>
                  <a:cubicBezTo>
                    <a:pt x="7169" y="3417"/>
                    <a:pt x="7469" y="3867"/>
                    <a:pt x="7884" y="3936"/>
                  </a:cubicBezTo>
                  <a:cubicBezTo>
                    <a:pt x="7931" y="3944"/>
                    <a:pt x="7978" y="3947"/>
                    <a:pt x="8024" y="3947"/>
                  </a:cubicBezTo>
                  <a:cubicBezTo>
                    <a:pt x="8413" y="3947"/>
                    <a:pt x="8778" y="3694"/>
                    <a:pt x="8912" y="3313"/>
                  </a:cubicBezTo>
                  <a:lnTo>
                    <a:pt x="8912" y="3313"/>
                  </a:lnTo>
                  <a:cubicBezTo>
                    <a:pt x="8814" y="3416"/>
                    <a:pt x="8660" y="3466"/>
                    <a:pt x="8501" y="3466"/>
                  </a:cubicBezTo>
                  <a:cubicBezTo>
                    <a:pt x="8306" y="3466"/>
                    <a:pt x="8103" y="3390"/>
                    <a:pt x="7988" y="3244"/>
                  </a:cubicBezTo>
                  <a:cubicBezTo>
                    <a:pt x="7781" y="3001"/>
                    <a:pt x="7757" y="2643"/>
                    <a:pt x="7827" y="2309"/>
                  </a:cubicBezTo>
                  <a:cubicBezTo>
                    <a:pt x="8035" y="1385"/>
                    <a:pt x="9350" y="1097"/>
                    <a:pt x="10147" y="981"/>
                  </a:cubicBezTo>
                  <a:cubicBezTo>
                    <a:pt x="10372" y="948"/>
                    <a:pt x="10598" y="932"/>
                    <a:pt x="10823" y="932"/>
                  </a:cubicBezTo>
                  <a:cubicBezTo>
                    <a:pt x="12071" y="932"/>
                    <a:pt x="13311" y="1421"/>
                    <a:pt x="14315" y="2166"/>
                  </a:cubicBezTo>
                  <a:lnTo>
                    <a:pt x="14315" y="2166"/>
                  </a:lnTo>
                  <a:cubicBezTo>
                    <a:pt x="13748" y="1741"/>
                    <a:pt x="13302" y="1207"/>
                    <a:pt x="12698" y="820"/>
                  </a:cubicBezTo>
                  <a:cubicBezTo>
                    <a:pt x="12375" y="600"/>
                    <a:pt x="12028" y="450"/>
                    <a:pt x="11682" y="312"/>
                  </a:cubicBezTo>
                  <a:cubicBezTo>
                    <a:pt x="11104" y="100"/>
                    <a:pt x="10520" y="1"/>
                    <a:pt x="9936"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7641522" y="4596882"/>
              <a:ext cx="164102" cy="48438"/>
            </a:xfrm>
            <a:custGeom>
              <a:avLst/>
              <a:gdLst/>
              <a:ahLst/>
              <a:cxnLst/>
              <a:rect l="l" t="t" r="r" b="b"/>
              <a:pathLst>
                <a:path w="5092" h="1503" extrusionOk="0">
                  <a:moveTo>
                    <a:pt x="5091" y="0"/>
                  </a:moveTo>
                  <a:cubicBezTo>
                    <a:pt x="3394" y="485"/>
                    <a:pt x="1698" y="970"/>
                    <a:pt x="1" y="1455"/>
                  </a:cubicBezTo>
                  <a:cubicBezTo>
                    <a:pt x="287" y="1487"/>
                    <a:pt x="571" y="1503"/>
                    <a:pt x="853" y="1503"/>
                  </a:cubicBezTo>
                  <a:cubicBezTo>
                    <a:pt x="2402" y="1503"/>
                    <a:pt x="3870" y="1016"/>
                    <a:pt x="5091"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336798" y="4602103"/>
              <a:ext cx="282732" cy="216150"/>
            </a:xfrm>
            <a:custGeom>
              <a:avLst/>
              <a:gdLst/>
              <a:ahLst/>
              <a:cxnLst/>
              <a:rect l="l" t="t" r="r" b="b"/>
              <a:pathLst>
                <a:path w="8773" h="6707" extrusionOk="0">
                  <a:moveTo>
                    <a:pt x="7295" y="1870"/>
                  </a:moveTo>
                  <a:lnTo>
                    <a:pt x="7295" y="1870"/>
                  </a:lnTo>
                  <a:cubicBezTo>
                    <a:pt x="6995" y="2251"/>
                    <a:pt x="6649" y="2609"/>
                    <a:pt x="6268" y="2943"/>
                  </a:cubicBezTo>
                  <a:cubicBezTo>
                    <a:pt x="5898" y="3267"/>
                    <a:pt x="5483" y="3555"/>
                    <a:pt x="5033" y="3821"/>
                  </a:cubicBezTo>
                  <a:cubicBezTo>
                    <a:pt x="4583" y="4075"/>
                    <a:pt x="4109" y="4294"/>
                    <a:pt x="3613" y="4479"/>
                  </a:cubicBezTo>
                  <a:cubicBezTo>
                    <a:pt x="3128" y="4675"/>
                    <a:pt x="2620" y="4813"/>
                    <a:pt x="2112" y="4929"/>
                  </a:cubicBezTo>
                  <a:cubicBezTo>
                    <a:pt x="2609" y="4767"/>
                    <a:pt x="3094" y="4594"/>
                    <a:pt x="3578" y="4398"/>
                  </a:cubicBezTo>
                  <a:cubicBezTo>
                    <a:pt x="4052" y="4190"/>
                    <a:pt x="4513" y="3982"/>
                    <a:pt x="4940" y="3717"/>
                  </a:cubicBezTo>
                  <a:cubicBezTo>
                    <a:pt x="5391" y="3474"/>
                    <a:pt x="5795" y="3186"/>
                    <a:pt x="6187" y="2863"/>
                  </a:cubicBezTo>
                  <a:cubicBezTo>
                    <a:pt x="6579" y="2562"/>
                    <a:pt x="6937" y="2216"/>
                    <a:pt x="7295" y="1870"/>
                  </a:cubicBezTo>
                  <a:close/>
                  <a:moveTo>
                    <a:pt x="8773" y="0"/>
                  </a:moveTo>
                  <a:lnTo>
                    <a:pt x="8773" y="0"/>
                  </a:lnTo>
                  <a:cubicBezTo>
                    <a:pt x="6429" y="2562"/>
                    <a:pt x="3347" y="4421"/>
                    <a:pt x="0" y="5321"/>
                  </a:cubicBezTo>
                  <a:cubicBezTo>
                    <a:pt x="470" y="5556"/>
                    <a:pt x="1057" y="5673"/>
                    <a:pt x="1652" y="5673"/>
                  </a:cubicBezTo>
                  <a:cubicBezTo>
                    <a:pt x="2373" y="5673"/>
                    <a:pt x="3104" y="5501"/>
                    <a:pt x="3648" y="5160"/>
                  </a:cubicBezTo>
                  <a:lnTo>
                    <a:pt x="3648" y="5160"/>
                  </a:lnTo>
                  <a:cubicBezTo>
                    <a:pt x="3440" y="5598"/>
                    <a:pt x="2262" y="6602"/>
                    <a:pt x="2262" y="6706"/>
                  </a:cubicBezTo>
                  <a:cubicBezTo>
                    <a:pt x="4698" y="6325"/>
                    <a:pt x="7815" y="1985"/>
                    <a:pt x="8773"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616533" y="4523210"/>
              <a:ext cx="315475" cy="295397"/>
            </a:xfrm>
            <a:custGeom>
              <a:avLst/>
              <a:gdLst/>
              <a:ahLst/>
              <a:cxnLst/>
              <a:rect l="l" t="t" r="r" b="b"/>
              <a:pathLst>
                <a:path w="9789" h="9166" extrusionOk="0">
                  <a:moveTo>
                    <a:pt x="5610" y="5391"/>
                  </a:moveTo>
                  <a:cubicBezTo>
                    <a:pt x="5610" y="5391"/>
                    <a:pt x="8380" y="5945"/>
                    <a:pt x="8461" y="6673"/>
                  </a:cubicBezTo>
                  <a:cubicBezTo>
                    <a:pt x="8471" y="6781"/>
                    <a:pt x="8413" y="6827"/>
                    <a:pt x="8306" y="6827"/>
                  </a:cubicBezTo>
                  <a:cubicBezTo>
                    <a:pt x="7710" y="6827"/>
                    <a:pt x="5610" y="5391"/>
                    <a:pt x="5610" y="5391"/>
                  </a:cubicBezTo>
                  <a:close/>
                  <a:moveTo>
                    <a:pt x="5772" y="5795"/>
                  </a:moveTo>
                  <a:cubicBezTo>
                    <a:pt x="5772" y="5796"/>
                    <a:pt x="8369" y="7596"/>
                    <a:pt x="7976" y="8000"/>
                  </a:cubicBezTo>
                  <a:cubicBezTo>
                    <a:pt x="7949" y="8028"/>
                    <a:pt x="7916" y="8040"/>
                    <a:pt x="7876" y="8040"/>
                  </a:cubicBezTo>
                  <a:cubicBezTo>
                    <a:pt x="7348" y="8040"/>
                    <a:pt x="5772" y="5796"/>
                    <a:pt x="5772" y="5795"/>
                  </a:cubicBezTo>
                  <a:close/>
                  <a:moveTo>
                    <a:pt x="5344" y="5645"/>
                  </a:moveTo>
                  <a:cubicBezTo>
                    <a:pt x="5345" y="5646"/>
                    <a:pt x="7310" y="8486"/>
                    <a:pt x="6654" y="8486"/>
                  </a:cubicBezTo>
                  <a:cubicBezTo>
                    <a:pt x="6645" y="8486"/>
                    <a:pt x="6636" y="8486"/>
                    <a:pt x="6626" y="8485"/>
                  </a:cubicBezTo>
                  <a:cubicBezTo>
                    <a:pt x="5899" y="8416"/>
                    <a:pt x="5345" y="5646"/>
                    <a:pt x="5344" y="5645"/>
                  </a:cubicBezTo>
                  <a:close/>
                  <a:moveTo>
                    <a:pt x="4479" y="1"/>
                  </a:moveTo>
                  <a:cubicBezTo>
                    <a:pt x="4479" y="1"/>
                    <a:pt x="4767" y="694"/>
                    <a:pt x="4075" y="1259"/>
                  </a:cubicBezTo>
                  <a:cubicBezTo>
                    <a:pt x="3359" y="1825"/>
                    <a:pt x="2817" y="1213"/>
                    <a:pt x="2009" y="1998"/>
                  </a:cubicBezTo>
                  <a:lnTo>
                    <a:pt x="2009" y="2009"/>
                  </a:lnTo>
                  <a:lnTo>
                    <a:pt x="1997" y="2009"/>
                  </a:lnTo>
                  <a:cubicBezTo>
                    <a:pt x="1201" y="2817"/>
                    <a:pt x="1824" y="3371"/>
                    <a:pt x="1258" y="4076"/>
                  </a:cubicBezTo>
                  <a:cubicBezTo>
                    <a:pt x="953" y="4456"/>
                    <a:pt x="611" y="4543"/>
                    <a:pt x="360" y="4543"/>
                  </a:cubicBezTo>
                  <a:cubicBezTo>
                    <a:pt x="147" y="4543"/>
                    <a:pt x="0" y="4480"/>
                    <a:pt x="0" y="4480"/>
                  </a:cubicBezTo>
                  <a:lnTo>
                    <a:pt x="0" y="4480"/>
                  </a:lnTo>
                  <a:cubicBezTo>
                    <a:pt x="344" y="4866"/>
                    <a:pt x="699" y="5004"/>
                    <a:pt x="1032" y="5004"/>
                  </a:cubicBezTo>
                  <a:cubicBezTo>
                    <a:pt x="1863" y="5004"/>
                    <a:pt x="2551" y="4145"/>
                    <a:pt x="2551" y="4145"/>
                  </a:cubicBezTo>
                  <a:lnTo>
                    <a:pt x="2551" y="4145"/>
                  </a:lnTo>
                  <a:cubicBezTo>
                    <a:pt x="2205" y="4964"/>
                    <a:pt x="3105" y="5749"/>
                    <a:pt x="3105" y="5749"/>
                  </a:cubicBezTo>
                  <a:cubicBezTo>
                    <a:pt x="3194" y="5075"/>
                    <a:pt x="3445" y="4764"/>
                    <a:pt x="3738" y="4764"/>
                  </a:cubicBezTo>
                  <a:cubicBezTo>
                    <a:pt x="4242" y="4764"/>
                    <a:pt x="4871" y="5688"/>
                    <a:pt x="5010" y="7273"/>
                  </a:cubicBezTo>
                  <a:cubicBezTo>
                    <a:pt x="5126" y="8762"/>
                    <a:pt x="5822" y="9109"/>
                    <a:pt x="6508" y="9109"/>
                  </a:cubicBezTo>
                  <a:cubicBezTo>
                    <a:pt x="6976" y="9109"/>
                    <a:pt x="7439" y="8947"/>
                    <a:pt x="7711" y="8877"/>
                  </a:cubicBezTo>
                  <a:cubicBezTo>
                    <a:pt x="7819" y="8845"/>
                    <a:pt x="7933" y="8832"/>
                    <a:pt x="8047" y="8832"/>
                  </a:cubicBezTo>
                  <a:cubicBezTo>
                    <a:pt x="8502" y="8832"/>
                    <a:pt x="8962" y="9046"/>
                    <a:pt x="9119" y="9120"/>
                  </a:cubicBezTo>
                  <a:lnTo>
                    <a:pt x="9165" y="9166"/>
                  </a:lnTo>
                  <a:cubicBezTo>
                    <a:pt x="9165" y="9166"/>
                    <a:pt x="9165" y="9154"/>
                    <a:pt x="9154" y="9143"/>
                  </a:cubicBezTo>
                  <a:lnTo>
                    <a:pt x="9154" y="9143"/>
                  </a:lnTo>
                  <a:cubicBezTo>
                    <a:pt x="9165" y="9154"/>
                    <a:pt x="9177" y="9154"/>
                    <a:pt x="9177" y="9154"/>
                  </a:cubicBezTo>
                  <a:lnTo>
                    <a:pt x="9130" y="9108"/>
                  </a:lnTo>
                  <a:cubicBezTo>
                    <a:pt x="9038" y="8912"/>
                    <a:pt x="8726" y="8242"/>
                    <a:pt x="8888" y="7700"/>
                  </a:cubicBezTo>
                  <a:cubicBezTo>
                    <a:pt x="9073" y="7030"/>
                    <a:pt x="9788" y="5195"/>
                    <a:pt x="7284" y="4999"/>
                  </a:cubicBezTo>
                  <a:cubicBezTo>
                    <a:pt x="4790" y="4791"/>
                    <a:pt x="3936" y="3337"/>
                    <a:pt x="5760" y="3094"/>
                  </a:cubicBezTo>
                  <a:cubicBezTo>
                    <a:pt x="5760" y="3094"/>
                    <a:pt x="5208" y="2461"/>
                    <a:pt x="4546" y="2461"/>
                  </a:cubicBezTo>
                  <a:cubicBezTo>
                    <a:pt x="4420" y="2461"/>
                    <a:pt x="4289" y="2484"/>
                    <a:pt x="4158" y="2539"/>
                  </a:cubicBezTo>
                  <a:lnTo>
                    <a:pt x="4158" y="2539"/>
                  </a:lnTo>
                  <a:cubicBezTo>
                    <a:pt x="4230" y="2491"/>
                    <a:pt x="5782" y="1158"/>
                    <a:pt x="4479"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75;p2"/>
          <p:cNvGrpSpPr/>
          <p:nvPr/>
        </p:nvGrpSpPr>
        <p:grpSpPr>
          <a:xfrm>
            <a:off x="198356" y="198863"/>
            <a:ext cx="1510696" cy="1504347"/>
            <a:chOff x="198356" y="293351"/>
            <a:chExt cx="1510696" cy="1504347"/>
          </a:xfrm>
          <a:solidFill>
            <a:srgbClr val="D6B35E"/>
          </a:solidFill>
        </p:grpSpPr>
        <p:sp>
          <p:nvSpPr>
            <p:cNvPr id="76" name="Google Shape;76;p2"/>
            <p:cNvSpPr/>
            <p:nvPr/>
          </p:nvSpPr>
          <p:spPr>
            <a:xfrm>
              <a:off x="376542" y="732644"/>
              <a:ext cx="155175" cy="260076"/>
            </a:xfrm>
            <a:custGeom>
              <a:avLst/>
              <a:gdLst/>
              <a:ahLst/>
              <a:cxnLst/>
              <a:rect l="l" t="t" r="r" b="b"/>
              <a:pathLst>
                <a:path w="4815" h="8070" extrusionOk="0">
                  <a:moveTo>
                    <a:pt x="693" y="2425"/>
                  </a:moveTo>
                  <a:lnTo>
                    <a:pt x="693" y="2425"/>
                  </a:lnTo>
                  <a:cubicBezTo>
                    <a:pt x="705" y="2817"/>
                    <a:pt x="751" y="3221"/>
                    <a:pt x="867" y="3579"/>
                  </a:cubicBezTo>
                  <a:cubicBezTo>
                    <a:pt x="936" y="3810"/>
                    <a:pt x="1040" y="4018"/>
                    <a:pt x="1167" y="4214"/>
                  </a:cubicBezTo>
                  <a:cubicBezTo>
                    <a:pt x="1351" y="4410"/>
                    <a:pt x="1559" y="4560"/>
                    <a:pt x="1778" y="4699"/>
                  </a:cubicBezTo>
                  <a:cubicBezTo>
                    <a:pt x="2078" y="4872"/>
                    <a:pt x="2413" y="4987"/>
                    <a:pt x="2783" y="5010"/>
                  </a:cubicBezTo>
                  <a:cubicBezTo>
                    <a:pt x="2687" y="5035"/>
                    <a:pt x="2588" y="5047"/>
                    <a:pt x="2489" y="5047"/>
                  </a:cubicBezTo>
                  <a:cubicBezTo>
                    <a:pt x="2219" y="5047"/>
                    <a:pt x="1943" y="4961"/>
                    <a:pt x="1698" y="4826"/>
                  </a:cubicBezTo>
                  <a:cubicBezTo>
                    <a:pt x="1628" y="4780"/>
                    <a:pt x="1571" y="4733"/>
                    <a:pt x="1501" y="4699"/>
                  </a:cubicBezTo>
                  <a:lnTo>
                    <a:pt x="1501" y="4699"/>
                  </a:lnTo>
                  <a:cubicBezTo>
                    <a:pt x="1721" y="4964"/>
                    <a:pt x="1963" y="5218"/>
                    <a:pt x="2182" y="5484"/>
                  </a:cubicBezTo>
                  <a:cubicBezTo>
                    <a:pt x="2436" y="5795"/>
                    <a:pt x="2656" y="6142"/>
                    <a:pt x="2760" y="6522"/>
                  </a:cubicBezTo>
                  <a:cubicBezTo>
                    <a:pt x="2598" y="6165"/>
                    <a:pt x="2356" y="5853"/>
                    <a:pt x="2090" y="5564"/>
                  </a:cubicBezTo>
                  <a:cubicBezTo>
                    <a:pt x="1836" y="5276"/>
                    <a:pt x="1548" y="4999"/>
                    <a:pt x="1294" y="4676"/>
                  </a:cubicBezTo>
                  <a:cubicBezTo>
                    <a:pt x="1051" y="4364"/>
                    <a:pt x="855" y="4006"/>
                    <a:pt x="751" y="3614"/>
                  </a:cubicBezTo>
                  <a:cubicBezTo>
                    <a:pt x="647" y="3221"/>
                    <a:pt x="636" y="2817"/>
                    <a:pt x="693" y="2425"/>
                  </a:cubicBezTo>
                  <a:close/>
                  <a:moveTo>
                    <a:pt x="924" y="1"/>
                  </a:moveTo>
                  <a:cubicBezTo>
                    <a:pt x="474" y="670"/>
                    <a:pt x="185" y="1444"/>
                    <a:pt x="116" y="2240"/>
                  </a:cubicBezTo>
                  <a:cubicBezTo>
                    <a:pt x="1" y="3441"/>
                    <a:pt x="370" y="4676"/>
                    <a:pt x="1109" y="5634"/>
                  </a:cubicBezTo>
                  <a:cubicBezTo>
                    <a:pt x="1397" y="5992"/>
                    <a:pt x="1744" y="6326"/>
                    <a:pt x="1975" y="6730"/>
                  </a:cubicBezTo>
                  <a:cubicBezTo>
                    <a:pt x="2240" y="7134"/>
                    <a:pt x="2356" y="7654"/>
                    <a:pt x="2136" y="8069"/>
                  </a:cubicBezTo>
                  <a:cubicBezTo>
                    <a:pt x="2667" y="7815"/>
                    <a:pt x="3175" y="7538"/>
                    <a:pt x="3348" y="6973"/>
                  </a:cubicBezTo>
                  <a:cubicBezTo>
                    <a:pt x="3510" y="6465"/>
                    <a:pt x="3464" y="5911"/>
                    <a:pt x="3233" y="5414"/>
                  </a:cubicBezTo>
                  <a:lnTo>
                    <a:pt x="3233" y="5414"/>
                  </a:lnTo>
                  <a:cubicBezTo>
                    <a:pt x="3327" y="5502"/>
                    <a:pt x="3476" y="5550"/>
                    <a:pt x="3618" y="5550"/>
                  </a:cubicBezTo>
                  <a:cubicBezTo>
                    <a:pt x="3720" y="5550"/>
                    <a:pt x="3818" y="5525"/>
                    <a:pt x="3891" y="5472"/>
                  </a:cubicBezTo>
                  <a:cubicBezTo>
                    <a:pt x="4122" y="5311"/>
                    <a:pt x="4168" y="4964"/>
                    <a:pt x="4064" y="4710"/>
                  </a:cubicBezTo>
                  <a:cubicBezTo>
                    <a:pt x="3983" y="4445"/>
                    <a:pt x="3775" y="4237"/>
                    <a:pt x="3579" y="4029"/>
                  </a:cubicBezTo>
                  <a:lnTo>
                    <a:pt x="3579" y="4029"/>
                  </a:lnTo>
                  <a:cubicBezTo>
                    <a:pt x="3651" y="4041"/>
                    <a:pt x="3725" y="4046"/>
                    <a:pt x="3799" y="4046"/>
                  </a:cubicBezTo>
                  <a:cubicBezTo>
                    <a:pt x="4106" y="4046"/>
                    <a:pt x="4416" y="3943"/>
                    <a:pt x="4583" y="3683"/>
                  </a:cubicBezTo>
                  <a:cubicBezTo>
                    <a:pt x="4803" y="3371"/>
                    <a:pt x="4814" y="2933"/>
                    <a:pt x="4641" y="2598"/>
                  </a:cubicBezTo>
                  <a:lnTo>
                    <a:pt x="4641" y="2598"/>
                  </a:lnTo>
                  <a:cubicBezTo>
                    <a:pt x="4226" y="3013"/>
                    <a:pt x="3614" y="3232"/>
                    <a:pt x="3014" y="3232"/>
                  </a:cubicBezTo>
                  <a:cubicBezTo>
                    <a:pt x="2730" y="3232"/>
                    <a:pt x="2450" y="3183"/>
                    <a:pt x="2194" y="3083"/>
                  </a:cubicBezTo>
                  <a:cubicBezTo>
                    <a:pt x="1397" y="2760"/>
                    <a:pt x="820" y="1940"/>
                    <a:pt x="809" y="1086"/>
                  </a:cubicBezTo>
                  <a:cubicBezTo>
                    <a:pt x="797" y="693"/>
                    <a:pt x="820" y="336"/>
                    <a:pt x="924"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7260" y="1180896"/>
              <a:ext cx="246669" cy="616802"/>
            </a:xfrm>
            <a:custGeom>
              <a:avLst/>
              <a:gdLst/>
              <a:ahLst/>
              <a:cxnLst/>
              <a:rect l="l" t="t" r="r" b="b"/>
              <a:pathLst>
                <a:path w="7654" h="19139" extrusionOk="0">
                  <a:moveTo>
                    <a:pt x="820" y="1"/>
                  </a:moveTo>
                  <a:lnTo>
                    <a:pt x="820" y="1"/>
                  </a:lnTo>
                  <a:cubicBezTo>
                    <a:pt x="822" y="2"/>
                    <a:pt x="823" y="3"/>
                    <a:pt x="825" y="4"/>
                  </a:cubicBezTo>
                  <a:lnTo>
                    <a:pt x="825" y="4"/>
                  </a:lnTo>
                  <a:cubicBezTo>
                    <a:pt x="823" y="3"/>
                    <a:pt x="822" y="2"/>
                    <a:pt x="820" y="1"/>
                  </a:cubicBezTo>
                  <a:close/>
                  <a:moveTo>
                    <a:pt x="825" y="4"/>
                  </a:moveTo>
                  <a:cubicBezTo>
                    <a:pt x="2245" y="794"/>
                    <a:pt x="4523" y="4152"/>
                    <a:pt x="2770" y="10008"/>
                  </a:cubicBezTo>
                  <a:cubicBezTo>
                    <a:pt x="1385" y="14637"/>
                    <a:pt x="2020" y="16426"/>
                    <a:pt x="0" y="19138"/>
                  </a:cubicBezTo>
                  <a:cubicBezTo>
                    <a:pt x="1512" y="18954"/>
                    <a:pt x="3094" y="17315"/>
                    <a:pt x="3290" y="15803"/>
                  </a:cubicBezTo>
                  <a:cubicBezTo>
                    <a:pt x="3873" y="16828"/>
                    <a:pt x="5101" y="17353"/>
                    <a:pt x="6307" y="17353"/>
                  </a:cubicBezTo>
                  <a:cubicBezTo>
                    <a:pt x="6772" y="17353"/>
                    <a:pt x="7233" y="17276"/>
                    <a:pt x="7653" y="17118"/>
                  </a:cubicBezTo>
                  <a:cubicBezTo>
                    <a:pt x="6418" y="17084"/>
                    <a:pt x="5356" y="16091"/>
                    <a:pt x="4894" y="14937"/>
                  </a:cubicBezTo>
                  <a:cubicBezTo>
                    <a:pt x="4444" y="13771"/>
                    <a:pt x="4490" y="12490"/>
                    <a:pt x="4663" y="11243"/>
                  </a:cubicBezTo>
                  <a:cubicBezTo>
                    <a:pt x="4848" y="10008"/>
                    <a:pt x="5137" y="8773"/>
                    <a:pt x="5160" y="7538"/>
                  </a:cubicBezTo>
                  <a:cubicBezTo>
                    <a:pt x="5217" y="4493"/>
                    <a:pt x="3489" y="1482"/>
                    <a:pt x="825" y="4"/>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05512" y="609535"/>
              <a:ext cx="251471" cy="581449"/>
            </a:xfrm>
            <a:custGeom>
              <a:avLst/>
              <a:gdLst/>
              <a:ahLst/>
              <a:cxnLst/>
              <a:rect l="l" t="t" r="r" b="b"/>
              <a:pathLst>
                <a:path w="7803" h="18042" extrusionOk="0">
                  <a:moveTo>
                    <a:pt x="935" y="13690"/>
                  </a:moveTo>
                  <a:cubicBezTo>
                    <a:pt x="1178" y="14267"/>
                    <a:pt x="1512" y="14786"/>
                    <a:pt x="1905" y="15283"/>
                  </a:cubicBezTo>
                  <a:cubicBezTo>
                    <a:pt x="2286" y="15756"/>
                    <a:pt x="2724" y="16206"/>
                    <a:pt x="3209" y="16575"/>
                  </a:cubicBezTo>
                  <a:cubicBezTo>
                    <a:pt x="3705" y="16956"/>
                    <a:pt x="4248" y="17233"/>
                    <a:pt x="4848" y="17418"/>
                  </a:cubicBezTo>
                  <a:cubicBezTo>
                    <a:pt x="5437" y="17603"/>
                    <a:pt x="6060" y="17695"/>
                    <a:pt x="6672" y="17730"/>
                  </a:cubicBezTo>
                  <a:cubicBezTo>
                    <a:pt x="6587" y="17733"/>
                    <a:pt x="6502" y="17735"/>
                    <a:pt x="6416" y="17735"/>
                  </a:cubicBezTo>
                  <a:cubicBezTo>
                    <a:pt x="5884" y="17735"/>
                    <a:pt x="5340" y="17671"/>
                    <a:pt x="4813" y="17522"/>
                  </a:cubicBezTo>
                  <a:cubicBezTo>
                    <a:pt x="4213" y="17360"/>
                    <a:pt x="3613" y="17083"/>
                    <a:pt x="3128" y="16691"/>
                  </a:cubicBezTo>
                  <a:cubicBezTo>
                    <a:pt x="2632" y="16310"/>
                    <a:pt x="2193" y="15860"/>
                    <a:pt x="1812" y="15352"/>
                  </a:cubicBezTo>
                  <a:cubicBezTo>
                    <a:pt x="1443" y="14844"/>
                    <a:pt x="1131" y="14302"/>
                    <a:pt x="935" y="13690"/>
                  </a:cubicBezTo>
                  <a:close/>
                  <a:moveTo>
                    <a:pt x="5206" y="0"/>
                  </a:moveTo>
                  <a:cubicBezTo>
                    <a:pt x="2193" y="2424"/>
                    <a:pt x="635" y="5541"/>
                    <a:pt x="231" y="9408"/>
                  </a:cubicBezTo>
                  <a:cubicBezTo>
                    <a:pt x="0" y="11554"/>
                    <a:pt x="300" y="13851"/>
                    <a:pt x="1524" y="15629"/>
                  </a:cubicBezTo>
                  <a:cubicBezTo>
                    <a:pt x="2606" y="17227"/>
                    <a:pt x="4277" y="18042"/>
                    <a:pt x="6135" y="18042"/>
                  </a:cubicBezTo>
                  <a:cubicBezTo>
                    <a:pt x="6358" y="18042"/>
                    <a:pt x="6583" y="18030"/>
                    <a:pt x="6810" y="18007"/>
                  </a:cubicBezTo>
                  <a:cubicBezTo>
                    <a:pt x="6995" y="17995"/>
                    <a:pt x="7191" y="17949"/>
                    <a:pt x="7341" y="17834"/>
                  </a:cubicBezTo>
                  <a:cubicBezTo>
                    <a:pt x="7630" y="17603"/>
                    <a:pt x="7514" y="17245"/>
                    <a:pt x="7214" y="17095"/>
                  </a:cubicBezTo>
                  <a:cubicBezTo>
                    <a:pt x="7007" y="17014"/>
                    <a:pt x="6776" y="17060"/>
                    <a:pt x="6614" y="16968"/>
                  </a:cubicBezTo>
                  <a:cubicBezTo>
                    <a:pt x="7803" y="16345"/>
                    <a:pt x="6764" y="15040"/>
                    <a:pt x="5206" y="14694"/>
                  </a:cubicBezTo>
                  <a:cubicBezTo>
                    <a:pt x="3599" y="14318"/>
                    <a:pt x="2094" y="13672"/>
                    <a:pt x="1112" y="12224"/>
                  </a:cubicBezTo>
                  <a:lnTo>
                    <a:pt x="1112" y="12224"/>
                  </a:lnTo>
                  <a:cubicBezTo>
                    <a:pt x="1213" y="12356"/>
                    <a:pt x="1354" y="12416"/>
                    <a:pt x="1504" y="12416"/>
                  </a:cubicBezTo>
                  <a:cubicBezTo>
                    <a:pt x="1664" y="12416"/>
                    <a:pt x="1834" y="12347"/>
                    <a:pt x="1974" y="12224"/>
                  </a:cubicBezTo>
                  <a:cubicBezTo>
                    <a:pt x="2263" y="11958"/>
                    <a:pt x="2332" y="11531"/>
                    <a:pt x="2274" y="11139"/>
                  </a:cubicBezTo>
                  <a:cubicBezTo>
                    <a:pt x="2216" y="10746"/>
                    <a:pt x="2101" y="10389"/>
                    <a:pt x="1985" y="10019"/>
                  </a:cubicBezTo>
                  <a:cubicBezTo>
                    <a:pt x="1870" y="9650"/>
                    <a:pt x="1766" y="9304"/>
                    <a:pt x="1743" y="8923"/>
                  </a:cubicBezTo>
                  <a:cubicBezTo>
                    <a:pt x="1651" y="8115"/>
                    <a:pt x="1697" y="7284"/>
                    <a:pt x="1801" y="6499"/>
                  </a:cubicBezTo>
                  <a:cubicBezTo>
                    <a:pt x="2101" y="4133"/>
                    <a:pt x="3301" y="1535"/>
                    <a:pt x="5206"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63681" y="958816"/>
              <a:ext cx="113119" cy="243930"/>
            </a:xfrm>
            <a:custGeom>
              <a:avLst/>
              <a:gdLst/>
              <a:ahLst/>
              <a:cxnLst/>
              <a:rect l="l" t="t" r="r" b="b"/>
              <a:pathLst>
                <a:path w="3510" h="7569" extrusionOk="0">
                  <a:moveTo>
                    <a:pt x="282" y="5795"/>
                  </a:moveTo>
                  <a:cubicBezTo>
                    <a:pt x="278" y="5803"/>
                    <a:pt x="274" y="5811"/>
                    <a:pt x="270" y="5820"/>
                  </a:cubicBezTo>
                  <a:lnTo>
                    <a:pt x="270" y="5820"/>
                  </a:lnTo>
                  <a:cubicBezTo>
                    <a:pt x="274" y="5811"/>
                    <a:pt x="278" y="5803"/>
                    <a:pt x="282" y="5795"/>
                  </a:cubicBezTo>
                  <a:close/>
                  <a:moveTo>
                    <a:pt x="1125" y="1"/>
                  </a:moveTo>
                  <a:cubicBezTo>
                    <a:pt x="802" y="1571"/>
                    <a:pt x="756" y="3071"/>
                    <a:pt x="1240" y="4606"/>
                  </a:cubicBezTo>
                  <a:cubicBezTo>
                    <a:pt x="1321" y="4860"/>
                    <a:pt x="1414" y="5126"/>
                    <a:pt x="1437" y="5380"/>
                  </a:cubicBezTo>
                  <a:cubicBezTo>
                    <a:pt x="1471" y="5657"/>
                    <a:pt x="1437" y="5945"/>
                    <a:pt x="1275" y="6165"/>
                  </a:cubicBezTo>
                  <a:cubicBezTo>
                    <a:pt x="1150" y="6337"/>
                    <a:pt x="930" y="6470"/>
                    <a:pt x="706" y="6470"/>
                  </a:cubicBezTo>
                  <a:cubicBezTo>
                    <a:pt x="661" y="6470"/>
                    <a:pt x="616" y="6465"/>
                    <a:pt x="571" y="6453"/>
                  </a:cubicBezTo>
                  <a:cubicBezTo>
                    <a:pt x="325" y="6375"/>
                    <a:pt x="155" y="6069"/>
                    <a:pt x="270" y="5820"/>
                  </a:cubicBezTo>
                  <a:lnTo>
                    <a:pt x="270" y="5820"/>
                  </a:lnTo>
                  <a:cubicBezTo>
                    <a:pt x="50" y="6267"/>
                    <a:pt x="0" y="6864"/>
                    <a:pt x="352" y="7215"/>
                  </a:cubicBezTo>
                  <a:cubicBezTo>
                    <a:pt x="588" y="7444"/>
                    <a:pt x="914" y="7569"/>
                    <a:pt x="1239" y="7569"/>
                  </a:cubicBezTo>
                  <a:cubicBezTo>
                    <a:pt x="1422" y="7569"/>
                    <a:pt x="1605" y="7529"/>
                    <a:pt x="1771" y="7446"/>
                  </a:cubicBezTo>
                  <a:cubicBezTo>
                    <a:pt x="2233" y="7215"/>
                    <a:pt x="2452" y="6719"/>
                    <a:pt x="2452" y="6234"/>
                  </a:cubicBezTo>
                  <a:cubicBezTo>
                    <a:pt x="2533" y="6395"/>
                    <a:pt x="2660" y="6569"/>
                    <a:pt x="2833" y="6626"/>
                  </a:cubicBezTo>
                  <a:cubicBezTo>
                    <a:pt x="2919" y="6658"/>
                    <a:pt x="2986" y="6673"/>
                    <a:pt x="3038" y="6673"/>
                  </a:cubicBezTo>
                  <a:cubicBezTo>
                    <a:pt x="3510" y="6673"/>
                    <a:pt x="2686" y="5469"/>
                    <a:pt x="2602" y="5334"/>
                  </a:cubicBezTo>
                  <a:cubicBezTo>
                    <a:pt x="1748" y="3937"/>
                    <a:pt x="779" y="1698"/>
                    <a:pt x="1125"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98356" y="1182765"/>
              <a:ext cx="263782" cy="462046"/>
            </a:xfrm>
            <a:custGeom>
              <a:avLst/>
              <a:gdLst/>
              <a:ahLst/>
              <a:cxnLst/>
              <a:rect l="l" t="t" r="r" b="b"/>
              <a:pathLst>
                <a:path w="8185" h="14337" extrusionOk="0">
                  <a:moveTo>
                    <a:pt x="7157" y="2817"/>
                  </a:moveTo>
                  <a:lnTo>
                    <a:pt x="7157" y="2817"/>
                  </a:lnTo>
                  <a:cubicBezTo>
                    <a:pt x="7250" y="3048"/>
                    <a:pt x="7307" y="3290"/>
                    <a:pt x="7342" y="3533"/>
                  </a:cubicBezTo>
                  <a:cubicBezTo>
                    <a:pt x="7377" y="3786"/>
                    <a:pt x="7388" y="4029"/>
                    <a:pt x="7377" y="4271"/>
                  </a:cubicBezTo>
                  <a:cubicBezTo>
                    <a:pt x="7330" y="4768"/>
                    <a:pt x="7215" y="5252"/>
                    <a:pt x="7019" y="5714"/>
                  </a:cubicBezTo>
                  <a:cubicBezTo>
                    <a:pt x="6638" y="6637"/>
                    <a:pt x="5992" y="7422"/>
                    <a:pt x="5310" y="8126"/>
                  </a:cubicBezTo>
                  <a:cubicBezTo>
                    <a:pt x="4653" y="8854"/>
                    <a:pt x="3914" y="9500"/>
                    <a:pt x="3244" y="10216"/>
                  </a:cubicBezTo>
                  <a:cubicBezTo>
                    <a:pt x="2586" y="10943"/>
                    <a:pt x="2067" y="11774"/>
                    <a:pt x="1628" y="12663"/>
                  </a:cubicBezTo>
                  <a:cubicBezTo>
                    <a:pt x="1825" y="12213"/>
                    <a:pt x="2032" y="11762"/>
                    <a:pt x="2286" y="11335"/>
                  </a:cubicBezTo>
                  <a:cubicBezTo>
                    <a:pt x="2529" y="10908"/>
                    <a:pt x="2829" y="10504"/>
                    <a:pt x="3152" y="10135"/>
                  </a:cubicBezTo>
                  <a:cubicBezTo>
                    <a:pt x="3798" y="9385"/>
                    <a:pt x="4549" y="8738"/>
                    <a:pt x="5207" y="8023"/>
                  </a:cubicBezTo>
                  <a:cubicBezTo>
                    <a:pt x="5888" y="7330"/>
                    <a:pt x="6522" y="6568"/>
                    <a:pt x="6915" y="5668"/>
                  </a:cubicBezTo>
                  <a:cubicBezTo>
                    <a:pt x="7307" y="4791"/>
                    <a:pt x="7481" y="3763"/>
                    <a:pt x="7157" y="2817"/>
                  </a:cubicBezTo>
                  <a:close/>
                  <a:moveTo>
                    <a:pt x="5703" y="0"/>
                  </a:moveTo>
                  <a:cubicBezTo>
                    <a:pt x="6569" y="1189"/>
                    <a:pt x="7111" y="2701"/>
                    <a:pt x="6903" y="4190"/>
                  </a:cubicBezTo>
                  <a:cubicBezTo>
                    <a:pt x="6788" y="4987"/>
                    <a:pt x="6499" y="6314"/>
                    <a:pt x="5576" y="6510"/>
                  </a:cubicBezTo>
                  <a:cubicBezTo>
                    <a:pt x="5472" y="6533"/>
                    <a:pt x="5364" y="6546"/>
                    <a:pt x="5256" y="6546"/>
                  </a:cubicBezTo>
                  <a:cubicBezTo>
                    <a:pt x="5031" y="6546"/>
                    <a:pt x="4809" y="6490"/>
                    <a:pt x="4629" y="6349"/>
                  </a:cubicBezTo>
                  <a:cubicBezTo>
                    <a:pt x="4387" y="6153"/>
                    <a:pt x="4329" y="5656"/>
                    <a:pt x="4560" y="5425"/>
                  </a:cubicBezTo>
                  <a:lnTo>
                    <a:pt x="4560" y="5425"/>
                  </a:lnTo>
                  <a:cubicBezTo>
                    <a:pt x="4156" y="5576"/>
                    <a:pt x="3868" y="6026"/>
                    <a:pt x="3937" y="6453"/>
                  </a:cubicBezTo>
                  <a:cubicBezTo>
                    <a:pt x="4018" y="6891"/>
                    <a:pt x="4456" y="7180"/>
                    <a:pt x="4895" y="7180"/>
                  </a:cubicBezTo>
                  <a:cubicBezTo>
                    <a:pt x="3909" y="7894"/>
                    <a:pt x="2808" y="8179"/>
                    <a:pt x="1625" y="8179"/>
                  </a:cubicBezTo>
                  <a:cubicBezTo>
                    <a:pt x="1451" y="8179"/>
                    <a:pt x="1275" y="8173"/>
                    <a:pt x="1097" y="8161"/>
                  </a:cubicBezTo>
                  <a:lnTo>
                    <a:pt x="1097" y="8161"/>
                  </a:lnTo>
                  <a:cubicBezTo>
                    <a:pt x="1097" y="8161"/>
                    <a:pt x="1374" y="8484"/>
                    <a:pt x="1617" y="8681"/>
                  </a:cubicBezTo>
                  <a:cubicBezTo>
                    <a:pt x="1617" y="8681"/>
                    <a:pt x="1097" y="8934"/>
                    <a:pt x="70" y="8934"/>
                  </a:cubicBezTo>
                  <a:cubicBezTo>
                    <a:pt x="728" y="9454"/>
                    <a:pt x="924" y="9604"/>
                    <a:pt x="1721" y="9835"/>
                  </a:cubicBezTo>
                  <a:cubicBezTo>
                    <a:pt x="1" y="10885"/>
                    <a:pt x="1628" y="12340"/>
                    <a:pt x="1144" y="13736"/>
                  </a:cubicBezTo>
                  <a:cubicBezTo>
                    <a:pt x="1605" y="12443"/>
                    <a:pt x="3937" y="13482"/>
                    <a:pt x="4260" y="12224"/>
                  </a:cubicBezTo>
                  <a:cubicBezTo>
                    <a:pt x="4318" y="12974"/>
                    <a:pt x="4479" y="13725"/>
                    <a:pt x="4953" y="14336"/>
                  </a:cubicBezTo>
                  <a:cubicBezTo>
                    <a:pt x="4549" y="12039"/>
                    <a:pt x="5749" y="9569"/>
                    <a:pt x="6880" y="7665"/>
                  </a:cubicBezTo>
                  <a:cubicBezTo>
                    <a:pt x="7850" y="6049"/>
                    <a:pt x="8185" y="4329"/>
                    <a:pt x="7561" y="2655"/>
                  </a:cubicBezTo>
                  <a:cubicBezTo>
                    <a:pt x="7434" y="2309"/>
                    <a:pt x="7273" y="1963"/>
                    <a:pt x="7053" y="1640"/>
                  </a:cubicBezTo>
                  <a:cubicBezTo>
                    <a:pt x="6684" y="1016"/>
                    <a:pt x="6118" y="566"/>
                    <a:pt x="5703"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01099" y="1427533"/>
              <a:ext cx="53594" cy="164070"/>
            </a:xfrm>
            <a:custGeom>
              <a:avLst/>
              <a:gdLst/>
              <a:ahLst/>
              <a:cxnLst/>
              <a:rect l="l" t="t" r="r" b="b"/>
              <a:pathLst>
                <a:path w="1663" h="5091" extrusionOk="0">
                  <a:moveTo>
                    <a:pt x="1663" y="0"/>
                  </a:moveTo>
                  <a:lnTo>
                    <a:pt x="1663" y="0"/>
                  </a:lnTo>
                  <a:cubicBezTo>
                    <a:pt x="462" y="1443"/>
                    <a:pt x="1" y="3221"/>
                    <a:pt x="208" y="5091"/>
                  </a:cubicBezTo>
                  <a:cubicBezTo>
                    <a:pt x="693" y="3382"/>
                    <a:pt x="1166" y="1697"/>
                    <a:pt x="1663"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33323" y="613628"/>
              <a:ext cx="216182" cy="282732"/>
            </a:xfrm>
            <a:custGeom>
              <a:avLst/>
              <a:gdLst/>
              <a:ahLst/>
              <a:cxnLst/>
              <a:rect l="l" t="t" r="r" b="b"/>
              <a:pathLst>
                <a:path w="6708" h="8773" extrusionOk="0">
                  <a:moveTo>
                    <a:pt x="4814" y="1478"/>
                  </a:moveTo>
                  <a:lnTo>
                    <a:pt x="4814" y="1478"/>
                  </a:lnTo>
                  <a:cubicBezTo>
                    <a:pt x="4468" y="1824"/>
                    <a:pt x="4133" y="2182"/>
                    <a:pt x="3822" y="2586"/>
                  </a:cubicBezTo>
                  <a:cubicBezTo>
                    <a:pt x="3521" y="2978"/>
                    <a:pt x="3233" y="3394"/>
                    <a:pt x="2967" y="3821"/>
                  </a:cubicBezTo>
                  <a:cubicBezTo>
                    <a:pt x="2713" y="4260"/>
                    <a:pt x="2494" y="4721"/>
                    <a:pt x="2286" y="5194"/>
                  </a:cubicBezTo>
                  <a:cubicBezTo>
                    <a:pt x="2102" y="5668"/>
                    <a:pt x="1929" y="6164"/>
                    <a:pt x="1755" y="6660"/>
                  </a:cubicBezTo>
                  <a:cubicBezTo>
                    <a:pt x="1871" y="6141"/>
                    <a:pt x="2032" y="5633"/>
                    <a:pt x="2206" y="5160"/>
                  </a:cubicBezTo>
                  <a:cubicBezTo>
                    <a:pt x="2390" y="4664"/>
                    <a:pt x="2610" y="4202"/>
                    <a:pt x="2863" y="3740"/>
                  </a:cubicBezTo>
                  <a:cubicBezTo>
                    <a:pt x="3129" y="3290"/>
                    <a:pt x="3418" y="2874"/>
                    <a:pt x="3752" y="2493"/>
                  </a:cubicBezTo>
                  <a:cubicBezTo>
                    <a:pt x="4075" y="2124"/>
                    <a:pt x="4422" y="1778"/>
                    <a:pt x="4814" y="1478"/>
                  </a:cubicBezTo>
                  <a:close/>
                  <a:moveTo>
                    <a:pt x="6707" y="0"/>
                  </a:moveTo>
                  <a:lnTo>
                    <a:pt x="6707" y="0"/>
                  </a:lnTo>
                  <a:cubicBezTo>
                    <a:pt x="4722" y="958"/>
                    <a:pt x="370" y="4075"/>
                    <a:pt x="1" y="6510"/>
                  </a:cubicBezTo>
                  <a:cubicBezTo>
                    <a:pt x="105" y="6510"/>
                    <a:pt x="1109" y="5333"/>
                    <a:pt x="1548" y="5125"/>
                  </a:cubicBezTo>
                  <a:lnTo>
                    <a:pt x="1548" y="5125"/>
                  </a:lnTo>
                  <a:cubicBezTo>
                    <a:pt x="924" y="6106"/>
                    <a:pt x="867" y="7734"/>
                    <a:pt x="1386" y="8773"/>
                  </a:cubicBezTo>
                  <a:cubicBezTo>
                    <a:pt x="2263" y="5425"/>
                    <a:pt x="4145" y="2343"/>
                    <a:pt x="6707"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44384" y="472697"/>
              <a:ext cx="260044" cy="150535"/>
            </a:xfrm>
            <a:custGeom>
              <a:avLst/>
              <a:gdLst/>
              <a:ahLst/>
              <a:cxnLst/>
              <a:rect l="l" t="t" r="r" b="b"/>
              <a:pathLst>
                <a:path w="8069" h="4671" extrusionOk="0">
                  <a:moveTo>
                    <a:pt x="2840" y="533"/>
                  </a:moveTo>
                  <a:cubicBezTo>
                    <a:pt x="3089" y="533"/>
                    <a:pt x="3342" y="563"/>
                    <a:pt x="3590" y="622"/>
                  </a:cubicBezTo>
                  <a:cubicBezTo>
                    <a:pt x="3983" y="726"/>
                    <a:pt x="4341" y="934"/>
                    <a:pt x="4664" y="1176"/>
                  </a:cubicBezTo>
                  <a:cubicBezTo>
                    <a:pt x="4975" y="1418"/>
                    <a:pt x="5252" y="1707"/>
                    <a:pt x="5541" y="1972"/>
                  </a:cubicBezTo>
                  <a:cubicBezTo>
                    <a:pt x="5830" y="2226"/>
                    <a:pt x="6141" y="2469"/>
                    <a:pt x="6499" y="2630"/>
                  </a:cubicBezTo>
                  <a:cubicBezTo>
                    <a:pt x="6118" y="2526"/>
                    <a:pt x="5772" y="2319"/>
                    <a:pt x="5472" y="2053"/>
                  </a:cubicBezTo>
                  <a:cubicBezTo>
                    <a:pt x="5195" y="1834"/>
                    <a:pt x="4929" y="1592"/>
                    <a:pt x="4675" y="1372"/>
                  </a:cubicBezTo>
                  <a:lnTo>
                    <a:pt x="4675" y="1372"/>
                  </a:lnTo>
                  <a:cubicBezTo>
                    <a:pt x="4721" y="1430"/>
                    <a:pt x="4756" y="1511"/>
                    <a:pt x="4802" y="1580"/>
                  </a:cubicBezTo>
                  <a:cubicBezTo>
                    <a:pt x="4987" y="1892"/>
                    <a:pt x="5079" y="2296"/>
                    <a:pt x="4987" y="2665"/>
                  </a:cubicBezTo>
                  <a:cubicBezTo>
                    <a:pt x="4964" y="2296"/>
                    <a:pt x="4848" y="1949"/>
                    <a:pt x="4675" y="1649"/>
                  </a:cubicBezTo>
                  <a:cubicBezTo>
                    <a:pt x="4548" y="1418"/>
                    <a:pt x="4387" y="1222"/>
                    <a:pt x="4202" y="1049"/>
                  </a:cubicBezTo>
                  <a:cubicBezTo>
                    <a:pt x="3994" y="911"/>
                    <a:pt x="3775" y="818"/>
                    <a:pt x="3567" y="737"/>
                  </a:cubicBezTo>
                  <a:cubicBezTo>
                    <a:pt x="3198" y="622"/>
                    <a:pt x="2794" y="587"/>
                    <a:pt x="2413" y="564"/>
                  </a:cubicBezTo>
                  <a:cubicBezTo>
                    <a:pt x="2553" y="543"/>
                    <a:pt x="2695" y="533"/>
                    <a:pt x="2840" y="533"/>
                  </a:cubicBezTo>
                  <a:close/>
                  <a:moveTo>
                    <a:pt x="2688" y="0"/>
                  </a:moveTo>
                  <a:cubicBezTo>
                    <a:pt x="2539" y="0"/>
                    <a:pt x="2389" y="8"/>
                    <a:pt x="2240" y="22"/>
                  </a:cubicBezTo>
                  <a:cubicBezTo>
                    <a:pt x="1443" y="91"/>
                    <a:pt x="658" y="380"/>
                    <a:pt x="1" y="830"/>
                  </a:cubicBezTo>
                  <a:cubicBezTo>
                    <a:pt x="251" y="746"/>
                    <a:pt x="546" y="707"/>
                    <a:pt x="856" y="707"/>
                  </a:cubicBezTo>
                  <a:cubicBezTo>
                    <a:pt x="932" y="707"/>
                    <a:pt x="1009" y="710"/>
                    <a:pt x="1086" y="714"/>
                  </a:cubicBezTo>
                  <a:cubicBezTo>
                    <a:pt x="1928" y="737"/>
                    <a:pt x="2759" y="1303"/>
                    <a:pt x="3071" y="2099"/>
                  </a:cubicBezTo>
                  <a:cubicBezTo>
                    <a:pt x="3394" y="2884"/>
                    <a:pt x="3186" y="3946"/>
                    <a:pt x="2598" y="4546"/>
                  </a:cubicBezTo>
                  <a:cubicBezTo>
                    <a:pt x="2748" y="4630"/>
                    <a:pt x="2918" y="4671"/>
                    <a:pt x="3088" y="4671"/>
                  </a:cubicBezTo>
                  <a:cubicBezTo>
                    <a:pt x="3296" y="4671"/>
                    <a:pt x="3505" y="4609"/>
                    <a:pt x="3683" y="4489"/>
                  </a:cubicBezTo>
                  <a:cubicBezTo>
                    <a:pt x="3994" y="4269"/>
                    <a:pt x="4087" y="3854"/>
                    <a:pt x="4029" y="3485"/>
                  </a:cubicBezTo>
                  <a:lnTo>
                    <a:pt x="4029" y="3485"/>
                  </a:lnTo>
                  <a:cubicBezTo>
                    <a:pt x="4225" y="3681"/>
                    <a:pt x="4433" y="3865"/>
                    <a:pt x="4698" y="3969"/>
                  </a:cubicBezTo>
                  <a:cubicBezTo>
                    <a:pt x="4783" y="3999"/>
                    <a:pt x="4877" y="4014"/>
                    <a:pt x="4970" y="4014"/>
                  </a:cubicBezTo>
                  <a:cubicBezTo>
                    <a:pt x="5167" y="4014"/>
                    <a:pt x="5362" y="3945"/>
                    <a:pt x="5472" y="3796"/>
                  </a:cubicBezTo>
                  <a:cubicBezTo>
                    <a:pt x="5587" y="3623"/>
                    <a:pt x="5553" y="3288"/>
                    <a:pt x="5414" y="3138"/>
                  </a:cubicBezTo>
                  <a:lnTo>
                    <a:pt x="5414" y="3138"/>
                  </a:lnTo>
                  <a:cubicBezTo>
                    <a:pt x="5705" y="3266"/>
                    <a:pt x="6032" y="3333"/>
                    <a:pt x="6361" y="3333"/>
                  </a:cubicBezTo>
                  <a:cubicBezTo>
                    <a:pt x="6566" y="3333"/>
                    <a:pt x="6773" y="3307"/>
                    <a:pt x="6972" y="3254"/>
                  </a:cubicBezTo>
                  <a:cubicBezTo>
                    <a:pt x="7549" y="3081"/>
                    <a:pt x="7803" y="2573"/>
                    <a:pt x="8069" y="2042"/>
                  </a:cubicBezTo>
                  <a:lnTo>
                    <a:pt x="8069" y="2042"/>
                  </a:lnTo>
                  <a:cubicBezTo>
                    <a:pt x="7918" y="2105"/>
                    <a:pt x="7759" y="2133"/>
                    <a:pt x="7598" y="2133"/>
                  </a:cubicBezTo>
                  <a:cubicBezTo>
                    <a:pt x="7293" y="2133"/>
                    <a:pt x="6983" y="2032"/>
                    <a:pt x="6718" y="1880"/>
                  </a:cubicBezTo>
                  <a:cubicBezTo>
                    <a:pt x="6314" y="1649"/>
                    <a:pt x="6003" y="1303"/>
                    <a:pt x="5622" y="1014"/>
                  </a:cubicBezTo>
                  <a:cubicBezTo>
                    <a:pt x="4792" y="357"/>
                    <a:pt x="3749" y="0"/>
                    <a:pt x="2688"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092637" y="459258"/>
              <a:ext cx="616415" cy="247024"/>
            </a:xfrm>
            <a:custGeom>
              <a:avLst/>
              <a:gdLst/>
              <a:ahLst/>
              <a:cxnLst/>
              <a:rect l="l" t="t" r="r" b="b"/>
              <a:pathLst>
                <a:path w="19127" h="7665" extrusionOk="0">
                  <a:moveTo>
                    <a:pt x="0" y="831"/>
                  </a:moveTo>
                  <a:cubicBezTo>
                    <a:pt x="7" y="843"/>
                    <a:pt x="13" y="854"/>
                    <a:pt x="19" y="866"/>
                  </a:cubicBezTo>
                  <a:lnTo>
                    <a:pt x="19" y="866"/>
                  </a:lnTo>
                  <a:cubicBezTo>
                    <a:pt x="13" y="854"/>
                    <a:pt x="7" y="843"/>
                    <a:pt x="0" y="831"/>
                  </a:cubicBezTo>
                  <a:close/>
                  <a:moveTo>
                    <a:pt x="19127" y="0"/>
                  </a:moveTo>
                  <a:cubicBezTo>
                    <a:pt x="16414" y="2020"/>
                    <a:pt x="14625" y="1385"/>
                    <a:pt x="9996" y="2770"/>
                  </a:cubicBezTo>
                  <a:cubicBezTo>
                    <a:pt x="8481" y="3226"/>
                    <a:pt x="7134" y="3411"/>
                    <a:pt x="5955" y="3411"/>
                  </a:cubicBezTo>
                  <a:cubicBezTo>
                    <a:pt x="2599" y="3411"/>
                    <a:pt x="610" y="1910"/>
                    <a:pt x="19" y="866"/>
                  </a:cubicBezTo>
                  <a:lnTo>
                    <a:pt x="19" y="866"/>
                  </a:lnTo>
                  <a:cubicBezTo>
                    <a:pt x="1468" y="3469"/>
                    <a:pt x="4406" y="5173"/>
                    <a:pt x="7379" y="5173"/>
                  </a:cubicBezTo>
                  <a:cubicBezTo>
                    <a:pt x="7428" y="5173"/>
                    <a:pt x="7477" y="5172"/>
                    <a:pt x="7526" y="5171"/>
                  </a:cubicBezTo>
                  <a:cubicBezTo>
                    <a:pt x="8773" y="5137"/>
                    <a:pt x="9996" y="4848"/>
                    <a:pt x="11231" y="4663"/>
                  </a:cubicBezTo>
                  <a:cubicBezTo>
                    <a:pt x="11758" y="4590"/>
                    <a:pt x="12291" y="4540"/>
                    <a:pt x="12819" y="4540"/>
                  </a:cubicBezTo>
                  <a:cubicBezTo>
                    <a:pt x="13542" y="4540"/>
                    <a:pt x="14257" y="4634"/>
                    <a:pt x="14937" y="4894"/>
                  </a:cubicBezTo>
                  <a:cubicBezTo>
                    <a:pt x="16091" y="5356"/>
                    <a:pt x="17084" y="6418"/>
                    <a:pt x="17107" y="7664"/>
                  </a:cubicBezTo>
                  <a:cubicBezTo>
                    <a:pt x="17672" y="6152"/>
                    <a:pt x="17211" y="4098"/>
                    <a:pt x="15802" y="3290"/>
                  </a:cubicBezTo>
                  <a:cubicBezTo>
                    <a:pt x="17314" y="3105"/>
                    <a:pt x="18942" y="1512"/>
                    <a:pt x="19127"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21243" y="401893"/>
              <a:ext cx="587056" cy="236808"/>
            </a:xfrm>
            <a:custGeom>
              <a:avLst/>
              <a:gdLst/>
              <a:ahLst/>
              <a:cxnLst/>
              <a:rect l="l" t="t" r="r" b="b"/>
              <a:pathLst>
                <a:path w="18216" h="7348" extrusionOk="0">
                  <a:moveTo>
                    <a:pt x="46" y="4991"/>
                  </a:moveTo>
                  <a:lnTo>
                    <a:pt x="46" y="4991"/>
                  </a:lnTo>
                  <a:cubicBezTo>
                    <a:pt x="31" y="5009"/>
                    <a:pt x="16" y="5028"/>
                    <a:pt x="1" y="5047"/>
                  </a:cubicBezTo>
                  <a:cubicBezTo>
                    <a:pt x="16" y="5028"/>
                    <a:pt x="31" y="5009"/>
                    <a:pt x="46" y="4991"/>
                  </a:cubicBezTo>
                  <a:close/>
                  <a:moveTo>
                    <a:pt x="13679" y="799"/>
                  </a:moveTo>
                  <a:lnTo>
                    <a:pt x="13679" y="799"/>
                  </a:lnTo>
                  <a:cubicBezTo>
                    <a:pt x="14268" y="1007"/>
                    <a:pt x="14833" y="1307"/>
                    <a:pt x="15330" y="1688"/>
                  </a:cubicBezTo>
                  <a:cubicBezTo>
                    <a:pt x="15837" y="2057"/>
                    <a:pt x="16288" y="2507"/>
                    <a:pt x="16680" y="2992"/>
                  </a:cubicBezTo>
                  <a:cubicBezTo>
                    <a:pt x="17061" y="3488"/>
                    <a:pt x="17338" y="4077"/>
                    <a:pt x="17500" y="4689"/>
                  </a:cubicBezTo>
                  <a:cubicBezTo>
                    <a:pt x="17661" y="5289"/>
                    <a:pt x="17730" y="5924"/>
                    <a:pt x="17719" y="6547"/>
                  </a:cubicBezTo>
                  <a:cubicBezTo>
                    <a:pt x="17673" y="5924"/>
                    <a:pt x="17580" y="5301"/>
                    <a:pt x="17396" y="4712"/>
                  </a:cubicBezTo>
                  <a:cubicBezTo>
                    <a:pt x="17223" y="4123"/>
                    <a:pt x="16946" y="3558"/>
                    <a:pt x="16565" y="3084"/>
                  </a:cubicBezTo>
                  <a:cubicBezTo>
                    <a:pt x="16184" y="2588"/>
                    <a:pt x="15734" y="2161"/>
                    <a:pt x="15260" y="1769"/>
                  </a:cubicBezTo>
                  <a:cubicBezTo>
                    <a:pt x="14776" y="1376"/>
                    <a:pt x="14256" y="1053"/>
                    <a:pt x="13679" y="799"/>
                  </a:cubicBezTo>
                  <a:close/>
                  <a:moveTo>
                    <a:pt x="10724" y="0"/>
                  </a:moveTo>
                  <a:cubicBezTo>
                    <a:pt x="10283" y="0"/>
                    <a:pt x="9842" y="25"/>
                    <a:pt x="9408" y="72"/>
                  </a:cubicBezTo>
                  <a:cubicBezTo>
                    <a:pt x="5577" y="462"/>
                    <a:pt x="2464" y="2015"/>
                    <a:pt x="46" y="4991"/>
                  </a:cubicBezTo>
                  <a:lnTo>
                    <a:pt x="46" y="4991"/>
                  </a:lnTo>
                  <a:cubicBezTo>
                    <a:pt x="1575" y="3119"/>
                    <a:pt x="4145" y="1939"/>
                    <a:pt x="6488" y="1642"/>
                  </a:cubicBezTo>
                  <a:cubicBezTo>
                    <a:pt x="6990" y="1577"/>
                    <a:pt x="7492" y="1539"/>
                    <a:pt x="7994" y="1539"/>
                  </a:cubicBezTo>
                  <a:cubicBezTo>
                    <a:pt x="8300" y="1539"/>
                    <a:pt x="8606" y="1553"/>
                    <a:pt x="8912" y="1584"/>
                  </a:cubicBezTo>
                  <a:cubicBezTo>
                    <a:pt x="9293" y="1619"/>
                    <a:pt x="9651" y="1722"/>
                    <a:pt x="10008" y="1826"/>
                  </a:cubicBezTo>
                  <a:cubicBezTo>
                    <a:pt x="10389" y="1942"/>
                    <a:pt x="10747" y="2057"/>
                    <a:pt x="11140" y="2115"/>
                  </a:cubicBezTo>
                  <a:cubicBezTo>
                    <a:pt x="11220" y="2127"/>
                    <a:pt x="11303" y="2134"/>
                    <a:pt x="11386" y="2134"/>
                  </a:cubicBezTo>
                  <a:cubicBezTo>
                    <a:pt x="11697" y="2134"/>
                    <a:pt x="12013" y="2042"/>
                    <a:pt x="12213" y="1815"/>
                  </a:cubicBezTo>
                  <a:cubicBezTo>
                    <a:pt x="12469" y="1536"/>
                    <a:pt x="12489" y="1150"/>
                    <a:pt x="12189" y="937"/>
                  </a:cubicBezTo>
                  <a:lnTo>
                    <a:pt x="12189" y="937"/>
                  </a:lnTo>
                  <a:cubicBezTo>
                    <a:pt x="13654" y="1918"/>
                    <a:pt x="14317" y="3409"/>
                    <a:pt x="14683" y="5047"/>
                  </a:cubicBezTo>
                  <a:cubicBezTo>
                    <a:pt x="14926" y="6123"/>
                    <a:pt x="15645" y="6955"/>
                    <a:pt x="16268" y="6955"/>
                  </a:cubicBezTo>
                  <a:cubicBezTo>
                    <a:pt x="16534" y="6955"/>
                    <a:pt x="16782" y="6803"/>
                    <a:pt x="16969" y="6455"/>
                  </a:cubicBezTo>
                  <a:cubicBezTo>
                    <a:pt x="17038" y="6628"/>
                    <a:pt x="17003" y="6859"/>
                    <a:pt x="17096" y="7044"/>
                  </a:cubicBezTo>
                  <a:cubicBezTo>
                    <a:pt x="17172" y="7231"/>
                    <a:pt x="17341" y="7348"/>
                    <a:pt x="17513" y="7348"/>
                  </a:cubicBezTo>
                  <a:cubicBezTo>
                    <a:pt x="17627" y="7348"/>
                    <a:pt x="17742" y="7297"/>
                    <a:pt x="17834" y="7182"/>
                  </a:cubicBezTo>
                  <a:cubicBezTo>
                    <a:pt x="17950" y="7032"/>
                    <a:pt x="17984" y="6836"/>
                    <a:pt x="18007" y="6640"/>
                  </a:cubicBezTo>
                  <a:cubicBezTo>
                    <a:pt x="18215" y="4550"/>
                    <a:pt x="17407" y="2611"/>
                    <a:pt x="15618" y="1365"/>
                  </a:cubicBezTo>
                  <a:cubicBezTo>
                    <a:pt x="14209" y="389"/>
                    <a:pt x="12463" y="0"/>
                    <a:pt x="10724"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869816" y="359127"/>
              <a:ext cx="247411" cy="99454"/>
            </a:xfrm>
            <a:custGeom>
              <a:avLst/>
              <a:gdLst/>
              <a:ahLst/>
              <a:cxnLst/>
              <a:rect l="l" t="t" r="r" b="b"/>
              <a:pathLst>
                <a:path w="7677" h="3086" extrusionOk="0">
                  <a:moveTo>
                    <a:pt x="5867" y="157"/>
                  </a:moveTo>
                  <a:cubicBezTo>
                    <a:pt x="5846" y="165"/>
                    <a:pt x="5826" y="175"/>
                    <a:pt x="5806" y="187"/>
                  </a:cubicBezTo>
                  <a:cubicBezTo>
                    <a:pt x="5826" y="176"/>
                    <a:pt x="5846" y="166"/>
                    <a:pt x="5867" y="157"/>
                  </a:cubicBezTo>
                  <a:close/>
                  <a:moveTo>
                    <a:pt x="23" y="1013"/>
                  </a:moveTo>
                  <a:cubicBezTo>
                    <a:pt x="15" y="1015"/>
                    <a:pt x="8" y="1016"/>
                    <a:pt x="0" y="1018"/>
                  </a:cubicBezTo>
                  <a:cubicBezTo>
                    <a:pt x="8" y="1016"/>
                    <a:pt x="15" y="1015"/>
                    <a:pt x="23" y="1013"/>
                  </a:cubicBezTo>
                  <a:close/>
                  <a:moveTo>
                    <a:pt x="6533" y="1"/>
                  </a:moveTo>
                  <a:cubicBezTo>
                    <a:pt x="6306" y="1"/>
                    <a:pt x="6071" y="60"/>
                    <a:pt x="5867" y="157"/>
                  </a:cubicBezTo>
                  <a:lnTo>
                    <a:pt x="5867" y="157"/>
                  </a:lnTo>
                  <a:cubicBezTo>
                    <a:pt x="5911" y="139"/>
                    <a:pt x="5958" y="131"/>
                    <a:pt x="6004" y="131"/>
                  </a:cubicBezTo>
                  <a:cubicBezTo>
                    <a:pt x="6202" y="131"/>
                    <a:pt x="6401" y="278"/>
                    <a:pt x="6453" y="475"/>
                  </a:cubicBezTo>
                  <a:cubicBezTo>
                    <a:pt x="6522" y="729"/>
                    <a:pt x="6383" y="1018"/>
                    <a:pt x="6164" y="1180"/>
                  </a:cubicBezTo>
                  <a:cubicBezTo>
                    <a:pt x="5990" y="1308"/>
                    <a:pt x="5773" y="1349"/>
                    <a:pt x="5552" y="1349"/>
                  </a:cubicBezTo>
                  <a:cubicBezTo>
                    <a:pt x="5494" y="1349"/>
                    <a:pt x="5437" y="1346"/>
                    <a:pt x="5379" y="1341"/>
                  </a:cubicBezTo>
                  <a:cubicBezTo>
                    <a:pt x="5125" y="1306"/>
                    <a:pt x="4860" y="1214"/>
                    <a:pt x="4606" y="1133"/>
                  </a:cubicBezTo>
                  <a:cubicBezTo>
                    <a:pt x="3804" y="886"/>
                    <a:pt x="3012" y="781"/>
                    <a:pt x="2214" y="781"/>
                  </a:cubicBezTo>
                  <a:cubicBezTo>
                    <a:pt x="1492" y="781"/>
                    <a:pt x="765" y="867"/>
                    <a:pt x="23" y="1013"/>
                  </a:cubicBezTo>
                  <a:lnTo>
                    <a:pt x="23" y="1013"/>
                  </a:lnTo>
                  <a:cubicBezTo>
                    <a:pt x="259" y="968"/>
                    <a:pt x="505" y="947"/>
                    <a:pt x="756" y="947"/>
                  </a:cubicBezTo>
                  <a:cubicBezTo>
                    <a:pt x="2331" y="947"/>
                    <a:pt x="4136" y="1774"/>
                    <a:pt x="5345" y="2507"/>
                  </a:cubicBezTo>
                  <a:cubicBezTo>
                    <a:pt x="5442" y="2564"/>
                    <a:pt x="6205" y="3085"/>
                    <a:pt x="6529" y="3085"/>
                  </a:cubicBezTo>
                  <a:cubicBezTo>
                    <a:pt x="6666" y="3085"/>
                    <a:pt x="6725" y="2993"/>
                    <a:pt x="6626" y="2738"/>
                  </a:cubicBezTo>
                  <a:cubicBezTo>
                    <a:pt x="6568" y="2565"/>
                    <a:pt x="6395" y="2438"/>
                    <a:pt x="6233" y="2345"/>
                  </a:cubicBezTo>
                  <a:cubicBezTo>
                    <a:pt x="6730" y="2345"/>
                    <a:pt x="7215" y="2126"/>
                    <a:pt x="7445" y="1664"/>
                  </a:cubicBezTo>
                  <a:cubicBezTo>
                    <a:pt x="7676" y="1203"/>
                    <a:pt x="7572" y="614"/>
                    <a:pt x="7215" y="256"/>
                  </a:cubicBezTo>
                  <a:cubicBezTo>
                    <a:pt x="7034" y="75"/>
                    <a:pt x="6788" y="1"/>
                    <a:pt x="6533"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093378" y="293351"/>
              <a:ext cx="461659" cy="251632"/>
            </a:xfrm>
            <a:custGeom>
              <a:avLst/>
              <a:gdLst/>
              <a:ahLst/>
              <a:cxnLst/>
              <a:rect l="l" t="t" r="r" b="b"/>
              <a:pathLst>
                <a:path w="14325" h="7808" extrusionOk="0">
                  <a:moveTo>
                    <a:pt x="1" y="5633"/>
                  </a:moveTo>
                  <a:cubicBezTo>
                    <a:pt x="17" y="5645"/>
                    <a:pt x="34" y="5657"/>
                    <a:pt x="51" y="5670"/>
                  </a:cubicBezTo>
                  <a:lnTo>
                    <a:pt x="51" y="5670"/>
                  </a:lnTo>
                  <a:cubicBezTo>
                    <a:pt x="34" y="5657"/>
                    <a:pt x="17" y="5645"/>
                    <a:pt x="1" y="5633"/>
                  </a:cubicBezTo>
                  <a:close/>
                  <a:moveTo>
                    <a:pt x="12697" y="1570"/>
                  </a:moveTo>
                  <a:lnTo>
                    <a:pt x="12697" y="1570"/>
                  </a:lnTo>
                  <a:cubicBezTo>
                    <a:pt x="11820" y="2009"/>
                    <a:pt x="10966" y="2528"/>
                    <a:pt x="10262" y="3186"/>
                  </a:cubicBezTo>
                  <a:cubicBezTo>
                    <a:pt x="9512" y="3821"/>
                    <a:pt x="8865" y="4559"/>
                    <a:pt x="8173" y="5252"/>
                  </a:cubicBezTo>
                  <a:cubicBezTo>
                    <a:pt x="7469" y="5933"/>
                    <a:pt x="6684" y="6579"/>
                    <a:pt x="5760" y="6960"/>
                  </a:cubicBezTo>
                  <a:cubicBezTo>
                    <a:pt x="5299" y="7145"/>
                    <a:pt x="4825" y="7272"/>
                    <a:pt x="4317" y="7318"/>
                  </a:cubicBezTo>
                  <a:cubicBezTo>
                    <a:pt x="4257" y="7321"/>
                    <a:pt x="4196" y="7322"/>
                    <a:pt x="4135" y="7322"/>
                  </a:cubicBezTo>
                  <a:cubicBezTo>
                    <a:pt x="3953" y="7322"/>
                    <a:pt x="3769" y="7309"/>
                    <a:pt x="3579" y="7284"/>
                  </a:cubicBezTo>
                  <a:cubicBezTo>
                    <a:pt x="3336" y="7260"/>
                    <a:pt x="3094" y="7191"/>
                    <a:pt x="2863" y="7099"/>
                  </a:cubicBezTo>
                  <a:lnTo>
                    <a:pt x="2863" y="7099"/>
                  </a:lnTo>
                  <a:cubicBezTo>
                    <a:pt x="3203" y="7208"/>
                    <a:pt x="3556" y="7258"/>
                    <a:pt x="3909" y="7258"/>
                  </a:cubicBezTo>
                  <a:cubicBezTo>
                    <a:pt x="4527" y="7258"/>
                    <a:pt x="5149" y="7106"/>
                    <a:pt x="5714" y="6856"/>
                  </a:cubicBezTo>
                  <a:cubicBezTo>
                    <a:pt x="6614" y="6464"/>
                    <a:pt x="7376" y="5829"/>
                    <a:pt x="8069" y="5148"/>
                  </a:cubicBezTo>
                  <a:cubicBezTo>
                    <a:pt x="8773" y="4479"/>
                    <a:pt x="9431" y="3728"/>
                    <a:pt x="10181" y="3094"/>
                  </a:cubicBezTo>
                  <a:cubicBezTo>
                    <a:pt x="10550" y="2770"/>
                    <a:pt x="10954" y="2470"/>
                    <a:pt x="11370" y="2228"/>
                  </a:cubicBezTo>
                  <a:cubicBezTo>
                    <a:pt x="11797" y="1974"/>
                    <a:pt x="12236" y="1766"/>
                    <a:pt x="12697" y="1570"/>
                  </a:cubicBezTo>
                  <a:close/>
                  <a:moveTo>
                    <a:pt x="8935" y="0"/>
                  </a:moveTo>
                  <a:cubicBezTo>
                    <a:pt x="8935" y="1039"/>
                    <a:pt x="8681" y="1547"/>
                    <a:pt x="8681" y="1547"/>
                  </a:cubicBezTo>
                  <a:cubicBezTo>
                    <a:pt x="8484" y="1304"/>
                    <a:pt x="8150" y="1027"/>
                    <a:pt x="8150" y="1027"/>
                  </a:cubicBezTo>
                  <a:lnTo>
                    <a:pt x="8150" y="1027"/>
                  </a:lnTo>
                  <a:cubicBezTo>
                    <a:pt x="8254" y="2413"/>
                    <a:pt x="8000" y="3694"/>
                    <a:pt x="7168" y="4825"/>
                  </a:cubicBezTo>
                  <a:cubicBezTo>
                    <a:pt x="7168" y="4386"/>
                    <a:pt x="6868" y="3936"/>
                    <a:pt x="6453" y="3867"/>
                  </a:cubicBezTo>
                  <a:cubicBezTo>
                    <a:pt x="6408" y="3860"/>
                    <a:pt x="6362" y="3856"/>
                    <a:pt x="6317" y="3856"/>
                  </a:cubicBezTo>
                  <a:cubicBezTo>
                    <a:pt x="5927" y="3856"/>
                    <a:pt x="5560" y="4118"/>
                    <a:pt x="5426" y="4490"/>
                  </a:cubicBezTo>
                  <a:cubicBezTo>
                    <a:pt x="5522" y="4388"/>
                    <a:pt x="5671" y="4340"/>
                    <a:pt x="5825" y="4340"/>
                  </a:cubicBezTo>
                  <a:cubicBezTo>
                    <a:pt x="6021" y="4340"/>
                    <a:pt x="6226" y="4417"/>
                    <a:pt x="6349" y="4559"/>
                  </a:cubicBezTo>
                  <a:cubicBezTo>
                    <a:pt x="6557" y="4802"/>
                    <a:pt x="6580" y="5171"/>
                    <a:pt x="6511" y="5494"/>
                  </a:cubicBezTo>
                  <a:cubicBezTo>
                    <a:pt x="6303" y="6418"/>
                    <a:pt x="4975" y="6706"/>
                    <a:pt x="4190" y="6822"/>
                  </a:cubicBezTo>
                  <a:cubicBezTo>
                    <a:pt x="3965" y="6855"/>
                    <a:pt x="3739" y="6871"/>
                    <a:pt x="3513" y="6871"/>
                  </a:cubicBezTo>
                  <a:cubicBezTo>
                    <a:pt x="2277" y="6871"/>
                    <a:pt x="1050" y="6393"/>
                    <a:pt x="51" y="5670"/>
                  </a:cubicBezTo>
                  <a:lnTo>
                    <a:pt x="51" y="5670"/>
                  </a:lnTo>
                  <a:cubicBezTo>
                    <a:pt x="604" y="6080"/>
                    <a:pt x="1045" y="6602"/>
                    <a:pt x="1628" y="6983"/>
                  </a:cubicBezTo>
                  <a:cubicBezTo>
                    <a:pt x="1963" y="7203"/>
                    <a:pt x="2309" y="7364"/>
                    <a:pt x="2655" y="7491"/>
                  </a:cubicBezTo>
                  <a:cubicBezTo>
                    <a:pt x="3233" y="7707"/>
                    <a:pt x="3817" y="7808"/>
                    <a:pt x="4400" y="7808"/>
                  </a:cubicBezTo>
                  <a:cubicBezTo>
                    <a:pt x="5505" y="7808"/>
                    <a:pt x="6607" y="7445"/>
                    <a:pt x="7665" y="6810"/>
                  </a:cubicBezTo>
                  <a:cubicBezTo>
                    <a:pt x="9310" y="5823"/>
                    <a:pt x="11376" y="4802"/>
                    <a:pt x="13381" y="4802"/>
                  </a:cubicBezTo>
                  <a:cubicBezTo>
                    <a:pt x="13698" y="4802"/>
                    <a:pt x="14013" y="4828"/>
                    <a:pt x="14325" y="4883"/>
                  </a:cubicBezTo>
                  <a:cubicBezTo>
                    <a:pt x="13736" y="4386"/>
                    <a:pt x="13009" y="4225"/>
                    <a:pt x="12224" y="4190"/>
                  </a:cubicBezTo>
                  <a:cubicBezTo>
                    <a:pt x="13482" y="3867"/>
                    <a:pt x="12443" y="1535"/>
                    <a:pt x="13736" y="1074"/>
                  </a:cubicBezTo>
                  <a:lnTo>
                    <a:pt x="13736" y="1074"/>
                  </a:lnTo>
                  <a:cubicBezTo>
                    <a:pt x="13541" y="1142"/>
                    <a:pt x="13344" y="1168"/>
                    <a:pt x="13147" y="1168"/>
                  </a:cubicBezTo>
                  <a:cubicBezTo>
                    <a:pt x="12454" y="1168"/>
                    <a:pt x="11763" y="840"/>
                    <a:pt x="11129" y="840"/>
                  </a:cubicBezTo>
                  <a:cubicBezTo>
                    <a:pt x="10659" y="840"/>
                    <a:pt x="10220" y="1021"/>
                    <a:pt x="9835" y="1651"/>
                  </a:cubicBezTo>
                  <a:cubicBezTo>
                    <a:pt x="9592" y="854"/>
                    <a:pt x="9454" y="647"/>
                    <a:pt x="8935"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338532" y="498382"/>
              <a:ext cx="164070" cy="48309"/>
            </a:xfrm>
            <a:custGeom>
              <a:avLst/>
              <a:gdLst/>
              <a:ahLst/>
              <a:cxnLst/>
              <a:rect l="l" t="t" r="r" b="b"/>
              <a:pathLst>
                <a:path w="5091" h="1499" extrusionOk="0">
                  <a:moveTo>
                    <a:pt x="4271" y="1"/>
                  </a:moveTo>
                  <a:cubicBezTo>
                    <a:pt x="2710" y="1"/>
                    <a:pt x="1229" y="486"/>
                    <a:pt x="0" y="1499"/>
                  </a:cubicBezTo>
                  <a:cubicBezTo>
                    <a:pt x="1697" y="1014"/>
                    <a:pt x="3394" y="541"/>
                    <a:pt x="5090" y="44"/>
                  </a:cubicBezTo>
                  <a:cubicBezTo>
                    <a:pt x="4815" y="15"/>
                    <a:pt x="4542" y="1"/>
                    <a:pt x="4271"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24981" y="325320"/>
              <a:ext cx="282377" cy="216537"/>
            </a:xfrm>
            <a:custGeom>
              <a:avLst/>
              <a:gdLst/>
              <a:ahLst/>
              <a:cxnLst/>
              <a:rect l="l" t="t" r="r" b="b"/>
              <a:pathLst>
                <a:path w="8762" h="6719" extrusionOk="0">
                  <a:moveTo>
                    <a:pt x="6649" y="1778"/>
                  </a:moveTo>
                  <a:lnTo>
                    <a:pt x="6649" y="1778"/>
                  </a:lnTo>
                  <a:cubicBezTo>
                    <a:pt x="6153" y="1940"/>
                    <a:pt x="5668" y="2113"/>
                    <a:pt x="5195" y="2309"/>
                  </a:cubicBezTo>
                  <a:cubicBezTo>
                    <a:pt x="4710" y="2517"/>
                    <a:pt x="4248" y="2736"/>
                    <a:pt x="3821" y="2990"/>
                  </a:cubicBezTo>
                  <a:cubicBezTo>
                    <a:pt x="3371" y="3233"/>
                    <a:pt x="2967" y="3521"/>
                    <a:pt x="2574" y="3844"/>
                  </a:cubicBezTo>
                  <a:cubicBezTo>
                    <a:pt x="2193" y="4145"/>
                    <a:pt x="1824" y="4491"/>
                    <a:pt x="1466" y="4837"/>
                  </a:cubicBezTo>
                  <a:cubicBezTo>
                    <a:pt x="1766" y="4468"/>
                    <a:pt x="2113" y="4098"/>
                    <a:pt x="2494" y="3775"/>
                  </a:cubicBezTo>
                  <a:cubicBezTo>
                    <a:pt x="2863" y="3440"/>
                    <a:pt x="3290" y="3152"/>
                    <a:pt x="3729" y="2886"/>
                  </a:cubicBezTo>
                  <a:cubicBezTo>
                    <a:pt x="4179" y="2632"/>
                    <a:pt x="4652" y="2413"/>
                    <a:pt x="5148" y="2229"/>
                  </a:cubicBezTo>
                  <a:cubicBezTo>
                    <a:pt x="5633" y="2044"/>
                    <a:pt x="6141" y="1894"/>
                    <a:pt x="6649" y="1778"/>
                  </a:cubicBezTo>
                  <a:close/>
                  <a:moveTo>
                    <a:pt x="6499" y="1"/>
                  </a:moveTo>
                  <a:lnTo>
                    <a:pt x="6499" y="1"/>
                  </a:lnTo>
                  <a:cubicBezTo>
                    <a:pt x="4063" y="382"/>
                    <a:pt x="947" y="4722"/>
                    <a:pt x="0" y="6719"/>
                  </a:cubicBezTo>
                  <a:cubicBezTo>
                    <a:pt x="2332" y="4145"/>
                    <a:pt x="5414" y="2286"/>
                    <a:pt x="8761" y="1386"/>
                  </a:cubicBezTo>
                  <a:cubicBezTo>
                    <a:pt x="8297" y="1151"/>
                    <a:pt x="7712" y="1034"/>
                    <a:pt x="7118" y="1034"/>
                  </a:cubicBezTo>
                  <a:cubicBezTo>
                    <a:pt x="6398" y="1034"/>
                    <a:pt x="5664" y="1206"/>
                    <a:pt x="5114" y="1547"/>
                  </a:cubicBezTo>
                  <a:lnTo>
                    <a:pt x="5114" y="1547"/>
                  </a:lnTo>
                  <a:cubicBezTo>
                    <a:pt x="5321" y="1109"/>
                    <a:pt x="6499" y="105"/>
                    <a:pt x="6499"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13245" y="324966"/>
              <a:ext cx="314379" cy="295397"/>
            </a:xfrm>
            <a:custGeom>
              <a:avLst/>
              <a:gdLst/>
              <a:ahLst/>
              <a:cxnLst/>
              <a:rect l="l" t="t" r="r" b="b"/>
              <a:pathLst>
                <a:path w="9755" h="9166" extrusionOk="0">
                  <a:moveTo>
                    <a:pt x="1889" y="1128"/>
                  </a:moveTo>
                  <a:cubicBezTo>
                    <a:pt x="2421" y="1128"/>
                    <a:pt x="3994" y="3382"/>
                    <a:pt x="3994" y="3382"/>
                  </a:cubicBezTo>
                  <a:cubicBezTo>
                    <a:pt x="3994" y="3382"/>
                    <a:pt x="1386" y="1570"/>
                    <a:pt x="1790" y="1166"/>
                  </a:cubicBezTo>
                  <a:cubicBezTo>
                    <a:pt x="1817" y="1140"/>
                    <a:pt x="1850" y="1128"/>
                    <a:pt x="1889" y="1128"/>
                  </a:cubicBezTo>
                  <a:close/>
                  <a:moveTo>
                    <a:pt x="3104" y="680"/>
                  </a:moveTo>
                  <a:cubicBezTo>
                    <a:pt x="3112" y="680"/>
                    <a:pt x="3120" y="680"/>
                    <a:pt x="3129" y="681"/>
                  </a:cubicBezTo>
                  <a:cubicBezTo>
                    <a:pt x="3856" y="751"/>
                    <a:pt x="4421" y="3521"/>
                    <a:pt x="4421" y="3521"/>
                  </a:cubicBezTo>
                  <a:cubicBezTo>
                    <a:pt x="4421" y="3521"/>
                    <a:pt x="2449" y="680"/>
                    <a:pt x="3104" y="680"/>
                  </a:cubicBezTo>
                  <a:close/>
                  <a:moveTo>
                    <a:pt x="1447" y="2339"/>
                  </a:moveTo>
                  <a:cubicBezTo>
                    <a:pt x="2041" y="2339"/>
                    <a:pt x="4144" y="3786"/>
                    <a:pt x="4144" y="3786"/>
                  </a:cubicBezTo>
                  <a:cubicBezTo>
                    <a:pt x="4144" y="3786"/>
                    <a:pt x="1374" y="3221"/>
                    <a:pt x="1293" y="2493"/>
                  </a:cubicBezTo>
                  <a:cubicBezTo>
                    <a:pt x="1283" y="2385"/>
                    <a:pt x="1341" y="2339"/>
                    <a:pt x="1447" y="2339"/>
                  </a:cubicBezTo>
                  <a:close/>
                  <a:moveTo>
                    <a:pt x="624" y="0"/>
                  </a:moveTo>
                  <a:cubicBezTo>
                    <a:pt x="624" y="0"/>
                    <a:pt x="624" y="12"/>
                    <a:pt x="635" y="35"/>
                  </a:cubicBezTo>
                  <a:cubicBezTo>
                    <a:pt x="624" y="12"/>
                    <a:pt x="612" y="12"/>
                    <a:pt x="612" y="12"/>
                  </a:cubicBezTo>
                  <a:lnTo>
                    <a:pt x="612" y="12"/>
                  </a:lnTo>
                  <a:lnTo>
                    <a:pt x="647" y="58"/>
                  </a:lnTo>
                  <a:cubicBezTo>
                    <a:pt x="751" y="254"/>
                    <a:pt x="1051" y="924"/>
                    <a:pt x="901" y="1478"/>
                  </a:cubicBezTo>
                  <a:cubicBezTo>
                    <a:pt x="705" y="2136"/>
                    <a:pt x="1" y="3971"/>
                    <a:pt x="2494" y="4167"/>
                  </a:cubicBezTo>
                  <a:cubicBezTo>
                    <a:pt x="4999" y="4375"/>
                    <a:pt x="5841" y="5829"/>
                    <a:pt x="4029" y="6072"/>
                  </a:cubicBezTo>
                  <a:cubicBezTo>
                    <a:pt x="4029" y="6072"/>
                    <a:pt x="4573" y="6705"/>
                    <a:pt x="5239" y="6705"/>
                  </a:cubicBezTo>
                  <a:cubicBezTo>
                    <a:pt x="5365" y="6705"/>
                    <a:pt x="5495" y="6682"/>
                    <a:pt x="5627" y="6628"/>
                  </a:cubicBezTo>
                  <a:lnTo>
                    <a:pt x="5627" y="6628"/>
                  </a:lnTo>
                  <a:cubicBezTo>
                    <a:pt x="5512" y="6696"/>
                    <a:pt x="3978" y="8012"/>
                    <a:pt x="5287" y="9165"/>
                  </a:cubicBezTo>
                  <a:cubicBezTo>
                    <a:pt x="5287" y="9165"/>
                    <a:pt x="4999" y="8473"/>
                    <a:pt x="5691" y="7907"/>
                  </a:cubicBezTo>
                  <a:cubicBezTo>
                    <a:pt x="6395" y="7341"/>
                    <a:pt x="6938" y="7953"/>
                    <a:pt x="7746" y="7168"/>
                  </a:cubicBezTo>
                  <a:lnTo>
                    <a:pt x="7746" y="7157"/>
                  </a:lnTo>
                  <a:lnTo>
                    <a:pt x="7769" y="7157"/>
                  </a:lnTo>
                  <a:cubicBezTo>
                    <a:pt x="8554" y="6349"/>
                    <a:pt x="7942" y="5806"/>
                    <a:pt x="8496" y="5091"/>
                  </a:cubicBezTo>
                  <a:cubicBezTo>
                    <a:pt x="8801" y="4710"/>
                    <a:pt x="9144" y="4623"/>
                    <a:pt x="9394" y="4623"/>
                  </a:cubicBezTo>
                  <a:cubicBezTo>
                    <a:pt x="9607" y="4623"/>
                    <a:pt x="9754" y="4687"/>
                    <a:pt x="9754" y="4687"/>
                  </a:cubicBezTo>
                  <a:cubicBezTo>
                    <a:pt x="9411" y="4300"/>
                    <a:pt x="9055" y="4162"/>
                    <a:pt x="8722" y="4162"/>
                  </a:cubicBezTo>
                  <a:cubicBezTo>
                    <a:pt x="7892" y="4162"/>
                    <a:pt x="7203" y="5021"/>
                    <a:pt x="7203" y="5021"/>
                  </a:cubicBezTo>
                  <a:cubicBezTo>
                    <a:pt x="7549" y="4202"/>
                    <a:pt x="6649" y="3417"/>
                    <a:pt x="6649" y="3417"/>
                  </a:cubicBezTo>
                  <a:cubicBezTo>
                    <a:pt x="6560" y="4091"/>
                    <a:pt x="6309" y="4402"/>
                    <a:pt x="6016" y="4402"/>
                  </a:cubicBezTo>
                  <a:cubicBezTo>
                    <a:pt x="5512" y="4402"/>
                    <a:pt x="4883" y="3478"/>
                    <a:pt x="4745" y="1893"/>
                  </a:cubicBezTo>
                  <a:cubicBezTo>
                    <a:pt x="4614" y="400"/>
                    <a:pt x="3927" y="49"/>
                    <a:pt x="3255" y="49"/>
                  </a:cubicBezTo>
                  <a:cubicBezTo>
                    <a:pt x="2795" y="49"/>
                    <a:pt x="2341" y="214"/>
                    <a:pt x="2078" y="289"/>
                  </a:cubicBezTo>
                  <a:cubicBezTo>
                    <a:pt x="1967" y="322"/>
                    <a:pt x="1851" y="336"/>
                    <a:pt x="1734" y="336"/>
                  </a:cubicBezTo>
                  <a:cubicBezTo>
                    <a:pt x="1281" y="336"/>
                    <a:pt x="826" y="129"/>
                    <a:pt x="670" y="46"/>
                  </a:cubicBezTo>
                  <a:lnTo>
                    <a:pt x="624" y="0"/>
                  </a:ln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91;p2"/>
          <p:cNvGrpSpPr/>
          <p:nvPr/>
        </p:nvGrpSpPr>
        <p:grpSpPr>
          <a:xfrm>
            <a:off x="7435073" y="198476"/>
            <a:ext cx="1510310" cy="1504734"/>
            <a:chOff x="7435073" y="292964"/>
            <a:chExt cx="1510310" cy="1504734"/>
          </a:xfrm>
          <a:solidFill>
            <a:srgbClr val="D6B35E"/>
          </a:solidFill>
        </p:grpSpPr>
        <p:sp>
          <p:nvSpPr>
            <p:cNvPr id="92" name="Google Shape;92;p2"/>
            <p:cNvSpPr/>
            <p:nvPr/>
          </p:nvSpPr>
          <p:spPr>
            <a:xfrm>
              <a:off x="8610958" y="732644"/>
              <a:ext cx="155884" cy="260076"/>
            </a:xfrm>
            <a:custGeom>
              <a:avLst/>
              <a:gdLst/>
              <a:ahLst/>
              <a:cxnLst/>
              <a:rect l="l" t="t" r="r" b="b"/>
              <a:pathLst>
                <a:path w="4837" h="8070" extrusionOk="0">
                  <a:moveTo>
                    <a:pt x="4167" y="2425"/>
                  </a:moveTo>
                  <a:lnTo>
                    <a:pt x="4167" y="2425"/>
                  </a:lnTo>
                  <a:cubicBezTo>
                    <a:pt x="4225" y="2817"/>
                    <a:pt x="4213" y="3221"/>
                    <a:pt x="4109" y="3614"/>
                  </a:cubicBezTo>
                  <a:cubicBezTo>
                    <a:pt x="4017" y="4006"/>
                    <a:pt x="3809" y="4364"/>
                    <a:pt x="3567" y="4676"/>
                  </a:cubicBezTo>
                  <a:cubicBezTo>
                    <a:pt x="3324" y="4999"/>
                    <a:pt x="3036" y="5276"/>
                    <a:pt x="2770" y="5564"/>
                  </a:cubicBezTo>
                  <a:cubicBezTo>
                    <a:pt x="2516" y="5853"/>
                    <a:pt x="2262" y="6165"/>
                    <a:pt x="2112" y="6522"/>
                  </a:cubicBezTo>
                  <a:cubicBezTo>
                    <a:pt x="2205" y="6142"/>
                    <a:pt x="2424" y="5795"/>
                    <a:pt x="2690" y="5484"/>
                  </a:cubicBezTo>
                  <a:cubicBezTo>
                    <a:pt x="2897" y="5218"/>
                    <a:pt x="3151" y="4953"/>
                    <a:pt x="3359" y="4699"/>
                  </a:cubicBezTo>
                  <a:lnTo>
                    <a:pt x="3359" y="4699"/>
                  </a:lnTo>
                  <a:cubicBezTo>
                    <a:pt x="3301" y="4733"/>
                    <a:pt x="3232" y="4780"/>
                    <a:pt x="3163" y="4826"/>
                  </a:cubicBezTo>
                  <a:cubicBezTo>
                    <a:pt x="2926" y="4961"/>
                    <a:pt x="2646" y="5047"/>
                    <a:pt x="2373" y="5047"/>
                  </a:cubicBezTo>
                  <a:cubicBezTo>
                    <a:pt x="2273" y="5047"/>
                    <a:pt x="2174" y="5035"/>
                    <a:pt x="2078" y="5010"/>
                  </a:cubicBezTo>
                  <a:cubicBezTo>
                    <a:pt x="2436" y="4987"/>
                    <a:pt x="2782" y="4872"/>
                    <a:pt x="3093" y="4699"/>
                  </a:cubicBezTo>
                  <a:cubicBezTo>
                    <a:pt x="3324" y="4560"/>
                    <a:pt x="3521" y="4410"/>
                    <a:pt x="3694" y="4214"/>
                  </a:cubicBezTo>
                  <a:cubicBezTo>
                    <a:pt x="3821" y="4018"/>
                    <a:pt x="3925" y="3798"/>
                    <a:pt x="3994" y="3579"/>
                  </a:cubicBezTo>
                  <a:cubicBezTo>
                    <a:pt x="4109" y="3221"/>
                    <a:pt x="4155" y="2817"/>
                    <a:pt x="4167" y="2425"/>
                  </a:cubicBezTo>
                  <a:close/>
                  <a:moveTo>
                    <a:pt x="3913" y="1"/>
                  </a:moveTo>
                  <a:cubicBezTo>
                    <a:pt x="4017" y="324"/>
                    <a:pt x="4040" y="693"/>
                    <a:pt x="4028" y="1086"/>
                  </a:cubicBezTo>
                  <a:cubicBezTo>
                    <a:pt x="3994" y="1940"/>
                    <a:pt x="3440" y="2760"/>
                    <a:pt x="2643" y="3083"/>
                  </a:cubicBezTo>
                  <a:cubicBezTo>
                    <a:pt x="2391" y="3182"/>
                    <a:pt x="2113" y="3229"/>
                    <a:pt x="1831" y="3229"/>
                  </a:cubicBezTo>
                  <a:cubicBezTo>
                    <a:pt x="1225" y="3229"/>
                    <a:pt x="603" y="3008"/>
                    <a:pt x="185" y="2598"/>
                  </a:cubicBezTo>
                  <a:lnTo>
                    <a:pt x="185" y="2598"/>
                  </a:lnTo>
                  <a:cubicBezTo>
                    <a:pt x="0" y="2933"/>
                    <a:pt x="35" y="3371"/>
                    <a:pt x="242" y="3683"/>
                  </a:cubicBezTo>
                  <a:cubicBezTo>
                    <a:pt x="419" y="3943"/>
                    <a:pt x="723" y="4046"/>
                    <a:pt x="1034" y="4046"/>
                  </a:cubicBezTo>
                  <a:cubicBezTo>
                    <a:pt x="1109" y="4046"/>
                    <a:pt x="1184" y="4041"/>
                    <a:pt x="1258" y="4029"/>
                  </a:cubicBezTo>
                  <a:lnTo>
                    <a:pt x="1258" y="4029"/>
                  </a:lnTo>
                  <a:cubicBezTo>
                    <a:pt x="1050" y="4237"/>
                    <a:pt x="866" y="4433"/>
                    <a:pt x="762" y="4710"/>
                  </a:cubicBezTo>
                  <a:cubicBezTo>
                    <a:pt x="681" y="4964"/>
                    <a:pt x="727" y="5311"/>
                    <a:pt x="935" y="5472"/>
                  </a:cubicBezTo>
                  <a:cubicBezTo>
                    <a:pt x="1008" y="5521"/>
                    <a:pt x="1111" y="5545"/>
                    <a:pt x="1217" y="5545"/>
                  </a:cubicBezTo>
                  <a:cubicBezTo>
                    <a:pt x="1361" y="5545"/>
                    <a:pt x="1511" y="5501"/>
                    <a:pt x="1604" y="5414"/>
                  </a:cubicBezTo>
                  <a:lnTo>
                    <a:pt x="1604" y="5414"/>
                  </a:lnTo>
                  <a:cubicBezTo>
                    <a:pt x="1385" y="5888"/>
                    <a:pt x="1339" y="6453"/>
                    <a:pt x="1489" y="6973"/>
                  </a:cubicBezTo>
                  <a:cubicBezTo>
                    <a:pt x="1662" y="7550"/>
                    <a:pt x="2170" y="7815"/>
                    <a:pt x="2701" y="8069"/>
                  </a:cubicBezTo>
                  <a:cubicBezTo>
                    <a:pt x="2516" y="7654"/>
                    <a:pt x="2632" y="7134"/>
                    <a:pt x="2863" y="6730"/>
                  </a:cubicBezTo>
                  <a:cubicBezTo>
                    <a:pt x="3093" y="6326"/>
                    <a:pt x="3440" y="6003"/>
                    <a:pt x="3728" y="5634"/>
                  </a:cubicBezTo>
                  <a:cubicBezTo>
                    <a:pt x="4479" y="4676"/>
                    <a:pt x="4836" y="3452"/>
                    <a:pt x="4721" y="2240"/>
                  </a:cubicBezTo>
                  <a:cubicBezTo>
                    <a:pt x="4652" y="1444"/>
                    <a:pt x="4363" y="670"/>
                    <a:pt x="3913"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8530228" y="1180896"/>
              <a:ext cx="246669" cy="616802"/>
            </a:xfrm>
            <a:custGeom>
              <a:avLst/>
              <a:gdLst/>
              <a:ahLst/>
              <a:cxnLst/>
              <a:rect l="l" t="t" r="r" b="b"/>
              <a:pathLst>
                <a:path w="7654" h="19139" extrusionOk="0">
                  <a:moveTo>
                    <a:pt x="6834" y="1"/>
                  </a:moveTo>
                  <a:cubicBezTo>
                    <a:pt x="4167" y="1478"/>
                    <a:pt x="2436" y="4491"/>
                    <a:pt x="2494" y="7538"/>
                  </a:cubicBezTo>
                  <a:cubicBezTo>
                    <a:pt x="2517" y="8773"/>
                    <a:pt x="2805" y="10008"/>
                    <a:pt x="3001" y="11243"/>
                  </a:cubicBezTo>
                  <a:cubicBezTo>
                    <a:pt x="3175" y="12490"/>
                    <a:pt x="3209" y="13771"/>
                    <a:pt x="2771" y="14937"/>
                  </a:cubicBezTo>
                  <a:cubicBezTo>
                    <a:pt x="2309" y="16091"/>
                    <a:pt x="1235" y="17084"/>
                    <a:pt x="0" y="17118"/>
                  </a:cubicBezTo>
                  <a:cubicBezTo>
                    <a:pt x="420" y="17276"/>
                    <a:pt x="882" y="17353"/>
                    <a:pt x="1346" y="17353"/>
                  </a:cubicBezTo>
                  <a:cubicBezTo>
                    <a:pt x="2552" y="17353"/>
                    <a:pt x="3780" y="16828"/>
                    <a:pt x="4363" y="15803"/>
                  </a:cubicBezTo>
                  <a:cubicBezTo>
                    <a:pt x="4560" y="17315"/>
                    <a:pt x="6141" y="18954"/>
                    <a:pt x="7653" y="19138"/>
                  </a:cubicBezTo>
                  <a:cubicBezTo>
                    <a:pt x="5633" y="16426"/>
                    <a:pt x="6268" y="14637"/>
                    <a:pt x="4883" y="10008"/>
                  </a:cubicBezTo>
                  <a:cubicBezTo>
                    <a:pt x="3128" y="4145"/>
                    <a:pt x="5425" y="786"/>
                    <a:pt x="6834"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8588624" y="609535"/>
              <a:ext cx="251117" cy="581449"/>
            </a:xfrm>
            <a:custGeom>
              <a:avLst/>
              <a:gdLst/>
              <a:ahLst/>
              <a:cxnLst/>
              <a:rect l="l" t="t" r="r" b="b"/>
              <a:pathLst>
                <a:path w="7792" h="18042" extrusionOk="0">
                  <a:moveTo>
                    <a:pt x="6822" y="13690"/>
                  </a:moveTo>
                  <a:cubicBezTo>
                    <a:pt x="6626" y="14279"/>
                    <a:pt x="6326" y="14844"/>
                    <a:pt x="5945" y="15352"/>
                  </a:cubicBezTo>
                  <a:cubicBezTo>
                    <a:pt x="5576" y="15860"/>
                    <a:pt x="5125" y="16298"/>
                    <a:pt x="4629" y="16691"/>
                  </a:cubicBezTo>
                  <a:cubicBezTo>
                    <a:pt x="4144" y="17083"/>
                    <a:pt x="3556" y="17360"/>
                    <a:pt x="2944" y="17510"/>
                  </a:cubicBezTo>
                  <a:cubicBezTo>
                    <a:pt x="2386" y="17661"/>
                    <a:pt x="1799" y="17731"/>
                    <a:pt x="1219" y="17731"/>
                  </a:cubicBezTo>
                  <a:cubicBezTo>
                    <a:pt x="1174" y="17731"/>
                    <a:pt x="1130" y="17731"/>
                    <a:pt x="1086" y="17730"/>
                  </a:cubicBezTo>
                  <a:cubicBezTo>
                    <a:pt x="1709" y="17695"/>
                    <a:pt x="2321" y="17603"/>
                    <a:pt x="2921" y="17418"/>
                  </a:cubicBezTo>
                  <a:cubicBezTo>
                    <a:pt x="3509" y="17245"/>
                    <a:pt x="4075" y="16968"/>
                    <a:pt x="4548" y="16575"/>
                  </a:cubicBezTo>
                  <a:cubicBezTo>
                    <a:pt x="5033" y="16206"/>
                    <a:pt x="5472" y="15756"/>
                    <a:pt x="5864" y="15283"/>
                  </a:cubicBezTo>
                  <a:cubicBezTo>
                    <a:pt x="6245" y="14786"/>
                    <a:pt x="6580" y="14267"/>
                    <a:pt x="6822" y="13690"/>
                  </a:cubicBezTo>
                  <a:close/>
                  <a:moveTo>
                    <a:pt x="2586" y="0"/>
                  </a:moveTo>
                  <a:cubicBezTo>
                    <a:pt x="4491" y="1536"/>
                    <a:pt x="5691" y="4133"/>
                    <a:pt x="5991" y="6499"/>
                  </a:cubicBezTo>
                  <a:cubicBezTo>
                    <a:pt x="6095" y="7307"/>
                    <a:pt x="6118" y="8115"/>
                    <a:pt x="6049" y="8923"/>
                  </a:cubicBezTo>
                  <a:cubicBezTo>
                    <a:pt x="6003" y="9292"/>
                    <a:pt x="5899" y="9650"/>
                    <a:pt x="5806" y="10019"/>
                  </a:cubicBezTo>
                  <a:cubicBezTo>
                    <a:pt x="5691" y="10389"/>
                    <a:pt x="5576" y="10746"/>
                    <a:pt x="5518" y="11139"/>
                  </a:cubicBezTo>
                  <a:cubicBezTo>
                    <a:pt x="5460" y="11531"/>
                    <a:pt x="5529" y="11958"/>
                    <a:pt x="5818" y="12224"/>
                  </a:cubicBezTo>
                  <a:cubicBezTo>
                    <a:pt x="5958" y="12347"/>
                    <a:pt x="6125" y="12416"/>
                    <a:pt x="6283" y="12416"/>
                  </a:cubicBezTo>
                  <a:cubicBezTo>
                    <a:pt x="6429" y="12416"/>
                    <a:pt x="6568" y="12356"/>
                    <a:pt x="6667" y="12225"/>
                  </a:cubicBezTo>
                  <a:lnTo>
                    <a:pt x="6667" y="12225"/>
                  </a:lnTo>
                  <a:cubicBezTo>
                    <a:pt x="5686" y="13673"/>
                    <a:pt x="4203" y="14318"/>
                    <a:pt x="2586" y="14694"/>
                  </a:cubicBezTo>
                  <a:cubicBezTo>
                    <a:pt x="1039" y="15040"/>
                    <a:pt x="1" y="16345"/>
                    <a:pt x="1166" y="16968"/>
                  </a:cubicBezTo>
                  <a:cubicBezTo>
                    <a:pt x="993" y="17037"/>
                    <a:pt x="762" y="17014"/>
                    <a:pt x="578" y="17095"/>
                  </a:cubicBezTo>
                  <a:cubicBezTo>
                    <a:pt x="278" y="17233"/>
                    <a:pt x="162" y="17603"/>
                    <a:pt x="451" y="17834"/>
                  </a:cubicBezTo>
                  <a:cubicBezTo>
                    <a:pt x="589" y="17949"/>
                    <a:pt x="797" y="17995"/>
                    <a:pt x="982" y="18007"/>
                  </a:cubicBezTo>
                  <a:cubicBezTo>
                    <a:pt x="1205" y="18030"/>
                    <a:pt x="1427" y="18042"/>
                    <a:pt x="1647" y="18042"/>
                  </a:cubicBezTo>
                  <a:cubicBezTo>
                    <a:pt x="3480" y="18042"/>
                    <a:pt x="5155" y="17227"/>
                    <a:pt x="6268" y="15629"/>
                  </a:cubicBezTo>
                  <a:cubicBezTo>
                    <a:pt x="7492" y="13851"/>
                    <a:pt x="7792" y="11554"/>
                    <a:pt x="7561" y="9408"/>
                  </a:cubicBezTo>
                  <a:cubicBezTo>
                    <a:pt x="7157" y="5552"/>
                    <a:pt x="5599" y="2424"/>
                    <a:pt x="2586"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8767326" y="958816"/>
              <a:ext cx="112861" cy="243930"/>
            </a:xfrm>
            <a:custGeom>
              <a:avLst/>
              <a:gdLst/>
              <a:ahLst/>
              <a:cxnLst/>
              <a:rect l="l" t="t" r="r" b="b"/>
              <a:pathLst>
                <a:path w="3502" h="7569" extrusionOk="0">
                  <a:moveTo>
                    <a:pt x="2397" y="1"/>
                  </a:moveTo>
                  <a:cubicBezTo>
                    <a:pt x="2400" y="15"/>
                    <a:pt x="2402" y="29"/>
                    <a:pt x="2405" y="43"/>
                  </a:cubicBezTo>
                  <a:lnTo>
                    <a:pt x="2405" y="43"/>
                  </a:lnTo>
                  <a:cubicBezTo>
                    <a:pt x="2403" y="29"/>
                    <a:pt x="2400" y="15"/>
                    <a:pt x="2397" y="1"/>
                  </a:cubicBezTo>
                  <a:close/>
                  <a:moveTo>
                    <a:pt x="3228" y="5795"/>
                  </a:moveTo>
                  <a:cubicBezTo>
                    <a:pt x="3238" y="5814"/>
                    <a:pt x="3247" y="5833"/>
                    <a:pt x="3256" y="5853"/>
                  </a:cubicBezTo>
                  <a:lnTo>
                    <a:pt x="3256" y="5853"/>
                  </a:lnTo>
                  <a:cubicBezTo>
                    <a:pt x="3248" y="5833"/>
                    <a:pt x="3239" y="5814"/>
                    <a:pt x="3228" y="5795"/>
                  </a:cubicBezTo>
                  <a:close/>
                  <a:moveTo>
                    <a:pt x="2405" y="43"/>
                  </a:moveTo>
                  <a:cubicBezTo>
                    <a:pt x="2727" y="1735"/>
                    <a:pt x="1755" y="3948"/>
                    <a:pt x="908" y="5334"/>
                  </a:cubicBezTo>
                  <a:cubicBezTo>
                    <a:pt x="825" y="5469"/>
                    <a:pt x="1" y="6673"/>
                    <a:pt x="472" y="6673"/>
                  </a:cubicBezTo>
                  <a:cubicBezTo>
                    <a:pt x="524" y="6673"/>
                    <a:pt x="591" y="6658"/>
                    <a:pt x="677" y="6626"/>
                  </a:cubicBezTo>
                  <a:cubicBezTo>
                    <a:pt x="850" y="6569"/>
                    <a:pt x="977" y="6395"/>
                    <a:pt x="1069" y="6234"/>
                  </a:cubicBezTo>
                  <a:cubicBezTo>
                    <a:pt x="1069" y="6719"/>
                    <a:pt x="1277" y="7215"/>
                    <a:pt x="1739" y="7446"/>
                  </a:cubicBezTo>
                  <a:cubicBezTo>
                    <a:pt x="1905" y="7529"/>
                    <a:pt x="2090" y="7569"/>
                    <a:pt x="2274" y="7569"/>
                  </a:cubicBezTo>
                  <a:cubicBezTo>
                    <a:pt x="2602" y="7569"/>
                    <a:pt x="2930" y="7444"/>
                    <a:pt x="3159" y="7215"/>
                  </a:cubicBezTo>
                  <a:cubicBezTo>
                    <a:pt x="3501" y="6872"/>
                    <a:pt x="3463" y="6296"/>
                    <a:pt x="3256" y="5853"/>
                  </a:cubicBezTo>
                  <a:lnTo>
                    <a:pt x="3256" y="5853"/>
                  </a:lnTo>
                  <a:cubicBezTo>
                    <a:pt x="3352" y="6096"/>
                    <a:pt x="3185" y="6378"/>
                    <a:pt x="2939" y="6453"/>
                  </a:cubicBezTo>
                  <a:cubicBezTo>
                    <a:pt x="2895" y="6465"/>
                    <a:pt x="2849" y="6470"/>
                    <a:pt x="2804" y="6470"/>
                  </a:cubicBezTo>
                  <a:cubicBezTo>
                    <a:pt x="2581" y="6470"/>
                    <a:pt x="2360" y="6337"/>
                    <a:pt x="2235" y="6165"/>
                  </a:cubicBezTo>
                  <a:cubicBezTo>
                    <a:pt x="2074" y="5945"/>
                    <a:pt x="2051" y="5657"/>
                    <a:pt x="2074" y="5380"/>
                  </a:cubicBezTo>
                  <a:cubicBezTo>
                    <a:pt x="2108" y="5126"/>
                    <a:pt x="2189" y="4860"/>
                    <a:pt x="2281" y="4606"/>
                  </a:cubicBezTo>
                  <a:cubicBezTo>
                    <a:pt x="2750" y="3085"/>
                    <a:pt x="2709" y="1598"/>
                    <a:pt x="2405" y="43"/>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8681633" y="1182024"/>
              <a:ext cx="263750" cy="461659"/>
            </a:xfrm>
            <a:custGeom>
              <a:avLst/>
              <a:gdLst/>
              <a:ahLst/>
              <a:cxnLst/>
              <a:rect l="l" t="t" r="r" b="b"/>
              <a:pathLst>
                <a:path w="8184" h="14325" extrusionOk="0">
                  <a:moveTo>
                    <a:pt x="2482" y="0"/>
                  </a:moveTo>
                  <a:lnTo>
                    <a:pt x="2482" y="0"/>
                  </a:lnTo>
                  <a:cubicBezTo>
                    <a:pt x="2465" y="22"/>
                    <a:pt x="2449" y="44"/>
                    <a:pt x="2433" y="67"/>
                  </a:cubicBezTo>
                  <a:lnTo>
                    <a:pt x="2433" y="67"/>
                  </a:lnTo>
                  <a:cubicBezTo>
                    <a:pt x="2450" y="45"/>
                    <a:pt x="2466" y="23"/>
                    <a:pt x="2482" y="0"/>
                  </a:cubicBezTo>
                  <a:close/>
                  <a:moveTo>
                    <a:pt x="1016" y="2851"/>
                  </a:moveTo>
                  <a:cubicBezTo>
                    <a:pt x="704" y="3786"/>
                    <a:pt x="866" y="4814"/>
                    <a:pt x="1258" y="5714"/>
                  </a:cubicBezTo>
                  <a:cubicBezTo>
                    <a:pt x="1651" y="6603"/>
                    <a:pt x="2286" y="7376"/>
                    <a:pt x="2955" y="8069"/>
                  </a:cubicBezTo>
                  <a:cubicBezTo>
                    <a:pt x="3636" y="8773"/>
                    <a:pt x="4386" y="9419"/>
                    <a:pt x="5021" y="10169"/>
                  </a:cubicBezTo>
                  <a:cubicBezTo>
                    <a:pt x="5344" y="10550"/>
                    <a:pt x="5645" y="10954"/>
                    <a:pt x="5887" y="11370"/>
                  </a:cubicBezTo>
                  <a:cubicBezTo>
                    <a:pt x="6129" y="11785"/>
                    <a:pt x="6349" y="12236"/>
                    <a:pt x="6533" y="12697"/>
                  </a:cubicBezTo>
                  <a:cubicBezTo>
                    <a:pt x="6106" y="11820"/>
                    <a:pt x="5587" y="10966"/>
                    <a:pt x="4917" y="10262"/>
                  </a:cubicBezTo>
                  <a:cubicBezTo>
                    <a:pt x="4282" y="9523"/>
                    <a:pt x="3555" y="8877"/>
                    <a:pt x="2863" y="8161"/>
                  </a:cubicBezTo>
                  <a:cubicBezTo>
                    <a:pt x="2182" y="7457"/>
                    <a:pt x="1535" y="6672"/>
                    <a:pt x="1154" y="5760"/>
                  </a:cubicBezTo>
                  <a:cubicBezTo>
                    <a:pt x="970" y="5298"/>
                    <a:pt x="843" y="4814"/>
                    <a:pt x="797" y="4317"/>
                  </a:cubicBezTo>
                  <a:cubicBezTo>
                    <a:pt x="785" y="4063"/>
                    <a:pt x="797" y="3821"/>
                    <a:pt x="820" y="3579"/>
                  </a:cubicBezTo>
                  <a:cubicBezTo>
                    <a:pt x="854" y="3336"/>
                    <a:pt x="924" y="3082"/>
                    <a:pt x="1016" y="2851"/>
                  </a:cubicBezTo>
                  <a:close/>
                  <a:moveTo>
                    <a:pt x="2433" y="67"/>
                  </a:moveTo>
                  <a:cubicBezTo>
                    <a:pt x="2024" y="612"/>
                    <a:pt x="1497" y="1040"/>
                    <a:pt x="1120" y="1628"/>
                  </a:cubicBezTo>
                  <a:cubicBezTo>
                    <a:pt x="912" y="1963"/>
                    <a:pt x="750" y="2309"/>
                    <a:pt x="623" y="2655"/>
                  </a:cubicBezTo>
                  <a:cubicBezTo>
                    <a:pt x="0" y="4329"/>
                    <a:pt x="335" y="6037"/>
                    <a:pt x="1293" y="7653"/>
                  </a:cubicBezTo>
                  <a:cubicBezTo>
                    <a:pt x="2436" y="9558"/>
                    <a:pt x="3636" y="12028"/>
                    <a:pt x="3232" y="14325"/>
                  </a:cubicBezTo>
                  <a:cubicBezTo>
                    <a:pt x="3728" y="13748"/>
                    <a:pt x="3878" y="12997"/>
                    <a:pt x="3925" y="12224"/>
                  </a:cubicBezTo>
                  <a:cubicBezTo>
                    <a:pt x="4248" y="13471"/>
                    <a:pt x="6579" y="12432"/>
                    <a:pt x="7041" y="13736"/>
                  </a:cubicBezTo>
                  <a:cubicBezTo>
                    <a:pt x="6545" y="12339"/>
                    <a:pt x="8184" y="10874"/>
                    <a:pt x="6464" y="9823"/>
                  </a:cubicBezTo>
                  <a:cubicBezTo>
                    <a:pt x="7260" y="9592"/>
                    <a:pt x="7457" y="9442"/>
                    <a:pt x="8115" y="8934"/>
                  </a:cubicBezTo>
                  <a:cubicBezTo>
                    <a:pt x="7076" y="8934"/>
                    <a:pt x="6568" y="8669"/>
                    <a:pt x="6568" y="8669"/>
                  </a:cubicBezTo>
                  <a:cubicBezTo>
                    <a:pt x="6810" y="8484"/>
                    <a:pt x="7087" y="8149"/>
                    <a:pt x="7087" y="8149"/>
                  </a:cubicBezTo>
                  <a:lnTo>
                    <a:pt x="7087" y="8149"/>
                  </a:lnTo>
                  <a:cubicBezTo>
                    <a:pt x="6899" y="8164"/>
                    <a:pt x="6713" y="8171"/>
                    <a:pt x="6528" y="8171"/>
                  </a:cubicBezTo>
                  <a:cubicBezTo>
                    <a:pt x="5357" y="8171"/>
                    <a:pt x="4267" y="7876"/>
                    <a:pt x="3290" y="7168"/>
                  </a:cubicBezTo>
                  <a:cubicBezTo>
                    <a:pt x="3728" y="7168"/>
                    <a:pt x="4167" y="6868"/>
                    <a:pt x="4236" y="6441"/>
                  </a:cubicBezTo>
                  <a:cubicBezTo>
                    <a:pt x="4317" y="6014"/>
                    <a:pt x="4040" y="5564"/>
                    <a:pt x="3625" y="5425"/>
                  </a:cubicBezTo>
                  <a:lnTo>
                    <a:pt x="3625" y="5425"/>
                  </a:lnTo>
                  <a:cubicBezTo>
                    <a:pt x="3855" y="5633"/>
                    <a:pt x="3809" y="6130"/>
                    <a:pt x="3555" y="6349"/>
                  </a:cubicBezTo>
                  <a:cubicBezTo>
                    <a:pt x="3385" y="6481"/>
                    <a:pt x="3167" y="6539"/>
                    <a:pt x="2942" y="6539"/>
                  </a:cubicBezTo>
                  <a:cubicBezTo>
                    <a:pt x="2831" y="6539"/>
                    <a:pt x="2719" y="6525"/>
                    <a:pt x="2609" y="6499"/>
                  </a:cubicBezTo>
                  <a:cubicBezTo>
                    <a:pt x="1685" y="6303"/>
                    <a:pt x="1397" y="4975"/>
                    <a:pt x="1281" y="4179"/>
                  </a:cubicBezTo>
                  <a:cubicBezTo>
                    <a:pt x="1066" y="2740"/>
                    <a:pt x="1585" y="1235"/>
                    <a:pt x="2433" y="67"/>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8689432" y="1427533"/>
              <a:ext cx="53594" cy="164070"/>
            </a:xfrm>
            <a:custGeom>
              <a:avLst/>
              <a:gdLst/>
              <a:ahLst/>
              <a:cxnLst/>
              <a:rect l="l" t="t" r="r" b="b"/>
              <a:pathLst>
                <a:path w="1663" h="5091" extrusionOk="0">
                  <a:moveTo>
                    <a:pt x="1" y="0"/>
                  </a:moveTo>
                  <a:lnTo>
                    <a:pt x="1" y="0"/>
                  </a:lnTo>
                  <a:cubicBezTo>
                    <a:pt x="497" y="1697"/>
                    <a:pt x="970" y="3382"/>
                    <a:pt x="1466" y="5091"/>
                  </a:cubicBezTo>
                  <a:cubicBezTo>
                    <a:pt x="1663" y="3221"/>
                    <a:pt x="1201" y="1443"/>
                    <a:pt x="1"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8694653" y="613628"/>
              <a:ext cx="216150" cy="282732"/>
            </a:xfrm>
            <a:custGeom>
              <a:avLst/>
              <a:gdLst/>
              <a:ahLst/>
              <a:cxnLst/>
              <a:rect l="l" t="t" r="r" b="b"/>
              <a:pathLst>
                <a:path w="6707" h="8773" extrusionOk="0">
                  <a:moveTo>
                    <a:pt x="1870" y="1478"/>
                  </a:moveTo>
                  <a:cubicBezTo>
                    <a:pt x="2251" y="1778"/>
                    <a:pt x="2609" y="2124"/>
                    <a:pt x="2944" y="2505"/>
                  </a:cubicBezTo>
                  <a:cubicBezTo>
                    <a:pt x="3278" y="2874"/>
                    <a:pt x="3567" y="3290"/>
                    <a:pt x="3821" y="3740"/>
                  </a:cubicBezTo>
                  <a:cubicBezTo>
                    <a:pt x="4086" y="4190"/>
                    <a:pt x="4294" y="4664"/>
                    <a:pt x="4490" y="5160"/>
                  </a:cubicBezTo>
                  <a:cubicBezTo>
                    <a:pt x="4675" y="5645"/>
                    <a:pt x="4813" y="6153"/>
                    <a:pt x="4929" y="6660"/>
                  </a:cubicBezTo>
                  <a:cubicBezTo>
                    <a:pt x="4779" y="6164"/>
                    <a:pt x="4606" y="5668"/>
                    <a:pt x="4398" y="5194"/>
                  </a:cubicBezTo>
                  <a:cubicBezTo>
                    <a:pt x="4202" y="4721"/>
                    <a:pt x="3982" y="4260"/>
                    <a:pt x="3728" y="3832"/>
                  </a:cubicBezTo>
                  <a:cubicBezTo>
                    <a:pt x="3474" y="3382"/>
                    <a:pt x="3186" y="2978"/>
                    <a:pt x="2874" y="2586"/>
                  </a:cubicBezTo>
                  <a:cubicBezTo>
                    <a:pt x="2574" y="2193"/>
                    <a:pt x="2216" y="1836"/>
                    <a:pt x="1870" y="1478"/>
                  </a:cubicBezTo>
                  <a:close/>
                  <a:moveTo>
                    <a:pt x="0" y="0"/>
                  </a:moveTo>
                  <a:cubicBezTo>
                    <a:pt x="2574" y="2343"/>
                    <a:pt x="4433" y="5425"/>
                    <a:pt x="5321" y="8773"/>
                  </a:cubicBezTo>
                  <a:cubicBezTo>
                    <a:pt x="5841" y="7734"/>
                    <a:pt x="5783" y="6106"/>
                    <a:pt x="5171" y="5125"/>
                  </a:cubicBezTo>
                  <a:lnTo>
                    <a:pt x="5171" y="5125"/>
                  </a:lnTo>
                  <a:cubicBezTo>
                    <a:pt x="5598" y="5333"/>
                    <a:pt x="6614" y="6510"/>
                    <a:pt x="6706" y="6510"/>
                  </a:cubicBezTo>
                  <a:cubicBezTo>
                    <a:pt x="6337" y="4075"/>
                    <a:pt x="1997" y="958"/>
                    <a:pt x="0"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8240438" y="471601"/>
              <a:ext cx="260044" cy="150728"/>
            </a:xfrm>
            <a:custGeom>
              <a:avLst/>
              <a:gdLst/>
              <a:ahLst/>
              <a:cxnLst/>
              <a:rect l="l" t="t" r="r" b="b"/>
              <a:pathLst>
                <a:path w="8069" h="4677" extrusionOk="0">
                  <a:moveTo>
                    <a:pt x="5210" y="567"/>
                  </a:moveTo>
                  <a:cubicBezTo>
                    <a:pt x="5356" y="567"/>
                    <a:pt x="5501" y="577"/>
                    <a:pt x="5645" y="598"/>
                  </a:cubicBezTo>
                  <a:cubicBezTo>
                    <a:pt x="5252" y="621"/>
                    <a:pt x="4848" y="656"/>
                    <a:pt x="4491" y="771"/>
                  </a:cubicBezTo>
                  <a:cubicBezTo>
                    <a:pt x="4260" y="852"/>
                    <a:pt x="4052" y="945"/>
                    <a:pt x="3856" y="1083"/>
                  </a:cubicBezTo>
                  <a:cubicBezTo>
                    <a:pt x="3660" y="1268"/>
                    <a:pt x="3498" y="1464"/>
                    <a:pt x="3371" y="1683"/>
                  </a:cubicBezTo>
                  <a:cubicBezTo>
                    <a:pt x="3198" y="1983"/>
                    <a:pt x="3082" y="2318"/>
                    <a:pt x="3059" y="2699"/>
                  </a:cubicBezTo>
                  <a:cubicBezTo>
                    <a:pt x="2967" y="2330"/>
                    <a:pt x="3059" y="1949"/>
                    <a:pt x="3244" y="1614"/>
                  </a:cubicBezTo>
                  <a:cubicBezTo>
                    <a:pt x="3290" y="1545"/>
                    <a:pt x="3325" y="1487"/>
                    <a:pt x="3371" y="1406"/>
                  </a:cubicBezTo>
                  <a:lnTo>
                    <a:pt x="3371" y="1406"/>
                  </a:lnTo>
                  <a:cubicBezTo>
                    <a:pt x="3106" y="1626"/>
                    <a:pt x="2852" y="1868"/>
                    <a:pt x="2586" y="2087"/>
                  </a:cubicBezTo>
                  <a:cubicBezTo>
                    <a:pt x="2274" y="2353"/>
                    <a:pt x="1928" y="2560"/>
                    <a:pt x="1547" y="2664"/>
                  </a:cubicBezTo>
                  <a:cubicBezTo>
                    <a:pt x="1905" y="2503"/>
                    <a:pt x="2217" y="2260"/>
                    <a:pt x="2505" y="2006"/>
                  </a:cubicBezTo>
                  <a:cubicBezTo>
                    <a:pt x="2794" y="1741"/>
                    <a:pt x="3071" y="1452"/>
                    <a:pt x="3394" y="1210"/>
                  </a:cubicBezTo>
                  <a:cubicBezTo>
                    <a:pt x="3706" y="968"/>
                    <a:pt x="4064" y="760"/>
                    <a:pt x="4456" y="656"/>
                  </a:cubicBezTo>
                  <a:cubicBezTo>
                    <a:pt x="4705" y="597"/>
                    <a:pt x="4958" y="567"/>
                    <a:pt x="5210" y="567"/>
                  </a:cubicBezTo>
                  <a:close/>
                  <a:moveTo>
                    <a:pt x="5403" y="1"/>
                  </a:moveTo>
                  <a:cubicBezTo>
                    <a:pt x="4341" y="1"/>
                    <a:pt x="3281" y="374"/>
                    <a:pt x="2436" y="1025"/>
                  </a:cubicBezTo>
                  <a:cubicBezTo>
                    <a:pt x="2078" y="1314"/>
                    <a:pt x="1744" y="1660"/>
                    <a:pt x="1340" y="1891"/>
                  </a:cubicBezTo>
                  <a:cubicBezTo>
                    <a:pt x="1077" y="2052"/>
                    <a:pt x="777" y="2157"/>
                    <a:pt x="486" y="2157"/>
                  </a:cubicBezTo>
                  <a:cubicBezTo>
                    <a:pt x="318" y="2157"/>
                    <a:pt x="153" y="2122"/>
                    <a:pt x="1" y="2041"/>
                  </a:cubicBezTo>
                  <a:lnTo>
                    <a:pt x="1" y="2041"/>
                  </a:lnTo>
                  <a:cubicBezTo>
                    <a:pt x="255" y="2584"/>
                    <a:pt x="532" y="3080"/>
                    <a:pt x="1097" y="3253"/>
                  </a:cubicBezTo>
                  <a:cubicBezTo>
                    <a:pt x="1299" y="3317"/>
                    <a:pt x="1508" y="3349"/>
                    <a:pt x="1718" y="3349"/>
                  </a:cubicBezTo>
                  <a:cubicBezTo>
                    <a:pt x="2037" y="3349"/>
                    <a:pt x="2356" y="3277"/>
                    <a:pt x="2655" y="3138"/>
                  </a:cubicBezTo>
                  <a:lnTo>
                    <a:pt x="2655" y="3138"/>
                  </a:lnTo>
                  <a:cubicBezTo>
                    <a:pt x="2505" y="3299"/>
                    <a:pt x="2471" y="3634"/>
                    <a:pt x="2598" y="3807"/>
                  </a:cubicBezTo>
                  <a:cubicBezTo>
                    <a:pt x="2698" y="3961"/>
                    <a:pt x="2890" y="4033"/>
                    <a:pt x="3082" y="4033"/>
                  </a:cubicBezTo>
                  <a:cubicBezTo>
                    <a:pt x="3179" y="4033"/>
                    <a:pt x="3275" y="4015"/>
                    <a:pt x="3359" y="3980"/>
                  </a:cubicBezTo>
                  <a:cubicBezTo>
                    <a:pt x="3613" y="3888"/>
                    <a:pt x="3833" y="3692"/>
                    <a:pt x="4041" y="3484"/>
                  </a:cubicBezTo>
                  <a:lnTo>
                    <a:pt x="4041" y="3484"/>
                  </a:lnTo>
                  <a:cubicBezTo>
                    <a:pt x="3983" y="3865"/>
                    <a:pt x="4064" y="4280"/>
                    <a:pt x="4387" y="4500"/>
                  </a:cubicBezTo>
                  <a:cubicBezTo>
                    <a:pt x="4556" y="4619"/>
                    <a:pt x="4764" y="4677"/>
                    <a:pt x="4971" y="4677"/>
                  </a:cubicBezTo>
                  <a:cubicBezTo>
                    <a:pt x="5145" y="4677"/>
                    <a:pt x="5319" y="4636"/>
                    <a:pt x="5472" y="4557"/>
                  </a:cubicBezTo>
                  <a:cubicBezTo>
                    <a:pt x="4860" y="3934"/>
                    <a:pt x="4675" y="2895"/>
                    <a:pt x="4987" y="2099"/>
                  </a:cubicBezTo>
                  <a:cubicBezTo>
                    <a:pt x="5310" y="1314"/>
                    <a:pt x="6130" y="737"/>
                    <a:pt x="6984" y="714"/>
                  </a:cubicBezTo>
                  <a:cubicBezTo>
                    <a:pt x="7032" y="712"/>
                    <a:pt x="7080" y="712"/>
                    <a:pt x="7127" y="712"/>
                  </a:cubicBezTo>
                  <a:cubicBezTo>
                    <a:pt x="7464" y="712"/>
                    <a:pt x="7775" y="748"/>
                    <a:pt x="8069" y="829"/>
                  </a:cubicBezTo>
                  <a:cubicBezTo>
                    <a:pt x="7399" y="390"/>
                    <a:pt x="6626" y="102"/>
                    <a:pt x="5830" y="21"/>
                  </a:cubicBezTo>
                  <a:cubicBezTo>
                    <a:pt x="5688" y="7"/>
                    <a:pt x="5545" y="1"/>
                    <a:pt x="5403"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435073" y="459258"/>
              <a:ext cx="616415" cy="247024"/>
            </a:xfrm>
            <a:custGeom>
              <a:avLst/>
              <a:gdLst/>
              <a:ahLst/>
              <a:cxnLst/>
              <a:rect l="l" t="t" r="r" b="b"/>
              <a:pathLst>
                <a:path w="19127" h="7665" extrusionOk="0">
                  <a:moveTo>
                    <a:pt x="19127" y="831"/>
                  </a:moveTo>
                  <a:cubicBezTo>
                    <a:pt x="19121" y="843"/>
                    <a:pt x="19114" y="854"/>
                    <a:pt x="19108" y="866"/>
                  </a:cubicBezTo>
                  <a:lnTo>
                    <a:pt x="19108" y="866"/>
                  </a:lnTo>
                  <a:cubicBezTo>
                    <a:pt x="19114" y="854"/>
                    <a:pt x="19121" y="843"/>
                    <a:pt x="19127" y="831"/>
                  </a:cubicBezTo>
                  <a:close/>
                  <a:moveTo>
                    <a:pt x="1" y="0"/>
                  </a:moveTo>
                  <a:cubicBezTo>
                    <a:pt x="185" y="1512"/>
                    <a:pt x="1813" y="3105"/>
                    <a:pt x="3337" y="3290"/>
                  </a:cubicBezTo>
                  <a:cubicBezTo>
                    <a:pt x="1917" y="4098"/>
                    <a:pt x="1455" y="6152"/>
                    <a:pt x="2021" y="7664"/>
                  </a:cubicBezTo>
                  <a:cubicBezTo>
                    <a:pt x="2044" y="6418"/>
                    <a:pt x="3048" y="5356"/>
                    <a:pt x="4202" y="4894"/>
                  </a:cubicBezTo>
                  <a:cubicBezTo>
                    <a:pt x="4876" y="4634"/>
                    <a:pt x="5588" y="4540"/>
                    <a:pt x="6309" y="4540"/>
                  </a:cubicBezTo>
                  <a:cubicBezTo>
                    <a:pt x="6837" y="4540"/>
                    <a:pt x="7369" y="4590"/>
                    <a:pt x="7896" y="4663"/>
                  </a:cubicBezTo>
                  <a:cubicBezTo>
                    <a:pt x="9131" y="4848"/>
                    <a:pt x="10354" y="5137"/>
                    <a:pt x="11601" y="5171"/>
                  </a:cubicBezTo>
                  <a:cubicBezTo>
                    <a:pt x="11650" y="5172"/>
                    <a:pt x="11700" y="5173"/>
                    <a:pt x="11749" y="5173"/>
                  </a:cubicBezTo>
                  <a:cubicBezTo>
                    <a:pt x="14732" y="5173"/>
                    <a:pt x="17659" y="3469"/>
                    <a:pt x="19108" y="866"/>
                  </a:cubicBezTo>
                  <a:lnTo>
                    <a:pt x="19108" y="866"/>
                  </a:lnTo>
                  <a:cubicBezTo>
                    <a:pt x="18518" y="1910"/>
                    <a:pt x="16529" y="3411"/>
                    <a:pt x="13172" y="3411"/>
                  </a:cubicBezTo>
                  <a:cubicBezTo>
                    <a:pt x="11993" y="3411"/>
                    <a:pt x="10646" y="3226"/>
                    <a:pt x="9131" y="2770"/>
                  </a:cubicBezTo>
                  <a:cubicBezTo>
                    <a:pt x="4502" y="1385"/>
                    <a:pt x="2713" y="2020"/>
                    <a:pt x="1"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8035858" y="402634"/>
              <a:ext cx="587024" cy="236840"/>
            </a:xfrm>
            <a:custGeom>
              <a:avLst/>
              <a:gdLst/>
              <a:ahLst/>
              <a:cxnLst/>
              <a:rect l="l" t="t" r="r" b="b"/>
              <a:pathLst>
                <a:path w="18215" h="7349" extrusionOk="0">
                  <a:moveTo>
                    <a:pt x="18207" y="5038"/>
                  </a:moveTo>
                  <a:cubicBezTo>
                    <a:pt x="18210" y="5041"/>
                    <a:pt x="18212" y="5044"/>
                    <a:pt x="18214" y="5047"/>
                  </a:cubicBezTo>
                  <a:cubicBezTo>
                    <a:pt x="18212" y="5044"/>
                    <a:pt x="18210" y="5041"/>
                    <a:pt x="18207" y="5038"/>
                  </a:cubicBezTo>
                  <a:close/>
                  <a:moveTo>
                    <a:pt x="4525" y="776"/>
                  </a:moveTo>
                  <a:lnTo>
                    <a:pt x="4525" y="776"/>
                  </a:lnTo>
                  <a:cubicBezTo>
                    <a:pt x="3948" y="1030"/>
                    <a:pt x="3428" y="1353"/>
                    <a:pt x="2943" y="1746"/>
                  </a:cubicBezTo>
                  <a:cubicBezTo>
                    <a:pt x="2470" y="2138"/>
                    <a:pt x="2020" y="2565"/>
                    <a:pt x="1639" y="3061"/>
                  </a:cubicBezTo>
                  <a:cubicBezTo>
                    <a:pt x="1270" y="3546"/>
                    <a:pt x="993" y="4100"/>
                    <a:pt x="808" y="4689"/>
                  </a:cubicBezTo>
                  <a:cubicBezTo>
                    <a:pt x="635" y="5278"/>
                    <a:pt x="543" y="5901"/>
                    <a:pt x="485" y="6524"/>
                  </a:cubicBezTo>
                  <a:cubicBezTo>
                    <a:pt x="473" y="5901"/>
                    <a:pt x="531" y="5266"/>
                    <a:pt x="704" y="4666"/>
                  </a:cubicBezTo>
                  <a:cubicBezTo>
                    <a:pt x="866" y="4054"/>
                    <a:pt x="1143" y="3465"/>
                    <a:pt x="1524" y="2969"/>
                  </a:cubicBezTo>
                  <a:cubicBezTo>
                    <a:pt x="1916" y="2484"/>
                    <a:pt x="2366" y="2034"/>
                    <a:pt x="2874" y="1665"/>
                  </a:cubicBezTo>
                  <a:cubicBezTo>
                    <a:pt x="3371" y="1284"/>
                    <a:pt x="3925" y="984"/>
                    <a:pt x="4525" y="776"/>
                  </a:cubicBezTo>
                  <a:close/>
                  <a:moveTo>
                    <a:pt x="7494" y="0"/>
                  </a:moveTo>
                  <a:cubicBezTo>
                    <a:pt x="5754" y="0"/>
                    <a:pt x="4007" y="390"/>
                    <a:pt x="2597" y="1376"/>
                  </a:cubicBezTo>
                  <a:cubicBezTo>
                    <a:pt x="808" y="2588"/>
                    <a:pt x="0" y="4527"/>
                    <a:pt x="219" y="6651"/>
                  </a:cubicBezTo>
                  <a:cubicBezTo>
                    <a:pt x="231" y="6836"/>
                    <a:pt x="277" y="7044"/>
                    <a:pt x="393" y="7182"/>
                  </a:cubicBezTo>
                  <a:cubicBezTo>
                    <a:pt x="485" y="7298"/>
                    <a:pt x="598" y="7349"/>
                    <a:pt x="709" y="7349"/>
                  </a:cubicBezTo>
                  <a:cubicBezTo>
                    <a:pt x="875" y="7349"/>
                    <a:pt x="1037" y="7235"/>
                    <a:pt x="1120" y="7055"/>
                  </a:cubicBezTo>
                  <a:cubicBezTo>
                    <a:pt x="1212" y="6847"/>
                    <a:pt x="1166" y="6628"/>
                    <a:pt x="1258" y="6466"/>
                  </a:cubicBezTo>
                  <a:cubicBezTo>
                    <a:pt x="1442" y="6820"/>
                    <a:pt x="1689" y="6974"/>
                    <a:pt x="1954" y="6974"/>
                  </a:cubicBezTo>
                  <a:cubicBezTo>
                    <a:pt x="2572" y="6974"/>
                    <a:pt x="3290" y="6137"/>
                    <a:pt x="3532" y="5047"/>
                  </a:cubicBezTo>
                  <a:cubicBezTo>
                    <a:pt x="3906" y="3449"/>
                    <a:pt x="4547" y="1963"/>
                    <a:pt x="5978" y="981"/>
                  </a:cubicBezTo>
                  <a:lnTo>
                    <a:pt x="5978" y="981"/>
                  </a:lnTo>
                  <a:cubicBezTo>
                    <a:pt x="5729" y="1184"/>
                    <a:pt x="5761" y="1552"/>
                    <a:pt x="6002" y="1815"/>
                  </a:cubicBezTo>
                  <a:cubicBezTo>
                    <a:pt x="6206" y="2046"/>
                    <a:pt x="6528" y="2144"/>
                    <a:pt x="6850" y="2144"/>
                  </a:cubicBezTo>
                  <a:cubicBezTo>
                    <a:pt x="6930" y="2144"/>
                    <a:pt x="7009" y="2138"/>
                    <a:pt x="7087" y="2126"/>
                  </a:cubicBezTo>
                  <a:cubicBezTo>
                    <a:pt x="7468" y="2069"/>
                    <a:pt x="7838" y="1953"/>
                    <a:pt x="8207" y="1838"/>
                  </a:cubicBezTo>
                  <a:cubicBezTo>
                    <a:pt x="8565" y="1722"/>
                    <a:pt x="8911" y="1619"/>
                    <a:pt x="9303" y="1584"/>
                  </a:cubicBezTo>
                  <a:cubicBezTo>
                    <a:pt x="9594" y="1555"/>
                    <a:pt x="9886" y="1542"/>
                    <a:pt x="10177" y="1542"/>
                  </a:cubicBezTo>
                  <a:cubicBezTo>
                    <a:pt x="10697" y="1542"/>
                    <a:pt x="11217" y="1583"/>
                    <a:pt x="11727" y="1642"/>
                  </a:cubicBezTo>
                  <a:cubicBezTo>
                    <a:pt x="14090" y="1953"/>
                    <a:pt x="16683" y="3138"/>
                    <a:pt x="18207" y="5038"/>
                  </a:cubicBezTo>
                  <a:lnTo>
                    <a:pt x="18207" y="5038"/>
                  </a:lnTo>
                  <a:cubicBezTo>
                    <a:pt x="15796" y="2031"/>
                    <a:pt x="12670" y="475"/>
                    <a:pt x="8807" y="72"/>
                  </a:cubicBezTo>
                  <a:cubicBezTo>
                    <a:pt x="8374" y="25"/>
                    <a:pt x="7934" y="0"/>
                    <a:pt x="7494" y="0"/>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8026931" y="359127"/>
              <a:ext cx="247378" cy="99454"/>
            </a:xfrm>
            <a:custGeom>
              <a:avLst/>
              <a:gdLst/>
              <a:ahLst/>
              <a:cxnLst/>
              <a:rect l="l" t="t" r="r" b="b"/>
              <a:pathLst>
                <a:path w="7676" h="3086" extrusionOk="0">
                  <a:moveTo>
                    <a:pt x="1810" y="157"/>
                  </a:moveTo>
                  <a:cubicBezTo>
                    <a:pt x="1830" y="166"/>
                    <a:pt x="1850" y="176"/>
                    <a:pt x="1870" y="187"/>
                  </a:cubicBezTo>
                  <a:cubicBezTo>
                    <a:pt x="1850" y="175"/>
                    <a:pt x="1830" y="165"/>
                    <a:pt x="1810" y="157"/>
                  </a:cubicBezTo>
                  <a:close/>
                  <a:moveTo>
                    <a:pt x="7654" y="1013"/>
                  </a:moveTo>
                  <a:cubicBezTo>
                    <a:pt x="7661" y="1015"/>
                    <a:pt x="7669" y="1016"/>
                    <a:pt x="7676" y="1018"/>
                  </a:cubicBezTo>
                  <a:cubicBezTo>
                    <a:pt x="7669" y="1016"/>
                    <a:pt x="7661" y="1015"/>
                    <a:pt x="7654" y="1013"/>
                  </a:cubicBezTo>
                  <a:close/>
                  <a:moveTo>
                    <a:pt x="1143" y="1"/>
                  </a:moveTo>
                  <a:cubicBezTo>
                    <a:pt x="888" y="1"/>
                    <a:pt x="642" y="75"/>
                    <a:pt x="462" y="256"/>
                  </a:cubicBezTo>
                  <a:cubicBezTo>
                    <a:pt x="104" y="614"/>
                    <a:pt x="0" y="1203"/>
                    <a:pt x="231" y="1664"/>
                  </a:cubicBezTo>
                  <a:cubicBezTo>
                    <a:pt x="462" y="2126"/>
                    <a:pt x="958" y="2345"/>
                    <a:pt x="1443" y="2345"/>
                  </a:cubicBezTo>
                  <a:cubicBezTo>
                    <a:pt x="1281" y="2438"/>
                    <a:pt x="1108" y="2565"/>
                    <a:pt x="1050" y="2738"/>
                  </a:cubicBezTo>
                  <a:cubicBezTo>
                    <a:pt x="955" y="2993"/>
                    <a:pt x="1016" y="3085"/>
                    <a:pt x="1152" y="3085"/>
                  </a:cubicBezTo>
                  <a:cubicBezTo>
                    <a:pt x="1478" y="3085"/>
                    <a:pt x="2238" y="2564"/>
                    <a:pt x="2343" y="2507"/>
                  </a:cubicBezTo>
                  <a:cubicBezTo>
                    <a:pt x="3542" y="1774"/>
                    <a:pt x="5346" y="947"/>
                    <a:pt x="6920" y="947"/>
                  </a:cubicBezTo>
                  <a:cubicBezTo>
                    <a:pt x="7172" y="947"/>
                    <a:pt x="7417" y="968"/>
                    <a:pt x="7654" y="1013"/>
                  </a:cubicBezTo>
                  <a:lnTo>
                    <a:pt x="7654" y="1013"/>
                  </a:lnTo>
                  <a:cubicBezTo>
                    <a:pt x="6911" y="867"/>
                    <a:pt x="6184" y="781"/>
                    <a:pt x="5462" y="781"/>
                  </a:cubicBezTo>
                  <a:cubicBezTo>
                    <a:pt x="4664" y="781"/>
                    <a:pt x="3872" y="886"/>
                    <a:pt x="3070" y="1133"/>
                  </a:cubicBezTo>
                  <a:cubicBezTo>
                    <a:pt x="2816" y="1214"/>
                    <a:pt x="2551" y="1306"/>
                    <a:pt x="2297" y="1341"/>
                  </a:cubicBezTo>
                  <a:cubicBezTo>
                    <a:pt x="2240" y="1346"/>
                    <a:pt x="2182" y="1349"/>
                    <a:pt x="2124" y="1349"/>
                  </a:cubicBezTo>
                  <a:cubicBezTo>
                    <a:pt x="1903" y="1349"/>
                    <a:pt x="1686" y="1308"/>
                    <a:pt x="1512" y="1180"/>
                  </a:cubicBezTo>
                  <a:cubicBezTo>
                    <a:pt x="1293" y="1018"/>
                    <a:pt x="1154" y="729"/>
                    <a:pt x="1224" y="475"/>
                  </a:cubicBezTo>
                  <a:cubicBezTo>
                    <a:pt x="1275" y="278"/>
                    <a:pt x="1474" y="131"/>
                    <a:pt x="1672" y="131"/>
                  </a:cubicBezTo>
                  <a:cubicBezTo>
                    <a:pt x="1719" y="131"/>
                    <a:pt x="1765" y="139"/>
                    <a:pt x="1810" y="157"/>
                  </a:cubicBezTo>
                  <a:lnTo>
                    <a:pt x="1810" y="157"/>
                  </a:lnTo>
                  <a:cubicBezTo>
                    <a:pt x="1606" y="60"/>
                    <a:pt x="1370" y="1"/>
                    <a:pt x="1143"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588347" y="292964"/>
              <a:ext cx="462046" cy="251471"/>
            </a:xfrm>
            <a:custGeom>
              <a:avLst/>
              <a:gdLst/>
              <a:ahLst/>
              <a:cxnLst/>
              <a:rect l="l" t="t" r="r" b="b"/>
              <a:pathLst>
                <a:path w="14337" h="7803" extrusionOk="0">
                  <a:moveTo>
                    <a:pt x="1674" y="1559"/>
                  </a:moveTo>
                  <a:lnTo>
                    <a:pt x="1674" y="1559"/>
                  </a:lnTo>
                  <a:cubicBezTo>
                    <a:pt x="2124" y="1744"/>
                    <a:pt x="2574" y="1963"/>
                    <a:pt x="3001" y="2205"/>
                  </a:cubicBezTo>
                  <a:cubicBezTo>
                    <a:pt x="3428" y="2448"/>
                    <a:pt x="3832" y="2759"/>
                    <a:pt x="4202" y="3071"/>
                  </a:cubicBezTo>
                  <a:cubicBezTo>
                    <a:pt x="4952" y="3717"/>
                    <a:pt x="5598" y="4468"/>
                    <a:pt x="6314" y="5137"/>
                  </a:cubicBezTo>
                  <a:cubicBezTo>
                    <a:pt x="6995" y="5818"/>
                    <a:pt x="7768" y="6453"/>
                    <a:pt x="8657" y="6834"/>
                  </a:cubicBezTo>
                  <a:cubicBezTo>
                    <a:pt x="9222" y="7086"/>
                    <a:pt x="9849" y="7248"/>
                    <a:pt x="10480" y="7248"/>
                  </a:cubicBezTo>
                  <a:cubicBezTo>
                    <a:pt x="10829" y="7248"/>
                    <a:pt x="11179" y="7199"/>
                    <a:pt x="11520" y="7088"/>
                  </a:cubicBezTo>
                  <a:lnTo>
                    <a:pt x="11520" y="7088"/>
                  </a:lnTo>
                  <a:cubicBezTo>
                    <a:pt x="11289" y="7169"/>
                    <a:pt x="11035" y="7226"/>
                    <a:pt x="10793" y="7272"/>
                  </a:cubicBezTo>
                  <a:cubicBezTo>
                    <a:pt x="10621" y="7289"/>
                    <a:pt x="10450" y="7305"/>
                    <a:pt x="10278" y="7305"/>
                  </a:cubicBezTo>
                  <a:cubicBezTo>
                    <a:pt x="10207" y="7305"/>
                    <a:pt x="10136" y="7302"/>
                    <a:pt x="10065" y="7296"/>
                  </a:cubicBezTo>
                  <a:cubicBezTo>
                    <a:pt x="9569" y="7261"/>
                    <a:pt x="9084" y="7145"/>
                    <a:pt x="8623" y="6938"/>
                  </a:cubicBezTo>
                  <a:cubicBezTo>
                    <a:pt x="7688" y="6568"/>
                    <a:pt x="6914" y="5910"/>
                    <a:pt x="6210" y="5241"/>
                  </a:cubicBezTo>
                  <a:cubicBezTo>
                    <a:pt x="5483" y="4571"/>
                    <a:pt x="4837" y="3833"/>
                    <a:pt x="4121" y="3175"/>
                  </a:cubicBezTo>
                  <a:cubicBezTo>
                    <a:pt x="3394" y="2505"/>
                    <a:pt x="2563" y="1986"/>
                    <a:pt x="1674" y="1559"/>
                  </a:cubicBezTo>
                  <a:close/>
                  <a:moveTo>
                    <a:pt x="5402" y="1"/>
                  </a:moveTo>
                  <a:cubicBezTo>
                    <a:pt x="4883" y="647"/>
                    <a:pt x="4733" y="855"/>
                    <a:pt x="4502" y="1640"/>
                  </a:cubicBezTo>
                  <a:cubicBezTo>
                    <a:pt x="4118" y="1016"/>
                    <a:pt x="3681" y="837"/>
                    <a:pt x="3212" y="837"/>
                  </a:cubicBezTo>
                  <a:cubicBezTo>
                    <a:pt x="2581" y="837"/>
                    <a:pt x="1893" y="1161"/>
                    <a:pt x="1203" y="1161"/>
                  </a:cubicBezTo>
                  <a:cubicBezTo>
                    <a:pt x="1002" y="1161"/>
                    <a:pt x="801" y="1134"/>
                    <a:pt x="601" y="1063"/>
                  </a:cubicBezTo>
                  <a:lnTo>
                    <a:pt x="601" y="1063"/>
                  </a:lnTo>
                  <a:cubicBezTo>
                    <a:pt x="1893" y="1524"/>
                    <a:pt x="854" y="3867"/>
                    <a:pt x="2113" y="4179"/>
                  </a:cubicBezTo>
                  <a:cubicBezTo>
                    <a:pt x="1351" y="4237"/>
                    <a:pt x="612" y="4398"/>
                    <a:pt x="0" y="4872"/>
                  </a:cubicBezTo>
                  <a:cubicBezTo>
                    <a:pt x="311" y="4817"/>
                    <a:pt x="625" y="4792"/>
                    <a:pt x="941" y="4792"/>
                  </a:cubicBezTo>
                  <a:cubicBezTo>
                    <a:pt x="2956" y="4792"/>
                    <a:pt x="5025" y="5823"/>
                    <a:pt x="6672" y="6811"/>
                  </a:cubicBezTo>
                  <a:cubicBezTo>
                    <a:pt x="7729" y="7445"/>
                    <a:pt x="8831" y="7803"/>
                    <a:pt x="9936" y="7803"/>
                  </a:cubicBezTo>
                  <a:cubicBezTo>
                    <a:pt x="10519" y="7803"/>
                    <a:pt x="11103" y="7703"/>
                    <a:pt x="11681" y="7492"/>
                  </a:cubicBezTo>
                  <a:cubicBezTo>
                    <a:pt x="12028" y="7353"/>
                    <a:pt x="12374" y="7203"/>
                    <a:pt x="12697" y="6984"/>
                  </a:cubicBezTo>
                  <a:cubicBezTo>
                    <a:pt x="13321" y="6603"/>
                    <a:pt x="13771" y="6049"/>
                    <a:pt x="14336" y="5622"/>
                  </a:cubicBezTo>
                  <a:lnTo>
                    <a:pt x="14336" y="5622"/>
                  </a:lnTo>
                  <a:cubicBezTo>
                    <a:pt x="13324" y="6359"/>
                    <a:pt x="12077" y="6870"/>
                    <a:pt x="10809" y="6870"/>
                  </a:cubicBezTo>
                  <a:cubicBezTo>
                    <a:pt x="10589" y="6870"/>
                    <a:pt x="10367" y="6855"/>
                    <a:pt x="10146" y="6822"/>
                  </a:cubicBezTo>
                  <a:cubicBezTo>
                    <a:pt x="9350" y="6707"/>
                    <a:pt x="8022" y="6418"/>
                    <a:pt x="7826" y="5495"/>
                  </a:cubicBezTo>
                  <a:cubicBezTo>
                    <a:pt x="7757" y="5183"/>
                    <a:pt x="7780" y="4814"/>
                    <a:pt x="7988" y="4560"/>
                  </a:cubicBezTo>
                  <a:cubicBezTo>
                    <a:pt x="8099" y="4423"/>
                    <a:pt x="8306" y="4345"/>
                    <a:pt x="8507" y="4345"/>
                  </a:cubicBezTo>
                  <a:cubicBezTo>
                    <a:pt x="8661" y="4345"/>
                    <a:pt x="8811" y="4390"/>
                    <a:pt x="8911" y="4491"/>
                  </a:cubicBezTo>
                  <a:cubicBezTo>
                    <a:pt x="8776" y="4127"/>
                    <a:pt x="8398" y="3857"/>
                    <a:pt x="8013" y="3857"/>
                  </a:cubicBezTo>
                  <a:cubicBezTo>
                    <a:pt x="7970" y="3857"/>
                    <a:pt x="7927" y="3860"/>
                    <a:pt x="7884" y="3867"/>
                  </a:cubicBezTo>
                  <a:cubicBezTo>
                    <a:pt x="7445" y="3937"/>
                    <a:pt x="7157" y="4387"/>
                    <a:pt x="7157" y="4814"/>
                  </a:cubicBezTo>
                  <a:cubicBezTo>
                    <a:pt x="6337" y="3694"/>
                    <a:pt x="6083" y="2401"/>
                    <a:pt x="6176" y="1028"/>
                  </a:cubicBezTo>
                  <a:lnTo>
                    <a:pt x="6176" y="1028"/>
                  </a:lnTo>
                  <a:cubicBezTo>
                    <a:pt x="6176" y="1028"/>
                    <a:pt x="5852" y="1293"/>
                    <a:pt x="5656" y="1547"/>
                  </a:cubicBezTo>
                  <a:cubicBezTo>
                    <a:pt x="5656" y="1547"/>
                    <a:pt x="5402" y="1028"/>
                    <a:pt x="5402"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641522" y="498382"/>
              <a:ext cx="164102" cy="48309"/>
            </a:xfrm>
            <a:custGeom>
              <a:avLst/>
              <a:gdLst/>
              <a:ahLst/>
              <a:cxnLst/>
              <a:rect l="l" t="t" r="r" b="b"/>
              <a:pathLst>
                <a:path w="5092" h="1499" extrusionOk="0">
                  <a:moveTo>
                    <a:pt x="820" y="1"/>
                  </a:moveTo>
                  <a:cubicBezTo>
                    <a:pt x="549" y="1"/>
                    <a:pt x="276" y="15"/>
                    <a:pt x="1" y="44"/>
                  </a:cubicBezTo>
                  <a:cubicBezTo>
                    <a:pt x="1698" y="541"/>
                    <a:pt x="3394" y="1014"/>
                    <a:pt x="5091" y="1499"/>
                  </a:cubicBezTo>
                  <a:cubicBezTo>
                    <a:pt x="3862" y="486"/>
                    <a:pt x="2381" y="1"/>
                    <a:pt x="820"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8336798" y="325320"/>
              <a:ext cx="282732" cy="216537"/>
            </a:xfrm>
            <a:custGeom>
              <a:avLst/>
              <a:gdLst/>
              <a:ahLst/>
              <a:cxnLst/>
              <a:rect l="l" t="t" r="r" b="b"/>
              <a:pathLst>
                <a:path w="8773" h="6719" extrusionOk="0">
                  <a:moveTo>
                    <a:pt x="2112" y="1767"/>
                  </a:moveTo>
                  <a:lnTo>
                    <a:pt x="2112" y="1767"/>
                  </a:lnTo>
                  <a:cubicBezTo>
                    <a:pt x="2632" y="1882"/>
                    <a:pt x="3140" y="2044"/>
                    <a:pt x="3613" y="2205"/>
                  </a:cubicBezTo>
                  <a:cubicBezTo>
                    <a:pt x="4109" y="2402"/>
                    <a:pt x="4571" y="2609"/>
                    <a:pt x="5033" y="2875"/>
                  </a:cubicBezTo>
                  <a:cubicBezTo>
                    <a:pt x="5483" y="3129"/>
                    <a:pt x="5898" y="3417"/>
                    <a:pt x="6268" y="3752"/>
                  </a:cubicBezTo>
                  <a:cubicBezTo>
                    <a:pt x="6649" y="4087"/>
                    <a:pt x="6995" y="4433"/>
                    <a:pt x="7295" y="4826"/>
                  </a:cubicBezTo>
                  <a:cubicBezTo>
                    <a:pt x="6949" y="4479"/>
                    <a:pt x="6591" y="4145"/>
                    <a:pt x="6187" y="3821"/>
                  </a:cubicBezTo>
                  <a:cubicBezTo>
                    <a:pt x="5795" y="3521"/>
                    <a:pt x="5379" y="3233"/>
                    <a:pt x="4940" y="2979"/>
                  </a:cubicBezTo>
                  <a:cubicBezTo>
                    <a:pt x="4513" y="2713"/>
                    <a:pt x="4052" y="2494"/>
                    <a:pt x="3578" y="2298"/>
                  </a:cubicBezTo>
                  <a:cubicBezTo>
                    <a:pt x="3094" y="2113"/>
                    <a:pt x="2609" y="1940"/>
                    <a:pt x="2112" y="1767"/>
                  </a:cubicBezTo>
                  <a:close/>
                  <a:moveTo>
                    <a:pt x="2262" y="1"/>
                  </a:moveTo>
                  <a:cubicBezTo>
                    <a:pt x="2262" y="105"/>
                    <a:pt x="3440" y="1120"/>
                    <a:pt x="3648" y="1547"/>
                  </a:cubicBezTo>
                  <a:cubicBezTo>
                    <a:pt x="3104" y="1206"/>
                    <a:pt x="2373" y="1034"/>
                    <a:pt x="1652" y="1034"/>
                  </a:cubicBezTo>
                  <a:cubicBezTo>
                    <a:pt x="1057" y="1034"/>
                    <a:pt x="470" y="1151"/>
                    <a:pt x="0" y="1386"/>
                  </a:cubicBezTo>
                  <a:cubicBezTo>
                    <a:pt x="3347" y="2263"/>
                    <a:pt x="6429" y="4145"/>
                    <a:pt x="8773" y="6719"/>
                  </a:cubicBezTo>
                  <a:cubicBezTo>
                    <a:pt x="7815" y="4722"/>
                    <a:pt x="4698" y="382"/>
                    <a:pt x="2262"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8616146" y="324579"/>
              <a:ext cx="315120" cy="295011"/>
            </a:xfrm>
            <a:custGeom>
              <a:avLst/>
              <a:gdLst/>
              <a:ahLst/>
              <a:cxnLst/>
              <a:rect l="l" t="t" r="r" b="b"/>
              <a:pathLst>
                <a:path w="9778" h="9154" extrusionOk="0">
                  <a:moveTo>
                    <a:pt x="7872" y="1136"/>
                  </a:moveTo>
                  <a:cubicBezTo>
                    <a:pt x="7913" y="1136"/>
                    <a:pt x="7949" y="1149"/>
                    <a:pt x="7977" y="1178"/>
                  </a:cubicBezTo>
                  <a:cubicBezTo>
                    <a:pt x="8381" y="1582"/>
                    <a:pt x="5772" y="3394"/>
                    <a:pt x="5772" y="3394"/>
                  </a:cubicBezTo>
                  <a:cubicBezTo>
                    <a:pt x="5772" y="3394"/>
                    <a:pt x="7334" y="1136"/>
                    <a:pt x="7872" y="1136"/>
                  </a:cubicBezTo>
                  <a:close/>
                  <a:moveTo>
                    <a:pt x="6663" y="692"/>
                  </a:moveTo>
                  <a:cubicBezTo>
                    <a:pt x="7329" y="692"/>
                    <a:pt x="5356" y="3533"/>
                    <a:pt x="5356" y="3533"/>
                  </a:cubicBezTo>
                  <a:cubicBezTo>
                    <a:pt x="5356" y="3533"/>
                    <a:pt x="5910" y="763"/>
                    <a:pt x="6638" y="693"/>
                  </a:cubicBezTo>
                  <a:cubicBezTo>
                    <a:pt x="6646" y="692"/>
                    <a:pt x="6655" y="692"/>
                    <a:pt x="6663" y="692"/>
                  </a:cubicBezTo>
                  <a:close/>
                  <a:moveTo>
                    <a:pt x="8320" y="2351"/>
                  </a:moveTo>
                  <a:cubicBezTo>
                    <a:pt x="8426" y="2351"/>
                    <a:pt x="8483" y="2397"/>
                    <a:pt x="8473" y="2505"/>
                  </a:cubicBezTo>
                  <a:cubicBezTo>
                    <a:pt x="8392" y="3244"/>
                    <a:pt x="5622" y="3798"/>
                    <a:pt x="5622" y="3798"/>
                  </a:cubicBezTo>
                  <a:cubicBezTo>
                    <a:pt x="5622" y="3798"/>
                    <a:pt x="7726" y="2351"/>
                    <a:pt x="8320" y="2351"/>
                  </a:cubicBezTo>
                  <a:close/>
                  <a:moveTo>
                    <a:pt x="9154" y="1"/>
                  </a:moveTo>
                  <a:lnTo>
                    <a:pt x="9119" y="35"/>
                  </a:lnTo>
                  <a:cubicBezTo>
                    <a:pt x="8952" y="119"/>
                    <a:pt x="8491" y="330"/>
                    <a:pt x="8029" y="330"/>
                  </a:cubicBezTo>
                  <a:cubicBezTo>
                    <a:pt x="7918" y="330"/>
                    <a:pt x="7807" y="318"/>
                    <a:pt x="7700" y="289"/>
                  </a:cubicBezTo>
                  <a:cubicBezTo>
                    <a:pt x="7433" y="215"/>
                    <a:pt x="6974" y="53"/>
                    <a:pt x="6508" y="53"/>
                  </a:cubicBezTo>
                  <a:cubicBezTo>
                    <a:pt x="5823" y="53"/>
                    <a:pt x="5122" y="403"/>
                    <a:pt x="4999" y="1894"/>
                  </a:cubicBezTo>
                  <a:cubicBezTo>
                    <a:pt x="4874" y="3473"/>
                    <a:pt x="4245" y="4395"/>
                    <a:pt x="3736" y="4395"/>
                  </a:cubicBezTo>
                  <a:cubicBezTo>
                    <a:pt x="3442" y="4395"/>
                    <a:pt x="3187" y="4086"/>
                    <a:pt x="3094" y="3417"/>
                  </a:cubicBezTo>
                  <a:cubicBezTo>
                    <a:pt x="3094" y="3417"/>
                    <a:pt x="2205" y="4202"/>
                    <a:pt x="2552" y="5022"/>
                  </a:cubicBezTo>
                  <a:cubicBezTo>
                    <a:pt x="2552" y="5022"/>
                    <a:pt x="1852" y="4158"/>
                    <a:pt x="1024" y="4158"/>
                  </a:cubicBezTo>
                  <a:cubicBezTo>
                    <a:pt x="691" y="4158"/>
                    <a:pt x="338" y="4297"/>
                    <a:pt x="1" y="4687"/>
                  </a:cubicBezTo>
                  <a:cubicBezTo>
                    <a:pt x="1" y="4687"/>
                    <a:pt x="144" y="4627"/>
                    <a:pt x="352" y="4627"/>
                  </a:cubicBezTo>
                  <a:cubicBezTo>
                    <a:pt x="602" y="4627"/>
                    <a:pt x="945" y="4713"/>
                    <a:pt x="1247" y="5091"/>
                  </a:cubicBezTo>
                  <a:cubicBezTo>
                    <a:pt x="1813" y="5795"/>
                    <a:pt x="1213" y="6349"/>
                    <a:pt x="1986" y="7157"/>
                  </a:cubicBezTo>
                  <a:lnTo>
                    <a:pt x="1998" y="7157"/>
                  </a:lnTo>
                  <a:lnTo>
                    <a:pt x="1998" y="7169"/>
                  </a:lnTo>
                  <a:cubicBezTo>
                    <a:pt x="2806" y="7965"/>
                    <a:pt x="3360" y="7342"/>
                    <a:pt x="4064" y="7907"/>
                  </a:cubicBezTo>
                  <a:cubicBezTo>
                    <a:pt x="4768" y="8461"/>
                    <a:pt x="4468" y="9154"/>
                    <a:pt x="4468" y="9154"/>
                  </a:cubicBezTo>
                  <a:cubicBezTo>
                    <a:pt x="5830" y="7988"/>
                    <a:pt x="4156" y="6626"/>
                    <a:pt x="4156" y="6626"/>
                  </a:cubicBezTo>
                  <a:lnTo>
                    <a:pt x="4156" y="6626"/>
                  </a:lnTo>
                  <a:cubicBezTo>
                    <a:pt x="4288" y="6682"/>
                    <a:pt x="4419" y="6705"/>
                    <a:pt x="4547" y="6705"/>
                  </a:cubicBezTo>
                  <a:cubicBezTo>
                    <a:pt x="5208" y="6705"/>
                    <a:pt x="5760" y="6072"/>
                    <a:pt x="5760" y="6072"/>
                  </a:cubicBezTo>
                  <a:cubicBezTo>
                    <a:pt x="3925" y="5830"/>
                    <a:pt x="4779" y="4387"/>
                    <a:pt x="7284" y="4168"/>
                  </a:cubicBezTo>
                  <a:cubicBezTo>
                    <a:pt x="9777" y="3960"/>
                    <a:pt x="9062" y="2136"/>
                    <a:pt x="8889" y="1467"/>
                  </a:cubicBezTo>
                  <a:cubicBezTo>
                    <a:pt x="8727" y="924"/>
                    <a:pt x="9027" y="255"/>
                    <a:pt x="9131" y="58"/>
                  </a:cubicBezTo>
                  <a:lnTo>
                    <a:pt x="9177" y="12"/>
                  </a:lnTo>
                  <a:lnTo>
                    <a:pt x="9177" y="12"/>
                  </a:lnTo>
                  <a:cubicBezTo>
                    <a:pt x="9177" y="12"/>
                    <a:pt x="9154" y="12"/>
                    <a:pt x="9142" y="24"/>
                  </a:cubicBezTo>
                  <a:cubicBezTo>
                    <a:pt x="9154" y="12"/>
                    <a:pt x="9154" y="1"/>
                    <a:pt x="9154" y="1"/>
                  </a:cubicBezTo>
                  <a:close/>
                </a:path>
              </a:pathLst>
            </a:custGeom>
            <a:grp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2"/>
          <p:cNvGrpSpPr/>
          <p:nvPr/>
        </p:nvGrpSpPr>
        <p:grpSpPr>
          <a:xfrm>
            <a:off x="8621722" y="2045399"/>
            <a:ext cx="232908" cy="1084391"/>
            <a:chOff x="8621722" y="2045399"/>
            <a:chExt cx="232908" cy="1084391"/>
          </a:xfrm>
        </p:grpSpPr>
        <p:sp>
          <p:nvSpPr>
            <p:cNvPr id="108" name="Google Shape;108;p2"/>
            <p:cNvSpPr/>
            <p:nvPr/>
          </p:nvSpPr>
          <p:spPr>
            <a:xfrm>
              <a:off x="8836002"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8621722" y="2045399"/>
              <a:ext cx="18627" cy="1084391"/>
            </a:xfrm>
            <a:custGeom>
              <a:avLst/>
              <a:gdLst/>
              <a:ahLst/>
              <a:cxnLst/>
              <a:rect l="l" t="t" r="r" b="b"/>
              <a:pathLst>
                <a:path w="578" h="33648" extrusionOk="0">
                  <a:moveTo>
                    <a:pt x="1" y="1"/>
                  </a:moveTo>
                  <a:lnTo>
                    <a:pt x="1"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8676412" y="2282496"/>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8676412" y="2351689"/>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8676412" y="2420881"/>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8676412" y="2490235"/>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8"/>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8676412" y="2559621"/>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8676412" y="2628813"/>
              <a:ext cx="122787" cy="37738"/>
            </a:xfrm>
            <a:custGeom>
              <a:avLst/>
              <a:gdLst/>
              <a:ahLst/>
              <a:cxnLst/>
              <a:rect l="l" t="t" r="r" b="b"/>
              <a:pathLst>
                <a:path w="3810" h="1171"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8676412" y="2698006"/>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8676412" y="2767359"/>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9"/>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8676412" y="2836745"/>
              <a:ext cx="122787" cy="37577"/>
            </a:xfrm>
            <a:custGeom>
              <a:avLst/>
              <a:gdLst/>
              <a:ahLst/>
              <a:cxnLst/>
              <a:rect l="l" t="t" r="r" b="b"/>
              <a:pathLst>
                <a:path w="3810" h="1166" extrusionOk="0">
                  <a:moveTo>
                    <a:pt x="2822" y="1"/>
                  </a:moveTo>
                  <a:cubicBezTo>
                    <a:pt x="1693" y="1"/>
                    <a:pt x="1" y="586"/>
                    <a:pt x="1" y="586"/>
                  </a:cubicBezTo>
                  <a:cubicBezTo>
                    <a:pt x="1" y="586"/>
                    <a:pt x="1693" y="1165"/>
                    <a:pt x="2822" y="1165"/>
                  </a:cubicBezTo>
                  <a:cubicBezTo>
                    <a:pt x="3386" y="1165"/>
                    <a:pt x="3810" y="1020"/>
                    <a:pt x="3810" y="586"/>
                  </a:cubicBezTo>
                  <a:cubicBezTo>
                    <a:pt x="3810"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8691301" y="2114591"/>
              <a:ext cx="93009" cy="93041"/>
            </a:xfrm>
            <a:custGeom>
              <a:avLst/>
              <a:gdLst/>
              <a:ahLst/>
              <a:cxnLst/>
              <a:rect l="l" t="t" r="r" b="b"/>
              <a:pathLst>
                <a:path w="2886" h="2887" extrusionOk="0">
                  <a:moveTo>
                    <a:pt x="1443" y="1"/>
                  </a:moveTo>
                  <a:cubicBezTo>
                    <a:pt x="647" y="1"/>
                    <a:pt x="0" y="647"/>
                    <a:pt x="0" y="1443"/>
                  </a:cubicBezTo>
                  <a:cubicBezTo>
                    <a:pt x="0" y="2240"/>
                    <a:pt x="647" y="2886"/>
                    <a:pt x="1443" y="2886"/>
                  </a:cubicBezTo>
                  <a:cubicBezTo>
                    <a:pt x="2240" y="2886"/>
                    <a:pt x="2886" y="2240"/>
                    <a:pt x="2886" y="1443"/>
                  </a:cubicBezTo>
                  <a:cubicBezTo>
                    <a:pt x="2886" y="647"/>
                    <a:pt x="2240" y="1"/>
                    <a:pt x="144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8691301" y="2958275"/>
              <a:ext cx="93009" cy="93009"/>
            </a:xfrm>
            <a:custGeom>
              <a:avLst/>
              <a:gdLst/>
              <a:ahLst/>
              <a:cxnLst/>
              <a:rect l="l" t="t" r="r" b="b"/>
              <a:pathLst>
                <a:path w="2886" h="2886" extrusionOk="0">
                  <a:moveTo>
                    <a:pt x="1443" y="0"/>
                  </a:moveTo>
                  <a:cubicBezTo>
                    <a:pt x="647" y="0"/>
                    <a:pt x="0" y="647"/>
                    <a:pt x="0" y="1443"/>
                  </a:cubicBezTo>
                  <a:cubicBezTo>
                    <a:pt x="0" y="2240"/>
                    <a:pt x="647" y="2886"/>
                    <a:pt x="1443" y="2886"/>
                  </a:cubicBezTo>
                  <a:cubicBezTo>
                    <a:pt x="2240" y="2886"/>
                    <a:pt x="2886" y="2240"/>
                    <a:pt x="2886" y="1443"/>
                  </a:cubicBezTo>
                  <a:cubicBezTo>
                    <a:pt x="2886" y="647"/>
                    <a:pt x="2240" y="0"/>
                    <a:pt x="144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2"/>
          <p:cNvGrpSpPr/>
          <p:nvPr/>
        </p:nvGrpSpPr>
        <p:grpSpPr>
          <a:xfrm>
            <a:off x="280955" y="2045399"/>
            <a:ext cx="233263" cy="1084391"/>
            <a:chOff x="280955" y="2045399"/>
            <a:chExt cx="233263" cy="1084391"/>
          </a:xfrm>
        </p:grpSpPr>
        <p:sp>
          <p:nvSpPr>
            <p:cNvPr id="122" name="Google Shape;122;p2"/>
            <p:cNvSpPr/>
            <p:nvPr/>
          </p:nvSpPr>
          <p:spPr>
            <a:xfrm>
              <a:off x="495590"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80955" y="2045399"/>
              <a:ext cx="18627" cy="1084391"/>
            </a:xfrm>
            <a:custGeom>
              <a:avLst/>
              <a:gdLst/>
              <a:ahLst/>
              <a:cxnLst/>
              <a:rect l="l" t="t" r="r" b="b"/>
              <a:pathLst>
                <a:path w="578" h="33648" extrusionOk="0">
                  <a:moveTo>
                    <a:pt x="0" y="1"/>
                  </a:moveTo>
                  <a:lnTo>
                    <a:pt x="0" y="33647"/>
                  </a:lnTo>
                  <a:lnTo>
                    <a:pt x="577" y="33647"/>
                  </a:lnTo>
                  <a:lnTo>
                    <a:pt x="577"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36386" y="2282496"/>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36386" y="2351689"/>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36386" y="2420881"/>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36386" y="2490235"/>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8"/>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36386" y="2559621"/>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36386" y="2628813"/>
              <a:ext cx="122787" cy="37738"/>
            </a:xfrm>
            <a:custGeom>
              <a:avLst/>
              <a:gdLst/>
              <a:ahLst/>
              <a:cxnLst/>
              <a:rect l="l" t="t" r="r" b="b"/>
              <a:pathLst>
                <a:path w="3810" h="1171"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36386" y="2698006"/>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36386" y="2767359"/>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9"/>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36386" y="2836745"/>
              <a:ext cx="122787" cy="37577"/>
            </a:xfrm>
            <a:custGeom>
              <a:avLst/>
              <a:gdLst/>
              <a:ahLst/>
              <a:cxnLst/>
              <a:rect l="l" t="t" r="r" b="b"/>
              <a:pathLst>
                <a:path w="3810" h="1166" extrusionOk="0">
                  <a:moveTo>
                    <a:pt x="2822" y="1"/>
                  </a:moveTo>
                  <a:cubicBezTo>
                    <a:pt x="1693" y="1"/>
                    <a:pt x="0" y="586"/>
                    <a:pt x="0" y="586"/>
                  </a:cubicBezTo>
                  <a:cubicBezTo>
                    <a:pt x="0" y="586"/>
                    <a:pt x="1693" y="1165"/>
                    <a:pt x="2822" y="1165"/>
                  </a:cubicBezTo>
                  <a:cubicBezTo>
                    <a:pt x="3386" y="1165"/>
                    <a:pt x="3809" y="1020"/>
                    <a:pt x="3809" y="586"/>
                  </a:cubicBezTo>
                  <a:cubicBezTo>
                    <a:pt x="3809"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51243" y="2114591"/>
              <a:ext cx="93041" cy="93041"/>
            </a:xfrm>
            <a:custGeom>
              <a:avLst/>
              <a:gdLst/>
              <a:ahLst/>
              <a:cxnLst/>
              <a:rect l="l" t="t" r="r" b="b"/>
              <a:pathLst>
                <a:path w="2887" h="2887" extrusionOk="0">
                  <a:moveTo>
                    <a:pt x="1444" y="1"/>
                  </a:moveTo>
                  <a:cubicBezTo>
                    <a:pt x="647" y="1"/>
                    <a:pt x="1" y="647"/>
                    <a:pt x="1" y="1443"/>
                  </a:cubicBezTo>
                  <a:cubicBezTo>
                    <a:pt x="1" y="2240"/>
                    <a:pt x="647" y="2886"/>
                    <a:pt x="1444" y="2886"/>
                  </a:cubicBezTo>
                  <a:cubicBezTo>
                    <a:pt x="2240" y="2886"/>
                    <a:pt x="2887" y="2240"/>
                    <a:pt x="2887" y="1443"/>
                  </a:cubicBezTo>
                  <a:cubicBezTo>
                    <a:pt x="2887" y="647"/>
                    <a:pt x="2240" y="1"/>
                    <a:pt x="144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51243" y="2958275"/>
              <a:ext cx="93041" cy="93009"/>
            </a:xfrm>
            <a:custGeom>
              <a:avLst/>
              <a:gdLst/>
              <a:ahLst/>
              <a:cxnLst/>
              <a:rect l="l" t="t" r="r" b="b"/>
              <a:pathLst>
                <a:path w="2887" h="2886" extrusionOk="0">
                  <a:moveTo>
                    <a:pt x="1444" y="0"/>
                  </a:moveTo>
                  <a:cubicBezTo>
                    <a:pt x="647" y="0"/>
                    <a:pt x="1" y="647"/>
                    <a:pt x="1" y="1443"/>
                  </a:cubicBezTo>
                  <a:cubicBezTo>
                    <a:pt x="1" y="2240"/>
                    <a:pt x="647" y="2886"/>
                    <a:pt x="1444" y="2886"/>
                  </a:cubicBezTo>
                  <a:cubicBezTo>
                    <a:pt x="2240" y="2886"/>
                    <a:pt x="2887" y="2240"/>
                    <a:pt x="2887" y="1443"/>
                  </a:cubicBezTo>
                  <a:cubicBezTo>
                    <a:pt x="2887" y="647"/>
                    <a:pt x="2240" y="0"/>
                    <a:pt x="144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 name="Google Shape;135;p2"/>
          <p:cNvGrpSpPr/>
          <p:nvPr/>
        </p:nvGrpSpPr>
        <p:grpSpPr>
          <a:xfrm>
            <a:off x="4914661" y="330992"/>
            <a:ext cx="2320935" cy="149200"/>
            <a:chOff x="4856159" y="254356"/>
            <a:chExt cx="3296315" cy="211872"/>
          </a:xfrm>
        </p:grpSpPr>
        <p:sp>
          <p:nvSpPr>
            <p:cNvPr id="136" name="Google Shape;136;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2"/>
          <p:cNvGrpSpPr/>
          <p:nvPr/>
        </p:nvGrpSpPr>
        <p:grpSpPr>
          <a:xfrm>
            <a:off x="1908064" y="330992"/>
            <a:ext cx="2320685" cy="149200"/>
            <a:chOff x="1018925" y="254356"/>
            <a:chExt cx="3295960" cy="211872"/>
          </a:xfrm>
        </p:grpSpPr>
        <p:sp>
          <p:nvSpPr>
            <p:cNvPr id="139" name="Google Shape;139;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2"/>
          <p:cNvSpPr/>
          <p:nvPr/>
        </p:nvSpPr>
        <p:spPr>
          <a:xfrm>
            <a:off x="4413409" y="181768"/>
            <a:ext cx="317180" cy="378264"/>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 name="Google Shape;142;p2"/>
          <p:cNvGrpSpPr/>
          <p:nvPr/>
        </p:nvGrpSpPr>
        <p:grpSpPr>
          <a:xfrm rot="10800000">
            <a:off x="1908064" y="4700092"/>
            <a:ext cx="2320935" cy="149200"/>
            <a:chOff x="4856159" y="254356"/>
            <a:chExt cx="3296315" cy="211872"/>
          </a:xfrm>
        </p:grpSpPr>
        <p:sp>
          <p:nvSpPr>
            <p:cNvPr id="143" name="Google Shape;143;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2"/>
          <p:cNvGrpSpPr/>
          <p:nvPr/>
        </p:nvGrpSpPr>
        <p:grpSpPr>
          <a:xfrm rot="10800000">
            <a:off x="4914911" y="4700092"/>
            <a:ext cx="2320685" cy="149200"/>
            <a:chOff x="1018925" y="254356"/>
            <a:chExt cx="3295960" cy="211872"/>
          </a:xfrm>
        </p:grpSpPr>
        <p:sp>
          <p:nvSpPr>
            <p:cNvPr id="146" name="Google Shape;146;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 name="Google Shape;148;p2"/>
          <p:cNvGrpSpPr/>
          <p:nvPr/>
        </p:nvGrpSpPr>
        <p:grpSpPr>
          <a:xfrm>
            <a:off x="4427061" y="4703576"/>
            <a:ext cx="317198" cy="288571"/>
            <a:chOff x="4520653" y="4806269"/>
            <a:chExt cx="189780" cy="172662"/>
          </a:xfrm>
        </p:grpSpPr>
        <p:sp>
          <p:nvSpPr>
            <p:cNvPr id="149" name="Google Shape;149;p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 name="Google Shape;152;p2"/>
          <p:cNvSpPr txBox="1">
            <a:spLocks noGrp="1"/>
          </p:cNvSpPr>
          <p:nvPr>
            <p:ph type="ctrTitle"/>
          </p:nvPr>
        </p:nvSpPr>
        <p:spPr>
          <a:xfrm>
            <a:off x="1395450" y="1703200"/>
            <a:ext cx="6353100" cy="11487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2"/>
              </a:buClr>
              <a:buSzPts val="5200"/>
              <a:buNone/>
              <a:defRPr sz="5000">
                <a:solidFill>
                  <a:schemeClr val="accent5"/>
                </a:solidFill>
              </a:defRPr>
            </a:lvl1pPr>
            <a:lvl2pPr lvl="1" algn="ctr">
              <a:spcBef>
                <a:spcPts val="0"/>
              </a:spcBef>
              <a:spcAft>
                <a:spcPts val="0"/>
              </a:spcAft>
              <a:buClr>
                <a:schemeClr val="lt2"/>
              </a:buClr>
              <a:buSzPts val="5200"/>
              <a:buNone/>
              <a:defRPr sz="5200">
                <a:solidFill>
                  <a:schemeClr val="lt2"/>
                </a:solidFill>
              </a:defRPr>
            </a:lvl2pPr>
            <a:lvl3pPr lvl="2" algn="ctr">
              <a:spcBef>
                <a:spcPts val="0"/>
              </a:spcBef>
              <a:spcAft>
                <a:spcPts val="0"/>
              </a:spcAft>
              <a:buClr>
                <a:schemeClr val="lt2"/>
              </a:buClr>
              <a:buSzPts val="5200"/>
              <a:buNone/>
              <a:defRPr sz="5200">
                <a:solidFill>
                  <a:schemeClr val="lt2"/>
                </a:solidFill>
              </a:defRPr>
            </a:lvl3pPr>
            <a:lvl4pPr lvl="3" algn="ctr">
              <a:spcBef>
                <a:spcPts val="0"/>
              </a:spcBef>
              <a:spcAft>
                <a:spcPts val="0"/>
              </a:spcAft>
              <a:buClr>
                <a:schemeClr val="lt2"/>
              </a:buClr>
              <a:buSzPts val="5200"/>
              <a:buNone/>
              <a:defRPr sz="5200">
                <a:solidFill>
                  <a:schemeClr val="lt2"/>
                </a:solidFill>
              </a:defRPr>
            </a:lvl4pPr>
            <a:lvl5pPr lvl="4" algn="ctr">
              <a:spcBef>
                <a:spcPts val="0"/>
              </a:spcBef>
              <a:spcAft>
                <a:spcPts val="0"/>
              </a:spcAft>
              <a:buClr>
                <a:schemeClr val="lt2"/>
              </a:buClr>
              <a:buSzPts val="5200"/>
              <a:buNone/>
              <a:defRPr sz="5200">
                <a:solidFill>
                  <a:schemeClr val="lt2"/>
                </a:solidFill>
              </a:defRPr>
            </a:lvl5pPr>
            <a:lvl6pPr lvl="5" algn="ctr">
              <a:spcBef>
                <a:spcPts val="0"/>
              </a:spcBef>
              <a:spcAft>
                <a:spcPts val="0"/>
              </a:spcAft>
              <a:buClr>
                <a:schemeClr val="lt2"/>
              </a:buClr>
              <a:buSzPts val="5200"/>
              <a:buNone/>
              <a:defRPr sz="5200">
                <a:solidFill>
                  <a:schemeClr val="lt2"/>
                </a:solidFill>
              </a:defRPr>
            </a:lvl6pPr>
            <a:lvl7pPr lvl="6" algn="ctr">
              <a:spcBef>
                <a:spcPts val="0"/>
              </a:spcBef>
              <a:spcAft>
                <a:spcPts val="0"/>
              </a:spcAft>
              <a:buClr>
                <a:schemeClr val="lt2"/>
              </a:buClr>
              <a:buSzPts val="5200"/>
              <a:buNone/>
              <a:defRPr sz="5200">
                <a:solidFill>
                  <a:schemeClr val="lt2"/>
                </a:solidFill>
              </a:defRPr>
            </a:lvl7pPr>
            <a:lvl8pPr lvl="7" algn="ctr">
              <a:spcBef>
                <a:spcPts val="0"/>
              </a:spcBef>
              <a:spcAft>
                <a:spcPts val="0"/>
              </a:spcAft>
              <a:buClr>
                <a:schemeClr val="lt2"/>
              </a:buClr>
              <a:buSzPts val="5200"/>
              <a:buNone/>
              <a:defRPr sz="5200">
                <a:solidFill>
                  <a:schemeClr val="lt2"/>
                </a:solidFill>
              </a:defRPr>
            </a:lvl8pPr>
            <a:lvl9pPr lvl="8" algn="ctr">
              <a:spcBef>
                <a:spcPts val="0"/>
              </a:spcBef>
              <a:spcAft>
                <a:spcPts val="0"/>
              </a:spcAft>
              <a:buClr>
                <a:schemeClr val="lt2"/>
              </a:buClr>
              <a:buSzPts val="5200"/>
              <a:buNone/>
              <a:defRPr sz="5200">
                <a:solidFill>
                  <a:schemeClr val="lt2"/>
                </a:solidFill>
              </a:defRPr>
            </a:lvl9pPr>
          </a:lstStyle>
          <a:p>
            <a:endParaRPr/>
          </a:p>
        </p:txBody>
      </p:sp>
      <p:sp>
        <p:nvSpPr>
          <p:cNvPr id="153" name="Google Shape;153;p2"/>
          <p:cNvSpPr txBox="1">
            <a:spLocks noGrp="1"/>
          </p:cNvSpPr>
          <p:nvPr>
            <p:ph type="subTitle" idx="1"/>
          </p:nvPr>
        </p:nvSpPr>
        <p:spPr>
          <a:xfrm>
            <a:off x="1395450" y="2765564"/>
            <a:ext cx="6353100" cy="522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800"/>
              <a:buNone/>
              <a:defRPr sz="1800">
                <a:solidFill>
                  <a:schemeClr val="lt2"/>
                </a:solidFill>
              </a:defRPr>
            </a:lvl1pPr>
            <a:lvl2pPr lvl="1" algn="ctr">
              <a:lnSpc>
                <a:spcPct val="100000"/>
              </a:lnSpc>
              <a:spcBef>
                <a:spcPts val="0"/>
              </a:spcBef>
              <a:spcAft>
                <a:spcPts val="0"/>
              </a:spcAft>
              <a:buClr>
                <a:schemeClr val="lt2"/>
              </a:buClr>
              <a:buSzPts val="2800"/>
              <a:buNone/>
              <a:defRPr sz="2800">
                <a:solidFill>
                  <a:schemeClr val="lt2"/>
                </a:solidFill>
              </a:defRPr>
            </a:lvl2pPr>
            <a:lvl3pPr lvl="2" algn="ctr">
              <a:lnSpc>
                <a:spcPct val="100000"/>
              </a:lnSpc>
              <a:spcBef>
                <a:spcPts val="0"/>
              </a:spcBef>
              <a:spcAft>
                <a:spcPts val="0"/>
              </a:spcAft>
              <a:buClr>
                <a:schemeClr val="lt2"/>
              </a:buClr>
              <a:buSzPts val="2800"/>
              <a:buNone/>
              <a:defRPr sz="2800">
                <a:solidFill>
                  <a:schemeClr val="lt2"/>
                </a:solidFill>
              </a:defRPr>
            </a:lvl3pPr>
            <a:lvl4pPr lvl="3" algn="ctr">
              <a:lnSpc>
                <a:spcPct val="100000"/>
              </a:lnSpc>
              <a:spcBef>
                <a:spcPts val="0"/>
              </a:spcBef>
              <a:spcAft>
                <a:spcPts val="0"/>
              </a:spcAft>
              <a:buClr>
                <a:schemeClr val="lt2"/>
              </a:buClr>
              <a:buSzPts val="2800"/>
              <a:buNone/>
              <a:defRPr sz="2800">
                <a:solidFill>
                  <a:schemeClr val="lt2"/>
                </a:solidFill>
              </a:defRPr>
            </a:lvl4pPr>
            <a:lvl5pPr lvl="4" algn="ctr">
              <a:lnSpc>
                <a:spcPct val="100000"/>
              </a:lnSpc>
              <a:spcBef>
                <a:spcPts val="0"/>
              </a:spcBef>
              <a:spcAft>
                <a:spcPts val="0"/>
              </a:spcAft>
              <a:buClr>
                <a:schemeClr val="lt2"/>
              </a:buClr>
              <a:buSzPts val="2800"/>
              <a:buNone/>
              <a:defRPr sz="2800">
                <a:solidFill>
                  <a:schemeClr val="lt2"/>
                </a:solidFill>
              </a:defRPr>
            </a:lvl5pPr>
            <a:lvl6pPr lvl="5" algn="ctr">
              <a:lnSpc>
                <a:spcPct val="100000"/>
              </a:lnSpc>
              <a:spcBef>
                <a:spcPts val="0"/>
              </a:spcBef>
              <a:spcAft>
                <a:spcPts val="0"/>
              </a:spcAft>
              <a:buClr>
                <a:schemeClr val="lt2"/>
              </a:buClr>
              <a:buSzPts val="2800"/>
              <a:buNone/>
              <a:defRPr sz="2800">
                <a:solidFill>
                  <a:schemeClr val="lt2"/>
                </a:solidFill>
              </a:defRPr>
            </a:lvl6pPr>
            <a:lvl7pPr lvl="6" algn="ctr">
              <a:lnSpc>
                <a:spcPct val="100000"/>
              </a:lnSpc>
              <a:spcBef>
                <a:spcPts val="0"/>
              </a:spcBef>
              <a:spcAft>
                <a:spcPts val="0"/>
              </a:spcAft>
              <a:buClr>
                <a:schemeClr val="lt2"/>
              </a:buClr>
              <a:buSzPts val="2800"/>
              <a:buNone/>
              <a:defRPr sz="2800">
                <a:solidFill>
                  <a:schemeClr val="lt2"/>
                </a:solidFill>
              </a:defRPr>
            </a:lvl7pPr>
            <a:lvl8pPr lvl="7" algn="ctr">
              <a:lnSpc>
                <a:spcPct val="100000"/>
              </a:lnSpc>
              <a:spcBef>
                <a:spcPts val="0"/>
              </a:spcBef>
              <a:spcAft>
                <a:spcPts val="0"/>
              </a:spcAft>
              <a:buClr>
                <a:schemeClr val="lt2"/>
              </a:buClr>
              <a:buSzPts val="2800"/>
              <a:buNone/>
              <a:defRPr sz="2800">
                <a:solidFill>
                  <a:schemeClr val="lt2"/>
                </a:solidFill>
              </a:defRPr>
            </a:lvl8pPr>
            <a:lvl9pPr lvl="8" algn="ctr">
              <a:lnSpc>
                <a:spcPct val="100000"/>
              </a:lnSpc>
              <a:spcBef>
                <a:spcPts val="0"/>
              </a:spcBef>
              <a:spcAft>
                <a:spcPts val="0"/>
              </a:spcAft>
              <a:buClr>
                <a:schemeClr val="lt2"/>
              </a:buClr>
              <a:buSzPts val="2800"/>
              <a:buNone/>
              <a:defRPr sz="2800">
                <a:solidFill>
                  <a:schemeClr val="lt2"/>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832"/>
        <p:cNvGrpSpPr/>
        <p:nvPr/>
      </p:nvGrpSpPr>
      <p:grpSpPr>
        <a:xfrm>
          <a:off x="0" y="0"/>
          <a:ext cx="0" cy="0"/>
          <a:chOff x="0" y="0"/>
          <a:chExt cx="0" cy="0"/>
        </a:xfrm>
      </p:grpSpPr>
      <p:grpSp>
        <p:nvGrpSpPr>
          <p:cNvPr id="833" name="Google Shape;833;p11"/>
          <p:cNvGrpSpPr/>
          <p:nvPr/>
        </p:nvGrpSpPr>
        <p:grpSpPr>
          <a:xfrm>
            <a:off x="1414275" y="750350"/>
            <a:ext cx="6289000" cy="3704075"/>
            <a:chOff x="1414275" y="750350"/>
            <a:chExt cx="6289000" cy="3704075"/>
          </a:xfrm>
        </p:grpSpPr>
        <p:grpSp>
          <p:nvGrpSpPr>
            <p:cNvPr id="834" name="Google Shape;834;p11"/>
            <p:cNvGrpSpPr/>
            <p:nvPr/>
          </p:nvGrpSpPr>
          <p:grpSpPr>
            <a:xfrm>
              <a:off x="3526913" y="750350"/>
              <a:ext cx="2090175" cy="485375"/>
              <a:chOff x="1095650" y="1036875"/>
              <a:chExt cx="2090175" cy="485375"/>
            </a:xfrm>
          </p:grpSpPr>
          <p:sp>
            <p:nvSpPr>
              <p:cNvPr id="835" name="Google Shape;835;p11"/>
              <p:cNvSpPr/>
              <p:nvPr/>
            </p:nvSpPr>
            <p:spPr>
              <a:xfrm>
                <a:off x="2634550" y="1307300"/>
                <a:ext cx="302150" cy="175650"/>
              </a:xfrm>
              <a:custGeom>
                <a:avLst/>
                <a:gdLst/>
                <a:ahLst/>
                <a:cxnLst/>
                <a:rect l="l" t="t" r="r" b="b"/>
                <a:pathLst>
                  <a:path w="12086" h="7026" extrusionOk="0">
                    <a:moveTo>
                      <a:pt x="4289" y="833"/>
                    </a:moveTo>
                    <a:cubicBezTo>
                      <a:pt x="4660" y="833"/>
                      <a:pt x="5035" y="874"/>
                      <a:pt x="5406" y="970"/>
                    </a:cubicBezTo>
                    <a:cubicBezTo>
                      <a:pt x="5989" y="1113"/>
                      <a:pt x="6537" y="1435"/>
                      <a:pt x="7013" y="1792"/>
                    </a:cubicBezTo>
                    <a:cubicBezTo>
                      <a:pt x="7489" y="2161"/>
                      <a:pt x="7906" y="2578"/>
                      <a:pt x="8335" y="2982"/>
                    </a:cubicBezTo>
                    <a:cubicBezTo>
                      <a:pt x="8763" y="3375"/>
                      <a:pt x="9228" y="3732"/>
                      <a:pt x="9787" y="3971"/>
                    </a:cubicBezTo>
                    <a:cubicBezTo>
                      <a:pt x="9168" y="3816"/>
                      <a:pt x="8668" y="3482"/>
                      <a:pt x="8204" y="3113"/>
                    </a:cubicBezTo>
                    <a:cubicBezTo>
                      <a:pt x="7787" y="2780"/>
                      <a:pt x="7418" y="2423"/>
                      <a:pt x="7013" y="2101"/>
                    </a:cubicBezTo>
                    <a:lnTo>
                      <a:pt x="7013" y="2101"/>
                    </a:lnTo>
                    <a:cubicBezTo>
                      <a:pt x="7084" y="2185"/>
                      <a:pt x="7144" y="2292"/>
                      <a:pt x="7204" y="2399"/>
                    </a:cubicBezTo>
                    <a:cubicBezTo>
                      <a:pt x="7477" y="2887"/>
                      <a:pt x="7620" y="3471"/>
                      <a:pt x="7489" y="4018"/>
                    </a:cubicBezTo>
                    <a:cubicBezTo>
                      <a:pt x="7430" y="3471"/>
                      <a:pt x="7263" y="2959"/>
                      <a:pt x="7013" y="2518"/>
                    </a:cubicBezTo>
                    <a:cubicBezTo>
                      <a:pt x="6823" y="2173"/>
                      <a:pt x="6584" y="1875"/>
                      <a:pt x="6299" y="1589"/>
                    </a:cubicBezTo>
                    <a:cubicBezTo>
                      <a:pt x="6001" y="1399"/>
                      <a:pt x="5680" y="1244"/>
                      <a:pt x="5346" y="1137"/>
                    </a:cubicBezTo>
                    <a:cubicBezTo>
                      <a:pt x="4798" y="958"/>
                      <a:pt x="4215" y="899"/>
                      <a:pt x="3620" y="875"/>
                    </a:cubicBezTo>
                    <a:cubicBezTo>
                      <a:pt x="3840" y="848"/>
                      <a:pt x="4064" y="833"/>
                      <a:pt x="4289" y="833"/>
                    </a:cubicBezTo>
                    <a:close/>
                    <a:moveTo>
                      <a:pt x="3999" y="1"/>
                    </a:moveTo>
                    <a:cubicBezTo>
                      <a:pt x="3789" y="1"/>
                      <a:pt x="3579" y="10"/>
                      <a:pt x="3370" y="30"/>
                    </a:cubicBezTo>
                    <a:cubicBezTo>
                      <a:pt x="2155" y="137"/>
                      <a:pt x="1000" y="565"/>
                      <a:pt x="0" y="1232"/>
                    </a:cubicBezTo>
                    <a:cubicBezTo>
                      <a:pt x="422" y="1095"/>
                      <a:pt x="899" y="1051"/>
                      <a:pt x="1416" y="1051"/>
                    </a:cubicBezTo>
                    <a:cubicBezTo>
                      <a:pt x="1483" y="1051"/>
                      <a:pt x="1551" y="1052"/>
                      <a:pt x="1619" y="1054"/>
                    </a:cubicBezTo>
                    <a:cubicBezTo>
                      <a:pt x="2917" y="1089"/>
                      <a:pt x="4144" y="1947"/>
                      <a:pt x="4620" y="3137"/>
                    </a:cubicBezTo>
                    <a:cubicBezTo>
                      <a:pt x="5096" y="4328"/>
                      <a:pt x="4798" y="5911"/>
                      <a:pt x="3905" y="6828"/>
                    </a:cubicBezTo>
                    <a:cubicBezTo>
                      <a:pt x="4136" y="6960"/>
                      <a:pt x="4400" y="7026"/>
                      <a:pt x="4663" y="7026"/>
                    </a:cubicBezTo>
                    <a:cubicBezTo>
                      <a:pt x="4969" y="7026"/>
                      <a:pt x="5275" y="6936"/>
                      <a:pt x="5525" y="6757"/>
                    </a:cubicBezTo>
                    <a:cubicBezTo>
                      <a:pt x="6001" y="6435"/>
                      <a:pt x="6120" y="5804"/>
                      <a:pt x="6049" y="5245"/>
                    </a:cubicBezTo>
                    <a:lnTo>
                      <a:pt x="6049" y="5245"/>
                    </a:lnTo>
                    <a:cubicBezTo>
                      <a:pt x="6346" y="5542"/>
                      <a:pt x="6656" y="5840"/>
                      <a:pt x="7061" y="5971"/>
                    </a:cubicBezTo>
                    <a:cubicBezTo>
                      <a:pt x="7190" y="6013"/>
                      <a:pt x="7327" y="6035"/>
                      <a:pt x="7462" y="6035"/>
                    </a:cubicBezTo>
                    <a:cubicBezTo>
                      <a:pt x="7752" y="6035"/>
                      <a:pt x="8033" y="5932"/>
                      <a:pt x="8204" y="5697"/>
                    </a:cubicBezTo>
                    <a:cubicBezTo>
                      <a:pt x="8382" y="5447"/>
                      <a:pt x="8323" y="4947"/>
                      <a:pt x="8096" y="4709"/>
                    </a:cubicBezTo>
                    <a:lnTo>
                      <a:pt x="8096" y="4709"/>
                    </a:lnTo>
                    <a:cubicBezTo>
                      <a:pt x="8532" y="4902"/>
                      <a:pt x="9007" y="5005"/>
                      <a:pt x="9486" y="5005"/>
                    </a:cubicBezTo>
                    <a:cubicBezTo>
                      <a:pt x="9806" y="5005"/>
                      <a:pt x="10128" y="4959"/>
                      <a:pt x="10442" y="4864"/>
                    </a:cubicBezTo>
                    <a:cubicBezTo>
                      <a:pt x="11299" y="4614"/>
                      <a:pt x="11704" y="3840"/>
                      <a:pt x="12085" y="3042"/>
                    </a:cubicBezTo>
                    <a:lnTo>
                      <a:pt x="12085" y="3042"/>
                    </a:lnTo>
                    <a:cubicBezTo>
                      <a:pt x="11855" y="3159"/>
                      <a:pt x="11607" y="3210"/>
                      <a:pt x="11355" y="3210"/>
                    </a:cubicBezTo>
                    <a:cubicBezTo>
                      <a:pt x="10914" y="3210"/>
                      <a:pt x="10463" y="3055"/>
                      <a:pt x="10085" y="2828"/>
                    </a:cubicBezTo>
                    <a:cubicBezTo>
                      <a:pt x="9466" y="2470"/>
                      <a:pt x="8989" y="1970"/>
                      <a:pt x="8442" y="1530"/>
                    </a:cubicBezTo>
                    <a:cubicBezTo>
                      <a:pt x="7179" y="551"/>
                      <a:pt x="5592" y="1"/>
                      <a:pt x="39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1"/>
              <p:cNvSpPr/>
              <p:nvPr/>
            </p:nvSpPr>
            <p:spPr>
              <a:xfrm>
                <a:off x="2491075" y="1225000"/>
                <a:ext cx="683450" cy="276175"/>
              </a:xfrm>
              <a:custGeom>
                <a:avLst/>
                <a:gdLst/>
                <a:ahLst/>
                <a:cxnLst/>
                <a:rect l="l" t="t" r="r" b="b"/>
                <a:pathLst>
                  <a:path w="27338" h="11047" extrusionOk="0">
                    <a:moveTo>
                      <a:pt x="20539" y="1214"/>
                    </a:moveTo>
                    <a:cubicBezTo>
                      <a:pt x="21432" y="1512"/>
                      <a:pt x="22265" y="1964"/>
                      <a:pt x="23027" y="2536"/>
                    </a:cubicBezTo>
                    <a:cubicBezTo>
                      <a:pt x="23777" y="3084"/>
                      <a:pt x="24468" y="3750"/>
                      <a:pt x="25051" y="4500"/>
                    </a:cubicBezTo>
                    <a:cubicBezTo>
                      <a:pt x="25646" y="5239"/>
                      <a:pt x="26039" y="6120"/>
                      <a:pt x="26301" y="7048"/>
                    </a:cubicBezTo>
                    <a:cubicBezTo>
                      <a:pt x="26539" y="7953"/>
                      <a:pt x="26635" y="8906"/>
                      <a:pt x="26611" y="9846"/>
                    </a:cubicBezTo>
                    <a:cubicBezTo>
                      <a:pt x="26539" y="8894"/>
                      <a:pt x="26385" y="7965"/>
                      <a:pt x="26123" y="7084"/>
                    </a:cubicBezTo>
                    <a:cubicBezTo>
                      <a:pt x="25849" y="6191"/>
                      <a:pt x="25444" y="5358"/>
                      <a:pt x="24873" y="4631"/>
                    </a:cubicBezTo>
                    <a:cubicBezTo>
                      <a:pt x="24313" y="3893"/>
                      <a:pt x="23634" y="3250"/>
                      <a:pt x="22920" y="2655"/>
                    </a:cubicBezTo>
                    <a:cubicBezTo>
                      <a:pt x="22194" y="2071"/>
                      <a:pt x="21396" y="1583"/>
                      <a:pt x="20539" y="1214"/>
                    </a:cubicBezTo>
                    <a:close/>
                    <a:moveTo>
                      <a:pt x="16076" y="0"/>
                    </a:moveTo>
                    <a:cubicBezTo>
                      <a:pt x="15417" y="0"/>
                      <a:pt x="14759" y="37"/>
                      <a:pt x="14109" y="107"/>
                    </a:cubicBezTo>
                    <a:cubicBezTo>
                      <a:pt x="8323" y="714"/>
                      <a:pt x="3632" y="3036"/>
                      <a:pt x="0" y="7584"/>
                    </a:cubicBezTo>
                    <a:cubicBezTo>
                      <a:pt x="2286" y="4727"/>
                      <a:pt x="6192" y="2917"/>
                      <a:pt x="9752" y="2476"/>
                    </a:cubicBezTo>
                    <a:cubicBezTo>
                      <a:pt x="10516" y="2378"/>
                      <a:pt x="11285" y="2318"/>
                      <a:pt x="12059" y="2318"/>
                    </a:cubicBezTo>
                    <a:cubicBezTo>
                      <a:pt x="12503" y="2318"/>
                      <a:pt x="12948" y="2338"/>
                      <a:pt x="13395" y="2381"/>
                    </a:cubicBezTo>
                    <a:cubicBezTo>
                      <a:pt x="13955" y="2441"/>
                      <a:pt x="14514" y="2595"/>
                      <a:pt x="15026" y="2762"/>
                    </a:cubicBezTo>
                    <a:cubicBezTo>
                      <a:pt x="15598" y="2941"/>
                      <a:pt x="16145" y="3119"/>
                      <a:pt x="16729" y="3203"/>
                    </a:cubicBezTo>
                    <a:cubicBezTo>
                      <a:pt x="16852" y="3223"/>
                      <a:pt x="16977" y="3233"/>
                      <a:pt x="17102" y="3233"/>
                    </a:cubicBezTo>
                    <a:cubicBezTo>
                      <a:pt x="17568" y="3233"/>
                      <a:pt x="18026" y="3086"/>
                      <a:pt x="18336" y="2738"/>
                    </a:cubicBezTo>
                    <a:cubicBezTo>
                      <a:pt x="18691" y="2339"/>
                      <a:pt x="18746" y="1785"/>
                      <a:pt x="18338" y="1470"/>
                    </a:cubicBezTo>
                    <a:lnTo>
                      <a:pt x="18338" y="1470"/>
                    </a:lnTo>
                    <a:cubicBezTo>
                      <a:pt x="20508" y="2947"/>
                      <a:pt x="21487" y="5156"/>
                      <a:pt x="22039" y="7596"/>
                    </a:cubicBezTo>
                    <a:cubicBezTo>
                      <a:pt x="22405" y="9219"/>
                      <a:pt x="23481" y="10469"/>
                      <a:pt x="24409" y="10469"/>
                    </a:cubicBezTo>
                    <a:cubicBezTo>
                      <a:pt x="24808" y="10469"/>
                      <a:pt x="25180" y="10237"/>
                      <a:pt x="25456" y="9703"/>
                    </a:cubicBezTo>
                    <a:cubicBezTo>
                      <a:pt x="25575" y="9965"/>
                      <a:pt x="25516" y="10299"/>
                      <a:pt x="25658" y="10596"/>
                    </a:cubicBezTo>
                    <a:cubicBezTo>
                      <a:pt x="25780" y="10875"/>
                      <a:pt x="26026" y="11046"/>
                      <a:pt x="26277" y="11046"/>
                    </a:cubicBezTo>
                    <a:cubicBezTo>
                      <a:pt x="26445" y="11046"/>
                      <a:pt x="26616" y="10970"/>
                      <a:pt x="26754" y="10799"/>
                    </a:cubicBezTo>
                    <a:cubicBezTo>
                      <a:pt x="26932" y="10573"/>
                      <a:pt x="26980" y="10275"/>
                      <a:pt x="27004" y="9989"/>
                    </a:cubicBezTo>
                    <a:cubicBezTo>
                      <a:pt x="27337" y="6834"/>
                      <a:pt x="26123" y="3917"/>
                      <a:pt x="23444" y="2060"/>
                    </a:cubicBezTo>
                    <a:cubicBezTo>
                      <a:pt x="21314" y="586"/>
                      <a:pt x="18690" y="0"/>
                      <a:pt x="16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1"/>
              <p:cNvSpPr/>
              <p:nvPr/>
            </p:nvSpPr>
            <p:spPr>
              <a:xfrm>
                <a:off x="2897075" y="1175975"/>
                <a:ext cx="288750" cy="115575"/>
              </a:xfrm>
              <a:custGeom>
                <a:avLst/>
                <a:gdLst/>
                <a:ahLst/>
                <a:cxnLst/>
                <a:rect l="l" t="t" r="r" b="b"/>
                <a:pathLst>
                  <a:path w="11550" h="4623" extrusionOk="0">
                    <a:moveTo>
                      <a:pt x="8790" y="252"/>
                    </a:moveTo>
                    <a:cubicBezTo>
                      <a:pt x="8769" y="260"/>
                      <a:pt x="8748" y="270"/>
                      <a:pt x="8728" y="282"/>
                    </a:cubicBezTo>
                    <a:cubicBezTo>
                      <a:pt x="8749" y="272"/>
                      <a:pt x="8769" y="262"/>
                      <a:pt x="8790" y="252"/>
                    </a:cubicBezTo>
                    <a:close/>
                    <a:moveTo>
                      <a:pt x="31" y="1502"/>
                    </a:moveTo>
                    <a:lnTo>
                      <a:pt x="31" y="1502"/>
                    </a:lnTo>
                    <a:cubicBezTo>
                      <a:pt x="21" y="1504"/>
                      <a:pt x="11" y="1506"/>
                      <a:pt x="1" y="1508"/>
                    </a:cubicBezTo>
                    <a:cubicBezTo>
                      <a:pt x="11" y="1506"/>
                      <a:pt x="21" y="1504"/>
                      <a:pt x="31" y="1502"/>
                    </a:cubicBezTo>
                    <a:close/>
                    <a:moveTo>
                      <a:pt x="9839" y="1"/>
                    </a:moveTo>
                    <a:cubicBezTo>
                      <a:pt x="9486" y="1"/>
                      <a:pt x="9118" y="98"/>
                      <a:pt x="8790" y="252"/>
                    </a:cubicBezTo>
                    <a:lnTo>
                      <a:pt x="8790" y="252"/>
                    </a:lnTo>
                    <a:cubicBezTo>
                      <a:pt x="8860" y="223"/>
                      <a:pt x="8934" y="210"/>
                      <a:pt x="9008" y="210"/>
                    </a:cubicBezTo>
                    <a:cubicBezTo>
                      <a:pt x="9307" y="210"/>
                      <a:pt x="9614" y="423"/>
                      <a:pt x="9704" y="711"/>
                    </a:cubicBezTo>
                    <a:cubicBezTo>
                      <a:pt x="9823" y="1104"/>
                      <a:pt x="9597" y="1544"/>
                      <a:pt x="9264" y="1770"/>
                    </a:cubicBezTo>
                    <a:cubicBezTo>
                      <a:pt x="9001" y="1948"/>
                      <a:pt x="8672" y="2008"/>
                      <a:pt x="8352" y="2008"/>
                    </a:cubicBezTo>
                    <a:cubicBezTo>
                      <a:pt x="8266" y="2008"/>
                      <a:pt x="8180" y="2004"/>
                      <a:pt x="8097" y="1997"/>
                    </a:cubicBezTo>
                    <a:cubicBezTo>
                      <a:pt x="7692" y="1949"/>
                      <a:pt x="7299" y="1806"/>
                      <a:pt x="6918" y="1687"/>
                    </a:cubicBezTo>
                    <a:cubicBezTo>
                      <a:pt x="5718" y="1303"/>
                      <a:pt x="4533" y="1142"/>
                      <a:pt x="3341" y="1142"/>
                    </a:cubicBezTo>
                    <a:cubicBezTo>
                      <a:pt x="2250" y="1142"/>
                      <a:pt x="1152" y="1277"/>
                      <a:pt x="31" y="1502"/>
                    </a:cubicBezTo>
                    <a:lnTo>
                      <a:pt x="31" y="1502"/>
                    </a:lnTo>
                    <a:cubicBezTo>
                      <a:pt x="385" y="1432"/>
                      <a:pt x="754" y="1400"/>
                      <a:pt x="1133" y="1400"/>
                    </a:cubicBezTo>
                    <a:cubicBezTo>
                      <a:pt x="3486" y="1400"/>
                      <a:pt x="6207" y="2643"/>
                      <a:pt x="8025" y="3747"/>
                    </a:cubicBezTo>
                    <a:cubicBezTo>
                      <a:pt x="8184" y="3847"/>
                      <a:pt x="9317" y="4622"/>
                      <a:pt x="9809" y="4622"/>
                    </a:cubicBezTo>
                    <a:cubicBezTo>
                      <a:pt x="10018" y="4622"/>
                      <a:pt x="10112" y="4482"/>
                      <a:pt x="9966" y="4092"/>
                    </a:cubicBezTo>
                    <a:cubicBezTo>
                      <a:pt x="9871" y="3842"/>
                      <a:pt x="9609" y="3628"/>
                      <a:pt x="9383" y="3509"/>
                    </a:cubicBezTo>
                    <a:cubicBezTo>
                      <a:pt x="10109" y="3509"/>
                      <a:pt x="10859" y="3187"/>
                      <a:pt x="11204" y="2497"/>
                    </a:cubicBezTo>
                    <a:cubicBezTo>
                      <a:pt x="11550" y="1818"/>
                      <a:pt x="11395" y="925"/>
                      <a:pt x="10859" y="389"/>
                    </a:cubicBezTo>
                    <a:cubicBezTo>
                      <a:pt x="10583" y="114"/>
                      <a:pt x="10220" y="1"/>
                      <a:pt x="9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1"/>
              <p:cNvSpPr/>
              <p:nvPr/>
            </p:nvSpPr>
            <p:spPr>
              <a:xfrm>
                <a:off x="2167525" y="1036875"/>
                <a:ext cx="470025" cy="485375"/>
              </a:xfrm>
              <a:custGeom>
                <a:avLst/>
                <a:gdLst/>
                <a:ahLst/>
                <a:cxnLst/>
                <a:rect l="l" t="t" r="r" b="b"/>
                <a:pathLst>
                  <a:path w="18801" h="19415" extrusionOk="0">
                    <a:moveTo>
                      <a:pt x="13419" y="1655"/>
                    </a:moveTo>
                    <a:lnTo>
                      <a:pt x="13419" y="1655"/>
                    </a:lnTo>
                    <a:cubicBezTo>
                      <a:pt x="12609" y="3060"/>
                      <a:pt x="11942" y="4548"/>
                      <a:pt x="11585" y="6132"/>
                    </a:cubicBezTo>
                    <a:cubicBezTo>
                      <a:pt x="11228" y="7703"/>
                      <a:pt x="11049" y="9335"/>
                      <a:pt x="10740" y="10942"/>
                    </a:cubicBezTo>
                    <a:cubicBezTo>
                      <a:pt x="10406" y="12525"/>
                      <a:pt x="9966" y="14133"/>
                      <a:pt x="9073" y="15526"/>
                    </a:cubicBezTo>
                    <a:cubicBezTo>
                      <a:pt x="8620" y="16204"/>
                      <a:pt x="8085" y="16835"/>
                      <a:pt x="7454" y="17347"/>
                    </a:cubicBezTo>
                    <a:cubicBezTo>
                      <a:pt x="7120" y="17609"/>
                      <a:pt x="6775" y="17824"/>
                      <a:pt x="6418" y="18026"/>
                    </a:cubicBezTo>
                    <a:cubicBezTo>
                      <a:pt x="6049" y="18205"/>
                      <a:pt x="5680" y="18348"/>
                      <a:pt x="5275" y="18443"/>
                    </a:cubicBezTo>
                    <a:cubicBezTo>
                      <a:pt x="5668" y="18324"/>
                      <a:pt x="6037" y="18157"/>
                      <a:pt x="6394" y="17967"/>
                    </a:cubicBezTo>
                    <a:cubicBezTo>
                      <a:pt x="6751" y="17752"/>
                      <a:pt x="7073" y="17526"/>
                      <a:pt x="7370" y="17264"/>
                    </a:cubicBezTo>
                    <a:cubicBezTo>
                      <a:pt x="7668" y="16990"/>
                      <a:pt x="7954" y="16716"/>
                      <a:pt x="8228" y="16395"/>
                    </a:cubicBezTo>
                    <a:cubicBezTo>
                      <a:pt x="8478" y="16085"/>
                      <a:pt x="8716" y="15764"/>
                      <a:pt x="8918" y="15419"/>
                    </a:cubicBezTo>
                    <a:cubicBezTo>
                      <a:pt x="9775" y="14049"/>
                      <a:pt x="10216" y="12466"/>
                      <a:pt x="10514" y="10882"/>
                    </a:cubicBezTo>
                    <a:cubicBezTo>
                      <a:pt x="10847" y="9287"/>
                      <a:pt x="11026" y="7680"/>
                      <a:pt x="11418" y="6084"/>
                    </a:cubicBezTo>
                    <a:cubicBezTo>
                      <a:pt x="11633" y="5298"/>
                      <a:pt x="11895" y="4524"/>
                      <a:pt x="12240" y="3774"/>
                    </a:cubicBezTo>
                    <a:cubicBezTo>
                      <a:pt x="12585" y="3036"/>
                      <a:pt x="12990" y="2334"/>
                      <a:pt x="13419" y="1655"/>
                    </a:cubicBezTo>
                    <a:close/>
                    <a:moveTo>
                      <a:pt x="0" y="19086"/>
                    </a:moveTo>
                    <a:cubicBezTo>
                      <a:pt x="12" y="19086"/>
                      <a:pt x="23" y="19087"/>
                      <a:pt x="34" y="19087"/>
                    </a:cubicBezTo>
                    <a:lnTo>
                      <a:pt x="34" y="19087"/>
                    </a:lnTo>
                    <a:cubicBezTo>
                      <a:pt x="23" y="19086"/>
                      <a:pt x="12" y="19086"/>
                      <a:pt x="0" y="19086"/>
                    </a:cubicBezTo>
                    <a:close/>
                    <a:moveTo>
                      <a:pt x="14395" y="0"/>
                    </a:moveTo>
                    <a:cubicBezTo>
                      <a:pt x="12954" y="1977"/>
                      <a:pt x="9442" y="1131"/>
                      <a:pt x="9632" y="4465"/>
                    </a:cubicBezTo>
                    <a:cubicBezTo>
                      <a:pt x="8561" y="3596"/>
                      <a:pt x="8192" y="3465"/>
                      <a:pt x="6870" y="3060"/>
                    </a:cubicBezTo>
                    <a:lnTo>
                      <a:pt x="6870" y="3060"/>
                    </a:lnTo>
                    <a:cubicBezTo>
                      <a:pt x="7835" y="4477"/>
                      <a:pt x="7966" y="5417"/>
                      <a:pt x="7966" y="5417"/>
                    </a:cubicBezTo>
                    <a:cubicBezTo>
                      <a:pt x="7477" y="5251"/>
                      <a:pt x="6775" y="5191"/>
                      <a:pt x="6775" y="5191"/>
                    </a:cubicBezTo>
                    <a:lnTo>
                      <a:pt x="6775" y="5191"/>
                    </a:lnTo>
                    <a:cubicBezTo>
                      <a:pt x="8228" y="6989"/>
                      <a:pt x="9085" y="8965"/>
                      <a:pt x="9013" y="11275"/>
                    </a:cubicBezTo>
                    <a:cubicBezTo>
                      <a:pt x="8706" y="10845"/>
                      <a:pt x="8177" y="10550"/>
                      <a:pt x="7663" y="10550"/>
                    </a:cubicBezTo>
                    <a:cubicBezTo>
                      <a:pt x="7481" y="10550"/>
                      <a:pt x="7300" y="10587"/>
                      <a:pt x="7132" y="10668"/>
                    </a:cubicBezTo>
                    <a:cubicBezTo>
                      <a:pt x="6501" y="10978"/>
                      <a:pt x="6120" y="11787"/>
                      <a:pt x="6323" y="12466"/>
                    </a:cubicBezTo>
                    <a:cubicBezTo>
                      <a:pt x="6384" y="12007"/>
                      <a:pt x="6916" y="11662"/>
                      <a:pt x="7390" y="11662"/>
                    </a:cubicBezTo>
                    <a:cubicBezTo>
                      <a:pt x="7469" y="11662"/>
                      <a:pt x="7547" y="11671"/>
                      <a:pt x="7620" y="11692"/>
                    </a:cubicBezTo>
                    <a:cubicBezTo>
                      <a:pt x="8144" y="11847"/>
                      <a:pt x="8501" y="12323"/>
                      <a:pt x="8716" y="12811"/>
                    </a:cubicBezTo>
                    <a:cubicBezTo>
                      <a:pt x="9311" y="14252"/>
                      <a:pt x="7775" y="15895"/>
                      <a:pt x="6811" y="16788"/>
                    </a:cubicBezTo>
                    <a:cubicBezTo>
                      <a:pt x="5096" y="18378"/>
                      <a:pt x="2698" y="19092"/>
                      <a:pt x="385" y="19092"/>
                    </a:cubicBezTo>
                    <a:cubicBezTo>
                      <a:pt x="268" y="19092"/>
                      <a:pt x="151" y="19091"/>
                      <a:pt x="34" y="19087"/>
                    </a:cubicBezTo>
                    <a:lnTo>
                      <a:pt x="34" y="19087"/>
                    </a:lnTo>
                    <a:cubicBezTo>
                      <a:pt x="1107" y="19125"/>
                      <a:pt x="2132" y="19414"/>
                      <a:pt x="3217" y="19414"/>
                    </a:cubicBezTo>
                    <a:cubicBezTo>
                      <a:pt x="3311" y="19414"/>
                      <a:pt x="3406" y="19412"/>
                      <a:pt x="3501" y="19407"/>
                    </a:cubicBezTo>
                    <a:cubicBezTo>
                      <a:pt x="4156" y="19372"/>
                      <a:pt x="4787" y="19264"/>
                      <a:pt x="5382" y="19121"/>
                    </a:cubicBezTo>
                    <a:cubicBezTo>
                      <a:pt x="8239" y="18395"/>
                      <a:pt x="10264" y="16324"/>
                      <a:pt x="11549" y="13490"/>
                    </a:cubicBezTo>
                    <a:cubicBezTo>
                      <a:pt x="13073" y="10144"/>
                      <a:pt x="15312" y="6203"/>
                      <a:pt x="18800" y="4596"/>
                    </a:cubicBezTo>
                    <a:cubicBezTo>
                      <a:pt x="18705" y="4590"/>
                      <a:pt x="18610" y="4587"/>
                      <a:pt x="18516" y="4587"/>
                    </a:cubicBezTo>
                    <a:cubicBezTo>
                      <a:pt x="17355" y="4587"/>
                      <a:pt x="16300" y="5051"/>
                      <a:pt x="15264" y="5667"/>
                    </a:cubicBezTo>
                    <a:cubicBezTo>
                      <a:pt x="16681" y="4048"/>
                      <a:pt x="13061" y="1846"/>
                      <a:pt x="14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1"/>
              <p:cNvSpPr/>
              <p:nvPr/>
            </p:nvSpPr>
            <p:spPr>
              <a:xfrm>
                <a:off x="2495550" y="1136275"/>
                <a:ext cx="329225" cy="251550"/>
              </a:xfrm>
              <a:custGeom>
                <a:avLst/>
                <a:gdLst/>
                <a:ahLst/>
                <a:cxnLst/>
                <a:rect l="l" t="t" r="r" b="b"/>
                <a:pathLst>
                  <a:path w="13169" h="10062" extrusionOk="0">
                    <a:moveTo>
                      <a:pt x="10001" y="2632"/>
                    </a:moveTo>
                    <a:lnTo>
                      <a:pt x="10001" y="2632"/>
                    </a:lnTo>
                    <a:cubicBezTo>
                      <a:pt x="9239" y="2894"/>
                      <a:pt x="8501" y="3168"/>
                      <a:pt x="7799" y="3465"/>
                    </a:cubicBezTo>
                    <a:cubicBezTo>
                      <a:pt x="7084" y="3763"/>
                      <a:pt x="6382" y="4085"/>
                      <a:pt x="5739" y="4477"/>
                    </a:cubicBezTo>
                    <a:cubicBezTo>
                      <a:pt x="5084" y="4847"/>
                      <a:pt x="4465" y="5275"/>
                      <a:pt x="3881" y="5740"/>
                    </a:cubicBezTo>
                    <a:cubicBezTo>
                      <a:pt x="3298" y="6204"/>
                      <a:pt x="2750" y="6704"/>
                      <a:pt x="2226" y="7228"/>
                    </a:cubicBezTo>
                    <a:cubicBezTo>
                      <a:pt x="2679" y="6668"/>
                      <a:pt x="3203" y="6121"/>
                      <a:pt x="3762" y="5632"/>
                    </a:cubicBezTo>
                    <a:cubicBezTo>
                      <a:pt x="4322" y="5144"/>
                      <a:pt x="4953" y="4716"/>
                      <a:pt x="5620" y="4311"/>
                    </a:cubicBezTo>
                    <a:cubicBezTo>
                      <a:pt x="6298" y="3918"/>
                      <a:pt x="7001" y="3596"/>
                      <a:pt x="7739" y="3311"/>
                    </a:cubicBezTo>
                    <a:cubicBezTo>
                      <a:pt x="8465" y="3025"/>
                      <a:pt x="9227" y="2811"/>
                      <a:pt x="10001" y="2632"/>
                    </a:cubicBezTo>
                    <a:close/>
                    <a:moveTo>
                      <a:pt x="9763" y="1"/>
                    </a:moveTo>
                    <a:lnTo>
                      <a:pt x="9763" y="1"/>
                    </a:lnTo>
                    <a:cubicBezTo>
                      <a:pt x="6096" y="560"/>
                      <a:pt x="1429" y="7085"/>
                      <a:pt x="0" y="10062"/>
                    </a:cubicBezTo>
                    <a:cubicBezTo>
                      <a:pt x="3489" y="6204"/>
                      <a:pt x="8144" y="3406"/>
                      <a:pt x="13168" y="2061"/>
                    </a:cubicBezTo>
                    <a:cubicBezTo>
                      <a:pt x="12468" y="1715"/>
                      <a:pt x="11596" y="1546"/>
                      <a:pt x="10714" y="1546"/>
                    </a:cubicBezTo>
                    <a:cubicBezTo>
                      <a:pt x="9618" y="1546"/>
                      <a:pt x="8504" y="1808"/>
                      <a:pt x="7680" y="2322"/>
                    </a:cubicBezTo>
                    <a:cubicBezTo>
                      <a:pt x="7989" y="1668"/>
                      <a:pt x="9751" y="144"/>
                      <a:pt x="9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1"/>
              <p:cNvSpPr/>
              <p:nvPr/>
            </p:nvSpPr>
            <p:spPr>
              <a:xfrm>
                <a:off x="2160675" y="1320050"/>
                <a:ext cx="155100" cy="153500"/>
              </a:xfrm>
              <a:custGeom>
                <a:avLst/>
                <a:gdLst/>
                <a:ahLst/>
                <a:cxnLst/>
                <a:rect l="l" t="t" r="r" b="b"/>
                <a:pathLst>
                  <a:path w="6204" h="6140" extrusionOk="0">
                    <a:moveTo>
                      <a:pt x="3952" y="1"/>
                    </a:moveTo>
                    <a:cubicBezTo>
                      <a:pt x="2183" y="1"/>
                      <a:pt x="0" y="6140"/>
                      <a:pt x="0" y="6140"/>
                    </a:cubicBezTo>
                    <a:cubicBezTo>
                      <a:pt x="0" y="6140"/>
                      <a:pt x="6204" y="1317"/>
                      <a:pt x="4370" y="127"/>
                    </a:cubicBezTo>
                    <a:cubicBezTo>
                      <a:pt x="4234" y="41"/>
                      <a:pt x="4094" y="1"/>
                      <a:pt x="3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1"/>
              <p:cNvSpPr/>
              <p:nvPr/>
            </p:nvSpPr>
            <p:spPr>
              <a:xfrm>
                <a:off x="2085075" y="1292850"/>
                <a:ext cx="111350" cy="160750"/>
              </a:xfrm>
              <a:custGeom>
                <a:avLst/>
                <a:gdLst/>
                <a:ahLst/>
                <a:cxnLst/>
                <a:rect l="l" t="t" r="r" b="b"/>
                <a:pathLst>
                  <a:path w="4454" h="6430" extrusionOk="0">
                    <a:moveTo>
                      <a:pt x="2239" y="0"/>
                    </a:moveTo>
                    <a:cubicBezTo>
                      <a:pt x="0" y="0"/>
                      <a:pt x="2239" y="6430"/>
                      <a:pt x="2239" y="6430"/>
                    </a:cubicBezTo>
                    <a:cubicBezTo>
                      <a:pt x="2239" y="6430"/>
                      <a:pt x="4453" y="0"/>
                      <a:pt x="2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1"/>
              <p:cNvSpPr/>
              <p:nvPr/>
            </p:nvSpPr>
            <p:spPr>
              <a:xfrm>
                <a:off x="1345100" y="1307300"/>
                <a:ext cx="302150" cy="175550"/>
              </a:xfrm>
              <a:custGeom>
                <a:avLst/>
                <a:gdLst/>
                <a:ahLst/>
                <a:cxnLst/>
                <a:rect l="l" t="t" r="r" b="b"/>
                <a:pathLst>
                  <a:path w="12086" h="7022" extrusionOk="0">
                    <a:moveTo>
                      <a:pt x="7788" y="833"/>
                    </a:moveTo>
                    <a:cubicBezTo>
                      <a:pt x="8014" y="833"/>
                      <a:pt x="8241" y="848"/>
                      <a:pt x="8466" y="875"/>
                    </a:cubicBezTo>
                    <a:cubicBezTo>
                      <a:pt x="7870" y="899"/>
                      <a:pt x="7287" y="958"/>
                      <a:pt x="6739" y="1137"/>
                    </a:cubicBezTo>
                    <a:cubicBezTo>
                      <a:pt x="6394" y="1256"/>
                      <a:pt x="6084" y="1399"/>
                      <a:pt x="5787" y="1589"/>
                    </a:cubicBezTo>
                    <a:cubicBezTo>
                      <a:pt x="5501" y="1863"/>
                      <a:pt x="5263" y="2173"/>
                      <a:pt x="5072" y="2518"/>
                    </a:cubicBezTo>
                    <a:cubicBezTo>
                      <a:pt x="4822" y="2970"/>
                      <a:pt x="4644" y="3482"/>
                      <a:pt x="4596" y="4018"/>
                    </a:cubicBezTo>
                    <a:cubicBezTo>
                      <a:pt x="4465" y="3482"/>
                      <a:pt x="4608" y="2887"/>
                      <a:pt x="4882" y="2399"/>
                    </a:cubicBezTo>
                    <a:cubicBezTo>
                      <a:pt x="4941" y="2292"/>
                      <a:pt x="5001" y="2197"/>
                      <a:pt x="5072" y="2101"/>
                    </a:cubicBezTo>
                    <a:lnTo>
                      <a:pt x="5072" y="2101"/>
                    </a:lnTo>
                    <a:cubicBezTo>
                      <a:pt x="4668" y="2423"/>
                      <a:pt x="4299" y="2780"/>
                      <a:pt x="3882" y="3113"/>
                    </a:cubicBezTo>
                    <a:cubicBezTo>
                      <a:pt x="3406" y="3482"/>
                      <a:pt x="2905" y="3816"/>
                      <a:pt x="2322" y="3971"/>
                    </a:cubicBezTo>
                    <a:cubicBezTo>
                      <a:pt x="2870" y="3732"/>
                      <a:pt x="3334" y="3363"/>
                      <a:pt x="3763" y="2982"/>
                    </a:cubicBezTo>
                    <a:cubicBezTo>
                      <a:pt x="4191" y="2578"/>
                      <a:pt x="4608" y="2161"/>
                      <a:pt x="5084" y="1792"/>
                    </a:cubicBezTo>
                    <a:cubicBezTo>
                      <a:pt x="5561" y="1411"/>
                      <a:pt x="6096" y="1113"/>
                      <a:pt x="6680" y="970"/>
                    </a:cubicBezTo>
                    <a:cubicBezTo>
                      <a:pt x="7043" y="874"/>
                      <a:pt x="7415" y="833"/>
                      <a:pt x="7788" y="833"/>
                    </a:cubicBezTo>
                    <a:close/>
                    <a:moveTo>
                      <a:pt x="8077" y="0"/>
                    </a:moveTo>
                    <a:cubicBezTo>
                      <a:pt x="6485" y="0"/>
                      <a:pt x="4893" y="543"/>
                      <a:pt x="3644" y="1530"/>
                    </a:cubicBezTo>
                    <a:cubicBezTo>
                      <a:pt x="3096" y="1958"/>
                      <a:pt x="2596" y="2482"/>
                      <a:pt x="2001" y="2828"/>
                    </a:cubicBezTo>
                    <a:cubicBezTo>
                      <a:pt x="1618" y="3053"/>
                      <a:pt x="1170" y="3207"/>
                      <a:pt x="735" y="3207"/>
                    </a:cubicBezTo>
                    <a:cubicBezTo>
                      <a:pt x="480" y="3207"/>
                      <a:pt x="230" y="3153"/>
                      <a:pt x="0" y="3030"/>
                    </a:cubicBezTo>
                    <a:lnTo>
                      <a:pt x="0" y="3030"/>
                    </a:lnTo>
                    <a:cubicBezTo>
                      <a:pt x="405" y="3840"/>
                      <a:pt x="786" y="4602"/>
                      <a:pt x="1655" y="4864"/>
                    </a:cubicBezTo>
                    <a:cubicBezTo>
                      <a:pt x="1957" y="4955"/>
                      <a:pt x="2277" y="4999"/>
                      <a:pt x="2598" y="4999"/>
                    </a:cubicBezTo>
                    <a:cubicBezTo>
                      <a:pt x="3074" y="4999"/>
                      <a:pt x="3555" y="4901"/>
                      <a:pt x="3989" y="4709"/>
                    </a:cubicBezTo>
                    <a:lnTo>
                      <a:pt x="3989" y="4709"/>
                    </a:lnTo>
                    <a:cubicBezTo>
                      <a:pt x="3763" y="4947"/>
                      <a:pt x="3703" y="5447"/>
                      <a:pt x="3882" y="5697"/>
                    </a:cubicBezTo>
                    <a:cubicBezTo>
                      <a:pt x="4044" y="5932"/>
                      <a:pt x="4333" y="6040"/>
                      <a:pt x="4625" y="6040"/>
                    </a:cubicBezTo>
                    <a:cubicBezTo>
                      <a:pt x="4762" y="6040"/>
                      <a:pt x="4899" y="6016"/>
                      <a:pt x="5025" y="5971"/>
                    </a:cubicBezTo>
                    <a:cubicBezTo>
                      <a:pt x="5430" y="5840"/>
                      <a:pt x="5739" y="5518"/>
                      <a:pt x="6037" y="5245"/>
                    </a:cubicBezTo>
                    <a:lnTo>
                      <a:pt x="6037" y="5245"/>
                    </a:lnTo>
                    <a:cubicBezTo>
                      <a:pt x="5965" y="5804"/>
                      <a:pt x="6084" y="6447"/>
                      <a:pt x="6561" y="6757"/>
                    </a:cubicBezTo>
                    <a:cubicBezTo>
                      <a:pt x="6820" y="6932"/>
                      <a:pt x="7132" y="7022"/>
                      <a:pt x="7441" y="7022"/>
                    </a:cubicBezTo>
                    <a:cubicBezTo>
                      <a:pt x="7700" y="7022"/>
                      <a:pt x="7957" y="6958"/>
                      <a:pt x="8180" y="6828"/>
                    </a:cubicBezTo>
                    <a:cubicBezTo>
                      <a:pt x="7275" y="5911"/>
                      <a:pt x="6977" y="4328"/>
                      <a:pt x="7466" y="3137"/>
                    </a:cubicBezTo>
                    <a:cubicBezTo>
                      <a:pt x="7942" y="1947"/>
                      <a:pt x="9180" y="1089"/>
                      <a:pt x="10466" y="1054"/>
                    </a:cubicBezTo>
                    <a:cubicBezTo>
                      <a:pt x="10521" y="1052"/>
                      <a:pt x="10577" y="1052"/>
                      <a:pt x="10632" y="1052"/>
                    </a:cubicBezTo>
                    <a:cubicBezTo>
                      <a:pt x="11146" y="1052"/>
                      <a:pt x="11644" y="1103"/>
                      <a:pt x="12085" y="1232"/>
                    </a:cubicBezTo>
                    <a:cubicBezTo>
                      <a:pt x="11085" y="565"/>
                      <a:pt x="9930" y="137"/>
                      <a:pt x="8716" y="30"/>
                    </a:cubicBezTo>
                    <a:cubicBezTo>
                      <a:pt x="8503" y="10"/>
                      <a:pt x="8290" y="0"/>
                      <a:pt x="8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1"/>
              <p:cNvSpPr/>
              <p:nvPr/>
            </p:nvSpPr>
            <p:spPr>
              <a:xfrm>
                <a:off x="1106975" y="1225850"/>
                <a:ext cx="683450" cy="275850"/>
              </a:xfrm>
              <a:custGeom>
                <a:avLst/>
                <a:gdLst/>
                <a:ahLst/>
                <a:cxnLst/>
                <a:rect l="l" t="t" r="r" b="b"/>
                <a:pathLst>
                  <a:path w="27338" h="11034" extrusionOk="0">
                    <a:moveTo>
                      <a:pt x="27329" y="7564"/>
                    </a:moveTo>
                    <a:lnTo>
                      <a:pt x="27329" y="7564"/>
                    </a:lnTo>
                    <a:cubicBezTo>
                      <a:pt x="27332" y="7568"/>
                      <a:pt x="27335" y="7571"/>
                      <a:pt x="27337" y="7574"/>
                    </a:cubicBezTo>
                    <a:cubicBezTo>
                      <a:pt x="27335" y="7571"/>
                      <a:pt x="27332" y="7568"/>
                      <a:pt x="27329" y="7564"/>
                    </a:cubicBezTo>
                    <a:close/>
                    <a:moveTo>
                      <a:pt x="6811" y="1156"/>
                    </a:moveTo>
                    <a:cubicBezTo>
                      <a:pt x="5953" y="1526"/>
                      <a:pt x="5168" y="2037"/>
                      <a:pt x="4429" y="2597"/>
                    </a:cubicBezTo>
                    <a:cubicBezTo>
                      <a:pt x="3703" y="3180"/>
                      <a:pt x="3036" y="3835"/>
                      <a:pt x="2489" y="4585"/>
                    </a:cubicBezTo>
                    <a:cubicBezTo>
                      <a:pt x="1917" y="5312"/>
                      <a:pt x="1501" y="6145"/>
                      <a:pt x="1239" y="7038"/>
                    </a:cubicBezTo>
                    <a:cubicBezTo>
                      <a:pt x="953" y="7931"/>
                      <a:pt x="822" y="8860"/>
                      <a:pt x="739" y="9788"/>
                    </a:cubicBezTo>
                    <a:cubicBezTo>
                      <a:pt x="715" y="8848"/>
                      <a:pt x="822" y="7919"/>
                      <a:pt x="1060" y="6990"/>
                    </a:cubicBezTo>
                    <a:cubicBezTo>
                      <a:pt x="1310" y="6086"/>
                      <a:pt x="1715" y="5205"/>
                      <a:pt x="2310" y="4443"/>
                    </a:cubicBezTo>
                    <a:cubicBezTo>
                      <a:pt x="2882" y="3704"/>
                      <a:pt x="3572" y="3038"/>
                      <a:pt x="4334" y="2478"/>
                    </a:cubicBezTo>
                    <a:cubicBezTo>
                      <a:pt x="5084" y="1918"/>
                      <a:pt x="5918" y="1454"/>
                      <a:pt x="6811" y="1156"/>
                    </a:cubicBezTo>
                    <a:close/>
                    <a:moveTo>
                      <a:pt x="11241" y="1"/>
                    </a:moveTo>
                    <a:cubicBezTo>
                      <a:pt x="8634" y="1"/>
                      <a:pt x="6018" y="579"/>
                      <a:pt x="3894" y="2049"/>
                    </a:cubicBezTo>
                    <a:cubicBezTo>
                      <a:pt x="1215" y="3883"/>
                      <a:pt x="0" y="6800"/>
                      <a:pt x="322" y="9991"/>
                    </a:cubicBezTo>
                    <a:cubicBezTo>
                      <a:pt x="358" y="10265"/>
                      <a:pt x="417" y="10562"/>
                      <a:pt x="572" y="10789"/>
                    </a:cubicBezTo>
                    <a:cubicBezTo>
                      <a:pt x="709" y="10959"/>
                      <a:pt x="879" y="11034"/>
                      <a:pt x="1046" y="11034"/>
                    </a:cubicBezTo>
                    <a:cubicBezTo>
                      <a:pt x="1300" y="11034"/>
                      <a:pt x="1550" y="10863"/>
                      <a:pt x="1679" y="10598"/>
                    </a:cubicBezTo>
                    <a:cubicBezTo>
                      <a:pt x="1810" y="10300"/>
                      <a:pt x="1751" y="9943"/>
                      <a:pt x="1870" y="9705"/>
                    </a:cubicBezTo>
                    <a:cubicBezTo>
                      <a:pt x="2148" y="10237"/>
                      <a:pt x="2521" y="10468"/>
                      <a:pt x="2921" y="10468"/>
                    </a:cubicBezTo>
                    <a:cubicBezTo>
                      <a:pt x="3854" y="10468"/>
                      <a:pt x="4932" y="9211"/>
                      <a:pt x="5299" y="7586"/>
                    </a:cubicBezTo>
                    <a:cubicBezTo>
                      <a:pt x="5837" y="5177"/>
                      <a:pt x="6823" y="2951"/>
                      <a:pt x="8979" y="1474"/>
                    </a:cubicBezTo>
                    <a:lnTo>
                      <a:pt x="8979" y="1474"/>
                    </a:lnTo>
                    <a:cubicBezTo>
                      <a:pt x="8593" y="1785"/>
                      <a:pt x="8653" y="2347"/>
                      <a:pt x="9001" y="2740"/>
                    </a:cubicBezTo>
                    <a:cubicBezTo>
                      <a:pt x="9317" y="3085"/>
                      <a:pt x="9803" y="3229"/>
                      <a:pt x="10272" y="3229"/>
                    </a:cubicBezTo>
                    <a:cubicBezTo>
                      <a:pt x="10386" y="3229"/>
                      <a:pt x="10499" y="3221"/>
                      <a:pt x="10609" y="3204"/>
                    </a:cubicBezTo>
                    <a:cubicBezTo>
                      <a:pt x="11192" y="3109"/>
                      <a:pt x="11740" y="2930"/>
                      <a:pt x="12311" y="2752"/>
                    </a:cubicBezTo>
                    <a:cubicBezTo>
                      <a:pt x="12847" y="2585"/>
                      <a:pt x="13371" y="2442"/>
                      <a:pt x="13943" y="2383"/>
                    </a:cubicBezTo>
                    <a:cubicBezTo>
                      <a:pt x="14404" y="2337"/>
                      <a:pt x="14870" y="2316"/>
                      <a:pt x="15337" y="2316"/>
                    </a:cubicBezTo>
                    <a:cubicBezTo>
                      <a:pt x="16089" y="2316"/>
                      <a:pt x="16844" y="2371"/>
                      <a:pt x="17586" y="2466"/>
                    </a:cubicBezTo>
                    <a:cubicBezTo>
                      <a:pt x="21142" y="2918"/>
                      <a:pt x="25042" y="4712"/>
                      <a:pt x="27329" y="7564"/>
                    </a:cubicBezTo>
                    <a:lnTo>
                      <a:pt x="27329" y="7564"/>
                    </a:lnTo>
                    <a:cubicBezTo>
                      <a:pt x="23699" y="3034"/>
                      <a:pt x="19011" y="715"/>
                      <a:pt x="13228" y="109"/>
                    </a:cubicBezTo>
                    <a:cubicBezTo>
                      <a:pt x="12572" y="38"/>
                      <a:pt x="11907" y="1"/>
                      <a:pt x="1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1"/>
              <p:cNvSpPr/>
              <p:nvPr/>
            </p:nvSpPr>
            <p:spPr>
              <a:xfrm>
                <a:off x="1095650" y="1175975"/>
                <a:ext cx="288750" cy="115575"/>
              </a:xfrm>
              <a:custGeom>
                <a:avLst/>
                <a:gdLst/>
                <a:ahLst/>
                <a:cxnLst/>
                <a:rect l="l" t="t" r="r" b="b"/>
                <a:pathLst>
                  <a:path w="11550" h="4623" extrusionOk="0">
                    <a:moveTo>
                      <a:pt x="2760" y="252"/>
                    </a:moveTo>
                    <a:cubicBezTo>
                      <a:pt x="2781" y="262"/>
                      <a:pt x="2802" y="272"/>
                      <a:pt x="2823" y="282"/>
                    </a:cubicBezTo>
                    <a:cubicBezTo>
                      <a:pt x="2802" y="270"/>
                      <a:pt x="2781" y="260"/>
                      <a:pt x="2760" y="252"/>
                    </a:cubicBezTo>
                    <a:close/>
                    <a:moveTo>
                      <a:pt x="11520" y="1502"/>
                    </a:moveTo>
                    <a:lnTo>
                      <a:pt x="11520" y="1502"/>
                    </a:lnTo>
                    <a:cubicBezTo>
                      <a:pt x="11530" y="1504"/>
                      <a:pt x="11540" y="1506"/>
                      <a:pt x="11550" y="1508"/>
                    </a:cubicBezTo>
                    <a:cubicBezTo>
                      <a:pt x="11540" y="1506"/>
                      <a:pt x="11530" y="1504"/>
                      <a:pt x="11520" y="1502"/>
                    </a:cubicBezTo>
                    <a:close/>
                    <a:moveTo>
                      <a:pt x="1711" y="1"/>
                    </a:moveTo>
                    <a:cubicBezTo>
                      <a:pt x="1330" y="1"/>
                      <a:pt x="967" y="114"/>
                      <a:pt x="691" y="389"/>
                    </a:cubicBezTo>
                    <a:cubicBezTo>
                      <a:pt x="156" y="925"/>
                      <a:pt x="1" y="1818"/>
                      <a:pt x="346" y="2497"/>
                    </a:cubicBezTo>
                    <a:cubicBezTo>
                      <a:pt x="691" y="3187"/>
                      <a:pt x="1430" y="3509"/>
                      <a:pt x="2156" y="3509"/>
                    </a:cubicBezTo>
                    <a:cubicBezTo>
                      <a:pt x="1918" y="3628"/>
                      <a:pt x="1668" y="3842"/>
                      <a:pt x="1584" y="4092"/>
                    </a:cubicBezTo>
                    <a:cubicBezTo>
                      <a:pt x="1435" y="4482"/>
                      <a:pt x="1526" y="4622"/>
                      <a:pt x="1734" y="4622"/>
                    </a:cubicBezTo>
                    <a:cubicBezTo>
                      <a:pt x="2222" y="4622"/>
                      <a:pt x="3354" y="3847"/>
                      <a:pt x="3513" y="3747"/>
                    </a:cubicBezTo>
                    <a:cubicBezTo>
                      <a:pt x="5342" y="2643"/>
                      <a:pt x="8064" y="1400"/>
                      <a:pt x="10418" y="1400"/>
                    </a:cubicBezTo>
                    <a:cubicBezTo>
                      <a:pt x="10796" y="1400"/>
                      <a:pt x="11166" y="1432"/>
                      <a:pt x="11520" y="1502"/>
                    </a:cubicBezTo>
                    <a:lnTo>
                      <a:pt x="11520" y="1502"/>
                    </a:lnTo>
                    <a:cubicBezTo>
                      <a:pt x="10398" y="1277"/>
                      <a:pt x="9301" y="1142"/>
                      <a:pt x="8209" y="1142"/>
                    </a:cubicBezTo>
                    <a:cubicBezTo>
                      <a:pt x="7017" y="1142"/>
                      <a:pt x="5833" y="1303"/>
                      <a:pt x="4632" y="1687"/>
                    </a:cubicBezTo>
                    <a:cubicBezTo>
                      <a:pt x="4251" y="1806"/>
                      <a:pt x="3859" y="1949"/>
                      <a:pt x="3454" y="1997"/>
                    </a:cubicBezTo>
                    <a:cubicBezTo>
                      <a:pt x="3370" y="2004"/>
                      <a:pt x="3285" y="2008"/>
                      <a:pt x="3198" y="2008"/>
                    </a:cubicBezTo>
                    <a:cubicBezTo>
                      <a:pt x="2879" y="2008"/>
                      <a:pt x="2549" y="1948"/>
                      <a:pt x="2287" y="1770"/>
                    </a:cubicBezTo>
                    <a:cubicBezTo>
                      <a:pt x="1954" y="1544"/>
                      <a:pt x="1727" y="1104"/>
                      <a:pt x="1846" y="711"/>
                    </a:cubicBezTo>
                    <a:cubicBezTo>
                      <a:pt x="1936" y="423"/>
                      <a:pt x="2243" y="210"/>
                      <a:pt x="2542" y="210"/>
                    </a:cubicBezTo>
                    <a:cubicBezTo>
                      <a:pt x="2616" y="210"/>
                      <a:pt x="2690" y="223"/>
                      <a:pt x="2760" y="252"/>
                    </a:cubicBezTo>
                    <a:lnTo>
                      <a:pt x="2760" y="252"/>
                    </a:lnTo>
                    <a:cubicBezTo>
                      <a:pt x="2432" y="98"/>
                      <a:pt x="2064" y="1"/>
                      <a:pt x="1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1"/>
              <p:cNvSpPr/>
              <p:nvPr/>
            </p:nvSpPr>
            <p:spPr>
              <a:xfrm>
                <a:off x="1643950" y="1036875"/>
                <a:ext cx="469725" cy="485375"/>
              </a:xfrm>
              <a:custGeom>
                <a:avLst/>
                <a:gdLst/>
                <a:ahLst/>
                <a:cxnLst/>
                <a:rect l="l" t="t" r="r" b="b"/>
                <a:pathLst>
                  <a:path w="18789" h="19415" extrusionOk="0">
                    <a:moveTo>
                      <a:pt x="5370" y="1667"/>
                    </a:moveTo>
                    <a:lnTo>
                      <a:pt x="5370" y="1667"/>
                    </a:lnTo>
                    <a:cubicBezTo>
                      <a:pt x="5799" y="2346"/>
                      <a:pt x="6203" y="3060"/>
                      <a:pt x="6537" y="3798"/>
                    </a:cubicBezTo>
                    <a:cubicBezTo>
                      <a:pt x="6882" y="4536"/>
                      <a:pt x="7156" y="5310"/>
                      <a:pt x="7358" y="6096"/>
                    </a:cubicBezTo>
                    <a:cubicBezTo>
                      <a:pt x="7763" y="7680"/>
                      <a:pt x="7942" y="9299"/>
                      <a:pt x="8275" y="10894"/>
                    </a:cubicBezTo>
                    <a:cubicBezTo>
                      <a:pt x="8573" y="12466"/>
                      <a:pt x="9013" y="14061"/>
                      <a:pt x="9859" y="15431"/>
                    </a:cubicBezTo>
                    <a:cubicBezTo>
                      <a:pt x="10073" y="15776"/>
                      <a:pt x="10311" y="16097"/>
                      <a:pt x="10561" y="16419"/>
                    </a:cubicBezTo>
                    <a:cubicBezTo>
                      <a:pt x="10811" y="16728"/>
                      <a:pt x="11097" y="17014"/>
                      <a:pt x="11406" y="17276"/>
                    </a:cubicBezTo>
                    <a:cubicBezTo>
                      <a:pt x="11728" y="17550"/>
                      <a:pt x="12049" y="17764"/>
                      <a:pt x="12395" y="17978"/>
                    </a:cubicBezTo>
                    <a:cubicBezTo>
                      <a:pt x="12752" y="18169"/>
                      <a:pt x="13121" y="18336"/>
                      <a:pt x="13514" y="18455"/>
                    </a:cubicBezTo>
                    <a:cubicBezTo>
                      <a:pt x="13121" y="18348"/>
                      <a:pt x="12740" y="18217"/>
                      <a:pt x="12359" y="18038"/>
                    </a:cubicBezTo>
                    <a:cubicBezTo>
                      <a:pt x="12002" y="17836"/>
                      <a:pt x="11668" y="17621"/>
                      <a:pt x="11335" y="17371"/>
                    </a:cubicBezTo>
                    <a:cubicBezTo>
                      <a:pt x="10692" y="16847"/>
                      <a:pt x="10156" y="16216"/>
                      <a:pt x="9716" y="15538"/>
                    </a:cubicBezTo>
                    <a:cubicBezTo>
                      <a:pt x="8811" y="14145"/>
                      <a:pt x="8358" y="12537"/>
                      <a:pt x="8049" y="10954"/>
                    </a:cubicBezTo>
                    <a:cubicBezTo>
                      <a:pt x="7751" y="9335"/>
                      <a:pt x="7573" y="7703"/>
                      <a:pt x="7204" y="6144"/>
                    </a:cubicBezTo>
                    <a:cubicBezTo>
                      <a:pt x="6846" y="4572"/>
                      <a:pt x="6168" y="3084"/>
                      <a:pt x="5370" y="1667"/>
                    </a:cubicBezTo>
                    <a:close/>
                    <a:moveTo>
                      <a:pt x="4406" y="0"/>
                    </a:moveTo>
                    <a:lnTo>
                      <a:pt x="4406" y="0"/>
                    </a:lnTo>
                    <a:cubicBezTo>
                      <a:pt x="5739" y="1846"/>
                      <a:pt x="2120" y="4048"/>
                      <a:pt x="3536" y="5667"/>
                    </a:cubicBezTo>
                    <a:cubicBezTo>
                      <a:pt x="2523" y="5051"/>
                      <a:pt x="1448" y="4587"/>
                      <a:pt x="284" y="4587"/>
                    </a:cubicBezTo>
                    <a:cubicBezTo>
                      <a:pt x="190" y="4587"/>
                      <a:pt x="96" y="4590"/>
                      <a:pt x="0" y="4596"/>
                    </a:cubicBezTo>
                    <a:cubicBezTo>
                      <a:pt x="3489" y="6203"/>
                      <a:pt x="5727" y="10144"/>
                      <a:pt x="7239" y="13502"/>
                    </a:cubicBezTo>
                    <a:cubicBezTo>
                      <a:pt x="8525" y="16324"/>
                      <a:pt x="10561" y="18395"/>
                      <a:pt x="13419" y="19121"/>
                    </a:cubicBezTo>
                    <a:cubicBezTo>
                      <a:pt x="14014" y="19276"/>
                      <a:pt x="14621" y="19372"/>
                      <a:pt x="15300" y="19407"/>
                    </a:cubicBezTo>
                    <a:cubicBezTo>
                      <a:pt x="15398" y="19412"/>
                      <a:pt x="15495" y="19414"/>
                      <a:pt x="15593" y="19414"/>
                    </a:cubicBezTo>
                    <a:cubicBezTo>
                      <a:pt x="16685" y="19414"/>
                      <a:pt x="17717" y="19130"/>
                      <a:pt x="18788" y="19098"/>
                    </a:cubicBezTo>
                    <a:lnTo>
                      <a:pt x="18788" y="19098"/>
                    </a:lnTo>
                    <a:cubicBezTo>
                      <a:pt x="18677" y="19101"/>
                      <a:pt x="18566" y="19103"/>
                      <a:pt x="18455" y="19103"/>
                    </a:cubicBezTo>
                    <a:cubicBezTo>
                      <a:pt x="16136" y="19103"/>
                      <a:pt x="13705" y="18390"/>
                      <a:pt x="11990" y="16788"/>
                    </a:cubicBezTo>
                    <a:cubicBezTo>
                      <a:pt x="11025" y="15895"/>
                      <a:pt x="9490" y="14252"/>
                      <a:pt x="10085" y="12811"/>
                    </a:cubicBezTo>
                    <a:cubicBezTo>
                      <a:pt x="10299" y="12323"/>
                      <a:pt x="10656" y="11847"/>
                      <a:pt x="11168" y="11692"/>
                    </a:cubicBezTo>
                    <a:cubicBezTo>
                      <a:pt x="11244" y="11671"/>
                      <a:pt x="11323" y="11662"/>
                      <a:pt x="11403" y="11662"/>
                    </a:cubicBezTo>
                    <a:cubicBezTo>
                      <a:pt x="11884" y="11662"/>
                      <a:pt x="12417" y="12007"/>
                      <a:pt x="12478" y="12466"/>
                    </a:cubicBezTo>
                    <a:cubicBezTo>
                      <a:pt x="12680" y="11787"/>
                      <a:pt x="12323" y="10978"/>
                      <a:pt x="11668" y="10668"/>
                    </a:cubicBezTo>
                    <a:cubicBezTo>
                      <a:pt x="11502" y="10588"/>
                      <a:pt x="11324" y="10552"/>
                      <a:pt x="11145" y="10552"/>
                    </a:cubicBezTo>
                    <a:cubicBezTo>
                      <a:pt x="10628" y="10552"/>
                      <a:pt x="10096" y="10851"/>
                      <a:pt x="9787" y="11275"/>
                    </a:cubicBezTo>
                    <a:cubicBezTo>
                      <a:pt x="9728" y="8977"/>
                      <a:pt x="10597" y="6989"/>
                      <a:pt x="12026" y="5191"/>
                    </a:cubicBezTo>
                    <a:lnTo>
                      <a:pt x="12026" y="5191"/>
                    </a:lnTo>
                    <a:cubicBezTo>
                      <a:pt x="12025" y="5191"/>
                      <a:pt x="11323" y="5251"/>
                      <a:pt x="10835" y="5417"/>
                    </a:cubicBezTo>
                    <a:cubicBezTo>
                      <a:pt x="10835" y="5417"/>
                      <a:pt x="10966" y="4465"/>
                      <a:pt x="11930" y="3060"/>
                    </a:cubicBezTo>
                    <a:lnTo>
                      <a:pt x="11930" y="3060"/>
                    </a:lnTo>
                    <a:cubicBezTo>
                      <a:pt x="10609" y="3453"/>
                      <a:pt x="10240" y="3584"/>
                      <a:pt x="9168" y="4465"/>
                    </a:cubicBezTo>
                    <a:cubicBezTo>
                      <a:pt x="9359" y="1131"/>
                      <a:pt x="5834" y="1977"/>
                      <a:pt x="4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1"/>
              <p:cNvSpPr/>
              <p:nvPr/>
            </p:nvSpPr>
            <p:spPr>
              <a:xfrm>
                <a:off x="1457025" y="1136275"/>
                <a:ext cx="329225" cy="251550"/>
              </a:xfrm>
              <a:custGeom>
                <a:avLst/>
                <a:gdLst/>
                <a:ahLst/>
                <a:cxnLst/>
                <a:rect l="l" t="t" r="r" b="b"/>
                <a:pathLst>
                  <a:path w="13169" h="10062" extrusionOk="0">
                    <a:moveTo>
                      <a:pt x="3191" y="2644"/>
                    </a:moveTo>
                    <a:lnTo>
                      <a:pt x="3191" y="2644"/>
                    </a:lnTo>
                    <a:cubicBezTo>
                      <a:pt x="3965" y="2823"/>
                      <a:pt x="4715" y="3049"/>
                      <a:pt x="5453" y="3323"/>
                    </a:cubicBezTo>
                    <a:cubicBezTo>
                      <a:pt x="6179" y="3608"/>
                      <a:pt x="6894" y="3942"/>
                      <a:pt x="7561" y="4323"/>
                    </a:cubicBezTo>
                    <a:cubicBezTo>
                      <a:pt x="8215" y="4716"/>
                      <a:pt x="8858" y="5156"/>
                      <a:pt x="9418" y="5656"/>
                    </a:cubicBezTo>
                    <a:cubicBezTo>
                      <a:pt x="9989" y="6144"/>
                      <a:pt x="10513" y="6680"/>
                      <a:pt x="10954" y="7240"/>
                    </a:cubicBezTo>
                    <a:cubicBezTo>
                      <a:pt x="10430" y="6728"/>
                      <a:pt x="9882" y="6216"/>
                      <a:pt x="9299" y="5751"/>
                    </a:cubicBezTo>
                    <a:cubicBezTo>
                      <a:pt x="8727" y="5299"/>
                      <a:pt x="8096" y="4858"/>
                      <a:pt x="7442" y="4489"/>
                    </a:cubicBezTo>
                    <a:cubicBezTo>
                      <a:pt x="6787" y="4108"/>
                      <a:pt x="6084" y="3775"/>
                      <a:pt x="5382" y="3477"/>
                    </a:cubicBezTo>
                    <a:cubicBezTo>
                      <a:pt x="4655" y="3168"/>
                      <a:pt x="3917" y="2894"/>
                      <a:pt x="3191" y="2644"/>
                    </a:cubicBezTo>
                    <a:close/>
                    <a:moveTo>
                      <a:pt x="3405" y="1"/>
                    </a:moveTo>
                    <a:cubicBezTo>
                      <a:pt x="3429" y="144"/>
                      <a:pt x="5179" y="1668"/>
                      <a:pt x="5489" y="2322"/>
                    </a:cubicBezTo>
                    <a:cubicBezTo>
                      <a:pt x="4658" y="1808"/>
                      <a:pt x="3541" y="1546"/>
                      <a:pt x="2446" y="1546"/>
                    </a:cubicBezTo>
                    <a:cubicBezTo>
                      <a:pt x="1564" y="1546"/>
                      <a:pt x="696" y="1715"/>
                      <a:pt x="0" y="2061"/>
                    </a:cubicBezTo>
                    <a:cubicBezTo>
                      <a:pt x="5036" y="3406"/>
                      <a:pt x="9656" y="6204"/>
                      <a:pt x="13168" y="10062"/>
                    </a:cubicBezTo>
                    <a:cubicBezTo>
                      <a:pt x="11740" y="7061"/>
                      <a:pt x="7072" y="560"/>
                      <a:pt x="3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1"/>
              <p:cNvSpPr/>
              <p:nvPr/>
            </p:nvSpPr>
            <p:spPr>
              <a:xfrm>
                <a:off x="1965700" y="1320050"/>
                <a:ext cx="155125" cy="153500"/>
              </a:xfrm>
              <a:custGeom>
                <a:avLst/>
                <a:gdLst/>
                <a:ahLst/>
                <a:cxnLst/>
                <a:rect l="l" t="t" r="r" b="b"/>
                <a:pathLst>
                  <a:path w="6205" h="6140" extrusionOk="0">
                    <a:moveTo>
                      <a:pt x="2253" y="1"/>
                    </a:moveTo>
                    <a:cubicBezTo>
                      <a:pt x="2110" y="1"/>
                      <a:pt x="1970" y="41"/>
                      <a:pt x="1834" y="127"/>
                    </a:cubicBezTo>
                    <a:cubicBezTo>
                      <a:pt x="1" y="1317"/>
                      <a:pt x="6204" y="6140"/>
                      <a:pt x="6204" y="6140"/>
                    </a:cubicBezTo>
                    <a:cubicBezTo>
                      <a:pt x="6204" y="6140"/>
                      <a:pt x="4022"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11"/>
            <p:cNvGrpSpPr/>
            <p:nvPr/>
          </p:nvGrpSpPr>
          <p:grpSpPr>
            <a:xfrm rot="10800000">
              <a:off x="3526913" y="3969050"/>
              <a:ext cx="2090175" cy="485375"/>
              <a:chOff x="1095650" y="1036875"/>
              <a:chExt cx="2090175" cy="485375"/>
            </a:xfrm>
          </p:grpSpPr>
          <p:sp>
            <p:nvSpPr>
              <p:cNvPr id="849" name="Google Shape;849;p11"/>
              <p:cNvSpPr/>
              <p:nvPr/>
            </p:nvSpPr>
            <p:spPr>
              <a:xfrm>
                <a:off x="2634550" y="1307300"/>
                <a:ext cx="302150" cy="175650"/>
              </a:xfrm>
              <a:custGeom>
                <a:avLst/>
                <a:gdLst/>
                <a:ahLst/>
                <a:cxnLst/>
                <a:rect l="l" t="t" r="r" b="b"/>
                <a:pathLst>
                  <a:path w="12086" h="7026" extrusionOk="0">
                    <a:moveTo>
                      <a:pt x="4289" y="833"/>
                    </a:moveTo>
                    <a:cubicBezTo>
                      <a:pt x="4660" y="833"/>
                      <a:pt x="5035" y="874"/>
                      <a:pt x="5406" y="970"/>
                    </a:cubicBezTo>
                    <a:cubicBezTo>
                      <a:pt x="5989" y="1113"/>
                      <a:pt x="6537" y="1435"/>
                      <a:pt x="7013" y="1792"/>
                    </a:cubicBezTo>
                    <a:cubicBezTo>
                      <a:pt x="7489" y="2161"/>
                      <a:pt x="7906" y="2578"/>
                      <a:pt x="8335" y="2982"/>
                    </a:cubicBezTo>
                    <a:cubicBezTo>
                      <a:pt x="8763" y="3375"/>
                      <a:pt x="9228" y="3732"/>
                      <a:pt x="9787" y="3971"/>
                    </a:cubicBezTo>
                    <a:cubicBezTo>
                      <a:pt x="9168" y="3816"/>
                      <a:pt x="8668" y="3482"/>
                      <a:pt x="8204" y="3113"/>
                    </a:cubicBezTo>
                    <a:cubicBezTo>
                      <a:pt x="7787" y="2780"/>
                      <a:pt x="7418" y="2423"/>
                      <a:pt x="7013" y="2101"/>
                    </a:cubicBezTo>
                    <a:lnTo>
                      <a:pt x="7013" y="2101"/>
                    </a:lnTo>
                    <a:cubicBezTo>
                      <a:pt x="7084" y="2185"/>
                      <a:pt x="7144" y="2292"/>
                      <a:pt x="7204" y="2399"/>
                    </a:cubicBezTo>
                    <a:cubicBezTo>
                      <a:pt x="7477" y="2887"/>
                      <a:pt x="7620" y="3471"/>
                      <a:pt x="7489" y="4018"/>
                    </a:cubicBezTo>
                    <a:cubicBezTo>
                      <a:pt x="7430" y="3471"/>
                      <a:pt x="7263" y="2959"/>
                      <a:pt x="7013" y="2518"/>
                    </a:cubicBezTo>
                    <a:cubicBezTo>
                      <a:pt x="6823" y="2173"/>
                      <a:pt x="6584" y="1875"/>
                      <a:pt x="6299" y="1589"/>
                    </a:cubicBezTo>
                    <a:cubicBezTo>
                      <a:pt x="6001" y="1399"/>
                      <a:pt x="5680" y="1244"/>
                      <a:pt x="5346" y="1137"/>
                    </a:cubicBezTo>
                    <a:cubicBezTo>
                      <a:pt x="4798" y="958"/>
                      <a:pt x="4215" y="899"/>
                      <a:pt x="3620" y="875"/>
                    </a:cubicBezTo>
                    <a:cubicBezTo>
                      <a:pt x="3840" y="848"/>
                      <a:pt x="4064" y="833"/>
                      <a:pt x="4289" y="833"/>
                    </a:cubicBezTo>
                    <a:close/>
                    <a:moveTo>
                      <a:pt x="3999" y="1"/>
                    </a:moveTo>
                    <a:cubicBezTo>
                      <a:pt x="3789" y="1"/>
                      <a:pt x="3579" y="10"/>
                      <a:pt x="3370" y="30"/>
                    </a:cubicBezTo>
                    <a:cubicBezTo>
                      <a:pt x="2155" y="137"/>
                      <a:pt x="1000" y="565"/>
                      <a:pt x="0" y="1232"/>
                    </a:cubicBezTo>
                    <a:cubicBezTo>
                      <a:pt x="422" y="1095"/>
                      <a:pt x="899" y="1051"/>
                      <a:pt x="1416" y="1051"/>
                    </a:cubicBezTo>
                    <a:cubicBezTo>
                      <a:pt x="1483" y="1051"/>
                      <a:pt x="1551" y="1052"/>
                      <a:pt x="1619" y="1054"/>
                    </a:cubicBezTo>
                    <a:cubicBezTo>
                      <a:pt x="2917" y="1089"/>
                      <a:pt x="4144" y="1947"/>
                      <a:pt x="4620" y="3137"/>
                    </a:cubicBezTo>
                    <a:cubicBezTo>
                      <a:pt x="5096" y="4328"/>
                      <a:pt x="4798" y="5911"/>
                      <a:pt x="3905" y="6828"/>
                    </a:cubicBezTo>
                    <a:cubicBezTo>
                      <a:pt x="4136" y="6960"/>
                      <a:pt x="4400" y="7026"/>
                      <a:pt x="4663" y="7026"/>
                    </a:cubicBezTo>
                    <a:cubicBezTo>
                      <a:pt x="4969" y="7026"/>
                      <a:pt x="5275" y="6936"/>
                      <a:pt x="5525" y="6757"/>
                    </a:cubicBezTo>
                    <a:cubicBezTo>
                      <a:pt x="6001" y="6435"/>
                      <a:pt x="6120" y="5804"/>
                      <a:pt x="6049" y="5245"/>
                    </a:cubicBezTo>
                    <a:lnTo>
                      <a:pt x="6049" y="5245"/>
                    </a:lnTo>
                    <a:cubicBezTo>
                      <a:pt x="6346" y="5542"/>
                      <a:pt x="6656" y="5840"/>
                      <a:pt x="7061" y="5971"/>
                    </a:cubicBezTo>
                    <a:cubicBezTo>
                      <a:pt x="7190" y="6013"/>
                      <a:pt x="7327" y="6035"/>
                      <a:pt x="7462" y="6035"/>
                    </a:cubicBezTo>
                    <a:cubicBezTo>
                      <a:pt x="7752" y="6035"/>
                      <a:pt x="8033" y="5932"/>
                      <a:pt x="8204" y="5697"/>
                    </a:cubicBezTo>
                    <a:cubicBezTo>
                      <a:pt x="8382" y="5447"/>
                      <a:pt x="8323" y="4947"/>
                      <a:pt x="8096" y="4709"/>
                    </a:cubicBezTo>
                    <a:lnTo>
                      <a:pt x="8096" y="4709"/>
                    </a:lnTo>
                    <a:cubicBezTo>
                      <a:pt x="8532" y="4902"/>
                      <a:pt x="9007" y="5005"/>
                      <a:pt x="9486" y="5005"/>
                    </a:cubicBezTo>
                    <a:cubicBezTo>
                      <a:pt x="9806" y="5005"/>
                      <a:pt x="10128" y="4959"/>
                      <a:pt x="10442" y="4864"/>
                    </a:cubicBezTo>
                    <a:cubicBezTo>
                      <a:pt x="11299" y="4614"/>
                      <a:pt x="11704" y="3840"/>
                      <a:pt x="12085" y="3042"/>
                    </a:cubicBezTo>
                    <a:lnTo>
                      <a:pt x="12085" y="3042"/>
                    </a:lnTo>
                    <a:cubicBezTo>
                      <a:pt x="11855" y="3159"/>
                      <a:pt x="11607" y="3210"/>
                      <a:pt x="11355" y="3210"/>
                    </a:cubicBezTo>
                    <a:cubicBezTo>
                      <a:pt x="10914" y="3210"/>
                      <a:pt x="10463" y="3055"/>
                      <a:pt x="10085" y="2828"/>
                    </a:cubicBezTo>
                    <a:cubicBezTo>
                      <a:pt x="9466" y="2470"/>
                      <a:pt x="8989" y="1970"/>
                      <a:pt x="8442" y="1530"/>
                    </a:cubicBezTo>
                    <a:cubicBezTo>
                      <a:pt x="7179" y="551"/>
                      <a:pt x="5592" y="1"/>
                      <a:pt x="39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1"/>
              <p:cNvSpPr/>
              <p:nvPr/>
            </p:nvSpPr>
            <p:spPr>
              <a:xfrm>
                <a:off x="2491075" y="1225000"/>
                <a:ext cx="683450" cy="276175"/>
              </a:xfrm>
              <a:custGeom>
                <a:avLst/>
                <a:gdLst/>
                <a:ahLst/>
                <a:cxnLst/>
                <a:rect l="l" t="t" r="r" b="b"/>
                <a:pathLst>
                  <a:path w="27338" h="11047" extrusionOk="0">
                    <a:moveTo>
                      <a:pt x="20539" y="1214"/>
                    </a:moveTo>
                    <a:cubicBezTo>
                      <a:pt x="21432" y="1512"/>
                      <a:pt x="22265" y="1964"/>
                      <a:pt x="23027" y="2536"/>
                    </a:cubicBezTo>
                    <a:cubicBezTo>
                      <a:pt x="23777" y="3084"/>
                      <a:pt x="24468" y="3750"/>
                      <a:pt x="25051" y="4500"/>
                    </a:cubicBezTo>
                    <a:cubicBezTo>
                      <a:pt x="25646" y="5239"/>
                      <a:pt x="26039" y="6120"/>
                      <a:pt x="26301" y="7048"/>
                    </a:cubicBezTo>
                    <a:cubicBezTo>
                      <a:pt x="26539" y="7953"/>
                      <a:pt x="26635" y="8906"/>
                      <a:pt x="26611" y="9846"/>
                    </a:cubicBezTo>
                    <a:cubicBezTo>
                      <a:pt x="26539" y="8894"/>
                      <a:pt x="26385" y="7965"/>
                      <a:pt x="26123" y="7084"/>
                    </a:cubicBezTo>
                    <a:cubicBezTo>
                      <a:pt x="25849" y="6191"/>
                      <a:pt x="25444" y="5358"/>
                      <a:pt x="24873" y="4631"/>
                    </a:cubicBezTo>
                    <a:cubicBezTo>
                      <a:pt x="24313" y="3893"/>
                      <a:pt x="23634" y="3250"/>
                      <a:pt x="22920" y="2655"/>
                    </a:cubicBezTo>
                    <a:cubicBezTo>
                      <a:pt x="22194" y="2071"/>
                      <a:pt x="21396" y="1583"/>
                      <a:pt x="20539" y="1214"/>
                    </a:cubicBezTo>
                    <a:close/>
                    <a:moveTo>
                      <a:pt x="16076" y="0"/>
                    </a:moveTo>
                    <a:cubicBezTo>
                      <a:pt x="15417" y="0"/>
                      <a:pt x="14759" y="37"/>
                      <a:pt x="14109" y="107"/>
                    </a:cubicBezTo>
                    <a:cubicBezTo>
                      <a:pt x="8323" y="714"/>
                      <a:pt x="3632" y="3036"/>
                      <a:pt x="0" y="7584"/>
                    </a:cubicBezTo>
                    <a:cubicBezTo>
                      <a:pt x="2286" y="4727"/>
                      <a:pt x="6192" y="2917"/>
                      <a:pt x="9752" y="2476"/>
                    </a:cubicBezTo>
                    <a:cubicBezTo>
                      <a:pt x="10516" y="2378"/>
                      <a:pt x="11285" y="2318"/>
                      <a:pt x="12059" y="2318"/>
                    </a:cubicBezTo>
                    <a:cubicBezTo>
                      <a:pt x="12503" y="2318"/>
                      <a:pt x="12948" y="2338"/>
                      <a:pt x="13395" y="2381"/>
                    </a:cubicBezTo>
                    <a:cubicBezTo>
                      <a:pt x="13955" y="2441"/>
                      <a:pt x="14514" y="2595"/>
                      <a:pt x="15026" y="2762"/>
                    </a:cubicBezTo>
                    <a:cubicBezTo>
                      <a:pt x="15598" y="2941"/>
                      <a:pt x="16145" y="3119"/>
                      <a:pt x="16729" y="3203"/>
                    </a:cubicBezTo>
                    <a:cubicBezTo>
                      <a:pt x="16852" y="3223"/>
                      <a:pt x="16977" y="3233"/>
                      <a:pt x="17102" y="3233"/>
                    </a:cubicBezTo>
                    <a:cubicBezTo>
                      <a:pt x="17568" y="3233"/>
                      <a:pt x="18026" y="3086"/>
                      <a:pt x="18336" y="2738"/>
                    </a:cubicBezTo>
                    <a:cubicBezTo>
                      <a:pt x="18691" y="2339"/>
                      <a:pt x="18746" y="1785"/>
                      <a:pt x="18338" y="1470"/>
                    </a:cubicBezTo>
                    <a:lnTo>
                      <a:pt x="18338" y="1470"/>
                    </a:lnTo>
                    <a:cubicBezTo>
                      <a:pt x="20508" y="2947"/>
                      <a:pt x="21487" y="5156"/>
                      <a:pt x="22039" y="7596"/>
                    </a:cubicBezTo>
                    <a:cubicBezTo>
                      <a:pt x="22405" y="9219"/>
                      <a:pt x="23481" y="10469"/>
                      <a:pt x="24409" y="10469"/>
                    </a:cubicBezTo>
                    <a:cubicBezTo>
                      <a:pt x="24808" y="10469"/>
                      <a:pt x="25180" y="10237"/>
                      <a:pt x="25456" y="9703"/>
                    </a:cubicBezTo>
                    <a:cubicBezTo>
                      <a:pt x="25575" y="9965"/>
                      <a:pt x="25516" y="10299"/>
                      <a:pt x="25658" y="10596"/>
                    </a:cubicBezTo>
                    <a:cubicBezTo>
                      <a:pt x="25780" y="10875"/>
                      <a:pt x="26026" y="11046"/>
                      <a:pt x="26277" y="11046"/>
                    </a:cubicBezTo>
                    <a:cubicBezTo>
                      <a:pt x="26445" y="11046"/>
                      <a:pt x="26616" y="10970"/>
                      <a:pt x="26754" y="10799"/>
                    </a:cubicBezTo>
                    <a:cubicBezTo>
                      <a:pt x="26932" y="10573"/>
                      <a:pt x="26980" y="10275"/>
                      <a:pt x="27004" y="9989"/>
                    </a:cubicBezTo>
                    <a:cubicBezTo>
                      <a:pt x="27337" y="6834"/>
                      <a:pt x="26123" y="3917"/>
                      <a:pt x="23444" y="2060"/>
                    </a:cubicBezTo>
                    <a:cubicBezTo>
                      <a:pt x="21314" y="586"/>
                      <a:pt x="18690" y="0"/>
                      <a:pt x="16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1"/>
              <p:cNvSpPr/>
              <p:nvPr/>
            </p:nvSpPr>
            <p:spPr>
              <a:xfrm>
                <a:off x="2897075" y="1175975"/>
                <a:ext cx="288750" cy="115575"/>
              </a:xfrm>
              <a:custGeom>
                <a:avLst/>
                <a:gdLst/>
                <a:ahLst/>
                <a:cxnLst/>
                <a:rect l="l" t="t" r="r" b="b"/>
                <a:pathLst>
                  <a:path w="11550" h="4623" extrusionOk="0">
                    <a:moveTo>
                      <a:pt x="8790" y="252"/>
                    </a:moveTo>
                    <a:cubicBezTo>
                      <a:pt x="8769" y="260"/>
                      <a:pt x="8748" y="270"/>
                      <a:pt x="8728" y="282"/>
                    </a:cubicBezTo>
                    <a:cubicBezTo>
                      <a:pt x="8749" y="272"/>
                      <a:pt x="8769" y="262"/>
                      <a:pt x="8790" y="252"/>
                    </a:cubicBezTo>
                    <a:close/>
                    <a:moveTo>
                      <a:pt x="31" y="1502"/>
                    </a:moveTo>
                    <a:lnTo>
                      <a:pt x="31" y="1502"/>
                    </a:lnTo>
                    <a:cubicBezTo>
                      <a:pt x="21" y="1504"/>
                      <a:pt x="11" y="1506"/>
                      <a:pt x="1" y="1508"/>
                    </a:cubicBezTo>
                    <a:cubicBezTo>
                      <a:pt x="11" y="1506"/>
                      <a:pt x="21" y="1504"/>
                      <a:pt x="31" y="1502"/>
                    </a:cubicBezTo>
                    <a:close/>
                    <a:moveTo>
                      <a:pt x="9839" y="1"/>
                    </a:moveTo>
                    <a:cubicBezTo>
                      <a:pt x="9486" y="1"/>
                      <a:pt x="9118" y="98"/>
                      <a:pt x="8790" y="252"/>
                    </a:cubicBezTo>
                    <a:lnTo>
                      <a:pt x="8790" y="252"/>
                    </a:lnTo>
                    <a:cubicBezTo>
                      <a:pt x="8860" y="223"/>
                      <a:pt x="8934" y="210"/>
                      <a:pt x="9008" y="210"/>
                    </a:cubicBezTo>
                    <a:cubicBezTo>
                      <a:pt x="9307" y="210"/>
                      <a:pt x="9614" y="423"/>
                      <a:pt x="9704" y="711"/>
                    </a:cubicBezTo>
                    <a:cubicBezTo>
                      <a:pt x="9823" y="1104"/>
                      <a:pt x="9597" y="1544"/>
                      <a:pt x="9264" y="1770"/>
                    </a:cubicBezTo>
                    <a:cubicBezTo>
                      <a:pt x="9001" y="1948"/>
                      <a:pt x="8672" y="2008"/>
                      <a:pt x="8352" y="2008"/>
                    </a:cubicBezTo>
                    <a:cubicBezTo>
                      <a:pt x="8266" y="2008"/>
                      <a:pt x="8180" y="2004"/>
                      <a:pt x="8097" y="1997"/>
                    </a:cubicBezTo>
                    <a:cubicBezTo>
                      <a:pt x="7692" y="1949"/>
                      <a:pt x="7299" y="1806"/>
                      <a:pt x="6918" y="1687"/>
                    </a:cubicBezTo>
                    <a:cubicBezTo>
                      <a:pt x="5718" y="1303"/>
                      <a:pt x="4533" y="1142"/>
                      <a:pt x="3341" y="1142"/>
                    </a:cubicBezTo>
                    <a:cubicBezTo>
                      <a:pt x="2250" y="1142"/>
                      <a:pt x="1152" y="1277"/>
                      <a:pt x="31" y="1502"/>
                    </a:cubicBezTo>
                    <a:lnTo>
                      <a:pt x="31" y="1502"/>
                    </a:lnTo>
                    <a:cubicBezTo>
                      <a:pt x="385" y="1432"/>
                      <a:pt x="754" y="1400"/>
                      <a:pt x="1133" y="1400"/>
                    </a:cubicBezTo>
                    <a:cubicBezTo>
                      <a:pt x="3486" y="1400"/>
                      <a:pt x="6207" y="2643"/>
                      <a:pt x="8025" y="3747"/>
                    </a:cubicBezTo>
                    <a:cubicBezTo>
                      <a:pt x="8184" y="3847"/>
                      <a:pt x="9317" y="4622"/>
                      <a:pt x="9809" y="4622"/>
                    </a:cubicBezTo>
                    <a:cubicBezTo>
                      <a:pt x="10018" y="4622"/>
                      <a:pt x="10112" y="4482"/>
                      <a:pt x="9966" y="4092"/>
                    </a:cubicBezTo>
                    <a:cubicBezTo>
                      <a:pt x="9871" y="3842"/>
                      <a:pt x="9609" y="3628"/>
                      <a:pt x="9383" y="3509"/>
                    </a:cubicBezTo>
                    <a:cubicBezTo>
                      <a:pt x="10109" y="3509"/>
                      <a:pt x="10859" y="3187"/>
                      <a:pt x="11204" y="2497"/>
                    </a:cubicBezTo>
                    <a:cubicBezTo>
                      <a:pt x="11550" y="1818"/>
                      <a:pt x="11395" y="925"/>
                      <a:pt x="10859" y="389"/>
                    </a:cubicBezTo>
                    <a:cubicBezTo>
                      <a:pt x="10583" y="114"/>
                      <a:pt x="10220" y="1"/>
                      <a:pt x="9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1"/>
              <p:cNvSpPr/>
              <p:nvPr/>
            </p:nvSpPr>
            <p:spPr>
              <a:xfrm>
                <a:off x="2167525" y="1036875"/>
                <a:ext cx="470025" cy="485375"/>
              </a:xfrm>
              <a:custGeom>
                <a:avLst/>
                <a:gdLst/>
                <a:ahLst/>
                <a:cxnLst/>
                <a:rect l="l" t="t" r="r" b="b"/>
                <a:pathLst>
                  <a:path w="18801" h="19415" extrusionOk="0">
                    <a:moveTo>
                      <a:pt x="13419" y="1655"/>
                    </a:moveTo>
                    <a:lnTo>
                      <a:pt x="13419" y="1655"/>
                    </a:lnTo>
                    <a:cubicBezTo>
                      <a:pt x="12609" y="3060"/>
                      <a:pt x="11942" y="4548"/>
                      <a:pt x="11585" y="6132"/>
                    </a:cubicBezTo>
                    <a:cubicBezTo>
                      <a:pt x="11228" y="7703"/>
                      <a:pt x="11049" y="9335"/>
                      <a:pt x="10740" y="10942"/>
                    </a:cubicBezTo>
                    <a:cubicBezTo>
                      <a:pt x="10406" y="12525"/>
                      <a:pt x="9966" y="14133"/>
                      <a:pt x="9073" y="15526"/>
                    </a:cubicBezTo>
                    <a:cubicBezTo>
                      <a:pt x="8620" y="16204"/>
                      <a:pt x="8085" y="16835"/>
                      <a:pt x="7454" y="17347"/>
                    </a:cubicBezTo>
                    <a:cubicBezTo>
                      <a:pt x="7120" y="17609"/>
                      <a:pt x="6775" y="17824"/>
                      <a:pt x="6418" y="18026"/>
                    </a:cubicBezTo>
                    <a:cubicBezTo>
                      <a:pt x="6049" y="18205"/>
                      <a:pt x="5680" y="18348"/>
                      <a:pt x="5275" y="18443"/>
                    </a:cubicBezTo>
                    <a:cubicBezTo>
                      <a:pt x="5668" y="18324"/>
                      <a:pt x="6037" y="18157"/>
                      <a:pt x="6394" y="17967"/>
                    </a:cubicBezTo>
                    <a:cubicBezTo>
                      <a:pt x="6751" y="17752"/>
                      <a:pt x="7073" y="17526"/>
                      <a:pt x="7370" y="17264"/>
                    </a:cubicBezTo>
                    <a:cubicBezTo>
                      <a:pt x="7668" y="16990"/>
                      <a:pt x="7954" y="16716"/>
                      <a:pt x="8228" y="16395"/>
                    </a:cubicBezTo>
                    <a:cubicBezTo>
                      <a:pt x="8478" y="16085"/>
                      <a:pt x="8716" y="15764"/>
                      <a:pt x="8918" y="15419"/>
                    </a:cubicBezTo>
                    <a:cubicBezTo>
                      <a:pt x="9775" y="14049"/>
                      <a:pt x="10216" y="12466"/>
                      <a:pt x="10514" y="10882"/>
                    </a:cubicBezTo>
                    <a:cubicBezTo>
                      <a:pt x="10847" y="9287"/>
                      <a:pt x="11026" y="7680"/>
                      <a:pt x="11418" y="6084"/>
                    </a:cubicBezTo>
                    <a:cubicBezTo>
                      <a:pt x="11633" y="5298"/>
                      <a:pt x="11895" y="4524"/>
                      <a:pt x="12240" y="3774"/>
                    </a:cubicBezTo>
                    <a:cubicBezTo>
                      <a:pt x="12585" y="3036"/>
                      <a:pt x="12990" y="2334"/>
                      <a:pt x="13419" y="1655"/>
                    </a:cubicBezTo>
                    <a:close/>
                    <a:moveTo>
                      <a:pt x="0" y="19086"/>
                    </a:moveTo>
                    <a:cubicBezTo>
                      <a:pt x="12" y="19086"/>
                      <a:pt x="23" y="19087"/>
                      <a:pt x="34" y="19087"/>
                    </a:cubicBezTo>
                    <a:lnTo>
                      <a:pt x="34" y="19087"/>
                    </a:lnTo>
                    <a:cubicBezTo>
                      <a:pt x="23" y="19086"/>
                      <a:pt x="12" y="19086"/>
                      <a:pt x="0" y="19086"/>
                    </a:cubicBezTo>
                    <a:close/>
                    <a:moveTo>
                      <a:pt x="14395" y="0"/>
                    </a:moveTo>
                    <a:cubicBezTo>
                      <a:pt x="12954" y="1977"/>
                      <a:pt x="9442" y="1131"/>
                      <a:pt x="9632" y="4465"/>
                    </a:cubicBezTo>
                    <a:cubicBezTo>
                      <a:pt x="8561" y="3596"/>
                      <a:pt x="8192" y="3465"/>
                      <a:pt x="6870" y="3060"/>
                    </a:cubicBezTo>
                    <a:lnTo>
                      <a:pt x="6870" y="3060"/>
                    </a:lnTo>
                    <a:cubicBezTo>
                      <a:pt x="7835" y="4477"/>
                      <a:pt x="7966" y="5417"/>
                      <a:pt x="7966" y="5417"/>
                    </a:cubicBezTo>
                    <a:cubicBezTo>
                      <a:pt x="7477" y="5251"/>
                      <a:pt x="6775" y="5191"/>
                      <a:pt x="6775" y="5191"/>
                    </a:cubicBezTo>
                    <a:lnTo>
                      <a:pt x="6775" y="5191"/>
                    </a:lnTo>
                    <a:cubicBezTo>
                      <a:pt x="8228" y="6989"/>
                      <a:pt x="9085" y="8965"/>
                      <a:pt x="9013" y="11275"/>
                    </a:cubicBezTo>
                    <a:cubicBezTo>
                      <a:pt x="8706" y="10845"/>
                      <a:pt x="8177" y="10550"/>
                      <a:pt x="7663" y="10550"/>
                    </a:cubicBezTo>
                    <a:cubicBezTo>
                      <a:pt x="7481" y="10550"/>
                      <a:pt x="7300" y="10587"/>
                      <a:pt x="7132" y="10668"/>
                    </a:cubicBezTo>
                    <a:cubicBezTo>
                      <a:pt x="6501" y="10978"/>
                      <a:pt x="6120" y="11787"/>
                      <a:pt x="6323" y="12466"/>
                    </a:cubicBezTo>
                    <a:cubicBezTo>
                      <a:pt x="6384" y="12007"/>
                      <a:pt x="6916" y="11662"/>
                      <a:pt x="7390" y="11662"/>
                    </a:cubicBezTo>
                    <a:cubicBezTo>
                      <a:pt x="7469" y="11662"/>
                      <a:pt x="7547" y="11671"/>
                      <a:pt x="7620" y="11692"/>
                    </a:cubicBezTo>
                    <a:cubicBezTo>
                      <a:pt x="8144" y="11847"/>
                      <a:pt x="8501" y="12323"/>
                      <a:pt x="8716" y="12811"/>
                    </a:cubicBezTo>
                    <a:cubicBezTo>
                      <a:pt x="9311" y="14252"/>
                      <a:pt x="7775" y="15895"/>
                      <a:pt x="6811" y="16788"/>
                    </a:cubicBezTo>
                    <a:cubicBezTo>
                      <a:pt x="5096" y="18378"/>
                      <a:pt x="2698" y="19092"/>
                      <a:pt x="385" y="19092"/>
                    </a:cubicBezTo>
                    <a:cubicBezTo>
                      <a:pt x="268" y="19092"/>
                      <a:pt x="151" y="19091"/>
                      <a:pt x="34" y="19087"/>
                    </a:cubicBezTo>
                    <a:lnTo>
                      <a:pt x="34" y="19087"/>
                    </a:lnTo>
                    <a:cubicBezTo>
                      <a:pt x="1107" y="19125"/>
                      <a:pt x="2132" y="19414"/>
                      <a:pt x="3217" y="19414"/>
                    </a:cubicBezTo>
                    <a:cubicBezTo>
                      <a:pt x="3311" y="19414"/>
                      <a:pt x="3406" y="19412"/>
                      <a:pt x="3501" y="19407"/>
                    </a:cubicBezTo>
                    <a:cubicBezTo>
                      <a:pt x="4156" y="19372"/>
                      <a:pt x="4787" y="19264"/>
                      <a:pt x="5382" y="19121"/>
                    </a:cubicBezTo>
                    <a:cubicBezTo>
                      <a:pt x="8239" y="18395"/>
                      <a:pt x="10264" y="16324"/>
                      <a:pt x="11549" y="13490"/>
                    </a:cubicBezTo>
                    <a:cubicBezTo>
                      <a:pt x="13073" y="10144"/>
                      <a:pt x="15312" y="6203"/>
                      <a:pt x="18800" y="4596"/>
                    </a:cubicBezTo>
                    <a:cubicBezTo>
                      <a:pt x="18705" y="4590"/>
                      <a:pt x="18610" y="4587"/>
                      <a:pt x="18516" y="4587"/>
                    </a:cubicBezTo>
                    <a:cubicBezTo>
                      <a:pt x="17355" y="4587"/>
                      <a:pt x="16300" y="5051"/>
                      <a:pt x="15264" y="5667"/>
                    </a:cubicBezTo>
                    <a:cubicBezTo>
                      <a:pt x="16681" y="4048"/>
                      <a:pt x="13061" y="1846"/>
                      <a:pt x="14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1"/>
              <p:cNvSpPr/>
              <p:nvPr/>
            </p:nvSpPr>
            <p:spPr>
              <a:xfrm>
                <a:off x="2495550" y="1136275"/>
                <a:ext cx="329225" cy="251550"/>
              </a:xfrm>
              <a:custGeom>
                <a:avLst/>
                <a:gdLst/>
                <a:ahLst/>
                <a:cxnLst/>
                <a:rect l="l" t="t" r="r" b="b"/>
                <a:pathLst>
                  <a:path w="13169" h="10062" extrusionOk="0">
                    <a:moveTo>
                      <a:pt x="10001" y="2632"/>
                    </a:moveTo>
                    <a:lnTo>
                      <a:pt x="10001" y="2632"/>
                    </a:lnTo>
                    <a:cubicBezTo>
                      <a:pt x="9239" y="2894"/>
                      <a:pt x="8501" y="3168"/>
                      <a:pt x="7799" y="3465"/>
                    </a:cubicBezTo>
                    <a:cubicBezTo>
                      <a:pt x="7084" y="3763"/>
                      <a:pt x="6382" y="4085"/>
                      <a:pt x="5739" y="4477"/>
                    </a:cubicBezTo>
                    <a:cubicBezTo>
                      <a:pt x="5084" y="4847"/>
                      <a:pt x="4465" y="5275"/>
                      <a:pt x="3881" y="5740"/>
                    </a:cubicBezTo>
                    <a:cubicBezTo>
                      <a:pt x="3298" y="6204"/>
                      <a:pt x="2750" y="6704"/>
                      <a:pt x="2226" y="7228"/>
                    </a:cubicBezTo>
                    <a:cubicBezTo>
                      <a:pt x="2679" y="6668"/>
                      <a:pt x="3203" y="6121"/>
                      <a:pt x="3762" y="5632"/>
                    </a:cubicBezTo>
                    <a:cubicBezTo>
                      <a:pt x="4322" y="5144"/>
                      <a:pt x="4953" y="4716"/>
                      <a:pt x="5620" y="4311"/>
                    </a:cubicBezTo>
                    <a:cubicBezTo>
                      <a:pt x="6298" y="3918"/>
                      <a:pt x="7001" y="3596"/>
                      <a:pt x="7739" y="3311"/>
                    </a:cubicBezTo>
                    <a:cubicBezTo>
                      <a:pt x="8465" y="3025"/>
                      <a:pt x="9227" y="2811"/>
                      <a:pt x="10001" y="2632"/>
                    </a:cubicBezTo>
                    <a:close/>
                    <a:moveTo>
                      <a:pt x="9763" y="1"/>
                    </a:moveTo>
                    <a:lnTo>
                      <a:pt x="9763" y="1"/>
                    </a:lnTo>
                    <a:cubicBezTo>
                      <a:pt x="6096" y="560"/>
                      <a:pt x="1429" y="7085"/>
                      <a:pt x="0" y="10062"/>
                    </a:cubicBezTo>
                    <a:cubicBezTo>
                      <a:pt x="3489" y="6204"/>
                      <a:pt x="8144" y="3406"/>
                      <a:pt x="13168" y="2061"/>
                    </a:cubicBezTo>
                    <a:cubicBezTo>
                      <a:pt x="12468" y="1715"/>
                      <a:pt x="11596" y="1546"/>
                      <a:pt x="10714" y="1546"/>
                    </a:cubicBezTo>
                    <a:cubicBezTo>
                      <a:pt x="9618" y="1546"/>
                      <a:pt x="8504" y="1808"/>
                      <a:pt x="7680" y="2322"/>
                    </a:cubicBezTo>
                    <a:cubicBezTo>
                      <a:pt x="7989" y="1668"/>
                      <a:pt x="9751" y="144"/>
                      <a:pt x="9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1"/>
              <p:cNvSpPr/>
              <p:nvPr/>
            </p:nvSpPr>
            <p:spPr>
              <a:xfrm>
                <a:off x="2160675" y="1320050"/>
                <a:ext cx="155100" cy="153500"/>
              </a:xfrm>
              <a:custGeom>
                <a:avLst/>
                <a:gdLst/>
                <a:ahLst/>
                <a:cxnLst/>
                <a:rect l="l" t="t" r="r" b="b"/>
                <a:pathLst>
                  <a:path w="6204" h="6140" extrusionOk="0">
                    <a:moveTo>
                      <a:pt x="3952" y="1"/>
                    </a:moveTo>
                    <a:cubicBezTo>
                      <a:pt x="2183" y="1"/>
                      <a:pt x="0" y="6140"/>
                      <a:pt x="0" y="6140"/>
                    </a:cubicBezTo>
                    <a:cubicBezTo>
                      <a:pt x="0" y="6140"/>
                      <a:pt x="6204" y="1317"/>
                      <a:pt x="4370" y="127"/>
                    </a:cubicBezTo>
                    <a:cubicBezTo>
                      <a:pt x="4234" y="41"/>
                      <a:pt x="4094" y="1"/>
                      <a:pt x="3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1"/>
              <p:cNvSpPr/>
              <p:nvPr/>
            </p:nvSpPr>
            <p:spPr>
              <a:xfrm>
                <a:off x="2085075" y="1292850"/>
                <a:ext cx="111350" cy="160750"/>
              </a:xfrm>
              <a:custGeom>
                <a:avLst/>
                <a:gdLst/>
                <a:ahLst/>
                <a:cxnLst/>
                <a:rect l="l" t="t" r="r" b="b"/>
                <a:pathLst>
                  <a:path w="4454" h="6430" extrusionOk="0">
                    <a:moveTo>
                      <a:pt x="2239" y="0"/>
                    </a:moveTo>
                    <a:cubicBezTo>
                      <a:pt x="0" y="0"/>
                      <a:pt x="2239" y="6430"/>
                      <a:pt x="2239" y="6430"/>
                    </a:cubicBezTo>
                    <a:cubicBezTo>
                      <a:pt x="2239" y="6430"/>
                      <a:pt x="4453" y="0"/>
                      <a:pt x="2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1"/>
              <p:cNvSpPr/>
              <p:nvPr/>
            </p:nvSpPr>
            <p:spPr>
              <a:xfrm>
                <a:off x="1345100" y="1307300"/>
                <a:ext cx="302150" cy="175550"/>
              </a:xfrm>
              <a:custGeom>
                <a:avLst/>
                <a:gdLst/>
                <a:ahLst/>
                <a:cxnLst/>
                <a:rect l="l" t="t" r="r" b="b"/>
                <a:pathLst>
                  <a:path w="12086" h="7022" extrusionOk="0">
                    <a:moveTo>
                      <a:pt x="7788" y="833"/>
                    </a:moveTo>
                    <a:cubicBezTo>
                      <a:pt x="8014" y="833"/>
                      <a:pt x="8241" y="848"/>
                      <a:pt x="8466" y="875"/>
                    </a:cubicBezTo>
                    <a:cubicBezTo>
                      <a:pt x="7870" y="899"/>
                      <a:pt x="7287" y="958"/>
                      <a:pt x="6739" y="1137"/>
                    </a:cubicBezTo>
                    <a:cubicBezTo>
                      <a:pt x="6394" y="1256"/>
                      <a:pt x="6084" y="1399"/>
                      <a:pt x="5787" y="1589"/>
                    </a:cubicBezTo>
                    <a:cubicBezTo>
                      <a:pt x="5501" y="1863"/>
                      <a:pt x="5263" y="2173"/>
                      <a:pt x="5072" y="2518"/>
                    </a:cubicBezTo>
                    <a:cubicBezTo>
                      <a:pt x="4822" y="2970"/>
                      <a:pt x="4644" y="3482"/>
                      <a:pt x="4596" y="4018"/>
                    </a:cubicBezTo>
                    <a:cubicBezTo>
                      <a:pt x="4465" y="3482"/>
                      <a:pt x="4608" y="2887"/>
                      <a:pt x="4882" y="2399"/>
                    </a:cubicBezTo>
                    <a:cubicBezTo>
                      <a:pt x="4941" y="2292"/>
                      <a:pt x="5001" y="2197"/>
                      <a:pt x="5072" y="2101"/>
                    </a:cubicBezTo>
                    <a:lnTo>
                      <a:pt x="5072" y="2101"/>
                    </a:lnTo>
                    <a:cubicBezTo>
                      <a:pt x="4668" y="2423"/>
                      <a:pt x="4299" y="2780"/>
                      <a:pt x="3882" y="3113"/>
                    </a:cubicBezTo>
                    <a:cubicBezTo>
                      <a:pt x="3406" y="3482"/>
                      <a:pt x="2905" y="3816"/>
                      <a:pt x="2322" y="3971"/>
                    </a:cubicBezTo>
                    <a:cubicBezTo>
                      <a:pt x="2870" y="3732"/>
                      <a:pt x="3334" y="3363"/>
                      <a:pt x="3763" y="2982"/>
                    </a:cubicBezTo>
                    <a:cubicBezTo>
                      <a:pt x="4191" y="2578"/>
                      <a:pt x="4608" y="2161"/>
                      <a:pt x="5084" y="1792"/>
                    </a:cubicBezTo>
                    <a:cubicBezTo>
                      <a:pt x="5561" y="1411"/>
                      <a:pt x="6096" y="1113"/>
                      <a:pt x="6680" y="970"/>
                    </a:cubicBezTo>
                    <a:cubicBezTo>
                      <a:pt x="7043" y="874"/>
                      <a:pt x="7415" y="833"/>
                      <a:pt x="7788" y="833"/>
                    </a:cubicBezTo>
                    <a:close/>
                    <a:moveTo>
                      <a:pt x="8077" y="0"/>
                    </a:moveTo>
                    <a:cubicBezTo>
                      <a:pt x="6485" y="0"/>
                      <a:pt x="4893" y="543"/>
                      <a:pt x="3644" y="1530"/>
                    </a:cubicBezTo>
                    <a:cubicBezTo>
                      <a:pt x="3096" y="1958"/>
                      <a:pt x="2596" y="2482"/>
                      <a:pt x="2001" y="2828"/>
                    </a:cubicBezTo>
                    <a:cubicBezTo>
                      <a:pt x="1618" y="3053"/>
                      <a:pt x="1170" y="3207"/>
                      <a:pt x="735" y="3207"/>
                    </a:cubicBezTo>
                    <a:cubicBezTo>
                      <a:pt x="480" y="3207"/>
                      <a:pt x="230" y="3153"/>
                      <a:pt x="0" y="3030"/>
                    </a:cubicBezTo>
                    <a:lnTo>
                      <a:pt x="0" y="3030"/>
                    </a:lnTo>
                    <a:cubicBezTo>
                      <a:pt x="405" y="3840"/>
                      <a:pt x="786" y="4602"/>
                      <a:pt x="1655" y="4864"/>
                    </a:cubicBezTo>
                    <a:cubicBezTo>
                      <a:pt x="1957" y="4955"/>
                      <a:pt x="2277" y="4999"/>
                      <a:pt x="2598" y="4999"/>
                    </a:cubicBezTo>
                    <a:cubicBezTo>
                      <a:pt x="3074" y="4999"/>
                      <a:pt x="3555" y="4901"/>
                      <a:pt x="3989" y="4709"/>
                    </a:cubicBezTo>
                    <a:lnTo>
                      <a:pt x="3989" y="4709"/>
                    </a:lnTo>
                    <a:cubicBezTo>
                      <a:pt x="3763" y="4947"/>
                      <a:pt x="3703" y="5447"/>
                      <a:pt x="3882" y="5697"/>
                    </a:cubicBezTo>
                    <a:cubicBezTo>
                      <a:pt x="4044" y="5932"/>
                      <a:pt x="4333" y="6040"/>
                      <a:pt x="4625" y="6040"/>
                    </a:cubicBezTo>
                    <a:cubicBezTo>
                      <a:pt x="4762" y="6040"/>
                      <a:pt x="4899" y="6016"/>
                      <a:pt x="5025" y="5971"/>
                    </a:cubicBezTo>
                    <a:cubicBezTo>
                      <a:pt x="5430" y="5840"/>
                      <a:pt x="5739" y="5518"/>
                      <a:pt x="6037" y="5245"/>
                    </a:cubicBezTo>
                    <a:lnTo>
                      <a:pt x="6037" y="5245"/>
                    </a:lnTo>
                    <a:cubicBezTo>
                      <a:pt x="5965" y="5804"/>
                      <a:pt x="6084" y="6447"/>
                      <a:pt x="6561" y="6757"/>
                    </a:cubicBezTo>
                    <a:cubicBezTo>
                      <a:pt x="6820" y="6932"/>
                      <a:pt x="7132" y="7022"/>
                      <a:pt x="7441" y="7022"/>
                    </a:cubicBezTo>
                    <a:cubicBezTo>
                      <a:pt x="7700" y="7022"/>
                      <a:pt x="7957" y="6958"/>
                      <a:pt x="8180" y="6828"/>
                    </a:cubicBezTo>
                    <a:cubicBezTo>
                      <a:pt x="7275" y="5911"/>
                      <a:pt x="6977" y="4328"/>
                      <a:pt x="7466" y="3137"/>
                    </a:cubicBezTo>
                    <a:cubicBezTo>
                      <a:pt x="7942" y="1947"/>
                      <a:pt x="9180" y="1089"/>
                      <a:pt x="10466" y="1054"/>
                    </a:cubicBezTo>
                    <a:cubicBezTo>
                      <a:pt x="10521" y="1052"/>
                      <a:pt x="10577" y="1052"/>
                      <a:pt x="10632" y="1052"/>
                    </a:cubicBezTo>
                    <a:cubicBezTo>
                      <a:pt x="11146" y="1052"/>
                      <a:pt x="11644" y="1103"/>
                      <a:pt x="12085" y="1232"/>
                    </a:cubicBezTo>
                    <a:cubicBezTo>
                      <a:pt x="11085" y="565"/>
                      <a:pt x="9930" y="137"/>
                      <a:pt x="8716" y="30"/>
                    </a:cubicBezTo>
                    <a:cubicBezTo>
                      <a:pt x="8503" y="10"/>
                      <a:pt x="8290" y="0"/>
                      <a:pt x="8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1"/>
              <p:cNvSpPr/>
              <p:nvPr/>
            </p:nvSpPr>
            <p:spPr>
              <a:xfrm>
                <a:off x="1106975" y="1225850"/>
                <a:ext cx="683450" cy="275850"/>
              </a:xfrm>
              <a:custGeom>
                <a:avLst/>
                <a:gdLst/>
                <a:ahLst/>
                <a:cxnLst/>
                <a:rect l="l" t="t" r="r" b="b"/>
                <a:pathLst>
                  <a:path w="27338" h="11034" extrusionOk="0">
                    <a:moveTo>
                      <a:pt x="27329" y="7564"/>
                    </a:moveTo>
                    <a:lnTo>
                      <a:pt x="27329" y="7564"/>
                    </a:lnTo>
                    <a:cubicBezTo>
                      <a:pt x="27332" y="7568"/>
                      <a:pt x="27335" y="7571"/>
                      <a:pt x="27337" y="7574"/>
                    </a:cubicBezTo>
                    <a:cubicBezTo>
                      <a:pt x="27335" y="7571"/>
                      <a:pt x="27332" y="7568"/>
                      <a:pt x="27329" y="7564"/>
                    </a:cubicBezTo>
                    <a:close/>
                    <a:moveTo>
                      <a:pt x="6811" y="1156"/>
                    </a:moveTo>
                    <a:cubicBezTo>
                      <a:pt x="5953" y="1526"/>
                      <a:pt x="5168" y="2037"/>
                      <a:pt x="4429" y="2597"/>
                    </a:cubicBezTo>
                    <a:cubicBezTo>
                      <a:pt x="3703" y="3180"/>
                      <a:pt x="3036" y="3835"/>
                      <a:pt x="2489" y="4585"/>
                    </a:cubicBezTo>
                    <a:cubicBezTo>
                      <a:pt x="1917" y="5312"/>
                      <a:pt x="1501" y="6145"/>
                      <a:pt x="1239" y="7038"/>
                    </a:cubicBezTo>
                    <a:cubicBezTo>
                      <a:pt x="953" y="7931"/>
                      <a:pt x="822" y="8860"/>
                      <a:pt x="739" y="9788"/>
                    </a:cubicBezTo>
                    <a:cubicBezTo>
                      <a:pt x="715" y="8848"/>
                      <a:pt x="822" y="7919"/>
                      <a:pt x="1060" y="6990"/>
                    </a:cubicBezTo>
                    <a:cubicBezTo>
                      <a:pt x="1310" y="6086"/>
                      <a:pt x="1715" y="5205"/>
                      <a:pt x="2310" y="4443"/>
                    </a:cubicBezTo>
                    <a:cubicBezTo>
                      <a:pt x="2882" y="3704"/>
                      <a:pt x="3572" y="3038"/>
                      <a:pt x="4334" y="2478"/>
                    </a:cubicBezTo>
                    <a:cubicBezTo>
                      <a:pt x="5084" y="1918"/>
                      <a:pt x="5918" y="1454"/>
                      <a:pt x="6811" y="1156"/>
                    </a:cubicBezTo>
                    <a:close/>
                    <a:moveTo>
                      <a:pt x="11241" y="1"/>
                    </a:moveTo>
                    <a:cubicBezTo>
                      <a:pt x="8634" y="1"/>
                      <a:pt x="6018" y="579"/>
                      <a:pt x="3894" y="2049"/>
                    </a:cubicBezTo>
                    <a:cubicBezTo>
                      <a:pt x="1215" y="3883"/>
                      <a:pt x="0" y="6800"/>
                      <a:pt x="322" y="9991"/>
                    </a:cubicBezTo>
                    <a:cubicBezTo>
                      <a:pt x="358" y="10265"/>
                      <a:pt x="417" y="10562"/>
                      <a:pt x="572" y="10789"/>
                    </a:cubicBezTo>
                    <a:cubicBezTo>
                      <a:pt x="709" y="10959"/>
                      <a:pt x="879" y="11034"/>
                      <a:pt x="1046" y="11034"/>
                    </a:cubicBezTo>
                    <a:cubicBezTo>
                      <a:pt x="1300" y="11034"/>
                      <a:pt x="1550" y="10863"/>
                      <a:pt x="1679" y="10598"/>
                    </a:cubicBezTo>
                    <a:cubicBezTo>
                      <a:pt x="1810" y="10300"/>
                      <a:pt x="1751" y="9943"/>
                      <a:pt x="1870" y="9705"/>
                    </a:cubicBezTo>
                    <a:cubicBezTo>
                      <a:pt x="2148" y="10237"/>
                      <a:pt x="2521" y="10468"/>
                      <a:pt x="2921" y="10468"/>
                    </a:cubicBezTo>
                    <a:cubicBezTo>
                      <a:pt x="3854" y="10468"/>
                      <a:pt x="4932" y="9211"/>
                      <a:pt x="5299" y="7586"/>
                    </a:cubicBezTo>
                    <a:cubicBezTo>
                      <a:pt x="5837" y="5177"/>
                      <a:pt x="6823" y="2951"/>
                      <a:pt x="8979" y="1474"/>
                    </a:cubicBezTo>
                    <a:lnTo>
                      <a:pt x="8979" y="1474"/>
                    </a:lnTo>
                    <a:cubicBezTo>
                      <a:pt x="8593" y="1785"/>
                      <a:pt x="8653" y="2347"/>
                      <a:pt x="9001" y="2740"/>
                    </a:cubicBezTo>
                    <a:cubicBezTo>
                      <a:pt x="9317" y="3085"/>
                      <a:pt x="9803" y="3229"/>
                      <a:pt x="10272" y="3229"/>
                    </a:cubicBezTo>
                    <a:cubicBezTo>
                      <a:pt x="10386" y="3229"/>
                      <a:pt x="10499" y="3221"/>
                      <a:pt x="10609" y="3204"/>
                    </a:cubicBezTo>
                    <a:cubicBezTo>
                      <a:pt x="11192" y="3109"/>
                      <a:pt x="11740" y="2930"/>
                      <a:pt x="12311" y="2752"/>
                    </a:cubicBezTo>
                    <a:cubicBezTo>
                      <a:pt x="12847" y="2585"/>
                      <a:pt x="13371" y="2442"/>
                      <a:pt x="13943" y="2383"/>
                    </a:cubicBezTo>
                    <a:cubicBezTo>
                      <a:pt x="14404" y="2337"/>
                      <a:pt x="14870" y="2316"/>
                      <a:pt x="15337" y="2316"/>
                    </a:cubicBezTo>
                    <a:cubicBezTo>
                      <a:pt x="16089" y="2316"/>
                      <a:pt x="16844" y="2371"/>
                      <a:pt x="17586" y="2466"/>
                    </a:cubicBezTo>
                    <a:cubicBezTo>
                      <a:pt x="21142" y="2918"/>
                      <a:pt x="25042" y="4712"/>
                      <a:pt x="27329" y="7564"/>
                    </a:cubicBezTo>
                    <a:lnTo>
                      <a:pt x="27329" y="7564"/>
                    </a:lnTo>
                    <a:cubicBezTo>
                      <a:pt x="23699" y="3034"/>
                      <a:pt x="19011" y="715"/>
                      <a:pt x="13228" y="109"/>
                    </a:cubicBezTo>
                    <a:cubicBezTo>
                      <a:pt x="12572" y="38"/>
                      <a:pt x="11907" y="1"/>
                      <a:pt x="1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1"/>
              <p:cNvSpPr/>
              <p:nvPr/>
            </p:nvSpPr>
            <p:spPr>
              <a:xfrm>
                <a:off x="1095650" y="1175975"/>
                <a:ext cx="288750" cy="115575"/>
              </a:xfrm>
              <a:custGeom>
                <a:avLst/>
                <a:gdLst/>
                <a:ahLst/>
                <a:cxnLst/>
                <a:rect l="l" t="t" r="r" b="b"/>
                <a:pathLst>
                  <a:path w="11550" h="4623" extrusionOk="0">
                    <a:moveTo>
                      <a:pt x="2760" y="252"/>
                    </a:moveTo>
                    <a:cubicBezTo>
                      <a:pt x="2781" y="262"/>
                      <a:pt x="2802" y="272"/>
                      <a:pt x="2823" y="282"/>
                    </a:cubicBezTo>
                    <a:cubicBezTo>
                      <a:pt x="2802" y="270"/>
                      <a:pt x="2781" y="260"/>
                      <a:pt x="2760" y="252"/>
                    </a:cubicBezTo>
                    <a:close/>
                    <a:moveTo>
                      <a:pt x="11520" y="1502"/>
                    </a:moveTo>
                    <a:lnTo>
                      <a:pt x="11520" y="1502"/>
                    </a:lnTo>
                    <a:cubicBezTo>
                      <a:pt x="11530" y="1504"/>
                      <a:pt x="11540" y="1506"/>
                      <a:pt x="11550" y="1508"/>
                    </a:cubicBezTo>
                    <a:cubicBezTo>
                      <a:pt x="11540" y="1506"/>
                      <a:pt x="11530" y="1504"/>
                      <a:pt x="11520" y="1502"/>
                    </a:cubicBezTo>
                    <a:close/>
                    <a:moveTo>
                      <a:pt x="1711" y="1"/>
                    </a:moveTo>
                    <a:cubicBezTo>
                      <a:pt x="1330" y="1"/>
                      <a:pt x="967" y="114"/>
                      <a:pt x="691" y="389"/>
                    </a:cubicBezTo>
                    <a:cubicBezTo>
                      <a:pt x="156" y="925"/>
                      <a:pt x="1" y="1818"/>
                      <a:pt x="346" y="2497"/>
                    </a:cubicBezTo>
                    <a:cubicBezTo>
                      <a:pt x="691" y="3187"/>
                      <a:pt x="1430" y="3509"/>
                      <a:pt x="2156" y="3509"/>
                    </a:cubicBezTo>
                    <a:cubicBezTo>
                      <a:pt x="1918" y="3628"/>
                      <a:pt x="1668" y="3842"/>
                      <a:pt x="1584" y="4092"/>
                    </a:cubicBezTo>
                    <a:cubicBezTo>
                      <a:pt x="1435" y="4482"/>
                      <a:pt x="1526" y="4622"/>
                      <a:pt x="1734" y="4622"/>
                    </a:cubicBezTo>
                    <a:cubicBezTo>
                      <a:pt x="2222" y="4622"/>
                      <a:pt x="3354" y="3847"/>
                      <a:pt x="3513" y="3747"/>
                    </a:cubicBezTo>
                    <a:cubicBezTo>
                      <a:pt x="5342" y="2643"/>
                      <a:pt x="8064" y="1400"/>
                      <a:pt x="10418" y="1400"/>
                    </a:cubicBezTo>
                    <a:cubicBezTo>
                      <a:pt x="10796" y="1400"/>
                      <a:pt x="11166" y="1432"/>
                      <a:pt x="11520" y="1502"/>
                    </a:cubicBezTo>
                    <a:lnTo>
                      <a:pt x="11520" y="1502"/>
                    </a:lnTo>
                    <a:cubicBezTo>
                      <a:pt x="10398" y="1277"/>
                      <a:pt x="9301" y="1142"/>
                      <a:pt x="8209" y="1142"/>
                    </a:cubicBezTo>
                    <a:cubicBezTo>
                      <a:pt x="7017" y="1142"/>
                      <a:pt x="5833" y="1303"/>
                      <a:pt x="4632" y="1687"/>
                    </a:cubicBezTo>
                    <a:cubicBezTo>
                      <a:pt x="4251" y="1806"/>
                      <a:pt x="3859" y="1949"/>
                      <a:pt x="3454" y="1997"/>
                    </a:cubicBezTo>
                    <a:cubicBezTo>
                      <a:pt x="3370" y="2004"/>
                      <a:pt x="3285" y="2008"/>
                      <a:pt x="3198" y="2008"/>
                    </a:cubicBezTo>
                    <a:cubicBezTo>
                      <a:pt x="2879" y="2008"/>
                      <a:pt x="2549" y="1948"/>
                      <a:pt x="2287" y="1770"/>
                    </a:cubicBezTo>
                    <a:cubicBezTo>
                      <a:pt x="1954" y="1544"/>
                      <a:pt x="1727" y="1104"/>
                      <a:pt x="1846" y="711"/>
                    </a:cubicBezTo>
                    <a:cubicBezTo>
                      <a:pt x="1936" y="423"/>
                      <a:pt x="2243" y="210"/>
                      <a:pt x="2542" y="210"/>
                    </a:cubicBezTo>
                    <a:cubicBezTo>
                      <a:pt x="2616" y="210"/>
                      <a:pt x="2690" y="223"/>
                      <a:pt x="2760" y="252"/>
                    </a:cubicBezTo>
                    <a:lnTo>
                      <a:pt x="2760" y="252"/>
                    </a:lnTo>
                    <a:cubicBezTo>
                      <a:pt x="2432" y="98"/>
                      <a:pt x="2064" y="1"/>
                      <a:pt x="1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1"/>
              <p:cNvSpPr/>
              <p:nvPr/>
            </p:nvSpPr>
            <p:spPr>
              <a:xfrm>
                <a:off x="1643950" y="1036875"/>
                <a:ext cx="469725" cy="485375"/>
              </a:xfrm>
              <a:custGeom>
                <a:avLst/>
                <a:gdLst/>
                <a:ahLst/>
                <a:cxnLst/>
                <a:rect l="l" t="t" r="r" b="b"/>
                <a:pathLst>
                  <a:path w="18789" h="19415" extrusionOk="0">
                    <a:moveTo>
                      <a:pt x="5370" y="1667"/>
                    </a:moveTo>
                    <a:lnTo>
                      <a:pt x="5370" y="1667"/>
                    </a:lnTo>
                    <a:cubicBezTo>
                      <a:pt x="5799" y="2346"/>
                      <a:pt x="6203" y="3060"/>
                      <a:pt x="6537" y="3798"/>
                    </a:cubicBezTo>
                    <a:cubicBezTo>
                      <a:pt x="6882" y="4536"/>
                      <a:pt x="7156" y="5310"/>
                      <a:pt x="7358" y="6096"/>
                    </a:cubicBezTo>
                    <a:cubicBezTo>
                      <a:pt x="7763" y="7680"/>
                      <a:pt x="7942" y="9299"/>
                      <a:pt x="8275" y="10894"/>
                    </a:cubicBezTo>
                    <a:cubicBezTo>
                      <a:pt x="8573" y="12466"/>
                      <a:pt x="9013" y="14061"/>
                      <a:pt x="9859" y="15431"/>
                    </a:cubicBezTo>
                    <a:cubicBezTo>
                      <a:pt x="10073" y="15776"/>
                      <a:pt x="10311" y="16097"/>
                      <a:pt x="10561" y="16419"/>
                    </a:cubicBezTo>
                    <a:cubicBezTo>
                      <a:pt x="10811" y="16728"/>
                      <a:pt x="11097" y="17014"/>
                      <a:pt x="11406" y="17276"/>
                    </a:cubicBezTo>
                    <a:cubicBezTo>
                      <a:pt x="11728" y="17550"/>
                      <a:pt x="12049" y="17764"/>
                      <a:pt x="12395" y="17978"/>
                    </a:cubicBezTo>
                    <a:cubicBezTo>
                      <a:pt x="12752" y="18169"/>
                      <a:pt x="13121" y="18336"/>
                      <a:pt x="13514" y="18455"/>
                    </a:cubicBezTo>
                    <a:cubicBezTo>
                      <a:pt x="13121" y="18348"/>
                      <a:pt x="12740" y="18217"/>
                      <a:pt x="12359" y="18038"/>
                    </a:cubicBezTo>
                    <a:cubicBezTo>
                      <a:pt x="12002" y="17836"/>
                      <a:pt x="11668" y="17621"/>
                      <a:pt x="11335" y="17371"/>
                    </a:cubicBezTo>
                    <a:cubicBezTo>
                      <a:pt x="10692" y="16847"/>
                      <a:pt x="10156" y="16216"/>
                      <a:pt x="9716" y="15538"/>
                    </a:cubicBezTo>
                    <a:cubicBezTo>
                      <a:pt x="8811" y="14145"/>
                      <a:pt x="8358" y="12537"/>
                      <a:pt x="8049" y="10954"/>
                    </a:cubicBezTo>
                    <a:cubicBezTo>
                      <a:pt x="7751" y="9335"/>
                      <a:pt x="7573" y="7703"/>
                      <a:pt x="7204" y="6144"/>
                    </a:cubicBezTo>
                    <a:cubicBezTo>
                      <a:pt x="6846" y="4572"/>
                      <a:pt x="6168" y="3084"/>
                      <a:pt x="5370" y="1667"/>
                    </a:cubicBezTo>
                    <a:close/>
                    <a:moveTo>
                      <a:pt x="4406" y="0"/>
                    </a:moveTo>
                    <a:lnTo>
                      <a:pt x="4406" y="0"/>
                    </a:lnTo>
                    <a:cubicBezTo>
                      <a:pt x="5739" y="1846"/>
                      <a:pt x="2120" y="4048"/>
                      <a:pt x="3536" y="5667"/>
                    </a:cubicBezTo>
                    <a:cubicBezTo>
                      <a:pt x="2523" y="5051"/>
                      <a:pt x="1448" y="4587"/>
                      <a:pt x="284" y="4587"/>
                    </a:cubicBezTo>
                    <a:cubicBezTo>
                      <a:pt x="190" y="4587"/>
                      <a:pt x="96" y="4590"/>
                      <a:pt x="0" y="4596"/>
                    </a:cubicBezTo>
                    <a:cubicBezTo>
                      <a:pt x="3489" y="6203"/>
                      <a:pt x="5727" y="10144"/>
                      <a:pt x="7239" y="13502"/>
                    </a:cubicBezTo>
                    <a:cubicBezTo>
                      <a:pt x="8525" y="16324"/>
                      <a:pt x="10561" y="18395"/>
                      <a:pt x="13419" y="19121"/>
                    </a:cubicBezTo>
                    <a:cubicBezTo>
                      <a:pt x="14014" y="19276"/>
                      <a:pt x="14621" y="19372"/>
                      <a:pt x="15300" y="19407"/>
                    </a:cubicBezTo>
                    <a:cubicBezTo>
                      <a:pt x="15398" y="19412"/>
                      <a:pt x="15495" y="19414"/>
                      <a:pt x="15593" y="19414"/>
                    </a:cubicBezTo>
                    <a:cubicBezTo>
                      <a:pt x="16685" y="19414"/>
                      <a:pt x="17717" y="19130"/>
                      <a:pt x="18788" y="19098"/>
                    </a:cubicBezTo>
                    <a:lnTo>
                      <a:pt x="18788" y="19098"/>
                    </a:lnTo>
                    <a:cubicBezTo>
                      <a:pt x="18677" y="19101"/>
                      <a:pt x="18566" y="19103"/>
                      <a:pt x="18455" y="19103"/>
                    </a:cubicBezTo>
                    <a:cubicBezTo>
                      <a:pt x="16136" y="19103"/>
                      <a:pt x="13705" y="18390"/>
                      <a:pt x="11990" y="16788"/>
                    </a:cubicBezTo>
                    <a:cubicBezTo>
                      <a:pt x="11025" y="15895"/>
                      <a:pt x="9490" y="14252"/>
                      <a:pt x="10085" y="12811"/>
                    </a:cubicBezTo>
                    <a:cubicBezTo>
                      <a:pt x="10299" y="12323"/>
                      <a:pt x="10656" y="11847"/>
                      <a:pt x="11168" y="11692"/>
                    </a:cubicBezTo>
                    <a:cubicBezTo>
                      <a:pt x="11244" y="11671"/>
                      <a:pt x="11323" y="11662"/>
                      <a:pt x="11403" y="11662"/>
                    </a:cubicBezTo>
                    <a:cubicBezTo>
                      <a:pt x="11884" y="11662"/>
                      <a:pt x="12417" y="12007"/>
                      <a:pt x="12478" y="12466"/>
                    </a:cubicBezTo>
                    <a:cubicBezTo>
                      <a:pt x="12680" y="11787"/>
                      <a:pt x="12323" y="10978"/>
                      <a:pt x="11668" y="10668"/>
                    </a:cubicBezTo>
                    <a:cubicBezTo>
                      <a:pt x="11502" y="10588"/>
                      <a:pt x="11324" y="10552"/>
                      <a:pt x="11145" y="10552"/>
                    </a:cubicBezTo>
                    <a:cubicBezTo>
                      <a:pt x="10628" y="10552"/>
                      <a:pt x="10096" y="10851"/>
                      <a:pt x="9787" y="11275"/>
                    </a:cubicBezTo>
                    <a:cubicBezTo>
                      <a:pt x="9728" y="8977"/>
                      <a:pt x="10597" y="6989"/>
                      <a:pt x="12026" y="5191"/>
                    </a:cubicBezTo>
                    <a:lnTo>
                      <a:pt x="12026" y="5191"/>
                    </a:lnTo>
                    <a:cubicBezTo>
                      <a:pt x="12025" y="5191"/>
                      <a:pt x="11323" y="5251"/>
                      <a:pt x="10835" y="5417"/>
                    </a:cubicBezTo>
                    <a:cubicBezTo>
                      <a:pt x="10835" y="5417"/>
                      <a:pt x="10966" y="4465"/>
                      <a:pt x="11930" y="3060"/>
                    </a:cubicBezTo>
                    <a:lnTo>
                      <a:pt x="11930" y="3060"/>
                    </a:lnTo>
                    <a:cubicBezTo>
                      <a:pt x="10609" y="3453"/>
                      <a:pt x="10240" y="3584"/>
                      <a:pt x="9168" y="4465"/>
                    </a:cubicBezTo>
                    <a:cubicBezTo>
                      <a:pt x="9359" y="1131"/>
                      <a:pt x="5834" y="1977"/>
                      <a:pt x="4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1"/>
              <p:cNvSpPr/>
              <p:nvPr/>
            </p:nvSpPr>
            <p:spPr>
              <a:xfrm>
                <a:off x="1457025" y="1136275"/>
                <a:ext cx="329225" cy="251550"/>
              </a:xfrm>
              <a:custGeom>
                <a:avLst/>
                <a:gdLst/>
                <a:ahLst/>
                <a:cxnLst/>
                <a:rect l="l" t="t" r="r" b="b"/>
                <a:pathLst>
                  <a:path w="13169" h="10062" extrusionOk="0">
                    <a:moveTo>
                      <a:pt x="3191" y="2644"/>
                    </a:moveTo>
                    <a:lnTo>
                      <a:pt x="3191" y="2644"/>
                    </a:lnTo>
                    <a:cubicBezTo>
                      <a:pt x="3965" y="2823"/>
                      <a:pt x="4715" y="3049"/>
                      <a:pt x="5453" y="3323"/>
                    </a:cubicBezTo>
                    <a:cubicBezTo>
                      <a:pt x="6179" y="3608"/>
                      <a:pt x="6894" y="3942"/>
                      <a:pt x="7561" y="4323"/>
                    </a:cubicBezTo>
                    <a:cubicBezTo>
                      <a:pt x="8215" y="4716"/>
                      <a:pt x="8858" y="5156"/>
                      <a:pt x="9418" y="5656"/>
                    </a:cubicBezTo>
                    <a:cubicBezTo>
                      <a:pt x="9989" y="6144"/>
                      <a:pt x="10513" y="6680"/>
                      <a:pt x="10954" y="7240"/>
                    </a:cubicBezTo>
                    <a:cubicBezTo>
                      <a:pt x="10430" y="6728"/>
                      <a:pt x="9882" y="6216"/>
                      <a:pt x="9299" y="5751"/>
                    </a:cubicBezTo>
                    <a:cubicBezTo>
                      <a:pt x="8727" y="5299"/>
                      <a:pt x="8096" y="4858"/>
                      <a:pt x="7442" y="4489"/>
                    </a:cubicBezTo>
                    <a:cubicBezTo>
                      <a:pt x="6787" y="4108"/>
                      <a:pt x="6084" y="3775"/>
                      <a:pt x="5382" y="3477"/>
                    </a:cubicBezTo>
                    <a:cubicBezTo>
                      <a:pt x="4655" y="3168"/>
                      <a:pt x="3917" y="2894"/>
                      <a:pt x="3191" y="2644"/>
                    </a:cubicBezTo>
                    <a:close/>
                    <a:moveTo>
                      <a:pt x="3405" y="1"/>
                    </a:moveTo>
                    <a:cubicBezTo>
                      <a:pt x="3429" y="144"/>
                      <a:pt x="5179" y="1668"/>
                      <a:pt x="5489" y="2322"/>
                    </a:cubicBezTo>
                    <a:cubicBezTo>
                      <a:pt x="4658" y="1808"/>
                      <a:pt x="3541" y="1546"/>
                      <a:pt x="2446" y="1546"/>
                    </a:cubicBezTo>
                    <a:cubicBezTo>
                      <a:pt x="1564" y="1546"/>
                      <a:pt x="696" y="1715"/>
                      <a:pt x="0" y="2061"/>
                    </a:cubicBezTo>
                    <a:cubicBezTo>
                      <a:pt x="5036" y="3406"/>
                      <a:pt x="9656" y="6204"/>
                      <a:pt x="13168" y="10062"/>
                    </a:cubicBezTo>
                    <a:cubicBezTo>
                      <a:pt x="11740" y="7061"/>
                      <a:pt x="7072" y="560"/>
                      <a:pt x="3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1"/>
              <p:cNvSpPr/>
              <p:nvPr/>
            </p:nvSpPr>
            <p:spPr>
              <a:xfrm>
                <a:off x="1965700" y="1320050"/>
                <a:ext cx="155125" cy="153500"/>
              </a:xfrm>
              <a:custGeom>
                <a:avLst/>
                <a:gdLst/>
                <a:ahLst/>
                <a:cxnLst/>
                <a:rect l="l" t="t" r="r" b="b"/>
                <a:pathLst>
                  <a:path w="6205" h="6140" extrusionOk="0">
                    <a:moveTo>
                      <a:pt x="2253" y="1"/>
                    </a:moveTo>
                    <a:cubicBezTo>
                      <a:pt x="2110" y="1"/>
                      <a:pt x="1970" y="41"/>
                      <a:pt x="1834" y="127"/>
                    </a:cubicBezTo>
                    <a:cubicBezTo>
                      <a:pt x="1" y="1317"/>
                      <a:pt x="6204" y="6140"/>
                      <a:pt x="6204" y="6140"/>
                    </a:cubicBezTo>
                    <a:cubicBezTo>
                      <a:pt x="6204" y="6140"/>
                      <a:pt x="4022"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 name="Google Shape;862;p11"/>
            <p:cNvGrpSpPr/>
            <p:nvPr/>
          </p:nvGrpSpPr>
          <p:grpSpPr>
            <a:xfrm>
              <a:off x="1414275" y="1839440"/>
              <a:ext cx="308825" cy="1464623"/>
              <a:chOff x="1414275" y="1597152"/>
              <a:chExt cx="308825" cy="1464623"/>
            </a:xfrm>
          </p:grpSpPr>
          <p:sp>
            <p:nvSpPr>
              <p:cNvPr id="863" name="Google Shape;863;p11"/>
              <p:cNvSpPr/>
              <p:nvPr/>
            </p:nvSpPr>
            <p:spPr>
              <a:xfrm rot="-5400000">
                <a:off x="1218698" y="1793562"/>
                <a:ext cx="700811" cy="307993"/>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1"/>
              <p:cNvSpPr/>
              <p:nvPr/>
            </p:nvSpPr>
            <p:spPr>
              <a:xfrm rot="-5400000">
                <a:off x="1217800" y="2557483"/>
                <a:ext cx="700768" cy="307817"/>
              </a:xfrm>
              <a:custGeom>
                <a:avLst/>
                <a:gdLst/>
                <a:ahLst/>
                <a:cxnLst/>
                <a:rect l="l" t="t" r="r" b="b"/>
                <a:pathLst>
                  <a:path w="16002" h="7029" extrusionOk="0">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11"/>
            <p:cNvGrpSpPr/>
            <p:nvPr/>
          </p:nvGrpSpPr>
          <p:grpSpPr>
            <a:xfrm>
              <a:off x="7394450" y="1839440"/>
              <a:ext cx="308825" cy="1464623"/>
              <a:chOff x="7394450" y="1597152"/>
              <a:chExt cx="308825" cy="1464623"/>
            </a:xfrm>
          </p:grpSpPr>
          <p:sp>
            <p:nvSpPr>
              <p:cNvPr id="866" name="Google Shape;866;p11"/>
              <p:cNvSpPr/>
              <p:nvPr/>
            </p:nvSpPr>
            <p:spPr>
              <a:xfrm rot="5400000">
                <a:off x="7198041" y="2557373"/>
                <a:ext cx="700811" cy="307993"/>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1"/>
              <p:cNvSpPr/>
              <p:nvPr/>
            </p:nvSpPr>
            <p:spPr>
              <a:xfrm rot="5400000">
                <a:off x="7198982" y="1793628"/>
                <a:ext cx="700768" cy="307817"/>
              </a:xfrm>
              <a:custGeom>
                <a:avLst/>
                <a:gdLst/>
                <a:ahLst/>
                <a:cxnLst/>
                <a:rect l="l" t="t" r="r" b="b"/>
                <a:pathLst>
                  <a:path w="16002" h="7029" extrusionOk="0">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11"/>
            <p:cNvGrpSpPr/>
            <p:nvPr/>
          </p:nvGrpSpPr>
          <p:grpSpPr>
            <a:xfrm>
              <a:off x="1549050" y="1034622"/>
              <a:ext cx="1881600" cy="721020"/>
              <a:chOff x="1549050" y="1034622"/>
              <a:chExt cx="1881600" cy="721020"/>
            </a:xfrm>
          </p:grpSpPr>
          <p:sp>
            <p:nvSpPr>
              <p:cNvPr id="869" name="Google Shape;869;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11"/>
            <p:cNvGrpSpPr/>
            <p:nvPr/>
          </p:nvGrpSpPr>
          <p:grpSpPr>
            <a:xfrm flipH="1">
              <a:off x="5713375" y="1034622"/>
              <a:ext cx="1881600" cy="721020"/>
              <a:chOff x="1549050" y="1034622"/>
              <a:chExt cx="1881600" cy="721020"/>
            </a:xfrm>
          </p:grpSpPr>
          <p:sp>
            <p:nvSpPr>
              <p:cNvPr id="872" name="Google Shape;872;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11"/>
            <p:cNvGrpSpPr/>
            <p:nvPr/>
          </p:nvGrpSpPr>
          <p:grpSpPr>
            <a:xfrm rot="10800000" flipH="1">
              <a:off x="1549050" y="3387872"/>
              <a:ext cx="1881600" cy="721020"/>
              <a:chOff x="1549050" y="1034622"/>
              <a:chExt cx="1881600" cy="721020"/>
            </a:xfrm>
          </p:grpSpPr>
          <p:sp>
            <p:nvSpPr>
              <p:cNvPr id="875" name="Google Shape;875;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11"/>
            <p:cNvGrpSpPr/>
            <p:nvPr/>
          </p:nvGrpSpPr>
          <p:grpSpPr>
            <a:xfrm rot="10800000">
              <a:off x="5713375" y="3387872"/>
              <a:ext cx="1881600" cy="721020"/>
              <a:chOff x="1549050" y="1034622"/>
              <a:chExt cx="1881600" cy="721020"/>
            </a:xfrm>
          </p:grpSpPr>
          <p:sp>
            <p:nvSpPr>
              <p:cNvPr id="878" name="Google Shape;878;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80" name="Google Shape;880;p11"/>
          <p:cNvSpPr txBox="1">
            <a:spLocks noGrp="1"/>
          </p:cNvSpPr>
          <p:nvPr>
            <p:ph type="title" hasCustomPrompt="1"/>
          </p:nvPr>
        </p:nvSpPr>
        <p:spPr>
          <a:xfrm>
            <a:off x="1791200" y="1454275"/>
            <a:ext cx="5561700" cy="1774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5"/>
              </a:buClr>
              <a:buSzPts val="12000"/>
              <a:buNone/>
              <a:defRPr sz="12000">
                <a:solidFill>
                  <a:schemeClr val="accent5"/>
                </a:solidFill>
              </a:defRPr>
            </a:lvl1pPr>
            <a:lvl2pPr lvl="1" algn="ctr">
              <a:spcBef>
                <a:spcPts val="0"/>
              </a:spcBef>
              <a:spcAft>
                <a:spcPts val="0"/>
              </a:spcAft>
              <a:buClr>
                <a:schemeClr val="accent5"/>
              </a:buClr>
              <a:buSzPts val="12000"/>
              <a:buNone/>
              <a:defRPr sz="12000">
                <a:solidFill>
                  <a:schemeClr val="accent5"/>
                </a:solidFill>
              </a:defRPr>
            </a:lvl2pPr>
            <a:lvl3pPr lvl="2" algn="ctr">
              <a:spcBef>
                <a:spcPts val="0"/>
              </a:spcBef>
              <a:spcAft>
                <a:spcPts val="0"/>
              </a:spcAft>
              <a:buClr>
                <a:schemeClr val="accent5"/>
              </a:buClr>
              <a:buSzPts val="12000"/>
              <a:buNone/>
              <a:defRPr sz="12000">
                <a:solidFill>
                  <a:schemeClr val="accent5"/>
                </a:solidFill>
              </a:defRPr>
            </a:lvl3pPr>
            <a:lvl4pPr lvl="3" algn="ctr">
              <a:spcBef>
                <a:spcPts val="0"/>
              </a:spcBef>
              <a:spcAft>
                <a:spcPts val="0"/>
              </a:spcAft>
              <a:buClr>
                <a:schemeClr val="accent5"/>
              </a:buClr>
              <a:buSzPts val="12000"/>
              <a:buNone/>
              <a:defRPr sz="12000">
                <a:solidFill>
                  <a:schemeClr val="accent5"/>
                </a:solidFill>
              </a:defRPr>
            </a:lvl4pPr>
            <a:lvl5pPr lvl="4" algn="ctr">
              <a:spcBef>
                <a:spcPts val="0"/>
              </a:spcBef>
              <a:spcAft>
                <a:spcPts val="0"/>
              </a:spcAft>
              <a:buClr>
                <a:schemeClr val="accent5"/>
              </a:buClr>
              <a:buSzPts val="12000"/>
              <a:buNone/>
              <a:defRPr sz="12000">
                <a:solidFill>
                  <a:schemeClr val="accent5"/>
                </a:solidFill>
              </a:defRPr>
            </a:lvl5pPr>
            <a:lvl6pPr lvl="5" algn="ctr">
              <a:spcBef>
                <a:spcPts val="0"/>
              </a:spcBef>
              <a:spcAft>
                <a:spcPts val="0"/>
              </a:spcAft>
              <a:buClr>
                <a:schemeClr val="accent5"/>
              </a:buClr>
              <a:buSzPts val="12000"/>
              <a:buNone/>
              <a:defRPr sz="12000">
                <a:solidFill>
                  <a:schemeClr val="accent5"/>
                </a:solidFill>
              </a:defRPr>
            </a:lvl6pPr>
            <a:lvl7pPr lvl="6" algn="ctr">
              <a:spcBef>
                <a:spcPts val="0"/>
              </a:spcBef>
              <a:spcAft>
                <a:spcPts val="0"/>
              </a:spcAft>
              <a:buClr>
                <a:schemeClr val="accent5"/>
              </a:buClr>
              <a:buSzPts val="12000"/>
              <a:buNone/>
              <a:defRPr sz="12000">
                <a:solidFill>
                  <a:schemeClr val="accent5"/>
                </a:solidFill>
              </a:defRPr>
            </a:lvl7pPr>
            <a:lvl8pPr lvl="7" algn="ctr">
              <a:spcBef>
                <a:spcPts val="0"/>
              </a:spcBef>
              <a:spcAft>
                <a:spcPts val="0"/>
              </a:spcAft>
              <a:buClr>
                <a:schemeClr val="accent5"/>
              </a:buClr>
              <a:buSzPts val="12000"/>
              <a:buNone/>
              <a:defRPr sz="12000">
                <a:solidFill>
                  <a:schemeClr val="accent5"/>
                </a:solidFill>
              </a:defRPr>
            </a:lvl8pPr>
            <a:lvl9pPr lvl="8" algn="ctr">
              <a:spcBef>
                <a:spcPts val="0"/>
              </a:spcBef>
              <a:spcAft>
                <a:spcPts val="0"/>
              </a:spcAft>
              <a:buClr>
                <a:schemeClr val="accent5"/>
              </a:buClr>
              <a:buSzPts val="12000"/>
              <a:buNone/>
              <a:defRPr sz="12000">
                <a:solidFill>
                  <a:schemeClr val="accent5"/>
                </a:solidFill>
              </a:defRPr>
            </a:lvl9pPr>
          </a:lstStyle>
          <a:p>
            <a:r>
              <a:t>xx%</a:t>
            </a:r>
          </a:p>
        </p:txBody>
      </p:sp>
      <p:sp>
        <p:nvSpPr>
          <p:cNvPr id="881" name="Google Shape;881;p11"/>
          <p:cNvSpPr txBox="1">
            <a:spLocks noGrp="1"/>
          </p:cNvSpPr>
          <p:nvPr>
            <p:ph type="body" idx="1"/>
          </p:nvPr>
        </p:nvSpPr>
        <p:spPr>
          <a:xfrm>
            <a:off x="2432200" y="3069125"/>
            <a:ext cx="4279500" cy="7725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800">
                <a:solidFill>
                  <a:srgbClr val="000000"/>
                </a:solidFill>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8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bg>
      <p:bgPr>
        <a:blipFill>
          <a:blip r:embed="rId2">
            <a:alphaModFix/>
          </a:blip>
          <a:stretch>
            <a:fillRect/>
          </a:stretch>
        </a:blipFill>
        <a:effectLst/>
      </p:bgPr>
    </p:bg>
    <p:spTree>
      <p:nvGrpSpPr>
        <p:cNvPr id="1" name="Shape 883"/>
        <p:cNvGrpSpPr/>
        <p:nvPr/>
      </p:nvGrpSpPr>
      <p:grpSpPr>
        <a:xfrm>
          <a:off x="0" y="0"/>
          <a:ext cx="0" cy="0"/>
          <a:chOff x="0" y="0"/>
          <a:chExt cx="0" cy="0"/>
        </a:xfrm>
      </p:grpSpPr>
      <p:grpSp>
        <p:nvGrpSpPr>
          <p:cNvPr id="884" name="Google Shape;884;p13"/>
          <p:cNvGrpSpPr/>
          <p:nvPr/>
        </p:nvGrpSpPr>
        <p:grpSpPr>
          <a:xfrm>
            <a:off x="76177" y="114913"/>
            <a:ext cx="9067896" cy="4900595"/>
            <a:chOff x="76177" y="114913"/>
            <a:chExt cx="9067896" cy="4900595"/>
          </a:xfrm>
        </p:grpSpPr>
        <p:grpSp>
          <p:nvGrpSpPr>
            <p:cNvPr id="885" name="Google Shape;885;p13"/>
            <p:cNvGrpSpPr/>
            <p:nvPr/>
          </p:nvGrpSpPr>
          <p:grpSpPr>
            <a:xfrm>
              <a:off x="4477110" y="4842845"/>
              <a:ext cx="189780" cy="172662"/>
              <a:chOff x="4520653" y="4806269"/>
              <a:chExt cx="189780" cy="172662"/>
            </a:xfrm>
          </p:grpSpPr>
          <p:sp>
            <p:nvSpPr>
              <p:cNvPr id="886" name="Google Shape;886;p1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 name="Google Shape;889;p1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 name="Google Shape;890;p13"/>
            <p:cNvGrpSpPr/>
            <p:nvPr/>
          </p:nvGrpSpPr>
          <p:grpSpPr>
            <a:xfrm>
              <a:off x="76177" y="114937"/>
              <a:ext cx="9067896" cy="4880416"/>
              <a:chOff x="76177" y="114937"/>
              <a:chExt cx="9067896" cy="4880416"/>
            </a:xfrm>
          </p:grpSpPr>
          <p:grpSp>
            <p:nvGrpSpPr>
              <p:cNvPr id="891" name="Google Shape;891;p13"/>
              <p:cNvGrpSpPr/>
              <p:nvPr/>
            </p:nvGrpSpPr>
            <p:grpSpPr>
              <a:xfrm>
                <a:off x="194306" y="1034696"/>
                <a:ext cx="213648" cy="3005896"/>
                <a:chOff x="194306" y="1034696"/>
                <a:chExt cx="213648" cy="3005896"/>
              </a:xfrm>
            </p:grpSpPr>
            <p:sp>
              <p:nvSpPr>
                <p:cNvPr id="892" name="Google Shape;892;p1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13"/>
              <p:cNvGrpSpPr/>
              <p:nvPr/>
            </p:nvGrpSpPr>
            <p:grpSpPr>
              <a:xfrm>
                <a:off x="1005226" y="210401"/>
                <a:ext cx="8138847" cy="211872"/>
                <a:chOff x="1005226" y="199492"/>
                <a:chExt cx="8138847" cy="211872"/>
              </a:xfrm>
            </p:grpSpPr>
            <p:sp>
              <p:nvSpPr>
                <p:cNvPr id="897" name="Google Shape;897;p1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 name="Google Shape;898;p13"/>
                <p:cNvGrpSpPr/>
                <p:nvPr/>
              </p:nvGrpSpPr>
              <p:grpSpPr>
                <a:xfrm>
                  <a:off x="1005226" y="199492"/>
                  <a:ext cx="3295960" cy="211872"/>
                  <a:chOff x="1018925" y="254356"/>
                  <a:chExt cx="3295960" cy="211872"/>
                </a:xfrm>
              </p:grpSpPr>
              <p:sp>
                <p:nvSpPr>
                  <p:cNvPr id="899" name="Google Shape;899;p1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 name="Google Shape;901;p13"/>
              <p:cNvGrpSpPr/>
              <p:nvPr/>
            </p:nvGrpSpPr>
            <p:grpSpPr>
              <a:xfrm>
                <a:off x="91453" y="114937"/>
                <a:ext cx="750045" cy="777207"/>
                <a:chOff x="54877" y="169801"/>
                <a:chExt cx="750045" cy="777207"/>
              </a:xfrm>
            </p:grpSpPr>
            <p:sp>
              <p:nvSpPr>
                <p:cNvPr id="902" name="Google Shape;902;p1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13"/>
              <p:cNvGrpSpPr/>
              <p:nvPr/>
            </p:nvGrpSpPr>
            <p:grpSpPr>
              <a:xfrm>
                <a:off x="76177" y="4248700"/>
                <a:ext cx="779177" cy="746654"/>
                <a:chOff x="39601" y="4212124"/>
                <a:chExt cx="779177" cy="746654"/>
              </a:xfrm>
            </p:grpSpPr>
            <p:sp>
              <p:nvSpPr>
                <p:cNvPr id="922" name="Google Shape;922;p1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13"/>
              <p:cNvGrpSpPr/>
              <p:nvPr/>
            </p:nvGrpSpPr>
            <p:grpSpPr>
              <a:xfrm rot="10800000" flipH="1">
                <a:off x="1005226" y="4721208"/>
                <a:ext cx="8138847" cy="211872"/>
                <a:chOff x="1005226" y="199492"/>
                <a:chExt cx="8138847" cy="211872"/>
              </a:xfrm>
            </p:grpSpPr>
            <p:sp>
              <p:nvSpPr>
                <p:cNvPr id="942" name="Google Shape;942;p1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 name="Google Shape;943;p13"/>
                <p:cNvGrpSpPr/>
                <p:nvPr/>
              </p:nvGrpSpPr>
              <p:grpSpPr>
                <a:xfrm>
                  <a:off x="1005226" y="199492"/>
                  <a:ext cx="3295960" cy="211872"/>
                  <a:chOff x="1018925" y="254356"/>
                  <a:chExt cx="3295960" cy="211872"/>
                </a:xfrm>
              </p:grpSpPr>
              <p:sp>
                <p:nvSpPr>
                  <p:cNvPr id="944" name="Google Shape;944;p1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46" name="Google Shape;946;p13"/>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sz="3000">
                <a:solidFill>
                  <a:schemeClr val="accent5"/>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947" name="Google Shape;947;p13"/>
          <p:cNvSpPr txBox="1">
            <a:spLocks noGrp="1"/>
          </p:cNvSpPr>
          <p:nvPr>
            <p:ph type="title" idx="2" hasCustomPrompt="1"/>
          </p:nvPr>
        </p:nvSpPr>
        <p:spPr>
          <a:xfrm>
            <a:off x="1071250" y="15364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48" name="Google Shape;948;p13"/>
          <p:cNvSpPr txBox="1">
            <a:spLocks noGrp="1"/>
          </p:cNvSpPr>
          <p:nvPr>
            <p:ph type="title" idx="3"/>
          </p:nvPr>
        </p:nvSpPr>
        <p:spPr>
          <a:xfrm>
            <a:off x="1898425" y="15364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49" name="Google Shape;949;p13"/>
          <p:cNvSpPr txBox="1">
            <a:spLocks noGrp="1"/>
          </p:cNvSpPr>
          <p:nvPr>
            <p:ph type="title" idx="4"/>
          </p:nvPr>
        </p:nvSpPr>
        <p:spPr>
          <a:xfrm>
            <a:off x="1898425" y="19918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0" name="Google Shape;950;p13"/>
          <p:cNvSpPr txBox="1">
            <a:spLocks noGrp="1"/>
          </p:cNvSpPr>
          <p:nvPr>
            <p:ph type="title" idx="5" hasCustomPrompt="1"/>
          </p:nvPr>
        </p:nvSpPr>
        <p:spPr>
          <a:xfrm>
            <a:off x="4716925" y="15364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1" name="Google Shape;951;p13"/>
          <p:cNvSpPr txBox="1">
            <a:spLocks noGrp="1"/>
          </p:cNvSpPr>
          <p:nvPr>
            <p:ph type="title" idx="6"/>
          </p:nvPr>
        </p:nvSpPr>
        <p:spPr>
          <a:xfrm>
            <a:off x="5544100" y="15364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2" name="Google Shape;952;p13"/>
          <p:cNvSpPr txBox="1">
            <a:spLocks noGrp="1"/>
          </p:cNvSpPr>
          <p:nvPr>
            <p:ph type="title" idx="7"/>
          </p:nvPr>
        </p:nvSpPr>
        <p:spPr>
          <a:xfrm>
            <a:off x="5544100" y="19918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3" name="Google Shape;953;p13"/>
          <p:cNvSpPr txBox="1">
            <a:spLocks noGrp="1"/>
          </p:cNvSpPr>
          <p:nvPr>
            <p:ph type="title" idx="8" hasCustomPrompt="1"/>
          </p:nvPr>
        </p:nvSpPr>
        <p:spPr>
          <a:xfrm>
            <a:off x="1071250" y="30499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4" name="Google Shape;954;p13"/>
          <p:cNvSpPr txBox="1">
            <a:spLocks noGrp="1"/>
          </p:cNvSpPr>
          <p:nvPr>
            <p:ph type="title" idx="9"/>
          </p:nvPr>
        </p:nvSpPr>
        <p:spPr>
          <a:xfrm>
            <a:off x="1898425" y="30499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5" name="Google Shape;955;p13"/>
          <p:cNvSpPr txBox="1">
            <a:spLocks noGrp="1"/>
          </p:cNvSpPr>
          <p:nvPr>
            <p:ph type="title" idx="13"/>
          </p:nvPr>
        </p:nvSpPr>
        <p:spPr>
          <a:xfrm>
            <a:off x="1898425" y="35053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6" name="Google Shape;956;p13"/>
          <p:cNvSpPr txBox="1">
            <a:spLocks noGrp="1"/>
          </p:cNvSpPr>
          <p:nvPr>
            <p:ph type="title" idx="14" hasCustomPrompt="1"/>
          </p:nvPr>
        </p:nvSpPr>
        <p:spPr>
          <a:xfrm>
            <a:off x="4716925" y="30499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7" name="Google Shape;957;p13"/>
          <p:cNvSpPr txBox="1">
            <a:spLocks noGrp="1"/>
          </p:cNvSpPr>
          <p:nvPr>
            <p:ph type="title" idx="15"/>
          </p:nvPr>
        </p:nvSpPr>
        <p:spPr>
          <a:xfrm>
            <a:off x="5544100" y="30499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8" name="Google Shape;958;p13"/>
          <p:cNvSpPr txBox="1">
            <a:spLocks noGrp="1"/>
          </p:cNvSpPr>
          <p:nvPr>
            <p:ph type="title" idx="16"/>
          </p:nvPr>
        </p:nvSpPr>
        <p:spPr>
          <a:xfrm>
            <a:off x="5544100" y="35053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2">
  <p:cSld name="CUSTOM_11">
    <p:bg>
      <p:bgPr>
        <a:blipFill>
          <a:blip r:embed="rId2">
            <a:alphaModFix/>
          </a:blip>
          <a:stretch>
            <a:fillRect/>
          </a:stretch>
        </a:blipFill>
        <a:effectLst/>
      </p:bgPr>
    </p:bg>
    <p:spTree>
      <p:nvGrpSpPr>
        <p:cNvPr id="1" name="Shape 959"/>
        <p:cNvGrpSpPr/>
        <p:nvPr/>
      </p:nvGrpSpPr>
      <p:grpSpPr>
        <a:xfrm>
          <a:off x="0" y="0"/>
          <a:ext cx="0" cy="0"/>
          <a:chOff x="0" y="0"/>
          <a:chExt cx="0" cy="0"/>
        </a:xfrm>
      </p:grpSpPr>
      <p:grpSp>
        <p:nvGrpSpPr>
          <p:cNvPr id="960" name="Google Shape;960;p14"/>
          <p:cNvGrpSpPr/>
          <p:nvPr/>
        </p:nvGrpSpPr>
        <p:grpSpPr>
          <a:xfrm>
            <a:off x="76177" y="114913"/>
            <a:ext cx="8991497" cy="4900595"/>
            <a:chOff x="76177" y="114913"/>
            <a:chExt cx="8991497" cy="4900595"/>
          </a:xfrm>
        </p:grpSpPr>
        <p:grpSp>
          <p:nvGrpSpPr>
            <p:cNvPr id="961" name="Google Shape;961;p14"/>
            <p:cNvGrpSpPr/>
            <p:nvPr/>
          </p:nvGrpSpPr>
          <p:grpSpPr>
            <a:xfrm>
              <a:off x="4477110" y="4842845"/>
              <a:ext cx="189780" cy="172662"/>
              <a:chOff x="4520653" y="4806269"/>
              <a:chExt cx="189780" cy="172662"/>
            </a:xfrm>
          </p:grpSpPr>
          <p:sp>
            <p:nvSpPr>
              <p:cNvPr id="962" name="Google Shape;962;p14"/>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4"/>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4"/>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14"/>
            <p:cNvGrpSpPr/>
            <p:nvPr/>
          </p:nvGrpSpPr>
          <p:grpSpPr>
            <a:xfrm>
              <a:off x="194306" y="1034696"/>
              <a:ext cx="213648" cy="3005896"/>
              <a:chOff x="194306" y="1034696"/>
              <a:chExt cx="213648" cy="3005896"/>
            </a:xfrm>
          </p:grpSpPr>
          <p:sp>
            <p:nvSpPr>
              <p:cNvPr id="966" name="Google Shape;966;p14"/>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4"/>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4"/>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4"/>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14"/>
            <p:cNvGrpSpPr/>
            <p:nvPr/>
          </p:nvGrpSpPr>
          <p:grpSpPr>
            <a:xfrm>
              <a:off x="1018925" y="4718372"/>
              <a:ext cx="3295960" cy="211904"/>
              <a:chOff x="1018925" y="4669812"/>
              <a:chExt cx="3295960" cy="211904"/>
            </a:xfrm>
          </p:grpSpPr>
          <p:sp>
            <p:nvSpPr>
              <p:cNvPr id="971" name="Google Shape;971;p14"/>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4"/>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14"/>
            <p:cNvGrpSpPr/>
            <p:nvPr/>
          </p:nvGrpSpPr>
          <p:grpSpPr>
            <a:xfrm>
              <a:off x="4856159" y="4718372"/>
              <a:ext cx="3296315" cy="211904"/>
              <a:chOff x="4856159" y="4669812"/>
              <a:chExt cx="3296315" cy="211904"/>
            </a:xfrm>
          </p:grpSpPr>
          <p:sp>
            <p:nvSpPr>
              <p:cNvPr id="974" name="Google Shape;974;p14"/>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4"/>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14"/>
            <p:cNvGrpSpPr/>
            <p:nvPr/>
          </p:nvGrpSpPr>
          <p:grpSpPr>
            <a:xfrm>
              <a:off x="1005226" y="213208"/>
              <a:ext cx="7133549" cy="211872"/>
              <a:chOff x="1018925" y="199492"/>
              <a:chExt cx="7133549" cy="211872"/>
            </a:xfrm>
          </p:grpSpPr>
          <p:grpSp>
            <p:nvGrpSpPr>
              <p:cNvPr id="977" name="Google Shape;977;p14"/>
              <p:cNvGrpSpPr/>
              <p:nvPr/>
            </p:nvGrpSpPr>
            <p:grpSpPr>
              <a:xfrm>
                <a:off x="4856159" y="199492"/>
                <a:ext cx="3296315" cy="211872"/>
                <a:chOff x="4856159" y="254356"/>
                <a:chExt cx="3296315" cy="211872"/>
              </a:xfrm>
            </p:grpSpPr>
            <p:sp>
              <p:nvSpPr>
                <p:cNvPr id="978" name="Google Shape;978;p14"/>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4"/>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 name="Google Shape;980;p14"/>
              <p:cNvGrpSpPr/>
              <p:nvPr/>
            </p:nvGrpSpPr>
            <p:grpSpPr>
              <a:xfrm>
                <a:off x="1018925" y="199492"/>
                <a:ext cx="3295960" cy="211872"/>
                <a:chOff x="1018925" y="254356"/>
                <a:chExt cx="3295960" cy="211872"/>
              </a:xfrm>
            </p:grpSpPr>
            <p:sp>
              <p:nvSpPr>
                <p:cNvPr id="981" name="Google Shape;981;p1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 name="Google Shape;983;p14"/>
            <p:cNvGrpSpPr/>
            <p:nvPr/>
          </p:nvGrpSpPr>
          <p:grpSpPr>
            <a:xfrm>
              <a:off x="91453" y="114937"/>
              <a:ext cx="750045" cy="777207"/>
              <a:chOff x="54877" y="169801"/>
              <a:chExt cx="750045" cy="777207"/>
            </a:xfrm>
          </p:grpSpPr>
          <p:sp>
            <p:nvSpPr>
              <p:cNvPr id="984" name="Google Shape;984;p14"/>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4"/>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4"/>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4"/>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4"/>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4"/>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4"/>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4"/>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4"/>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4"/>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4"/>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4"/>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4"/>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4"/>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4"/>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4"/>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4"/>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4"/>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4"/>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14"/>
            <p:cNvGrpSpPr/>
            <p:nvPr/>
          </p:nvGrpSpPr>
          <p:grpSpPr>
            <a:xfrm>
              <a:off x="76177" y="4248700"/>
              <a:ext cx="779177" cy="746654"/>
              <a:chOff x="39601" y="4212124"/>
              <a:chExt cx="779177" cy="746654"/>
            </a:xfrm>
          </p:grpSpPr>
          <p:sp>
            <p:nvSpPr>
              <p:cNvPr id="1004" name="Google Shape;1004;p14"/>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4"/>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4"/>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4"/>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4"/>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4"/>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4"/>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4"/>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4"/>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4"/>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4"/>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4"/>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4"/>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4"/>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4"/>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4"/>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4"/>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4"/>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4"/>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 name="Google Shape;1023;p14"/>
            <p:cNvGrpSpPr/>
            <p:nvPr/>
          </p:nvGrpSpPr>
          <p:grpSpPr>
            <a:xfrm>
              <a:off x="8735864" y="1034696"/>
              <a:ext cx="213293" cy="3005896"/>
              <a:chOff x="8735864" y="1034696"/>
              <a:chExt cx="213293" cy="3005896"/>
            </a:xfrm>
          </p:grpSpPr>
          <p:sp>
            <p:nvSpPr>
              <p:cNvPr id="1024" name="Google Shape;1024;p14"/>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4"/>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4"/>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4"/>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 name="Google Shape;1028;p14"/>
            <p:cNvGrpSpPr/>
            <p:nvPr/>
          </p:nvGrpSpPr>
          <p:grpSpPr>
            <a:xfrm>
              <a:off x="8302319" y="114937"/>
              <a:ext cx="750045" cy="777046"/>
              <a:chOff x="8338895" y="169801"/>
              <a:chExt cx="750045" cy="777046"/>
            </a:xfrm>
          </p:grpSpPr>
          <p:sp>
            <p:nvSpPr>
              <p:cNvPr id="1029" name="Google Shape;1029;p14"/>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4"/>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4"/>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4"/>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4"/>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4"/>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4"/>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4"/>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4"/>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4"/>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4"/>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4"/>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4"/>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4"/>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4"/>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4"/>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4"/>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4"/>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4"/>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14"/>
            <p:cNvGrpSpPr/>
            <p:nvPr/>
          </p:nvGrpSpPr>
          <p:grpSpPr>
            <a:xfrm>
              <a:off x="8288916" y="4248700"/>
              <a:ext cx="778757" cy="746654"/>
              <a:chOff x="8325492" y="4212124"/>
              <a:chExt cx="778757" cy="746654"/>
            </a:xfrm>
          </p:grpSpPr>
          <p:sp>
            <p:nvSpPr>
              <p:cNvPr id="1049" name="Google Shape;1049;p14"/>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4"/>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4"/>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4"/>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4"/>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4"/>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4"/>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4"/>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4"/>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4"/>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4"/>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4"/>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4"/>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4"/>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4"/>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4"/>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4"/>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4"/>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4"/>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 name="Google Shape;1068;p14"/>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 name="Google Shape;1069;p14"/>
          <p:cNvSpPr txBox="1">
            <a:spLocks noGrp="1"/>
          </p:cNvSpPr>
          <p:nvPr>
            <p:ph type="title"/>
          </p:nvPr>
        </p:nvSpPr>
        <p:spPr>
          <a:xfrm>
            <a:off x="2295150" y="1749238"/>
            <a:ext cx="4553700" cy="19461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100" b="1">
                <a:solidFill>
                  <a:schemeClr val="accent6"/>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070" name="Google Shape;1070;p14"/>
          <p:cNvSpPr txBox="1">
            <a:spLocks noGrp="1"/>
          </p:cNvSpPr>
          <p:nvPr>
            <p:ph type="subTitle" idx="1"/>
          </p:nvPr>
        </p:nvSpPr>
        <p:spPr>
          <a:xfrm>
            <a:off x="2562900" y="3834213"/>
            <a:ext cx="4018200" cy="52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71" name="Google Shape;1071;p14"/>
          <p:cNvSpPr txBox="1">
            <a:spLocks noGrp="1"/>
          </p:cNvSpPr>
          <p:nvPr>
            <p:ph type="title" idx="2" hasCustomPrompt="1"/>
          </p:nvPr>
        </p:nvSpPr>
        <p:spPr>
          <a:xfrm>
            <a:off x="3785050" y="773313"/>
            <a:ext cx="1573800" cy="772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6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1">
    <p:bg>
      <p:bgPr>
        <a:blipFill>
          <a:blip r:embed="rId2">
            <a:alphaModFix/>
          </a:blip>
          <a:stretch>
            <a:fillRect/>
          </a:stretch>
        </a:blipFill>
        <a:effectLst/>
      </p:bgPr>
    </p:bg>
    <p:spTree>
      <p:nvGrpSpPr>
        <p:cNvPr id="1" name="Shape 1072"/>
        <p:cNvGrpSpPr/>
        <p:nvPr/>
      </p:nvGrpSpPr>
      <p:grpSpPr>
        <a:xfrm>
          <a:off x="0" y="0"/>
          <a:ext cx="0" cy="0"/>
          <a:chOff x="0" y="0"/>
          <a:chExt cx="0" cy="0"/>
        </a:xfrm>
      </p:grpSpPr>
      <p:grpSp>
        <p:nvGrpSpPr>
          <p:cNvPr id="1073" name="Google Shape;1073;p15"/>
          <p:cNvGrpSpPr/>
          <p:nvPr/>
        </p:nvGrpSpPr>
        <p:grpSpPr>
          <a:xfrm>
            <a:off x="1048898" y="448034"/>
            <a:ext cx="7046413" cy="4247439"/>
            <a:chOff x="866175" y="1079125"/>
            <a:chExt cx="5895100" cy="3553450"/>
          </a:xfrm>
        </p:grpSpPr>
        <p:sp>
          <p:nvSpPr>
            <p:cNvPr id="1074" name="Google Shape;1074;p15"/>
            <p:cNvSpPr/>
            <p:nvPr/>
          </p:nvSpPr>
          <p:spPr>
            <a:xfrm>
              <a:off x="2696150" y="4006100"/>
              <a:ext cx="424500" cy="246425"/>
            </a:xfrm>
            <a:custGeom>
              <a:avLst/>
              <a:gdLst/>
              <a:ahLst/>
              <a:cxnLst/>
              <a:rect l="l" t="t" r="r" b="b"/>
              <a:pathLst>
                <a:path w="16980" h="9857" extrusionOk="0">
                  <a:moveTo>
                    <a:pt x="6454" y="4222"/>
                  </a:moveTo>
                  <a:lnTo>
                    <a:pt x="6454" y="4222"/>
                  </a:lnTo>
                  <a:cubicBezTo>
                    <a:pt x="6525" y="4996"/>
                    <a:pt x="6764" y="5699"/>
                    <a:pt x="7121" y="6330"/>
                  </a:cubicBezTo>
                  <a:cubicBezTo>
                    <a:pt x="7395" y="6806"/>
                    <a:pt x="7716" y="7247"/>
                    <a:pt x="8121" y="7616"/>
                  </a:cubicBezTo>
                  <a:cubicBezTo>
                    <a:pt x="8550" y="7878"/>
                    <a:pt x="9002" y="8104"/>
                    <a:pt x="9466" y="8259"/>
                  </a:cubicBezTo>
                  <a:cubicBezTo>
                    <a:pt x="10240" y="8509"/>
                    <a:pt x="11050" y="8592"/>
                    <a:pt x="11883" y="8616"/>
                  </a:cubicBezTo>
                  <a:cubicBezTo>
                    <a:pt x="11580" y="8651"/>
                    <a:pt x="11269" y="8672"/>
                    <a:pt x="10955" y="8672"/>
                  </a:cubicBezTo>
                  <a:cubicBezTo>
                    <a:pt x="10430" y="8672"/>
                    <a:pt x="9897" y="8614"/>
                    <a:pt x="9383" y="8473"/>
                  </a:cubicBezTo>
                  <a:cubicBezTo>
                    <a:pt x="8573" y="8271"/>
                    <a:pt x="7811" y="7842"/>
                    <a:pt x="7145" y="7318"/>
                  </a:cubicBezTo>
                  <a:cubicBezTo>
                    <a:pt x="6466" y="6794"/>
                    <a:pt x="5894" y="6199"/>
                    <a:pt x="5275" y="5651"/>
                  </a:cubicBezTo>
                  <a:cubicBezTo>
                    <a:pt x="4668" y="5103"/>
                    <a:pt x="4013" y="4591"/>
                    <a:pt x="3251" y="4246"/>
                  </a:cubicBezTo>
                  <a:lnTo>
                    <a:pt x="3251" y="4246"/>
                  </a:lnTo>
                  <a:cubicBezTo>
                    <a:pt x="4073" y="4484"/>
                    <a:pt x="4799" y="4961"/>
                    <a:pt x="5442" y="5484"/>
                  </a:cubicBezTo>
                  <a:cubicBezTo>
                    <a:pt x="6025" y="5949"/>
                    <a:pt x="6561" y="6449"/>
                    <a:pt x="7121" y="6913"/>
                  </a:cubicBezTo>
                  <a:cubicBezTo>
                    <a:pt x="7026" y="6782"/>
                    <a:pt x="6930" y="6651"/>
                    <a:pt x="6859" y="6496"/>
                  </a:cubicBezTo>
                  <a:cubicBezTo>
                    <a:pt x="6466" y="5818"/>
                    <a:pt x="6275" y="4984"/>
                    <a:pt x="6454" y="4222"/>
                  </a:cubicBezTo>
                  <a:close/>
                  <a:moveTo>
                    <a:pt x="10460" y="0"/>
                  </a:moveTo>
                  <a:cubicBezTo>
                    <a:pt x="10023" y="0"/>
                    <a:pt x="9586" y="124"/>
                    <a:pt x="9228" y="365"/>
                  </a:cubicBezTo>
                  <a:cubicBezTo>
                    <a:pt x="8573" y="829"/>
                    <a:pt x="8371" y="1722"/>
                    <a:pt x="8490" y="2508"/>
                  </a:cubicBezTo>
                  <a:cubicBezTo>
                    <a:pt x="8061" y="2091"/>
                    <a:pt x="7633" y="1674"/>
                    <a:pt x="7061" y="1484"/>
                  </a:cubicBezTo>
                  <a:cubicBezTo>
                    <a:pt x="6883" y="1422"/>
                    <a:pt x="6688" y="1389"/>
                    <a:pt x="6493" y="1389"/>
                  </a:cubicBezTo>
                  <a:cubicBezTo>
                    <a:pt x="6088" y="1389"/>
                    <a:pt x="5687" y="1532"/>
                    <a:pt x="5454" y="1853"/>
                  </a:cubicBezTo>
                  <a:cubicBezTo>
                    <a:pt x="5204" y="2210"/>
                    <a:pt x="5299" y="2913"/>
                    <a:pt x="5597" y="3258"/>
                  </a:cubicBezTo>
                  <a:cubicBezTo>
                    <a:pt x="4984" y="2977"/>
                    <a:pt x="4306" y="2831"/>
                    <a:pt x="3628" y="2831"/>
                  </a:cubicBezTo>
                  <a:cubicBezTo>
                    <a:pt x="3187" y="2831"/>
                    <a:pt x="2745" y="2893"/>
                    <a:pt x="2323" y="3020"/>
                  </a:cubicBezTo>
                  <a:cubicBezTo>
                    <a:pt x="1108" y="3389"/>
                    <a:pt x="549" y="4449"/>
                    <a:pt x="1" y="5580"/>
                  </a:cubicBezTo>
                  <a:cubicBezTo>
                    <a:pt x="321" y="5413"/>
                    <a:pt x="672" y="5340"/>
                    <a:pt x="1030" y="5340"/>
                  </a:cubicBezTo>
                  <a:cubicBezTo>
                    <a:pt x="1643" y="5340"/>
                    <a:pt x="2277" y="5554"/>
                    <a:pt x="2811" y="5877"/>
                  </a:cubicBezTo>
                  <a:cubicBezTo>
                    <a:pt x="3656" y="6366"/>
                    <a:pt x="4347" y="7092"/>
                    <a:pt x="5121" y="7699"/>
                  </a:cubicBezTo>
                  <a:cubicBezTo>
                    <a:pt x="6881" y="9091"/>
                    <a:pt x="9128" y="9857"/>
                    <a:pt x="11372" y="9857"/>
                  </a:cubicBezTo>
                  <a:cubicBezTo>
                    <a:pt x="11662" y="9857"/>
                    <a:pt x="11952" y="9844"/>
                    <a:pt x="12240" y="9818"/>
                  </a:cubicBezTo>
                  <a:cubicBezTo>
                    <a:pt x="13931" y="9664"/>
                    <a:pt x="15562" y="9056"/>
                    <a:pt x="16979" y="8116"/>
                  </a:cubicBezTo>
                  <a:lnTo>
                    <a:pt x="16979" y="8116"/>
                  </a:lnTo>
                  <a:cubicBezTo>
                    <a:pt x="16402" y="8312"/>
                    <a:pt x="15735" y="8383"/>
                    <a:pt x="15033" y="8383"/>
                  </a:cubicBezTo>
                  <a:cubicBezTo>
                    <a:pt x="14924" y="8383"/>
                    <a:pt x="14815" y="8381"/>
                    <a:pt x="14705" y="8378"/>
                  </a:cubicBezTo>
                  <a:cubicBezTo>
                    <a:pt x="12883" y="8330"/>
                    <a:pt x="11169" y="7128"/>
                    <a:pt x="10490" y="5437"/>
                  </a:cubicBezTo>
                  <a:cubicBezTo>
                    <a:pt x="9800" y="3758"/>
                    <a:pt x="10240" y="1555"/>
                    <a:pt x="11502" y="258"/>
                  </a:cubicBezTo>
                  <a:cubicBezTo>
                    <a:pt x="11184" y="85"/>
                    <a:pt x="10822" y="0"/>
                    <a:pt x="10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5"/>
            <p:cNvSpPr/>
            <p:nvPr/>
          </p:nvSpPr>
          <p:spPr>
            <a:xfrm>
              <a:off x="2361900" y="3979250"/>
              <a:ext cx="959950" cy="388250"/>
            </a:xfrm>
            <a:custGeom>
              <a:avLst/>
              <a:gdLst/>
              <a:ahLst/>
              <a:cxnLst/>
              <a:rect l="l" t="t" r="r" b="b"/>
              <a:pathLst>
                <a:path w="38398" h="15530" extrusionOk="0">
                  <a:moveTo>
                    <a:pt x="38398" y="4892"/>
                  </a:moveTo>
                  <a:cubicBezTo>
                    <a:pt x="38377" y="4918"/>
                    <a:pt x="38356" y="4944"/>
                    <a:pt x="38335" y="4970"/>
                  </a:cubicBezTo>
                  <a:lnTo>
                    <a:pt x="38335" y="4970"/>
                  </a:lnTo>
                  <a:cubicBezTo>
                    <a:pt x="38356" y="4944"/>
                    <a:pt x="38377" y="4918"/>
                    <a:pt x="38398" y="4892"/>
                  </a:cubicBezTo>
                  <a:close/>
                  <a:moveTo>
                    <a:pt x="1036" y="1748"/>
                  </a:moveTo>
                  <a:lnTo>
                    <a:pt x="1036" y="1748"/>
                  </a:lnTo>
                  <a:cubicBezTo>
                    <a:pt x="1131" y="3046"/>
                    <a:pt x="1322" y="4356"/>
                    <a:pt x="1715" y="5606"/>
                  </a:cubicBezTo>
                  <a:cubicBezTo>
                    <a:pt x="2084" y="6856"/>
                    <a:pt x="2667" y="8035"/>
                    <a:pt x="3465" y="9059"/>
                  </a:cubicBezTo>
                  <a:cubicBezTo>
                    <a:pt x="4251" y="10106"/>
                    <a:pt x="5191" y="11011"/>
                    <a:pt x="6203" y="11833"/>
                  </a:cubicBezTo>
                  <a:cubicBezTo>
                    <a:pt x="7227" y="12643"/>
                    <a:pt x="8346" y="13333"/>
                    <a:pt x="9549" y="13869"/>
                  </a:cubicBezTo>
                  <a:cubicBezTo>
                    <a:pt x="8299" y="13452"/>
                    <a:pt x="7132" y="12797"/>
                    <a:pt x="6072" y="12023"/>
                  </a:cubicBezTo>
                  <a:cubicBezTo>
                    <a:pt x="5001" y="11238"/>
                    <a:pt x="4048" y="10297"/>
                    <a:pt x="3227" y="9249"/>
                  </a:cubicBezTo>
                  <a:cubicBezTo>
                    <a:pt x="2393" y="8202"/>
                    <a:pt x="1834" y="6963"/>
                    <a:pt x="1488" y="5677"/>
                  </a:cubicBezTo>
                  <a:cubicBezTo>
                    <a:pt x="1143" y="4403"/>
                    <a:pt x="1012" y="3058"/>
                    <a:pt x="1036" y="1748"/>
                  </a:cubicBezTo>
                  <a:close/>
                  <a:moveTo>
                    <a:pt x="1489" y="1"/>
                  </a:moveTo>
                  <a:cubicBezTo>
                    <a:pt x="1251" y="1"/>
                    <a:pt x="1012" y="106"/>
                    <a:pt x="822" y="343"/>
                  </a:cubicBezTo>
                  <a:cubicBezTo>
                    <a:pt x="572" y="653"/>
                    <a:pt x="488" y="1070"/>
                    <a:pt x="453" y="1451"/>
                  </a:cubicBezTo>
                  <a:cubicBezTo>
                    <a:pt x="0" y="5939"/>
                    <a:pt x="1703" y="10023"/>
                    <a:pt x="5477" y="12643"/>
                  </a:cubicBezTo>
                  <a:cubicBezTo>
                    <a:pt x="8468" y="14722"/>
                    <a:pt x="12141" y="15529"/>
                    <a:pt x="15801" y="15529"/>
                  </a:cubicBezTo>
                  <a:cubicBezTo>
                    <a:pt x="16730" y="15529"/>
                    <a:pt x="17658" y="15477"/>
                    <a:pt x="18574" y="15381"/>
                  </a:cubicBezTo>
                  <a:cubicBezTo>
                    <a:pt x="26684" y="14539"/>
                    <a:pt x="33236" y="11288"/>
                    <a:pt x="38335" y="4970"/>
                  </a:cubicBezTo>
                  <a:lnTo>
                    <a:pt x="38335" y="4970"/>
                  </a:lnTo>
                  <a:cubicBezTo>
                    <a:pt x="35112" y="8949"/>
                    <a:pt x="29674" y="11444"/>
                    <a:pt x="24706" y="12071"/>
                  </a:cubicBezTo>
                  <a:cubicBezTo>
                    <a:pt x="23642" y="12198"/>
                    <a:pt x="22570" y="12274"/>
                    <a:pt x="21493" y="12274"/>
                  </a:cubicBezTo>
                  <a:cubicBezTo>
                    <a:pt x="20858" y="12274"/>
                    <a:pt x="20222" y="12248"/>
                    <a:pt x="19586" y="12190"/>
                  </a:cubicBezTo>
                  <a:cubicBezTo>
                    <a:pt x="18788" y="12107"/>
                    <a:pt x="18026" y="11892"/>
                    <a:pt x="17276" y="11654"/>
                  </a:cubicBezTo>
                  <a:cubicBezTo>
                    <a:pt x="16490" y="11404"/>
                    <a:pt x="15716" y="11154"/>
                    <a:pt x="14919" y="11023"/>
                  </a:cubicBezTo>
                  <a:cubicBezTo>
                    <a:pt x="14754" y="10999"/>
                    <a:pt x="14585" y="10986"/>
                    <a:pt x="14415" y="10986"/>
                  </a:cubicBezTo>
                  <a:cubicBezTo>
                    <a:pt x="13755" y="10986"/>
                    <a:pt x="13092" y="11183"/>
                    <a:pt x="12656" y="11666"/>
                  </a:cubicBezTo>
                  <a:cubicBezTo>
                    <a:pt x="12140" y="12226"/>
                    <a:pt x="12060" y="12999"/>
                    <a:pt x="12611" y="13434"/>
                  </a:cubicBezTo>
                  <a:lnTo>
                    <a:pt x="12611" y="13434"/>
                  </a:lnTo>
                  <a:cubicBezTo>
                    <a:pt x="9598" y="11383"/>
                    <a:pt x="8214" y="8240"/>
                    <a:pt x="7442" y="4844"/>
                  </a:cubicBezTo>
                  <a:cubicBezTo>
                    <a:pt x="6917" y="2556"/>
                    <a:pt x="5411" y="809"/>
                    <a:pt x="4108" y="809"/>
                  </a:cubicBezTo>
                  <a:cubicBezTo>
                    <a:pt x="3546" y="809"/>
                    <a:pt x="3022" y="1133"/>
                    <a:pt x="2631" y="1879"/>
                  </a:cubicBezTo>
                  <a:cubicBezTo>
                    <a:pt x="2477" y="1534"/>
                    <a:pt x="2560" y="1034"/>
                    <a:pt x="2369" y="617"/>
                  </a:cubicBezTo>
                  <a:cubicBezTo>
                    <a:pt x="2198" y="238"/>
                    <a:pt x="1846" y="1"/>
                    <a:pt x="1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5"/>
            <p:cNvSpPr/>
            <p:nvPr/>
          </p:nvSpPr>
          <p:spPr>
            <a:xfrm>
              <a:off x="2346700" y="4275025"/>
              <a:ext cx="404850" cy="162550"/>
            </a:xfrm>
            <a:custGeom>
              <a:avLst/>
              <a:gdLst/>
              <a:ahLst/>
              <a:cxnLst/>
              <a:rect l="l" t="t" r="r" b="b"/>
              <a:pathLst>
                <a:path w="16194" h="6502" extrusionOk="0">
                  <a:moveTo>
                    <a:pt x="16193" y="4360"/>
                  </a:moveTo>
                  <a:cubicBezTo>
                    <a:pt x="16183" y="4362"/>
                    <a:pt x="16173" y="4364"/>
                    <a:pt x="16162" y="4366"/>
                  </a:cubicBezTo>
                  <a:lnTo>
                    <a:pt x="16162" y="4366"/>
                  </a:lnTo>
                  <a:cubicBezTo>
                    <a:pt x="16173" y="4364"/>
                    <a:pt x="16183" y="4362"/>
                    <a:pt x="16193" y="4360"/>
                  </a:cubicBezTo>
                  <a:close/>
                  <a:moveTo>
                    <a:pt x="3942" y="6098"/>
                  </a:moveTo>
                  <a:lnTo>
                    <a:pt x="3942" y="6098"/>
                  </a:lnTo>
                  <a:cubicBezTo>
                    <a:pt x="3912" y="6113"/>
                    <a:pt x="3882" y="6128"/>
                    <a:pt x="3851" y="6143"/>
                  </a:cubicBezTo>
                  <a:lnTo>
                    <a:pt x="3851" y="6143"/>
                  </a:lnTo>
                  <a:cubicBezTo>
                    <a:pt x="3882" y="6130"/>
                    <a:pt x="3912" y="6115"/>
                    <a:pt x="3942" y="6098"/>
                  </a:cubicBezTo>
                  <a:close/>
                  <a:moveTo>
                    <a:pt x="2444" y="1"/>
                  </a:moveTo>
                  <a:cubicBezTo>
                    <a:pt x="2152" y="1"/>
                    <a:pt x="2022" y="196"/>
                    <a:pt x="2227" y="740"/>
                  </a:cubicBezTo>
                  <a:cubicBezTo>
                    <a:pt x="2370" y="1085"/>
                    <a:pt x="2727" y="1383"/>
                    <a:pt x="3049" y="1562"/>
                  </a:cubicBezTo>
                  <a:cubicBezTo>
                    <a:pt x="2013" y="1562"/>
                    <a:pt x="977" y="2026"/>
                    <a:pt x="489" y="2990"/>
                  </a:cubicBezTo>
                  <a:cubicBezTo>
                    <a:pt x="1" y="3955"/>
                    <a:pt x="203" y="5205"/>
                    <a:pt x="965" y="5967"/>
                  </a:cubicBezTo>
                  <a:cubicBezTo>
                    <a:pt x="1344" y="6346"/>
                    <a:pt x="1847" y="6501"/>
                    <a:pt x="2375" y="6501"/>
                  </a:cubicBezTo>
                  <a:cubicBezTo>
                    <a:pt x="2873" y="6501"/>
                    <a:pt x="3394" y="6362"/>
                    <a:pt x="3851" y="6143"/>
                  </a:cubicBezTo>
                  <a:lnTo>
                    <a:pt x="3851" y="6143"/>
                  </a:lnTo>
                  <a:cubicBezTo>
                    <a:pt x="3756" y="6182"/>
                    <a:pt x="3654" y="6201"/>
                    <a:pt x="3552" y="6201"/>
                  </a:cubicBezTo>
                  <a:cubicBezTo>
                    <a:pt x="3139" y="6201"/>
                    <a:pt x="2710" y="5903"/>
                    <a:pt x="2585" y="5491"/>
                  </a:cubicBezTo>
                  <a:cubicBezTo>
                    <a:pt x="2430" y="4943"/>
                    <a:pt x="2704" y="4324"/>
                    <a:pt x="3180" y="4002"/>
                  </a:cubicBezTo>
                  <a:cubicBezTo>
                    <a:pt x="3538" y="3745"/>
                    <a:pt x="3982" y="3644"/>
                    <a:pt x="4428" y="3644"/>
                  </a:cubicBezTo>
                  <a:cubicBezTo>
                    <a:pt x="4560" y="3644"/>
                    <a:pt x="4692" y="3653"/>
                    <a:pt x="4823" y="3669"/>
                  </a:cubicBezTo>
                  <a:cubicBezTo>
                    <a:pt x="5383" y="3729"/>
                    <a:pt x="5918" y="3931"/>
                    <a:pt x="6478" y="4110"/>
                  </a:cubicBezTo>
                  <a:cubicBezTo>
                    <a:pt x="8166" y="4639"/>
                    <a:pt x="9838" y="4865"/>
                    <a:pt x="11524" y="4865"/>
                  </a:cubicBezTo>
                  <a:cubicBezTo>
                    <a:pt x="13051" y="4865"/>
                    <a:pt x="14589" y="4680"/>
                    <a:pt x="16162" y="4366"/>
                  </a:cubicBezTo>
                  <a:lnTo>
                    <a:pt x="16162" y="4366"/>
                  </a:lnTo>
                  <a:cubicBezTo>
                    <a:pt x="15667" y="4464"/>
                    <a:pt x="15151" y="4509"/>
                    <a:pt x="14622" y="4509"/>
                  </a:cubicBezTo>
                  <a:cubicBezTo>
                    <a:pt x="11318" y="4509"/>
                    <a:pt x="7481" y="2763"/>
                    <a:pt x="4954" y="1228"/>
                  </a:cubicBezTo>
                  <a:cubicBezTo>
                    <a:pt x="4736" y="1094"/>
                    <a:pt x="3135" y="1"/>
                    <a:pt x="2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5"/>
            <p:cNvSpPr/>
            <p:nvPr/>
          </p:nvSpPr>
          <p:spPr>
            <a:xfrm>
              <a:off x="3115250" y="3950600"/>
              <a:ext cx="659925" cy="681975"/>
            </a:xfrm>
            <a:custGeom>
              <a:avLst/>
              <a:gdLst/>
              <a:ahLst/>
              <a:cxnLst/>
              <a:rect l="l" t="t" r="r" b="b"/>
              <a:pathLst>
                <a:path w="26397" h="27279" extrusionOk="0">
                  <a:moveTo>
                    <a:pt x="26366" y="441"/>
                  </a:moveTo>
                  <a:lnTo>
                    <a:pt x="26366" y="441"/>
                  </a:lnTo>
                  <a:cubicBezTo>
                    <a:pt x="26376" y="441"/>
                    <a:pt x="26387" y="441"/>
                    <a:pt x="26397" y="442"/>
                  </a:cubicBezTo>
                  <a:cubicBezTo>
                    <a:pt x="26387" y="441"/>
                    <a:pt x="26376" y="441"/>
                    <a:pt x="26366" y="441"/>
                  </a:cubicBezTo>
                  <a:close/>
                  <a:moveTo>
                    <a:pt x="19027" y="1347"/>
                  </a:moveTo>
                  <a:lnTo>
                    <a:pt x="19027" y="1347"/>
                  </a:lnTo>
                  <a:cubicBezTo>
                    <a:pt x="18467" y="1525"/>
                    <a:pt x="17955" y="1751"/>
                    <a:pt x="17455" y="2025"/>
                  </a:cubicBezTo>
                  <a:cubicBezTo>
                    <a:pt x="16967" y="2299"/>
                    <a:pt x="16515" y="2632"/>
                    <a:pt x="16074" y="3001"/>
                  </a:cubicBezTo>
                  <a:cubicBezTo>
                    <a:pt x="15646" y="3371"/>
                    <a:pt x="15265" y="3775"/>
                    <a:pt x="14884" y="4204"/>
                  </a:cubicBezTo>
                  <a:cubicBezTo>
                    <a:pt x="14526" y="4645"/>
                    <a:pt x="14205" y="5097"/>
                    <a:pt x="13907" y="5597"/>
                  </a:cubicBezTo>
                  <a:cubicBezTo>
                    <a:pt x="12717" y="7526"/>
                    <a:pt x="12086" y="9740"/>
                    <a:pt x="11657" y="11967"/>
                  </a:cubicBezTo>
                  <a:cubicBezTo>
                    <a:pt x="11193" y="14193"/>
                    <a:pt x="10955" y="16467"/>
                    <a:pt x="10371" y="18694"/>
                  </a:cubicBezTo>
                  <a:cubicBezTo>
                    <a:pt x="10074" y="19801"/>
                    <a:pt x="9704" y="20897"/>
                    <a:pt x="9228" y="21932"/>
                  </a:cubicBezTo>
                  <a:cubicBezTo>
                    <a:pt x="8752" y="22980"/>
                    <a:pt x="8192" y="23968"/>
                    <a:pt x="7573" y="24921"/>
                  </a:cubicBezTo>
                  <a:cubicBezTo>
                    <a:pt x="8692" y="22944"/>
                    <a:pt x="9633" y="20849"/>
                    <a:pt x="10133" y="18634"/>
                  </a:cubicBezTo>
                  <a:cubicBezTo>
                    <a:pt x="10657" y="16432"/>
                    <a:pt x="10919" y="14146"/>
                    <a:pt x="11347" y="11907"/>
                  </a:cubicBezTo>
                  <a:cubicBezTo>
                    <a:pt x="11812" y="9669"/>
                    <a:pt x="12431" y="7407"/>
                    <a:pt x="13693" y="5454"/>
                  </a:cubicBezTo>
                  <a:cubicBezTo>
                    <a:pt x="14324" y="4490"/>
                    <a:pt x="15074" y="3609"/>
                    <a:pt x="15967" y="2882"/>
                  </a:cubicBezTo>
                  <a:cubicBezTo>
                    <a:pt x="16420" y="2525"/>
                    <a:pt x="16908" y="2216"/>
                    <a:pt x="17420" y="1942"/>
                  </a:cubicBezTo>
                  <a:cubicBezTo>
                    <a:pt x="17944" y="1692"/>
                    <a:pt x="18479" y="1489"/>
                    <a:pt x="19027" y="1347"/>
                  </a:cubicBezTo>
                  <a:close/>
                  <a:moveTo>
                    <a:pt x="21933" y="0"/>
                  </a:moveTo>
                  <a:cubicBezTo>
                    <a:pt x="21783" y="0"/>
                    <a:pt x="21632" y="4"/>
                    <a:pt x="21480" y="13"/>
                  </a:cubicBezTo>
                  <a:cubicBezTo>
                    <a:pt x="20563" y="49"/>
                    <a:pt x="19682" y="192"/>
                    <a:pt x="18860" y="394"/>
                  </a:cubicBezTo>
                  <a:cubicBezTo>
                    <a:pt x="14860" y="1430"/>
                    <a:pt x="12002" y="4323"/>
                    <a:pt x="10181" y="8312"/>
                  </a:cubicBezTo>
                  <a:cubicBezTo>
                    <a:pt x="8038" y="13015"/>
                    <a:pt x="4918" y="18575"/>
                    <a:pt x="1" y="20813"/>
                  </a:cubicBezTo>
                  <a:cubicBezTo>
                    <a:pt x="128" y="20821"/>
                    <a:pt x="254" y="20824"/>
                    <a:pt x="380" y="20824"/>
                  </a:cubicBezTo>
                  <a:cubicBezTo>
                    <a:pt x="2048" y="20824"/>
                    <a:pt x="3550" y="20177"/>
                    <a:pt x="4990" y="19313"/>
                  </a:cubicBezTo>
                  <a:lnTo>
                    <a:pt x="4990" y="19313"/>
                  </a:lnTo>
                  <a:cubicBezTo>
                    <a:pt x="3013" y="21587"/>
                    <a:pt x="8085" y="24683"/>
                    <a:pt x="6192" y="27278"/>
                  </a:cubicBezTo>
                  <a:cubicBezTo>
                    <a:pt x="8216" y="24504"/>
                    <a:pt x="13157" y="25683"/>
                    <a:pt x="12895" y="21016"/>
                  </a:cubicBezTo>
                  <a:lnTo>
                    <a:pt x="12895" y="21016"/>
                  </a:lnTo>
                  <a:cubicBezTo>
                    <a:pt x="14395" y="22230"/>
                    <a:pt x="14931" y="22409"/>
                    <a:pt x="16777" y="22956"/>
                  </a:cubicBezTo>
                  <a:cubicBezTo>
                    <a:pt x="15408" y="20980"/>
                    <a:pt x="15229" y="19658"/>
                    <a:pt x="15229" y="19658"/>
                  </a:cubicBezTo>
                  <a:lnTo>
                    <a:pt x="15229" y="19658"/>
                  </a:lnTo>
                  <a:cubicBezTo>
                    <a:pt x="15919" y="19885"/>
                    <a:pt x="16896" y="19968"/>
                    <a:pt x="16896" y="19968"/>
                  </a:cubicBezTo>
                  <a:cubicBezTo>
                    <a:pt x="14872" y="17444"/>
                    <a:pt x="13669" y="14658"/>
                    <a:pt x="13753" y="11431"/>
                  </a:cubicBezTo>
                  <a:lnTo>
                    <a:pt x="13753" y="11431"/>
                  </a:lnTo>
                  <a:cubicBezTo>
                    <a:pt x="14186" y="12032"/>
                    <a:pt x="14927" y="12449"/>
                    <a:pt x="15655" y="12449"/>
                  </a:cubicBezTo>
                  <a:cubicBezTo>
                    <a:pt x="15908" y="12449"/>
                    <a:pt x="16159" y="12399"/>
                    <a:pt x="16396" y="12288"/>
                  </a:cubicBezTo>
                  <a:cubicBezTo>
                    <a:pt x="17301" y="11860"/>
                    <a:pt x="17801" y="10729"/>
                    <a:pt x="17539" y="9764"/>
                  </a:cubicBezTo>
                  <a:lnTo>
                    <a:pt x="17539" y="9764"/>
                  </a:lnTo>
                  <a:cubicBezTo>
                    <a:pt x="17448" y="10392"/>
                    <a:pt x="16701" y="10883"/>
                    <a:pt x="16033" y="10883"/>
                  </a:cubicBezTo>
                  <a:cubicBezTo>
                    <a:pt x="15916" y="10883"/>
                    <a:pt x="15801" y="10868"/>
                    <a:pt x="15693" y="10836"/>
                  </a:cubicBezTo>
                  <a:cubicBezTo>
                    <a:pt x="14967" y="10621"/>
                    <a:pt x="14455" y="9955"/>
                    <a:pt x="14157" y="9252"/>
                  </a:cubicBezTo>
                  <a:cubicBezTo>
                    <a:pt x="13324" y="7228"/>
                    <a:pt x="15479" y="4918"/>
                    <a:pt x="16836" y="3668"/>
                  </a:cubicBezTo>
                  <a:cubicBezTo>
                    <a:pt x="19249" y="1437"/>
                    <a:pt x="22632" y="434"/>
                    <a:pt x="25897" y="434"/>
                  </a:cubicBezTo>
                  <a:cubicBezTo>
                    <a:pt x="26054" y="434"/>
                    <a:pt x="26210" y="436"/>
                    <a:pt x="26366" y="441"/>
                  </a:cubicBezTo>
                  <a:lnTo>
                    <a:pt x="26366" y="441"/>
                  </a:lnTo>
                  <a:cubicBezTo>
                    <a:pt x="24872" y="393"/>
                    <a:pt x="23435" y="0"/>
                    <a:pt x="21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5"/>
            <p:cNvSpPr/>
            <p:nvPr/>
          </p:nvSpPr>
          <p:spPr>
            <a:xfrm>
              <a:off x="2853925" y="4139025"/>
              <a:ext cx="461975" cy="353650"/>
            </a:xfrm>
            <a:custGeom>
              <a:avLst/>
              <a:gdLst/>
              <a:ahLst/>
              <a:cxnLst/>
              <a:rect l="l" t="t" r="r" b="b"/>
              <a:pathLst>
                <a:path w="18479" h="14146" extrusionOk="0">
                  <a:moveTo>
                    <a:pt x="15359" y="3977"/>
                  </a:moveTo>
                  <a:cubicBezTo>
                    <a:pt x="14716" y="4787"/>
                    <a:pt x="14002" y="5525"/>
                    <a:pt x="13192" y="6216"/>
                  </a:cubicBezTo>
                  <a:cubicBezTo>
                    <a:pt x="12395" y="6894"/>
                    <a:pt x="11513" y="7525"/>
                    <a:pt x="10597" y="8073"/>
                  </a:cubicBezTo>
                  <a:cubicBezTo>
                    <a:pt x="9656" y="8609"/>
                    <a:pt x="8656" y="9085"/>
                    <a:pt x="7632" y="9466"/>
                  </a:cubicBezTo>
                  <a:cubicBezTo>
                    <a:pt x="6608" y="9859"/>
                    <a:pt x="5537" y="10181"/>
                    <a:pt x="4465" y="10419"/>
                  </a:cubicBezTo>
                  <a:cubicBezTo>
                    <a:pt x="5489" y="10062"/>
                    <a:pt x="6525" y="9704"/>
                    <a:pt x="7525" y="9276"/>
                  </a:cubicBezTo>
                  <a:cubicBezTo>
                    <a:pt x="8525" y="8859"/>
                    <a:pt x="9501" y="8383"/>
                    <a:pt x="10418" y="7847"/>
                  </a:cubicBezTo>
                  <a:cubicBezTo>
                    <a:pt x="11335" y="7323"/>
                    <a:pt x="12216" y="6716"/>
                    <a:pt x="13037" y="6061"/>
                  </a:cubicBezTo>
                  <a:cubicBezTo>
                    <a:pt x="13847" y="5406"/>
                    <a:pt x="14621" y="4704"/>
                    <a:pt x="15359" y="3977"/>
                  </a:cubicBezTo>
                  <a:close/>
                  <a:moveTo>
                    <a:pt x="18479" y="1"/>
                  </a:moveTo>
                  <a:lnTo>
                    <a:pt x="18479" y="1"/>
                  </a:lnTo>
                  <a:cubicBezTo>
                    <a:pt x="13549" y="5406"/>
                    <a:pt x="7049" y="9347"/>
                    <a:pt x="0" y="11228"/>
                  </a:cubicBezTo>
                  <a:cubicBezTo>
                    <a:pt x="979" y="11720"/>
                    <a:pt x="2207" y="11962"/>
                    <a:pt x="3452" y="11962"/>
                  </a:cubicBezTo>
                  <a:cubicBezTo>
                    <a:pt x="4979" y="11962"/>
                    <a:pt x="6532" y="11598"/>
                    <a:pt x="7680" y="10883"/>
                  </a:cubicBezTo>
                  <a:lnTo>
                    <a:pt x="7680" y="10883"/>
                  </a:lnTo>
                  <a:cubicBezTo>
                    <a:pt x="7239" y="11812"/>
                    <a:pt x="4775" y="13931"/>
                    <a:pt x="4763" y="14145"/>
                  </a:cubicBezTo>
                  <a:cubicBezTo>
                    <a:pt x="9894" y="13336"/>
                    <a:pt x="16455" y="4204"/>
                    <a:pt x="18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5"/>
            <p:cNvSpPr/>
            <p:nvPr/>
          </p:nvSpPr>
          <p:spPr>
            <a:xfrm>
              <a:off x="3567700" y="4018475"/>
              <a:ext cx="217900" cy="215600"/>
            </a:xfrm>
            <a:custGeom>
              <a:avLst/>
              <a:gdLst/>
              <a:ahLst/>
              <a:cxnLst/>
              <a:rect l="l" t="t" r="r" b="b"/>
              <a:pathLst>
                <a:path w="8716" h="8624" extrusionOk="0">
                  <a:moveTo>
                    <a:pt x="8716" y="1"/>
                  </a:moveTo>
                  <a:lnTo>
                    <a:pt x="8716" y="1"/>
                  </a:lnTo>
                  <a:cubicBezTo>
                    <a:pt x="8715" y="1"/>
                    <a:pt x="0" y="6787"/>
                    <a:pt x="2560" y="8442"/>
                  </a:cubicBezTo>
                  <a:cubicBezTo>
                    <a:pt x="2755" y="8566"/>
                    <a:pt x="2955" y="8623"/>
                    <a:pt x="3159" y="8623"/>
                  </a:cubicBezTo>
                  <a:cubicBezTo>
                    <a:pt x="5662" y="8623"/>
                    <a:pt x="8716" y="1"/>
                    <a:pt x="8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5"/>
            <p:cNvSpPr/>
            <p:nvPr/>
          </p:nvSpPr>
          <p:spPr>
            <a:xfrm>
              <a:off x="3735575" y="4046750"/>
              <a:ext cx="156300" cy="225950"/>
            </a:xfrm>
            <a:custGeom>
              <a:avLst/>
              <a:gdLst/>
              <a:ahLst/>
              <a:cxnLst/>
              <a:rect l="l" t="t" r="r" b="b"/>
              <a:pathLst>
                <a:path w="6252" h="9038" extrusionOk="0">
                  <a:moveTo>
                    <a:pt x="3132" y="1"/>
                  </a:moveTo>
                  <a:cubicBezTo>
                    <a:pt x="3132" y="1"/>
                    <a:pt x="0" y="9038"/>
                    <a:pt x="3132" y="9038"/>
                  </a:cubicBezTo>
                  <a:cubicBezTo>
                    <a:pt x="6251" y="9038"/>
                    <a:pt x="3132" y="1"/>
                    <a:pt x="3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5"/>
            <p:cNvSpPr/>
            <p:nvPr/>
          </p:nvSpPr>
          <p:spPr>
            <a:xfrm>
              <a:off x="4506500" y="4005775"/>
              <a:ext cx="424475" cy="246850"/>
            </a:xfrm>
            <a:custGeom>
              <a:avLst/>
              <a:gdLst/>
              <a:ahLst/>
              <a:cxnLst/>
              <a:rect l="l" t="t" r="r" b="b"/>
              <a:pathLst>
                <a:path w="16979" h="9874" extrusionOk="0">
                  <a:moveTo>
                    <a:pt x="10538" y="4247"/>
                  </a:moveTo>
                  <a:lnTo>
                    <a:pt x="10538" y="4247"/>
                  </a:lnTo>
                  <a:cubicBezTo>
                    <a:pt x="10716" y="5009"/>
                    <a:pt x="10526" y="5843"/>
                    <a:pt x="10133" y="6521"/>
                  </a:cubicBezTo>
                  <a:cubicBezTo>
                    <a:pt x="10061" y="6676"/>
                    <a:pt x="9954" y="6807"/>
                    <a:pt x="9871" y="6938"/>
                  </a:cubicBezTo>
                  <a:cubicBezTo>
                    <a:pt x="10431" y="6474"/>
                    <a:pt x="10966" y="5974"/>
                    <a:pt x="11550" y="5509"/>
                  </a:cubicBezTo>
                  <a:cubicBezTo>
                    <a:pt x="12193" y="4974"/>
                    <a:pt x="12919" y="4497"/>
                    <a:pt x="13740" y="4283"/>
                  </a:cubicBezTo>
                  <a:lnTo>
                    <a:pt x="13740" y="4283"/>
                  </a:lnTo>
                  <a:cubicBezTo>
                    <a:pt x="12978" y="4616"/>
                    <a:pt x="12324" y="5128"/>
                    <a:pt x="11716" y="5676"/>
                  </a:cubicBezTo>
                  <a:cubicBezTo>
                    <a:pt x="11109" y="6224"/>
                    <a:pt x="10526" y="6819"/>
                    <a:pt x="9859" y="7343"/>
                  </a:cubicBezTo>
                  <a:cubicBezTo>
                    <a:pt x="9180" y="7867"/>
                    <a:pt x="8430" y="8295"/>
                    <a:pt x="7609" y="8510"/>
                  </a:cubicBezTo>
                  <a:cubicBezTo>
                    <a:pt x="7097" y="8643"/>
                    <a:pt x="6571" y="8703"/>
                    <a:pt x="6049" y="8703"/>
                  </a:cubicBezTo>
                  <a:cubicBezTo>
                    <a:pt x="5733" y="8703"/>
                    <a:pt x="5418" y="8681"/>
                    <a:pt x="5108" y="8641"/>
                  </a:cubicBezTo>
                  <a:cubicBezTo>
                    <a:pt x="5942" y="8605"/>
                    <a:pt x="6763" y="8534"/>
                    <a:pt x="7537" y="8284"/>
                  </a:cubicBezTo>
                  <a:cubicBezTo>
                    <a:pt x="8014" y="8117"/>
                    <a:pt x="8454" y="7891"/>
                    <a:pt x="8871" y="7641"/>
                  </a:cubicBezTo>
                  <a:cubicBezTo>
                    <a:pt x="9276" y="7260"/>
                    <a:pt x="9597" y="6819"/>
                    <a:pt x="9871" y="6367"/>
                  </a:cubicBezTo>
                  <a:cubicBezTo>
                    <a:pt x="10228" y="5724"/>
                    <a:pt x="10466" y="5009"/>
                    <a:pt x="10538" y="4247"/>
                  </a:cubicBezTo>
                  <a:close/>
                  <a:moveTo>
                    <a:pt x="6533" y="0"/>
                  </a:moveTo>
                  <a:cubicBezTo>
                    <a:pt x="6166" y="0"/>
                    <a:pt x="5799" y="91"/>
                    <a:pt x="5478" y="271"/>
                  </a:cubicBezTo>
                  <a:cubicBezTo>
                    <a:pt x="6740" y="1568"/>
                    <a:pt x="7156" y="3783"/>
                    <a:pt x="6490" y="5450"/>
                  </a:cubicBezTo>
                  <a:cubicBezTo>
                    <a:pt x="5811" y="7129"/>
                    <a:pt x="4096" y="8319"/>
                    <a:pt x="2275" y="8391"/>
                  </a:cubicBezTo>
                  <a:cubicBezTo>
                    <a:pt x="2166" y="8394"/>
                    <a:pt x="2059" y="8396"/>
                    <a:pt x="1952" y="8396"/>
                  </a:cubicBezTo>
                  <a:cubicBezTo>
                    <a:pt x="1259" y="8396"/>
                    <a:pt x="599" y="8325"/>
                    <a:pt x="1" y="8129"/>
                  </a:cubicBezTo>
                  <a:lnTo>
                    <a:pt x="1" y="8129"/>
                  </a:lnTo>
                  <a:cubicBezTo>
                    <a:pt x="1406" y="9069"/>
                    <a:pt x="3037" y="9677"/>
                    <a:pt x="4739" y="9831"/>
                  </a:cubicBezTo>
                  <a:cubicBezTo>
                    <a:pt x="5040" y="9860"/>
                    <a:pt x="5342" y="9874"/>
                    <a:pt x="5643" y="9874"/>
                  </a:cubicBezTo>
                  <a:cubicBezTo>
                    <a:pt x="7876" y="9874"/>
                    <a:pt x="10108" y="9107"/>
                    <a:pt x="11859" y="7712"/>
                  </a:cubicBezTo>
                  <a:cubicBezTo>
                    <a:pt x="12633" y="7105"/>
                    <a:pt x="13324" y="6390"/>
                    <a:pt x="14169" y="5878"/>
                  </a:cubicBezTo>
                  <a:cubicBezTo>
                    <a:pt x="14717" y="5563"/>
                    <a:pt x="15349" y="5352"/>
                    <a:pt x="15957" y="5352"/>
                  </a:cubicBezTo>
                  <a:cubicBezTo>
                    <a:pt x="16313" y="5352"/>
                    <a:pt x="16662" y="5425"/>
                    <a:pt x="16979" y="5593"/>
                  </a:cubicBezTo>
                  <a:cubicBezTo>
                    <a:pt x="16431" y="4462"/>
                    <a:pt x="15872" y="3390"/>
                    <a:pt x="14657" y="3033"/>
                  </a:cubicBezTo>
                  <a:cubicBezTo>
                    <a:pt x="14231" y="2900"/>
                    <a:pt x="13786" y="2835"/>
                    <a:pt x="13341" y="2835"/>
                  </a:cubicBezTo>
                  <a:cubicBezTo>
                    <a:pt x="12667" y="2835"/>
                    <a:pt x="11993" y="2984"/>
                    <a:pt x="11383" y="3271"/>
                  </a:cubicBezTo>
                  <a:cubicBezTo>
                    <a:pt x="11704" y="2926"/>
                    <a:pt x="11776" y="2223"/>
                    <a:pt x="11526" y="1866"/>
                  </a:cubicBezTo>
                  <a:cubicBezTo>
                    <a:pt x="11293" y="1545"/>
                    <a:pt x="10892" y="1391"/>
                    <a:pt x="10488" y="1391"/>
                  </a:cubicBezTo>
                  <a:cubicBezTo>
                    <a:pt x="10293" y="1391"/>
                    <a:pt x="10097" y="1427"/>
                    <a:pt x="9919" y="1497"/>
                  </a:cubicBezTo>
                  <a:cubicBezTo>
                    <a:pt x="9359" y="1687"/>
                    <a:pt x="8918" y="2116"/>
                    <a:pt x="8490" y="2521"/>
                  </a:cubicBezTo>
                  <a:cubicBezTo>
                    <a:pt x="8609" y="1735"/>
                    <a:pt x="8406" y="842"/>
                    <a:pt x="7752" y="378"/>
                  </a:cubicBezTo>
                  <a:cubicBezTo>
                    <a:pt x="7397" y="126"/>
                    <a:pt x="6965" y="0"/>
                    <a:pt x="65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5"/>
            <p:cNvSpPr/>
            <p:nvPr/>
          </p:nvSpPr>
          <p:spPr>
            <a:xfrm>
              <a:off x="4305300" y="3979575"/>
              <a:ext cx="960250" cy="388450"/>
            </a:xfrm>
            <a:custGeom>
              <a:avLst/>
              <a:gdLst/>
              <a:ahLst/>
              <a:cxnLst/>
              <a:rect l="l" t="t" r="r" b="b"/>
              <a:pathLst>
                <a:path w="38410" h="15538" extrusionOk="0">
                  <a:moveTo>
                    <a:pt x="37386" y="1723"/>
                  </a:moveTo>
                  <a:lnTo>
                    <a:pt x="37386" y="1723"/>
                  </a:lnTo>
                  <a:cubicBezTo>
                    <a:pt x="37409" y="3033"/>
                    <a:pt x="37278" y="4379"/>
                    <a:pt x="36933" y="5652"/>
                  </a:cubicBezTo>
                  <a:cubicBezTo>
                    <a:pt x="36600" y="6938"/>
                    <a:pt x="36016" y="8165"/>
                    <a:pt x="35183" y="9224"/>
                  </a:cubicBezTo>
                  <a:cubicBezTo>
                    <a:pt x="34361" y="10272"/>
                    <a:pt x="33409" y="11201"/>
                    <a:pt x="32337" y="11998"/>
                  </a:cubicBezTo>
                  <a:cubicBezTo>
                    <a:pt x="31266" y="12784"/>
                    <a:pt x="30111" y="13439"/>
                    <a:pt x="28861" y="13844"/>
                  </a:cubicBezTo>
                  <a:cubicBezTo>
                    <a:pt x="30063" y="13320"/>
                    <a:pt x="31171" y="12618"/>
                    <a:pt x="32206" y="11796"/>
                  </a:cubicBezTo>
                  <a:cubicBezTo>
                    <a:pt x="33218" y="10986"/>
                    <a:pt x="34171" y="10070"/>
                    <a:pt x="34945" y="9034"/>
                  </a:cubicBezTo>
                  <a:cubicBezTo>
                    <a:pt x="35743" y="8010"/>
                    <a:pt x="36326" y="6831"/>
                    <a:pt x="36695" y="5581"/>
                  </a:cubicBezTo>
                  <a:cubicBezTo>
                    <a:pt x="37088" y="4343"/>
                    <a:pt x="37278" y="3033"/>
                    <a:pt x="37386" y="1723"/>
                  </a:cubicBezTo>
                  <a:close/>
                  <a:moveTo>
                    <a:pt x="36912" y="1"/>
                  </a:moveTo>
                  <a:cubicBezTo>
                    <a:pt x="36554" y="1"/>
                    <a:pt x="36200" y="241"/>
                    <a:pt x="36028" y="628"/>
                  </a:cubicBezTo>
                  <a:cubicBezTo>
                    <a:pt x="35838" y="1033"/>
                    <a:pt x="35921" y="1533"/>
                    <a:pt x="35766" y="1890"/>
                  </a:cubicBezTo>
                  <a:cubicBezTo>
                    <a:pt x="35376" y="1141"/>
                    <a:pt x="34852" y="816"/>
                    <a:pt x="34289" y="816"/>
                  </a:cubicBezTo>
                  <a:cubicBezTo>
                    <a:pt x="32983" y="816"/>
                    <a:pt x="31472" y="2571"/>
                    <a:pt x="30956" y="4843"/>
                  </a:cubicBezTo>
                  <a:cubicBezTo>
                    <a:pt x="30185" y="8242"/>
                    <a:pt x="28807" y="11354"/>
                    <a:pt x="25799" y="13416"/>
                  </a:cubicBezTo>
                  <a:lnTo>
                    <a:pt x="25799" y="13416"/>
                  </a:lnTo>
                  <a:cubicBezTo>
                    <a:pt x="26326" y="12985"/>
                    <a:pt x="26250" y="12217"/>
                    <a:pt x="25741" y="11665"/>
                  </a:cubicBezTo>
                  <a:cubicBezTo>
                    <a:pt x="25305" y="11182"/>
                    <a:pt x="24643" y="10985"/>
                    <a:pt x="23982" y="10985"/>
                  </a:cubicBezTo>
                  <a:cubicBezTo>
                    <a:pt x="23813" y="10985"/>
                    <a:pt x="23644" y="10998"/>
                    <a:pt x="23479" y="11022"/>
                  </a:cubicBezTo>
                  <a:cubicBezTo>
                    <a:pt x="22658" y="11141"/>
                    <a:pt x="21884" y="11391"/>
                    <a:pt x="21110" y="11653"/>
                  </a:cubicBezTo>
                  <a:cubicBezTo>
                    <a:pt x="20372" y="11891"/>
                    <a:pt x="19610" y="12094"/>
                    <a:pt x="18812" y="12189"/>
                  </a:cubicBezTo>
                  <a:cubicBezTo>
                    <a:pt x="18184" y="12251"/>
                    <a:pt x="17552" y="12278"/>
                    <a:pt x="16920" y="12278"/>
                  </a:cubicBezTo>
                  <a:cubicBezTo>
                    <a:pt x="15840" y="12278"/>
                    <a:pt x="14759" y="12198"/>
                    <a:pt x="13692" y="12070"/>
                  </a:cubicBezTo>
                  <a:cubicBezTo>
                    <a:pt x="8692" y="11439"/>
                    <a:pt x="3227" y="8915"/>
                    <a:pt x="0" y="4890"/>
                  </a:cubicBezTo>
                  <a:lnTo>
                    <a:pt x="0" y="4890"/>
                  </a:lnTo>
                  <a:cubicBezTo>
                    <a:pt x="5096" y="11260"/>
                    <a:pt x="11680" y="14535"/>
                    <a:pt x="19824" y="15392"/>
                  </a:cubicBezTo>
                  <a:cubicBezTo>
                    <a:pt x="20730" y="15487"/>
                    <a:pt x="21648" y="15538"/>
                    <a:pt x="22566" y="15538"/>
                  </a:cubicBezTo>
                  <a:cubicBezTo>
                    <a:pt x="26244" y="15538"/>
                    <a:pt x="29929" y="14721"/>
                    <a:pt x="32921" y="12653"/>
                  </a:cubicBezTo>
                  <a:cubicBezTo>
                    <a:pt x="36719" y="10010"/>
                    <a:pt x="38410" y="5926"/>
                    <a:pt x="37945" y="1461"/>
                  </a:cubicBezTo>
                  <a:cubicBezTo>
                    <a:pt x="37910" y="1057"/>
                    <a:pt x="37826" y="652"/>
                    <a:pt x="37576" y="342"/>
                  </a:cubicBezTo>
                  <a:cubicBezTo>
                    <a:pt x="37387" y="105"/>
                    <a:pt x="37148" y="1"/>
                    <a:pt x="36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5"/>
            <p:cNvSpPr/>
            <p:nvPr/>
          </p:nvSpPr>
          <p:spPr>
            <a:xfrm>
              <a:off x="4875900" y="4275025"/>
              <a:ext cx="404825" cy="162550"/>
            </a:xfrm>
            <a:custGeom>
              <a:avLst/>
              <a:gdLst/>
              <a:ahLst/>
              <a:cxnLst/>
              <a:rect l="l" t="t" r="r" b="b"/>
              <a:pathLst>
                <a:path w="16193" h="6502" extrusionOk="0">
                  <a:moveTo>
                    <a:pt x="0" y="4360"/>
                  </a:moveTo>
                  <a:cubicBezTo>
                    <a:pt x="11" y="4362"/>
                    <a:pt x="21" y="4364"/>
                    <a:pt x="32" y="4366"/>
                  </a:cubicBezTo>
                  <a:lnTo>
                    <a:pt x="32" y="4366"/>
                  </a:lnTo>
                  <a:cubicBezTo>
                    <a:pt x="21" y="4364"/>
                    <a:pt x="11" y="4362"/>
                    <a:pt x="0" y="4360"/>
                  </a:cubicBezTo>
                  <a:close/>
                  <a:moveTo>
                    <a:pt x="12252" y="6098"/>
                  </a:moveTo>
                  <a:lnTo>
                    <a:pt x="12252" y="6098"/>
                  </a:lnTo>
                  <a:cubicBezTo>
                    <a:pt x="12281" y="6115"/>
                    <a:pt x="12312" y="6130"/>
                    <a:pt x="12343" y="6143"/>
                  </a:cubicBezTo>
                  <a:lnTo>
                    <a:pt x="12343" y="6143"/>
                  </a:lnTo>
                  <a:cubicBezTo>
                    <a:pt x="12312" y="6128"/>
                    <a:pt x="12282" y="6113"/>
                    <a:pt x="12252" y="6098"/>
                  </a:cubicBezTo>
                  <a:close/>
                  <a:moveTo>
                    <a:pt x="13755" y="1"/>
                  </a:moveTo>
                  <a:cubicBezTo>
                    <a:pt x="13064" y="1"/>
                    <a:pt x="11457" y="1094"/>
                    <a:pt x="11240" y="1228"/>
                  </a:cubicBezTo>
                  <a:cubicBezTo>
                    <a:pt x="8713" y="2763"/>
                    <a:pt x="4876" y="4509"/>
                    <a:pt x="1572" y="4509"/>
                  </a:cubicBezTo>
                  <a:cubicBezTo>
                    <a:pt x="1042" y="4509"/>
                    <a:pt x="526" y="4464"/>
                    <a:pt x="32" y="4366"/>
                  </a:cubicBezTo>
                  <a:lnTo>
                    <a:pt x="32" y="4366"/>
                  </a:lnTo>
                  <a:cubicBezTo>
                    <a:pt x="1604" y="4680"/>
                    <a:pt x="3143" y="4865"/>
                    <a:pt x="4671" y="4865"/>
                  </a:cubicBezTo>
                  <a:cubicBezTo>
                    <a:pt x="6358" y="4865"/>
                    <a:pt x="8033" y="4639"/>
                    <a:pt x="9728" y="4110"/>
                  </a:cubicBezTo>
                  <a:cubicBezTo>
                    <a:pt x="10275" y="3931"/>
                    <a:pt x="10811" y="3729"/>
                    <a:pt x="11371" y="3669"/>
                  </a:cubicBezTo>
                  <a:cubicBezTo>
                    <a:pt x="11501" y="3653"/>
                    <a:pt x="11634" y="3644"/>
                    <a:pt x="11766" y="3644"/>
                  </a:cubicBezTo>
                  <a:cubicBezTo>
                    <a:pt x="12212" y="3644"/>
                    <a:pt x="12655" y="3745"/>
                    <a:pt x="13014" y="4002"/>
                  </a:cubicBezTo>
                  <a:cubicBezTo>
                    <a:pt x="13490" y="4324"/>
                    <a:pt x="13764" y="4943"/>
                    <a:pt x="13609" y="5491"/>
                  </a:cubicBezTo>
                  <a:cubicBezTo>
                    <a:pt x="13484" y="5903"/>
                    <a:pt x="13054" y="6201"/>
                    <a:pt x="12642" y="6201"/>
                  </a:cubicBezTo>
                  <a:cubicBezTo>
                    <a:pt x="12539" y="6201"/>
                    <a:pt x="12438" y="6182"/>
                    <a:pt x="12343" y="6143"/>
                  </a:cubicBezTo>
                  <a:lnTo>
                    <a:pt x="12343" y="6143"/>
                  </a:lnTo>
                  <a:cubicBezTo>
                    <a:pt x="12800" y="6362"/>
                    <a:pt x="13320" y="6501"/>
                    <a:pt x="13819" y="6501"/>
                  </a:cubicBezTo>
                  <a:cubicBezTo>
                    <a:pt x="14346" y="6501"/>
                    <a:pt x="14849" y="6346"/>
                    <a:pt x="15228" y="5967"/>
                  </a:cubicBezTo>
                  <a:cubicBezTo>
                    <a:pt x="15990" y="5205"/>
                    <a:pt x="16193" y="3955"/>
                    <a:pt x="15705" y="2990"/>
                  </a:cubicBezTo>
                  <a:cubicBezTo>
                    <a:pt x="15216" y="2026"/>
                    <a:pt x="14193" y="1562"/>
                    <a:pt x="13145" y="1562"/>
                  </a:cubicBezTo>
                  <a:cubicBezTo>
                    <a:pt x="13478" y="1383"/>
                    <a:pt x="13835" y="1085"/>
                    <a:pt x="13966" y="740"/>
                  </a:cubicBezTo>
                  <a:cubicBezTo>
                    <a:pt x="14175" y="196"/>
                    <a:pt x="14047" y="1"/>
                    <a:pt x="13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5"/>
            <p:cNvSpPr/>
            <p:nvPr/>
          </p:nvSpPr>
          <p:spPr>
            <a:xfrm>
              <a:off x="3851950" y="3950300"/>
              <a:ext cx="659650" cy="681975"/>
            </a:xfrm>
            <a:custGeom>
              <a:avLst/>
              <a:gdLst/>
              <a:ahLst/>
              <a:cxnLst/>
              <a:rect l="l" t="t" r="r" b="b"/>
              <a:pathLst>
                <a:path w="26386" h="27279" extrusionOk="0">
                  <a:moveTo>
                    <a:pt x="33" y="441"/>
                  </a:moveTo>
                  <a:cubicBezTo>
                    <a:pt x="22" y="441"/>
                    <a:pt x="12" y="441"/>
                    <a:pt x="1" y="442"/>
                  </a:cubicBezTo>
                  <a:cubicBezTo>
                    <a:pt x="12" y="441"/>
                    <a:pt x="22" y="441"/>
                    <a:pt x="33" y="441"/>
                  </a:cubicBezTo>
                  <a:close/>
                  <a:moveTo>
                    <a:pt x="7383" y="1382"/>
                  </a:moveTo>
                  <a:lnTo>
                    <a:pt x="7383" y="1382"/>
                  </a:lnTo>
                  <a:cubicBezTo>
                    <a:pt x="7942" y="1513"/>
                    <a:pt x="8478" y="1716"/>
                    <a:pt x="8990" y="1978"/>
                  </a:cubicBezTo>
                  <a:cubicBezTo>
                    <a:pt x="9502" y="2240"/>
                    <a:pt x="9990" y="2549"/>
                    <a:pt x="10443" y="2906"/>
                  </a:cubicBezTo>
                  <a:cubicBezTo>
                    <a:pt x="11336" y="3633"/>
                    <a:pt x="12086" y="4514"/>
                    <a:pt x="12717" y="5478"/>
                  </a:cubicBezTo>
                  <a:cubicBezTo>
                    <a:pt x="13979" y="7419"/>
                    <a:pt x="14610" y="9693"/>
                    <a:pt x="15062" y="11931"/>
                  </a:cubicBezTo>
                  <a:cubicBezTo>
                    <a:pt x="15503" y="14158"/>
                    <a:pt x="15753" y="16444"/>
                    <a:pt x="16265" y="18658"/>
                  </a:cubicBezTo>
                  <a:cubicBezTo>
                    <a:pt x="16777" y="20873"/>
                    <a:pt x="17717" y="22968"/>
                    <a:pt x="18836" y="24957"/>
                  </a:cubicBezTo>
                  <a:cubicBezTo>
                    <a:pt x="18217" y="23980"/>
                    <a:pt x="17658" y="22980"/>
                    <a:pt x="17182" y="21956"/>
                  </a:cubicBezTo>
                  <a:cubicBezTo>
                    <a:pt x="16705" y="20920"/>
                    <a:pt x="16336" y="19837"/>
                    <a:pt x="16039" y="18718"/>
                  </a:cubicBezTo>
                  <a:cubicBezTo>
                    <a:pt x="15467" y="16503"/>
                    <a:pt x="15217" y="14217"/>
                    <a:pt x="14753" y="11991"/>
                  </a:cubicBezTo>
                  <a:cubicBezTo>
                    <a:pt x="14324" y="9776"/>
                    <a:pt x="13717" y="7550"/>
                    <a:pt x="12502" y="5621"/>
                  </a:cubicBezTo>
                  <a:cubicBezTo>
                    <a:pt x="12205" y="5145"/>
                    <a:pt x="11883" y="4680"/>
                    <a:pt x="11526" y="4240"/>
                  </a:cubicBezTo>
                  <a:cubicBezTo>
                    <a:pt x="11169" y="3799"/>
                    <a:pt x="10764" y="3406"/>
                    <a:pt x="10335" y="3025"/>
                  </a:cubicBezTo>
                  <a:cubicBezTo>
                    <a:pt x="9907" y="2656"/>
                    <a:pt x="9442" y="2335"/>
                    <a:pt x="8954" y="2049"/>
                  </a:cubicBezTo>
                  <a:cubicBezTo>
                    <a:pt x="8454" y="1775"/>
                    <a:pt x="7918" y="1561"/>
                    <a:pt x="7383" y="1382"/>
                  </a:cubicBezTo>
                  <a:close/>
                  <a:moveTo>
                    <a:pt x="4462" y="1"/>
                  </a:moveTo>
                  <a:cubicBezTo>
                    <a:pt x="2953" y="1"/>
                    <a:pt x="1526" y="393"/>
                    <a:pt x="33" y="441"/>
                  </a:cubicBezTo>
                  <a:lnTo>
                    <a:pt x="33" y="441"/>
                  </a:lnTo>
                  <a:cubicBezTo>
                    <a:pt x="190" y="436"/>
                    <a:pt x="347" y="434"/>
                    <a:pt x="504" y="434"/>
                  </a:cubicBezTo>
                  <a:cubicBezTo>
                    <a:pt x="3759" y="434"/>
                    <a:pt x="7150" y="1427"/>
                    <a:pt x="9562" y="3668"/>
                  </a:cubicBezTo>
                  <a:cubicBezTo>
                    <a:pt x="10907" y="4930"/>
                    <a:pt x="13074" y="7228"/>
                    <a:pt x="12240" y="9252"/>
                  </a:cubicBezTo>
                  <a:cubicBezTo>
                    <a:pt x="11955" y="9955"/>
                    <a:pt x="11431" y="10622"/>
                    <a:pt x="10705" y="10824"/>
                  </a:cubicBezTo>
                  <a:cubicBezTo>
                    <a:pt x="10595" y="10856"/>
                    <a:pt x="10479" y="10872"/>
                    <a:pt x="10361" y="10872"/>
                  </a:cubicBezTo>
                  <a:cubicBezTo>
                    <a:pt x="9696" y="10872"/>
                    <a:pt x="8960" y="10389"/>
                    <a:pt x="8859" y="9752"/>
                  </a:cubicBezTo>
                  <a:lnTo>
                    <a:pt x="8859" y="9752"/>
                  </a:lnTo>
                  <a:cubicBezTo>
                    <a:pt x="8573" y="10729"/>
                    <a:pt x="9097" y="11860"/>
                    <a:pt x="10002" y="12288"/>
                  </a:cubicBezTo>
                  <a:cubicBezTo>
                    <a:pt x="10237" y="12400"/>
                    <a:pt x="10489" y="12451"/>
                    <a:pt x="10743" y="12451"/>
                  </a:cubicBezTo>
                  <a:cubicBezTo>
                    <a:pt x="11468" y="12451"/>
                    <a:pt x="12210" y="12036"/>
                    <a:pt x="12633" y="11419"/>
                  </a:cubicBezTo>
                  <a:lnTo>
                    <a:pt x="12633" y="11419"/>
                  </a:lnTo>
                  <a:cubicBezTo>
                    <a:pt x="12729" y="14658"/>
                    <a:pt x="11526" y="17432"/>
                    <a:pt x="9502" y="19968"/>
                  </a:cubicBezTo>
                  <a:cubicBezTo>
                    <a:pt x="9502" y="19968"/>
                    <a:pt x="10478" y="19897"/>
                    <a:pt x="11169" y="19658"/>
                  </a:cubicBezTo>
                  <a:lnTo>
                    <a:pt x="11169" y="19658"/>
                  </a:lnTo>
                  <a:cubicBezTo>
                    <a:pt x="11169" y="19658"/>
                    <a:pt x="10978" y="20980"/>
                    <a:pt x="9621" y="22956"/>
                  </a:cubicBezTo>
                  <a:cubicBezTo>
                    <a:pt x="11467" y="22409"/>
                    <a:pt x="12002" y="22218"/>
                    <a:pt x="13502" y="21004"/>
                  </a:cubicBezTo>
                  <a:lnTo>
                    <a:pt x="13502" y="21004"/>
                  </a:lnTo>
                  <a:cubicBezTo>
                    <a:pt x="13229" y="25683"/>
                    <a:pt x="18170" y="24504"/>
                    <a:pt x="20194" y="27278"/>
                  </a:cubicBezTo>
                  <a:cubicBezTo>
                    <a:pt x="18313" y="24671"/>
                    <a:pt x="23385" y="21587"/>
                    <a:pt x="21408" y="19313"/>
                  </a:cubicBezTo>
                  <a:lnTo>
                    <a:pt x="21408" y="19313"/>
                  </a:lnTo>
                  <a:cubicBezTo>
                    <a:pt x="22848" y="20182"/>
                    <a:pt x="24339" y="20827"/>
                    <a:pt x="25975" y="20827"/>
                  </a:cubicBezTo>
                  <a:cubicBezTo>
                    <a:pt x="26111" y="20827"/>
                    <a:pt x="26247" y="20822"/>
                    <a:pt x="26385" y="20813"/>
                  </a:cubicBezTo>
                  <a:cubicBezTo>
                    <a:pt x="21480" y="18563"/>
                    <a:pt x="18336" y="13027"/>
                    <a:pt x="16205" y="8312"/>
                  </a:cubicBezTo>
                  <a:cubicBezTo>
                    <a:pt x="14407" y="4335"/>
                    <a:pt x="11538" y="1442"/>
                    <a:pt x="7537" y="394"/>
                  </a:cubicBezTo>
                  <a:cubicBezTo>
                    <a:pt x="6704" y="192"/>
                    <a:pt x="5835" y="49"/>
                    <a:pt x="4918" y="13"/>
                  </a:cubicBezTo>
                  <a:cubicBezTo>
                    <a:pt x="4765" y="4"/>
                    <a:pt x="4613" y="1"/>
                    <a:pt x="4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5"/>
            <p:cNvSpPr/>
            <p:nvPr/>
          </p:nvSpPr>
          <p:spPr>
            <a:xfrm>
              <a:off x="4311825" y="4139025"/>
              <a:ext cx="462300" cy="353650"/>
            </a:xfrm>
            <a:custGeom>
              <a:avLst/>
              <a:gdLst/>
              <a:ahLst/>
              <a:cxnLst/>
              <a:rect l="l" t="t" r="r" b="b"/>
              <a:pathLst>
                <a:path w="18492" h="14146" extrusionOk="0">
                  <a:moveTo>
                    <a:pt x="3132" y="3977"/>
                  </a:moveTo>
                  <a:lnTo>
                    <a:pt x="3132" y="3977"/>
                  </a:lnTo>
                  <a:cubicBezTo>
                    <a:pt x="3870" y="4704"/>
                    <a:pt x="4632" y="5418"/>
                    <a:pt x="5454" y="6061"/>
                  </a:cubicBezTo>
                  <a:cubicBezTo>
                    <a:pt x="6264" y="6716"/>
                    <a:pt x="7133" y="7311"/>
                    <a:pt x="8073" y="7847"/>
                  </a:cubicBezTo>
                  <a:cubicBezTo>
                    <a:pt x="8990" y="8395"/>
                    <a:pt x="9955" y="8859"/>
                    <a:pt x="10955" y="9276"/>
                  </a:cubicBezTo>
                  <a:cubicBezTo>
                    <a:pt x="11943" y="9704"/>
                    <a:pt x="12979" y="10062"/>
                    <a:pt x="14027" y="10419"/>
                  </a:cubicBezTo>
                  <a:cubicBezTo>
                    <a:pt x="12943" y="10169"/>
                    <a:pt x="11883" y="9859"/>
                    <a:pt x="10859" y="9466"/>
                  </a:cubicBezTo>
                  <a:cubicBezTo>
                    <a:pt x="9824" y="9085"/>
                    <a:pt x="8835" y="8609"/>
                    <a:pt x="7895" y="8073"/>
                  </a:cubicBezTo>
                  <a:cubicBezTo>
                    <a:pt x="6966" y="7525"/>
                    <a:pt x="6073" y="6906"/>
                    <a:pt x="5287" y="6216"/>
                  </a:cubicBezTo>
                  <a:cubicBezTo>
                    <a:pt x="4478" y="5525"/>
                    <a:pt x="3763" y="4763"/>
                    <a:pt x="3132" y="3977"/>
                  </a:cubicBezTo>
                  <a:close/>
                  <a:moveTo>
                    <a:pt x="1" y="1"/>
                  </a:moveTo>
                  <a:lnTo>
                    <a:pt x="1" y="1"/>
                  </a:lnTo>
                  <a:cubicBezTo>
                    <a:pt x="2013" y="4204"/>
                    <a:pt x="8573" y="13336"/>
                    <a:pt x="13729" y="14145"/>
                  </a:cubicBezTo>
                  <a:cubicBezTo>
                    <a:pt x="13717" y="13931"/>
                    <a:pt x="11240" y="11812"/>
                    <a:pt x="10812" y="10883"/>
                  </a:cubicBezTo>
                  <a:lnTo>
                    <a:pt x="10812" y="10883"/>
                  </a:lnTo>
                  <a:cubicBezTo>
                    <a:pt x="11953" y="11598"/>
                    <a:pt x="13499" y="11962"/>
                    <a:pt x="15026" y="11962"/>
                  </a:cubicBezTo>
                  <a:cubicBezTo>
                    <a:pt x="16270" y="11962"/>
                    <a:pt x="17502" y="11720"/>
                    <a:pt x="18491" y="11228"/>
                  </a:cubicBezTo>
                  <a:cubicBezTo>
                    <a:pt x="11419" y="9347"/>
                    <a:pt x="4918" y="540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5"/>
            <p:cNvSpPr/>
            <p:nvPr/>
          </p:nvSpPr>
          <p:spPr>
            <a:xfrm>
              <a:off x="3842125" y="4018475"/>
              <a:ext cx="217625" cy="215600"/>
            </a:xfrm>
            <a:custGeom>
              <a:avLst/>
              <a:gdLst/>
              <a:ahLst/>
              <a:cxnLst/>
              <a:rect l="l" t="t" r="r" b="b"/>
              <a:pathLst>
                <a:path w="8705" h="8624" extrusionOk="0">
                  <a:moveTo>
                    <a:pt x="1" y="1"/>
                  </a:moveTo>
                  <a:cubicBezTo>
                    <a:pt x="1" y="1"/>
                    <a:pt x="3055" y="8623"/>
                    <a:pt x="5548" y="8623"/>
                  </a:cubicBezTo>
                  <a:cubicBezTo>
                    <a:pt x="5751" y="8623"/>
                    <a:pt x="5951" y="8566"/>
                    <a:pt x="6145" y="8442"/>
                  </a:cubicBezTo>
                  <a:cubicBezTo>
                    <a:pt x="8704" y="6787"/>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5"/>
            <p:cNvSpPr/>
            <p:nvPr/>
          </p:nvSpPr>
          <p:spPr>
            <a:xfrm>
              <a:off x="4506800" y="1459250"/>
              <a:ext cx="424475" cy="246450"/>
            </a:xfrm>
            <a:custGeom>
              <a:avLst/>
              <a:gdLst/>
              <a:ahLst/>
              <a:cxnLst/>
              <a:rect l="l" t="t" r="r" b="b"/>
              <a:pathLst>
                <a:path w="16979" h="9858" extrusionOk="0">
                  <a:moveTo>
                    <a:pt x="6068" y="1185"/>
                  </a:moveTo>
                  <a:cubicBezTo>
                    <a:pt x="6580" y="1185"/>
                    <a:pt x="7095" y="1243"/>
                    <a:pt x="7597" y="1381"/>
                  </a:cubicBezTo>
                  <a:cubicBezTo>
                    <a:pt x="8418" y="1584"/>
                    <a:pt x="9168" y="2024"/>
                    <a:pt x="9835" y="2536"/>
                  </a:cubicBezTo>
                  <a:cubicBezTo>
                    <a:pt x="10514" y="3060"/>
                    <a:pt x="11097" y="3655"/>
                    <a:pt x="11704" y="4203"/>
                  </a:cubicBezTo>
                  <a:cubicBezTo>
                    <a:pt x="12312" y="4763"/>
                    <a:pt x="12966" y="5263"/>
                    <a:pt x="13728" y="5608"/>
                  </a:cubicBezTo>
                  <a:cubicBezTo>
                    <a:pt x="12907" y="5370"/>
                    <a:pt x="12181" y="4893"/>
                    <a:pt x="11538" y="4370"/>
                  </a:cubicBezTo>
                  <a:cubicBezTo>
                    <a:pt x="10954" y="3905"/>
                    <a:pt x="10419" y="3405"/>
                    <a:pt x="9859" y="2941"/>
                  </a:cubicBezTo>
                  <a:lnTo>
                    <a:pt x="9859" y="2941"/>
                  </a:lnTo>
                  <a:cubicBezTo>
                    <a:pt x="9966" y="3072"/>
                    <a:pt x="10049" y="3215"/>
                    <a:pt x="10121" y="3358"/>
                  </a:cubicBezTo>
                  <a:cubicBezTo>
                    <a:pt x="10514" y="4048"/>
                    <a:pt x="10704" y="4882"/>
                    <a:pt x="10526" y="5632"/>
                  </a:cubicBezTo>
                  <a:cubicBezTo>
                    <a:pt x="10454" y="4858"/>
                    <a:pt x="10216" y="4167"/>
                    <a:pt x="9859" y="3524"/>
                  </a:cubicBezTo>
                  <a:cubicBezTo>
                    <a:pt x="9585" y="3048"/>
                    <a:pt x="9264" y="2619"/>
                    <a:pt x="8859" y="2238"/>
                  </a:cubicBezTo>
                  <a:cubicBezTo>
                    <a:pt x="8430" y="1976"/>
                    <a:pt x="7978" y="1750"/>
                    <a:pt x="7525" y="1607"/>
                  </a:cubicBezTo>
                  <a:cubicBezTo>
                    <a:pt x="6739" y="1345"/>
                    <a:pt x="5930" y="1262"/>
                    <a:pt x="5096" y="1250"/>
                  </a:cubicBezTo>
                  <a:cubicBezTo>
                    <a:pt x="5416" y="1208"/>
                    <a:pt x="5742" y="1185"/>
                    <a:pt x="6068" y="1185"/>
                  </a:cubicBezTo>
                  <a:close/>
                  <a:moveTo>
                    <a:pt x="5572" y="1"/>
                  </a:moveTo>
                  <a:cubicBezTo>
                    <a:pt x="5294" y="1"/>
                    <a:pt x="5016" y="12"/>
                    <a:pt x="4739" y="36"/>
                  </a:cubicBezTo>
                  <a:cubicBezTo>
                    <a:pt x="3060" y="191"/>
                    <a:pt x="1417" y="798"/>
                    <a:pt x="1" y="1738"/>
                  </a:cubicBezTo>
                  <a:cubicBezTo>
                    <a:pt x="560" y="1552"/>
                    <a:pt x="1184" y="1479"/>
                    <a:pt x="1846" y="1479"/>
                  </a:cubicBezTo>
                  <a:cubicBezTo>
                    <a:pt x="1987" y="1479"/>
                    <a:pt x="2130" y="1482"/>
                    <a:pt x="2275" y="1488"/>
                  </a:cubicBezTo>
                  <a:cubicBezTo>
                    <a:pt x="4096" y="1524"/>
                    <a:pt x="5811" y="2738"/>
                    <a:pt x="6489" y="4417"/>
                  </a:cubicBezTo>
                  <a:cubicBezTo>
                    <a:pt x="7180" y="6096"/>
                    <a:pt x="6739" y="8299"/>
                    <a:pt x="5477" y="9596"/>
                  </a:cubicBezTo>
                  <a:cubicBezTo>
                    <a:pt x="5799" y="9771"/>
                    <a:pt x="6167" y="9858"/>
                    <a:pt x="6534" y="9858"/>
                  </a:cubicBezTo>
                  <a:cubicBezTo>
                    <a:pt x="6969" y="9858"/>
                    <a:pt x="7402" y="9735"/>
                    <a:pt x="7752" y="9489"/>
                  </a:cubicBezTo>
                  <a:cubicBezTo>
                    <a:pt x="8418" y="9025"/>
                    <a:pt x="8609" y="8132"/>
                    <a:pt x="8490" y="7346"/>
                  </a:cubicBezTo>
                  <a:lnTo>
                    <a:pt x="8490" y="7346"/>
                  </a:lnTo>
                  <a:cubicBezTo>
                    <a:pt x="8906" y="7763"/>
                    <a:pt x="9347" y="8180"/>
                    <a:pt x="9918" y="8370"/>
                  </a:cubicBezTo>
                  <a:cubicBezTo>
                    <a:pt x="10097" y="8436"/>
                    <a:pt x="10292" y="8470"/>
                    <a:pt x="10487" y="8470"/>
                  </a:cubicBezTo>
                  <a:cubicBezTo>
                    <a:pt x="10892" y="8470"/>
                    <a:pt x="11293" y="8322"/>
                    <a:pt x="11526" y="8001"/>
                  </a:cubicBezTo>
                  <a:cubicBezTo>
                    <a:pt x="11776" y="7644"/>
                    <a:pt x="11681" y="6941"/>
                    <a:pt x="11383" y="6608"/>
                  </a:cubicBezTo>
                  <a:lnTo>
                    <a:pt x="11383" y="6608"/>
                  </a:lnTo>
                  <a:cubicBezTo>
                    <a:pt x="11999" y="6883"/>
                    <a:pt x="12681" y="7026"/>
                    <a:pt x="13362" y="7026"/>
                  </a:cubicBezTo>
                  <a:cubicBezTo>
                    <a:pt x="13800" y="7026"/>
                    <a:pt x="14238" y="6967"/>
                    <a:pt x="14657" y="6846"/>
                  </a:cubicBezTo>
                  <a:cubicBezTo>
                    <a:pt x="15872" y="6465"/>
                    <a:pt x="16431" y="5417"/>
                    <a:pt x="16979" y="4286"/>
                  </a:cubicBezTo>
                  <a:lnTo>
                    <a:pt x="16979" y="4286"/>
                  </a:lnTo>
                  <a:cubicBezTo>
                    <a:pt x="16661" y="4447"/>
                    <a:pt x="16315" y="4518"/>
                    <a:pt x="15961" y="4518"/>
                  </a:cubicBezTo>
                  <a:cubicBezTo>
                    <a:pt x="15348" y="4518"/>
                    <a:pt x="14713" y="4306"/>
                    <a:pt x="14169" y="3989"/>
                  </a:cubicBezTo>
                  <a:cubicBezTo>
                    <a:pt x="13324" y="3489"/>
                    <a:pt x="12645" y="2762"/>
                    <a:pt x="11871" y="2155"/>
                  </a:cubicBezTo>
                  <a:cubicBezTo>
                    <a:pt x="10090" y="766"/>
                    <a:pt x="7828" y="1"/>
                    <a:pt x="55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5"/>
            <p:cNvSpPr/>
            <p:nvPr/>
          </p:nvSpPr>
          <p:spPr>
            <a:xfrm>
              <a:off x="4305575" y="1344200"/>
              <a:ext cx="959975" cy="388525"/>
            </a:xfrm>
            <a:custGeom>
              <a:avLst/>
              <a:gdLst/>
              <a:ahLst/>
              <a:cxnLst/>
              <a:rect l="l" t="t" r="r" b="b"/>
              <a:pathLst>
                <a:path w="38399" h="15541" extrusionOk="0">
                  <a:moveTo>
                    <a:pt x="13" y="10623"/>
                  </a:moveTo>
                  <a:cubicBezTo>
                    <a:pt x="9" y="10628"/>
                    <a:pt x="5" y="10633"/>
                    <a:pt x="1" y="10638"/>
                  </a:cubicBezTo>
                  <a:cubicBezTo>
                    <a:pt x="5" y="10633"/>
                    <a:pt x="9" y="10628"/>
                    <a:pt x="13" y="10623"/>
                  </a:cubicBezTo>
                  <a:close/>
                  <a:moveTo>
                    <a:pt x="28850" y="1661"/>
                  </a:moveTo>
                  <a:lnTo>
                    <a:pt x="28850" y="1661"/>
                  </a:lnTo>
                  <a:cubicBezTo>
                    <a:pt x="30100" y="2078"/>
                    <a:pt x="31267" y="2733"/>
                    <a:pt x="32326" y="3507"/>
                  </a:cubicBezTo>
                  <a:cubicBezTo>
                    <a:pt x="33398" y="4304"/>
                    <a:pt x="34350" y="5233"/>
                    <a:pt x="35172" y="6281"/>
                  </a:cubicBezTo>
                  <a:cubicBezTo>
                    <a:pt x="36005" y="7340"/>
                    <a:pt x="36565" y="8567"/>
                    <a:pt x="36922" y="9853"/>
                  </a:cubicBezTo>
                  <a:cubicBezTo>
                    <a:pt x="37267" y="11127"/>
                    <a:pt x="37398" y="12472"/>
                    <a:pt x="37375" y="13782"/>
                  </a:cubicBezTo>
                  <a:cubicBezTo>
                    <a:pt x="37267" y="12484"/>
                    <a:pt x="37077" y="11174"/>
                    <a:pt x="36684" y="9924"/>
                  </a:cubicBezTo>
                  <a:cubicBezTo>
                    <a:pt x="36315" y="8674"/>
                    <a:pt x="35732" y="7495"/>
                    <a:pt x="34934" y="6471"/>
                  </a:cubicBezTo>
                  <a:cubicBezTo>
                    <a:pt x="34148" y="5435"/>
                    <a:pt x="33207" y="4519"/>
                    <a:pt x="32195" y="3709"/>
                  </a:cubicBezTo>
                  <a:cubicBezTo>
                    <a:pt x="31160" y="2888"/>
                    <a:pt x="30052" y="2197"/>
                    <a:pt x="28850" y="1661"/>
                  </a:cubicBezTo>
                  <a:close/>
                  <a:moveTo>
                    <a:pt x="22598" y="1"/>
                  </a:moveTo>
                  <a:cubicBezTo>
                    <a:pt x="21669" y="1"/>
                    <a:pt x="20741" y="53"/>
                    <a:pt x="19825" y="149"/>
                  </a:cubicBezTo>
                  <a:cubicBezTo>
                    <a:pt x="11688" y="994"/>
                    <a:pt x="5119" y="4263"/>
                    <a:pt x="13" y="10623"/>
                  </a:cubicBezTo>
                  <a:lnTo>
                    <a:pt x="13" y="10623"/>
                  </a:lnTo>
                  <a:cubicBezTo>
                    <a:pt x="3230" y="6620"/>
                    <a:pt x="8699" y="4089"/>
                    <a:pt x="13693" y="3471"/>
                  </a:cubicBezTo>
                  <a:cubicBezTo>
                    <a:pt x="14771" y="3335"/>
                    <a:pt x="15849" y="3257"/>
                    <a:pt x="16930" y="3257"/>
                  </a:cubicBezTo>
                  <a:cubicBezTo>
                    <a:pt x="17556" y="3257"/>
                    <a:pt x="18184" y="3283"/>
                    <a:pt x="18813" y="3340"/>
                  </a:cubicBezTo>
                  <a:cubicBezTo>
                    <a:pt x="19622" y="3423"/>
                    <a:pt x="20373" y="3638"/>
                    <a:pt x="21123" y="3876"/>
                  </a:cubicBezTo>
                  <a:cubicBezTo>
                    <a:pt x="21908" y="4114"/>
                    <a:pt x="22682" y="4376"/>
                    <a:pt x="23492" y="4507"/>
                  </a:cubicBezTo>
                  <a:cubicBezTo>
                    <a:pt x="23655" y="4531"/>
                    <a:pt x="23822" y="4544"/>
                    <a:pt x="23989" y="4544"/>
                  </a:cubicBezTo>
                  <a:cubicBezTo>
                    <a:pt x="24644" y="4544"/>
                    <a:pt x="25309" y="4347"/>
                    <a:pt x="25754" y="3864"/>
                  </a:cubicBezTo>
                  <a:cubicBezTo>
                    <a:pt x="26253" y="3311"/>
                    <a:pt x="26337" y="2541"/>
                    <a:pt x="25809" y="2111"/>
                  </a:cubicBezTo>
                  <a:lnTo>
                    <a:pt x="25809" y="2111"/>
                  </a:lnTo>
                  <a:cubicBezTo>
                    <a:pt x="28807" y="4162"/>
                    <a:pt x="30186" y="7298"/>
                    <a:pt x="30957" y="10686"/>
                  </a:cubicBezTo>
                  <a:cubicBezTo>
                    <a:pt x="31481" y="12971"/>
                    <a:pt x="32985" y="14717"/>
                    <a:pt x="34286" y="14717"/>
                  </a:cubicBezTo>
                  <a:cubicBezTo>
                    <a:pt x="34850" y="14717"/>
                    <a:pt x="35375" y="14390"/>
                    <a:pt x="35767" y="13639"/>
                  </a:cubicBezTo>
                  <a:cubicBezTo>
                    <a:pt x="35934" y="14008"/>
                    <a:pt x="35839" y="14496"/>
                    <a:pt x="36029" y="14913"/>
                  </a:cubicBezTo>
                  <a:cubicBezTo>
                    <a:pt x="36201" y="15300"/>
                    <a:pt x="36555" y="15540"/>
                    <a:pt x="36913" y="15540"/>
                  </a:cubicBezTo>
                  <a:cubicBezTo>
                    <a:pt x="37149" y="15540"/>
                    <a:pt x="37388" y="15435"/>
                    <a:pt x="37577" y="15199"/>
                  </a:cubicBezTo>
                  <a:cubicBezTo>
                    <a:pt x="37839" y="14877"/>
                    <a:pt x="37910" y="14460"/>
                    <a:pt x="37958" y="14079"/>
                  </a:cubicBezTo>
                  <a:cubicBezTo>
                    <a:pt x="38399" y="9603"/>
                    <a:pt x="36708" y="5507"/>
                    <a:pt x="32922" y="2888"/>
                  </a:cubicBezTo>
                  <a:cubicBezTo>
                    <a:pt x="29930" y="808"/>
                    <a:pt x="26258" y="1"/>
                    <a:pt x="22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5"/>
            <p:cNvSpPr/>
            <p:nvPr/>
          </p:nvSpPr>
          <p:spPr>
            <a:xfrm>
              <a:off x="4875900" y="1274250"/>
              <a:ext cx="404825" cy="162425"/>
            </a:xfrm>
            <a:custGeom>
              <a:avLst/>
              <a:gdLst/>
              <a:ahLst/>
              <a:cxnLst/>
              <a:rect l="l" t="t" r="r" b="b"/>
              <a:pathLst>
                <a:path w="16193" h="6497" extrusionOk="0">
                  <a:moveTo>
                    <a:pt x="12343" y="354"/>
                  </a:moveTo>
                  <a:cubicBezTo>
                    <a:pt x="12312" y="367"/>
                    <a:pt x="12282" y="382"/>
                    <a:pt x="12252" y="399"/>
                  </a:cubicBezTo>
                  <a:cubicBezTo>
                    <a:pt x="12282" y="384"/>
                    <a:pt x="12312" y="369"/>
                    <a:pt x="12343" y="354"/>
                  </a:cubicBezTo>
                  <a:close/>
                  <a:moveTo>
                    <a:pt x="32" y="2131"/>
                  </a:moveTo>
                  <a:cubicBezTo>
                    <a:pt x="21" y="2133"/>
                    <a:pt x="11" y="2135"/>
                    <a:pt x="0" y="2137"/>
                  </a:cubicBezTo>
                  <a:cubicBezTo>
                    <a:pt x="11" y="2135"/>
                    <a:pt x="21" y="2133"/>
                    <a:pt x="32" y="2131"/>
                  </a:cubicBezTo>
                  <a:close/>
                  <a:moveTo>
                    <a:pt x="13812" y="0"/>
                  </a:moveTo>
                  <a:cubicBezTo>
                    <a:pt x="13315" y="0"/>
                    <a:pt x="12798" y="136"/>
                    <a:pt x="12343" y="354"/>
                  </a:cubicBezTo>
                  <a:lnTo>
                    <a:pt x="12343" y="354"/>
                  </a:lnTo>
                  <a:cubicBezTo>
                    <a:pt x="12438" y="315"/>
                    <a:pt x="12540" y="296"/>
                    <a:pt x="12642" y="296"/>
                  </a:cubicBezTo>
                  <a:cubicBezTo>
                    <a:pt x="13054" y="296"/>
                    <a:pt x="13484" y="594"/>
                    <a:pt x="13609" y="1006"/>
                  </a:cubicBezTo>
                  <a:cubicBezTo>
                    <a:pt x="13764" y="1566"/>
                    <a:pt x="13490" y="2173"/>
                    <a:pt x="13014" y="2495"/>
                  </a:cubicBezTo>
                  <a:cubicBezTo>
                    <a:pt x="12655" y="2752"/>
                    <a:pt x="12212" y="2853"/>
                    <a:pt x="11766" y="2853"/>
                  </a:cubicBezTo>
                  <a:cubicBezTo>
                    <a:pt x="11634" y="2853"/>
                    <a:pt x="11501" y="2844"/>
                    <a:pt x="11371" y="2828"/>
                  </a:cubicBezTo>
                  <a:cubicBezTo>
                    <a:pt x="10811" y="2768"/>
                    <a:pt x="10275" y="2566"/>
                    <a:pt x="9728" y="2399"/>
                  </a:cubicBezTo>
                  <a:cubicBezTo>
                    <a:pt x="8022" y="1866"/>
                    <a:pt x="6335" y="1637"/>
                    <a:pt x="4636" y="1637"/>
                  </a:cubicBezTo>
                  <a:cubicBezTo>
                    <a:pt x="3120" y="1637"/>
                    <a:pt x="1593" y="1820"/>
                    <a:pt x="32" y="2131"/>
                  </a:cubicBezTo>
                  <a:lnTo>
                    <a:pt x="32" y="2131"/>
                  </a:lnTo>
                  <a:cubicBezTo>
                    <a:pt x="526" y="2033"/>
                    <a:pt x="1042" y="1988"/>
                    <a:pt x="1572" y="1988"/>
                  </a:cubicBezTo>
                  <a:cubicBezTo>
                    <a:pt x="4876" y="1988"/>
                    <a:pt x="8713" y="3734"/>
                    <a:pt x="11240" y="5269"/>
                  </a:cubicBezTo>
                  <a:cubicBezTo>
                    <a:pt x="11457" y="5403"/>
                    <a:pt x="13064" y="6496"/>
                    <a:pt x="13755" y="6496"/>
                  </a:cubicBezTo>
                  <a:cubicBezTo>
                    <a:pt x="14047" y="6496"/>
                    <a:pt x="14175" y="6301"/>
                    <a:pt x="13966" y="5757"/>
                  </a:cubicBezTo>
                  <a:cubicBezTo>
                    <a:pt x="13835" y="5412"/>
                    <a:pt x="13478" y="5114"/>
                    <a:pt x="13145" y="4935"/>
                  </a:cubicBezTo>
                  <a:cubicBezTo>
                    <a:pt x="14193" y="4935"/>
                    <a:pt x="15216" y="4483"/>
                    <a:pt x="15705" y="3507"/>
                  </a:cubicBezTo>
                  <a:cubicBezTo>
                    <a:pt x="16193" y="2542"/>
                    <a:pt x="15990" y="1292"/>
                    <a:pt x="15228" y="530"/>
                  </a:cubicBezTo>
                  <a:cubicBezTo>
                    <a:pt x="14847" y="155"/>
                    <a:pt x="14341" y="0"/>
                    <a:pt x="13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5"/>
            <p:cNvSpPr/>
            <p:nvPr/>
          </p:nvSpPr>
          <p:spPr>
            <a:xfrm>
              <a:off x="3852550" y="1079125"/>
              <a:ext cx="659625" cy="681975"/>
            </a:xfrm>
            <a:custGeom>
              <a:avLst/>
              <a:gdLst/>
              <a:ahLst/>
              <a:cxnLst/>
              <a:rect l="l" t="t" r="r" b="b"/>
              <a:pathLst>
                <a:path w="26385" h="27279" extrusionOk="0">
                  <a:moveTo>
                    <a:pt x="18801" y="2358"/>
                  </a:moveTo>
                  <a:cubicBezTo>
                    <a:pt x="17693" y="4335"/>
                    <a:pt x="16753" y="6430"/>
                    <a:pt x="16241" y="8657"/>
                  </a:cubicBezTo>
                  <a:cubicBezTo>
                    <a:pt x="15729" y="10859"/>
                    <a:pt x="15479" y="13133"/>
                    <a:pt x="15038" y="15384"/>
                  </a:cubicBezTo>
                  <a:cubicBezTo>
                    <a:pt x="14586" y="17610"/>
                    <a:pt x="13955" y="19872"/>
                    <a:pt x="12693" y="21825"/>
                  </a:cubicBezTo>
                  <a:cubicBezTo>
                    <a:pt x="12062" y="22789"/>
                    <a:pt x="11312" y="23670"/>
                    <a:pt x="10419" y="24397"/>
                  </a:cubicBezTo>
                  <a:cubicBezTo>
                    <a:pt x="9966" y="24754"/>
                    <a:pt x="9478" y="25063"/>
                    <a:pt x="8966" y="25337"/>
                  </a:cubicBezTo>
                  <a:cubicBezTo>
                    <a:pt x="8454" y="25587"/>
                    <a:pt x="7918" y="25802"/>
                    <a:pt x="7359" y="25933"/>
                  </a:cubicBezTo>
                  <a:cubicBezTo>
                    <a:pt x="7918" y="25754"/>
                    <a:pt x="8430" y="25528"/>
                    <a:pt x="8930" y="25266"/>
                  </a:cubicBezTo>
                  <a:cubicBezTo>
                    <a:pt x="9418" y="24980"/>
                    <a:pt x="9883" y="24647"/>
                    <a:pt x="10311" y="24278"/>
                  </a:cubicBezTo>
                  <a:cubicBezTo>
                    <a:pt x="10740" y="23908"/>
                    <a:pt x="11133" y="23504"/>
                    <a:pt x="11502" y="23075"/>
                  </a:cubicBezTo>
                  <a:cubicBezTo>
                    <a:pt x="11859" y="22646"/>
                    <a:pt x="12181" y="22182"/>
                    <a:pt x="12478" y="21694"/>
                  </a:cubicBezTo>
                  <a:cubicBezTo>
                    <a:pt x="13669" y="19753"/>
                    <a:pt x="14300" y="17539"/>
                    <a:pt x="14729" y="15324"/>
                  </a:cubicBezTo>
                  <a:cubicBezTo>
                    <a:pt x="15193" y="13086"/>
                    <a:pt x="15431" y="10812"/>
                    <a:pt x="16003" y="8597"/>
                  </a:cubicBezTo>
                  <a:cubicBezTo>
                    <a:pt x="16300" y="7478"/>
                    <a:pt x="16681" y="6394"/>
                    <a:pt x="17158" y="5347"/>
                  </a:cubicBezTo>
                  <a:cubicBezTo>
                    <a:pt x="17634" y="4311"/>
                    <a:pt x="18193" y="3311"/>
                    <a:pt x="18801" y="2358"/>
                  </a:cubicBezTo>
                  <a:close/>
                  <a:moveTo>
                    <a:pt x="1" y="26837"/>
                  </a:moveTo>
                  <a:cubicBezTo>
                    <a:pt x="10" y="26838"/>
                    <a:pt x="20" y="26838"/>
                    <a:pt x="30" y="26838"/>
                  </a:cubicBezTo>
                  <a:lnTo>
                    <a:pt x="30" y="26838"/>
                  </a:lnTo>
                  <a:cubicBezTo>
                    <a:pt x="20" y="26838"/>
                    <a:pt x="10" y="26838"/>
                    <a:pt x="1" y="26837"/>
                  </a:cubicBezTo>
                  <a:close/>
                  <a:moveTo>
                    <a:pt x="20194" y="1"/>
                  </a:moveTo>
                  <a:cubicBezTo>
                    <a:pt x="18169" y="2775"/>
                    <a:pt x="13228" y="1596"/>
                    <a:pt x="13490" y="6275"/>
                  </a:cubicBezTo>
                  <a:cubicBezTo>
                    <a:pt x="11990" y="5049"/>
                    <a:pt x="11454" y="4870"/>
                    <a:pt x="9609" y="4323"/>
                  </a:cubicBezTo>
                  <a:lnTo>
                    <a:pt x="9609" y="4323"/>
                  </a:lnTo>
                  <a:cubicBezTo>
                    <a:pt x="10978" y="6299"/>
                    <a:pt x="11157" y="7621"/>
                    <a:pt x="11157" y="7621"/>
                  </a:cubicBezTo>
                  <a:cubicBezTo>
                    <a:pt x="10478" y="7406"/>
                    <a:pt x="9490" y="7311"/>
                    <a:pt x="9490" y="7311"/>
                  </a:cubicBezTo>
                  <a:lnTo>
                    <a:pt x="9490" y="7311"/>
                  </a:lnTo>
                  <a:cubicBezTo>
                    <a:pt x="11514" y="9847"/>
                    <a:pt x="12716" y="12621"/>
                    <a:pt x="12633" y="15860"/>
                  </a:cubicBezTo>
                  <a:cubicBezTo>
                    <a:pt x="12200" y="15250"/>
                    <a:pt x="11458" y="14830"/>
                    <a:pt x="10734" y="14830"/>
                  </a:cubicBezTo>
                  <a:cubicBezTo>
                    <a:pt x="10483" y="14830"/>
                    <a:pt x="10235" y="14880"/>
                    <a:pt x="10002" y="14991"/>
                  </a:cubicBezTo>
                  <a:cubicBezTo>
                    <a:pt x="9085" y="15419"/>
                    <a:pt x="8585" y="16550"/>
                    <a:pt x="8847" y="17527"/>
                  </a:cubicBezTo>
                  <a:cubicBezTo>
                    <a:pt x="8937" y="16893"/>
                    <a:pt x="9674" y="16404"/>
                    <a:pt x="10338" y="16404"/>
                  </a:cubicBezTo>
                  <a:cubicBezTo>
                    <a:pt x="10460" y="16404"/>
                    <a:pt x="10580" y="16420"/>
                    <a:pt x="10692" y="16455"/>
                  </a:cubicBezTo>
                  <a:cubicBezTo>
                    <a:pt x="11431" y="16658"/>
                    <a:pt x="11931" y="17324"/>
                    <a:pt x="12228" y="18027"/>
                  </a:cubicBezTo>
                  <a:cubicBezTo>
                    <a:pt x="13062" y="20051"/>
                    <a:pt x="10907" y="22361"/>
                    <a:pt x="9549" y="23611"/>
                  </a:cubicBezTo>
                  <a:cubicBezTo>
                    <a:pt x="7148" y="25842"/>
                    <a:pt x="3755" y="26845"/>
                    <a:pt x="499" y="26845"/>
                  </a:cubicBezTo>
                  <a:cubicBezTo>
                    <a:pt x="342" y="26845"/>
                    <a:pt x="186" y="26843"/>
                    <a:pt x="30" y="26838"/>
                  </a:cubicBezTo>
                  <a:lnTo>
                    <a:pt x="30" y="26838"/>
                  </a:lnTo>
                  <a:cubicBezTo>
                    <a:pt x="1514" y="26886"/>
                    <a:pt x="2950" y="27279"/>
                    <a:pt x="4452" y="27279"/>
                  </a:cubicBezTo>
                  <a:cubicBezTo>
                    <a:pt x="4603" y="27279"/>
                    <a:pt x="4754" y="27275"/>
                    <a:pt x="4906" y="27266"/>
                  </a:cubicBezTo>
                  <a:cubicBezTo>
                    <a:pt x="5835" y="27218"/>
                    <a:pt x="6704" y="27087"/>
                    <a:pt x="7525" y="26885"/>
                  </a:cubicBezTo>
                  <a:cubicBezTo>
                    <a:pt x="11526" y="25861"/>
                    <a:pt x="14383" y="22956"/>
                    <a:pt x="16205" y="18967"/>
                  </a:cubicBezTo>
                  <a:cubicBezTo>
                    <a:pt x="18348" y="14264"/>
                    <a:pt x="21468" y="8704"/>
                    <a:pt x="26385" y="6466"/>
                  </a:cubicBezTo>
                  <a:cubicBezTo>
                    <a:pt x="26259" y="6458"/>
                    <a:pt x="26135" y="6455"/>
                    <a:pt x="26011" y="6455"/>
                  </a:cubicBezTo>
                  <a:cubicBezTo>
                    <a:pt x="24341" y="6455"/>
                    <a:pt x="22837" y="7112"/>
                    <a:pt x="21396" y="7966"/>
                  </a:cubicBezTo>
                  <a:cubicBezTo>
                    <a:pt x="23373" y="5692"/>
                    <a:pt x="18301" y="2596"/>
                    <a:pt x="20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5"/>
            <p:cNvSpPr/>
            <p:nvPr/>
          </p:nvSpPr>
          <p:spPr>
            <a:xfrm>
              <a:off x="4311550" y="1219025"/>
              <a:ext cx="462275" cy="353650"/>
            </a:xfrm>
            <a:custGeom>
              <a:avLst/>
              <a:gdLst/>
              <a:ahLst/>
              <a:cxnLst/>
              <a:rect l="l" t="t" r="r" b="b"/>
              <a:pathLst>
                <a:path w="18491" h="14146" extrusionOk="0">
                  <a:moveTo>
                    <a:pt x="14026" y="3727"/>
                  </a:moveTo>
                  <a:lnTo>
                    <a:pt x="14026" y="3727"/>
                  </a:lnTo>
                  <a:cubicBezTo>
                    <a:pt x="12990" y="4085"/>
                    <a:pt x="11954" y="4442"/>
                    <a:pt x="10954" y="4870"/>
                  </a:cubicBezTo>
                  <a:cubicBezTo>
                    <a:pt x="9954" y="5287"/>
                    <a:pt x="8977" y="5763"/>
                    <a:pt x="8072" y="6299"/>
                  </a:cubicBezTo>
                  <a:cubicBezTo>
                    <a:pt x="7144" y="6823"/>
                    <a:pt x="6263" y="7430"/>
                    <a:pt x="5453" y="8085"/>
                  </a:cubicBezTo>
                  <a:cubicBezTo>
                    <a:pt x="4632" y="8740"/>
                    <a:pt x="3858" y="9442"/>
                    <a:pt x="3131" y="10169"/>
                  </a:cubicBezTo>
                  <a:cubicBezTo>
                    <a:pt x="3762" y="9371"/>
                    <a:pt x="4477" y="8621"/>
                    <a:pt x="5286" y="7942"/>
                  </a:cubicBezTo>
                  <a:cubicBezTo>
                    <a:pt x="6084" y="7252"/>
                    <a:pt x="6965" y="6632"/>
                    <a:pt x="7894" y="6073"/>
                  </a:cubicBezTo>
                  <a:cubicBezTo>
                    <a:pt x="8823" y="5537"/>
                    <a:pt x="9823" y="5061"/>
                    <a:pt x="10847" y="4680"/>
                  </a:cubicBezTo>
                  <a:cubicBezTo>
                    <a:pt x="11882" y="4287"/>
                    <a:pt x="12954" y="3965"/>
                    <a:pt x="14026" y="3727"/>
                  </a:cubicBezTo>
                  <a:close/>
                  <a:moveTo>
                    <a:pt x="13728" y="1"/>
                  </a:moveTo>
                  <a:lnTo>
                    <a:pt x="13728" y="1"/>
                  </a:lnTo>
                  <a:cubicBezTo>
                    <a:pt x="8584" y="810"/>
                    <a:pt x="2024" y="9942"/>
                    <a:pt x="0" y="14145"/>
                  </a:cubicBezTo>
                  <a:cubicBezTo>
                    <a:pt x="4929" y="8740"/>
                    <a:pt x="11430" y="4799"/>
                    <a:pt x="18490" y="2918"/>
                  </a:cubicBezTo>
                  <a:cubicBezTo>
                    <a:pt x="17507" y="2426"/>
                    <a:pt x="16278" y="2184"/>
                    <a:pt x="15034" y="2184"/>
                  </a:cubicBezTo>
                  <a:cubicBezTo>
                    <a:pt x="13508" y="2184"/>
                    <a:pt x="11959" y="2548"/>
                    <a:pt x="10811" y="3263"/>
                  </a:cubicBezTo>
                  <a:cubicBezTo>
                    <a:pt x="11240" y="2346"/>
                    <a:pt x="13704" y="215"/>
                    <a:pt x="13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5"/>
            <p:cNvSpPr/>
            <p:nvPr/>
          </p:nvSpPr>
          <p:spPr>
            <a:xfrm>
              <a:off x="3842125" y="1477700"/>
              <a:ext cx="217625" cy="215525"/>
            </a:xfrm>
            <a:custGeom>
              <a:avLst/>
              <a:gdLst/>
              <a:ahLst/>
              <a:cxnLst/>
              <a:rect l="l" t="t" r="r" b="b"/>
              <a:pathLst>
                <a:path w="8705" h="8621" extrusionOk="0">
                  <a:moveTo>
                    <a:pt x="5552" y="0"/>
                  </a:moveTo>
                  <a:cubicBezTo>
                    <a:pt x="3058" y="0"/>
                    <a:pt x="1" y="8620"/>
                    <a:pt x="1" y="8620"/>
                  </a:cubicBezTo>
                  <a:cubicBezTo>
                    <a:pt x="1" y="8620"/>
                    <a:pt x="8704" y="1834"/>
                    <a:pt x="6145" y="179"/>
                  </a:cubicBezTo>
                  <a:cubicBezTo>
                    <a:pt x="5952" y="57"/>
                    <a:pt x="5754" y="0"/>
                    <a:pt x="5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5"/>
            <p:cNvSpPr/>
            <p:nvPr/>
          </p:nvSpPr>
          <p:spPr>
            <a:xfrm>
              <a:off x="3735575" y="1439000"/>
              <a:ext cx="156300" cy="225950"/>
            </a:xfrm>
            <a:custGeom>
              <a:avLst/>
              <a:gdLst/>
              <a:ahLst/>
              <a:cxnLst/>
              <a:rect l="l" t="t" r="r" b="b"/>
              <a:pathLst>
                <a:path w="6252" h="9038" extrusionOk="0">
                  <a:moveTo>
                    <a:pt x="3132" y="0"/>
                  </a:moveTo>
                  <a:cubicBezTo>
                    <a:pt x="0" y="0"/>
                    <a:pt x="3132" y="9037"/>
                    <a:pt x="3132" y="9037"/>
                  </a:cubicBezTo>
                  <a:cubicBezTo>
                    <a:pt x="3132" y="9037"/>
                    <a:pt x="6251" y="0"/>
                    <a:pt x="3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5"/>
            <p:cNvSpPr/>
            <p:nvPr/>
          </p:nvSpPr>
          <p:spPr>
            <a:xfrm>
              <a:off x="2696450" y="1459075"/>
              <a:ext cx="424500" cy="246975"/>
            </a:xfrm>
            <a:custGeom>
              <a:avLst/>
              <a:gdLst/>
              <a:ahLst/>
              <a:cxnLst/>
              <a:rect l="l" t="t" r="r" b="b"/>
              <a:pathLst>
                <a:path w="16980" h="9879" extrusionOk="0">
                  <a:moveTo>
                    <a:pt x="10943" y="1177"/>
                  </a:moveTo>
                  <a:cubicBezTo>
                    <a:pt x="11257" y="1177"/>
                    <a:pt x="11568" y="1198"/>
                    <a:pt x="11871" y="1233"/>
                  </a:cubicBezTo>
                  <a:cubicBezTo>
                    <a:pt x="11038" y="1269"/>
                    <a:pt x="10228" y="1341"/>
                    <a:pt x="9454" y="1591"/>
                  </a:cubicBezTo>
                  <a:cubicBezTo>
                    <a:pt x="8978" y="1757"/>
                    <a:pt x="8526" y="1983"/>
                    <a:pt x="8109" y="2233"/>
                  </a:cubicBezTo>
                  <a:cubicBezTo>
                    <a:pt x="7704" y="2626"/>
                    <a:pt x="7383" y="3055"/>
                    <a:pt x="7109" y="3519"/>
                  </a:cubicBezTo>
                  <a:cubicBezTo>
                    <a:pt x="6752" y="4150"/>
                    <a:pt x="6513" y="4865"/>
                    <a:pt x="6442" y="5627"/>
                  </a:cubicBezTo>
                  <a:cubicBezTo>
                    <a:pt x="6263" y="4865"/>
                    <a:pt x="6454" y="4031"/>
                    <a:pt x="6847" y="3353"/>
                  </a:cubicBezTo>
                  <a:cubicBezTo>
                    <a:pt x="6918" y="3198"/>
                    <a:pt x="7025" y="3067"/>
                    <a:pt x="7109" y="2936"/>
                  </a:cubicBezTo>
                  <a:lnTo>
                    <a:pt x="7109" y="2936"/>
                  </a:lnTo>
                  <a:cubicBezTo>
                    <a:pt x="6549" y="3388"/>
                    <a:pt x="6013" y="3900"/>
                    <a:pt x="5430" y="4365"/>
                  </a:cubicBezTo>
                  <a:cubicBezTo>
                    <a:pt x="4787" y="4900"/>
                    <a:pt x="4061" y="5377"/>
                    <a:pt x="3239" y="5603"/>
                  </a:cubicBezTo>
                  <a:cubicBezTo>
                    <a:pt x="4001" y="5258"/>
                    <a:pt x="4656" y="4746"/>
                    <a:pt x="5263" y="4198"/>
                  </a:cubicBezTo>
                  <a:cubicBezTo>
                    <a:pt x="5882" y="3650"/>
                    <a:pt x="6454" y="3055"/>
                    <a:pt x="7133" y="2531"/>
                  </a:cubicBezTo>
                  <a:cubicBezTo>
                    <a:pt x="7799" y="2007"/>
                    <a:pt x="8561" y="1579"/>
                    <a:pt x="9371" y="1376"/>
                  </a:cubicBezTo>
                  <a:cubicBezTo>
                    <a:pt x="9885" y="1235"/>
                    <a:pt x="10418" y="1177"/>
                    <a:pt x="10943" y="1177"/>
                  </a:cubicBezTo>
                  <a:close/>
                  <a:moveTo>
                    <a:pt x="11345" y="0"/>
                  </a:moveTo>
                  <a:cubicBezTo>
                    <a:pt x="9104" y="0"/>
                    <a:pt x="6872" y="767"/>
                    <a:pt x="5120" y="2162"/>
                  </a:cubicBezTo>
                  <a:cubicBezTo>
                    <a:pt x="4347" y="2769"/>
                    <a:pt x="3656" y="3484"/>
                    <a:pt x="2811" y="3996"/>
                  </a:cubicBezTo>
                  <a:cubicBezTo>
                    <a:pt x="2274" y="4313"/>
                    <a:pt x="1633" y="4525"/>
                    <a:pt x="1016" y="4525"/>
                  </a:cubicBezTo>
                  <a:cubicBezTo>
                    <a:pt x="661" y="4525"/>
                    <a:pt x="314" y="4454"/>
                    <a:pt x="1" y="4293"/>
                  </a:cubicBezTo>
                  <a:lnTo>
                    <a:pt x="1" y="4293"/>
                  </a:lnTo>
                  <a:cubicBezTo>
                    <a:pt x="548" y="5424"/>
                    <a:pt x="1120" y="6496"/>
                    <a:pt x="2322" y="6853"/>
                  </a:cubicBezTo>
                  <a:cubicBezTo>
                    <a:pt x="2750" y="6981"/>
                    <a:pt x="3197" y="7045"/>
                    <a:pt x="3644" y="7045"/>
                  </a:cubicBezTo>
                  <a:cubicBezTo>
                    <a:pt x="4317" y="7045"/>
                    <a:pt x="4989" y="6901"/>
                    <a:pt x="5597" y="6615"/>
                  </a:cubicBezTo>
                  <a:lnTo>
                    <a:pt x="5597" y="6615"/>
                  </a:lnTo>
                  <a:cubicBezTo>
                    <a:pt x="5287" y="6948"/>
                    <a:pt x="5204" y="7651"/>
                    <a:pt x="5466" y="8008"/>
                  </a:cubicBezTo>
                  <a:cubicBezTo>
                    <a:pt x="5691" y="8329"/>
                    <a:pt x="6089" y="8483"/>
                    <a:pt x="6496" y="8483"/>
                  </a:cubicBezTo>
                  <a:cubicBezTo>
                    <a:pt x="6692" y="8483"/>
                    <a:pt x="6891" y="8447"/>
                    <a:pt x="7073" y="8377"/>
                  </a:cubicBezTo>
                  <a:cubicBezTo>
                    <a:pt x="7621" y="8187"/>
                    <a:pt x="8061" y="7758"/>
                    <a:pt x="8502" y="7353"/>
                  </a:cubicBezTo>
                  <a:lnTo>
                    <a:pt x="8502" y="7353"/>
                  </a:lnTo>
                  <a:cubicBezTo>
                    <a:pt x="8383" y="8139"/>
                    <a:pt x="8573" y="9032"/>
                    <a:pt x="9228" y="9496"/>
                  </a:cubicBezTo>
                  <a:cubicBezTo>
                    <a:pt x="9585" y="9749"/>
                    <a:pt x="10019" y="9878"/>
                    <a:pt x="10454" y="9878"/>
                  </a:cubicBezTo>
                  <a:cubicBezTo>
                    <a:pt x="10818" y="9878"/>
                    <a:pt x="11182" y="9788"/>
                    <a:pt x="11502" y="9603"/>
                  </a:cubicBezTo>
                  <a:cubicBezTo>
                    <a:pt x="10240" y="8306"/>
                    <a:pt x="9823" y="6091"/>
                    <a:pt x="10490" y="4424"/>
                  </a:cubicBezTo>
                  <a:cubicBezTo>
                    <a:pt x="11157" y="2757"/>
                    <a:pt x="12883" y="1555"/>
                    <a:pt x="14705" y="1495"/>
                  </a:cubicBezTo>
                  <a:cubicBezTo>
                    <a:pt x="14849" y="1489"/>
                    <a:pt x="14992" y="1486"/>
                    <a:pt x="15134" y="1486"/>
                  </a:cubicBezTo>
                  <a:cubicBezTo>
                    <a:pt x="15796" y="1486"/>
                    <a:pt x="16420" y="1559"/>
                    <a:pt x="16979" y="1745"/>
                  </a:cubicBezTo>
                  <a:cubicBezTo>
                    <a:pt x="15586" y="793"/>
                    <a:pt x="13943" y="198"/>
                    <a:pt x="12252" y="43"/>
                  </a:cubicBezTo>
                  <a:cubicBezTo>
                    <a:pt x="11950" y="14"/>
                    <a:pt x="11647" y="0"/>
                    <a:pt x="1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5"/>
            <p:cNvSpPr/>
            <p:nvPr/>
          </p:nvSpPr>
          <p:spPr>
            <a:xfrm>
              <a:off x="2361900" y="1343925"/>
              <a:ext cx="960250" cy="388225"/>
            </a:xfrm>
            <a:custGeom>
              <a:avLst/>
              <a:gdLst/>
              <a:ahLst/>
              <a:cxnLst/>
              <a:rect l="l" t="t" r="r" b="b"/>
              <a:pathLst>
                <a:path w="38410" h="15529" extrusionOk="0">
                  <a:moveTo>
                    <a:pt x="9537" y="1696"/>
                  </a:moveTo>
                  <a:lnTo>
                    <a:pt x="9537" y="1696"/>
                  </a:lnTo>
                  <a:cubicBezTo>
                    <a:pt x="8334" y="2208"/>
                    <a:pt x="7215" y="2910"/>
                    <a:pt x="6191" y="3732"/>
                  </a:cubicBezTo>
                  <a:cubicBezTo>
                    <a:pt x="5179" y="4553"/>
                    <a:pt x="4227" y="5458"/>
                    <a:pt x="3453" y="6494"/>
                  </a:cubicBezTo>
                  <a:cubicBezTo>
                    <a:pt x="2655" y="7530"/>
                    <a:pt x="2072" y="8697"/>
                    <a:pt x="1703" y="9947"/>
                  </a:cubicBezTo>
                  <a:cubicBezTo>
                    <a:pt x="1322" y="11185"/>
                    <a:pt x="1131" y="12495"/>
                    <a:pt x="1024" y="13805"/>
                  </a:cubicBezTo>
                  <a:cubicBezTo>
                    <a:pt x="1000" y="12495"/>
                    <a:pt x="1131" y="11161"/>
                    <a:pt x="1476" y="9876"/>
                  </a:cubicBezTo>
                  <a:cubicBezTo>
                    <a:pt x="1822" y="8602"/>
                    <a:pt x="2393" y="7363"/>
                    <a:pt x="3215" y="6304"/>
                  </a:cubicBezTo>
                  <a:cubicBezTo>
                    <a:pt x="4036" y="5268"/>
                    <a:pt x="4989" y="4327"/>
                    <a:pt x="6060" y="3541"/>
                  </a:cubicBezTo>
                  <a:cubicBezTo>
                    <a:pt x="7132" y="2744"/>
                    <a:pt x="8287" y="2089"/>
                    <a:pt x="9537" y="1696"/>
                  </a:cubicBezTo>
                  <a:close/>
                  <a:moveTo>
                    <a:pt x="15825" y="1"/>
                  </a:moveTo>
                  <a:cubicBezTo>
                    <a:pt x="12154" y="1"/>
                    <a:pt x="8476" y="813"/>
                    <a:pt x="5489" y="2887"/>
                  </a:cubicBezTo>
                  <a:cubicBezTo>
                    <a:pt x="1703" y="5518"/>
                    <a:pt x="0" y="9614"/>
                    <a:pt x="464" y="14078"/>
                  </a:cubicBezTo>
                  <a:cubicBezTo>
                    <a:pt x="500" y="14471"/>
                    <a:pt x="584" y="14876"/>
                    <a:pt x="834" y="15186"/>
                  </a:cubicBezTo>
                  <a:cubicBezTo>
                    <a:pt x="1024" y="15423"/>
                    <a:pt x="1263" y="15528"/>
                    <a:pt x="1501" y="15528"/>
                  </a:cubicBezTo>
                  <a:cubicBezTo>
                    <a:pt x="1858" y="15528"/>
                    <a:pt x="2210" y="15291"/>
                    <a:pt x="2381" y="14912"/>
                  </a:cubicBezTo>
                  <a:cubicBezTo>
                    <a:pt x="2572" y="14483"/>
                    <a:pt x="2489" y="13995"/>
                    <a:pt x="2643" y="13638"/>
                  </a:cubicBezTo>
                  <a:cubicBezTo>
                    <a:pt x="3034" y="14386"/>
                    <a:pt x="3558" y="14712"/>
                    <a:pt x="4119" y="14712"/>
                  </a:cubicBezTo>
                  <a:cubicBezTo>
                    <a:pt x="5426" y="14712"/>
                    <a:pt x="6937" y="12954"/>
                    <a:pt x="7453" y="10673"/>
                  </a:cubicBezTo>
                  <a:cubicBezTo>
                    <a:pt x="8226" y="7291"/>
                    <a:pt x="9608" y="4162"/>
                    <a:pt x="12629" y="2089"/>
                  </a:cubicBezTo>
                  <a:lnTo>
                    <a:pt x="12629" y="2089"/>
                  </a:lnTo>
                  <a:cubicBezTo>
                    <a:pt x="12082" y="2526"/>
                    <a:pt x="12154" y="3305"/>
                    <a:pt x="12668" y="3863"/>
                  </a:cubicBezTo>
                  <a:cubicBezTo>
                    <a:pt x="13104" y="4346"/>
                    <a:pt x="13767" y="4543"/>
                    <a:pt x="14427" y="4543"/>
                  </a:cubicBezTo>
                  <a:cubicBezTo>
                    <a:pt x="14597" y="4543"/>
                    <a:pt x="14765" y="4530"/>
                    <a:pt x="14931" y="4506"/>
                  </a:cubicBezTo>
                  <a:cubicBezTo>
                    <a:pt x="15740" y="4387"/>
                    <a:pt x="16526" y="4125"/>
                    <a:pt x="17288" y="3875"/>
                  </a:cubicBezTo>
                  <a:cubicBezTo>
                    <a:pt x="18038" y="3637"/>
                    <a:pt x="18800" y="3434"/>
                    <a:pt x="19598" y="3339"/>
                  </a:cubicBezTo>
                  <a:cubicBezTo>
                    <a:pt x="20230" y="3282"/>
                    <a:pt x="20865" y="3255"/>
                    <a:pt x="21500" y="3255"/>
                  </a:cubicBezTo>
                  <a:cubicBezTo>
                    <a:pt x="22577" y="3255"/>
                    <a:pt x="23654" y="3331"/>
                    <a:pt x="24717" y="3458"/>
                  </a:cubicBezTo>
                  <a:cubicBezTo>
                    <a:pt x="29718" y="4089"/>
                    <a:pt x="35183" y="6613"/>
                    <a:pt x="38410" y="10638"/>
                  </a:cubicBezTo>
                  <a:cubicBezTo>
                    <a:pt x="33302" y="4268"/>
                    <a:pt x="26730" y="994"/>
                    <a:pt x="18586" y="148"/>
                  </a:cubicBezTo>
                  <a:cubicBezTo>
                    <a:pt x="17673" y="52"/>
                    <a:pt x="16749" y="1"/>
                    <a:pt x="158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5"/>
            <p:cNvSpPr/>
            <p:nvPr/>
          </p:nvSpPr>
          <p:spPr>
            <a:xfrm>
              <a:off x="2346700" y="1274250"/>
              <a:ext cx="404850" cy="162425"/>
            </a:xfrm>
            <a:custGeom>
              <a:avLst/>
              <a:gdLst/>
              <a:ahLst/>
              <a:cxnLst/>
              <a:rect l="l" t="t" r="r" b="b"/>
              <a:pathLst>
                <a:path w="16194" h="6497" extrusionOk="0">
                  <a:moveTo>
                    <a:pt x="3851" y="354"/>
                  </a:moveTo>
                  <a:cubicBezTo>
                    <a:pt x="3881" y="369"/>
                    <a:pt x="3912" y="384"/>
                    <a:pt x="3942" y="399"/>
                  </a:cubicBezTo>
                  <a:cubicBezTo>
                    <a:pt x="3912" y="382"/>
                    <a:pt x="3882" y="367"/>
                    <a:pt x="3851" y="354"/>
                  </a:cubicBezTo>
                  <a:close/>
                  <a:moveTo>
                    <a:pt x="16162" y="2131"/>
                  </a:moveTo>
                  <a:cubicBezTo>
                    <a:pt x="16172" y="2133"/>
                    <a:pt x="16183" y="2135"/>
                    <a:pt x="16193" y="2137"/>
                  </a:cubicBezTo>
                  <a:cubicBezTo>
                    <a:pt x="16183" y="2135"/>
                    <a:pt x="16172" y="2133"/>
                    <a:pt x="16162" y="2131"/>
                  </a:cubicBezTo>
                  <a:close/>
                  <a:moveTo>
                    <a:pt x="2382" y="0"/>
                  </a:moveTo>
                  <a:cubicBezTo>
                    <a:pt x="1852" y="0"/>
                    <a:pt x="1346" y="155"/>
                    <a:pt x="965" y="530"/>
                  </a:cubicBezTo>
                  <a:cubicBezTo>
                    <a:pt x="203" y="1292"/>
                    <a:pt x="1" y="2542"/>
                    <a:pt x="489" y="3507"/>
                  </a:cubicBezTo>
                  <a:cubicBezTo>
                    <a:pt x="977" y="4483"/>
                    <a:pt x="2013" y="4935"/>
                    <a:pt x="3049" y="4935"/>
                  </a:cubicBezTo>
                  <a:cubicBezTo>
                    <a:pt x="2727" y="5114"/>
                    <a:pt x="2370" y="5412"/>
                    <a:pt x="2227" y="5757"/>
                  </a:cubicBezTo>
                  <a:cubicBezTo>
                    <a:pt x="2022" y="6301"/>
                    <a:pt x="2152" y="6496"/>
                    <a:pt x="2444" y="6496"/>
                  </a:cubicBezTo>
                  <a:cubicBezTo>
                    <a:pt x="3135" y="6496"/>
                    <a:pt x="4736" y="5403"/>
                    <a:pt x="4954" y="5269"/>
                  </a:cubicBezTo>
                  <a:cubicBezTo>
                    <a:pt x="7481" y="3734"/>
                    <a:pt x="11318" y="1988"/>
                    <a:pt x="14622" y="1988"/>
                  </a:cubicBezTo>
                  <a:cubicBezTo>
                    <a:pt x="15151" y="1988"/>
                    <a:pt x="15667" y="2033"/>
                    <a:pt x="16162" y="2131"/>
                  </a:cubicBezTo>
                  <a:lnTo>
                    <a:pt x="16162" y="2131"/>
                  </a:lnTo>
                  <a:cubicBezTo>
                    <a:pt x="14601" y="1820"/>
                    <a:pt x="13074" y="1637"/>
                    <a:pt x="11559" y="1637"/>
                  </a:cubicBezTo>
                  <a:cubicBezTo>
                    <a:pt x="9861" y="1637"/>
                    <a:pt x="8178" y="1866"/>
                    <a:pt x="6478" y="2399"/>
                  </a:cubicBezTo>
                  <a:cubicBezTo>
                    <a:pt x="5918" y="2566"/>
                    <a:pt x="5383" y="2768"/>
                    <a:pt x="4823" y="2828"/>
                  </a:cubicBezTo>
                  <a:cubicBezTo>
                    <a:pt x="4692" y="2844"/>
                    <a:pt x="4560" y="2853"/>
                    <a:pt x="4428" y="2853"/>
                  </a:cubicBezTo>
                  <a:cubicBezTo>
                    <a:pt x="3982" y="2853"/>
                    <a:pt x="3538" y="2752"/>
                    <a:pt x="3180" y="2495"/>
                  </a:cubicBezTo>
                  <a:cubicBezTo>
                    <a:pt x="2704" y="2173"/>
                    <a:pt x="2430" y="1566"/>
                    <a:pt x="2585" y="1006"/>
                  </a:cubicBezTo>
                  <a:cubicBezTo>
                    <a:pt x="2710" y="594"/>
                    <a:pt x="3139" y="296"/>
                    <a:pt x="3552" y="296"/>
                  </a:cubicBezTo>
                  <a:cubicBezTo>
                    <a:pt x="3654" y="296"/>
                    <a:pt x="3755" y="315"/>
                    <a:pt x="3851" y="354"/>
                  </a:cubicBezTo>
                  <a:lnTo>
                    <a:pt x="3851" y="354"/>
                  </a:lnTo>
                  <a:cubicBezTo>
                    <a:pt x="3396" y="136"/>
                    <a:pt x="2878" y="0"/>
                    <a:pt x="2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5"/>
            <p:cNvSpPr/>
            <p:nvPr/>
          </p:nvSpPr>
          <p:spPr>
            <a:xfrm>
              <a:off x="3115850" y="1079425"/>
              <a:ext cx="659625" cy="682200"/>
            </a:xfrm>
            <a:custGeom>
              <a:avLst/>
              <a:gdLst/>
              <a:ahLst/>
              <a:cxnLst/>
              <a:rect l="l" t="t" r="r" b="b"/>
              <a:pathLst>
                <a:path w="26385" h="27288" extrusionOk="0">
                  <a:moveTo>
                    <a:pt x="7561" y="2334"/>
                  </a:moveTo>
                  <a:cubicBezTo>
                    <a:pt x="8168" y="3299"/>
                    <a:pt x="8728" y="4299"/>
                    <a:pt x="9204" y="5323"/>
                  </a:cubicBezTo>
                  <a:cubicBezTo>
                    <a:pt x="9680" y="6359"/>
                    <a:pt x="10061" y="7454"/>
                    <a:pt x="10359" y="8561"/>
                  </a:cubicBezTo>
                  <a:cubicBezTo>
                    <a:pt x="10919" y="10788"/>
                    <a:pt x="11169" y="13062"/>
                    <a:pt x="11633" y="15288"/>
                  </a:cubicBezTo>
                  <a:cubicBezTo>
                    <a:pt x="12062" y="17515"/>
                    <a:pt x="12681" y="19729"/>
                    <a:pt x="13883" y="21658"/>
                  </a:cubicBezTo>
                  <a:cubicBezTo>
                    <a:pt x="14181" y="22134"/>
                    <a:pt x="14502" y="22599"/>
                    <a:pt x="14860" y="23051"/>
                  </a:cubicBezTo>
                  <a:cubicBezTo>
                    <a:pt x="15217" y="23480"/>
                    <a:pt x="15622" y="23885"/>
                    <a:pt x="16050" y="24254"/>
                  </a:cubicBezTo>
                  <a:cubicBezTo>
                    <a:pt x="16491" y="24623"/>
                    <a:pt x="16943" y="24956"/>
                    <a:pt x="17443" y="25230"/>
                  </a:cubicBezTo>
                  <a:cubicBezTo>
                    <a:pt x="17931" y="25504"/>
                    <a:pt x="18467" y="25730"/>
                    <a:pt x="19003" y="25909"/>
                  </a:cubicBezTo>
                  <a:cubicBezTo>
                    <a:pt x="18455" y="25766"/>
                    <a:pt x="17920" y="25563"/>
                    <a:pt x="17396" y="25313"/>
                  </a:cubicBezTo>
                  <a:cubicBezTo>
                    <a:pt x="16884" y="25039"/>
                    <a:pt x="16396" y="24730"/>
                    <a:pt x="15955" y="24373"/>
                  </a:cubicBezTo>
                  <a:cubicBezTo>
                    <a:pt x="15062" y="23646"/>
                    <a:pt x="14300" y="22765"/>
                    <a:pt x="13669" y="21801"/>
                  </a:cubicBezTo>
                  <a:cubicBezTo>
                    <a:pt x="12407" y="19860"/>
                    <a:pt x="11788" y="17586"/>
                    <a:pt x="11323" y="15348"/>
                  </a:cubicBezTo>
                  <a:cubicBezTo>
                    <a:pt x="10895" y="13121"/>
                    <a:pt x="10633" y="10847"/>
                    <a:pt x="10121" y="8621"/>
                  </a:cubicBezTo>
                  <a:cubicBezTo>
                    <a:pt x="9609" y="6406"/>
                    <a:pt x="8668" y="4311"/>
                    <a:pt x="7561" y="2334"/>
                  </a:cubicBezTo>
                  <a:close/>
                  <a:moveTo>
                    <a:pt x="26385" y="26837"/>
                  </a:moveTo>
                  <a:lnTo>
                    <a:pt x="26385" y="26837"/>
                  </a:lnTo>
                  <a:cubicBezTo>
                    <a:pt x="26374" y="26838"/>
                    <a:pt x="26363" y="26838"/>
                    <a:pt x="26353" y="26838"/>
                  </a:cubicBezTo>
                  <a:lnTo>
                    <a:pt x="26353" y="26838"/>
                  </a:lnTo>
                  <a:cubicBezTo>
                    <a:pt x="26363" y="26838"/>
                    <a:pt x="26374" y="26838"/>
                    <a:pt x="26385" y="26837"/>
                  </a:cubicBezTo>
                  <a:close/>
                  <a:moveTo>
                    <a:pt x="6180" y="1"/>
                  </a:moveTo>
                  <a:lnTo>
                    <a:pt x="6180" y="1"/>
                  </a:lnTo>
                  <a:cubicBezTo>
                    <a:pt x="8073" y="2596"/>
                    <a:pt x="3001" y="5692"/>
                    <a:pt x="4977" y="7966"/>
                  </a:cubicBezTo>
                  <a:cubicBezTo>
                    <a:pt x="3536" y="7107"/>
                    <a:pt x="2043" y="6452"/>
                    <a:pt x="405" y="6452"/>
                  </a:cubicBezTo>
                  <a:cubicBezTo>
                    <a:pt x="271" y="6452"/>
                    <a:pt x="136" y="6457"/>
                    <a:pt x="1" y="6466"/>
                  </a:cubicBezTo>
                  <a:cubicBezTo>
                    <a:pt x="4906" y="8716"/>
                    <a:pt x="8049" y="14252"/>
                    <a:pt x="10180" y="18967"/>
                  </a:cubicBezTo>
                  <a:cubicBezTo>
                    <a:pt x="11978" y="22944"/>
                    <a:pt x="14848" y="25849"/>
                    <a:pt x="18848" y="26885"/>
                  </a:cubicBezTo>
                  <a:cubicBezTo>
                    <a:pt x="19682" y="27099"/>
                    <a:pt x="20551" y="27230"/>
                    <a:pt x="21468" y="27278"/>
                  </a:cubicBezTo>
                  <a:cubicBezTo>
                    <a:pt x="21602" y="27285"/>
                    <a:pt x="21736" y="27288"/>
                    <a:pt x="21869" y="27288"/>
                  </a:cubicBezTo>
                  <a:cubicBezTo>
                    <a:pt x="23390" y="27288"/>
                    <a:pt x="24842" y="26887"/>
                    <a:pt x="26353" y="26838"/>
                  </a:cubicBezTo>
                  <a:lnTo>
                    <a:pt x="26353" y="26838"/>
                  </a:lnTo>
                  <a:cubicBezTo>
                    <a:pt x="26198" y="26843"/>
                    <a:pt x="26042" y="26845"/>
                    <a:pt x="25887" y="26845"/>
                  </a:cubicBezTo>
                  <a:cubicBezTo>
                    <a:pt x="22630" y="26845"/>
                    <a:pt x="19237" y="25842"/>
                    <a:pt x="16824" y="23611"/>
                  </a:cubicBezTo>
                  <a:cubicBezTo>
                    <a:pt x="15467" y="22349"/>
                    <a:pt x="13312" y="20051"/>
                    <a:pt x="14145" y="18027"/>
                  </a:cubicBezTo>
                  <a:cubicBezTo>
                    <a:pt x="14431" y="17336"/>
                    <a:pt x="14955" y="16657"/>
                    <a:pt x="15681" y="16455"/>
                  </a:cubicBezTo>
                  <a:cubicBezTo>
                    <a:pt x="15791" y="16423"/>
                    <a:pt x="15907" y="16407"/>
                    <a:pt x="16025" y="16407"/>
                  </a:cubicBezTo>
                  <a:cubicBezTo>
                    <a:pt x="16689" y="16407"/>
                    <a:pt x="17426" y="16890"/>
                    <a:pt x="17527" y="17527"/>
                  </a:cubicBezTo>
                  <a:cubicBezTo>
                    <a:pt x="17812" y="16562"/>
                    <a:pt x="17289" y="15431"/>
                    <a:pt x="16384" y="14991"/>
                  </a:cubicBezTo>
                  <a:cubicBezTo>
                    <a:pt x="16145" y="14879"/>
                    <a:pt x="15892" y="14828"/>
                    <a:pt x="15637" y="14828"/>
                  </a:cubicBezTo>
                  <a:cubicBezTo>
                    <a:pt x="14911" y="14828"/>
                    <a:pt x="14172" y="15243"/>
                    <a:pt x="13740" y="15860"/>
                  </a:cubicBezTo>
                  <a:cubicBezTo>
                    <a:pt x="13657" y="12633"/>
                    <a:pt x="14860" y="9847"/>
                    <a:pt x="16884" y="7311"/>
                  </a:cubicBezTo>
                  <a:lnTo>
                    <a:pt x="16884" y="7311"/>
                  </a:lnTo>
                  <a:cubicBezTo>
                    <a:pt x="16884" y="7311"/>
                    <a:pt x="15907" y="7383"/>
                    <a:pt x="15217" y="7621"/>
                  </a:cubicBezTo>
                  <a:cubicBezTo>
                    <a:pt x="15217" y="7621"/>
                    <a:pt x="15407" y="6299"/>
                    <a:pt x="16765" y="4323"/>
                  </a:cubicBezTo>
                  <a:lnTo>
                    <a:pt x="16765" y="4323"/>
                  </a:lnTo>
                  <a:cubicBezTo>
                    <a:pt x="14919" y="4870"/>
                    <a:pt x="14383" y="5061"/>
                    <a:pt x="12883" y="6275"/>
                  </a:cubicBezTo>
                  <a:cubicBezTo>
                    <a:pt x="13145" y="1596"/>
                    <a:pt x="8204" y="2775"/>
                    <a:pt x="6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5"/>
            <p:cNvSpPr/>
            <p:nvPr/>
          </p:nvSpPr>
          <p:spPr>
            <a:xfrm>
              <a:off x="2853325" y="1219025"/>
              <a:ext cx="462275" cy="353650"/>
            </a:xfrm>
            <a:custGeom>
              <a:avLst/>
              <a:gdLst/>
              <a:ahLst/>
              <a:cxnLst/>
              <a:rect l="l" t="t" r="r" b="b"/>
              <a:pathLst>
                <a:path w="18491" h="14146" extrusionOk="0">
                  <a:moveTo>
                    <a:pt x="4465" y="3727"/>
                  </a:moveTo>
                  <a:lnTo>
                    <a:pt x="4465" y="3727"/>
                  </a:lnTo>
                  <a:cubicBezTo>
                    <a:pt x="5561" y="3977"/>
                    <a:pt x="6608" y="4287"/>
                    <a:pt x="7644" y="4680"/>
                  </a:cubicBezTo>
                  <a:cubicBezTo>
                    <a:pt x="8668" y="5061"/>
                    <a:pt x="9668" y="5537"/>
                    <a:pt x="10597" y="6073"/>
                  </a:cubicBezTo>
                  <a:cubicBezTo>
                    <a:pt x="11526" y="6632"/>
                    <a:pt x="12419" y="7240"/>
                    <a:pt x="13204" y="7942"/>
                  </a:cubicBezTo>
                  <a:cubicBezTo>
                    <a:pt x="14002" y="8621"/>
                    <a:pt x="14728" y="9383"/>
                    <a:pt x="15359" y="10169"/>
                  </a:cubicBezTo>
                  <a:cubicBezTo>
                    <a:pt x="14621" y="9442"/>
                    <a:pt x="13859" y="8728"/>
                    <a:pt x="13038" y="8085"/>
                  </a:cubicBezTo>
                  <a:cubicBezTo>
                    <a:pt x="12216" y="7430"/>
                    <a:pt x="11359" y="6835"/>
                    <a:pt x="10418" y="6299"/>
                  </a:cubicBezTo>
                  <a:cubicBezTo>
                    <a:pt x="9502" y="5751"/>
                    <a:pt x="8525" y="5287"/>
                    <a:pt x="7537" y="4870"/>
                  </a:cubicBezTo>
                  <a:cubicBezTo>
                    <a:pt x="6549" y="4442"/>
                    <a:pt x="5513" y="4085"/>
                    <a:pt x="4465" y="3727"/>
                  </a:cubicBezTo>
                  <a:close/>
                  <a:moveTo>
                    <a:pt x="4763" y="1"/>
                  </a:moveTo>
                  <a:lnTo>
                    <a:pt x="4763" y="1"/>
                  </a:lnTo>
                  <a:cubicBezTo>
                    <a:pt x="4787" y="215"/>
                    <a:pt x="7251" y="2346"/>
                    <a:pt x="7680" y="3263"/>
                  </a:cubicBezTo>
                  <a:cubicBezTo>
                    <a:pt x="6545" y="2548"/>
                    <a:pt x="4998" y="2184"/>
                    <a:pt x="3470" y="2184"/>
                  </a:cubicBezTo>
                  <a:cubicBezTo>
                    <a:pt x="2224" y="2184"/>
                    <a:pt x="990" y="2426"/>
                    <a:pt x="0" y="2918"/>
                  </a:cubicBezTo>
                  <a:cubicBezTo>
                    <a:pt x="7073" y="4799"/>
                    <a:pt x="13573" y="8740"/>
                    <a:pt x="18491" y="14145"/>
                  </a:cubicBezTo>
                  <a:cubicBezTo>
                    <a:pt x="16479" y="9942"/>
                    <a:pt x="9918" y="810"/>
                    <a:pt x="4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5"/>
            <p:cNvSpPr/>
            <p:nvPr/>
          </p:nvSpPr>
          <p:spPr>
            <a:xfrm>
              <a:off x="3567700" y="1477700"/>
              <a:ext cx="217900" cy="215525"/>
            </a:xfrm>
            <a:custGeom>
              <a:avLst/>
              <a:gdLst/>
              <a:ahLst/>
              <a:cxnLst/>
              <a:rect l="l" t="t" r="r" b="b"/>
              <a:pathLst>
                <a:path w="8716" h="8621" extrusionOk="0">
                  <a:moveTo>
                    <a:pt x="3155" y="0"/>
                  </a:moveTo>
                  <a:cubicBezTo>
                    <a:pt x="2953" y="0"/>
                    <a:pt x="2754" y="57"/>
                    <a:pt x="2560" y="179"/>
                  </a:cubicBezTo>
                  <a:cubicBezTo>
                    <a:pt x="0" y="1834"/>
                    <a:pt x="8716" y="8620"/>
                    <a:pt x="8716" y="8620"/>
                  </a:cubicBezTo>
                  <a:cubicBezTo>
                    <a:pt x="8716" y="8620"/>
                    <a:pt x="5659" y="0"/>
                    <a:pt x="3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5"/>
            <p:cNvSpPr/>
            <p:nvPr/>
          </p:nvSpPr>
          <p:spPr>
            <a:xfrm>
              <a:off x="5369100" y="1642900"/>
              <a:ext cx="1315075" cy="2425600"/>
            </a:xfrm>
            <a:custGeom>
              <a:avLst/>
              <a:gdLst/>
              <a:ahLst/>
              <a:cxnLst/>
              <a:rect l="l" t="t" r="r" b="b"/>
              <a:pathLst>
                <a:path w="52603" h="97024" extrusionOk="0">
                  <a:moveTo>
                    <a:pt x="1" y="0"/>
                  </a:moveTo>
                  <a:lnTo>
                    <a:pt x="1" y="2691"/>
                  </a:lnTo>
                  <a:lnTo>
                    <a:pt x="39327" y="2691"/>
                  </a:lnTo>
                  <a:cubicBezTo>
                    <a:pt x="39958" y="8227"/>
                    <a:pt x="44364" y="12633"/>
                    <a:pt x="49900" y="13264"/>
                  </a:cubicBezTo>
                  <a:lnTo>
                    <a:pt x="49900" y="83749"/>
                  </a:lnTo>
                  <a:cubicBezTo>
                    <a:pt x="44364" y="84368"/>
                    <a:pt x="39958" y="88773"/>
                    <a:pt x="39327" y="94309"/>
                  </a:cubicBezTo>
                  <a:lnTo>
                    <a:pt x="1" y="94309"/>
                  </a:lnTo>
                  <a:lnTo>
                    <a:pt x="1" y="97024"/>
                  </a:lnTo>
                  <a:lnTo>
                    <a:pt x="41970" y="97024"/>
                  </a:lnTo>
                  <a:lnTo>
                    <a:pt x="41970" y="95667"/>
                  </a:lnTo>
                  <a:cubicBezTo>
                    <a:pt x="41970" y="90547"/>
                    <a:pt x="46138" y="86380"/>
                    <a:pt x="51257" y="86380"/>
                  </a:cubicBezTo>
                  <a:lnTo>
                    <a:pt x="52603" y="86380"/>
                  </a:lnTo>
                  <a:lnTo>
                    <a:pt x="52603" y="10644"/>
                  </a:lnTo>
                  <a:lnTo>
                    <a:pt x="51257" y="10644"/>
                  </a:lnTo>
                  <a:cubicBezTo>
                    <a:pt x="46138" y="10644"/>
                    <a:pt x="41970" y="6477"/>
                    <a:pt x="41970" y="1357"/>
                  </a:cubicBezTo>
                  <a:lnTo>
                    <a:pt x="419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5"/>
            <p:cNvSpPr/>
            <p:nvPr/>
          </p:nvSpPr>
          <p:spPr>
            <a:xfrm>
              <a:off x="943250" y="1642900"/>
              <a:ext cx="1315375" cy="2426200"/>
            </a:xfrm>
            <a:custGeom>
              <a:avLst/>
              <a:gdLst/>
              <a:ahLst/>
              <a:cxnLst/>
              <a:rect l="l" t="t" r="r" b="b"/>
              <a:pathLst>
                <a:path w="52615" h="97048" extrusionOk="0">
                  <a:moveTo>
                    <a:pt x="10645" y="0"/>
                  </a:moveTo>
                  <a:lnTo>
                    <a:pt x="10645" y="1357"/>
                  </a:lnTo>
                  <a:cubicBezTo>
                    <a:pt x="10645" y="6477"/>
                    <a:pt x="6478" y="10644"/>
                    <a:pt x="1358" y="10644"/>
                  </a:cubicBezTo>
                  <a:lnTo>
                    <a:pt x="1" y="10644"/>
                  </a:lnTo>
                  <a:lnTo>
                    <a:pt x="1" y="86416"/>
                  </a:lnTo>
                  <a:lnTo>
                    <a:pt x="1358" y="86416"/>
                  </a:lnTo>
                  <a:cubicBezTo>
                    <a:pt x="6478" y="86416"/>
                    <a:pt x="10645" y="90583"/>
                    <a:pt x="10645" y="95702"/>
                  </a:cubicBezTo>
                  <a:lnTo>
                    <a:pt x="10645" y="97048"/>
                  </a:lnTo>
                  <a:lnTo>
                    <a:pt x="52615" y="97048"/>
                  </a:lnTo>
                  <a:lnTo>
                    <a:pt x="52615" y="94345"/>
                  </a:lnTo>
                  <a:lnTo>
                    <a:pt x="13288" y="94345"/>
                  </a:lnTo>
                  <a:cubicBezTo>
                    <a:pt x="12669" y="88809"/>
                    <a:pt x="8264" y="84403"/>
                    <a:pt x="2727" y="83772"/>
                  </a:cubicBezTo>
                  <a:lnTo>
                    <a:pt x="2727" y="13276"/>
                  </a:lnTo>
                  <a:cubicBezTo>
                    <a:pt x="8264" y="12656"/>
                    <a:pt x="12669" y="8239"/>
                    <a:pt x="13288" y="2715"/>
                  </a:cubicBezTo>
                  <a:lnTo>
                    <a:pt x="52615" y="2715"/>
                  </a:lnTo>
                  <a:lnTo>
                    <a:pt x="526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5"/>
            <p:cNvSpPr/>
            <p:nvPr/>
          </p:nvSpPr>
          <p:spPr>
            <a:xfrm>
              <a:off x="5369100" y="1565800"/>
              <a:ext cx="1392175" cy="2580400"/>
            </a:xfrm>
            <a:custGeom>
              <a:avLst/>
              <a:gdLst/>
              <a:ahLst/>
              <a:cxnLst/>
              <a:rect l="l" t="t" r="r" b="b"/>
              <a:pathLst>
                <a:path w="55687" h="103216" extrusionOk="0">
                  <a:moveTo>
                    <a:pt x="1" y="0"/>
                  </a:moveTo>
                  <a:lnTo>
                    <a:pt x="1" y="691"/>
                  </a:lnTo>
                  <a:lnTo>
                    <a:pt x="44364" y="691"/>
                  </a:lnTo>
                  <a:lnTo>
                    <a:pt x="44364" y="4441"/>
                  </a:lnTo>
                  <a:cubicBezTo>
                    <a:pt x="44364" y="8240"/>
                    <a:pt x="47459" y="11323"/>
                    <a:pt x="51257" y="11323"/>
                  </a:cubicBezTo>
                  <a:lnTo>
                    <a:pt x="55008" y="11323"/>
                  </a:lnTo>
                  <a:lnTo>
                    <a:pt x="55008" y="91893"/>
                  </a:lnTo>
                  <a:lnTo>
                    <a:pt x="51257" y="91893"/>
                  </a:lnTo>
                  <a:cubicBezTo>
                    <a:pt x="47459" y="91893"/>
                    <a:pt x="44364" y="94988"/>
                    <a:pt x="44364" y="98774"/>
                  </a:cubicBezTo>
                  <a:lnTo>
                    <a:pt x="44364" y="102537"/>
                  </a:lnTo>
                  <a:lnTo>
                    <a:pt x="1" y="102537"/>
                  </a:lnTo>
                  <a:lnTo>
                    <a:pt x="1" y="103216"/>
                  </a:lnTo>
                  <a:lnTo>
                    <a:pt x="45042" y="103216"/>
                  </a:lnTo>
                  <a:lnTo>
                    <a:pt x="45042" y="98786"/>
                  </a:lnTo>
                  <a:cubicBezTo>
                    <a:pt x="45042" y="95357"/>
                    <a:pt x="47828" y="92571"/>
                    <a:pt x="51257" y="92571"/>
                  </a:cubicBezTo>
                  <a:lnTo>
                    <a:pt x="55686" y="92571"/>
                  </a:lnTo>
                  <a:lnTo>
                    <a:pt x="55686" y="10645"/>
                  </a:lnTo>
                  <a:lnTo>
                    <a:pt x="51257" y="10645"/>
                  </a:lnTo>
                  <a:cubicBezTo>
                    <a:pt x="47828" y="10645"/>
                    <a:pt x="45042" y="7859"/>
                    <a:pt x="45042" y="4441"/>
                  </a:cubicBezTo>
                  <a:lnTo>
                    <a:pt x="450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5"/>
            <p:cNvSpPr/>
            <p:nvPr/>
          </p:nvSpPr>
          <p:spPr>
            <a:xfrm>
              <a:off x="866175" y="1565500"/>
              <a:ext cx="1392450" cy="2580400"/>
            </a:xfrm>
            <a:custGeom>
              <a:avLst/>
              <a:gdLst/>
              <a:ahLst/>
              <a:cxnLst/>
              <a:rect l="l" t="t" r="r" b="b"/>
              <a:pathLst>
                <a:path w="55698" h="103216" extrusionOk="0">
                  <a:moveTo>
                    <a:pt x="10644" y="1"/>
                  </a:moveTo>
                  <a:lnTo>
                    <a:pt x="10644" y="4442"/>
                  </a:lnTo>
                  <a:cubicBezTo>
                    <a:pt x="10644" y="7859"/>
                    <a:pt x="7858" y="10645"/>
                    <a:pt x="4441" y="10645"/>
                  </a:cubicBezTo>
                  <a:lnTo>
                    <a:pt x="0" y="10645"/>
                  </a:lnTo>
                  <a:lnTo>
                    <a:pt x="0" y="92571"/>
                  </a:lnTo>
                  <a:lnTo>
                    <a:pt x="4441" y="92571"/>
                  </a:lnTo>
                  <a:cubicBezTo>
                    <a:pt x="7858" y="92571"/>
                    <a:pt x="10644" y="95357"/>
                    <a:pt x="10644" y="98775"/>
                  </a:cubicBezTo>
                  <a:lnTo>
                    <a:pt x="10644" y="103216"/>
                  </a:lnTo>
                  <a:lnTo>
                    <a:pt x="55698" y="103216"/>
                  </a:lnTo>
                  <a:lnTo>
                    <a:pt x="55698" y="102525"/>
                  </a:lnTo>
                  <a:lnTo>
                    <a:pt x="11323" y="102525"/>
                  </a:lnTo>
                  <a:lnTo>
                    <a:pt x="11323" y="98775"/>
                  </a:lnTo>
                  <a:cubicBezTo>
                    <a:pt x="11323" y="94988"/>
                    <a:pt x="8227" y="91893"/>
                    <a:pt x="4441" y="91893"/>
                  </a:cubicBezTo>
                  <a:lnTo>
                    <a:pt x="691" y="91893"/>
                  </a:lnTo>
                  <a:lnTo>
                    <a:pt x="691" y="11323"/>
                  </a:lnTo>
                  <a:lnTo>
                    <a:pt x="4441" y="11323"/>
                  </a:lnTo>
                  <a:cubicBezTo>
                    <a:pt x="8227" y="11323"/>
                    <a:pt x="11323" y="8228"/>
                    <a:pt x="11323" y="4442"/>
                  </a:cubicBezTo>
                  <a:lnTo>
                    <a:pt x="11323" y="691"/>
                  </a:lnTo>
                  <a:lnTo>
                    <a:pt x="55698" y="691"/>
                  </a:lnTo>
                  <a:lnTo>
                    <a:pt x="556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 name="Google Shape;1104;p15"/>
          <p:cNvSpPr txBox="1">
            <a:spLocks noGrp="1"/>
          </p:cNvSpPr>
          <p:nvPr>
            <p:ph type="title"/>
          </p:nvPr>
        </p:nvSpPr>
        <p:spPr>
          <a:xfrm>
            <a:off x="2487675" y="3002625"/>
            <a:ext cx="4168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7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05" name="Google Shape;1105;p15"/>
          <p:cNvSpPr txBox="1">
            <a:spLocks noGrp="1"/>
          </p:cNvSpPr>
          <p:nvPr>
            <p:ph type="title" idx="2"/>
          </p:nvPr>
        </p:nvSpPr>
        <p:spPr>
          <a:xfrm>
            <a:off x="1512000" y="1624050"/>
            <a:ext cx="6120300" cy="15906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2800"/>
              <a:buNone/>
              <a:defRPr sz="2000" b="0">
                <a:solidFill>
                  <a:schemeClr val="dk2"/>
                </a:solidFill>
                <a:latin typeface="Adamina"/>
                <a:ea typeface="Adamina"/>
                <a:cs typeface="Adamina"/>
                <a:sym typeface="Adamin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title and description">
  <p:cSld name="CUSTOM_4">
    <p:bg>
      <p:bgPr>
        <a:blipFill>
          <a:blip r:embed="rId2">
            <a:alphaModFix/>
          </a:blip>
          <a:stretch>
            <a:fillRect/>
          </a:stretch>
        </a:blipFill>
        <a:effectLst/>
      </p:bgPr>
    </p:bg>
    <p:spTree>
      <p:nvGrpSpPr>
        <p:cNvPr id="1" name="Shape 1106"/>
        <p:cNvGrpSpPr/>
        <p:nvPr/>
      </p:nvGrpSpPr>
      <p:grpSpPr>
        <a:xfrm>
          <a:off x="0" y="0"/>
          <a:ext cx="0" cy="0"/>
          <a:chOff x="0" y="0"/>
          <a:chExt cx="0" cy="0"/>
        </a:xfrm>
      </p:grpSpPr>
      <p:grpSp>
        <p:nvGrpSpPr>
          <p:cNvPr id="1107" name="Google Shape;1107;p16"/>
          <p:cNvGrpSpPr/>
          <p:nvPr/>
        </p:nvGrpSpPr>
        <p:grpSpPr>
          <a:xfrm>
            <a:off x="76177" y="114913"/>
            <a:ext cx="8991497" cy="4900595"/>
            <a:chOff x="76177" y="114913"/>
            <a:chExt cx="8991497" cy="4900595"/>
          </a:xfrm>
        </p:grpSpPr>
        <p:grpSp>
          <p:nvGrpSpPr>
            <p:cNvPr id="1108" name="Google Shape;1108;p16"/>
            <p:cNvGrpSpPr/>
            <p:nvPr/>
          </p:nvGrpSpPr>
          <p:grpSpPr>
            <a:xfrm>
              <a:off x="4477110" y="4842845"/>
              <a:ext cx="189780" cy="172662"/>
              <a:chOff x="4520653" y="4806269"/>
              <a:chExt cx="189780" cy="172662"/>
            </a:xfrm>
          </p:grpSpPr>
          <p:sp>
            <p:nvSpPr>
              <p:cNvPr id="1109" name="Google Shape;1109;p1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16"/>
            <p:cNvGrpSpPr/>
            <p:nvPr/>
          </p:nvGrpSpPr>
          <p:grpSpPr>
            <a:xfrm>
              <a:off x="194306" y="1034696"/>
              <a:ext cx="213648" cy="3005896"/>
              <a:chOff x="194306" y="1034696"/>
              <a:chExt cx="213648" cy="3005896"/>
            </a:xfrm>
          </p:grpSpPr>
          <p:sp>
            <p:nvSpPr>
              <p:cNvPr id="1113" name="Google Shape;1113;p1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16"/>
            <p:cNvGrpSpPr/>
            <p:nvPr/>
          </p:nvGrpSpPr>
          <p:grpSpPr>
            <a:xfrm>
              <a:off x="1018925" y="4718372"/>
              <a:ext cx="3295960" cy="211904"/>
              <a:chOff x="1018925" y="4669812"/>
              <a:chExt cx="3295960" cy="211904"/>
            </a:xfrm>
          </p:grpSpPr>
          <p:sp>
            <p:nvSpPr>
              <p:cNvPr id="1118" name="Google Shape;1118;p16"/>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6"/>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16"/>
            <p:cNvGrpSpPr/>
            <p:nvPr/>
          </p:nvGrpSpPr>
          <p:grpSpPr>
            <a:xfrm>
              <a:off x="4856159" y="4718372"/>
              <a:ext cx="3296315" cy="211904"/>
              <a:chOff x="4856159" y="4669812"/>
              <a:chExt cx="3296315" cy="211904"/>
            </a:xfrm>
          </p:grpSpPr>
          <p:sp>
            <p:nvSpPr>
              <p:cNvPr id="1121" name="Google Shape;1121;p16"/>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6"/>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16"/>
            <p:cNvGrpSpPr/>
            <p:nvPr/>
          </p:nvGrpSpPr>
          <p:grpSpPr>
            <a:xfrm>
              <a:off x="1005226" y="213208"/>
              <a:ext cx="7133549" cy="211872"/>
              <a:chOff x="1018925" y="199492"/>
              <a:chExt cx="7133549" cy="211872"/>
            </a:xfrm>
          </p:grpSpPr>
          <p:grpSp>
            <p:nvGrpSpPr>
              <p:cNvPr id="1124" name="Google Shape;1124;p16"/>
              <p:cNvGrpSpPr/>
              <p:nvPr/>
            </p:nvGrpSpPr>
            <p:grpSpPr>
              <a:xfrm>
                <a:off x="4856159" y="199492"/>
                <a:ext cx="3296315" cy="211872"/>
                <a:chOff x="4856159" y="254356"/>
                <a:chExt cx="3296315" cy="211872"/>
              </a:xfrm>
            </p:grpSpPr>
            <p:sp>
              <p:nvSpPr>
                <p:cNvPr id="1125" name="Google Shape;1125;p16"/>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6"/>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16"/>
              <p:cNvGrpSpPr/>
              <p:nvPr/>
            </p:nvGrpSpPr>
            <p:grpSpPr>
              <a:xfrm>
                <a:off x="1018925" y="199492"/>
                <a:ext cx="3295960" cy="211872"/>
                <a:chOff x="1018925" y="254356"/>
                <a:chExt cx="3295960" cy="211872"/>
              </a:xfrm>
            </p:grpSpPr>
            <p:sp>
              <p:nvSpPr>
                <p:cNvPr id="1128" name="Google Shape;1128;p1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0" name="Google Shape;1130;p16"/>
            <p:cNvGrpSpPr/>
            <p:nvPr/>
          </p:nvGrpSpPr>
          <p:grpSpPr>
            <a:xfrm>
              <a:off x="91453" y="114937"/>
              <a:ext cx="750045" cy="777207"/>
              <a:chOff x="54877" y="169801"/>
              <a:chExt cx="750045" cy="777207"/>
            </a:xfrm>
          </p:grpSpPr>
          <p:sp>
            <p:nvSpPr>
              <p:cNvPr id="1131" name="Google Shape;1131;p1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16"/>
            <p:cNvGrpSpPr/>
            <p:nvPr/>
          </p:nvGrpSpPr>
          <p:grpSpPr>
            <a:xfrm>
              <a:off x="76177" y="4248700"/>
              <a:ext cx="779177" cy="746654"/>
              <a:chOff x="39601" y="4212124"/>
              <a:chExt cx="779177" cy="746654"/>
            </a:xfrm>
          </p:grpSpPr>
          <p:sp>
            <p:nvSpPr>
              <p:cNvPr id="1151" name="Google Shape;1151;p1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16"/>
            <p:cNvGrpSpPr/>
            <p:nvPr/>
          </p:nvGrpSpPr>
          <p:grpSpPr>
            <a:xfrm>
              <a:off x="8735864" y="1034696"/>
              <a:ext cx="213293" cy="3005896"/>
              <a:chOff x="8735864" y="1034696"/>
              <a:chExt cx="213293" cy="3005896"/>
            </a:xfrm>
          </p:grpSpPr>
          <p:sp>
            <p:nvSpPr>
              <p:cNvPr id="1171" name="Google Shape;1171;p16"/>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6"/>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6"/>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6"/>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 name="Google Shape;1175;p16"/>
            <p:cNvGrpSpPr/>
            <p:nvPr/>
          </p:nvGrpSpPr>
          <p:grpSpPr>
            <a:xfrm>
              <a:off x="8302319" y="114937"/>
              <a:ext cx="750045" cy="777046"/>
              <a:chOff x="8338895" y="169801"/>
              <a:chExt cx="750045" cy="777046"/>
            </a:xfrm>
          </p:grpSpPr>
          <p:sp>
            <p:nvSpPr>
              <p:cNvPr id="1176" name="Google Shape;1176;p16"/>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6"/>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6"/>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6"/>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6"/>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6"/>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6"/>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6"/>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6"/>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6"/>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6"/>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6"/>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6"/>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6"/>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6"/>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6"/>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6"/>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6"/>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6"/>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16"/>
            <p:cNvGrpSpPr/>
            <p:nvPr/>
          </p:nvGrpSpPr>
          <p:grpSpPr>
            <a:xfrm>
              <a:off x="8288916" y="4248700"/>
              <a:ext cx="778757" cy="746654"/>
              <a:chOff x="8325492" y="4212124"/>
              <a:chExt cx="778757" cy="746654"/>
            </a:xfrm>
          </p:grpSpPr>
          <p:sp>
            <p:nvSpPr>
              <p:cNvPr id="1196" name="Google Shape;1196;p16"/>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6"/>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6"/>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6"/>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6"/>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6"/>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6"/>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6"/>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6"/>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6"/>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6"/>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6"/>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6"/>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6"/>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6"/>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6"/>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6"/>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6"/>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6"/>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 name="Google Shape;1215;p16"/>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 name="Google Shape;1216;p16"/>
          <p:cNvSpPr txBox="1">
            <a:spLocks noGrp="1"/>
          </p:cNvSpPr>
          <p:nvPr>
            <p:ph type="title"/>
          </p:nvPr>
        </p:nvSpPr>
        <p:spPr>
          <a:xfrm>
            <a:off x="4476800" y="1165698"/>
            <a:ext cx="3732000" cy="1843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200"/>
              <a:buNone/>
              <a:defRPr sz="3700">
                <a:solidFill>
                  <a:schemeClr val="accent5"/>
                </a:solidFill>
              </a:defRPr>
            </a:lvl1pPr>
            <a:lvl2pPr lvl="1" algn="r" rtl="0">
              <a:spcBef>
                <a:spcPts val="0"/>
              </a:spcBef>
              <a:spcAft>
                <a:spcPts val="0"/>
              </a:spcAft>
              <a:buSzPts val="4200"/>
              <a:buNone/>
              <a:defRPr sz="4200"/>
            </a:lvl2pPr>
            <a:lvl3pPr lvl="2" algn="r" rtl="0">
              <a:spcBef>
                <a:spcPts val="0"/>
              </a:spcBef>
              <a:spcAft>
                <a:spcPts val="0"/>
              </a:spcAft>
              <a:buSzPts val="4200"/>
              <a:buNone/>
              <a:defRPr sz="4200"/>
            </a:lvl3pPr>
            <a:lvl4pPr lvl="3" algn="r" rtl="0">
              <a:spcBef>
                <a:spcPts val="0"/>
              </a:spcBef>
              <a:spcAft>
                <a:spcPts val="0"/>
              </a:spcAft>
              <a:buSzPts val="4200"/>
              <a:buNone/>
              <a:defRPr sz="4200"/>
            </a:lvl4pPr>
            <a:lvl5pPr lvl="4" algn="r" rtl="0">
              <a:spcBef>
                <a:spcPts val="0"/>
              </a:spcBef>
              <a:spcAft>
                <a:spcPts val="0"/>
              </a:spcAft>
              <a:buSzPts val="4200"/>
              <a:buNone/>
              <a:defRPr sz="4200"/>
            </a:lvl5pPr>
            <a:lvl6pPr lvl="5" algn="r" rtl="0">
              <a:spcBef>
                <a:spcPts val="0"/>
              </a:spcBef>
              <a:spcAft>
                <a:spcPts val="0"/>
              </a:spcAft>
              <a:buSzPts val="4200"/>
              <a:buNone/>
              <a:defRPr sz="4200"/>
            </a:lvl6pPr>
            <a:lvl7pPr lvl="6" algn="r" rtl="0">
              <a:spcBef>
                <a:spcPts val="0"/>
              </a:spcBef>
              <a:spcAft>
                <a:spcPts val="0"/>
              </a:spcAft>
              <a:buSzPts val="4200"/>
              <a:buNone/>
              <a:defRPr sz="4200"/>
            </a:lvl7pPr>
            <a:lvl8pPr lvl="7" algn="r" rtl="0">
              <a:spcBef>
                <a:spcPts val="0"/>
              </a:spcBef>
              <a:spcAft>
                <a:spcPts val="0"/>
              </a:spcAft>
              <a:buSzPts val="4200"/>
              <a:buNone/>
              <a:defRPr sz="4200"/>
            </a:lvl8pPr>
            <a:lvl9pPr lvl="8" algn="r" rtl="0">
              <a:spcBef>
                <a:spcPts val="0"/>
              </a:spcBef>
              <a:spcAft>
                <a:spcPts val="0"/>
              </a:spcAft>
              <a:buSzPts val="4200"/>
              <a:buNone/>
              <a:defRPr sz="4200"/>
            </a:lvl9pPr>
          </a:lstStyle>
          <a:p>
            <a:endParaRPr/>
          </a:p>
        </p:txBody>
      </p:sp>
      <p:sp>
        <p:nvSpPr>
          <p:cNvPr id="1217" name="Google Shape;1217;p16"/>
          <p:cNvSpPr txBox="1">
            <a:spLocks noGrp="1"/>
          </p:cNvSpPr>
          <p:nvPr>
            <p:ph type="subTitle" idx="1"/>
          </p:nvPr>
        </p:nvSpPr>
        <p:spPr>
          <a:xfrm>
            <a:off x="5267950" y="3020721"/>
            <a:ext cx="2940900" cy="1005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1500">
                <a:solidFill>
                  <a:schemeClr val="dk1"/>
                </a:solidFill>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CUSTOM_7">
    <p:bg>
      <p:bgPr>
        <a:blipFill>
          <a:blip r:embed="rId2">
            <a:alphaModFix/>
          </a:blip>
          <a:stretch>
            <a:fillRect/>
          </a:stretch>
        </a:blipFill>
        <a:effectLst/>
      </p:bgPr>
    </p:bg>
    <p:spTree>
      <p:nvGrpSpPr>
        <p:cNvPr id="1" name="Shape 1218"/>
        <p:cNvGrpSpPr/>
        <p:nvPr/>
      </p:nvGrpSpPr>
      <p:grpSpPr>
        <a:xfrm>
          <a:off x="0" y="0"/>
          <a:ext cx="0" cy="0"/>
          <a:chOff x="0" y="0"/>
          <a:chExt cx="0" cy="0"/>
        </a:xfrm>
      </p:grpSpPr>
      <p:grpSp>
        <p:nvGrpSpPr>
          <p:cNvPr id="1219" name="Google Shape;1219;p17"/>
          <p:cNvGrpSpPr/>
          <p:nvPr/>
        </p:nvGrpSpPr>
        <p:grpSpPr>
          <a:xfrm>
            <a:off x="-23" y="114913"/>
            <a:ext cx="9067896" cy="4900595"/>
            <a:chOff x="-23" y="114913"/>
            <a:chExt cx="9067896" cy="4900595"/>
          </a:xfrm>
        </p:grpSpPr>
        <p:grpSp>
          <p:nvGrpSpPr>
            <p:cNvPr id="1220" name="Google Shape;1220;p17"/>
            <p:cNvGrpSpPr/>
            <p:nvPr/>
          </p:nvGrpSpPr>
          <p:grpSpPr>
            <a:xfrm flipH="1">
              <a:off x="4477159" y="4842845"/>
              <a:ext cx="189780" cy="172662"/>
              <a:chOff x="4520653" y="4806269"/>
              <a:chExt cx="189780" cy="172662"/>
            </a:xfrm>
          </p:grpSpPr>
          <p:sp>
            <p:nvSpPr>
              <p:cNvPr id="1221" name="Google Shape;1221;p1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 name="Google Shape;1224;p17"/>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 name="Google Shape;1225;p17"/>
            <p:cNvGrpSpPr/>
            <p:nvPr/>
          </p:nvGrpSpPr>
          <p:grpSpPr>
            <a:xfrm flipH="1">
              <a:off x="-23" y="114937"/>
              <a:ext cx="9067896" cy="4880416"/>
              <a:chOff x="76177" y="114937"/>
              <a:chExt cx="9067896" cy="4880416"/>
            </a:xfrm>
          </p:grpSpPr>
          <p:grpSp>
            <p:nvGrpSpPr>
              <p:cNvPr id="1226" name="Google Shape;1226;p17"/>
              <p:cNvGrpSpPr/>
              <p:nvPr/>
            </p:nvGrpSpPr>
            <p:grpSpPr>
              <a:xfrm>
                <a:off x="194306" y="1034696"/>
                <a:ext cx="213648" cy="3005896"/>
                <a:chOff x="194306" y="1034696"/>
                <a:chExt cx="213648" cy="3005896"/>
              </a:xfrm>
            </p:grpSpPr>
            <p:sp>
              <p:nvSpPr>
                <p:cNvPr id="1227" name="Google Shape;1227;p1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17"/>
              <p:cNvGrpSpPr/>
              <p:nvPr/>
            </p:nvGrpSpPr>
            <p:grpSpPr>
              <a:xfrm>
                <a:off x="1005226" y="210401"/>
                <a:ext cx="8138847" cy="211872"/>
                <a:chOff x="1005226" y="199492"/>
                <a:chExt cx="8138847" cy="211872"/>
              </a:xfrm>
            </p:grpSpPr>
            <p:sp>
              <p:nvSpPr>
                <p:cNvPr id="1232" name="Google Shape;1232;p1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 name="Google Shape;1233;p17"/>
                <p:cNvGrpSpPr/>
                <p:nvPr/>
              </p:nvGrpSpPr>
              <p:grpSpPr>
                <a:xfrm>
                  <a:off x="1005226" y="199492"/>
                  <a:ext cx="3295960" cy="211872"/>
                  <a:chOff x="1018925" y="254356"/>
                  <a:chExt cx="3295960" cy="211872"/>
                </a:xfrm>
              </p:grpSpPr>
              <p:sp>
                <p:nvSpPr>
                  <p:cNvPr id="1234" name="Google Shape;1234;p1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 name="Google Shape;1236;p17"/>
              <p:cNvGrpSpPr/>
              <p:nvPr/>
            </p:nvGrpSpPr>
            <p:grpSpPr>
              <a:xfrm>
                <a:off x="91453" y="114937"/>
                <a:ext cx="750045" cy="777207"/>
                <a:chOff x="54877" y="169801"/>
                <a:chExt cx="750045" cy="777207"/>
              </a:xfrm>
            </p:grpSpPr>
            <p:sp>
              <p:nvSpPr>
                <p:cNvPr id="1237" name="Google Shape;1237;p1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17"/>
              <p:cNvGrpSpPr/>
              <p:nvPr/>
            </p:nvGrpSpPr>
            <p:grpSpPr>
              <a:xfrm>
                <a:off x="76177" y="4248700"/>
                <a:ext cx="779177" cy="746654"/>
                <a:chOff x="39601" y="4212124"/>
                <a:chExt cx="779177" cy="746654"/>
              </a:xfrm>
            </p:grpSpPr>
            <p:sp>
              <p:nvSpPr>
                <p:cNvPr id="1257" name="Google Shape;1257;p1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 name="Google Shape;1276;p17"/>
              <p:cNvGrpSpPr/>
              <p:nvPr/>
            </p:nvGrpSpPr>
            <p:grpSpPr>
              <a:xfrm rot="10800000" flipH="1">
                <a:off x="1005226" y="4721208"/>
                <a:ext cx="8138847" cy="211872"/>
                <a:chOff x="1005226" y="199492"/>
                <a:chExt cx="8138847" cy="211872"/>
              </a:xfrm>
            </p:grpSpPr>
            <p:sp>
              <p:nvSpPr>
                <p:cNvPr id="1277" name="Google Shape;1277;p1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17"/>
                <p:cNvGrpSpPr/>
                <p:nvPr/>
              </p:nvGrpSpPr>
              <p:grpSpPr>
                <a:xfrm>
                  <a:off x="1005226" y="199492"/>
                  <a:ext cx="3295960" cy="211872"/>
                  <a:chOff x="1018925" y="254356"/>
                  <a:chExt cx="3295960" cy="211872"/>
                </a:xfrm>
              </p:grpSpPr>
              <p:sp>
                <p:nvSpPr>
                  <p:cNvPr id="1279" name="Google Shape;1279;p1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281" name="Google Shape;1281;p1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sz="3000">
                <a:solidFill>
                  <a:schemeClr val="accent5"/>
                </a:solidFill>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CUSTOM_7_1">
    <p:bg>
      <p:bgPr>
        <a:blipFill>
          <a:blip r:embed="rId2">
            <a:alphaModFix/>
          </a:blip>
          <a:stretch>
            <a:fillRect/>
          </a:stretch>
        </a:blipFill>
        <a:effectLst/>
      </p:bgPr>
    </p:bg>
    <p:spTree>
      <p:nvGrpSpPr>
        <p:cNvPr id="1" name="Shape 1282"/>
        <p:cNvGrpSpPr/>
        <p:nvPr/>
      </p:nvGrpSpPr>
      <p:grpSpPr>
        <a:xfrm>
          <a:off x="0" y="0"/>
          <a:ext cx="0" cy="0"/>
          <a:chOff x="0" y="0"/>
          <a:chExt cx="0" cy="0"/>
        </a:xfrm>
      </p:grpSpPr>
      <p:grpSp>
        <p:nvGrpSpPr>
          <p:cNvPr id="1283" name="Google Shape;1283;p18"/>
          <p:cNvGrpSpPr/>
          <p:nvPr/>
        </p:nvGrpSpPr>
        <p:grpSpPr>
          <a:xfrm>
            <a:off x="76177" y="114913"/>
            <a:ext cx="8991497" cy="4900595"/>
            <a:chOff x="76177" y="114913"/>
            <a:chExt cx="8991497" cy="4900595"/>
          </a:xfrm>
        </p:grpSpPr>
        <p:grpSp>
          <p:nvGrpSpPr>
            <p:cNvPr id="1284" name="Google Shape;1284;p18"/>
            <p:cNvGrpSpPr/>
            <p:nvPr/>
          </p:nvGrpSpPr>
          <p:grpSpPr>
            <a:xfrm>
              <a:off x="4477110" y="4842845"/>
              <a:ext cx="189780" cy="172662"/>
              <a:chOff x="4520653" y="4806269"/>
              <a:chExt cx="189780" cy="172662"/>
            </a:xfrm>
          </p:grpSpPr>
          <p:sp>
            <p:nvSpPr>
              <p:cNvPr id="1285" name="Google Shape;1285;p18"/>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8"/>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8"/>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18"/>
            <p:cNvGrpSpPr/>
            <p:nvPr/>
          </p:nvGrpSpPr>
          <p:grpSpPr>
            <a:xfrm>
              <a:off x="194306" y="1034696"/>
              <a:ext cx="213648" cy="3005896"/>
              <a:chOff x="194306" y="1034696"/>
              <a:chExt cx="213648" cy="3005896"/>
            </a:xfrm>
          </p:grpSpPr>
          <p:sp>
            <p:nvSpPr>
              <p:cNvPr id="1289" name="Google Shape;1289;p18"/>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8"/>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8"/>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8"/>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 name="Google Shape;1293;p18"/>
            <p:cNvGrpSpPr/>
            <p:nvPr/>
          </p:nvGrpSpPr>
          <p:grpSpPr>
            <a:xfrm>
              <a:off x="1018925" y="4718372"/>
              <a:ext cx="3295960" cy="211904"/>
              <a:chOff x="1018925" y="4669812"/>
              <a:chExt cx="3295960" cy="211904"/>
            </a:xfrm>
          </p:grpSpPr>
          <p:sp>
            <p:nvSpPr>
              <p:cNvPr id="1294" name="Google Shape;1294;p18"/>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8"/>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18"/>
            <p:cNvGrpSpPr/>
            <p:nvPr/>
          </p:nvGrpSpPr>
          <p:grpSpPr>
            <a:xfrm>
              <a:off x="4856159" y="4718372"/>
              <a:ext cx="3296315" cy="211904"/>
              <a:chOff x="4856159" y="4669812"/>
              <a:chExt cx="3296315" cy="211904"/>
            </a:xfrm>
          </p:grpSpPr>
          <p:sp>
            <p:nvSpPr>
              <p:cNvPr id="1297" name="Google Shape;1297;p18"/>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8"/>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18"/>
            <p:cNvGrpSpPr/>
            <p:nvPr/>
          </p:nvGrpSpPr>
          <p:grpSpPr>
            <a:xfrm>
              <a:off x="1005226" y="213208"/>
              <a:ext cx="7133549" cy="211872"/>
              <a:chOff x="1018925" y="199492"/>
              <a:chExt cx="7133549" cy="211872"/>
            </a:xfrm>
          </p:grpSpPr>
          <p:grpSp>
            <p:nvGrpSpPr>
              <p:cNvPr id="1300" name="Google Shape;1300;p18"/>
              <p:cNvGrpSpPr/>
              <p:nvPr/>
            </p:nvGrpSpPr>
            <p:grpSpPr>
              <a:xfrm>
                <a:off x="4856159" y="199492"/>
                <a:ext cx="3296315" cy="211872"/>
                <a:chOff x="4856159" y="254356"/>
                <a:chExt cx="3296315" cy="211872"/>
              </a:xfrm>
            </p:grpSpPr>
            <p:sp>
              <p:nvSpPr>
                <p:cNvPr id="1301" name="Google Shape;1301;p18"/>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8"/>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18"/>
              <p:cNvGrpSpPr/>
              <p:nvPr/>
            </p:nvGrpSpPr>
            <p:grpSpPr>
              <a:xfrm>
                <a:off x="1018925" y="199492"/>
                <a:ext cx="3295960" cy="211872"/>
                <a:chOff x="1018925" y="254356"/>
                <a:chExt cx="3295960" cy="211872"/>
              </a:xfrm>
            </p:grpSpPr>
            <p:sp>
              <p:nvSpPr>
                <p:cNvPr id="1304" name="Google Shape;1304;p18"/>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8"/>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6" name="Google Shape;1306;p18"/>
            <p:cNvGrpSpPr/>
            <p:nvPr/>
          </p:nvGrpSpPr>
          <p:grpSpPr>
            <a:xfrm>
              <a:off x="91453" y="114937"/>
              <a:ext cx="750045" cy="777207"/>
              <a:chOff x="54877" y="169801"/>
              <a:chExt cx="750045" cy="777207"/>
            </a:xfrm>
          </p:grpSpPr>
          <p:sp>
            <p:nvSpPr>
              <p:cNvPr id="1307" name="Google Shape;1307;p18"/>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8"/>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8"/>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8"/>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8"/>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8"/>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8"/>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8"/>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8"/>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8"/>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8"/>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8"/>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8"/>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8"/>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8"/>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8"/>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8"/>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8"/>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8"/>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18"/>
            <p:cNvGrpSpPr/>
            <p:nvPr/>
          </p:nvGrpSpPr>
          <p:grpSpPr>
            <a:xfrm>
              <a:off x="76177" y="4248700"/>
              <a:ext cx="779177" cy="746654"/>
              <a:chOff x="39601" y="4212124"/>
              <a:chExt cx="779177" cy="746654"/>
            </a:xfrm>
          </p:grpSpPr>
          <p:sp>
            <p:nvSpPr>
              <p:cNvPr id="1327" name="Google Shape;1327;p18"/>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8"/>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8"/>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8"/>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8"/>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8"/>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8"/>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8"/>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8"/>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8"/>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8"/>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8"/>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8"/>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8"/>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8"/>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8"/>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8"/>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8"/>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8"/>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18"/>
            <p:cNvGrpSpPr/>
            <p:nvPr/>
          </p:nvGrpSpPr>
          <p:grpSpPr>
            <a:xfrm>
              <a:off x="8735864" y="1034696"/>
              <a:ext cx="213293" cy="3005896"/>
              <a:chOff x="8735864" y="1034696"/>
              <a:chExt cx="213293" cy="3005896"/>
            </a:xfrm>
          </p:grpSpPr>
          <p:sp>
            <p:nvSpPr>
              <p:cNvPr id="1347" name="Google Shape;1347;p18"/>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8"/>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8"/>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8"/>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8"/>
            <p:cNvGrpSpPr/>
            <p:nvPr/>
          </p:nvGrpSpPr>
          <p:grpSpPr>
            <a:xfrm>
              <a:off x="8302319" y="114937"/>
              <a:ext cx="750045" cy="777046"/>
              <a:chOff x="8338895" y="169801"/>
              <a:chExt cx="750045" cy="777046"/>
            </a:xfrm>
          </p:grpSpPr>
          <p:sp>
            <p:nvSpPr>
              <p:cNvPr id="1352" name="Google Shape;1352;p18"/>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8"/>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8"/>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8"/>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8"/>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8"/>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8"/>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8"/>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8"/>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8"/>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8"/>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8"/>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8"/>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8"/>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8"/>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8"/>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8"/>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8"/>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8"/>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18"/>
            <p:cNvGrpSpPr/>
            <p:nvPr/>
          </p:nvGrpSpPr>
          <p:grpSpPr>
            <a:xfrm>
              <a:off x="8288916" y="4248700"/>
              <a:ext cx="778757" cy="746654"/>
              <a:chOff x="8325492" y="4212124"/>
              <a:chExt cx="778757" cy="746654"/>
            </a:xfrm>
          </p:grpSpPr>
          <p:sp>
            <p:nvSpPr>
              <p:cNvPr id="1372" name="Google Shape;1372;p18"/>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8"/>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8"/>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8"/>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8"/>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8"/>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8"/>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8"/>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8"/>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8"/>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8"/>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8"/>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8"/>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8"/>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8"/>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8"/>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8"/>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8"/>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8"/>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 name="Google Shape;1391;p18"/>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18"/>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sz="3000">
                <a:solidFill>
                  <a:schemeClr val="accent5"/>
                </a:solidFill>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CUSTOM_1_1">
    <p:bg>
      <p:bgPr>
        <a:blipFill>
          <a:blip r:embed="rId2">
            <a:alphaModFix/>
          </a:blip>
          <a:stretch>
            <a:fillRect/>
          </a:stretch>
        </a:blipFill>
        <a:effectLst/>
      </p:bgPr>
    </p:bg>
    <p:spTree>
      <p:nvGrpSpPr>
        <p:cNvPr id="1" name="Shape 1393"/>
        <p:cNvGrpSpPr/>
        <p:nvPr/>
      </p:nvGrpSpPr>
      <p:grpSpPr>
        <a:xfrm>
          <a:off x="0" y="0"/>
          <a:ext cx="0" cy="0"/>
          <a:chOff x="0" y="0"/>
          <a:chExt cx="0" cy="0"/>
        </a:xfrm>
      </p:grpSpPr>
      <p:grpSp>
        <p:nvGrpSpPr>
          <p:cNvPr id="1394" name="Google Shape;1394;p19"/>
          <p:cNvGrpSpPr/>
          <p:nvPr/>
        </p:nvGrpSpPr>
        <p:grpSpPr>
          <a:xfrm>
            <a:off x="76177" y="114913"/>
            <a:ext cx="8991497" cy="4900595"/>
            <a:chOff x="76177" y="114913"/>
            <a:chExt cx="8991497" cy="4900595"/>
          </a:xfrm>
        </p:grpSpPr>
        <p:grpSp>
          <p:nvGrpSpPr>
            <p:cNvPr id="1395" name="Google Shape;1395;p19"/>
            <p:cNvGrpSpPr/>
            <p:nvPr/>
          </p:nvGrpSpPr>
          <p:grpSpPr>
            <a:xfrm>
              <a:off x="4477110" y="4842845"/>
              <a:ext cx="189780" cy="172662"/>
              <a:chOff x="4520653" y="4806269"/>
              <a:chExt cx="189780" cy="172662"/>
            </a:xfrm>
          </p:grpSpPr>
          <p:sp>
            <p:nvSpPr>
              <p:cNvPr id="1396" name="Google Shape;1396;p19"/>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9"/>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9"/>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 name="Google Shape;1399;p19"/>
            <p:cNvGrpSpPr/>
            <p:nvPr/>
          </p:nvGrpSpPr>
          <p:grpSpPr>
            <a:xfrm>
              <a:off x="194306" y="1034696"/>
              <a:ext cx="213648" cy="3005896"/>
              <a:chOff x="194306" y="1034696"/>
              <a:chExt cx="213648" cy="3005896"/>
            </a:xfrm>
          </p:grpSpPr>
          <p:sp>
            <p:nvSpPr>
              <p:cNvPr id="1400" name="Google Shape;1400;p19"/>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9"/>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9"/>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9"/>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 name="Google Shape;1404;p19"/>
            <p:cNvGrpSpPr/>
            <p:nvPr/>
          </p:nvGrpSpPr>
          <p:grpSpPr>
            <a:xfrm>
              <a:off x="1018925" y="4718372"/>
              <a:ext cx="3295960" cy="211904"/>
              <a:chOff x="1018925" y="4669812"/>
              <a:chExt cx="3295960" cy="211904"/>
            </a:xfrm>
          </p:grpSpPr>
          <p:sp>
            <p:nvSpPr>
              <p:cNvPr id="1405" name="Google Shape;1405;p19"/>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9"/>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19"/>
            <p:cNvGrpSpPr/>
            <p:nvPr/>
          </p:nvGrpSpPr>
          <p:grpSpPr>
            <a:xfrm>
              <a:off x="4856159" y="4718372"/>
              <a:ext cx="3296315" cy="211904"/>
              <a:chOff x="4856159" y="4669812"/>
              <a:chExt cx="3296315" cy="211904"/>
            </a:xfrm>
          </p:grpSpPr>
          <p:sp>
            <p:nvSpPr>
              <p:cNvPr id="1408" name="Google Shape;1408;p19"/>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9"/>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 name="Google Shape;1410;p19"/>
            <p:cNvGrpSpPr/>
            <p:nvPr/>
          </p:nvGrpSpPr>
          <p:grpSpPr>
            <a:xfrm>
              <a:off x="1005226" y="213208"/>
              <a:ext cx="7133549" cy="211872"/>
              <a:chOff x="1018925" y="199492"/>
              <a:chExt cx="7133549" cy="211872"/>
            </a:xfrm>
          </p:grpSpPr>
          <p:grpSp>
            <p:nvGrpSpPr>
              <p:cNvPr id="1411" name="Google Shape;1411;p19"/>
              <p:cNvGrpSpPr/>
              <p:nvPr/>
            </p:nvGrpSpPr>
            <p:grpSpPr>
              <a:xfrm>
                <a:off x="4856159" y="199492"/>
                <a:ext cx="3296315" cy="211872"/>
                <a:chOff x="4856159" y="254356"/>
                <a:chExt cx="3296315" cy="211872"/>
              </a:xfrm>
            </p:grpSpPr>
            <p:sp>
              <p:nvSpPr>
                <p:cNvPr id="1412" name="Google Shape;1412;p19"/>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9"/>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 name="Google Shape;1414;p19"/>
              <p:cNvGrpSpPr/>
              <p:nvPr/>
            </p:nvGrpSpPr>
            <p:grpSpPr>
              <a:xfrm>
                <a:off x="1018925" y="199492"/>
                <a:ext cx="3295960" cy="211872"/>
                <a:chOff x="1018925" y="254356"/>
                <a:chExt cx="3295960" cy="211872"/>
              </a:xfrm>
            </p:grpSpPr>
            <p:sp>
              <p:nvSpPr>
                <p:cNvPr id="1415" name="Google Shape;1415;p1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7" name="Google Shape;1417;p19"/>
            <p:cNvGrpSpPr/>
            <p:nvPr/>
          </p:nvGrpSpPr>
          <p:grpSpPr>
            <a:xfrm>
              <a:off x="91453" y="114937"/>
              <a:ext cx="750045" cy="777207"/>
              <a:chOff x="54877" y="169801"/>
              <a:chExt cx="750045" cy="777207"/>
            </a:xfrm>
          </p:grpSpPr>
          <p:sp>
            <p:nvSpPr>
              <p:cNvPr id="1418" name="Google Shape;1418;p19"/>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9"/>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9"/>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9"/>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9"/>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9"/>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9"/>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9"/>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9"/>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9"/>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9"/>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9"/>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9"/>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9"/>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9"/>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9"/>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9"/>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9"/>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9"/>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 name="Google Shape;1437;p19"/>
            <p:cNvGrpSpPr/>
            <p:nvPr/>
          </p:nvGrpSpPr>
          <p:grpSpPr>
            <a:xfrm>
              <a:off x="76177" y="4248700"/>
              <a:ext cx="779177" cy="746654"/>
              <a:chOff x="39601" y="4212124"/>
              <a:chExt cx="779177" cy="746654"/>
            </a:xfrm>
          </p:grpSpPr>
          <p:sp>
            <p:nvSpPr>
              <p:cNvPr id="1438" name="Google Shape;1438;p19"/>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9"/>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9"/>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9"/>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9"/>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9"/>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9"/>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9"/>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9"/>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9"/>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9"/>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9"/>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9"/>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9"/>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9"/>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9"/>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9"/>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9"/>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9"/>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 name="Google Shape;1457;p19"/>
            <p:cNvGrpSpPr/>
            <p:nvPr/>
          </p:nvGrpSpPr>
          <p:grpSpPr>
            <a:xfrm>
              <a:off x="8735864" y="1034696"/>
              <a:ext cx="213293" cy="3005896"/>
              <a:chOff x="8735864" y="1034696"/>
              <a:chExt cx="213293" cy="3005896"/>
            </a:xfrm>
          </p:grpSpPr>
          <p:sp>
            <p:nvSpPr>
              <p:cNvPr id="1458" name="Google Shape;1458;p19"/>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9"/>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9"/>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9"/>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19"/>
            <p:cNvGrpSpPr/>
            <p:nvPr/>
          </p:nvGrpSpPr>
          <p:grpSpPr>
            <a:xfrm>
              <a:off x="8302319" y="114937"/>
              <a:ext cx="750045" cy="777046"/>
              <a:chOff x="8338895" y="169801"/>
              <a:chExt cx="750045" cy="777046"/>
            </a:xfrm>
          </p:grpSpPr>
          <p:sp>
            <p:nvSpPr>
              <p:cNvPr id="1463" name="Google Shape;1463;p19"/>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9"/>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9"/>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9"/>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9"/>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9"/>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9"/>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9"/>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9"/>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9"/>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9"/>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9"/>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9"/>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9"/>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9"/>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9"/>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9"/>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9"/>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9"/>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19"/>
            <p:cNvGrpSpPr/>
            <p:nvPr/>
          </p:nvGrpSpPr>
          <p:grpSpPr>
            <a:xfrm>
              <a:off x="8288916" y="4248700"/>
              <a:ext cx="778757" cy="746654"/>
              <a:chOff x="8325492" y="4212124"/>
              <a:chExt cx="778757" cy="746654"/>
            </a:xfrm>
          </p:grpSpPr>
          <p:sp>
            <p:nvSpPr>
              <p:cNvPr id="1483" name="Google Shape;1483;p19"/>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9"/>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9"/>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9"/>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9"/>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9"/>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9"/>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9"/>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9"/>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9"/>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9"/>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9"/>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9"/>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9"/>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9"/>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9"/>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9"/>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9"/>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9"/>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2" name="Google Shape;1502;p19"/>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 name="Google Shape;1503;p19"/>
          <p:cNvSpPr txBox="1">
            <a:spLocks noGrp="1"/>
          </p:cNvSpPr>
          <p:nvPr>
            <p:ph type="title" hasCustomPrompt="1"/>
          </p:nvPr>
        </p:nvSpPr>
        <p:spPr>
          <a:xfrm>
            <a:off x="3771000" y="21172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4" name="Google Shape;1504;p19"/>
          <p:cNvSpPr txBox="1">
            <a:spLocks noGrp="1"/>
          </p:cNvSpPr>
          <p:nvPr>
            <p:ph type="subTitle" idx="1"/>
          </p:nvPr>
        </p:nvSpPr>
        <p:spPr>
          <a:xfrm>
            <a:off x="3773700" y="2742200"/>
            <a:ext cx="3577800" cy="4953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1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5" name="Google Shape;1505;p19"/>
          <p:cNvSpPr txBox="1">
            <a:spLocks noGrp="1"/>
          </p:cNvSpPr>
          <p:nvPr>
            <p:ph type="title" idx="2" hasCustomPrompt="1"/>
          </p:nvPr>
        </p:nvSpPr>
        <p:spPr>
          <a:xfrm>
            <a:off x="3771000" y="6921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6" name="Google Shape;1506;p19"/>
          <p:cNvSpPr txBox="1">
            <a:spLocks noGrp="1"/>
          </p:cNvSpPr>
          <p:nvPr>
            <p:ph type="subTitle" idx="3"/>
          </p:nvPr>
        </p:nvSpPr>
        <p:spPr>
          <a:xfrm>
            <a:off x="3773700" y="1317100"/>
            <a:ext cx="3577800" cy="49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07" name="Google Shape;1507;p19"/>
          <p:cNvSpPr txBox="1">
            <a:spLocks noGrp="1"/>
          </p:cNvSpPr>
          <p:nvPr>
            <p:ph type="title" idx="4" hasCustomPrompt="1"/>
          </p:nvPr>
        </p:nvSpPr>
        <p:spPr>
          <a:xfrm>
            <a:off x="3771000" y="35423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8" name="Google Shape;1508;p19"/>
          <p:cNvSpPr txBox="1">
            <a:spLocks noGrp="1"/>
          </p:cNvSpPr>
          <p:nvPr>
            <p:ph type="subTitle" idx="5"/>
          </p:nvPr>
        </p:nvSpPr>
        <p:spPr>
          <a:xfrm>
            <a:off x="3773700" y="4167350"/>
            <a:ext cx="3577800" cy="49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one column 2">
  <p:cSld name="CUSTOM_1_1_1">
    <p:bg>
      <p:bgPr>
        <a:blipFill>
          <a:blip r:embed="rId2">
            <a:alphaModFix/>
          </a:blip>
          <a:stretch>
            <a:fillRect/>
          </a:stretch>
        </a:blipFill>
        <a:effectLst/>
      </p:bgPr>
    </p:bg>
    <p:spTree>
      <p:nvGrpSpPr>
        <p:cNvPr id="1" name="Shape 1509"/>
        <p:cNvGrpSpPr/>
        <p:nvPr/>
      </p:nvGrpSpPr>
      <p:grpSpPr>
        <a:xfrm>
          <a:off x="0" y="0"/>
          <a:ext cx="0" cy="0"/>
          <a:chOff x="0" y="0"/>
          <a:chExt cx="0" cy="0"/>
        </a:xfrm>
      </p:grpSpPr>
      <p:grpSp>
        <p:nvGrpSpPr>
          <p:cNvPr id="1510" name="Google Shape;1510;p20"/>
          <p:cNvGrpSpPr/>
          <p:nvPr/>
        </p:nvGrpSpPr>
        <p:grpSpPr>
          <a:xfrm>
            <a:off x="76177" y="114913"/>
            <a:ext cx="8991497" cy="4900595"/>
            <a:chOff x="76177" y="114913"/>
            <a:chExt cx="8991497" cy="4900595"/>
          </a:xfrm>
        </p:grpSpPr>
        <p:grpSp>
          <p:nvGrpSpPr>
            <p:cNvPr id="1511" name="Google Shape;1511;p20"/>
            <p:cNvGrpSpPr/>
            <p:nvPr/>
          </p:nvGrpSpPr>
          <p:grpSpPr>
            <a:xfrm>
              <a:off x="4477110" y="4842845"/>
              <a:ext cx="189780" cy="172662"/>
              <a:chOff x="4520653" y="4806269"/>
              <a:chExt cx="189780" cy="172662"/>
            </a:xfrm>
          </p:grpSpPr>
          <p:sp>
            <p:nvSpPr>
              <p:cNvPr id="1512" name="Google Shape;1512;p2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 name="Google Shape;1515;p20"/>
            <p:cNvGrpSpPr/>
            <p:nvPr/>
          </p:nvGrpSpPr>
          <p:grpSpPr>
            <a:xfrm>
              <a:off x="194306" y="1034696"/>
              <a:ext cx="213648" cy="3005896"/>
              <a:chOff x="194306" y="1034696"/>
              <a:chExt cx="213648" cy="3005896"/>
            </a:xfrm>
          </p:grpSpPr>
          <p:sp>
            <p:nvSpPr>
              <p:cNvPr id="1516" name="Google Shape;1516;p2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20"/>
            <p:cNvGrpSpPr/>
            <p:nvPr/>
          </p:nvGrpSpPr>
          <p:grpSpPr>
            <a:xfrm>
              <a:off x="1018925" y="4718372"/>
              <a:ext cx="3295960" cy="211904"/>
              <a:chOff x="1018925" y="4669812"/>
              <a:chExt cx="3295960" cy="211904"/>
            </a:xfrm>
          </p:grpSpPr>
          <p:sp>
            <p:nvSpPr>
              <p:cNvPr id="1521" name="Google Shape;1521;p2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 name="Google Shape;1523;p20"/>
            <p:cNvGrpSpPr/>
            <p:nvPr/>
          </p:nvGrpSpPr>
          <p:grpSpPr>
            <a:xfrm>
              <a:off x="4856159" y="4718372"/>
              <a:ext cx="3296315" cy="211904"/>
              <a:chOff x="4856159" y="4669812"/>
              <a:chExt cx="3296315" cy="211904"/>
            </a:xfrm>
          </p:grpSpPr>
          <p:sp>
            <p:nvSpPr>
              <p:cNvPr id="1524" name="Google Shape;1524;p2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20"/>
            <p:cNvGrpSpPr/>
            <p:nvPr/>
          </p:nvGrpSpPr>
          <p:grpSpPr>
            <a:xfrm>
              <a:off x="1005226" y="213208"/>
              <a:ext cx="7133549" cy="211872"/>
              <a:chOff x="1018925" y="199492"/>
              <a:chExt cx="7133549" cy="211872"/>
            </a:xfrm>
          </p:grpSpPr>
          <p:grpSp>
            <p:nvGrpSpPr>
              <p:cNvPr id="1527" name="Google Shape;1527;p20"/>
              <p:cNvGrpSpPr/>
              <p:nvPr/>
            </p:nvGrpSpPr>
            <p:grpSpPr>
              <a:xfrm>
                <a:off x="4856159" y="199492"/>
                <a:ext cx="3296315" cy="211872"/>
                <a:chOff x="4856159" y="254356"/>
                <a:chExt cx="3296315" cy="211872"/>
              </a:xfrm>
            </p:grpSpPr>
            <p:sp>
              <p:nvSpPr>
                <p:cNvPr id="1528" name="Google Shape;1528;p2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20"/>
              <p:cNvGrpSpPr/>
              <p:nvPr/>
            </p:nvGrpSpPr>
            <p:grpSpPr>
              <a:xfrm>
                <a:off x="1018925" y="199492"/>
                <a:ext cx="3295960" cy="211872"/>
                <a:chOff x="1018925" y="254356"/>
                <a:chExt cx="3295960" cy="211872"/>
              </a:xfrm>
            </p:grpSpPr>
            <p:sp>
              <p:nvSpPr>
                <p:cNvPr id="1531" name="Google Shape;1531;p2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3" name="Google Shape;1533;p20"/>
            <p:cNvGrpSpPr/>
            <p:nvPr/>
          </p:nvGrpSpPr>
          <p:grpSpPr>
            <a:xfrm>
              <a:off x="91453" y="114937"/>
              <a:ext cx="750045" cy="777207"/>
              <a:chOff x="54877" y="169801"/>
              <a:chExt cx="750045" cy="777207"/>
            </a:xfrm>
          </p:grpSpPr>
          <p:sp>
            <p:nvSpPr>
              <p:cNvPr id="1534" name="Google Shape;1534;p2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20"/>
            <p:cNvGrpSpPr/>
            <p:nvPr/>
          </p:nvGrpSpPr>
          <p:grpSpPr>
            <a:xfrm>
              <a:off x="76177" y="4248700"/>
              <a:ext cx="779177" cy="746654"/>
              <a:chOff x="39601" y="4212124"/>
              <a:chExt cx="779177" cy="746654"/>
            </a:xfrm>
          </p:grpSpPr>
          <p:sp>
            <p:nvSpPr>
              <p:cNvPr id="1554" name="Google Shape;1554;p2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20"/>
            <p:cNvGrpSpPr/>
            <p:nvPr/>
          </p:nvGrpSpPr>
          <p:grpSpPr>
            <a:xfrm>
              <a:off x="8735864" y="1034696"/>
              <a:ext cx="213293" cy="3005896"/>
              <a:chOff x="8735864" y="1034696"/>
              <a:chExt cx="213293" cy="3005896"/>
            </a:xfrm>
          </p:grpSpPr>
          <p:sp>
            <p:nvSpPr>
              <p:cNvPr id="1574" name="Google Shape;1574;p2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20"/>
            <p:cNvGrpSpPr/>
            <p:nvPr/>
          </p:nvGrpSpPr>
          <p:grpSpPr>
            <a:xfrm>
              <a:off x="8302319" y="114937"/>
              <a:ext cx="750045" cy="777046"/>
              <a:chOff x="8338895" y="169801"/>
              <a:chExt cx="750045" cy="777046"/>
            </a:xfrm>
          </p:grpSpPr>
          <p:sp>
            <p:nvSpPr>
              <p:cNvPr id="1579" name="Google Shape;1579;p2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 name="Google Shape;1598;p20"/>
            <p:cNvGrpSpPr/>
            <p:nvPr/>
          </p:nvGrpSpPr>
          <p:grpSpPr>
            <a:xfrm>
              <a:off x="8288916" y="4248700"/>
              <a:ext cx="778757" cy="746654"/>
              <a:chOff x="8325492" y="4212124"/>
              <a:chExt cx="778757" cy="746654"/>
            </a:xfrm>
          </p:grpSpPr>
          <p:sp>
            <p:nvSpPr>
              <p:cNvPr id="1599" name="Google Shape;1599;p2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2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9" name="Google Shape;1619;p20"/>
          <p:cNvSpPr txBox="1">
            <a:spLocks noGrp="1"/>
          </p:cNvSpPr>
          <p:nvPr>
            <p:ph type="title"/>
          </p:nvPr>
        </p:nvSpPr>
        <p:spPr>
          <a:xfrm>
            <a:off x="4104650" y="1433775"/>
            <a:ext cx="4045200" cy="954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4200"/>
              <a:buNone/>
              <a:defRPr sz="4600">
                <a:solidFill>
                  <a:schemeClr val="accent5"/>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620" name="Google Shape;1620;p20"/>
          <p:cNvSpPr txBox="1">
            <a:spLocks noGrp="1"/>
          </p:cNvSpPr>
          <p:nvPr>
            <p:ph type="subTitle" idx="1"/>
          </p:nvPr>
        </p:nvSpPr>
        <p:spPr>
          <a:xfrm>
            <a:off x="4104650" y="2320250"/>
            <a:ext cx="3973500" cy="137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500">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slide" type="title" preserve="1">
  <p:cSld name="1_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grpSp>
        <p:nvGrpSpPr>
          <p:cNvPr id="9" name="Google Shape;9;p2"/>
          <p:cNvGrpSpPr/>
          <p:nvPr/>
        </p:nvGrpSpPr>
        <p:grpSpPr>
          <a:xfrm>
            <a:off x="198356" y="181768"/>
            <a:ext cx="8747414" cy="4810379"/>
            <a:chOff x="198356" y="181768"/>
            <a:chExt cx="8747414" cy="4810379"/>
          </a:xfrm>
        </p:grpSpPr>
        <p:grpSp>
          <p:nvGrpSpPr>
            <p:cNvPr id="10" name="Google Shape;10;p2"/>
            <p:cNvGrpSpPr/>
            <p:nvPr/>
          </p:nvGrpSpPr>
          <p:grpSpPr>
            <a:xfrm>
              <a:off x="1321774" y="863971"/>
              <a:ext cx="6500577" cy="3415632"/>
              <a:chOff x="1321774" y="863971"/>
              <a:chExt cx="6500577" cy="3415632"/>
            </a:xfrm>
          </p:grpSpPr>
          <p:grpSp>
            <p:nvGrpSpPr>
              <p:cNvPr id="11" name="Google Shape;11;p2"/>
              <p:cNvGrpSpPr/>
              <p:nvPr/>
            </p:nvGrpSpPr>
            <p:grpSpPr>
              <a:xfrm>
                <a:off x="2953710" y="3527896"/>
                <a:ext cx="3236705" cy="751706"/>
                <a:chOff x="2953710" y="3527896"/>
                <a:chExt cx="3236705" cy="751706"/>
              </a:xfrm>
            </p:grpSpPr>
            <p:sp>
              <p:nvSpPr>
                <p:cNvPr id="12" name="Google Shape;12;p2"/>
                <p:cNvSpPr/>
                <p:nvPr/>
              </p:nvSpPr>
              <p:spPr>
                <a:xfrm>
                  <a:off x="3339828" y="3588323"/>
                  <a:ext cx="468008" cy="272129"/>
                </a:xfrm>
                <a:custGeom>
                  <a:avLst/>
                  <a:gdLst/>
                  <a:ahLst/>
                  <a:cxnLst/>
                  <a:rect l="l" t="t" r="r" b="b"/>
                  <a:pathLst>
                    <a:path w="14522" h="8444" extrusionOk="0">
                      <a:moveTo>
                        <a:pt x="5530" y="3639"/>
                      </a:moveTo>
                      <a:cubicBezTo>
                        <a:pt x="5587" y="4297"/>
                        <a:pt x="5783" y="4886"/>
                        <a:pt x="6107" y="5452"/>
                      </a:cubicBezTo>
                      <a:cubicBezTo>
                        <a:pt x="6338" y="5856"/>
                        <a:pt x="6615" y="6213"/>
                        <a:pt x="6961" y="6548"/>
                      </a:cubicBezTo>
                      <a:cubicBezTo>
                        <a:pt x="7319" y="6779"/>
                        <a:pt x="7711" y="6964"/>
                        <a:pt x="8115" y="7102"/>
                      </a:cubicBezTo>
                      <a:cubicBezTo>
                        <a:pt x="8773" y="7310"/>
                        <a:pt x="9477" y="7391"/>
                        <a:pt x="10181" y="7414"/>
                      </a:cubicBezTo>
                      <a:cubicBezTo>
                        <a:pt x="9919" y="7448"/>
                        <a:pt x="9652" y="7467"/>
                        <a:pt x="9385" y="7467"/>
                      </a:cubicBezTo>
                      <a:cubicBezTo>
                        <a:pt x="8935" y="7467"/>
                        <a:pt x="8485" y="7414"/>
                        <a:pt x="8057" y="7298"/>
                      </a:cubicBezTo>
                      <a:cubicBezTo>
                        <a:pt x="7342" y="7125"/>
                        <a:pt x="6695" y="6756"/>
                        <a:pt x="6130" y="6306"/>
                      </a:cubicBezTo>
                      <a:cubicBezTo>
                        <a:pt x="5576" y="5856"/>
                        <a:pt x="5068" y="5348"/>
                        <a:pt x="4548" y="4874"/>
                      </a:cubicBezTo>
                      <a:cubicBezTo>
                        <a:pt x="4029" y="4401"/>
                        <a:pt x="3463" y="3963"/>
                        <a:pt x="2817" y="3674"/>
                      </a:cubicBezTo>
                      <a:lnTo>
                        <a:pt x="2817" y="3674"/>
                      </a:lnTo>
                      <a:cubicBezTo>
                        <a:pt x="3475" y="3870"/>
                        <a:pt x="4098" y="4274"/>
                        <a:pt x="4664" y="4713"/>
                      </a:cubicBezTo>
                      <a:cubicBezTo>
                        <a:pt x="5149" y="5105"/>
                        <a:pt x="5610" y="5544"/>
                        <a:pt x="6095" y="5925"/>
                      </a:cubicBezTo>
                      <a:cubicBezTo>
                        <a:pt x="6003" y="5809"/>
                        <a:pt x="5934" y="5694"/>
                        <a:pt x="5853" y="5579"/>
                      </a:cubicBezTo>
                      <a:cubicBezTo>
                        <a:pt x="5530" y="4990"/>
                        <a:pt x="5368" y="4286"/>
                        <a:pt x="5530" y="3639"/>
                      </a:cubicBezTo>
                      <a:close/>
                      <a:moveTo>
                        <a:pt x="8910" y="1"/>
                      </a:moveTo>
                      <a:cubicBezTo>
                        <a:pt x="8544" y="1"/>
                        <a:pt x="8181" y="105"/>
                        <a:pt x="7884" y="315"/>
                      </a:cubicBezTo>
                      <a:cubicBezTo>
                        <a:pt x="7319" y="708"/>
                        <a:pt x="7157" y="1469"/>
                        <a:pt x="7261" y="2150"/>
                      </a:cubicBezTo>
                      <a:cubicBezTo>
                        <a:pt x="6903" y="1804"/>
                        <a:pt x="6522" y="1423"/>
                        <a:pt x="6049" y="1273"/>
                      </a:cubicBezTo>
                      <a:cubicBezTo>
                        <a:pt x="5895" y="1217"/>
                        <a:pt x="5725" y="1187"/>
                        <a:pt x="5557" y="1187"/>
                      </a:cubicBezTo>
                      <a:cubicBezTo>
                        <a:pt x="5211" y="1187"/>
                        <a:pt x="4870" y="1313"/>
                        <a:pt x="4675" y="1585"/>
                      </a:cubicBezTo>
                      <a:cubicBezTo>
                        <a:pt x="4456" y="1885"/>
                        <a:pt x="4537" y="2497"/>
                        <a:pt x="4791" y="2785"/>
                      </a:cubicBezTo>
                      <a:cubicBezTo>
                        <a:pt x="4268" y="2541"/>
                        <a:pt x="3696" y="2420"/>
                        <a:pt x="3120" y="2420"/>
                      </a:cubicBezTo>
                      <a:cubicBezTo>
                        <a:pt x="2743" y="2420"/>
                        <a:pt x="2364" y="2472"/>
                        <a:pt x="1997" y="2577"/>
                      </a:cubicBezTo>
                      <a:cubicBezTo>
                        <a:pt x="959" y="2901"/>
                        <a:pt x="474" y="3812"/>
                        <a:pt x="1" y="4771"/>
                      </a:cubicBezTo>
                      <a:cubicBezTo>
                        <a:pt x="264" y="4645"/>
                        <a:pt x="548" y="4591"/>
                        <a:pt x="838" y="4591"/>
                      </a:cubicBezTo>
                      <a:cubicBezTo>
                        <a:pt x="1374" y="4591"/>
                        <a:pt x="1929" y="4778"/>
                        <a:pt x="2401" y="5048"/>
                      </a:cubicBezTo>
                      <a:cubicBezTo>
                        <a:pt x="3117" y="5463"/>
                        <a:pt x="3706" y="6086"/>
                        <a:pt x="4375" y="6606"/>
                      </a:cubicBezTo>
                      <a:cubicBezTo>
                        <a:pt x="5868" y="7784"/>
                        <a:pt x="7781" y="8444"/>
                        <a:pt x="9697" y="8444"/>
                      </a:cubicBezTo>
                      <a:cubicBezTo>
                        <a:pt x="9959" y="8444"/>
                        <a:pt x="10221" y="8431"/>
                        <a:pt x="10481" y="8406"/>
                      </a:cubicBezTo>
                      <a:cubicBezTo>
                        <a:pt x="11924" y="8279"/>
                        <a:pt x="13321" y="7760"/>
                        <a:pt x="14521" y="6952"/>
                      </a:cubicBezTo>
                      <a:lnTo>
                        <a:pt x="14521" y="6952"/>
                      </a:lnTo>
                      <a:cubicBezTo>
                        <a:pt x="14023" y="7111"/>
                        <a:pt x="13457" y="7176"/>
                        <a:pt x="12859" y="7176"/>
                      </a:cubicBezTo>
                      <a:cubicBezTo>
                        <a:pt x="12763" y="7176"/>
                        <a:pt x="12667" y="7175"/>
                        <a:pt x="12571" y="7171"/>
                      </a:cubicBezTo>
                      <a:cubicBezTo>
                        <a:pt x="11024" y="7125"/>
                        <a:pt x="9535" y="6098"/>
                        <a:pt x="8958" y="4655"/>
                      </a:cubicBezTo>
                      <a:cubicBezTo>
                        <a:pt x="8381" y="3235"/>
                        <a:pt x="8750" y="1331"/>
                        <a:pt x="9823" y="234"/>
                      </a:cubicBezTo>
                      <a:cubicBezTo>
                        <a:pt x="9545" y="79"/>
                        <a:pt x="9226" y="1"/>
                        <a:pt x="891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3" name="Google Shape;13;p2"/>
                <p:cNvSpPr/>
                <p:nvPr/>
              </p:nvSpPr>
              <p:spPr>
                <a:xfrm>
                  <a:off x="2971178" y="3559704"/>
                  <a:ext cx="1058738" cy="428175"/>
                </a:xfrm>
                <a:custGeom>
                  <a:avLst/>
                  <a:gdLst/>
                  <a:ahLst/>
                  <a:cxnLst/>
                  <a:rect l="l" t="t" r="r" b="b"/>
                  <a:pathLst>
                    <a:path w="32852" h="13286" extrusionOk="0">
                      <a:moveTo>
                        <a:pt x="867" y="1480"/>
                      </a:moveTo>
                      <a:lnTo>
                        <a:pt x="867" y="1480"/>
                      </a:lnTo>
                      <a:cubicBezTo>
                        <a:pt x="970" y="2600"/>
                        <a:pt x="1144" y="3731"/>
                        <a:pt x="1467" y="4781"/>
                      </a:cubicBezTo>
                      <a:cubicBezTo>
                        <a:pt x="1790" y="5855"/>
                        <a:pt x="2275" y="6859"/>
                        <a:pt x="2967" y="7725"/>
                      </a:cubicBezTo>
                      <a:cubicBezTo>
                        <a:pt x="3637" y="8625"/>
                        <a:pt x="4445" y="9398"/>
                        <a:pt x="5310" y="10091"/>
                      </a:cubicBezTo>
                      <a:cubicBezTo>
                        <a:pt x="6188" y="10783"/>
                        <a:pt x="7146" y="11395"/>
                        <a:pt x="8161" y="11834"/>
                      </a:cubicBezTo>
                      <a:cubicBezTo>
                        <a:pt x="7100" y="11488"/>
                        <a:pt x="6084" y="10933"/>
                        <a:pt x="5172" y="10252"/>
                      </a:cubicBezTo>
                      <a:cubicBezTo>
                        <a:pt x="4272" y="9583"/>
                        <a:pt x="3441" y="8775"/>
                        <a:pt x="2736" y="7886"/>
                      </a:cubicBezTo>
                      <a:cubicBezTo>
                        <a:pt x="2032" y="6986"/>
                        <a:pt x="1548" y="5924"/>
                        <a:pt x="1236" y="4839"/>
                      </a:cubicBezTo>
                      <a:cubicBezTo>
                        <a:pt x="947" y="3742"/>
                        <a:pt x="832" y="2600"/>
                        <a:pt x="867" y="1480"/>
                      </a:cubicBezTo>
                      <a:close/>
                      <a:moveTo>
                        <a:pt x="1277" y="1"/>
                      </a:moveTo>
                      <a:cubicBezTo>
                        <a:pt x="1075" y="1"/>
                        <a:pt x="870" y="90"/>
                        <a:pt x="705" y="291"/>
                      </a:cubicBezTo>
                      <a:cubicBezTo>
                        <a:pt x="486" y="557"/>
                        <a:pt x="428" y="915"/>
                        <a:pt x="393" y="1249"/>
                      </a:cubicBezTo>
                      <a:cubicBezTo>
                        <a:pt x="1" y="5070"/>
                        <a:pt x="1455" y="8579"/>
                        <a:pt x="4687" y="10818"/>
                      </a:cubicBezTo>
                      <a:cubicBezTo>
                        <a:pt x="7254" y="12591"/>
                        <a:pt x="10405" y="13285"/>
                        <a:pt x="13548" y="13285"/>
                      </a:cubicBezTo>
                      <a:cubicBezTo>
                        <a:pt x="14334" y="13285"/>
                        <a:pt x="15119" y="13242"/>
                        <a:pt x="15895" y="13161"/>
                      </a:cubicBezTo>
                      <a:cubicBezTo>
                        <a:pt x="22855" y="12422"/>
                        <a:pt x="28500" y="9629"/>
                        <a:pt x="32851" y="4193"/>
                      </a:cubicBezTo>
                      <a:lnTo>
                        <a:pt x="32851" y="4193"/>
                      </a:lnTo>
                      <a:cubicBezTo>
                        <a:pt x="30093" y="7621"/>
                        <a:pt x="25418" y="9791"/>
                        <a:pt x="21147" y="10322"/>
                      </a:cubicBezTo>
                      <a:cubicBezTo>
                        <a:pt x="20250" y="10437"/>
                        <a:pt x="19344" y="10502"/>
                        <a:pt x="18437" y="10502"/>
                      </a:cubicBezTo>
                      <a:cubicBezTo>
                        <a:pt x="17886" y="10502"/>
                        <a:pt x="17334" y="10478"/>
                        <a:pt x="16784" y="10426"/>
                      </a:cubicBezTo>
                      <a:cubicBezTo>
                        <a:pt x="16091" y="10356"/>
                        <a:pt x="15456" y="10160"/>
                        <a:pt x="14799" y="9975"/>
                      </a:cubicBezTo>
                      <a:cubicBezTo>
                        <a:pt x="14141" y="9779"/>
                        <a:pt x="13471" y="9560"/>
                        <a:pt x="12767" y="9444"/>
                      </a:cubicBezTo>
                      <a:cubicBezTo>
                        <a:pt x="12622" y="9423"/>
                        <a:pt x="12473" y="9411"/>
                        <a:pt x="12324" y="9411"/>
                      </a:cubicBezTo>
                      <a:cubicBezTo>
                        <a:pt x="11764" y="9411"/>
                        <a:pt x="11204" y="9576"/>
                        <a:pt x="10839" y="9987"/>
                      </a:cubicBezTo>
                      <a:cubicBezTo>
                        <a:pt x="10411" y="10469"/>
                        <a:pt x="10340" y="11141"/>
                        <a:pt x="10813" y="11512"/>
                      </a:cubicBezTo>
                      <a:lnTo>
                        <a:pt x="10813" y="11512"/>
                      </a:lnTo>
                      <a:cubicBezTo>
                        <a:pt x="8229" y="9744"/>
                        <a:pt x="7043" y="7069"/>
                        <a:pt x="6372" y="4158"/>
                      </a:cubicBezTo>
                      <a:cubicBezTo>
                        <a:pt x="5928" y="2204"/>
                        <a:pt x="4638" y="703"/>
                        <a:pt x="3523" y="703"/>
                      </a:cubicBezTo>
                      <a:cubicBezTo>
                        <a:pt x="3043" y="703"/>
                        <a:pt x="2596" y="980"/>
                        <a:pt x="2263" y="1619"/>
                      </a:cubicBezTo>
                      <a:cubicBezTo>
                        <a:pt x="2125" y="1319"/>
                        <a:pt x="2194" y="903"/>
                        <a:pt x="2032" y="534"/>
                      </a:cubicBezTo>
                      <a:cubicBezTo>
                        <a:pt x="1886" y="206"/>
                        <a:pt x="1584" y="1"/>
                        <a:pt x="127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4" name="Google Shape;14;p2"/>
                <p:cNvSpPr/>
                <p:nvPr/>
              </p:nvSpPr>
              <p:spPr>
                <a:xfrm>
                  <a:off x="2953710" y="3884880"/>
                  <a:ext cx="447157" cy="179475"/>
                </a:xfrm>
                <a:custGeom>
                  <a:avLst/>
                  <a:gdLst/>
                  <a:ahLst/>
                  <a:cxnLst/>
                  <a:rect l="l" t="t" r="r" b="b"/>
                  <a:pathLst>
                    <a:path w="13875" h="5569" extrusionOk="0">
                      <a:moveTo>
                        <a:pt x="3382" y="5218"/>
                      </a:moveTo>
                      <a:lnTo>
                        <a:pt x="3382" y="5218"/>
                      </a:lnTo>
                      <a:cubicBezTo>
                        <a:pt x="3351" y="5234"/>
                        <a:pt x="3320" y="5250"/>
                        <a:pt x="3288" y="5265"/>
                      </a:cubicBezTo>
                      <a:lnTo>
                        <a:pt x="3288" y="5265"/>
                      </a:lnTo>
                      <a:cubicBezTo>
                        <a:pt x="3320" y="5253"/>
                        <a:pt x="3352" y="5237"/>
                        <a:pt x="3382" y="5218"/>
                      </a:cubicBezTo>
                      <a:close/>
                      <a:moveTo>
                        <a:pt x="2082" y="0"/>
                      </a:moveTo>
                      <a:cubicBezTo>
                        <a:pt x="1831" y="0"/>
                        <a:pt x="1718" y="168"/>
                        <a:pt x="1893" y="636"/>
                      </a:cubicBezTo>
                      <a:cubicBezTo>
                        <a:pt x="2009" y="936"/>
                        <a:pt x="2332" y="1201"/>
                        <a:pt x="2609" y="1340"/>
                      </a:cubicBezTo>
                      <a:cubicBezTo>
                        <a:pt x="1709" y="1340"/>
                        <a:pt x="831" y="1744"/>
                        <a:pt x="404" y="2575"/>
                      </a:cubicBezTo>
                      <a:cubicBezTo>
                        <a:pt x="0" y="3394"/>
                        <a:pt x="173" y="4456"/>
                        <a:pt x="831" y="5114"/>
                      </a:cubicBezTo>
                      <a:cubicBezTo>
                        <a:pt x="1153" y="5436"/>
                        <a:pt x="1583" y="5569"/>
                        <a:pt x="2035" y="5569"/>
                      </a:cubicBezTo>
                      <a:cubicBezTo>
                        <a:pt x="2457" y="5569"/>
                        <a:pt x="2898" y="5453"/>
                        <a:pt x="3288" y="5265"/>
                      </a:cubicBezTo>
                      <a:lnTo>
                        <a:pt x="3288" y="5265"/>
                      </a:lnTo>
                      <a:cubicBezTo>
                        <a:pt x="3210" y="5296"/>
                        <a:pt x="3129" y="5311"/>
                        <a:pt x="3047" y="5311"/>
                      </a:cubicBezTo>
                      <a:cubicBezTo>
                        <a:pt x="2699" y="5311"/>
                        <a:pt x="2340" y="5053"/>
                        <a:pt x="2228" y="4699"/>
                      </a:cubicBezTo>
                      <a:cubicBezTo>
                        <a:pt x="2101" y="4249"/>
                        <a:pt x="2343" y="3706"/>
                        <a:pt x="2747" y="3441"/>
                      </a:cubicBezTo>
                      <a:cubicBezTo>
                        <a:pt x="3060" y="3226"/>
                        <a:pt x="3434" y="3143"/>
                        <a:pt x="3812" y="3143"/>
                      </a:cubicBezTo>
                      <a:cubicBezTo>
                        <a:pt x="3923" y="3143"/>
                        <a:pt x="4034" y="3150"/>
                        <a:pt x="4144" y="3164"/>
                      </a:cubicBezTo>
                      <a:cubicBezTo>
                        <a:pt x="4640" y="3221"/>
                        <a:pt x="5102" y="3394"/>
                        <a:pt x="5564" y="3533"/>
                      </a:cubicBezTo>
                      <a:cubicBezTo>
                        <a:pt x="7022" y="3988"/>
                        <a:pt x="8460" y="4185"/>
                        <a:pt x="9910" y="4185"/>
                      </a:cubicBezTo>
                      <a:cubicBezTo>
                        <a:pt x="11215" y="4185"/>
                        <a:pt x="12529" y="4026"/>
                        <a:pt x="13875" y="3752"/>
                      </a:cubicBezTo>
                      <a:lnTo>
                        <a:pt x="13875" y="3752"/>
                      </a:lnTo>
                      <a:cubicBezTo>
                        <a:pt x="13441" y="3840"/>
                        <a:pt x="12988" y="3881"/>
                        <a:pt x="12523" y="3881"/>
                      </a:cubicBezTo>
                      <a:cubicBezTo>
                        <a:pt x="9695" y="3881"/>
                        <a:pt x="6415" y="2389"/>
                        <a:pt x="4225" y="1051"/>
                      </a:cubicBezTo>
                      <a:cubicBezTo>
                        <a:pt x="4039" y="930"/>
                        <a:pt x="2675" y="0"/>
                        <a:pt x="208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5" name="Google Shape;15;p2"/>
                <p:cNvSpPr/>
                <p:nvPr/>
              </p:nvSpPr>
              <p:spPr>
                <a:xfrm>
                  <a:off x="3803324" y="3527896"/>
                  <a:ext cx="728019" cy="751706"/>
                </a:xfrm>
                <a:custGeom>
                  <a:avLst/>
                  <a:gdLst/>
                  <a:ahLst/>
                  <a:cxnLst/>
                  <a:rect l="l" t="t" r="r" b="b"/>
                  <a:pathLst>
                    <a:path w="22590" h="23325" extrusionOk="0">
                      <a:moveTo>
                        <a:pt x="22558" y="388"/>
                      </a:moveTo>
                      <a:cubicBezTo>
                        <a:pt x="22569" y="389"/>
                        <a:pt x="22579" y="389"/>
                        <a:pt x="22590" y="389"/>
                      </a:cubicBezTo>
                      <a:cubicBezTo>
                        <a:pt x="22579" y="389"/>
                        <a:pt x="22569" y="389"/>
                        <a:pt x="22558" y="388"/>
                      </a:cubicBezTo>
                      <a:close/>
                      <a:moveTo>
                        <a:pt x="16218" y="1163"/>
                      </a:moveTo>
                      <a:lnTo>
                        <a:pt x="16218" y="1163"/>
                      </a:lnTo>
                      <a:cubicBezTo>
                        <a:pt x="15756" y="1313"/>
                        <a:pt x="15318" y="1498"/>
                        <a:pt x="14879" y="1740"/>
                      </a:cubicBezTo>
                      <a:cubicBezTo>
                        <a:pt x="14464" y="1994"/>
                        <a:pt x="14060" y="2259"/>
                        <a:pt x="13702" y="2583"/>
                      </a:cubicBezTo>
                      <a:cubicBezTo>
                        <a:pt x="13333" y="2894"/>
                        <a:pt x="12986" y="3240"/>
                        <a:pt x="12686" y="3621"/>
                      </a:cubicBezTo>
                      <a:cubicBezTo>
                        <a:pt x="12386" y="3991"/>
                        <a:pt x="12097" y="4383"/>
                        <a:pt x="11855" y="4799"/>
                      </a:cubicBezTo>
                      <a:cubicBezTo>
                        <a:pt x="10828" y="6449"/>
                        <a:pt x="10297" y="8354"/>
                        <a:pt x="9927" y="10258"/>
                      </a:cubicBezTo>
                      <a:cubicBezTo>
                        <a:pt x="9547" y="12163"/>
                        <a:pt x="9327" y="14114"/>
                        <a:pt x="8831" y="16018"/>
                      </a:cubicBezTo>
                      <a:cubicBezTo>
                        <a:pt x="8589" y="16965"/>
                        <a:pt x="8254" y="17888"/>
                        <a:pt x="7850" y="18788"/>
                      </a:cubicBezTo>
                      <a:cubicBezTo>
                        <a:pt x="7434" y="19677"/>
                        <a:pt x="6961" y="20531"/>
                        <a:pt x="6442" y="21351"/>
                      </a:cubicBezTo>
                      <a:cubicBezTo>
                        <a:pt x="7411" y="19654"/>
                        <a:pt x="8196" y="17865"/>
                        <a:pt x="8635" y="15972"/>
                      </a:cubicBezTo>
                      <a:cubicBezTo>
                        <a:pt x="9085" y="14056"/>
                        <a:pt x="9281" y="12117"/>
                        <a:pt x="9662" y="10189"/>
                      </a:cubicBezTo>
                      <a:cubicBezTo>
                        <a:pt x="10043" y="8285"/>
                        <a:pt x="10585" y="6334"/>
                        <a:pt x="11659" y="4672"/>
                      </a:cubicBezTo>
                      <a:cubicBezTo>
                        <a:pt x="12201" y="3852"/>
                        <a:pt x="12848" y="3090"/>
                        <a:pt x="13610" y="2467"/>
                      </a:cubicBezTo>
                      <a:cubicBezTo>
                        <a:pt x="14002" y="2167"/>
                        <a:pt x="14418" y="1890"/>
                        <a:pt x="14856" y="1671"/>
                      </a:cubicBezTo>
                      <a:cubicBezTo>
                        <a:pt x="15283" y="1451"/>
                        <a:pt x="15745" y="1278"/>
                        <a:pt x="16218" y="1163"/>
                      </a:cubicBezTo>
                      <a:close/>
                      <a:moveTo>
                        <a:pt x="18727" y="1"/>
                      </a:moveTo>
                      <a:cubicBezTo>
                        <a:pt x="18614" y="1"/>
                        <a:pt x="18502" y="3"/>
                        <a:pt x="18388" y="9"/>
                      </a:cubicBezTo>
                      <a:cubicBezTo>
                        <a:pt x="17592" y="55"/>
                        <a:pt x="16841" y="170"/>
                        <a:pt x="16137" y="343"/>
                      </a:cubicBezTo>
                      <a:cubicBezTo>
                        <a:pt x="12721" y="1221"/>
                        <a:pt x="10262" y="3702"/>
                        <a:pt x="8715" y="7107"/>
                      </a:cubicBezTo>
                      <a:cubicBezTo>
                        <a:pt x="6892" y="11136"/>
                        <a:pt x="4202" y="15880"/>
                        <a:pt x="1" y="17796"/>
                      </a:cubicBezTo>
                      <a:cubicBezTo>
                        <a:pt x="118" y="17804"/>
                        <a:pt x="235" y="17808"/>
                        <a:pt x="351" y="17808"/>
                      </a:cubicBezTo>
                      <a:cubicBezTo>
                        <a:pt x="1738" y="17808"/>
                        <a:pt x="3012" y="17249"/>
                        <a:pt x="4237" y="16514"/>
                      </a:cubicBezTo>
                      <a:lnTo>
                        <a:pt x="4237" y="16514"/>
                      </a:lnTo>
                      <a:cubicBezTo>
                        <a:pt x="2540" y="18465"/>
                        <a:pt x="6892" y="21108"/>
                        <a:pt x="5276" y="23325"/>
                      </a:cubicBezTo>
                      <a:cubicBezTo>
                        <a:pt x="7007" y="20947"/>
                        <a:pt x="11232" y="21974"/>
                        <a:pt x="11001" y="17957"/>
                      </a:cubicBezTo>
                      <a:lnTo>
                        <a:pt x="11001" y="17957"/>
                      </a:lnTo>
                      <a:cubicBezTo>
                        <a:pt x="12282" y="18996"/>
                        <a:pt x="12744" y="19158"/>
                        <a:pt x="14337" y="19631"/>
                      </a:cubicBezTo>
                      <a:cubicBezTo>
                        <a:pt x="13159" y="17946"/>
                        <a:pt x="13009" y="16803"/>
                        <a:pt x="13009" y="16803"/>
                      </a:cubicBezTo>
                      <a:lnTo>
                        <a:pt x="13009" y="16803"/>
                      </a:lnTo>
                      <a:cubicBezTo>
                        <a:pt x="13598" y="16999"/>
                        <a:pt x="14429" y="17068"/>
                        <a:pt x="14429" y="17068"/>
                      </a:cubicBezTo>
                      <a:cubicBezTo>
                        <a:pt x="12698" y="14898"/>
                        <a:pt x="11659" y="12521"/>
                        <a:pt x="11751" y="9762"/>
                      </a:cubicBezTo>
                      <a:lnTo>
                        <a:pt x="11751" y="9762"/>
                      </a:lnTo>
                      <a:cubicBezTo>
                        <a:pt x="12108" y="10289"/>
                        <a:pt x="12734" y="10647"/>
                        <a:pt x="13353" y="10647"/>
                      </a:cubicBezTo>
                      <a:cubicBezTo>
                        <a:pt x="13575" y="10647"/>
                        <a:pt x="13795" y="10601"/>
                        <a:pt x="14002" y="10501"/>
                      </a:cubicBezTo>
                      <a:cubicBezTo>
                        <a:pt x="14775" y="10131"/>
                        <a:pt x="15214" y="9162"/>
                        <a:pt x="14983" y="8342"/>
                      </a:cubicBezTo>
                      <a:lnTo>
                        <a:pt x="14983" y="8342"/>
                      </a:lnTo>
                      <a:cubicBezTo>
                        <a:pt x="14894" y="8886"/>
                        <a:pt x="14255" y="9302"/>
                        <a:pt x="13690" y="9302"/>
                      </a:cubicBezTo>
                      <a:cubicBezTo>
                        <a:pt x="13594" y="9302"/>
                        <a:pt x="13501" y="9291"/>
                        <a:pt x="13413" y="9266"/>
                      </a:cubicBezTo>
                      <a:cubicBezTo>
                        <a:pt x="12790" y="9081"/>
                        <a:pt x="12340" y="8504"/>
                        <a:pt x="12109" y="7915"/>
                      </a:cubicBezTo>
                      <a:cubicBezTo>
                        <a:pt x="11405" y="6184"/>
                        <a:pt x="13252" y="4222"/>
                        <a:pt x="14406" y="3148"/>
                      </a:cubicBezTo>
                      <a:cubicBezTo>
                        <a:pt x="16447" y="1238"/>
                        <a:pt x="19334" y="381"/>
                        <a:pt x="22111" y="381"/>
                      </a:cubicBezTo>
                      <a:cubicBezTo>
                        <a:pt x="22260" y="381"/>
                        <a:pt x="22409" y="383"/>
                        <a:pt x="22558" y="388"/>
                      </a:cubicBezTo>
                      <a:lnTo>
                        <a:pt x="22558" y="388"/>
                      </a:lnTo>
                      <a:cubicBezTo>
                        <a:pt x="21262" y="341"/>
                        <a:pt x="20031" y="1"/>
                        <a:pt x="1872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6" name="Google Shape;16;p2"/>
                <p:cNvSpPr/>
                <p:nvPr/>
              </p:nvSpPr>
              <p:spPr>
                <a:xfrm>
                  <a:off x="3513180" y="3736086"/>
                  <a:ext cx="509646" cy="389888"/>
                </a:xfrm>
                <a:custGeom>
                  <a:avLst/>
                  <a:gdLst/>
                  <a:ahLst/>
                  <a:cxnLst/>
                  <a:rect l="l" t="t" r="r" b="b"/>
                  <a:pathLst>
                    <a:path w="15814" h="12098" extrusionOk="0">
                      <a:moveTo>
                        <a:pt x="13148" y="3383"/>
                      </a:moveTo>
                      <a:cubicBezTo>
                        <a:pt x="12605" y="4064"/>
                        <a:pt x="11982" y="4710"/>
                        <a:pt x="11301" y="5299"/>
                      </a:cubicBezTo>
                      <a:cubicBezTo>
                        <a:pt x="10620" y="5888"/>
                        <a:pt x="9858" y="6407"/>
                        <a:pt x="9061" y="6880"/>
                      </a:cubicBezTo>
                      <a:cubicBezTo>
                        <a:pt x="8253" y="7342"/>
                        <a:pt x="7411" y="7746"/>
                        <a:pt x="6522" y="8081"/>
                      </a:cubicBezTo>
                      <a:cubicBezTo>
                        <a:pt x="5645" y="8415"/>
                        <a:pt x="4733" y="8681"/>
                        <a:pt x="3810" y="8900"/>
                      </a:cubicBezTo>
                      <a:cubicBezTo>
                        <a:pt x="4710" y="8600"/>
                        <a:pt x="5587" y="8300"/>
                        <a:pt x="6453" y="7919"/>
                      </a:cubicBezTo>
                      <a:cubicBezTo>
                        <a:pt x="7307" y="7561"/>
                        <a:pt x="8138" y="7157"/>
                        <a:pt x="8923" y="6696"/>
                      </a:cubicBezTo>
                      <a:cubicBezTo>
                        <a:pt x="9719" y="6245"/>
                        <a:pt x="10447" y="5726"/>
                        <a:pt x="11162" y="5172"/>
                      </a:cubicBezTo>
                      <a:cubicBezTo>
                        <a:pt x="11866" y="4618"/>
                        <a:pt x="12513" y="4018"/>
                        <a:pt x="13148" y="3383"/>
                      </a:cubicBezTo>
                      <a:close/>
                      <a:moveTo>
                        <a:pt x="15814" y="1"/>
                      </a:moveTo>
                      <a:cubicBezTo>
                        <a:pt x="11601" y="4618"/>
                        <a:pt x="6049" y="8000"/>
                        <a:pt x="0" y="9593"/>
                      </a:cubicBezTo>
                      <a:cubicBezTo>
                        <a:pt x="849" y="10020"/>
                        <a:pt x="1907" y="10231"/>
                        <a:pt x="2977" y="10231"/>
                      </a:cubicBezTo>
                      <a:cubicBezTo>
                        <a:pt x="4279" y="10231"/>
                        <a:pt x="5598" y="9919"/>
                        <a:pt x="6580" y="9304"/>
                      </a:cubicBezTo>
                      <a:lnTo>
                        <a:pt x="6580" y="9304"/>
                      </a:lnTo>
                      <a:cubicBezTo>
                        <a:pt x="6210" y="10101"/>
                        <a:pt x="4098" y="11924"/>
                        <a:pt x="4087" y="12097"/>
                      </a:cubicBezTo>
                      <a:cubicBezTo>
                        <a:pt x="8484" y="11416"/>
                        <a:pt x="14106" y="3579"/>
                        <a:pt x="1581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7" name="Google Shape;17;p2"/>
                <p:cNvSpPr/>
                <p:nvPr/>
              </p:nvSpPr>
              <p:spPr>
                <a:xfrm>
                  <a:off x="4300691" y="3603308"/>
                  <a:ext cx="240320" cy="237517"/>
                </a:xfrm>
                <a:custGeom>
                  <a:avLst/>
                  <a:gdLst/>
                  <a:ahLst/>
                  <a:cxnLst/>
                  <a:rect l="l" t="t" r="r" b="b"/>
                  <a:pathLst>
                    <a:path w="7457" h="7370" extrusionOk="0">
                      <a:moveTo>
                        <a:pt x="7457" y="0"/>
                      </a:moveTo>
                      <a:lnTo>
                        <a:pt x="7457" y="0"/>
                      </a:lnTo>
                      <a:cubicBezTo>
                        <a:pt x="7456" y="0"/>
                        <a:pt x="0" y="5795"/>
                        <a:pt x="2205" y="7214"/>
                      </a:cubicBezTo>
                      <a:cubicBezTo>
                        <a:pt x="2371" y="7321"/>
                        <a:pt x="2541" y="7370"/>
                        <a:pt x="2715" y="7370"/>
                      </a:cubicBezTo>
                      <a:cubicBezTo>
                        <a:pt x="4842" y="7370"/>
                        <a:pt x="7457" y="1"/>
                        <a:pt x="745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8" name="Google Shape;18;p2"/>
                <p:cNvSpPr/>
                <p:nvPr/>
              </p:nvSpPr>
              <p:spPr>
                <a:xfrm>
                  <a:off x="4485935" y="3633796"/>
                  <a:ext cx="172256" cy="249280"/>
                </a:xfrm>
                <a:custGeom>
                  <a:avLst/>
                  <a:gdLst/>
                  <a:ahLst/>
                  <a:cxnLst/>
                  <a:rect l="l" t="t" r="r" b="b"/>
                  <a:pathLst>
                    <a:path w="5345" h="7735" extrusionOk="0">
                      <a:moveTo>
                        <a:pt x="2678" y="1"/>
                      </a:moveTo>
                      <a:cubicBezTo>
                        <a:pt x="2678" y="1"/>
                        <a:pt x="1" y="7734"/>
                        <a:pt x="2678" y="7734"/>
                      </a:cubicBezTo>
                      <a:cubicBezTo>
                        <a:pt x="5345" y="7734"/>
                        <a:pt x="2678" y="1"/>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9" name="Google Shape;19;p2"/>
                <p:cNvSpPr/>
                <p:nvPr/>
              </p:nvSpPr>
              <p:spPr>
                <a:xfrm>
                  <a:off x="5336322" y="3589064"/>
                  <a:ext cx="467976" cy="272419"/>
                </a:xfrm>
                <a:custGeom>
                  <a:avLst/>
                  <a:gdLst/>
                  <a:ahLst/>
                  <a:cxnLst/>
                  <a:rect l="l" t="t" r="r" b="b"/>
                  <a:pathLst>
                    <a:path w="14521" h="8453" extrusionOk="0">
                      <a:moveTo>
                        <a:pt x="9026" y="3605"/>
                      </a:moveTo>
                      <a:lnTo>
                        <a:pt x="9026" y="3605"/>
                      </a:lnTo>
                      <a:cubicBezTo>
                        <a:pt x="9188" y="4263"/>
                        <a:pt x="9015" y="4967"/>
                        <a:pt x="8692" y="5556"/>
                      </a:cubicBezTo>
                      <a:cubicBezTo>
                        <a:pt x="8622" y="5671"/>
                        <a:pt x="8553" y="5798"/>
                        <a:pt x="8461" y="5902"/>
                      </a:cubicBezTo>
                      <a:cubicBezTo>
                        <a:pt x="8934" y="5509"/>
                        <a:pt x="9396" y="5082"/>
                        <a:pt x="9892" y="4690"/>
                      </a:cubicBezTo>
                      <a:cubicBezTo>
                        <a:pt x="10423" y="4251"/>
                        <a:pt x="11046" y="3847"/>
                        <a:pt x="11739" y="3651"/>
                      </a:cubicBezTo>
                      <a:lnTo>
                        <a:pt x="11739" y="3651"/>
                      </a:lnTo>
                      <a:cubicBezTo>
                        <a:pt x="11093" y="3940"/>
                        <a:pt x="10527" y="4378"/>
                        <a:pt x="10008" y="4851"/>
                      </a:cubicBezTo>
                      <a:cubicBezTo>
                        <a:pt x="9488" y="5325"/>
                        <a:pt x="8980" y="5833"/>
                        <a:pt x="8415" y="6283"/>
                      </a:cubicBezTo>
                      <a:cubicBezTo>
                        <a:pt x="7861" y="6733"/>
                        <a:pt x="7203" y="7091"/>
                        <a:pt x="6499" y="7275"/>
                      </a:cubicBezTo>
                      <a:cubicBezTo>
                        <a:pt x="6059" y="7391"/>
                        <a:pt x="5610" y="7438"/>
                        <a:pt x="5164" y="7438"/>
                      </a:cubicBezTo>
                      <a:cubicBezTo>
                        <a:pt x="4896" y="7438"/>
                        <a:pt x="4628" y="7421"/>
                        <a:pt x="4363" y="7391"/>
                      </a:cubicBezTo>
                      <a:cubicBezTo>
                        <a:pt x="5067" y="7379"/>
                        <a:pt x="5783" y="7298"/>
                        <a:pt x="6441" y="7068"/>
                      </a:cubicBezTo>
                      <a:cubicBezTo>
                        <a:pt x="6845" y="6941"/>
                        <a:pt x="7237" y="6744"/>
                        <a:pt x="7595" y="6525"/>
                      </a:cubicBezTo>
                      <a:cubicBezTo>
                        <a:pt x="7941" y="6190"/>
                        <a:pt x="8218" y="5833"/>
                        <a:pt x="8449" y="5429"/>
                      </a:cubicBezTo>
                      <a:cubicBezTo>
                        <a:pt x="8761" y="4874"/>
                        <a:pt x="8957" y="4274"/>
                        <a:pt x="9026" y="3605"/>
                      </a:cubicBezTo>
                      <a:close/>
                      <a:moveTo>
                        <a:pt x="5591" y="0"/>
                      </a:moveTo>
                      <a:cubicBezTo>
                        <a:pt x="5279" y="0"/>
                        <a:pt x="4967" y="76"/>
                        <a:pt x="4698" y="234"/>
                      </a:cubicBezTo>
                      <a:cubicBezTo>
                        <a:pt x="5771" y="1342"/>
                        <a:pt x="6141" y="3235"/>
                        <a:pt x="5564" y="4667"/>
                      </a:cubicBezTo>
                      <a:cubicBezTo>
                        <a:pt x="4986" y="6086"/>
                        <a:pt x="3509" y="7137"/>
                        <a:pt x="1951" y="7171"/>
                      </a:cubicBezTo>
                      <a:cubicBezTo>
                        <a:pt x="1873" y="7173"/>
                        <a:pt x="1796" y="7173"/>
                        <a:pt x="1720" y="7173"/>
                      </a:cubicBezTo>
                      <a:cubicBezTo>
                        <a:pt x="1101" y="7173"/>
                        <a:pt x="514" y="7127"/>
                        <a:pt x="0" y="6952"/>
                      </a:cubicBezTo>
                      <a:lnTo>
                        <a:pt x="0" y="6952"/>
                      </a:lnTo>
                      <a:cubicBezTo>
                        <a:pt x="1200" y="7760"/>
                        <a:pt x="2597" y="8291"/>
                        <a:pt x="4040" y="8418"/>
                      </a:cubicBezTo>
                      <a:cubicBezTo>
                        <a:pt x="4292" y="8441"/>
                        <a:pt x="4545" y="8452"/>
                        <a:pt x="4798" y="8452"/>
                      </a:cubicBezTo>
                      <a:cubicBezTo>
                        <a:pt x="6723" y="8452"/>
                        <a:pt x="8646" y="7800"/>
                        <a:pt x="10146" y="6606"/>
                      </a:cubicBezTo>
                      <a:cubicBezTo>
                        <a:pt x="10816" y="6086"/>
                        <a:pt x="11404" y="5475"/>
                        <a:pt x="12120" y="5059"/>
                      </a:cubicBezTo>
                      <a:cubicBezTo>
                        <a:pt x="12584" y="4772"/>
                        <a:pt x="13129" y="4578"/>
                        <a:pt x="13657" y="4578"/>
                      </a:cubicBezTo>
                      <a:cubicBezTo>
                        <a:pt x="13956" y="4578"/>
                        <a:pt x="14250" y="4640"/>
                        <a:pt x="14521" y="4782"/>
                      </a:cubicBezTo>
                      <a:cubicBezTo>
                        <a:pt x="14047" y="3813"/>
                        <a:pt x="13574" y="2889"/>
                        <a:pt x="12535" y="2589"/>
                      </a:cubicBezTo>
                      <a:cubicBezTo>
                        <a:pt x="12168" y="2478"/>
                        <a:pt x="11782" y="2422"/>
                        <a:pt x="11396" y="2422"/>
                      </a:cubicBezTo>
                      <a:cubicBezTo>
                        <a:pt x="10822" y="2422"/>
                        <a:pt x="10248" y="2544"/>
                        <a:pt x="9731" y="2785"/>
                      </a:cubicBezTo>
                      <a:cubicBezTo>
                        <a:pt x="9984" y="2497"/>
                        <a:pt x="10065" y="1897"/>
                        <a:pt x="9846" y="1596"/>
                      </a:cubicBezTo>
                      <a:cubicBezTo>
                        <a:pt x="9653" y="1311"/>
                        <a:pt x="9315" y="1185"/>
                        <a:pt x="8971" y="1185"/>
                      </a:cubicBezTo>
                      <a:cubicBezTo>
                        <a:pt x="8801" y="1185"/>
                        <a:pt x="8629" y="1216"/>
                        <a:pt x="8472" y="1273"/>
                      </a:cubicBezTo>
                      <a:cubicBezTo>
                        <a:pt x="7999" y="1446"/>
                        <a:pt x="7618" y="1804"/>
                        <a:pt x="7260" y="2150"/>
                      </a:cubicBezTo>
                      <a:cubicBezTo>
                        <a:pt x="7364" y="1469"/>
                        <a:pt x="7203" y="708"/>
                        <a:pt x="6637" y="315"/>
                      </a:cubicBezTo>
                      <a:cubicBezTo>
                        <a:pt x="6336" y="108"/>
                        <a:pt x="5963" y="0"/>
                        <a:pt x="559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0" name="Google Shape;20;p2"/>
                <p:cNvSpPr/>
                <p:nvPr/>
              </p:nvSpPr>
              <p:spPr>
                <a:xfrm>
                  <a:off x="5114242" y="3560188"/>
                  <a:ext cx="1058706" cy="428400"/>
                </a:xfrm>
                <a:custGeom>
                  <a:avLst/>
                  <a:gdLst/>
                  <a:ahLst/>
                  <a:cxnLst/>
                  <a:rect l="l" t="t" r="r" b="b"/>
                  <a:pathLst>
                    <a:path w="32851" h="13293" extrusionOk="0">
                      <a:moveTo>
                        <a:pt x="31973" y="1477"/>
                      </a:moveTo>
                      <a:cubicBezTo>
                        <a:pt x="32008" y="2596"/>
                        <a:pt x="31892" y="3739"/>
                        <a:pt x="31604" y="4836"/>
                      </a:cubicBezTo>
                      <a:cubicBezTo>
                        <a:pt x="31292" y="5932"/>
                        <a:pt x="30807" y="6982"/>
                        <a:pt x="30103" y="7883"/>
                      </a:cubicBezTo>
                      <a:cubicBezTo>
                        <a:pt x="29388" y="8783"/>
                        <a:pt x="28580" y="9580"/>
                        <a:pt x="27656" y="10249"/>
                      </a:cubicBezTo>
                      <a:cubicBezTo>
                        <a:pt x="26756" y="10930"/>
                        <a:pt x="25740" y="11473"/>
                        <a:pt x="24667" y="11830"/>
                      </a:cubicBezTo>
                      <a:cubicBezTo>
                        <a:pt x="25717" y="11392"/>
                        <a:pt x="26664" y="10780"/>
                        <a:pt x="27529" y="10087"/>
                      </a:cubicBezTo>
                      <a:cubicBezTo>
                        <a:pt x="28395" y="9383"/>
                        <a:pt x="29203" y="8610"/>
                        <a:pt x="29872" y="7721"/>
                      </a:cubicBezTo>
                      <a:cubicBezTo>
                        <a:pt x="30565" y="6844"/>
                        <a:pt x="31050" y="5851"/>
                        <a:pt x="31373" y="4778"/>
                      </a:cubicBezTo>
                      <a:cubicBezTo>
                        <a:pt x="31719" y="3716"/>
                        <a:pt x="31892" y="2585"/>
                        <a:pt x="31973" y="1477"/>
                      </a:cubicBezTo>
                      <a:close/>
                      <a:moveTo>
                        <a:pt x="31571" y="1"/>
                      </a:moveTo>
                      <a:cubicBezTo>
                        <a:pt x="31265" y="1"/>
                        <a:pt x="30965" y="209"/>
                        <a:pt x="30819" y="542"/>
                      </a:cubicBezTo>
                      <a:cubicBezTo>
                        <a:pt x="30657" y="900"/>
                        <a:pt x="30738" y="1315"/>
                        <a:pt x="30588" y="1627"/>
                      </a:cubicBezTo>
                      <a:cubicBezTo>
                        <a:pt x="30254" y="987"/>
                        <a:pt x="29806" y="708"/>
                        <a:pt x="29326" y="708"/>
                      </a:cubicBezTo>
                      <a:cubicBezTo>
                        <a:pt x="28211" y="708"/>
                        <a:pt x="26923" y="2206"/>
                        <a:pt x="26479" y="4166"/>
                      </a:cubicBezTo>
                      <a:cubicBezTo>
                        <a:pt x="25819" y="7079"/>
                        <a:pt x="24632" y="9756"/>
                        <a:pt x="22034" y="11512"/>
                      </a:cubicBezTo>
                      <a:lnTo>
                        <a:pt x="22034" y="11512"/>
                      </a:lnTo>
                      <a:cubicBezTo>
                        <a:pt x="22515" y="11144"/>
                        <a:pt x="22464" y="10479"/>
                        <a:pt x="22023" y="9995"/>
                      </a:cubicBezTo>
                      <a:cubicBezTo>
                        <a:pt x="21655" y="9581"/>
                        <a:pt x="21082" y="9409"/>
                        <a:pt x="20513" y="9409"/>
                      </a:cubicBezTo>
                      <a:cubicBezTo>
                        <a:pt x="20369" y="9409"/>
                        <a:pt x="20225" y="9420"/>
                        <a:pt x="20084" y="9441"/>
                      </a:cubicBezTo>
                      <a:cubicBezTo>
                        <a:pt x="19392" y="9545"/>
                        <a:pt x="18722" y="9764"/>
                        <a:pt x="18053" y="9972"/>
                      </a:cubicBezTo>
                      <a:cubicBezTo>
                        <a:pt x="17418" y="10180"/>
                        <a:pt x="16772" y="10364"/>
                        <a:pt x="16079" y="10422"/>
                      </a:cubicBezTo>
                      <a:cubicBezTo>
                        <a:pt x="15513" y="10480"/>
                        <a:pt x="14948" y="10507"/>
                        <a:pt x="14383" y="10507"/>
                      </a:cubicBezTo>
                      <a:cubicBezTo>
                        <a:pt x="13485" y="10507"/>
                        <a:pt x="12590" y="10439"/>
                        <a:pt x="11704" y="10318"/>
                      </a:cubicBezTo>
                      <a:cubicBezTo>
                        <a:pt x="7434" y="9787"/>
                        <a:pt x="2759" y="7629"/>
                        <a:pt x="0" y="4189"/>
                      </a:cubicBezTo>
                      <a:lnTo>
                        <a:pt x="0" y="4189"/>
                      </a:lnTo>
                      <a:cubicBezTo>
                        <a:pt x="4375" y="9649"/>
                        <a:pt x="9996" y="12442"/>
                        <a:pt x="16956" y="13169"/>
                      </a:cubicBezTo>
                      <a:cubicBezTo>
                        <a:pt x="17725" y="13249"/>
                        <a:pt x="18504" y="13292"/>
                        <a:pt x="19284" y="13292"/>
                      </a:cubicBezTo>
                      <a:cubicBezTo>
                        <a:pt x="22437" y="13292"/>
                        <a:pt x="25601" y="12591"/>
                        <a:pt x="28164" y="10815"/>
                      </a:cubicBezTo>
                      <a:cubicBezTo>
                        <a:pt x="31396" y="8564"/>
                        <a:pt x="32850" y="5055"/>
                        <a:pt x="32470" y="1246"/>
                      </a:cubicBezTo>
                      <a:cubicBezTo>
                        <a:pt x="32435" y="900"/>
                        <a:pt x="32366" y="553"/>
                        <a:pt x="32146" y="299"/>
                      </a:cubicBezTo>
                      <a:cubicBezTo>
                        <a:pt x="31981" y="92"/>
                        <a:pt x="31775" y="1"/>
                        <a:pt x="3157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1" name="Google Shape;21;p2"/>
                <p:cNvSpPr/>
                <p:nvPr/>
              </p:nvSpPr>
              <p:spPr>
                <a:xfrm>
                  <a:off x="5743258" y="3884880"/>
                  <a:ext cx="447157" cy="179475"/>
                </a:xfrm>
                <a:custGeom>
                  <a:avLst/>
                  <a:gdLst/>
                  <a:ahLst/>
                  <a:cxnLst/>
                  <a:rect l="l" t="t" r="r" b="b"/>
                  <a:pathLst>
                    <a:path w="13875" h="5569" extrusionOk="0">
                      <a:moveTo>
                        <a:pt x="10493" y="5218"/>
                      </a:moveTo>
                      <a:cubicBezTo>
                        <a:pt x="10523" y="5237"/>
                        <a:pt x="10555" y="5252"/>
                        <a:pt x="10587" y="5265"/>
                      </a:cubicBezTo>
                      <a:lnTo>
                        <a:pt x="10587" y="5265"/>
                      </a:lnTo>
                      <a:cubicBezTo>
                        <a:pt x="10555" y="5250"/>
                        <a:pt x="10524" y="5234"/>
                        <a:pt x="10493" y="5218"/>
                      </a:cubicBezTo>
                      <a:close/>
                      <a:moveTo>
                        <a:pt x="11794" y="0"/>
                      </a:moveTo>
                      <a:cubicBezTo>
                        <a:pt x="11202" y="0"/>
                        <a:pt x="9840" y="930"/>
                        <a:pt x="9662" y="1051"/>
                      </a:cubicBezTo>
                      <a:cubicBezTo>
                        <a:pt x="7461" y="2389"/>
                        <a:pt x="4189" y="3881"/>
                        <a:pt x="1356" y="3881"/>
                      </a:cubicBezTo>
                      <a:cubicBezTo>
                        <a:pt x="890" y="3881"/>
                        <a:pt x="436" y="3840"/>
                        <a:pt x="1" y="3752"/>
                      </a:cubicBezTo>
                      <a:lnTo>
                        <a:pt x="1" y="3752"/>
                      </a:lnTo>
                      <a:cubicBezTo>
                        <a:pt x="1352" y="4026"/>
                        <a:pt x="2666" y="4185"/>
                        <a:pt x="3970" y="4185"/>
                      </a:cubicBezTo>
                      <a:cubicBezTo>
                        <a:pt x="5418" y="4185"/>
                        <a:pt x="6854" y="3988"/>
                        <a:pt x="8311" y="3533"/>
                      </a:cubicBezTo>
                      <a:cubicBezTo>
                        <a:pt x="8773" y="3394"/>
                        <a:pt x="9235" y="3221"/>
                        <a:pt x="9731" y="3164"/>
                      </a:cubicBezTo>
                      <a:cubicBezTo>
                        <a:pt x="9841" y="3150"/>
                        <a:pt x="9952" y="3143"/>
                        <a:pt x="10063" y="3143"/>
                      </a:cubicBezTo>
                      <a:cubicBezTo>
                        <a:pt x="10441" y="3143"/>
                        <a:pt x="10815" y="3226"/>
                        <a:pt x="11128" y="3441"/>
                      </a:cubicBezTo>
                      <a:cubicBezTo>
                        <a:pt x="11532" y="3706"/>
                        <a:pt x="11774" y="4249"/>
                        <a:pt x="11647" y="4699"/>
                      </a:cubicBezTo>
                      <a:cubicBezTo>
                        <a:pt x="11543" y="5053"/>
                        <a:pt x="11181" y="5311"/>
                        <a:pt x="10830" y="5311"/>
                      </a:cubicBezTo>
                      <a:cubicBezTo>
                        <a:pt x="10747" y="5311"/>
                        <a:pt x="10665" y="5296"/>
                        <a:pt x="10587" y="5265"/>
                      </a:cubicBezTo>
                      <a:lnTo>
                        <a:pt x="10587" y="5265"/>
                      </a:lnTo>
                      <a:cubicBezTo>
                        <a:pt x="10977" y="5452"/>
                        <a:pt x="11418" y="5569"/>
                        <a:pt x="11841" y="5569"/>
                      </a:cubicBezTo>
                      <a:cubicBezTo>
                        <a:pt x="12293" y="5569"/>
                        <a:pt x="12722" y="5436"/>
                        <a:pt x="13044" y="5114"/>
                      </a:cubicBezTo>
                      <a:cubicBezTo>
                        <a:pt x="13702" y="4456"/>
                        <a:pt x="13875" y="3394"/>
                        <a:pt x="13471" y="2575"/>
                      </a:cubicBezTo>
                      <a:cubicBezTo>
                        <a:pt x="13044" y="1744"/>
                        <a:pt x="12167" y="1340"/>
                        <a:pt x="11278" y="1340"/>
                      </a:cubicBezTo>
                      <a:cubicBezTo>
                        <a:pt x="11543" y="1201"/>
                        <a:pt x="11867" y="936"/>
                        <a:pt x="11982" y="636"/>
                      </a:cubicBezTo>
                      <a:cubicBezTo>
                        <a:pt x="12157" y="168"/>
                        <a:pt x="12045" y="0"/>
                        <a:pt x="1179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2" name="Google Shape;22;p2"/>
                <p:cNvSpPr/>
                <p:nvPr/>
              </p:nvSpPr>
              <p:spPr>
                <a:xfrm>
                  <a:off x="4613910" y="3527896"/>
                  <a:ext cx="727632" cy="751706"/>
                </a:xfrm>
                <a:custGeom>
                  <a:avLst/>
                  <a:gdLst/>
                  <a:ahLst/>
                  <a:cxnLst/>
                  <a:rect l="l" t="t" r="r" b="b"/>
                  <a:pathLst>
                    <a:path w="22578" h="23325" extrusionOk="0">
                      <a:moveTo>
                        <a:pt x="6337" y="1140"/>
                      </a:moveTo>
                      <a:lnTo>
                        <a:pt x="6337" y="1140"/>
                      </a:lnTo>
                      <a:cubicBezTo>
                        <a:pt x="6810" y="1255"/>
                        <a:pt x="7272" y="1428"/>
                        <a:pt x="7711" y="1648"/>
                      </a:cubicBezTo>
                      <a:cubicBezTo>
                        <a:pt x="8138" y="1878"/>
                        <a:pt x="8553" y="2132"/>
                        <a:pt x="8946" y="2432"/>
                      </a:cubicBezTo>
                      <a:cubicBezTo>
                        <a:pt x="9708" y="3056"/>
                        <a:pt x="10366" y="3806"/>
                        <a:pt x="10896" y="4649"/>
                      </a:cubicBezTo>
                      <a:cubicBezTo>
                        <a:pt x="11981" y="6299"/>
                        <a:pt x="12512" y="8238"/>
                        <a:pt x="12905" y="10154"/>
                      </a:cubicBezTo>
                      <a:cubicBezTo>
                        <a:pt x="13274" y="12117"/>
                        <a:pt x="13482" y="14056"/>
                        <a:pt x="13921" y="15937"/>
                      </a:cubicBezTo>
                      <a:cubicBezTo>
                        <a:pt x="14359" y="17830"/>
                        <a:pt x="15156" y="19631"/>
                        <a:pt x="16114" y="21328"/>
                      </a:cubicBezTo>
                      <a:cubicBezTo>
                        <a:pt x="15594" y="20497"/>
                        <a:pt x="15110" y="19654"/>
                        <a:pt x="14706" y="18754"/>
                      </a:cubicBezTo>
                      <a:cubicBezTo>
                        <a:pt x="14302" y="17865"/>
                        <a:pt x="13967" y="16942"/>
                        <a:pt x="13724" y="15983"/>
                      </a:cubicBezTo>
                      <a:cubicBezTo>
                        <a:pt x="13228" y="14079"/>
                        <a:pt x="13020" y="12128"/>
                        <a:pt x="12628" y="10224"/>
                      </a:cubicBezTo>
                      <a:cubicBezTo>
                        <a:pt x="12270" y="8319"/>
                        <a:pt x="11728" y="6438"/>
                        <a:pt x="10712" y="4776"/>
                      </a:cubicBezTo>
                      <a:cubicBezTo>
                        <a:pt x="10446" y="4360"/>
                        <a:pt x="10169" y="3968"/>
                        <a:pt x="9869" y="3587"/>
                      </a:cubicBezTo>
                      <a:cubicBezTo>
                        <a:pt x="9558" y="3217"/>
                        <a:pt x="9223" y="2871"/>
                        <a:pt x="8865" y="2548"/>
                      </a:cubicBezTo>
                      <a:cubicBezTo>
                        <a:pt x="8484" y="2236"/>
                        <a:pt x="8092" y="1959"/>
                        <a:pt x="7676" y="1717"/>
                      </a:cubicBezTo>
                      <a:cubicBezTo>
                        <a:pt x="7249" y="1486"/>
                        <a:pt x="6799" y="1301"/>
                        <a:pt x="6337" y="1140"/>
                      </a:cubicBezTo>
                      <a:close/>
                      <a:moveTo>
                        <a:pt x="3863" y="1"/>
                      </a:moveTo>
                      <a:cubicBezTo>
                        <a:pt x="2548" y="1"/>
                        <a:pt x="1308" y="347"/>
                        <a:pt x="0" y="389"/>
                      </a:cubicBezTo>
                      <a:cubicBezTo>
                        <a:pt x="144" y="385"/>
                        <a:pt x="287" y="383"/>
                        <a:pt x="431" y="383"/>
                      </a:cubicBezTo>
                      <a:cubicBezTo>
                        <a:pt x="3221" y="383"/>
                        <a:pt x="6109" y="1238"/>
                        <a:pt x="8184" y="3148"/>
                      </a:cubicBezTo>
                      <a:cubicBezTo>
                        <a:pt x="9338" y="4222"/>
                        <a:pt x="11185" y="6184"/>
                        <a:pt x="10469" y="7915"/>
                      </a:cubicBezTo>
                      <a:cubicBezTo>
                        <a:pt x="10227" y="8527"/>
                        <a:pt x="9800" y="9093"/>
                        <a:pt x="9177" y="9266"/>
                      </a:cubicBezTo>
                      <a:cubicBezTo>
                        <a:pt x="9087" y="9291"/>
                        <a:pt x="8992" y="9302"/>
                        <a:pt x="8896" y="9302"/>
                      </a:cubicBezTo>
                      <a:cubicBezTo>
                        <a:pt x="8320" y="9302"/>
                        <a:pt x="7676" y="8886"/>
                        <a:pt x="7607" y="8342"/>
                      </a:cubicBezTo>
                      <a:lnTo>
                        <a:pt x="7607" y="8342"/>
                      </a:lnTo>
                      <a:cubicBezTo>
                        <a:pt x="7376" y="9162"/>
                        <a:pt x="7803" y="10131"/>
                        <a:pt x="8588" y="10501"/>
                      </a:cubicBezTo>
                      <a:cubicBezTo>
                        <a:pt x="8792" y="10601"/>
                        <a:pt x="9010" y="10647"/>
                        <a:pt x="9230" y="10647"/>
                      </a:cubicBezTo>
                      <a:cubicBezTo>
                        <a:pt x="9845" y="10647"/>
                        <a:pt x="10473" y="10289"/>
                        <a:pt x="10839" y="9762"/>
                      </a:cubicBezTo>
                      <a:lnTo>
                        <a:pt x="10839" y="9762"/>
                      </a:lnTo>
                      <a:cubicBezTo>
                        <a:pt x="10920" y="12532"/>
                        <a:pt x="9881" y="14922"/>
                        <a:pt x="8149" y="17068"/>
                      </a:cubicBezTo>
                      <a:cubicBezTo>
                        <a:pt x="8149" y="17068"/>
                        <a:pt x="8992" y="16999"/>
                        <a:pt x="9581" y="16803"/>
                      </a:cubicBezTo>
                      <a:lnTo>
                        <a:pt x="9581" y="16803"/>
                      </a:lnTo>
                      <a:cubicBezTo>
                        <a:pt x="9581" y="16803"/>
                        <a:pt x="9419" y="17946"/>
                        <a:pt x="8253" y="19631"/>
                      </a:cubicBezTo>
                      <a:cubicBezTo>
                        <a:pt x="9835" y="19158"/>
                        <a:pt x="10296" y="18996"/>
                        <a:pt x="11589" y="17957"/>
                      </a:cubicBezTo>
                      <a:lnTo>
                        <a:pt x="11589" y="17957"/>
                      </a:lnTo>
                      <a:cubicBezTo>
                        <a:pt x="11358" y="21963"/>
                        <a:pt x="15583" y="20947"/>
                        <a:pt x="17314" y="23325"/>
                      </a:cubicBezTo>
                      <a:cubicBezTo>
                        <a:pt x="15698" y="21108"/>
                        <a:pt x="20038" y="18465"/>
                        <a:pt x="18353" y="16514"/>
                      </a:cubicBezTo>
                      <a:lnTo>
                        <a:pt x="18353" y="16514"/>
                      </a:lnTo>
                      <a:cubicBezTo>
                        <a:pt x="19567" y="17256"/>
                        <a:pt x="20850" y="17817"/>
                        <a:pt x="22260" y="17817"/>
                      </a:cubicBezTo>
                      <a:cubicBezTo>
                        <a:pt x="22365" y="17817"/>
                        <a:pt x="22471" y="17814"/>
                        <a:pt x="22578" y="17807"/>
                      </a:cubicBezTo>
                      <a:cubicBezTo>
                        <a:pt x="18388" y="15880"/>
                        <a:pt x="15698" y="11136"/>
                        <a:pt x="13863" y="7107"/>
                      </a:cubicBezTo>
                      <a:cubicBezTo>
                        <a:pt x="12316" y="3702"/>
                        <a:pt x="9869" y="1221"/>
                        <a:pt x="6453" y="343"/>
                      </a:cubicBezTo>
                      <a:cubicBezTo>
                        <a:pt x="5737" y="159"/>
                        <a:pt x="4987" y="43"/>
                        <a:pt x="4202" y="9"/>
                      </a:cubicBezTo>
                      <a:cubicBezTo>
                        <a:pt x="4088" y="3"/>
                        <a:pt x="3976" y="1"/>
                        <a:pt x="386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3" name="Google Shape;23;p2"/>
                <p:cNvSpPr/>
                <p:nvPr/>
              </p:nvSpPr>
              <p:spPr>
                <a:xfrm>
                  <a:off x="5121300" y="3736086"/>
                  <a:ext cx="509646" cy="389888"/>
                </a:xfrm>
                <a:custGeom>
                  <a:avLst/>
                  <a:gdLst/>
                  <a:ahLst/>
                  <a:cxnLst/>
                  <a:rect l="l" t="t" r="r" b="b"/>
                  <a:pathLst>
                    <a:path w="15814" h="12098" extrusionOk="0">
                      <a:moveTo>
                        <a:pt x="2667" y="3383"/>
                      </a:moveTo>
                      <a:cubicBezTo>
                        <a:pt x="3302" y="3995"/>
                        <a:pt x="3948" y="4606"/>
                        <a:pt x="4664" y="5172"/>
                      </a:cubicBezTo>
                      <a:cubicBezTo>
                        <a:pt x="5368" y="5714"/>
                        <a:pt x="6106" y="6234"/>
                        <a:pt x="6891" y="6696"/>
                      </a:cubicBezTo>
                      <a:cubicBezTo>
                        <a:pt x="7676" y="7157"/>
                        <a:pt x="8507" y="7561"/>
                        <a:pt x="9361" y="7919"/>
                      </a:cubicBezTo>
                      <a:cubicBezTo>
                        <a:pt x="10227" y="8300"/>
                        <a:pt x="11104" y="8600"/>
                        <a:pt x="12005" y="8900"/>
                      </a:cubicBezTo>
                      <a:cubicBezTo>
                        <a:pt x="11081" y="8692"/>
                        <a:pt x="10169" y="8415"/>
                        <a:pt x="9292" y="8081"/>
                      </a:cubicBezTo>
                      <a:cubicBezTo>
                        <a:pt x="8415" y="7746"/>
                        <a:pt x="7561" y="7342"/>
                        <a:pt x="6753" y="6880"/>
                      </a:cubicBezTo>
                      <a:cubicBezTo>
                        <a:pt x="5956" y="6407"/>
                        <a:pt x="5206" y="5888"/>
                        <a:pt x="4514" y="5299"/>
                      </a:cubicBezTo>
                      <a:cubicBezTo>
                        <a:pt x="3833" y="4710"/>
                        <a:pt x="3221" y="4075"/>
                        <a:pt x="2667" y="3383"/>
                      </a:cubicBezTo>
                      <a:close/>
                      <a:moveTo>
                        <a:pt x="0" y="1"/>
                      </a:moveTo>
                      <a:cubicBezTo>
                        <a:pt x="1720" y="3591"/>
                        <a:pt x="7330" y="11416"/>
                        <a:pt x="11728" y="12097"/>
                      </a:cubicBezTo>
                      <a:cubicBezTo>
                        <a:pt x="11716" y="11913"/>
                        <a:pt x="9592" y="10101"/>
                        <a:pt x="9235" y="9304"/>
                      </a:cubicBezTo>
                      <a:lnTo>
                        <a:pt x="9235" y="9304"/>
                      </a:lnTo>
                      <a:cubicBezTo>
                        <a:pt x="10216" y="9919"/>
                        <a:pt x="11536" y="10231"/>
                        <a:pt x="12837" y="10231"/>
                      </a:cubicBezTo>
                      <a:cubicBezTo>
                        <a:pt x="13907" y="10231"/>
                        <a:pt x="14965" y="10020"/>
                        <a:pt x="15814" y="9593"/>
                      </a:cubicBezTo>
                      <a:cubicBezTo>
                        <a:pt x="9765" y="8000"/>
                        <a:pt x="4202" y="4618"/>
                        <a:pt x="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4" name="Google Shape;24;p2"/>
                <p:cNvSpPr/>
                <p:nvPr/>
              </p:nvSpPr>
              <p:spPr>
                <a:xfrm>
                  <a:off x="4603114" y="3603308"/>
                  <a:ext cx="240707" cy="237517"/>
                </a:xfrm>
                <a:custGeom>
                  <a:avLst/>
                  <a:gdLst/>
                  <a:ahLst/>
                  <a:cxnLst/>
                  <a:rect l="l" t="t" r="r" b="b"/>
                  <a:pathLst>
                    <a:path w="7469" h="7370" extrusionOk="0">
                      <a:moveTo>
                        <a:pt x="0" y="0"/>
                      </a:moveTo>
                      <a:cubicBezTo>
                        <a:pt x="1" y="1"/>
                        <a:pt x="2615" y="7370"/>
                        <a:pt x="4743" y="7370"/>
                      </a:cubicBezTo>
                      <a:cubicBezTo>
                        <a:pt x="4916" y="7370"/>
                        <a:pt x="5087" y="7321"/>
                        <a:pt x="5252" y="7214"/>
                      </a:cubicBezTo>
                      <a:cubicBezTo>
                        <a:pt x="7469" y="5795"/>
                        <a:pt x="1" y="0"/>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25" name="Google Shape;25;p2"/>
              <p:cNvGrpSpPr/>
              <p:nvPr/>
            </p:nvGrpSpPr>
            <p:grpSpPr>
              <a:xfrm>
                <a:off x="2953710" y="863971"/>
                <a:ext cx="3236705" cy="751706"/>
                <a:chOff x="2953710" y="863971"/>
                <a:chExt cx="3236705" cy="751706"/>
              </a:xfrm>
            </p:grpSpPr>
            <p:sp>
              <p:nvSpPr>
                <p:cNvPr id="26" name="Google Shape;26;p2"/>
                <p:cNvSpPr/>
                <p:nvPr/>
              </p:nvSpPr>
              <p:spPr>
                <a:xfrm>
                  <a:off x="5336676" y="1283122"/>
                  <a:ext cx="467621" cy="272129"/>
                </a:xfrm>
                <a:custGeom>
                  <a:avLst/>
                  <a:gdLst/>
                  <a:ahLst/>
                  <a:cxnLst/>
                  <a:rect l="l" t="t" r="r" b="b"/>
                  <a:pathLst>
                    <a:path w="14510" h="8444" extrusionOk="0">
                      <a:moveTo>
                        <a:pt x="5119" y="978"/>
                      </a:moveTo>
                      <a:cubicBezTo>
                        <a:pt x="5570" y="978"/>
                        <a:pt x="6018" y="1030"/>
                        <a:pt x="6453" y="1146"/>
                      </a:cubicBezTo>
                      <a:cubicBezTo>
                        <a:pt x="7169" y="1319"/>
                        <a:pt x="7815" y="1688"/>
                        <a:pt x="8381" y="2138"/>
                      </a:cubicBezTo>
                      <a:cubicBezTo>
                        <a:pt x="8935" y="2589"/>
                        <a:pt x="9442" y="3096"/>
                        <a:pt x="9962" y="3570"/>
                      </a:cubicBezTo>
                      <a:cubicBezTo>
                        <a:pt x="10481" y="4043"/>
                        <a:pt x="11047" y="4481"/>
                        <a:pt x="11693" y="4770"/>
                      </a:cubicBezTo>
                      <a:cubicBezTo>
                        <a:pt x="11035" y="4585"/>
                        <a:pt x="10412" y="4181"/>
                        <a:pt x="9846" y="3731"/>
                      </a:cubicBezTo>
                      <a:cubicBezTo>
                        <a:pt x="9362" y="3339"/>
                        <a:pt x="8900" y="2912"/>
                        <a:pt x="8427" y="2519"/>
                      </a:cubicBezTo>
                      <a:lnTo>
                        <a:pt x="8427" y="2519"/>
                      </a:lnTo>
                      <a:cubicBezTo>
                        <a:pt x="8508" y="2635"/>
                        <a:pt x="8577" y="2750"/>
                        <a:pt x="8646" y="2866"/>
                      </a:cubicBezTo>
                      <a:cubicBezTo>
                        <a:pt x="8981" y="3454"/>
                        <a:pt x="9142" y="4158"/>
                        <a:pt x="8981" y="4816"/>
                      </a:cubicBezTo>
                      <a:cubicBezTo>
                        <a:pt x="8923" y="4147"/>
                        <a:pt x="8727" y="3558"/>
                        <a:pt x="8404" y="2993"/>
                      </a:cubicBezTo>
                      <a:cubicBezTo>
                        <a:pt x="8173" y="2589"/>
                        <a:pt x="7896" y="2231"/>
                        <a:pt x="7549" y="1896"/>
                      </a:cubicBezTo>
                      <a:cubicBezTo>
                        <a:pt x="7192" y="1665"/>
                        <a:pt x="6799" y="1480"/>
                        <a:pt x="6395" y="1342"/>
                      </a:cubicBezTo>
                      <a:cubicBezTo>
                        <a:pt x="5737" y="1134"/>
                        <a:pt x="5033" y="1053"/>
                        <a:pt x="4318" y="1030"/>
                      </a:cubicBezTo>
                      <a:cubicBezTo>
                        <a:pt x="4584" y="996"/>
                        <a:pt x="4852" y="978"/>
                        <a:pt x="5119" y="978"/>
                      </a:cubicBezTo>
                      <a:close/>
                      <a:moveTo>
                        <a:pt x="4821" y="0"/>
                      </a:moveTo>
                      <a:cubicBezTo>
                        <a:pt x="4560" y="0"/>
                        <a:pt x="4300" y="13"/>
                        <a:pt x="4041" y="38"/>
                      </a:cubicBezTo>
                      <a:cubicBezTo>
                        <a:pt x="2598" y="165"/>
                        <a:pt x="1189" y="684"/>
                        <a:pt x="1" y="1492"/>
                      </a:cubicBezTo>
                      <a:cubicBezTo>
                        <a:pt x="498" y="1333"/>
                        <a:pt x="1056" y="1268"/>
                        <a:pt x="1652" y="1268"/>
                      </a:cubicBezTo>
                      <a:cubicBezTo>
                        <a:pt x="1747" y="1268"/>
                        <a:pt x="1843" y="1269"/>
                        <a:pt x="1940" y="1273"/>
                      </a:cubicBezTo>
                      <a:cubicBezTo>
                        <a:pt x="3486" y="1319"/>
                        <a:pt x="4975" y="2346"/>
                        <a:pt x="5553" y="3789"/>
                      </a:cubicBezTo>
                      <a:cubicBezTo>
                        <a:pt x="6130" y="5209"/>
                        <a:pt x="5772" y="7125"/>
                        <a:pt x="4687" y="8210"/>
                      </a:cubicBezTo>
                      <a:cubicBezTo>
                        <a:pt x="4966" y="8365"/>
                        <a:pt x="5284" y="8443"/>
                        <a:pt x="5602" y="8443"/>
                      </a:cubicBezTo>
                      <a:cubicBezTo>
                        <a:pt x="5969" y="8443"/>
                        <a:pt x="6335" y="8339"/>
                        <a:pt x="6638" y="8129"/>
                      </a:cubicBezTo>
                      <a:cubicBezTo>
                        <a:pt x="7192" y="7737"/>
                        <a:pt x="7353" y="6975"/>
                        <a:pt x="7249" y="6294"/>
                      </a:cubicBezTo>
                      <a:lnTo>
                        <a:pt x="7249" y="6294"/>
                      </a:lnTo>
                      <a:cubicBezTo>
                        <a:pt x="7619" y="6640"/>
                        <a:pt x="7988" y="7021"/>
                        <a:pt x="8461" y="7171"/>
                      </a:cubicBezTo>
                      <a:cubicBezTo>
                        <a:pt x="8620" y="7227"/>
                        <a:pt x="8790" y="7257"/>
                        <a:pt x="8958" y="7257"/>
                      </a:cubicBezTo>
                      <a:cubicBezTo>
                        <a:pt x="9305" y="7257"/>
                        <a:pt x="9641" y="7131"/>
                        <a:pt x="9835" y="6859"/>
                      </a:cubicBezTo>
                      <a:cubicBezTo>
                        <a:pt x="10054" y="6559"/>
                        <a:pt x="9985" y="5947"/>
                        <a:pt x="9720" y="5659"/>
                      </a:cubicBezTo>
                      <a:lnTo>
                        <a:pt x="9720" y="5659"/>
                      </a:lnTo>
                      <a:cubicBezTo>
                        <a:pt x="10242" y="5903"/>
                        <a:pt x="10823" y="6025"/>
                        <a:pt x="11402" y="6025"/>
                      </a:cubicBezTo>
                      <a:cubicBezTo>
                        <a:pt x="11783" y="6025"/>
                        <a:pt x="12163" y="5972"/>
                        <a:pt x="12524" y="5867"/>
                      </a:cubicBezTo>
                      <a:cubicBezTo>
                        <a:pt x="13563" y="5543"/>
                        <a:pt x="14036" y="4632"/>
                        <a:pt x="14510" y="3674"/>
                      </a:cubicBezTo>
                      <a:lnTo>
                        <a:pt x="14510" y="3674"/>
                      </a:lnTo>
                      <a:cubicBezTo>
                        <a:pt x="14247" y="3799"/>
                        <a:pt x="13962" y="3853"/>
                        <a:pt x="13673" y="3853"/>
                      </a:cubicBezTo>
                      <a:cubicBezTo>
                        <a:pt x="13138" y="3853"/>
                        <a:pt x="12585" y="3666"/>
                        <a:pt x="12120" y="3396"/>
                      </a:cubicBezTo>
                      <a:cubicBezTo>
                        <a:pt x="11393" y="2981"/>
                        <a:pt x="10805" y="2358"/>
                        <a:pt x="10135" y="1838"/>
                      </a:cubicBezTo>
                      <a:cubicBezTo>
                        <a:pt x="8642" y="660"/>
                        <a:pt x="6729" y="0"/>
                        <a:pt x="482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7" name="Google Shape;27;p2"/>
                <p:cNvSpPr/>
                <p:nvPr/>
              </p:nvSpPr>
              <p:spPr>
                <a:xfrm>
                  <a:off x="5114242" y="1155694"/>
                  <a:ext cx="1058706" cy="428175"/>
                </a:xfrm>
                <a:custGeom>
                  <a:avLst/>
                  <a:gdLst/>
                  <a:ahLst/>
                  <a:cxnLst/>
                  <a:rect l="l" t="t" r="r" b="b"/>
                  <a:pathLst>
                    <a:path w="32851" h="13286" extrusionOk="0">
                      <a:moveTo>
                        <a:pt x="24690" y="1452"/>
                      </a:moveTo>
                      <a:lnTo>
                        <a:pt x="24690" y="1452"/>
                      </a:lnTo>
                      <a:cubicBezTo>
                        <a:pt x="25752" y="1799"/>
                        <a:pt x="26768" y="2364"/>
                        <a:pt x="27668" y="3034"/>
                      </a:cubicBezTo>
                      <a:cubicBezTo>
                        <a:pt x="28580" y="3703"/>
                        <a:pt x="29411" y="4511"/>
                        <a:pt x="30115" y="5400"/>
                      </a:cubicBezTo>
                      <a:cubicBezTo>
                        <a:pt x="30819" y="6300"/>
                        <a:pt x="31315" y="7362"/>
                        <a:pt x="31615" y="8447"/>
                      </a:cubicBezTo>
                      <a:cubicBezTo>
                        <a:pt x="31904" y="9544"/>
                        <a:pt x="32019" y="10686"/>
                        <a:pt x="31985" y="11806"/>
                      </a:cubicBezTo>
                      <a:cubicBezTo>
                        <a:pt x="31892" y="10686"/>
                        <a:pt x="31719" y="9555"/>
                        <a:pt x="31385" y="8505"/>
                      </a:cubicBezTo>
                      <a:cubicBezTo>
                        <a:pt x="31061" y="7443"/>
                        <a:pt x="30577" y="6427"/>
                        <a:pt x="29884" y="5561"/>
                      </a:cubicBezTo>
                      <a:cubicBezTo>
                        <a:pt x="29215" y="4673"/>
                        <a:pt x="28407" y="3888"/>
                        <a:pt x="27541" y="3195"/>
                      </a:cubicBezTo>
                      <a:cubicBezTo>
                        <a:pt x="26664" y="2503"/>
                        <a:pt x="25706" y="1902"/>
                        <a:pt x="24690" y="1452"/>
                      </a:cubicBezTo>
                      <a:close/>
                      <a:moveTo>
                        <a:pt x="19301" y="1"/>
                      </a:moveTo>
                      <a:cubicBezTo>
                        <a:pt x="18516" y="1"/>
                        <a:pt x="17731" y="44"/>
                        <a:pt x="16956" y="125"/>
                      </a:cubicBezTo>
                      <a:cubicBezTo>
                        <a:pt x="9996" y="852"/>
                        <a:pt x="4363" y="3657"/>
                        <a:pt x="0" y="9093"/>
                      </a:cubicBezTo>
                      <a:cubicBezTo>
                        <a:pt x="2759" y="5665"/>
                        <a:pt x="7434" y="3495"/>
                        <a:pt x="11704" y="2964"/>
                      </a:cubicBezTo>
                      <a:cubicBezTo>
                        <a:pt x="12602" y="2849"/>
                        <a:pt x="13508" y="2784"/>
                        <a:pt x="14414" y="2784"/>
                      </a:cubicBezTo>
                      <a:cubicBezTo>
                        <a:pt x="14966" y="2784"/>
                        <a:pt x="15517" y="2808"/>
                        <a:pt x="16067" y="2860"/>
                      </a:cubicBezTo>
                      <a:cubicBezTo>
                        <a:pt x="16760" y="2941"/>
                        <a:pt x="17395" y="3126"/>
                        <a:pt x="18053" y="3311"/>
                      </a:cubicBezTo>
                      <a:cubicBezTo>
                        <a:pt x="18711" y="3518"/>
                        <a:pt x="19380" y="3726"/>
                        <a:pt x="20084" y="3842"/>
                      </a:cubicBezTo>
                      <a:cubicBezTo>
                        <a:pt x="20229" y="3863"/>
                        <a:pt x="20378" y="3875"/>
                        <a:pt x="20527" y="3875"/>
                      </a:cubicBezTo>
                      <a:cubicBezTo>
                        <a:pt x="21087" y="3875"/>
                        <a:pt x="21647" y="3710"/>
                        <a:pt x="22012" y="3299"/>
                      </a:cubicBezTo>
                      <a:cubicBezTo>
                        <a:pt x="22441" y="2817"/>
                        <a:pt x="22511" y="2145"/>
                        <a:pt x="22038" y="1774"/>
                      </a:cubicBezTo>
                      <a:lnTo>
                        <a:pt x="22038" y="1774"/>
                      </a:lnTo>
                      <a:cubicBezTo>
                        <a:pt x="24622" y="3542"/>
                        <a:pt x="25808" y="6217"/>
                        <a:pt x="26479" y="9128"/>
                      </a:cubicBezTo>
                      <a:cubicBezTo>
                        <a:pt x="26923" y="11082"/>
                        <a:pt x="28214" y="12583"/>
                        <a:pt x="29329" y="12583"/>
                      </a:cubicBezTo>
                      <a:cubicBezTo>
                        <a:pt x="29808" y="12583"/>
                        <a:pt x="30255" y="12306"/>
                        <a:pt x="30588" y="11667"/>
                      </a:cubicBezTo>
                      <a:cubicBezTo>
                        <a:pt x="30727" y="11968"/>
                        <a:pt x="30657" y="12383"/>
                        <a:pt x="30819" y="12752"/>
                      </a:cubicBezTo>
                      <a:cubicBezTo>
                        <a:pt x="30965" y="13080"/>
                        <a:pt x="31267" y="13285"/>
                        <a:pt x="31574" y="13285"/>
                      </a:cubicBezTo>
                      <a:cubicBezTo>
                        <a:pt x="31777" y="13285"/>
                        <a:pt x="31982" y="13196"/>
                        <a:pt x="32146" y="12995"/>
                      </a:cubicBezTo>
                      <a:cubicBezTo>
                        <a:pt x="32366" y="12729"/>
                        <a:pt x="32423" y="12372"/>
                        <a:pt x="32458" y="12037"/>
                      </a:cubicBezTo>
                      <a:cubicBezTo>
                        <a:pt x="32850" y="8216"/>
                        <a:pt x="31396" y="4707"/>
                        <a:pt x="28164" y="2480"/>
                      </a:cubicBezTo>
                      <a:cubicBezTo>
                        <a:pt x="25596" y="697"/>
                        <a:pt x="22445" y="1"/>
                        <a:pt x="1930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8" name="Google Shape;28;p2"/>
                <p:cNvSpPr/>
                <p:nvPr/>
              </p:nvSpPr>
              <p:spPr>
                <a:xfrm>
                  <a:off x="5743258" y="1079218"/>
                  <a:ext cx="447157" cy="179475"/>
                </a:xfrm>
                <a:custGeom>
                  <a:avLst/>
                  <a:gdLst/>
                  <a:ahLst/>
                  <a:cxnLst/>
                  <a:rect l="l" t="t" r="r" b="b"/>
                  <a:pathLst>
                    <a:path w="13875" h="5569" extrusionOk="0">
                      <a:moveTo>
                        <a:pt x="10571" y="301"/>
                      </a:moveTo>
                      <a:cubicBezTo>
                        <a:pt x="10545" y="312"/>
                        <a:pt x="10518" y="325"/>
                        <a:pt x="10493" y="339"/>
                      </a:cubicBezTo>
                      <a:cubicBezTo>
                        <a:pt x="10519" y="326"/>
                        <a:pt x="10545" y="313"/>
                        <a:pt x="10571" y="301"/>
                      </a:cubicBezTo>
                      <a:close/>
                      <a:moveTo>
                        <a:pt x="11826" y="0"/>
                      </a:moveTo>
                      <a:cubicBezTo>
                        <a:pt x="11402" y="0"/>
                        <a:pt x="10961" y="116"/>
                        <a:pt x="10571" y="301"/>
                      </a:cubicBezTo>
                      <a:lnTo>
                        <a:pt x="10571" y="301"/>
                      </a:lnTo>
                      <a:cubicBezTo>
                        <a:pt x="10649" y="269"/>
                        <a:pt x="10732" y="255"/>
                        <a:pt x="10816" y="255"/>
                      </a:cubicBezTo>
                      <a:cubicBezTo>
                        <a:pt x="11170" y="255"/>
                        <a:pt x="11542" y="517"/>
                        <a:pt x="11647" y="859"/>
                      </a:cubicBezTo>
                      <a:cubicBezTo>
                        <a:pt x="11774" y="1332"/>
                        <a:pt x="11532" y="1863"/>
                        <a:pt x="11128" y="2140"/>
                      </a:cubicBezTo>
                      <a:cubicBezTo>
                        <a:pt x="10816" y="2345"/>
                        <a:pt x="10443" y="2426"/>
                        <a:pt x="10066" y="2426"/>
                      </a:cubicBezTo>
                      <a:cubicBezTo>
                        <a:pt x="9954" y="2426"/>
                        <a:pt x="9842" y="2419"/>
                        <a:pt x="9731" y="2405"/>
                      </a:cubicBezTo>
                      <a:cubicBezTo>
                        <a:pt x="9235" y="2348"/>
                        <a:pt x="8773" y="2175"/>
                        <a:pt x="8311" y="2036"/>
                      </a:cubicBezTo>
                      <a:cubicBezTo>
                        <a:pt x="6854" y="1581"/>
                        <a:pt x="5418" y="1384"/>
                        <a:pt x="3970" y="1384"/>
                      </a:cubicBezTo>
                      <a:cubicBezTo>
                        <a:pt x="2666" y="1384"/>
                        <a:pt x="1352" y="1543"/>
                        <a:pt x="1" y="1817"/>
                      </a:cubicBezTo>
                      <a:cubicBezTo>
                        <a:pt x="436" y="1729"/>
                        <a:pt x="890" y="1688"/>
                        <a:pt x="1356" y="1688"/>
                      </a:cubicBezTo>
                      <a:cubicBezTo>
                        <a:pt x="4189" y="1688"/>
                        <a:pt x="7461" y="3180"/>
                        <a:pt x="9662" y="4518"/>
                      </a:cubicBezTo>
                      <a:cubicBezTo>
                        <a:pt x="9840" y="4639"/>
                        <a:pt x="11202" y="5569"/>
                        <a:pt x="11794" y="5569"/>
                      </a:cubicBezTo>
                      <a:cubicBezTo>
                        <a:pt x="12045" y="5569"/>
                        <a:pt x="12157" y="5401"/>
                        <a:pt x="11982" y="4933"/>
                      </a:cubicBezTo>
                      <a:cubicBezTo>
                        <a:pt x="11867" y="4633"/>
                        <a:pt x="11543" y="4368"/>
                        <a:pt x="11278" y="4229"/>
                      </a:cubicBezTo>
                      <a:cubicBezTo>
                        <a:pt x="12167" y="4229"/>
                        <a:pt x="13044" y="3825"/>
                        <a:pt x="13471" y="3006"/>
                      </a:cubicBezTo>
                      <a:cubicBezTo>
                        <a:pt x="13875" y="2175"/>
                        <a:pt x="13702" y="1113"/>
                        <a:pt x="13044" y="466"/>
                      </a:cubicBezTo>
                      <a:cubicBezTo>
                        <a:pt x="12719" y="136"/>
                        <a:pt x="12283" y="0"/>
                        <a:pt x="1182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9" name="Google Shape;29;p2"/>
                <p:cNvSpPr/>
                <p:nvPr/>
              </p:nvSpPr>
              <p:spPr>
                <a:xfrm>
                  <a:off x="4613169" y="863971"/>
                  <a:ext cx="727632" cy="751706"/>
                </a:xfrm>
                <a:custGeom>
                  <a:avLst/>
                  <a:gdLst/>
                  <a:ahLst/>
                  <a:cxnLst/>
                  <a:rect l="l" t="t" r="r" b="b"/>
                  <a:pathLst>
                    <a:path w="22578" h="23325" extrusionOk="0">
                      <a:moveTo>
                        <a:pt x="17314" y="0"/>
                      </a:moveTo>
                      <a:lnTo>
                        <a:pt x="17314" y="0"/>
                      </a:lnTo>
                      <a:cubicBezTo>
                        <a:pt x="17312" y="3"/>
                        <a:pt x="17310" y="6"/>
                        <a:pt x="17308" y="9"/>
                      </a:cubicBezTo>
                      <a:lnTo>
                        <a:pt x="17308" y="9"/>
                      </a:lnTo>
                      <a:cubicBezTo>
                        <a:pt x="17310" y="6"/>
                        <a:pt x="17312" y="3"/>
                        <a:pt x="17314" y="0"/>
                      </a:cubicBezTo>
                      <a:close/>
                      <a:moveTo>
                        <a:pt x="16137" y="1974"/>
                      </a:moveTo>
                      <a:lnTo>
                        <a:pt x="16137" y="1974"/>
                      </a:lnTo>
                      <a:cubicBezTo>
                        <a:pt x="15167" y="3683"/>
                        <a:pt x="14382" y="5472"/>
                        <a:pt x="13944" y="7353"/>
                      </a:cubicBezTo>
                      <a:cubicBezTo>
                        <a:pt x="13505" y="9281"/>
                        <a:pt x="13297" y="11208"/>
                        <a:pt x="12928" y="13147"/>
                      </a:cubicBezTo>
                      <a:cubicBezTo>
                        <a:pt x="12535" y="15052"/>
                        <a:pt x="12004" y="16991"/>
                        <a:pt x="10919" y="18653"/>
                      </a:cubicBezTo>
                      <a:cubicBezTo>
                        <a:pt x="10389" y="19473"/>
                        <a:pt x="9731" y="20246"/>
                        <a:pt x="8969" y="20858"/>
                      </a:cubicBezTo>
                      <a:cubicBezTo>
                        <a:pt x="8576" y="21170"/>
                        <a:pt x="8161" y="21435"/>
                        <a:pt x="7734" y="21654"/>
                      </a:cubicBezTo>
                      <a:cubicBezTo>
                        <a:pt x="7295" y="21874"/>
                        <a:pt x="6833" y="22047"/>
                        <a:pt x="6360" y="22162"/>
                      </a:cubicBezTo>
                      <a:cubicBezTo>
                        <a:pt x="6822" y="22012"/>
                        <a:pt x="7272" y="21828"/>
                        <a:pt x="7699" y="21585"/>
                      </a:cubicBezTo>
                      <a:cubicBezTo>
                        <a:pt x="8115" y="21343"/>
                        <a:pt x="8519" y="21066"/>
                        <a:pt x="8888" y="20743"/>
                      </a:cubicBezTo>
                      <a:cubicBezTo>
                        <a:pt x="9246" y="20431"/>
                        <a:pt x="9592" y="20085"/>
                        <a:pt x="9892" y="19704"/>
                      </a:cubicBezTo>
                      <a:cubicBezTo>
                        <a:pt x="10192" y="19334"/>
                        <a:pt x="10481" y="18942"/>
                        <a:pt x="10735" y="18526"/>
                      </a:cubicBezTo>
                      <a:cubicBezTo>
                        <a:pt x="11751" y="16876"/>
                        <a:pt x="12293" y="14971"/>
                        <a:pt x="12651" y="13067"/>
                      </a:cubicBezTo>
                      <a:cubicBezTo>
                        <a:pt x="13043" y="11162"/>
                        <a:pt x="13251" y="9223"/>
                        <a:pt x="13747" y="7318"/>
                      </a:cubicBezTo>
                      <a:cubicBezTo>
                        <a:pt x="13990" y="6360"/>
                        <a:pt x="14325" y="5437"/>
                        <a:pt x="14729" y="4548"/>
                      </a:cubicBezTo>
                      <a:cubicBezTo>
                        <a:pt x="15144" y="3648"/>
                        <a:pt x="15617" y="2794"/>
                        <a:pt x="16137" y="1974"/>
                      </a:cubicBezTo>
                      <a:close/>
                      <a:moveTo>
                        <a:pt x="0" y="22936"/>
                      </a:moveTo>
                      <a:cubicBezTo>
                        <a:pt x="10" y="22936"/>
                        <a:pt x="20" y="22936"/>
                        <a:pt x="30" y="22937"/>
                      </a:cubicBezTo>
                      <a:lnTo>
                        <a:pt x="30" y="22937"/>
                      </a:lnTo>
                      <a:cubicBezTo>
                        <a:pt x="20" y="22936"/>
                        <a:pt x="10" y="22936"/>
                        <a:pt x="0" y="22936"/>
                      </a:cubicBezTo>
                      <a:close/>
                      <a:moveTo>
                        <a:pt x="17308" y="9"/>
                      </a:moveTo>
                      <a:cubicBezTo>
                        <a:pt x="15572" y="2376"/>
                        <a:pt x="11347" y="1356"/>
                        <a:pt x="11577" y="5368"/>
                      </a:cubicBezTo>
                      <a:cubicBezTo>
                        <a:pt x="10296" y="4329"/>
                        <a:pt x="9834" y="4167"/>
                        <a:pt x="8253" y="3694"/>
                      </a:cubicBezTo>
                      <a:lnTo>
                        <a:pt x="8253" y="3694"/>
                      </a:lnTo>
                      <a:cubicBezTo>
                        <a:pt x="9419" y="5379"/>
                        <a:pt x="9581" y="6522"/>
                        <a:pt x="9581" y="6522"/>
                      </a:cubicBezTo>
                      <a:cubicBezTo>
                        <a:pt x="8980" y="6326"/>
                        <a:pt x="8149" y="6257"/>
                        <a:pt x="8149" y="6257"/>
                      </a:cubicBezTo>
                      <a:lnTo>
                        <a:pt x="8149" y="6257"/>
                      </a:lnTo>
                      <a:cubicBezTo>
                        <a:pt x="9881" y="8427"/>
                        <a:pt x="10919" y="10804"/>
                        <a:pt x="10827" y="13563"/>
                      </a:cubicBezTo>
                      <a:cubicBezTo>
                        <a:pt x="10468" y="13042"/>
                        <a:pt x="9837" y="12685"/>
                        <a:pt x="9215" y="12685"/>
                      </a:cubicBezTo>
                      <a:cubicBezTo>
                        <a:pt x="8997" y="12685"/>
                        <a:pt x="8780" y="12728"/>
                        <a:pt x="8576" y="12824"/>
                      </a:cubicBezTo>
                      <a:cubicBezTo>
                        <a:pt x="7803" y="13205"/>
                        <a:pt x="7364" y="14163"/>
                        <a:pt x="7595" y="14983"/>
                      </a:cubicBezTo>
                      <a:cubicBezTo>
                        <a:pt x="7684" y="14452"/>
                        <a:pt x="8315" y="14030"/>
                        <a:pt x="8886" y="14030"/>
                      </a:cubicBezTo>
                      <a:cubicBezTo>
                        <a:pt x="8986" y="14030"/>
                        <a:pt x="9084" y="14043"/>
                        <a:pt x="9177" y="14071"/>
                      </a:cubicBezTo>
                      <a:cubicBezTo>
                        <a:pt x="9788" y="14232"/>
                        <a:pt x="10238" y="14810"/>
                        <a:pt x="10469" y="15410"/>
                      </a:cubicBezTo>
                      <a:cubicBezTo>
                        <a:pt x="11173" y="17141"/>
                        <a:pt x="9327" y="19103"/>
                        <a:pt x="8172" y="20188"/>
                      </a:cubicBezTo>
                      <a:cubicBezTo>
                        <a:pt x="6133" y="22097"/>
                        <a:pt x="3248" y="22944"/>
                        <a:pt x="483" y="22944"/>
                      </a:cubicBezTo>
                      <a:cubicBezTo>
                        <a:pt x="332" y="22944"/>
                        <a:pt x="181" y="22942"/>
                        <a:pt x="30" y="22937"/>
                      </a:cubicBezTo>
                      <a:lnTo>
                        <a:pt x="30" y="22937"/>
                      </a:lnTo>
                      <a:cubicBezTo>
                        <a:pt x="1317" y="22983"/>
                        <a:pt x="2547" y="23324"/>
                        <a:pt x="3852" y="23324"/>
                      </a:cubicBezTo>
                      <a:cubicBezTo>
                        <a:pt x="3964" y="23324"/>
                        <a:pt x="4077" y="23322"/>
                        <a:pt x="4190" y="23317"/>
                      </a:cubicBezTo>
                      <a:cubicBezTo>
                        <a:pt x="4987" y="23270"/>
                        <a:pt x="5737" y="23155"/>
                        <a:pt x="6441" y="22982"/>
                      </a:cubicBezTo>
                      <a:cubicBezTo>
                        <a:pt x="9858" y="22105"/>
                        <a:pt x="12316" y="19623"/>
                        <a:pt x="13863" y="16218"/>
                      </a:cubicBezTo>
                      <a:cubicBezTo>
                        <a:pt x="15687" y="12189"/>
                        <a:pt x="18376" y="7445"/>
                        <a:pt x="22578" y="5529"/>
                      </a:cubicBezTo>
                      <a:cubicBezTo>
                        <a:pt x="22461" y="5521"/>
                        <a:pt x="22345" y="5517"/>
                        <a:pt x="22230" y="5517"/>
                      </a:cubicBezTo>
                      <a:cubicBezTo>
                        <a:pt x="20852" y="5517"/>
                        <a:pt x="19578" y="6076"/>
                        <a:pt x="18353" y="6811"/>
                      </a:cubicBezTo>
                      <a:cubicBezTo>
                        <a:pt x="20036" y="4862"/>
                        <a:pt x="15698" y="2224"/>
                        <a:pt x="17308" y="9"/>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0" name="Google Shape;30;p2"/>
                <p:cNvSpPr/>
                <p:nvPr/>
              </p:nvSpPr>
              <p:spPr>
                <a:xfrm>
                  <a:off x="5121300" y="1017986"/>
                  <a:ext cx="509646" cy="389502"/>
                </a:xfrm>
                <a:custGeom>
                  <a:avLst/>
                  <a:gdLst/>
                  <a:ahLst/>
                  <a:cxnLst/>
                  <a:rect l="l" t="t" r="r" b="b"/>
                  <a:pathLst>
                    <a:path w="15814" h="12086" extrusionOk="0">
                      <a:moveTo>
                        <a:pt x="12005" y="3186"/>
                      </a:moveTo>
                      <a:lnTo>
                        <a:pt x="12005" y="3186"/>
                      </a:lnTo>
                      <a:cubicBezTo>
                        <a:pt x="11104" y="3486"/>
                        <a:pt x="10227" y="3786"/>
                        <a:pt x="9361" y="4167"/>
                      </a:cubicBezTo>
                      <a:cubicBezTo>
                        <a:pt x="8507" y="4525"/>
                        <a:pt x="7676" y="4929"/>
                        <a:pt x="6891" y="5390"/>
                      </a:cubicBezTo>
                      <a:cubicBezTo>
                        <a:pt x="6106" y="5841"/>
                        <a:pt x="5368" y="6360"/>
                        <a:pt x="4664" y="6926"/>
                      </a:cubicBezTo>
                      <a:cubicBezTo>
                        <a:pt x="3948" y="7468"/>
                        <a:pt x="3302" y="8068"/>
                        <a:pt x="2667" y="8715"/>
                      </a:cubicBezTo>
                      <a:cubicBezTo>
                        <a:pt x="3221" y="8011"/>
                        <a:pt x="3833" y="7387"/>
                        <a:pt x="4514" y="6787"/>
                      </a:cubicBezTo>
                      <a:cubicBezTo>
                        <a:pt x="5195" y="6198"/>
                        <a:pt x="5956" y="5679"/>
                        <a:pt x="6753" y="5206"/>
                      </a:cubicBezTo>
                      <a:cubicBezTo>
                        <a:pt x="7561" y="4744"/>
                        <a:pt x="8415" y="4340"/>
                        <a:pt x="9292" y="4005"/>
                      </a:cubicBezTo>
                      <a:cubicBezTo>
                        <a:pt x="10169" y="3671"/>
                        <a:pt x="11081" y="3394"/>
                        <a:pt x="12005" y="3186"/>
                      </a:cubicBezTo>
                      <a:close/>
                      <a:moveTo>
                        <a:pt x="11728" y="0"/>
                      </a:moveTo>
                      <a:lnTo>
                        <a:pt x="11728" y="0"/>
                      </a:lnTo>
                      <a:cubicBezTo>
                        <a:pt x="7330" y="670"/>
                        <a:pt x="1709" y="8507"/>
                        <a:pt x="0" y="12085"/>
                      </a:cubicBezTo>
                      <a:cubicBezTo>
                        <a:pt x="4213" y="7468"/>
                        <a:pt x="9765" y="4086"/>
                        <a:pt x="15814" y="2493"/>
                      </a:cubicBezTo>
                      <a:cubicBezTo>
                        <a:pt x="14966" y="2072"/>
                        <a:pt x="13910" y="1864"/>
                        <a:pt x="12841" y="1864"/>
                      </a:cubicBezTo>
                      <a:cubicBezTo>
                        <a:pt x="11538" y="1864"/>
                        <a:pt x="10217" y="2173"/>
                        <a:pt x="9235" y="2782"/>
                      </a:cubicBezTo>
                      <a:cubicBezTo>
                        <a:pt x="9604" y="1985"/>
                        <a:pt x="11716" y="173"/>
                        <a:pt x="1172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1" name="Google Shape;31;p2"/>
                <p:cNvSpPr/>
                <p:nvPr/>
              </p:nvSpPr>
              <p:spPr>
                <a:xfrm>
                  <a:off x="4603114" y="1303038"/>
                  <a:ext cx="240707" cy="237613"/>
                </a:xfrm>
                <a:custGeom>
                  <a:avLst/>
                  <a:gdLst/>
                  <a:ahLst/>
                  <a:cxnLst/>
                  <a:rect l="l" t="t" r="r" b="b"/>
                  <a:pathLst>
                    <a:path w="7469" h="7373" extrusionOk="0">
                      <a:moveTo>
                        <a:pt x="4739" y="1"/>
                      </a:moveTo>
                      <a:cubicBezTo>
                        <a:pt x="2612" y="1"/>
                        <a:pt x="0" y="7372"/>
                        <a:pt x="0" y="7372"/>
                      </a:cubicBezTo>
                      <a:cubicBezTo>
                        <a:pt x="0" y="7372"/>
                        <a:pt x="7469" y="1567"/>
                        <a:pt x="5252" y="158"/>
                      </a:cubicBezTo>
                      <a:cubicBezTo>
                        <a:pt x="5086" y="50"/>
                        <a:pt x="4914" y="1"/>
                        <a:pt x="473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2" name="Google Shape;32;p2"/>
                <p:cNvSpPr/>
                <p:nvPr/>
              </p:nvSpPr>
              <p:spPr>
                <a:xfrm>
                  <a:off x="4485935" y="1260498"/>
                  <a:ext cx="172256" cy="249280"/>
                </a:xfrm>
                <a:custGeom>
                  <a:avLst/>
                  <a:gdLst/>
                  <a:ahLst/>
                  <a:cxnLst/>
                  <a:rect l="l" t="t" r="r" b="b"/>
                  <a:pathLst>
                    <a:path w="5345" h="7735" extrusionOk="0">
                      <a:moveTo>
                        <a:pt x="2678" y="1"/>
                      </a:moveTo>
                      <a:cubicBezTo>
                        <a:pt x="1" y="1"/>
                        <a:pt x="2678" y="7734"/>
                        <a:pt x="2678" y="7734"/>
                      </a:cubicBezTo>
                      <a:cubicBezTo>
                        <a:pt x="2678" y="7734"/>
                        <a:pt x="5345" y="1"/>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3" name="Google Shape;33;p2"/>
                <p:cNvSpPr/>
                <p:nvPr/>
              </p:nvSpPr>
              <p:spPr>
                <a:xfrm>
                  <a:off x="3339828" y="1282090"/>
                  <a:ext cx="467621" cy="272451"/>
                </a:xfrm>
                <a:custGeom>
                  <a:avLst/>
                  <a:gdLst/>
                  <a:ahLst/>
                  <a:cxnLst/>
                  <a:rect l="l" t="t" r="r" b="b"/>
                  <a:pathLst>
                    <a:path w="14510" h="8454" extrusionOk="0">
                      <a:moveTo>
                        <a:pt x="9357" y="1015"/>
                      </a:moveTo>
                      <a:cubicBezTo>
                        <a:pt x="9626" y="1015"/>
                        <a:pt x="9894" y="1032"/>
                        <a:pt x="10158" y="1062"/>
                      </a:cubicBezTo>
                      <a:cubicBezTo>
                        <a:pt x="9454" y="1074"/>
                        <a:pt x="8738" y="1155"/>
                        <a:pt x="8080" y="1385"/>
                      </a:cubicBezTo>
                      <a:cubicBezTo>
                        <a:pt x="7676" y="1512"/>
                        <a:pt x="7284" y="1709"/>
                        <a:pt x="6926" y="1928"/>
                      </a:cubicBezTo>
                      <a:cubicBezTo>
                        <a:pt x="6580" y="2263"/>
                        <a:pt x="6303" y="2621"/>
                        <a:pt x="6072" y="3025"/>
                      </a:cubicBezTo>
                      <a:cubicBezTo>
                        <a:pt x="5760" y="3579"/>
                        <a:pt x="5564" y="4179"/>
                        <a:pt x="5495" y="4848"/>
                      </a:cubicBezTo>
                      <a:cubicBezTo>
                        <a:pt x="5333" y="4190"/>
                        <a:pt x="5518" y="3486"/>
                        <a:pt x="5830" y="2898"/>
                      </a:cubicBezTo>
                      <a:cubicBezTo>
                        <a:pt x="5899" y="2782"/>
                        <a:pt x="5968" y="2655"/>
                        <a:pt x="6061" y="2551"/>
                      </a:cubicBezTo>
                      <a:lnTo>
                        <a:pt x="6061" y="2551"/>
                      </a:lnTo>
                      <a:cubicBezTo>
                        <a:pt x="5587" y="2944"/>
                        <a:pt x="5126" y="3371"/>
                        <a:pt x="4629" y="3763"/>
                      </a:cubicBezTo>
                      <a:cubicBezTo>
                        <a:pt x="4098" y="4213"/>
                        <a:pt x="3475" y="4617"/>
                        <a:pt x="2782" y="4802"/>
                      </a:cubicBezTo>
                      <a:cubicBezTo>
                        <a:pt x="3440" y="4513"/>
                        <a:pt x="3994" y="4075"/>
                        <a:pt x="4514" y="3602"/>
                      </a:cubicBezTo>
                      <a:cubicBezTo>
                        <a:pt x="5033" y="3128"/>
                        <a:pt x="5541" y="2621"/>
                        <a:pt x="6107" y="2170"/>
                      </a:cubicBezTo>
                      <a:cubicBezTo>
                        <a:pt x="6672" y="1720"/>
                        <a:pt x="7319" y="1362"/>
                        <a:pt x="8023" y="1178"/>
                      </a:cubicBezTo>
                      <a:cubicBezTo>
                        <a:pt x="8462" y="1062"/>
                        <a:pt x="8911" y="1015"/>
                        <a:pt x="9357" y="1015"/>
                      </a:cubicBezTo>
                      <a:close/>
                      <a:moveTo>
                        <a:pt x="9715" y="1"/>
                      </a:moveTo>
                      <a:cubicBezTo>
                        <a:pt x="7798" y="1"/>
                        <a:pt x="5875" y="654"/>
                        <a:pt x="4375" y="1847"/>
                      </a:cubicBezTo>
                      <a:cubicBezTo>
                        <a:pt x="3706" y="2367"/>
                        <a:pt x="3117" y="2978"/>
                        <a:pt x="2390" y="3405"/>
                      </a:cubicBezTo>
                      <a:cubicBezTo>
                        <a:pt x="1934" y="3685"/>
                        <a:pt x="1394" y="3875"/>
                        <a:pt x="868" y="3875"/>
                      </a:cubicBezTo>
                      <a:cubicBezTo>
                        <a:pt x="568" y="3875"/>
                        <a:pt x="273" y="3813"/>
                        <a:pt x="1" y="3671"/>
                      </a:cubicBezTo>
                      <a:lnTo>
                        <a:pt x="1" y="3671"/>
                      </a:lnTo>
                      <a:cubicBezTo>
                        <a:pt x="474" y="4640"/>
                        <a:pt x="959" y="5564"/>
                        <a:pt x="1997" y="5864"/>
                      </a:cubicBezTo>
                      <a:cubicBezTo>
                        <a:pt x="2360" y="5976"/>
                        <a:pt x="2743" y="6031"/>
                        <a:pt x="3128" y="6031"/>
                      </a:cubicBezTo>
                      <a:cubicBezTo>
                        <a:pt x="3699" y="6031"/>
                        <a:pt x="4274" y="5909"/>
                        <a:pt x="4791" y="5668"/>
                      </a:cubicBezTo>
                      <a:lnTo>
                        <a:pt x="4791" y="5668"/>
                      </a:lnTo>
                      <a:cubicBezTo>
                        <a:pt x="4537" y="5956"/>
                        <a:pt x="4456" y="6557"/>
                        <a:pt x="4675" y="6868"/>
                      </a:cubicBezTo>
                      <a:cubicBezTo>
                        <a:pt x="4868" y="7145"/>
                        <a:pt x="5204" y="7268"/>
                        <a:pt x="5547" y="7268"/>
                      </a:cubicBezTo>
                      <a:cubicBezTo>
                        <a:pt x="5718" y="7268"/>
                        <a:pt x="5891" y="7238"/>
                        <a:pt x="6049" y="7180"/>
                      </a:cubicBezTo>
                      <a:cubicBezTo>
                        <a:pt x="6522" y="7007"/>
                        <a:pt x="6903" y="6649"/>
                        <a:pt x="7261" y="6303"/>
                      </a:cubicBezTo>
                      <a:lnTo>
                        <a:pt x="7261" y="6303"/>
                      </a:lnTo>
                      <a:cubicBezTo>
                        <a:pt x="7157" y="6984"/>
                        <a:pt x="7319" y="7745"/>
                        <a:pt x="7873" y="8138"/>
                      </a:cubicBezTo>
                      <a:cubicBezTo>
                        <a:pt x="8180" y="8345"/>
                        <a:pt x="8556" y="8453"/>
                        <a:pt x="8929" y="8453"/>
                      </a:cubicBezTo>
                      <a:cubicBezTo>
                        <a:pt x="9243" y="8453"/>
                        <a:pt x="9555" y="8377"/>
                        <a:pt x="9823" y="8219"/>
                      </a:cubicBezTo>
                      <a:cubicBezTo>
                        <a:pt x="8738" y="7111"/>
                        <a:pt x="8381" y="5218"/>
                        <a:pt x="8958" y="3786"/>
                      </a:cubicBezTo>
                      <a:cubicBezTo>
                        <a:pt x="9535" y="2367"/>
                        <a:pt x="11012" y="1328"/>
                        <a:pt x="12571" y="1282"/>
                      </a:cubicBezTo>
                      <a:cubicBezTo>
                        <a:pt x="12648" y="1280"/>
                        <a:pt x="12725" y="1280"/>
                        <a:pt x="12801" y="1280"/>
                      </a:cubicBezTo>
                      <a:cubicBezTo>
                        <a:pt x="13418" y="1280"/>
                        <a:pt x="13996" y="1326"/>
                        <a:pt x="14510" y="1501"/>
                      </a:cubicBezTo>
                      <a:cubicBezTo>
                        <a:pt x="13321" y="693"/>
                        <a:pt x="11913" y="173"/>
                        <a:pt x="10470" y="35"/>
                      </a:cubicBezTo>
                      <a:cubicBezTo>
                        <a:pt x="10219" y="12"/>
                        <a:pt x="9967" y="1"/>
                        <a:pt x="971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4" name="Google Shape;34;p2"/>
                <p:cNvSpPr/>
                <p:nvPr/>
              </p:nvSpPr>
              <p:spPr>
                <a:xfrm>
                  <a:off x="2971178" y="1155340"/>
                  <a:ext cx="1058738" cy="428271"/>
                </a:xfrm>
                <a:custGeom>
                  <a:avLst/>
                  <a:gdLst/>
                  <a:ahLst/>
                  <a:cxnLst/>
                  <a:rect l="l" t="t" r="r" b="b"/>
                  <a:pathLst>
                    <a:path w="32852" h="13289" extrusionOk="0">
                      <a:moveTo>
                        <a:pt x="8185" y="1440"/>
                      </a:moveTo>
                      <a:lnTo>
                        <a:pt x="8185" y="1440"/>
                      </a:lnTo>
                      <a:cubicBezTo>
                        <a:pt x="7146" y="1890"/>
                        <a:pt x="6188" y="2502"/>
                        <a:pt x="5322" y="3195"/>
                      </a:cubicBezTo>
                      <a:cubicBezTo>
                        <a:pt x="4456" y="3899"/>
                        <a:pt x="3648" y="4684"/>
                        <a:pt x="2990" y="5561"/>
                      </a:cubicBezTo>
                      <a:cubicBezTo>
                        <a:pt x="2298" y="6438"/>
                        <a:pt x="1801" y="7431"/>
                        <a:pt x="1490" y="8504"/>
                      </a:cubicBezTo>
                      <a:cubicBezTo>
                        <a:pt x="1144" y="9566"/>
                        <a:pt x="970" y="10697"/>
                        <a:pt x="878" y="11805"/>
                      </a:cubicBezTo>
                      <a:cubicBezTo>
                        <a:pt x="843" y="10674"/>
                        <a:pt x="970" y="9543"/>
                        <a:pt x="1259" y="8446"/>
                      </a:cubicBezTo>
                      <a:cubicBezTo>
                        <a:pt x="1559" y="7350"/>
                        <a:pt x="2044" y="6300"/>
                        <a:pt x="2760" y="5399"/>
                      </a:cubicBezTo>
                      <a:cubicBezTo>
                        <a:pt x="3464" y="4499"/>
                        <a:pt x="4272" y="3691"/>
                        <a:pt x="5195" y="3033"/>
                      </a:cubicBezTo>
                      <a:cubicBezTo>
                        <a:pt x="6095" y="2352"/>
                        <a:pt x="7111" y="1810"/>
                        <a:pt x="8185" y="1440"/>
                      </a:cubicBezTo>
                      <a:close/>
                      <a:moveTo>
                        <a:pt x="13548" y="0"/>
                      </a:moveTo>
                      <a:cubicBezTo>
                        <a:pt x="10405" y="0"/>
                        <a:pt x="7254" y="694"/>
                        <a:pt x="4687" y="2467"/>
                      </a:cubicBezTo>
                      <a:cubicBezTo>
                        <a:pt x="1455" y="4718"/>
                        <a:pt x="1" y="8227"/>
                        <a:pt x="393" y="12036"/>
                      </a:cubicBezTo>
                      <a:cubicBezTo>
                        <a:pt x="416" y="12383"/>
                        <a:pt x="486" y="12729"/>
                        <a:pt x="705" y="12994"/>
                      </a:cubicBezTo>
                      <a:cubicBezTo>
                        <a:pt x="869" y="13199"/>
                        <a:pt x="1072" y="13289"/>
                        <a:pt x="1273" y="13289"/>
                      </a:cubicBezTo>
                      <a:cubicBezTo>
                        <a:pt x="1582" y="13289"/>
                        <a:pt x="1885" y="13076"/>
                        <a:pt x="2032" y="12740"/>
                      </a:cubicBezTo>
                      <a:cubicBezTo>
                        <a:pt x="2194" y="12383"/>
                        <a:pt x="2125" y="11967"/>
                        <a:pt x="2263" y="11667"/>
                      </a:cubicBezTo>
                      <a:cubicBezTo>
                        <a:pt x="2596" y="12302"/>
                        <a:pt x="3043" y="12578"/>
                        <a:pt x="3522" y="12578"/>
                      </a:cubicBezTo>
                      <a:cubicBezTo>
                        <a:pt x="4637" y="12578"/>
                        <a:pt x="5928" y="11081"/>
                        <a:pt x="6372" y="9128"/>
                      </a:cubicBezTo>
                      <a:cubicBezTo>
                        <a:pt x="7032" y="6203"/>
                        <a:pt x="8220" y="3525"/>
                        <a:pt x="10819" y="1769"/>
                      </a:cubicBezTo>
                      <a:lnTo>
                        <a:pt x="10819" y="1769"/>
                      </a:lnTo>
                      <a:cubicBezTo>
                        <a:pt x="10337" y="2138"/>
                        <a:pt x="10387" y="2814"/>
                        <a:pt x="10839" y="3299"/>
                      </a:cubicBezTo>
                      <a:cubicBezTo>
                        <a:pt x="11204" y="3709"/>
                        <a:pt x="11764" y="3874"/>
                        <a:pt x="12324" y="3874"/>
                      </a:cubicBezTo>
                      <a:cubicBezTo>
                        <a:pt x="12473" y="3874"/>
                        <a:pt x="12622" y="3863"/>
                        <a:pt x="12767" y="3841"/>
                      </a:cubicBezTo>
                      <a:cubicBezTo>
                        <a:pt x="13460" y="3737"/>
                        <a:pt x="14129" y="3529"/>
                        <a:pt x="14799" y="3310"/>
                      </a:cubicBezTo>
                      <a:cubicBezTo>
                        <a:pt x="15433" y="3102"/>
                        <a:pt x="16091" y="2918"/>
                        <a:pt x="16784" y="2860"/>
                      </a:cubicBezTo>
                      <a:cubicBezTo>
                        <a:pt x="17334" y="2807"/>
                        <a:pt x="17886" y="2783"/>
                        <a:pt x="18437" y="2783"/>
                      </a:cubicBezTo>
                      <a:cubicBezTo>
                        <a:pt x="19344" y="2783"/>
                        <a:pt x="20250" y="2849"/>
                        <a:pt x="21147" y="2964"/>
                      </a:cubicBezTo>
                      <a:cubicBezTo>
                        <a:pt x="25418" y="3495"/>
                        <a:pt x="30093" y="5665"/>
                        <a:pt x="32851" y="9093"/>
                      </a:cubicBezTo>
                      <a:cubicBezTo>
                        <a:pt x="28477" y="3645"/>
                        <a:pt x="22855" y="840"/>
                        <a:pt x="15895" y="124"/>
                      </a:cubicBezTo>
                      <a:cubicBezTo>
                        <a:pt x="15119" y="43"/>
                        <a:pt x="14334" y="0"/>
                        <a:pt x="1354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5" name="Google Shape;35;p2"/>
                <p:cNvSpPr/>
                <p:nvPr/>
              </p:nvSpPr>
              <p:spPr>
                <a:xfrm>
                  <a:off x="2953710" y="1079218"/>
                  <a:ext cx="447157" cy="179475"/>
                </a:xfrm>
                <a:custGeom>
                  <a:avLst/>
                  <a:gdLst/>
                  <a:ahLst/>
                  <a:cxnLst/>
                  <a:rect l="l" t="t" r="r" b="b"/>
                  <a:pathLst>
                    <a:path w="13875" h="5569" extrusionOk="0">
                      <a:moveTo>
                        <a:pt x="3303" y="301"/>
                      </a:moveTo>
                      <a:cubicBezTo>
                        <a:pt x="3330" y="313"/>
                        <a:pt x="3356" y="326"/>
                        <a:pt x="3382" y="339"/>
                      </a:cubicBezTo>
                      <a:cubicBezTo>
                        <a:pt x="3357" y="324"/>
                        <a:pt x="3330" y="311"/>
                        <a:pt x="3303" y="301"/>
                      </a:cubicBezTo>
                      <a:close/>
                      <a:moveTo>
                        <a:pt x="2049" y="0"/>
                      </a:moveTo>
                      <a:cubicBezTo>
                        <a:pt x="1592" y="0"/>
                        <a:pt x="1156" y="136"/>
                        <a:pt x="831" y="466"/>
                      </a:cubicBezTo>
                      <a:cubicBezTo>
                        <a:pt x="173" y="1113"/>
                        <a:pt x="0" y="2175"/>
                        <a:pt x="404" y="3006"/>
                      </a:cubicBezTo>
                      <a:cubicBezTo>
                        <a:pt x="831" y="3825"/>
                        <a:pt x="1709" y="4229"/>
                        <a:pt x="2609" y="4229"/>
                      </a:cubicBezTo>
                      <a:cubicBezTo>
                        <a:pt x="2332" y="4368"/>
                        <a:pt x="2009" y="4633"/>
                        <a:pt x="1893" y="4933"/>
                      </a:cubicBezTo>
                      <a:cubicBezTo>
                        <a:pt x="1718" y="5401"/>
                        <a:pt x="1831" y="5569"/>
                        <a:pt x="2082" y="5569"/>
                      </a:cubicBezTo>
                      <a:cubicBezTo>
                        <a:pt x="2675" y="5569"/>
                        <a:pt x="4039" y="4639"/>
                        <a:pt x="4225" y="4518"/>
                      </a:cubicBezTo>
                      <a:cubicBezTo>
                        <a:pt x="6415" y="3180"/>
                        <a:pt x="9695" y="1688"/>
                        <a:pt x="12523" y="1688"/>
                      </a:cubicBezTo>
                      <a:cubicBezTo>
                        <a:pt x="12988" y="1688"/>
                        <a:pt x="13441" y="1729"/>
                        <a:pt x="13875" y="1817"/>
                      </a:cubicBezTo>
                      <a:cubicBezTo>
                        <a:pt x="12529" y="1543"/>
                        <a:pt x="11215" y="1384"/>
                        <a:pt x="9910" y="1384"/>
                      </a:cubicBezTo>
                      <a:cubicBezTo>
                        <a:pt x="8460" y="1384"/>
                        <a:pt x="7022" y="1581"/>
                        <a:pt x="5564" y="2036"/>
                      </a:cubicBezTo>
                      <a:cubicBezTo>
                        <a:pt x="5102" y="2175"/>
                        <a:pt x="4640" y="2348"/>
                        <a:pt x="4144" y="2405"/>
                      </a:cubicBezTo>
                      <a:cubicBezTo>
                        <a:pt x="4033" y="2419"/>
                        <a:pt x="3921" y="2426"/>
                        <a:pt x="3809" y="2426"/>
                      </a:cubicBezTo>
                      <a:cubicBezTo>
                        <a:pt x="3432" y="2426"/>
                        <a:pt x="3059" y="2345"/>
                        <a:pt x="2747" y="2140"/>
                      </a:cubicBezTo>
                      <a:cubicBezTo>
                        <a:pt x="2343" y="1863"/>
                        <a:pt x="2101" y="1332"/>
                        <a:pt x="2228" y="859"/>
                      </a:cubicBezTo>
                      <a:cubicBezTo>
                        <a:pt x="2342" y="517"/>
                        <a:pt x="2709" y="255"/>
                        <a:pt x="3061" y="255"/>
                      </a:cubicBezTo>
                      <a:cubicBezTo>
                        <a:pt x="3144" y="255"/>
                        <a:pt x="3226" y="269"/>
                        <a:pt x="3303" y="301"/>
                      </a:cubicBezTo>
                      <a:lnTo>
                        <a:pt x="3303" y="301"/>
                      </a:lnTo>
                      <a:cubicBezTo>
                        <a:pt x="2914" y="116"/>
                        <a:pt x="2473" y="0"/>
                        <a:pt x="2049"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6" name="Google Shape;36;p2"/>
                <p:cNvSpPr/>
                <p:nvPr/>
              </p:nvSpPr>
              <p:spPr>
                <a:xfrm>
                  <a:off x="3802583" y="863971"/>
                  <a:ext cx="727665" cy="751706"/>
                </a:xfrm>
                <a:custGeom>
                  <a:avLst/>
                  <a:gdLst/>
                  <a:ahLst/>
                  <a:cxnLst/>
                  <a:rect l="l" t="t" r="r" b="b"/>
                  <a:pathLst>
                    <a:path w="22579" h="23325" extrusionOk="0">
                      <a:moveTo>
                        <a:pt x="5264" y="0"/>
                      </a:moveTo>
                      <a:cubicBezTo>
                        <a:pt x="5264" y="1"/>
                        <a:pt x="5265" y="1"/>
                        <a:pt x="5265" y="2"/>
                      </a:cubicBezTo>
                      <a:lnTo>
                        <a:pt x="5265" y="2"/>
                      </a:lnTo>
                      <a:cubicBezTo>
                        <a:pt x="5265" y="1"/>
                        <a:pt x="5264" y="1"/>
                        <a:pt x="5264" y="0"/>
                      </a:cubicBezTo>
                      <a:close/>
                      <a:moveTo>
                        <a:pt x="6465" y="2009"/>
                      </a:moveTo>
                      <a:cubicBezTo>
                        <a:pt x="6984" y="2828"/>
                        <a:pt x="7469" y="3683"/>
                        <a:pt x="7873" y="4571"/>
                      </a:cubicBezTo>
                      <a:cubicBezTo>
                        <a:pt x="8277" y="5472"/>
                        <a:pt x="8612" y="6395"/>
                        <a:pt x="8854" y="7342"/>
                      </a:cubicBezTo>
                      <a:cubicBezTo>
                        <a:pt x="9350" y="9246"/>
                        <a:pt x="9558" y="11197"/>
                        <a:pt x="9950" y="13101"/>
                      </a:cubicBezTo>
                      <a:cubicBezTo>
                        <a:pt x="10308" y="15006"/>
                        <a:pt x="10851" y="16899"/>
                        <a:pt x="11867" y="18549"/>
                      </a:cubicBezTo>
                      <a:cubicBezTo>
                        <a:pt x="12132" y="18976"/>
                        <a:pt x="12409" y="19357"/>
                        <a:pt x="12709" y="19738"/>
                      </a:cubicBezTo>
                      <a:cubicBezTo>
                        <a:pt x="13021" y="20108"/>
                        <a:pt x="13356" y="20454"/>
                        <a:pt x="13713" y="20777"/>
                      </a:cubicBezTo>
                      <a:cubicBezTo>
                        <a:pt x="14094" y="21089"/>
                        <a:pt x="14487" y="21366"/>
                        <a:pt x="14902" y="21608"/>
                      </a:cubicBezTo>
                      <a:cubicBezTo>
                        <a:pt x="15329" y="21839"/>
                        <a:pt x="15779" y="22024"/>
                        <a:pt x="16241" y="22185"/>
                      </a:cubicBezTo>
                      <a:cubicBezTo>
                        <a:pt x="15768" y="22070"/>
                        <a:pt x="15306" y="21897"/>
                        <a:pt x="14868" y="21689"/>
                      </a:cubicBezTo>
                      <a:cubicBezTo>
                        <a:pt x="14441" y="21447"/>
                        <a:pt x="14025" y="21193"/>
                        <a:pt x="13633" y="20893"/>
                      </a:cubicBezTo>
                      <a:cubicBezTo>
                        <a:pt x="12871" y="20269"/>
                        <a:pt x="12213" y="19519"/>
                        <a:pt x="11682" y="18688"/>
                      </a:cubicBezTo>
                      <a:cubicBezTo>
                        <a:pt x="10597" y="17026"/>
                        <a:pt x="10066" y="15087"/>
                        <a:pt x="9673" y="13171"/>
                      </a:cubicBezTo>
                      <a:cubicBezTo>
                        <a:pt x="9304" y="11208"/>
                        <a:pt x="9108" y="9281"/>
                        <a:pt x="8658" y="7388"/>
                      </a:cubicBezTo>
                      <a:cubicBezTo>
                        <a:pt x="8219" y="5495"/>
                        <a:pt x="7434" y="3694"/>
                        <a:pt x="6465" y="2009"/>
                      </a:cubicBezTo>
                      <a:close/>
                      <a:moveTo>
                        <a:pt x="5265" y="2"/>
                      </a:moveTo>
                      <a:lnTo>
                        <a:pt x="5265" y="2"/>
                      </a:lnTo>
                      <a:cubicBezTo>
                        <a:pt x="6878" y="2218"/>
                        <a:pt x="2540" y="4860"/>
                        <a:pt x="4225" y="6811"/>
                      </a:cubicBezTo>
                      <a:cubicBezTo>
                        <a:pt x="3032" y="6076"/>
                        <a:pt x="1760" y="5517"/>
                        <a:pt x="355" y="5517"/>
                      </a:cubicBezTo>
                      <a:cubicBezTo>
                        <a:pt x="238" y="5517"/>
                        <a:pt x="120" y="5521"/>
                        <a:pt x="1" y="5529"/>
                      </a:cubicBezTo>
                      <a:cubicBezTo>
                        <a:pt x="4202" y="7445"/>
                        <a:pt x="6880" y="12189"/>
                        <a:pt x="8715" y="16218"/>
                      </a:cubicBezTo>
                      <a:cubicBezTo>
                        <a:pt x="10262" y="19623"/>
                        <a:pt x="12709" y="22105"/>
                        <a:pt x="16126" y="22982"/>
                      </a:cubicBezTo>
                      <a:cubicBezTo>
                        <a:pt x="16841" y="23166"/>
                        <a:pt x="17592" y="23282"/>
                        <a:pt x="18377" y="23317"/>
                      </a:cubicBezTo>
                      <a:cubicBezTo>
                        <a:pt x="18490" y="23322"/>
                        <a:pt x="18603" y="23324"/>
                        <a:pt x="18715" y="23324"/>
                      </a:cubicBezTo>
                      <a:cubicBezTo>
                        <a:pt x="20032" y="23324"/>
                        <a:pt x="21281" y="22978"/>
                        <a:pt x="22578" y="22936"/>
                      </a:cubicBezTo>
                      <a:lnTo>
                        <a:pt x="22578" y="22936"/>
                      </a:lnTo>
                      <a:cubicBezTo>
                        <a:pt x="22435" y="22940"/>
                        <a:pt x="22292" y="22942"/>
                        <a:pt x="22149" y="22942"/>
                      </a:cubicBezTo>
                      <a:cubicBezTo>
                        <a:pt x="19368" y="22942"/>
                        <a:pt x="16469" y="22087"/>
                        <a:pt x="14394" y="20177"/>
                      </a:cubicBezTo>
                      <a:cubicBezTo>
                        <a:pt x="13240" y="19103"/>
                        <a:pt x="11393" y="17141"/>
                        <a:pt x="12109" y="15410"/>
                      </a:cubicBezTo>
                      <a:cubicBezTo>
                        <a:pt x="12351" y="14798"/>
                        <a:pt x="12778" y="14232"/>
                        <a:pt x="13402" y="14059"/>
                      </a:cubicBezTo>
                      <a:cubicBezTo>
                        <a:pt x="13491" y="14034"/>
                        <a:pt x="13586" y="14023"/>
                        <a:pt x="13683" y="14023"/>
                      </a:cubicBezTo>
                      <a:cubicBezTo>
                        <a:pt x="14258" y="14023"/>
                        <a:pt x="14902" y="14439"/>
                        <a:pt x="14972" y="14983"/>
                      </a:cubicBezTo>
                      <a:cubicBezTo>
                        <a:pt x="15202" y="14163"/>
                        <a:pt x="14775" y="13194"/>
                        <a:pt x="13990" y="12824"/>
                      </a:cubicBezTo>
                      <a:cubicBezTo>
                        <a:pt x="13787" y="12724"/>
                        <a:pt x="13568" y="12678"/>
                        <a:pt x="13348" y="12678"/>
                      </a:cubicBezTo>
                      <a:cubicBezTo>
                        <a:pt x="12733" y="12678"/>
                        <a:pt x="12105" y="13036"/>
                        <a:pt x="11740" y="13563"/>
                      </a:cubicBezTo>
                      <a:cubicBezTo>
                        <a:pt x="11659" y="10793"/>
                        <a:pt x="12698" y="8403"/>
                        <a:pt x="14429" y="6257"/>
                      </a:cubicBezTo>
                      <a:lnTo>
                        <a:pt x="14429" y="6257"/>
                      </a:lnTo>
                      <a:cubicBezTo>
                        <a:pt x="14429" y="6257"/>
                        <a:pt x="13586" y="6326"/>
                        <a:pt x="12998" y="6522"/>
                      </a:cubicBezTo>
                      <a:cubicBezTo>
                        <a:pt x="12998" y="6522"/>
                        <a:pt x="13159" y="5379"/>
                        <a:pt x="14325" y="3694"/>
                      </a:cubicBezTo>
                      <a:lnTo>
                        <a:pt x="14325" y="3694"/>
                      </a:lnTo>
                      <a:cubicBezTo>
                        <a:pt x="12744" y="4167"/>
                        <a:pt x="12282" y="4329"/>
                        <a:pt x="10989" y="5368"/>
                      </a:cubicBezTo>
                      <a:cubicBezTo>
                        <a:pt x="11220" y="1363"/>
                        <a:pt x="6997" y="2378"/>
                        <a:pt x="5265" y="2"/>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7" name="Google Shape;37;p2"/>
                <p:cNvSpPr/>
                <p:nvPr/>
              </p:nvSpPr>
              <p:spPr>
                <a:xfrm>
                  <a:off x="3513180" y="1017986"/>
                  <a:ext cx="509646" cy="389502"/>
                </a:xfrm>
                <a:custGeom>
                  <a:avLst/>
                  <a:gdLst/>
                  <a:ahLst/>
                  <a:cxnLst/>
                  <a:rect l="l" t="t" r="r" b="b"/>
                  <a:pathLst>
                    <a:path w="15814" h="12086" extrusionOk="0">
                      <a:moveTo>
                        <a:pt x="3810" y="3186"/>
                      </a:moveTo>
                      <a:lnTo>
                        <a:pt x="3810" y="3186"/>
                      </a:lnTo>
                      <a:cubicBezTo>
                        <a:pt x="4733" y="3405"/>
                        <a:pt x="5645" y="3671"/>
                        <a:pt x="6522" y="4005"/>
                      </a:cubicBezTo>
                      <a:cubicBezTo>
                        <a:pt x="7411" y="4340"/>
                        <a:pt x="8253" y="4744"/>
                        <a:pt x="9061" y="5206"/>
                      </a:cubicBezTo>
                      <a:cubicBezTo>
                        <a:pt x="9858" y="5679"/>
                        <a:pt x="10608" y="6198"/>
                        <a:pt x="11301" y="6787"/>
                      </a:cubicBezTo>
                      <a:cubicBezTo>
                        <a:pt x="11982" y="7387"/>
                        <a:pt x="12605" y="8011"/>
                        <a:pt x="13148" y="8715"/>
                      </a:cubicBezTo>
                      <a:cubicBezTo>
                        <a:pt x="12513" y="8091"/>
                        <a:pt x="11866" y="7480"/>
                        <a:pt x="11162" y="6926"/>
                      </a:cubicBezTo>
                      <a:cubicBezTo>
                        <a:pt x="10447" y="6372"/>
                        <a:pt x="9719" y="5852"/>
                        <a:pt x="8923" y="5390"/>
                      </a:cubicBezTo>
                      <a:cubicBezTo>
                        <a:pt x="8138" y="4929"/>
                        <a:pt x="7307" y="4525"/>
                        <a:pt x="6453" y="4167"/>
                      </a:cubicBezTo>
                      <a:cubicBezTo>
                        <a:pt x="5587" y="3786"/>
                        <a:pt x="4710" y="3486"/>
                        <a:pt x="3810" y="3186"/>
                      </a:cubicBezTo>
                      <a:close/>
                      <a:moveTo>
                        <a:pt x="4087" y="0"/>
                      </a:moveTo>
                      <a:cubicBezTo>
                        <a:pt x="4098" y="173"/>
                        <a:pt x="6222" y="1985"/>
                        <a:pt x="6580" y="2782"/>
                      </a:cubicBezTo>
                      <a:cubicBezTo>
                        <a:pt x="5597" y="2173"/>
                        <a:pt x="4276" y="1864"/>
                        <a:pt x="2973" y="1864"/>
                      </a:cubicBezTo>
                      <a:cubicBezTo>
                        <a:pt x="1905" y="1864"/>
                        <a:pt x="848" y="2072"/>
                        <a:pt x="0" y="2493"/>
                      </a:cubicBezTo>
                      <a:cubicBezTo>
                        <a:pt x="6049" y="4098"/>
                        <a:pt x="11624" y="7468"/>
                        <a:pt x="15814" y="12085"/>
                      </a:cubicBezTo>
                      <a:cubicBezTo>
                        <a:pt x="14106" y="8495"/>
                        <a:pt x="8484" y="670"/>
                        <a:pt x="408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8" name="Google Shape;38;p2"/>
                <p:cNvSpPr/>
                <p:nvPr/>
              </p:nvSpPr>
              <p:spPr>
                <a:xfrm>
                  <a:off x="4300691" y="1303038"/>
                  <a:ext cx="240320" cy="237613"/>
                </a:xfrm>
                <a:custGeom>
                  <a:avLst/>
                  <a:gdLst/>
                  <a:ahLst/>
                  <a:cxnLst/>
                  <a:rect l="l" t="t" r="r" b="b"/>
                  <a:pathLst>
                    <a:path w="7457" h="7373" extrusionOk="0">
                      <a:moveTo>
                        <a:pt x="2718" y="1"/>
                      </a:moveTo>
                      <a:cubicBezTo>
                        <a:pt x="2543" y="1"/>
                        <a:pt x="2372" y="50"/>
                        <a:pt x="2205" y="158"/>
                      </a:cubicBezTo>
                      <a:cubicBezTo>
                        <a:pt x="0" y="1567"/>
                        <a:pt x="7457" y="7372"/>
                        <a:pt x="7457" y="7372"/>
                      </a:cubicBezTo>
                      <a:cubicBezTo>
                        <a:pt x="7457" y="7372"/>
                        <a:pt x="4845" y="1"/>
                        <a:pt x="271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39" name="Google Shape;39;p2"/>
              <p:cNvSpPr/>
              <p:nvPr/>
            </p:nvSpPr>
            <p:spPr>
              <a:xfrm>
                <a:off x="6287129" y="1485575"/>
                <a:ext cx="1449657" cy="2172810"/>
              </a:xfrm>
              <a:custGeom>
                <a:avLst/>
                <a:gdLst/>
                <a:ahLst/>
                <a:cxnLst/>
                <a:rect l="l" t="t" r="r" b="b"/>
                <a:pathLst>
                  <a:path w="44982" h="67421" extrusionOk="0">
                    <a:moveTo>
                      <a:pt x="0" y="0"/>
                    </a:moveTo>
                    <a:lnTo>
                      <a:pt x="0" y="2309"/>
                    </a:lnTo>
                    <a:lnTo>
                      <a:pt x="33647" y="2309"/>
                    </a:lnTo>
                    <a:cubicBezTo>
                      <a:pt x="34178" y="7041"/>
                      <a:pt x="37941" y="10804"/>
                      <a:pt x="42673" y="11347"/>
                    </a:cubicBezTo>
                    <a:lnTo>
                      <a:pt x="42673" y="56074"/>
                    </a:lnTo>
                    <a:cubicBezTo>
                      <a:pt x="37941" y="56605"/>
                      <a:pt x="34178" y="60368"/>
                      <a:pt x="33647" y="65100"/>
                    </a:cubicBezTo>
                    <a:lnTo>
                      <a:pt x="0" y="65100"/>
                    </a:lnTo>
                    <a:lnTo>
                      <a:pt x="0" y="67420"/>
                    </a:lnTo>
                    <a:lnTo>
                      <a:pt x="35898" y="67420"/>
                    </a:lnTo>
                    <a:lnTo>
                      <a:pt x="35898" y="66266"/>
                    </a:lnTo>
                    <a:cubicBezTo>
                      <a:pt x="35898" y="61880"/>
                      <a:pt x="39453" y="58336"/>
                      <a:pt x="43828" y="58336"/>
                    </a:cubicBezTo>
                    <a:lnTo>
                      <a:pt x="44982" y="58336"/>
                    </a:lnTo>
                    <a:lnTo>
                      <a:pt x="44982" y="9096"/>
                    </a:lnTo>
                    <a:lnTo>
                      <a:pt x="43828" y="9096"/>
                    </a:lnTo>
                    <a:cubicBezTo>
                      <a:pt x="39441" y="9096"/>
                      <a:pt x="35898" y="5529"/>
                      <a:pt x="35898" y="1154"/>
                    </a:cubicBezTo>
                    <a:lnTo>
                      <a:pt x="35898"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407338" y="1485188"/>
                <a:ext cx="1450044" cy="2172810"/>
              </a:xfrm>
              <a:custGeom>
                <a:avLst/>
                <a:gdLst/>
                <a:ahLst/>
                <a:cxnLst/>
                <a:rect l="l" t="t" r="r" b="b"/>
                <a:pathLst>
                  <a:path w="44994" h="67421" extrusionOk="0">
                    <a:moveTo>
                      <a:pt x="9096" y="1"/>
                    </a:moveTo>
                    <a:lnTo>
                      <a:pt x="9096" y="1155"/>
                    </a:lnTo>
                    <a:cubicBezTo>
                      <a:pt x="9096" y="5541"/>
                      <a:pt x="5529" y="9085"/>
                      <a:pt x="1155" y="9085"/>
                    </a:cubicBezTo>
                    <a:lnTo>
                      <a:pt x="1" y="9085"/>
                    </a:lnTo>
                    <a:lnTo>
                      <a:pt x="1" y="58325"/>
                    </a:lnTo>
                    <a:lnTo>
                      <a:pt x="1155" y="58325"/>
                    </a:lnTo>
                    <a:cubicBezTo>
                      <a:pt x="5541" y="58325"/>
                      <a:pt x="9096" y="61892"/>
                      <a:pt x="9096" y="66267"/>
                    </a:cubicBezTo>
                    <a:lnTo>
                      <a:pt x="9096" y="67421"/>
                    </a:lnTo>
                    <a:lnTo>
                      <a:pt x="44994" y="67421"/>
                    </a:lnTo>
                    <a:lnTo>
                      <a:pt x="44994" y="65112"/>
                    </a:lnTo>
                    <a:lnTo>
                      <a:pt x="11347" y="65112"/>
                    </a:lnTo>
                    <a:cubicBezTo>
                      <a:pt x="10804" y="60380"/>
                      <a:pt x="7042" y="56617"/>
                      <a:pt x="2309" y="56086"/>
                    </a:cubicBezTo>
                    <a:lnTo>
                      <a:pt x="2309" y="11359"/>
                    </a:lnTo>
                    <a:cubicBezTo>
                      <a:pt x="7042" y="10816"/>
                      <a:pt x="10804" y="7053"/>
                      <a:pt x="11347" y="2321"/>
                    </a:cubicBezTo>
                    <a:lnTo>
                      <a:pt x="44994" y="2321"/>
                    </a:lnTo>
                    <a:lnTo>
                      <a:pt x="44994"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287129" y="1400011"/>
                <a:ext cx="1535221" cy="2343552"/>
              </a:xfrm>
              <a:custGeom>
                <a:avLst/>
                <a:gdLst/>
                <a:ahLst/>
                <a:cxnLst/>
                <a:rect l="l" t="t" r="r" b="b"/>
                <a:pathLst>
                  <a:path w="47637" h="72719" extrusionOk="0">
                    <a:moveTo>
                      <a:pt x="0" y="0"/>
                    </a:moveTo>
                    <a:lnTo>
                      <a:pt x="0" y="577"/>
                    </a:lnTo>
                    <a:lnTo>
                      <a:pt x="37952" y="577"/>
                    </a:lnTo>
                    <a:lnTo>
                      <a:pt x="37952" y="3798"/>
                    </a:lnTo>
                    <a:cubicBezTo>
                      <a:pt x="37952" y="7041"/>
                      <a:pt x="40596" y="9685"/>
                      <a:pt x="43839" y="9685"/>
                    </a:cubicBezTo>
                    <a:lnTo>
                      <a:pt x="47059" y="9685"/>
                    </a:lnTo>
                    <a:lnTo>
                      <a:pt x="47059" y="63023"/>
                    </a:lnTo>
                    <a:lnTo>
                      <a:pt x="43839" y="63023"/>
                    </a:lnTo>
                    <a:cubicBezTo>
                      <a:pt x="40596" y="63023"/>
                      <a:pt x="37952" y="65666"/>
                      <a:pt x="37952" y="68910"/>
                    </a:cubicBezTo>
                    <a:lnTo>
                      <a:pt x="37952" y="72142"/>
                    </a:lnTo>
                    <a:lnTo>
                      <a:pt x="0" y="72142"/>
                    </a:lnTo>
                    <a:lnTo>
                      <a:pt x="0" y="72719"/>
                    </a:lnTo>
                    <a:lnTo>
                      <a:pt x="38529" y="72719"/>
                    </a:lnTo>
                    <a:lnTo>
                      <a:pt x="38529" y="68921"/>
                    </a:lnTo>
                    <a:cubicBezTo>
                      <a:pt x="38529" y="66001"/>
                      <a:pt x="40919" y="63612"/>
                      <a:pt x="43839" y="63612"/>
                    </a:cubicBezTo>
                    <a:lnTo>
                      <a:pt x="47637" y="63612"/>
                    </a:lnTo>
                    <a:lnTo>
                      <a:pt x="47637" y="9107"/>
                    </a:lnTo>
                    <a:lnTo>
                      <a:pt x="43839" y="9107"/>
                    </a:lnTo>
                    <a:cubicBezTo>
                      <a:pt x="40919" y="9107"/>
                      <a:pt x="38529" y="6730"/>
                      <a:pt x="38529" y="3798"/>
                    </a:cubicBezTo>
                    <a:lnTo>
                      <a:pt x="3852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321774" y="1400011"/>
                <a:ext cx="1535608" cy="2343552"/>
              </a:xfrm>
              <a:custGeom>
                <a:avLst/>
                <a:gdLst/>
                <a:ahLst/>
                <a:cxnLst/>
                <a:rect l="l" t="t" r="r" b="b"/>
                <a:pathLst>
                  <a:path w="47649" h="72719" extrusionOk="0">
                    <a:moveTo>
                      <a:pt x="9108" y="0"/>
                    </a:moveTo>
                    <a:lnTo>
                      <a:pt x="9108" y="3798"/>
                    </a:lnTo>
                    <a:cubicBezTo>
                      <a:pt x="9108" y="6730"/>
                      <a:pt x="6730" y="9107"/>
                      <a:pt x="3798" y="9107"/>
                    </a:cubicBezTo>
                    <a:lnTo>
                      <a:pt x="1" y="9107"/>
                    </a:lnTo>
                    <a:lnTo>
                      <a:pt x="1" y="63612"/>
                    </a:lnTo>
                    <a:lnTo>
                      <a:pt x="3798" y="63612"/>
                    </a:lnTo>
                    <a:cubicBezTo>
                      <a:pt x="6730" y="63612"/>
                      <a:pt x="9108" y="66001"/>
                      <a:pt x="9108" y="68921"/>
                    </a:cubicBezTo>
                    <a:lnTo>
                      <a:pt x="9108" y="72719"/>
                    </a:lnTo>
                    <a:lnTo>
                      <a:pt x="47649" y="72719"/>
                    </a:lnTo>
                    <a:lnTo>
                      <a:pt x="47649" y="72142"/>
                    </a:lnTo>
                    <a:lnTo>
                      <a:pt x="9685" y="72142"/>
                    </a:lnTo>
                    <a:lnTo>
                      <a:pt x="9685" y="68921"/>
                    </a:lnTo>
                    <a:cubicBezTo>
                      <a:pt x="9685" y="65678"/>
                      <a:pt x="7042" y="63034"/>
                      <a:pt x="3798" y="63034"/>
                    </a:cubicBezTo>
                    <a:lnTo>
                      <a:pt x="578" y="63034"/>
                    </a:lnTo>
                    <a:lnTo>
                      <a:pt x="578" y="9685"/>
                    </a:lnTo>
                    <a:lnTo>
                      <a:pt x="3798" y="9685"/>
                    </a:lnTo>
                    <a:cubicBezTo>
                      <a:pt x="7042" y="9685"/>
                      <a:pt x="9685" y="7041"/>
                      <a:pt x="9685" y="3798"/>
                    </a:cubicBezTo>
                    <a:lnTo>
                      <a:pt x="9685" y="577"/>
                    </a:lnTo>
                    <a:lnTo>
                      <a:pt x="47649" y="577"/>
                    </a:lnTo>
                    <a:lnTo>
                      <a:pt x="4764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198742" y="3440363"/>
              <a:ext cx="1510310" cy="1504734"/>
              <a:chOff x="198742" y="3345875"/>
              <a:chExt cx="1510310" cy="1504734"/>
            </a:xfrm>
          </p:grpSpPr>
          <p:sp>
            <p:nvSpPr>
              <p:cNvPr id="44" name="Google Shape;44;p2"/>
              <p:cNvSpPr/>
              <p:nvPr/>
            </p:nvSpPr>
            <p:spPr>
              <a:xfrm>
                <a:off x="377283" y="4150854"/>
                <a:ext cx="155917" cy="260076"/>
              </a:xfrm>
              <a:custGeom>
                <a:avLst/>
                <a:gdLst/>
                <a:ahLst/>
                <a:cxnLst/>
                <a:rect l="l" t="t" r="r" b="b"/>
                <a:pathLst>
                  <a:path w="4838" h="8070" extrusionOk="0">
                    <a:moveTo>
                      <a:pt x="2737" y="1548"/>
                    </a:moveTo>
                    <a:lnTo>
                      <a:pt x="2737" y="1548"/>
                    </a:lnTo>
                    <a:cubicBezTo>
                      <a:pt x="2633" y="1940"/>
                      <a:pt x="2413" y="2286"/>
                      <a:pt x="2159" y="2586"/>
                    </a:cubicBezTo>
                    <a:cubicBezTo>
                      <a:pt x="1940" y="2863"/>
                      <a:pt x="1698" y="3117"/>
                      <a:pt x="1478" y="3383"/>
                    </a:cubicBezTo>
                    <a:cubicBezTo>
                      <a:pt x="1536" y="3337"/>
                      <a:pt x="1605" y="3290"/>
                      <a:pt x="1675" y="3244"/>
                    </a:cubicBezTo>
                    <a:cubicBezTo>
                      <a:pt x="1913" y="3108"/>
                      <a:pt x="2195" y="3028"/>
                      <a:pt x="2471" y="3028"/>
                    </a:cubicBezTo>
                    <a:cubicBezTo>
                      <a:pt x="2569" y="3028"/>
                      <a:pt x="2666" y="3038"/>
                      <a:pt x="2760" y="3060"/>
                    </a:cubicBezTo>
                    <a:cubicBezTo>
                      <a:pt x="2402" y="3094"/>
                      <a:pt x="2055" y="3210"/>
                      <a:pt x="1755" y="3383"/>
                    </a:cubicBezTo>
                    <a:cubicBezTo>
                      <a:pt x="1525" y="3510"/>
                      <a:pt x="1317" y="3671"/>
                      <a:pt x="1144" y="3856"/>
                    </a:cubicBezTo>
                    <a:cubicBezTo>
                      <a:pt x="1017" y="4052"/>
                      <a:pt x="913" y="4272"/>
                      <a:pt x="844" y="4491"/>
                    </a:cubicBezTo>
                    <a:cubicBezTo>
                      <a:pt x="728" y="4849"/>
                      <a:pt x="682" y="5253"/>
                      <a:pt x="670" y="5645"/>
                    </a:cubicBezTo>
                    <a:cubicBezTo>
                      <a:pt x="613" y="5253"/>
                      <a:pt x="624" y="4849"/>
                      <a:pt x="728" y="4456"/>
                    </a:cubicBezTo>
                    <a:cubicBezTo>
                      <a:pt x="832" y="4075"/>
                      <a:pt x="1028" y="3706"/>
                      <a:pt x="1271" y="3394"/>
                    </a:cubicBezTo>
                    <a:cubicBezTo>
                      <a:pt x="1525" y="3071"/>
                      <a:pt x="1813" y="2806"/>
                      <a:pt x="2067" y="2517"/>
                    </a:cubicBezTo>
                    <a:cubicBezTo>
                      <a:pt x="2333" y="2229"/>
                      <a:pt x="2575" y="1905"/>
                      <a:pt x="2737" y="1548"/>
                    </a:cubicBezTo>
                    <a:close/>
                    <a:moveTo>
                      <a:pt x="2136" y="1"/>
                    </a:moveTo>
                    <a:lnTo>
                      <a:pt x="2136" y="1"/>
                    </a:lnTo>
                    <a:cubicBezTo>
                      <a:pt x="2333" y="416"/>
                      <a:pt x="2217" y="936"/>
                      <a:pt x="1986" y="1340"/>
                    </a:cubicBezTo>
                    <a:cubicBezTo>
                      <a:pt x="1755" y="1744"/>
                      <a:pt x="1409" y="2067"/>
                      <a:pt x="1121" y="2436"/>
                    </a:cubicBezTo>
                    <a:cubicBezTo>
                      <a:pt x="370" y="3394"/>
                      <a:pt x="1" y="4618"/>
                      <a:pt x="116" y="5830"/>
                    </a:cubicBezTo>
                    <a:cubicBezTo>
                      <a:pt x="186" y="6626"/>
                      <a:pt x="474" y="7400"/>
                      <a:pt x="924" y="8069"/>
                    </a:cubicBezTo>
                    <a:cubicBezTo>
                      <a:pt x="820" y="7746"/>
                      <a:pt x="797" y="7377"/>
                      <a:pt x="809" y="6984"/>
                    </a:cubicBezTo>
                    <a:cubicBezTo>
                      <a:pt x="844" y="6130"/>
                      <a:pt x="1398" y="5310"/>
                      <a:pt x="2194" y="4999"/>
                    </a:cubicBezTo>
                    <a:cubicBezTo>
                      <a:pt x="2448" y="4896"/>
                      <a:pt x="2727" y="4847"/>
                      <a:pt x="3010" y="4847"/>
                    </a:cubicBezTo>
                    <a:cubicBezTo>
                      <a:pt x="3615" y="4847"/>
                      <a:pt x="4236" y="5071"/>
                      <a:pt x="4653" y="5472"/>
                    </a:cubicBezTo>
                    <a:cubicBezTo>
                      <a:pt x="4837" y="5137"/>
                      <a:pt x="4803" y="4710"/>
                      <a:pt x="4595" y="4387"/>
                    </a:cubicBezTo>
                    <a:cubicBezTo>
                      <a:pt x="4416" y="4133"/>
                      <a:pt x="4107" y="4025"/>
                      <a:pt x="3792" y="4025"/>
                    </a:cubicBezTo>
                    <a:cubicBezTo>
                      <a:pt x="3721" y="4025"/>
                      <a:pt x="3649" y="4030"/>
                      <a:pt x="3579" y="4041"/>
                    </a:cubicBezTo>
                    <a:cubicBezTo>
                      <a:pt x="3787" y="3845"/>
                      <a:pt x="3972" y="3637"/>
                      <a:pt x="4075" y="3360"/>
                    </a:cubicBezTo>
                    <a:cubicBezTo>
                      <a:pt x="4156" y="3106"/>
                      <a:pt x="4110" y="2760"/>
                      <a:pt x="3902" y="2598"/>
                    </a:cubicBezTo>
                    <a:cubicBezTo>
                      <a:pt x="3831" y="2551"/>
                      <a:pt x="3733" y="2528"/>
                      <a:pt x="3631" y="2528"/>
                    </a:cubicBezTo>
                    <a:cubicBezTo>
                      <a:pt x="3484" y="2528"/>
                      <a:pt x="3328" y="2574"/>
                      <a:pt x="3233" y="2656"/>
                    </a:cubicBezTo>
                    <a:cubicBezTo>
                      <a:pt x="3452" y="2182"/>
                      <a:pt x="3498" y="1617"/>
                      <a:pt x="3348" y="1097"/>
                    </a:cubicBezTo>
                    <a:cubicBezTo>
                      <a:pt x="3175" y="520"/>
                      <a:pt x="2667" y="266"/>
                      <a:pt x="2136"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67260" y="3345875"/>
                <a:ext cx="246669" cy="616802"/>
              </a:xfrm>
              <a:custGeom>
                <a:avLst/>
                <a:gdLst/>
                <a:ahLst/>
                <a:cxnLst/>
                <a:rect l="l" t="t" r="r" b="b"/>
                <a:pathLst>
                  <a:path w="7654" h="19139" extrusionOk="0">
                    <a:moveTo>
                      <a:pt x="0" y="1"/>
                    </a:moveTo>
                    <a:cubicBezTo>
                      <a:pt x="2020" y="2713"/>
                      <a:pt x="1385" y="4502"/>
                      <a:pt x="2770" y="9131"/>
                    </a:cubicBezTo>
                    <a:cubicBezTo>
                      <a:pt x="4523" y="14988"/>
                      <a:pt x="2245" y="18345"/>
                      <a:pt x="825" y="19136"/>
                    </a:cubicBezTo>
                    <a:lnTo>
                      <a:pt x="825" y="19136"/>
                    </a:lnTo>
                    <a:cubicBezTo>
                      <a:pt x="3488" y="17657"/>
                      <a:pt x="5217" y="14646"/>
                      <a:pt x="5160" y="11601"/>
                    </a:cubicBezTo>
                    <a:cubicBezTo>
                      <a:pt x="5137" y="10366"/>
                      <a:pt x="4848" y="9142"/>
                      <a:pt x="4663" y="7896"/>
                    </a:cubicBezTo>
                    <a:cubicBezTo>
                      <a:pt x="4490" y="6649"/>
                      <a:pt x="4444" y="5368"/>
                      <a:pt x="4894" y="4202"/>
                    </a:cubicBezTo>
                    <a:cubicBezTo>
                      <a:pt x="5356" y="3048"/>
                      <a:pt x="6418" y="2055"/>
                      <a:pt x="7653" y="2021"/>
                    </a:cubicBezTo>
                    <a:cubicBezTo>
                      <a:pt x="7233" y="1863"/>
                      <a:pt x="6772" y="1786"/>
                      <a:pt x="6307" y="1786"/>
                    </a:cubicBezTo>
                    <a:cubicBezTo>
                      <a:pt x="5101" y="1786"/>
                      <a:pt x="3873" y="2311"/>
                      <a:pt x="3290" y="3336"/>
                    </a:cubicBezTo>
                    <a:cubicBezTo>
                      <a:pt x="3094" y="1824"/>
                      <a:pt x="1512" y="197"/>
                      <a:pt x="0" y="1"/>
                    </a:cubicBezTo>
                    <a:close/>
                    <a:moveTo>
                      <a:pt x="825" y="19136"/>
                    </a:moveTo>
                    <a:cubicBezTo>
                      <a:pt x="823" y="19136"/>
                      <a:pt x="821" y="19137"/>
                      <a:pt x="820" y="19138"/>
                    </a:cubicBezTo>
                    <a:cubicBezTo>
                      <a:pt x="821" y="19137"/>
                      <a:pt x="823" y="19136"/>
                      <a:pt x="825" y="19136"/>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04384" y="3952590"/>
                <a:ext cx="251117" cy="581449"/>
              </a:xfrm>
              <a:custGeom>
                <a:avLst/>
                <a:gdLst/>
                <a:ahLst/>
                <a:cxnLst/>
                <a:rect l="l" t="t" r="r" b="b"/>
                <a:pathLst>
                  <a:path w="7792" h="18042" extrusionOk="0">
                    <a:moveTo>
                      <a:pt x="6498" y="308"/>
                    </a:moveTo>
                    <a:cubicBezTo>
                      <a:pt x="6568" y="308"/>
                      <a:pt x="6638" y="310"/>
                      <a:pt x="6707" y="312"/>
                    </a:cubicBezTo>
                    <a:cubicBezTo>
                      <a:pt x="6095" y="358"/>
                      <a:pt x="5472" y="439"/>
                      <a:pt x="4883" y="624"/>
                    </a:cubicBezTo>
                    <a:cubicBezTo>
                      <a:pt x="4283" y="797"/>
                      <a:pt x="3729" y="1074"/>
                      <a:pt x="3244" y="1467"/>
                    </a:cubicBezTo>
                    <a:cubicBezTo>
                      <a:pt x="2759" y="1836"/>
                      <a:pt x="2321" y="2286"/>
                      <a:pt x="1940" y="2759"/>
                    </a:cubicBezTo>
                    <a:cubicBezTo>
                      <a:pt x="1547" y="3256"/>
                      <a:pt x="1213" y="3775"/>
                      <a:pt x="970" y="4352"/>
                    </a:cubicBezTo>
                    <a:cubicBezTo>
                      <a:pt x="1166" y="3752"/>
                      <a:pt x="1478" y="3198"/>
                      <a:pt x="1847" y="2690"/>
                    </a:cubicBezTo>
                    <a:cubicBezTo>
                      <a:pt x="2228" y="2182"/>
                      <a:pt x="2667" y="1732"/>
                      <a:pt x="3163" y="1351"/>
                    </a:cubicBezTo>
                    <a:cubicBezTo>
                      <a:pt x="3648" y="959"/>
                      <a:pt x="4248" y="682"/>
                      <a:pt x="4848" y="520"/>
                    </a:cubicBezTo>
                    <a:cubicBezTo>
                      <a:pt x="5391" y="387"/>
                      <a:pt x="5952" y="308"/>
                      <a:pt x="6498" y="308"/>
                    </a:cubicBezTo>
                    <a:close/>
                    <a:moveTo>
                      <a:pt x="6146" y="0"/>
                    </a:moveTo>
                    <a:cubicBezTo>
                      <a:pt x="4312" y="0"/>
                      <a:pt x="2639" y="815"/>
                      <a:pt x="1536" y="2413"/>
                    </a:cubicBezTo>
                    <a:cubicBezTo>
                      <a:pt x="301" y="4191"/>
                      <a:pt x="1" y="6488"/>
                      <a:pt x="231" y="8634"/>
                    </a:cubicBezTo>
                    <a:cubicBezTo>
                      <a:pt x="633" y="12466"/>
                      <a:pt x="2174" y="15579"/>
                      <a:pt x="5151" y="17997"/>
                    </a:cubicBezTo>
                    <a:lnTo>
                      <a:pt x="5151" y="17997"/>
                    </a:lnTo>
                    <a:cubicBezTo>
                      <a:pt x="3279" y="16467"/>
                      <a:pt x="2110" y="13898"/>
                      <a:pt x="1801" y="11555"/>
                    </a:cubicBezTo>
                    <a:cubicBezTo>
                      <a:pt x="1697" y="10747"/>
                      <a:pt x="1674" y="9939"/>
                      <a:pt x="1743" y="9131"/>
                    </a:cubicBezTo>
                    <a:cubicBezTo>
                      <a:pt x="1790" y="8750"/>
                      <a:pt x="1894" y="8392"/>
                      <a:pt x="1986" y="8034"/>
                    </a:cubicBezTo>
                    <a:cubicBezTo>
                      <a:pt x="2101" y="7653"/>
                      <a:pt x="2217" y="7296"/>
                      <a:pt x="2274" y="6903"/>
                    </a:cubicBezTo>
                    <a:cubicBezTo>
                      <a:pt x="2344" y="6511"/>
                      <a:pt x="2263" y="6084"/>
                      <a:pt x="1974" y="5818"/>
                    </a:cubicBezTo>
                    <a:cubicBezTo>
                      <a:pt x="1836" y="5696"/>
                      <a:pt x="1671" y="5630"/>
                      <a:pt x="1515" y="5630"/>
                    </a:cubicBezTo>
                    <a:cubicBezTo>
                      <a:pt x="1362" y="5630"/>
                      <a:pt x="1217" y="5694"/>
                      <a:pt x="1116" y="5831"/>
                    </a:cubicBezTo>
                    <a:lnTo>
                      <a:pt x="1116" y="5831"/>
                    </a:lnTo>
                    <a:cubicBezTo>
                      <a:pt x="2097" y="4385"/>
                      <a:pt x="3584" y="3725"/>
                      <a:pt x="5206" y="3360"/>
                    </a:cubicBezTo>
                    <a:cubicBezTo>
                      <a:pt x="6753" y="3013"/>
                      <a:pt x="7792" y="1697"/>
                      <a:pt x="6626" y="1074"/>
                    </a:cubicBezTo>
                    <a:cubicBezTo>
                      <a:pt x="6799" y="1005"/>
                      <a:pt x="7030" y="1028"/>
                      <a:pt x="7215" y="947"/>
                    </a:cubicBezTo>
                    <a:cubicBezTo>
                      <a:pt x="7515" y="820"/>
                      <a:pt x="7630" y="439"/>
                      <a:pt x="7342" y="208"/>
                    </a:cubicBezTo>
                    <a:cubicBezTo>
                      <a:pt x="7203" y="93"/>
                      <a:pt x="6995" y="47"/>
                      <a:pt x="6811" y="35"/>
                    </a:cubicBezTo>
                    <a:cubicBezTo>
                      <a:pt x="6587" y="12"/>
                      <a:pt x="6365" y="0"/>
                      <a:pt x="6146" y="0"/>
                    </a:cubicBezTo>
                    <a:close/>
                    <a:moveTo>
                      <a:pt x="5151" y="17997"/>
                    </a:moveTo>
                    <a:cubicBezTo>
                      <a:pt x="5169" y="18012"/>
                      <a:pt x="5188" y="18027"/>
                      <a:pt x="5206" y="18042"/>
                    </a:cubicBezTo>
                    <a:cubicBezTo>
                      <a:pt x="5188" y="18027"/>
                      <a:pt x="5169" y="18012"/>
                      <a:pt x="5151" y="1799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63778" y="3940827"/>
                <a:ext cx="112828" cy="243930"/>
              </a:xfrm>
              <a:custGeom>
                <a:avLst/>
                <a:gdLst/>
                <a:ahLst/>
                <a:cxnLst/>
                <a:rect l="l" t="t" r="r" b="b"/>
                <a:pathLst>
                  <a:path w="3501" h="7569" extrusionOk="0">
                    <a:moveTo>
                      <a:pt x="261" y="1736"/>
                    </a:moveTo>
                    <a:lnTo>
                      <a:pt x="261" y="1736"/>
                    </a:lnTo>
                    <a:cubicBezTo>
                      <a:pt x="266" y="1749"/>
                      <a:pt x="272" y="1761"/>
                      <a:pt x="279" y="1774"/>
                    </a:cubicBezTo>
                    <a:cubicBezTo>
                      <a:pt x="273" y="1761"/>
                      <a:pt x="267" y="1749"/>
                      <a:pt x="261" y="1736"/>
                    </a:cubicBezTo>
                    <a:close/>
                    <a:moveTo>
                      <a:pt x="1236" y="0"/>
                    </a:moveTo>
                    <a:cubicBezTo>
                      <a:pt x="911" y="0"/>
                      <a:pt x="585" y="125"/>
                      <a:pt x="349" y="354"/>
                    </a:cubicBezTo>
                    <a:cubicBezTo>
                      <a:pt x="1" y="713"/>
                      <a:pt x="46" y="1291"/>
                      <a:pt x="261" y="1736"/>
                    </a:cubicBezTo>
                    <a:lnTo>
                      <a:pt x="261" y="1736"/>
                    </a:lnTo>
                    <a:cubicBezTo>
                      <a:pt x="159" y="1498"/>
                      <a:pt x="327" y="1193"/>
                      <a:pt x="568" y="1127"/>
                    </a:cubicBezTo>
                    <a:cubicBezTo>
                      <a:pt x="618" y="1112"/>
                      <a:pt x="668" y="1105"/>
                      <a:pt x="718" y="1105"/>
                    </a:cubicBezTo>
                    <a:cubicBezTo>
                      <a:pt x="937" y="1105"/>
                      <a:pt x="1150" y="1238"/>
                      <a:pt x="1272" y="1416"/>
                    </a:cubicBezTo>
                    <a:cubicBezTo>
                      <a:pt x="1434" y="1624"/>
                      <a:pt x="1468" y="1912"/>
                      <a:pt x="1434" y="2189"/>
                    </a:cubicBezTo>
                    <a:cubicBezTo>
                      <a:pt x="1411" y="2455"/>
                      <a:pt x="1318" y="2709"/>
                      <a:pt x="1237" y="2974"/>
                    </a:cubicBezTo>
                    <a:cubicBezTo>
                      <a:pt x="753" y="4498"/>
                      <a:pt x="799" y="5998"/>
                      <a:pt x="1122" y="7568"/>
                    </a:cubicBezTo>
                    <a:cubicBezTo>
                      <a:pt x="776" y="5871"/>
                      <a:pt x="1745" y="3632"/>
                      <a:pt x="2599" y="2236"/>
                    </a:cubicBezTo>
                    <a:cubicBezTo>
                      <a:pt x="2682" y="2101"/>
                      <a:pt x="3501" y="905"/>
                      <a:pt x="3040" y="905"/>
                    </a:cubicBezTo>
                    <a:cubicBezTo>
                      <a:pt x="2987" y="905"/>
                      <a:pt x="2919" y="920"/>
                      <a:pt x="2830" y="954"/>
                    </a:cubicBezTo>
                    <a:cubicBezTo>
                      <a:pt x="2657" y="1012"/>
                      <a:pt x="2530" y="1185"/>
                      <a:pt x="2449" y="1335"/>
                    </a:cubicBezTo>
                    <a:cubicBezTo>
                      <a:pt x="2449" y="850"/>
                      <a:pt x="2230" y="354"/>
                      <a:pt x="1768" y="123"/>
                    </a:cubicBezTo>
                    <a:cubicBezTo>
                      <a:pt x="1602" y="40"/>
                      <a:pt x="1419" y="0"/>
                      <a:pt x="123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98742" y="3499890"/>
                <a:ext cx="263782" cy="461659"/>
              </a:xfrm>
              <a:custGeom>
                <a:avLst/>
                <a:gdLst/>
                <a:ahLst/>
                <a:cxnLst/>
                <a:rect l="l" t="t" r="r" b="b"/>
                <a:pathLst>
                  <a:path w="8185" h="14325" extrusionOk="0">
                    <a:moveTo>
                      <a:pt x="1651" y="1628"/>
                    </a:moveTo>
                    <a:lnTo>
                      <a:pt x="1651" y="1628"/>
                    </a:lnTo>
                    <a:cubicBezTo>
                      <a:pt x="2078" y="2517"/>
                      <a:pt x="2598" y="3359"/>
                      <a:pt x="3267" y="4075"/>
                    </a:cubicBezTo>
                    <a:cubicBezTo>
                      <a:pt x="3902" y="4802"/>
                      <a:pt x="4641" y="5460"/>
                      <a:pt x="5333" y="6164"/>
                    </a:cubicBezTo>
                    <a:cubicBezTo>
                      <a:pt x="6003" y="6868"/>
                      <a:pt x="6661" y="7641"/>
                      <a:pt x="7030" y="8576"/>
                    </a:cubicBezTo>
                    <a:cubicBezTo>
                      <a:pt x="7215" y="9038"/>
                      <a:pt x="7353" y="9511"/>
                      <a:pt x="7388" y="10019"/>
                    </a:cubicBezTo>
                    <a:cubicBezTo>
                      <a:pt x="7411" y="10262"/>
                      <a:pt x="7388" y="10504"/>
                      <a:pt x="7365" y="10746"/>
                    </a:cubicBezTo>
                    <a:cubicBezTo>
                      <a:pt x="7330" y="11000"/>
                      <a:pt x="7261" y="11243"/>
                      <a:pt x="7180" y="11474"/>
                    </a:cubicBezTo>
                    <a:cubicBezTo>
                      <a:pt x="7480" y="10539"/>
                      <a:pt x="7318" y="9511"/>
                      <a:pt x="6926" y="8611"/>
                    </a:cubicBezTo>
                    <a:cubicBezTo>
                      <a:pt x="6545" y="7722"/>
                      <a:pt x="5910" y="6960"/>
                      <a:pt x="5229" y="6268"/>
                    </a:cubicBezTo>
                    <a:cubicBezTo>
                      <a:pt x="4548" y="5552"/>
                      <a:pt x="3798" y="4906"/>
                      <a:pt x="3163" y="4156"/>
                    </a:cubicBezTo>
                    <a:cubicBezTo>
                      <a:pt x="2851" y="3786"/>
                      <a:pt x="2540" y="3382"/>
                      <a:pt x="2297" y="2955"/>
                    </a:cubicBezTo>
                    <a:cubicBezTo>
                      <a:pt x="2055" y="2540"/>
                      <a:pt x="1836" y="2090"/>
                      <a:pt x="1651" y="1628"/>
                    </a:cubicBezTo>
                    <a:close/>
                    <a:moveTo>
                      <a:pt x="4952" y="0"/>
                    </a:moveTo>
                    <a:lnTo>
                      <a:pt x="4952" y="0"/>
                    </a:lnTo>
                    <a:cubicBezTo>
                      <a:pt x="4467" y="577"/>
                      <a:pt x="4306" y="1328"/>
                      <a:pt x="4260" y="2113"/>
                    </a:cubicBezTo>
                    <a:cubicBezTo>
                      <a:pt x="3948" y="854"/>
                      <a:pt x="1605" y="1893"/>
                      <a:pt x="1143" y="589"/>
                    </a:cubicBezTo>
                    <a:lnTo>
                      <a:pt x="1143" y="589"/>
                    </a:lnTo>
                    <a:cubicBezTo>
                      <a:pt x="1639" y="1997"/>
                      <a:pt x="0" y="3452"/>
                      <a:pt x="1720" y="4502"/>
                    </a:cubicBezTo>
                    <a:cubicBezTo>
                      <a:pt x="924" y="4733"/>
                      <a:pt x="728" y="4883"/>
                      <a:pt x="81" y="5402"/>
                    </a:cubicBezTo>
                    <a:cubicBezTo>
                      <a:pt x="1120" y="5402"/>
                      <a:pt x="1616" y="5656"/>
                      <a:pt x="1616" y="5656"/>
                    </a:cubicBezTo>
                    <a:cubicBezTo>
                      <a:pt x="1374" y="5841"/>
                      <a:pt x="1097" y="6176"/>
                      <a:pt x="1097" y="6176"/>
                    </a:cubicBezTo>
                    <a:cubicBezTo>
                      <a:pt x="1285" y="6161"/>
                      <a:pt x="1472" y="6154"/>
                      <a:pt x="1656" y="6154"/>
                    </a:cubicBezTo>
                    <a:cubicBezTo>
                      <a:pt x="2828" y="6154"/>
                      <a:pt x="3917" y="6449"/>
                      <a:pt x="4895" y="7157"/>
                    </a:cubicBezTo>
                    <a:cubicBezTo>
                      <a:pt x="4467" y="7157"/>
                      <a:pt x="4017" y="7457"/>
                      <a:pt x="3948" y="7884"/>
                    </a:cubicBezTo>
                    <a:cubicBezTo>
                      <a:pt x="3867" y="8311"/>
                      <a:pt x="4144" y="8761"/>
                      <a:pt x="4560" y="8900"/>
                    </a:cubicBezTo>
                    <a:cubicBezTo>
                      <a:pt x="4329" y="8692"/>
                      <a:pt x="4375" y="8196"/>
                      <a:pt x="4641" y="7976"/>
                    </a:cubicBezTo>
                    <a:cubicBezTo>
                      <a:pt x="4803" y="7844"/>
                      <a:pt x="5018" y="7786"/>
                      <a:pt x="5243" y="7786"/>
                    </a:cubicBezTo>
                    <a:cubicBezTo>
                      <a:pt x="5353" y="7786"/>
                      <a:pt x="5466" y="7800"/>
                      <a:pt x="5576" y="7826"/>
                    </a:cubicBezTo>
                    <a:cubicBezTo>
                      <a:pt x="6499" y="8022"/>
                      <a:pt x="6787" y="9350"/>
                      <a:pt x="6903" y="10146"/>
                    </a:cubicBezTo>
                    <a:cubicBezTo>
                      <a:pt x="7118" y="11585"/>
                      <a:pt x="6600" y="13090"/>
                      <a:pt x="5751" y="14258"/>
                    </a:cubicBezTo>
                    <a:lnTo>
                      <a:pt x="5751" y="14258"/>
                    </a:lnTo>
                    <a:cubicBezTo>
                      <a:pt x="6161" y="13713"/>
                      <a:pt x="6687" y="13285"/>
                      <a:pt x="7065" y="12697"/>
                    </a:cubicBezTo>
                    <a:cubicBezTo>
                      <a:pt x="7272" y="12362"/>
                      <a:pt x="7434" y="12016"/>
                      <a:pt x="7561" y="11670"/>
                    </a:cubicBezTo>
                    <a:cubicBezTo>
                      <a:pt x="8184" y="9996"/>
                      <a:pt x="7849" y="8288"/>
                      <a:pt x="6891" y="6672"/>
                    </a:cubicBezTo>
                    <a:cubicBezTo>
                      <a:pt x="5749" y="4767"/>
                      <a:pt x="4548" y="2297"/>
                      <a:pt x="4952" y="0"/>
                    </a:cubicBezTo>
                    <a:close/>
                    <a:moveTo>
                      <a:pt x="5751" y="14258"/>
                    </a:moveTo>
                    <a:lnTo>
                      <a:pt x="5751" y="14258"/>
                    </a:lnTo>
                    <a:cubicBezTo>
                      <a:pt x="5735" y="14280"/>
                      <a:pt x="5719" y="14302"/>
                      <a:pt x="5702" y="14325"/>
                    </a:cubicBezTo>
                    <a:cubicBezTo>
                      <a:pt x="5719" y="14303"/>
                      <a:pt x="5735" y="14281"/>
                      <a:pt x="5751" y="14258"/>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01099" y="3551970"/>
                <a:ext cx="53594" cy="164070"/>
              </a:xfrm>
              <a:custGeom>
                <a:avLst/>
                <a:gdLst/>
                <a:ahLst/>
                <a:cxnLst/>
                <a:rect l="l" t="t" r="r" b="b"/>
                <a:pathLst>
                  <a:path w="1663" h="5091" extrusionOk="0">
                    <a:moveTo>
                      <a:pt x="208" y="0"/>
                    </a:moveTo>
                    <a:lnTo>
                      <a:pt x="208" y="0"/>
                    </a:lnTo>
                    <a:cubicBezTo>
                      <a:pt x="1" y="1882"/>
                      <a:pt x="462" y="3648"/>
                      <a:pt x="1663" y="5091"/>
                    </a:cubicBezTo>
                    <a:cubicBezTo>
                      <a:pt x="1166" y="3394"/>
                      <a:pt x="693" y="1697"/>
                      <a:pt x="20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33323" y="4247214"/>
                <a:ext cx="216182" cy="282732"/>
              </a:xfrm>
              <a:custGeom>
                <a:avLst/>
                <a:gdLst/>
                <a:ahLst/>
                <a:cxnLst/>
                <a:rect l="l" t="t" r="r" b="b"/>
                <a:pathLst>
                  <a:path w="6708" h="8773" extrusionOk="0">
                    <a:moveTo>
                      <a:pt x="1778" y="2124"/>
                    </a:moveTo>
                    <a:lnTo>
                      <a:pt x="1778" y="2124"/>
                    </a:lnTo>
                    <a:cubicBezTo>
                      <a:pt x="1929" y="2609"/>
                      <a:pt x="2102" y="3105"/>
                      <a:pt x="2309" y="3579"/>
                    </a:cubicBezTo>
                    <a:cubicBezTo>
                      <a:pt x="2506" y="4052"/>
                      <a:pt x="2725" y="4514"/>
                      <a:pt x="2990" y="4952"/>
                    </a:cubicBezTo>
                    <a:cubicBezTo>
                      <a:pt x="3233" y="5391"/>
                      <a:pt x="3521" y="5795"/>
                      <a:pt x="3833" y="6187"/>
                    </a:cubicBezTo>
                    <a:cubicBezTo>
                      <a:pt x="4145" y="6580"/>
                      <a:pt x="4491" y="6937"/>
                      <a:pt x="4837" y="7295"/>
                    </a:cubicBezTo>
                    <a:cubicBezTo>
                      <a:pt x="4456" y="6995"/>
                      <a:pt x="4099" y="6649"/>
                      <a:pt x="3764" y="6280"/>
                    </a:cubicBezTo>
                    <a:cubicBezTo>
                      <a:pt x="3429" y="5899"/>
                      <a:pt x="3140" y="5483"/>
                      <a:pt x="2887" y="5033"/>
                    </a:cubicBezTo>
                    <a:cubicBezTo>
                      <a:pt x="2621" y="4583"/>
                      <a:pt x="2413" y="4110"/>
                      <a:pt x="2217" y="3625"/>
                    </a:cubicBezTo>
                    <a:cubicBezTo>
                      <a:pt x="2032" y="3128"/>
                      <a:pt x="1894" y="2621"/>
                      <a:pt x="1778" y="2124"/>
                    </a:cubicBezTo>
                    <a:close/>
                    <a:moveTo>
                      <a:pt x="1386" y="0"/>
                    </a:moveTo>
                    <a:lnTo>
                      <a:pt x="1386" y="0"/>
                    </a:lnTo>
                    <a:cubicBezTo>
                      <a:pt x="867" y="1039"/>
                      <a:pt x="924" y="2667"/>
                      <a:pt x="1536" y="3648"/>
                    </a:cubicBezTo>
                    <a:cubicBezTo>
                      <a:pt x="1109" y="3452"/>
                      <a:pt x="93" y="2263"/>
                      <a:pt x="1" y="2263"/>
                    </a:cubicBezTo>
                    <a:cubicBezTo>
                      <a:pt x="370" y="4698"/>
                      <a:pt x="4722" y="7815"/>
                      <a:pt x="6707" y="8773"/>
                    </a:cubicBezTo>
                    <a:cubicBezTo>
                      <a:pt x="4145" y="6430"/>
                      <a:pt x="2275" y="3348"/>
                      <a:pt x="138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43643" y="4521244"/>
                <a:ext cx="260044" cy="150728"/>
              </a:xfrm>
              <a:custGeom>
                <a:avLst/>
                <a:gdLst/>
                <a:ahLst/>
                <a:cxnLst/>
                <a:rect l="l" t="t" r="r" b="b"/>
                <a:pathLst>
                  <a:path w="8069" h="4677" extrusionOk="0">
                    <a:moveTo>
                      <a:pt x="5010" y="1978"/>
                    </a:moveTo>
                    <a:lnTo>
                      <a:pt x="5010" y="1978"/>
                    </a:lnTo>
                    <a:cubicBezTo>
                      <a:pt x="5102" y="2347"/>
                      <a:pt x="5010" y="2740"/>
                      <a:pt x="4825" y="3063"/>
                    </a:cubicBezTo>
                    <a:cubicBezTo>
                      <a:pt x="4779" y="3132"/>
                      <a:pt x="4744" y="3190"/>
                      <a:pt x="4698" y="3271"/>
                    </a:cubicBezTo>
                    <a:cubicBezTo>
                      <a:pt x="4975" y="3052"/>
                      <a:pt x="5218" y="2809"/>
                      <a:pt x="5495" y="2590"/>
                    </a:cubicBezTo>
                    <a:cubicBezTo>
                      <a:pt x="5795" y="2336"/>
                      <a:pt x="6141" y="2117"/>
                      <a:pt x="6534" y="2013"/>
                    </a:cubicBezTo>
                    <a:lnTo>
                      <a:pt x="6534" y="2013"/>
                    </a:lnTo>
                    <a:cubicBezTo>
                      <a:pt x="6164" y="2174"/>
                      <a:pt x="5853" y="2417"/>
                      <a:pt x="5564" y="2682"/>
                    </a:cubicBezTo>
                    <a:cubicBezTo>
                      <a:pt x="5275" y="2936"/>
                      <a:pt x="4998" y="3225"/>
                      <a:pt x="4687" y="3467"/>
                    </a:cubicBezTo>
                    <a:cubicBezTo>
                      <a:pt x="4364" y="3721"/>
                      <a:pt x="4006" y="3917"/>
                      <a:pt x="3613" y="4021"/>
                    </a:cubicBezTo>
                    <a:cubicBezTo>
                      <a:pt x="3374" y="4084"/>
                      <a:pt x="3131" y="4113"/>
                      <a:pt x="2891" y="4113"/>
                    </a:cubicBezTo>
                    <a:cubicBezTo>
                      <a:pt x="2737" y="4113"/>
                      <a:pt x="2585" y="4101"/>
                      <a:pt x="2436" y="4079"/>
                    </a:cubicBezTo>
                    <a:cubicBezTo>
                      <a:pt x="2817" y="4067"/>
                      <a:pt x="3221" y="4021"/>
                      <a:pt x="3590" y="3906"/>
                    </a:cubicBezTo>
                    <a:cubicBezTo>
                      <a:pt x="3821" y="3836"/>
                      <a:pt x="4017" y="3733"/>
                      <a:pt x="4225" y="3606"/>
                    </a:cubicBezTo>
                    <a:cubicBezTo>
                      <a:pt x="4410" y="3409"/>
                      <a:pt x="4571" y="3213"/>
                      <a:pt x="4698" y="2994"/>
                    </a:cubicBezTo>
                    <a:cubicBezTo>
                      <a:pt x="4871" y="2694"/>
                      <a:pt x="4987" y="2359"/>
                      <a:pt x="5010" y="1978"/>
                    </a:cubicBezTo>
                    <a:close/>
                    <a:moveTo>
                      <a:pt x="3100" y="0"/>
                    </a:moveTo>
                    <a:cubicBezTo>
                      <a:pt x="2928" y="0"/>
                      <a:pt x="2756" y="41"/>
                      <a:pt x="2609" y="120"/>
                    </a:cubicBezTo>
                    <a:cubicBezTo>
                      <a:pt x="3209" y="743"/>
                      <a:pt x="3394" y="1782"/>
                      <a:pt x="3082" y="2578"/>
                    </a:cubicBezTo>
                    <a:cubicBezTo>
                      <a:pt x="2759" y="3363"/>
                      <a:pt x="1940" y="3940"/>
                      <a:pt x="1085" y="3963"/>
                    </a:cubicBezTo>
                    <a:cubicBezTo>
                      <a:pt x="1039" y="3965"/>
                      <a:pt x="992" y="3966"/>
                      <a:pt x="945" y="3966"/>
                    </a:cubicBezTo>
                    <a:cubicBezTo>
                      <a:pt x="614" y="3966"/>
                      <a:pt x="294" y="3929"/>
                      <a:pt x="0" y="3848"/>
                    </a:cubicBezTo>
                    <a:lnTo>
                      <a:pt x="0" y="3848"/>
                    </a:lnTo>
                    <a:cubicBezTo>
                      <a:pt x="670" y="4298"/>
                      <a:pt x="1443" y="4587"/>
                      <a:pt x="2240" y="4656"/>
                    </a:cubicBezTo>
                    <a:cubicBezTo>
                      <a:pt x="2382" y="4670"/>
                      <a:pt x="2525" y="4676"/>
                      <a:pt x="2667" y="4676"/>
                    </a:cubicBezTo>
                    <a:cubicBezTo>
                      <a:pt x="3731" y="4676"/>
                      <a:pt x="4799" y="4304"/>
                      <a:pt x="5633" y="3663"/>
                    </a:cubicBezTo>
                    <a:cubicBezTo>
                      <a:pt x="5991" y="3375"/>
                      <a:pt x="6326" y="3028"/>
                      <a:pt x="6730" y="2798"/>
                    </a:cubicBezTo>
                    <a:cubicBezTo>
                      <a:pt x="6994" y="2629"/>
                      <a:pt x="7296" y="2521"/>
                      <a:pt x="7587" y="2521"/>
                    </a:cubicBezTo>
                    <a:cubicBezTo>
                      <a:pt x="7754" y="2521"/>
                      <a:pt x="7917" y="2556"/>
                      <a:pt x="8069" y="2636"/>
                    </a:cubicBezTo>
                    <a:cubicBezTo>
                      <a:pt x="7815" y="2105"/>
                      <a:pt x="7538" y="1597"/>
                      <a:pt x="6972" y="1424"/>
                    </a:cubicBezTo>
                    <a:cubicBezTo>
                      <a:pt x="6775" y="1360"/>
                      <a:pt x="6566" y="1328"/>
                      <a:pt x="6356" y="1328"/>
                    </a:cubicBezTo>
                    <a:cubicBezTo>
                      <a:pt x="6037" y="1328"/>
                      <a:pt x="5713" y="1400"/>
                      <a:pt x="5414" y="1539"/>
                    </a:cubicBezTo>
                    <a:cubicBezTo>
                      <a:pt x="5564" y="1378"/>
                      <a:pt x="5610" y="1043"/>
                      <a:pt x="5472" y="870"/>
                    </a:cubicBezTo>
                    <a:cubicBezTo>
                      <a:pt x="5372" y="716"/>
                      <a:pt x="5184" y="649"/>
                      <a:pt x="4992" y="649"/>
                    </a:cubicBezTo>
                    <a:cubicBezTo>
                      <a:pt x="4896" y="649"/>
                      <a:pt x="4798" y="666"/>
                      <a:pt x="4710" y="697"/>
                    </a:cubicBezTo>
                    <a:cubicBezTo>
                      <a:pt x="4444" y="789"/>
                      <a:pt x="4237" y="985"/>
                      <a:pt x="4029" y="1193"/>
                    </a:cubicBezTo>
                    <a:cubicBezTo>
                      <a:pt x="4087" y="812"/>
                      <a:pt x="4006" y="397"/>
                      <a:pt x="3683" y="177"/>
                    </a:cubicBezTo>
                    <a:cubicBezTo>
                      <a:pt x="3513" y="58"/>
                      <a:pt x="3306" y="0"/>
                      <a:pt x="310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092637" y="4437292"/>
                <a:ext cx="616415" cy="247024"/>
              </a:xfrm>
              <a:custGeom>
                <a:avLst/>
                <a:gdLst/>
                <a:ahLst/>
                <a:cxnLst/>
                <a:rect l="l" t="t" r="r" b="b"/>
                <a:pathLst>
                  <a:path w="19127" h="7665" extrusionOk="0">
                    <a:moveTo>
                      <a:pt x="24" y="6802"/>
                    </a:moveTo>
                    <a:cubicBezTo>
                      <a:pt x="16" y="6817"/>
                      <a:pt x="8" y="6831"/>
                      <a:pt x="0" y="6845"/>
                    </a:cubicBezTo>
                    <a:cubicBezTo>
                      <a:pt x="8" y="6831"/>
                      <a:pt x="16" y="6817"/>
                      <a:pt x="24" y="6802"/>
                    </a:cubicBezTo>
                    <a:close/>
                    <a:moveTo>
                      <a:pt x="17107" y="1"/>
                    </a:moveTo>
                    <a:lnTo>
                      <a:pt x="17107" y="1"/>
                    </a:lnTo>
                    <a:cubicBezTo>
                      <a:pt x="17084" y="1247"/>
                      <a:pt x="16091" y="2309"/>
                      <a:pt x="14937" y="2771"/>
                    </a:cubicBezTo>
                    <a:cubicBezTo>
                      <a:pt x="14257" y="3031"/>
                      <a:pt x="13542" y="3125"/>
                      <a:pt x="12819" y="3125"/>
                    </a:cubicBezTo>
                    <a:cubicBezTo>
                      <a:pt x="12291" y="3125"/>
                      <a:pt x="11758" y="3075"/>
                      <a:pt x="11231" y="3002"/>
                    </a:cubicBezTo>
                    <a:cubicBezTo>
                      <a:pt x="9996" y="2817"/>
                      <a:pt x="8773" y="2528"/>
                      <a:pt x="7526" y="2494"/>
                    </a:cubicBezTo>
                    <a:cubicBezTo>
                      <a:pt x="7477" y="2493"/>
                      <a:pt x="7428" y="2492"/>
                      <a:pt x="7379" y="2492"/>
                    </a:cubicBezTo>
                    <a:cubicBezTo>
                      <a:pt x="4409" y="2492"/>
                      <a:pt x="1475" y="4192"/>
                      <a:pt x="24" y="6802"/>
                    </a:cubicBezTo>
                    <a:lnTo>
                      <a:pt x="24" y="6802"/>
                    </a:lnTo>
                    <a:cubicBezTo>
                      <a:pt x="620" y="5750"/>
                      <a:pt x="2608" y="4254"/>
                      <a:pt x="5957" y="4254"/>
                    </a:cubicBezTo>
                    <a:cubicBezTo>
                      <a:pt x="7135" y="4254"/>
                      <a:pt x="8482" y="4440"/>
                      <a:pt x="9996" y="4895"/>
                    </a:cubicBezTo>
                    <a:cubicBezTo>
                      <a:pt x="14625" y="6280"/>
                      <a:pt x="16414" y="5645"/>
                      <a:pt x="19127" y="7665"/>
                    </a:cubicBezTo>
                    <a:cubicBezTo>
                      <a:pt x="18942" y="6141"/>
                      <a:pt x="17314" y="4560"/>
                      <a:pt x="15802" y="4375"/>
                    </a:cubicBezTo>
                    <a:cubicBezTo>
                      <a:pt x="17211" y="3567"/>
                      <a:pt x="17672" y="1513"/>
                      <a:pt x="1710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20888" y="4504099"/>
                <a:ext cx="587411" cy="236840"/>
              </a:xfrm>
              <a:custGeom>
                <a:avLst/>
                <a:gdLst/>
                <a:ahLst/>
                <a:cxnLst/>
                <a:rect l="l" t="t" r="r" b="b"/>
                <a:pathLst>
                  <a:path w="18227" h="7349" extrusionOk="0">
                    <a:moveTo>
                      <a:pt x="0" y="2302"/>
                    </a:moveTo>
                    <a:lnTo>
                      <a:pt x="0" y="2302"/>
                    </a:lnTo>
                    <a:cubicBezTo>
                      <a:pt x="8" y="2312"/>
                      <a:pt x="16" y="2321"/>
                      <a:pt x="23" y="2331"/>
                    </a:cubicBezTo>
                    <a:lnTo>
                      <a:pt x="23" y="2331"/>
                    </a:lnTo>
                    <a:cubicBezTo>
                      <a:pt x="16" y="2321"/>
                      <a:pt x="8" y="2312"/>
                      <a:pt x="0" y="2302"/>
                    </a:cubicBezTo>
                    <a:close/>
                    <a:moveTo>
                      <a:pt x="17741" y="825"/>
                    </a:moveTo>
                    <a:lnTo>
                      <a:pt x="17741" y="825"/>
                    </a:lnTo>
                    <a:cubicBezTo>
                      <a:pt x="17753" y="1448"/>
                      <a:pt x="17695" y="2083"/>
                      <a:pt x="17522" y="2695"/>
                    </a:cubicBezTo>
                    <a:cubicBezTo>
                      <a:pt x="17361" y="3295"/>
                      <a:pt x="17095" y="3884"/>
                      <a:pt x="16703" y="4380"/>
                    </a:cubicBezTo>
                    <a:cubicBezTo>
                      <a:pt x="16310" y="4865"/>
                      <a:pt x="15860" y="5315"/>
                      <a:pt x="15364" y="5696"/>
                    </a:cubicBezTo>
                    <a:cubicBezTo>
                      <a:pt x="14856" y="6065"/>
                      <a:pt x="14302" y="6365"/>
                      <a:pt x="13701" y="6573"/>
                    </a:cubicBezTo>
                    <a:cubicBezTo>
                      <a:pt x="14279" y="6331"/>
                      <a:pt x="14798" y="5996"/>
                      <a:pt x="15283" y="5603"/>
                    </a:cubicBezTo>
                    <a:cubicBezTo>
                      <a:pt x="15768" y="5211"/>
                      <a:pt x="16206" y="4784"/>
                      <a:pt x="16587" y="4288"/>
                    </a:cubicBezTo>
                    <a:cubicBezTo>
                      <a:pt x="16957" y="3803"/>
                      <a:pt x="17234" y="3249"/>
                      <a:pt x="17418" y="2660"/>
                    </a:cubicBezTo>
                    <a:cubicBezTo>
                      <a:pt x="17591" y="2071"/>
                      <a:pt x="17684" y="1448"/>
                      <a:pt x="17741" y="825"/>
                    </a:cubicBezTo>
                    <a:close/>
                    <a:moveTo>
                      <a:pt x="17525" y="1"/>
                    </a:moveTo>
                    <a:cubicBezTo>
                      <a:pt x="17355" y="1"/>
                      <a:pt x="17190" y="114"/>
                      <a:pt x="17107" y="294"/>
                    </a:cubicBezTo>
                    <a:cubicBezTo>
                      <a:pt x="17014" y="490"/>
                      <a:pt x="17060" y="721"/>
                      <a:pt x="16980" y="883"/>
                    </a:cubicBezTo>
                    <a:cubicBezTo>
                      <a:pt x="16793" y="529"/>
                      <a:pt x="16543" y="375"/>
                      <a:pt x="16276" y="375"/>
                    </a:cubicBezTo>
                    <a:cubicBezTo>
                      <a:pt x="15654" y="375"/>
                      <a:pt x="14937" y="1212"/>
                      <a:pt x="14694" y="2302"/>
                    </a:cubicBezTo>
                    <a:cubicBezTo>
                      <a:pt x="14332" y="3900"/>
                      <a:pt x="13680" y="5386"/>
                      <a:pt x="12248" y="6368"/>
                    </a:cubicBezTo>
                    <a:lnTo>
                      <a:pt x="12248" y="6368"/>
                    </a:lnTo>
                    <a:cubicBezTo>
                      <a:pt x="12497" y="6165"/>
                      <a:pt x="12466" y="5797"/>
                      <a:pt x="12224" y="5534"/>
                    </a:cubicBezTo>
                    <a:cubicBezTo>
                      <a:pt x="12020" y="5303"/>
                      <a:pt x="11698" y="5205"/>
                      <a:pt x="11382" y="5205"/>
                    </a:cubicBezTo>
                    <a:cubicBezTo>
                      <a:pt x="11304" y="5205"/>
                      <a:pt x="11226" y="5211"/>
                      <a:pt x="11151" y="5223"/>
                    </a:cubicBezTo>
                    <a:cubicBezTo>
                      <a:pt x="10758" y="5280"/>
                      <a:pt x="10400" y="5396"/>
                      <a:pt x="10019" y="5511"/>
                    </a:cubicBezTo>
                    <a:cubicBezTo>
                      <a:pt x="9662" y="5627"/>
                      <a:pt x="9315" y="5730"/>
                      <a:pt x="8923" y="5765"/>
                    </a:cubicBezTo>
                    <a:cubicBezTo>
                      <a:pt x="8633" y="5794"/>
                      <a:pt x="8341" y="5807"/>
                      <a:pt x="8049" y="5807"/>
                    </a:cubicBezTo>
                    <a:cubicBezTo>
                      <a:pt x="7529" y="5807"/>
                      <a:pt x="7009" y="5767"/>
                      <a:pt x="6499" y="5707"/>
                    </a:cubicBezTo>
                    <a:cubicBezTo>
                      <a:pt x="4144" y="5397"/>
                      <a:pt x="1562" y="4219"/>
                      <a:pt x="23" y="2331"/>
                    </a:cubicBezTo>
                    <a:lnTo>
                      <a:pt x="23" y="2331"/>
                    </a:lnTo>
                    <a:cubicBezTo>
                      <a:pt x="2456" y="5325"/>
                      <a:pt x="5553" y="6874"/>
                      <a:pt x="9419" y="7277"/>
                    </a:cubicBezTo>
                    <a:cubicBezTo>
                      <a:pt x="9853" y="7324"/>
                      <a:pt x="10292" y="7349"/>
                      <a:pt x="10732" y="7349"/>
                    </a:cubicBezTo>
                    <a:cubicBezTo>
                      <a:pt x="12472" y="7349"/>
                      <a:pt x="14220" y="6959"/>
                      <a:pt x="15629" y="5973"/>
                    </a:cubicBezTo>
                    <a:cubicBezTo>
                      <a:pt x="17418" y="4772"/>
                      <a:pt x="18226" y="2822"/>
                      <a:pt x="18018" y="698"/>
                    </a:cubicBezTo>
                    <a:cubicBezTo>
                      <a:pt x="17995" y="513"/>
                      <a:pt x="17961" y="305"/>
                      <a:pt x="17845" y="167"/>
                    </a:cubicBezTo>
                    <a:cubicBezTo>
                      <a:pt x="17753" y="51"/>
                      <a:pt x="17638" y="1"/>
                      <a:pt x="1752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869816" y="4685024"/>
                <a:ext cx="247411" cy="99744"/>
              </a:xfrm>
              <a:custGeom>
                <a:avLst/>
                <a:gdLst/>
                <a:ahLst/>
                <a:cxnLst/>
                <a:rect l="l" t="t" r="r" b="b"/>
                <a:pathLst>
                  <a:path w="7677" h="3095" extrusionOk="0">
                    <a:moveTo>
                      <a:pt x="5806" y="2910"/>
                    </a:moveTo>
                    <a:cubicBezTo>
                      <a:pt x="5816" y="2915"/>
                      <a:pt x="5826" y="2920"/>
                      <a:pt x="5836" y="2925"/>
                    </a:cubicBezTo>
                    <a:lnTo>
                      <a:pt x="5836" y="2925"/>
                    </a:lnTo>
                    <a:cubicBezTo>
                      <a:pt x="5826" y="2920"/>
                      <a:pt x="5816" y="2915"/>
                      <a:pt x="5806" y="2910"/>
                    </a:cubicBezTo>
                    <a:close/>
                    <a:moveTo>
                      <a:pt x="6529" y="0"/>
                    </a:moveTo>
                    <a:cubicBezTo>
                      <a:pt x="6205" y="0"/>
                      <a:pt x="5442" y="521"/>
                      <a:pt x="5345" y="578"/>
                    </a:cubicBezTo>
                    <a:cubicBezTo>
                      <a:pt x="4136" y="1312"/>
                      <a:pt x="2331" y="2139"/>
                      <a:pt x="756" y="2139"/>
                    </a:cubicBezTo>
                    <a:cubicBezTo>
                      <a:pt x="497" y="2139"/>
                      <a:pt x="244" y="2116"/>
                      <a:pt x="0" y="2067"/>
                    </a:cubicBezTo>
                    <a:lnTo>
                      <a:pt x="0" y="2067"/>
                    </a:lnTo>
                    <a:cubicBezTo>
                      <a:pt x="745" y="2220"/>
                      <a:pt x="1474" y="2309"/>
                      <a:pt x="2199" y="2309"/>
                    </a:cubicBezTo>
                    <a:cubicBezTo>
                      <a:pt x="3002" y="2309"/>
                      <a:pt x="3799" y="2200"/>
                      <a:pt x="4606" y="1952"/>
                    </a:cubicBezTo>
                    <a:cubicBezTo>
                      <a:pt x="4860" y="1871"/>
                      <a:pt x="5125" y="1779"/>
                      <a:pt x="5379" y="1755"/>
                    </a:cubicBezTo>
                    <a:cubicBezTo>
                      <a:pt x="5444" y="1747"/>
                      <a:pt x="5508" y="1743"/>
                      <a:pt x="5573" y="1743"/>
                    </a:cubicBezTo>
                    <a:cubicBezTo>
                      <a:pt x="5786" y="1743"/>
                      <a:pt x="5996" y="1790"/>
                      <a:pt x="6164" y="1906"/>
                    </a:cubicBezTo>
                    <a:cubicBezTo>
                      <a:pt x="6383" y="2067"/>
                      <a:pt x="6522" y="2356"/>
                      <a:pt x="6453" y="2621"/>
                    </a:cubicBezTo>
                    <a:cubicBezTo>
                      <a:pt x="6400" y="2813"/>
                      <a:pt x="6196" y="2959"/>
                      <a:pt x="5995" y="2959"/>
                    </a:cubicBezTo>
                    <a:cubicBezTo>
                      <a:pt x="5941" y="2959"/>
                      <a:pt x="5887" y="2948"/>
                      <a:pt x="5836" y="2925"/>
                    </a:cubicBezTo>
                    <a:lnTo>
                      <a:pt x="5836" y="2925"/>
                    </a:lnTo>
                    <a:cubicBezTo>
                      <a:pt x="6045" y="3029"/>
                      <a:pt x="6289" y="3095"/>
                      <a:pt x="6526" y="3095"/>
                    </a:cubicBezTo>
                    <a:cubicBezTo>
                      <a:pt x="6784" y="3095"/>
                      <a:pt x="7032" y="3017"/>
                      <a:pt x="7215" y="2829"/>
                    </a:cubicBezTo>
                    <a:cubicBezTo>
                      <a:pt x="7572" y="2471"/>
                      <a:pt x="7676" y="1882"/>
                      <a:pt x="7445" y="1421"/>
                    </a:cubicBezTo>
                    <a:cubicBezTo>
                      <a:pt x="7215" y="959"/>
                      <a:pt x="6730" y="740"/>
                      <a:pt x="6233" y="740"/>
                    </a:cubicBezTo>
                    <a:cubicBezTo>
                      <a:pt x="6395" y="659"/>
                      <a:pt x="6568" y="520"/>
                      <a:pt x="6626" y="347"/>
                    </a:cubicBezTo>
                    <a:cubicBezTo>
                      <a:pt x="6725" y="92"/>
                      <a:pt x="6666" y="0"/>
                      <a:pt x="6529"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094119" y="4599331"/>
                <a:ext cx="461691" cy="251278"/>
              </a:xfrm>
              <a:custGeom>
                <a:avLst/>
                <a:gdLst/>
                <a:ahLst/>
                <a:cxnLst/>
                <a:rect l="l" t="t" r="r" b="b"/>
                <a:pathLst>
                  <a:path w="14326" h="7797" extrusionOk="0">
                    <a:moveTo>
                      <a:pt x="4065" y="497"/>
                    </a:moveTo>
                    <a:cubicBezTo>
                      <a:pt x="4130" y="497"/>
                      <a:pt x="4195" y="498"/>
                      <a:pt x="4260" y="502"/>
                    </a:cubicBezTo>
                    <a:cubicBezTo>
                      <a:pt x="4756" y="548"/>
                      <a:pt x="5241" y="663"/>
                      <a:pt x="5703" y="859"/>
                    </a:cubicBezTo>
                    <a:cubicBezTo>
                      <a:pt x="6626" y="1240"/>
                      <a:pt x="7411" y="1887"/>
                      <a:pt x="8115" y="2568"/>
                    </a:cubicBezTo>
                    <a:cubicBezTo>
                      <a:pt x="8842" y="3226"/>
                      <a:pt x="9489" y="3964"/>
                      <a:pt x="10216" y="4622"/>
                    </a:cubicBezTo>
                    <a:cubicBezTo>
                      <a:pt x="10931" y="5292"/>
                      <a:pt x="11774" y="5811"/>
                      <a:pt x="12651" y="6238"/>
                    </a:cubicBezTo>
                    <a:cubicBezTo>
                      <a:pt x="12201" y="6054"/>
                      <a:pt x="11751" y="5834"/>
                      <a:pt x="11324" y="5592"/>
                    </a:cubicBezTo>
                    <a:cubicBezTo>
                      <a:pt x="10908" y="5349"/>
                      <a:pt x="10504" y="5049"/>
                      <a:pt x="10124" y="4726"/>
                    </a:cubicBezTo>
                    <a:cubicBezTo>
                      <a:pt x="9373" y="4080"/>
                      <a:pt x="8727" y="3329"/>
                      <a:pt x="8011" y="2660"/>
                    </a:cubicBezTo>
                    <a:cubicBezTo>
                      <a:pt x="7319" y="1991"/>
                      <a:pt x="6557" y="1356"/>
                      <a:pt x="5668" y="963"/>
                    </a:cubicBezTo>
                    <a:cubicBezTo>
                      <a:pt x="5101" y="713"/>
                      <a:pt x="4483" y="552"/>
                      <a:pt x="3860" y="552"/>
                    </a:cubicBezTo>
                    <a:cubicBezTo>
                      <a:pt x="3507" y="552"/>
                      <a:pt x="3152" y="604"/>
                      <a:pt x="2805" y="721"/>
                    </a:cubicBezTo>
                    <a:cubicBezTo>
                      <a:pt x="3036" y="629"/>
                      <a:pt x="3279" y="571"/>
                      <a:pt x="3533" y="525"/>
                    </a:cubicBezTo>
                    <a:cubicBezTo>
                      <a:pt x="3710" y="508"/>
                      <a:pt x="3888" y="497"/>
                      <a:pt x="4065" y="497"/>
                    </a:cubicBezTo>
                    <a:close/>
                    <a:moveTo>
                      <a:pt x="4401" y="0"/>
                    </a:moveTo>
                    <a:cubicBezTo>
                      <a:pt x="3819" y="0"/>
                      <a:pt x="3235" y="101"/>
                      <a:pt x="2655" y="317"/>
                    </a:cubicBezTo>
                    <a:cubicBezTo>
                      <a:pt x="2309" y="444"/>
                      <a:pt x="1963" y="605"/>
                      <a:pt x="1628" y="813"/>
                    </a:cubicBezTo>
                    <a:cubicBezTo>
                      <a:pt x="1005" y="1194"/>
                      <a:pt x="555" y="1760"/>
                      <a:pt x="1" y="2175"/>
                    </a:cubicBezTo>
                    <a:cubicBezTo>
                      <a:pt x="1003" y="1438"/>
                      <a:pt x="2249" y="927"/>
                      <a:pt x="3516" y="927"/>
                    </a:cubicBezTo>
                    <a:cubicBezTo>
                      <a:pt x="3737" y="927"/>
                      <a:pt x="3958" y="942"/>
                      <a:pt x="4179" y="975"/>
                    </a:cubicBezTo>
                    <a:cubicBezTo>
                      <a:pt x="4975" y="1090"/>
                      <a:pt x="6303" y="1379"/>
                      <a:pt x="6499" y="2302"/>
                    </a:cubicBezTo>
                    <a:cubicBezTo>
                      <a:pt x="6580" y="2625"/>
                      <a:pt x="6545" y="2983"/>
                      <a:pt x="6349" y="3237"/>
                    </a:cubicBezTo>
                    <a:cubicBezTo>
                      <a:pt x="6231" y="3382"/>
                      <a:pt x="6022" y="3463"/>
                      <a:pt x="5822" y="3463"/>
                    </a:cubicBezTo>
                    <a:cubicBezTo>
                      <a:pt x="5671" y="3463"/>
                      <a:pt x="5525" y="3417"/>
                      <a:pt x="5426" y="3318"/>
                    </a:cubicBezTo>
                    <a:lnTo>
                      <a:pt x="5426" y="3318"/>
                    </a:lnTo>
                    <a:cubicBezTo>
                      <a:pt x="5548" y="3676"/>
                      <a:pt x="5916" y="3943"/>
                      <a:pt x="6295" y="3943"/>
                    </a:cubicBezTo>
                    <a:cubicBezTo>
                      <a:pt x="6344" y="3943"/>
                      <a:pt x="6393" y="3939"/>
                      <a:pt x="6441" y="3930"/>
                    </a:cubicBezTo>
                    <a:cubicBezTo>
                      <a:pt x="6880" y="3860"/>
                      <a:pt x="7169" y="3410"/>
                      <a:pt x="7169" y="2983"/>
                    </a:cubicBezTo>
                    <a:cubicBezTo>
                      <a:pt x="7988" y="4103"/>
                      <a:pt x="8254" y="5396"/>
                      <a:pt x="8150" y="6769"/>
                    </a:cubicBezTo>
                    <a:cubicBezTo>
                      <a:pt x="8150" y="6769"/>
                      <a:pt x="8484" y="6504"/>
                      <a:pt x="8669" y="6250"/>
                    </a:cubicBezTo>
                    <a:cubicBezTo>
                      <a:pt x="8669" y="6250"/>
                      <a:pt x="8923" y="6769"/>
                      <a:pt x="8923" y="7796"/>
                    </a:cubicBezTo>
                    <a:cubicBezTo>
                      <a:pt x="9442" y="7150"/>
                      <a:pt x="9593" y="6942"/>
                      <a:pt x="9823" y="6157"/>
                    </a:cubicBezTo>
                    <a:cubicBezTo>
                      <a:pt x="10207" y="6781"/>
                      <a:pt x="10644" y="6960"/>
                      <a:pt x="11114" y="6960"/>
                    </a:cubicBezTo>
                    <a:cubicBezTo>
                      <a:pt x="11746" y="6960"/>
                      <a:pt x="12436" y="6636"/>
                      <a:pt x="13130" y="6636"/>
                    </a:cubicBezTo>
                    <a:cubicBezTo>
                      <a:pt x="13332" y="6636"/>
                      <a:pt x="13535" y="6663"/>
                      <a:pt x="13736" y="6735"/>
                    </a:cubicBezTo>
                    <a:cubicBezTo>
                      <a:pt x="12432" y="6273"/>
                      <a:pt x="13471" y="3930"/>
                      <a:pt x="12213" y="3618"/>
                    </a:cubicBezTo>
                    <a:cubicBezTo>
                      <a:pt x="12986" y="3560"/>
                      <a:pt x="13713" y="3399"/>
                      <a:pt x="14325" y="2925"/>
                    </a:cubicBezTo>
                    <a:lnTo>
                      <a:pt x="14325" y="2925"/>
                    </a:lnTo>
                    <a:cubicBezTo>
                      <a:pt x="14014" y="2980"/>
                      <a:pt x="13700" y="3005"/>
                      <a:pt x="13384" y="3005"/>
                    </a:cubicBezTo>
                    <a:cubicBezTo>
                      <a:pt x="11370" y="3005"/>
                      <a:pt x="9300" y="1974"/>
                      <a:pt x="7653" y="986"/>
                    </a:cubicBezTo>
                    <a:cubicBezTo>
                      <a:pt x="6597" y="360"/>
                      <a:pt x="5501" y="0"/>
                      <a:pt x="440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38532" y="4596882"/>
                <a:ext cx="164070" cy="48438"/>
              </a:xfrm>
              <a:custGeom>
                <a:avLst/>
                <a:gdLst/>
                <a:ahLst/>
                <a:cxnLst/>
                <a:rect l="l" t="t" r="r" b="b"/>
                <a:pathLst>
                  <a:path w="5091" h="1503" extrusionOk="0">
                    <a:moveTo>
                      <a:pt x="0" y="0"/>
                    </a:moveTo>
                    <a:lnTo>
                      <a:pt x="0" y="0"/>
                    </a:lnTo>
                    <a:cubicBezTo>
                      <a:pt x="1221" y="1016"/>
                      <a:pt x="2689" y="1503"/>
                      <a:pt x="4238" y="1503"/>
                    </a:cubicBezTo>
                    <a:cubicBezTo>
                      <a:pt x="4520" y="1503"/>
                      <a:pt x="4804" y="1487"/>
                      <a:pt x="5090" y="1455"/>
                    </a:cubicBezTo>
                    <a:cubicBezTo>
                      <a:pt x="3394" y="970"/>
                      <a:pt x="1697" y="485"/>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24981" y="4602103"/>
                <a:ext cx="282732" cy="216150"/>
              </a:xfrm>
              <a:custGeom>
                <a:avLst/>
                <a:gdLst/>
                <a:ahLst/>
                <a:cxnLst/>
                <a:rect l="l" t="t" r="r" b="b"/>
                <a:pathLst>
                  <a:path w="8773" h="6707" extrusionOk="0">
                    <a:moveTo>
                      <a:pt x="1466" y="1881"/>
                    </a:moveTo>
                    <a:lnTo>
                      <a:pt x="1466" y="1881"/>
                    </a:lnTo>
                    <a:cubicBezTo>
                      <a:pt x="1813" y="2228"/>
                      <a:pt x="2170" y="2562"/>
                      <a:pt x="2574" y="2874"/>
                    </a:cubicBezTo>
                    <a:cubicBezTo>
                      <a:pt x="2967" y="3186"/>
                      <a:pt x="3382" y="3474"/>
                      <a:pt x="3821" y="3728"/>
                    </a:cubicBezTo>
                    <a:cubicBezTo>
                      <a:pt x="4248" y="3994"/>
                      <a:pt x="4710" y="4202"/>
                      <a:pt x="5183" y="4409"/>
                    </a:cubicBezTo>
                    <a:cubicBezTo>
                      <a:pt x="5668" y="4594"/>
                      <a:pt x="6153" y="4767"/>
                      <a:pt x="6649" y="4940"/>
                    </a:cubicBezTo>
                    <a:cubicBezTo>
                      <a:pt x="6129" y="4825"/>
                      <a:pt x="5622" y="4675"/>
                      <a:pt x="5148" y="4502"/>
                    </a:cubicBezTo>
                    <a:cubicBezTo>
                      <a:pt x="4652" y="4305"/>
                      <a:pt x="4190" y="4098"/>
                      <a:pt x="3729" y="3832"/>
                    </a:cubicBezTo>
                    <a:cubicBezTo>
                      <a:pt x="3278" y="3578"/>
                      <a:pt x="2863" y="3290"/>
                      <a:pt x="2494" y="2955"/>
                    </a:cubicBezTo>
                    <a:cubicBezTo>
                      <a:pt x="2113" y="2620"/>
                      <a:pt x="1766" y="2274"/>
                      <a:pt x="1466" y="1881"/>
                    </a:cubicBezTo>
                    <a:close/>
                    <a:moveTo>
                      <a:pt x="0" y="0"/>
                    </a:moveTo>
                    <a:lnTo>
                      <a:pt x="0" y="0"/>
                    </a:lnTo>
                    <a:cubicBezTo>
                      <a:pt x="947" y="1985"/>
                      <a:pt x="4063" y="6325"/>
                      <a:pt x="6499" y="6706"/>
                    </a:cubicBezTo>
                    <a:cubicBezTo>
                      <a:pt x="6499" y="6602"/>
                      <a:pt x="5321" y="5598"/>
                      <a:pt x="5114" y="5160"/>
                    </a:cubicBezTo>
                    <a:lnTo>
                      <a:pt x="5114" y="5160"/>
                    </a:lnTo>
                    <a:cubicBezTo>
                      <a:pt x="5664" y="5501"/>
                      <a:pt x="6398" y="5673"/>
                      <a:pt x="7120" y="5673"/>
                    </a:cubicBezTo>
                    <a:cubicBezTo>
                      <a:pt x="7716" y="5673"/>
                      <a:pt x="8303" y="5556"/>
                      <a:pt x="8773" y="5321"/>
                    </a:cubicBezTo>
                    <a:cubicBezTo>
                      <a:pt x="5425" y="4444"/>
                      <a:pt x="2332" y="2562"/>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12890" y="4523597"/>
                <a:ext cx="315088" cy="295397"/>
              </a:xfrm>
              <a:custGeom>
                <a:avLst/>
                <a:gdLst/>
                <a:ahLst/>
                <a:cxnLst/>
                <a:rect l="l" t="t" r="r" b="b"/>
                <a:pathLst>
                  <a:path w="9777" h="9166" extrusionOk="0">
                    <a:moveTo>
                      <a:pt x="4155" y="5379"/>
                    </a:moveTo>
                    <a:cubicBezTo>
                      <a:pt x="4155" y="5379"/>
                      <a:pt x="2055" y="6815"/>
                      <a:pt x="1466" y="6815"/>
                    </a:cubicBezTo>
                    <a:cubicBezTo>
                      <a:pt x="1361" y="6815"/>
                      <a:pt x="1304" y="6769"/>
                      <a:pt x="1316" y="6661"/>
                    </a:cubicBezTo>
                    <a:cubicBezTo>
                      <a:pt x="1385" y="5922"/>
                      <a:pt x="4155" y="5379"/>
                      <a:pt x="4155" y="5379"/>
                    </a:cubicBezTo>
                    <a:close/>
                    <a:moveTo>
                      <a:pt x="4005" y="5783"/>
                    </a:moveTo>
                    <a:cubicBezTo>
                      <a:pt x="4005" y="5783"/>
                      <a:pt x="2444" y="8031"/>
                      <a:pt x="1906" y="8031"/>
                    </a:cubicBezTo>
                    <a:cubicBezTo>
                      <a:pt x="1864" y="8031"/>
                      <a:pt x="1829" y="8017"/>
                      <a:pt x="1801" y="7988"/>
                    </a:cubicBezTo>
                    <a:cubicBezTo>
                      <a:pt x="1397" y="7584"/>
                      <a:pt x="4005" y="5783"/>
                      <a:pt x="4005" y="5783"/>
                    </a:cubicBezTo>
                    <a:close/>
                    <a:moveTo>
                      <a:pt x="4432" y="5633"/>
                    </a:moveTo>
                    <a:cubicBezTo>
                      <a:pt x="4432" y="5633"/>
                      <a:pt x="3867" y="8404"/>
                      <a:pt x="3140" y="8473"/>
                    </a:cubicBezTo>
                    <a:cubicBezTo>
                      <a:pt x="3130" y="8474"/>
                      <a:pt x="3120" y="8474"/>
                      <a:pt x="3111" y="8474"/>
                    </a:cubicBezTo>
                    <a:cubicBezTo>
                      <a:pt x="2467" y="8474"/>
                      <a:pt x="4432" y="5633"/>
                      <a:pt x="4432" y="5633"/>
                    </a:cubicBezTo>
                    <a:close/>
                    <a:moveTo>
                      <a:pt x="5310" y="1"/>
                    </a:moveTo>
                    <a:cubicBezTo>
                      <a:pt x="3948" y="1178"/>
                      <a:pt x="5621" y="2551"/>
                      <a:pt x="5621" y="2551"/>
                    </a:cubicBezTo>
                    <a:cubicBezTo>
                      <a:pt x="5488" y="2495"/>
                      <a:pt x="5355" y="2471"/>
                      <a:pt x="5227" y="2471"/>
                    </a:cubicBezTo>
                    <a:cubicBezTo>
                      <a:pt x="4570" y="2471"/>
                      <a:pt x="4028" y="3094"/>
                      <a:pt x="4028" y="3094"/>
                    </a:cubicBezTo>
                    <a:cubicBezTo>
                      <a:pt x="5852" y="3336"/>
                      <a:pt x="5010" y="4779"/>
                      <a:pt x="2493" y="4998"/>
                    </a:cubicBezTo>
                    <a:cubicBezTo>
                      <a:pt x="0" y="5206"/>
                      <a:pt x="716" y="7030"/>
                      <a:pt x="889" y="7699"/>
                    </a:cubicBezTo>
                    <a:cubicBezTo>
                      <a:pt x="1050" y="8242"/>
                      <a:pt x="750" y="8911"/>
                      <a:pt x="646" y="9108"/>
                    </a:cubicBezTo>
                    <a:lnTo>
                      <a:pt x="600" y="9154"/>
                    </a:lnTo>
                    <a:cubicBezTo>
                      <a:pt x="600" y="9154"/>
                      <a:pt x="623" y="9154"/>
                      <a:pt x="635" y="9142"/>
                    </a:cubicBezTo>
                    <a:lnTo>
                      <a:pt x="635" y="9142"/>
                    </a:lnTo>
                    <a:cubicBezTo>
                      <a:pt x="623" y="9154"/>
                      <a:pt x="623" y="9165"/>
                      <a:pt x="623" y="9165"/>
                    </a:cubicBezTo>
                    <a:lnTo>
                      <a:pt x="658" y="9131"/>
                    </a:lnTo>
                    <a:cubicBezTo>
                      <a:pt x="826" y="9047"/>
                      <a:pt x="1286" y="8836"/>
                      <a:pt x="1748" y="8836"/>
                    </a:cubicBezTo>
                    <a:cubicBezTo>
                      <a:pt x="1859" y="8836"/>
                      <a:pt x="1970" y="8848"/>
                      <a:pt x="2078" y="8877"/>
                    </a:cubicBezTo>
                    <a:cubicBezTo>
                      <a:pt x="2345" y="8952"/>
                      <a:pt x="2805" y="9114"/>
                      <a:pt x="3272" y="9114"/>
                    </a:cubicBezTo>
                    <a:cubicBezTo>
                      <a:pt x="3957" y="9114"/>
                      <a:pt x="4655" y="8766"/>
                      <a:pt x="4779" y="7284"/>
                    </a:cubicBezTo>
                    <a:cubicBezTo>
                      <a:pt x="4903" y="5697"/>
                      <a:pt x="5533" y="4772"/>
                      <a:pt x="6042" y="4772"/>
                    </a:cubicBezTo>
                    <a:cubicBezTo>
                      <a:pt x="6336" y="4772"/>
                      <a:pt x="6590" y="5081"/>
                      <a:pt x="6683" y="5749"/>
                    </a:cubicBezTo>
                    <a:cubicBezTo>
                      <a:pt x="6683" y="5749"/>
                      <a:pt x="7572" y="4975"/>
                      <a:pt x="7226" y="4144"/>
                    </a:cubicBezTo>
                    <a:lnTo>
                      <a:pt x="7226" y="4144"/>
                    </a:lnTo>
                    <a:cubicBezTo>
                      <a:pt x="7226" y="4144"/>
                      <a:pt x="7925" y="5008"/>
                      <a:pt x="8754" y="5008"/>
                    </a:cubicBezTo>
                    <a:cubicBezTo>
                      <a:pt x="9086" y="5008"/>
                      <a:pt x="9439" y="4869"/>
                      <a:pt x="9777" y="4479"/>
                    </a:cubicBezTo>
                    <a:lnTo>
                      <a:pt x="9777" y="4479"/>
                    </a:lnTo>
                    <a:cubicBezTo>
                      <a:pt x="9777" y="4479"/>
                      <a:pt x="9634" y="4539"/>
                      <a:pt x="9425" y="4539"/>
                    </a:cubicBezTo>
                    <a:cubicBezTo>
                      <a:pt x="9176" y="4539"/>
                      <a:pt x="8832" y="4453"/>
                      <a:pt x="8530" y="4075"/>
                    </a:cubicBezTo>
                    <a:cubicBezTo>
                      <a:pt x="7964" y="3371"/>
                      <a:pt x="8565" y="2817"/>
                      <a:pt x="7791" y="2009"/>
                    </a:cubicBezTo>
                    <a:lnTo>
                      <a:pt x="7780" y="2009"/>
                    </a:lnTo>
                    <a:lnTo>
                      <a:pt x="7780" y="1997"/>
                    </a:lnTo>
                    <a:cubicBezTo>
                      <a:pt x="6972" y="1201"/>
                      <a:pt x="6418" y="1824"/>
                      <a:pt x="5714" y="1259"/>
                    </a:cubicBezTo>
                    <a:cubicBezTo>
                      <a:pt x="5010" y="693"/>
                      <a:pt x="5310" y="1"/>
                      <a:pt x="531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7435073" y="3440363"/>
              <a:ext cx="1510696" cy="1504347"/>
              <a:chOff x="7435073" y="3345875"/>
              <a:chExt cx="1510696" cy="1504347"/>
            </a:xfrm>
          </p:grpSpPr>
          <p:sp>
            <p:nvSpPr>
              <p:cNvPr id="60" name="Google Shape;60;p2"/>
              <p:cNvSpPr/>
              <p:nvPr/>
            </p:nvSpPr>
            <p:spPr>
              <a:xfrm>
                <a:off x="8612440" y="4150854"/>
                <a:ext cx="155143" cy="260076"/>
              </a:xfrm>
              <a:custGeom>
                <a:avLst/>
                <a:gdLst/>
                <a:ahLst/>
                <a:cxnLst/>
                <a:rect l="l" t="t" r="r" b="b"/>
                <a:pathLst>
                  <a:path w="4814" h="8070" extrusionOk="0">
                    <a:moveTo>
                      <a:pt x="2066" y="1548"/>
                    </a:moveTo>
                    <a:lnTo>
                      <a:pt x="2066" y="1548"/>
                    </a:lnTo>
                    <a:cubicBezTo>
                      <a:pt x="2216" y="1905"/>
                      <a:pt x="2470" y="2229"/>
                      <a:pt x="2724" y="2517"/>
                    </a:cubicBezTo>
                    <a:cubicBezTo>
                      <a:pt x="2990" y="2806"/>
                      <a:pt x="3278" y="3071"/>
                      <a:pt x="3521" y="3394"/>
                    </a:cubicBezTo>
                    <a:cubicBezTo>
                      <a:pt x="3763" y="3706"/>
                      <a:pt x="3971" y="4075"/>
                      <a:pt x="4063" y="4456"/>
                    </a:cubicBezTo>
                    <a:cubicBezTo>
                      <a:pt x="4167" y="4849"/>
                      <a:pt x="4179" y="5253"/>
                      <a:pt x="4121" y="5645"/>
                    </a:cubicBezTo>
                    <a:cubicBezTo>
                      <a:pt x="4109" y="5253"/>
                      <a:pt x="4063" y="4849"/>
                      <a:pt x="3948" y="4491"/>
                    </a:cubicBezTo>
                    <a:cubicBezTo>
                      <a:pt x="3879" y="4260"/>
                      <a:pt x="3775" y="4052"/>
                      <a:pt x="3648" y="3856"/>
                    </a:cubicBezTo>
                    <a:cubicBezTo>
                      <a:pt x="3463" y="3671"/>
                      <a:pt x="3255" y="3510"/>
                      <a:pt x="3047" y="3383"/>
                    </a:cubicBezTo>
                    <a:cubicBezTo>
                      <a:pt x="2736" y="3210"/>
                      <a:pt x="2413" y="3094"/>
                      <a:pt x="2032" y="3060"/>
                    </a:cubicBezTo>
                    <a:cubicBezTo>
                      <a:pt x="2126" y="3038"/>
                      <a:pt x="2222" y="3028"/>
                      <a:pt x="2319" y="3028"/>
                    </a:cubicBezTo>
                    <a:cubicBezTo>
                      <a:pt x="2591" y="3028"/>
                      <a:pt x="2870" y="3108"/>
                      <a:pt x="3117" y="3244"/>
                    </a:cubicBezTo>
                    <a:cubicBezTo>
                      <a:pt x="3186" y="3290"/>
                      <a:pt x="3244" y="3337"/>
                      <a:pt x="3313" y="3383"/>
                    </a:cubicBezTo>
                    <a:cubicBezTo>
                      <a:pt x="3105" y="3106"/>
                      <a:pt x="2851" y="2863"/>
                      <a:pt x="2644" y="2586"/>
                    </a:cubicBezTo>
                    <a:cubicBezTo>
                      <a:pt x="2378" y="2286"/>
                      <a:pt x="2159" y="1940"/>
                      <a:pt x="2066" y="1548"/>
                    </a:cubicBezTo>
                    <a:close/>
                    <a:moveTo>
                      <a:pt x="2678" y="1"/>
                    </a:moveTo>
                    <a:cubicBezTo>
                      <a:pt x="2147" y="266"/>
                      <a:pt x="1639" y="532"/>
                      <a:pt x="1466" y="1097"/>
                    </a:cubicBezTo>
                    <a:cubicBezTo>
                      <a:pt x="1316" y="1605"/>
                      <a:pt x="1351" y="2171"/>
                      <a:pt x="1582" y="2656"/>
                    </a:cubicBezTo>
                    <a:cubicBezTo>
                      <a:pt x="1492" y="2573"/>
                      <a:pt x="1338" y="2523"/>
                      <a:pt x="1190" y="2523"/>
                    </a:cubicBezTo>
                    <a:cubicBezTo>
                      <a:pt x="1090" y="2523"/>
                      <a:pt x="994" y="2547"/>
                      <a:pt x="924" y="2598"/>
                    </a:cubicBezTo>
                    <a:cubicBezTo>
                      <a:pt x="693" y="2760"/>
                      <a:pt x="647" y="3106"/>
                      <a:pt x="751" y="3360"/>
                    </a:cubicBezTo>
                    <a:cubicBezTo>
                      <a:pt x="831" y="3625"/>
                      <a:pt x="1039" y="3845"/>
                      <a:pt x="1235" y="4041"/>
                    </a:cubicBezTo>
                    <a:cubicBezTo>
                      <a:pt x="1167" y="4030"/>
                      <a:pt x="1097" y="4025"/>
                      <a:pt x="1028" y="4025"/>
                    </a:cubicBezTo>
                    <a:cubicBezTo>
                      <a:pt x="719" y="4025"/>
                      <a:pt x="410" y="4133"/>
                      <a:pt x="231" y="4387"/>
                    </a:cubicBezTo>
                    <a:cubicBezTo>
                      <a:pt x="12" y="4710"/>
                      <a:pt x="0" y="5137"/>
                      <a:pt x="173" y="5472"/>
                    </a:cubicBezTo>
                    <a:cubicBezTo>
                      <a:pt x="593" y="5060"/>
                      <a:pt x="1201" y="4842"/>
                      <a:pt x="1793" y="4842"/>
                    </a:cubicBezTo>
                    <a:cubicBezTo>
                      <a:pt x="2081" y="4842"/>
                      <a:pt x="2364" y="4893"/>
                      <a:pt x="2620" y="4999"/>
                    </a:cubicBezTo>
                    <a:cubicBezTo>
                      <a:pt x="3417" y="5310"/>
                      <a:pt x="3994" y="6130"/>
                      <a:pt x="4006" y="6984"/>
                    </a:cubicBezTo>
                    <a:cubicBezTo>
                      <a:pt x="4017" y="7377"/>
                      <a:pt x="3994" y="7734"/>
                      <a:pt x="3890" y="8069"/>
                    </a:cubicBezTo>
                    <a:cubicBezTo>
                      <a:pt x="4340" y="7400"/>
                      <a:pt x="4629" y="6626"/>
                      <a:pt x="4698" y="5830"/>
                    </a:cubicBezTo>
                    <a:cubicBezTo>
                      <a:pt x="4814" y="4629"/>
                      <a:pt x="4444" y="3394"/>
                      <a:pt x="3705" y="2436"/>
                    </a:cubicBezTo>
                    <a:cubicBezTo>
                      <a:pt x="3417" y="2079"/>
                      <a:pt x="3071" y="1744"/>
                      <a:pt x="2840" y="1340"/>
                    </a:cubicBezTo>
                    <a:cubicBezTo>
                      <a:pt x="2586" y="936"/>
                      <a:pt x="2470" y="416"/>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8530228" y="3345875"/>
                <a:ext cx="246669" cy="616802"/>
              </a:xfrm>
              <a:custGeom>
                <a:avLst/>
                <a:gdLst/>
                <a:ahLst/>
                <a:cxnLst/>
                <a:rect l="l" t="t" r="r" b="b"/>
                <a:pathLst>
                  <a:path w="7654" h="19139" extrusionOk="0">
                    <a:moveTo>
                      <a:pt x="7653" y="1"/>
                    </a:moveTo>
                    <a:lnTo>
                      <a:pt x="7653" y="1"/>
                    </a:lnTo>
                    <a:cubicBezTo>
                      <a:pt x="6141" y="197"/>
                      <a:pt x="4560" y="1824"/>
                      <a:pt x="4363" y="3336"/>
                    </a:cubicBezTo>
                    <a:cubicBezTo>
                      <a:pt x="3780" y="2311"/>
                      <a:pt x="2552" y="1786"/>
                      <a:pt x="1346" y="1786"/>
                    </a:cubicBezTo>
                    <a:cubicBezTo>
                      <a:pt x="882" y="1786"/>
                      <a:pt x="420" y="1863"/>
                      <a:pt x="0" y="2021"/>
                    </a:cubicBezTo>
                    <a:cubicBezTo>
                      <a:pt x="1235" y="2055"/>
                      <a:pt x="2309" y="3048"/>
                      <a:pt x="2771" y="4202"/>
                    </a:cubicBezTo>
                    <a:cubicBezTo>
                      <a:pt x="3209" y="5368"/>
                      <a:pt x="3175" y="6649"/>
                      <a:pt x="3001" y="7896"/>
                    </a:cubicBezTo>
                    <a:cubicBezTo>
                      <a:pt x="2805" y="9142"/>
                      <a:pt x="2517" y="10366"/>
                      <a:pt x="2494" y="11601"/>
                    </a:cubicBezTo>
                    <a:cubicBezTo>
                      <a:pt x="2436" y="14648"/>
                      <a:pt x="4167" y="17661"/>
                      <a:pt x="6834" y="19138"/>
                    </a:cubicBezTo>
                    <a:cubicBezTo>
                      <a:pt x="5425" y="18353"/>
                      <a:pt x="3128" y="14994"/>
                      <a:pt x="4883" y="9131"/>
                    </a:cubicBezTo>
                    <a:cubicBezTo>
                      <a:pt x="6268" y="4502"/>
                      <a:pt x="5633" y="2713"/>
                      <a:pt x="765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8587142" y="3952590"/>
                <a:ext cx="251858" cy="581449"/>
              </a:xfrm>
              <a:custGeom>
                <a:avLst/>
                <a:gdLst/>
                <a:ahLst/>
                <a:cxnLst/>
                <a:rect l="l" t="t" r="r" b="b"/>
                <a:pathLst>
                  <a:path w="7815" h="18042" extrusionOk="0">
                    <a:moveTo>
                      <a:pt x="1283" y="311"/>
                    </a:moveTo>
                    <a:cubicBezTo>
                      <a:pt x="1858" y="311"/>
                      <a:pt x="2438" y="373"/>
                      <a:pt x="2990" y="532"/>
                    </a:cubicBezTo>
                    <a:cubicBezTo>
                      <a:pt x="3602" y="682"/>
                      <a:pt x="4190" y="959"/>
                      <a:pt x="4675" y="1351"/>
                    </a:cubicBezTo>
                    <a:cubicBezTo>
                      <a:pt x="5171" y="1744"/>
                      <a:pt x="5622" y="2182"/>
                      <a:pt x="5991" y="2690"/>
                    </a:cubicBezTo>
                    <a:cubicBezTo>
                      <a:pt x="6372" y="3198"/>
                      <a:pt x="6672" y="3740"/>
                      <a:pt x="6868" y="4352"/>
                    </a:cubicBezTo>
                    <a:cubicBezTo>
                      <a:pt x="6626" y="3775"/>
                      <a:pt x="6291" y="3256"/>
                      <a:pt x="5910" y="2759"/>
                    </a:cubicBezTo>
                    <a:cubicBezTo>
                      <a:pt x="5518" y="2286"/>
                      <a:pt x="5079" y="1836"/>
                      <a:pt x="4594" y="1467"/>
                    </a:cubicBezTo>
                    <a:cubicBezTo>
                      <a:pt x="4098" y="1086"/>
                      <a:pt x="3555" y="820"/>
                      <a:pt x="2967" y="624"/>
                    </a:cubicBezTo>
                    <a:cubicBezTo>
                      <a:pt x="2367" y="439"/>
                      <a:pt x="1755" y="358"/>
                      <a:pt x="1132" y="312"/>
                    </a:cubicBezTo>
                    <a:cubicBezTo>
                      <a:pt x="1182" y="311"/>
                      <a:pt x="1233" y="311"/>
                      <a:pt x="1283" y="311"/>
                    </a:cubicBezTo>
                    <a:close/>
                    <a:moveTo>
                      <a:pt x="1676" y="0"/>
                    </a:moveTo>
                    <a:cubicBezTo>
                      <a:pt x="1455" y="0"/>
                      <a:pt x="1231" y="12"/>
                      <a:pt x="1005" y="35"/>
                    </a:cubicBezTo>
                    <a:cubicBezTo>
                      <a:pt x="808" y="47"/>
                      <a:pt x="612" y="93"/>
                      <a:pt x="462" y="208"/>
                    </a:cubicBezTo>
                    <a:cubicBezTo>
                      <a:pt x="173" y="439"/>
                      <a:pt x="289" y="797"/>
                      <a:pt x="601" y="947"/>
                    </a:cubicBezTo>
                    <a:cubicBezTo>
                      <a:pt x="797" y="1028"/>
                      <a:pt x="1028" y="993"/>
                      <a:pt x="1189" y="1074"/>
                    </a:cubicBezTo>
                    <a:cubicBezTo>
                      <a:pt x="0" y="1697"/>
                      <a:pt x="1039" y="3013"/>
                      <a:pt x="2597" y="3360"/>
                    </a:cubicBezTo>
                    <a:cubicBezTo>
                      <a:pt x="4212" y="3723"/>
                      <a:pt x="5703" y="4378"/>
                      <a:pt x="6685" y="5810"/>
                    </a:cubicBezTo>
                    <a:lnTo>
                      <a:pt x="6685" y="5810"/>
                    </a:lnTo>
                    <a:cubicBezTo>
                      <a:pt x="6588" y="5687"/>
                      <a:pt x="6448" y="5630"/>
                      <a:pt x="6298" y="5630"/>
                    </a:cubicBezTo>
                    <a:cubicBezTo>
                      <a:pt x="6138" y="5630"/>
                      <a:pt x="5968" y="5696"/>
                      <a:pt x="5829" y="5818"/>
                    </a:cubicBezTo>
                    <a:cubicBezTo>
                      <a:pt x="5541" y="6084"/>
                      <a:pt x="5472" y="6511"/>
                      <a:pt x="5529" y="6903"/>
                    </a:cubicBezTo>
                    <a:cubicBezTo>
                      <a:pt x="5587" y="7296"/>
                      <a:pt x="5702" y="7653"/>
                      <a:pt x="5818" y="8034"/>
                    </a:cubicBezTo>
                    <a:cubicBezTo>
                      <a:pt x="5933" y="8392"/>
                      <a:pt x="6037" y="8738"/>
                      <a:pt x="6060" y="9131"/>
                    </a:cubicBezTo>
                    <a:cubicBezTo>
                      <a:pt x="6153" y="9939"/>
                      <a:pt x="6106" y="10758"/>
                      <a:pt x="6003" y="11555"/>
                    </a:cubicBezTo>
                    <a:cubicBezTo>
                      <a:pt x="5703" y="13913"/>
                      <a:pt x="4510" y="16502"/>
                      <a:pt x="2616" y="18027"/>
                    </a:cubicBezTo>
                    <a:lnTo>
                      <a:pt x="2616" y="18027"/>
                    </a:lnTo>
                    <a:cubicBezTo>
                      <a:pt x="5628" y="15605"/>
                      <a:pt x="7181" y="12493"/>
                      <a:pt x="7584" y="8634"/>
                    </a:cubicBezTo>
                    <a:cubicBezTo>
                      <a:pt x="7815" y="6488"/>
                      <a:pt x="7503" y="4191"/>
                      <a:pt x="6280" y="2413"/>
                    </a:cubicBezTo>
                    <a:cubicBezTo>
                      <a:pt x="5197" y="815"/>
                      <a:pt x="3526" y="0"/>
                      <a:pt x="1676" y="0"/>
                    </a:cubicBezTo>
                    <a:close/>
                    <a:moveTo>
                      <a:pt x="2616" y="18027"/>
                    </a:moveTo>
                    <a:cubicBezTo>
                      <a:pt x="2610" y="18032"/>
                      <a:pt x="2604" y="18037"/>
                      <a:pt x="2597" y="18042"/>
                    </a:cubicBezTo>
                    <a:cubicBezTo>
                      <a:pt x="2604" y="18037"/>
                      <a:pt x="2610" y="18032"/>
                      <a:pt x="2616" y="1802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8767519" y="3940827"/>
                <a:ext cx="112571" cy="243930"/>
              </a:xfrm>
              <a:custGeom>
                <a:avLst/>
                <a:gdLst/>
                <a:ahLst/>
                <a:cxnLst/>
                <a:rect l="l" t="t" r="r" b="b"/>
                <a:pathLst>
                  <a:path w="3493" h="7569" extrusionOk="0">
                    <a:moveTo>
                      <a:pt x="3255" y="1706"/>
                    </a:moveTo>
                    <a:cubicBezTo>
                      <a:pt x="3244" y="1729"/>
                      <a:pt x="3233" y="1751"/>
                      <a:pt x="3222" y="1774"/>
                    </a:cubicBezTo>
                    <a:cubicBezTo>
                      <a:pt x="3236" y="1752"/>
                      <a:pt x="3247" y="1729"/>
                      <a:pt x="3255" y="1706"/>
                    </a:cubicBezTo>
                    <a:close/>
                    <a:moveTo>
                      <a:pt x="2268" y="0"/>
                    </a:moveTo>
                    <a:cubicBezTo>
                      <a:pt x="2084" y="0"/>
                      <a:pt x="1899" y="40"/>
                      <a:pt x="1733" y="123"/>
                    </a:cubicBezTo>
                    <a:cubicBezTo>
                      <a:pt x="1271" y="354"/>
                      <a:pt x="1063" y="850"/>
                      <a:pt x="1063" y="1335"/>
                    </a:cubicBezTo>
                    <a:cubicBezTo>
                      <a:pt x="971" y="1185"/>
                      <a:pt x="844" y="1012"/>
                      <a:pt x="671" y="954"/>
                    </a:cubicBezTo>
                    <a:cubicBezTo>
                      <a:pt x="583" y="920"/>
                      <a:pt x="514" y="905"/>
                      <a:pt x="462" y="905"/>
                    </a:cubicBezTo>
                    <a:cubicBezTo>
                      <a:pt x="1" y="905"/>
                      <a:pt x="819" y="2101"/>
                      <a:pt x="902" y="2236"/>
                    </a:cubicBezTo>
                    <a:cubicBezTo>
                      <a:pt x="1749" y="3621"/>
                      <a:pt x="2721" y="5834"/>
                      <a:pt x="2399" y="7526"/>
                    </a:cubicBezTo>
                    <a:lnTo>
                      <a:pt x="2399" y="7526"/>
                    </a:lnTo>
                    <a:cubicBezTo>
                      <a:pt x="2703" y="5971"/>
                      <a:pt x="2744" y="4484"/>
                      <a:pt x="2275" y="2974"/>
                    </a:cubicBezTo>
                    <a:cubicBezTo>
                      <a:pt x="2183" y="2709"/>
                      <a:pt x="2102" y="2455"/>
                      <a:pt x="2068" y="2189"/>
                    </a:cubicBezTo>
                    <a:cubicBezTo>
                      <a:pt x="2045" y="1935"/>
                      <a:pt x="2068" y="1624"/>
                      <a:pt x="2229" y="1416"/>
                    </a:cubicBezTo>
                    <a:cubicBezTo>
                      <a:pt x="2351" y="1238"/>
                      <a:pt x="2565" y="1105"/>
                      <a:pt x="2783" y="1105"/>
                    </a:cubicBezTo>
                    <a:cubicBezTo>
                      <a:pt x="2833" y="1105"/>
                      <a:pt x="2884" y="1112"/>
                      <a:pt x="2933" y="1127"/>
                    </a:cubicBezTo>
                    <a:cubicBezTo>
                      <a:pt x="3175" y="1190"/>
                      <a:pt x="3340" y="1473"/>
                      <a:pt x="3255" y="1706"/>
                    </a:cubicBezTo>
                    <a:lnTo>
                      <a:pt x="3255" y="1706"/>
                    </a:lnTo>
                    <a:cubicBezTo>
                      <a:pt x="3457" y="1265"/>
                      <a:pt x="3493" y="705"/>
                      <a:pt x="3153" y="354"/>
                    </a:cubicBezTo>
                    <a:cubicBezTo>
                      <a:pt x="2924" y="125"/>
                      <a:pt x="2596" y="0"/>
                      <a:pt x="2268" y="0"/>
                    </a:cubicBezTo>
                    <a:close/>
                    <a:moveTo>
                      <a:pt x="2399" y="7526"/>
                    </a:moveTo>
                    <a:cubicBezTo>
                      <a:pt x="2396" y="7540"/>
                      <a:pt x="2394" y="7554"/>
                      <a:pt x="2391" y="7568"/>
                    </a:cubicBezTo>
                    <a:cubicBezTo>
                      <a:pt x="2394" y="7554"/>
                      <a:pt x="2397" y="7540"/>
                      <a:pt x="2399" y="7526"/>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8681987" y="3499149"/>
                <a:ext cx="263782" cy="461659"/>
              </a:xfrm>
              <a:custGeom>
                <a:avLst/>
                <a:gdLst/>
                <a:ahLst/>
                <a:cxnLst/>
                <a:rect l="l" t="t" r="r" b="b"/>
                <a:pathLst>
                  <a:path w="8185" h="14325" extrusionOk="0">
                    <a:moveTo>
                      <a:pt x="6557" y="1674"/>
                    </a:moveTo>
                    <a:lnTo>
                      <a:pt x="6557" y="1674"/>
                    </a:lnTo>
                    <a:cubicBezTo>
                      <a:pt x="6372" y="2113"/>
                      <a:pt x="6153" y="2563"/>
                      <a:pt x="5911" y="3001"/>
                    </a:cubicBezTo>
                    <a:cubicBezTo>
                      <a:pt x="5657" y="3417"/>
                      <a:pt x="5357" y="3821"/>
                      <a:pt x="5045" y="4190"/>
                    </a:cubicBezTo>
                    <a:cubicBezTo>
                      <a:pt x="4387" y="4940"/>
                      <a:pt x="3637" y="5598"/>
                      <a:pt x="2979" y="6302"/>
                    </a:cubicBezTo>
                    <a:cubicBezTo>
                      <a:pt x="2298" y="6995"/>
                      <a:pt x="1663" y="7757"/>
                      <a:pt x="1270" y="8657"/>
                    </a:cubicBezTo>
                    <a:cubicBezTo>
                      <a:pt x="889" y="9534"/>
                      <a:pt x="716" y="10562"/>
                      <a:pt x="1028" y="11508"/>
                    </a:cubicBezTo>
                    <a:cubicBezTo>
                      <a:pt x="947" y="11277"/>
                      <a:pt x="889" y="11035"/>
                      <a:pt x="843" y="10793"/>
                    </a:cubicBezTo>
                    <a:cubicBezTo>
                      <a:pt x="809" y="10539"/>
                      <a:pt x="797" y="10296"/>
                      <a:pt x="809" y="10054"/>
                    </a:cubicBezTo>
                    <a:cubicBezTo>
                      <a:pt x="855" y="9557"/>
                      <a:pt x="970" y="9073"/>
                      <a:pt x="1178" y="8611"/>
                    </a:cubicBezTo>
                    <a:cubicBezTo>
                      <a:pt x="1547" y="7688"/>
                      <a:pt x="2194" y="6903"/>
                      <a:pt x="2875" y="6199"/>
                    </a:cubicBezTo>
                    <a:cubicBezTo>
                      <a:pt x="3544" y="5483"/>
                      <a:pt x="4271" y="4825"/>
                      <a:pt x="4941" y="4109"/>
                    </a:cubicBezTo>
                    <a:cubicBezTo>
                      <a:pt x="5599" y="3382"/>
                      <a:pt x="6118" y="2551"/>
                      <a:pt x="6557" y="1674"/>
                    </a:cubicBezTo>
                    <a:close/>
                    <a:moveTo>
                      <a:pt x="3233" y="0"/>
                    </a:moveTo>
                    <a:lnTo>
                      <a:pt x="3233" y="0"/>
                    </a:lnTo>
                    <a:cubicBezTo>
                      <a:pt x="3637" y="2286"/>
                      <a:pt x="2448" y="4756"/>
                      <a:pt x="1305" y="6660"/>
                    </a:cubicBezTo>
                    <a:cubicBezTo>
                      <a:pt x="335" y="8276"/>
                      <a:pt x="1" y="9996"/>
                      <a:pt x="624" y="11670"/>
                    </a:cubicBezTo>
                    <a:cubicBezTo>
                      <a:pt x="751" y="12016"/>
                      <a:pt x="913" y="12362"/>
                      <a:pt x="1132" y="12697"/>
                    </a:cubicBezTo>
                    <a:cubicBezTo>
                      <a:pt x="1501" y="13309"/>
                      <a:pt x="2067" y="13759"/>
                      <a:pt x="2482" y="14325"/>
                    </a:cubicBezTo>
                    <a:cubicBezTo>
                      <a:pt x="1617" y="13136"/>
                      <a:pt x="1074" y="11624"/>
                      <a:pt x="1293" y="10135"/>
                    </a:cubicBezTo>
                    <a:cubicBezTo>
                      <a:pt x="1409" y="9350"/>
                      <a:pt x="1697" y="8022"/>
                      <a:pt x="2621" y="7815"/>
                    </a:cubicBezTo>
                    <a:cubicBezTo>
                      <a:pt x="2722" y="7792"/>
                      <a:pt x="2827" y="7779"/>
                      <a:pt x="2933" y="7779"/>
                    </a:cubicBezTo>
                    <a:cubicBezTo>
                      <a:pt x="3154" y="7779"/>
                      <a:pt x="3376" y="7835"/>
                      <a:pt x="3556" y="7976"/>
                    </a:cubicBezTo>
                    <a:cubicBezTo>
                      <a:pt x="3798" y="8172"/>
                      <a:pt x="3856" y="8669"/>
                      <a:pt x="3625" y="8900"/>
                    </a:cubicBezTo>
                    <a:cubicBezTo>
                      <a:pt x="4029" y="8749"/>
                      <a:pt x="4318" y="8311"/>
                      <a:pt x="4248" y="7872"/>
                    </a:cubicBezTo>
                    <a:cubicBezTo>
                      <a:pt x="4179" y="7445"/>
                      <a:pt x="3729" y="7157"/>
                      <a:pt x="3290" y="7157"/>
                    </a:cubicBezTo>
                    <a:cubicBezTo>
                      <a:pt x="4264" y="6441"/>
                      <a:pt x="5349" y="6154"/>
                      <a:pt x="6516" y="6154"/>
                    </a:cubicBezTo>
                    <a:cubicBezTo>
                      <a:pt x="6704" y="6154"/>
                      <a:pt x="6895" y="6161"/>
                      <a:pt x="7088" y="6176"/>
                    </a:cubicBezTo>
                    <a:cubicBezTo>
                      <a:pt x="7088" y="6176"/>
                      <a:pt x="6811" y="5841"/>
                      <a:pt x="6568" y="5656"/>
                    </a:cubicBezTo>
                    <a:cubicBezTo>
                      <a:pt x="6568" y="5656"/>
                      <a:pt x="7088" y="5391"/>
                      <a:pt x="8115" y="5391"/>
                    </a:cubicBezTo>
                    <a:cubicBezTo>
                      <a:pt x="7469" y="4871"/>
                      <a:pt x="7261" y="4733"/>
                      <a:pt x="6465" y="4502"/>
                    </a:cubicBezTo>
                    <a:cubicBezTo>
                      <a:pt x="8184" y="3440"/>
                      <a:pt x="6557" y="1986"/>
                      <a:pt x="7042" y="589"/>
                    </a:cubicBezTo>
                    <a:lnTo>
                      <a:pt x="7042" y="589"/>
                    </a:lnTo>
                    <a:cubicBezTo>
                      <a:pt x="6580" y="1882"/>
                      <a:pt x="4248" y="843"/>
                      <a:pt x="3925" y="2101"/>
                    </a:cubicBezTo>
                    <a:cubicBezTo>
                      <a:pt x="3867" y="1351"/>
                      <a:pt x="3717" y="600"/>
                      <a:pt x="323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8689432" y="3551970"/>
                <a:ext cx="53594" cy="164070"/>
              </a:xfrm>
              <a:custGeom>
                <a:avLst/>
                <a:gdLst/>
                <a:ahLst/>
                <a:cxnLst/>
                <a:rect l="l" t="t" r="r" b="b"/>
                <a:pathLst>
                  <a:path w="1663" h="5091" extrusionOk="0">
                    <a:moveTo>
                      <a:pt x="1466" y="0"/>
                    </a:moveTo>
                    <a:cubicBezTo>
                      <a:pt x="970" y="1697"/>
                      <a:pt x="497" y="3394"/>
                      <a:pt x="1" y="5091"/>
                    </a:cubicBezTo>
                    <a:cubicBezTo>
                      <a:pt x="1201" y="3648"/>
                      <a:pt x="1663" y="1882"/>
                      <a:pt x="146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8694653" y="4247214"/>
                <a:ext cx="216150" cy="282732"/>
              </a:xfrm>
              <a:custGeom>
                <a:avLst/>
                <a:gdLst/>
                <a:ahLst/>
                <a:cxnLst/>
                <a:rect l="l" t="t" r="r" b="b"/>
                <a:pathLst>
                  <a:path w="6707" h="8773" extrusionOk="0">
                    <a:moveTo>
                      <a:pt x="4952" y="2124"/>
                    </a:moveTo>
                    <a:cubicBezTo>
                      <a:pt x="4837" y="2644"/>
                      <a:pt x="4675" y="3140"/>
                      <a:pt x="4502" y="3625"/>
                    </a:cubicBezTo>
                    <a:cubicBezTo>
                      <a:pt x="4317" y="4110"/>
                      <a:pt x="4098" y="4571"/>
                      <a:pt x="3844" y="5033"/>
                    </a:cubicBezTo>
                    <a:cubicBezTo>
                      <a:pt x="3578" y="5483"/>
                      <a:pt x="3290" y="5899"/>
                      <a:pt x="2955" y="6280"/>
                    </a:cubicBezTo>
                    <a:cubicBezTo>
                      <a:pt x="2632" y="6649"/>
                      <a:pt x="2286" y="6995"/>
                      <a:pt x="1893" y="7295"/>
                    </a:cubicBezTo>
                    <a:cubicBezTo>
                      <a:pt x="2239" y="6949"/>
                      <a:pt x="2574" y="6591"/>
                      <a:pt x="2886" y="6187"/>
                    </a:cubicBezTo>
                    <a:cubicBezTo>
                      <a:pt x="3186" y="5795"/>
                      <a:pt x="3474" y="5379"/>
                      <a:pt x="3740" y="4941"/>
                    </a:cubicBezTo>
                    <a:cubicBezTo>
                      <a:pt x="3994" y="4514"/>
                      <a:pt x="4213" y="4052"/>
                      <a:pt x="4421" y="3579"/>
                    </a:cubicBezTo>
                    <a:cubicBezTo>
                      <a:pt x="4606" y="3105"/>
                      <a:pt x="4779" y="2609"/>
                      <a:pt x="4952" y="2124"/>
                    </a:cubicBezTo>
                    <a:close/>
                    <a:moveTo>
                      <a:pt x="5321" y="0"/>
                    </a:moveTo>
                    <a:cubicBezTo>
                      <a:pt x="4444" y="3348"/>
                      <a:pt x="2574" y="6430"/>
                      <a:pt x="0" y="8773"/>
                    </a:cubicBezTo>
                    <a:cubicBezTo>
                      <a:pt x="1997" y="7815"/>
                      <a:pt x="6337" y="4698"/>
                      <a:pt x="6706" y="2263"/>
                    </a:cubicBezTo>
                    <a:lnTo>
                      <a:pt x="6706" y="2263"/>
                    </a:lnTo>
                    <a:cubicBezTo>
                      <a:pt x="6614" y="2263"/>
                      <a:pt x="5598" y="3452"/>
                      <a:pt x="5171" y="3648"/>
                    </a:cubicBezTo>
                    <a:cubicBezTo>
                      <a:pt x="5783" y="2667"/>
                      <a:pt x="5841" y="1039"/>
                      <a:pt x="532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240084" y="4520181"/>
                <a:ext cx="259657" cy="150696"/>
              </a:xfrm>
              <a:custGeom>
                <a:avLst/>
                <a:gdLst/>
                <a:ahLst/>
                <a:cxnLst/>
                <a:rect l="l" t="t" r="r" b="b"/>
                <a:pathLst>
                  <a:path w="8057" h="4676" extrusionOk="0">
                    <a:moveTo>
                      <a:pt x="3070" y="2023"/>
                    </a:moveTo>
                    <a:lnTo>
                      <a:pt x="3070" y="2023"/>
                    </a:lnTo>
                    <a:cubicBezTo>
                      <a:pt x="3093" y="2380"/>
                      <a:pt x="3209" y="2727"/>
                      <a:pt x="3382" y="3027"/>
                    </a:cubicBezTo>
                    <a:cubicBezTo>
                      <a:pt x="3521" y="3258"/>
                      <a:pt x="3671" y="3465"/>
                      <a:pt x="3867" y="3639"/>
                    </a:cubicBezTo>
                    <a:cubicBezTo>
                      <a:pt x="4063" y="3766"/>
                      <a:pt x="4282" y="3869"/>
                      <a:pt x="4502" y="3939"/>
                    </a:cubicBezTo>
                    <a:cubicBezTo>
                      <a:pt x="4859" y="4054"/>
                      <a:pt x="5263" y="4100"/>
                      <a:pt x="5656" y="4112"/>
                    </a:cubicBezTo>
                    <a:cubicBezTo>
                      <a:pt x="5502" y="4134"/>
                      <a:pt x="5347" y="4146"/>
                      <a:pt x="5191" y="4146"/>
                    </a:cubicBezTo>
                    <a:cubicBezTo>
                      <a:pt x="4949" y="4146"/>
                      <a:pt x="4706" y="4117"/>
                      <a:pt x="4467" y="4054"/>
                    </a:cubicBezTo>
                    <a:cubicBezTo>
                      <a:pt x="4075" y="3950"/>
                      <a:pt x="3717" y="3754"/>
                      <a:pt x="3405" y="3500"/>
                    </a:cubicBezTo>
                    <a:cubicBezTo>
                      <a:pt x="3082" y="3258"/>
                      <a:pt x="2805" y="2969"/>
                      <a:pt x="2516" y="2715"/>
                    </a:cubicBezTo>
                    <a:cubicBezTo>
                      <a:pt x="2228" y="2450"/>
                      <a:pt x="1916" y="2207"/>
                      <a:pt x="1558" y="2046"/>
                    </a:cubicBezTo>
                    <a:lnTo>
                      <a:pt x="1558" y="2046"/>
                    </a:lnTo>
                    <a:cubicBezTo>
                      <a:pt x="1939" y="2150"/>
                      <a:pt x="2285" y="2369"/>
                      <a:pt x="2597" y="2623"/>
                    </a:cubicBezTo>
                    <a:cubicBezTo>
                      <a:pt x="2863" y="2842"/>
                      <a:pt x="3128" y="3085"/>
                      <a:pt x="3382" y="3304"/>
                    </a:cubicBezTo>
                    <a:cubicBezTo>
                      <a:pt x="3347" y="3246"/>
                      <a:pt x="3301" y="3177"/>
                      <a:pt x="3255" y="3096"/>
                    </a:cubicBezTo>
                    <a:cubicBezTo>
                      <a:pt x="3070" y="2784"/>
                      <a:pt x="2978" y="2380"/>
                      <a:pt x="3070" y="2023"/>
                    </a:cubicBezTo>
                    <a:close/>
                    <a:moveTo>
                      <a:pt x="4980" y="1"/>
                    </a:moveTo>
                    <a:cubicBezTo>
                      <a:pt x="4769" y="1"/>
                      <a:pt x="4554" y="66"/>
                      <a:pt x="4375" y="187"/>
                    </a:cubicBezTo>
                    <a:cubicBezTo>
                      <a:pt x="4063" y="395"/>
                      <a:pt x="3982" y="822"/>
                      <a:pt x="4028" y="1192"/>
                    </a:cubicBezTo>
                    <a:cubicBezTo>
                      <a:pt x="3832" y="995"/>
                      <a:pt x="3624" y="799"/>
                      <a:pt x="3359" y="707"/>
                    </a:cubicBezTo>
                    <a:cubicBezTo>
                      <a:pt x="3274" y="677"/>
                      <a:pt x="3180" y="662"/>
                      <a:pt x="3088" y="662"/>
                    </a:cubicBezTo>
                    <a:cubicBezTo>
                      <a:pt x="2890" y="662"/>
                      <a:pt x="2695" y="731"/>
                      <a:pt x="2586" y="880"/>
                    </a:cubicBezTo>
                    <a:cubicBezTo>
                      <a:pt x="2470" y="1053"/>
                      <a:pt x="2505" y="1376"/>
                      <a:pt x="2643" y="1538"/>
                    </a:cubicBezTo>
                    <a:cubicBezTo>
                      <a:pt x="2352" y="1410"/>
                      <a:pt x="2025" y="1343"/>
                      <a:pt x="1699" y="1343"/>
                    </a:cubicBezTo>
                    <a:cubicBezTo>
                      <a:pt x="1495" y="1343"/>
                      <a:pt x="1292" y="1369"/>
                      <a:pt x="1097" y="1422"/>
                    </a:cubicBezTo>
                    <a:cubicBezTo>
                      <a:pt x="519" y="1596"/>
                      <a:pt x="254" y="2103"/>
                      <a:pt x="0" y="2634"/>
                    </a:cubicBezTo>
                    <a:cubicBezTo>
                      <a:pt x="147" y="2571"/>
                      <a:pt x="304" y="2543"/>
                      <a:pt x="462" y="2543"/>
                    </a:cubicBezTo>
                    <a:cubicBezTo>
                      <a:pt x="764" y="2543"/>
                      <a:pt x="1074" y="2645"/>
                      <a:pt x="1339" y="2796"/>
                    </a:cubicBezTo>
                    <a:cubicBezTo>
                      <a:pt x="1743" y="3027"/>
                      <a:pt x="2055" y="3373"/>
                      <a:pt x="2436" y="3662"/>
                    </a:cubicBezTo>
                    <a:cubicBezTo>
                      <a:pt x="3265" y="4319"/>
                      <a:pt x="4308" y="4676"/>
                      <a:pt x="5369" y="4676"/>
                    </a:cubicBezTo>
                    <a:cubicBezTo>
                      <a:pt x="5519" y="4676"/>
                      <a:pt x="5668" y="4669"/>
                      <a:pt x="5818" y="4654"/>
                    </a:cubicBezTo>
                    <a:cubicBezTo>
                      <a:pt x="6614" y="4585"/>
                      <a:pt x="7399" y="4296"/>
                      <a:pt x="8057" y="3846"/>
                    </a:cubicBezTo>
                    <a:lnTo>
                      <a:pt x="8057" y="3846"/>
                    </a:lnTo>
                    <a:cubicBezTo>
                      <a:pt x="7792" y="3934"/>
                      <a:pt x="7478" y="3964"/>
                      <a:pt x="7149" y="3964"/>
                    </a:cubicBezTo>
                    <a:cubicBezTo>
                      <a:pt x="7090" y="3964"/>
                      <a:pt x="7031" y="3963"/>
                      <a:pt x="6972" y="3962"/>
                    </a:cubicBezTo>
                    <a:cubicBezTo>
                      <a:pt x="6129" y="3939"/>
                      <a:pt x="5310" y="3373"/>
                      <a:pt x="4986" y="2577"/>
                    </a:cubicBezTo>
                    <a:cubicBezTo>
                      <a:pt x="4663" y="1780"/>
                      <a:pt x="4871" y="730"/>
                      <a:pt x="5460" y="130"/>
                    </a:cubicBezTo>
                    <a:cubicBezTo>
                      <a:pt x="5316" y="42"/>
                      <a:pt x="5149" y="1"/>
                      <a:pt x="498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435073" y="4437292"/>
                <a:ext cx="616415" cy="247024"/>
              </a:xfrm>
              <a:custGeom>
                <a:avLst/>
                <a:gdLst/>
                <a:ahLst/>
                <a:cxnLst/>
                <a:rect l="l" t="t" r="r" b="b"/>
                <a:pathLst>
                  <a:path w="19127" h="7665" extrusionOk="0">
                    <a:moveTo>
                      <a:pt x="19103" y="6803"/>
                    </a:moveTo>
                    <a:cubicBezTo>
                      <a:pt x="19111" y="6817"/>
                      <a:pt x="19119" y="6831"/>
                      <a:pt x="19127" y="6845"/>
                    </a:cubicBezTo>
                    <a:cubicBezTo>
                      <a:pt x="19119" y="6831"/>
                      <a:pt x="19111" y="6817"/>
                      <a:pt x="19103" y="6803"/>
                    </a:cubicBezTo>
                    <a:close/>
                    <a:moveTo>
                      <a:pt x="2021" y="1"/>
                    </a:moveTo>
                    <a:cubicBezTo>
                      <a:pt x="1455" y="1513"/>
                      <a:pt x="1917" y="3567"/>
                      <a:pt x="3337" y="4375"/>
                    </a:cubicBezTo>
                    <a:cubicBezTo>
                      <a:pt x="1813" y="4560"/>
                      <a:pt x="185" y="6141"/>
                      <a:pt x="1" y="7665"/>
                    </a:cubicBezTo>
                    <a:cubicBezTo>
                      <a:pt x="2713" y="5645"/>
                      <a:pt x="4502" y="6280"/>
                      <a:pt x="9131" y="4895"/>
                    </a:cubicBezTo>
                    <a:cubicBezTo>
                      <a:pt x="10645" y="4440"/>
                      <a:pt x="11992" y="4254"/>
                      <a:pt x="13170" y="4254"/>
                    </a:cubicBezTo>
                    <a:cubicBezTo>
                      <a:pt x="16519" y="4254"/>
                      <a:pt x="18507" y="5750"/>
                      <a:pt x="19103" y="6803"/>
                    </a:cubicBezTo>
                    <a:lnTo>
                      <a:pt x="19103" y="6803"/>
                    </a:lnTo>
                    <a:cubicBezTo>
                      <a:pt x="17653" y="4192"/>
                      <a:pt x="14729" y="2492"/>
                      <a:pt x="11749" y="2492"/>
                    </a:cubicBezTo>
                    <a:cubicBezTo>
                      <a:pt x="11700" y="2492"/>
                      <a:pt x="11650" y="2493"/>
                      <a:pt x="11601" y="2494"/>
                    </a:cubicBezTo>
                    <a:cubicBezTo>
                      <a:pt x="10354" y="2528"/>
                      <a:pt x="9131" y="2817"/>
                      <a:pt x="7896" y="3002"/>
                    </a:cubicBezTo>
                    <a:cubicBezTo>
                      <a:pt x="7369" y="3075"/>
                      <a:pt x="6837" y="3125"/>
                      <a:pt x="6309" y="3125"/>
                    </a:cubicBezTo>
                    <a:cubicBezTo>
                      <a:pt x="5588" y="3125"/>
                      <a:pt x="4876" y="3031"/>
                      <a:pt x="4202" y="2771"/>
                    </a:cubicBezTo>
                    <a:cubicBezTo>
                      <a:pt x="3048" y="2309"/>
                      <a:pt x="2044" y="1247"/>
                      <a:pt x="202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035858" y="4504873"/>
                <a:ext cx="587378" cy="237162"/>
              </a:xfrm>
              <a:custGeom>
                <a:avLst/>
                <a:gdLst/>
                <a:ahLst/>
                <a:cxnLst/>
                <a:rect l="l" t="t" r="r" b="b"/>
                <a:pathLst>
                  <a:path w="18226" h="7359" extrusionOk="0">
                    <a:moveTo>
                      <a:pt x="508" y="801"/>
                    </a:moveTo>
                    <a:cubicBezTo>
                      <a:pt x="543" y="1424"/>
                      <a:pt x="635" y="2047"/>
                      <a:pt x="820" y="2636"/>
                    </a:cubicBezTo>
                    <a:cubicBezTo>
                      <a:pt x="993" y="3225"/>
                      <a:pt x="1270" y="3790"/>
                      <a:pt x="1662" y="4264"/>
                    </a:cubicBezTo>
                    <a:cubicBezTo>
                      <a:pt x="2032" y="4760"/>
                      <a:pt x="2482" y="5187"/>
                      <a:pt x="2955" y="5579"/>
                    </a:cubicBezTo>
                    <a:cubicBezTo>
                      <a:pt x="3451" y="5972"/>
                      <a:pt x="3971" y="6307"/>
                      <a:pt x="4548" y="6549"/>
                    </a:cubicBezTo>
                    <a:cubicBezTo>
                      <a:pt x="3948" y="6341"/>
                      <a:pt x="3394" y="6041"/>
                      <a:pt x="2886" y="5672"/>
                    </a:cubicBezTo>
                    <a:cubicBezTo>
                      <a:pt x="2378" y="5291"/>
                      <a:pt x="1928" y="4841"/>
                      <a:pt x="1547" y="4356"/>
                    </a:cubicBezTo>
                    <a:cubicBezTo>
                      <a:pt x="1154" y="3860"/>
                      <a:pt x="877" y="3271"/>
                      <a:pt x="716" y="2671"/>
                    </a:cubicBezTo>
                    <a:cubicBezTo>
                      <a:pt x="566" y="2059"/>
                      <a:pt x="485" y="1424"/>
                      <a:pt x="508" y="801"/>
                    </a:cubicBezTo>
                    <a:close/>
                    <a:moveTo>
                      <a:pt x="710" y="0"/>
                    </a:moveTo>
                    <a:cubicBezTo>
                      <a:pt x="598" y="0"/>
                      <a:pt x="484" y="51"/>
                      <a:pt x="393" y="166"/>
                    </a:cubicBezTo>
                    <a:cubicBezTo>
                      <a:pt x="277" y="316"/>
                      <a:pt x="231" y="512"/>
                      <a:pt x="219" y="708"/>
                    </a:cubicBezTo>
                    <a:cubicBezTo>
                      <a:pt x="0" y="2798"/>
                      <a:pt x="808" y="4748"/>
                      <a:pt x="2597" y="5983"/>
                    </a:cubicBezTo>
                    <a:cubicBezTo>
                      <a:pt x="4021" y="6963"/>
                      <a:pt x="5770" y="7358"/>
                      <a:pt x="7518" y="7358"/>
                    </a:cubicBezTo>
                    <a:cubicBezTo>
                      <a:pt x="7954" y="7358"/>
                      <a:pt x="8389" y="7334"/>
                      <a:pt x="8819" y="7288"/>
                    </a:cubicBezTo>
                    <a:cubicBezTo>
                      <a:pt x="12662" y="6884"/>
                      <a:pt x="15802" y="5326"/>
                      <a:pt x="18226" y="2301"/>
                    </a:cubicBezTo>
                    <a:lnTo>
                      <a:pt x="18226" y="2301"/>
                    </a:lnTo>
                    <a:cubicBezTo>
                      <a:pt x="16691" y="4206"/>
                      <a:pt x="14094" y="5406"/>
                      <a:pt x="11727" y="5706"/>
                    </a:cubicBezTo>
                    <a:cubicBezTo>
                      <a:pt x="11225" y="5771"/>
                      <a:pt x="10723" y="5809"/>
                      <a:pt x="10221" y="5809"/>
                    </a:cubicBezTo>
                    <a:cubicBezTo>
                      <a:pt x="9915" y="5809"/>
                      <a:pt x="9609" y="5795"/>
                      <a:pt x="9303" y="5764"/>
                    </a:cubicBezTo>
                    <a:cubicBezTo>
                      <a:pt x="8934" y="5730"/>
                      <a:pt x="8565" y="5626"/>
                      <a:pt x="8207" y="5522"/>
                    </a:cubicBezTo>
                    <a:cubicBezTo>
                      <a:pt x="7838" y="5406"/>
                      <a:pt x="7468" y="5291"/>
                      <a:pt x="7087" y="5233"/>
                    </a:cubicBezTo>
                    <a:cubicBezTo>
                      <a:pt x="7004" y="5221"/>
                      <a:pt x="6920" y="5214"/>
                      <a:pt x="6835" y="5214"/>
                    </a:cubicBezTo>
                    <a:cubicBezTo>
                      <a:pt x="6518" y="5214"/>
                      <a:pt x="6203" y="5306"/>
                      <a:pt x="6002" y="5533"/>
                    </a:cubicBezTo>
                    <a:cubicBezTo>
                      <a:pt x="5746" y="5812"/>
                      <a:pt x="5726" y="6198"/>
                      <a:pt x="6026" y="6411"/>
                    </a:cubicBezTo>
                    <a:lnTo>
                      <a:pt x="6026" y="6411"/>
                    </a:lnTo>
                    <a:cubicBezTo>
                      <a:pt x="4561" y="5430"/>
                      <a:pt x="3910" y="3940"/>
                      <a:pt x="3532" y="2301"/>
                    </a:cubicBezTo>
                    <a:cubicBezTo>
                      <a:pt x="3289" y="1225"/>
                      <a:pt x="2570" y="393"/>
                      <a:pt x="1951" y="393"/>
                    </a:cubicBezTo>
                    <a:cubicBezTo>
                      <a:pt x="1687" y="393"/>
                      <a:pt x="1441" y="545"/>
                      <a:pt x="1258" y="893"/>
                    </a:cubicBezTo>
                    <a:cubicBezTo>
                      <a:pt x="1177" y="720"/>
                      <a:pt x="1212" y="489"/>
                      <a:pt x="1120" y="304"/>
                    </a:cubicBezTo>
                    <a:cubicBezTo>
                      <a:pt x="1043" y="117"/>
                      <a:pt x="879" y="0"/>
                      <a:pt x="71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8026931" y="4685024"/>
                <a:ext cx="247378" cy="99744"/>
              </a:xfrm>
              <a:custGeom>
                <a:avLst/>
                <a:gdLst/>
                <a:ahLst/>
                <a:cxnLst/>
                <a:rect l="l" t="t" r="r" b="b"/>
                <a:pathLst>
                  <a:path w="7676" h="3095" extrusionOk="0">
                    <a:moveTo>
                      <a:pt x="1870" y="2910"/>
                    </a:moveTo>
                    <a:cubicBezTo>
                      <a:pt x="1860" y="2915"/>
                      <a:pt x="1850" y="2920"/>
                      <a:pt x="1840" y="2925"/>
                    </a:cubicBezTo>
                    <a:lnTo>
                      <a:pt x="1840" y="2925"/>
                    </a:lnTo>
                    <a:cubicBezTo>
                      <a:pt x="1850" y="2920"/>
                      <a:pt x="1860" y="2915"/>
                      <a:pt x="1870" y="2910"/>
                    </a:cubicBezTo>
                    <a:close/>
                    <a:moveTo>
                      <a:pt x="1152" y="0"/>
                    </a:moveTo>
                    <a:cubicBezTo>
                      <a:pt x="1016" y="0"/>
                      <a:pt x="955" y="92"/>
                      <a:pt x="1050" y="347"/>
                    </a:cubicBezTo>
                    <a:cubicBezTo>
                      <a:pt x="1108" y="520"/>
                      <a:pt x="1281" y="659"/>
                      <a:pt x="1443" y="740"/>
                    </a:cubicBezTo>
                    <a:cubicBezTo>
                      <a:pt x="958" y="740"/>
                      <a:pt x="462" y="959"/>
                      <a:pt x="231" y="1421"/>
                    </a:cubicBezTo>
                    <a:cubicBezTo>
                      <a:pt x="0" y="1882"/>
                      <a:pt x="104" y="2471"/>
                      <a:pt x="462" y="2829"/>
                    </a:cubicBezTo>
                    <a:cubicBezTo>
                      <a:pt x="644" y="3017"/>
                      <a:pt x="892" y="3095"/>
                      <a:pt x="1150" y="3095"/>
                    </a:cubicBezTo>
                    <a:cubicBezTo>
                      <a:pt x="1387" y="3095"/>
                      <a:pt x="1632" y="3029"/>
                      <a:pt x="1840" y="2925"/>
                    </a:cubicBezTo>
                    <a:lnTo>
                      <a:pt x="1840" y="2925"/>
                    </a:lnTo>
                    <a:cubicBezTo>
                      <a:pt x="1790" y="2948"/>
                      <a:pt x="1735" y="2959"/>
                      <a:pt x="1681" y="2959"/>
                    </a:cubicBezTo>
                    <a:cubicBezTo>
                      <a:pt x="1480" y="2959"/>
                      <a:pt x="1276" y="2813"/>
                      <a:pt x="1224" y="2621"/>
                    </a:cubicBezTo>
                    <a:cubicBezTo>
                      <a:pt x="1154" y="2356"/>
                      <a:pt x="1293" y="2067"/>
                      <a:pt x="1512" y="1906"/>
                    </a:cubicBezTo>
                    <a:cubicBezTo>
                      <a:pt x="1681" y="1790"/>
                      <a:pt x="1890" y="1743"/>
                      <a:pt x="2103" y="1743"/>
                    </a:cubicBezTo>
                    <a:cubicBezTo>
                      <a:pt x="2168" y="1743"/>
                      <a:pt x="2233" y="1747"/>
                      <a:pt x="2297" y="1755"/>
                    </a:cubicBezTo>
                    <a:cubicBezTo>
                      <a:pt x="2551" y="1779"/>
                      <a:pt x="2816" y="1871"/>
                      <a:pt x="3070" y="1952"/>
                    </a:cubicBezTo>
                    <a:cubicBezTo>
                      <a:pt x="3877" y="2200"/>
                      <a:pt x="4674" y="2309"/>
                      <a:pt x="5477" y="2309"/>
                    </a:cubicBezTo>
                    <a:cubicBezTo>
                      <a:pt x="6202" y="2309"/>
                      <a:pt x="6931" y="2220"/>
                      <a:pt x="7676" y="2067"/>
                    </a:cubicBezTo>
                    <a:lnTo>
                      <a:pt x="7676" y="2067"/>
                    </a:lnTo>
                    <a:cubicBezTo>
                      <a:pt x="7433" y="2116"/>
                      <a:pt x="7180" y="2139"/>
                      <a:pt x="6920" y="2139"/>
                    </a:cubicBezTo>
                    <a:cubicBezTo>
                      <a:pt x="5346" y="2139"/>
                      <a:pt x="3542" y="1312"/>
                      <a:pt x="2343" y="578"/>
                    </a:cubicBezTo>
                    <a:cubicBezTo>
                      <a:pt x="2238" y="521"/>
                      <a:pt x="1478" y="0"/>
                      <a:pt x="115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588702" y="4598751"/>
                <a:ext cx="462046" cy="251471"/>
              </a:xfrm>
              <a:custGeom>
                <a:avLst/>
                <a:gdLst/>
                <a:ahLst/>
                <a:cxnLst/>
                <a:rect l="l" t="t" r="r" b="b"/>
                <a:pathLst>
                  <a:path w="14337" h="7803" extrusionOk="0">
                    <a:moveTo>
                      <a:pt x="14315" y="2166"/>
                    </a:moveTo>
                    <a:lnTo>
                      <a:pt x="14315" y="2166"/>
                    </a:lnTo>
                    <a:cubicBezTo>
                      <a:pt x="14322" y="2171"/>
                      <a:pt x="14330" y="2176"/>
                      <a:pt x="14337" y="2182"/>
                    </a:cubicBezTo>
                    <a:cubicBezTo>
                      <a:pt x="14330" y="2176"/>
                      <a:pt x="14322" y="2171"/>
                      <a:pt x="14315" y="2166"/>
                    </a:cubicBezTo>
                    <a:close/>
                    <a:moveTo>
                      <a:pt x="10203" y="481"/>
                    </a:moveTo>
                    <a:cubicBezTo>
                      <a:pt x="10389" y="481"/>
                      <a:pt x="10577" y="494"/>
                      <a:pt x="10759" y="520"/>
                    </a:cubicBezTo>
                    <a:cubicBezTo>
                      <a:pt x="11001" y="543"/>
                      <a:pt x="11243" y="623"/>
                      <a:pt x="11474" y="704"/>
                    </a:cubicBezTo>
                    <a:cubicBezTo>
                      <a:pt x="11139" y="597"/>
                      <a:pt x="10791" y="548"/>
                      <a:pt x="10443" y="548"/>
                    </a:cubicBezTo>
                    <a:cubicBezTo>
                      <a:pt x="9820" y="548"/>
                      <a:pt x="9193" y="702"/>
                      <a:pt x="8623" y="947"/>
                    </a:cubicBezTo>
                    <a:cubicBezTo>
                      <a:pt x="7723" y="1339"/>
                      <a:pt x="6961" y="1974"/>
                      <a:pt x="6268" y="2655"/>
                    </a:cubicBezTo>
                    <a:cubicBezTo>
                      <a:pt x="5564" y="3336"/>
                      <a:pt x="4918" y="4086"/>
                      <a:pt x="4168" y="4721"/>
                    </a:cubicBezTo>
                    <a:cubicBezTo>
                      <a:pt x="3787" y="5033"/>
                      <a:pt x="3383" y="5333"/>
                      <a:pt x="2967" y="5587"/>
                    </a:cubicBezTo>
                    <a:cubicBezTo>
                      <a:pt x="2552" y="5829"/>
                      <a:pt x="2102" y="6048"/>
                      <a:pt x="1640" y="6233"/>
                    </a:cubicBezTo>
                    <a:cubicBezTo>
                      <a:pt x="2517" y="5795"/>
                      <a:pt x="3371" y="5275"/>
                      <a:pt x="4075" y="4617"/>
                    </a:cubicBezTo>
                    <a:cubicBezTo>
                      <a:pt x="4826" y="3982"/>
                      <a:pt x="5472" y="3244"/>
                      <a:pt x="6165" y="2551"/>
                    </a:cubicBezTo>
                    <a:cubicBezTo>
                      <a:pt x="6880" y="1870"/>
                      <a:pt x="7654" y="1224"/>
                      <a:pt x="8577" y="854"/>
                    </a:cubicBezTo>
                    <a:cubicBezTo>
                      <a:pt x="9039" y="658"/>
                      <a:pt x="9512" y="531"/>
                      <a:pt x="10020" y="485"/>
                    </a:cubicBezTo>
                    <a:cubicBezTo>
                      <a:pt x="10080" y="482"/>
                      <a:pt x="10142" y="481"/>
                      <a:pt x="10203" y="481"/>
                    </a:cubicBezTo>
                    <a:close/>
                    <a:moveTo>
                      <a:pt x="9936" y="1"/>
                    </a:moveTo>
                    <a:cubicBezTo>
                      <a:pt x="8832" y="1"/>
                      <a:pt x="7730" y="358"/>
                      <a:pt x="6672" y="993"/>
                    </a:cubicBezTo>
                    <a:cubicBezTo>
                      <a:pt x="5026" y="1981"/>
                      <a:pt x="2956" y="3012"/>
                      <a:pt x="942" y="3012"/>
                    </a:cubicBezTo>
                    <a:cubicBezTo>
                      <a:pt x="626" y="3012"/>
                      <a:pt x="312" y="2987"/>
                      <a:pt x="1" y="2932"/>
                    </a:cubicBezTo>
                    <a:lnTo>
                      <a:pt x="1" y="2932"/>
                    </a:lnTo>
                    <a:cubicBezTo>
                      <a:pt x="601" y="3417"/>
                      <a:pt x="1340" y="3578"/>
                      <a:pt x="2113" y="3624"/>
                    </a:cubicBezTo>
                    <a:cubicBezTo>
                      <a:pt x="855" y="3936"/>
                      <a:pt x="1894" y="6279"/>
                      <a:pt x="601" y="6741"/>
                    </a:cubicBezTo>
                    <a:cubicBezTo>
                      <a:pt x="801" y="6670"/>
                      <a:pt x="1002" y="6642"/>
                      <a:pt x="1203" y="6642"/>
                    </a:cubicBezTo>
                    <a:cubicBezTo>
                      <a:pt x="1894" y="6642"/>
                      <a:pt x="2582" y="6967"/>
                      <a:pt x="3215" y="6967"/>
                    </a:cubicBezTo>
                    <a:cubicBezTo>
                      <a:pt x="3686" y="6967"/>
                      <a:pt x="4126" y="6788"/>
                      <a:pt x="4514" y="6164"/>
                    </a:cubicBezTo>
                    <a:cubicBezTo>
                      <a:pt x="4745" y="6949"/>
                      <a:pt x="4883" y="7157"/>
                      <a:pt x="5403" y="7803"/>
                    </a:cubicBezTo>
                    <a:cubicBezTo>
                      <a:pt x="5403" y="6764"/>
                      <a:pt x="5668" y="6256"/>
                      <a:pt x="5668" y="6256"/>
                    </a:cubicBezTo>
                    <a:cubicBezTo>
                      <a:pt x="5853" y="6510"/>
                      <a:pt x="6188" y="6776"/>
                      <a:pt x="6188" y="6776"/>
                    </a:cubicBezTo>
                    <a:cubicBezTo>
                      <a:pt x="6084" y="5391"/>
                      <a:pt x="6338" y="4109"/>
                      <a:pt x="7169" y="2990"/>
                    </a:cubicBezTo>
                    <a:cubicBezTo>
                      <a:pt x="7169" y="3417"/>
                      <a:pt x="7469" y="3867"/>
                      <a:pt x="7884" y="3936"/>
                    </a:cubicBezTo>
                    <a:cubicBezTo>
                      <a:pt x="7931" y="3944"/>
                      <a:pt x="7978" y="3947"/>
                      <a:pt x="8024" y="3947"/>
                    </a:cubicBezTo>
                    <a:cubicBezTo>
                      <a:pt x="8413" y="3947"/>
                      <a:pt x="8778" y="3694"/>
                      <a:pt x="8912" y="3313"/>
                    </a:cubicBezTo>
                    <a:lnTo>
                      <a:pt x="8912" y="3313"/>
                    </a:lnTo>
                    <a:cubicBezTo>
                      <a:pt x="8814" y="3416"/>
                      <a:pt x="8660" y="3466"/>
                      <a:pt x="8501" y="3466"/>
                    </a:cubicBezTo>
                    <a:cubicBezTo>
                      <a:pt x="8306" y="3466"/>
                      <a:pt x="8103" y="3390"/>
                      <a:pt x="7988" y="3244"/>
                    </a:cubicBezTo>
                    <a:cubicBezTo>
                      <a:pt x="7781" y="3001"/>
                      <a:pt x="7757" y="2643"/>
                      <a:pt x="7827" y="2309"/>
                    </a:cubicBezTo>
                    <a:cubicBezTo>
                      <a:pt x="8035" y="1385"/>
                      <a:pt x="9350" y="1097"/>
                      <a:pt x="10147" y="981"/>
                    </a:cubicBezTo>
                    <a:cubicBezTo>
                      <a:pt x="10372" y="948"/>
                      <a:pt x="10598" y="932"/>
                      <a:pt x="10823" y="932"/>
                    </a:cubicBezTo>
                    <a:cubicBezTo>
                      <a:pt x="12071" y="932"/>
                      <a:pt x="13311" y="1421"/>
                      <a:pt x="14315" y="2166"/>
                    </a:cubicBezTo>
                    <a:lnTo>
                      <a:pt x="14315" y="2166"/>
                    </a:lnTo>
                    <a:cubicBezTo>
                      <a:pt x="13748" y="1741"/>
                      <a:pt x="13302" y="1207"/>
                      <a:pt x="12698" y="820"/>
                    </a:cubicBezTo>
                    <a:cubicBezTo>
                      <a:pt x="12375" y="600"/>
                      <a:pt x="12028" y="450"/>
                      <a:pt x="11682" y="312"/>
                    </a:cubicBezTo>
                    <a:cubicBezTo>
                      <a:pt x="11104" y="100"/>
                      <a:pt x="10520" y="1"/>
                      <a:pt x="9936"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7641522" y="4596882"/>
                <a:ext cx="164102" cy="48438"/>
              </a:xfrm>
              <a:custGeom>
                <a:avLst/>
                <a:gdLst/>
                <a:ahLst/>
                <a:cxnLst/>
                <a:rect l="l" t="t" r="r" b="b"/>
                <a:pathLst>
                  <a:path w="5092" h="1503" extrusionOk="0">
                    <a:moveTo>
                      <a:pt x="5091" y="0"/>
                    </a:moveTo>
                    <a:cubicBezTo>
                      <a:pt x="3394" y="485"/>
                      <a:pt x="1698" y="970"/>
                      <a:pt x="1" y="1455"/>
                    </a:cubicBezTo>
                    <a:cubicBezTo>
                      <a:pt x="287" y="1487"/>
                      <a:pt x="571" y="1503"/>
                      <a:pt x="853" y="1503"/>
                    </a:cubicBezTo>
                    <a:cubicBezTo>
                      <a:pt x="2402" y="1503"/>
                      <a:pt x="3870" y="1016"/>
                      <a:pt x="509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336798" y="4602103"/>
                <a:ext cx="282732" cy="216150"/>
              </a:xfrm>
              <a:custGeom>
                <a:avLst/>
                <a:gdLst/>
                <a:ahLst/>
                <a:cxnLst/>
                <a:rect l="l" t="t" r="r" b="b"/>
                <a:pathLst>
                  <a:path w="8773" h="6707" extrusionOk="0">
                    <a:moveTo>
                      <a:pt x="7295" y="1870"/>
                    </a:moveTo>
                    <a:lnTo>
                      <a:pt x="7295" y="1870"/>
                    </a:lnTo>
                    <a:cubicBezTo>
                      <a:pt x="6995" y="2251"/>
                      <a:pt x="6649" y="2609"/>
                      <a:pt x="6268" y="2943"/>
                    </a:cubicBezTo>
                    <a:cubicBezTo>
                      <a:pt x="5898" y="3267"/>
                      <a:pt x="5483" y="3555"/>
                      <a:pt x="5033" y="3821"/>
                    </a:cubicBezTo>
                    <a:cubicBezTo>
                      <a:pt x="4583" y="4075"/>
                      <a:pt x="4109" y="4294"/>
                      <a:pt x="3613" y="4479"/>
                    </a:cubicBezTo>
                    <a:cubicBezTo>
                      <a:pt x="3128" y="4675"/>
                      <a:pt x="2620" y="4813"/>
                      <a:pt x="2112" y="4929"/>
                    </a:cubicBezTo>
                    <a:cubicBezTo>
                      <a:pt x="2609" y="4767"/>
                      <a:pt x="3094" y="4594"/>
                      <a:pt x="3578" y="4398"/>
                    </a:cubicBezTo>
                    <a:cubicBezTo>
                      <a:pt x="4052" y="4190"/>
                      <a:pt x="4513" y="3982"/>
                      <a:pt x="4940" y="3717"/>
                    </a:cubicBezTo>
                    <a:cubicBezTo>
                      <a:pt x="5391" y="3474"/>
                      <a:pt x="5795" y="3186"/>
                      <a:pt x="6187" y="2863"/>
                    </a:cubicBezTo>
                    <a:cubicBezTo>
                      <a:pt x="6579" y="2562"/>
                      <a:pt x="6937" y="2216"/>
                      <a:pt x="7295" y="1870"/>
                    </a:cubicBezTo>
                    <a:close/>
                    <a:moveTo>
                      <a:pt x="8773" y="0"/>
                    </a:moveTo>
                    <a:lnTo>
                      <a:pt x="8773" y="0"/>
                    </a:lnTo>
                    <a:cubicBezTo>
                      <a:pt x="6429" y="2562"/>
                      <a:pt x="3347" y="4421"/>
                      <a:pt x="0" y="5321"/>
                    </a:cubicBezTo>
                    <a:cubicBezTo>
                      <a:pt x="470" y="5556"/>
                      <a:pt x="1057" y="5673"/>
                      <a:pt x="1652" y="5673"/>
                    </a:cubicBezTo>
                    <a:cubicBezTo>
                      <a:pt x="2373" y="5673"/>
                      <a:pt x="3104" y="5501"/>
                      <a:pt x="3648" y="5160"/>
                    </a:cubicBezTo>
                    <a:lnTo>
                      <a:pt x="3648" y="5160"/>
                    </a:lnTo>
                    <a:cubicBezTo>
                      <a:pt x="3440" y="5598"/>
                      <a:pt x="2262" y="6602"/>
                      <a:pt x="2262" y="6706"/>
                    </a:cubicBezTo>
                    <a:cubicBezTo>
                      <a:pt x="4698" y="6325"/>
                      <a:pt x="7815" y="1985"/>
                      <a:pt x="877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616533" y="4523210"/>
                <a:ext cx="315475" cy="295397"/>
              </a:xfrm>
              <a:custGeom>
                <a:avLst/>
                <a:gdLst/>
                <a:ahLst/>
                <a:cxnLst/>
                <a:rect l="l" t="t" r="r" b="b"/>
                <a:pathLst>
                  <a:path w="9789" h="9166" extrusionOk="0">
                    <a:moveTo>
                      <a:pt x="5610" y="5391"/>
                    </a:moveTo>
                    <a:cubicBezTo>
                      <a:pt x="5610" y="5391"/>
                      <a:pt x="8380" y="5945"/>
                      <a:pt x="8461" y="6673"/>
                    </a:cubicBezTo>
                    <a:cubicBezTo>
                      <a:pt x="8471" y="6781"/>
                      <a:pt x="8413" y="6827"/>
                      <a:pt x="8306" y="6827"/>
                    </a:cubicBezTo>
                    <a:cubicBezTo>
                      <a:pt x="7710" y="6827"/>
                      <a:pt x="5610" y="5391"/>
                      <a:pt x="5610" y="5391"/>
                    </a:cubicBezTo>
                    <a:close/>
                    <a:moveTo>
                      <a:pt x="5772" y="5795"/>
                    </a:moveTo>
                    <a:cubicBezTo>
                      <a:pt x="5772" y="5796"/>
                      <a:pt x="8369" y="7596"/>
                      <a:pt x="7976" y="8000"/>
                    </a:cubicBezTo>
                    <a:cubicBezTo>
                      <a:pt x="7949" y="8028"/>
                      <a:pt x="7916" y="8040"/>
                      <a:pt x="7876" y="8040"/>
                    </a:cubicBezTo>
                    <a:cubicBezTo>
                      <a:pt x="7348" y="8040"/>
                      <a:pt x="5772" y="5796"/>
                      <a:pt x="5772" y="5795"/>
                    </a:cubicBezTo>
                    <a:close/>
                    <a:moveTo>
                      <a:pt x="5344" y="5645"/>
                    </a:moveTo>
                    <a:cubicBezTo>
                      <a:pt x="5345" y="5646"/>
                      <a:pt x="7310" y="8486"/>
                      <a:pt x="6654" y="8486"/>
                    </a:cubicBezTo>
                    <a:cubicBezTo>
                      <a:pt x="6645" y="8486"/>
                      <a:pt x="6636" y="8486"/>
                      <a:pt x="6626" y="8485"/>
                    </a:cubicBezTo>
                    <a:cubicBezTo>
                      <a:pt x="5899" y="8416"/>
                      <a:pt x="5345" y="5646"/>
                      <a:pt x="5344" y="5645"/>
                    </a:cubicBezTo>
                    <a:close/>
                    <a:moveTo>
                      <a:pt x="4479" y="1"/>
                    </a:moveTo>
                    <a:cubicBezTo>
                      <a:pt x="4479" y="1"/>
                      <a:pt x="4767" y="694"/>
                      <a:pt x="4075" y="1259"/>
                    </a:cubicBezTo>
                    <a:cubicBezTo>
                      <a:pt x="3359" y="1825"/>
                      <a:pt x="2817" y="1213"/>
                      <a:pt x="2009" y="1998"/>
                    </a:cubicBezTo>
                    <a:lnTo>
                      <a:pt x="2009" y="2009"/>
                    </a:lnTo>
                    <a:lnTo>
                      <a:pt x="1997" y="2009"/>
                    </a:lnTo>
                    <a:cubicBezTo>
                      <a:pt x="1201" y="2817"/>
                      <a:pt x="1824" y="3371"/>
                      <a:pt x="1258" y="4076"/>
                    </a:cubicBezTo>
                    <a:cubicBezTo>
                      <a:pt x="953" y="4456"/>
                      <a:pt x="611" y="4543"/>
                      <a:pt x="360" y="4543"/>
                    </a:cubicBezTo>
                    <a:cubicBezTo>
                      <a:pt x="147" y="4543"/>
                      <a:pt x="0" y="4480"/>
                      <a:pt x="0" y="4480"/>
                    </a:cubicBezTo>
                    <a:lnTo>
                      <a:pt x="0" y="4480"/>
                    </a:lnTo>
                    <a:cubicBezTo>
                      <a:pt x="344" y="4866"/>
                      <a:pt x="699" y="5004"/>
                      <a:pt x="1032" y="5004"/>
                    </a:cubicBezTo>
                    <a:cubicBezTo>
                      <a:pt x="1863" y="5004"/>
                      <a:pt x="2551" y="4145"/>
                      <a:pt x="2551" y="4145"/>
                    </a:cubicBezTo>
                    <a:lnTo>
                      <a:pt x="2551" y="4145"/>
                    </a:lnTo>
                    <a:cubicBezTo>
                      <a:pt x="2205" y="4964"/>
                      <a:pt x="3105" y="5749"/>
                      <a:pt x="3105" y="5749"/>
                    </a:cubicBezTo>
                    <a:cubicBezTo>
                      <a:pt x="3194" y="5075"/>
                      <a:pt x="3445" y="4764"/>
                      <a:pt x="3738" y="4764"/>
                    </a:cubicBezTo>
                    <a:cubicBezTo>
                      <a:pt x="4242" y="4764"/>
                      <a:pt x="4871" y="5688"/>
                      <a:pt x="5010" y="7273"/>
                    </a:cubicBezTo>
                    <a:cubicBezTo>
                      <a:pt x="5126" y="8762"/>
                      <a:pt x="5822" y="9109"/>
                      <a:pt x="6508" y="9109"/>
                    </a:cubicBezTo>
                    <a:cubicBezTo>
                      <a:pt x="6976" y="9109"/>
                      <a:pt x="7439" y="8947"/>
                      <a:pt x="7711" y="8877"/>
                    </a:cubicBezTo>
                    <a:cubicBezTo>
                      <a:pt x="7819" y="8845"/>
                      <a:pt x="7933" y="8832"/>
                      <a:pt x="8047" y="8832"/>
                    </a:cubicBezTo>
                    <a:cubicBezTo>
                      <a:pt x="8502" y="8832"/>
                      <a:pt x="8962" y="9046"/>
                      <a:pt x="9119" y="9120"/>
                    </a:cubicBezTo>
                    <a:lnTo>
                      <a:pt x="9165" y="9166"/>
                    </a:lnTo>
                    <a:cubicBezTo>
                      <a:pt x="9165" y="9166"/>
                      <a:pt x="9165" y="9154"/>
                      <a:pt x="9154" y="9143"/>
                    </a:cubicBezTo>
                    <a:lnTo>
                      <a:pt x="9154" y="9143"/>
                    </a:lnTo>
                    <a:cubicBezTo>
                      <a:pt x="9165" y="9154"/>
                      <a:pt x="9177" y="9154"/>
                      <a:pt x="9177" y="9154"/>
                    </a:cubicBezTo>
                    <a:lnTo>
                      <a:pt x="9130" y="9108"/>
                    </a:lnTo>
                    <a:cubicBezTo>
                      <a:pt x="9038" y="8912"/>
                      <a:pt x="8726" y="8242"/>
                      <a:pt x="8888" y="7700"/>
                    </a:cubicBezTo>
                    <a:cubicBezTo>
                      <a:pt x="9073" y="7030"/>
                      <a:pt x="9788" y="5195"/>
                      <a:pt x="7284" y="4999"/>
                    </a:cubicBezTo>
                    <a:cubicBezTo>
                      <a:pt x="4790" y="4791"/>
                      <a:pt x="3936" y="3337"/>
                      <a:pt x="5760" y="3094"/>
                    </a:cubicBezTo>
                    <a:cubicBezTo>
                      <a:pt x="5760" y="3094"/>
                      <a:pt x="5208" y="2461"/>
                      <a:pt x="4546" y="2461"/>
                    </a:cubicBezTo>
                    <a:cubicBezTo>
                      <a:pt x="4420" y="2461"/>
                      <a:pt x="4289" y="2484"/>
                      <a:pt x="4158" y="2539"/>
                    </a:cubicBezTo>
                    <a:lnTo>
                      <a:pt x="4158" y="2539"/>
                    </a:lnTo>
                    <a:cubicBezTo>
                      <a:pt x="4230" y="2491"/>
                      <a:pt x="5782" y="1158"/>
                      <a:pt x="447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75;p2"/>
            <p:cNvGrpSpPr/>
            <p:nvPr/>
          </p:nvGrpSpPr>
          <p:grpSpPr>
            <a:xfrm>
              <a:off x="198356" y="198863"/>
              <a:ext cx="1510696" cy="1504347"/>
              <a:chOff x="198356" y="293351"/>
              <a:chExt cx="1510696" cy="1504347"/>
            </a:xfrm>
          </p:grpSpPr>
          <p:sp>
            <p:nvSpPr>
              <p:cNvPr id="76" name="Google Shape;76;p2"/>
              <p:cNvSpPr/>
              <p:nvPr/>
            </p:nvSpPr>
            <p:spPr>
              <a:xfrm>
                <a:off x="376542" y="732644"/>
                <a:ext cx="155175" cy="260076"/>
              </a:xfrm>
              <a:custGeom>
                <a:avLst/>
                <a:gdLst/>
                <a:ahLst/>
                <a:cxnLst/>
                <a:rect l="l" t="t" r="r" b="b"/>
                <a:pathLst>
                  <a:path w="4815" h="8070" extrusionOk="0">
                    <a:moveTo>
                      <a:pt x="693" y="2425"/>
                    </a:moveTo>
                    <a:lnTo>
                      <a:pt x="693" y="2425"/>
                    </a:lnTo>
                    <a:cubicBezTo>
                      <a:pt x="705" y="2817"/>
                      <a:pt x="751" y="3221"/>
                      <a:pt x="867" y="3579"/>
                    </a:cubicBezTo>
                    <a:cubicBezTo>
                      <a:pt x="936" y="3810"/>
                      <a:pt x="1040" y="4018"/>
                      <a:pt x="1167" y="4214"/>
                    </a:cubicBezTo>
                    <a:cubicBezTo>
                      <a:pt x="1351" y="4410"/>
                      <a:pt x="1559" y="4560"/>
                      <a:pt x="1778" y="4699"/>
                    </a:cubicBezTo>
                    <a:cubicBezTo>
                      <a:pt x="2078" y="4872"/>
                      <a:pt x="2413" y="4987"/>
                      <a:pt x="2783" y="5010"/>
                    </a:cubicBezTo>
                    <a:cubicBezTo>
                      <a:pt x="2687" y="5035"/>
                      <a:pt x="2588" y="5047"/>
                      <a:pt x="2489" y="5047"/>
                    </a:cubicBezTo>
                    <a:cubicBezTo>
                      <a:pt x="2219" y="5047"/>
                      <a:pt x="1943" y="4961"/>
                      <a:pt x="1698" y="4826"/>
                    </a:cubicBezTo>
                    <a:cubicBezTo>
                      <a:pt x="1628" y="4780"/>
                      <a:pt x="1571" y="4733"/>
                      <a:pt x="1501" y="4699"/>
                    </a:cubicBezTo>
                    <a:lnTo>
                      <a:pt x="1501" y="4699"/>
                    </a:lnTo>
                    <a:cubicBezTo>
                      <a:pt x="1721" y="4964"/>
                      <a:pt x="1963" y="5218"/>
                      <a:pt x="2182" y="5484"/>
                    </a:cubicBezTo>
                    <a:cubicBezTo>
                      <a:pt x="2436" y="5795"/>
                      <a:pt x="2656" y="6142"/>
                      <a:pt x="2760" y="6522"/>
                    </a:cubicBezTo>
                    <a:cubicBezTo>
                      <a:pt x="2598" y="6165"/>
                      <a:pt x="2356" y="5853"/>
                      <a:pt x="2090" y="5564"/>
                    </a:cubicBezTo>
                    <a:cubicBezTo>
                      <a:pt x="1836" y="5276"/>
                      <a:pt x="1548" y="4999"/>
                      <a:pt x="1294" y="4676"/>
                    </a:cubicBezTo>
                    <a:cubicBezTo>
                      <a:pt x="1051" y="4364"/>
                      <a:pt x="855" y="4006"/>
                      <a:pt x="751" y="3614"/>
                    </a:cubicBezTo>
                    <a:cubicBezTo>
                      <a:pt x="647" y="3221"/>
                      <a:pt x="636" y="2817"/>
                      <a:pt x="693" y="2425"/>
                    </a:cubicBezTo>
                    <a:close/>
                    <a:moveTo>
                      <a:pt x="924" y="1"/>
                    </a:moveTo>
                    <a:cubicBezTo>
                      <a:pt x="474" y="670"/>
                      <a:pt x="185" y="1444"/>
                      <a:pt x="116" y="2240"/>
                    </a:cubicBezTo>
                    <a:cubicBezTo>
                      <a:pt x="1" y="3441"/>
                      <a:pt x="370" y="4676"/>
                      <a:pt x="1109" y="5634"/>
                    </a:cubicBezTo>
                    <a:cubicBezTo>
                      <a:pt x="1397" y="5992"/>
                      <a:pt x="1744" y="6326"/>
                      <a:pt x="1975" y="6730"/>
                    </a:cubicBezTo>
                    <a:cubicBezTo>
                      <a:pt x="2240" y="7134"/>
                      <a:pt x="2356" y="7654"/>
                      <a:pt x="2136" y="8069"/>
                    </a:cubicBezTo>
                    <a:cubicBezTo>
                      <a:pt x="2667" y="7815"/>
                      <a:pt x="3175" y="7538"/>
                      <a:pt x="3348" y="6973"/>
                    </a:cubicBezTo>
                    <a:cubicBezTo>
                      <a:pt x="3510" y="6465"/>
                      <a:pt x="3464" y="5911"/>
                      <a:pt x="3233" y="5414"/>
                    </a:cubicBezTo>
                    <a:lnTo>
                      <a:pt x="3233" y="5414"/>
                    </a:lnTo>
                    <a:cubicBezTo>
                      <a:pt x="3327" y="5502"/>
                      <a:pt x="3476" y="5550"/>
                      <a:pt x="3618" y="5550"/>
                    </a:cubicBezTo>
                    <a:cubicBezTo>
                      <a:pt x="3720" y="5550"/>
                      <a:pt x="3818" y="5525"/>
                      <a:pt x="3891" y="5472"/>
                    </a:cubicBezTo>
                    <a:cubicBezTo>
                      <a:pt x="4122" y="5311"/>
                      <a:pt x="4168" y="4964"/>
                      <a:pt x="4064" y="4710"/>
                    </a:cubicBezTo>
                    <a:cubicBezTo>
                      <a:pt x="3983" y="4445"/>
                      <a:pt x="3775" y="4237"/>
                      <a:pt x="3579" y="4029"/>
                    </a:cubicBezTo>
                    <a:lnTo>
                      <a:pt x="3579" y="4029"/>
                    </a:lnTo>
                    <a:cubicBezTo>
                      <a:pt x="3651" y="4041"/>
                      <a:pt x="3725" y="4046"/>
                      <a:pt x="3799" y="4046"/>
                    </a:cubicBezTo>
                    <a:cubicBezTo>
                      <a:pt x="4106" y="4046"/>
                      <a:pt x="4416" y="3943"/>
                      <a:pt x="4583" y="3683"/>
                    </a:cubicBezTo>
                    <a:cubicBezTo>
                      <a:pt x="4803" y="3371"/>
                      <a:pt x="4814" y="2933"/>
                      <a:pt x="4641" y="2598"/>
                    </a:cubicBezTo>
                    <a:lnTo>
                      <a:pt x="4641" y="2598"/>
                    </a:lnTo>
                    <a:cubicBezTo>
                      <a:pt x="4226" y="3013"/>
                      <a:pt x="3614" y="3232"/>
                      <a:pt x="3014" y="3232"/>
                    </a:cubicBezTo>
                    <a:cubicBezTo>
                      <a:pt x="2730" y="3232"/>
                      <a:pt x="2450" y="3183"/>
                      <a:pt x="2194" y="3083"/>
                    </a:cubicBezTo>
                    <a:cubicBezTo>
                      <a:pt x="1397" y="2760"/>
                      <a:pt x="820" y="1940"/>
                      <a:pt x="809" y="1086"/>
                    </a:cubicBezTo>
                    <a:cubicBezTo>
                      <a:pt x="797" y="693"/>
                      <a:pt x="820" y="336"/>
                      <a:pt x="92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7260" y="1180896"/>
                <a:ext cx="246669" cy="616802"/>
              </a:xfrm>
              <a:custGeom>
                <a:avLst/>
                <a:gdLst/>
                <a:ahLst/>
                <a:cxnLst/>
                <a:rect l="l" t="t" r="r" b="b"/>
                <a:pathLst>
                  <a:path w="7654" h="19139" extrusionOk="0">
                    <a:moveTo>
                      <a:pt x="820" y="1"/>
                    </a:moveTo>
                    <a:lnTo>
                      <a:pt x="820" y="1"/>
                    </a:lnTo>
                    <a:cubicBezTo>
                      <a:pt x="822" y="2"/>
                      <a:pt x="823" y="3"/>
                      <a:pt x="825" y="4"/>
                    </a:cubicBezTo>
                    <a:lnTo>
                      <a:pt x="825" y="4"/>
                    </a:lnTo>
                    <a:cubicBezTo>
                      <a:pt x="823" y="3"/>
                      <a:pt x="822" y="2"/>
                      <a:pt x="820" y="1"/>
                    </a:cubicBezTo>
                    <a:close/>
                    <a:moveTo>
                      <a:pt x="825" y="4"/>
                    </a:moveTo>
                    <a:cubicBezTo>
                      <a:pt x="2245" y="794"/>
                      <a:pt x="4523" y="4152"/>
                      <a:pt x="2770" y="10008"/>
                    </a:cubicBezTo>
                    <a:cubicBezTo>
                      <a:pt x="1385" y="14637"/>
                      <a:pt x="2020" y="16426"/>
                      <a:pt x="0" y="19138"/>
                    </a:cubicBezTo>
                    <a:cubicBezTo>
                      <a:pt x="1512" y="18954"/>
                      <a:pt x="3094" y="17315"/>
                      <a:pt x="3290" y="15803"/>
                    </a:cubicBezTo>
                    <a:cubicBezTo>
                      <a:pt x="3873" y="16828"/>
                      <a:pt x="5101" y="17353"/>
                      <a:pt x="6307" y="17353"/>
                    </a:cubicBezTo>
                    <a:cubicBezTo>
                      <a:pt x="6772" y="17353"/>
                      <a:pt x="7233" y="17276"/>
                      <a:pt x="7653" y="17118"/>
                    </a:cubicBezTo>
                    <a:cubicBezTo>
                      <a:pt x="6418" y="17084"/>
                      <a:pt x="5356" y="16091"/>
                      <a:pt x="4894" y="14937"/>
                    </a:cubicBezTo>
                    <a:cubicBezTo>
                      <a:pt x="4444" y="13771"/>
                      <a:pt x="4490" y="12490"/>
                      <a:pt x="4663" y="11243"/>
                    </a:cubicBezTo>
                    <a:cubicBezTo>
                      <a:pt x="4848" y="10008"/>
                      <a:pt x="5137" y="8773"/>
                      <a:pt x="5160" y="7538"/>
                    </a:cubicBezTo>
                    <a:cubicBezTo>
                      <a:pt x="5217" y="4493"/>
                      <a:pt x="3489" y="1482"/>
                      <a:pt x="825" y="4"/>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05512" y="609535"/>
                <a:ext cx="251471" cy="581449"/>
              </a:xfrm>
              <a:custGeom>
                <a:avLst/>
                <a:gdLst/>
                <a:ahLst/>
                <a:cxnLst/>
                <a:rect l="l" t="t" r="r" b="b"/>
                <a:pathLst>
                  <a:path w="7803" h="18042" extrusionOk="0">
                    <a:moveTo>
                      <a:pt x="935" y="13690"/>
                    </a:moveTo>
                    <a:cubicBezTo>
                      <a:pt x="1178" y="14267"/>
                      <a:pt x="1512" y="14786"/>
                      <a:pt x="1905" y="15283"/>
                    </a:cubicBezTo>
                    <a:cubicBezTo>
                      <a:pt x="2286" y="15756"/>
                      <a:pt x="2724" y="16206"/>
                      <a:pt x="3209" y="16575"/>
                    </a:cubicBezTo>
                    <a:cubicBezTo>
                      <a:pt x="3705" y="16956"/>
                      <a:pt x="4248" y="17233"/>
                      <a:pt x="4848" y="17418"/>
                    </a:cubicBezTo>
                    <a:cubicBezTo>
                      <a:pt x="5437" y="17603"/>
                      <a:pt x="6060" y="17695"/>
                      <a:pt x="6672" y="17730"/>
                    </a:cubicBezTo>
                    <a:cubicBezTo>
                      <a:pt x="6587" y="17733"/>
                      <a:pt x="6502" y="17735"/>
                      <a:pt x="6416" y="17735"/>
                    </a:cubicBezTo>
                    <a:cubicBezTo>
                      <a:pt x="5884" y="17735"/>
                      <a:pt x="5340" y="17671"/>
                      <a:pt x="4813" y="17522"/>
                    </a:cubicBezTo>
                    <a:cubicBezTo>
                      <a:pt x="4213" y="17360"/>
                      <a:pt x="3613" y="17083"/>
                      <a:pt x="3128" y="16691"/>
                    </a:cubicBezTo>
                    <a:cubicBezTo>
                      <a:pt x="2632" y="16310"/>
                      <a:pt x="2193" y="15860"/>
                      <a:pt x="1812" y="15352"/>
                    </a:cubicBezTo>
                    <a:cubicBezTo>
                      <a:pt x="1443" y="14844"/>
                      <a:pt x="1131" y="14302"/>
                      <a:pt x="935" y="13690"/>
                    </a:cubicBezTo>
                    <a:close/>
                    <a:moveTo>
                      <a:pt x="5206" y="0"/>
                    </a:moveTo>
                    <a:cubicBezTo>
                      <a:pt x="2193" y="2424"/>
                      <a:pt x="635" y="5541"/>
                      <a:pt x="231" y="9408"/>
                    </a:cubicBezTo>
                    <a:cubicBezTo>
                      <a:pt x="0" y="11554"/>
                      <a:pt x="300" y="13851"/>
                      <a:pt x="1524" y="15629"/>
                    </a:cubicBezTo>
                    <a:cubicBezTo>
                      <a:pt x="2606" y="17227"/>
                      <a:pt x="4277" y="18042"/>
                      <a:pt x="6135" y="18042"/>
                    </a:cubicBezTo>
                    <a:cubicBezTo>
                      <a:pt x="6358" y="18042"/>
                      <a:pt x="6583" y="18030"/>
                      <a:pt x="6810" y="18007"/>
                    </a:cubicBezTo>
                    <a:cubicBezTo>
                      <a:pt x="6995" y="17995"/>
                      <a:pt x="7191" y="17949"/>
                      <a:pt x="7341" y="17834"/>
                    </a:cubicBezTo>
                    <a:cubicBezTo>
                      <a:pt x="7630" y="17603"/>
                      <a:pt x="7514" y="17245"/>
                      <a:pt x="7214" y="17095"/>
                    </a:cubicBezTo>
                    <a:cubicBezTo>
                      <a:pt x="7007" y="17014"/>
                      <a:pt x="6776" y="17060"/>
                      <a:pt x="6614" y="16968"/>
                    </a:cubicBezTo>
                    <a:cubicBezTo>
                      <a:pt x="7803" y="16345"/>
                      <a:pt x="6764" y="15040"/>
                      <a:pt x="5206" y="14694"/>
                    </a:cubicBezTo>
                    <a:cubicBezTo>
                      <a:pt x="3599" y="14318"/>
                      <a:pt x="2094" y="13672"/>
                      <a:pt x="1112" y="12224"/>
                    </a:cubicBezTo>
                    <a:lnTo>
                      <a:pt x="1112" y="12224"/>
                    </a:lnTo>
                    <a:cubicBezTo>
                      <a:pt x="1213" y="12356"/>
                      <a:pt x="1354" y="12416"/>
                      <a:pt x="1504" y="12416"/>
                    </a:cubicBezTo>
                    <a:cubicBezTo>
                      <a:pt x="1664" y="12416"/>
                      <a:pt x="1834" y="12347"/>
                      <a:pt x="1974" y="12224"/>
                    </a:cubicBezTo>
                    <a:cubicBezTo>
                      <a:pt x="2263" y="11958"/>
                      <a:pt x="2332" y="11531"/>
                      <a:pt x="2274" y="11139"/>
                    </a:cubicBezTo>
                    <a:cubicBezTo>
                      <a:pt x="2216" y="10746"/>
                      <a:pt x="2101" y="10389"/>
                      <a:pt x="1985" y="10019"/>
                    </a:cubicBezTo>
                    <a:cubicBezTo>
                      <a:pt x="1870" y="9650"/>
                      <a:pt x="1766" y="9304"/>
                      <a:pt x="1743" y="8923"/>
                    </a:cubicBezTo>
                    <a:cubicBezTo>
                      <a:pt x="1651" y="8115"/>
                      <a:pt x="1697" y="7284"/>
                      <a:pt x="1801" y="6499"/>
                    </a:cubicBezTo>
                    <a:cubicBezTo>
                      <a:pt x="2101" y="4133"/>
                      <a:pt x="3301" y="1535"/>
                      <a:pt x="520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63681" y="958816"/>
                <a:ext cx="113119" cy="243930"/>
              </a:xfrm>
              <a:custGeom>
                <a:avLst/>
                <a:gdLst/>
                <a:ahLst/>
                <a:cxnLst/>
                <a:rect l="l" t="t" r="r" b="b"/>
                <a:pathLst>
                  <a:path w="3510" h="7569" extrusionOk="0">
                    <a:moveTo>
                      <a:pt x="282" y="5795"/>
                    </a:moveTo>
                    <a:cubicBezTo>
                      <a:pt x="278" y="5803"/>
                      <a:pt x="274" y="5811"/>
                      <a:pt x="270" y="5820"/>
                    </a:cubicBezTo>
                    <a:lnTo>
                      <a:pt x="270" y="5820"/>
                    </a:lnTo>
                    <a:cubicBezTo>
                      <a:pt x="274" y="5811"/>
                      <a:pt x="278" y="5803"/>
                      <a:pt x="282" y="5795"/>
                    </a:cubicBezTo>
                    <a:close/>
                    <a:moveTo>
                      <a:pt x="1125" y="1"/>
                    </a:moveTo>
                    <a:cubicBezTo>
                      <a:pt x="802" y="1571"/>
                      <a:pt x="756" y="3071"/>
                      <a:pt x="1240" y="4606"/>
                    </a:cubicBezTo>
                    <a:cubicBezTo>
                      <a:pt x="1321" y="4860"/>
                      <a:pt x="1414" y="5126"/>
                      <a:pt x="1437" y="5380"/>
                    </a:cubicBezTo>
                    <a:cubicBezTo>
                      <a:pt x="1471" y="5657"/>
                      <a:pt x="1437" y="5945"/>
                      <a:pt x="1275" y="6165"/>
                    </a:cubicBezTo>
                    <a:cubicBezTo>
                      <a:pt x="1150" y="6337"/>
                      <a:pt x="930" y="6470"/>
                      <a:pt x="706" y="6470"/>
                    </a:cubicBezTo>
                    <a:cubicBezTo>
                      <a:pt x="661" y="6470"/>
                      <a:pt x="616" y="6465"/>
                      <a:pt x="571" y="6453"/>
                    </a:cubicBezTo>
                    <a:cubicBezTo>
                      <a:pt x="325" y="6375"/>
                      <a:pt x="155" y="6069"/>
                      <a:pt x="270" y="5820"/>
                    </a:cubicBezTo>
                    <a:lnTo>
                      <a:pt x="270" y="5820"/>
                    </a:lnTo>
                    <a:cubicBezTo>
                      <a:pt x="50" y="6267"/>
                      <a:pt x="0" y="6864"/>
                      <a:pt x="352" y="7215"/>
                    </a:cubicBezTo>
                    <a:cubicBezTo>
                      <a:pt x="588" y="7444"/>
                      <a:pt x="914" y="7569"/>
                      <a:pt x="1239" y="7569"/>
                    </a:cubicBezTo>
                    <a:cubicBezTo>
                      <a:pt x="1422" y="7569"/>
                      <a:pt x="1605" y="7529"/>
                      <a:pt x="1771" y="7446"/>
                    </a:cubicBezTo>
                    <a:cubicBezTo>
                      <a:pt x="2233" y="7215"/>
                      <a:pt x="2452" y="6719"/>
                      <a:pt x="2452" y="6234"/>
                    </a:cubicBezTo>
                    <a:cubicBezTo>
                      <a:pt x="2533" y="6395"/>
                      <a:pt x="2660" y="6569"/>
                      <a:pt x="2833" y="6626"/>
                    </a:cubicBezTo>
                    <a:cubicBezTo>
                      <a:pt x="2919" y="6658"/>
                      <a:pt x="2986" y="6673"/>
                      <a:pt x="3038" y="6673"/>
                    </a:cubicBezTo>
                    <a:cubicBezTo>
                      <a:pt x="3510" y="6673"/>
                      <a:pt x="2686" y="5469"/>
                      <a:pt x="2602" y="5334"/>
                    </a:cubicBezTo>
                    <a:cubicBezTo>
                      <a:pt x="1748" y="3937"/>
                      <a:pt x="779" y="1698"/>
                      <a:pt x="112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98356" y="1182765"/>
                <a:ext cx="263782" cy="462046"/>
              </a:xfrm>
              <a:custGeom>
                <a:avLst/>
                <a:gdLst/>
                <a:ahLst/>
                <a:cxnLst/>
                <a:rect l="l" t="t" r="r" b="b"/>
                <a:pathLst>
                  <a:path w="8185" h="14337" extrusionOk="0">
                    <a:moveTo>
                      <a:pt x="7157" y="2817"/>
                    </a:moveTo>
                    <a:lnTo>
                      <a:pt x="7157" y="2817"/>
                    </a:lnTo>
                    <a:cubicBezTo>
                      <a:pt x="7250" y="3048"/>
                      <a:pt x="7307" y="3290"/>
                      <a:pt x="7342" y="3533"/>
                    </a:cubicBezTo>
                    <a:cubicBezTo>
                      <a:pt x="7377" y="3786"/>
                      <a:pt x="7388" y="4029"/>
                      <a:pt x="7377" y="4271"/>
                    </a:cubicBezTo>
                    <a:cubicBezTo>
                      <a:pt x="7330" y="4768"/>
                      <a:pt x="7215" y="5252"/>
                      <a:pt x="7019" y="5714"/>
                    </a:cubicBezTo>
                    <a:cubicBezTo>
                      <a:pt x="6638" y="6637"/>
                      <a:pt x="5992" y="7422"/>
                      <a:pt x="5310" y="8126"/>
                    </a:cubicBezTo>
                    <a:cubicBezTo>
                      <a:pt x="4653" y="8854"/>
                      <a:pt x="3914" y="9500"/>
                      <a:pt x="3244" y="10216"/>
                    </a:cubicBezTo>
                    <a:cubicBezTo>
                      <a:pt x="2586" y="10943"/>
                      <a:pt x="2067" y="11774"/>
                      <a:pt x="1628" y="12663"/>
                    </a:cubicBezTo>
                    <a:cubicBezTo>
                      <a:pt x="1825" y="12213"/>
                      <a:pt x="2032" y="11762"/>
                      <a:pt x="2286" y="11335"/>
                    </a:cubicBezTo>
                    <a:cubicBezTo>
                      <a:pt x="2529" y="10908"/>
                      <a:pt x="2829" y="10504"/>
                      <a:pt x="3152" y="10135"/>
                    </a:cubicBezTo>
                    <a:cubicBezTo>
                      <a:pt x="3798" y="9385"/>
                      <a:pt x="4549" y="8738"/>
                      <a:pt x="5207" y="8023"/>
                    </a:cubicBezTo>
                    <a:cubicBezTo>
                      <a:pt x="5888" y="7330"/>
                      <a:pt x="6522" y="6568"/>
                      <a:pt x="6915" y="5668"/>
                    </a:cubicBezTo>
                    <a:cubicBezTo>
                      <a:pt x="7307" y="4791"/>
                      <a:pt x="7481" y="3763"/>
                      <a:pt x="7157" y="2817"/>
                    </a:cubicBezTo>
                    <a:close/>
                    <a:moveTo>
                      <a:pt x="5703" y="0"/>
                    </a:moveTo>
                    <a:cubicBezTo>
                      <a:pt x="6569" y="1189"/>
                      <a:pt x="7111" y="2701"/>
                      <a:pt x="6903" y="4190"/>
                    </a:cubicBezTo>
                    <a:cubicBezTo>
                      <a:pt x="6788" y="4987"/>
                      <a:pt x="6499" y="6314"/>
                      <a:pt x="5576" y="6510"/>
                    </a:cubicBezTo>
                    <a:cubicBezTo>
                      <a:pt x="5472" y="6533"/>
                      <a:pt x="5364" y="6546"/>
                      <a:pt x="5256" y="6546"/>
                    </a:cubicBezTo>
                    <a:cubicBezTo>
                      <a:pt x="5031" y="6546"/>
                      <a:pt x="4809" y="6490"/>
                      <a:pt x="4629" y="6349"/>
                    </a:cubicBezTo>
                    <a:cubicBezTo>
                      <a:pt x="4387" y="6153"/>
                      <a:pt x="4329" y="5656"/>
                      <a:pt x="4560" y="5425"/>
                    </a:cubicBezTo>
                    <a:lnTo>
                      <a:pt x="4560" y="5425"/>
                    </a:lnTo>
                    <a:cubicBezTo>
                      <a:pt x="4156" y="5576"/>
                      <a:pt x="3868" y="6026"/>
                      <a:pt x="3937" y="6453"/>
                    </a:cubicBezTo>
                    <a:cubicBezTo>
                      <a:pt x="4018" y="6891"/>
                      <a:pt x="4456" y="7180"/>
                      <a:pt x="4895" y="7180"/>
                    </a:cubicBezTo>
                    <a:cubicBezTo>
                      <a:pt x="3909" y="7894"/>
                      <a:pt x="2808" y="8179"/>
                      <a:pt x="1625" y="8179"/>
                    </a:cubicBezTo>
                    <a:cubicBezTo>
                      <a:pt x="1451" y="8179"/>
                      <a:pt x="1275" y="8173"/>
                      <a:pt x="1097" y="8161"/>
                    </a:cubicBezTo>
                    <a:lnTo>
                      <a:pt x="1097" y="8161"/>
                    </a:lnTo>
                    <a:cubicBezTo>
                      <a:pt x="1097" y="8161"/>
                      <a:pt x="1374" y="8484"/>
                      <a:pt x="1617" y="8681"/>
                    </a:cubicBezTo>
                    <a:cubicBezTo>
                      <a:pt x="1617" y="8681"/>
                      <a:pt x="1097" y="8934"/>
                      <a:pt x="70" y="8934"/>
                    </a:cubicBezTo>
                    <a:cubicBezTo>
                      <a:pt x="728" y="9454"/>
                      <a:pt x="924" y="9604"/>
                      <a:pt x="1721" y="9835"/>
                    </a:cubicBezTo>
                    <a:cubicBezTo>
                      <a:pt x="1" y="10885"/>
                      <a:pt x="1628" y="12340"/>
                      <a:pt x="1144" y="13736"/>
                    </a:cubicBezTo>
                    <a:cubicBezTo>
                      <a:pt x="1605" y="12443"/>
                      <a:pt x="3937" y="13482"/>
                      <a:pt x="4260" y="12224"/>
                    </a:cubicBezTo>
                    <a:cubicBezTo>
                      <a:pt x="4318" y="12974"/>
                      <a:pt x="4479" y="13725"/>
                      <a:pt x="4953" y="14336"/>
                    </a:cubicBezTo>
                    <a:cubicBezTo>
                      <a:pt x="4549" y="12039"/>
                      <a:pt x="5749" y="9569"/>
                      <a:pt x="6880" y="7665"/>
                    </a:cubicBezTo>
                    <a:cubicBezTo>
                      <a:pt x="7850" y="6049"/>
                      <a:pt x="8185" y="4329"/>
                      <a:pt x="7561" y="2655"/>
                    </a:cubicBezTo>
                    <a:cubicBezTo>
                      <a:pt x="7434" y="2309"/>
                      <a:pt x="7273" y="1963"/>
                      <a:pt x="7053" y="1640"/>
                    </a:cubicBezTo>
                    <a:cubicBezTo>
                      <a:pt x="6684" y="1016"/>
                      <a:pt x="6118" y="566"/>
                      <a:pt x="570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01099" y="1427533"/>
                <a:ext cx="53594" cy="164070"/>
              </a:xfrm>
              <a:custGeom>
                <a:avLst/>
                <a:gdLst/>
                <a:ahLst/>
                <a:cxnLst/>
                <a:rect l="l" t="t" r="r" b="b"/>
                <a:pathLst>
                  <a:path w="1663" h="5091" extrusionOk="0">
                    <a:moveTo>
                      <a:pt x="1663" y="0"/>
                    </a:moveTo>
                    <a:lnTo>
                      <a:pt x="1663" y="0"/>
                    </a:lnTo>
                    <a:cubicBezTo>
                      <a:pt x="462" y="1443"/>
                      <a:pt x="1" y="3221"/>
                      <a:pt x="208" y="5091"/>
                    </a:cubicBezTo>
                    <a:cubicBezTo>
                      <a:pt x="693" y="3382"/>
                      <a:pt x="1166" y="1697"/>
                      <a:pt x="166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33323" y="613628"/>
                <a:ext cx="216182" cy="282732"/>
              </a:xfrm>
              <a:custGeom>
                <a:avLst/>
                <a:gdLst/>
                <a:ahLst/>
                <a:cxnLst/>
                <a:rect l="l" t="t" r="r" b="b"/>
                <a:pathLst>
                  <a:path w="6708" h="8773" extrusionOk="0">
                    <a:moveTo>
                      <a:pt x="4814" y="1478"/>
                    </a:moveTo>
                    <a:lnTo>
                      <a:pt x="4814" y="1478"/>
                    </a:lnTo>
                    <a:cubicBezTo>
                      <a:pt x="4468" y="1824"/>
                      <a:pt x="4133" y="2182"/>
                      <a:pt x="3822" y="2586"/>
                    </a:cubicBezTo>
                    <a:cubicBezTo>
                      <a:pt x="3521" y="2978"/>
                      <a:pt x="3233" y="3394"/>
                      <a:pt x="2967" y="3821"/>
                    </a:cubicBezTo>
                    <a:cubicBezTo>
                      <a:pt x="2713" y="4260"/>
                      <a:pt x="2494" y="4721"/>
                      <a:pt x="2286" y="5194"/>
                    </a:cubicBezTo>
                    <a:cubicBezTo>
                      <a:pt x="2102" y="5668"/>
                      <a:pt x="1929" y="6164"/>
                      <a:pt x="1755" y="6660"/>
                    </a:cubicBezTo>
                    <a:cubicBezTo>
                      <a:pt x="1871" y="6141"/>
                      <a:pt x="2032" y="5633"/>
                      <a:pt x="2206" y="5160"/>
                    </a:cubicBezTo>
                    <a:cubicBezTo>
                      <a:pt x="2390" y="4664"/>
                      <a:pt x="2610" y="4202"/>
                      <a:pt x="2863" y="3740"/>
                    </a:cubicBezTo>
                    <a:cubicBezTo>
                      <a:pt x="3129" y="3290"/>
                      <a:pt x="3418" y="2874"/>
                      <a:pt x="3752" y="2493"/>
                    </a:cubicBezTo>
                    <a:cubicBezTo>
                      <a:pt x="4075" y="2124"/>
                      <a:pt x="4422" y="1778"/>
                      <a:pt x="4814" y="1478"/>
                    </a:cubicBezTo>
                    <a:close/>
                    <a:moveTo>
                      <a:pt x="6707" y="0"/>
                    </a:moveTo>
                    <a:lnTo>
                      <a:pt x="6707" y="0"/>
                    </a:lnTo>
                    <a:cubicBezTo>
                      <a:pt x="4722" y="958"/>
                      <a:pt x="370" y="4075"/>
                      <a:pt x="1" y="6510"/>
                    </a:cubicBezTo>
                    <a:cubicBezTo>
                      <a:pt x="105" y="6510"/>
                      <a:pt x="1109" y="5333"/>
                      <a:pt x="1548" y="5125"/>
                    </a:cubicBezTo>
                    <a:lnTo>
                      <a:pt x="1548" y="5125"/>
                    </a:lnTo>
                    <a:cubicBezTo>
                      <a:pt x="924" y="6106"/>
                      <a:pt x="867" y="7734"/>
                      <a:pt x="1386" y="8773"/>
                    </a:cubicBezTo>
                    <a:cubicBezTo>
                      <a:pt x="2263" y="5425"/>
                      <a:pt x="4145" y="2343"/>
                      <a:pt x="670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44384" y="472697"/>
                <a:ext cx="260044" cy="150535"/>
              </a:xfrm>
              <a:custGeom>
                <a:avLst/>
                <a:gdLst/>
                <a:ahLst/>
                <a:cxnLst/>
                <a:rect l="l" t="t" r="r" b="b"/>
                <a:pathLst>
                  <a:path w="8069" h="4671" extrusionOk="0">
                    <a:moveTo>
                      <a:pt x="2840" y="533"/>
                    </a:moveTo>
                    <a:cubicBezTo>
                      <a:pt x="3089" y="533"/>
                      <a:pt x="3342" y="563"/>
                      <a:pt x="3590" y="622"/>
                    </a:cubicBezTo>
                    <a:cubicBezTo>
                      <a:pt x="3983" y="726"/>
                      <a:pt x="4341" y="934"/>
                      <a:pt x="4664" y="1176"/>
                    </a:cubicBezTo>
                    <a:cubicBezTo>
                      <a:pt x="4975" y="1418"/>
                      <a:pt x="5252" y="1707"/>
                      <a:pt x="5541" y="1972"/>
                    </a:cubicBezTo>
                    <a:cubicBezTo>
                      <a:pt x="5830" y="2226"/>
                      <a:pt x="6141" y="2469"/>
                      <a:pt x="6499" y="2630"/>
                    </a:cubicBezTo>
                    <a:cubicBezTo>
                      <a:pt x="6118" y="2526"/>
                      <a:pt x="5772" y="2319"/>
                      <a:pt x="5472" y="2053"/>
                    </a:cubicBezTo>
                    <a:cubicBezTo>
                      <a:pt x="5195" y="1834"/>
                      <a:pt x="4929" y="1592"/>
                      <a:pt x="4675" y="1372"/>
                    </a:cubicBezTo>
                    <a:lnTo>
                      <a:pt x="4675" y="1372"/>
                    </a:lnTo>
                    <a:cubicBezTo>
                      <a:pt x="4721" y="1430"/>
                      <a:pt x="4756" y="1511"/>
                      <a:pt x="4802" y="1580"/>
                    </a:cubicBezTo>
                    <a:cubicBezTo>
                      <a:pt x="4987" y="1892"/>
                      <a:pt x="5079" y="2296"/>
                      <a:pt x="4987" y="2665"/>
                    </a:cubicBezTo>
                    <a:cubicBezTo>
                      <a:pt x="4964" y="2296"/>
                      <a:pt x="4848" y="1949"/>
                      <a:pt x="4675" y="1649"/>
                    </a:cubicBezTo>
                    <a:cubicBezTo>
                      <a:pt x="4548" y="1418"/>
                      <a:pt x="4387" y="1222"/>
                      <a:pt x="4202" y="1049"/>
                    </a:cubicBezTo>
                    <a:cubicBezTo>
                      <a:pt x="3994" y="911"/>
                      <a:pt x="3775" y="818"/>
                      <a:pt x="3567" y="737"/>
                    </a:cubicBezTo>
                    <a:cubicBezTo>
                      <a:pt x="3198" y="622"/>
                      <a:pt x="2794" y="587"/>
                      <a:pt x="2413" y="564"/>
                    </a:cubicBezTo>
                    <a:cubicBezTo>
                      <a:pt x="2553" y="543"/>
                      <a:pt x="2695" y="533"/>
                      <a:pt x="2840" y="533"/>
                    </a:cubicBezTo>
                    <a:close/>
                    <a:moveTo>
                      <a:pt x="2688" y="0"/>
                    </a:moveTo>
                    <a:cubicBezTo>
                      <a:pt x="2539" y="0"/>
                      <a:pt x="2389" y="8"/>
                      <a:pt x="2240" y="22"/>
                    </a:cubicBezTo>
                    <a:cubicBezTo>
                      <a:pt x="1443" y="91"/>
                      <a:pt x="658" y="380"/>
                      <a:pt x="1" y="830"/>
                    </a:cubicBezTo>
                    <a:cubicBezTo>
                      <a:pt x="251" y="746"/>
                      <a:pt x="546" y="707"/>
                      <a:pt x="856" y="707"/>
                    </a:cubicBezTo>
                    <a:cubicBezTo>
                      <a:pt x="932" y="707"/>
                      <a:pt x="1009" y="710"/>
                      <a:pt x="1086" y="714"/>
                    </a:cubicBezTo>
                    <a:cubicBezTo>
                      <a:pt x="1928" y="737"/>
                      <a:pt x="2759" y="1303"/>
                      <a:pt x="3071" y="2099"/>
                    </a:cubicBezTo>
                    <a:cubicBezTo>
                      <a:pt x="3394" y="2884"/>
                      <a:pt x="3186" y="3946"/>
                      <a:pt x="2598" y="4546"/>
                    </a:cubicBezTo>
                    <a:cubicBezTo>
                      <a:pt x="2748" y="4630"/>
                      <a:pt x="2918" y="4671"/>
                      <a:pt x="3088" y="4671"/>
                    </a:cubicBezTo>
                    <a:cubicBezTo>
                      <a:pt x="3296" y="4671"/>
                      <a:pt x="3505" y="4609"/>
                      <a:pt x="3683" y="4489"/>
                    </a:cubicBezTo>
                    <a:cubicBezTo>
                      <a:pt x="3994" y="4269"/>
                      <a:pt x="4087" y="3854"/>
                      <a:pt x="4029" y="3485"/>
                    </a:cubicBezTo>
                    <a:lnTo>
                      <a:pt x="4029" y="3485"/>
                    </a:lnTo>
                    <a:cubicBezTo>
                      <a:pt x="4225" y="3681"/>
                      <a:pt x="4433" y="3865"/>
                      <a:pt x="4698" y="3969"/>
                    </a:cubicBezTo>
                    <a:cubicBezTo>
                      <a:pt x="4783" y="3999"/>
                      <a:pt x="4877" y="4014"/>
                      <a:pt x="4970" y="4014"/>
                    </a:cubicBezTo>
                    <a:cubicBezTo>
                      <a:pt x="5167" y="4014"/>
                      <a:pt x="5362" y="3945"/>
                      <a:pt x="5472" y="3796"/>
                    </a:cubicBezTo>
                    <a:cubicBezTo>
                      <a:pt x="5587" y="3623"/>
                      <a:pt x="5553" y="3288"/>
                      <a:pt x="5414" y="3138"/>
                    </a:cubicBezTo>
                    <a:lnTo>
                      <a:pt x="5414" y="3138"/>
                    </a:lnTo>
                    <a:cubicBezTo>
                      <a:pt x="5705" y="3266"/>
                      <a:pt x="6032" y="3333"/>
                      <a:pt x="6361" y="3333"/>
                    </a:cubicBezTo>
                    <a:cubicBezTo>
                      <a:pt x="6566" y="3333"/>
                      <a:pt x="6773" y="3307"/>
                      <a:pt x="6972" y="3254"/>
                    </a:cubicBezTo>
                    <a:cubicBezTo>
                      <a:pt x="7549" y="3081"/>
                      <a:pt x="7803" y="2573"/>
                      <a:pt x="8069" y="2042"/>
                    </a:cubicBezTo>
                    <a:lnTo>
                      <a:pt x="8069" y="2042"/>
                    </a:lnTo>
                    <a:cubicBezTo>
                      <a:pt x="7918" y="2105"/>
                      <a:pt x="7759" y="2133"/>
                      <a:pt x="7598" y="2133"/>
                    </a:cubicBezTo>
                    <a:cubicBezTo>
                      <a:pt x="7293" y="2133"/>
                      <a:pt x="6983" y="2032"/>
                      <a:pt x="6718" y="1880"/>
                    </a:cubicBezTo>
                    <a:cubicBezTo>
                      <a:pt x="6314" y="1649"/>
                      <a:pt x="6003" y="1303"/>
                      <a:pt x="5622" y="1014"/>
                    </a:cubicBezTo>
                    <a:cubicBezTo>
                      <a:pt x="4792" y="357"/>
                      <a:pt x="3749" y="0"/>
                      <a:pt x="268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092637" y="459258"/>
                <a:ext cx="616415" cy="247024"/>
              </a:xfrm>
              <a:custGeom>
                <a:avLst/>
                <a:gdLst/>
                <a:ahLst/>
                <a:cxnLst/>
                <a:rect l="l" t="t" r="r" b="b"/>
                <a:pathLst>
                  <a:path w="19127" h="7665" extrusionOk="0">
                    <a:moveTo>
                      <a:pt x="0" y="831"/>
                    </a:moveTo>
                    <a:cubicBezTo>
                      <a:pt x="7" y="843"/>
                      <a:pt x="13" y="854"/>
                      <a:pt x="19" y="866"/>
                    </a:cubicBezTo>
                    <a:lnTo>
                      <a:pt x="19" y="866"/>
                    </a:lnTo>
                    <a:cubicBezTo>
                      <a:pt x="13" y="854"/>
                      <a:pt x="7" y="843"/>
                      <a:pt x="0" y="831"/>
                    </a:cubicBezTo>
                    <a:close/>
                    <a:moveTo>
                      <a:pt x="19127" y="0"/>
                    </a:moveTo>
                    <a:cubicBezTo>
                      <a:pt x="16414" y="2020"/>
                      <a:pt x="14625" y="1385"/>
                      <a:pt x="9996" y="2770"/>
                    </a:cubicBezTo>
                    <a:cubicBezTo>
                      <a:pt x="8481" y="3226"/>
                      <a:pt x="7134" y="3411"/>
                      <a:pt x="5955" y="3411"/>
                    </a:cubicBezTo>
                    <a:cubicBezTo>
                      <a:pt x="2599" y="3411"/>
                      <a:pt x="610" y="1910"/>
                      <a:pt x="19" y="866"/>
                    </a:cubicBezTo>
                    <a:lnTo>
                      <a:pt x="19" y="866"/>
                    </a:lnTo>
                    <a:cubicBezTo>
                      <a:pt x="1468" y="3469"/>
                      <a:pt x="4406" y="5173"/>
                      <a:pt x="7379" y="5173"/>
                    </a:cubicBezTo>
                    <a:cubicBezTo>
                      <a:pt x="7428" y="5173"/>
                      <a:pt x="7477" y="5172"/>
                      <a:pt x="7526" y="5171"/>
                    </a:cubicBezTo>
                    <a:cubicBezTo>
                      <a:pt x="8773" y="5137"/>
                      <a:pt x="9996" y="4848"/>
                      <a:pt x="11231" y="4663"/>
                    </a:cubicBezTo>
                    <a:cubicBezTo>
                      <a:pt x="11758" y="4590"/>
                      <a:pt x="12291" y="4540"/>
                      <a:pt x="12819" y="4540"/>
                    </a:cubicBezTo>
                    <a:cubicBezTo>
                      <a:pt x="13542" y="4540"/>
                      <a:pt x="14257" y="4634"/>
                      <a:pt x="14937" y="4894"/>
                    </a:cubicBezTo>
                    <a:cubicBezTo>
                      <a:pt x="16091" y="5356"/>
                      <a:pt x="17084" y="6418"/>
                      <a:pt x="17107" y="7664"/>
                    </a:cubicBezTo>
                    <a:cubicBezTo>
                      <a:pt x="17672" y="6152"/>
                      <a:pt x="17211" y="4098"/>
                      <a:pt x="15802" y="3290"/>
                    </a:cubicBezTo>
                    <a:cubicBezTo>
                      <a:pt x="17314" y="3105"/>
                      <a:pt x="18942" y="1512"/>
                      <a:pt x="1912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21243" y="401893"/>
                <a:ext cx="587056" cy="236808"/>
              </a:xfrm>
              <a:custGeom>
                <a:avLst/>
                <a:gdLst/>
                <a:ahLst/>
                <a:cxnLst/>
                <a:rect l="l" t="t" r="r" b="b"/>
                <a:pathLst>
                  <a:path w="18216" h="7348" extrusionOk="0">
                    <a:moveTo>
                      <a:pt x="46" y="4991"/>
                    </a:moveTo>
                    <a:lnTo>
                      <a:pt x="46" y="4991"/>
                    </a:lnTo>
                    <a:cubicBezTo>
                      <a:pt x="31" y="5009"/>
                      <a:pt x="16" y="5028"/>
                      <a:pt x="1" y="5047"/>
                    </a:cubicBezTo>
                    <a:cubicBezTo>
                      <a:pt x="16" y="5028"/>
                      <a:pt x="31" y="5009"/>
                      <a:pt x="46" y="4991"/>
                    </a:cubicBezTo>
                    <a:close/>
                    <a:moveTo>
                      <a:pt x="13679" y="799"/>
                    </a:moveTo>
                    <a:lnTo>
                      <a:pt x="13679" y="799"/>
                    </a:lnTo>
                    <a:cubicBezTo>
                      <a:pt x="14268" y="1007"/>
                      <a:pt x="14833" y="1307"/>
                      <a:pt x="15330" y="1688"/>
                    </a:cubicBezTo>
                    <a:cubicBezTo>
                      <a:pt x="15837" y="2057"/>
                      <a:pt x="16288" y="2507"/>
                      <a:pt x="16680" y="2992"/>
                    </a:cubicBezTo>
                    <a:cubicBezTo>
                      <a:pt x="17061" y="3488"/>
                      <a:pt x="17338" y="4077"/>
                      <a:pt x="17500" y="4689"/>
                    </a:cubicBezTo>
                    <a:cubicBezTo>
                      <a:pt x="17661" y="5289"/>
                      <a:pt x="17730" y="5924"/>
                      <a:pt x="17719" y="6547"/>
                    </a:cubicBezTo>
                    <a:cubicBezTo>
                      <a:pt x="17673" y="5924"/>
                      <a:pt x="17580" y="5301"/>
                      <a:pt x="17396" y="4712"/>
                    </a:cubicBezTo>
                    <a:cubicBezTo>
                      <a:pt x="17223" y="4123"/>
                      <a:pt x="16946" y="3558"/>
                      <a:pt x="16565" y="3084"/>
                    </a:cubicBezTo>
                    <a:cubicBezTo>
                      <a:pt x="16184" y="2588"/>
                      <a:pt x="15734" y="2161"/>
                      <a:pt x="15260" y="1769"/>
                    </a:cubicBezTo>
                    <a:cubicBezTo>
                      <a:pt x="14776" y="1376"/>
                      <a:pt x="14256" y="1053"/>
                      <a:pt x="13679" y="799"/>
                    </a:cubicBezTo>
                    <a:close/>
                    <a:moveTo>
                      <a:pt x="10724" y="0"/>
                    </a:moveTo>
                    <a:cubicBezTo>
                      <a:pt x="10283" y="0"/>
                      <a:pt x="9842" y="25"/>
                      <a:pt x="9408" y="72"/>
                    </a:cubicBezTo>
                    <a:cubicBezTo>
                      <a:pt x="5577" y="462"/>
                      <a:pt x="2464" y="2015"/>
                      <a:pt x="46" y="4991"/>
                    </a:cubicBezTo>
                    <a:lnTo>
                      <a:pt x="46" y="4991"/>
                    </a:lnTo>
                    <a:cubicBezTo>
                      <a:pt x="1575" y="3119"/>
                      <a:pt x="4145" y="1939"/>
                      <a:pt x="6488" y="1642"/>
                    </a:cubicBezTo>
                    <a:cubicBezTo>
                      <a:pt x="6990" y="1577"/>
                      <a:pt x="7492" y="1539"/>
                      <a:pt x="7994" y="1539"/>
                    </a:cubicBezTo>
                    <a:cubicBezTo>
                      <a:pt x="8300" y="1539"/>
                      <a:pt x="8606" y="1553"/>
                      <a:pt x="8912" y="1584"/>
                    </a:cubicBezTo>
                    <a:cubicBezTo>
                      <a:pt x="9293" y="1619"/>
                      <a:pt x="9651" y="1722"/>
                      <a:pt x="10008" y="1826"/>
                    </a:cubicBezTo>
                    <a:cubicBezTo>
                      <a:pt x="10389" y="1942"/>
                      <a:pt x="10747" y="2057"/>
                      <a:pt x="11140" y="2115"/>
                    </a:cubicBezTo>
                    <a:cubicBezTo>
                      <a:pt x="11220" y="2127"/>
                      <a:pt x="11303" y="2134"/>
                      <a:pt x="11386" y="2134"/>
                    </a:cubicBezTo>
                    <a:cubicBezTo>
                      <a:pt x="11697" y="2134"/>
                      <a:pt x="12013" y="2042"/>
                      <a:pt x="12213" y="1815"/>
                    </a:cubicBezTo>
                    <a:cubicBezTo>
                      <a:pt x="12469" y="1536"/>
                      <a:pt x="12489" y="1150"/>
                      <a:pt x="12189" y="937"/>
                    </a:cubicBezTo>
                    <a:lnTo>
                      <a:pt x="12189" y="937"/>
                    </a:lnTo>
                    <a:cubicBezTo>
                      <a:pt x="13654" y="1918"/>
                      <a:pt x="14317" y="3409"/>
                      <a:pt x="14683" y="5047"/>
                    </a:cubicBezTo>
                    <a:cubicBezTo>
                      <a:pt x="14926" y="6123"/>
                      <a:pt x="15645" y="6955"/>
                      <a:pt x="16268" y="6955"/>
                    </a:cubicBezTo>
                    <a:cubicBezTo>
                      <a:pt x="16534" y="6955"/>
                      <a:pt x="16782" y="6803"/>
                      <a:pt x="16969" y="6455"/>
                    </a:cubicBezTo>
                    <a:cubicBezTo>
                      <a:pt x="17038" y="6628"/>
                      <a:pt x="17003" y="6859"/>
                      <a:pt x="17096" y="7044"/>
                    </a:cubicBezTo>
                    <a:cubicBezTo>
                      <a:pt x="17172" y="7231"/>
                      <a:pt x="17341" y="7348"/>
                      <a:pt x="17513" y="7348"/>
                    </a:cubicBezTo>
                    <a:cubicBezTo>
                      <a:pt x="17627" y="7348"/>
                      <a:pt x="17742" y="7297"/>
                      <a:pt x="17834" y="7182"/>
                    </a:cubicBezTo>
                    <a:cubicBezTo>
                      <a:pt x="17950" y="7032"/>
                      <a:pt x="17984" y="6836"/>
                      <a:pt x="18007" y="6640"/>
                    </a:cubicBezTo>
                    <a:cubicBezTo>
                      <a:pt x="18215" y="4550"/>
                      <a:pt x="17407" y="2611"/>
                      <a:pt x="15618" y="1365"/>
                    </a:cubicBezTo>
                    <a:cubicBezTo>
                      <a:pt x="14209" y="389"/>
                      <a:pt x="12463" y="0"/>
                      <a:pt x="1072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869816" y="359127"/>
                <a:ext cx="247411" cy="99454"/>
              </a:xfrm>
              <a:custGeom>
                <a:avLst/>
                <a:gdLst/>
                <a:ahLst/>
                <a:cxnLst/>
                <a:rect l="l" t="t" r="r" b="b"/>
                <a:pathLst>
                  <a:path w="7677" h="3086" extrusionOk="0">
                    <a:moveTo>
                      <a:pt x="5867" y="157"/>
                    </a:moveTo>
                    <a:cubicBezTo>
                      <a:pt x="5846" y="165"/>
                      <a:pt x="5826" y="175"/>
                      <a:pt x="5806" y="187"/>
                    </a:cubicBezTo>
                    <a:cubicBezTo>
                      <a:pt x="5826" y="176"/>
                      <a:pt x="5846" y="166"/>
                      <a:pt x="5867" y="157"/>
                    </a:cubicBezTo>
                    <a:close/>
                    <a:moveTo>
                      <a:pt x="23" y="1013"/>
                    </a:moveTo>
                    <a:cubicBezTo>
                      <a:pt x="15" y="1015"/>
                      <a:pt x="8" y="1016"/>
                      <a:pt x="0" y="1018"/>
                    </a:cubicBezTo>
                    <a:cubicBezTo>
                      <a:pt x="8" y="1016"/>
                      <a:pt x="15" y="1015"/>
                      <a:pt x="23" y="1013"/>
                    </a:cubicBezTo>
                    <a:close/>
                    <a:moveTo>
                      <a:pt x="6533" y="1"/>
                    </a:moveTo>
                    <a:cubicBezTo>
                      <a:pt x="6306" y="1"/>
                      <a:pt x="6071" y="60"/>
                      <a:pt x="5867" y="157"/>
                    </a:cubicBezTo>
                    <a:lnTo>
                      <a:pt x="5867" y="157"/>
                    </a:lnTo>
                    <a:cubicBezTo>
                      <a:pt x="5911" y="139"/>
                      <a:pt x="5958" y="131"/>
                      <a:pt x="6004" y="131"/>
                    </a:cubicBezTo>
                    <a:cubicBezTo>
                      <a:pt x="6202" y="131"/>
                      <a:pt x="6401" y="278"/>
                      <a:pt x="6453" y="475"/>
                    </a:cubicBezTo>
                    <a:cubicBezTo>
                      <a:pt x="6522" y="729"/>
                      <a:pt x="6383" y="1018"/>
                      <a:pt x="6164" y="1180"/>
                    </a:cubicBezTo>
                    <a:cubicBezTo>
                      <a:pt x="5990" y="1308"/>
                      <a:pt x="5773" y="1349"/>
                      <a:pt x="5552" y="1349"/>
                    </a:cubicBezTo>
                    <a:cubicBezTo>
                      <a:pt x="5494" y="1349"/>
                      <a:pt x="5437" y="1346"/>
                      <a:pt x="5379" y="1341"/>
                    </a:cubicBezTo>
                    <a:cubicBezTo>
                      <a:pt x="5125" y="1306"/>
                      <a:pt x="4860" y="1214"/>
                      <a:pt x="4606" y="1133"/>
                    </a:cubicBezTo>
                    <a:cubicBezTo>
                      <a:pt x="3804" y="886"/>
                      <a:pt x="3012" y="781"/>
                      <a:pt x="2214" y="781"/>
                    </a:cubicBezTo>
                    <a:cubicBezTo>
                      <a:pt x="1492" y="781"/>
                      <a:pt x="765" y="867"/>
                      <a:pt x="23" y="1013"/>
                    </a:cubicBezTo>
                    <a:lnTo>
                      <a:pt x="23" y="1013"/>
                    </a:lnTo>
                    <a:cubicBezTo>
                      <a:pt x="259" y="968"/>
                      <a:pt x="505" y="947"/>
                      <a:pt x="756" y="947"/>
                    </a:cubicBezTo>
                    <a:cubicBezTo>
                      <a:pt x="2331" y="947"/>
                      <a:pt x="4136" y="1774"/>
                      <a:pt x="5345" y="2507"/>
                    </a:cubicBezTo>
                    <a:cubicBezTo>
                      <a:pt x="5442" y="2564"/>
                      <a:pt x="6205" y="3085"/>
                      <a:pt x="6529" y="3085"/>
                    </a:cubicBezTo>
                    <a:cubicBezTo>
                      <a:pt x="6666" y="3085"/>
                      <a:pt x="6725" y="2993"/>
                      <a:pt x="6626" y="2738"/>
                    </a:cubicBezTo>
                    <a:cubicBezTo>
                      <a:pt x="6568" y="2565"/>
                      <a:pt x="6395" y="2438"/>
                      <a:pt x="6233" y="2345"/>
                    </a:cubicBezTo>
                    <a:cubicBezTo>
                      <a:pt x="6730" y="2345"/>
                      <a:pt x="7215" y="2126"/>
                      <a:pt x="7445" y="1664"/>
                    </a:cubicBezTo>
                    <a:cubicBezTo>
                      <a:pt x="7676" y="1203"/>
                      <a:pt x="7572" y="614"/>
                      <a:pt x="7215" y="256"/>
                    </a:cubicBezTo>
                    <a:cubicBezTo>
                      <a:pt x="7034" y="75"/>
                      <a:pt x="6788" y="1"/>
                      <a:pt x="653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093378" y="293351"/>
                <a:ext cx="461659" cy="251632"/>
              </a:xfrm>
              <a:custGeom>
                <a:avLst/>
                <a:gdLst/>
                <a:ahLst/>
                <a:cxnLst/>
                <a:rect l="l" t="t" r="r" b="b"/>
                <a:pathLst>
                  <a:path w="14325" h="7808" extrusionOk="0">
                    <a:moveTo>
                      <a:pt x="1" y="5633"/>
                    </a:moveTo>
                    <a:cubicBezTo>
                      <a:pt x="17" y="5645"/>
                      <a:pt x="34" y="5657"/>
                      <a:pt x="51" y="5670"/>
                    </a:cubicBezTo>
                    <a:lnTo>
                      <a:pt x="51" y="5670"/>
                    </a:lnTo>
                    <a:cubicBezTo>
                      <a:pt x="34" y="5657"/>
                      <a:pt x="17" y="5645"/>
                      <a:pt x="1" y="5633"/>
                    </a:cubicBezTo>
                    <a:close/>
                    <a:moveTo>
                      <a:pt x="12697" y="1570"/>
                    </a:moveTo>
                    <a:lnTo>
                      <a:pt x="12697" y="1570"/>
                    </a:lnTo>
                    <a:cubicBezTo>
                      <a:pt x="11820" y="2009"/>
                      <a:pt x="10966" y="2528"/>
                      <a:pt x="10262" y="3186"/>
                    </a:cubicBezTo>
                    <a:cubicBezTo>
                      <a:pt x="9512" y="3821"/>
                      <a:pt x="8865" y="4559"/>
                      <a:pt x="8173" y="5252"/>
                    </a:cubicBezTo>
                    <a:cubicBezTo>
                      <a:pt x="7469" y="5933"/>
                      <a:pt x="6684" y="6579"/>
                      <a:pt x="5760" y="6960"/>
                    </a:cubicBezTo>
                    <a:cubicBezTo>
                      <a:pt x="5299" y="7145"/>
                      <a:pt x="4825" y="7272"/>
                      <a:pt x="4317" y="7318"/>
                    </a:cubicBezTo>
                    <a:cubicBezTo>
                      <a:pt x="4257" y="7321"/>
                      <a:pt x="4196" y="7322"/>
                      <a:pt x="4135" y="7322"/>
                    </a:cubicBezTo>
                    <a:cubicBezTo>
                      <a:pt x="3953" y="7322"/>
                      <a:pt x="3769" y="7309"/>
                      <a:pt x="3579" y="7284"/>
                    </a:cubicBezTo>
                    <a:cubicBezTo>
                      <a:pt x="3336" y="7260"/>
                      <a:pt x="3094" y="7191"/>
                      <a:pt x="2863" y="7099"/>
                    </a:cubicBezTo>
                    <a:lnTo>
                      <a:pt x="2863" y="7099"/>
                    </a:lnTo>
                    <a:cubicBezTo>
                      <a:pt x="3203" y="7208"/>
                      <a:pt x="3556" y="7258"/>
                      <a:pt x="3909" y="7258"/>
                    </a:cubicBezTo>
                    <a:cubicBezTo>
                      <a:pt x="4527" y="7258"/>
                      <a:pt x="5149" y="7106"/>
                      <a:pt x="5714" y="6856"/>
                    </a:cubicBezTo>
                    <a:cubicBezTo>
                      <a:pt x="6614" y="6464"/>
                      <a:pt x="7376" y="5829"/>
                      <a:pt x="8069" y="5148"/>
                    </a:cubicBezTo>
                    <a:cubicBezTo>
                      <a:pt x="8773" y="4479"/>
                      <a:pt x="9431" y="3728"/>
                      <a:pt x="10181" y="3094"/>
                    </a:cubicBezTo>
                    <a:cubicBezTo>
                      <a:pt x="10550" y="2770"/>
                      <a:pt x="10954" y="2470"/>
                      <a:pt x="11370" y="2228"/>
                    </a:cubicBezTo>
                    <a:cubicBezTo>
                      <a:pt x="11797" y="1974"/>
                      <a:pt x="12236" y="1766"/>
                      <a:pt x="12697" y="1570"/>
                    </a:cubicBezTo>
                    <a:close/>
                    <a:moveTo>
                      <a:pt x="8935" y="0"/>
                    </a:moveTo>
                    <a:cubicBezTo>
                      <a:pt x="8935" y="1039"/>
                      <a:pt x="8681" y="1547"/>
                      <a:pt x="8681" y="1547"/>
                    </a:cubicBezTo>
                    <a:cubicBezTo>
                      <a:pt x="8484" y="1304"/>
                      <a:pt x="8150" y="1027"/>
                      <a:pt x="8150" y="1027"/>
                    </a:cubicBezTo>
                    <a:lnTo>
                      <a:pt x="8150" y="1027"/>
                    </a:lnTo>
                    <a:cubicBezTo>
                      <a:pt x="8254" y="2413"/>
                      <a:pt x="8000" y="3694"/>
                      <a:pt x="7168" y="4825"/>
                    </a:cubicBezTo>
                    <a:cubicBezTo>
                      <a:pt x="7168" y="4386"/>
                      <a:pt x="6868" y="3936"/>
                      <a:pt x="6453" y="3867"/>
                    </a:cubicBezTo>
                    <a:cubicBezTo>
                      <a:pt x="6408" y="3860"/>
                      <a:pt x="6362" y="3856"/>
                      <a:pt x="6317" y="3856"/>
                    </a:cubicBezTo>
                    <a:cubicBezTo>
                      <a:pt x="5927" y="3856"/>
                      <a:pt x="5560" y="4118"/>
                      <a:pt x="5426" y="4490"/>
                    </a:cubicBezTo>
                    <a:cubicBezTo>
                      <a:pt x="5522" y="4388"/>
                      <a:pt x="5671" y="4340"/>
                      <a:pt x="5825" y="4340"/>
                    </a:cubicBezTo>
                    <a:cubicBezTo>
                      <a:pt x="6021" y="4340"/>
                      <a:pt x="6226" y="4417"/>
                      <a:pt x="6349" y="4559"/>
                    </a:cubicBezTo>
                    <a:cubicBezTo>
                      <a:pt x="6557" y="4802"/>
                      <a:pt x="6580" y="5171"/>
                      <a:pt x="6511" y="5494"/>
                    </a:cubicBezTo>
                    <a:cubicBezTo>
                      <a:pt x="6303" y="6418"/>
                      <a:pt x="4975" y="6706"/>
                      <a:pt x="4190" y="6822"/>
                    </a:cubicBezTo>
                    <a:cubicBezTo>
                      <a:pt x="3965" y="6855"/>
                      <a:pt x="3739" y="6871"/>
                      <a:pt x="3513" y="6871"/>
                    </a:cubicBezTo>
                    <a:cubicBezTo>
                      <a:pt x="2277" y="6871"/>
                      <a:pt x="1050" y="6393"/>
                      <a:pt x="51" y="5670"/>
                    </a:cubicBezTo>
                    <a:lnTo>
                      <a:pt x="51" y="5670"/>
                    </a:lnTo>
                    <a:cubicBezTo>
                      <a:pt x="604" y="6080"/>
                      <a:pt x="1045" y="6602"/>
                      <a:pt x="1628" y="6983"/>
                    </a:cubicBezTo>
                    <a:cubicBezTo>
                      <a:pt x="1963" y="7203"/>
                      <a:pt x="2309" y="7364"/>
                      <a:pt x="2655" y="7491"/>
                    </a:cubicBezTo>
                    <a:cubicBezTo>
                      <a:pt x="3233" y="7707"/>
                      <a:pt x="3817" y="7808"/>
                      <a:pt x="4400" y="7808"/>
                    </a:cubicBezTo>
                    <a:cubicBezTo>
                      <a:pt x="5505" y="7808"/>
                      <a:pt x="6607" y="7445"/>
                      <a:pt x="7665" y="6810"/>
                    </a:cubicBezTo>
                    <a:cubicBezTo>
                      <a:pt x="9310" y="5823"/>
                      <a:pt x="11376" y="4802"/>
                      <a:pt x="13381" y="4802"/>
                    </a:cubicBezTo>
                    <a:cubicBezTo>
                      <a:pt x="13698" y="4802"/>
                      <a:pt x="14013" y="4828"/>
                      <a:pt x="14325" y="4883"/>
                    </a:cubicBezTo>
                    <a:cubicBezTo>
                      <a:pt x="13736" y="4386"/>
                      <a:pt x="13009" y="4225"/>
                      <a:pt x="12224" y="4190"/>
                    </a:cubicBezTo>
                    <a:cubicBezTo>
                      <a:pt x="13482" y="3867"/>
                      <a:pt x="12443" y="1535"/>
                      <a:pt x="13736" y="1074"/>
                    </a:cubicBezTo>
                    <a:lnTo>
                      <a:pt x="13736" y="1074"/>
                    </a:lnTo>
                    <a:cubicBezTo>
                      <a:pt x="13541" y="1142"/>
                      <a:pt x="13344" y="1168"/>
                      <a:pt x="13147" y="1168"/>
                    </a:cubicBezTo>
                    <a:cubicBezTo>
                      <a:pt x="12454" y="1168"/>
                      <a:pt x="11763" y="840"/>
                      <a:pt x="11129" y="840"/>
                    </a:cubicBezTo>
                    <a:cubicBezTo>
                      <a:pt x="10659" y="840"/>
                      <a:pt x="10220" y="1021"/>
                      <a:pt x="9835" y="1651"/>
                    </a:cubicBezTo>
                    <a:cubicBezTo>
                      <a:pt x="9592" y="854"/>
                      <a:pt x="9454" y="647"/>
                      <a:pt x="8935"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338532" y="498382"/>
                <a:ext cx="164070" cy="48309"/>
              </a:xfrm>
              <a:custGeom>
                <a:avLst/>
                <a:gdLst/>
                <a:ahLst/>
                <a:cxnLst/>
                <a:rect l="l" t="t" r="r" b="b"/>
                <a:pathLst>
                  <a:path w="5091" h="1499" extrusionOk="0">
                    <a:moveTo>
                      <a:pt x="4271" y="1"/>
                    </a:moveTo>
                    <a:cubicBezTo>
                      <a:pt x="2710" y="1"/>
                      <a:pt x="1229" y="486"/>
                      <a:pt x="0" y="1499"/>
                    </a:cubicBezTo>
                    <a:cubicBezTo>
                      <a:pt x="1697" y="1014"/>
                      <a:pt x="3394" y="541"/>
                      <a:pt x="5090" y="44"/>
                    </a:cubicBezTo>
                    <a:cubicBezTo>
                      <a:pt x="4815" y="15"/>
                      <a:pt x="4542" y="1"/>
                      <a:pt x="427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24981" y="325320"/>
                <a:ext cx="282377" cy="216537"/>
              </a:xfrm>
              <a:custGeom>
                <a:avLst/>
                <a:gdLst/>
                <a:ahLst/>
                <a:cxnLst/>
                <a:rect l="l" t="t" r="r" b="b"/>
                <a:pathLst>
                  <a:path w="8762" h="6719" extrusionOk="0">
                    <a:moveTo>
                      <a:pt x="6649" y="1778"/>
                    </a:moveTo>
                    <a:lnTo>
                      <a:pt x="6649" y="1778"/>
                    </a:lnTo>
                    <a:cubicBezTo>
                      <a:pt x="6153" y="1940"/>
                      <a:pt x="5668" y="2113"/>
                      <a:pt x="5195" y="2309"/>
                    </a:cubicBezTo>
                    <a:cubicBezTo>
                      <a:pt x="4710" y="2517"/>
                      <a:pt x="4248" y="2736"/>
                      <a:pt x="3821" y="2990"/>
                    </a:cubicBezTo>
                    <a:cubicBezTo>
                      <a:pt x="3371" y="3233"/>
                      <a:pt x="2967" y="3521"/>
                      <a:pt x="2574" y="3844"/>
                    </a:cubicBezTo>
                    <a:cubicBezTo>
                      <a:pt x="2193" y="4145"/>
                      <a:pt x="1824" y="4491"/>
                      <a:pt x="1466" y="4837"/>
                    </a:cubicBezTo>
                    <a:cubicBezTo>
                      <a:pt x="1766" y="4468"/>
                      <a:pt x="2113" y="4098"/>
                      <a:pt x="2494" y="3775"/>
                    </a:cubicBezTo>
                    <a:cubicBezTo>
                      <a:pt x="2863" y="3440"/>
                      <a:pt x="3290" y="3152"/>
                      <a:pt x="3729" y="2886"/>
                    </a:cubicBezTo>
                    <a:cubicBezTo>
                      <a:pt x="4179" y="2632"/>
                      <a:pt x="4652" y="2413"/>
                      <a:pt x="5148" y="2229"/>
                    </a:cubicBezTo>
                    <a:cubicBezTo>
                      <a:pt x="5633" y="2044"/>
                      <a:pt x="6141" y="1894"/>
                      <a:pt x="6649" y="1778"/>
                    </a:cubicBezTo>
                    <a:close/>
                    <a:moveTo>
                      <a:pt x="6499" y="1"/>
                    </a:moveTo>
                    <a:lnTo>
                      <a:pt x="6499" y="1"/>
                    </a:lnTo>
                    <a:cubicBezTo>
                      <a:pt x="4063" y="382"/>
                      <a:pt x="947" y="4722"/>
                      <a:pt x="0" y="6719"/>
                    </a:cubicBezTo>
                    <a:cubicBezTo>
                      <a:pt x="2332" y="4145"/>
                      <a:pt x="5414" y="2286"/>
                      <a:pt x="8761" y="1386"/>
                    </a:cubicBezTo>
                    <a:cubicBezTo>
                      <a:pt x="8297" y="1151"/>
                      <a:pt x="7712" y="1034"/>
                      <a:pt x="7118" y="1034"/>
                    </a:cubicBezTo>
                    <a:cubicBezTo>
                      <a:pt x="6398" y="1034"/>
                      <a:pt x="5664" y="1206"/>
                      <a:pt x="5114" y="1547"/>
                    </a:cubicBezTo>
                    <a:lnTo>
                      <a:pt x="5114" y="1547"/>
                    </a:lnTo>
                    <a:cubicBezTo>
                      <a:pt x="5321" y="1109"/>
                      <a:pt x="6499" y="105"/>
                      <a:pt x="649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13245" y="324966"/>
                <a:ext cx="314379" cy="295397"/>
              </a:xfrm>
              <a:custGeom>
                <a:avLst/>
                <a:gdLst/>
                <a:ahLst/>
                <a:cxnLst/>
                <a:rect l="l" t="t" r="r" b="b"/>
                <a:pathLst>
                  <a:path w="9755" h="9166" extrusionOk="0">
                    <a:moveTo>
                      <a:pt x="1889" y="1128"/>
                    </a:moveTo>
                    <a:cubicBezTo>
                      <a:pt x="2421" y="1128"/>
                      <a:pt x="3994" y="3382"/>
                      <a:pt x="3994" y="3382"/>
                    </a:cubicBezTo>
                    <a:cubicBezTo>
                      <a:pt x="3994" y="3382"/>
                      <a:pt x="1386" y="1570"/>
                      <a:pt x="1790" y="1166"/>
                    </a:cubicBezTo>
                    <a:cubicBezTo>
                      <a:pt x="1817" y="1140"/>
                      <a:pt x="1850" y="1128"/>
                      <a:pt x="1889" y="1128"/>
                    </a:cubicBezTo>
                    <a:close/>
                    <a:moveTo>
                      <a:pt x="3104" y="680"/>
                    </a:moveTo>
                    <a:cubicBezTo>
                      <a:pt x="3112" y="680"/>
                      <a:pt x="3120" y="680"/>
                      <a:pt x="3129" y="681"/>
                    </a:cubicBezTo>
                    <a:cubicBezTo>
                      <a:pt x="3856" y="751"/>
                      <a:pt x="4421" y="3521"/>
                      <a:pt x="4421" y="3521"/>
                    </a:cubicBezTo>
                    <a:cubicBezTo>
                      <a:pt x="4421" y="3521"/>
                      <a:pt x="2449" y="680"/>
                      <a:pt x="3104" y="680"/>
                    </a:cubicBezTo>
                    <a:close/>
                    <a:moveTo>
                      <a:pt x="1447" y="2339"/>
                    </a:moveTo>
                    <a:cubicBezTo>
                      <a:pt x="2041" y="2339"/>
                      <a:pt x="4144" y="3786"/>
                      <a:pt x="4144" y="3786"/>
                    </a:cubicBezTo>
                    <a:cubicBezTo>
                      <a:pt x="4144" y="3786"/>
                      <a:pt x="1374" y="3221"/>
                      <a:pt x="1293" y="2493"/>
                    </a:cubicBezTo>
                    <a:cubicBezTo>
                      <a:pt x="1283" y="2385"/>
                      <a:pt x="1341" y="2339"/>
                      <a:pt x="1447" y="2339"/>
                    </a:cubicBezTo>
                    <a:close/>
                    <a:moveTo>
                      <a:pt x="624" y="0"/>
                    </a:moveTo>
                    <a:cubicBezTo>
                      <a:pt x="624" y="0"/>
                      <a:pt x="624" y="12"/>
                      <a:pt x="635" y="35"/>
                    </a:cubicBezTo>
                    <a:cubicBezTo>
                      <a:pt x="624" y="12"/>
                      <a:pt x="612" y="12"/>
                      <a:pt x="612" y="12"/>
                    </a:cubicBezTo>
                    <a:lnTo>
                      <a:pt x="612" y="12"/>
                    </a:lnTo>
                    <a:lnTo>
                      <a:pt x="647" y="58"/>
                    </a:lnTo>
                    <a:cubicBezTo>
                      <a:pt x="751" y="254"/>
                      <a:pt x="1051" y="924"/>
                      <a:pt x="901" y="1478"/>
                    </a:cubicBezTo>
                    <a:cubicBezTo>
                      <a:pt x="705" y="2136"/>
                      <a:pt x="1" y="3971"/>
                      <a:pt x="2494" y="4167"/>
                    </a:cubicBezTo>
                    <a:cubicBezTo>
                      <a:pt x="4999" y="4375"/>
                      <a:pt x="5841" y="5829"/>
                      <a:pt x="4029" y="6072"/>
                    </a:cubicBezTo>
                    <a:cubicBezTo>
                      <a:pt x="4029" y="6072"/>
                      <a:pt x="4573" y="6705"/>
                      <a:pt x="5239" y="6705"/>
                    </a:cubicBezTo>
                    <a:cubicBezTo>
                      <a:pt x="5365" y="6705"/>
                      <a:pt x="5495" y="6682"/>
                      <a:pt x="5627" y="6628"/>
                    </a:cubicBezTo>
                    <a:lnTo>
                      <a:pt x="5627" y="6628"/>
                    </a:lnTo>
                    <a:cubicBezTo>
                      <a:pt x="5512" y="6696"/>
                      <a:pt x="3978" y="8012"/>
                      <a:pt x="5287" y="9165"/>
                    </a:cubicBezTo>
                    <a:cubicBezTo>
                      <a:pt x="5287" y="9165"/>
                      <a:pt x="4999" y="8473"/>
                      <a:pt x="5691" y="7907"/>
                    </a:cubicBezTo>
                    <a:cubicBezTo>
                      <a:pt x="6395" y="7341"/>
                      <a:pt x="6938" y="7953"/>
                      <a:pt x="7746" y="7168"/>
                    </a:cubicBezTo>
                    <a:lnTo>
                      <a:pt x="7746" y="7157"/>
                    </a:lnTo>
                    <a:lnTo>
                      <a:pt x="7769" y="7157"/>
                    </a:lnTo>
                    <a:cubicBezTo>
                      <a:pt x="8554" y="6349"/>
                      <a:pt x="7942" y="5806"/>
                      <a:pt x="8496" y="5091"/>
                    </a:cubicBezTo>
                    <a:cubicBezTo>
                      <a:pt x="8801" y="4710"/>
                      <a:pt x="9144" y="4623"/>
                      <a:pt x="9394" y="4623"/>
                    </a:cubicBezTo>
                    <a:cubicBezTo>
                      <a:pt x="9607" y="4623"/>
                      <a:pt x="9754" y="4687"/>
                      <a:pt x="9754" y="4687"/>
                    </a:cubicBezTo>
                    <a:cubicBezTo>
                      <a:pt x="9411" y="4300"/>
                      <a:pt x="9055" y="4162"/>
                      <a:pt x="8722" y="4162"/>
                    </a:cubicBezTo>
                    <a:cubicBezTo>
                      <a:pt x="7892" y="4162"/>
                      <a:pt x="7203" y="5021"/>
                      <a:pt x="7203" y="5021"/>
                    </a:cubicBezTo>
                    <a:cubicBezTo>
                      <a:pt x="7549" y="4202"/>
                      <a:pt x="6649" y="3417"/>
                      <a:pt x="6649" y="3417"/>
                    </a:cubicBezTo>
                    <a:cubicBezTo>
                      <a:pt x="6560" y="4091"/>
                      <a:pt x="6309" y="4402"/>
                      <a:pt x="6016" y="4402"/>
                    </a:cubicBezTo>
                    <a:cubicBezTo>
                      <a:pt x="5512" y="4402"/>
                      <a:pt x="4883" y="3478"/>
                      <a:pt x="4745" y="1893"/>
                    </a:cubicBezTo>
                    <a:cubicBezTo>
                      <a:pt x="4614" y="400"/>
                      <a:pt x="3927" y="49"/>
                      <a:pt x="3255" y="49"/>
                    </a:cubicBezTo>
                    <a:cubicBezTo>
                      <a:pt x="2795" y="49"/>
                      <a:pt x="2341" y="214"/>
                      <a:pt x="2078" y="289"/>
                    </a:cubicBezTo>
                    <a:cubicBezTo>
                      <a:pt x="1967" y="322"/>
                      <a:pt x="1851" y="336"/>
                      <a:pt x="1734" y="336"/>
                    </a:cubicBezTo>
                    <a:cubicBezTo>
                      <a:pt x="1281" y="336"/>
                      <a:pt x="826" y="129"/>
                      <a:pt x="670" y="46"/>
                    </a:cubicBezTo>
                    <a:lnTo>
                      <a:pt x="624"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91;p2"/>
            <p:cNvGrpSpPr/>
            <p:nvPr/>
          </p:nvGrpSpPr>
          <p:grpSpPr>
            <a:xfrm>
              <a:off x="7435073" y="198476"/>
              <a:ext cx="1510310" cy="1504734"/>
              <a:chOff x="7435073" y="292964"/>
              <a:chExt cx="1510310" cy="1504734"/>
            </a:xfrm>
          </p:grpSpPr>
          <p:sp>
            <p:nvSpPr>
              <p:cNvPr id="92" name="Google Shape;92;p2"/>
              <p:cNvSpPr/>
              <p:nvPr/>
            </p:nvSpPr>
            <p:spPr>
              <a:xfrm>
                <a:off x="8610958" y="732644"/>
                <a:ext cx="155884" cy="260076"/>
              </a:xfrm>
              <a:custGeom>
                <a:avLst/>
                <a:gdLst/>
                <a:ahLst/>
                <a:cxnLst/>
                <a:rect l="l" t="t" r="r" b="b"/>
                <a:pathLst>
                  <a:path w="4837" h="8070" extrusionOk="0">
                    <a:moveTo>
                      <a:pt x="4167" y="2425"/>
                    </a:moveTo>
                    <a:lnTo>
                      <a:pt x="4167" y="2425"/>
                    </a:lnTo>
                    <a:cubicBezTo>
                      <a:pt x="4225" y="2817"/>
                      <a:pt x="4213" y="3221"/>
                      <a:pt x="4109" y="3614"/>
                    </a:cubicBezTo>
                    <a:cubicBezTo>
                      <a:pt x="4017" y="4006"/>
                      <a:pt x="3809" y="4364"/>
                      <a:pt x="3567" y="4676"/>
                    </a:cubicBezTo>
                    <a:cubicBezTo>
                      <a:pt x="3324" y="4999"/>
                      <a:pt x="3036" y="5276"/>
                      <a:pt x="2770" y="5564"/>
                    </a:cubicBezTo>
                    <a:cubicBezTo>
                      <a:pt x="2516" y="5853"/>
                      <a:pt x="2262" y="6165"/>
                      <a:pt x="2112" y="6522"/>
                    </a:cubicBezTo>
                    <a:cubicBezTo>
                      <a:pt x="2205" y="6142"/>
                      <a:pt x="2424" y="5795"/>
                      <a:pt x="2690" y="5484"/>
                    </a:cubicBezTo>
                    <a:cubicBezTo>
                      <a:pt x="2897" y="5218"/>
                      <a:pt x="3151" y="4953"/>
                      <a:pt x="3359" y="4699"/>
                    </a:cubicBezTo>
                    <a:lnTo>
                      <a:pt x="3359" y="4699"/>
                    </a:lnTo>
                    <a:cubicBezTo>
                      <a:pt x="3301" y="4733"/>
                      <a:pt x="3232" y="4780"/>
                      <a:pt x="3163" y="4826"/>
                    </a:cubicBezTo>
                    <a:cubicBezTo>
                      <a:pt x="2926" y="4961"/>
                      <a:pt x="2646" y="5047"/>
                      <a:pt x="2373" y="5047"/>
                    </a:cubicBezTo>
                    <a:cubicBezTo>
                      <a:pt x="2273" y="5047"/>
                      <a:pt x="2174" y="5035"/>
                      <a:pt x="2078" y="5010"/>
                    </a:cubicBezTo>
                    <a:cubicBezTo>
                      <a:pt x="2436" y="4987"/>
                      <a:pt x="2782" y="4872"/>
                      <a:pt x="3093" y="4699"/>
                    </a:cubicBezTo>
                    <a:cubicBezTo>
                      <a:pt x="3324" y="4560"/>
                      <a:pt x="3521" y="4410"/>
                      <a:pt x="3694" y="4214"/>
                    </a:cubicBezTo>
                    <a:cubicBezTo>
                      <a:pt x="3821" y="4018"/>
                      <a:pt x="3925" y="3798"/>
                      <a:pt x="3994" y="3579"/>
                    </a:cubicBezTo>
                    <a:cubicBezTo>
                      <a:pt x="4109" y="3221"/>
                      <a:pt x="4155" y="2817"/>
                      <a:pt x="4167" y="2425"/>
                    </a:cubicBezTo>
                    <a:close/>
                    <a:moveTo>
                      <a:pt x="3913" y="1"/>
                    </a:moveTo>
                    <a:cubicBezTo>
                      <a:pt x="4017" y="324"/>
                      <a:pt x="4040" y="693"/>
                      <a:pt x="4028" y="1086"/>
                    </a:cubicBezTo>
                    <a:cubicBezTo>
                      <a:pt x="3994" y="1940"/>
                      <a:pt x="3440" y="2760"/>
                      <a:pt x="2643" y="3083"/>
                    </a:cubicBezTo>
                    <a:cubicBezTo>
                      <a:pt x="2391" y="3182"/>
                      <a:pt x="2113" y="3229"/>
                      <a:pt x="1831" y="3229"/>
                    </a:cubicBezTo>
                    <a:cubicBezTo>
                      <a:pt x="1225" y="3229"/>
                      <a:pt x="603" y="3008"/>
                      <a:pt x="185" y="2598"/>
                    </a:cubicBezTo>
                    <a:lnTo>
                      <a:pt x="185" y="2598"/>
                    </a:lnTo>
                    <a:cubicBezTo>
                      <a:pt x="0" y="2933"/>
                      <a:pt x="35" y="3371"/>
                      <a:pt x="242" y="3683"/>
                    </a:cubicBezTo>
                    <a:cubicBezTo>
                      <a:pt x="419" y="3943"/>
                      <a:pt x="723" y="4046"/>
                      <a:pt x="1034" y="4046"/>
                    </a:cubicBezTo>
                    <a:cubicBezTo>
                      <a:pt x="1109" y="4046"/>
                      <a:pt x="1184" y="4041"/>
                      <a:pt x="1258" y="4029"/>
                    </a:cubicBezTo>
                    <a:lnTo>
                      <a:pt x="1258" y="4029"/>
                    </a:lnTo>
                    <a:cubicBezTo>
                      <a:pt x="1050" y="4237"/>
                      <a:pt x="866" y="4433"/>
                      <a:pt x="762" y="4710"/>
                    </a:cubicBezTo>
                    <a:cubicBezTo>
                      <a:pt x="681" y="4964"/>
                      <a:pt x="727" y="5311"/>
                      <a:pt x="935" y="5472"/>
                    </a:cubicBezTo>
                    <a:cubicBezTo>
                      <a:pt x="1008" y="5521"/>
                      <a:pt x="1111" y="5545"/>
                      <a:pt x="1217" y="5545"/>
                    </a:cubicBezTo>
                    <a:cubicBezTo>
                      <a:pt x="1361" y="5545"/>
                      <a:pt x="1511" y="5501"/>
                      <a:pt x="1604" y="5414"/>
                    </a:cubicBezTo>
                    <a:lnTo>
                      <a:pt x="1604" y="5414"/>
                    </a:lnTo>
                    <a:cubicBezTo>
                      <a:pt x="1385" y="5888"/>
                      <a:pt x="1339" y="6453"/>
                      <a:pt x="1489" y="6973"/>
                    </a:cubicBezTo>
                    <a:cubicBezTo>
                      <a:pt x="1662" y="7550"/>
                      <a:pt x="2170" y="7815"/>
                      <a:pt x="2701" y="8069"/>
                    </a:cubicBezTo>
                    <a:cubicBezTo>
                      <a:pt x="2516" y="7654"/>
                      <a:pt x="2632" y="7134"/>
                      <a:pt x="2863" y="6730"/>
                    </a:cubicBezTo>
                    <a:cubicBezTo>
                      <a:pt x="3093" y="6326"/>
                      <a:pt x="3440" y="6003"/>
                      <a:pt x="3728" y="5634"/>
                    </a:cubicBezTo>
                    <a:cubicBezTo>
                      <a:pt x="4479" y="4676"/>
                      <a:pt x="4836" y="3452"/>
                      <a:pt x="4721" y="2240"/>
                    </a:cubicBezTo>
                    <a:cubicBezTo>
                      <a:pt x="4652" y="1444"/>
                      <a:pt x="4363" y="670"/>
                      <a:pt x="391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8530228" y="1180896"/>
                <a:ext cx="246669" cy="616802"/>
              </a:xfrm>
              <a:custGeom>
                <a:avLst/>
                <a:gdLst/>
                <a:ahLst/>
                <a:cxnLst/>
                <a:rect l="l" t="t" r="r" b="b"/>
                <a:pathLst>
                  <a:path w="7654" h="19139" extrusionOk="0">
                    <a:moveTo>
                      <a:pt x="6834" y="1"/>
                    </a:moveTo>
                    <a:cubicBezTo>
                      <a:pt x="4167" y="1478"/>
                      <a:pt x="2436" y="4491"/>
                      <a:pt x="2494" y="7538"/>
                    </a:cubicBezTo>
                    <a:cubicBezTo>
                      <a:pt x="2517" y="8773"/>
                      <a:pt x="2805" y="10008"/>
                      <a:pt x="3001" y="11243"/>
                    </a:cubicBezTo>
                    <a:cubicBezTo>
                      <a:pt x="3175" y="12490"/>
                      <a:pt x="3209" y="13771"/>
                      <a:pt x="2771" y="14937"/>
                    </a:cubicBezTo>
                    <a:cubicBezTo>
                      <a:pt x="2309" y="16091"/>
                      <a:pt x="1235" y="17084"/>
                      <a:pt x="0" y="17118"/>
                    </a:cubicBezTo>
                    <a:cubicBezTo>
                      <a:pt x="420" y="17276"/>
                      <a:pt x="882" y="17353"/>
                      <a:pt x="1346" y="17353"/>
                    </a:cubicBezTo>
                    <a:cubicBezTo>
                      <a:pt x="2552" y="17353"/>
                      <a:pt x="3780" y="16828"/>
                      <a:pt x="4363" y="15803"/>
                    </a:cubicBezTo>
                    <a:cubicBezTo>
                      <a:pt x="4560" y="17315"/>
                      <a:pt x="6141" y="18954"/>
                      <a:pt x="7653" y="19138"/>
                    </a:cubicBezTo>
                    <a:cubicBezTo>
                      <a:pt x="5633" y="16426"/>
                      <a:pt x="6268" y="14637"/>
                      <a:pt x="4883" y="10008"/>
                    </a:cubicBezTo>
                    <a:cubicBezTo>
                      <a:pt x="3128" y="4145"/>
                      <a:pt x="5425" y="786"/>
                      <a:pt x="683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8588624" y="609535"/>
                <a:ext cx="251117" cy="581449"/>
              </a:xfrm>
              <a:custGeom>
                <a:avLst/>
                <a:gdLst/>
                <a:ahLst/>
                <a:cxnLst/>
                <a:rect l="l" t="t" r="r" b="b"/>
                <a:pathLst>
                  <a:path w="7792" h="18042" extrusionOk="0">
                    <a:moveTo>
                      <a:pt x="6822" y="13690"/>
                    </a:moveTo>
                    <a:cubicBezTo>
                      <a:pt x="6626" y="14279"/>
                      <a:pt x="6326" y="14844"/>
                      <a:pt x="5945" y="15352"/>
                    </a:cubicBezTo>
                    <a:cubicBezTo>
                      <a:pt x="5576" y="15860"/>
                      <a:pt x="5125" y="16298"/>
                      <a:pt x="4629" y="16691"/>
                    </a:cubicBezTo>
                    <a:cubicBezTo>
                      <a:pt x="4144" y="17083"/>
                      <a:pt x="3556" y="17360"/>
                      <a:pt x="2944" y="17510"/>
                    </a:cubicBezTo>
                    <a:cubicBezTo>
                      <a:pt x="2386" y="17661"/>
                      <a:pt x="1799" y="17731"/>
                      <a:pt x="1219" y="17731"/>
                    </a:cubicBezTo>
                    <a:cubicBezTo>
                      <a:pt x="1174" y="17731"/>
                      <a:pt x="1130" y="17731"/>
                      <a:pt x="1086" y="17730"/>
                    </a:cubicBezTo>
                    <a:cubicBezTo>
                      <a:pt x="1709" y="17695"/>
                      <a:pt x="2321" y="17603"/>
                      <a:pt x="2921" y="17418"/>
                    </a:cubicBezTo>
                    <a:cubicBezTo>
                      <a:pt x="3509" y="17245"/>
                      <a:pt x="4075" y="16968"/>
                      <a:pt x="4548" y="16575"/>
                    </a:cubicBezTo>
                    <a:cubicBezTo>
                      <a:pt x="5033" y="16206"/>
                      <a:pt x="5472" y="15756"/>
                      <a:pt x="5864" y="15283"/>
                    </a:cubicBezTo>
                    <a:cubicBezTo>
                      <a:pt x="6245" y="14786"/>
                      <a:pt x="6580" y="14267"/>
                      <a:pt x="6822" y="13690"/>
                    </a:cubicBezTo>
                    <a:close/>
                    <a:moveTo>
                      <a:pt x="2586" y="0"/>
                    </a:moveTo>
                    <a:cubicBezTo>
                      <a:pt x="4491" y="1536"/>
                      <a:pt x="5691" y="4133"/>
                      <a:pt x="5991" y="6499"/>
                    </a:cubicBezTo>
                    <a:cubicBezTo>
                      <a:pt x="6095" y="7307"/>
                      <a:pt x="6118" y="8115"/>
                      <a:pt x="6049" y="8923"/>
                    </a:cubicBezTo>
                    <a:cubicBezTo>
                      <a:pt x="6003" y="9292"/>
                      <a:pt x="5899" y="9650"/>
                      <a:pt x="5806" y="10019"/>
                    </a:cubicBezTo>
                    <a:cubicBezTo>
                      <a:pt x="5691" y="10389"/>
                      <a:pt x="5576" y="10746"/>
                      <a:pt x="5518" y="11139"/>
                    </a:cubicBezTo>
                    <a:cubicBezTo>
                      <a:pt x="5460" y="11531"/>
                      <a:pt x="5529" y="11958"/>
                      <a:pt x="5818" y="12224"/>
                    </a:cubicBezTo>
                    <a:cubicBezTo>
                      <a:pt x="5958" y="12347"/>
                      <a:pt x="6125" y="12416"/>
                      <a:pt x="6283" y="12416"/>
                    </a:cubicBezTo>
                    <a:cubicBezTo>
                      <a:pt x="6429" y="12416"/>
                      <a:pt x="6568" y="12356"/>
                      <a:pt x="6667" y="12225"/>
                    </a:cubicBezTo>
                    <a:lnTo>
                      <a:pt x="6667" y="12225"/>
                    </a:lnTo>
                    <a:cubicBezTo>
                      <a:pt x="5686" y="13673"/>
                      <a:pt x="4203" y="14318"/>
                      <a:pt x="2586" y="14694"/>
                    </a:cubicBezTo>
                    <a:cubicBezTo>
                      <a:pt x="1039" y="15040"/>
                      <a:pt x="1" y="16345"/>
                      <a:pt x="1166" y="16968"/>
                    </a:cubicBezTo>
                    <a:cubicBezTo>
                      <a:pt x="993" y="17037"/>
                      <a:pt x="762" y="17014"/>
                      <a:pt x="578" y="17095"/>
                    </a:cubicBezTo>
                    <a:cubicBezTo>
                      <a:pt x="278" y="17233"/>
                      <a:pt x="162" y="17603"/>
                      <a:pt x="451" y="17834"/>
                    </a:cubicBezTo>
                    <a:cubicBezTo>
                      <a:pt x="589" y="17949"/>
                      <a:pt x="797" y="17995"/>
                      <a:pt x="982" y="18007"/>
                    </a:cubicBezTo>
                    <a:cubicBezTo>
                      <a:pt x="1205" y="18030"/>
                      <a:pt x="1427" y="18042"/>
                      <a:pt x="1647" y="18042"/>
                    </a:cubicBezTo>
                    <a:cubicBezTo>
                      <a:pt x="3480" y="18042"/>
                      <a:pt x="5155" y="17227"/>
                      <a:pt x="6268" y="15629"/>
                    </a:cubicBezTo>
                    <a:cubicBezTo>
                      <a:pt x="7492" y="13851"/>
                      <a:pt x="7792" y="11554"/>
                      <a:pt x="7561" y="9408"/>
                    </a:cubicBezTo>
                    <a:cubicBezTo>
                      <a:pt x="7157" y="5552"/>
                      <a:pt x="5599" y="2424"/>
                      <a:pt x="258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8767326" y="958816"/>
                <a:ext cx="112861" cy="243930"/>
              </a:xfrm>
              <a:custGeom>
                <a:avLst/>
                <a:gdLst/>
                <a:ahLst/>
                <a:cxnLst/>
                <a:rect l="l" t="t" r="r" b="b"/>
                <a:pathLst>
                  <a:path w="3502" h="7569" extrusionOk="0">
                    <a:moveTo>
                      <a:pt x="2397" y="1"/>
                    </a:moveTo>
                    <a:cubicBezTo>
                      <a:pt x="2400" y="15"/>
                      <a:pt x="2402" y="29"/>
                      <a:pt x="2405" y="43"/>
                    </a:cubicBezTo>
                    <a:lnTo>
                      <a:pt x="2405" y="43"/>
                    </a:lnTo>
                    <a:cubicBezTo>
                      <a:pt x="2403" y="29"/>
                      <a:pt x="2400" y="15"/>
                      <a:pt x="2397" y="1"/>
                    </a:cubicBezTo>
                    <a:close/>
                    <a:moveTo>
                      <a:pt x="3228" y="5795"/>
                    </a:moveTo>
                    <a:cubicBezTo>
                      <a:pt x="3238" y="5814"/>
                      <a:pt x="3247" y="5833"/>
                      <a:pt x="3256" y="5853"/>
                    </a:cubicBezTo>
                    <a:lnTo>
                      <a:pt x="3256" y="5853"/>
                    </a:lnTo>
                    <a:cubicBezTo>
                      <a:pt x="3248" y="5833"/>
                      <a:pt x="3239" y="5814"/>
                      <a:pt x="3228" y="5795"/>
                    </a:cubicBezTo>
                    <a:close/>
                    <a:moveTo>
                      <a:pt x="2405" y="43"/>
                    </a:moveTo>
                    <a:cubicBezTo>
                      <a:pt x="2727" y="1735"/>
                      <a:pt x="1755" y="3948"/>
                      <a:pt x="908" y="5334"/>
                    </a:cubicBezTo>
                    <a:cubicBezTo>
                      <a:pt x="825" y="5469"/>
                      <a:pt x="1" y="6673"/>
                      <a:pt x="472" y="6673"/>
                    </a:cubicBezTo>
                    <a:cubicBezTo>
                      <a:pt x="524" y="6673"/>
                      <a:pt x="591" y="6658"/>
                      <a:pt x="677" y="6626"/>
                    </a:cubicBezTo>
                    <a:cubicBezTo>
                      <a:pt x="850" y="6569"/>
                      <a:pt x="977" y="6395"/>
                      <a:pt x="1069" y="6234"/>
                    </a:cubicBezTo>
                    <a:cubicBezTo>
                      <a:pt x="1069" y="6719"/>
                      <a:pt x="1277" y="7215"/>
                      <a:pt x="1739" y="7446"/>
                    </a:cubicBezTo>
                    <a:cubicBezTo>
                      <a:pt x="1905" y="7529"/>
                      <a:pt x="2090" y="7569"/>
                      <a:pt x="2274" y="7569"/>
                    </a:cubicBezTo>
                    <a:cubicBezTo>
                      <a:pt x="2602" y="7569"/>
                      <a:pt x="2930" y="7444"/>
                      <a:pt x="3159" y="7215"/>
                    </a:cubicBezTo>
                    <a:cubicBezTo>
                      <a:pt x="3501" y="6872"/>
                      <a:pt x="3463" y="6296"/>
                      <a:pt x="3256" y="5853"/>
                    </a:cubicBezTo>
                    <a:lnTo>
                      <a:pt x="3256" y="5853"/>
                    </a:lnTo>
                    <a:cubicBezTo>
                      <a:pt x="3352" y="6096"/>
                      <a:pt x="3185" y="6378"/>
                      <a:pt x="2939" y="6453"/>
                    </a:cubicBezTo>
                    <a:cubicBezTo>
                      <a:pt x="2895" y="6465"/>
                      <a:pt x="2849" y="6470"/>
                      <a:pt x="2804" y="6470"/>
                    </a:cubicBezTo>
                    <a:cubicBezTo>
                      <a:pt x="2581" y="6470"/>
                      <a:pt x="2360" y="6337"/>
                      <a:pt x="2235" y="6165"/>
                    </a:cubicBezTo>
                    <a:cubicBezTo>
                      <a:pt x="2074" y="5945"/>
                      <a:pt x="2051" y="5657"/>
                      <a:pt x="2074" y="5380"/>
                    </a:cubicBezTo>
                    <a:cubicBezTo>
                      <a:pt x="2108" y="5126"/>
                      <a:pt x="2189" y="4860"/>
                      <a:pt x="2281" y="4606"/>
                    </a:cubicBezTo>
                    <a:cubicBezTo>
                      <a:pt x="2750" y="3085"/>
                      <a:pt x="2709" y="1598"/>
                      <a:pt x="2405" y="43"/>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8681633" y="1182024"/>
                <a:ext cx="263750" cy="461659"/>
              </a:xfrm>
              <a:custGeom>
                <a:avLst/>
                <a:gdLst/>
                <a:ahLst/>
                <a:cxnLst/>
                <a:rect l="l" t="t" r="r" b="b"/>
                <a:pathLst>
                  <a:path w="8184" h="14325" extrusionOk="0">
                    <a:moveTo>
                      <a:pt x="2482" y="0"/>
                    </a:moveTo>
                    <a:lnTo>
                      <a:pt x="2482" y="0"/>
                    </a:lnTo>
                    <a:cubicBezTo>
                      <a:pt x="2465" y="22"/>
                      <a:pt x="2449" y="44"/>
                      <a:pt x="2433" y="67"/>
                    </a:cubicBezTo>
                    <a:lnTo>
                      <a:pt x="2433" y="67"/>
                    </a:lnTo>
                    <a:cubicBezTo>
                      <a:pt x="2450" y="45"/>
                      <a:pt x="2466" y="23"/>
                      <a:pt x="2482" y="0"/>
                    </a:cubicBezTo>
                    <a:close/>
                    <a:moveTo>
                      <a:pt x="1016" y="2851"/>
                    </a:moveTo>
                    <a:cubicBezTo>
                      <a:pt x="704" y="3786"/>
                      <a:pt x="866" y="4814"/>
                      <a:pt x="1258" y="5714"/>
                    </a:cubicBezTo>
                    <a:cubicBezTo>
                      <a:pt x="1651" y="6603"/>
                      <a:pt x="2286" y="7376"/>
                      <a:pt x="2955" y="8069"/>
                    </a:cubicBezTo>
                    <a:cubicBezTo>
                      <a:pt x="3636" y="8773"/>
                      <a:pt x="4386" y="9419"/>
                      <a:pt x="5021" y="10169"/>
                    </a:cubicBezTo>
                    <a:cubicBezTo>
                      <a:pt x="5344" y="10550"/>
                      <a:pt x="5645" y="10954"/>
                      <a:pt x="5887" y="11370"/>
                    </a:cubicBezTo>
                    <a:cubicBezTo>
                      <a:pt x="6129" y="11785"/>
                      <a:pt x="6349" y="12236"/>
                      <a:pt x="6533" y="12697"/>
                    </a:cubicBezTo>
                    <a:cubicBezTo>
                      <a:pt x="6106" y="11820"/>
                      <a:pt x="5587" y="10966"/>
                      <a:pt x="4917" y="10262"/>
                    </a:cubicBezTo>
                    <a:cubicBezTo>
                      <a:pt x="4282" y="9523"/>
                      <a:pt x="3555" y="8877"/>
                      <a:pt x="2863" y="8161"/>
                    </a:cubicBezTo>
                    <a:cubicBezTo>
                      <a:pt x="2182" y="7457"/>
                      <a:pt x="1535" y="6672"/>
                      <a:pt x="1154" y="5760"/>
                    </a:cubicBezTo>
                    <a:cubicBezTo>
                      <a:pt x="970" y="5298"/>
                      <a:pt x="843" y="4814"/>
                      <a:pt x="797" y="4317"/>
                    </a:cubicBezTo>
                    <a:cubicBezTo>
                      <a:pt x="785" y="4063"/>
                      <a:pt x="797" y="3821"/>
                      <a:pt x="820" y="3579"/>
                    </a:cubicBezTo>
                    <a:cubicBezTo>
                      <a:pt x="854" y="3336"/>
                      <a:pt x="924" y="3082"/>
                      <a:pt x="1016" y="2851"/>
                    </a:cubicBezTo>
                    <a:close/>
                    <a:moveTo>
                      <a:pt x="2433" y="67"/>
                    </a:moveTo>
                    <a:cubicBezTo>
                      <a:pt x="2024" y="612"/>
                      <a:pt x="1497" y="1040"/>
                      <a:pt x="1120" y="1628"/>
                    </a:cubicBezTo>
                    <a:cubicBezTo>
                      <a:pt x="912" y="1963"/>
                      <a:pt x="750" y="2309"/>
                      <a:pt x="623" y="2655"/>
                    </a:cubicBezTo>
                    <a:cubicBezTo>
                      <a:pt x="0" y="4329"/>
                      <a:pt x="335" y="6037"/>
                      <a:pt x="1293" y="7653"/>
                    </a:cubicBezTo>
                    <a:cubicBezTo>
                      <a:pt x="2436" y="9558"/>
                      <a:pt x="3636" y="12028"/>
                      <a:pt x="3232" y="14325"/>
                    </a:cubicBezTo>
                    <a:cubicBezTo>
                      <a:pt x="3728" y="13748"/>
                      <a:pt x="3878" y="12997"/>
                      <a:pt x="3925" y="12224"/>
                    </a:cubicBezTo>
                    <a:cubicBezTo>
                      <a:pt x="4248" y="13471"/>
                      <a:pt x="6579" y="12432"/>
                      <a:pt x="7041" y="13736"/>
                    </a:cubicBezTo>
                    <a:cubicBezTo>
                      <a:pt x="6545" y="12339"/>
                      <a:pt x="8184" y="10874"/>
                      <a:pt x="6464" y="9823"/>
                    </a:cubicBezTo>
                    <a:cubicBezTo>
                      <a:pt x="7260" y="9592"/>
                      <a:pt x="7457" y="9442"/>
                      <a:pt x="8115" y="8934"/>
                    </a:cubicBezTo>
                    <a:cubicBezTo>
                      <a:pt x="7076" y="8934"/>
                      <a:pt x="6568" y="8669"/>
                      <a:pt x="6568" y="8669"/>
                    </a:cubicBezTo>
                    <a:cubicBezTo>
                      <a:pt x="6810" y="8484"/>
                      <a:pt x="7087" y="8149"/>
                      <a:pt x="7087" y="8149"/>
                    </a:cubicBezTo>
                    <a:lnTo>
                      <a:pt x="7087" y="8149"/>
                    </a:lnTo>
                    <a:cubicBezTo>
                      <a:pt x="6899" y="8164"/>
                      <a:pt x="6713" y="8171"/>
                      <a:pt x="6528" y="8171"/>
                    </a:cubicBezTo>
                    <a:cubicBezTo>
                      <a:pt x="5357" y="8171"/>
                      <a:pt x="4267" y="7876"/>
                      <a:pt x="3290" y="7168"/>
                    </a:cubicBezTo>
                    <a:cubicBezTo>
                      <a:pt x="3728" y="7168"/>
                      <a:pt x="4167" y="6868"/>
                      <a:pt x="4236" y="6441"/>
                    </a:cubicBezTo>
                    <a:cubicBezTo>
                      <a:pt x="4317" y="6014"/>
                      <a:pt x="4040" y="5564"/>
                      <a:pt x="3625" y="5425"/>
                    </a:cubicBezTo>
                    <a:lnTo>
                      <a:pt x="3625" y="5425"/>
                    </a:lnTo>
                    <a:cubicBezTo>
                      <a:pt x="3855" y="5633"/>
                      <a:pt x="3809" y="6130"/>
                      <a:pt x="3555" y="6349"/>
                    </a:cubicBezTo>
                    <a:cubicBezTo>
                      <a:pt x="3385" y="6481"/>
                      <a:pt x="3167" y="6539"/>
                      <a:pt x="2942" y="6539"/>
                    </a:cubicBezTo>
                    <a:cubicBezTo>
                      <a:pt x="2831" y="6539"/>
                      <a:pt x="2719" y="6525"/>
                      <a:pt x="2609" y="6499"/>
                    </a:cubicBezTo>
                    <a:cubicBezTo>
                      <a:pt x="1685" y="6303"/>
                      <a:pt x="1397" y="4975"/>
                      <a:pt x="1281" y="4179"/>
                    </a:cubicBezTo>
                    <a:cubicBezTo>
                      <a:pt x="1066" y="2740"/>
                      <a:pt x="1585" y="1235"/>
                      <a:pt x="2433" y="6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8689432" y="1427533"/>
                <a:ext cx="53594" cy="164070"/>
              </a:xfrm>
              <a:custGeom>
                <a:avLst/>
                <a:gdLst/>
                <a:ahLst/>
                <a:cxnLst/>
                <a:rect l="l" t="t" r="r" b="b"/>
                <a:pathLst>
                  <a:path w="1663" h="5091" extrusionOk="0">
                    <a:moveTo>
                      <a:pt x="1" y="0"/>
                    </a:moveTo>
                    <a:lnTo>
                      <a:pt x="1" y="0"/>
                    </a:lnTo>
                    <a:cubicBezTo>
                      <a:pt x="497" y="1697"/>
                      <a:pt x="970" y="3382"/>
                      <a:pt x="1466" y="5091"/>
                    </a:cubicBezTo>
                    <a:cubicBezTo>
                      <a:pt x="1663" y="3221"/>
                      <a:pt x="1201" y="1443"/>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8694653" y="613628"/>
                <a:ext cx="216150" cy="282732"/>
              </a:xfrm>
              <a:custGeom>
                <a:avLst/>
                <a:gdLst/>
                <a:ahLst/>
                <a:cxnLst/>
                <a:rect l="l" t="t" r="r" b="b"/>
                <a:pathLst>
                  <a:path w="6707" h="8773" extrusionOk="0">
                    <a:moveTo>
                      <a:pt x="1870" y="1478"/>
                    </a:moveTo>
                    <a:cubicBezTo>
                      <a:pt x="2251" y="1778"/>
                      <a:pt x="2609" y="2124"/>
                      <a:pt x="2944" y="2505"/>
                    </a:cubicBezTo>
                    <a:cubicBezTo>
                      <a:pt x="3278" y="2874"/>
                      <a:pt x="3567" y="3290"/>
                      <a:pt x="3821" y="3740"/>
                    </a:cubicBezTo>
                    <a:cubicBezTo>
                      <a:pt x="4086" y="4190"/>
                      <a:pt x="4294" y="4664"/>
                      <a:pt x="4490" y="5160"/>
                    </a:cubicBezTo>
                    <a:cubicBezTo>
                      <a:pt x="4675" y="5645"/>
                      <a:pt x="4813" y="6153"/>
                      <a:pt x="4929" y="6660"/>
                    </a:cubicBezTo>
                    <a:cubicBezTo>
                      <a:pt x="4779" y="6164"/>
                      <a:pt x="4606" y="5668"/>
                      <a:pt x="4398" y="5194"/>
                    </a:cubicBezTo>
                    <a:cubicBezTo>
                      <a:pt x="4202" y="4721"/>
                      <a:pt x="3982" y="4260"/>
                      <a:pt x="3728" y="3832"/>
                    </a:cubicBezTo>
                    <a:cubicBezTo>
                      <a:pt x="3474" y="3382"/>
                      <a:pt x="3186" y="2978"/>
                      <a:pt x="2874" y="2586"/>
                    </a:cubicBezTo>
                    <a:cubicBezTo>
                      <a:pt x="2574" y="2193"/>
                      <a:pt x="2216" y="1836"/>
                      <a:pt x="1870" y="1478"/>
                    </a:cubicBezTo>
                    <a:close/>
                    <a:moveTo>
                      <a:pt x="0" y="0"/>
                    </a:moveTo>
                    <a:cubicBezTo>
                      <a:pt x="2574" y="2343"/>
                      <a:pt x="4433" y="5425"/>
                      <a:pt x="5321" y="8773"/>
                    </a:cubicBezTo>
                    <a:cubicBezTo>
                      <a:pt x="5841" y="7734"/>
                      <a:pt x="5783" y="6106"/>
                      <a:pt x="5171" y="5125"/>
                    </a:cubicBezTo>
                    <a:lnTo>
                      <a:pt x="5171" y="5125"/>
                    </a:lnTo>
                    <a:cubicBezTo>
                      <a:pt x="5598" y="5333"/>
                      <a:pt x="6614" y="6510"/>
                      <a:pt x="6706" y="6510"/>
                    </a:cubicBezTo>
                    <a:cubicBezTo>
                      <a:pt x="6337" y="4075"/>
                      <a:pt x="1997" y="958"/>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8240438" y="471601"/>
                <a:ext cx="260044" cy="150728"/>
              </a:xfrm>
              <a:custGeom>
                <a:avLst/>
                <a:gdLst/>
                <a:ahLst/>
                <a:cxnLst/>
                <a:rect l="l" t="t" r="r" b="b"/>
                <a:pathLst>
                  <a:path w="8069" h="4677" extrusionOk="0">
                    <a:moveTo>
                      <a:pt x="5210" y="567"/>
                    </a:moveTo>
                    <a:cubicBezTo>
                      <a:pt x="5356" y="567"/>
                      <a:pt x="5501" y="577"/>
                      <a:pt x="5645" y="598"/>
                    </a:cubicBezTo>
                    <a:cubicBezTo>
                      <a:pt x="5252" y="621"/>
                      <a:pt x="4848" y="656"/>
                      <a:pt x="4491" y="771"/>
                    </a:cubicBezTo>
                    <a:cubicBezTo>
                      <a:pt x="4260" y="852"/>
                      <a:pt x="4052" y="945"/>
                      <a:pt x="3856" y="1083"/>
                    </a:cubicBezTo>
                    <a:cubicBezTo>
                      <a:pt x="3660" y="1268"/>
                      <a:pt x="3498" y="1464"/>
                      <a:pt x="3371" y="1683"/>
                    </a:cubicBezTo>
                    <a:cubicBezTo>
                      <a:pt x="3198" y="1983"/>
                      <a:pt x="3082" y="2318"/>
                      <a:pt x="3059" y="2699"/>
                    </a:cubicBezTo>
                    <a:cubicBezTo>
                      <a:pt x="2967" y="2330"/>
                      <a:pt x="3059" y="1949"/>
                      <a:pt x="3244" y="1614"/>
                    </a:cubicBezTo>
                    <a:cubicBezTo>
                      <a:pt x="3290" y="1545"/>
                      <a:pt x="3325" y="1487"/>
                      <a:pt x="3371" y="1406"/>
                    </a:cubicBezTo>
                    <a:lnTo>
                      <a:pt x="3371" y="1406"/>
                    </a:lnTo>
                    <a:cubicBezTo>
                      <a:pt x="3106" y="1626"/>
                      <a:pt x="2852" y="1868"/>
                      <a:pt x="2586" y="2087"/>
                    </a:cubicBezTo>
                    <a:cubicBezTo>
                      <a:pt x="2274" y="2353"/>
                      <a:pt x="1928" y="2560"/>
                      <a:pt x="1547" y="2664"/>
                    </a:cubicBezTo>
                    <a:cubicBezTo>
                      <a:pt x="1905" y="2503"/>
                      <a:pt x="2217" y="2260"/>
                      <a:pt x="2505" y="2006"/>
                    </a:cubicBezTo>
                    <a:cubicBezTo>
                      <a:pt x="2794" y="1741"/>
                      <a:pt x="3071" y="1452"/>
                      <a:pt x="3394" y="1210"/>
                    </a:cubicBezTo>
                    <a:cubicBezTo>
                      <a:pt x="3706" y="968"/>
                      <a:pt x="4064" y="760"/>
                      <a:pt x="4456" y="656"/>
                    </a:cubicBezTo>
                    <a:cubicBezTo>
                      <a:pt x="4705" y="597"/>
                      <a:pt x="4958" y="567"/>
                      <a:pt x="5210" y="567"/>
                    </a:cubicBezTo>
                    <a:close/>
                    <a:moveTo>
                      <a:pt x="5403" y="1"/>
                    </a:moveTo>
                    <a:cubicBezTo>
                      <a:pt x="4341" y="1"/>
                      <a:pt x="3281" y="374"/>
                      <a:pt x="2436" y="1025"/>
                    </a:cubicBezTo>
                    <a:cubicBezTo>
                      <a:pt x="2078" y="1314"/>
                      <a:pt x="1744" y="1660"/>
                      <a:pt x="1340" y="1891"/>
                    </a:cubicBezTo>
                    <a:cubicBezTo>
                      <a:pt x="1077" y="2052"/>
                      <a:pt x="777" y="2157"/>
                      <a:pt x="486" y="2157"/>
                    </a:cubicBezTo>
                    <a:cubicBezTo>
                      <a:pt x="318" y="2157"/>
                      <a:pt x="153" y="2122"/>
                      <a:pt x="1" y="2041"/>
                    </a:cubicBezTo>
                    <a:lnTo>
                      <a:pt x="1" y="2041"/>
                    </a:lnTo>
                    <a:cubicBezTo>
                      <a:pt x="255" y="2584"/>
                      <a:pt x="532" y="3080"/>
                      <a:pt x="1097" y="3253"/>
                    </a:cubicBezTo>
                    <a:cubicBezTo>
                      <a:pt x="1299" y="3317"/>
                      <a:pt x="1508" y="3349"/>
                      <a:pt x="1718" y="3349"/>
                    </a:cubicBezTo>
                    <a:cubicBezTo>
                      <a:pt x="2037" y="3349"/>
                      <a:pt x="2356" y="3277"/>
                      <a:pt x="2655" y="3138"/>
                    </a:cubicBezTo>
                    <a:lnTo>
                      <a:pt x="2655" y="3138"/>
                    </a:lnTo>
                    <a:cubicBezTo>
                      <a:pt x="2505" y="3299"/>
                      <a:pt x="2471" y="3634"/>
                      <a:pt x="2598" y="3807"/>
                    </a:cubicBezTo>
                    <a:cubicBezTo>
                      <a:pt x="2698" y="3961"/>
                      <a:pt x="2890" y="4033"/>
                      <a:pt x="3082" y="4033"/>
                    </a:cubicBezTo>
                    <a:cubicBezTo>
                      <a:pt x="3179" y="4033"/>
                      <a:pt x="3275" y="4015"/>
                      <a:pt x="3359" y="3980"/>
                    </a:cubicBezTo>
                    <a:cubicBezTo>
                      <a:pt x="3613" y="3888"/>
                      <a:pt x="3833" y="3692"/>
                      <a:pt x="4041" y="3484"/>
                    </a:cubicBezTo>
                    <a:lnTo>
                      <a:pt x="4041" y="3484"/>
                    </a:lnTo>
                    <a:cubicBezTo>
                      <a:pt x="3983" y="3865"/>
                      <a:pt x="4064" y="4280"/>
                      <a:pt x="4387" y="4500"/>
                    </a:cubicBezTo>
                    <a:cubicBezTo>
                      <a:pt x="4556" y="4619"/>
                      <a:pt x="4764" y="4677"/>
                      <a:pt x="4971" y="4677"/>
                    </a:cubicBezTo>
                    <a:cubicBezTo>
                      <a:pt x="5145" y="4677"/>
                      <a:pt x="5319" y="4636"/>
                      <a:pt x="5472" y="4557"/>
                    </a:cubicBezTo>
                    <a:cubicBezTo>
                      <a:pt x="4860" y="3934"/>
                      <a:pt x="4675" y="2895"/>
                      <a:pt x="4987" y="2099"/>
                    </a:cubicBezTo>
                    <a:cubicBezTo>
                      <a:pt x="5310" y="1314"/>
                      <a:pt x="6130" y="737"/>
                      <a:pt x="6984" y="714"/>
                    </a:cubicBezTo>
                    <a:cubicBezTo>
                      <a:pt x="7032" y="712"/>
                      <a:pt x="7080" y="712"/>
                      <a:pt x="7127" y="712"/>
                    </a:cubicBezTo>
                    <a:cubicBezTo>
                      <a:pt x="7464" y="712"/>
                      <a:pt x="7775" y="748"/>
                      <a:pt x="8069" y="829"/>
                    </a:cubicBezTo>
                    <a:cubicBezTo>
                      <a:pt x="7399" y="390"/>
                      <a:pt x="6626" y="102"/>
                      <a:pt x="5830" y="21"/>
                    </a:cubicBezTo>
                    <a:cubicBezTo>
                      <a:pt x="5688" y="7"/>
                      <a:pt x="5545" y="1"/>
                      <a:pt x="540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435073" y="459258"/>
                <a:ext cx="616415" cy="247024"/>
              </a:xfrm>
              <a:custGeom>
                <a:avLst/>
                <a:gdLst/>
                <a:ahLst/>
                <a:cxnLst/>
                <a:rect l="l" t="t" r="r" b="b"/>
                <a:pathLst>
                  <a:path w="19127" h="7665" extrusionOk="0">
                    <a:moveTo>
                      <a:pt x="19127" y="831"/>
                    </a:moveTo>
                    <a:cubicBezTo>
                      <a:pt x="19121" y="843"/>
                      <a:pt x="19114" y="854"/>
                      <a:pt x="19108" y="866"/>
                    </a:cubicBezTo>
                    <a:lnTo>
                      <a:pt x="19108" y="866"/>
                    </a:lnTo>
                    <a:cubicBezTo>
                      <a:pt x="19114" y="854"/>
                      <a:pt x="19121" y="843"/>
                      <a:pt x="19127" y="831"/>
                    </a:cubicBezTo>
                    <a:close/>
                    <a:moveTo>
                      <a:pt x="1" y="0"/>
                    </a:moveTo>
                    <a:cubicBezTo>
                      <a:pt x="185" y="1512"/>
                      <a:pt x="1813" y="3105"/>
                      <a:pt x="3337" y="3290"/>
                    </a:cubicBezTo>
                    <a:cubicBezTo>
                      <a:pt x="1917" y="4098"/>
                      <a:pt x="1455" y="6152"/>
                      <a:pt x="2021" y="7664"/>
                    </a:cubicBezTo>
                    <a:cubicBezTo>
                      <a:pt x="2044" y="6418"/>
                      <a:pt x="3048" y="5356"/>
                      <a:pt x="4202" y="4894"/>
                    </a:cubicBezTo>
                    <a:cubicBezTo>
                      <a:pt x="4876" y="4634"/>
                      <a:pt x="5588" y="4540"/>
                      <a:pt x="6309" y="4540"/>
                    </a:cubicBezTo>
                    <a:cubicBezTo>
                      <a:pt x="6837" y="4540"/>
                      <a:pt x="7369" y="4590"/>
                      <a:pt x="7896" y="4663"/>
                    </a:cubicBezTo>
                    <a:cubicBezTo>
                      <a:pt x="9131" y="4848"/>
                      <a:pt x="10354" y="5137"/>
                      <a:pt x="11601" y="5171"/>
                    </a:cubicBezTo>
                    <a:cubicBezTo>
                      <a:pt x="11650" y="5172"/>
                      <a:pt x="11700" y="5173"/>
                      <a:pt x="11749" y="5173"/>
                    </a:cubicBezTo>
                    <a:cubicBezTo>
                      <a:pt x="14732" y="5173"/>
                      <a:pt x="17659" y="3469"/>
                      <a:pt x="19108" y="866"/>
                    </a:cubicBezTo>
                    <a:lnTo>
                      <a:pt x="19108" y="866"/>
                    </a:lnTo>
                    <a:cubicBezTo>
                      <a:pt x="18518" y="1910"/>
                      <a:pt x="16529" y="3411"/>
                      <a:pt x="13172" y="3411"/>
                    </a:cubicBezTo>
                    <a:cubicBezTo>
                      <a:pt x="11993" y="3411"/>
                      <a:pt x="10646" y="3226"/>
                      <a:pt x="9131" y="2770"/>
                    </a:cubicBezTo>
                    <a:cubicBezTo>
                      <a:pt x="4502" y="1385"/>
                      <a:pt x="2713" y="2020"/>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8035858" y="402634"/>
                <a:ext cx="587024" cy="236840"/>
              </a:xfrm>
              <a:custGeom>
                <a:avLst/>
                <a:gdLst/>
                <a:ahLst/>
                <a:cxnLst/>
                <a:rect l="l" t="t" r="r" b="b"/>
                <a:pathLst>
                  <a:path w="18215" h="7349" extrusionOk="0">
                    <a:moveTo>
                      <a:pt x="18207" y="5038"/>
                    </a:moveTo>
                    <a:cubicBezTo>
                      <a:pt x="18210" y="5041"/>
                      <a:pt x="18212" y="5044"/>
                      <a:pt x="18214" y="5047"/>
                    </a:cubicBezTo>
                    <a:cubicBezTo>
                      <a:pt x="18212" y="5044"/>
                      <a:pt x="18210" y="5041"/>
                      <a:pt x="18207" y="5038"/>
                    </a:cubicBezTo>
                    <a:close/>
                    <a:moveTo>
                      <a:pt x="4525" y="776"/>
                    </a:moveTo>
                    <a:lnTo>
                      <a:pt x="4525" y="776"/>
                    </a:lnTo>
                    <a:cubicBezTo>
                      <a:pt x="3948" y="1030"/>
                      <a:pt x="3428" y="1353"/>
                      <a:pt x="2943" y="1746"/>
                    </a:cubicBezTo>
                    <a:cubicBezTo>
                      <a:pt x="2470" y="2138"/>
                      <a:pt x="2020" y="2565"/>
                      <a:pt x="1639" y="3061"/>
                    </a:cubicBezTo>
                    <a:cubicBezTo>
                      <a:pt x="1270" y="3546"/>
                      <a:pt x="993" y="4100"/>
                      <a:pt x="808" y="4689"/>
                    </a:cubicBezTo>
                    <a:cubicBezTo>
                      <a:pt x="635" y="5278"/>
                      <a:pt x="543" y="5901"/>
                      <a:pt x="485" y="6524"/>
                    </a:cubicBezTo>
                    <a:cubicBezTo>
                      <a:pt x="473" y="5901"/>
                      <a:pt x="531" y="5266"/>
                      <a:pt x="704" y="4666"/>
                    </a:cubicBezTo>
                    <a:cubicBezTo>
                      <a:pt x="866" y="4054"/>
                      <a:pt x="1143" y="3465"/>
                      <a:pt x="1524" y="2969"/>
                    </a:cubicBezTo>
                    <a:cubicBezTo>
                      <a:pt x="1916" y="2484"/>
                      <a:pt x="2366" y="2034"/>
                      <a:pt x="2874" y="1665"/>
                    </a:cubicBezTo>
                    <a:cubicBezTo>
                      <a:pt x="3371" y="1284"/>
                      <a:pt x="3925" y="984"/>
                      <a:pt x="4525" y="776"/>
                    </a:cubicBezTo>
                    <a:close/>
                    <a:moveTo>
                      <a:pt x="7494" y="0"/>
                    </a:moveTo>
                    <a:cubicBezTo>
                      <a:pt x="5754" y="0"/>
                      <a:pt x="4007" y="390"/>
                      <a:pt x="2597" y="1376"/>
                    </a:cubicBezTo>
                    <a:cubicBezTo>
                      <a:pt x="808" y="2588"/>
                      <a:pt x="0" y="4527"/>
                      <a:pt x="219" y="6651"/>
                    </a:cubicBezTo>
                    <a:cubicBezTo>
                      <a:pt x="231" y="6836"/>
                      <a:pt x="277" y="7044"/>
                      <a:pt x="393" y="7182"/>
                    </a:cubicBezTo>
                    <a:cubicBezTo>
                      <a:pt x="485" y="7298"/>
                      <a:pt x="598" y="7349"/>
                      <a:pt x="709" y="7349"/>
                    </a:cubicBezTo>
                    <a:cubicBezTo>
                      <a:pt x="875" y="7349"/>
                      <a:pt x="1037" y="7235"/>
                      <a:pt x="1120" y="7055"/>
                    </a:cubicBezTo>
                    <a:cubicBezTo>
                      <a:pt x="1212" y="6847"/>
                      <a:pt x="1166" y="6628"/>
                      <a:pt x="1258" y="6466"/>
                    </a:cubicBezTo>
                    <a:cubicBezTo>
                      <a:pt x="1442" y="6820"/>
                      <a:pt x="1689" y="6974"/>
                      <a:pt x="1954" y="6974"/>
                    </a:cubicBezTo>
                    <a:cubicBezTo>
                      <a:pt x="2572" y="6974"/>
                      <a:pt x="3290" y="6137"/>
                      <a:pt x="3532" y="5047"/>
                    </a:cubicBezTo>
                    <a:cubicBezTo>
                      <a:pt x="3906" y="3449"/>
                      <a:pt x="4547" y="1963"/>
                      <a:pt x="5978" y="981"/>
                    </a:cubicBezTo>
                    <a:lnTo>
                      <a:pt x="5978" y="981"/>
                    </a:lnTo>
                    <a:cubicBezTo>
                      <a:pt x="5729" y="1184"/>
                      <a:pt x="5761" y="1552"/>
                      <a:pt x="6002" y="1815"/>
                    </a:cubicBezTo>
                    <a:cubicBezTo>
                      <a:pt x="6206" y="2046"/>
                      <a:pt x="6528" y="2144"/>
                      <a:pt x="6850" y="2144"/>
                    </a:cubicBezTo>
                    <a:cubicBezTo>
                      <a:pt x="6930" y="2144"/>
                      <a:pt x="7009" y="2138"/>
                      <a:pt x="7087" y="2126"/>
                    </a:cubicBezTo>
                    <a:cubicBezTo>
                      <a:pt x="7468" y="2069"/>
                      <a:pt x="7838" y="1953"/>
                      <a:pt x="8207" y="1838"/>
                    </a:cubicBezTo>
                    <a:cubicBezTo>
                      <a:pt x="8565" y="1722"/>
                      <a:pt x="8911" y="1619"/>
                      <a:pt x="9303" y="1584"/>
                    </a:cubicBezTo>
                    <a:cubicBezTo>
                      <a:pt x="9594" y="1555"/>
                      <a:pt x="9886" y="1542"/>
                      <a:pt x="10177" y="1542"/>
                    </a:cubicBezTo>
                    <a:cubicBezTo>
                      <a:pt x="10697" y="1542"/>
                      <a:pt x="11217" y="1583"/>
                      <a:pt x="11727" y="1642"/>
                    </a:cubicBezTo>
                    <a:cubicBezTo>
                      <a:pt x="14090" y="1953"/>
                      <a:pt x="16683" y="3138"/>
                      <a:pt x="18207" y="5038"/>
                    </a:cubicBezTo>
                    <a:lnTo>
                      <a:pt x="18207" y="5038"/>
                    </a:lnTo>
                    <a:cubicBezTo>
                      <a:pt x="15796" y="2031"/>
                      <a:pt x="12670" y="475"/>
                      <a:pt x="8807" y="72"/>
                    </a:cubicBezTo>
                    <a:cubicBezTo>
                      <a:pt x="8374" y="25"/>
                      <a:pt x="7934" y="0"/>
                      <a:pt x="749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8026931" y="359127"/>
                <a:ext cx="247378" cy="99454"/>
              </a:xfrm>
              <a:custGeom>
                <a:avLst/>
                <a:gdLst/>
                <a:ahLst/>
                <a:cxnLst/>
                <a:rect l="l" t="t" r="r" b="b"/>
                <a:pathLst>
                  <a:path w="7676" h="3086" extrusionOk="0">
                    <a:moveTo>
                      <a:pt x="1810" y="157"/>
                    </a:moveTo>
                    <a:cubicBezTo>
                      <a:pt x="1830" y="166"/>
                      <a:pt x="1850" y="176"/>
                      <a:pt x="1870" y="187"/>
                    </a:cubicBezTo>
                    <a:cubicBezTo>
                      <a:pt x="1850" y="175"/>
                      <a:pt x="1830" y="165"/>
                      <a:pt x="1810" y="157"/>
                    </a:cubicBezTo>
                    <a:close/>
                    <a:moveTo>
                      <a:pt x="7654" y="1013"/>
                    </a:moveTo>
                    <a:cubicBezTo>
                      <a:pt x="7661" y="1015"/>
                      <a:pt x="7669" y="1016"/>
                      <a:pt x="7676" y="1018"/>
                    </a:cubicBezTo>
                    <a:cubicBezTo>
                      <a:pt x="7669" y="1016"/>
                      <a:pt x="7661" y="1015"/>
                      <a:pt x="7654" y="1013"/>
                    </a:cubicBezTo>
                    <a:close/>
                    <a:moveTo>
                      <a:pt x="1143" y="1"/>
                    </a:moveTo>
                    <a:cubicBezTo>
                      <a:pt x="888" y="1"/>
                      <a:pt x="642" y="75"/>
                      <a:pt x="462" y="256"/>
                    </a:cubicBezTo>
                    <a:cubicBezTo>
                      <a:pt x="104" y="614"/>
                      <a:pt x="0" y="1203"/>
                      <a:pt x="231" y="1664"/>
                    </a:cubicBezTo>
                    <a:cubicBezTo>
                      <a:pt x="462" y="2126"/>
                      <a:pt x="958" y="2345"/>
                      <a:pt x="1443" y="2345"/>
                    </a:cubicBezTo>
                    <a:cubicBezTo>
                      <a:pt x="1281" y="2438"/>
                      <a:pt x="1108" y="2565"/>
                      <a:pt x="1050" y="2738"/>
                    </a:cubicBezTo>
                    <a:cubicBezTo>
                      <a:pt x="955" y="2993"/>
                      <a:pt x="1016" y="3085"/>
                      <a:pt x="1152" y="3085"/>
                    </a:cubicBezTo>
                    <a:cubicBezTo>
                      <a:pt x="1478" y="3085"/>
                      <a:pt x="2238" y="2564"/>
                      <a:pt x="2343" y="2507"/>
                    </a:cubicBezTo>
                    <a:cubicBezTo>
                      <a:pt x="3542" y="1774"/>
                      <a:pt x="5346" y="947"/>
                      <a:pt x="6920" y="947"/>
                    </a:cubicBezTo>
                    <a:cubicBezTo>
                      <a:pt x="7172" y="947"/>
                      <a:pt x="7417" y="968"/>
                      <a:pt x="7654" y="1013"/>
                    </a:cubicBezTo>
                    <a:lnTo>
                      <a:pt x="7654" y="1013"/>
                    </a:lnTo>
                    <a:cubicBezTo>
                      <a:pt x="6911" y="867"/>
                      <a:pt x="6184" y="781"/>
                      <a:pt x="5462" y="781"/>
                    </a:cubicBezTo>
                    <a:cubicBezTo>
                      <a:pt x="4664" y="781"/>
                      <a:pt x="3872" y="886"/>
                      <a:pt x="3070" y="1133"/>
                    </a:cubicBezTo>
                    <a:cubicBezTo>
                      <a:pt x="2816" y="1214"/>
                      <a:pt x="2551" y="1306"/>
                      <a:pt x="2297" y="1341"/>
                    </a:cubicBezTo>
                    <a:cubicBezTo>
                      <a:pt x="2240" y="1346"/>
                      <a:pt x="2182" y="1349"/>
                      <a:pt x="2124" y="1349"/>
                    </a:cubicBezTo>
                    <a:cubicBezTo>
                      <a:pt x="1903" y="1349"/>
                      <a:pt x="1686" y="1308"/>
                      <a:pt x="1512" y="1180"/>
                    </a:cubicBezTo>
                    <a:cubicBezTo>
                      <a:pt x="1293" y="1018"/>
                      <a:pt x="1154" y="729"/>
                      <a:pt x="1224" y="475"/>
                    </a:cubicBezTo>
                    <a:cubicBezTo>
                      <a:pt x="1275" y="278"/>
                      <a:pt x="1474" y="131"/>
                      <a:pt x="1672" y="131"/>
                    </a:cubicBezTo>
                    <a:cubicBezTo>
                      <a:pt x="1719" y="131"/>
                      <a:pt x="1765" y="139"/>
                      <a:pt x="1810" y="157"/>
                    </a:cubicBezTo>
                    <a:lnTo>
                      <a:pt x="1810" y="157"/>
                    </a:lnTo>
                    <a:cubicBezTo>
                      <a:pt x="1606" y="60"/>
                      <a:pt x="1370" y="1"/>
                      <a:pt x="114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588347" y="292964"/>
                <a:ext cx="462046" cy="251471"/>
              </a:xfrm>
              <a:custGeom>
                <a:avLst/>
                <a:gdLst/>
                <a:ahLst/>
                <a:cxnLst/>
                <a:rect l="l" t="t" r="r" b="b"/>
                <a:pathLst>
                  <a:path w="14337" h="7803" extrusionOk="0">
                    <a:moveTo>
                      <a:pt x="1674" y="1559"/>
                    </a:moveTo>
                    <a:lnTo>
                      <a:pt x="1674" y="1559"/>
                    </a:lnTo>
                    <a:cubicBezTo>
                      <a:pt x="2124" y="1744"/>
                      <a:pt x="2574" y="1963"/>
                      <a:pt x="3001" y="2205"/>
                    </a:cubicBezTo>
                    <a:cubicBezTo>
                      <a:pt x="3428" y="2448"/>
                      <a:pt x="3832" y="2759"/>
                      <a:pt x="4202" y="3071"/>
                    </a:cubicBezTo>
                    <a:cubicBezTo>
                      <a:pt x="4952" y="3717"/>
                      <a:pt x="5598" y="4468"/>
                      <a:pt x="6314" y="5137"/>
                    </a:cubicBezTo>
                    <a:cubicBezTo>
                      <a:pt x="6995" y="5818"/>
                      <a:pt x="7768" y="6453"/>
                      <a:pt x="8657" y="6834"/>
                    </a:cubicBezTo>
                    <a:cubicBezTo>
                      <a:pt x="9222" y="7086"/>
                      <a:pt x="9849" y="7248"/>
                      <a:pt x="10480" y="7248"/>
                    </a:cubicBezTo>
                    <a:cubicBezTo>
                      <a:pt x="10829" y="7248"/>
                      <a:pt x="11179" y="7199"/>
                      <a:pt x="11520" y="7088"/>
                    </a:cubicBezTo>
                    <a:lnTo>
                      <a:pt x="11520" y="7088"/>
                    </a:lnTo>
                    <a:cubicBezTo>
                      <a:pt x="11289" y="7169"/>
                      <a:pt x="11035" y="7226"/>
                      <a:pt x="10793" y="7272"/>
                    </a:cubicBezTo>
                    <a:cubicBezTo>
                      <a:pt x="10621" y="7289"/>
                      <a:pt x="10450" y="7305"/>
                      <a:pt x="10278" y="7305"/>
                    </a:cubicBezTo>
                    <a:cubicBezTo>
                      <a:pt x="10207" y="7305"/>
                      <a:pt x="10136" y="7302"/>
                      <a:pt x="10065" y="7296"/>
                    </a:cubicBezTo>
                    <a:cubicBezTo>
                      <a:pt x="9569" y="7261"/>
                      <a:pt x="9084" y="7145"/>
                      <a:pt x="8623" y="6938"/>
                    </a:cubicBezTo>
                    <a:cubicBezTo>
                      <a:pt x="7688" y="6568"/>
                      <a:pt x="6914" y="5910"/>
                      <a:pt x="6210" y="5241"/>
                    </a:cubicBezTo>
                    <a:cubicBezTo>
                      <a:pt x="5483" y="4571"/>
                      <a:pt x="4837" y="3833"/>
                      <a:pt x="4121" y="3175"/>
                    </a:cubicBezTo>
                    <a:cubicBezTo>
                      <a:pt x="3394" y="2505"/>
                      <a:pt x="2563" y="1986"/>
                      <a:pt x="1674" y="1559"/>
                    </a:cubicBezTo>
                    <a:close/>
                    <a:moveTo>
                      <a:pt x="5402" y="1"/>
                    </a:moveTo>
                    <a:cubicBezTo>
                      <a:pt x="4883" y="647"/>
                      <a:pt x="4733" y="855"/>
                      <a:pt x="4502" y="1640"/>
                    </a:cubicBezTo>
                    <a:cubicBezTo>
                      <a:pt x="4118" y="1016"/>
                      <a:pt x="3681" y="837"/>
                      <a:pt x="3212" y="837"/>
                    </a:cubicBezTo>
                    <a:cubicBezTo>
                      <a:pt x="2581" y="837"/>
                      <a:pt x="1893" y="1161"/>
                      <a:pt x="1203" y="1161"/>
                    </a:cubicBezTo>
                    <a:cubicBezTo>
                      <a:pt x="1002" y="1161"/>
                      <a:pt x="801" y="1134"/>
                      <a:pt x="601" y="1063"/>
                    </a:cubicBezTo>
                    <a:lnTo>
                      <a:pt x="601" y="1063"/>
                    </a:lnTo>
                    <a:cubicBezTo>
                      <a:pt x="1893" y="1524"/>
                      <a:pt x="854" y="3867"/>
                      <a:pt x="2113" y="4179"/>
                    </a:cubicBezTo>
                    <a:cubicBezTo>
                      <a:pt x="1351" y="4237"/>
                      <a:pt x="612" y="4398"/>
                      <a:pt x="0" y="4872"/>
                    </a:cubicBezTo>
                    <a:cubicBezTo>
                      <a:pt x="311" y="4817"/>
                      <a:pt x="625" y="4792"/>
                      <a:pt x="941" y="4792"/>
                    </a:cubicBezTo>
                    <a:cubicBezTo>
                      <a:pt x="2956" y="4792"/>
                      <a:pt x="5025" y="5823"/>
                      <a:pt x="6672" y="6811"/>
                    </a:cubicBezTo>
                    <a:cubicBezTo>
                      <a:pt x="7729" y="7445"/>
                      <a:pt x="8831" y="7803"/>
                      <a:pt x="9936" y="7803"/>
                    </a:cubicBezTo>
                    <a:cubicBezTo>
                      <a:pt x="10519" y="7803"/>
                      <a:pt x="11103" y="7703"/>
                      <a:pt x="11681" y="7492"/>
                    </a:cubicBezTo>
                    <a:cubicBezTo>
                      <a:pt x="12028" y="7353"/>
                      <a:pt x="12374" y="7203"/>
                      <a:pt x="12697" y="6984"/>
                    </a:cubicBezTo>
                    <a:cubicBezTo>
                      <a:pt x="13321" y="6603"/>
                      <a:pt x="13771" y="6049"/>
                      <a:pt x="14336" y="5622"/>
                    </a:cubicBezTo>
                    <a:lnTo>
                      <a:pt x="14336" y="5622"/>
                    </a:lnTo>
                    <a:cubicBezTo>
                      <a:pt x="13324" y="6359"/>
                      <a:pt x="12077" y="6870"/>
                      <a:pt x="10809" y="6870"/>
                    </a:cubicBezTo>
                    <a:cubicBezTo>
                      <a:pt x="10589" y="6870"/>
                      <a:pt x="10367" y="6855"/>
                      <a:pt x="10146" y="6822"/>
                    </a:cubicBezTo>
                    <a:cubicBezTo>
                      <a:pt x="9350" y="6707"/>
                      <a:pt x="8022" y="6418"/>
                      <a:pt x="7826" y="5495"/>
                    </a:cubicBezTo>
                    <a:cubicBezTo>
                      <a:pt x="7757" y="5183"/>
                      <a:pt x="7780" y="4814"/>
                      <a:pt x="7988" y="4560"/>
                    </a:cubicBezTo>
                    <a:cubicBezTo>
                      <a:pt x="8099" y="4423"/>
                      <a:pt x="8306" y="4345"/>
                      <a:pt x="8507" y="4345"/>
                    </a:cubicBezTo>
                    <a:cubicBezTo>
                      <a:pt x="8661" y="4345"/>
                      <a:pt x="8811" y="4390"/>
                      <a:pt x="8911" y="4491"/>
                    </a:cubicBezTo>
                    <a:cubicBezTo>
                      <a:pt x="8776" y="4127"/>
                      <a:pt x="8398" y="3857"/>
                      <a:pt x="8013" y="3857"/>
                    </a:cubicBezTo>
                    <a:cubicBezTo>
                      <a:pt x="7970" y="3857"/>
                      <a:pt x="7927" y="3860"/>
                      <a:pt x="7884" y="3867"/>
                    </a:cubicBezTo>
                    <a:cubicBezTo>
                      <a:pt x="7445" y="3937"/>
                      <a:pt x="7157" y="4387"/>
                      <a:pt x="7157" y="4814"/>
                    </a:cubicBezTo>
                    <a:cubicBezTo>
                      <a:pt x="6337" y="3694"/>
                      <a:pt x="6083" y="2401"/>
                      <a:pt x="6176" y="1028"/>
                    </a:cubicBezTo>
                    <a:lnTo>
                      <a:pt x="6176" y="1028"/>
                    </a:lnTo>
                    <a:cubicBezTo>
                      <a:pt x="6176" y="1028"/>
                      <a:pt x="5852" y="1293"/>
                      <a:pt x="5656" y="1547"/>
                    </a:cubicBezTo>
                    <a:cubicBezTo>
                      <a:pt x="5656" y="1547"/>
                      <a:pt x="5402" y="1028"/>
                      <a:pt x="540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641522" y="498382"/>
                <a:ext cx="164102" cy="48309"/>
              </a:xfrm>
              <a:custGeom>
                <a:avLst/>
                <a:gdLst/>
                <a:ahLst/>
                <a:cxnLst/>
                <a:rect l="l" t="t" r="r" b="b"/>
                <a:pathLst>
                  <a:path w="5092" h="1499" extrusionOk="0">
                    <a:moveTo>
                      <a:pt x="820" y="1"/>
                    </a:moveTo>
                    <a:cubicBezTo>
                      <a:pt x="549" y="1"/>
                      <a:pt x="276" y="15"/>
                      <a:pt x="1" y="44"/>
                    </a:cubicBezTo>
                    <a:cubicBezTo>
                      <a:pt x="1698" y="541"/>
                      <a:pt x="3394" y="1014"/>
                      <a:pt x="5091" y="1499"/>
                    </a:cubicBezTo>
                    <a:cubicBezTo>
                      <a:pt x="3862" y="486"/>
                      <a:pt x="2381" y="1"/>
                      <a:pt x="82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8336798" y="325320"/>
                <a:ext cx="282732" cy="216537"/>
              </a:xfrm>
              <a:custGeom>
                <a:avLst/>
                <a:gdLst/>
                <a:ahLst/>
                <a:cxnLst/>
                <a:rect l="l" t="t" r="r" b="b"/>
                <a:pathLst>
                  <a:path w="8773" h="6719" extrusionOk="0">
                    <a:moveTo>
                      <a:pt x="2112" y="1767"/>
                    </a:moveTo>
                    <a:lnTo>
                      <a:pt x="2112" y="1767"/>
                    </a:lnTo>
                    <a:cubicBezTo>
                      <a:pt x="2632" y="1882"/>
                      <a:pt x="3140" y="2044"/>
                      <a:pt x="3613" y="2205"/>
                    </a:cubicBezTo>
                    <a:cubicBezTo>
                      <a:pt x="4109" y="2402"/>
                      <a:pt x="4571" y="2609"/>
                      <a:pt x="5033" y="2875"/>
                    </a:cubicBezTo>
                    <a:cubicBezTo>
                      <a:pt x="5483" y="3129"/>
                      <a:pt x="5898" y="3417"/>
                      <a:pt x="6268" y="3752"/>
                    </a:cubicBezTo>
                    <a:cubicBezTo>
                      <a:pt x="6649" y="4087"/>
                      <a:pt x="6995" y="4433"/>
                      <a:pt x="7295" y="4826"/>
                    </a:cubicBezTo>
                    <a:cubicBezTo>
                      <a:pt x="6949" y="4479"/>
                      <a:pt x="6591" y="4145"/>
                      <a:pt x="6187" y="3821"/>
                    </a:cubicBezTo>
                    <a:cubicBezTo>
                      <a:pt x="5795" y="3521"/>
                      <a:pt x="5379" y="3233"/>
                      <a:pt x="4940" y="2979"/>
                    </a:cubicBezTo>
                    <a:cubicBezTo>
                      <a:pt x="4513" y="2713"/>
                      <a:pt x="4052" y="2494"/>
                      <a:pt x="3578" y="2298"/>
                    </a:cubicBezTo>
                    <a:cubicBezTo>
                      <a:pt x="3094" y="2113"/>
                      <a:pt x="2609" y="1940"/>
                      <a:pt x="2112" y="1767"/>
                    </a:cubicBezTo>
                    <a:close/>
                    <a:moveTo>
                      <a:pt x="2262" y="1"/>
                    </a:moveTo>
                    <a:cubicBezTo>
                      <a:pt x="2262" y="105"/>
                      <a:pt x="3440" y="1120"/>
                      <a:pt x="3648" y="1547"/>
                    </a:cubicBezTo>
                    <a:cubicBezTo>
                      <a:pt x="3104" y="1206"/>
                      <a:pt x="2373" y="1034"/>
                      <a:pt x="1652" y="1034"/>
                    </a:cubicBezTo>
                    <a:cubicBezTo>
                      <a:pt x="1057" y="1034"/>
                      <a:pt x="470" y="1151"/>
                      <a:pt x="0" y="1386"/>
                    </a:cubicBezTo>
                    <a:cubicBezTo>
                      <a:pt x="3347" y="2263"/>
                      <a:pt x="6429" y="4145"/>
                      <a:pt x="8773" y="6719"/>
                    </a:cubicBezTo>
                    <a:cubicBezTo>
                      <a:pt x="7815" y="4722"/>
                      <a:pt x="4698" y="382"/>
                      <a:pt x="226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8616146" y="324579"/>
                <a:ext cx="315120" cy="295011"/>
              </a:xfrm>
              <a:custGeom>
                <a:avLst/>
                <a:gdLst/>
                <a:ahLst/>
                <a:cxnLst/>
                <a:rect l="l" t="t" r="r" b="b"/>
                <a:pathLst>
                  <a:path w="9778" h="9154" extrusionOk="0">
                    <a:moveTo>
                      <a:pt x="7872" y="1136"/>
                    </a:moveTo>
                    <a:cubicBezTo>
                      <a:pt x="7913" y="1136"/>
                      <a:pt x="7949" y="1149"/>
                      <a:pt x="7977" y="1178"/>
                    </a:cubicBezTo>
                    <a:cubicBezTo>
                      <a:pt x="8381" y="1582"/>
                      <a:pt x="5772" y="3394"/>
                      <a:pt x="5772" y="3394"/>
                    </a:cubicBezTo>
                    <a:cubicBezTo>
                      <a:pt x="5772" y="3394"/>
                      <a:pt x="7334" y="1136"/>
                      <a:pt x="7872" y="1136"/>
                    </a:cubicBezTo>
                    <a:close/>
                    <a:moveTo>
                      <a:pt x="6663" y="692"/>
                    </a:moveTo>
                    <a:cubicBezTo>
                      <a:pt x="7329" y="692"/>
                      <a:pt x="5356" y="3533"/>
                      <a:pt x="5356" y="3533"/>
                    </a:cubicBezTo>
                    <a:cubicBezTo>
                      <a:pt x="5356" y="3533"/>
                      <a:pt x="5910" y="763"/>
                      <a:pt x="6638" y="693"/>
                    </a:cubicBezTo>
                    <a:cubicBezTo>
                      <a:pt x="6646" y="692"/>
                      <a:pt x="6655" y="692"/>
                      <a:pt x="6663" y="692"/>
                    </a:cubicBezTo>
                    <a:close/>
                    <a:moveTo>
                      <a:pt x="8320" y="2351"/>
                    </a:moveTo>
                    <a:cubicBezTo>
                      <a:pt x="8426" y="2351"/>
                      <a:pt x="8483" y="2397"/>
                      <a:pt x="8473" y="2505"/>
                    </a:cubicBezTo>
                    <a:cubicBezTo>
                      <a:pt x="8392" y="3244"/>
                      <a:pt x="5622" y="3798"/>
                      <a:pt x="5622" y="3798"/>
                    </a:cubicBezTo>
                    <a:cubicBezTo>
                      <a:pt x="5622" y="3798"/>
                      <a:pt x="7726" y="2351"/>
                      <a:pt x="8320" y="2351"/>
                    </a:cubicBezTo>
                    <a:close/>
                    <a:moveTo>
                      <a:pt x="9154" y="1"/>
                    </a:moveTo>
                    <a:lnTo>
                      <a:pt x="9119" y="35"/>
                    </a:lnTo>
                    <a:cubicBezTo>
                      <a:pt x="8952" y="119"/>
                      <a:pt x="8491" y="330"/>
                      <a:pt x="8029" y="330"/>
                    </a:cubicBezTo>
                    <a:cubicBezTo>
                      <a:pt x="7918" y="330"/>
                      <a:pt x="7807" y="318"/>
                      <a:pt x="7700" y="289"/>
                    </a:cubicBezTo>
                    <a:cubicBezTo>
                      <a:pt x="7433" y="215"/>
                      <a:pt x="6974" y="53"/>
                      <a:pt x="6508" y="53"/>
                    </a:cubicBezTo>
                    <a:cubicBezTo>
                      <a:pt x="5823" y="53"/>
                      <a:pt x="5122" y="403"/>
                      <a:pt x="4999" y="1894"/>
                    </a:cubicBezTo>
                    <a:cubicBezTo>
                      <a:pt x="4874" y="3473"/>
                      <a:pt x="4245" y="4395"/>
                      <a:pt x="3736" y="4395"/>
                    </a:cubicBezTo>
                    <a:cubicBezTo>
                      <a:pt x="3442" y="4395"/>
                      <a:pt x="3187" y="4086"/>
                      <a:pt x="3094" y="3417"/>
                    </a:cubicBezTo>
                    <a:cubicBezTo>
                      <a:pt x="3094" y="3417"/>
                      <a:pt x="2205" y="4202"/>
                      <a:pt x="2552" y="5022"/>
                    </a:cubicBezTo>
                    <a:cubicBezTo>
                      <a:pt x="2552" y="5022"/>
                      <a:pt x="1852" y="4158"/>
                      <a:pt x="1024" y="4158"/>
                    </a:cubicBezTo>
                    <a:cubicBezTo>
                      <a:pt x="691" y="4158"/>
                      <a:pt x="338" y="4297"/>
                      <a:pt x="1" y="4687"/>
                    </a:cubicBezTo>
                    <a:cubicBezTo>
                      <a:pt x="1" y="4687"/>
                      <a:pt x="144" y="4627"/>
                      <a:pt x="352" y="4627"/>
                    </a:cubicBezTo>
                    <a:cubicBezTo>
                      <a:pt x="602" y="4627"/>
                      <a:pt x="945" y="4713"/>
                      <a:pt x="1247" y="5091"/>
                    </a:cubicBezTo>
                    <a:cubicBezTo>
                      <a:pt x="1813" y="5795"/>
                      <a:pt x="1213" y="6349"/>
                      <a:pt x="1986" y="7157"/>
                    </a:cubicBezTo>
                    <a:lnTo>
                      <a:pt x="1998" y="7157"/>
                    </a:lnTo>
                    <a:lnTo>
                      <a:pt x="1998" y="7169"/>
                    </a:lnTo>
                    <a:cubicBezTo>
                      <a:pt x="2806" y="7965"/>
                      <a:pt x="3360" y="7342"/>
                      <a:pt x="4064" y="7907"/>
                    </a:cubicBezTo>
                    <a:cubicBezTo>
                      <a:pt x="4768" y="8461"/>
                      <a:pt x="4468" y="9154"/>
                      <a:pt x="4468" y="9154"/>
                    </a:cubicBezTo>
                    <a:cubicBezTo>
                      <a:pt x="5830" y="7988"/>
                      <a:pt x="4156" y="6626"/>
                      <a:pt x="4156" y="6626"/>
                    </a:cubicBezTo>
                    <a:lnTo>
                      <a:pt x="4156" y="6626"/>
                    </a:lnTo>
                    <a:cubicBezTo>
                      <a:pt x="4288" y="6682"/>
                      <a:pt x="4419" y="6705"/>
                      <a:pt x="4547" y="6705"/>
                    </a:cubicBezTo>
                    <a:cubicBezTo>
                      <a:pt x="5208" y="6705"/>
                      <a:pt x="5760" y="6072"/>
                      <a:pt x="5760" y="6072"/>
                    </a:cubicBezTo>
                    <a:cubicBezTo>
                      <a:pt x="3925" y="5830"/>
                      <a:pt x="4779" y="4387"/>
                      <a:pt x="7284" y="4168"/>
                    </a:cubicBezTo>
                    <a:cubicBezTo>
                      <a:pt x="9777" y="3960"/>
                      <a:pt x="9062" y="2136"/>
                      <a:pt x="8889" y="1467"/>
                    </a:cubicBezTo>
                    <a:cubicBezTo>
                      <a:pt x="8727" y="924"/>
                      <a:pt x="9027" y="255"/>
                      <a:pt x="9131" y="58"/>
                    </a:cubicBezTo>
                    <a:lnTo>
                      <a:pt x="9177" y="12"/>
                    </a:lnTo>
                    <a:lnTo>
                      <a:pt x="9177" y="12"/>
                    </a:lnTo>
                    <a:cubicBezTo>
                      <a:pt x="9177" y="12"/>
                      <a:pt x="9154" y="12"/>
                      <a:pt x="9142" y="24"/>
                    </a:cubicBezTo>
                    <a:cubicBezTo>
                      <a:pt x="9154" y="12"/>
                      <a:pt x="9154" y="1"/>
                      <a:pt x="915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2"/>
            <p:cNvGrpSpPr/>
            <p:nvPr/>
          </p:nvGrpSpPr>
          <p:grpSpPr>
            <a:xfrm>
              <a:off x="8621722" y="2045399"/>
              <a:ext cx="232908" cy="1084391"/>
              <a:chOff x="8621722" y="2045399"/>
              <a:chExt cx="232908" cy="1084391"/>
            </a:xfrm>
          </p:grpSpPr>
          <p:sp>
            <p:nvSpPr>
              <p:cNvPr id="108" name="Google Shape;108;p2"/>
              <p:cNvSpPr/>
              <p:nvPr/>
            </p:nvSpPr>
            <p:spPr>
              <a:xfrm>
                <a:off x="8836002"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8621722" y="2045399"/>
                <a:ext cx="18627" cy="1084391"/>
              </a:xfrm>
              <a:custGeom>
                <a:avLst/>
                <a:gdLst/>
                <a:ahLst/>
                <a:cxnLst/>
                <a:rect l="l" t="t" r="r" b="b"/>
                <a:pathLst>
                  <a:path w="578" h="33648" extrusionOk="0">
                    <a:moveTo>
                      <a:pt x="1" y="1"/>
                    </a:moveTo>
                    <a:lnTo>
                      <a:pt x="1"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8676412" y="2282496"/>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8676412" y="2351689"/>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8676412" y="2420881"/>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8676412" y="2490235"/>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8"/>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8676412" y="2559621"/>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8676412" y="2628813"/>
                <a:ext cx="122787" cy="37738"/>
              </a:xfrm>
              <a:custGeom>
                <a:avLst/>
                <a:gdLst/>
                <a:ahLst/>
                <a:cxnLst/>
                <a:rect l="l" t="t" r="r" b="b"/>
                <a:pathLst>
                  <a:path w="3810" h="1171"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8676412" y="2698006"/>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8676412" y="2767359"/>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9"/>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8676412" y="2836745"/>
                <a:ext cx="122787" cy="37577"/>
              </a:xfrm>
              <a:custGeom>
                <a:avLst/>
                <a:gdLst/>
                <a:ahLst/>
                <a:cxnLst/>
                <a:rect l="l" t="t" r="r" b="b"/>
                <a:pathLst>
                  <a:path w="3810" h="1166" extrusionOk="0">
                    <a:moveTo>
                      <a:pt x="2822" y="1"/>
                    </a:moveTo>
                    <a:cubicBezTo>
                      <a:pt x="1693" y="1"/>
                      <a:pt x="1" y="586"/>
                      <a:pt x="1" y="586"/>
                    </a:cubicBezTo>
                    <a:cubicBezTo>
                      <a:pt x="1" y="586"/>
                      <a:pt x="1693" y="1165"/>
                      <a:pt x="2822" y="1165"/>
                    </a:cubicBezTo>
                    <a:cubicBezTo>
                      <a:pt x="3386" y="1165"/>
                      <a:pt x="3810" y="1020"/>
                      <a:pt x="3810" y="586"/>
                    </a:cubicBezTo>
                    <a:cubicBezTo>
                      <a:pt x="3810"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8691301" y="2114591"/>
                <a:ext cx="93009" cy="93041"/>
              </a:xfrm>
              <a:custGeom>
                <a:avLst/>
                <a:gdLst/>
                <a:ahLst/>
                <a:cxnLst/>
                <a:rect l="l" t="t" r="r" b="b"/>
                <a:pathLst>
                  <a:path w="2886" h="2887" extrusionOk="0">
                    <a:moveTo>
                      <a:pt x="1443" y="1"/>
                    </a:moveTo>
                    <a:cubicBezTo>
                      <a:pt x="647" y="1"/>
                      <a:pt x="0" y="647"/>
                      <a:pt x="0" y="1443"/>
                    </a:cubicBezTo>
                    <a:cubicBezTo>
                      <a:pt x="0" y="2240"/>
                      <a:pt x="647" y="2886"/>
                      <a:pt x="1443" y="2886"/>
                    </a:cubicBezTo>
                    <a:cubicBezTo>
                      <a:pt x="2240" y="2886"/>
                      <a:pt x="2886" y="2240"/>
                      <a:pt x="2886" y="1443"/>
                    </a:cubicBezTo>
                    <a:cubicBezTo>
                      <a:pt x="2886" y="647"/>
                      <a:pt x="2240" y="1"/>
                      <a:pt x="144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8691301" y="2958275"/>
                <a:ext cx="93009" cy="93009"/>
              </a:xfrm>
              <a:custGeom>
                <a:avLst/>
                <a:gdLst/>
                <a:ahLst/>
                <a:cxnLst/>
                <a:rect l="l" t="t" r="r" b="b"/>
                <a:pathLst>
                  <a:path w="2886" h="2886" extrusionOk="0">
                    <a:moveTo>
                      <a:pt x="1443" y="0"/>
                    </a:moveTo>
                    <a:cubicBezTo>
                      <a:pt x="647" y="0"/>
                      <a:pt x="0" y="647"/>
                      <a:pt x="0" y="1443"/>
                    </a:cubicBezTo>
                    <a:cubicBezTo>
                      <a:pt x="0" y="2240"/>
                      <a:pt x="647" y="2886"/>
                      <a:pt x="1443" y="2886"/>
                    </a:cubicBezTo>
                    <a:cubicBezTo>
                      <a:pt x="2240" y="2886"/>
                      <a:pt x="2886" y="2240"/>
                      <a:pt x="2886" y="1443"/>
                    </a:cubicBezTo>
                    <a:cubicBezTo>
                      <a:pt x="2886" y="647"/>
                      <a:pt x="2240" y="0"/>
                      <a:pt x="144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2"/>
            <p:cNvGrpSpPr/>
            <p:nvPr/>
          </p:nvGrpSpPr>
          <p:grpSpPr>
            <a:xfrm>
              <a:off x="280955" y="2045399"/>
              <a:ext cx="233263" cy="1084391"/>
              <a:chOff x="280955" y="2045399"/>
              <a:chExt cx="233263" cy="1084391"/>
            </a:xfrm>
          </p:grpSpPr>
          <p:sp>
            <p:nvSpPr>
              <p:cNvPr id="122" name="Google Shape;122;p2"/>
              <p:cNvSpPr/>
              <p:nvPr/>
            </p:nvSpPr>
            <p:spPr>
              <a:xfrm>
                <a:off x="495590"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80955" y="2045399"/>
                <a:ext cx="18627" cy="1084391"/>
              </a:xfrm>
              <a:custGeom>
                <a:avLst/>
                <a:gdLst/>
                <a:ahLst/>
                <a:cxnLst/>
                <a:rect l="l" t="t" r="r" b="b"/>
                <a:pathLst>
                  <a:path w="578" h="33648" extrusionOk="0">
                    <a:moveTo>
                      <a:pt x="0" y="1"/>
                    </a:moveTo>
                    <a:lnTo>
                      <a:pt x="0" y="33647"/>
                    </a:lnTo>
                    <a:lnTo>
                      <a:pt x="577" y="33647"/>
                    </a:lnTo>
                    <a:lnTo>
                      <a:pt x="577"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36386" y="2282496"/>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36386" y="2351689"/>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36386" y="2420881"/>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36386" y="2490235"/>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8"/>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36386" y="2559621"/>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36386" y="2628813"/>
                <a:ext cx="122787" cy="37738"/>
              </a:xfrm>
              <a:custGeom>
                <a:avLst/>
                <a:gdLst/>
                <a:ahLst/>
                <a:cxnLst/>
                <a:rect l="l" t="t" r="r" b="b"/>
                <a:pathLst>
                  <a:path w="3810" h="1171"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36386" y="2698006"/>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36386" y="2767359"/>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9"/>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36386" y="2836745"/>
                <a:ext cx="122787" cy="37577"/>
              </a:xfrm>
              <a:custGeom>
                <a:avLst/>
                <a:gdLst/>
                <a:ahLst/>
                <a:cxnLst/>
                <a:rect l="l" t="t" r="r" b="b"/>
                <a:pathLst>
                  <a:path w="3810" h="1166" extrusionOk="0">
                    <a:moveTo>
                      <a:pt x="2822" y="1"/>
                    </a:moveTo>
                    <a:cubicBezTo>
                      <a:pt x="1693" y="1"/>
                      <a:pt x="0" y="586"/>
                      <a:pt x="0" y="586"/>
                    </a:cubicBezTo>
                    <a:cubicBezTo>
                      <a:pt x="0" y="586"/>
                      <a:pt x="1693" y="1165"/>
                      <a:pt x="2822" y="1165"/>
                    </a:cubicBezTo>
                    <a:cubicBezTo>
                      <a:pt x="3386" y="1165"/>
                      <a:pt x="3809" y="1020"/>
                      <a:pt x="3809" y="586"/>
                    </a:cubicBezTo>
                    <a:cubicBezTo>
                      <a:pt x="3809"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51243" y="2114591"/>
                <a:ext cx="93041" cy="93041"/>
              </a:xfrm>
              <a:custGeom>
                <a:avLst/>
                <a:gdLst/>
                <a:ahLst/>
                <a:cxnLst/>
                <a:rect l="l" t="t" r="r" b="b"/>
                <a:pathLst>
                  <a:path w="2887" h="2887" extrusionOk="0">
                    <a:moveTo>
                      <a:pt x="1444" y="1"/>
                    </a:moveTo>
                    <a:cubicBezTo>
                      <a:pt x="647" y="1"/>
                      <a:pt x="1" y="647"/>
                      <a:pt x="1" y="1443"/>
                    </a:cubicBezTo>
                    <a:cubicBezTo>
                      <a:pt x="1" y="2240"/>
                      <a:pt x="647" y="2886"/>
                      <a:pt x="1444" y="2886"/>
                    </a:cubicBezTo>
                    <a:cubicBezTo>
                      <a:pt x="2240" y="2886"/>
                      <a:pt x="2887" y="2240"/>
                      <a:pt x="2887" y="1443"/>
                    </a:cubicBezTo>
                    <a:cubicBezTo>
                      <a:pt x="2887" y="647"/>
                      <a:pt x="2240" y="1"/>
                      <a:pt x="144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51243" y="2958275"/>
                <a:ext cx="93041" cy="93009"/>
              </a:xfrm>
              <a:custGeom>
                <a:avLst/>
                <a:gdLst/>
                <a:ahLst/>
                <a:cxnLst/>
                <a:rect l="l" t="t" r="r" b="b"/>
                <a:pathLst>
                  <a:path w="2887" h="2886" extrusionOk="0">
                    <a:moveTo>
                      <a:pt x="1444" y="0"/>
                    </a:moveTo>
                    <a:cubicBezTo>
                      <a:pt x="647" y="0"/>
                      <a:pt x="1" y="647"/>
                      <a:pt x="1" y="1443"/>
                    </a:cubicBezTo>
                    <a:cubicBezTo>
                      <a:pt x="1" y="2240"/>
                      <a:pt x="647" y="2886"/>
                      <a:pt x="1444" y="2886"/>
                    </a:cubicBezTo>
                    <a:cubicBezTo>
                      <a:pt x="2240" y="2886"/>
                      <a:pt x="2887" y="2240"/>
                      <a:pt x="2887" y="1443"/>
                    </a:cubicBezTo>
                    <a:cubicBezTo>
                      <a:pt x="2887" y="647"/>
                      <a:pt x="2240" y="0"/>
                      <a:pt x="144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 name="Google Shape;135;p2"/>
            <p:cNvGrpSpPr/>
            <p:nvPr/>
          </p:nvGrpSpPr>
          <p:grpSpPr>
            <a:xfrm>
              <a:off x="4914661" y="330992"/>
              <a:ext cx="2320935" cy="149200"/>
              <a:chOff x="4856159" y="254356"/>
              <a:chExt cx="3296315" cy="211872"/>
            </a:xfrm>
          </p:grpSpPr>
          <p:sp>
            <p:nvSpPr>
              <p:cNvPr id="136" name="Google Shape;136;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2"/>
            <p:cNvGrpSpPr/>
            <p:nvPr/>
          </p:nvGrpSpPr>
          <p:grpSpPr>
            <a:xfrm>
              <a:off x="1908064" y="330992"/>
              <a:ext cx="2320685" cy="149200"/>
              <a:chOff x="1018925" y="254356"/>
              <a:chExt cx="3295960" cy="211872"/>
            </a:xfrm>
          </p:grpSpPr>
          <p:sp>
            <p:nvSpPr>
              <p:cNvPr id="139" name="Google Shape;139;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2"/>
            <p:cNvSpPr/>
            <p:nvPr/>
          </p:nvSpPr>
          <p:spPr>
            <a:xfrm>
              <a:off x="4413409" y="181768"/>
              <a:ext cx="317180" cy="378264"/>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 name="Google Shape;142;p2"/>
            <p:cNvGrpSpPr/>
            <p:nvPr/>
          </p:nvGrpSpPr>
          <p:grpSpPr>
            <a:xfrm rot="10800000">
              <a:off x="1908064" y="4700092"/>
              <a:ext cx="2320935" cy="149200"/>
              <a:chOff x="4856159" y="254356"/>
              <a:chExt cx="3296315" cy="211872"/>
            </a:xfrm>
          </p:grpSpPr>
          <p:sp>
            <p:nvSpPr>
              <p:cNvPr id="143" name="Google Shape;143;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2"/>
            <p:cNvGrpSpPr/>
            <p:nvPr/>
          </p:nvGrpSpPr>
          <p:grpSpPr>
            <a:xfrm rot="10800000">
              <a:off x="4914911" y="4700092"/>
              <a:ext cx="2320685" cy="149200"/>
              <a:chOff x="1018925" y="254356"/>
              <a:chExt cx="3295960" cy="211872"/>
            </a:xfrm>
          </p:grpSpPr>
          <p:sp>
            <p:nvSpPr>
              <p:cNvPr id="146" name="Google Shape;146;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 name="Google Shape;148;p2"/>
            <p:cNvGrpSpPr/>
            <p:nvPr/>
          </p:nvGrpSpPr>
          <p:grpSpPr>
            <a:xfrm>
              <a:off x="4427061" y="4703576"/>
              <a:ext cx="317198" cy="288571"/>
              <a:chOff x="4520653" y="4806269"/>
              <a:chExt cx="189780" cy="172662"/>
            </a:xfrm>
          </p:grpSpPr>
          <p:sp>
            <p:nvSpPr>
              <p:cNvPr id="149" name="Google Shape;149;p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2" name="Google Shape;152;p2"/>
          <p:cNvSpPr txBox="1">
            <a:spLocks noGrp="1"/>
          </p:cNvSpPr>
          <p:nvPr>
            <p:ph type="ctrTitle"/>
          </p:nvPr>
        </p:nvSpPr>
        <p:spPr>
          <a:xfrm>
            <a:off x="1395450" y="1703200"/>
            <a:ext cx="6353100" cy="11487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2"/>
              </a:buClr>
              <a:buSzPts val="5200"/>
              <a:buNone/>
              <a:defRPr sz="5000">
                <a:solidFill>
                  <a:schemeClr val="accent5"/>
                </a:solidFill>
              </a:defRPr>
            </a:lvl1pPr>
            <a:lvl2pPr lvl="1" algn="ctr">
              <a:spcBef>
                <a:spcPts val="0"/>
              </a:spcBef>
              <a:spcAft>
                <a:spcPts val="0"/>
              </a:spcAft>
              <a:buClr>
                <a:schemeClr val="lt2"/>
              </a:buClr>
              <a:buSzPts val="5200"/>
              <a:buNone/>
              <a:defRPr sz="5200">
                <a:solidFill>
                  <a:schemeClr val="lt2"/>
                </a:solidFill>
              </a:defRPr>
            </a:lvl2pPr>
            <a:lvl3pPr lvl="2" algn="ctr">
              <a:spcBef>
                <a:spcPts val="0"/>
              </a:spcBef>
              <a:spcAft>
                <a:spcPts val="0"/>
              </a:spcAft>
              <a:buClr>
                <a:schemeClr val="lt2"/>
              </a:buClr>
              <a:buSzPts val="5200"/>
              <a:buNone/>
              <a:defRPr sz="5200">
                <a:solidFill>
                  <a:schemeClr val="lt2"/>
                </a:solidFill>
              </a:defRPr>
            </a:lvl3pPr>
            <a:lvl4pPr lvl="3" algn="ctr">
              <a:spcBef>
                <a:spcPts val="0"/>
              </a:spcBef>
              <a:spcAft>
                <a:spcPts val="0"/>
              </a:spcAft>
              <a:buClr>
                <a:schemeClr val="lt2"/>
              </a:buClr>
              <a:buSzPts val="5200"/>
              <a:buNone/>
              <a:defRPr sz="5200">
                <a:solidFill>
                  <a:schemeClr val="lt2"/>
                </a:solidFill>
              </a:defRPr>
            </a:lvl4pPr>
            <a:lvl5pPr lvl="4" algn="ctr">
              <a:spcBef>
                <a:spcPts val="0"/>
              </a:spcBef>
              <a:spcAft>
                <a:spcPts val="0"/>
              </a:spcAft>
              <a:buClr>
                <a:schemeClr val="lt2"/>
              </a:buClr>
              <a:buSzPts val="5200"/>
              <a:buNone/>
              <a:defRPr sz="5200">
                <a:solidFill>
                  <a:schemeClr val="lt2"/>
                </a:solidFill>
              </a:defRPr>
            </a:lvl5pPr>
            <a:lvl6pPr lvl="5" algn="ctr">
              <a:spcBef>
                <a:spcPts val="0"/>
              </a:spcBef>
              <a:spcAft>
                <a:spcPts val="0"/>
              </a:spcAft>
              <a:buClr>
                <a:schemeClr val="lt2"/>
              </a:buClr>
              <a:buSzPts val="5200"/>
              <a:buNone/>
              <a:defRPr sz="5200">
                <a:solidFill>
                  <a:schemeClr val="lt2"/>
                </a:solidFill>
              </a:defRPr>
            </a:lvl6pPr>
            <a:lvl7pPr lvl="6" algn="ctr">
              <a:spcBef>
                <a:spcPts val="0"/>
              </a:spcBef>
              <a:spcAft>
                <a:spcPts val="0"/>
              </a:spcAft>
              <a:buClr>
                <a:schemeClr val="lt2"/>
              </a:buClr>
              <a:buSzPts val="5200"/>
              <a:buNone/>
              <a:defRPr sz="5200">
                <a:solidFill>
                  <a:schemeClr val="lt2"/>
                </a:solidFill>
              </a:defRPr>
            </a:lvl7pPr>
            <a:lvl8pPr lvl="7" algn="ctr">
              <a:spcBef>
                <a:spcPts val="0"/>
              </a:spcBef>
              <a:spcAft>
                <a:spcPts val="0"/>
              </a:spcAft>
              <a:buClr>
                <a:schemeClr val="lt2"/>
              </a:buClr>
              <a:buSzPts val="5200"/>
              <a:buNone/>
              <a:defRPr sz="5200">
                <a:solidFill>
                  <a:schemeClr val="lt2"/>
                </a:solidFill>
              </a:defRPr>
            </a:lvl8pPr>
            <a:lvl9pPr lvl="8" algn="ctr">
              <a:spcBef>
                <a:spcPts val="0"/>
              </a:spcBef>
              <a:spcAft>
                <a:spcPts val="0"/>
              </a:spcAft>
              <a:buClr>
                <a:schemeClr val="lt2"/>
              </a:buClr>
              <a:buSzPts val="5200"/>
              <a:buNone/>
              <a:defRPr sz="5200">
                <a:solidFill>
                  <a:schemeClr val="lt2"/>
                </a:solidFill>
              </a:defRPr>
            </a:lvl9pPr>
          </a:lstStyle>
          <a:p>
            <a:endParaRPr/>
          </a:p>
        </p:txBody>
      </p:sp>
      <p:sp>
        <p:nvSpPr>
          <p:cNvPr id="153" name="Google Shape;153;p2"/>
          <p:cNvSpPr txBox="1">
            <a:spLocks noGrp="1"/>
          </p:cNvSpPr>
          <p:nvPr>
            <p:ph type="subTitle" idx="1"/>
          </p:nvPr>
        </p:nvSpPr>
        <p:spPr>
          <a:xfrm>
            <a:off x="1395450" y="2765564"/>
            <a:ext cx="6353100" cy="522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800"/>
              <a:buNone/>
              <a:defRPr sz="1800">
                <a:solidFill>
                  <a:schemeClr val="lt2"/>
                </a:solidFill>
              </a:defRPr>
            </a:lvl1pPr>
            <a:lvl2pPr lvl="1" algn="ctr">
              <a:lnSpc>
                <a:spcPct val="100000"/>
              </a:lnSpc>
              <a:spcBef>
                <a:spcPts val="0"/>
              </a:spcBef>
              <a:spcAft>
                <a:spcPts val="0"/>
              </a:spcAft>
              <a:buClr>
                <a:schemeClr val="lt2"/>
              </a:buClr>
              <a:buSzPts val="2800"/>
              <a:buNone/>
              <a:defRPr sz="2800">
                <a:solidFill>
                  <a:schemeClr val="lt2"/>
                </a:solidFill>
              </a:defRPr>
            </a:lvl2pPr>
            <a:lvl3pPr lvl="2" algn="ctr">
              <a:lnSpc>
                <a:spcPct val="100000"/>
              </a:lnSpc>
              <a:spcBef>
                <a:spcPts val="0"/>
              </a:spcBef>
              <a:spcAft>
                <a:spcPts val="0"/>
              </a:spcAft>
              <a:buClr>
                <a:schemeClr val="lt2"/>
              </a:buClr>
              <a:buSzPts val="2800"/>
              <a:buNone/>
              <a:defRPr sz="2800">
                <a:solidFill>
                  <a:schemeClr val="lt2"/>
                </a:solidFill>
              </a:defRPr>
            </a:lvl3pPr>
            <a:lvl4pPr lvl="3" algn="ctr">
              <a:lnSpc>
                <a:spcPct val="100000"/>
              </a:lnSpc>
              <a:spcBef>
                <a:spcPts val="0"/>
              </a:spcBef>
              <a:spcAft>
                <a:spcPts val="0"/>
              </a:spcAft>
              <a:buClr>
                <a:schemeClr val="lt2"/>
              </a:buClr>
              <a:buSzPts val="2800"/>
              <a:buNone/>
              <a:defRPr sz="2800">
                <a:solidFill>
                  <a:schemeClr val="lt2"/>
                </a:solidFill>
              </a:defRPr>
            </a:lvl4pPr>
            <a:lvl5pPr lvl="4" algn="ctr">
              <a:lnSpc>
                <a:spcPct val="100000"/>
              </a:lnSpc>
              <a:spcBef>
                <a:spcPts val="0"/>
              </a:spcBef>
              <a:spcAft>
                <a:spcPts val="0"/>
              </a:spcAft>
              <a:buClr>
                <a:schemeClr val="lt2"/>
              </a:buClr>
              <a:buSzPts val="2800"/>
              <a:buNone/>
              <a:defRPr sz="2800">
                <a:solidFill>
                  <a:schemeClr val="lt2"/>
                </a:solidFill>
              </a:defRPr>
            </a:lvl5pPr>
            <a:lvl6pPr lvl="5" algn="ctr">
              <a:lnSpc>
                <a:spcPct val="100000"/>
              </a:lnSpc>
              <a:spcBef>
                <a:spcPts val="0"/>
              </a:spcBef>
              <a:spcAft>
                <a:spcPts val="0"/>
              </a:spcAft>
              <a:buClr>
                <a:schemeClr val="lt2"/>
              </a:buClr>
              <a:buSzPts val="2800"/>
              <a:buNone/>
              <a:defRPr sz="2800">
                <a:solidFill>
                  <a:schemeClr val="lt2"/>
                </a:solidFill>
              </a:defRPr>
            </a:lvl6pPr>
            <a:lvl7pPr lvl="6" algn="ctr">
              <a:lnSpc>
                <a:spcPct val="100000"/>
              </a:lnSpc>
              <a:spcBef>
                <a:spcPts val="0"/>
              </a:spcBef>
              <a:spcAft>
                <a:spcPts val="0"/>
              </a:spcAft>
              <a:buClr>
                <a:schemeClr val="lt2"/>
              </a:buClr>
              <a:buSzPts val="2800"/>
              <a:buNone/>
              <a:defRPr sz="2800">
                <a:solidFill>
                  <a:schemeClr val="lt2"/>
                </a:solidFill>
              </a:defRPr>
            </a:lvl7pPr>
            <a:lvl8pPr lvl="7" algn="ctr">
              <a:lnSpc>
                <a:spcPct val="100000"/>
              </a:lnSpc>
              <a:spcBef>
                <a:spcPts val="0"/>
              </a:spcBef>
              <a:spcAft>
                <a:spcPts val="0"/>
              </a:spcAft>
              <a:buClr>
                <a:schemeClr val="lt2"/>
              </a:buClr>
              <a:buSzPts val="2800"/>
              <a:buNone/>
              <a:defRPr sz="2800">
                <a:solidFill>
                  <a:schemeClr val="lt2"/>
                </a:solidFill>
              </a:defRPr>
            </a:lvl8pPr>
            <a:lvl9pPr lvl="8" algn="ctr">
              <a:lnSpc>
                <a:spcPct val="100000"/>
              </a:lnSpc>
              <a:spcBef>
                <a:spcPts val="0"/>
              </a:spcBef>
              <a:spcAft>
                <a:spcPts val="0"/>
              </a:spcAft>
              <a:buClr>
                <a:schemeClr val="lt2"/>
              </a:buClr>
              <a:buSzPts val="2800"/>
              <a:buNone/>
              <a:defRPr sz="2800">
                <a:solidFill>
                  <a:schemeClr val="lt2"/>
                </a:solidFill>
              </a:defRPr>
            </a:lvl9pPr>
          </a:lstStyle>
          <a:p>
            <a:endParaRPr/>
          </a:p>
        </p:txBody>
      </p:sp>
    </p:spTree>
    <p:extLst>
      <p:ext uri="{BB962C8B-B14F-4D97-AF65-F5344CB8AC3E}">
        <p14:creationId xmlns:p14="http://schemas.microsoft.com/office/powerpoint/2010/main" val="3874746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CUSTOM_10">
    <p:bg>
      <p:bgPr>
        <a:blipFill>
          <a:blip r:embed="rId2">
            <a:alphaModFix/>
          </a:blip>
          <a:stretch>
            <a:fillRect/>
          </a:stretch>
        </a:blipFill>
        <a:effectLst/>
      </p:bgPr>
    </p:bg>
    <p:spTree>
      <p:nvGrpSpPr>
        <p:cNvPr id="1" name="Shape 1621"/>
        <p:cNvGrpSpPr/>
        <p:nvPr/>
      </p:nvGrpSpPr>
      <p:grpSpPr>
        <a:xfrm>
          <a:off x="0" y="0"/>
          <a:ext cx="0" cy="0"/>
          <a:chOff x="0" y="0"/>
          <a:chExt cx="0" cy="0"/>
        </a:xfrm>
      </p:grpSpPr>
      <p:grpSp>
        <p:nvGrpSpPr>
          <p:cNvPr id="1622" name="Google Shape;1622;p21"/>
          <p:cNvGrpSpPr/>
          <p:nvPr/>
        </p:nvGrpSpPr>
        <p:grpSpPr>
          <a:xfrm>
            <a:off x="76177" y="114913"/>
            <a:ext cx="9067896" cy="4900595"/>
            <a:chOff x="76177" y="114913"/>
            <a:chExt cx="9067896" cy="4900595"/>
          </a:xfrm>
        </p:grpSpPr>
        <p:grpSp>
          <p:nvGrpSpPr>
            <p:cNvPr id="1623" name="Google Shape;1623;p21"/>
            <p:cNvGrpSpPr/>
            <p:nvPr/>
          </p:nvGrpSpPr>
          <p:grpSpPr>
            <a:xfrm>
              <a:off x="4477110" y="4842845"/>
              <a:ext cx="189780" cy="172662"/>
              <a:chOff x="4520653" y="4806269"/>
              <a:chExt cx="189780" cy="172662"/>
            </a:xfrm>
          </p:grpSpPr>
          <p:sp>
            <p:nvSpPr>
              <p:cNvPr id="1624" name="Google Shape;1624;p21"/>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1"/>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1"/>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7" name="Google Shape;1627;p21"/>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8" name="Google Shape;1628;p21"/>
            <p:cNvGrpSpPr/>
            <p:nvPr/>
          </p:nvGrpSpPr>
          <p:grpSpPr>
            <a:xfrm>
              <a:off x="76177" y="114937"/>
              <a:ext cx="9067896" cy="4880416"/>
              <a:chOff x="76177" y="114937"/>
              <a:chExt cx="9067896" cy="4880416"/>
            </a:xfrm>
          </p:grpSpPr>
          <p:grpSp>
            <p:nvGrpSpPr>
              <p:cNvPr id="1629" name="Google Shape;1629;p21"/>
              <p:cNvGrpSpPr/>
              <p:nvPr/>
            </p:nvGrpSpPr>
            <p:grpSpPr>
              <a:xfrm>
                <a:off x="194306" y="1034696"/>
                <a:ext cx="213648" cy="3005896"/>
                <a:chOff x="194306" y="1034696"/>
                <a:chExt cx="213648" cy="3005896"/>
              </a:xfrm>
            </p:grpSpPr>
            <p:sp>
              <p:nvSpPr>
                <p:cNvPr id="1630" name="Google Shape;1630;p21"/>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1"/>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1"/>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1"/>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21"/>
              <p:cNvGrpSpPr/>
              <p:nvPr/>
            </p:nvGrpSpPr>
            <p:grpSpPr>
              <a:xfrm>
                <a:off x="1005226" y="210401"/>
                <a:ext cx="8138847" cy="211872"/>
                <a:chOff x="1005226" y="199492"/>
                <a:chExt cx="8138847" cy="211872"/>
              </a:xfrm>
            </p:grpSpPr>
            <p:sp>
              <p:nvSpPr>
                <p:cNvPr id="1635" name="Google Shape;1635;p2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6" name="Google Shape;1636;p21"/>
                <p:cNvGrpSpPr/>
                <p:nvPr/>
              </p:nvGrpSpPr>
              <p:grpSpPr>
                <a:xfrm>
                  <a:off x="1005226" y="199492"/>
                  <a:ext cx="3295960" cy="211872"/>
                  <a:chOff x="1018925" y="254356"/>
                  <a:chExt cx="3295960" cy="211872"/>
                </a:xfrm>
              </p:grpSpPr>
              <p:sp>
                <p:nvSpPr>
                  <p:cNvPr id="1637" name="Google Shape;1637;p2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9" name="Google Shape;1639;p21"/>
              <p:cNvGrpSpPr/>
              <p:nvPr/>
            </p:nvGrpSpPr>
            <p:grpSpPr>
              <a:xfrm>
                <a:off x="91453" y="114937"/>
                <a:ext cx="750045" cy="777207"/>
                <a:chOff x="54877" y="169801"/>
                <a:chExt cx="750045" cy="777207"/>
              </a:xfrm>
            </p:grpSpPr>
            <p:sp>
              <p:nvSpPr>
                <p:cNvPr id="1640" name="Google Shape;1640;p21"/>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1"/>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1"/>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1"/>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1"/>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1"/>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1"/>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1"/>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1"/>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1"/>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1"/>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1"/>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1"/>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1"/>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1"/>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1"/>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1"/>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1"/>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1"/>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 name="Google Shape;1659;p21"/>
              <p:cNvGrpSpPr/>
              <p:nvPr/>
            </p:nvGrpSpPr>
            <p:grpSpPr>
              <a:xfrm>
                <a:off x="76177" y="4248700"/>
                <a:ext cx="779177" cy="746654"/>
                <a:chOff x="39601" y="4212124"/>
                <a:chExt cx="779177" cy="746654"/>
              </a:xfrm>
            </p:grpSpPr>
            <p:sp>
              <p:nvSpPr>
                <p:cNvPr id="1660" name="Google Shape;1660;p21"/>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1"/>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1"/>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1"/>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1"/>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1"/>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1"/>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1"/>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1"/>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1"/>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1"/>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1"/>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1"/>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1"/>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1"/>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1"/>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1"/>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1"/>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1"/>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21"/>
              <p:cNvGrpSpPr/>
              <p:nvPr/>
            </p:nvGrpSpPr>
            <p:grpSpPr>
              <a:xfrm rot="10800000" flipH="1">
                <a:off x="1005226" y="4721208"/>
                <a:ext cx="8138847" cy="211872"/>
                <a:chOff x="1005226" y="199492"/>
                <a:chExt cx="8138847" cy="211872"/>
              </a:xfrm>
            </p:grpSpPr>
            <p:sp>
              <p:nvSpPr>
                <p:cNvPr id="1680" name="Google Shape;1680;p2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1" name="Google Shape;1681;p21"/>
                <p:cNvGrpSpPr/>
                <p:nvPr/>
              </p:nvGrpSpPr>
              <p:grpSpPr>
                <a:xfrm>
                  <a:off x="1005226" y="199492"/>
                  <a:ext cx="3295960" cy="211872"/>
                  <a:chOff x="1018925" y="254356"/>
                  <a:chExt cx="3295960" cy="211872"/>
                </a:xfrm>
              </p:grpSpPr>
              <p:sp>
                <p:nvSpPr>
                  <p:cNvPr id="1682" name="Google Shape;1682;p2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684" name="Google Shape;1684;p21"/>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85" name="Google Shape;1685;p21"/>
          <p:cNvSpPr txBox="1">
            <a:spLocks noGrp="1"/>
          </p:cNvSpPr>
          <p:nvPr>
            <p:ph type="title" idx="2"/>
          </p:nvPr>
        </p:nvSpPr>
        <p:spPr>
          <a:xfrm>
            <a:off x="4782288"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686" name="Google Shape;1686;p21"/>
          <p:cNvSpPr txBox="1">
            <a:spLocks noGrp="1"/>
          </p:cNvSpPr>
          <p:nvPr>
            <p:ph type="title" idx="3"/>
          </p:nvPr>
        </p:nvSpPr>
        <p:spPr>
          <a:xfrm>
            <a:off x="4839588"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687" name="Google Shape;1687;p21"/>
          <p:cNvSpPr txBox="1">
            <a:spLocks noGrp="1"/>
          </p:cNvSpPr>
          <p:nvPr>
            <p:ph type="title" idx="4"/>
          </p:nvPr>
        </p:nvSpPr>
        <p:spPr>
          <a:xfrm>
            <a:off x="1728312" y="298620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688" name="Google Shape;1688;p21"/>
          <p:cNvSpPr txBox="1">
            <a:spLocks noGrp="1"/>
          </p:cNvSpPr>
          <p:nvPr>
            <p:ph type="title" idx="5"/>
          </p:nvPr>
        </p:nvSpPr>
        <p:spPr>
          <a:xfrm>
            <a:off x="1785713"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1">
  <p:cSld name="CUSTOM_2">
    <p:bg>
      <p:bgPr>
        <a:blipFill>
          <a:blip r:embed="rId2">
            <a:alphaModFix/>
          </a:blip>
          <a:stretch>
            <a:fillRect/>
          </a:stretch>
        </a:blipFill>
        <a:effectLst/>
      </p:bgPr>
    </p:bg>
    <p:spTree>
      <p:nvGrpSpPr>
        <p:cNvPr id="1" name="Shape 1689"/>
        <p:cNvGrpSpPr/>
        <p:nvPr/>
      </p:nvGrpSpPr>
      <p:grpSpPr>
        <a:xfrm>
          <a:off x="0" y="0"/>
          <a:ext cx="0" cy="0"/>
          <a:chOff x="0" y="0"/>
          <a:chExt cx="0" cy="0"/>
        </a:xfrm>
      </p:grpSpPr>
      <p:grpSp>
        <p:nvGrpSpPr>
          <p:cNvPr id="1690" name="Google Shape;1690;p22"/>
          <p:cNvGrpSpPr/>
          <p:nvPr/>
        </p:nvGrpSpPr>
        <p:grpSpPr>
          <a:xfrm>
            <a:off x="76177" y="114913"/>
            <a:ext cx="9067896" cy="4900595"/>
            <a:chOff x="76177" y="114913"/>
            <a:chExt cx="9067896" cy="4900595"/>
          </a:xfrm>
        </p:grpSpPr>
        <p:grpSp>
          <p:nvGrpSpPr>
            <p:cNvPr id="1691" name="Google Shape;1691;p22"/>
            <p:cNvGrpSpPr/>
            <p:nvPr/>
          </p:nvGrpSpPr>
          <p:grpSpPr>
            <a:xfrm>
              <a:off x="4477110" y="4842845"/>
              <a:ext cx="189780" cy="172662"/>
              <a:chOff x="4520653" y="4806269"/>
              <a:chExt cx="189780" cy="172662"/>
            </a:xfrm>
          </p:grpSpPr>
          <p:sp>
            <p:nvSpPr>
              <p:cNvPr id="1692" name="Google Shape;1692;p2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 name="Google Shape;1695;p22"/>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6" name="Google Shape;1696;p22"/>
            <p:cNvGrpSpPr/>
            <p:nvPr/>
          </p:nvGrpSpPr>
          <p:grpSpPr>
            <a:xfrm>
              <a:off x="76177" y="114937"/>
              <a:ext cx="9067896" cy="4880416"/>
              <a:chOff x="76177" y="114937"/>
              <a:chExt cx="9067896" cy="4880416"/>
            </a:xfrm>
          </p:grpSpPr>
          <p:grpSp>
            <p:nvGrpSpPr>
              <p:cNvPr id="1697" name="Google Shape;1697;p22"/>
              <p:cNvGrpSpPr/>
              <p:nvPr/>
            </p:nvGrpSpPr>
            <p:grpSpPr>
              <a:xfrm>
                <a:off x="194306" y="1034696"/>
                <a:ext cx="213648" cy="3005896"/>
                <a:chOff x="194306" y="1034696"/>
                <a:chExt cx="213648" cy="3005896"/>
              </a:xfrm>
            </p:grpSpPr>
            <p:sp>
              <p:nvSpPr>
                <p:cNvPr id="1698" name="Google Shape;1698;p22"/>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22"/>
              <p:cNvGrpSpPr/>
              <p:nvPr/>
            </p:nvGrpSpPr>
            <p:grpSpPr>
              <a:xfrm>
                <a:off x="1005226" y="210401"/>
                <a:ext cx="8138847" cy="211872"/>
                <a:chOff x="1005226" y="199492"/>
                <a:chExt cx="8138847" cy="211872"/>
              </a:xfrm>
            </p:grpSpPr>
            <p:sp>
              <p:nvSpPr>
                <p:cNvPr id="1703" name="Google Shape;1703;p2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4" name="Google Shape;1704;p22"/>
                <p:cNvGrpSpPr/>
                <p:nvPr/>
              </p:nvGrpSpPr>
              <p:grpSpPr>
                <a:xfrm>
                  <a:off x="1005226" y="199492"/>
                  <a:ext cx="3295960" cy="211872"/>
                  <a:chOff x="1018925" y="254356"/>
                  <a:chExt cx="3295960" cy="211872"/>
                </a:xfrm>
              </p:grpSpPr>
              <p:sp>
                <p:nvSpPr>
                  <p:cNvPr id="1705" name="Google Shape;1705;p2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7" name="Google Shape;1707;p22"/>
              <p:cNvGrpSpPr/>
              <p:nvPr/>
            </p:nvGrpSpPr>
            <p:grpSpPr>
              <a:xfrm>
                <a:off x="91453" y="114937"/>
                <a:ext cx="750045" cy="777207"/>
                <a:chOff x="54877" y="169801"/>
                <a:chExt cx="750045" cy="777207"/>
              </a:xfrm>
            </p:grpSpPr>
            <p:sp>
              <p:nvSpPr>
                <p:cNvPr id="1708" name="Google Shape;1708;p22"/>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22"/>
              <p:cNvGrpSpPr/>
              <p:nvPr/>
            </p:nvGrpSpPr>
            <p:grpSpPr>
              <a:xfrm>
                <a:off x="76177" y="4248700"/>
                <a:ext cx="779177" cy="746654"/>
                <a:chOff x="39601" y="4212124"/>
                <a:chExt cx="779177" cy="746654"/>
              </a:xfrm>
            </p:grpSpPr>
            <p:sp>
              <p:nvSpPr>
                <p:cNvPr id="1728" name="Google Shape;1728;p22"/>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22"/>
              <p:cNvGrpSpPr/>
              <p:nvPr/>
            </p:nvGrpSpPr>
            <p:grpSpPr>
              <a:xfrm rot="10800000" flipH="1">
                <a:off x="1005226" y="4721208"/>
                <a:ext cx="8138847" cy="211872"/>
                <a:chOff x="1005226" y="199492"/>
                <a:chExt cx="8138847" cy="211872"/>
              </a:xfrm>
            </p:grpSpPr>
            <p:sp>
              <p:nvSpPr>
                <p:cNvPr id="1748" name="Google Shape;1748;p2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9" name="Google Shape;1749;p22"/>
                <p:cNvGrpSpPr/>
                <p:nvPr/>
              </p:nvGrpSpPr>
              <p:grpSpPr>
                <a:xfrm>
                  <a:off x="1005226" y="199492"/>
                  <a:ext cx="3295960" cy="211872"/>
                  <a:chOff x="1018925" y="254356"/>
                  <a:chExt cx="3295960" cy="211872"/>
                </a:xfrm>
              </p:grpSpPr>
              <p:sp>
                <p:nvSpPr>
                  <p:cNvPr id="1750" name="Google Shape;1750;p2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752" name="Google Shape;1752;p22"/>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53" name="Google Shape;1753;p22"/>
          <p:cNvSpPr txBox="1">
            <a:spLocks noGrp="1"/>
          </p:cNvSpPr>
          <p:nvPr>
            <p:ph type="title" idx="2" hasCustomPrompt="1"/>
          </p:nvPr>
        </p:nvSpPr>
        <p:spPr>
          <a:xfrm>
            <a:off x="3955364"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54" name="Google Shape;1754;p22"/>
          <p:cNvSpPr txBox="1">
            <a:spLocks noGrp="1"/>
          </p:cNvSpPr>
          <p:nvPr>
            <p:ph type="title" idx="3"/>
          </p:nvPr>
        </p:nvSpPr>
        <p:spPr>
          <a:xfrm>
            <a:off x="3255313" y="221505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55" name="Google Shape;1755;p22"/>
          <p:cNvSpPr txBox="1">
            <a:spLocks noGrp="1"/>
          </p:cNvSpPr>
          <p:nvPr>
            <p:ph type="title" idx="4"/>
          </p:nvPr>
        </p:nvSpPr>
        <p:spPr>
          <a:xfrm>
            <a:off x="3312611"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756" name="Google Shape;1756;p22"/>
          <p:cNvSpPr txBox="1">
            <a:spLocks noGrp="1"/>
          </p:cNvSpPr>
          <p:nvPr>
            <p:ph type="title" idx="5" hasCustomPrompt="1"/>
          </p:nvPr>
        </p:nvSpPr>
        <p:spPr>
          <a:xfrm>
            <a:off x="1206280"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57" name="Google Shape;1757;p22"/>
          <p:cNvSpPr txBox="1">
            <a:spLocks noGrp="1"/>
          </p:cNvSpPr>
          <p:nvPr>
            <p:ph type="title" idx="6"/>
          </p:nvPr>
        </p:nvSpPr>
        <p:spPr>
          <a:xfrm>
            <a:off x="506125" y="221505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58" name="Google Shape;1758;p22"/>
          <p:cNvSpPr txBox="1">
            <a:spLocks noGrp="1"/>
          </p:cNvSpPr>
          <p:nvPr>
            <p:ph type="title" idx="7"/>
          </p:nvPr>
        </p:nvSpPr>
        <p:spPr>
          <a:xfrm>
            <a:off x="563525"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759" name="Google Shape;1759;p22"/>
          <p:cNvSpPr txBox="1">
            <a:spLocks noGrp="1"/>
          </p:cNvSpPr>
          <p:nvPr>
            <p:ph type="title" idx="8" hasCustomPrompt="1"/>
          </p:nvPr>
        </p:nvSpPr>
        <p:spPr>
          <a:xfrm>
            <a:off x="6704447"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60" name="Google Shape;1760;p22"/>
          <p:cNvSpPr txBox="1">
            <a:spLocks noGrp="1"/>
          </p:cNvSpPr>
          <p:nvPr>
            <p:ph type="title" idx="9"/>
          </p:nvPr>
        </p:nvSpPr>
        <p:spPr>
          <a:xfrm>
            <a:off x="6004325" y="221505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61" name="Google Shape;1761;p22"/>
          <p:cNvSpPr txBox="1">
            <a:spLocks noGrp="1"/>
          </p:cNvSpPr>
          <p:nvPr>
            <p:ph type="title" idx="13"/>
          </p:nvPr>
        </p:nvSpPr>
        <p:spPr>
          <a:xfrm>
            <a:off x="6061698"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2">
  <p:cSld name="CUSTOM_2_2">
    <p:bg>
      <p:bgPr>
        <a:blipFill>
          <a:blip r:embed="rId2">
            <a:alphaModFix/>
          </a:blip>
          <a:stretch>
            <a:fillRect/>
          </a:stretch>
        </a:blipFill>
        <a:effectLst/>
      </p:bgPr>
    </p:bg>
    <p:spTree>
      <p:nvGrpSpPr>
        <p:cNvPr id="1" name="Shape 1762"/>
        <p:cNvGrpSpPr/>
        <p:nvPr/>
      </p:nvGrpSpPr>
      <p:grpSpPr>
        <a:xfrm>
          <a:off x="0" y="0"/>
          <a:ext cx="0" cy="0"/>
          <a:chOff x="0" y="0"/>
          <a:chExt cx="0" cy="0"/>
        </a:xfrm>
      </p:grpSpPr>
      <p:grpSp>
        <p:nvGrpSpPr>
          <p:cNvPr id="1763" name="Google Shape;1763;p23"/>
          <p:cNvGrpSpPr/>
          <p:nvPr/>
        </p:nvGrpSpPr>
        <p:grpSpPr>
          <a:xfrm>
            <a:off x="76177" y="114913"/>
            <a:ext cx="9067896" cy="4900595"/>
            <a:chOff x="76177" y="114913"/>
            <a:chExt cx="9067896" cy="4900595"/>
          </a:xfrm>
        </p:grpSpPr>
        <p:grpSp>
          <p:nvGrpSpPr>
            <p:cNvPr id="1764" name="Google Shape;1764;p23"/>
            <p:cNvGrpSpPr/>
            <p:nvPr/>
          </p:nvGrpSpPr>
          <p:grpSpPr>
            <a:xfrm>
              <a:off x="4477110" y="4842845"/>
              <a:ext cx="189780" cy="172662"/>
              <a:chOff x="4520653" y="4806269"/>
              <a:chExt cx="189780" cy="172662"/>
            </a:xfrm>
          </p:grpSpPr>
          <p:sp>
            <p:nvSpPr>
              <p:cNvPr id="1765" name="Google Shape;1765;p2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8" name="Google Shape;1768;p2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9" name="Google Shape;1769;p23"/>
            <p:cNvGrpSpPr/>
            <p:nvPr/>
          </p:nvGrpSpPr>
          <p:grpSpPr>
            <a:xfrm>
              <a:off x="76177" y="114937"/>
              <a:ext cx="9067896" cy="4880416"/>
              <a:chOff x="76177" y="114937"/>
              <a:chExt cx="9067896" cy="4880416"/>
            </a:xfrm>
          </p:grpSpPr>
          <p:grpSp>
            <p:nvGrpSpPr>
              <p:cNvPr id="1770" name="Google Shape;1770;p23"/>
              <p:cNvGrpSpPr/>
              <p:nvPr/>
            </p:nvGrpSpPr>
            <p:grpSpPr>
              <a:xfrm>
                <a:off x="194306" y="1034696"/>
                <a:ext cx="213648" cy="3005896"/>
                <a:chOff x="194306" y="1034696"/>
                <a:chExt cx="213648" cy="3005896"/>
              </a:xfrm>
            </p:grpSpPr>
            <p:sp>
              <p:nvSpPr>
                <p:cNvPr id="1771" name="Google Shape;1771;p2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23"/>
              <p:cNvGrpSpPr/>
              <p:nvPr/>
            </p:nvGrpSpPr>
            <p:grpSpPr>
              <a:xfrm>
                <a:off x="1005226" y="210401"/>
                <a:ext cx="8138847" cy="211872"/>
                <a:chOff x="1005226" y="199492"/>
                <a:chExt cx="8138847" cy="211872"/>
              </a:xfrm>
            </p:grpSpPr>
            <p:sp>
              <p:nvSpPr>
                <p:cNvPr id="1776" name="Google Shape;1776;p2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7" name="Google Shape;1777;p23"/>
                <p:cNvGrpSpPr/>
                <p:nvPr/>
              </p:nvGrpSpPr>
              <p:grpSpPr>
                <a:xfrm>
                  <a:off x="1005226" y="199492"/>
                  <a:ext cx="3295960" cy="211872"/>
                  <a:chOff x="1018925" y="254356"/>
                  <a:chExt cx="3295960" cy="211872"/>
                </a:xfrm>
              </p:grpSpPr>
              <p:sp>
                <p:nvSpPr>
                  <p:cNvPr id="1778" name="Google Shape;1778;p2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0" name="Google Shape;1780;p23"/>
              <p:cNvGrpSpPr/>
              <p:nvPr/>
            </p:nvGrpSpPr>
            <p:grpSpPr>
              <a:xfrm>
                <a:off x="91453" y="114937"/>
                <a:ext cx="750045" cy="777207"/>
                <a:chOff x="54877" y="169801"/>
                <a:chExt cx="750045" cy="777207"/>
              </a:xfrm>
            </p:grpSpPr>
            <p:sp>
              <p:nvSpPr>
                <p:cNvPr id="1781" name="Google Shape;1781;p2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23"/>
              <p:cNvGrpSpPr/>
              <p:nvPr/>
            </p:nvGrpSpPr>
            <p:grpSpPr>
              <a:xfrm>
                <a:off x="76177" y="4248700"/>
                <a:ext cx="779177" cy="746654"/>
                <a:chOff x="39601" y="4212124"/>
                <a:chExt cx="779177" cy="746654"/>
              </a:xfrm>
            </p:grpSpPr>
            <p:sp>
              <p:nvSpPr>
                <p:cNvPr id="1801" name="Google Shape;1801;p2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 name="Google Shape;1820;p23"/>
              <p:cNvGrpSpPr/>
              <p:nvPr/>
            </p:nvGrpSpPr>
            <p:grpSpPr>
              <a:xfrm rot="10800000" flipH="1">
                <a:off x="1005226" y="4721208"/>
                <a:ext cx="8138847" cy="211872"/>
                <a:chOff x="1005226" y="199492"/>
                <a:chExt cx="8138847" cy="211872"/>
              </a:xfrm>
            </p:grpSpPr>
            <p:sp>
              <p:nvSpPr>
                <p:cNvPr id="1821" name="Google Shape;1821;p2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23"/>
                <p:cNvGrpSpPr/>
                <p:nvPr/>
              </p:nvGrpSpPr>
              <p:grpSpPr>
                <a:xfrm>
                  <a:off x="1005226" y="199492"/>
                  <a:ext cx="3295960" cy="211872"/>
                  <a:chOff x="1018925" y="254356"/>
                  <a:chExt cx="3295960" cy="211872"/>
                </a:xfrm>
              </p:grpSpPr>
              <p:sp>
                <p:nvSpPr>
                  <p:cNvPr id="1823" name="Google Shape;1823;p2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825" name="Google Shape;1825;p23"/>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26" name="Google Shape;1826;p23"/>
          <p:cNvSpPr txBox="1">
            <a:spLocks noGrp="1"/>
          </p:cNvSpPr>
          <p:nvPr>
            <p:ph type="title" idx="2"/>
          </p:nvPr>
        </p:nvSpPr>
        <p:spPr>
          <a:xfrm>
            <a:off x="3255300"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27" name="Google Shape;1827;p23"/>
          <p:cNvSpPr txBox="1">
            <a:spLocks noGrp="1"/>
          </p:cNvSpPr>
          <p:nvPr>
            <p:ph type="title" idx="3"/>
          </p:nvPr>
        </p:nvSpPr>
        <p:spPr>
          <a:xfrm>
            <a:off x="3312600"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28" name="Google Shape;1828;p23"/>
          <p:cNvSpPr txBox="1">
            <a:spLocks noGrp="1"/>
          </p:cNvSpPr>
          <p:nvPr>
            <p:ph type="title" idx="4"/>
          </p:nvPr>
        </p:nvSpPr>
        <p:spPr>
          <a:xfrm>
            <a:off x="658525" y="298620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29" name="Google Shape;1829;p23"/>
          <p:cNvSpPr txBox="1">
            <a:spLocks noGrp="1"/>
          </p:cNvSpPr>
          <p:nvPr>
            <p:ph type="title" idx="5"/>
          </p:nvPr>
        </p:nvSpPr>
        <p:spPr>
          <a:xfrm>
            <a:off x="715925"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30" name="Google Shape;1830;p23"/>
          <p:cNvSpPr txBox="1">
            <a:spLocks noGrp="1"/>
          </p:cNvSpPr>
          <p:nvPr>
            <p:ph type="title" idx="6"/>
          </p:nvPr>
        </p:nvSpPr>
        <p:spPr>
          <a:xfrm>
            <a:off x="5851925"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31" name="Google Shape;1831;p23"/>
          <p:cNvSpPr txBox="1">
            <a:spLocks noGrp="1"/>
          </p:cNvSpPr>
          <p:nvPr>
            <p:ph type="title" idx="7"/>
          </p:nvPr>
        </p:nvSpPr>
        <p:spPr>
          <a:xfrm>
            <a:off x="5909292"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32" name="Google Shape;1832;p23"/>
          <p:cNvSpPr txBox="1">
            <a:spLocks noGrp="1"/>
          </p:cNvSpPr>
          <p:nvPr>
            <p:ph type="title" idx="8" hasCustomPrompt="1"/>
          </p:nvPr>
        </p:nvSpPr>
        <p:spPr>
          <a:xfrm>
            <a:off x="1493250"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33" name="Google Shape;1833;p23"/>
          <p:cNvSpPr txBox="1">
            <a:spLocks noGrp="1"/>
          </p:cNvSpPr>
          <p:nvPr>
            <p:ph type="title" idx="9" hasCustomPrompt="1"/>
          </p:nvPr>
        </p:nvSpPr>
        <p:spPr>
          <a:xfrm>
            <a:off x="4089875"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34" name="Google Shape;1834;p23"/>
          <p:cNvSpPr txBox="1">
            <a:spLocks noGrp="1"/>
          </p:cNvSpPr>
          <p:nvPr>
            <p:ph type="title" idx="13" hasCustomPrompt="1"/>
          </p:nvPr>
        </p:nvSpPr>
        <p:spPr>
          <a:xfrm>
            <a:off x="6686425"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3">
  <p:cSld name="CUSTOM_12">
    <p:spTree>
      <p:nvGrpSpPr>
        <p:cNvPr id="1" name="Shape 1835"/>
        <p:cNvGrpSpPr/>
        <p:nvPr/>
      </p:nvGrpSpPr>
      <p:grpSpPr>
        <a:xfrm>
          <a:off x="0" y="0"/>
          <a:ext cx="0" cy="0"/>
          <a:chOff x="0" y="0"/>
          <a:chExt cx="0" cy="0"/>
        </a:xfrm>
      </p:grpSpPr>
      <p:grpSp>
        <p:nvGrpSpPr>
          <p:cNvPr id="1836" name="Google Shape;1836;p24"/>
          <p:cNvGrpSpPr/>
          <p:nvPr/>
        </p:nvGrpSpPr>
        <p:grpSpPr>
          <a:xfrm>
            <a:off x="-23" y="114913"/>
            <a:ext cx="9067896" cy="4900595"/>
            <a:chOff x="-23" y="114913"/>
            <a:chExt cx="9067896" cy="4900595"/>
          </a:xfrm>
        </p:grpSpPr>
        <p:grpSp>
          <p:nvGrpSpPr>
            <p:cNvPr id="1837" name="Google Shape;1837;p24"/>
            <p:cNvGrpSpPr/>
            <p:nvPr/>
          </p:nvGrpSpPr>
          <p:grpSpPr>
            <a:xfrm flipH="1">
              <a:off x="4477159" y="4842845"/>
              <a:ext cx="189780" cy="172662"/>
              <a:chOff x="4520653" y="4806269"/>
              <a:chExt cx="189780" cy="172662"/>
            </a:xfrm>
          </p:grpSpPr>
          <p:sp>
            <p:nvSpPr>
              <p:cNvPr id="1838" name="Google Shape;1838;p24"/>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4"/>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4"/>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1" name="Google Shape;1841;p24"/>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2" name="Google Shape;1842;p24"/>
            <p:cNvGrpSpPr/>
            <p:nvPr/>
          </p:nvGrpSpPr>
          <p:grpSpPr>
            <a:xfrm flipH="1">
              <a:off x="-23" y="114937"/>
              <a:ext cx="9067896" cy="4880416"/>
              <a:chOff x="76177" y="114937"/>
              <a:chExt cx="9067896" cy="4880416"/>
            </a:xfrm>
          </p:grpSpPr>
          <p:grpSp>
            <p:nvGrpSpPr>
              <p:cNvPr id="1843" name="Google Shape;1843;p24"/>
              <p:cNvGrpSpPr/>
              <p:nvPr/>
            </p:nvGrpSpPr>
            <p:grpSpPr>
              <a:xfrm>
                <a:off x="194306" y="1034696"/>
                <a:ext cx="213648" cy="3005896"/>
                <a:chOff x="194306" y="1034696"/>
                <a:chExt cx="213648" cy="3005896"/>
              </a:xfrm>
            </p:grpSpPr>
            <p:sp>
              <p:nvSpPr>
                <p:cNvPr id="1844" name="Google Shape;1844;p24"/>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4"/>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4"/>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4"/>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24"/>
              <p:cNvGrpSpPr/>
              <p:nvPr/>
            </p:nvGrpSpPr>
            <p:grpSpPr>
              <a:xfrm>
                <a:off x="1005226" y="210401"/>
                <a:ext cx="8138847" cy="211872"/>
                <a:chOff x="1005226" y="199492"/>
                <a:chExt cx="8138847" cy="211872"/>
              </a:xfrm>
            </p:grpSpPr>
            <p:sp>
              <p:nvSpPr>
                <p:cNvPr id="1849" name="Google Shape;1849;p24"/>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0" name="Google Shape;1850;p24"/>
                <p:cNvGrpSpPr/>
                <p:nvPr/>
              </p:nvGrpSpPr>
              <p:grpSpPr>
                <a:xfrm>
                  <a:off x="1005226" y="199492"/>
                  <a:ext cx="3295960" cy="211872"/>
                  <a:chOff x="1018925" y="254356"/>
                  <a:chExt cx="3295960" cy="211872"/>
                </a:xfrm>
              </p:grpSpPr>
              <p:sp>
                <p:nvSpPr>
                  <p:cNvPr id="1851" name="Google Shape;1851;p2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3" name="Google Shape;1853;p24"/>
              <p:cNvGrpSpPr/>
              <p:nvPr/>
            </p:nvGrpSpPr>
            <p:grpSpPr>
              <a:xfrm>
                <a:off x="91453" y="114937"/>
                <a:ext cx="750045" cy="777207"/>
                <a:chOff x="54877" y="169801"/>
                <a:chExt cx="750045" cy="777207"/>
              </a:xfrm>
            </p:grpSpPr>
            <p:sp>
              <p:nvSpPr>
                <p:cNvPr id="1854" name="Google Shape;1854;p24"/>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4"/>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4"/>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4"/>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4"/>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4"/>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4"/>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4"/>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4"/>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4"/>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4"/>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4"/>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4"/>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4"/>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4"/>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4"/>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4"/>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4"/>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4"/>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24"/>
              <p:cNvGrpSpPr/>
              <p:nvPr/>
            </p:nvGrpSpPr>
            <p:grpSpPr>
              <a:xfrm>
                <a:off x="76177" y="4248700"/>
                <a:ext cx="779177" cy="746654"/>
                <a:chOff x="39601" y="4212124"/>
                <a:chExt cx="779177" cy="746654"/>
              </a:xfrm>
            </p:grpSpPr>
            <p:sp>
              <p:nvSpPr>
                <p:cNvPr id="1874" name="Google Shape;1874;p24"/>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4"/>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4"/>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4"/>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4"/>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4"/>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4"/>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4"/>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4"/>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 name="Google Shape;1893;p24"/>
              <p:cNvGrpSpPr/>
              <p:nvPr/>
            </p:nvGrpSpPr>
            <p:grpSpPr>
              <a:xfrm rot="10800000" flipH="1">
                <a:off x="1005226" y="4721208"/>
                <a:ext cx="8138847" cy="211872"/>
                <a:chOff x="1005226" y="199492"/>
                <a:chExt cx="8138847" cy="211872"/>
              </a:xfrm>
            </p:grpSpPr>
            <p:sp>
              <p:nvSpPr>
                <p:cNvPr id="1894" name="Google Shape;1894;p24"/>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5" name="Google Shape;1895;p24"/>
                <p:cNvGrpSpPr/>
                <p:nvPr/>
              </p:nvGrpSpPr>
              <p:grpSpPr>
                <a:xfrm>
                  <a:off x="1005226" y="199492"/>
                  <a:ext cx="3295960" cy="211872"/>
                  <a:chOff x="1018925" y="254356"/>
                  <a:chExt cx="3295960" cy="211872"/>
                </a:xfrm>
              </p:grpSpPr>
              <p:sp>
                <p:nvSpPr>
                  <p:cNvPr id="1896" name="Google Shape;1896;p2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898" name="Google Shape;1898;p24"/>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99" name="Google Shape;1899;p24"/>
          <p:cNvSpPr txBox="1">
            <a:spLocks noGrp="1"/>
          </p:cNvSpPr>
          <p:nvPr>
            <p:ph type="title" idx="2"/>
          </p:nvPr>
        </p:nvSpPr>
        <p:spPr>
          <a:xfrm>
            <a:off x="4734850" y="12331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0" name="Google Shape;1900;p24"/>
          <p:cNvSpPr txBox="1">
            <a:spLocks noGrp="1"/>
          </p:cNvSpPr>
          <p:nvPr>
            <p:ph type="title" idx="3"/>
          </p:nvPr>
        </p:nvSpPr>
        <p:spPr>
          <a:xfrm>
            <a:off x="4734801" y="16885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01" name="Google Shape;1901;p24"/>
          <p:cNvSpPr txBox="1">
            <a:spLocks noGrp="1"/>
          </p:cNvSpPr>
          <p:nvPr>
            <p:ph type="title" idx="4"/>
          </p:nvPr>
        </p:nvSpPr>
        <p:spPr>
          <a:xfrm>
            <a:off x="4734851" y="23656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2" name="Google Shape;1902;p24"/>
          <p:cNvSpPr txBox="1">
            <a:spLocks noGrp="1"/>
          </p:cNvSpPr>
          <p:nvPr>
            <p:ph type="title" idx="5"/>
          </p:nvPr>
        </p:nvSpPr>
        <p:spPr>
          <a:xfrm>
            <a:off x="4734801" y="28210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03" name="Google Shape;1903;p24"/>
          <p:cNvSpPr txBox="1">
            <a:spLocks noGrp="1"/>
          </p:cNvSpPr>
          <p:nvPr>
            <p:ph type="title" idx="6"/>
          </p:nvPr>
        </p:nvSpPr>
        <p:spPr>
          <a:xfrm>
            <a:off x="4734850" y="34981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4" name="Google Shape;1904;p24"/>
          <p:cNvSpPr txBox="1">
            <a:spLocks noGrp="1"/>
          </p:cNvSpPr>
          <p:nvPr>
            <p:ph type="title" idx="7"/>
          </p:nvPr>
        </p:nvSpPr>
        <p:spPr>
          <a:xfrm>
            <a:off x="4734801" y="39535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CUSTOM_2_1">
    <p:bg>
      <p:bgPr>
        <a:blipFill>
          <a:blip r:embed="rId2">
            <a:alphaModFix/>
          </a:blip>
          <a:stretch>
            <a:fillRect/>
          </a:stretch>
        </a:blipFill>
        <a:effectLst/>
      </p:bgPr>
    </p:bg>
    <p:spTree>
      <p:nvGrpSpPr>
        <p:cNvPr id="1" name="Shape 1905"/>
        <p:cNvGrpSpPr/>
        <p:nvPr/>
      </p:nvGrpSpPr>
      <p:grpSpPr>
        <a:xfrm>
          <a:off x="0" y="0"/>
          <a:ext cx="0" cy="0"/>
          <a:chOff x="0" y="0"/>
          <a:chExt cx="0" cy="0"/>
        </a:xfrm>
      </p:grpSpPr>
      <p:grpSp>
        <p:nvGrpSpPr>
          <p:cNvPr id="1906" name="Google Shape;1906;p25"/>
          <p:cNvGrpSpPr/>
          <p:nvPr/>
        </p:nvGrpSpPr>
        <p:grpSpPr>
          <a:xfrm>
            <a:off x="-23" y="114913"/>
            <a:ext cx="9067896" cy="4900595"/>
            <a:chOff x="-23" y="114913"/>
            <a:chExt cx="9067896" cy="4900595"/>
          </a:xfrm>
        </p:grpSpPr>
        <p:grpSp>
          <p:nvGrpSpPr>
            <p:cNvPr id="1907" name="Google Shape;1907;p25"/>
            <p:cNvGrpSpPr/>
            <p:nvPr/>
          </p:nvGrpSpPr>
          <p:grpSpPr>
            <a:xfrm flipH="1">
              <a:off x="4477159" y="4842845"/>
              <a:ext cx="189780" cy="172662"/>
              <a:chOff x="4520653" y="4806269"/>
              <a:chExt cx="189780" cy="172662"/>
            </a:xfrm>
          </p:grpSpPr>
          <p:sp>
            <p:nvSpPr>
              <p:cNvPr id="1908" name="Google Shape;1908;p25"/>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5"/>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5"/>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1" name="Google Shape;1911;p25"/>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2" name="Google Shape;1912;p25"/>
            <p:cNvGrpSpPr/>
            <p:nvPr/>
          </p:nvGrpSpPr>
          <p:grpSpPr>
            <a:xfrm flipH="1">
              <a:off x="-23" y="114937"/>
              <a:ext cx="9067896" cy="4880416"/>
              <a:chOff x="76177" y="114937"/>
              <a:chExt cx="9067896" cy="4880416"/>
            </a:xfrm>
          </p:grpSpPr>
          <p:grpSp>
            <p:nvGrpSpPr>
              <p:cNvPr id="1913" name="Google Shape;1913;p25"/>
              <p:cNvGrpSpPr/>
              <p:nvPr/>
            </p:nvGrpSpPr>
            <p:grpSpPr>
              <a:xfrm>
                <a:off x="194306" y="1034696"/>
                <a:ext cx="213648" cy="3005896"/>
                <a:chOff x="194306" y="1034696"/>
                <a:chExt cx="213648" cy="3005896"/>
              </a:xfrm>
            </p:grpSpPr>
            <p:sp>
              <p:nvSpPr>
                <p:cNvPr id="1914" name="Google Shape;1914;p25"/>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5"/>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5"/>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5"/>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5"/>
              <p:cNvGrpSpPr/>
              <p:nvPr/>
            </p:nvGrpSpPr>
            <p:grpSpPr>
              <a:xfrm>
                <a:off x="1005226" y="210401"/>
                <a:ext cx="8138847" cy="211872"/>
                <a:chOff x="1005226" y="199492"/>
                <a:chExt cx="8138847" cy="211872"/>
              </a:xfrm>
            </p:grpSpPr>
            <p:sp>
              <p:nvSpPr>
                <p:cNvPr id="1919" name="Google Shape;1919;p2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0" name="Google Shape;1920;p25"/>
                <p:cNvGrpSpPr/>
                <p:nvPr/>
              </p:nvGrpSpPr>
              <p:grpSpPr>
                <a:xfrm>
                  <a:off x="1005226" y="199492"/>
                  <a:ext cx="3295960" cy="211872"/>
                  <a:chOff x="1018925" y="254356"/>
                  <a:chExt cx="3295960" cy="211872"/>
                </a:xfrm>
              </p:grpSpPr>
              <p:sp>
                <p:nvSpPr>
                  <p:cNvPr id="1921" name="Google Shape;1921;p2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3" name="Google Shape;1923;p25"/>
              <p:cNvGrpSpPr/>
              <p:nvPr/>
            </p:nvGrpSpPr>
            <p:grpSpPr>
              <a:xfrm>
                <a:off x="91453" y="114937"/>
                <a:ext cx="750045" cy="777207"/>
                <a:chOff x="54877" y="169801"/>
                <a:chExt cx="750045" cy="777207"/>
              </a:xfrm>
            </p:grpSpPr>
            <p:sp>
              <p:nvSpPr>
                <p:cNvPr id="1924" name="Google Shape;1924;p25"/>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5"/>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5"/>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5"/>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5"/>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5"/>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5"/>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5"/>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5"/>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5"/>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5"/>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5"/>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5"/>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5"/>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5"/>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5"/>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5"/>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5"/>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5"/>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25"/>
              <p:cNvGrpSpPr/>
              <p:nvPr/>
            </p:nvGrpSpPr>
            <p:grpSpPr>
              <a:xfrm>
                <a:off x="76177" y="4248700"/>
                <a:ext cx="779177" cy="746654"/>
                <a:chOff x="39601" y="4212124"/>
                <a:chExt cx="779177" cy="746654"/>
              </a:xfrm>
            </p:grpSpPr>
            <p:sp>
              <p:nvSpPr>
                <p:cNvPr id="1944" name="Google Shape;1944;p25"/>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5"/>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5"/>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5"/>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5"/>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5"/>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5"/>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5"/>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5"/>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5"/>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5"/>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5"/>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5"/>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5"/>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5"/>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5"/>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5"/>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5"/>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5"/>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 name="Google Shape;1963;p25"/>
              <p:cNvGrpSpPr/>
              <p:nvPr/>
            </p:nvGrpSpPr>
            <p:grpSpPr>
              <a:xfrm rot="10800000" flipH="1">
                <a:off x="1005226" y="4721208"/>
                <a:ext cx="8138847" cy="211872"/>
                <a:chOff x="1005226" y="199492"/>
                <a:chExt cx="8138847" cy="211872"/>
              </a:xfrm>
            </p:grpSpPr>
            <p:sp>
              <p:nvSpPr>
                <p:cNvPr id="1964" name="Google Shape;1964;p2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5" name="Google Shape;1965;p25"/>
                <p:cNvGrpSpPr/>
                <p:nvPr/>
              </p:nvGrpSpPr>
              <p:grpSpPr>
                <a:xfrm>
                  <a:off x="1005226" y="199492"/>
                  <a:ext cx="3295960" cy="211872"/>
                  <a:chOff x="1018925" y="254356"/>
                  <a:chExt cx="3295960" cy="211872"/>
                </a:xfrm>
              </p:grpSpPr>
              <p:sp>
                <p:nvSpPr>
                  <p:cNvPr id="1966" name="Google Shape;1966;p2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968" name="Google Shape;1968;p25"/>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9" name="Google Shape;1969;p25"/>
          <p:cNvSpPr txBox="1">
            <a:spLocks noGrp="1"/>
          </p:cNvSpPr>
          <p:nvPr>
            <p:ph type="title" idx="2"/>
          </p:nvPr>
        </p:nvSpPr>
        <p:spPr>
          <a:xfrm>
            <a:off x="5236540" y="14270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0" name="Google Shape;1970;p25"/>
          <p:cNvSpPr txBox="1">
            <a:spLocks noGrp="1"/>
          </p:cNvSpPr>
          <p:nvPr>
            <p:ph type="title" idx="3"/>
          </p:nvPr>
        </p:nvSpPr>
        <p:spPr>
          <a:xfrm>
            <a:off x="5236501" y="18824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1" name="Google Shape;1971;p25"/>
          <p:cNvSpPr txBox="1">
            <a:spLocks noGrp="1"/>
          </p:cNvSpPr>
          <p:nvPr>
            <p:ph type="title" idx="4"/>
          </p:nvPr>
        </p:nvSpPr>
        <p:spPr>
          <a:xfrm>
            <a:off x="1573065" y="14270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2" name="Google Shape;1972;p25"/>
          <p:cNvSpPr txBox="1">
            <a:spLocks noGrp="1"/>
          </p:cNvSpPr>
          <p:nvPr>
            <p:ph type="title" idx="5"/>
          </p:nvPr>
        </p:nvSpPr>
        <p:spPr>
          <a:xfrm>
            <a:off x="1573026" y="18824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3" name="Google Shape;1973;p25"/>
          <p:cNvSpPr txBox="1">
            <a:spLocks noGrp="1"/>
          </p:cNvSpPr>
          <p:nvPr>
            <p:ph type="title" idx="6"/>
          </p:nvPr>
        </p:nvSpPr>
        <p:spPr>
          <a:xfrm>
            <a:off x="5236540" y="30026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4" name="Google Shape;1974;p25"/>
          <p:cNvSpPr txBox="1">
            <a:spLocks noGrp="1"/>
          </p:cNvSpPr>
          <p:nvPr>
            <p:ph type="title" idx="7"/>
          </p:nvPr>
        </p:nvSpPr>
        <p:spPr>
          <a:xfrm>
            <a:off x="5236501" y="34580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5" name="Google Shape;1975;p25"/>
          <p:cNvSpPr txBox="1">
            <a:spLocks noGrp="1"/>
          </p:cNvSpPr>
          <p:nvPr>
            <p:ph type="title" idx="8"/>
          </p:nvPr>
        </p:nvSpPr>
        <p:spPr>
          <a:xfrm>
            <a:off x="1573065" y="30026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6" name="Google Shape;1976;p25"/>
          <p:cNvSpPr txBox="1">
            <a:spLocks noGrp="1"/>
          </p:cNvSpPr>
          <p:nvPr>
            <p:ph type="title" idx="9"/>
          </p:nvPr>
        </p:nvSpPr>
        <p:spPr>
          <a:xfrm>
            <a:off x="1573026" y="34580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CUSTOM_3">
    <p:bg>
      <p:bgPr>
        <a:blipFill>
          <a:blip r:embed="rId2">
            <a:alphaModFix/>
          </a:blip>
          <a:stretch>
            <a:fillRect/>
          </a:stretch>
        </a:blipFill>
        <a:effectLst/>
      </p:bgPr>
    </p:bg>
    <p:spTree>
      <p:nvGrpSpPr>
        <p:cNvPr id="1" name="Shape 1977"/>
        <p:cNvGrpSpPr/>
        <p:nvPr/>
      </p:nvGrpSpPr>
      <p:grpSpPr>
        <a:xfrm>
          <a:off x="0" y="0"/>
          <a:ext cx="0" cy="0"/>
          <a:chOff x="0" y="0"/>
          <a:chExt cx="0" cy="0"/>
        </a:xfrm>
      </p:grpSpPr>
      <p:grpSp>
        <p:nvGrpSpPr>
          <p:cNvPr id="1978" name="Google Shape;1978;p26"/>
          <p:cNvGrpSpPr/>
          <p:nvPr/>
        </p:nvGrpSpPr>
        <p:grpSpPr>
          <a:xfrm>
            <a:off x="-23" y="114913"/>
            <a:ext cx="9067896" cy="4900595"/>
            <a:chOff x="-23" y="114913"/>
            <a:chExt cx="9067896" cy="4900595"/>
          </a:xfrm>
        </p:grpSpPr>
        <p:grpSp>
          <p:nvGrpSpPr>
            <p:cNvPr id="1979" name="Google Shape;1979;p26"/>
            <p:cNvGrpSpPr/>
            <p:nvPr/>
          </p:nvGrpSpPr>
          <p:grpSpPr>
            <a:xfrm flipH="1">
              <a:off x="4477159" y="4842845"/>
              <a:ext cx="189780" cy="172662"/>
              <a:chOff x="4520653" y="4806269"/>
              <a:chExt cx="189780" cy="172662"/>
            </a:xfrm>
          </p:grpSpPr>
          <p:sp>
            <p:nvSpPr>
              <p:cNvPr id="1980" name="Google Shape;1980;p2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3" name="Google Shape;1983;p26"/>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4" name="Google Shape;1984;p26"/>
            <p:cNvGrpSpPr/>
            <p:nvPr/>
          </p:nvGrpSpPr>
          <p:grpSpPr>
            <a:xfrm flipH="1">
              <a:off x="-23" y="114937"/>
              <a:ext cx="9067896" cy="4880416"/>
              <a:chOff x="76177" y="114937"/>
              <a:chExt cx="9067896" cy="4880416"/>
            </a:xfrm>
          </p:grpSpPr>
          <p:grpSp>
            <p:nvGrpSpPr>
              <p:cNvPr id="1985" name="Google Shape;1985;p26"/>
              <p:cNvGrpSpPr/>
              <p:nvPr/>
            </p:nvGrpSpPr>
            <p:grpSpPr>
              <a:xfrm>
                <a:off x="194306" y="1034696"/>
                <a:ext cx="213648" cy="3005896"/>
                <a:chOff x="194306" y="1034696"/>
                <a:chExt cx="213648" cy="3005896"/>
              </a:xfrm>
            </p:grpSpPr>
            <p:sp>
              <p:nvSpPr>
                <p:cNvPr id="1986" name="Google Shape;1986;p2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26"/>
              <p:cNvGrpSpPr/>
              <p:nvPr/>
            </p:nvGrpSpPr>
            <p:grpSpPr>
              <a:xfrm>
                <a:off x="1005226" y="210401"/>
                <a:ext cx="8138847" cy="211872"/>
                <a:chOff x="1005226" y="199492"/>
                <a:chExt cx="8138847" cy="211872"/>
              </a:xfrm>
            </p:grpSpPr>
            <p:sp>
              <p:nvSpPr>
                <p:cNvPr id="1991" name="Google Shape;1991;p2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2" name="Google Shape;1992;p26"/>
                <p:cNvGrpSpPr/>
                <p:nvPr/>
              </p:nvGrpSpPr>
              <p:grpSpPr>
                <a:xfrm>
                  <a:off x="1005226" y="199492"/>
                  <a:ext cx="3295960" cy="211872"/>
                  <a:chOff x="1018925" y="254356"/>
                  <a:chExt cx="3295960" cy="211872"/>
                </a:xfrm>
              </p:grpSpPr>
              <p:sp>
                <p:nvSpPr>
                  <p:cNvPr id="1993" name="Google Shape;1993;p2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5" name="Google Shape;1995;p26"/>
              <p:cNvGrpSpPr/>
              <p:nvPr/>
            </p:nvGrpSpPr>
            <p:grpSpPr>
              <a:xfrm>
                <a:off x="91453" y="114937"/>
                <a:ext cx="750045" cy="777207"/>
                <a:chOff x="54877" y="169801"/>
                <a:chExt cx="750045" cy="777207"/>
              </a:xfrm>
            </p:grpSpPr>
            <p:sp>
              <p:nvSpPr>
                <p:cNvPr id="1996" name="Google Shape;1996;p2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 name="Google Shape;2015;p26"/>
              <p:cNvGrpSpPr/>
              <p:nvPr/>
            </p:nvGrpSpPr>
            <p:grpSpPr>
              <a:xfrm>
                <a:off x="76177" y="4248700"/>
                <a:ext cx="779177" cy="746654"/>
                <a:chOff x="39601" y="4212124"/>
                <a:chExt cx="779177" cy="746654"/>
              </a:xfrm>
            </p:grpSpPr>
            <p:sp>
              <p:nvSpPr>
                <p:cNvPr id="2016" name="Google Shape;2016;p2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26"/>
              <p:cNvGrpSpPr/>
              <p:nvPr/>
            </p:nvGrpSpPr>
            <p:grpSpPr>
              <a:xfrm rot="10800000" flipH="1">
                <a:off x="1005226" y="4721208"/>
                <a:ext cx="8138847" cy="211872"/>
                <a:chOff x="1005226" y="199492"/>
                <a:chExt cx="8138847" cy="211872"/>
              </a:xfrm>
            </p:grpSpPr>
            <p:sp>
              <p:nvSpPr>
                <p:cNvPr id="2036" name="Google Shape;2036;p2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7" name="Google Shape;2037;p26"/>
                <p:cNvGrpSpPr/>
                <p:nvPr/>
              </p:nvGrpSpPr>
              <p:grpSpPr>
                <a:xfrm>
                  <a:off x="1005226" y="199492"/>
                  <a:ext cx="3295960" cy="211872"/>
                  <a:chOff x="1018925" y="254356"/>
                  <a:chExt cx="3295960" cy="211872"/>
                </a:xfrm>
              </p:grpSpPr>
              <p:sp>
                <p:nvSpPr>
                  <p:cNvPr id="2038" name="Google Shape;2038;p2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40" name="Google Shape;2040;p2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2800"/>
              <a:buNone/>
              <a:defRPr sz="3000">
                <a:solidFill>
                  <a:schemeClr val="accent5"/>
                </a:solidFill>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sp>
        <p:nvSpPr>
          <p:cNvPr id="2041" name="Google Shape;2041;p26"/>
          <p:cNvSpPr txBox="1">
            <a:spLocks noGrp="1"/>
          </p:cNvSpPr>
          <p:nvPr>
            <p:ph type="title" idx="2"/>
          </p:nvPr>
        </p:nvSpPr>
        <p:spPr>
          <a:xfrm>
            <a:off x="3405675"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2" name="Google Shape;2042;p26"/>
          <p:cNvSpPr txBox="1">
            <a:spLocks noGrp="1"/>
          </p:cNvSpPr>
          <p:nvPr>
            <p:ph type="title" idx="3"/>
          </p:nvPr>
        </p:nvSpPr>
        <p:spPr>
          <a:xfrm>
            <a:off x="3349512"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3" name="Google Shape;2043;p26"/>
          <p:cNvSpPr txBox="1">
            <a:spLocks noGrp="1"/>
          </p:cNvSpPr>
          <p:nvPr>
            <p:ph type="title" idx="4"/>
          </p:nvPr>
        </p:nvSpPr>
        <p:spPr>
          <a:xfrm>
            <a:off x="783300"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4" name="Google Shape;2044;p26"/>
          <p:cNvSpPr txBox="1">
            <a:spLocks noGrp="1"/>
          </p:cNvSpPr>
          <p:nvPr>
            <p:ph type="title" idx="5"/>
          </p:nvPr>
        </p:nvSpPr>
        <p:spPr>
          <a:xfrm>
            <a:off x="727200"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5" name="Google Shape;2045;p26"/>
          <p:cNvSpPr txBox="1">
            <a:spLocks noGrp="1"/>
          </p:cNvSpPr>
          <p:nvPr>
            <p:ph type="title" idx="6"/>
          </p:nvPr>
        </p:nvSpPr>
        <p:spPr>
          <a:xfrm>
            <a:off x="6027838"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6" name="Google Shape;2046;p26"/>
          <p:cNvSpPr txBox="1">
            <a:spLocks noGrp="1"/>
          </p:cNvSpPr>
          <p:nvPr>
            <p:ph type="title" idx="7"/>
          </p:nvPr>
        </p:nvSpPr>
        <p:spPr>
          <a:xfrm>
            <a:off x="5971700"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7" name="Google Shape;2047;p26"/>
          <p:cNvSpPr txBox="1">
            <a:spLocks noGrp="1"/>
          </p:cNvSpPr>
          <p:nvPr>
            <p:ph type="title" idx="8"/>
          </p:nvPr>
        </p:nvSpPr>
        <p:spPr>
          <a:xfrm>
            <a:off x="3405675"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8" name="Google Shape;2048;p26"/>
          <p:cNvSpPr txBox="1">
            <a:spLocks noGrp="1"/>
          </p:cNvSpPr>
          <p:nvPr>
            <p:ph type="title" idx="9"/>
          </p:nvPr>
        </p:nvSpPr>
        <p:spPr>
          <a:xfrm>
            <a:off x="3349512"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9" name="Google Shape;2049;p26"/>
          <p:cNvSpPr txBox="1">
            <a:spLocks noGrp="1"/>
          </p:cNvSpPr>
          <p:nvPr>
            <p:ph type="title" idx="13"/>
          </p:nvPr>
        </p:nvSpPr>
        <p:spPr>
          <a:xfrm>
            <a:off x="783300"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50" name="Google Shape;2050;p26"/>
          <p:cNvSpPr txBox="1">
            <a:spLocks noGrp="1"/>
          </p:cNvSpPr>
          <p:nvPr>
            <p:ph type="title" idx="14"/>
          </p:nvPr>
        </p:nvSpPr>
        <p:spPr>
          <a:xfrm>
            <a:off x="727200"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51" name="Google Shape;2051;p26"/>
          <p:cNvSpPr txBox="1">
            <a:spLocks noGrp="1"/>
          </p:cNvSpPr>
          <p:nvPr>
            <p:ph type="title" idx="15"/>
          </p:nvPr>
        </p:nvSpPr>
        <p:spPr>
          <a:xfrm>
            <a:off x="6027838"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52" name="Google Shape;2052;p26"/>
          <p:cNvSpPr txBox="1">
            <a:spLocks noGrp="1"/>
          </p:cNvSpPr>
          <p:nvPr>
            <p:ph type="title" idx="16"/>
          </p:nvPr>
        </p:nvSpPr>
        <p:spPr>
          <a:xfrm>
            <a:off x="5971700"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p:cSld name="CUSTOM_6">
    <p:bg>
      <p:bgPr>
        <a:blipFill>
          <a:blip r:embed="rId2">
            <a:alphaModFix/>
          </a:blip>
          <a:stretch>
            <a:fillRect/>
          </a:stretch>
        </a:blipFill>
        <a:effectLst/>
      </p:bgPr>
    </p:bg>
    <p:spTree>
      <p:nvGrpSpPr>
        <p:cNvPr id="1" name="Shape 2053"/>
        <p:cNvGrpSpPr/>
        <p:nvPr/>
      </p:nvGrpSpPr>
      <p:grpSpPr>
        <a:xfrm>
          <a:off x="0" y="0"/>
          <a:ext cx="0" cy="0"/>
          <a:chOff x="0" y="0"/>
          <a:chExt cx="0" cy="0"/>
        </a:xfrm>
      </p:grpSpPr>
      <p:grpSp>
        <p:nvGrpSpPr>
          <p:cNvPr id="2054" name="Google Shape;2054;p27"/>
          <p:cNvGrpSpPr/>
          <p:nvPr/>
        </p:nvGrpSpPr>
        <p:grpSpPr>
          <a:xfrm>
            <a:off x="-23" y="114913"/>
            <a:ext cx="9067896" cy="4900595"/>
            <a:chOff x="-23" y="114913"/>
            <a:chExt cx="9067896" cy="4900595"/>
          </a:xfrm>
        </p:grpSpPr>
        <p:grpSp>
          <p:nvGrpSpPr>
            <p:cNvPr id="2055" name="Google Shape;2055;p27"/>
            <p:cNvGrpSpPr/>
            <p:nvPr/>
          </p:nvGrpSpPr>
          <p:grpSpPr>
            <a:xfrm flipH="1">
              <a:off x="4477159" y="4842845"/>
              <a:ext cx="189780" cy="172662"/>
              <a:chOff x="4520653" y="4806269"/>
              <a:chExt cx="189780" cy="172662"/>
            </a:xfrm>
          </p:grpSpPr>
          <p:sp>
            <p:nvSpPr>
              <p:cNvPr id="2056" name="Google Shape;2056;p2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9" name="Google Shape;2059;p27"/>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0" name="Google Shape;2060;p27"/>
            <p:cNvGrpSpPr/>
            <p:nvPr/>
          </p:nvGrpSpPr>
          <p:grpSpPr>
            <a:xfrm flipH="1">
              <a:off x="-23" y="114937"/>
              <a:ext cx="9067896" cy="4880416"/>
              <a:chOff x="76177" y="114937"/>
              <a:chExt cx="9067896" cy="4880416"/>
            </a:xfrm>
          </p:grpSpPr>
          <p:grpSp>
            <p:nvGrpSpPr>
              <p:cNvPr id="2061" name="Google Shape;2061;p27"/>
              <p:cNvGrpSpPr/>
              <p:nvPr/>
            </p:nvGrpSpPr>
            <p:grpSpPr>
              <a:xfrm>
                <a:off x="194306" y="1034696"/>
                <a:ext cx="213648" cy="3005896"/>
                <a:chOff x="194306" y="1034696"/>
                <a:chExt cx="213648" cy="3005896"/>
              </a:xfrm>
            </p:grpSpPr>
            <p:sp>
              <p:nvSpPr>
                <p:cNvPr id="2062" name="Google Shape;2062;p2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27"/>
              <p:cNvGrpSpPr/>
              <p:nvPr/>
            </p:nvGrpSpPr>
            <p:grpSpPr>
              <a:xfrm>
                <a:off x="1005226" y="210401"/>
                <a:ext cx="8138847" cy="211872"/>
                <a:chOff x="1005226" y="199492"/>
                <a:chExt cx="8138847" cy="211872"/>
              </a:xfrm>
            </p:grpSpPr>
            <p:sp>
              <p:nvSpPr>
                <p:cNvPr id="2067" name="Google Shape;2067;p2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8" name="Google Shape;2068;p27"/>
                <p:cNvGrpSpPr/>
                <p:nvPr/>
              </p:nvGrpSpPr>
              <p:grpSpPr>
                <a:xfrm>
                  <a:off x="1005226" y="199492"/>
                  <a:ext cx="3295960" cy="211872"/>
                  <a:chOff x="1018925" y="254356"/>
                  <a:chExt cx="3295960" cy="211872"/>
                </a:xfrm>
              </p:grpSpPr>
              <p:sp>
                <p:nvSpPr>
                  <p:cNvPr id="2069" name="Google Shape;2069;p2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71" name="Google Shape;2071;p27"/>
              <p:cNvGrpSpPr/>
              <p:nvPr/>
            </p:nvGrpSpPr>
            <p:grpSpPr>
              <a:xfrm>
                <a:off x="91453" y="114937"/>
                <a:ext cx="750045" cy="777207"/>
                <a:chOff x="54877" y="169801"/>
                <a:chExt cx="750045" cy="777207"/>
              </a:xfrm>
            </p:grpSpPr>
            <p:sp>
              <p:nvSpPr>
                <p:cNvPr id="2072" name="Google Shape;2072;p2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 name="Google Shape;2091;p27"/>
              <p:cNvGrpSpPr/>
              <p:nvPr/>
            </p:nvGrpSpPr>
            <p:grpSpPr>
              <a:xfrm>
                <a:off x="76177" y="4248700"/>
                <a:ext cx="779177" cy="746654"/>
                <a:chOff x="39601" y="4212124"/>
                <a:chExt cx="779177" cy="746654"/>
              </a:xfrm>
            </p:grpSpPr>
            <p:sp>
              <p:nvSpPr>
                <p:cNvPr id="2092" name="Google Shape;2092;p2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 name="Google Shape;2111;p27"/>
              <p:cNvGrpSpPr/>
              <p:nvPr/>
            </p:nvGrpSpPr>
            <p:grpSpPr>
              <a:xfrm rot="10800000" flipH="1">
                <a:off x="1005226" y="4721208"/>
                <a:ext cx="8138847" cy="211872"/>
                <a:chOff x="1005226" y="199492"/>
                <a:chExt cx="8138847" cy="211872"/>
              </a:xfrm>
            </p:grpSpPr>
            <p:sp>
              <p:nvSpPr>
                <p:cNvPr id="2112" name="Google Shape;2112;p2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3" name="Google Shape;2113;p27"/>
                <p:cNvGrpSpPr/>
                <p:nvPr/>
              </p:nvGrpSpPr>
              <p:grpSpPr>
                <a:xfrm>
                  <a:off x="1005226" y="199492"/>
                  <a:ext cx="3295960" cy="211872"/>
                  <a:chOff x="1018925" y="254356"/>
                  <a:chExt cx="3295960" cy="211872"/>
                </a:xfrm>
              </p:grpSpPr>
              <p:sp>
                <p:nvSpPr>
                  <p:cNvPr id="2114" name="Google Shape;2114;p2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116" name="Google Shape;2116;p2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2800"/>
              <a:buNone/>
              <a:defRPr sz="3000">
                <a:solidFill>
                  <a:schemeClr val="accent5"/>
                </a:solidFill>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sp>
        <p:nvSpPr>
          <p:cNvPr id="2117" name="Google Shape;2117;p27"/>
          <p:cNvSpPr txBox="1">
            <a:spLocks noGrp="1"/>
          </p:cNvSpPr>
          <p:nvPr>
            <p:ph type="subTitle" idx="1"/>
          </p:nvPr>
        </p:nvSpPr>
        <p:spPr>
          <a:xfrm>
            <a:off x="810950" y="2298500"/>
            <a:ext cx="2706000" cy="13968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5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CUSTOM_5">
    <p:bg>
      <p:bgPr>
        <a:blipFill>
          <a:blip r:embed="rId2">
            <a:alphaModFix/>
          </a:blip>
          <a:stretch>
            <a:fillRect/>
          </a:stretch>
        </a:blipFill>
        <a:effectLst/>
      </p:bgPr>
    </p:bg>
    <p:spTree>
      <p:nvGrpSpPr>
        <p:cNvPr id="1" name="Shape 2253"/>
        <p:cNvGrpSpPr/>
        <p:nvPr/>
      </p:nvGrpSpPr>
      <p:grpSpPr>
        <a:xfrm>
          <a:off x="0" y="0"/>
          <a:ext cx="0" cy="0"/>
          <a:chOff x="0" y="0"/>
          <a:chExt cx="0" cy="0"/>
        </a:xfrm>
      </p:grpSpPr>
      <p:grpSp>
        <p:nvGrpSpPr>
          <p:cNvPr id="2254" name="Google Shape;2254;p30"/>
          <p:cNvGrpSpPr/>
          <p:nvPr/>
        </p:nvGrpSpPr>
        <p:grpSpPr>
          <a:xfrm>
            <a:off x="76177" y="114913"/>
            <a:ext cx="8991497" cy="4900595"/>
            <a:chOff x="76177" y="114913"/>
            <a:chExt cx="8991497" cy="4900595"/>
          </a:xfrm>
        </p:grpSpPr>
        <p:grpSp>
          <p:nvGrpSpPr>
            <p:cNvPr id="2255" name="Google Shape;2255;p30"/>
            <p:cNvGrpSpPr/>
            <p:nvPr/>
          </p:nvGrpSpPr>
          <p:grpSpPr>
            <a:xfrm>
              <a:off x="4477110" y="4842845"/>
              <a:ext cx="189780" cy="172662"/>
              <a:chOff x="4520653" y="4806269"/>
              <a:chExt cx="189780" cy="172662"/>
            </a:xfrm>
          </p:grpSpPr>
          <p:sp>
            <p:nvSpPr>
              <p:cNvPr id="2256" name="Google Shape;2256;p3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30"/>
            <p:cNvGrpSpPr/>
            <p:nvPr/>
          </p:nvGrpSpPr>
          <p:grpSpPr>
            <a:xfrm>
              <a:off x="194306" y="1034696"/>
              <a:ext cx="213648" cy="3005896"/>
              <a:chOff x="194306" y="1034696"/>
              <a:chExt cx="213648" cy="3005896"/>
            </a:xfrm>
          </p:grpSpPr>
          <p:sp>
            <p:nvSpPr>
              <p:cNvPr id="2260" name="Google Shape;2260;p3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 name="Google Shape;2264;p30"/>
            <p:cNvGrpSpPr/>
            <p:nvPr/>
          </p:nvGrpSpPr>
          <p:grpSpPr>
            <a:xfrm>
              <a:off x="1018925" y="4718372"/>
              <a:ext cx="3295960" cy="211904"/>
              <a:chOff x="1018925" y="4669812"/>
              <a:chExt cx="3295960" cy="211904"/>
            </a:xfrm>
          </p:grpSpPr>
          <p:sp>
            <p:nvSpPr>
              <p:cNvPr id="2265" name="Google Shape;2265;p3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30"/>
            <p:cNvGrpSpPr/>
            <p:nvPr/>
          </p:nvGrpSpPr>
          <p:grpSpPr>
            <a:xfrm>
              <a:off x="4856159" y="4718372"/>
              <a:ext cx="3296315" cy="211904"/>
              <a:chOff x="4856159" y="4669812"/>
              <a:chExt cx="3296315" cy="211904"/>
            </a:xfrm>
          </p:grpSpPr>
          <p:sp>
            <p:nvSpPr>
              <p:cNvPr id="2268" name="Google Shape;2268;p3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30"/>
            <p:cNvGrpSpPr/>
            <p:nvPr/>
          </p:nvGrpSpPr>
          <p:grpSpPr>
            <a:xfrm>
              <a:off x="1005226" y="213208"/>
              <a:ext cx="7133549" cy="211872"/>
              <a:chOff x="1018925" y="199492"/>
              <a:chExt cx="7133549" cy="211872"/>
            </a:xfrm>
          </p:grpSpPr>
          <p:grpSp>
            <p:nvGrpSpPr>
              <p:cNvPr id="2271" name="Google Shape;2271;p30"/>
              <p:cNvGrpSpPr/>
              <p:nvPr/>
            </p:nvGrpSpPr>
            <p:grpSpPr>
              <a:xfrm>
                <a:off x="4856159" y="199492"/>
                <a:ext cx="3296315" cy="211872"/>
                <a:chOff x="4856159" y="254356"/>
                <a:chExt cx="3296315" cy="211872"/>
              </a:xfrm>
            </p:grpSpPr>
            <p:sp>
              <p:nvSpPr>
                <p:cNvPr id="2272" name="Google Shape;2272;p3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 name="Google Shape;2274;p30"/>
              <p:cNvGrpSpPr/>
              <p:nvPr/>
            </p:nvGrpSpPr>
            <p:grpSpPr>
              <a:xfrm>
                <a:off x="1018925" y="199492"/>
                <a:ext cx="3295960" cy="211872"/>
                <a:chOff x="1018925" y="254356"/>
                <a:chExt cx="3295960" cy="211872"/>
              </a:xfrm>
            </p:grpSpPr>
            <p:sp>
              <p:nvSpPr>
                <p:cNvPr id="2275" name="Google Shape;2275;p3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7" name="Google Shape;2277;p30"/>
            <p:cNvGrpSpPr/>
            <p:nvPr/>
          </p:nvGrpSpPr>
          <p:grpSpPr>
            <a:xfrm>
              <a:off x="91453" y="114937"/>
              <a:ext cx="750045" cy="777207"/>
              <a:chOff x="54877" y="169801"/>
              <a:chExt cx="750045" cy="777207"/>
            </a:xfrm>
          </p:grpSpPr>
          <p:sp>
            <p:nvSpPr>
              <p:cNvPr id="2278" name="Google Shape;2278;p3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30"/>
            <p:cNvGrpSpPr/>
            <p:nvPr/>
          </p:nvGrpSpPr>
          <p:grpSpPr>
            <a:xfrm>
              <a:off x="76177" y="4248700"/>
              <a:ext cx="779177" cy="746654"/>
              <a:chOff x="39601" y="4212124"/>
              <a:chExt cx="779177" cy="746654"/>
            </a:xfrm>
          </p:grpSpPr>
          <p:sp>
            <p:nvSpPr>
              <p:cNvPr id="2298" name="Google Shape;2298;p3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30"/>
            <p:cNvGrpSpPr/>
            <p:nvPr/>
          </p:nvGrpSpPr>
          <p:grpSpPr>
            <a:xfrm>
              <a:off x="8735864" y="1034696"/>
              <a:ext cx="213293" cy="3005896"/>
              <a:chOff x="8735864" y="1034696"/>
              <a:chExt cx="213293" cy="3005896"/>
            </a:xfrm>
          </p:grpSpPr>
          <p:sp>
            <p:nvSpPr>
              <p:cNvPr id="2318" name="Google Shape;2318;p3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 name="Google Shape;2322;p30"/>
            <p:cNvGrpSpPr/>
            <p:nvPr/>
          </p:nvGrpSpPr>
          <p:grpSpPr>
            <a:xfrm>
              <a:off x="8302319" y="114937"/>
              <a:ext cx="750045" cy="777046"/>
              <a:chOff x="8338895" y="169801"/>
              <a:chExt cx="750045" cy="777046"/>
            </a:xfrm>
          </p:grpSpPr>
          <p:sp>
            <p:nvSpPr>
              <p:cNvPr id="2323" name="Google Shape;2323;p3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 name="Google Shape;2342;p30"/>
            <p:cNvGrpSpPr/>
            <p:nvPr/>
          </p:nvGrpSpPr>
          <p:grpSpPr>
            <a:xfrm>
              <a:off x="8288916" y="4248700"/>
              <a:ext cx="778757" cy="746654"/>
              <a:chOff x="8325492" y="4212124"/>
              <a:chExt cx="778757" cy="746654"/>
            </a:xfrm>
          </p:grpSpPr>
          <p:sp>
            <p:nvSpPr>
              <p:cNvPr id="2343" name="Google Shape;2343;p3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2" name="Google Shape;2362;p3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3" name="Google Shape;2363;p30"/>
          <p:cNvSpPr txBox="1">
            <a:spLocks noGrp="1"/>
          </p:cNvSpPr>
          <p:nvPr>
            <p:ph type="ctrTitle"/>
          </p:nvPr>
        </p:nvSpPr>
        <p:spPr>
          <a:xfrm>
            <a:off x="2288000" y="584079"/>
            <a:ext cx="4568100" cy="118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5200"/>
              <a:buNone/>
              <a:defRPr sz="7500">
                <a:solidFill>
                  <a:schemeClr val="accent5"/>
                </a:solidFill>
              </a:defRPr>
            </a:lvl1pPr>
            <a:lvl2pPr lvl="1" algn="ctr" rtl="0">
              <a:spcBef>
                <a:spcPts val="0"/>
              </a:spcBef>
              <a:spcAft>
                <a:spcPts val="0"/>
              </a:spcAft>
              <a:buClr>
                <a:schemeClr val="accent5"/>
              </a:buClr>
              <a:buSzPts val="5200"/>
              <a:buNone/>
              <a:defRPr sz="5200">
                <a:solidFill>
                  <a:schemeClr val="accent5"/>
                </a:solidFill>
              </a:defRPr>
            </a:lvl2pPr>
            <a:lvl3pPr lvl="2" algn="ctr" rtl="0">
              <a:spcBef>
                <a:spcPts val="0"/>
              </a:spcBef>
              <a:spcAft>
                <a:spcPts val="0"/>
              </a:spcAft>
              <a:buClr>
                <a:schemeClr val="accent5"/>
              </a:buClr>
              <a:buSzPts val="5200"/>
              <a:buNone/>
              <a:defRPr sz="5200">
                <a:solidFill>
                  <a:schemeClr val="accent5"/>
                </a:solidFill>
              </a:defRPr>
            </a:lvl3pPr>
            <a:lvl4pPr lvl="3" algn="ctr" rtl="0">
              <a:spcBef>
                <a:spcPts val="0"/>
              </a:spcBef>
              <a:spcAft>
                <a:spcPts val="0"/>
              </a:spcAft>
              <a:buClr>
                <a:schemeClr val="accent5"/>
              </a:buClr>
              <a:buSzPts val="5200"/>
              <a:buNone/>
              <a:defRPr sz="5200">
                <a:solidFill>
                  <a:schemeClr val="accent5"/>
                </a:solidFill>
              </a:defRPr>
            </a:lvl4pPr>
            <a:lvl5pPr lvl="4" algn="ctr" rtl="0">
              <a:spcBef>
                <a:spcPts val="0"/>
              </a:spcBef>
              <a:spcAft>
                <a:spcPts val="0"/>
              </a:spcAft>
              <a:buClr>
                <a:schemeClr val="accent5"/>
              </a:buClr>
              <a:buSzPts val="5200"/>
              <a:buNone/>
              <a:defRPr sz="5200">
                <a:solidFill>
                  <a:schemeClr val="accent5"/>
                </a:solidFill>
              </a:defRPr>
            </a:lvl5pPr>
            <a:lvl6pPr lvl="5" algn="ctr" rtl="0">
              <a:spcBef>
                <a:spcPts val="0"/>
              </a:spcBef>
              <a:spcAft>
                <a:spcPts val="0"/>
              </a:spcAft>
              <a:buClr>
                <a:schemeClr val="accent5"/>
              </a:buClr>
              <a:buSzPts val="5200"/>
              <a:buNone/>
              <a:defRPr sz="5200">
                <a:solidFill>
                  <a:schemeClr val="accent5"/>
                </a:solidFill>
              </a:defRPr>
            </a:lvl6pPr>
            <a:lvl7pPr lvl="6" algn="ctr" rtl="0">
              <a:spcBef>
                <a:spcPts val="0"/>
              </a:spcBef>
              <a:spcAft>
                <a:spcPts val="0"/>
              </a:spcAft>
              <a:buClr>
                <a:schemeClr val="accent5"/>
              </a:buClr>
              <a:buSzPts val="5200"/>
              <a:buNone/>
              <a:defRPr sz="5200">
                <a:solidFill>
                  <a:schemeClr val="accent5"/>
                </a:solidFill>
              </a:defRPr>
            </a:lvl7pPr>
            <a:lvl8pPr lvl="7" algn="ctr" rtl="0">
              <a:spcBef>
                <a:spcPts val="0"/>
              </a:spcBef>
              <a:spcAft>
                <a:spcPts val="0"/>
              </a:spcAft>
              <a:buClr>
                <a:schemeClr val="accent5"/>
              </a:buClr>
              <a:buSzPts val="5200"/>
              <a:buNone/>
              <a:defRPr sz="5200">
                <a:solidFill>
                  <a:schemeClr val="accent5"/>
                </a:solidFill>
              </a:defRPr>
            </a:lvl8pPr>
            <a:lvl9pPr lvl="8" algn="ctr" rtl="0">
              <a:spcBef>
                <a:spcPts val="0"/>
              </a:spcBef>
              <a:spcAft>
                <a:spcPts val="0"/>
              </a:spcAft>
              <a:buClr>
                <a:schemeClr val="accent5"/>
              </a:buClr>
              <a:buSzPts val="5200"/>
              <a:buNone/>
              <a:defRPr sz="5200">
                <a:solidFill>
                  <a:schemeClr val="accent5"/>
                </a:solidFill>
              </a:defRPr>
            </a:lvl9pPr>
          </a:lstStyle>
          <a:p>
            <a:endParaRPr/>
          </a:p>
        </p:txBody>
      </p:sp>
      <p:sp>
        <p:nvSpPr>
          <p:cNvPr id="2364" name="Google Shape;2364;p30"/>
          <p:cNvSpPr txBox="1">
            <a:spLocks noGrp="1"/>
          </p:cNvSpPr>
          <p:nvPr>
            <p:ph type="subTitle" idx="1"/>
          </p:nvPr>
        </p:nvSpPr>
        <p:spPr>
          <a:xfrm>
            <a:off x="2288000" y="1600100"/>
            <a:ext cx="4568100" cy="5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None/>
              <a:defRPr sz="1800">
                <a:solidFill>
                  <a:schemeClr val="dk1"/>
                </a:solidFill>
              </a:defRPr>
            </a:lvl1pPr>
            <a:lvl2pPr lvl="1" algn="ctr" rtl="0">
              <a:lnSpc>
                <a:spcPct val="100000"/>
              </a:lnSpc>
              <a:spcBef>
                <a:spcPts val="0"/>
              </a:spcBef>
              <a:spcAft>
                <a:spcPts val="0"/>
              </a:spcAft>
              <a:buSzPts val="2000"/>
              <a:buNone/>
              <a:defRPr sz="2000"/>
            </a:lvl2pPr>
            <a:lvl3pPr lvl="2" algn="ctr" rtl="0">
              <a:lnSpc>
                <a:spcPct val="100000"/>
              </a:lnSpc>
              <a:spcBef>
                <a:spcPts val="0"/>
              </a:spcBef>
              <a:spcAft>
                <a:spcPts val="0"/>
              </a:spcAft>
              <a:buSzPts val="2000"/>
              <a:buNone/>
              <a:defRPr sz="2000"/>
            </a:lvl3pPr>
            <a:lvl4pPr lvl="3" algn="ctr" rtl="0">
              <a:lnSpc>
                <a:spcPct val="100000"/>
              </a:lnSpc>
              <a:spcBef>
                <a:spcPts val="0"/>
              </a:spcBef>
              <a:spcAft>
                <a:spcPts val="0"/>
              </a:spcAft>
              <a:buSzPts val="2000"/>
              <a:buNone/>
              <a:defRPr sz="2000"/>
            </a:lvl4pPr>
            <a:lvl5pPr lvl="4" algn="ctr" rtl="0">
              <a:lnSpc>
                <a:spcPct val="100000"/>
              </a:lnSpc>
              <a:spcBef>
                <a:spcPts val="0"/>
              </a:spcBef>
              <a:spcAft>
                <a:spcPts val="0"/>
              </a:spcAft>
              <a:buSzPts val="2000"/>
              <a:buNone/>
              <a:defRPr sz="2000"/>
            </a:lvl5pPr>
            <a:lvl6pPr lvl="5" algn="ctr" rtl="0">
              <a:lnSpc>
                <a:spcPct val="100000"/>
              </a:lnSpc>
              <a:spcBef>
                <a:spcPts val="0"/>
              </a:spcBef>
              <a:spcAft>
                <a:spcPts val="0"/>
              </a:spcAft>
              <a:buSzPts val="2000"/>
              <a:buNone/>
              <a:defRPr sz="2000"/>
            </a:lvl6pPr>
            <a:lvl7pPr lvl="6" algn="ctr" rtl="0">
              <a:lnSpc>
                <a:spcPct val="100000"/>
              </a:lnSpc>
              <a:spcBef>
                <a:spcPts val="0"/>
              </a:spcBef>
              <a:spcAft>
                <a:spcPts val="0"/>
              </a:spcAft>
              <a:buSzPts val="2000"/>
              <a:buNone/>
              <a:defRPr sz="2000"/>
            </a:lvl7pPr>
            <a:lvl8pPr lvl="7" algn="ctr" rtl="0">
              <a:lnSpc>
                <a:spcPct val="100000"/>
              </a:lnSpc>
              <a:spcBef>
                <a:spcPts val="0"/>
              </a:spcBef>
              <a:spcAft>
                <a:spcPts val="0"/>
              </a:spcAft>
              <a:buSzPts val="2000"/>
              <a:buNone/>
              <a:defRPr sz="2000"/>
            </a:lvl8pPr>
            <a:lvl9pPr lvl="8" algn="ctr" rtl="0">
              <a:lnSpc>
                <a:spcPct val="100000"/>
              </a:lnSpc>
              <a:spcBef>
                <a:spcPts val="0"/>
              </a:spcBef>
              <a:spcAft>
                <a:spcPts val="0"/>
              </a:spcAft>
              <a:buSzPts val="2000"/>
              <a:buNone/>
              <a:defRPr sz="2000"/>
            </a:lvl9pPr>
          </a:lstStyle>
          <a:p>
            <a:endParaRPr/>
          </a:p>
        </p:txBody>
      </p:sp>
      <p:sp>
        <p:nvSpPr>
          <p:cNvPr id="2366" name="Google Shape;2366;p30"/>
          <p:cNvSpPr txBox="1">
            <a:spLocks noGrp="1"/>
          </p:cNvSpPr>
          <p:nvPr>
            <p:ph type="subTitle" idx="2"/>
          </p:nvPr>
        </p:nvSpPr>
        <p:spPr>
          <a:xfrm>
            <a:off x="2757325" y="2114981"/>
            <a:ext cx="3629400" cy="748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CUSTOM_5_1">
    <p:bg>
      <p:bgPr>
        <a:blipFill>
          <a:blip r:embed="rId2">
            <a:alphaModFix/>
          </a:blip>
          <a:stretch>
            <a:fillRect/>
          </a:stretch>
        </a:blipFill>
        <a:effectLst/>
      </p:bgPr>
    </p:bg>
    <p:spTree>
      <p:nvGrpSpPr>
        <p:cNvPr id="1" name="Shape 2367"/>
        <p:cNvGrpSpPr/>
        <p:nvPr/>
      </p:nvGrpSpPr>
      <p:grpSpPr>
        <a:xfrm>
          <a:off x="0" y="0"/>
          <a:ext cx="0" cy="0"/>
          <a:chOff x="0" y="0"/>
          <a:chExt cx="0" cy="0"/>
        </a:xfrm>
      </p:grpSpPr>
      <p:grpSp>
        <p:nvGrpSpPr>
          <p:cNvPr id="2368" name="Google Shape;2368;p31"/>
          <p:cNvGrpSpPr/>
          <p:nvPr/>
        </p:nvGrpSpPr>
        <p:grpSpPr>
          <a:xfrm>
            <a:off x="76177" y="114913"/>
            <a:ext cx="9067896" cy="4900595"/>
            <a:chOff x="76177" y="114913"/>
            <a:chExt cx="9067896" cy="4900595"/>
          </a:xfrm>
        </p:grpSpPr>
        <p:grpSp>
          <p:nvGrpSpPr>
            <p:cNvPr id="2369" name="Google Shape;2369;p31"/>
            <p:cNvGrpSpPr/>
            <p:nvPr/>
          </p:nvGrpSpPr>
          <p:grpSpPr>
            <a:xfrm>
              <a:off x="4477110" y="4842845"/>
              <a:ext cx="189780" cy="172662"/>
              <a:chOff x="4520653" y="4806269"/>
              <a:chExt cx="189780" cy="172662"/>
            </a:xfrm>
          </p:grpSpPr>
          <p:sp>
            <p:nvSpPr>
              <p:cNvPr id="2370" name="Google Shape;2370;p31"/>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1"/>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1"/>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3" name="Google Shape;2373;p31"/>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4" name="Google Shape;2374;p31"/>
            <p:cNvGrpSpPr/>
            <p:nvPr/>
          </p:nvGrpSpPr>
          <p:grpSpPr>
            <a:xfrm>
              <a:off x="76177" y="114937"/>
              <a:ext cx="9067896" cy="4880416"/>
              <a:chOff x="76177" y="114937"/>
              <a:chExt cx="9067896" cy="4880416"/>
            </a:xfrm>
          </p:grpSpPr>
          <p:grpSp>
            <p:nvGrpSpPr>
              <p:cNvPr id="2375" name="Google Shape;2375;p31"/>
              <p:cNvGrpSpPr/>
              <p:nvPr/>
            </p:nvGrpSpPr>
            <p:grpSpPr>
              <a:xfrm>
                <a:off x="194306" y="1034696"/>
                <a:ext cx="213648" cy="3005896"/>
                <a:chOff x="194306" y="1034696"/>
                <a:chExt cx="213648" cy="3005896"/>
              </a:xfrm>
            </p:grpSpPr>
            <p:sp>
              <p:nvSpPr>
                <p:cNvPr id="2376" name="Google Shape;2376;p31"/>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1"/>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1"/>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1"/>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 name="Google Shape;2380;p31"/>
              <p:cNvGrpSpPr/>
              <p:nvPr/>
            </p:nvGrpSpPr>
            <p:grpSpPr>
              <a:xfrm>
                <a:off x="1005226" y="210401"/>
                <a:ext cx="8138847" cy="211872"/>
                <a:chOff x="1005226" y="199492"/>
                <a:chExt cx="8138847" cy="211872"/>
              </a:xfrm>
            </p:grpSpPr>
            <p:sp>
              <p:nvSpPr>
                <p:cNvPr id="2381" name="Google Shape;2381;p3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2" name="Google Shape;2382;p31"/>
                <p:cNvGrpSpPr/>
                <p:nvPr/>
              </p:nvGrpSpPr>
              <p:grpSpPr>
                <a:xfrm>
                  <a:off x="1005226" y="199492"/>
                  <a:ext cx="3295960" cy="211872"/>
                  <a:chOff x="1018925" y="254356"/>
                  <a:chExt cx="3295960" cy="211872"/>
                </a:xfrm>
              </p:grpSpPr>
              <p:sp>
                <p:nvSpPr>
                  <p:cNvPr id="2383" name="Google Shape;2383;p3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5" name="Google Shape;2385;p31"/>
              <p:cNvGrpSpPr/>
              <p:nvPr/>
            </p:nvGrpSpPr>
            <p:grpSpPr>
              <a:xfrm>
                <a:off x="91453" y="114937"/>
                <a:ext cx="750045" cy="777207"/>
                <a:chOff x="54877" y="169801"/>
                <a:chExt cx="750045" cy="777207"/>
              </a:xfrm>
            </p:grpSpPr>
            <p:sp>
              <p:nvSpPr>
                <p:cNvPr id="2386" name="Google Shape;2386;p31"/>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1"/>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1"/>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1"/>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1"/>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1"/>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1"/>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1"/>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1"/>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1"/>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1"/>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1"/>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1"/>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1"/>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1"/>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1"/>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1"/>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1"/>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1"/>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31"/>
              <p:cNvGrpSpPr/>
              <p:nvPr/>
            </p:nvGrpSpPr>
            <p:grpSpPr>
              <a:xfrm>
                <a:off x="76177" y="4248700"/>
                <a:ext cx="779177" cy="746654"/>
                <a:chOff x="39601" y="4212124"/>
                <a:chExt cx="779177" cy="746654"/>
              </a:xfrm>
            </p:grpSpPr>
            <p:sp>
              <p:nvSpPr>
                <p:cNvPr id="2406" name="Google Shape;2406;p31"/>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1"/>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1"/>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1"/>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1"/>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1"/>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1"/>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1"/>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1"/>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1"/>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1"/>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1"/>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1"/>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1"/>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1"/>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1"/>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1"/>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1"/>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1"/>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 name="Google Shape;2425;p31"/>
              <p:cNvGrpSpPr/>
              <p:nvPr/>
            </p:nvGrpSpPr>
            <p:grpSpPr>
              <a:xfrm rot="10800000" flipH="1">
                <a:off x="1005226" y="4721208"/>
                <a:ext cx="8138847" cy="211872"/>
                <a:chOff x="1005226" y="199492"/>
                <a:chExt cx="8138847" cy="211872"/>
              </a:xfrm>
            </p:grpSpPr>
            <p:sp>
              <p:nvSpPr>
                <p:cNvPr id="2426" name="Google Shape;2426;p3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7" name="Google Shape;2427;p31"/>
                <p:cNvGrpSpPr/>
                <p:nvPr/>
              </p:nvGrpSpPr>
              <p:grpSpPr>
                <a:xfrm>
                  <a:off x="1005226" y="199492"/>
                  <a:ext cx="3295960" cy="211872"/>
                  <a:chOff x="1018925" y="254356"/>
                  <a:chExt cx="3295960" cy="211872"/>
                </a:xfrm>
              </p:grpSpPr>
              <p:sp>
                <p:nvSpPr>
                  <p:cNvPr id="2428" name="Google Shape;2428;p3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2">
  <p:cSld name="CUSTOM_5_1_1">
    <p:bg>
      <p:bgPr>
        <a:blipFill>
          <a:blip r:embed="rId2">
            <a:alphaModFix/>
          </a:blip>
          <a:stretch>
            <a:fillRect/>
          </a:stretch>
        </a:blipFill>
        <a:effectLst/>
      </p:bgPr>
    </p:bg>
    <p:spTree>
      <p:nvGrpSpPr>
        <p:cNvPr id="1" name="Shape 2430"/>
        <p:cNvGrpSpPr/>
        <p:nvPr/>
      </p:nvGrpSpPr>
      <p:grpSpPr>
        <a:xfrm>
          <a:off x="0" y="0"/>
          <a:ext cx="0" cy="0"/>
          <a:chOff x="0" y="0"/>
          <a:chExt cx="0" cy="0"/>
        </a:xfrm>
      </p:grpSpPr>
      <p:grpSp>
        <p:nvGrpSpPr>
          <p:cNvPr id="2431" name="Google Shape;2431;p32"/>
          <p:cNvGrpSpPr/>
          <p:nvPr/>
        </p:nvGrpSpPr>
        <p:grpSpPr>
          <a:xfrm>
            <a:off x="-23" y="114913"/>
            <a:ext cx="9067896" cy="4900595"/>
            <a:chOff x="-23" y="114913"/>
            <a:chExt cx="9067896" cy="4900595"/>
          </a:xfrm>
        </p:grpSpPr>
        <p:grpSp>
          <p:nvGrpSpPr>
            <p:cNvPr id="2432" name="Google Shape;2432;p32"/>
            <p:cNvGrpSpPr/>
            <p:nvPr/>
          </p:nvGrpSpPr>
          <p:grpSpPr>
            <a:xfrm flipH="1">
              <a:off x="4477159" y="4842845"/>
              <a:ext cx="189780" cy="172662"/>
              <a:chOff x="4520653" y="4806269"/>
              <a:chExt cx="189780" cy="172662"/>
            </a:xfrm>
          </p:grpSpPr>
          <p:sp>
            <p:nvSpPr>
              <p:cNvPr id="2433" name="Google Shape;2433;p3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6" name="Google Shape;2436;p32"/>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7" name="Google Shape;2437;p32"/>
            <p:cNvGrpSpPr/>
            <p:nvPr/>
          </p:nvGrpSpPr>
          <p:grpSpPr>
            <a:xfrm flipH="1">
              <a:off x="-23" y="114937"/>
              <a:ext cx="9067896" cy="4880416"/>
              <a:chOff x="76177" y="114937"/>
              <a:chExt cx="9067896" cy="4880416"/>
            </a:xfrm>
          </p:grpSpPr>
          <p:grpSp>
            <p:nvGrpSpPr>
              <p:cNvPr id="2438" name="Google Shape;2438;p32"/>
              <p:cNvGrpSpPr/>
              <p:nvPr/>
            </p:nvGrpSpPr>
            <p:grpSpPr>
              <a:xfrm>
                <a:off x="194306" y="1034696"/>
                <a:ext cx="213648" cy="3005896"/>
                <a:chOff x="194306" y="1034696"/>
                <a:chExt cx="213648" cy="3005896"/>
              </a:xfrm>
            </p:grpSpPr>
            <p:sp>
              <p:nvSpPr>
                <p:cNvPr id="2439" name="Google Shape;2439;p32"/>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2"/>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2"/>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2"/>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32"/>
              <p:cNvGrpSpPr/>
              <p:nvPr/>
            </p:nvGrpSpPr>
            <p:grpSpPr>
              <a:xfrm>
                <a:off x="1005226" y="210401"/>
                <a:ext cx="8138847" cy="211872"/>
                <a:chOff x="1005226" y="199492"/>
                <a:chExt cx="8138847" cy="211872"/>
              </a:xfrm>
            </p:grpSpPr>
            <p:sp>
              <p:nvSpPr>
                <p:cNvPr id="2444" name="Google Shape;2444;p3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5" name="Google Shape;2445;p32"/>
                <p:cNvGrpSpPr/>
                <p:nvPr/>
              </p:nvGrpSpPr>
              <p:grpSpPr>
                <a:xfrm>
                  <a:off x="1005226" y="199492"/>
                  <a:ext cx="3295960" cy="211872"/>
                  <a:chOff x="1018925" y="254356"/>
                  <a:chExt cx="3295960" cy="211872"/>
                </a:xfrm>
              </p:grpSpPr>
              <p:sp>
                <p:nvSpPr>
                  <p:cNvPr id="2446" name="Google Shape;2446;p3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48" name="Google Shape;2448;p32"/>
              <p:cNvGrpSpPr/>
              <p:nvPr/>
            </p:nvGrpSpPr>
            <p:grpSpPr>
              <a:xfrm>
                <a:off x="91453" y="114937"/>
                <a:ext cx="750045" cy="777207"/>
                <a:chOff x="54877" y="169801"/>
                <a:chExt cx="750045" cy="777207"/>
              </a:xfrm>
            </p:grpSpPr>
            <p:sp>
              <p:nvSpPr>
                <p:cNvPr id="2449" name="Google Shape;2449;p32"/>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2"/>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2"/>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2"/>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2"/>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2"/>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2"/>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2"/>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2"/>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2"/>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2"/>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2"/>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2"/>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2"/>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2"/>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2"/>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2"/>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2"/>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2"/>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8" name="Google Shape;2468;p32"/>
              <p:cNvGrpSpPr/>
              <p:nvPr/>
            </p:nvGrpSpPr>
            <p:grpSpPr>
              <a:xfrm>
                <a:off x="76177" y="4248700"/>
                <a:ext cx="779177" cy="746654"/>
                <a:chOff x="39601" y="4212124"/>
                <a:chExt cx="779177" cy="746654"/>
              </a:xfrm>
            </p:grpSpPr>
            <p:sp>
              <p:nvSpPr>
                <p:cNvPr id="2469" name="Google Shape;2469;p32"/>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2"/>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2"/>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2"/>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2"/>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2"/>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2"/>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2"/>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2"/>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2"/>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2"/>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2"/>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2"/>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2"/>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2"/>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2"/>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2"/>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2"/>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2"/>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32"/>
              <p:cNvGrpSpPr/>
              <p:nvPr/>
            </p:nvGrpSpPr>
            <p:grpSpPr>
              <a:xfrm rot="10800000" flipH="1">
                <a:off x="1005226" y="4721208"/>
                <a:ext cx="8138847" cy="211872"/>
                <a:chOff x="1005226" y="199492"/>
                <a:chExt cx="8138847" cy="211872"/>
              </a:xfrm>
            </p:grpSpPr>
            <p:sp>
              <p:nvSpPr>
                <p:cNvPr id="2489" name="Google Shape;2489;p3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0" name="Google Shape;2490;p32"/>
                <p:cNvGrpSpPr/>
                <p:nvPr/>
              </p:nvGrpSpPr>
              <p:grpSpPr>
                <a:xfrm>
                  <a:off x="1005226" y="199492"/>
                  <a:ext cx="3295960" cy="211872"/>
                  <a:chOff x="1018925" y="254356"/>
                  <a:chExt cx="3295960" cy="211872"/>
                </a:xfrm>
              </p:grpSpPr>
              <p:sp>
                <p:nvSpPr>
                  <p:cNvPr id="2491" name="Google Shape;2491;p3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154"/>
        <p:cNvGrpSpPr/>
        <p:nvPr/>
      </p:nvGrpSpPr>
      <p:grpSpPr>
        <a:xfrm>
          <a:off x="0" y="0"/>
          <a:ext cx="0" cy="0"/>
          <a:chOff x="0" y="0"/>
          <a:chExt cx="0" cy="0"/>
        </a:xfrm>
      </p:grpSpPr>
      <p:grpSp>
        <p:nvGrpSpPr>
          <p:cNvPr id="155" name="Google Shape;155;p3"/>
          <p:cNvGrpSpPr/>
          <p:nvPr/>
        </p:nvGrpSpPr>
        <p:grpSpPr>
          <a:xfrm>
            <a:off x="76177" y="114913"/>
            <a:ext cx="8991497" cy="4900595"/>
            <a:chOff x="76177" y="114913"/>
            <a:chExt cx="8991497" cy="4900595"/>
          </a:xfrm>
        </p:grpSpPr>
        <p:grpSp>
          <p:nvGrpSpPr>
            <p:cNvPr id="156" name="Google Shape;156;p3"/>
            <p:cNvGrpSpPr/>
            <p:nvPr/>
          </p:nvGrpSpPr>
          <p:grpSpPr>
            <a:xfrm>
              <a:off x="4477110" y="4842845"/>
              <a:ext cx="189780" cy="172662"/>
              <a:chOff x="4520653" y="4806269"/>
              <a:chExt cx="189780" cy="172662"/>
            </a:xfrm>
          </p:grpSpPr>
          <p:sp>
            <p:nvSpPr>
              <p:cNvPr id="157" name="Google Shape;157;p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 name="Google Shape;160;p3"/>
            <p:cNvGrpSpPr/>
            <p:nvPr/>
          </p:nvGrpSpPr>
          <p:grpSpPr>
            <a:xfrm>
              <a:off x="194306" y="1034696"/>
              <a:ext cx="213648" cy="3005896"/>
              <a:chOff x="194306" y="1034696"/>
              <a:chExt cx="213648" cy="3005896"/>
            </a:xfrm>
          </p:grpSpPr>
          <p:sp>
            <p:nvSpPr>
              <p:cNvPr id="161" name="Google Shape;161;p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3"/>
            <p:cNvGrpSpPr/>
            <p:nvPr/>
          </p:nvGrpSpPr>
          <p:grpSpPr>
            <a:xfrm>
              <a:off x="1018925" y="4718372"/>
              <a:ext cx="3295960" cy="211904"/>
              <a:chOff x="1018925" y="4669812"/>
              <a:chExt cx="3295960" cy="211904"/>
            </a:xfrm>
          </p:grpSpPr>
          <p:sp>
            <p:nvSpPr>
              <p:cNvPr id="166" name="Google Shape;166;p3"/>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4856159" y="4718372"/>
              <a:ext cx="3296315" cy="211904"/>
              <a:chOff x="4856159" y="4669812"/>
              <a:chExt cx="3296315" cy="211904"/>
            </a:xfrm>
          </p:grpSpPr>
          <p:sp>
            <p:nvSpPr>
              <p:cNvPr id="169" name="Google Shape;169;p3"/>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 name="Google Shape;171;p3"/>
            <p:cNvGrpSpPr/>
            <p:nvPr/>
          </p:nvGrpSpPr>
          <p:grpSpPr>
            <a:xfrm>
              <a:off x="1005226" y="213208"/>
              <a:ext cx="7133549" cy="211872"/>
              <a:chOff x="1018925" y="199492"/>
              <a:chExt cx="7133549" cy="211872"/>
            </a:xfrm>
          </p:grpSpPr>
          <p:grpSp>
            <p:nvGrpSpPr>
              <p:cNvPr id="172" name="Google Shape;172;p3"/>
              <p:cNvGrpSpPr/>
              <p:nvPr/>
            </p:nvGrpSpPr>
            <p:grpSpPr>
              <a:xfrm>
                <a:off x="4856159" y="199492"/>
                <a:ext cx="3296315" cy="211872"/>
                <a:chOff x="4856159" y="254356"/>
                <a:chExt cx="3296315" cy="211872"/>
              </a:xfrm>
            </p:grpSpPr>
            <p:sp>
              <p:nvSpPr>
                <p:cNvPr id="173" name="Google Shape;173;p3"/>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 name="Google Shape;175;p3"/>
              <p:cNvGrpSpPr/>
              <p:nvPr/>
            </p:nvGrpSpPr>
            <p:grpSpPr>
              <a:xfrm>
                <a:off x="1018925" y="199492"/>
                <a:ext cx="3295960" cy="211872"/>
                <a:chOff x="1018925" y="254356"/>
                <a:chExt cx="3295960" cy="211872"/>
              </a:xfrm>
            </p:grpSpPr>
            <p:sp>
              <p:nvSpPr>
                <p:cNvPr id="176" name="Google Shape;176;p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 name="Google Shape;178;p3"/>
            <p:cNvGrpSpPr/>
            <p:nvPr/>
          </p:nvGrpSpPr>
          <p:grpSpPr>
            <a:xfrm>
              <a:off x="91453" y="114937"/>
              <a:ext cx="750045" cy="777207"/>
              <a:chOff x="54877" y="169801"/>
              <a:chExt cx="750045" cy="777207"/>
            </a:xfrm>
          </p:grpSpPr>
          <p:sp>
            <p:nvSpPr>
              <p:cNvPr id="179" name="Google Shape;179;p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3"/>
            <p:cNvGrpSpPr/>
            <p:nvPr/>
          </p:nvGrpSpPr>
          <p:grpSpPr>
            <a:xfrm>
              <a:off x="76177" y="4248700"/>
              <a:ext cx="779177" cy="746654"/>
              <a:chOff x="39601" y="4212124"/>
              <a:chExt cx="779177" cy="746654"/>
            </a:xfrm>
          </p:grpSpPr>
          <p:sp>
            <p:nvSpPr>
              <p:cNvPr id="199" name="Google Shape;199;p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 name="Google Shape;218;p3"/>
            <p:cNvGrpSpPr/>
            <p:nvPr/>
          </p:nvGrpSpPr>
          <p:grpSpPr>
            <a:xfrm>
              <a:off x="8735864" y="1034696"/>
              <a:ext cx="213293" cy="3005896"/>
              <a:chOff x="8735864" y="1034696"/>
              <a:chExt cx="213293" cy="3005896"/>
            </a:xfrm>
          </p:grpSpPr>
          <p:sp>
            <p:nvSpPr>
              <p:cNvPr id="219" name="Google Shape;219;p3"/>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 name="Google Shape;223;p3"/>
            <p:cNvGrpSpPr/>
            <p:nvPr/>
          </p:nvGrpSpPr>
          <p:grpSpPr>
            <a:xfrm>
              <a:off x="8302319" y="114937"/>
              <a:ext cx="750045" cy="777046"/>
              <a:chOff x="8338895" y="169801"/>
              <a:chExt cx="750045" cy="777046"/>
            </a:xfrm>
          </p:grpSpPr>
          <p:sp>
            <p:nvSpPr>
              <p:cNvPr id="224" name="Google Shape;224;p3"/>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 name="Google Shape;243;p3"/>
            <p:cNvGrpSpPr/>
            <p:nvPr/>
          </p:nvGrpSpPr>
          <p:grpSpPr>
            <a:xfrm>
              <a:off x="8288916" y="4248700"/>
              <a:ext cx="778757" cy="746654"/>
              <a:chOff x="8325492" y="4212124"/>
              <a:chExt cx="778757" cy="746654"/>
            </a:xfrm>
          </p:grpSpPr>
          <p:sp>
            <p:nvSpPr>
              <p:cNvPr id="244" name="Google Shape;244;p3"/>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 name="Google Shape;263;p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 name="Google Shape;264;p3"/>
          <p:cNvSpPr txBox="1">
            <a:spLocks noGrp="1"/>
          </p:cNvSpPr>
          <p:nvPr>
            <p:ph type="title"/>
          </p:nvPr>
        </p:nvSpPr>
        <p:spPr>
          <a:xfrm>
            <a:off x="805375" y="1755775"/>
            <a:ext cx="5308800" cy="19461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b="1">
                <a:solidFill>
                  <a:schemeClr val="accent5"/>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65" name="Google Shape;265;p3"/>
          <p:cNvSpPr txBox="1">
            <a:spLocks noGrp="1"/>
          </p:cNvSpPr>
          <p:nvPr>
            <p:ph type="subTitle" idx="1"/>
          </p:nvPr>
        </p:nvSpPr>
        <p:spPr>
          <a:xfrm>
            <a:off x="805375" y="3612150"/>
            <a:ext cx="4276500" cy="522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5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6" name="Google Shape;266;p3"/>
          <p:cNvSpPr txBox="1">
            <a:spLocks noGrp="1"/>
          </p:cNvSpPr>
          <p:nvPr>
            <p:ph type="title" idx="2" hasCustomPrompt="1"/>
          </p:nvPr>
        </p:nvSpPr>
        <p:spPr>
          <a:xfrm>
            <a:off x="779975" y="1008450"/>
            <a:ext cx="1137900" cy="772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6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9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57933644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7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59149581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Quote">
  <p:cSld name="1_Quote">
    <p:bg>
      <p:bgPr>
        <a:gradFill>
          <a:gsLst>
            <a:gs pos="0">
              <a:schemeClr val="accent1"/>
            </a:gs>
            <a:gs pos="50000">
              <a:schemeClr val="accent1"/>
            </a:gs>
            <a:gs pos="100000">
              <a:schemeClr val="accent3"/>
            </a:gs>
          </a:gsLst>
          <a:lin ang="2700006" scaled="0"/>
        </a:gradFill>
        <a:effectLst/>
      </p:bgPr>
    </p:bg>
    <p:spTree>
      <p:nvGrpSpPr>
        <p:cNvPr id="1" name="Shape 16"/>
        <p:cNvGrpSpPr/>
        <p:nvPr/>
      </p:nvGrpSpPr>
      <p:grpSpPr>
        <a:xfrm>
          <a:off x="0" y="0"/>
          <a:ext cx="0" cy="0"/>
          <a:chOff x="0" y="0"/>
          <a:chExt cx="0" cy="0"/>
        </a:xfrm>
      </p:grpSpPr>
      <p:sp>
        <p:nvSpPr>
          <p:cNvPr id="17" name="Google Shape;17;p4"/>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accent2"/>
            </a:solidFill>
            <a:prstDash val="solid"/>
            <a:round/>
            <a:headEnd type="none" w="med" len="med"/>
            <a:tailEnd type="none" w="med" len="med"/>
          </a:ln>
        </p:spPr>
      </p:sp>
      <p:sp>
        <p:nvSpPr>
          <p:cNvPr id="18" name="Google Shape;18;p4"/>
          <p:cNvSpPr txBox="1">
            <a:spLocks noGrp="1"/>
          </p:cNvSpPr>
          <p:nvPr>
            <p:ph type="body" idx="1"/>
          </p:nvPr>
        </p:nvSpPr>
        <p:spPr>
          <a:xfrm>
            <a:off x="1100500" y="1079200"/>
            <a:ext cx="4858200" cy="2991600"/>
          </a:xfrm>
          <a:prstGeom prst="rect">
            <a:avLst/>
          </a:prstGeom>
        </p:spPr>
        <p:txBody>
          <a:bodyPr spcFirstLastPara="1" wrap="square" lIns="0" tIns="0" rIns="0" bIns="0" anchor="t" anchorCtr="0">
            <a:noAutofit/>
          </a:bodyPr>
          <a:lstStyle>
            <a:lvl1pPr marL="457200" lvl="0" indent="-431800" rtl="0">
              <a:lnSpc>
                <a:spcPct val="100000"/>
              </a:lnSpc>
              <a:spcBef>
                <a:spcPts val="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1pPr>
            <a:lvl2pPr marL="914400" lvl="1"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2pPr>
            <a:lvl3pPr marL="1371600" lvl="2"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3pPr>
            <a:lvl4pPr marL="1828800" lvl="3"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4pPr>
            <a:lvl5pPr marL="2286000" lvl="4"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5pPr>
            <a:lvl6pPr marL="2743200" lvl="5"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6pPr>
            <a:lvl7pPr marL="3200400" lvl="6"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7pPr>
            <a:lvl8pPr marL="3657600" lvl="7"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8pPr>
            <a:lvl9pPr marL="4114800" lvl="8" indent="-431800" rtl="0">
              <a:lnSpc>
                <a:spcPct val="100000"/>
              </a:lnSpc>
              <a:spcBef>
                <a:spcPts val="600"/>
              </a:spcBef>
              <a:spcAft>
                <a:spcPts val="600"/>
              </a:spcAft>
              <a:buClr>
                <a:schemeClr val="lt1"/>
              </a:buClr>
              <a:buSzPts val="3200"/>
              <a:buFont typeface="Kulim Park"/>
              <a:buChar char="■"/>
              <a:defRPr sz="3200" b="1">
                <a:solidFill>
                  <a:schemeClr val="lt1"/>
                </a:solidFill>
                <a:latin typeface="Kulim Park"/>
                <a:ea typeface="Kulim Park"/>
                <a:cs typeface="Kulim Park"/>
                <a:sym typeface="Kulim Park"/>
              </a:defRPr>
            </a:lvl9pPr>
          </a:lstStyle>
          <a:p>
            <a:endParaRPr/>
          </a:p>
        </p:txBody>
      </p:sp>
      <p:sp>
        <p:nvSpPr>
          <p:cNvPr id="19" name="Google Shape;19;p4"/>
          <p:cNvSpPr txBox="1"/>
          <p:nvPr/>
        </p:nvSpPr>
        <p:spPr>
          <a:xfrm>
            <a:off x="273700" y="871753"/>
            <a:ext cx="781800" cy="653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7200">
                <a:solidFill>
                  <a:schemeClr val="dk1"/>
                </a:solidFill>
                <a:latin typeface="Red Hat Display Black"/>
                <a:ea typeface="Red Hat Display Black"/>
                <a:cs typeface="Red Hat Display Black"/>
                <a:sym typeface="Red Hat Display Black"/>
              </a:rPr>
              <a:t>“</a:t>
            </a:r>
            <a:endParaRPr sz="7200">
              <a:solidFill>
                <a:schemeClr val="dk1"/>
              </a:solidFill>
              <a:latin typeface="Red Hat Display Black"/>
              <a:ea typeface="Red Hat Display Black"/>
              <a:cs typeface="Red Hat Display Black"/>
              <a:sym typeface="Red Hat Display Black"/>
            </a:endParaRPr>
          </a:p>
        </p:txBody>
      </p:sp>
      <p:sp>
        <p:nvSpPr>
          <p:cNvPr id="20" name="Google Shape;20;p4"/>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41122784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1"/>
        <p:cNvGrpSpPr/>
        <p:nvPr/>
      </p:nvGrpSpPr>
      <p:grpSpPr>
        <a:xfrm>
          <a:off x="0" y="0"/>
          <a:ext cx="0" cy="0"/>
          <a:chOff x="0" y="0"/>
          <a:chExt cx="0" cy="0"/>
        </a:xfrm>
      </p:grpSpPr>
      <p:sp>
        <p:nvSpPr>
          <p:cNvPr id="22" name="Google Shape;22;p5"/>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dk2"/>
            </a:solidFill>
            <a:prstDash val="solid"/>
            <a:round/>
            <a:headEnd type="none" w="med" len="med"/>
            <a:tailEnd type="none" w="med" len="med"/>
          </a:ln>
        </p:spPr>
      </p:sp>
      <p:sp>
        <p:nvSpPr>
          <p:cNvPr id="23" name="Google Shape;23;p5"/>
          <p:cNvSpPr txBox="1">
            <a:spLocks noGrp="1"/>
          </p:cNvSpPr>
          <p:nvPr>
            <p:ph type="title"/>
          </p:nvPr>
        </p:nvSpPr>
        <p:spPr>
          <a:xfrm>
            <a:off x="545800" y="885775"/>
            <a:ext cx="7772400" cy="626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4" name="Google Shape;24;p5"/>
          <p:cNvSpPr txBox="1">
            <a:spLocks noGrp="1"/>
          </p:cNvSpPr>
          <p:nvPr>
            <p:ph type="body" idx="1"/>
          </p:nvPr>
        </p:nvSpPr>
        <p:spPr>
          <a:xfrm>
            <a:off x="1046825" y="1636475"/>
            <a:ext cx="5412900" cy="2537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600"/>
              </a:spcBef>
              <a:spcAft>
                <a:spcPts val="0"/>
              </a:spcAft>
              <a:buSzPts val="2000"/>
              <a:buChar char="╺"/>
              <a:defRPr/>
            </a:lvl2pPr>
            <a:lvl3pPr marL="1371600" lvl="2" indent="-355600" rtl="0">
              <a:spcBef>
                <a:spcPts val="600"/>
              </a:spcBef>
              <a:spcAft>
                <a:spcPts val="0"/>
              </a:spcAft>
              <a:buSzPts val="2000"/>
              <a:buChar char="■"/>
              <a:defRPr/>
            </a:lvl3pPr>
            <a:lvl4pPr marL="1828800" lvl="3" indent="-355600" rtl="0">
              <a:spcBef>
                <a:spcPts val="600"/>
              </a:spcBef>
              <a:spcAft>
                <a:spcPts val="0"/>
              </a:spcAft>
              <a:buSzPts val="2000"/>
              <a:buChar char="●"/>
              <a:defRPr/>
            </a:lvl4pPr>
            <a:lvl5pPr marL="2286000" lvl="4" indent="-355600" rtl="0">
              <a:spcBef>
                <a:spcPts val="600"/>
              </a:spcBef>
              <a:spcAft>
                <a:spcPts val="0"/>
              </a:spcAft>
              <a:buSzPts val="2000"/>
              <a:buChar char="○"/>
              <a:defRPr/>
            </a:lvl5pPr>
            <a:lvl6pPr marL="2743200" lvl="5" indent="-355600" rtl="0">
              <a:spcBef>
                <a:spcPts val="600"/>
              </a:spcBef>
              <a:spcAft>
                <a:spcPts val="0"/>
              </a:spcAft>
              <a:buSzPts val="2000"/>
              <a:buChar char="■"/>
              <a:defRPr/>
            </a:lvl6pPr>
            <a:lvl7pPr marL="3200400" lvl="6" indent="-355600" rtl="0">
              <a:spcBef>
                <a:spcPts val="600"/>
              </a:spcBef>
              <a:spcAft>
                <a:spcPts val="0"/>
              </a:spcAft>
              <a:buSzPts val="2000"/>
              <a:buChar char="●"/>
              <a:defRPr/>
            </a:lvl7pPr>
            <a:lvl8pPr marL="3657600" lvl="7" indent="-355600" rtl="0">
              <a:spcBef>
                <a:spcPts val="600"/>
              </a:spcBef>
              <a:spcAft>
                <a:spcPts val="0"/>
              </a:spcAft>
              <a:buSzPts val="2000"/>
              <a:buChar char="○"/>
              <a:defRPr/>
            </a:lvl8pPr>
            <a:lvl9pPr marL="4114800" lvl="8" indent="-355600" rtl="0">
              <a:spcBef>
                <a:spcPts val="600"/>
              </a:spcBef>
              <a:spcAft>
                <a:spcPts val="600"/>
              </a:spcAft>
              <a:buSzPts val="2000"/>
              <a:buChar char="■"/>
              <a:defRPr/>
            </a:lvl9pPr>
          </a:lstStyle>
          <a:p>
            <a:endParaRPr/>
          </a:p>
        </p:txBody>
      </p:sp>
      <p:sp>
        <p:nvSpPr>
          <p:cNvPr id="25" name="Google Shape;25;p5"/>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316241881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32"/>
        <p:cNvGrpSpPr/>
        <p:nvPr/>
      </p:nvGrpSpPr>
      <p:grpSpPr>
        <a:xfrm>
          <a:off x="0" y="0"/>
          <a:ext cx="0" cy="0"/>
          <a:chOff x="0" y="0"/>
          <a:chExt cx="0" cy="0"/>
        </a:xfrm>
      </p:grpSpPr>
      <p:sp>
        <p:nvSpPr>
          <p:cNvPr id="33" name="Google Shape;33;p7"/>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dk2"/>
            </a:solidFill>
            <a:prstDash val="solid"/>
            <a:round/>
            <a:headEnd type="none" w="med" len="med"/>
            <a:tailEnd type="none" w="med" len="med"/>
          </a:ln>
        </p:spPr>
      </p:sp>
      <p:sp>
        <p:nvSpPr>
          <p:cNvPr id="34" name="Google Shape;34;p7"/>
          <p:cNvSpPr txBox="1">
            <a:spLocks noGrp="1"/>
          </p:cNvSpPr>
          <p:nvPr>
            <p:ph type="title"/>
          </p:nvPr>
        </p:nvSpPr>
        <p:spPr>
          <a:xfrm>
            <a:off x="545800" y="885775"/>
            <a:ext cx="7772400" cy="626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5" name="Google Shape;35;p7"/>
          <p:cNvSpPr txBox="1">
            <a:spLocks noGrp="1"/>
          </p:cNvSpPr>
          <p:nvPr>
            <p:ph type="body" idx="1"/>
          </p:nvPr>
        </p:nvSpPr>
        <p:spPr>
          <a:xfrm>
            <a:off x="1046825" y="1636475"/>
            <a:ext cx="2575200" cy="26091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600"/>
              </a:spcBef>
              <a:spcAft>
                <a:spcPts val="0"/>
              </a:spcAft>
              <a:buSzPts val="1800"/>
              <a:buChar char="╺"/>
              <a:defRPr sz="1800"/>
            </a:lvl2pPr>
            <a:lvl3pPr marL="1371600" lvl="2" indent="-342900" rtl="0">
              <a:spcBef>
                <a:spcPts val="600"/>
              </a:spcBef>
              <a:spcAft>
                <a:spcPts val="0"/>
              </a:spcAft>
              <a:buSzPts val="1800"/>
              <a:buChar char="■"/>
              <a:defRPr sz="1800"/>
            </a:lvl3pPr>
            <a:lvl4pPr marL="1828800" lvl="3" indent="-342900" rtl="0">
              <a:spcBef>
                <a:spcPts val="600"/>
              </a:spcBef>
              <a:spcAft>
                <a:spcPts val="0"/>
              </a:spcAft>
              <a:buSzPts val="1800"/>
              <a:buChar char="●"/>
              <a:defRPr sz="1800"/>
            </a:lvl4pPr>
            <a:lvl5pPr marL="2286000" lvl="4" indent="-342900" rtl="0">
              <a:spcBef>
                <a:spcPts val="600"/>
              </a:spcBef>
              <a:spcAft>
                <a:spcPts val="0"/>
              </a:spcAft>
              <a:buSzPts val="1800"/>
              <a:buChar char="○"/>
              <a:defRPr sz="1800"/>
            </a:lvl5pPr>
            <a:lvl6pPr marL="2743200" lvl="5" indent="-342900" rtl="0">
              <a:spcBef>
                <a:spcPts val="600"/>
              </a:spcBef>
              <a:spcAft>
                <a:spcPts val="0"/>
              </a:spcAft>
              <a:buSzPts val="1800"/>
              <a:buChar char="■"/>
              <a:defRPr sz="1800"/>
            </a:lvl6pPr>
            <a:lvl7pPr marL="3200400" lvl="6" indent="-342900" rtl="0">
              <a:spcBef>
                <a:spcPts val="600"/>
              </a:spcBef>
              <a:spcAft>
                <a:spcPts val="0"/>
              </a:spcAft>
              <a:buSzPts val="1800"/>
              <a:buChar char="●"/>
              <a:defRPr sz="1800"/>
            </a:lvl7pPr>
            <a:lvl8pPr marL="3657600" lvl="7" indent="-342900" rtl="0">
              <a:spcBef>
                <a:spcPts val="600"/>
              </a:spcBef>
              <a:spcAft>
                <a:spcPts val="0"/>
              </a:spcAft>
              <a:buSzPts val="1800"/>
              <a:buChar char="○"/>
              <a:defRPr sz="1800"/>
            </a:lvl8pPr>
            <a:lvl9pPr marL="4114800" lvl="8" indent="-342900" rtl="0">
              <a:spcBef>
                <a:spcPts val="600"/>
              </a:spcBef>
              <a:spcAft>
                <a:spcPts val="600"/>
              </a:spcAft>
              <a:buSzPts val="1800"/>
              <a:buChar char="■"/>
              <a:defRPr sz="1800"/>
            </a:lvl9pPr>
          </a:lstStyle>
          <a:p>
            <a:endParaRPr/>
          </a:p>
        </p:txBody>
      </p:sp>
      <p:sp>
        <p:nvSpPr>
          <p:cNvPr id="36" name="Google Shape;36;p7"/>
          <p:cNvSpPr txBox="1">
            <a:spLocks noGrp="1"/>
          </p:cNvSpPr>
          <p:nvPr>
            <p:ph type="body" idx="2"/>
          </p:nvPr>
        </p:nvSpPr>
        <p:spPr>
          <a:xfrm>
            <a:off x="3884518" y="1636475"/>
            <a:ext cx="2575200" cy="26091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600"/>
              </a:spcBef>
              <a:spcAft>
                <a:spcPts val="0"/>
              </a:spcAft>
              <a:buSzPts val="1800"/>
              <a:buChar char="╺"/>
              <a:defRPr sz="1800"/>
            </a:lvl2pPr>
            <a:lvl3pPr marL="1371600" lvl="2" indent="-342900" rtl="0">
              <a:spcBef>
                <a:spcPts val="600"/>
              </a:spcBef>
              <a:spcAft>
                <a:spcPts val="0"/>
              </a:spcAft>
              <a:buSzPts val="1800"/>
              <a:buChar char="■"/>
              <a:defRPr sz="1800"/>
            </a:lvl3pPr>
            <a:lvl4pPr marL="1828800" lvl="3" indent="-342900" rtl="0">
              <a:spcBef>
                <a:spcPts val="600"/>
              </a:spcBef>
              <a:spcAft>
                <a:spcPts val="0"/>
              </a:spcAft>
              <a:buSzPts val="1800"/>
              <a:buChar char="●"/>
              <a:defRPr sz="1800"/>
            </a:lvl4pPr>
            <a:lvl5pPr marL="2286000" lvl="4" indent="-342900" rtl="0">
              <a:spcBef>
                <a:spcPts val="600"/>
              </a:spcBef>
              <a:spcAft>
                <a:spcPts val="0"/>
              </a:spcAft>
              <a:buSzPts val="1800"/>
              <a:buChar char="○"/>
              <a:defRPr sz="1800"/>
            </a:lvl5pPr>
            <a:lvl6pPr marL="2743200" lvl="5" indent="-342900" rtl="0">
              <a:spcBef>
                <a:spcPts val="600"/>
              </a:spcBef>
              <a:spcAft>
                <a:spcPts val="0"/>
              </a:spcAft>
              <a:buSzPts val="1800"/>
              <a:buChar char="■"/>
              <a:defRPr sz="1800"/>
            </a:lvl6pPr>
            <a:lvl7pPr marL="3200400" lvl="6" indent="-342900" rtl="0">
              <a:spcBef>
                <a:spcPts val="600"/>
              </a:spcBef>
              <a:spcAft>
                <a:spcPts val="0"/>
              </a:spcAft>
              <a:buSzPts val="1800"/>
              <a:buChar char="●"/>
              <a:defRPr sz="1800"/>
            </a:lvl7pPr>
            <a:lvl8pPr marL="3657600" lvl="7" indent="-342900" rtl="0">
              <a:spcBef>
                <a:spcPts val="600"/>
              </a:spcBef>
              <a:spcAft>
                <a:spcPts val="0"/>
              </a:spcAft>
              <a:buSzPts val="1800"/>
              <a:buChar char="○"/>
              <a:defRPr sz="1800"/>
            </a:lvl8pPr>
            <a:lvl9pPr marL="4114800" lvl="8" indent="-342900" rtl="0">
              <a:spcBef>
                <a:spcPts val="600"/>
              </a:spcBef>
              <a:spcAft>
                <a:spcPts val="600"/>
              </a:spcAft>
              <a:buSzPts val="1800"/>
              <a:buChar char="■"/>
              <a:defRPr sz="1800"/>
            </a:lvl9pPr>
          </a:lstStyle>
          <a:p>
            <a:endParaRPr/>
          </a:p>
        </p:txBody>
      </p:sp>
      <p:sp>
        <p:nvSpPr>
          <p:cNvPr id="37" name="Google Shape;37;p7"/>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261950164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24_Contents slide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949116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334D595-2B2A-4CFB-AB82-01B610771ACA}"/>
              </a:ext>
            </a:extLst>
          </p:cNvPr>
          <p:cNvSpPr/>
          <p:nvPr userDrawn="1"/>
        </p:nvSpPr>
        <p:spPr>
          <a:xfrm>
            <a:off x="0" y="355550"/>
            <a:ext cx="8778226" cy="4432401"/>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0" name="Picture Placeholder 9">
            <a:extLst>
              <a:ext uri="{FF2B5EF4-FFF2-40B4-BE49-F238E27FC236}">
                <a16:creationId xmlns:a16="http://schemas.microsoft.com/office/drawing/2014/main" id="{EA64BFEB-701F-4523-9B1A-D0CE644C530E}"/>
              </a:ext>
            </a:extLst>
          </p:cNvPr>
          <p:cNvSpPr>
            <a:spLocks noGrp="1"/>
          </p:cNvSpPr>
          <p:nvPr>
            <p:ph type="pic" sz="quarter" idx="14" hasCustomPrompt="1"/>
          </p:nvPr>
        </p:nvSpPr>
        <p:spPr>
          <a:xfrm>
            <a:off x="0" y="0"/>
            <a:ext cx="5192486" cy="5143500"/>
          </a:xfrm>
          <a:custGeom>
            <a:avLst/>
            <a:gdLst>
              <a:gd name="connsiteX0" fmla="*/ 0 w 6923314"/>
              <a:gd name="connsiteY0" fmla="*/ 0 h 6858000"/>
              <a:gd name="connsiteX1" fmla="*/ 5208814 w 6923314"/>
              <a:gd name="connsiteY1" fmla="*/ 0 h 6858000"/>
              <a:gd name="connsiteX2" fmla="*/ 6923314 w 6923314"/>
              <a:gd name="connsiteY2" fmla="*/ 6858000 h 6858000"/>
              <a:gd name="connsiteX3" fmla="*/ 1305197 w 6923314"/>
              <a:gd name="connsiteY3" fmla="*/ 6858000 h 6858000"/>
              <a:gd name="connsiteX4" fmla="*/ 0 w 6923314"/>
              <a:gd name="connsiteY4" fmla="*/ 1637212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3314" h="6858000">
                <a:moveTo>
                  <a:pt x="0" y="0"/>
                </a:moveTo>
                <a:lnTo>
                  <a:pt x="5208814" y="0"/>
                </a:lnTo>
                <a:lnTo>
                  <a:pt x="6923314" y="6858000"/>
                </a:lnTo>
                <a:lnTo>
                  <a:pt x="1305197" y="6858000"/>
                </a:lnTo>
                <a:lnTo>
                  <a:pt x="0" y="1637212"/>
                </a:lnTo>
                <a:close/>
              </a:path>
            </a:pathLst>
          </a:custGeom>
          <a:solidFill>
            <a:schemeClr val="bg1">
              <a:lumMod val="95000"/>
            </a:schemeClr>
          </a:solidFill>
          <a:ln w="25400">
            <a:noFill/>
          </a:ln>
        </p:spPr>
        <p:txBody>
          <a:bodyPr wrap="square" anchor="ctr">
            <a:noAutofit/>
          </a:bodyPr>
          <a:lstStyle>
            <a:lvl1pPr marL="0" indent="0" algn="ctr">
              <a:lnSpc>
                <a:spcPct val="100000"/>
              </a:lnSpc>
              <a:buNone/>
              <a:defRPr sz="9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18039026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2_Contents slide layout">
    <p:spTree>
      <p:nvGrpSpPr>
        <p:cNvPr id="1" name=""/>
        <p:cNvGrpSpPr/>
        <p:nvPr/>
      </p:nvGrpSpPr>
      <p:grpSpPr>
        <a:xfrm>
          <a:off x="0" y="0"/>
          <a:ext cx="0" cy="0"/>
          <a:chOff x="0" y="0"/>
          <a:chExt cx="0" cy="0"/>
        </a:xfrm>
      </p:grpSpPr>
      <p:sp>
        <p:nvSpPr>
          <p:cNvPr id="8" name="Freeform 5"/>
          <p:cNvSpPr>
            <a:spLocks/>
          </p:cNvSpPr>
          <p:nvPr userDrawn="1"/>
        </p:nvSpPr>
        <p:spPr bwMode="auto">
          <a:xfrm>
            <a:off x="0" y="0"/>
            <a:ext cx="9144000" cy="901016"/>
          </a:xfrm>
          <a:custGeom>
            <a:avLst/>
            <a:gdLst>
              <a:gd name="T0" fmla="*/ 814 w 814"/>
              <a:gd name="T1" fmla="*/ 25 h 378"/>
              <a:gd name="T2" fmla="*/ 811 w 814"/>
              <a:gd name="T3" fmla="*/ 0 h 378"/>
              <a:gd name="T4" fmla="*/ 0 w 814"/>
              <a:gd name="T5" fmla="*/ 0 h 378"/>
              <a:gd name="T6" fmla="*/ 0 w 814"/>
              <a:gd name="T7" fmla="*/ 378 h 378"/>
              <a:gd name="T8" fmla="*/ 20 w 814"/>
              <a:gd name="T9" fmla="*/ 378 h 378"/>
              <a:gd name="T10" fmla="*/ 814 w 814"/>
              <a:gd name="T11" fmla="*/ 25 h 378"/>
            </a:gdLst>
            <a:ahLst/>
            <a:cxnLst>
              <a:cxn ang="0">
                <a:pos x="T0" y="T1"/>
              </a:cxn>
              <a:cxn ang="0">
                <a:pos x="T2" y="T3"/>
              </a:cxn>
              <a:cxn ang="0">
                <a:pos x="T4" y="T5"/>
              </a:cxn>
              <a:cxn ang="0">
                <a:pos x="T6" y="T7"/>
              </a:cxn>
              <a:cxn ang="0">
                <a:pos x="T8" y="T9"/>
              </a:cxn>
              <a:cxn ang="0">
                <a:pos x="T10" y="T11"/>
              </a:cxn>
            </a:cxnLst>
            <a:rect l="0" t="0" r="r" b="b"/>
            <a:pathLst>
              <a:path w="814" h="378">
                <a:moveTo>
                  <a:pt x="814" y="25"/>
                </a:moveTo>
                <a:cubicBezTo>
                  <a:pt x="814" y="17"/>
                  <a:pt x="813" y="8"/>
                  <a:pt x="811" y="0"/>
                </a:cubicBezTo>
                <a:cubicBezTo>
                  <a:pt x="0" y="0"/>
                  <a:pt x="0" y="0"/>
                  <a:pt x="0" y="0"/>
                </a:cubicBezTo>
                <a:cubicBezTo>
                  <a:pt x="0" y="378"/>
                  <a:pt x="0" y="378"/>
                  <a:pt x="0" y="378"/>
                </a:cubicBezTo>
                <a:cubicBezTo>
                  <a:pt x="7" y="378"/>
                  <a:pt x="13" y="378"/>
                  <a:pt x="20" y="378"/>
                </a:cubicBezTo>
                <a:cubicBezTo>
                  <a:pt x="458" y="378"/>
                  <a:pt x="814" y="220"/>
                  <a:pt x="814" y="25"/>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2" name="Text Placeholder 9">
            <a:extLst>
              <a:ext uri="{FF2B5EF4-FFF2-40B4-BE49-F238E27FC236}">
                <a16:creationId xmlns:a16="http://schemas.microsoft.com/office/drawing/2014/main" id="{23DE32A5-6181-4C51-AD5C-3F1A448478A1}"/>
              </a:ext>
            </a:extLst>
          </p:cNvPr>
          <p:cNvSpPr>
            <a:spLocks noGrp="1"/>
          </p:cNvSpPr>
          <p:nvPr userDrawn="1">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rgbClr val="47346C"/>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66730207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slide" type="title" preserve="1">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grpSp>
        <p:nvGrpSpPr>
          <p:cNvPr id="9" name="Google Shape;9;p2"/>
          <p:cNvGrpSpPr/>
          <p:nvPr/>
        </p:nvGrpSpPr>
        <p:grpSpPr>
          <a:xfrm>
            <a:off x="198356" y="181768"/>
            <a:ext cx="8747414" cy="4810379"/>
            <a:chOff x="198356" y="181768"/>
            <a:chExt cx="8747414" cy="4810379"/>
          </a:xfrm>
        </p:grpSpPr>
        <p:grpSp>
          <p:nvGrpSpPr>
            <p:cNvPr id="10" name="Google Shape;10;p2"/>
            <p:cNvGrpSpPr/>
            <p:nvPr/>
          </p:nvGrpSpPr>
          <p:grpSpPr>
            <a:xfrm>
              <a:off x="1321774" y="863971"/>
              <a:ext cx="6500577" cy="3415632"/>
              <a:chOff x="1321774" y="863971"/>
              <a:chExt cx="6500577" cy="3415632"/>
            </a:xfrm>
          </p:grpSpPr>
          <p:grpSp>
            <p:nvGrpSpPr>
              <p:cNvPr id="11" name="Google Shape;11;p2"/>
              <p:cNvGrpSpPr/>
              <p:nvPr/>
            </p:nvGrpSpPr>
            <p:grpSpPr>
              <a:xfrm>
                <a:off x="2953710" y="3527896"/>
                <a:ext cx="3236705" cy="751706"/>
                <a:chOff x="2953710" y="3527896"/>
                <a:chExt cx="3236705" cy="751706"/>
              </a:xfrm>
            </p:grpSpPr>
            <p:sp>
              <p:nvSpPr>
                <p:cNvPr id="12" name="Google Shape;12;p2"/>
                <p:cNvSpPr/>
                <p:nvPr/>
              </p:nvSpPr>
              <p:spPr>
                <a:xfrm>
                  <a:off x="3339828" y="3588323"/>
                  <a:ext cx="468008" cy="272129"/>
                </a:xfrm>
                <a:custGeom>
                  <a:avLst/>
                  <a:gdLst/>
                  <a:ahLst/>
                  <a:cxnLst/>
                  <a:rect l="l" t="t" r="r" b="b"/>
                  <a:pathLst>
                    <a:path w="14522" h="8444" extrusionOk="0">
                      <a:moveTo>
                        <a:pt x="5530" y="3639"/>
                      </a:moveTo>
                      <a:cubicBezTo>
                        <a:pt x="5587" y="4297"/>
                        <a:pt x="5783" y="4886"/>
                        <a:pt x="6107" y="5452"/>
                      </a:cubicBezTo>
                      <a:cubicBezTo>
                        <a:pt x="6338" y="5856"/>
                        <a:pt x="6615" y="6213"/>
                        <a:pt x="6961" y="6548"/>
                      </a:cubicBezTo>
                      <a:cubicBezTo>
                        <a:pt x="7319" y="6779"/>
                        <a:pt x="7711" y="6964"/>
                        <a:pt x="8115" y="7102"/>
                      </a:cubicBezTo>
                      <a:cubicBezTo>
                        <a:pt x="8773" y="7310"/>
                        <a:pt x="9477" y="7391"/>
                        <a:pt x="10181" y="7414"/>
                      </a:cubicBezTo>
                      <a:cubicBezTo>
                        <a:pt x="9919" y="7448"/>
                        <a:pt x="9652" y="7467"/>
                        <a:pt x="9385" y="7467"/>
                      </a:cubicBezTo>
                      <a:cubicBezTo>
                        <a:pt x="8935" y="7467"/>
                        <a:pt x="8485" y="7414"/>
                        <a:pt x="8057" y="7298"/>
                      </a:cubicBezTo>
                      <a:cubicBezTo>
                        <a:pt x="7342" y="7125"/>
                        <a:pt x="6695" y="6756"/>
                        <a:pt x="6130" y="6306"/>
                      </a:cubicBezTo>
                      <a:cubicBezTo>
                        <a:pt x="5576" y="5856"/>
                        <a:pt x="5068" y="5348"/>
                        <a:pt x="4548" y="4874"/>
                      </a:cubicBezTo>
                      <a:cubicBezTo>
                        <a:pt x="4029" y="4401"/>
                        <a:pt x="3463" y="3963"/>
                        <a:pt x="2817" y="3674"/>
                      </a:cubicBezTo>
                      <a:lnTo>
                        <a:pt x="2817" y="3674"/>
                      </a:lnTo>
                      <a:cubicBezTo>
                        <a:pt x="3475" y="3870"/>
                        <a:pt x="4098" y="4274"/>
                        <a:pt x="4664" y="4713"/>
                      </a:cubicBezTo>
                      <a:cubicBezTo>
                        <a:pt x="5149" y="5105"/>
                        <a:pt x="5610" y="5544"/>
                        <a:pt x="6095" y="5925"/>
                      </a:cubicBezTo>
                      <a:cubicBezTo>
                        <a:pt x="6003" y="5809"/>
                        <a:pt x="5934" y="5694"/>
                        <a:pt x="5853" y="5579"/>
                      </a:cubicBezTo>
                      <a:cubicBezTo>
                        <a:pt x="5530" y="4990"/>
                        <a:pt x="5368" y="4286"/>
                        <a:pt x="5530" y="3639"/>
                      </a:cubicBezTo>
                      <a:close/>
                      <a:moveTo>
                        <a:pt x="8910" y="1"/>
                      </a:moveTo>
                      <a:cubicBezTo>
                        <a:pt x="8544" y="1"/>
                        <a:pt x="8181" y="105"/>
                        <a:pt x="7884" y="315"/>
                      </a:cubicBezTo>
                      <a:cubicBezTo>
                        <a:pt x="7319" y="708"/>
                        <a:pt x="7157" y="1469"/>
                        <a:pt x="7261" y="2150"/>
                      </a:cubicBezTo>
                      <a:cubicBezTo>
                        <a:pt x="6903" y="1804"/>
                        <a:pt x="6522" y="1423"/>
                        <a:pt x="6049" y="1273"/>
                      </a:cubicBezTo>
                      <a:cubicBezTo>
                        <a:pt x="5895" y="1217"/>
                        <a:pt x="5725" y="1187"/>
                        <a:pt x="5557" y="1187"/>
                      </a:cubicBezTo>
                      <a:cubicBezTo>
                        <a:pt x="5211" y="1187"/>
                        <a:pt x="4870" y="1313"/>
                        <a:pt x="4675" y="1585"/>
                      </a:cubicBezTo>
                      <a:cubicBezTo>
                        <a:pt x="4456" y="1885"/>
                        <a:pt x="4537" y="2497"/>
                        <a:pt x="4791" y="2785"/>
                      </a:cubicBezTo>
                      <a:cubicBezTo>
                        <a:pt x="4268" y="2541"/>
                        <a:pt x="3696" y="2420"/>
                        <a:pt x="3120" y="2420"/>
                      </a:cubicBezTo>
                      <a:cubicBezTo>
                        <a:pt x="2743" y="2420"/>
                        <a:pt x="2364" y="2472"/>
                        <a:pt x="1997" y="2577"/>
                      </a:cubicBezTo>
                      <a:cubicBezTo>
                        <a:pt x="959" y="2901"/>
                        <a:pt x="474" y="3812"/>
                        <a:pt x="1" y="4771"/>
                      </a:cubicBezTo>
                      <a:cubicBezTo>
                        <a:pt x="264" y="4645"/>
                        <a:pt x="548" y="4591"/>
                        <a:pt x="838" y="4591"/>
                      </a:cubicBezTo>
                      <a:cubicBezTo>
                        <a:pt x="1374" y="4591"/>
                        <a:pt x="1929" y="4778"/>
                        <a:pt x="2401" y="5048"/>
                      </a:cubicBezTo>
                      <a:cubicBezTo>
                        <a:pt x="3117" y="5463"/>
                        <a:pt x="3706" y="6086"/>
                        <a:pt x="4375" y="6606"/>
                      </a:cubicBezTo>
                      <a:cubicBezTo>
                        <a:pt x="5868" y="7784"/>
                        <a:pt x="7781" y="8444"/>
                        <a:pt x="9697" y="8444"/>
                      </a:cubicBezTo>
                      <a:cubicBezTo>
                        <a:pt x="9959" y="8444"/>
                        <a:pt x="10221" y="8431"/>
                        <a:pt x="10481" y="8406"/>
                      </a:cubicBezTo>
                      <a:cubicBezTo>
                        <a:pt x="11924" y="8279"/>
                        <a:pt x="13321" y="7760"/>
                        <a:pt x="14521" y="6952"/>
                      </a:cubicBezTo>
                      <a:lnTo>
                        <a:pt x="14521" y="6952"/>
                      </a:lnTo>
                      <a:cubicBezTo>
                        <a:pt x="14023" y="7111"/>
                        <a:pt x="13457" y="7176"/>
                        <a:pt x="12859" y="7176"/>
                      </a:cubicBezTo>
                      <a:cubicBezTo>
                        <a:pt x="12763" y="7176"/>
                        <a:pt x="12667" y="7175"/>
                        <a:pt x="12571" y="7171"/>
                      </a:cubicBezTo>
                      <a:cubicBezTo>
                        <a:pt x="11024" y="7125"/>
                        <a:pt x="9535" y="6098"/>
                        <a:pt x="8958" y="4655"/>
                      </a:cubicBezTo>
                      <a:cubicBezTo>
                        <a:pt x="8381" y="3235"/>
                        <a:pt x="8750" y="1331"/>
                        <a:pt x="9823" y="234"/>
                      </a:cubicBezTo>
                      <a:cubicBezTo>
                        <a:pt x="9545" y="79"/>
                        <a:pt x="9226" y="1"/>
                        <a:pt x="891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3" name="Google Shape;13;p2"/>
                <p:cNvSpPr/>
                <p:nvPr/>
              </p:nvSpPr>
              <p:spPr>
                <a:xfrm>
                  <a:off x="2971178" y="3559704"/>
                  <a:ext cx="1058738" cy="428175"/>
                </a:xfrm>
                <a:custGeom>
                  <a:avLst/>
                  <a:gdLst/>
                  <a:ahLst/>
                  <a:cxnLst/>
                  <a:rect l="l" t="t" r="r" b="b"/>
                  <a:pathLst>
                    <a:path w="32852" h="13286" extrusionOk="0">
                      <a:moveTo>
                        <a:pt x="867" y="1480"/>
                      </a:moveTo>
                      <a:lnTo>
                        <a:pt x="867" y="1480"/>
                      </a:lnTo>
                      <a:cubicBezTo>
                        <a:pt x="970" y="2600"/>
                        <a:pt x="1144" y="3731"/>
                        <a:pt x="1467" y="4781"/>
                      </a:cubicBezTo>
                      <a:cubicBezTo>
                        <a:pt x="1790" y="5855"/>
                        <a:pt x="2275" y="6859"/>
                        <a:pt x="2967" y="7725"/>
                      </a:cubicBezTo>
                      <a:cubicBezTo>
                        <a:pt x="3637" y="8625"/>
                        <a:pt x="4445" y="9398"/>
                        <a:pt x="5310" y="10091"/>
                      </a:cubicBezTo>
                      <a:cubicBezTo>
                        <a:pt x="6188" y="10783"/>
                        <a:pt x="7146" y="11395"/>
                        <a:pt x="8161" y="11834"/>
                      </a:cubicBezTo>
                      <a:cubicBezTo>
                        <a:pt x="7100" y="11488"/>
                        <a:pt x="6084" y="10933"/>
                        <a:pt x="5172" y="10252"/>
                      </a:cubicBezTo>
                      <a:cubicBezTo>
                        <a:pt x="4272" y="9583"/>
                        <a:pt x="3441" y="8775"/>
                        <a:pt x="2736" y="7886"/>
                      </a:cubicBezTo>
                      <a:cubicBezTo>
                        <a:pt x="2032" y="6986"/>
                        <a:pt x="1548" y="5924"/>
                        <a:pt x="1236" y="4839"/>
                      </a:cubicBezTo>
                      <a:cubicBezTo>
                        <a:pt x="947" y="3742"/>
                        <a:pt x="832" y="2600"/>
                        <a:pt x="867" y="1480"/>
                      </a:cubicBezTo>
                      <a:close/>
                      <a:moveTo>
                        <a:pt x="1277" y="1"/>
                      </a:moveTo>
                      <a:cubicBezTo>
                        <a:pt x="1075" y="1"/>
                        <a:pt x="870" y="90"/>
                        <a:pt x="705" y="291"/>
                      </a:cubicBezTo>
                      <a:cubicBezTo>
                        <a:pt x="486" y="557"/>
                        <a:pt x="428" y="915"/>
                        <a:pt x="393" y="1249"/>
                      </a:cubicBezTo>
                      <a:cubicBezTo>
                        <a:pt x="1" y="5070"/>
                        <a:pt x="1455" y="8579"/>
                        <a:pt x="4687" y="10818"/>
                      </a:cubicBezTo>
                      <a:cubicBezTo>
                        <a:pt x="7254" y="12591"/>
                        <a:pt x="10405" y="13285"/>
                        <a:pt x="13548" y="13285"/>
                      </a:cubicBezTo>
                      <a:cubicBezTo>
                        <a:pt x="14334" y="13285"/>
                        <a:pt x="15119" y="13242"/>
                        <a:pt x="15895" y="13161"/>
                      </a:cubicBezTo>
                      <a:cubicBezTo>
                        <a:pt x="22855" y="12422"/>
                        <a:pt x="28500" y="9629"/>
                        <a:pt x="32851" y="4193"/>
                      </a:cubicBezTo>
                      <a:lnTo>
                        <a:pt x="32851" y="4193"/>
                      </a:lnTo>
                      <a:cubicBezTo>
                        <a:pt x="30093" y="7621"/>
                        <a:pt x="25418" y="9791"/>
                        <a:pt x="21147" y="10322"/>
                      </a:cubicBezTo>
                      <a:cubicBezTo>
                        <a:pt x="20250" y="10437"/>
                        <a:pt x="19344" y="10502"/>
                        <a:pt x="18437" y="10502"/>
                      </a:cubicBezTo>
                      <a:cubicBezTo>
                        <a:pt x="17886" y="10502"/>
                        <a:pt x="17334" y="10478"/>
                        <a:pt x="16784" y="10426"/>
                      </a:cubicBezTo>
                      <a:cubicBezTo>
                        <a:pt x="16091" y="10356"/>
                        <a:pt x="15456" y="10160"/>
                        <a:pt x="14799" y="9975"/>
                      </a:cubicBezTo>
                      <a:cubicBezTo>
                        <a:pt x="14141" y="9779"/>
                        <a:pt x="13471" y="9560"/>
                        <a:pt x="12767" y="9444"/>
                      </a:cubicBezTo>
                      <a:cubicBezTo>
                        <a:pt x="12622" y="9423"/>
                        <a:pt x="12473" y="9411"/>
                        <a:pt x="12324" y="9411"/>
                      </a:cubicBezTo>
                      <a:cubicBezTo>
                        <a:pt x="11764" y="9411"/>
                        <a:pt x="11204" y="9576"/>
                        <a:pt x="10839" y="9987"/>
                      </a:cubicBezTo>
                      <a:cubicBezTo>
                        <a:pt x="10411" y="10469"/>
                        <a:pt x="10340" y="11141"/>
                        <a:pt x="10813" y="11512"/>
                      </a:cubicBezTo>
                      <a:lnTo>
                        <a:pt x="10813" y="11512"/>
                      </a:lnTo>
                      <a:cubicBezTo>
                        <a:pt x="8229" y="9744"/>
                        <a:pt x="7043" y="7069"/>
                        <a:pt x="6372" y="4158"/>
                      </a:cubicBezTo>
                      <a:cubicBezTo>
                        <a:pt x="5928" y="2204"/>
                        <a:pt x="4638" y="703"/>
                        <a:pt x="3523" y="703"/>
                      </a:cubicBezTo>
                      <a:cubicBezTo>
                        <a:pt x="3043" y="703"/>
                        <a:pt x="2596" y="980"/>
                        <a:pt x="2263" y="1619"/>
                      </a:cubicBezTo>
                      <a:cubicBezTo>
                        <a:pt x="2125" y="1319"/>
                        <a:pt x="2194" y="903"/>
                        <a:pt x="2032" y="534"/>
                      </a:cubicBezTo>
                      <a:cubicBezTo>
                        <a:pt x="1886" y="206"/>
                        <a:pt x="1584" y="1"/>
                        <a:pt x="127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4" name="Google Shape;14;p2"/>
                <p:cNvSpPr/>
                <p:nvPr/>
              </p:nvSpPr>
              <p:spPr>
                <a:xfrm>
                  <a:off x="2953710" y="3884880"/>
                  <a:ext cx="447157" cy="179475"/>
                </a:xfrm>
                <a:custGeom>
                  <a:avLst/>
                  <a:gdLst/>
                  <a:ahLst/>
                  <a:cxnLst/>
                  <a:rect l="l" t="t" r="r" b="b"/>
                  <a:pathLst>
                    <a:path w="13875" h="5569" extrusionOk="0">
                      <a:moveTo>
                        <a:pt x="3382" y="5218"/>
                      </a:moveTo>
                      <a:lnTo>
                        <a:pt x="3382" y="5218"/>
                      </a:lnTo>
                      <a:cubicBezTo>
                        <a:pt x="3351" y="5234"/>
                        <a:pt x="3320" y="5250"/>
                        <a:pt x="3288" y="5265"/>
                      </a:cubicBezTo>
                      <a:lnTo>
                        <a:pt x="3288" y="5265"/>
                      </a:lnTo>
                      <a:cubicBezTo>
                        <a:pt x="3320" y="5253"/>
                        <a:pt x="3352" y="5237"/>
                        <a:pt x="3382" y="5218"/>
                      </a:cubicBezTo>
                      <a:close/>
                      <a:moveTo>
                        <a:pt x="2082" y="0"/>
                      </a:moveTo>
                      <a:cubicBezTo>
                        <a:pt x="1831" y="0"/>
                        <a:pt x="1718" y="168"/>
                        <a:pt x="1893" y="636"/>
                      </a:cubicBezTo>
                      <a:cubicBezTo>
                        <a:pt x="2009" y="936"/>
                        <a:pt x="2332" y="1201"/>
                        <a:pt x="2609" y="1340"/>
                      </a:cubicBezTo>
                      <a:cubicBezTo>
                        <a:pt x="1709" y="1340"/>
                        <a:pt x="831" y="1744"/>
                        <a:pt x="404" y="2575"/>
                      </a:cubicBezTo>
                      <a:cubicBezTo>
                        <a:pt x="0" y="3394"/>
                        <a:pt x="173" y="4456"/>
                        <a:pt x="831" y="5114"/>
                      </a:cubicBezTo>
                      <a:cubicBezTo>
                        <a:pt x="1153" y="5436"/>
                        <a:pt x="1583" y="5569"/>
                        <a:pt x="2035" y="5569"/>
                      </a:cubicBezTo>
                      <a:cubicBezTo>
                        <a:pt x="2457" y="5569"/>
                        <a:pt x="2898" y="5453"/>
                        <a:pt x="3288" y="5265"/>
                      </a:cubicBezTo>
                      <a:lnTo>
                        <a:pt x="3288" y="5265"/>
                      </a:lnTo>
                      <a:cubicBezTo>
                        <a:pt x="3210" y="5296"/>
                        <a:pt x="3129" y="5311"/>
                        <a:pt x="3047" y="5311"/>
                      </a:cubicBezTo>
                      <a:cubicBezTo>
                        <a:pt x="2699" y="5311"/>
                        <a:pt x="2340" y="5053"/>
                        <a:pt x="2228" y="4699"/>
                      </a:cubicBezTo>
                      <a:cubicBezTo>
                        <a:pt x="2101" y="4249"/>
                        <a:pt x="2343" y="3706"/>
                        <a:pt x="2747" y="3441"/>
                      </a:cubicBezTo>
                      <a:cubicBezTo>
                        <a:pt x="3060" y="3226"/>
                        <a:pt x="3434" y="3143"/>
                        <a:pt x="3812" y="3143"/>
                      </a:cubicBezTo>
                      <a:cubicBezTo>
                        <a:pt x="3923" y="3143"/>
                        <a:pt x="4034" y="3150"/>
                        <a:pt x="4144" y="3164"/>
                      </a:cubicBezTo>
                      <a:cubicBezTo>
                        <a:pt x="4640" y="3221"/>
                        <a:pt x="5102" y="3394"/>
                        <a:pt x="5564" y="3533"/>
                      </a:cubicBezTo>
                      <a:cubicBezTo>
                        <a:pt x="7022" y="3988"/>
                        <a:pt x="8460" y="4185"/>
                        <a:pt x="9910" y="4185"/>
                      </a:cubicBezTo>
                      <a:cubicBezTo>
                        <a:pt x="11215" y="4185"/>
                        <a:pt x="12529" y="4026"/>
                        <a:pt x="13875" y="3752"/>
                      </a:cubicBezTo>
                      <a:lnTo>
                        <a:pt x="13875" y="3752"/>
                      </a:lnTo>
                      <a:cubicBezTo>
                        <a:pt x="13441" y="3840"/>
                        <a:pt x="12988" y="3881"/>
                        <a:pt x="12523" y="3881"/>
                      </a:cubicBezTo>
                      <a:cubicBezTo>
                        <a:pt x="9695" y="3881"/>
                        <a:pt x="6415" y="2389"/>
                        <a:pt x="4225" y="1051"/>
                      </a:cubicBezTo>
                      <a:cubicBezTo>
                        <a:pt x="4039" y="930"/>
                        <a:pt x="2675" y="0"/>
                        <a:pt x="208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5" name="Google Shape;15;p2"/>
                <p:cNvSpPr/>
                <p:nvPr/>
              </p:nvSpPr>
              <p:spPr>
                <a:xfrm>
                  <a:off x="3803324" y="3527896"/>
                  <a:ext cx="728019" cy="751706"/>
                </a:xfrm>
                <a:custGeom>
                  <a:avLst/>
                  <a:gdLst/>
                  <a:ahLst/>
                  <a:cxnLst/>
                  <a:rect l="l" t="t" r="r" b="b"/>
                  <a:pathLst>
                    <a:path w="22590" h="23325" extrusionOk="0">
                      <a:moveTo>
                        <a:pt x="22558" y="388"/>
                      </a:moveTo>
                      <a:cubicBezTo>
                        <a:pt x="22569" y="389"/>
                        <a:pt x="22579" y="389"/>
                        <a:pt x="22590" y="389"/>
                      </a:cubicBezTo>
                      <a:cubicBezTo>
                        <a:pt x="22579" y="389"/>
                        <a:pt x="22569" y="389"/>
                        <a:pt x="22558" y="388"/>
                      </a:cubicBezTo>
                      <a:close/>
                      <a:moveTo>
                        <a:pt x="16218" y="1163"/>
                      </a:moveTo>
                      <a:lnTo>
                        <a:pt x="16218" y="1163"/>
                      </a:lnTo>
                      <a:cubicBezTo>
                        <a:pt x="15756" y="1313"/>
                        <a:pt x="15318" y="1498"/>
                        <a:pt x="14879" y="1740"/>
                      </a:cubicBezTo>
                      <a:cubicBezTo>
                        <a:pt x="14464" y="1994"/>
                        <a:pt x="14060" y="2259"/>
                        <a:pt x="13702" y="2583"/>
                      </a:cubicBezTo>
                      <a:cubicBezTo>
                        <a:pt x="13333" y="2894"/>
                        <a:pt x="12986" y="3240"/>
                        <a:pt x="12686" y="3621"/>
                      </a:cubicBezTo>
                      <a:cubicBezTo>
                        <a:pt x="12386" y="3991"/>
                        <a:pt x="12097" y="4383"/>
                        <a:pt x="11855" y="4799"/>
                      </a:cubicBezTo>
                      <a:cubicBezTo>
                        <a:pt x="10828" y="6449"/>
                        <a:pt x="10297" y="8354"/>
                        <a:pt x="9927" y="10258"/>
                      </a:cubicBezTo>
                      <a:cubicBezTo>
                        <a:pt x="9547" y="12163"/>
                        <a:pt x="9327" y="14114"/>
                        <a:pt x="8831" y="16018"/>
                      </a:cubicBezTo>
                      <a:cubicBezTo>
                        <a:pt x="8589" y="16965"/>
                        <a:pt x="8254" y="17888"/>
                        <a:pt x="7850" y="18788"/>
                      </a:cubicBezTo>
                      <a:cubicBezTo>
                        <a:pt x="7434" y="19677"/>
                        <a:pt x="6961" y="20531"/>
                        <a:pt x="6442" y="21351"/>
                      </a:cubicBezTo>
                      <a:cubicBezTo>
                        <a:pt x="7411" y="19654"/>
                        <a:pt x="8196" y="17865"/>
                        <a:pt x="8635" y="15972"/>
                      </a:cubicBezTo>
                      <a:cubicBezTo>
                        <a:pt x="9085" y="14056"/>
                        <a:pt x="9281" y="12117"/>
                        <a:pt x="9662" y="10189"/>
                      </a:cubicBezTo>
                      <a:cubicBezTo>
                        <a:pt x="10043" y="8285"/>
                        <a:pt x="10585" y="6334"/>
                        <a:pt x="11659" y="4672"/>
                      </a:cubicBezTo>
                      <a:cubicBezTo>
                        <a:pt x="12201" y="3852"/>
                        <a:pt x="12848" y="3090"/>
                        <a:pt x="13610" y="2467"/>
                      </a:cubicBezTo>
                      <a:cubicBezTo>
                        <a:pt x="14002" y="2167"/>
                        <a:pt x="14418" y="1890"/>
                        <a:pt x="14856" y="1671"/>
                      </a:cubicBezTo>
                      <a:cubicBezTo>
                        <a:pt x="15283" y="1451"/>
                        <a:pt x="15745" y="1278"/>
                        <a:pt x="16218" y="1163"/>
                      </a:cubicBezTo>
                      <a:close/>
                      <a:moveTo>
                        <a:pt x="18727" y="1"/>
                      </a:moveTo>
                      <a:cubicBezTo>
                        <a:pt x="18614" y="1"/>
                        <a:pt x="18502" y="3"/>
                        <a:pt x="18388" y="9"/>
                      </a:cubicBezTo>
                      <a:cubicBezTo>
                        <a:pt x="17592" y="55"/>
                        <a:pt x="16841" y="170"/>
                        <a:pt x="16137" y="343"/>
                      </a:cubicBezTo>
                      <a:cubicBezTo>
                        <a:pt x="12721" y="1221"/>
                        <a:pt x="10262" y="3702"/>
                        <a:pt x="8715" y="7107"/>
                      </a:cubicBezTo>
                      <a:cubicBezTo>
                        <a:pt x="6892" y="11136"/>
                        <a:pt x="4202" y="15880"/>
                        <a:pt x="1" y="17796"/>
                      </a:cubicBezTo>
                      <a:cubicBezTo>
                        <a:pt x="118" y="17804"/>
                        <a:pt x="235" y="17808"/>
                        <a:pt x="351" y="17808"/>
                      </a:cubicBezTo>
                      <a:cubicBezTo>
                        <a:pt x="1738" y="17808"/>
                        <a:pt x="3012" y="17249"/>
                        <a:pt x="4237" y="16514"/>
                      </a:cubicBezTo>
                      <a:lnTo>
                        <a:pt x="4237" y="16514"/>
                      </a:lnTo>
                      <a:cubicBezTo>
                        <a:pt x="2540" y="18465"/>
                        <a:pt x="6892" y="21108"/>
                        <a:pt x="5276" y="23325"/>
                      </a:cubicBezTo>
                      <a:cubicBezTo>
                        <a:pt x="7007" y="20947"/>
                        <a:pt x="11232" y="21974"/>
                        <a:pt x="11001" y="17957"/>
                      </a:cubicBezTo>
                      <a:lnTo>
                        <a:pt x="11001" y="17957"/>
                      </a:lnTo>
                      <a:cubicBezTo>
                        <a:pt x="12282" y="18996"/>
                        <a:pt x="12744" y="19158"/>
                        <a:pt x="14337" y="19631"/>
                      </a:cubicBezTo>
                      <a:cubicBezTo>
                        <a:pt x="13159" y="17946"/>
                        <a:pt x="13009" y="16803"/>
                        <a:pt x="13009" y="16803"/>
                      </a:cubicBezTo>
                      <a:lnTo>
                        <a:pt x="13009" y="16803"/>
                      </a:lnTo>
                      <a:cubicBezTo>
                        <a:pt x="13598" y="16999"/>
                        <a:pt x="14429" y="17068"/>
                        <a:pt x="14429" y="17068"/>
                      </a:cubicBezTo>
                      <a:cubicBezTo>
                        <a:pt x="12698" y="14898"/>
                        <a:pt x="11659" y="12521"/>
                        <a:pt x="11751" y="9762"/>
                      </a:cubicBezTo>
                      <a:lnTo>
                        <a:pt x="11751" y="9762"/>
                      </a:lnTo>
                      <a:cubicBezTo>
                        <a:pt x="12108" y="10289"/>
                        <a:pt x="12734" y="10647"/>
                        <a:pt x="13353" y="10647"/>
                      </a:cubicBezTo>
                      <a:cubicBezTo>
                        <a:pt x="13575" y="10647"/>
                        <a:pt x="13795" y="10601"/>
                        <a:pt x="14002" y="10501"/>
                      </a:cubicBezTo>
                      <a:cubicBezTo>
                        <a:pt x="14775" y="10131"/>
                        <a:pt x="15214" y="9162"/>
                        <a:pt x="14983" y="8342"/>
                      </a:cubicBezTo>
                      <a:lnTo>
                        <a:pt x="14983" y="8342"/>
                      </a:lnTo>
                      <a:cubicBezTo>
                        <a:pt x="14894" y="8886"/>
                        <a:pt x="14255" y="9302"/>
                        <a:pt x="13690" y="9302"/>
                      </a:cubicBezTo>
                      <a:cubicBezTo>
                        <a:pt x="13594" y="9302"/>
                        <a:pt x="13501" y="9291"/>
                        <a:pt x="13413" y="9266"/>
                      </a:cubicBezTo>
                      <a:cubicBezTo>
                        <a:pt x="12790" y="9081"/>
                        <a:pt x="12340" y="8504"/>
                        <a:pt x="12109" y="7915"/>
                      </a:cubicBezTo>
                      <a:cubicBezTo>
                        <a:pt x="11405" y="6184"/>
                        <a:pt x="13252" y="4222"/>
                        <a:pt x="14406" y="3148"/>
                      </a:cubicBezTo>
                      <a:cubicBezTo>
                        <a:pt x="16447" y="1238"/>
                        <a:pt x="19334" y="381"/>
                        <a:pt x="22111" y="381"/>
                      </a:cubicBezTo>
                      <a:cubicBezTo>
                        <a:pt x="22260" y="381"/>
                        <a:pt x="22409" y="383"/>
                        <a:pt x="22558" y="388"/>
                      </a:cubicBezTo>
                      <a:lnTo>
                        <a:pt x="22558" y="388"/>
                      </a:lnTo>
                      <a:cubicBezTo>
                        <a:pt x="21262" y="341"/>
                        <a:pt x="20031" y="1"/>
                        <a:pt x="1872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6" name="Google Shape;16;p2"/>
                <p:cNvSpPr/>
                <p:nvPr/>
              </p:nvSpPr>
              <p:spPr>
                <a:xfrm>
                  <a:off x="3513180" y="3736086"/>
                  <a:ext cx="509646" cy="389888"/>
                </a:xfrm>
                <a:custGeom>
                  <a:avLst/>
                  <a:gdLst/>
                  <a:ahLst/>
                  <a:cxnLst/>
                  <a:rect l="l" t="t" r="r" b="b"/>
                  <a:pathLst>
                    <a:path w="15814" h="12098" extrusionOk="0">
                      <a:moveTo>
                        <a:pt x="13148" y="3383"/>
                      </a:moveTo>
                      <a:cubicBezTo>
                        <a:pt x="12605" y="4064"/>
                        <a:pt x="11982" y="4710"/>
                        <a:pt x="11301" y="5299"/>
                      </a:cubicBezTo>
                      <a:cubicBezTo>
                        <a:pt x="10620" y="5888"/>
                        <a:pt x="9858" y="6407"/>
                        <a:pt x="9061" y="6880"/>
                      </a:cubicBezTo>
                      <a:cubicBezTo>
                        <a:pt x="8253" y="7342"/>
                        <a:pt x="7411" y="7746"/>
                        <a:pt x="6522" y="8081"/>
                      </a:cubicBezTo>
                      <a:cubicBezTo>
                        <a:pt x="5645" y="8415"/>
                        <a:pt x="4733" y="8681"/>
                        <a:pt x="3810" y="8900"/>
                      </a:cubicBezTo>
                      <a:cubicBezTo>
                        <a:pt x="4710" y="8600"/>
                        <a:pt x="5587" y="8300"/>
                        <a:pt x="6453" y="7919"/>
                      </a:cubicBezTo>
                      <a:cubicBezTo>
                        <a:pt x="7307" y="7561"/>
                        <a:pt x="8138" y="7157"/>
                        <a:pt x="8923" y="6696"/>
                      </a:cubicBezTo>
                      <a:cubicBezTo>
                        <a:pt x="9719" y="6245"/>
                        <a:pt x="10447" y="5726"/>
                        <a:pt x="11162" y="5172"/>
                      </a:cubicBezTo>
                      <a:cubicBezTo>
                        <a:pt x="11866" y="4618"/>
                        <a:pt x="12513" y="4018"/>
                        <a:pt x="13148" y="3383"/>
                      </a:cubicBezTo>
                      <a:close/>
                      <a:moveTo>
                        <a:pt x="15814" y="1"/>
                      </a:moveTo>
                      <a:cubicBezTo>
                        <a:pt x="11601" y="4618"/>
                        <a:pt x="6049" y="8000"/>
                        <a:pt x="0" y="9593"/>
                      </a:cubicBezTo>
                      <a:cubicBezTo>
                        <a:pt x="849" y="10020"/>
                        <a:pt x="1907" y="10231"/>
                        <a:pt x="2977" y="10231"/>
                      </a:cubicBezTo>
                      <a:cubicBezTo>
                        <a:pt x="4279" y="10231"/>
                        <a:pt x="5598" y="9919"/>
                        <a:pt x="6580" y="9304"/>
                      </a:cubicBezTo>
                      <a:lnTo>
                        <a:pt x="6580" y="9304"/>
                      </a:lnTo>
                      <a:cubicBezTo>
                        <a:pt x="6210" y="10101"/>
                        <a:pt x="4098" y="11924"/>
                        <a:pt x="4087" y="12097"/>
                      </a:cubicBezTo>
                      <a:cubicBezTo>
                        <a:pt x="8484" y="11416"/>
                        <a:pt x="14106" y="3579"/>
                        <a:pt x="1581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7" name="Google Shape;17;p2"/>
                <p:cNvSpPr/>
                <p:nvPr/>
              </p:nvSpPr>
              <p:spPr>
                <a:xfrm>
                  <a:off x="4300691" y="3603308"/>
                  <a:ext cx="240320" cy="237517"/>
                </a:xfrm>
                <a:custGeom>
                  <a:avLst/>
                  <a:gdLst/>
                  <a:ahLst/>
                  <a:cxnLst/>
                  <a:rect l="l" t="t" r="r" b="b"/>
                  <a:pathLst>
                    <a:path w="7457" h="7370" extrusionOk="0">
                      <a:moveTo>
                        <a:pt x="7457" y="0"/>
                      </a:moveTo>
                      <a:lnTo>
                        <a:pt x="7457" y="0"/>
                      </a:lnTo>
                      <a:cubicBezTo>
                        <a:pt x="7456" y="0"/>
                        <a:pt x="0" y="5795"/>
                        <a:pt x="2205" y="7214"/>
                      </a:cubicBezTo>
                      <a:cubicBezTo>
                        <a:pt x="2371" y="7321"/>
                        <a:pt x="2541" y="7370"/>
                        <a:pt x="2715" y="7370"/>
                      </a:cubicBezTo>
                      <a:cubicBezTo>
                        <a:pt x="4842" y="7370"/>
                        <a:pt x="7457" y="1"/>
                        <a:pt x="745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8" name="Google Shape;18;p2"/>
                <p:cNvSpPr/>
                <p:nvPr/>
              </p:nvSpPr>
              <p:spPr>
                <a:xfrm>
                  <a:off x="4485935" y="3633796"/>
                  <a:ext cx="172256" cy="249280"/>
                </a:xfrm>
                <a:custGeom>
                  <a:avLst/>
                  <a:gdLst/>
                  <a:ahLst/>
                  <a:cxnLst/>
                  <a:rect l="l" t="t" r="r" b="b"/>
                  <a:pathLst>
                    <a:path w="5345" h="7735" extrusionOk="0">
                      <a:moveTo>
                        <a:pt x="2678" y="1"/>
                      </a:moveTo>
                      <a:cubicBezTo>
                        <a:pt x="2678" y="1"/>
                        <a:pt x="1" y="7734"/>
                        <a:pt x="2678" y="7734"/>
                      </a:cubicBezTo>
                      <a:cubicBezTo>
                        <a:pt x="5345" y="7734"/>
                        <a:pt x="2678" y="1"/>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9" name="Google Shape;19;p2"/>
                <p:cNvSpPr/>
                <p:nvPr/>
              </p:nvSpPr>
              <p:spPr>
                <a:xfrm>
                  <a:off x="5336322" y="3589064"/>
                  <a:ext cx="467976" cy="272419"/>
                </a:xfrm>
                <a:custGeom>
                  <a:avLst/>
                  <a:gdLst/>
                  <a:ahLst/>
                  <a:cxnLst/>
                  <a:rect l="l" t="t" r="r" b="b"/>
                  <a:pathLst>
                    <a:path w="14521" h="8453" extrusionOk="0">
                      <a:moveTo>
                        <a:pt x="9026" y="3605"/>
                      </a:moveTo>
                      <a:lnTo>
                        <a:pt x="9026" y="3605"/>
                      </a:lnTo>
                      <a:cubicBezTo>
                        <a:pt x="9188" y="4263"/>
                        <a:pt x="9015" y="4967"/>
                        <a:pt x="8692" y="5556"/>
                      </a:cubicBezTo>
                      <a:cubicBezTo>
                        <a:pt x="8622" y="5671"/>
                        <a:pt x="8553" y="5798"/>
                        <a:pt x="8461" y="5902"/>
                      </a:cubicBezTo>
                      <a:cubicBezTo>
                        <a:pt x="8934" y="5509"/>
                        <a:pt x="9396" y="5082"/>
                        <a:pt x="9892" y="4690"/>
                      </a:cubicBezTo>
                      <a:cubicBezTo>
                        <a:pt x="10423" y="4251"/>
                        <a:pt x="11046" y="3847"/>
                        <a:pt x="11739" y="3651"/>
                      </a:cubicBezTo>
                      <a:lnTo>
                        <a:pt x="11739" y="3651"/>
                      </a:lnTo>
                      <a:cubicBezTo>
                        <a:pt x="11093" y="3940"/>
                        <a:pt x="10527" y="4378"/>
                        <a:pt x="10008" y="4851"/>
                      </a:cubicBezTo>
                      <a:cubicBezTo>
                        <a:pt x="9488" y="5325"/>
                        <a:pt x="8980" y="5833"/>
                        <a:pt x="8415" y="6283"/>
                      </a:cubicBezTo>
                      <a:cubicBezTo>
                        <a:pt x="7861" y="6733"/>
                        <a:pt x="7203" y="7091"/>
                        <a:pt x="6499" y="7275"/>
                      </a:cubicBezTo>
                      <a:cubicBezTo>
                        <a:pt x="6059" y="7391"/>
                        <a:pt x="5610" y="7438"/>
                        <a:pt x="5164" y="7438"/>
                      </a:cubicBezTo>
                      <a:cubicBezTo>
                        <a:pt x="4896" y="7438"/>
                        <a:pt x="4628" y="7421"/>
                        <a:pt x="4363" y="7391"/>
                      </a:cubicBezTo>
                      <a:cubicBezTo>
                        <a:pt x="5067" y="7379"/>
                        <a:pt x="5783" y="7298"/>
                        <a:pt x="6441" y="7068"/>
                      </a:cubicBezTo>
                      <a:cubicBezTo>
                        <a:pt x="6845" y="6941"/>
                        <a:pt x="7237" y="6744"/>
                        <a:pt x="7595" y="6525"/>
                      </a:cubicBezTo>
                      <a:cubicBezTo>
                        <a:pt x="7941" y="6190"/>
                        <a:pt x="8218" y="5833"/>
                        <a:pt x="8449" y="5429"/>
                      </a:cubicBezTo>
                      <a:cubicBezTo>
                        <a:pt x="8761" y="4874"/>
                        <a:pt x="8957" y="4274"/>
                        <a:pt x="9026" y="3605"/>
                      </a:cubicBezTo>
                      <a:close/>
                      <a:moveTo>
                        <a:pt x="5591" y="0"/>
                      </a:moveTo>
                      <a:cubicBezTo>
                        <a:pt x="5279" y="0"/>
                        <a:pt x="4967" y="76"/>
                        <a:pt x="4698" y="234"/>
                      </a:cubicBezTo>
                      <a:cubicBezTo>
                        <a:pt x="5771" y="1342"/>
                        <a:pt x="6141" y="3235"/>
                        <a:pt x="5564" y="4667"/>
                      </a:cubicBezTo>
                      <a:cubicBezTo>
                        <a:pt x="4986" y="6086"/>
                        <a:pt x="3509" y="7137"/>
                        <a:pt x="1951" y="7171"/>
                      </a:cubicBezTo>
                      <a:cubicBezTo>
                        <a:pt x="1873" y="7173"/>
                        <a:pt x="1796" y="7173"/>
                        <a:pt x="1720" y="7173"/>
                      </a:cubicBezTo>
                      <a:cubicBezTo>
                        <a:pt x="1101" y="7173"/>
                        <a:pt x="514" y="7127"/>
                        <a:pt x="0" y="6952"/>
                      </a:cubicBezTo>
                      <a:lnTo>
                        <a:pt x="0" y="6952"/>
                      </a:lnTo>
                      <a:cubicBezTo>
                        <a:pt x="1200" y="7760"/>
                        <a:pt x="2597" y="8291"/>
                        <a:pt x="4040" y="8418"/>
                      </a:cubicBezTo>
                      <a:cubicBezTo>
                        <a:pt x="4292" y="8441"/>
                        <a:pt x="4545" y="8452"/>
                        <a:pt x="4798" y="8452"/>
                      </a:cubicBezTo>
                      <a:cubicBezTo>
                        <a:pt x="6723" y="8452"/>
                        <a:pt x="8646" y="7800"/>
                        <a:pt x="10146" y="6606"/>
                      </a:cubicBezTo>
                      <a:cubicBezTo>
                        <a:pt x="10816" y="6086"/>
                        <a:pt x="11404" y="5475"/>
                        <a:pt x="12120" y="5059"/>
                      </a:cubicBezTo>
                      <a:cubicBezTo>
                        <a:pt x="12584" y="4772"/>
                        <a:pt x="13129" y="4578"/>
                        <a:pt x="13657" y="4578"/>
                      </a:cubicBezTo>
                      <a:cubicBezTo>
                        <a:pt x="13956" y="4578"/>
                        <a:pt x="14250" y="4640"/>
                        <a:pt x="14521" y="4782"/>
                      </a:cubicBezTo>
                      <a:cubicBezTo>
                        <a:pt x="14047" y="3813"/>
                        <a:pt x="13574" y="2889"/>
                        <a:pt x="12535" y="2589"/>
                      </a:cubicBezTo>
                      <a:cubicBezTo>
                        <a:pt x="12168" y="2478"/>
                        <a:pt x="11782" y="2422"/>
                        <a:pt x="11396" y="2422"/>
                      </a:cubicBezTo>
                      <a:cubicBezTo>
                        <a:pt x="10822" y="2422"/>
                        <a:pt x="10248" y="2544"/>
                        <a:pt x="9731" y="2785"/>
                      </a:cubicBezTo>
                      <a:cubicBezTo>
                        <a:pt x="9984" y="2497"/>
                        <a:pt x="10065" y="1897"/>
                        <a:pt x="9846" y="1596"/>
                      </a:cubicBezTo>
                      <a:cubicBezTo>
                        <a:pt x="9653" y="1311"/>
                        <a:pt x="9315" y="1185"/>
                        <a:pt x="8971" y="1185"/>
                      </a:cubicBezTo>
                      <a:cubicBezTo>
                        <a:pt x="8801" y="1185"/>
                        <a:pt x="8629" y="1216"/>
                        <a:pt x="8472" y="1273"/>
                      </a:cubicBezTo>
                      <a:cubicBezTo>
                        <a:pt x="7999" y="1446"/>
                        <a:pt x="7618" y="1804"/>
                        <a:pt x="7260" y="2150"/>
                      </a:cubicBezTo>
                      <a:cubicBezTo>
                        <a:pt x="7364" y="1469"/>
                        <a:pt x="7203" y="708"/>
                        <a:pt x="6637" y="315"/>
                      </a:cubicBezTo>
                      <a:cubicBezTo>
                        <a:pt x="6336" y="108"/>
                        <a:pt x="5963" y="0"/>
                        <a:pt x="559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0" name="Google Shape;20;p2"/>
                <p:cNvSpPr/>
                <p:nvPr/>
              </p:nvSpPr>
              <p:spPr>
                <a:xfrm>
                  <a:off x="5114242" y="3560188"/>
                  <a:ext cx="1058706" cy="428400"/>
                </a:xfrm>
                <a:custGeom>
                  <a:avLst/>
                  <a:gdLst/>
                  <a:ahLst/>
                  <a:cxnLst/>
                  <a:rect l="l" t="t" r="r" b="b"/>
                  <a:pathLst>
                    <a:path w="32851" h="13293" extrusionOk="0">
                      <a:moveTo>
                        <a:pt x="31973" y="1477"/>
                      </a:moveTo>
                      <a:cubicBezTo>
                        <a:pt x="32008" y="2596"/>
                        <a:pt x="31892" y="3739"/>
                        <a:pt x="31604" y="4836"/>
                      </a:cubicBezTo>
                      <a:cubicBezTo>
                        <a:pt x="31292" y="5932"/>
                        <a:pt x="30807" y="6982"/>
                        <a:pt x="30103" y="7883"/>
                      </a:cubicBezTo>
                      <a:cubicBezTo>
                        <a:pt x="29388" y="8783"/>
                        <a:pt x="28580" y="9580"/>
                        <a:pt x="27656" y="10249"/>
                      </a:cubicBezTo>
                      <a:cubicBezTo>
                        <a:pt x="26756" y="10930"/>
                        <a:pt x="25740" y="11473"/>
                        <a:pt x="24667" y="11830"/>
                      </a:cubicBezTo>
                      <a:cubicBezTo>
                        <a:pt x="25717" y="11392"/>
                        <a:pt x="26664" y="10780"/>
                        <a:pt x="27529" y="10087"/>
                      </a:cubicBezTo>
                      <a:cubicBezTo>
                        <a:pt x="28395" y="9383"/>
                        <a:pt x="29203" y="8610"/>
                        <a:pt x="29872" y="7721"/>
                      </a:cubicBezTo>
                      <a:cubicBezTo>
                        <a:pt x="30565" y="6844"/>
                        <a:pt x="31050" y="5851"/>
                        <a:pt x="31373" y="4778"/>
                      </a:cubicBezTo>
                      <a:cubicBezTo>
                        <a:pt x="31719" y="3716"/>
                        <a:pt x="31892" y="2585"/>
                        <a:pt x="31973" y="1477"/>
                      </a:cubicBezTo>
                      <a:close/>
                      <a:moveTo>
                        <a:pt x="31571" y="1"/>
                      </a:moveTo>
                      <a:cubicBezTo>
                        <a:pt x="31265" y="1"/>
                        <a:pt x="30965" y="209"/>
                        <a:pt x="30819" y="542"/>
                      </a:cubicBezTo>
                      <a:cubicBezTo>
                        <a:pt x="30657" y="900"/>
                        <a:pt x="30738" y="1315"/>
                        <a:pt x="30588" y="1627"/>
                      </a:cubicBezTo>
                      <a:cubicBezTo>
                        <a:pt x="30254" y="987"/>
                        <a:pt x="29806" y="708"/>
                        <a:pt x="29326" y="708"/>
                      </a:cubicBezTo>
                      <a:cubicBezTo>
                        <a:pt x="28211" y="708"/>
                        <a:pt x="26923" y="2206"/>
                        <a:pt x="26479" y="4166"/>
                      </a:cubicBezTo>
                      <a:cubicBezTo>
                        <a:pt x="25819" y="7079"/>
                        <a:pt x="24632" y="9756"/>
                        <a:pt x="22034" y="11512"/>
                      </a:cubicBezTo>
                      <a:lnTo>
                        <a:pt x="22034" y="11512"/>
                      </a:lnTo>
                      <a:cubicBezTo>
                        <a:pt x="22515" y="11144"/>
                        <a:pt x="22464" y="10479"/>
                        <a:pt x="22023" y="9995"/>
                      </a:cubicBezTo>
                      <a:cubicBezTo>
                        <a:pt x="21655" y="9581"/>
                        <a:pt x="21082" y="9409"/>
                        <a:pt x="20513" y="9409"/>
                      </a:cubicBezTo>
                      <a:cubicBezTo>
                        <a:pt x="20369" y="9409"/>
                        <a:pt x="20225" y="9420"/>
                        <a:pt x="20084" y="9441"/>
                      </a:cubicBezTo>
                      <a:cubicBezTo>
                        <a:pt x="19392" y="9545"/>
                        <a:pt x="18722" y="9764"/>
                        <a:pt x="18053" y="9972"/>
                      </a:cubicBezTo>
                      <a:cubicBezTo>
                        <a:pt x="17418" y="10180"/>
                        <a:pt x="16772" y="10364"/>
                        <a:pt x="16079" y="10422"/>
                      </a:cubicBezTo>
                      <a:cubicBezTo>
                        <a:pt x="15513" y="10480"/>
                        <a:pt x="14948" y="10507"/>
                        <a:pt x="14383" y="10507"/>
                      </a:cubicBezTo>
                      <a:cubicBezTo>
                        <a:pt x="13485" y="10507"/>
                        <a:pt x="12590" y="10439"/>
                        <a:pt x="11704" y="10318"/>
                      </a:cubicBezTo>
                      <a:cubicBezTo>
                        <a:pt x="7434" y="9787"/>
                        <a:pt x="2759" y="7629"/>
                        <a:pt x="0" y="4189"/>
                      </a:cubicBezTo>
                      <a:lnTo>
                        <a:pt x="0" y="4189"/>
                      </a:lnTo>
                      <a:cubicBezTo>
                        <a:pt x="4375" y="9649"/>
                        <a:pt x="9996" y="12442"/>
                        <a:pt x="16956" y="13169"/>
                      </a:cubicBezTo>
                      <a:cubicBezTo>
                        <a:pt x="17725" y="13249"/>
                        <a:pt x="18504" y="13292"/>
                        <a:pt x="19284" y="13292"/>
                      </a:cubicBezTo>
                      <a:cubicBezTo>
                        <a:pt x="22437" y="13292"/>
                        <a:pt x="25601" y="12591"/>
                        <a:pt x="28164" y="10815"/>
                      </a:cubicBezTo>
                      <a:cubicBezTo>
                        <a:pt x="31396" y="8564"/>
                        <a:pt x="32850" y="5055"/>
                        <a:pt x="32470" y="1246"/>
                      </a:cubicBezTo>
                      <a:cubicBezTo>
                        <a:pt x="32435" y="900"/>
                        <a:pt x="32366" y="553"/>
                        <a:pt x="32146" y="299"/>
                      </a:cubicBezTo>
                      <a:cubicBezTo>
                        <a:pt x="31981" y="92"/>
                        <a:pt x="31775" y="1"/>
                        <a:pt x="3157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1" name="Google Shape;21;p2"/>
                <p:cNvSpPr/>
                <p:nvPr/>
              </p:nvSpPr>
              <p:spPr>
                <a:xfrm>
                  <a:off x="5743258" y="3884880"/>
                  <a:ext cx="447157" cy="179475"/>
                </a:xfrm>
                <a:custGeom>
                  <a:avLst/>
                  <a:gdLst/>
                  <a:ahLst/>
                  <a:cxnLst/>
                  <a:rect l="l" t="t" r="r" b="b"/>
                  <a:pathLst>
                    <a:path w="13875" h="5569" extrusionOk="0">
                      <a:moveTo>
                        <a:pt x="10493" y="5218"/>
                      </a:moveTo>
                      <a:cubicBezTo>
                        <a:pt x="10523" y="5237"/>
                        <a:pt x="10555" y="5252"/>
                        <a:pt x="10587" y="5265"/>
                      </a:cubicBezTo>
                      <a:lnTo>
                        <a:pt x="10587" y="5265"/>
                      </a:lnTo>
                      <a:cubicBezTo>
                        <a:pt x="10555" y="5250"/>
                        <a:pt x="10524" y="5234"/>
                        <a:pt x="10493" y="5218"/>
                      </a:cubicBezTo>
                      <a:close/>
                      <a:moveTo>
                        <a:pt x="11794" y="0"/>
                      </a:moveTo>
                      <a:cubicBezTo>
                        <a:pt x="11202" y="0"/>
                        <a:pt x="9840" y="930"/>
                        <a:pt x="9662" y="1051"/>
                      </a:cubicBezTo>
                      <a:cubicBezTo>
                        <a:pt x="7461" y="2389"/>
                        <a:pt x="4189" y="3881"/>
                        <a:pt x="1356" y="3881"/>
                      </a:cubicBezTo>
                      <a:cubicBezTo>
                        <a:pt x="890" y="3881"/>
                        <a:pt x="436" y="3840"/>
                        <a:pt x="1" y="3752"/>
                      </a:cubicBezTo>
                      <a:lnTo>
                        <a:pt x="1" y="3752"/>
                      </a:lnTo>
                      <a:cubicBezTo>
                        <a:pt x="1352" y="4026"/>
                        <a:pt x="2666" y="4185"/>
                        <a:pt x="3970" y="4185"/>
                      </a:cubicBezTo>
                      <a:cubicBezTo>
                        <a:pt x="5418" y="4185"/>
                        <a:pt x="6854" y="3988"/>
                        <a:pt x="8311" y="3533"/>
                      </a:cubicBezTo>
                      <a:cubicBezTo>
                        <a:pt x="8773" y="3394"/>
                        <a:pt x="9235" y="3221"/>
                        <a:pt x="9731" y="3164"/>
                      </a:cubicBezTo>
                      <a:cubicBezTo>
                        <a:pt x="9841" y="3150"/>
                        <a:pt x="9952" y="3143"/>
                        <a:pt x="10063" y="3143"/>
                      </a:cubicBezTo>
                      <a:cubicBezTo>
                        <a:pt x="10441" y="3143"/>
                        <a:pt x="10815" y="3226"/>
                        <a:pt x="11128" y="3441"/>
                      </a:cubicBezTo>
                      <a:cubicBezTo>
                        <a:pt x="11532" y="3706"/>
                        <a:pt x="11774" y="4249"/>
                        <a:pt x="11647" y="4699"/>
                      </a:cubicBezTo>
                      <a:cubicBezTo>
                        <a:pt x="11543" y="5053"/>
                        <a:pt x="11181" y="5311"/>
                        <a:pt x="10830" y="5311"/>
                      </a:cubicBezTo>
                      <a:cubicBezTo>
                        <a:pt x="10747" y="5311"/>
                        <a:pt x="10665" y="5296"/>
                        <a:pt x="10587" y="5265"/>
                      </a:cubicBezTo>
                      <a:lnTo>
                        <a:pt x="10587" y="5265"/>
                      </a:lnTo>
                      <a:cubicBezTo>
                        <a:pt x="10977" y="5452"/>
                        <a:pt x="11418" y="5569"/>
                        <a:pt x="11841" y="5569"/>
                      </a:cubicBezTo>
                      <a:cubicBezTo>
                        <a:pt x="12293" y="5569"/>
                        <a:pt x="12722" y="5436"/>
                        <a:pt x="13044" y="5114"/>
                      </a:cubicBezTo>
                      <a:cubicBezTo>
                        <a:pt x="13702" y="4456"/>
                        <a:pt x="13875" y="3394"/>
                        <a:pt x="13471" y="2575"/>
                      </a:cubicBezTo>
                      <a:cubicBezTo>
                        <a:pt x="13044" y="1744"/>
                        <a:pt x="12167" y="1340"/>
                        <a:pt x="11278" y="1340"/>
                      </a:cubicBezTo>
                      <a:cubicBezTo>
                        <a:pt x="11543" y="1201"/>
                        <a:pt x="11867" y="936"/>
                        <a:pt x="11982" y="636"/>
                      </a:cubicBezTo>
                      <a:cubicBezTo>
                        <a:pt x="12157" y="168"/>
                        <a:pt x="12045" y="0"/>
                        <a:pt x="1179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2" name="Google Shape;22;p2"/>
                <p:cNvSpPr/>
                <p:nvPr/>
              </p:nvSpPr>
              <p:spPr>
                <a:xfrm>
                  <a:off x="4613910" y="3527896"/>
                  <a:ext cx="727632" cy="751706"/>
                </a:xfrm>
                <a:custGeom>
                  <a:avLst/>
                  <a:gdLst/>
                  <a:ahLst/>
                  <a:cxnLst/>
                  <a:rect l="l" t="t" r="r" b="b"/>
                  <a:pathLst>
                    <a:path w="22578" h="23325" extrusionOk="0">
                      <a:moveTo>
                        <a:pt x="6337" y="1140"/>
                      </a:moveTo>
                      <a:lnTo>
                        <a:pt x="6337" y="1140"/>
                      </a:lnTo>
                      <a:cubicBezTo>
                        <a:pt x="6810" y="1255"/>
                        <a:pt x="7272" y="1428"/>
                        <a:pt x="7711" y="1648"/>
                      </a:cubicBezTo>
                      <a:cubicBezTo>
                        <a:pt x="8138" y="1878"/>
                        <a:pt x="8553" y="2132"/>
                        <a:pt x="8946" y="2432"/>
                      </a:cubicBezTo>
                      <a:cubicBezTo>
                        <a:pt x="9708" y="3056"/>
                        <a:pt x="10366" y="3806"/>
                        <a:pt x="10896" y="4649"/>
                      </a:cubicBezTo>
                      <a:cubicBezTo>
                        <a:pt x="11981" y="6299"/>
                        <a:pt x="12512" y="8238"/>
                        <a:pt x="12905" y="10154"/>
                      </a:cubicBezTo>
                      <a:cubicBezTo>
                        <a:pt x="13274" y="12117"/>
                        <a:pt x="13482" y="14056"/>
                        <a:pt x="13921" y="15937"/>
                      </a:cubicBezTo>
                      <a:cubicBezTo>
                        <a:pt x="14359" y="17830"/>
                        <a:pt x="15156" y="19631"/>
                        <a:pt x="16114" y="21328"/>
                      </a:cubicBezTo>
                      <a:cubicBezTo>
                        <a:pt x="15594" y="20497"/>
                        <a:pt x="15110" y="19654"/>
                        <a:pt x="14706" y="18754"/>
                      </a:cubicBezTo>
                      <a:cubicBezTo>
                        <a:pt x="14302" y="17865"/>
                        <a:pt x="13967" y="16942"/>
                        <a:pt x="13724" y="15983"/>
                      </a:cubicBezTo>
                      <a:cubicBezTo>
                        <a:pt x="13228" y="14079"/>
                        <a:pt x="13020" y="12128"/>
                        <a:pt x="12628" y="10224"/>
                      </a:cubicBezTo>
                      <a:cubicBezTo>
                        <a:pt x="12270" y="8319"/>
                        <a:pt x="11728" y="6438"/>
                        <a:pt x="10712" y="4776"/>
                      </a:cubicBezTo>
                      <a:cubicBezTo>
                        <a:pt x="10446" y="4360"/>
                        <a:pt x="10169" y="3968"/>
                        <a:pt x="9869" y="3587"/>
                      </a:cubicBezTo>
                      <a:cubicBezTo>
                        <a:pt x="9558" y="3217"/>
                        <a:pt x="9223" y="2871"/>
                        <a:pt x="8865" y="2548"/>
                      </a:cubicBezTo>
                      <a:cubicBezTo>
                        <a:pt x="8484" y="2236"/>
                        <a:pt x="8092" y="1959"/>
                        <a:pt x="7676" y="1717"/>
                      </a:cubicBezTo>
                      <a:cubicBezTo>
                        <a:pt x="7249" y="1486"/>
                        <a:pt x="6799" y="1301"/>
                        <a:pt x="6337" y="1140"/>
                      </a:cubicBezTo>
                      <a:close/>
                      <a:moveTo>
                        <a:pt x="3863" y="1"/>
                      </a:moveTo>
                      <a:cubicBezTo>
                        <a:pt x="2548" y="1"/>
                        <a:pt x="1308" y="347"/>
                        <a:pt x="0" y="389"/>
                      </a:cubicBezTo>
                      <a:cubicBezTo>
                        <a:pt x="144" y="385"/>
                        <a:pt x="287" y="383"/>
                        <a:pt x="431" y="383"/>
                      </a:cubicBezTo>
                      <a:cubicBezTo>
                        <a:pt x="3221" y="383"/>
                        <a:pt x="6109" y="1238"/>
                        <a:pt x="8184" y="3148"/>
                      </a:cubicBezTo>
                      <a:cubicBezTo>
                        <a:pt x="9338" y="4222"/>
                        <a:pt x="11185" y="6184"/>
                        <a:pt x="10469" y="7915"/>
                      </a:cubicBezTo>
                      <a:cubicBezTo>
                        <a:pt x="10227" y="8527"/>
                        <a:pt x="9800" y="9093"/>
                        <a:pt x="9177" y="9266"/>
                      </a:cubicBezTo>
                      <a:cubicBezTo>
                        <a:pt x="9087" y="9291"/>
                        <a:pt x="8992" y="9302"/>
                        <a:pt x="8896" y="9302"/>
                      </a:cubicBezTo>
                      <a:cubicBezTo>
                        <a:pt x="8320" y="9302"/>
                        <a:pt x="7676" y="8886"/>
                        <a:pt x="7607" y="8342"/>
                      </a:cubicBezTo>
                      <a:lnTo>
                        <a:pt x="7607" y="8342"/>
                      </a:lnTo>
                      <a:cubicBezTo>
                        <a:pt x="7376" y="9162"/>
                        <a:pt x="7803" y="10131"/>
                        <a:pt x="8588" y="10501"/>
                      </a:cubicBezTo>
                      <a:cubicBezTo>
                        <a:pt x="8792" y="10601"/>
                        <a:pt x="9010" y="10647"/>
                        <a:pt x="9230" y="10647"/>
                      </a:cubicBezTo>
                      <a:cubicBezTo>
                        <a:pt x="9845" y="10647"/>
                        <a:pt x="10473" y="10289"/>
                        <a:pt x="10839" y="9762"/>
                      </a:cubicBezTo>
                      <a:lnTo>
                        <a:pt x="10839" y="9762"/>
                      </a:lnTo>
                      <a:cubicBezTo>
                        <a:pt x="10920" y="12532"/>
                        <a:pt x="9881" y="14922"/>
                        <a:pt x="8149" y="17068"/>
                      </a:cubicBezTo>
                      <a:cubicBezTo>
                        <a:pt x="8149" y="17068"/>
                        <a:pt x="8992" y="16999"/>
                        <a:pt x="9581" y="16803"/>
                      </a:cubicBezTo>
                      <a:lnTo>
                        <a:pt x="9581" y="16803"/>
                      </a:lnTo>
                      <a:cubicBezTo>
                        <a:pt x="9581" y="16803"/>
                        <a:pt x="9419" y="17946"/>
                        <a:pt x="8253" y="19631"/>
                      </a:cubicBezTo>
                      <a:cubicBezTo>
                        <a:pt x="9835" y="19158"/>
                        <a:pt x="10296" y="18996"/>
                        <a:pt x="11589" y="17957"/>
                      </a:cubicBezTo>
                      <a:lnTo>
                        <a:pt x="11589" y="17957"/>
                      </a:lnTo>
                      <a:cubicBezTo>
                        <a:pt x="11358" y="21963"/>
                        <a:pt x="15583" y="20947"/>
                        <a:pt x="17314" y="23325"/>
                      </a:cubicBezTo>
                      <a:cubicBezTo>
                        <a:pt x="15698" y="21108"/>
                        <a:pt x="20038" y="18465"/>
                        <a:pt x="18353" y="16514"/>
                      </a:cubicBezTo>
                      <a:lnTo>
                        <a:pt x="18353" y="16514"/>
                      </a:lnTo>
                      <a:cubicBezTo>
                        <a:pt x="19567" y="17256"/>
                        <a:pt x="20850" y="17817"/>
                        <a:pt x="22260" y="17817"/>
                      </a:cubicBezTo>
                      <a:cubicBezTo>
                        <a:pt x="22365" y="17817"/>
                        <a:pt x="22471" y="17814"/>
                        <a:pt x="22578" y="17807"/>
                      </a:cubicBezTo>
                      <a:cubicBezTo>
                        <a:pt x="18388" y="15880"/>
                        <a:pt x="15698" y="11136"/>
                        <a:pt x="13863" y="7107"/>
                      </a:cubicBezTo>
                      <a:cubicBezTo>
                        <a:pt x="12316" y="3702"/>
                        <a:pt x="9869" y="1221"/>
                        <a:pt x="6453" y="343"/>
                      </a:cubicBezTo>
                      <a:cubicBezTo>
                        <a:pt x="5737" y="159"/>
                        <a:pt x="4987" y="43"/>
                        <a:pt x="4202" y="9"/>
                      </a:cubicBezTo>
                      <a:cubicBezTo>
                        <a:pt x="4088" y="3"/>
                        <a:pt x="3976" y="1"/>
                        <a:pt x="386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3" name="Google Shape;23;p2"/>
                <p:cNvSpPr/>
                <p:nvPr/>
              </p:nvSpPr>
              <p:spPr>
                <a:xfrm>
                  <a:off x="5121300" y="3736086"/>
                  <a:ext cx="509646" cy="389888"/>
                </a:xfrm>
                <a:custGeom>
                  <a:avLst/>
                  <a:gdLst/>
                  <a:ahLst/>
                  <a:cxnLst/>
                  <a:rect l="l" t="t" r="r" b="b"/>
                  <a:pathLst>
                    <a:path w="15814" h="12098" extrusionOk="0">
                      <a:moveTo>
                        <a:pt x="2667" y="3383"/>
                      </a:moveTo>
                      <a:cubicBezTo>
                        <a:pt x="3302" y="3995"/>
                        <a:pt x="3948" y="4606"/>
                        <a:pt x="4664" y="5172"/>
                      </a:cubicBezTo>
                      <a:cubicBezTo>
                        <a:pt x="5368" y="5714"/>
                        <a:pt x="6106" y="6234"/>
                        <a:pt x="6891" y="6696"/>
                      </a:cubicBezTo>
                      <a:cubicBezTo>
                        <a:pt x="7676" y="7157"/>
                        <a:pt x="8507" y="7561"/>
                        <a:pt x="9361" y="7919"/>
                      </a:cubicBezTo>
                      <a:cubicBezTo>
                        <a:pt x="10227" y="8300"/>
                        <a:pt x="11104" y="8600"/>
                        <a:pt x="12005" y="8900"/>
                      </a:cubicBezTo>
                      <a:cubicBezTo>
                        <a:pt x="11081" y="8692"/>
                        <a:pt x="10169" y="8415"/>
                        <a:pt x="9292" y="8081"/>
                      </a:cubicBezTo>
                      <a:cubicBezTo>
                        <a:pt x="8415" y="7746"/>
                        <a:pt x="7561" y="7342"/>
                        <a:pt x="6753" y="6880"/>
                      </a:cubicBezTo>
                      <a:cubicBezTo>
                        <a:pt x="5956" y="6407"/>
                        <a:pt x="5206" y="5888"/>
                        <a:pt x="4514" y="5299"/>
                      </a:cubicBezTo>
                      <a:cubicBezTo>
                        <a:pt x="3833" y="4710"/>
                        <a:pt x="3221" y="4075"/>
                        <a:pt x="2667" y="3383"/>
                      </a:cubicBezTo>
                      <a:close/>
                      <a:moveTo>
                        <a:pt x="0" y="1"/>
                      </a:moveTo>
                      <a:cubicBezTo>
                        <a:pt x="1720" y="3591"/>
                        <a:pt x="7330" y="11416"/>
                        <a:pt x="11728" y="12097"/>
                      </a:cubicBezTo>
                      <a:cubicBezTo>
                        <a:pt x="11716" y="11913"/>
                        <a:pt x="9592" y="10101"/>
                        <a:pt x="9235" y="9304"/>
                      </a:cubicBezTo>
                      <a:lnTo>
                        <a:pt x="9235" y="9304"/>
                      </a:lnTo>
                      <a:cubicBezTo>
                        <a:pt x="10216" y="9919"/>
                        <a:pt x="11536" y="10231"/>
                        <a:pt x="12837" y="10231"/>
                      </a:cubicBezTo>
                      <a:cubicBezTo>
                        <a:pt x="13907" y="10231"/>
                        <a:pt x="14965" y="10020"/>
                        <a:pt x="15814" y="9593"/>
                      </a:cubicBezTo>
                      <a:cubicBezTo>
                        <a:pt x="9765" y="8000"/>
                        <a:pt x="4202" y="4618"/>
                        <a:pt x="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4" name="Google Shape;24;p2"/>
                <p:cNvSpPr/>
                <p:nvPr/>
              </p:nvSpPr>
              <p:spPr>
                <a:xfrm>
                  <a:off x="4603114" y="3603308"/>
                  <a:ext cx="240707" cy="237517"/>
                </a:xfrm>
                <a:custGeom>
                  <a:avLst/>
                  <a:gdLst/>
                  <a:ahLst/>
                  <a:cxnLst/>
                  <a:rect l="l" t="t" r="r" b="b"/>
                  <a:pathLst>
                    <a:path w="7469" h="7370" extrusionOk="0">
                      <a:moveTo>
                        <a:pt x="0" y="0"/>
                      </a:moveTo>
                      <a:cubicBezTo>
                        <a:pt x="1" y="1"/>
                        <a:pt x="2615" y="7370"/>
                        <a:pt x="4743" y="7370"/>
                      </a:cubicBezTo>
                      <a:cubicBezTo>
                        <a:pt x="4916" y="7370"/>
                        <a:pt x="5087" y="7321"/>
                        <a:pt x="5252" y="7214"/>
                      </a:cubicBezTo>
                      <a:cubicBezTo>
                        <a:pt x="7469" y="5795"/>
                        <a:pt x="1" y="0"/>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25" name="Google Shape;25;p2"/>
              <p:cNvGrpSpPr/>
              <p:nvPr/>
            </p:nvGrpSpPr>
            <p:grpSpPr>
              <a:xfrm>
                <a:off x="2953710" y="863971"/>
                <a:ext cx="3236705" cy="751706"/>
                <a:chOff x="2953710" y="863971"/>
                <a:chExt cx="3236705" cy="751706"/>
              </a:xfrm>
            </p:grpSpPr>
            <p:sp>
              <p:nvSpPr>
                <p:cNvPr id="26" name="Google Shape;26;p2"/>
                <p:cNvSpPr/>
                <p:nvPr/>
              </p:nvSpPr>
              <p:spPr>
                <a:xfrm>
                  <a:off x="5336676" y="1283122"/>
                  <a:ext cx="467621" cy="272129"/>
                </a:xfrm>
                <a:custGeom>
                  <a:avLst/>
                  <a:gdLst/>
                  <a:ahLst/>
                  <a:cxnLst/>
                  <a:rect l="l" t="t" r="r" b="b"/>
                  <a:pathLst>
                    <a:path w="14510" h="8444" extrusionOk="0">
                      <a:moveTo>
                        <a:pt x="5119" y="978"/>
                      </a:moveTo>
                      <a:cubicBezTo>
                        <a:pt x="5570" y="978"/>
                        <a:pt x="6018" y="1030"/>
                        <a:pt x="6453" y="1146"/>
                      </a:cubicBezTo>
                      <a:cubicBezTo>
                        <a:pt x="7169" y="1319"/>
                        <a:pt x="7815" y="1688"/>
                        <a:pt x="8381" y="2138"/>
                      </a:cubicBezTo>
                      <a:cubicBezTo>
                        <a:pt x="8935" y="2589"/>
                        <a:pt x="9442" y="3096"/>
                        <a:pt x="9962" y="3570"/>
                      </a:cubicBezTo>
                      <a:cubicBezTo>
                        <a:pt x="10481" y="4043"/>
                        <a:pt x="11047" y="4481"/>
                        <a:pt x="11693" y="4770"/>
                      </a:cubicBezTo>
                      <a:cubicBezTo>
                        <a:pt x="11035" y="4585"/>
                        <a:pt x="10412" y="4181"/>
                        <a:pt x="9846" y="3731"/>
                      </a:cubicBezTo>
                      <a:cubicBezTo>
                        <a:pt x="9362" y="3339"/>
                        <a:pt x="8900" y="2912"/>
                        <a:pt x="8427" y="2519"/>
                      </a:cubicBezTo>
                      <a:lnTo>
                        <a:pt x="8427" y="2519"/>
                      </a:lnTo>
                      <a:cubicBezTo>
                        <a:pt x="8508" y="2635"/>
                        <a:pt x="8577" y="2750"/>
                        <a:pt x="8646" y="2866"/>
                      </a:cubicBezTo>
                      <a:cubicBezTo>
                        <a:pt x="8981" y="3454"/>
                        <a:pt x="9142" y="4158"/>
                        <a:pt x="8981" y="4816"/>
                      </a:cubicBezTo>
                      <a:cubicBezTo>
                        <a:pt x="8923" y="4147"/>
                        <a:pt x="8727" y="3558"/>
                        <a:pt x="8404" y="2993"/>
                      </a:cubicBezTo>
                      <a:cubicBezTo>
                        <a:pt x="8173" y="2589"/>
                        <a:pt x="7896" y="2231"/>
                        <a:pt x="7549" y="1896"/>
                      </a:cubicBezTo>
                      <a:cubicBezTo>
                        <a:pt x="7192" y="1665"/>
                        <a:pt x="6799" y="1480"/>
                        <a:pt x="6395" y="1342"/>
                      </a:cubicBezTo>
                      <a:cubicBezTo>
                        <a:pt x="5737" y="1134"/>
                        <a:pt x="5033" y="1053"/>
                        <a:pt x="4318" y="1030"/>
                      </a:cubicBezTo>
                      <a:cubicBezTo>
                        <a:pt x="4584" y="996"/>
                        <a:pt x="4852" y="978"/>
                        <a:pt x="5119" y="978"/>
                      </a:cubicBezTo>
                      <a:close/>
                      <a:moveTo>
                        <a:pt x="4821" y="0"/>
                      </a:moveTo>
                      <a:cubicBezTo>
                        <a:pt x="4560" y="0"/>
                        <a:pt x="4300" y="13"/>
                        <a:pt x="4041" y="38"/>
                      </a:cubicBezTo>
                      <a:cubicBezTo>
                        <a:pt x="2598" y="165"/>
                        <a:pt x="1189" y="684"/>
                        <a:pt x="1" y="1492"/>
                      </a:cubicBezTo>
                      <a:cubicBezTo>
                        <a:pt x="498" y="1333"/>
                        <a:pt x="1056" y="1268"/>
                        <a:pt x="1652" y="1268"/>
                      </a:cubicBezTo>
                      <a:cubicBezTo>
                        <a:pt x="1747" y="1268"/>
                        <a:pt x="1843" y="1269"/>
                        <a:pt x="1940" y="1273"/>
                      </a:cubicBezTo>
                      <a:cubicBezTo>
                        <a:pt x="3486" y="1319"/>
                        <a:pt x="4975" y="2346"/>
                        <a:pt x="5553" y="3789"/>
                      </a:cubicBezTo>
                      <a:cubicBezTo>
                        <a:pt x="6130" y="5209"/>
                        <a:pt x="5772" y="7125"/>
                        <a:pt x="4687" y="8210"/>
                      </a:cubicBezTo>
                      <a:cubicBezTo>
                        <a:pt x="4966" y="8365"/>
                        <a:pt x="5284" y="8443"/>
                        <a:pt x="5602" y="8443"/>
                      </a:cubicBezTo>
                      <a:cubicBezTo>
                        <a:pt x="5969" y="8443"/>
                        <a:pt x="6335" y="8339"/>
                        <a:pt x="6638" y="8129"/>
                      </a:cubicBezTo>
                      <a:cubicBezTo>
                        <a:pt x="7192" y="7737"/>
                        <a:pt x="7353" y="6975"/>
                        <a:pt x="7249" y="6294"/>
                      </a:cubicBezTo>
                      <a:lnTo>
                        <a:pt x="7249" y="6294"/>
                      </a:lnTo>
                      <a:cubicBezTo>
                        <a:pt x="7619" y="6640"/>
                        <a:pt x="7988" y="7021"/>
                        <a:pt x="8461" y="7171"/>
                      </a:cubicBezTo>
                      <a:cubicBezTo>
                        <a:pt x="8620" y="7227"/>
                        <a:pt x="8790" y="7257"/>
                        <a:pt x="8958" y="7257"/>
                      </a:cubicBezTo>
                      <a:cubicBezTo>
                        <a:pt x="9305" y="7257"/>
                        <a:pt x="9641" y="7131"/>
                        <a:pt x="9835" y="6859"/>
                      </a:cubicBezTo>
                      <a:cubicBezTo>
                        <a:pt x="10054" y="6559"/>
                        <a:pt x="9985" y="5947"/>
                        <a:pt x="9720" y="5659"/>
                      </a:cubicBezTo>
                      <a:lnTo>
                        <a:pt x="9720" y="5659"/>
                      </a:lnTo>
                      <a:cubicBezTo>
                        <a:pt x="10242" y="5903"/>
                        <a:pt x="10823" y="6025"/>
                        <a:pt x="11402" y="6025"/>
                      </a:cubicBezTo>
                      <a:cubicBezTo>
                        <a:pt x="11783" y="6025"/>
                        <a:pt x="12163" y="5972"/>
                        <a:pt x="12524" y="5867"/>
                      </a:cubicBezTo>
                      <a:cubicBezTo>
                        <a:pt x="13563" y="5543"/>
                        <a:pt x="14036" y="4632"/>
                        <a:pt x="14510" y="3674"/>
                      </a:cubicBezTo>
                      <a:lnTo>
                        <a:pt x="14510" y="3674"/>
                      </a:lnTo>
                      <a:cubicBezTo>
                        <a:pt x="14247" y="3799"/>
                        <a:pt x="13962" y="3853"/>
                        <a:pt x="13673" y="3853"/>
                      </a:cubicBezTo>
                      <a:cubicBezTo>
                        <a:pt x="13138" y="3853"/>
                        <a:pt x="12585" y="3666"/>
                        <a:pt x="12120" y="3396"/>
                      </a:cubicBezTo>
                      <a:cubicBezTo>
                        <a:pt x="11393" y="2981"/>
                        <a:pt x="10805" y="2358"/>
                        <a:pt x="10135" y="1838"/>
                      </a:cubicBezTo>
                      <a:cubicBezTo>
                        <a:pt x="8642" y="660"/>
                        <a:pt x="6729" y="0"/>
                        <a:pt x="482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7" name="Google Shape;27;p2"/>
                <p:cNvSpPr/>
                <p:nvPr/>
              </p:nvSpPr>
              <p:spPr>
                <a:xfrm>
                  <a:off x="5114242" y="1155694"/>
                  <a:ext cx="1058706" cy="428175"/>
                </a:xfrm>
                <a:custGeom>
                  <a:avLst/>
                  <a:gdLst/>
                  <a:ahLst/>
                  <a:cxnLst/>
                  <a:rect l="l" t="t" r="r" b="b"/>
                  <a:pathLst>
                    <a:path w="32851" h="13286" extrusionOk="0">
                      <a:moveTo>
                        <a:pt x="24690" y="1452"/>
                      </a:moveTo>
                      <a:lnTo>
                        <a:pt x="24690" y="1452"/>
                      </a:lnTo>
                      <a:cubicBezTo>
                        <a:pt x="25752" y="1799"/>
                        <a:pt x="26768" y="2364"/>
                        <a:pt x="27668" y="3034"/>
                      </a:cubicBezTo>
                      <a:cubicBezTo>
                        <a:pt x="28580" y="3703"/>
                        <a:pt x="29411" y="4511"/>
                        <a:pt x="30115" y="5400"/>
                      </a:cubicBezTo>
                      <a:cubicBezTo>
                        <a:pt x="30819" y="6300"/>
                        <a:pt x="31315" y="7362"/>
                        <a:pt x="31615" y="8447"/>
                      </a:cubicBezTo>
                      <a:cubicBezTo>
                        <a:pt x="31904" y="9544"/>
                        <a:pt x="32019" y="10686"/>
                        <a:pt x="31985" y="11806"/>
                      </a:cubicBezTo>
                      <a:cubicBezTo>
                        <a:pt x="31892" y="10686"/>
                        <a:pt x="31719" y="9555"/>
                        <a:pt x="31385" y="8505"/>
                      </a:cubicBezTo>
                      <a:cubicBezTo>
                        <a:pt x="31061" y="7443"/>
                        <a:pt x="30577" y="6427"/>
                        <a:pt x="29884" y="5561"/>
                      </a:cubicBezTo>
                      <a:cubicBezTo>
                        <a:pt x="29215" y="4673"/>
                        <a:pt x="28407" y="3888"/>
                        <a:pt x="27541" y="3195"/>
                      </a:cubicBezTo>
                      <a:cubicBezTo>
                        <a:pt x="26664" y="2503"/>
                        <a:pt x="25706" y="1902"/>
                        <a:pt x="24690" y="1452"/>
                      </a:cubicBezTo>
                      <a:close/>
                      <a:moveTo>
                        <a:pt x="19301" y="1"/>
                      </a:moveTo>
                      <a:cubicBezTo>
                        <a:pt x="18516" y="1"/>
                        <a:pt x="17731" y="44"/>
                        <a:pt x="16956" y="125"/>
                      </a:cubicBezTo>
                      <a:cubicBezTo>
                        <a:pt x="9996" y="852"/>
                        <a:pt x="4363" y="3657"/>
                        <a:pt x="0" y="9093"/>
                      </a:cubicBezTo>
                      <a:cubicBezTo>
                        <a:pt x="2759" y="5665"/>
                        <a:pt x="7434" y="3495"/>
                        <a:pt x="11704" y="2964"/>
                      </a:cubicBezTo>
                      <a:cubicBezTo>
                        <a:pt x="12602" y="2849"/>
                        <a:pt x="13508" y="2784"/>
                        <a:pt x="14414" y="2784"/>
                      </a:cubicBezTo>
                      <a:cubicBezTo>
                        <a:pt x="14966" y="2784"/>
                        <a:pt x="15517" y="2808"/>
                        <a:pt x="16067" y="2860"/>
                      </a:cubicBezTo>
                      <a:cubicBezTo>
                        <a:pt x="16760" y="2941"/>
                        <a:pt x="17395" y="3126"/>
                        <a:pt x="18053" y="3311"/>
                      </a:cubicBezTo>
                      <a:cubicBezTo>
                        <a:pt x="18711" y="3518"/>
                        <a:pt x="19380" y="3726"/>
                        <a:pt x="20084" y="3842"/>
                      </a:cubicBezTo>
                      <a:cubicBezTo>
                        <a:pt x="20229" y="3863"/>
                        <a:pt x="20378" y="3875"/>
                        <a:pt x="20527" y="3875"/>
                      </a:cubicBezTo>
                      <a:cubicBezTo>
                        <a:pt x="21087" y="3875"/>
                        <a:pt x="21647" y="3710"/>
                        <a:pt x="22012" y="3299"/>
                      </a:cubicBezTo>
                      <a:cubicBezTo>
                        <a:pt x="22441" y="2817"/>
                        <a:pt x="22511" y="2145"/>
                        <a:pt x="22038" y="1774"/>
                      </a:cubicBezTo>
                      <a:lnTo>
                        <a:pt x="22038" y="1774"/>
                      </a:lnTo>
                      <a:cubicBezTo>
                        <a:pt x="24622" y="3542"/>
                        <a:pt x="25808" y="6217"/>
                        <a:pt x="26479" y="9128"/>
                      </a:cubicBezTo>
                      <a:cubicBezTo>
                        <a:pt x="26923" y="11082"/>
                        <a:pt x="28214" y="12583"/>
                        <a:pt x="29329" y="12583"/>
                      </a:cubicBezTo>
                      <a:cubicBezTo>
                        <a:pt x="29808" y="12583"/>
                        <a:pt x="30255" y="12306"/>
                        <a:pt x="30588" y="11667"/>
                      </a:cubicBezTo>
                      <a:cubicBezTo>
                        <a:pt x="30727" y="11968"/>
                        <a:pt x="30657" y="12383"/>
                        <a:pt x="30819" y="12752"/>
                      </a:cubicBezTo>
                      <a:cubicBezTo>
                        <a:pt x="30965" y="13080"/>
                        <a:pt x="31267" y="13285"/>
                        <a:pt x="31574" y="13285"/>
                      </a:cubicBezTo>
                      <a:cubicBezTo>
                        <a:pt x="31777" y="13285"/>
                        <a:pt x="31982" y="13196"/>
                        <a:pt x="32146" y="12995"/>
                      </a:cubicBezTo>
                      <a:cubicBezTo>
                        <a:pt x="32366" y="12729"/>
                        <a:pt x="32423" y="12372"/>
                        <a:pt x="32458" y="12037"/>
                      </a:cubicBezTo>
                      <a:cubicBezTo>
                        <a:pt x="32850" y="8216"/>
                        <a:pt x="31396" y="4707"/>
                        <a:pt x="28164" y="2480"/>
                      </a:cubicBezTo>
                      <a:cubicBezTo>
                        <a:pt x="25596" y="697"/>
                        <a:pt x="22445" y="1"/>
                        <a:pt x="1930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8" name="Google Shape;28;p2"/>
                <p:cNvSpPr/>
                <p:nvPr/>
              </p:nvSpPr>
              <p:spPr>
                <a:xfrm>
                  <a:off x="5743258" y="1079218"/>
                  <a:ext cx="447157" cy="179475"/>
                </a:xfrm>
                <a:custGeom>
                  <a:avLst/>
                  <a:gdLst/>
                  <a:ahLst/>
                  <a:cxnLst/>
                  <a:rect l="l" t="t" r="r" b="b"/>
                  <a:pathLst>
                    <a:path w="13875" h="5569" extrusionOk="0">
                      <a:moveTo>
                        <a:pt x="10571" y="301"/>
                      </a:moveTo>
                      <a:cubicBezTo>
                        <a:pt x="10545" y="312"/>
                        <a:pt x="10518" y="325"/>
                        <a:pt x="10493" y="339"/>
                      </a:cubicBezTo>
                      <a:cubicBezTo>
                        <a:pt x="10519" y="326"/>
                        <a:pt x="10545" y="313"/>
                        <a:pt x="10571" y="301"/>
                      </a:cubicBezTo>
                      <a:close/>
                      <a:moveTo>
                        <a:pt x="11826" y="0"/>
                      </a:moveTo>
                      <a:cubicBezTo>
                        <a:pt x="11402" y="0"/>
                        <a:pt x="10961" y="116"/>
                        <a:pt x="10571" y="301"/>
                      </a:cubicBezTo>
                      <a:lnTo>
                        <a:pt x="10571" y="301"/>
                      </a:lnTo>
                      <a:cubicBezTo>
                        <a:pt x="10649" y="269"/>
                        <a:pt x="10732" y="255"/>
                        <a:pt x="10816" y="255"/>
                      </a:cubicBezTo>
                      <a:cubicBezTo>
                        <a:pt x="11170" y="255"/>
                        <a:pt x="11542" y="517"/>
                        <a:pt x="11647" y="859"/>
                      </a:cubicBezTo>
                      <a:cubicBezTo>
                        <a:pt x="11774" y="1332"/>
                        <a:pt x="11532" y="1863"/>
                        <a:pt x="11128" y="2140"/>
                      </a:cubicBezTo>
                      <a:cubicBezTo>
                        <a:pt x="10816" y="2345"/>
                        <a:pt x="10443" y="2426"/>
                        <a:pt x="10066" y="2426"/>
                      </a:cubicBezTo>
                      <a:cubicBezTo>
                        <a:pt x="9954" y="2426"/>
                        <a:pt x="9842" y="2419"/>
                        <a:pt x="9731" y="2405"/>
                      </a:cubicBezTo>
                      <a:cubicBezTo>
                        <a:pt x="9235" y="2348"/>
                        <a:pt x="8773" y="2175"/>
                        <a:pt x="8311" y="2036"/>
                      </a:cubicBezTo>
                      <a:cubicBezTo>
                        <a:pt x="6854" y="1581"/>
                        <a:pt x="5418" y="1384"/>
                        <a:pt x="3970" y="1384"/>
                      </a:cubicBezTo>
                      <a:cubicBezTo>
                        <a:pt x="2666" y="1384"/>
                        <a:pt x="1352" y="1543"/>
                        <a:pt x="1" y="1817"/>
                      </a:cubicBezTo>
                      <a:cubicBezTo>
                        <a:pt x="436" y="1729"/>
                        <a:pt x="890" y="1688"/>
                        <a:pt x="1356" y="1688"/>
                      </a:cubicBezTo>
                      <a:cubicBezTo>
                        <a:pt x="4189" y="1688"/>
                        <a:pt x="7461" y="3180"/>
                        <a:pt x="9662" y="4518"/>
                      </a:cubicBezTo>
                      <a:cubicBezTo>
                        <a:pt x="9840" y="4639"/>
                        <a:pt x="11202" y="5569"/>
                        <a:pt x="11794" y="5569"/>
                      </a:cubicBezTo>
                      <a:cubicBezTo>
                        <a:pt x="12045" y="5569"/>
                        <a:pt x="12157" y="5401"/>
                        <a:pt x="11982" y="4933"/>
                      </a:cubicBezTo>
                      <a:cubicBezTo>
                        <a:pt x="11867" y="4633"/>
                        <a:pt x="11543" y="4368"/>
                        <a:pt x="11278" y="4229"/>
                      </a:cubicBezTo>
                      <a:cubicBezTo>
                        <a:pt x="12167" y="4229"/>
                        <a:pt x="13044" y="3825"/>
                        <a:pt x="13471" y="3006"/>
                      </a:cubicBezTo>
                      <a:cubicBezTo>
                        <a:pt x="13875" y="2175"/>
                        <a:pt x="13702" y="1113"/>
                        <a:pt x="13044" y="466"/>
                      </a:cubicBezTo>
                      <a:cubicBezTo>
                        <a:pt x="12719" y="136"/>
                        <a:pt x="12283" y="0"/>
                        <a:pt x="1182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9" name="Google Shape;29;p2"/>
                <p:cNvSpPr/>
                <p:nvPr/>
              </p:nvSpPr>
              <p:spPr>
                <a:xfrm>
                  <a:off x="4613169" y="863971"/>
                  <a:ext cx="727632" cy="751706"/>
                </a:xfrm>
                <a:custGeom>
                  <a:avLst/>
                  <a:gdLst/>
                  <a:ahLst/>
                  <a:cxnLst/>
                  <a:rect l="l" t="t" r="r" b="b"/>
                  <a:pathLst>
                    <a:path w="22578" h="23325" extrusionOk="0">
                      <a:moveTo>
                        <a:pt x="17314" y="0"/>
                      </a:moveTo>
                      <a:lnTo>
                        <a:pt x="17314" y="0"/>
                      </a:lnTo>
                      <a:cubicBezTo>
                        <a:pt x="17312" y="3"/>
                        <a:pt x="17310" y="6"/>
                        <a:pt x="17308" y="9"/>
                      </a:cubicBezTo>
                      <a:lnTo>
                        <a:pt x="17308" y="9"/>
                      </a:lnTo>
                      <a:cubicBezTo>
                        <a:pt x="17310" y="6"/>
                        <a:pt x="17312" y="3"/>
                        <a:pt x="17314" y="0"/>
                      </a:cubicBezTo>
                      <a:close/>
                      <a:moveTo>
                        <a:pt x="16137" y="1974"/>
                      </a:moveTo>
                      <a:lnTo>
                        <a:pt x="16137" y="1974"/>
                      </a:lnTo>
                      <a:cubicBezTo>
                        <a:pt x="15167" y="3683"/>
                        <a:pt x="14382" y="5472"/>
                        <a:pt x="13944" y="7353"/>
                      </a:cubicBezTo>
                      <a:cubicBezTo>
                        <a:pt x="13505" y="9281"/>
                        <a:pt x="13297" y="11208"/>
                        <a:pt x="12928" y="13147"/>
                      </a:cubicBezTo>
                      <a:cubicBezTo>
                        <a:pt x="12535" y="15052"/>
                        <a:pt x="12004" y="16991"/>
                        <a:pt x="10919" y="18653"/>
                      </a:cubicBezTo>
                      <a:cubicBezTo>
                        <a:pt x="10389" y="19473"/>
                        <a:pt x="9731" y="20246"/>
                        <a:pt x="8969" y="20858"/>
                      </a:cubicBezTo>
                      <a:cubicBezTo>
                        <a:pt x="8576" y="21170"/>
                        <a:pt x="8161" y="21435"/>
                        <a:pt x="7734" y="21654"/>
                      </a:cubicBezTo>
                      <a:cubicBezTo>
                        <a:pt x="7295" y="21874"/>
                        <a:pt x="6833" y="22047"/>
                        <a:pt x="6360" y="22162"/>
                      </a:cubicBezTo>
                      <a:cubicBezTo>
                        <a:pt x="6822" y="22012"/>
                        <a:pt x="7272" y="21828"/>
                        <a:pt x="7699" y="21585"/>
                      </a:cubicBezTo>
                      <a:cubicBezTo>
                        <a:pt x="8115" y="21343"/>
                        <a:pt x="8519" y="21066"/>
                        <a:pt x="8888" y="20743"/>
                      </a:cubicBezTo>
                      <a:cubicBezTo>
                        <a:pt x="9246" y="20431"/>
                        <a:pt x="9592" y="20085"/>
                        <a:pt x="9892" y="19704"/>
                      </a:cubicBezTo>
                      <a:cubicBezTo>
                        <a:pt x="10192" y="19334"/>
                        <a:pt x="10481" y="18942"/>
                        <a:pt x="10735" y="18526"/>
                      </a:cubicBezTo>
                      <a:cubicBezTo>
                        <a:pt x="11751" y="16876"/>
                        <a:pt x="12293" y="14971"/>
                        <a:pt x="12651" y="13067"/>
                      </a:cubicBezTo>
                      <a:cubicBezTo>
                        <a:pt x="13043" y="11162"/>
                        <a:pt x="13251" y="9223"/>
                        <a:pt x="13747" y="7318"/>
                      </a:cubicBezTo>
                      <a:cubicBezTo>
                        <a:pt x="13990" y="6360"/>
                        <a:pt x="14325" y="5437"/>
                        <a:pt x="14729" y="4548"/>
                      </a:cubicBezTo>
                      <a:cubicBezTo>
                        <a:pt x="15144" y="3648"/>
                        <a:pt x="15617" y="2794"/>
                        <a:pt x="16137" y="1974"/>
                      </a:cubicBezTo>
                      <a:close/>
                      <a:moveTo>
                        <a:pt x="0" y="22936"/>
                      </a:moveTo>
                      <a:cubicBezTo>
                        <a:pt x="10" y="22936"/>
                        <a:pt x="20" y="22936"/>
                        <a:pt x="30" y="22937"/>
                      </a:cubicBezTo>
                      <a:lnTo>
                        <a:pt x="30" y="22937"/>
                      </a:lnTo>
                      <a:cubicBezTo>
                        <a:pt x="20" y="22936"/>
                        <a:pt x="10" y="22936"/>
                        <a:pt x="0" y="22936"/>
                      </a:cubicBezTo>
                      <a:close/>
                      <a:moveTo>
                        <a:pt x="17308" y="9"/>
                      </a:moveTo>
                      <a:cubicBezTo>
                        <a:pt x="15572" y="2376"/>
                        <a:pt x="11347" y="1356"/>
                        <a:pt x="11577" y="5368"/>
                      </a:cubicBezTo>
                      <a:cubicBezTo>
                        <a:pt x="10296" y="4329"/>
                        <a:pt x="9834" y="4167"/>
                        <a:pt x="8253" y="3694"/>
                      </a:cubicBezTo>
                      <a:lnTo>
                        <a:pt x="8253" y="3694"/>
                      </a:lnTo>
                      <a:cubicBezTo>
                        <a:pt x="9419" y="5379"/>
                        <a:pt x="9581" y="6522"/>
                        <a:pt x="9581" y="6522"/>
                      </a:cubicBezTo>
                      <a:cubicBezTo>
                        <a:pt x="8980" y="6326"/>
                        <a:pt x="8149" y="6257"/>
                        <a:pt x="8149" y="6257"/>
                      </a:cubicBezTo>
                      <a:lnTo>
                        <a:pt x="8149" y="6257"/>
                      </a:lnTo>
                      <a:cubicBezTo>
                        <a:pt x="9881" y="8427"/>
                        <a:pt x="10919" y="10804"/>
                        <a:pt x="10827" y="13563"/>
                      </a:cubicBezTo>
                      <a:cubicBezTo>
                        <a:pt x="10468" y="13042"/>
                        <a:pt x="9837" y="12685"/>
                        <a:pt x="9215" y="12685"/>
                      </a:cubicBezTo>
                      <a:cubicBezTo>
                        <a:pt x="8997" y="12685"/>
                        <a:pt x="8780" y="12728"/>
                        <a:pt x="8576" y="12824"/>
                      </a:cubicBezTo>
                      <a:cubicBezTo>
                        <a:pt x="7803" y="13205"/>
                        <a:pt x="7364" y="14163"/>
                        <a:pt x="7595" y="14983"/>
                      </a:cubicBezTo>
                      <a:cubicBezTo>
                        <a:pt x="7684" y="14452"/>
                        <a:pt x="8315" y="14030"/>
                        <a:pt x="8886" y="14030"/>
                      </a:cubicBezTo>
                      <a:cubicBezTo>
                        <a:pt x="8986" y="14030"/>
                        <a:pt x="9084" y="14043"/>
                        <a:pt x="9177" y="14071"/>
                      </a:cubicBezTo>
                      <a:cubicBezTo>
                        <a:pt x="9788" y="14232"/>
                        <a:pt x="10238" y="14810"/>
                        <a:pt x="10469" y="15410"/>
                      </a:cubicBezTo>
                      <a:cubicBezTo>
                        <a:pt x="11173" y="17141"/>
                        <a:pt x="9327" y="19103"/>
                        <a:pt x="8172" y="20188"/>
                      </a:cubicBezTo>
                      <a:cubicBezTo>
                        <a:pt x="6133" y="22097"/>
                        <a:pt x="3248" y="22944"/>
                        <a:pt x="483" y="22944"/>
                      </a:cubicBezTo>
                      <a:cubicBezTo>
                        <a:pt x="332" y="22944"/>
                        <a:pt x="181" y="22942"/>
                        <a:pt x="30" y="22937"/>
                      </a:cubicBezTo>
                      <a:lnTo>
                        <a:pt x="30" y="22937"/>
                      </a:lnTo>
                      <a:cubicBezTo>
                        <a:pt x="1317" y="22983"/>
                        <a:pt x="2547" y="23324"/>
                        <a:pt x="3852" y="23324"/>
                      </a:cubicBezTo>
                      <a:cubicBezTo>
                        <a:pt x="3964" y="23324"/>
                        <a:pt x="4077" y="23322"/>
                        <a:pt x="4190" y="23317"/>
                      </a:cubicBezTo>
                      <a:cubicBezTo>
                        <a:pt x="4987" y="23270"/>
                        <a:pt x="5737" y="23155"/>
                        <a:pt x="6441" y="22982"/>
                      </a:cubicBezTo>
                      <a:cubicBezTo>
                        <a:pt x="9858" y="22105"/>
                        <a:pt x="12316" y="19623"/>
                        <a:pt x="13863" y="16218"/>
                      </a:cubicBezTo>
                      <a:cubicBezTo>
                        <a:pt x="15687" y="12189"/>
                        <a:pt x="18376" y="7445"/>
                        <a:pt x="22578" y="5529"/>
                      </a:cubicBezTo>
                      <a:cubicBezTo>
                        <a:pt x="22461" y="5521"/>
                        <a:pt x="22345" y="5517"/>
                        <a:pt x="22230" y="5517"/>
                      </a:cubicBezTo>
                      <a:cubicBezTo>
                        <a:pt x="20852" y="5517"/>
                        <a:pt x="19578" y="6076"/>
                        <a:pt x="18353" y="6811"/>
                      </a:cubicBezTo>
                      <a:cubicBezTo>
                        <a:pt x="20036" y="4862"/>
                        <a:pt x="15698" y="2224"/>
                        <a:pt x="17308" y="9"/>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0" name="Google Shape;30;p2"/>
                <p:cNvSpPr/>
                <p:nvPr/>
              </p:nvSpPr>
              <p:spPr>
                <a:xfrm>
                  <a:off x="5121300" y="1017986"/>
                  <a:ext cx="509646" cy="389502"/>
                </a:xfrm>
                <a:custGeom>
                  <a:avLst/>
                  <a:gdLst/>
                  <a:ahLst/>
                  <a:cxnLst/>
                  <a:rect l="l" t="t" r="r" b="b"/>
                  <a:pathLst>
                    <a:path w="15814" h="12086" extrusionOk="0">
                      <a:moveTo>
                        <a:pt x="12005" y="3186"/>
                      </a:moveTo>
                      <a:lnTo>
                        <a:pt x="12005" y="3186"/>
                      </a:lnTo>
                      <a:cubicBezTo>
                        <a:pt x="11104" y="3486"/>
                        <a:pt x="10227" y="3786"/>
                        <a:pt x="9361" y="4167"/>
                      </a:cubicBezTo>
                      <a:cubicBezTo>
                        <a:pt x="8507" y="4525"/>
                        <a:pt x="7676" y="4929"/>
                        <a:pt x="6891" y="5390"/>
                      </a:cubicBezTo>
                      <a:cubicBezTo>
                        <a:pt x="6106" y="5841"/>
                        <a:pt x="5368" y="6360"/>
                        <a:pt x="4664" y="6926"/>
                      </a:cubicBezTo>
                      <a:cubicBezTo>
                        <a:pt x="3948" y="7468"/>
                        <a:pt x="3302" y="8068"/>
                        <a:pt x="2667" y="8715"/>
                      </a:cubicBezTo>
                      <a:cubicBezTo>
                        <a:pt x="3221" y="8011"/>
                        <a:pt x="3833" y="7387"/>
                        <a:pt x="4514" y="6787"/>
                      </a:cubicBezTo>
                      <a:cubicBezTo>
                        <a:pt x="5195" y="6198"/>
                        <a:pt x="5956" y="5679"/>
                        <a:pt x="6753" y="5206"/>
                      </a:cubicBezTo>
                      <a:cubicBezTo>
                        <a:pt x="7561" y="4744"/>
                        <a:pt x="8415" y="4340"/>
                        <a:pt x="9292" y="4005"/>
                      </a:cubicBezTo>
                      <a:cubicBezTo>
                        <a:pt x="10169" y="3671"/>
                        <a:pt x="11081" y="3394"/>
                        <a:pt x="12005" y="3186"/>
                      </a:cubicBezTo>
                      <a:close/>
                      <a:moveTo>
                        <a:pt x="11728" y="0"/>
                      </a:moveTo>
                      <a:lnTo>
                        <a:pt x="11728" y="0"/>
                      </a:lnTo>
                      <a:cubicBezTo>
                        <a:pt x="7330" y="670"/>
                        <a:pt x="1709" y="8507"/>
                        <a:pt x="0" y="12085"/>
                      </a:cubicBezTo>
                      <a:cubicBezTo>
                        <a:pt x="4213" y="7468"/>
                        <a:pt x="9765" y="4086"/>
                        <a:pt x="15814" y="2493"/>
                      </a:cubicBezTo>
                      <a:cubicBezTo>
                        <a:pt x="14966" y="2072"/>
                        <a:pt x="13910" y="1864"/>
                        <a:pt x="12841" y="1864"/>
                      </a:cubicBezTo>
                      <a:cubicBezTo>
                        <a:pt x="11538" y="1864"/>
                        <a:pt x="10217" y="2173"/>
                        <a:pt x="9235" y="2782"/>
                      </a:cubicBezTo>
                      <a:cubicBezTo>
                        <a:pt x="9604" y="1985"/>
                        <a:pt x="11716" y="173"/>
                        <a:pt x="1172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1" name="Google Shape;31;p2"/>
                <p:cNvSpPr/>
                <p:nvPr/>
              </p:nvSpPr>
              <p:spPr>
                <a:xfrm>
                  <a:off x="4603114" y="1303038"/>
                  <a:ext cx="240707" cy="237613"/>
                </a:xfrm>
                <a:custGeom>
                  <a:avLst/>
                  <a:gdLst/>
                  <a:ahLst/>
                  <a:cxnLst/>
                  <a:rect l="l" t="t" r="r" b="b"/>
                  <a:pathLst>
                    <a:path w="7469" h="7373" extrusionOk="0">
                      <a:moveTo>
                        <a:pt x="4739" y="1"/>
                      </a:moveTo>
                      <a:cubicBezTo>
                        <a:pt x="2612" y="1"/>
                        <a:pt x="0" y="7372"/>
                        <a:pt x="0" y="7372"/>
                      </a:cubicBezTo>
                      <a:cubicBezTo>
                        <a:pt x="0" y="7372"/>
                        <a:pt x="7469" y="1567"/>
                        <a:pt x="5252" y="158"/>
                      </a:cubicBezTo>
                      <a:cubicBezTo>
                        <a:pt x="5086" y="50"/>
                        <a:pt x="4914" y="1"/>
                        <a:pt x="473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2" name="Google Shape;32;p2"/>
                <p:cNvSpPr/>
                <p:nvPr/>
              </p:nvSpPr>
              <p:spPr>
                <a:xfrm>
                  <a:off x="4485935" y="1260498"/>
                  <a:ext cx="172256" cy="249280"/>
                </a:xfrm>
                <a:custGeom>
                  <a:avLst/>
                  <a:gdLst/>
                  <a:ahLst/>
                  <a:cxnLst/>
                  <a:rect l="l" t="t" r="r" b="b"/>
                  <a:pathLst>
                    <a:path w="5345" h="7735" extrusionOk="0">
                      <a:moveTo>
                        <a:pt x="2678" y="1"/>
                      </a:moveTo>
                      <a:cubicBezTo>
                        <a:pt x="1" y="1"/>
                        <a:pt x="2678" y="7734"/>
                        <a:pt x="2678" y="7734"/>
                      </a:cubicBezTo>
                      <a:cubicBezTo>
                        <a:pt x="2678" y="7734"/>
                        <a:pt x="5345" y="1"/>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3" name="Google Shape;33;p2"/>
                <p:cNvSpPr/>
                <p:nvPr/>
              </p:nvSpPr>
              <p:spPr>
                <a:xfrm>
                  <a:off x="3339828" y="1282090"/>
                  <a:ext cx="467621" cy="272451"/>
                </a:xfrm>
                <a:custGeom>
                  <a:avLst/>
                  <a:gdLst/>
                  <a:ahLst/>
                  <a:cxnLst/>
                  <a:rect l="l" t="t" r="r" b="b"/>
                  <a:pathLst>
                    <a:path w="14510" h="8454" extrusionOk="0">
                      <a:moveTo>
                        <a:pt x="9357" y="1015"/>
                      </a:moveTo>
                      <a:cubicBezTo>
                        <a:pt x="9626" y="1015"/>
                        <a:pt x="9894" y="1032"/>
                        <a:pt x="10158" y="1062"/>
                      </a:cubicBezTo>
                      <a:cubicBezTo>
                        <a:pt x="9454" y="1074"/>
                        <a:pt x="8738" y="1155"/>
                        <a:pt x="8080" y="1385"/>
                      </a:cubicBezTo>
                      <a:cubicBezTo>
                        <a:pt x="7676" y="1512"/>
                        <a:pt x="7284" y="1709"/>
                        <a:pt x="6926" y="1928"/>
                      </a:cubicBezTo>
                      <a:cubicBezTo>
                        <a:pt x="6580" y="2263"/>
                        <a:pt x="6303" y="2621"/>
                        <a:pt x="6072" y="3025"/>
                      </a:cubicBezTo>
                      <a:cubicBezTo>
                        <a:pt x="5760" y="3579"/>
                        <a:pt x="5564" y="4179"/>
                        <a:pt x="5495" y="4848"/>
                      </a:cubicBezTo>
                      <a:cubicBezTo>
                        <a:pt x="5333" y="4190"/>
                        <a:pt x="5518" y="3486"/>
                        <a:pt x="5830" y="2898"/>
                      </a:cubicBezTo>
                      <a:cubicBezTo>
                        <a:pt x="5899" y="2782"/>
                        <a:pt x="5968" y="2655"/>
                        <a:pt x="6061" y="2551"/>
                      </a:cubicBezTo>
                      <a:lnTo>
                        <a:pt x="6061" y="2551"/>
                      </a:lnTo>
                      <a:cubicBezTo>
                        <a:pt x="5587" y="2944"/>
                        <a:pt x="5126" y="3371"/>
                        <a:pt x="4629" y="3763"/>
                      </a:cubicBezTo>
                      <a:cubicBezTo>
                        <a:pt x="4098" y="4213"/>
                        <a:pt x="3475" y="4617"/>
                        <a:pt x="2782" y="4802"/>
                      </a:cubicBezTo>
                      <a:cubicBezTo>
                        <a:pt x="3440" y="4513"/>
                        <a:pt x="3994" y="4075"/>
                        <a:pt x="4514" y="3602"/>
                      </a:cubicBezTo>
                      <a:cubicBezTo>
                        <a:pt x="5033" y="3128"/>
                        <a:pt x="5541" y="2621"/>
                        <a:pt x="6107" y="2170"/>
                      </a:cubicBezTo>
                      <a:cubicBezTo>
                        <a:pt x="6672" y="1720"/>
                        <a:pt x="7319" y="1362"/>
                        <a:pt x="8023" y="1178"/>
                      </a:cubicBezTo>
                      <a:cubicBezTo>
                        <a:pt x="8462" y="1062"/>
                        <a:pt x="8911" y="1015"/>
                        <a:pt x="9357" y="1015"/>
                      </a:cubicBezTo>
                      <a:close/>
                      <a:moveTo>
                        <a:pt x="9715" y="1"/>
                      </a:moveTo>
                      <a:cubicBezTo>
                        <a:pt x="7798" y="1"/>
                        <a:pt x="5875" y="654"/>
                        <a:pt x="4375" y="1847"/>
                      </a:cubicBezTo>
                      <a:cubicBezTo>
                        <a:pt x="3706" y="2367"/>
                        <a:pt x="3117" y="2978"/>
                        <a:pt x="2390" y="3405"/>
                      </a:cubicBezTo>
                      <a:cubicBezTo>
                        <a:pt x="1934" y="3685"/>
                        <a:pt x="1394" y="3875"/>
                        <a:pt x="868" y="3875"/>
                      </a:cubicBezTo>
                      <a:cubicBezTo>
                        <a:pt x="568" y="3875"/>
                        <a:pt x="273" y="3813"/>
                        <a:pt x="1" y="3671"/>
                      </a:cubicBezTo>
                      <a:lnTo>
                        <a:pt x="1" y="3671"/>
                      </a:lnTo>
                      <a:cubicBezTo>
                        <a:pt x="474" y="4640"/>
                        <a:pt x="959" y="5564"/>
                        <a:pt x="1997" y="5864"/>
                      </a:cubicBezTo>
                      <a:cubicBezTo>
                        <a:pt x="2360" y="5976"/>
                        <a:pt x="2743" y="6031"/>
                        <a:pt x="3128" y="6031"/>
                      </a:cubicBezTo>
                      <a:cubicBezTo>
                        <a:pt x="3699" y="6031"/>
                        <a:pt x="4274" y="5909"/>
                        <a:pt x="4791" y="5668"/>
                      </a:cubicBezTo>
                      <a:lnTo>
                        <a:pt x="4791" y="5668"/>
                      </a:lnTo>
                      <a:cubicBezTo>
                        <a:pt x="4537" y="5956"/>
                        <a:pt x="4456" y="6557"/>
                        <a:pt x="4675" y="6868"/>
                      </a:cubicBezTo>
                      <a:cubicBezTo>
                        <a:pt x="4868" y="7145"/>
                        <a:pt x="5204" y="7268"/>
                        <a:pt x="5547" y="7268"/>
                      </a:cubicBezTo>
                      <a:cubicBezTo>
                        <a:pt x="5718" y="7268"/>
                        <a:pt x="5891" y="7238"/>
                        <a:pt x="6049" y="7180"/>
                      </a:cubicBezTo>
                      <a:cubicBezTo>
                        <a:pt x="6522" y="7007"/>
                        <a:pt x="6903" y="6649"/>
                        <a:pt x="7261" y="6303"/>
                      </a:cubicBezTo>
                      <a:lnTo>
                        <a:pt x="7261" y="6303"/>
                      </a:lnTo>
                      <a:cubicBezTo>
                        <a:pt x="7157" y="6984"/>
                        <a:pt x="7319" y="7745"/>
                        <a:pt x="7873" y="8138"/>
                      </a:cubicBezTo>
                      <a:cubicBezTo>
                        <a:pt x="8180" y="8345"/>
                        <a:pt x="8556" y="8453"/>
                        <a:pt x="8929" y="8453"/>
                      </a:cubicBezTo>
                      <a:cubicBezTo>
                        <a:pt x="9243" y="8453"/>
                        <a:pt x="9555" y="8377"/>
                        <a:pt x="9823" y="8219"/>
                      </a:cubicBezTo>
                      <a:cubicBezTo>
                        <a:pt x="8738" y="7111"/>
                        <a:pt x="8381" y="5218"/>
                        <a:pt x="8958" y="3786"/>
                      </a:cubicBezTo>
                      <a:cubicBezTo>
                        <a:pt x="9535" y="2367"/>
                        <a:pt x="11012" y="1328"/>
                        <a:pt x="12571" y="1282"/>
                      </a:cubicBezTo>
                      <a:cubicBezTo>
                        <a:pt x="12648" y="1280"/>
                        <a:pt x="12725" y="1280"/>
                        <a:pt x="12801" y="1280"/>
                      </a:cubicBezTo>
                      <a:cubicBezTo>
                        <a:pt x="13418" y="1280"/>
                        <a:pt x="13996" y="1326"/>
                        <a:pt x="14510" y="1501"/>
                      </a:cubicBezTo>
                      <a:cubicBezTo>
                        <a:pt x="13321" y="693"/>
                        <a:pt x="11913" y="173"/>
                        <a:pt x="10470" y="35"/>
                      </a:cubicBezTo>
                      <a:cubicBezTo>
                        <a:pt x="10219" y="12"/>
                        <a:pt x="9967" y="1"/>
                        <a:pt x="971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4" name="Google Shape;34;p2"/>
                <p:cNvSpPr/>
                <p:nvPr/>
              </p:nvSpPr>
              <p:spPr>
                <a:xfrm>
                  <a:off x="2971178" y="1155340"/>
                  <a:ext cx="1058738" cy="428271"/>
                </a:xfrm>
                <a:custGeom>
                  <a:avLst/>
                  <a:gdLst/>
                  <a:ahLst/>
                  <a:cxnLst/>
                  <a:rect l="l" t="t" r="r" b="b"/>
                  <a:pathLst>
                    <a:path w="32852" h="13289" extrusionOk="0">
                      <a:moveTo>
                        <a:pt x="8185" y="1440"/>
                      </a:moveTo>
                      <a:lnTo>
                        <a:pt x="8185" y="1440"/>
                      </a:lnTo>
                      <a:cubicBezTo>
                        <a:pt x="7146" y="1890"/>
                        <a:pt x="6188" y="2502"/>
                        <a:pt x="5322" y="3195"/>
                      </a:cubicBezTo>
                      <a:cubicBezTo>
                        <a:pt x="4456" y="3899"/>
                        <a:pt x="3648" y="4684"/>
                        <a:pt x="2990" y="5561"/>
                      </a:cubicBezTo>
                      <a:cubicBezTo>
                        <a:pt x="2298" y="6438"/>
                        <a:pt x="1801" y="7431"/>
                        <a:pt x="1490" y="8504"/>
                      </a:cubicBezTo>
                      <a:cubicBezTo>
                        <a:pt x="1144" y="9566"/>
                        <a:pt x="970" y="10697"/>
                        <a:pt x="878" y="11805"/>
                      </a:cubicBezTo>
                      <a:cubicBezTo>
                        <a:pt x="843" y="10674"/>
                        <a:pt x="970" y="9543"/>
                        <a:pt x="1259" y="8446"/>
                      </a:cubicBezTo>
                      <a:cubicBezTo>
                        <a:pt x="1559" y="7350"/>
                        <a:pt x="2044" y="6300"/>
                        <a:pt x="2760" y="5399"/>
                      </a:cubicBezTo>
                      <a:cubicBezTo>
                        <a:pt x="3464" y="4499"/>
                        <a:pt x="4272" y="3691"/>
                        <a:pt x="5195" y="3033"/>
                      </a:cubicBezTo>
                      <a:cubicBezTo>
                        <a:pt x="6095" y="2352"/>
                        <a:pt x="7111" y="1810"/>
                        <a:pt x="8185" y="1440"/>
                      </a:cubicBezTo>
                      <a:close/>
                      <a:moveTo>
                        <a:pt x="13548" y="0"/>
                      </a:moveTo>
                      <a:cubicBezTo>
                        <a:pt x="10405" y="0"/>
                        <a:pt x="7254" y="694"/>
                        <a:pt x="4687" y="2467"/>
                      </a:cubicBezTo>
                      <a:cubicBezTo>
                        <a:pt x="1455" y="4718"/>
                        <a:pt x="1" y="8227"/>
                        <a:pt x="393" y="12036"/>
                      </a:cubicBezTo>
                      <a:cubicBezTo>
                        <a:pt x="416" y="12383"/>
                        <a:pt x="486" y="12729"/>
                        <a:pt x="705" y="12994"/>
                      </a:cubicBezTo>
                      <a:cubicBezTo>
                        <a:pt x="869" y="13199"/>
                        <a:pt x="1072" y="13289"/>
                        <a:pt x="1273" y="13289"/>
                      </a:cubicBezTo>
                      <a:cubicBezTo>
                        <a:pt x="1582" y="13289"/>
                        <a:pt x="1885" y="13076"/>
                        <a:pt x="2032" y="12740"/>
                      </a:cubicBezTo>
                      <a:cubicBezTo>
                        <a:pt x="2194" y="12383"/>
                        <a:pt x="2125" y="11967"/>
                        <a:pt x="2263" y="11667"/>
                      </a:cubicBezTo>
                      <a:cubicBezTo>
                        <a:pt x="2596" y="12302"/>
                        <a:pt x="3043" y="12578"/>
                        <a:pt x="3522" y="12578"/>
                      </a:cubicBezTo>
                      <a:cubicBezTo>
                        <a:pt x="4637" y="12578"/>
                        <a:pt x="5928" y="11081"/>
                        <a:pt x="6372" y="9128"/>
                      </a:cubicBezTo>
                      <a:cubicBezTo>
                        <a:pt x="7032" y="6203"/>
                        <a:pt x="8220" y="3525"/>
                        <a:pt x="10819" y="1769"/>
                      </a:cubicBezTo>
                      <a:lnTo>
                        <a:pt x="10819" y="1769"/>
                      </a:lnTo>
                      <a:cubicBezTo>
                        <a:pt x="10337" y="2138"/>
                        <a:pt x="10387" y="2814"/>
                        <a:pt x="10839" y="3299"/>
                      </a:cubicBezTo>
                      <a:cubicBezTo>
                        <a:pt x="11204" y="3709"/>
                        <a:pt x="11764" y="3874"/>
                        <a:pt x="12324" y="3874"/>
                      </a:cubicBezTo>
                      <a:cubicBezTo>
                        <a:pt x="12473" y="3874"/>
                        <a:pt x="12622" y="3863"/>
                        <a:pt x="12767" y="3841"/>
                      </a:cubicBezTo>
                      <a:cubicBezTo>
                        <a:pt x="13460" y="3737"/>
                        <a:pt x="14129" y="3529"/>
                        <a:pt x="14799" y="3310"/>
                      </a:cubicBezTo>
                      <a:cubicBezTo>
                        <a:pt x="15433" y="3102"/>
                        <a:pt x="16091" y="2918"/>
                        <a:pt x="16784" y="2860"/>
                      </a:cubicBezTo>
                      <a:cubicBezTo>
                        <a:pt x="17334" y="2807"/>
                        <a:pt x="17886" y="2783"/>
                        <a:pt x="18437" y="2783"/>
                      </a:cubicBezTo>
                      <a:cubicBezTo>
                        <a:pt x="19344" y="2783"/>
                        <a:pt x="20250" y="2849"/>
                        <a:pt x="21147" y="2964"/>
                      </a:cubicBezTo>
                      <a:cubicBezTo>
                        <a:pt x="25418" y="3495"/>
                        <a:pt x="30093" y="5665"/>
                        <a:pt x="32851" y="9093"/>
                      </a:cubicBezTo>
                      <a:cubicBezTo>
                        <a:pt x="28477" y="3645"/>
                        <a:pt x="22855" y="840"/>
                        <a:pt x="15895" y="124"/>
                      </a:cubicBezTo>
                      <a:cubicBezTo>
                        <a:pt x="15119" y="43"/>
                        <a:pt x="14334" y="0"/>
                        <a:pt x="1354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5" name="Google Shape;35;p2"/>
                <p:cNvSpPr/>
                <p:nvPr/>
              </p:nvSpPr>
              <p:spPr>
                <a:xfrm>
                  <a:off x="2953710" y="1079218"/>
                  <a:ext cx="447157" cy="179475"/>
                </a:xfrm>
                <a:custGeom>
                  <a:avLst/>
                  <a:gdLst/>
                  <a:ahLst/>
                  <a:cxnLst/>
                  <a:rect l="l" t="t" r="r" b="b"/>
                  <a:pathLst>
                    <a:path w="13875" h="5569" extrusionOk="0">
                      <a:moveTo>
                        <a:pt x="3303" y="301"/>
                      </a:moveTo>
                      <a:cubicBezTo>
                        <a:pt x="3330" y="313"/>
                        <a:pt x="3356" y="326"/>
                        <a:pt x="3382" y="339"/>
                      </a:cubicBezTo>
                      <a:cubicBezTo>
                        <a:pt x="3357" y="324"/>
                        <a:pt x="3330" y="311"/>
                        <a:pt x="3303" y="301"/>
                      </a:cubicBezTo>
                      <a:close/>
                      <a:moveTo>
                        <a:pt x="2049" y="0"/>
                      </a:moveTo>
                      <a:cubicBezTo>
                        <a:pt x="1592" y="0"/>
                        <a:pt x="1156" y="136"/>
                        <a:pt x="831" y="466"/>
                      </a:cubicBezTo>
                      <a:cubicBezTo>
                        <a:pt x="173" y="1113"/>
                        <a:pt x="0" y="2175"/>
                        <a:pt x="404" y="3006"/>
                      </a:cubicBezTo>
                      <a:cubicBezTo>
                        <a:pt x="831" y="3825"/>
                        <a:pt x="1709" y="4229"/>
                        <a:pt x="2609" y="4229"/>
                      </a:cubicBezTo>
                      <a:cubicBezTo>
                        <a:pt x="2332" y="4368"/>
                        <a:pt x="2009" y="4633"/>
                        <a:pt x="1893" y="4933"/>
                      </a:cubicBezTo>
                      <a:cubicBezTo>
                        <a:pt x="1718" y="5401"/>
                        <a:pt x="1831" y="5569"/>
                        <a:pt x="2082" y="5569"/>
                      </a:cubicBezTo>
                      <a:cubicBezTo>
                        <a:pt x="2675" y="5569"/>
                        <a:pt x="4039" y="4639"/>
                        <a:pt x="4225" y="4518"/>
                      </a:cubicBezTo>
                      <a:cubicBezTo>
                        <a:pt x="6415" y="3180"/>
                        <a:pt x="9695" y="1688"/>
                        <a:pt x="12523" y="1688"/>
                      </a:cubicBezTo>
                      <a:cubicBezTo>
                        <a:pt x="12988" y="1688"/>
                        <a:pt x="13441" y="1729"/>
                        <a:pt x="13875" y="1817"/>
                      </a:cubicBezTo>
                      <a:cubicBezTo>
                        <a:pt x="12529" y="1543"/>
                        <a:pt x="11215" y="1384"/>
                        <a:pt x="9910" y="1384"/>
                      </a:cubicBezTo>
                      <a:cubicBezTo>
                        <a:pt x="8460" y="1384"/>
                        <a:pt x="7022" y="1581"/>
                        <a:pt x="5564" y="2036"/>
                      </a:cubicBezTo>
                      <a:cubicBezTo>
                        <a:pt x="5102" y="2175"/>
                        <a:pt x="4640" y="2348"/>
                        <a:pt x="4144" y="2405"/>
                      </a:cubicBezTo>
                      <a:cubicBezTo>
                        <a:pt x="4033" y="2419"/>
                        <a:pt x="3921" y="2426"/>
                        <a:pt x="3809" y="2426"/>
                      </a:cubicBezTo>
                      <a:cubicBezTo>
                        <a:pt x="3432" y="2426"/>
                        <a:pt x="3059" y="2345"/>
                        <a:pt x="2747" y="2140"/>
                      </a:cubicBezTo>
                      <a:cubicBezTo>
                        <a:pt x="2343" y="1863"/>
                        <a:pt x="2101" y="1332"/>
                        <a:pt x="2228" y="859"/>
                      </a:cubicBezTo>
                      <a:cubicBezTo>
                        <a:pt x="2342" y="517"/>
                        <a:pt x="2709" y="255"/>
                        <a:pt x="3061" y="255"/>
                      </a:cubicBezTo>
                      <a:cubicBezTo>
                        <a:pt x="3144" y="255"/>
                        <a:pt x="3226" y="269"/>
                        <a:pt x="3303" y="301"/>
                      </a:cubicBezTo>
                      <a:lnTo>
                        <a:pt x="3303" y="301"/>
                      </a:lnTo>
                      <a:cubicBezTo>
                        <a:pt x="2914" y="116"/>
                        <a:pt x="2473" y="0"/>
                        <a:pt x="2049"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6" name="Google Shape;36;p2"/>
                <p:cNvSpPr/>
                <p:nvPr/>
              </p:nvSpPr>
              <p:spPr>
                <a:xfrm>
                  <a:off x="3802583" y="863971"/>
                  <a:ext cx="727665" cy="751706"/>
                </a:xfrm>
                <a:custGeom>
                  <a:avLst/>
                  <a:gdLst/>
                  <a:ahLst/>
                  <a:cxnLst/>
                  <a:rect l="l" t="t" r="r" b="b"/>
                  <a:pathLst>
                    <a:path w="22579" h="23325" extrusionOk="0">
                      <a:moveTo>
                        <a:pt x="5264" y="0"/>
                      </a:moveTo>
                      <a:cubicBezTo>
                        <a:pt x="5264" y="1"/>
                        <a:pt x="5265" y="1"/>
                        <a:pt x="5265" y="2"/>
                      </a:cubicBezTo>
                      <a:lnTo>
                        <a:pt x="5265" y="2"/>
                      </a:lnTo>
                      <a:cubicBezTo>
                        <a:pt x="5265" y="1"/>
                        <a:pt x="5264" y="1"/>
                        <a:pt x="5264" y="0"/>
                      </a:cubicBezTo>
                      <a:close/>
                      <a:moveTo>
                        <a:pt x="6465" y="2009"/>
                      </a:moveTo>
                      <a:cubicBezTo>
                        <a:pt x="6984" y="2828"/>
                        <a:pt x="7469" y="3683"/>
                        <a:pt x="7873" y="4571"/>
                      </a:cubicBezTo>
                      <a:cubicBezTo>
                        <a:pt x="8277" y="5472"/>
                        <a:pt x="8612" y="6395"/>
                        <a:pt x="8854" y="7342"/>
                      </a:cubicBezTo>
                      <a:cubicBezTo>
                        <a:pt x="9350" y="9246"/>
                        <a:pt x="9558" y="11197"/>
                        <a:pt x="9950" y="13101"/>
                      </a:cubicBezTo>
                      <a:cubicBezTo>
                        <a:pt x="10308" y="15006"/>
                        <a:pt x="10851" y="16899"/>
                        <a:pt x="11867" y="18549"/>
                      </a:cubicBezTo>
                      <a:cubicBezTo>
                        <a:pt x="12132" y="18976"/>
                        <a:pt x="12409" y="19357"/>
                        <a:pt x="12709" y="19738"/>
                      </a:cubicBezTo>
                      <a:cubicBezTo>
                        <a:pt x="13021" y="20108"/>
                        <a:pt x="13356" y="20454"/>
                        <a:pt x="13713" y="20777"/>
                      </a:cubicBezTo>
                      <a:cubicBezTo>
                        <a:pt x="14094" y="21089"/>
                        <a:pt x="14487" y="21366"/>
                        <a:pt x="14902" y="21608"/>
                      </a:cubicBezTo>
                      <a:cubicBezTo>
                        <a:pt x="15329" y="21839"/>
                        <a:pt x="15779" y="22024"/>
                        <a:pt x="16241" y="22185"/>
                      </a:cubicBezTo>
                      <a:cubicBezTo>
                        <a:pt x="15768" y="22070"/>
                        <a:pt x="15306" y="21897"/>
                        <a:pt x="14868" y="21689"/>
                      </a:cubicBezTo>
                      <a:cubicBezTo>
                        <a:pt x="14441" y="21447"/>
                        <a:pt x="14025" y="21193"/>
                        <a:pt x="13633" y="20893"/>
                      </a:cubicBezTo>
                      <a:cubicBezTo>
                        <a:pt x="12871" y="20269"/>
                        <a:pt x="12213" y="19519"/>
                        <a:pt x="11682" y="18688"/>
                      </a:cubicBezTo>
                      <a:cubicBezTo>
                        <a:pt x="10597" y="17026"/>
                        <a:pt x="10066" y="15087"/>
                        <a:pt x="9673" y="13171"/>
                      </a:cubicBezTo>
                      <a:cubicBezTo>
                        <a:pt x="9304" y="11208"/>
                        <a:pt x="9108" y="9281"/>
                        <a:pt x="8658" y="7388"/>
                      </a:cubicBezTo>
                      <a:cubicBezTo>
                        <a:pt x="8219" y="5495"/>
                        <a:pt x="7434" y="3694"/>
                        <a:pt x="6465" y="2009"/>
                      </a:cubicBezTo>
                      <a:close/>
                      <a:moveTo>
                        <a:pt x="5265" y="2"/>
                      </a:moveTo>
                      <a:lnTo>
                        <a:pt x="5265" y="2"/>
                      </a:lnTo>
                      <a:cubicBezTo>
                        <a:pt x="6878" y="2218"/>
                        <a:pt x="2540" y="4860"/>
                        <a:pt x="4225" y="6811"/>
                      </a:cubicBezTo>
                      <a:cubicBezTo>
                        <a:pt x="3032" y="6076"/>
                        <a:pt x="1760" y="5517"/>
                        <a:pt x="355" y="5517"/>
                      </a:cubicBezTo>
                      <a:cubicBezTo>
                        <a:pt x="238" y="5517"/>
                        <a:pt x="120" y="5521"/>
                        <a:pt x="1" y="5529"/>
                      </a:cubicBezTo>
                      <a:cubicBezTo>
                        <a:pt x="4202" y="7445"/>
                        <a:pt x="6880" y="12189"/>
                        <a:pt x="8715" y="16218"/>
                      </a:cubicBezTo>
                      <a:cubicBezTo>
                        <a:pt x="10262" y="19623"/>
                        <a:pt x="12709" y="22105"/>
                        <a:pt x="16126" y="22982"/>
                      </a:cubicBezTo>
                      <a:cubicBezTo>
                        <a:pt x="16841" y="23166"/>
                        <a:pt x="17592" y="23282"/>
                        <a:pt x="18377" y="23317"/>
                      </a:cubicBezTo>
                      <a:cubicBezTo>
                        <a:pt x="18490" y="23322"/>
                        <a:pt x="18603" y="23324"/>
                        <a:pt x="18715" y="23324"/>
                      </a:cubicBezTo>
                      <a:cubicBezTo>
                        <a:pt x="20032" y="23324"/>
                        <a:pt x="21281" y="22978"/>
                        <a:pt x="22578" y="22936"/>
                      </a:cubicBezTo>
                      <a:lnTo>
                        <a:pt x="22578" y="22936"/>
                      </a:lnTo>
                      <a:cubicBezTo>
                        <a:pt x="22435" y="22940"/>
                        <a:pt x="22292" y="22942"/>
                        <a:pt x="22149" y="22942"/>
                      </a:cubicBezTo>
                      <a:cubicBezTo>
                        <a:pt x="19368" y="22942"/>
                        <a:pt x="16469" y="22087"/>
                        <a:pt x="14394" y="20177"/>
                      </a:cubicBezTo>
                      <a:cubicBezTo>
                        <a:pt x="13240" y="19103"/>
                        <a:pt x="11393" y="17141"/>
                        <a:pt x="12109" y="15410"/>
                      </a:cubicBezTo>
                      <a:cubicBezTo>
                        <a:pt x="12351" y="14798"/>
                        <a:pt x="12778" y="14232"/>
                        <a:pt x="13402" y="14059"/>
                      </a:cubicBezTo>
                      <a:cubicBezTo>
                        <a:pt x="13491" y="14034"/>
                        <a:pt x="13586" y="14023"/>
                        <a:pt x="13683" y="14023"/>
                      </a:cubicBezTo>
                      <a:cubicBezTo>
                        <a:pt x="14258" y="14023"/>
                        <a:pt x="14902" y="14439"/>
                        <a:pt x="14972" y="14983"/>
                      </a:cubicBezTo>
                      <a:cubicBezTo>
                        <a:pt x="15202" y="14163"/>
                        <a:pt x="14775" y="13194"/>
                        <a:pt x="13990" y="12824"/>
                      </a:cubicBezTo>
                      <a:cubicBezTo>
                        <a:pt x="13787" y="12724"/>
                        <a:pt x="13568" y="12678"/>
                        <a:pt x="13348" y="12678"/>
                      </a:cubicBezTo>
                      <a:cubicBezTo>
                        <a:pt x="12733" y="12678"/>
                        <a:pt x="12105" y="13036"/>
                        <a:pt x="11740" y="13563"/>
                      </a:cubicBezTo>
                      <a:cubicBezTo>
                        <a:pt x="11659" y="10793"/>
                        <a:pt x="12698" y="8403"/>
                        <a:pt x="14429" y="6257"/>
                      </a:cubicBezTo>
                      <a:lnTo>
                        <a:pt x="14429" y="6257"/>
                      </a:lnTo>
                      <a:cubicBezTo>
                        <a:pt x="14429" y="6257"/>
                        <a:pt x="13586" y="6326"/>
                        <a:pt x="12998" y="6522"/>
                      </a:cubicBezTo>
                      <a:cubicBezTo>
                        <a:pt x="12998" y="6522"/>
                        <a:pt x="13159" y="5379"/>
                        <a:pt x="14325" y="3694"/>
                      </a:cubicBezTo>
                      <a:lnTo>
                        <a:pt x="14325" y="3694"/>
                      </a:lnTo>
                      <a:cubicBezTo>
                        <a:pt x="12744" y="4167"/>
                        <a:pt x="12282" y="4329"/>
                        <a:pt x="10989" y="5368"/>
                      </a:cubicBezTo>
                      <a:cubicBezTo>
                        <a:pt x="11220" y="1363"/>
                        <a:pt x="6997" y="2378"/>
                        <a:pt x="5265" y="2"/>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7" name="Google Shape;37;p2"/>
                <p:cNvSpPr/>
                <p:nvPr/>
              </p:nvSpPr>
              <p:spPr>
                <a:xfrm>
                  <a:off x="3513180" y="1017986"/>
                  <a:ext cx="509646" cy="389502"/>
                </a:xfrm>
                <a:custGeom>
                  <a:avLst/>
                  <a:gdLst/>
                  <a:ahLst/>
                  <a:cxnLst/>
                  <a:rect l="l" t="t" r="r" b="b"/>
                  <a:pathLst>
                    <a:path w="15814" h="12086" extrusionOk="0">
                      <a:moveTo>
                        <a:pt x="3810" y="3186"/>
                      </a:moveTo>
                      <a:lnTo>
                        <a:pt x="3810" y="3186"/>
                      </a:lnTo>
                      <a:cubicBezTo>
                        <a:pt x="4733" y="3405"/>
                        <a:pt x="5645" y="3671"/>
                        <a:pt x="6522" y="4005"/>
                      </a:cubicBezTo>
                      <a:cubicBezTo>
                        <a:pt x="7411" y="4340"/>
                        <a:pt x="8253" y="4744"/>
                        <a:pt x="9061" y="5206"/>
                      </a:cubicBezTo>
                      <a:cubicBezTo>
                        <a:pt x="9858" y="5679"/>
                        <a:pt x="10608" y="6198"/>
                        <a:pt x="11301" y="6787"/>
                      </a:cubicBezTo>
                      <a:cubicBezTo>
                        <a:pt x="11982" y="7387"/>
                        <a:pt x="12605" y="8011"/>
                        <a:pt x="13148" y="8715"/>
                      </a:cubicBezTo>
                      <a:cubicBezTo>
                        <a:pt x="12513" y="8091"/>
                        <a:pt x="11866" y="7480"/>
                        <a:pt x="11162" y="6926"/>
                      </a:cubicBezTo>
                      <a:cubicBezTo>
                        <a:pt x="10447" y="6372"/>
                        <a:pt x="9719" y="5852"/>
                        <a:pt x="8923" y="5390"/>
                      </a:cubicBezTo>
                      <a:cubicBezTo>
                        <a:pt x="8138" y="4929"/>
                        <a:pt x="7307" y="4525"/>
                        <a:pt x="6453" y="4167"/>
                      </a:cubicBezTo>
                      <a:cubicBezTo>
                        <a:pt x="5587" y="3786"/>
                        <a:pt x="4710" y="3486"/>
                        <a:pt x="3810" y="3186"/>
                      </a:cubicBezTo>
                      <a:close/>
                      <a:moveTo>
                        <a:pt x="4087" y="0"/>
                      </a:moveTo>
                      <a:cubicBezTo>
                        <a:pt x="4098" y="173"/>
                        <a:pt x="6222" y="1985"/>
                        <a:pt x="6580" y="2782"/>
                      </a:cubicBezTo>
                      <a:cubicBezTo>
                        <a:pt x="5597" y="2173"/>
                        <a:pt x="4276" y="1864"/>
                        <a:pt x="2973" y="1864"/>
                      </a:cubicBezTo>
                      <a:cubicBezTo>
                        <a:pt x="1905" y="1864"/>
                        <a:pt x="848" y="2072"/>
                        <a:pt x="0" y="2493"/>
                      </a:cubicBezTo>
                      <a:cubicBezTo>
                        <a:pt x="6049" y="4098"/>
                        <a:pt x="11624" y="7468"/>
                        <a:pt x="15814" y="12085"/>
                      </a:cubicBezTo>
                      <a:cubicBezTo>
                        <a:pt x="14106" y="8495"/>
                        <a:pt x="8484" y="670"/>
                        <a:pt x="408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38" name="Google Shape;38;p2"/>
                <p:cNvSpPr/>
                <p:nvPr/>
              </p:nvSpPr>
              <p:spPr>
                <a:xfrm>
                  <a:off x="4300691" y="1303038"/>
                  <a:ext cx="240320" cy="237613"/>
                </a:xfrm>
                <a:custGeom>
                  <a:avLst/>
                  <a:gdLst/>
                  <a:ahLst/>
                  <a:cxnLst/>
                  <a:rect l="l" t="t" r="r" b="b"/>
                  <a:pathLst>
                    <a:path w="7457" h="7373" extrusionOk="0">
                      <a:moveTo>
                        <a:pt x="2718" y="1"/>
                      </a:moveTo>
                      <a:cubicBezTo>
                        <a:pt x="2543" y="1"/>
                        <a:pt x="2372" y="50"/>
                        <a:pt x="2205" y="158"/>
                      </a:cubicBezTo>
                      <a:cubicBezTo>
                        <a:pt x="0" y="1567"/>
                        <a:pt x="7457" y="7372"/>
                        <a:pt x="7457" y="7372"/>
                      </a:cubicBezTo>
                      <a:cubicBezTo>
                        <a:pt x="7457" y="7372"/>
                        <a:pt x="4845" y="1"/>
                        <a:pt x="271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39" name="Google Shape;39;p2"/>
              <p:cNvSpPr/>
              <p:nvPr/>
            </p:nvSpPr>
            <p:spPr>
              <a:xfrm>
                <a:off x="6287129" y="1485575"/>
                <a:ext cx="1449657" cy="2172810"/>
              </a:xfrm>
              <a:custGeom>
                <a:avLst/>
                <a:gdLst/>
                <a:ahLst/>
                <a:cxnLst/>
                <a:rect l="l" t="t" r="r" b="b"/>
                <a:pathLst>
                  <a:path w="44982" h="67421" extrusionOk="0">
                    <a:moveTo>
                      <a:pt x="0" y="0"/>
                    </a:moveTo>
                    <a:lnTo>
                      <a:pt x="0" y="2309"/>
                    </a:lnTo>
                    <a:lnTo>
                      <a:pt x="33647" y="2309"/>
                    </a:lnTo>
                    <a:cubicBezTo>
                      <a:pt x="34178" y="7041"/>
                      <a:pt x="37941" y="10804"/>
                      <a:pt x="42673" y="11347"/>
                    </a:cubicBezTo>
                    <a:lnTo>
                      <a:pt x="42673" y="56074"/>
                    </a:lnTo>
                    <a:cubicBezTo>
                      <a:pt x="37941" y="56605"/>
                      <a:pt x="34178" y="60368"/>
                      <a:pt x="33647" y="65100"/>
                    </a:cubicBezTo>
                    <a:lnTo>
                      <a:pt x="0" y="65100"/>
                    </a:lnTo>
                    <a:lnTo>
                      <a:pt x="0" y="67420"/>
                    </a:lnTo>
                    <a:lnTo>
                      <a:pt x="35898" y="67420"/>
                    </a:lnTo>
                    <a:lnTo>
                      <a:pt x="35898" y="66266"/>
                    </a:lnTo>
                    <a:cubicBezTo>
                      <a:pt x="35898" y="61880"/>
                      <a:pt x="39453" y="58336"/>
                      <a:pt x="43828" y="58336"/>
                    </a:cubicBezTo>
                    <a:lnTo>
                      <a:pt x="44982" y="58336"/>
                    </a:lnTo>
                    <a:lnTo>
                      <a:pt x="44982" y="9096"/>
                    </a:lnTo>
                    <a:lnTo>
                      <a:pt x="43828" y="9096"/>
                    </a:lnTo>
                    <a:cubicBezTo>
                      <a:pt x="39441" y="9096"/>
                      <a:pt x="35898" y="5529"/>
                      <a:pt x="35898" y="1154"/>
                    </a:cubicBezTo>
                    <a:lnTo>
                      <a:pt x="35898"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407338" y="1485188"/>
                <a:ext cx="1450044" cy="2172810"/>
              </a:xfrm>
              <a:custGeom>
                <a:avLst/>
                <a:gdLst/>
                <a:ahLst/>
                <a:cxnLst/>
                <a:rect l="l" t="t" r="r" b="b"/>
                <a:pathLst>
                  <a:path w="44994" h="67421" extrusionOk="0">
                    <a:moveTo>
                      <a:pt x="9096" y="1"/>
                    </a:moveTo>
                    <a:lnTo>
                      <a:pt x="9096" y="1155"/>
                    </a:lnTo>
                    <a:cubicBezTo>
                      <a:pt x="9096" y="5541"/>
                      <a:pt x="5529" y="9085"/>
                      <a:pt x="1155" y="9085"/>
                    </a:cubicBezTo>
                    <a:lnTo>
                      <a:pt x="1" y="9085"/>
                    </a:lnTo>
                    <a:lnTo>
                      <a:pt x="1" y="58325"/>
                    </a:lnTo>
                    <a:lnTo>
                      <a:pt x="1155" y="58325"/>
                    </a:lnTo>
                    <a:cubicBezTo>
                      <a:pt x="5541" y="58325"/>
                      <a:pt x="9096" y="61892"/>
                      <a:pt x="9096" y="66267"/>
                    </a:cubicBezTo>
                    <a:lnTo>
                      <a:pt x="9096" y="67421"/>
                    </a:lnTo>
                    <a:lnTo>
                      <a:pt x="44994" y="67421"/>
                    </a:lnTo>
                    <a:lnTo>
                      <a:pt x="44994" y="65112"/>
                    </a:lnTo>
                    <a:lnTo>
                      <a:pt x="11347" y="65112"/>
                    </a:lnTo>
                    <a:cubicBezTo>
                      <a:pt x="10804" y="60380"/>
                      <a:pt x="7042" y="56617"/>
                      <a:pt x="2309" y="56086"/>
                    </a:cubicBezTo>
                    <a:lnTo>
                      <a:pt x="2309" y="11359"/>
                    </a:lnTo>
                    <a:cubicBezTo>
                      <a:pt x="7042" y="10816"/>
                      <a:pt x="10804" y="7053"/>
                      <a:pt x="11347" y="2321"/>
                    </a:cubicBezTo>
                    <a:lnTo>
                      <a:pt x="44994" y="2321"/>
                    </a:lnTo>
                    <a:lnTo>
                      <a:pt x="44994"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287129" y="1400011"/>
                <a:ext cx="1535221" cy="2343552"/>
              </a:xfrm>
              <a:custGeom>
                <a:avLst/>
                <a:gdLst/>
                <a:ahLst/>
                <a:cxnLst/>
                <a:rect l="l" t="t" r="r" b="b"/>
                <a:pathLst>
                  <a:path w="47637" h="72719" extrusionOk="0">
                    <a:moveTo>
                      <a:pt x="0" y="0"/>
                    </a:moveTo>
                    <a:lnTo>
                      <a:pt x="0" y="577"/>
                    </a:lnTo>
                    <a:lnTo>
                      <a:pt x="37952" y="577"/>
                    </a:lnTo>
                    <a:lnTo>
                      <a:pt x="37952" y="3798"/>
                    </a:lnTo>
                    <a:cubicBezTo>
                      <a:pt x="37952" y="7041"/>
                      <a:pt x="40596" y="9685"/>
                      <a:pt x="43839" y="9685"/>
                    </a:cubicBezTo>
                    <a:lnTo>
                      <a:pt x="47059" y="9685"/>
                    </a:lnTo>
                    <a:lnTo>
                      <a:pt x="47059" y="63023"/>
                    </a:lnTo>
                    <a:lnTo>
                      <a:pt x="43839" y="63023"/>
                    </a:lnTo>
                    <a:cubicBezTo>
                      <a:pt x="40596" y="63023"/>
                      <a:pt x="37952" y="65666"/>
                      <a:pt x="37952" y="68910"/>
                    </a:cubicBezTo>
                    <a:lnTo>
                      <a:pt x="37952" y="72142"/>
                    </a:lnTo>
                    <a:lnTo>
                      <a:pt x="0" y="72142"/>
                    </a:lnTo>
                    <a:lnTo>
                      <a:pt x="0" y="72719"/>
                    </a:lnTo>
                    <a:lnTo>
                      <a:pt x="38529" y="72719"/>
                    </a:lnTo>
                    <a:lnTo>
                      <a:pt x="38529" y="68921"/>
                    </a:lnTo>
                    <a:cubicBezTo>
                      <a:pt x="38529" y="66001"/>
                      <a:pt x="40919" y="63612"/>
                      <a:pt x="43839" y="63612"/>
                    </a:cubicBezTo>
                    <a:lnTo>
                      <a:pt x="47637" y="63612"/>
                    </a:lnTo>
                    <a:lnTo>
                      <a:pt x="47637" y="9107"/>
                    </a:lnTo>
                    <a:lnTo>
                      <a:pt x="43839" y="9107"/>
                    </a:lnTo>
                    <a:cubicBezTo>
                      <a:pt x="40919" y="9107"/>
                      <a:pt x="38529" y="6730"/>
                      <a:pt x="38529" y="3798"/>
                    </a:cubicBezTo>
                    <a:lnTo>
                      <a:pt x="3852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321774" y="1400011"/>
                <a:ext cx="1535608" cy="2343552"/>
              </a:xfrm>
              <a:custGeom>
                <a:avLst/>
                <a:gdLst/>
                <a:ahLst/>
                <a:cxnLst/>
                <a:rect l="l" t="t" r="r" b="b"/>
                <a:pathLst>
                  <a:path w="47649" h="72719" extrusionOk="0">
                    <a:moveTo>
                      <a:pt x="9108" y="0"/>
                    </a:moveTo>
                    <a:lnTo>
                      <a:pt x="9108" y="3798"/>
                    </a:lnTo>
                    <a:cubicBezTo>
                      <a:pt x="9108" y="6730"/>
                      <a:pt x="6730" y="9107"/>
                      <a:pt x="3798" y="9107"/>
                    </a:cubicBezTo>
                    <a:lnTo>
                      <a:pt x="1" y="9107"/>
                    </a:lnTo>
                    <a:lnTo>
                      <a:pt x="1" y="63612"/>
                    </a:lnTo>
                    <a:lnTo>
                      <a:pt x="3798" y="63612"/>
                    </a:lnTo>
                    <a:cubicBezTo>
                      <a:pt x="6730" y="63612"/>
                      <a:pt x="9108" y="66001"/>
                      <a:pt x="9108" y="68921"/>
                    </a:cubicBezTo>
                    <a:lnTo>
                      <a:pt x="9108" y="72719"/>
                    </a:lnTo>
                    <a:lnTo>
                      <a:pt x="47649" y="72719"/>
                    </a:lnTo>
                    <a:lnTo>
                      <a:pt x="47649" y="72142"/>
                    </a:lnTo>
                    <a:lnTo>
                      <a:pt x="9685" y="72142"/>
                    </a:lnTo>
                    <a:lnTo>
                      <a:pt x="9685" y="68921"/>
                    </a:lnTo>
                    <a:cubicBezTo>
                      <a:pt x="9685" y="65678"/>
                      <a:pt x="7042" y="63034"/>
                      <a:pt x="3798" y="63034"/>
                    </a:cubicBezTo>
                    <a:lnTo>
                      <a:pt x="578" y="63034"/>
                    </a:lnTo>
                    <a:lnTo>
                      <a:pt x="578" y="9685"/>
                    </a:lnTo>
                    <a:lnTo>
                      <a:pt x="3798" y="9685"/>
                    </a:lnTo>
                    <a:cubicBezTo>
                      <a:pt x="7042" y="9685"/>
                      <a:pt x="9685" y="7041"/>
                      <a:pt x="9685" y="3798"/>
                    </a:cubicBezTo>
                    <a:lnTo>
                      <a:pt x="9685" y="577"/>
                    </a:lnTo>
                    <a:lnTo>
                      <a:pt x="47649" y="577"/>
                    </a:lnTo>
                    <a:lnTo>
                      <a:pt x="47649"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198742" y="3440363"/>
              <a:ext cx="1510310" cy="1504734"/>
              <a:chOff x="198742" y="3345875"/>
              <a:chExt cx="1510310" cy="1504734"/>
            </a:xfrm>
          </p:grpSpPr>
          <p:sp>
            <p:nvSpPr>
              <p:cNvPr id="44" name="Google Shape;44;p2"/>
              <p:cNvSpPr/>
              <p:nvPr/>
            </p:nvSpPr>
            <p:spPr>
              <a:xfrm>
                <a:off x="377283" y="4150854"/>
                <a:ext cx="155917" cy="260076"/>
              </a:xfrm>
              <a:custGeom>
                <a:avLst/>
                <a:gdLst/>
                <a:ahLst/>
                <a:cxnLst/>
                <a:rect l="l" t="t" r="r" b="b"/>
                <a:pathLst>
                  <a:path w="4838" h="8070" extrusionOk="0">
                    <a:moveTo>
                      <a:pt x="2737" y="1548"/>
                    </a:moveTo>
                    <a:lnTo>
                      <a:pt x="2737" y="1548"/>
                    </a:lnTo>
                    <a:cubicBezTo>
                      <a:pt x="2633" y="1940"/>
                      <a:pt x="2413" y="2286"/>
                      <a:pt x="2159" y="2586"/>
                    </a:cubicBezTo>
                    <a:cubicBezTo>
                      <a:pt x="1940" y="2863"/>
                      <a:pt x="1698" y="3117"/>
                      <a:pt x="1478" y="3383"/>
                    </a:cubicBezTo>
                    <a:cubicBezTo>
                      <a:pt x="1536" y="3337"/>
                      <a:pt x="1605" y="3290"/>
                      <a:pt x="1675" y="3244"/>
                    </a:cubicBezTo>
                    <a:cubicBezTo>
                      <a:pt x="1913" y="3108"/>
                      <a:pt x="2195" y="3028"/>
                      <a:pt x="2471" y="3028"/>
                    </a:cubicBezTo>
                    <a:cubicBezTo>
                      <a:pt x="2569" y="3028"/>
                      <a:pt x="2666" y="3038"/>
                      <a:pt x="2760" y="3060"/>
                    </a:cubicBezTo>
                    <a:cubicBezTo>
                      <a:pt x="2402" y="3094"/>
                      <a:pt x="2055" y="3210"/>
                      <a:pt x="1755" y="3383"/>
                    </a:cubicBezTo>
                    <a:cubicBezTo>
                      <a:pt x="1525" y="3510"/>
                      <a:pt x="1317" y="3671"/>
                      <a:pt x="1144" y="3856"/>
                    </a:cubicBezTo>
                    <a:cubicBezTo>
                      <a:pt x="1017" y="4052"/>
                      <a:pt x="913" y="4272"/>
                      <a:pt x="844" y="4491"/>
                    </a:cubicBezTo>
                    <a:cubicBezTo>
                      <a:pt x="728" y="4849"/>
                      <a:pt x="682" y="5253"/>
                      <a:pt x="670" y="5645"/>
                    </a:cubicBezTo>
                    <a:cubicBezTo>
                      <a:pt x="613" y="5253"/>
                      <a:pt x="624" y="4849"/>
                      <a:pt x="728" y="4456"/>
                    </a:cubicBezTo>
                    <a:cubicBezTo>
                      <a:pt x="832" y="4075"/>
                      <a:pt x="1028" y="3706"/>
                      <a:pt x="1271" y="3394"/>
                    </a:cubicBezTo>
                    <a:cubicBezTo>
                      <a:pt x="1525" y="3071"/>
                      <a:pt x="1813" y="2806"/>
                      <a:pt x="2067" y="2517"/>
                    </a:cubicBezTo>
                    <a:cubicBezTo>
                      <a:pt x="2333" y="2229"/>
                      <a:pt x="2575" y="1905"/>
                      <a:pt x="2737" y="1548"/>
                    </a:cubicBezTo>
                    <a:close/>
                    <a:moveTo>
                      <a:pt x="2136" y="1"/>
                    </a:moveTo>
                    <a:lnTo>
                      <a:pt x="2136" y="1"/>
                    </a:lnTo>
                    <a:cubicBezTo>
                      <a:pt x="2333" y="416"/>
                      <a:pt x="2217" y="936"/>
                      <a:pt x="1986" y="1340"/>
                    </a:cubicBezTo>
                    <a:cubicBezTo>
                      <a:pt x="1755" y="1744"/>
                      <a:pt x="1409" y="2067"/>
                      <a:pt x="1121" y="2436"/>
                    </a:cubicBezTo>
                    <a:cubicBezTo>
                      <a:pt x="370" y="3394"/>
                      <a:pt x="1" y="4618"/>
                      <a:pt x="116" y="5830"/>
                    </a:cubicBezTo>
                    <a:cubicBezTo>
                      <a:pt x="186" y="6626"/>
                      <a:pt x="474" y="7400"/>
                      <a:pt x="924" y="8069"/>
                    </a:cubicBezTo>
                    <a:cubicBezTo>
                      <a:pt x="820" y="7746"/>
                      <a:pt x="797" y="7377"/>
                      <a:pt x="809" y="6984"/>
                    </a:cubicBezTo>
                    <a:cubicBezTo>
                      <a:pt x="844" y="6130"/>
                      <a:pt x="1398" y="5310"/>
                      <a:pt x="2194" y="4999"/>
                    </a:cubicBezTo>
                    <a:cubicBezTo>
                      <a:pt x="2448" y="4896"/>
                      <a:pt x="2727" y="4847"/>
                      <a:pt x="3010" y="4847"/>
                    </a:cubicBezTo>
                    <a:cubicBezTo>
                      <a:pt x="3615" y="4847"/>
                      <a:pt x="4236" y="5071"/>
                      <a:pt x="4653" y="5472"/>
                    </a:cubicBezTo>
                    <a:cubicBezTo>
                      <a:pt x="4837" y="5137"/>
                      <a:pt x="4803" y="4710"/>
                      <a:pt x="4595" y="4387"/>
                    </a:cubicBezTo>
                    <a:cubicBezTo>
                      <a:pt x="4416" y="4133"/>
                      <a:pt x="4107" y="4025"/>
                      <a:pt x="3792" y="4025"/>
                    </a:cubicBezTo>
                    <a:cubicBezTo>
                      <a:pt x="3721" y="4025"/>
                      <a:pt x="3649" y="4030"/>
                      <a:pt x="3579" y="4041"/>
                    </a:cubicBezTo>
                    <a:cubicBezTo>
                      <a:pt x="3787" y="3845"/>
                      <a:pt x="3972" y="3637"/>
                      <a:pt x="4075" y="3360"/>
                    </a:cubicBezTo>
                    <a:cubicBezTo>
                      <a:pt x="4156" y="3106"/>
                      <a:pt x="4110" y="2760"/>
                      <a:pt x="3902" y="2598"/>
                    </a:cubicBezTo>
                    <a:cubicBezTo>
                      <a:pt x="3831" y="2551"/>
                      <a:pt x="3733" y="2528"/>
                      <a:pt x="3631" y="2528"/>
                    </a:cubicBezTo>
                    <a:cubicBezTo>
                      <a:pt x="3484" y="2528"/>
                      <a:pt x="3328" y="2574"/>
                      <a:pt x="3233" y="2656"/>
                    </a:cubicBezTo>
                    <a:cubicBezTo>
                      <a:pt x="3452" y="2182"/>
                      <a:pt x="3498" y="1617"/>
                      <a:pt x="3348" y="1097"/>
                    </a:cubicBezTo>
                    <a:cubicBezTo>
                      <a:pt x="3175" y="520"/>
                      <a:pt x="2667" y="266"/>
                      <a:pt x="2136"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67260" y="3345875"/>
                <a:ext cx="246669" cy="616802"/>
              </a:xfrm>
              <a:custGeom>
                <a:avLst/>
                <a:gdLst/>
                <a:ahLst/>
                <a:cxnLst/>
                <a:rect l="l" t="t" r="r" b="b"/>
                <a:pathLst>
                  <a:path w="7654" h="19139" extrusionOk="0">
                    <a:moveTo>
                      <a:pt x="0" y="1"/>
                    </a:moveTo>
                    <a:cubicBezTo>
                      <a:pt x="2020" y="2713"/>
                      <a:pt x="1385" y="4502"/>
                      <a:pt x="2770" y="9131"/>
                    </a:cubicBezTo>
                    <a:cubicBezTo>
                      <a:pt x="4523" y="14988"/>
                      <a:pt x="2245" y="18345"/>
                      <a:pt x="825" y="19136"/>
                    </a:cubicBezTo>
                    <a:lnTo>
                      <a:pt x="825" y="19136"/>
                    </a:lnTo>
                    <a:cubicBezTo>
                      <a:pt x="3488" y="17657"/>
                      <a:pt x="5217" y="14646"/>
                      <a:pt x="5160" y="11601"/>
                    </a:cubicBezTo>
                    <a:cubicBezTo>
                      <a:pt x="5137" y="10366"/>
                      <a:pt x="4848" y="9142"/>
                      <a:pt x="4663" y="7896"/>
                    </a:cubicBezTo>
                    <a:cubicBezTo>
                      <a:pt x="4490" y="6649"/>
                      <a:pt x="4444" y="5368"/>
                      <a:pt x="4894" y="4202"/>
                    </a:cubicBezTo>
                    <a:cubicBezTo>
                      <a:pt x="5356" y="3048"/>
                      <a:pt x="6418" y="2055"/>
                      <a:pt x="7653" y="2021"/>
                    </a:cubicBezTo>
                    <a:cubicBezTo>
                      <a:pt x="7233" y="1863"/>
                      <a:pt x="6772" y="1786"/>
                      <a:pt x="6307" y="1786"/>
                    </a:cubicBezTo>
                    <a:cubicBezTo>
                      <a:pt x="5101" y="1786"/>
                      <a:pt x="3873" y="2311"/>
                      <a:pt x="3290" y="3336"/>
                    </a:cubicBezTo>
                    <a:cubicBezTo>
                      <a:pt x="3094" y="1824"/>
                      <a:pt x="1512" y="197"/>
                      <a:pt x="0" y="1"/>
                    </a:cubicBezTo>
                    <a:close/>
                    <a:moveTo>
                      <a:pt x="825" y="19136"/>
                    </a:moveTo>
                    <a:cubicBezTo>
                      <a:pt x="823" y="19136"/>
                      <a:pt x="821" y="19137"/>
                      <a:pt x="820" y="19138"/>
                    </a:cubicBezTo>
                    <a:cubicBezTo>
                      <a:pt x="821" y="19137"/>
                      <a:pt x="823" y="19136"/>
                      <a:pt x="825" y="19136"/>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04384" y="3952590"/>
                <a:ext cx="251117" cy="581449"/>
              </a:xfrm>
              <a:custGeom>
                <a:avLst/>
                <a:gdLst/>
                <a:ahLst/>
                <a:cxnLst/>
                <a:rect l="l" t="t" r="r" b="b"/>
                <a:pathLst>
                  <a:path w="7792" h="18042" extrusionOk="0">
                    <a:moveTo>
                      <a:pt x="6498" y="308"/>
                    </a:moveTo>
                    <a:cubicBezTo>
                      <a:pt x="6568" y="308"/>
                      <a:pt x="6638" y="310"/>
                      <a:pt x="6707" y="312"/>
                    </a:cubicBezTo>
                    <a:cubicBezTo>
                      <a:pt x="6095" y="358"/>
                      <a:pt x="5472" y="439"/>
                      <a:pt x="4883" y="624"/>
                    </a:cubicBezTo>
                    <a:cubicBezTo>
                      <a:pt x="4283" y="797"/>
                      <a:pt x="3729" y="1074"/>
                      <a:pt x="3244" y="1467"/>
                    </a:cubicBezTo>
                    <a:cubicBezTo>
                      <a:pt x="2759" y="1836"/>
                      <a:pt x="2321" y="2286"/>
                      <a:pt x="1940" y="2759"/>
                    </a:cubicBezTo>
                    <a:cubicBezTo>
                      <a:pt x="1547" y="3256"/>
                      <a:pt x="1213" y="3775"/>
                      <a:pt x="970" y="4352"/>
                    </a:cubicBezTo>
                    <a:cubicBezTo>
                      <a:pt x="1166" y="3752"/>
                      <a:pt x="1478" y="3198"/>
                      <a:pt x="1847" y="2690"/>
                    </a:cubicBezTo>
                    <a:cubicBezTo>
                      <a:pt x="2228" y="2182"/>
                      <a:pt x="2667" y="1732"/>
                      <a:pt x="3163" y="1351"/>
                    </a:cubicBezTo>
                    <a:cubicBezTo>
                      <a:pt x="3648" y="959"/>
                      <a:pt x="4248" y="682"/>
                      <a:pt x="4848" y="520"/>
                    </a:cubicBezTo>
                    <a:cubicBezTo>
                      <a:pt x="5391" y="387"/>
                      <a:pt x="5952" y="308"/>
                      <a:pt x="6498" y="308"/>
                    </a:cubicBezTo>
                    <a:close/>
                    <a:moveTo>
                      <a:pt x="6146" y="0"/>
                    </a:moveTo>
                    <a:cubicBezTo>
                      <a:pt x="4312" y="0"/>
                      <a:pt x="2639" y="815"/>
                      <a:pt x="1536" y="2413"/>
                    </a:cubicBezTo>
                    <a:cubicBezTo>
                      <a:pt x="301" y="4191"/>
                      <a:pt x="1" y="6488"/>
                      <a:pt x="231" y="8634"/>
                    </a:cubicBezTo>
                    <a:cubicBezTo>
                      <a:pt x="633" y="12466"/>
                      <a:pt x="2174" y="15579"/>
                      <a:pt x="5151" y="17997"/>
                    </a:cubicBezTo>
                    <a:lnTo>
                      <a:pt x="5151" y="17997"/>
                    </a:lnTo>
                    <a:cubicBezTo>
                      <a:pt x="3279" y="16467"/>
                      <a:pt x="2110" y="13898"/>
                      <a:pt x="1801" y="11555"/>
                    </a:cubicBezTo>
                    <a:cubicBezTo>
                      <a:pt x="1697" y="10747"/>
                      <a:pt x="1674" y="9939"/>
                      <a:pt x="1743" y="9131"/>
                    </a:cubicBezTo>
                    <a:cubicBezTo>
                      <a:pt x="1790" y="8750"/>
                      <a:pt x="1894" y="8392"/>
                      <a:pt x="1986" y="8034"/>
                    </a:cubicBezTo>
                    <a:cubicBezTo>
                      <a:pt x="2101" y="7653"/>
                      <a:pt x="2217" y="7296"/>
                      <a:pt x="2274" y="6903"/>
                    </a:cubicBezTo>
                    <a:cubicBezTo>
                      <a:pt x="2344" y="6511"/>
                      <a:pt x="2263" y="6084"/>
                      <a:pt x="1974" y="5818"/>
                    </a:cubicBezTo>
                    <a:cubicBezTo>
                      <a:pt x="1836" y="5696"/>
                      <a:pt x="1671" y="5630"/>
                      <a:pt x="1515" y="5630"/>
                    </a:cubicBezTo>
                    <a:cubicBezTo>
                      <a:pt x="1362" y="5630"/>
                      <a:pt x="1217" y="5694"/>
                      <a:pt x="1116" y="5831"/>
                    </a:cubicBezTo>
                    <a:lnTo>
                      <a:pt x="1116" y="5831"/>
                    </a:lnTo>
                    <a:cubicBezTo>
                      <a:pt x="2097" y="4385"/>
                      <a:pt x="3584" y="3725"/>
                      <a:pt x="5206" y="3360"/>
                    </a:cubicBezTo>
                    <a:cubicBezTo>
                      <a:pt x="6753" y="3013"/>
                      <a:pt x="7792" y="1697"/>
                      <a:pt x="6626" y="1074"/>
                    </a:cubicBezTo>
                    <a:cubicBezTo>
                      <a:pt x="6799" y="1005"/>
                      <a:pt x="7030" y="1028"/>
                      <a:pt x="7215" y="947"/>
                    </a:cubicBezTo>
                    <a:cubicBezTo>
                      <a:pt x="7515" y="820"/>
                      <a:pt x="7630" y="439"/>
                      <a:pt x="7342" y="208"/>
                    </a:cubicBezTo>
                    <a:cubicBezTo>
                      <a:pt x="7203" y="93"/>
                      <a:pt x="6995" y="47"/>
                      <a:pt x="6811" y="35"/>
                    </a:cubicBezTo>
                    <a:cubicBezTo>
                      <a:pt x="6587" y="12"/>
                      <a:pt x="6365" y="0"/>
                      <a:pt x="6146" y="0"/>
                    </a:cubicBezTo>
                    <a:close/>
                    <a:moveTo>
                      <a:pt x="5151" y="17997"/>
                    </a:moveTo>
                    <a:cubicBezTo>
                      <a:pt x="5169" y="18012"/>
                      <a:pt x="5188" y="18027"/>
                      <a:pt x="5206" y="18042"/>
                    </a:cubicBezTo>
                    <a:cubicBezTo>
                      <a:pt x="5188" y="18027"/>
                      <a:pt x="5169" y="18012"/>
                      <a:pt x="5151" y="1799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63778" y="3940827"/>
                <a:ext cx="112828" cy="243930"/>
              </a:xfrm>
              <a:custGeom>
                <a:avLst/>
                <a:gdLst/>
                <a:ahLst/>
                <a:cxnLst/>
                <a:rect l="l" t="t" r="r" b="b"/>
                <a:pathLst>
                  <a:path w="3501" h="7569" extrusionOk="0">
                    <a:moveTo>
                      <a:pt x="261" y="1736"/>
                    </a:moveTo>
                    <a:lnTo>
                      <a:pt x="261" y="1736"/>
                    </a:lnTo>
                    <a:cubicBezTo>
                      <a:pt x="266" y="1749"/>
                      <a:pt x="272" y="1761"/>
                      <a:pt x="279" y="1774"/>
                    </a:cubicBezTo>
                    <a:cubicBezTo>
                      <a:pt x="273" y="1761"/>
                      <a:pt x="267" y="1749"/>
                      <a:pt x="261" y="1736"/>
                    </a:cubicBezTo>
                    <a:close/>
                    <a:moveTo>
                      <a:pt x="1236" y="0"/>
                    </a:moveTo>
                    <a:cubicBezTo>
                      <a:pt x="911" y="0"/>
                      <a:pt x="585" y="125"/>
                      <a:pt x="349" y="354"/>
                    </a:cubicBezTo>
                    <a:cubicBezTo>
                      <a:pt x="1" y="713"/>
                      <a:pt x="46" y="1291"/>
                      <a:pt x="261" y="1736"/>
                    </a:cubicBezTo>
                    <a:lnTo>
                      <a:pt x="261" y="1736"/>
                    </a:lnTo>
                    <a:cubicBezTo>
                      <a:pt x="159" y="1498"/>
                      <a:pt x="327" y="1193"/>
                      <a:pt x="568" y="1127"/>
                    </a:cubicBezTo>
                    <a:cubicBezTo>
                      <a:pt x="618" y="1112"/>
                      <a:pt x="668" y="1105"/>
                      <a:pt x="718" y="1105"/>
                    </a:cubicBezTo>
                    <a:cubicBezTo>
                      <a:pt x="937" y="1105"/>
                      <a:pt x="1150" y="1238"/>
                      <a:pt x="1272" y="1416"/>
                    </a:cubicBezTo>
                    <a:cubicBezTo>
                      <a:pt x="1434" y="1624"/>
                      <a:pt x="1468" y="1912"/>
                      <a:pt x="1434" y="2189"/>
                    </a:cubicBezTo>
                    <a:cubicBezTo>
                      <a:pt x="1411" y="2455"/>
                      <a:pt x="1318" y="2709"/>
                      <a:pt x="1237" y="2974"/>
                    </a:cubicBezTo>
                    <a:cubicBezTo>
                      <a:pt x="753" y="4498"/>
                      <a:pt x="799" y="5998"/>
                      <a:pt x="1122" y="7568"/>
                    </a:cubicBezTo>
                    <a:cubicBezTo>
                      <a:pt x="776" y="5871"/>
                      <a:pt x="1745" y="3632"/>
                      <a:pt x="2599" y="2236"/>
                    </a:cubicBezTo>
                    <a:cubicBezTo>
                      <a:pt x="2682" y="2101"/>
                      <a:pt x="3501" y="905"/>
                      <a:pt x="3040" y="905"/>
                    </a:cubicBezTo>
                    <a:cubicBezTo>
                      <a:pt x="2987" y="905"/>
                      <a:pt x="2919" y="920"/>
                      <a:pt x="2830" y="954"/>
                    </a:cubicBezTo>
                    <a:cubicBezTo>
                      <a:pt x="2657" y="1012"/>
                      <a:pt x="2530" y="1185"/>
                      <a:pt x="2449" y="1335"/>
                    </a:cubicBezTo>
                    <a:cubicBezTo>
                      <a:pt x="2449" y="850"/>
                      <a:pt x="2230" y="354"/>
                      <a:pt x="1768" y="123"/>
                    </a:cubicBezTo>
                    <a:cubicBezTo>
                      <a:pt x="1602" y="40"/>
                      <a:pt x="1419" y="0"/>
                      <a:pt x="123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98742" y="3499890"/>
                <a:ext cx="263782" cy="461659"/>
              </a:xfrm>
              <a:custGeom>
                <a:avLst/>
                <a:gdLst/>
                <a:ahLst/>
                <a:cxnLst/>
                <a:rect l="l" t="t" r="r" b="b"/>
                <a:pathLst>
                  <a:path w="8185" h="14325" extrusionOk="0">
                    <a:moveTo>
                      <a:pt x="1651" y="1628"/>
                    </a:moveTo>
                    <a:lnTo>
                      <a:pt x="1651" y="1628"/>
                    </a:lnTo>
                    <a:cubicBezTo>
                      <a:pt x="2078" y="2517"/>
                      <a:pt x="2598" y="3359"/>
                      <a:pt x="3267" y="4075"/>
                    </a:cubicBezTo>
                    <a:cubicBezTo>
                      <a:pt x="3902" y="4802"/>
                      <a:pt x="4641" y="5460"/>
                      <a:pt x="5333" y="6164"/>
                    </a:cubicBezTo>
                    <a:cubicBezTo>
                      <a:pt x="6003" y="6868"/>
                      <a:pt x="6661" y="7641"/>
                      <a:pt x="7030" y="8576"/>
                    </a:cubicBezTo>
                    <a:cubicBezTo>
                      <a:pt x="7215" y="9038"/>
                      <a:pt x="7353" y="9511"/>
                      <a:pt x="7388" y="10019"/>
                    </a:cubicBezTo>
                    <a:cubicBezTo>
                      <a:pt x="7411" y="10262"/>
                      <a:pt x="7388" y="10504"/>
                      <a:pt x="7365" y="10746"/>
                    </a:cubicBezTo>
                    <a:cubicBezTo>
                      <a:pt x="7330" y="11000"/>
                      <a:pt x="7261" y="11243"/>
                      <a:pt x="7180" y="11474"/>
                    </a:cubicBezTo>
                    <a:cubicBezTo>
                      <a:pt x="7480" y="10539"/>
                      <a:pt x="7318" y="9511"/>
                      <a:pt x="6926" y="8611"/>
                    </a:cubicBezTo>
                    <a:cubicBezTo>
                      <a:pt x="6545" y="7722"/>
                      <a:pt x="5910" y="6960"/>
                      <a:pt x="5229" y="6268"/>
                    </a:cubicBezTo>
                    <a:cubicBezTo>
                      <a:pt x="4548" y="5552"/>
                      <a:pt x="3798" y="4906"/>
                      <a:pt x="3163" y="4156"/>
                    </a:cubicBezTo>
                    <a:cubicBezTo>
                      <a:pt x="2851" y="3786"/>
                      <a:pt x="2540" y="3382"/>
                      <a:pt x="2297" y="2955"/>
                    </a:cubicBezTo>
                    <a:cubicBezTo>
                      <a:pt x="2055" y="2540"/>
                      <a:pt x="1836" y="2090"/>
                      <a:pt x="1651" y="1628"/>
                    </a:cubicBezTo>
                    <a:close/>
                    <a:moveTo>
                      <a:pt x="4952" y="0"/>
                    </a:moveTo>
                    <a:lnTo>
                      <a:pt x="4952" y="0"/>
                    </a:lnTo>
                    <a:cubicBezTo>
                      <a:pt x="4467" y="577"/>
                      <a:pt x="4306" y="1328"/>
                      <a:pt x="4260" y="2113"/>
                    </a:cubicBezTo>
                    <a:cubicBezTo>
                      <a:pt x="3948" y="854"/>
                      <a:pt x="1605" y="1893"/>
                      <a:pt x="1143" y="589"/>
                    </a:cubicBezTo>
                    <a:lnTo>
                      <a:pt x="1143" y="589"/>
                    </a:lnTo>
                    <a:cubicBezTo>
                      <a:pt x="1639" y="1997"/>
                      <a:pt x="0" y="3452"/>
                      <a:pt x="1720" y="4502"/>
                    </a:cubicBezTo>
                    <a:cubicBezTo>
                      <a:pt x="924" y="4733"/>
                      <a:pt x="728" y="4883"/>
                      <a:pt x="81" y="5402"/>
                    </a:cubicBezTo>
                    <a:cubicBezTo>
                      <a:pt x="1120" y="5402"/>
                      <a:pt x="1616" y="5656"/>
                      <a:pt x="1616" y="5656"/>
                    </a:cubicBezTo>
                    <a:cubicBezTo>
                      <a:pt x="1374" y="5841"/>
                      <a:pt x="1097" y="6176"/>
                      <a:pt x="1097" y="6176"/>
                    </a:cubicBezTo>
                    <a:cubicBezTo>
                      <a:pt x="1285" y="6161"/>
                      <a:pt x="1472" y="6154"/>
                      <a:pt x="1656" y="6154"/>
                    </a:cubicBezTo>
                    <a:cubicBezTo>
                      <a:pt x="2828" y="6154"/>
                      <a:pt x="3917" y="6449"/>
                      <a:pt x="4895" y="7157"/>
                    </a:cubicBezTo>
                    <a:cubicBezTo>
                      <a:pt x="4467" y="7157"/>
                      <a:pt x="4017" y="7457"/>
                      <a:pt x="3948" y="7884"/>
                    </a:cubicBezTo>
                    <a:cubicBezTo>
                      <a:pt x="3867" y="8311"/>
                      <a:pt x="4144" y="8761"/>
                      <a:pt x="4560" y="8900"/>
                    </a:cubicBezTo>
                    <a:cubicBezTo>
                      <a:pt x="4329" y="8692"/>
                      <a:pt x="4375" y="8196"/>
                      <a:pt x="4641" y="7976"/>
                    </a:cubicBezTo>
                    <a:cubicBezTo>
                      <a:pt x="4803" y="7844"/>
                      <a:pt x="5018" y="7786"/>
                      <a:pt x="5243" y="7786"/>
                    </a:cubicBezTo>
                    <a:cubicBezTo>
                      <a:pt x="5353" y="7786"/>
                      <a:pt x="5466" y="7800"/>
                      <a:pt x="5576" y="7826"/>
                    </a:cubicBezTo>
                    <a:cubicBezTo>
                      <a:pt x="6499" y="8022"/>
                      <a:pt x="6787" y="9350"/>
                      <a:pt x="6903" y="10146"/>
                    </a:cubicBezTo>
                    <a:cubicBezTo>
                      <a:pt x="7118" y="11585"/>
                      <a:pt x="6600" y="13090"/>
                      <a:pt x="5751" y="14258"/>
                    </a:cubicBezTo>
                    <a:lnTo>
                      <a:pt x="5751" y="14258"/>
                    </a:lnTo>
                    <a:cubicBezTo>
                      <a:pt x="6161" y="13713"/>
                      <a:pt x="6687" y="13285"/>
                      <a:pt x="7065" y="12697"/>
                    </a:cubicBezTo>
                    <a:cubicBezTo>
                      <a:pt x="7272" y="12362"/>
                      <a:pt x="7434" y="12016"/>
                      <a:pt x="7561" y="11670"/>
                    </a:cubicBezTo>
                    <a:cubicBezTo>
                      <a:pt x="8184" y="9996"/>
                      <a:pt x="7849" y="8288"/>
                      <a:pt x="6891" y="6672"/>
                    </a:cubicBezTo>
                    <a:cubicBezTo>
                      <a:pt x="5749" y="4767"/>
                      <a:pt x="4548" y="2297"/>
                      <a:pt x="4952" y="0"/>
                    </a:cubicBezTo>
                    <a:close/>
                    <a:moveTo>
                      <a:pt x="5751" y="14258"/>
                    </a:moveTo>
                    <a:lnTo>
                      <a:pt x="5751" y="14258"/>
                    </a:lnTo>
                    <a:cubicBezTo>
                      <a:pt x="5735" y="14280"/>
                      <a:pt x="5719" y="14302"/>
                      <a:pt x="5702" y="14325"/>
                    </a:cubicBezTo>
                    <a:cubicBezTo>
                      <a:pt x="5719" y="14303"/>
                      <a:pt x="5735" y="14281"/>
                      <a:pt x="5751" y="14258"/>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01099" y="3551970"/>
                <a:ext cx="53594" cy="164070"/>
              </a:xfrm>
              <a:custGeom>
                <a:avLst/>
                <a:gdLst/>
                <a:ahLst/>
                <a:cxnLst/>
                <a:rect l="l" t="t" r="r" b="b"/>
                <a:pathLst>
                  <a:path w="1663" h="5091" extrusionOk="0">
                    <a:moveTo>
                      <a:pt x="208" y="0"/>
                    </a:moveTo>
                    <a:lnTo>
                      <a:pt x="208" y="0"/>
                    </a:lnTo>
                    <a:cubicBezTo>
                      <a:pt x="1" y="1882"/>
                      <a:pt x="462" y="3648"/>
                      <a:pt x="1663" y="5091"/>
                    </a:cubicBezTo>
                    <a:cubicBezTo>
                      <a:pt x="1166" y="3394"/>
                      <a:pt x="693" y="1697"/>
                      <a:pt x="20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33323" y="4247214"/>
                <a:ext cx="216182" cy="282732"/>
              </a:xfrm>
              <a:custGeom>
                <a:avLst/>
                <a:gdLst/>
                <a:ahLst/>
                <a:cxnLst/>
                <a:rect l="l" t="t" r="r" b="b"/>
                <a:pathLst>
                  <a:path w="6708" h="8773" extrusionOk="0">
                    <a:moveTo>
                      <a:pt x="1778" y="2124"/>
                    </a:moveTo>
                    <a:lnTo>
                      <a:pt x="1778" y="2124"/>
                    </a:lnTo>
                    <a:cubicBezTo>
                      <a:pt x="1929" y="2609"/>
                      <a:pt x="2102" y="3105"/>
                      <a:pt x="2309" y="3579"/>
                    </a:cubicBezTo>
                    <a:cubicBezTo>
                      <a:pt x="2506" y="4052"/>
                      <a:pt x="2725" y="4514"/>
                      <a:pt x="2990" y="4952"/>
                    </a:cubicBezTo>
                    <a:cubicBezTo>
                      <a:pt x="3233" y="5391"/>
                      <a:pt x="3521" y="5795"/>
                      <a:pt x="3833" y="6187"/>
                    </a:cubicBezTo>
                    <a:cubicBezTo>
                      <a:pt x="4145" y="6580"/>
                      <a:pt x="4491" y="6937"/>
                      <a:pt x="4837" y="7295"/>
                    </a:cubicBezTo>
                    <a:cubicBezTo>
                      <a:pt x="4456" y="6995"/>
                      <a:pt x="4099" y="6649"/>
                      <a:pt x="3764" y="6280"/>
                    </a:cubicBezTo>
                    <a:cubicBezTo>
                      <a:pt x="3429" y="5899"/>
                      <a:pt x="3140" y="5483"/>
                      <a:pt x="2887" y="5033"/>
                    </a:cubicBezTo>
                    <a:cubicBezTo>
                      <a:pt x="2621" y="4583"/>
                      <a:pt x="2413" y="4110"/>
                      <a:pt x="2217" y="3625"/>
                    </a:cubicBezTo>
                    <a:cubicBezTo>
                      <a:pt x="2032" y="3128"/>
                      <a:pt x="1894" y="2621"/>
                      <a:pt x="1778" y="2124"/>
                    </a:cubicBezTo>
                    <a:close/>
                    <a:moveTo>
                      <a:pt x="1386" y="0"/>
                    </a:moveTo>
                    <a:lnTo>
                      <a:pt x="1386" y="0"/>
                    </a:lnTo>
                    <a:cubicBezTo>
                      <a:pt x="867" y="1039"/>
                      <a:pt x="924" y="2667"/>
                      <a:pt x="1536" y="3648"/>
                    </a:cubicBezTo>
                    <a:cubicBezTo>
                      <a:pt x="1109" y="3452"/>
                      <a:pt x="93" y="2263"/>
                      <a:pt x="1" y="2263"/>
                    </a:cubicBezTo>
                    <a:cubicBezTo>
                      <a:pt x="370" y="4698"/>
                      <a:pt x="4722" y="7815"/>
                      <a:pt x="6707" y="8773"/>
                    </a:cubicBezTo>
                    <a:cubicBezTo>
                      <a:pt x="4145" y="6430"/>
                      <a:pt x="2275" y="3348"/>
                      <a:pt x="138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43643" y="4521244"/>
                <a:ext cx="260044" cy="150728"/>
              </a:xfrm>
              <a:custGeom>
                <a:avLst/>
                <a:gdLst/>
                <a:ahLst/>
                <a:cxnLst/>
                <a:rect l="l" t="t" r="r" b="b"/>
                <a:pathLst>
                  <a:path w="8069" h="4677" extrusionOk="0">
                    <a:moveTo>
                      <a:pt x="5010" y="1978"/>
                    </a:moveTo>
                    <a:lnTo>
                      <a:pt x="5010" y="1978"/>
                    </a:lnTo>
                    <a:cubicBezTo>
                      <a:pt x="5102" y="2347"/>
                      <a:pt x="5010" y="2740"/>
                      <a:pt x="4825" y="3063"/>
                    </a:cubicBezTo>
                    <a:cubicBezTo>
                      <a:pt x="4779" y="3132"/>
                      <a:pt x="4744" y="3190"/>
                      <a:pt x="4698" y="3271"/>
                    </a:cubicBezTo>
                    <a:cubicBezTo>
                      <a:pt x="4975" y="3052"/>
                      <a:pt x="5218" y="2809"/>
                      <a:pt x="5495" y="2590"/>
                    </a:cubicBezTo>
                    <a:cubicBezTo>
                      <a:pt x="5795" y="2336"/>
                      <a:pt x="6141" y="2117"/>
                      <a:pt x="6534" y="2013"/>
                    </a:cubicBezTo>
                    <a:lnTo>
                      <a:pt x="6534" y="2013"/>
                    </a:lnTo>
                    <a:cubicBezTo>
                      <a:pt x="6164" y="2174"/>
                      <a:pt x="5853" y="2417"/>
                      <a:pt x="5564" y="2682"/>
                    </a:cubicBezTo>
                    <a:cubicBezTo>
                      <a:pt x="5275" y="2936"/>
                      <a:pt x="4998" y="3225"/>
                      <a:pt x="4687" y="3467"/>
                    </a:cubicBezTo>
                    <a:cubicBezTo>
                      <a:pt x="4364" y="3721"/>
                      <a:pt x="4006" y="3917"/>
                      <a:pt x="3613" y="4021"/>
                    </a:cubicBezTo>
                    <a:cubicBezTo>
                      <a:pt x="3374" y="4084"/>
                      <a:pt x="3131" y="4113"/>
                      <a:pt x="2891" y="4113"/>
                    </a:cubicBezTo>
                    <a:cubicBezTo>
                      <a:pt x="2737" y="4113"/>
                      <a:pt x="2585" y="4101"/>
                      <a:pt x="2436" y="4079"/>
                    </a:cubicBezTo>
                    <a:cubicBezTo>
                      <a:pt x="2817" y="4067"/>
                      <a:pt x="3221" y="4021"/>
                      <a:pt x="3590" y="3906"/>
                    </a:cubicBezTo>
                    <a:cubicBezTo>
                      <a:pt x="3821" y="3836"/>
                      <a:pt x="4017" y="3733"/>
                      <a:pt x="4225" y="3606"/>
                    </a:cubicBezTo>
                    <a:cubicBezTo>
                      <a:pt x="4410" y="3409"/>
                      <a:pt x="4571" y="3213"/>
                      <a:pt x="4698" y="2994"/>
                    </a:cubicBezTo>
                    <a:cubicBezTo>
                      <a:pt x="4871" y="2694"/>
                      <a:pt x="4987" y="2359"/>
                      <a:pt x="5010" y="1978"/>
                    </a:cubicBezTo>
                    <a:close/>
                    <a:moveTo>
                      <a:pt x="3100" y="0"/>
                    </a:moveTo>
                    <a:cubicBezTo>
                      <a:pt x="2928" y="0"/>
                      <a:pt x="2756" y="41"/>
                      <a:pt x="2609" y="120"/>
                    </a:cubicBezTo>
                    <a:cubicBezTo>
                      <a:pt x="3209" y="743"/>
                      <a:pt x="3394" y="1782"/>
                      <a:pt x="3082" y="2578"/>
                    </a:cubicBezTo>
                    <a:cubicBezTo>
                      <a:pt x="2759" y="3363"/>
                      <a:pt x="1940" y="3940"/>
                      <a:pt x="1085" y="3963"/>
                    </a:cubicBezTo>
                    <a:cubicBezTo>
                      <a:pt x="1039" y="3965"/>
                      <a:pt x="992" y="3966"/>
                      <a:pt x="945" y="3966"/>
                    </a:cubicBezTo>
                    <a:cubicBezTo>
                      <a:pt x="614" y="3966"/>
                      <a:pt x="294" y="3929"/>
                      <a:pt x="0" y="3848"/>
                    </a:cubicBezTo>
                    <a:lnTo>
                      <a:pt x="0" y="3848"/>
                    </a:lnTo>
                    <a:cubicBezTo>
                      <a:pt x="670" y="4298"/>
                      <a:pt x="1443" y="4587"/>
                      <a:pt x="2240" y="4656"/>
                    </a:cubicBezTo>
                    <a:cubicBezTo>
                      <a:pt x="2382" y="4670"/>
                      <a:pt x="2525" y="4676"/>
                      <a:pt x="2667" y="4676"/>
                    </a:cubicBezTo>
                    <a:cubicBezTo>
                      <a:pt x="3731" y="4676"/>
                      <a:pt x="4799" y="4304"/>
                      <a:pt x="5633" y="3663"/>
                    </a:cubicBezTo>
                    <a:cubicBezTo>
                      <a:pt x="5991" y="3375"/>
                      <a:pt x="6326" y="3028"/>
                      <a:pt x="6730" y="2798"/>
                    </a:cubicBezTo>
                    <a:cubicBezTo>
                      <a:pt x="6994" y="2629"/>
                      <a:pt x="7296" y="2521"/>
                      <a:pt x="7587" y="2521"/>
                    </a:cubicBezTo>
                    <a:cubicBezTo>
                      <a:pt x="7754" y="2521"/>
                      <a:pt x="7917" y="2556"/>
                      <a:pt x="8069" y="2636"/>
                    </a:cubicBezTo>
                    <a:cubicBezTo>
                      <a:pt x="7815" y="2105"/>
                      <a:pt x="7538" y="1597"/>
                      <a:pt x="6972" y="1424"/>
                    </a:cubicBezTo>
                    <a:cubicBezTo>
                      <a:pt x="6775" y="1360"/>
                      <a:pt x="6566" y="1328"/>
                      <a:pt x="6356" y="1328"/>
                    </a:cubicBezTo>
                    <a:cubicBezTo>
                      <a:pt x="6037" y="1328"/>
                      <a:pt x="5713" y="1400"/>
                      <a:pt x="5414" y="1539"/>
                    </a:cubicBezTo>
                    <a:cubicBezTo>
                      <a:pt x="5564" y="1378"/>
                      <a:pt x="5610" y="1043"/>
                      <a:pt x="5472" y="870"/>
                    </a:cubicBezTo>
                    <a:cubicBezTo>
                      <a:pt x="5372" y="716"/>
                      <a:pt x="5184" y="649"/>
                      <a:pt x="4992" y="649"/>
                    </a:cubicBezTo>
                    <a:cubicBezTo>
                      <a:pt x="4896" y="649"/>
                      <a:pt x="4798" y="666"/>
                      <a:pt x="4710" y="697"/>
                    </a:cubicBezTo>
                    <a:cubicBezTo>
                      <a:pt x="4444" y="789"/>
                      <a:pt x="4237" y="985"/>
                      <a:pt x="4029" y="1193"/>
                    </a:cubicBezTo>
                    <a:cubicBezTo>
                      <a:pt x="4087" y="812"/>
                      <a:pt x="4006" y="397"/>
                      <a:pt x="3683" y="177"/>
                    </a:cubicBezTo>
                    <a:cubicBezTo>
                      <a:pt x="3513" y="58"/>
                      <a:pt x="3306" y="0"/>
                      <a:pt x="310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092637" y="4437292"/>
                <a:ext cx="616415" cy="247024"/>
              </a:xfrm>
              <a:custGeom>
                <a:avLst/>
                <a:gdLst/>
                <a:ahLst/>
                <a:cxnLst/>
                <a:rect l="l" t="t" r="r" b="b"/>
                <a:pathLst>
                  <a:path w="19127" h="7665" extrusionOk="0">
                    <a:moveTo>
                      <a:pt x="24" y="6802"/>
                    </a:moveTo>
                    <a:cubicBezTo>
                      <a:pt x="16" y="6817"/>
                      <a:pt x="8" y="6831"/>
                      <a:pt x="0" y="6845"/>
                    </a:cubicBezTo>
                    <a:cubicBezTo>
                      <a:pt x="8" y="6831"/>
                      <a:pt x="16" y="6817"/>
                      <a:pt x="24" y="6802"/>
                    </a:cubicBezTo>
                    <a:close/>
                    <a:moveTo>
                      <a:pt x="17107" y="1"/>
                    </a:moveTo>
                    <a:lnTo>
                      <a:pt x="17107" y="1"/>
                    </a:lnTo>
                    <a:cubicBezTo>
                      <a:pt x="17084" y="1247"/>
                      <a:pt x="16091" y="2309"/>
                      <a:pt x="14937" y="2771"/>
                    </a:cubicBezTo>
                    <a:cubicBezTo>
                      <a:pt x="14257" y="3031"/>
                      <a:pt x="13542" y="3125"/>
                      <a:pt x="12819" y="3125"/>
                    </a:cubicBezTo>
                    <a:cubicBezTo>
                      <a:pt x="12291" y="3125"/>
                      <a:pt x="11758" y="3075"/>
                      <a:pt x="11231" y="3002"/>
                    </a:cubicBezTo>
                    <a:cubicBezTo>
                      <a:pt x="9996" y="2817"/>
                      <a:pt x="8773" y="2528"/>
                      <a:pt x="7526" y="2494"/>
                    </a:cubicBezTo>
                    <a:cubicBezTo>
                      <a:pt x="7477" y="2493"/>
                      <a:pt x="7428" y="2492"/>
                      <a:pt x="7379" y="2492"/>
                    </a:cubicBezTo>
                    <a:cubicBezTo>
                      <a:pt x="4409" y="2492"/>
                      <a:pt x="1475" y="4192"/>
                      <a:pt x="24" y="6802"/>
                    </a:cubicBezTo>
                    <a:lnTo>
                      <a:pt x="24" y="6802"/>
                    </a:lnTo>
                    <a:cubicBezTo>
                      <a:pt x="620" y="5750"/>
                      <a:pt x="2608" y="4254"/>
                      <a:pt x="5957" y="4254"/>
                    </a:cubicBezTo>
                    <a:cubicBezTo>
                      <a:pt x="7135" y="4254"/>
                      <a:pt x="8482" y="4440"/>
                      <a:pt x="9996" y="4895"/>
                    </a:cubicBezTo>
                    <a:cubicBezTo>
                      <a:pt x="14625" y="6280"/>
                      <a:pt x="16414" y="5645"/>
                      <a:pt x="19127" y="7665"/>
                    </a:cubicBezTo>
                    <a:cubicBezTo>
                      <a:pt x="18942" y="6141"/>
                      <a:pt x="17314" y="4560"/>
                      <a:pt x="15802" y="4375"/>
                    </a:cubicBezTo>
                    <a:cubicBezTo>
                      <a:pt x="17211" y="3567"/>
                      <a:pt x="17672" y="1513"/>
                      <a:pt x="17107"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20888" y="4504099"/>
                <a:ext cx="587411" cy="236840"/>
              </a:xfrm>
              <a:custGeom>
                <a:avLst/>
                <a:gdLst/>
                <a:ahLst/>
                <a:cxnLst/>
                <a:rect l="l" t="t" r="r" b="b"/>
                <a:pathLst>
                  <a:path w="18227" h="7349" extrusionOk="0">
                    <a:moveTo>
                      <a:pt x="0" y="2302"/>
                    </a:moveTo>
                    <a:lnTo>
                      <a:pt x="0" y="2302"/>
                    </a:lnTo>
                    <a:cubicBezTo>
                      <a:pt x="8" y="2312"/>
                      <a:pt x="16" y="2321"/>
                      <a:pt x="23" y="2331"/>
                    </a:cubicBezTo>
                    <a:lnTo>
                      <a:pt x="23" y="2331"/>
                    </a:lnTo>
                    <a:cubicBezTo>
                      <a:pt x="16" y="2321"/>
                      <a:pt x="8" y="2312"/>
                      <a:pt x="0" y="2302"/>
                    </a:cubicBezTo>
                    <a:close/>
                    <a:moveTo>
                      <a:pt x="17741" y="825"/>
                    </a:moveTo>
                    <a:lnTo>
                      <a:pt x="17741" y="825"/>
                    </a:lnTo>
                    <a:cubicBezTo>
                      <a:pt x="17753" y="1448"/>
                      <a:pt x="17695" y="2083"/>
                      <a:pt x="17522" y="2695"/>
                    </a:cubicBezTo>
                    <a:cubicBezTo>
                      <a:pt x="17361" y="3295"/>
                      <a:pt x="17095" y="3884"/>
                      <a:pt x="16703" y="4380"/>
                    </a:cubicBezTo>
                    <a:cubicBezTo>
                      <a:pt x="16310" y="4865"/>
                      <a:pt x="15860" y="5315"/>
                      <a:pt x="15364" y="5696"/>
                    </a:cubicBezTo>
                    <a:cubicBezTo>
                      <a:pt x="14856" y="6065"/>
                      <a:pt x="14302" y="6365"/>
                      <a:pt x="13701" y="6573"/>
                    </a:cubicBezTo>
                    <a:cubicBezTo>
                      <a:pt x="14279" y="6331"/>
                      <a:pt x="14798" y="5996"/>
                      <a:pt x="15283" y="5603"/>
                    </a:cubicBezTo>
                    <a:cubicBezTo>
                      <a:pt x="15768" y="5211"/>
                      <a:pt x="16206" y="4784"/>
                      <a:pt x="16587" y="4288"/>
                    </a:cubicBezTo>
                    <a:cubicBezTo>
                      <a:pt x="16957" y="3803"/>
                      <a:pt x="17234" y="3249"/>
                      <a:pt x="17418" y="2660"/>
                    </a:cubicBezTo>
                    <a:cubicBezTo>
                      <a:pt x="17591" y="2071"/>
                      <a:pt x="17684" y="1448"/>
                      <a:pt x="17741" y="825"/>
                    </a:cubicBezTo>
                    <a:close/>
                    <a:moveTo>
                      <a:pt x="17525" y="1"/>
                    </a:moveTo>
                    <a:cubicBezTo>
                      <a:pt x="17355" y="1"/>
                      <a:pt x="17190" y="114"/>
                      <a:pt x="17107" y="294"/>
                    </a:cubicBezTo>
                    <a:cubicBezTo>
                      <a:pt x="17014" y="490"/>
                      <a:pt x="17060" y="721"/>
                      <a:pt x="16980" y="883"/>
                    </a:cubicBezTo>
                    <a:cubicBezTo>
                      <a:pt x="16793" y="529"/>
                      <a:pt x="16543" y="375"/>
                      <a:pt x="16276" y="375"/>
                    </a:cubicBezTo>
                    <a:cubicBezTo>
                      <a:pt x="15654" y="375"/>
                      <a:pt x="14937" y="1212"/>
                      <a:pt x="14694" y="2302"/>
                    </a:cubicBezTo>
                    <a:cubicBezTo>
                      <a:pt x="14332" y="3900"/>
                      <a:pt x="13680" y="5386"/>
                      <a:pt x="12248" y="6368"/>
                    </a:cubicBezTo>
                    <a:lnTo>
                      <a:pt x="12248" y="6368"/>
                    </a:lnTo>
                    <a:cubicBezTo>
                      <a:pt x="12497" y="6165"/>
                      <a:pt x="12466" y="5797"/>
                      <a:pt x="12224" y="5534"/>
                    </a:cubicBezTo>
                    <a:cubicBezTo>
                      <a:pt x="12020" y="5303"/>
                      <a:pt x="11698" y="5205"/>
                      <a:pt x="11382" y="5205"/>
                    </a:cubicBezTo>
                    <a:cubicBezTo>
                      <a:pt x="11304" y="5205"/>
                      <a:pt x="11226" y="5211"/>
                      <a:pt x="11151" y="5223"/>
                    </a:cubicBezTo>
                    <a:cubicBezTo>
                      <a:pt x="10758" y="5280"/>
                      <a:pt x="10400" y="5396"/>
                      <a:pt x="10019" y="5511"/>
                    </a:cubicBezTo>
                    <a:cubicBezTo>
                      <a:pt x="9662" y="5627"/>
                      <a:pt x="9315" y="5730"/>
                      <a:pt x="8923" y="5765"/>
                    </a:cubicBezTo>
                    <a:cubicBezTo>
                      <a:pt x="8633" y="5794"/>
                      <a:pt x="8341" y="5807"/>
                      <a:pt x="8049" y="5807"/>
                    </a:cubicBezTo>
                    <a:cubicBezTo>
                      <a:pt x="7529" y="5807"/>
                      <a:pt x="7009" y="5767"/>
                      <a:pt x="6499" y="5707"/>
                    </a:cubicBezTo>
                    <a:cubicBezTo>
                      <a:pt x="4144" y="5397"/>
                      <a:pt x="1562" y="4219"/>
                      <a:pt x="23" y="2331"/>
                    </a:cubicBezTo>
                    <a:lnTo>
                      <a:pt x="23" y="2331"/>
                    </a:lnTo>
                    <a:cubicBezTo>
                      <a:pt x="2456" y="5325"/>
                      <a:pt x="5553" y="6874"/>
                      <a:pt x="9419" y="7277"/>
                    </a:cubicBezTo>
                    <a:cubicBezTo>
                      <a:pt x="9853" y="7324"/>
                      <a:pt x="10292" y="7349"/>
                      <a:pt x="10732" y="7349"/>
                    </a:cubicBezTo>
                    <a:cubicBezTo>
                      <a:pt x="12472" y="7349"/>
                      <a:pt x="14220" y="6959"/>
                      <a:pt x="15629" y="5973"/>
                    </a:cubicBezTo>
                    <a:cubicBezTo>
                      <a:pt x="17418" y="4772"/>
                      <a:pt x="18226" y="2822"/>
                      <a:pt x="18018" y="698"/>
                    </a:cubicBezTo>
                    <a:cubicBezTo>
                      <a:pt x="17995" y="513"/>
                      <a:pt x="17961" y="305"/>
                      <a:pt x="17845" y="167"/>
                    </a:cubicBezTo>
                    <a:cubicBezTo>
                      <a:pt x="17753" y="51"/>
                      <a:pt x="17638" y="1"/>
                      <a:pt x="1752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869816" y="4685024"/>
                <a:ext cx="247411" cy="99744"/>
              </a:xfrm>
              <a:custGeom>
                <a:avLst/>
                <a:gdLst/>
                <a:ahLst/>
                <a:cxnLst/>
                <a:rect l="l" t="t" r="r" b="b"/>
                <a:pathLst>
                  <a:path w="7677" h="3095" extrusionOk="0">
                    <a:moveTo>
                      <a:pt x="5806" y="2910"/>
                    </a:moveTo>
                    <a:cubicBezTo>
                      <a:pt x="5816" y="2915"/>
                      <a:pt x="5826" y="2920"/>
                      <a:pt x="5836" y="2925"/>
                    </a:cubicBezTo>
                    <a:lnTo>
                      <a:pt x="5836" y="2925"/>
                    </a:lnTo>
                    <a:cubicBezTo>
                      <a:pt x="5826" y="2920"/>
                      <a:pt x="5816" y="2915"/>
                      <a:pt x="5806" y="2910"/>
                    </a:cubicBezTo>
                    <a:close/>
                    <a:moveTo>
                      <a:pt x="6529" y="0"/>
                    </a:moveTo>
                    <a:cubicBezTo>
                      <a:pt x="6205" y="0"/>
                      <a:pt x="5442" y="521"/>
                      <a:pt x="5345" y="578"/>
                    </a:cubicBezTo>
                    <a:cubicBezTo>
                      <a:pt x="4136" y="1312"/>
                      <a:pt x="2331" y="2139"/>
                      <a:pt x="756" y="2139"/>
                    </a:cubicBezTo>
                    <a:cubicBezTo>
                      <a:pt x="497" y="2139"/>
                      <a:pt x="244" y="2116"/>
                      <a:pt x="0" y="2067"/>
                    </a:cubicBezTo>
                    <a:lnTo>
                      <a:pt x="0" y="2067"/>
                    </a:lnTo>
                    <a:cubicBezTo>
                      <a:pt x="745" y="2220"/>
                      <a:pt x="1474" y="2309"/>
                      <a:pt x="2199" y="2309"/>
                    </a:cubicBezTo>
                    <a:cubicBezTo>
                      <a:pt x="3002" y="2309"/>
                      <a:pt x="3799" y="2200"/>
                      <a:pt x="4606" y="1952"/>
                    </a:cubicBezTo>
                    <a:cubicBezTo>
                      <a:pt x="4860" y="1871"/>
                      <a:pt x="5125" y="1779"/>
                      <a:pt x="5379" y="1755"/>
                    </a:cubicBezTo>
                    <a:cubicBezTo>
                      <a:pt x="5444" y="1747"/>
                      <a:pt x="5508" y="1743"/>
                      <a:pt x="5573" y="1743"/>
                    </a:cubicBezTo>
                    <a:cubicBezTo>
                      <a:pt x="5786" y="1743"/>
                      <a:pt x="5996" y="1790"/>
                      <a:pt x="6164" y="1906"/>
                    </a:cubicBezTo>
                    <a:cubicBezTo>
                      <a:pt x="6383" y="2067"/>
                      <a:pt x="6522" y="2356"/>
                      <a:pt x="6453" y="2621"/>
                    </a:cubicBezTo>
                    <a:cubicBezTo>
                      <a:pt x="6400" y="2813"/>
                      <a:pt x="6196" y="2959"/>
                      <a:pt x="5995" y="2959"/>
                    </a:cubicBezTo>
                    <a:cubicBezTo>
                      <a:pt x="5941" y="2959"/>
                      <a:pt x="5887" y="2948"/>
                      <a:pt x="5836" y="2925"/>
                    </a:cubicBezTo>
                    <a:lnTo>
                      <a:pt x="5836" y="2925"/>
                    </a:lnTo>
                    <a:cubicBezTo>
                      <a:pt x="6045" y="3029"/>
                      <a:pt x="6289" y="3095"/>
                      <a:pt x="6526" y="3095"/>
                    </a:cubicBezTo>
                    <a:cubicBezTo>
                      <a:pt x="6784" y="3095"/>
                      <a:pt x="7032" y="3017"/>
                      <a:pt x="7215" y="2829"/>
                    </a:cubicBezTo>
                    <a:cubicBezTo>
                      <a:pt x="7572" y="2471"/>
                      <a:pt x="7676" y="1882"/>
                      <a:pt x="7445" y="1421"/>
                    </a:cubicBezTo>
                    <a:cubicBezTo>
                      <a:pt x="7215" y="959"/>
                      <a:pt x="6730" y="740"/>
                      <a:pt x="6233" y="740"/>
                    </a:cubicBezTo>
                    <a:cubicBezTo>
                      <a:pt x="6395" y="659"/>
                      <a:pt x="6568" y="520"/>
                      <a:pt x="6626" y="347"/>
                    </a:cubicBezTo>
                    <a:cubicBezTo>
                      <a:pt x="6725" y="92"/>
                      <a:pt x="6666" y="0"/>
                      <a:pt x="6529"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094119" y="4599331"/>
                <a:ext cx="461691" cy="251278"/>
              </a:xfrm>
              <a:custGeom>
                <a:avLst/>
                <a:gdLst/>
                <a:ahLst/>
                <a:cxnLst/>
                <a:rect l="l" t="t" r="r" b="b"/>
                <a:pathLst>
                  <a:path w="14326" h="7797" extrusionOk="0">
                    <a:moveTo>
                      <a:pt x="4065" y="497"/>
                    </a:moveTo>
                    <a:cubicBezTo>
                      <a:pt x="4130" y="497"/>
                      <a:pt x="4195" y="498"/>
                      <a:pt x="4260" y="502"/>
                    </a:cubicBezTo>
                    <a:cubicBezTo>
                      <a:pt x="4756" y="548"/>
                      <a:pt x="5241" y="663"/>
                      <a:pt x="5703" y="859"/>
                    </a:cubicBezTo>
                    <a:cubicBezTo>
                      <a:pt x="6626" y="1240"/>
                      <a:pt x="7411" y="1887"/>
                      <a:pt x="8115" y="2568"/>
                    </a:cubicBezTo>
                    <a:cubicBezTo>
                      <a:pt x="8842" y="3226"/>
                      <a:pt x="9489" y="3964"/>
                      <a:pt x="10216" y="4622"/>
                    </a:cubicBezTo>
                    <a:cubicBezTo>
                      <a:pt x="10931" y="5292"/>
                      <a:pt x="11774" y="5811"/>
                      <a:pt x="12651" y="6238"/>
                    </a:cubicBezTo>
                    <a:cubicBezTo>
                      <a:pt x="12201" y="6054"/>
                      <a:pt x="11751" y="5834"/>
                      <a:pt x="11324" y="5592"/>
                    </a:cubicBezTo>
                    <a:cubicBezTo>
                      <a:pt x="10908" y="5349"/>
                      <a:pt x="10504" y="5049"/>
                      <a:pt x="10124" y="4726"/>
                    </a:cubicBezTo>
                    <a:cubicBezTo>
                      <a:pt x="9373" y="4080"/>
                      <a:pt x="8727" y="3329"/>
                      <a:pt x="8011" y="2660"/>
                    </a:cubicBezTo>
                    <a:cubicBezTo>
                      <a:pt x="7319" y="1991"/>
                      <a:pt x="6557" y="1356"/>
                      <a:pt x="5668" y="963"/>
                    </a:cubicBezTo>
                    <a:cubicBezTo>
                      <a:pt x="5101" y="713"/>
                      <a:pt x="4483" y="552"/>
                      <a:pt x="3860" y="552"/>
                    </a:cubicBezTo>
                    <a:cubicBezTo>
                      <a:pt x="3507" y="552"/>
                      <a:pt x="3152" y="604"/>
                      <a:pt x="2805" y="721"/>
                    </a:cubicBezTo>
                    <a:cubicBezTo>
                      <a:pt x="3036" y="629"/>
                      <a:pt x="3279" y="571"/>
                      <a:pt x="3533" y="525"/>
                    </a:cubicBezTo>
                    <a:cubicBezTo>
                      <a:pt x="3710" y="508"/>
                      <a:pt x="3888" y="497"/>
                      <a:pt x="4065" y="497"/>
                    </a:cubicBezTo>
                    <a:close/>
                    <a:moveTo>
                      <a:pt x="4401" y="0"/>
                    </a:moveTo>
                    <a:cubicBezTo>
                      <a:pt x="3819" y="0"/>
                      <a:pt x="3235" y="101"/>
                      <a:pt x="2655" y="317"/>
                    </a:cubicBezTo>
                    <a:cubicBezTo>
                      <a:pt x="2309" y="444"/>
                      <a:pt x="1963" y="605"/>
                      <a:pt x="1628" y="813"/>
                    </a:cubicBezTo>
                    <a:cubicBezTo>
                      <a:pt x="1005" y="1194"/>
                      <a:pt x="555" y="1760"/>
                      <a:pt x="1" y="2175"/>
                    </a:cubicBezTo>
                    <a:cubicBezTo>
                      <a:pt x="1003" y="1438"/>
                      <a:pt x="2249" y="927"/>
                      <a:pt x="3516" y="927"/>
                    </a:cubicBezTo>
                    <a:cubicBezTo>
                      <a:pt x="3737" y="927"/>
                      <a:pt x="3958" y="942"/>
                      <a:pt x="4179" y="975"/>
                    </a:cubicBezTo>
                    <a:cubicBezTo>
                      <a:pt x="4975" y="1090"/>
                      <a:pt x="6303" y="1379"/>
                      <a:pt x="6499" y="2302"/>
                    </a:cubicBezTo>
                    <a:cubicBezTo>
                      <a:pt x="6580" y="2625"/>
                      <a:pt x="6545" y="2983"/>
                      <a:pt x="6349" y="3237"/>
                    </a:cubicBezTo>
                    <a:cubicBezTo>
                      <a:pt x="6231" y="3382"/>
                      <a:pt x="6022" y="3463"/>
                      <a:pt x="5822" y="3463"/>
                    </a:cubicBezTo>
                    <a:cubicBezTo>
                      <a:pt x="5671" y="3463"/>
                      <a:pt x="5525" y="3417"/>
                      <a:pt x="5426" y="3318"/>
                    </a:cubicBezTo>
                    <a:lnTo>
                      <a:pt x="5426" y="3318"/>
                    </a:lnTo>
                    <a:cubicBezTo>
                      <a:pt x="5548" y="3676"/>
                      <a:pt x="5916" y="3943"/>
                      <a:pt x="6295" y="3943"/>
                    </a:cubicBezTo>
                    <a:cubicBezTo>
                      <a:pt x="6344" y="3943"/>
                      <a:pt x="6393" y="3939"/>
                      <a:pt x="6441" y="3930"/>
                    </a:cubicBezTo>
                    <a:cubicBezTo>
                      <a:pt x="6880" y="3860"/>
                      <a:pt x="7169" y="3410"/>
                      <a:pt x="7169" y="2983"/>
                    </a:cubicBezTo>
                    <a:cubicBezTo>
                      <a:pt x="7988" y="4103"/>
                      <a:pt x="8254" y="5396"/>
                      <a:pt x="8150" y="6769"/>
                    </a:cubicBezTo>
                    <a:cubicBezTo>
                      <a:pt x="8150" y="6769"/>
                      <a:pt x="8484" y="6504"/>
                      <a:pt x="8669" y="6250"/>
                    </a:cubicBezTo>
                    <a:cubicBezTo>
                      <a:pt x="8669" y="6250"/>
                      <a:pt x="8923" y="6769"/>
                      <a:pt x="8923" y="7796"/>
                    </a:cubicBezTo>
                    <a:cubicBezTo>
                      <a:pt x="9442" y="7150"/>
                      <a:pt x="9593" y="6942"/>
                      <a:pt x="9823" y="6157"/>
                    </a:cubicBezTo>
                    <a:cubicBezTo>
                      <a:pt x="10207" y="6781"/>
                      <a:pt x="10644" y="6960"/>
                      <a:pt x="11114" y="6960"/>
                    </a:cubicBezTo>
                    <a:cubicBezTo>
                      <a:pt x="11746" y="6960"/>
                      <a:pt x="12436" y="6636"/>
                      <a:pt x="13130" y="6636"/>
                    </a:cubicBezTo>
                    <a:cubicBezTo>
                      <a:pt x="13332" y="6636"/>
                      <a:pt x="13535" y="6663"/>
                      <a:pt x="13736" y="6735"/>
                    </a:cubicBezTo>
                    <a:cubicBezTo>
                      <a:pt x="12432" y="6273"/>
                      <a:pt x="13471" y="3930"/>
                      <a:pt x="12213" y="3618"/>
                    </a:cubicBezTo>
                    <a:cubicBezTo>
                      <a:pt x="12986" y="3560"/>
                      <a:pt x="13713" y="3399"/>
                      <a:pt x="14325" y="2925"/>
                    </a:cubicBezTo>
                    <a:lnTo>
                      <a:pt x="14325" y="2925"/>
                    </a:lnTo>
                    <a:cubicBezTo>
                      <a:pt x="14014" y="2980"/>
                      <a:pt x="13700" y="3005"/>
                      <a:pt x="13384" y="3005"/>
                    </a:cubicBezTo>
                    <a:cubicBezTo>
                      <a:pt x="11370" y="3005"/>
                      <a:pt x="9300" y="1974"/>
                      <a:pt x="7653" y="986"/>
                    </a:cubicBezTo>
                    <a:cubicBezTo>
                      <a:pt x="6597" y="360"/>
                      <a:pt x="5501" y="0"/>
                      <a:pt x="440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38532" y="4596882"/>
                <a:ext cx="164070" cy="48438"/>
              </a:xfrm>
              <a:custGeom>
                <a:avLst/>
                <a:gdLst/>
                <a:ahLst/>
                <a:cxnLst/>
                <a:rect l="l" t="t" r="r" b="b"/>
                <a:pathLst>
                  <a:path w="5091" h="1503" extrusionOk="0">
                    <a:moveTo>
                      <a:pt x="0" y="0"/>
                    </a:moveTo>
                    <a:lnTo>
                      <a:pt x="0" y="0"/>
                    </a:lnTo>
                    <a:cubicBezTo>
                      <a:pt x="1221" y="1016"/>
                      <a:pt x="2689" y="1503"/>
                      <a:pt x="4238" y="1503"/>
                    </a:cubicBezTo>
                    <a:cubicBezTo>
                      <a:pt x="4520" y="1503"/>
                      <a:pt x="4804" y="1487"/>
                      <a:pt x="5090" y="1455"/>
                    </a:cubicBezTo>
                    <a:cubicBezTo>
                      <a:pt x="3394" y="970"/>
                      <a:pt x="1697" y="485"/>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24981" y="4602103"/>
                <a:ext cx="282732" cy="216150"/>
              </a:xfrm>
              <a:custGeom>
                <a:avLst/>
                <a:gdLst/>
                <a:ahLst/>
                <a:cxnLst/>
                <a:rect l="l" t="t" r="r" b="b"/>
                <a:pathLst>
                  <a:path w="8773" h="6707" extrusionOk="0">
                    <a:moveTo>
                      <a:pt x="1466" y="1881"/>
                    </a:moveTo>
                    <a:lnTo>
                      <a:pt x="1466" y="1881"/>
                    </a:lnTo>
                    <a:cubicBezTo>
                      <a:pt x="1813" y="2228"/>
                      <a:pt x="2170" y="2562"/>
                      <a:pt x="2574" y="2874"/>
                    </a:cubicBezTo>
                    <a:cubicBezTo>
                      <a:pt x="2967" y="3186"/>
                      <a:pt x="3382" y="3474"/>
                      <a:pt x="3821" y="3728"/>
                    </a:cubicBezTo>
                    <a:cubicBezTo>
                      <a:pt x="4248" y="3994"/>
                      <a:pt x="4710" y="4202"/>
                      <a:pt x="5183" y="4409"/>
                    </a:cubicBezTo>
                    <a:cubicBezTo>
                      <a:pt x="5668" y="4594"/>
                      <a:pt x="6153" y="4767"/>
                      <a:pt x="6649" y="4940"/>
                    </a:cubicBezTo>
                    <a:cubicBezTo>
                      <a:pt x="6129" y="4825"/>
                      <a:pt x="5622" y="4675"/>
                      <a:pt x="5148" y="4502"/>
                    </a:cubicBezTo>
                    <a:cubicBezTo>
                      <a:pt x="4652" y="4305"/>
                      <a:pt x="4190" y="4098"/>
                      <a:pt x="3729" y="3832"/>
                    </a:cubicBezTo>
                    <a:cubicBezTo>
                      <a:pt x="3278" y="3578"/>
                      <a:pt x="2863" y="3290"/>
                      <a:pt x="2494" y="2955"/>
                    </a:cubicBezTo>
                    <a:cubicBezTo>
                      <a:pt x="2113" y="2620"/>
                      <a:pt x="1766" y="2274"/>
                      <a:pt x="1466" y="1881"/>
                    </a:cubicBezTo>
                    <a:close/>
                    <a:moveTo>
                      <a:pt x="0" y="0"/>
                    </a:moveTo>
                    <a:lnTo>
                      <a:pt x="0" y="0"/>
                    </a:lnTo>
                    <a:cubicBezTo>
                      <a:pt x="947" y="1985"/>
                      <a:pt x="4063" y="6325"/>
                      <a:pt x="6499" y="6706"/>
                    </a:cubicBezTo>
                    <a:cubicBezTo>
                      <a:pt x="6499" y="6602"/>
                      <a:pt x="5321" y="5598"/>
                      <a:pt x="5114" y="5160"/>
                    </a:cubicBezTo>
                    <a:lnTo>
                      <a:pt x="5114" y="5160"/>
                    </a:lnTo>
                    <a:cubicBezTo>
                      <a:pt x="5664" y="5501"/>
                      <a:pt x="6398" y="5673"/>
                      <a:pt x="7120" y="5673"/>
                    </a:cubicBezTo>
                    <a:cubicBezTo>
                      <a:pt x="7716" y="5673"/>
                      <a:pt x="8303" y="5556"/>
                      <a:pt x="8773" y="5321"/>
                    </a:cubicBezTo>
                    <a:cubicBezTo>
                      <a:pt x="5425" y="4444"/>
                      <a:pt x="2332" y="2562"/>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12890" y="4523597"/>
                <a:ext cx="315088" cy="295397"/>
              </a:xfrm>
              <a:custGeom>
                <a:avLst/>
                <a:gdLst/>
                <a:ahLst/>
                <a:cxnLst/>
                <a:rect l="l" t="t" r="r" b="b"/>
                <a:pathLst>
                  <a:path w="9777" h="9166" extrusionOk="0">
                    <a:moveTo>
                      <a:pt x="4155" y="5379"/>
                    </a:moveTo>
                    <a:cubicBezTo>
                      <a:pt x="4155" y="5379"/>
                      <a:pt x="2055" y="6815"/>
                      <a:pt x="1466" y="6815"/>
                    </a:cubicBezTo>
                    <a:cubicBezTo>
                      <a:pt x="1361" y="6815"/>
                      <a:pt x="1304" y="6769"/>
                      <a:pt x="1316" y="6661"/>
                    </a:cubicBezTo>
                    <a:cubicBezTo>
                      <a:pt x="1385" y="5922"/>
                      <a:pt x="4155" y="5379"/>
                      <a:pt x="4155" y="5379"/>
                    </a:cubicBezTo>
                    <a:close/>
                    <a:moveTo>
                      <a:pt x="4005" y="5783"/>
                    </a:moveTo>
                    <a:cubicBezTo>
                      <a:pt x="4005" y="5783"/>
                      <a:pt x="2444" y="8031"/>
                      <a:pt x="1906" y="8031"/>
                    </a:cubicBezTo>
                    <a:cubicBezTo>
                      <a:pt x="1864" y="8031"/>
                      <a:pt x="1829" y="8017"/>
                      <a:pt x="1801" y="7988"/>
                    </a:cubicBezTo>
                    <a:cubicBezTo>
                      <a:pt x="1397" y="7584"/>
                      <a:pt x="4005" y="5783"/>
                      <a:pt x="4005" y="5783"/>
                    </a:cubicBezTo>
                    <a:close/>
                    <a:moveTo>
                      <a:pt x="4432" y="5633"/>
                    </a:moveTo>
                    <a:cubicBezTo>
                      <a:pt x="4432" y="5633"/>
                      <a:pt x="3867" y="8404"/>
                      <a:pt x="3140" y="8473"/>
                    </a:cubicBezTo>
                    <a:cubicBezTo>
                      <a:pt x="3130" y="8474"/>
                      <a:pt x="3120" y="8474"/>
                      <a:pt x="3111" y="8474"/>
                    </a:cubicBezTo>
                    <a:cubicBezTo>
                      <a:pt x="2467" y="8474"/>
                      <a:pt x="4432" y="5633"/>
                      <a:pt x="4432" y="5633"/>
                    </a:cubicBezTo>
                    <a:close/>
                    <a:moveTo>
                      <a:pt x="5310" y="1"/>
                    </a:moveTo>
                    <a:cubicBezTo>
                      <a:pt x="3948" y="1178"/>
                      <a:pt x="5621" y="2551"/>
                      <a:pt x="5621" y="2551"/>
                    </a:cubicBezTo>
                    <a:cubicBezTo>
                      <a:pt x="5488" y="2495"/>
                      <a:pt x="5355" y="2471"/>
                      <a:pt x="5227" y="2471"/>
                    </a:cubicBezTo>
                    <a:cubicBezTo>
                      <a:pt x="4570" y="2471"/>
                      <a:pt x="4028" y="3094"/>
                      <a:pt x="4028" y="3094"/>
                    </a:cubicBezTo>
                    <a:cubicBezTo>
                      <a:pt x="5852" y="3336"/>
                      <a:pt x="5010" y="4779"/>
                      <a:pt x="2493" y="4998"/>
                    </a:cubicBezTo>
                    <a:cubicBezTo>
                      <a:pt x="0" y="5206"/>
                      <a:pt x="716" y="7030"/>
                      <a:pt x="889" y="7699"/>
                    </a:cubicBezTo>
                    <a:cubicBezTo>
                      <a:pt x="1050" y="8242"/>
                      <a:pt x="750" y="8911"/>
                      <a:pt x="646" y="9108"/>
                    </a:cubicBezTo>
                    <a:lnTo>
                      <a:pt x="600" y="9154"/>
                    </a:lnTo>
                    <a:cubicBezTo>
                      <a:pt x="600" y="9154"/>
                      <a:pt x="623" y="9154"/>
                      <a:pt x="635" y="9142"/>
                    </a:cubicBezTo>
                    <a:lnTo>
                      <a:pt x="635" y="9142"/>
                    </a:lnTo>
                    <a:cubicBezTo>
                      <a:pt x="623" y="9154"/>
                      <a:pt x="623" y="9165"/>
                      <a:pt x="623" y="9165"/>
                    </a:cubicBezTo>
                    <a:lnTo>
                      <a:pt x="658" y="9131"/>
                    </a:lnTo>
                    <a:cubicBezTo>
                      <a:pt x="826" y="9047"/>
                      <a:pt x="1286" y="8836"/>
                      <a:pt x="1748" y="8836"/>
                    </a:cubicBezTo>
                    <a:cubicBezTo>
                      <a:pt x="1859" y="8836"/>
                      <a:pt x="1970" y="8848"/>
                      <a:pt x="2078" y="8877"/>
                    </a:cubicBezTo>
                    <a:cubicBezTo>
                      <a:pt x="2345" y="8952"/>
                      <a:pt x="2805" y="9114"/>
                      <a:pt x="3272" y="9114"/>
                    </a:cubicBezTo>
                    <a:cubicBezTo>
                      <a:pt x="3957" y="9114"/>
                      <a:pt x="4655" y="8766"/>
                      <a:pt x="4779" y="7284"/>
                    </a:cubicBezTo>
                    <a:cubicBezTo>
                      <a:pt x="4903" y="5697"/>
                      <a:pt x="5533" y="4772"/>
                      <a:pt x="6042" y="4772"/>
                    </a:cubicBezTo>
                    <a:cubicBezTo>
                      <a:pt x="6336" y="4772"/>
                      <a:pt x="6590" y="5081"/>
                      <a:pt x="6683" y="5749"/>
                    </a:cubicBezTo>
                    <a:cubicBezTo>
                      <a:pt x="6683" y="5749"/>
                      <a:pt x="7572" y="4975"/>
                      <a:pt x="7226" y="4144"/>
                    </a:cubicBezTo>
                    <a:lnTo>
                      <a:pt x="7226" y="4144"/>
                    </a:lnTo>
                    <a:cubicBezTo>
                      <a:pt x="7226" y="4144"/>
                      <a:pt x="7925" y="5008"/>
                      <a:pt x="8754" y="5008"/>
                    </a:cubicBezTo>
                    <a:cubicBezTo>
                      <a:pt x="9086" y="5008"/>
                      <a:pt x="9439" y="4869"/>
                      <a:pt x="9777" y="4479"/>
                    </a:cubicBezTo>
                    <a:lnTo>
                      <a:pt x="9777" y="4479"/>
                    </a:lnTo>
                    <a:cubicBezTo>
                      <a:pt x="9777" y="4479"/>
                      <a:pt x="9634" y="4539"/>
                      <a:pt x="9425" y="4539"/>
                    </a:cubicBezTo>
                    <a:cubicBezTo>
                      <a:pt x="9176" y="4539"/>
                      <a:pt x="8832" y="4453"/>
                      <a:pt x="8530" y="4075"/>
                    </a:cubicBezTo>
                    <a:cubicBezTo>
                      <a:pt x="7964" y="3371"/>
                      <a:pt x="8565" y="2817"/>
                      <a:pt x="7791" y="2009"/>
                    </a:cubicBezTo>
                    <a:lnTo>
                      <a:pt x="7780" y="2009"/>
                    </a:lnTo>
                    <a:lnTo>
                      <a:pt x="7780" y="1997"/>
                    </a:lnTo>
                    <a:cubicBezTo>
                      <a:pt x="6972" y="1201"/>
                      <a:pt x="6418" y="1824"/>
                      <a:pt x="5714" y="1259"/>
                    </a:cubicBezTo>
                    <a:cubicBezTo>
                      <a:pt x="5010" y="693"/>
                      <a:pt x="5310" y="1"/>
                      <a:pt x="531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7435073" y="3440363"/>
              <a:ext cx="1510696" cy="1504347"/>
              <a:chOff x="7435073" y="3345875"/>
              <a:chExt cx="1510696" cy="1504347"/>
            </a:xfrm>
          </p:grpSpPr>
          <p:sp>
            <p:nvSpPr>
              <p:cNvPr id="60" name="Google Shape;60;p2"/>
              <p:cNvSpPr/>
              <p:nvPr/>
            </p:nvSpPr>
            <p:spPr>
              <a:xfrm>
                <a:off x="8612440" y="4150854"/>
                <a:ext cx="155143" cy="260076"/>
              </a:xfrm>
              <a:custGeom>
                <a:avLst/>
                <a:gdLst/>
                <a:ahLst/>
                <a:cxnLst/>
                <a:rect l="l" t="t" r="r" b="b"/>
                <a:pathLst>
                  <a:path w="4814" h="8070" extrusionOk="0">
                    <a:moveTo>
                      <a:pt x="2066" y="1548"/>
                    </a:moveTo>
                    <a:lnTo>
                      <a:pt x="2066" y="1548"/>
                    </a:lnTo>
                    <a:cubicBezTo>
                      <a:pt x="2216" y="1905"/>
                      <a:pt x="2470" y="2229"/>
                      <a:pt x="2724" y="2517"/>
                    </a:cubicBezTo>
                    <a:cubicBezTo>
                      <a:pt x="2990" y="2806"/>
                      <a:pt x="3278" y="3071"/>
                      <a:pt x="3521" y="3394"/>
                    </a:cubicBezTo>
                    <a:cubicBezTo>
                      <a:pt x="3763" y="3706"/>
                      <a:pt x="3971" y="4075"/>
                      <a:pt x="4063" y="4456"/>
                    </a:cubicBezTo>
                    <a:cubicBezTo>
                      <a:pt x="4167" y="4849"/>
                      <a:pt x="4179" y="5253"/>
                      <a:pt x="4121" y="5645"/>
                    </a:cubicBezTo>
                    <a:cubicBezTo>
                      <a:pt x="4109" y="5253"/>
                      <a:pt x="4063" y="4849"/>
                      <a:pt x="3948" y="4491"/>
                    </a:cubicBezTo>
                    <a:cubicBezTo>
                      <a:pt x="3879" y="4260"/>
                      <a:pt x="3775" y="4052"/>
                      <a:pt x="3648" y="3856"/>
                    </a:cubicBezTo>
                    <a:cubicBezTo>
                      <a:pt x="3463" y="3671"/>
                      <a:pt x="3255" y="3510"/>
                      <a:pt x="3047" y="3383"/>
                    </a:cubicBezTo>
                    <a:cubicBezTo>
                      <a:pt x="2736" y="3210"/>
                      <a:pt x="2413" y="3094"/>
                      <a:pt x="2032" y="3060"/>
                    </a:cubicBezTo>
                    <a:cubicBezTo>
                      <a:pt x="2126" y="3038"/>
                      <a:pt x="2222" y="3028"/>
                      <a:pt x="2319" y="3028"/>
                    </a:cubicBezTo>
                    <a:cubicBezTo>
                      <a:pt x="2591" y="3028"/>
                      <a:pt x="2870" y="3108"/>
                      <a:pt x="3117" y="3244"/>
                    </a:cubicBezTo>
                    <a:cubicBezTo>
                      <a:pt x="3186" y="3290"/>
                      <a:pt x="3244" y="3337"/>
                      <a:pt x="3313" y="3383"/>
                    </a:cubicBezTo>
                    <a:cubicBezTo>
                      <a:pt x="3105" y="3106"/>
                      <a:pt x="2851" y="2863"/>
                      <a:pt x="2644" y="2586"/>
                    </a:cubicBezTo>
                    <a:cubicBezTo>
                      <a:pt x="2378" y="2286"/>
                      <a:pt x="2159" y="1940"/>
                      <a:pt x="2066" y="1548"/>
                    </a:cubicBezTo>
                    <a:close/>
                    <a:moveTo>
                      <a:pt x="2678" y="1"/>
                    </a:moveTo>
                    <a:cubicBezTo>
                      <a:pt x="2147" y="266"/>
                      <a:pt x="1639" y="532"/>
                      <a:pt x="1466" y="1097"/>
                    </a:cubicBezTo>
                    <a:cubicBezTo>
                      <a:pt x="1316" y="1605"/>
                      <a:pt x="1351" y="2171"/>
                      <a:pt x="1582" y="2656"/>
                    </a:cubicBezTo>
                    <a:cubicBezTo>
                      <a:pt x="1492" y="2573"/>
                      <a:pt x="1338" y="2523"/>
                      <a:pt x="1190" y="2523"/>
                    </a:cubicBezTo>
                    <a:cubicBezTo>
                      <a:pt x="1090" y="2523"/>
                      <a:pt x="994" y="2547"/>
                      <a:pt x="924" y="2598"/>
                    </a:cubicBezTo>
                    <a:cubicBezTo>
                      <a:pt x="693" y="2760"/>
                      <a:pt x="647" y="3106"/>
                      <a:pt x="751" y="3360"/>
                    </a:cubicBezTo>
                    <a:cubicBezTo>
                      <a:pt x="831" y="3625"/>
                      <a:pt x="1039" y="3845"/>
                      <a:pt x="1235" y="4041"/>
                    </a:cubicBezTo>
                    <a:cubicBezTo>
                      <a:pt x="1167" y="4030"/>
                      <a:pt x="1097" y="4025"/>
                      <a:pt x="1028" y="4025"/>
                    </a:cubicBezTo>
                    <a:cubicBezTo>
                      <a:pt x="719" y="4025"/>
                      <a:pt x="410" y="4133"/>
                      <a:pt x="231" y="4387"/>
                    </a:cubicBezTo>
                    <a:cubicBezTo>
                      <a:pt x="12" y="4710"/>
                      <a:pt x="0" y="5137"/>
                      <a:pt x="173" y="5472"/>
                    </a:cubicBezTo>
                    <a:cubicBezTo>
                      <a:pt x="593" y="5060"/>
                      <a:pt x="1201" y="4842"/>
                      <a:pt x="1793" y="4842"/>
                    </a:cubicBezTo>
                    <a:cubicBezTo>
                      <a:pt x="2081" y="4842"/>
                      <a:pt x="2364" y="4893"/>
                      <a:pt x="2620" y="4999"/>
                    </a:cubicBezTo>
                    <a:cubicBezTo>
                      <a:pt x="3417" y="5310"/>
                      <a:pt x="3994" y="6130"/>
                      <a:pt x="4006" y="6984"/>
                    </a:cubicBezTo>
                    <a:cubicBezTo>
                      <a:pt x="4017" y="7377"/>
                      <a:pt x="3994" y="7734"/>
                      <a:pt x="3890" y="8069"/>
                    </a:cubicBezTo>
                    <a:cubicBezTo>
                      <a:pt x="4340" y="7400"/>
                      <a:pt x="4629" y="6626"/>
                      <a:pt x="4698" y="5830"/>
                    </a:cubicBezTo>
                    <a:cubicBezTo>
                      <a:pt x="4814" y="4629"/>
                      <a:pt x="4444" y="3394"/>
                      <a:pt x="3705" y="2436"/>
                    </a:cubicBezTo>
                    <a:cubicBezTo>
                      <a:pt x="3417" y="2079"/>
                      <a:pt x="3071" y="1744"/>
                      <a:pt x="2840" y="1340"/>
                    </a:cubicBezTo>
                    <a:cubicBezTo>
                      <a:pt x="2586" y="936"/>
                      <a:pt x="2470" y="416"/>
                      <a:pt x="2678"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8530228" y="3345875"/>
                <a:ext cx="246669" cy="616802"/>
              </a:xfrm>
              <a:custGeom>
                <a:avLst/>
                <a:gdLst/>
                <a:ahLst/>
                <a:cxnLst/>
                <a:rect l="l" t="t" r="r" b="b"/>
                <a:pathLst>
                  <a:path w="7654" h="19139" extrusionOk="0">
                    <a:moveTo>
                      <a:pt x="7653" y="1"/>
                    </a:moveTo>
                    <a:lnTo>
                      <a:pt x="7653" y="1"/>
                    </a:lnTo>
                    <a:cubicBezTo>
                      <a:pt x="6141" y="197"/>
                      <a:pt x="4560" y="1824"/>
                      <a:pt x="4363" y="3336"/>
                    </a:cubicBezTo>
                    <a:cubicBezTo>
                      <a:pt x="3780" y="2311"/>
                      <a:pt x="2552" y="1786"/>
                      <a:pt x="1346" y="1786"/>
                    </a:cubicBezTo>
                    <a:cubicBezTo>
                      <a:pt x="882" y="1786"/>
                      <a:pt x="420" y="1863"/>
                      <a:pt x="0" y="2021"/>
                    </a:cubicBezTo>
                    <a:cubicBezTo>
                      <a:pt x="1235" y="2055"/>
                      <a:pt x="2309" y="3048"/>
                      <a:pt x="2771" y="4202"/>
                    </a:cubicBezTo>
                    <a:cubicBezTo>
                      <a:pt x="3209" y="5368"/>
                      <a:pt x="3175" y="6649"/>
                      <a:pt x="3001" y="7896"/>
                    </a:cubicBezTo>
                    <a:cubicBezTo>
                      <a:pt x="2805" y="9142"/>
                      <a:pt x="2517" y="10366"/>
                      <a:pt x="2494" y="11601"/>
                    </a:cubicBezTo>
                    <a:cubicBezTo>
                      <a:pt x="2436" y="14648"/>
                      <a:pt x="4167" y="17661"/>
                      <a:pt x="6834" y="19138"/>
                    </a:cubicBezTo>
                    <a:cubicBezTo>
                      <a:pt x="5425" y="18353"/>
                      <a:pt x="3128" y="14994"/>
                      <a:pt x="4883" y="9131"/>
                    </a:cubicBezTo>
                    <a:cubicBezTo>
                      <a:pt x="6268" y="4502"/>
                      <a:pt x="5633" y="2713"/>
                      <a:pt x="765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8587142" y="3952590"/>
                <a:ext cx="251858" cy="581449"/>
              </a:xfrm>
              <a:custGeom>
                <a:avLst/>
                <a:gdLst/>
                <a:ahLst/>
                <a:cxnLst/>
                <a:rect l="l" t="t" r="r" b="b"/>
                <a:pathLst>
                  <a:path w="7815" h="18042" extrusionOk="0">
                    <a:moveTo>
                      <a:pt x="1283" y="311"/>
                    </a:moveTo>
                    <a:cubicBezTo>
                      <a:pt x="1858" y="311"/>
                      <a:pt x="2438" y="373"/>
                      <a:pt x="2990" y="532"/>
                    </a:cubicBezTo>
                    <a:cubicBezTo>
                      <a:pt x="3602" y="682"/>
                      <a:pt x="4190" y="959"/>
                      <a:pt x="4675" y="1351"/>
                    </a:cubicBezTo>
                    <a:cubicBezTo>
                      <a:pt x="5171" y="1744"/>
                      <a:pt x="5622" y="2182"/>
                      <a:pt x="5991" y="2690"/>
                    </a:cubicBezTo>
                    <a:cubicBezTo>
                      <a:pt x="6372" y="3198"/>
                      <a:pt x="6672" y="3740"/>
                      <a:pt x="6868" y="4352"/>
                    </a:cubicBezTo>
                    <a:cubicBezTo>
                      <a:pt x="6626" y="3775"/>
                      <a:pt x="6291" y="3256"/>
                      <a:pt x="5910" y="2759"/>
                    </a:cubicBezTo>
                    <a:cubicBezTo>
                      <a:pt x="5518" y="2286"/>
                      <a:pt x="5079" y="1836"/>
                      <a:pt x="4594" y="1467"/>
                    </a:cubicBezTo>
                    <a:cubicBezTo>
                      <a:pt x="4098" y="1086"/>
                      <a:pt x="3555" y="820"/>
                      <a:pt x="2967" y="624"/>
                    </a:cubicBezTo>
                    <a:cubicBezTo>
                      <a:pt x="2367" y="439"/>
                      <a:pt x="1755" y="358"/>
                      <a:pt x="1132" y="312"/>
                    </a:cubicBezTo>
                    <a:cubicBezTo>
                      <a:pt x="1182" y="311"/>
                      <a:pt x="1233" y="311"/>
                      <a:pt x="1283" y="311"/>
                    </a:cubicBezTo>
                    <a:close/>
                    <a:moveTo>
                      <a:pt x="1676" y="0"/>
                    </a:moveTo>
                    <a:cubicBezTo>
                      <a:pt x="1455" y="0"/>
                      <a:pt x="1231" y="12"/>
                      <a:pt x="1005" y="35"/>
                    </a:cubicBezTo>
                    <a:cubicBezTo>
                      <a:pt x="808" y="47"/>
                      <a:pt x="612" y="93"/>
                      <a:pt x="462" y="208"/>
                    </a:cubicBezTo>
                    <a:cubicBezTo>
                      <a:pt x="173" y="439"/>
                      <a:pt x="289" y="797"/>
                      <a:pt x="601" y="947"/>
                    </a:cubicBezTo>
                    <a:cubicBezTo>
                      <a:pt x="797" y="1028"/>
                      <a:pt x="1028" y="993"/>
                      <a:pt x="1189" y="1074"/>
                    </a:cubicBezTo>
                    <a:cubicBezTo>
                      <a:pt x="0" y="1697"/>
                      <a:pt x="1039" y="3013"/>
                      <a:pt x="2597" y="3360"/>
                    </a:cubicBezTo>
                    <a:cubicBezTo>
                      <a:pt x="4212" y="3723"/>
                      <a:pt x="5703" y="4378"/>
                      <a:pt x="6685" y="5810"/>
                    </a:cubicBezTo>
                    <a:lnTo>
                      <a:pt x="6685" y="5810"/>
                    </a:lnTo>
                    <a:cubicBezTo>
                      <a:pt x="6588" y="5687"/>
                      <a:pt x="6448" y="5630"/>
                      <a:pt x="6298" y="5630"/>
                    </a:cubicBezTo>
                    <a:cubicBezTo>
                      <a:pt x="6138" y="5630"/>
                      <a:pt x="5968" y="5696"/>
                      <a:pt x="5829" y="5818"/>
                    </a:cubicBezTo>
                    <a:cubicBezTo>
                      <a:pt x="5541" y="6084"/>
                      <a:pt x="5472" y="6511"/>
                      <a:pt x="5529" y="6903"/>
                    </a:cubicBezTo>
                    <a:cubicBezTo>
                      <a:pt x="5587" y="7296"/>
                      <a:pt x="5702" y="7653"/>
                      <a:pt x="5818" y="8034"/>
                    </a:cubicBezTo>
                    <a:cubicBezTo>
                      <a:pt x="5933" y="8392"/>
                      <a:pt x="6037" y="8738"/>
                      <a:pt x="6060" y="9131"/>
                    </a:cubicBezTo>
                    <a:cubicBezTo>
                      <a:pt x="6153" y="9939"/>
                      <a:pt x="6106" y="10758"/>
                      <a:pt x="6003" y="11555"/>
                    </a:cubicBezTo>
                    <a:cubicBezTo>
                      <a:pt x="5703" y="13913"/>
                      <a:pt x="4510" y="16502"/>
                      <a:pt x="2616" y="18027"/>
                    </a:cubicBezTo>
                    <a:lnTo>
                      <a:pt x="2616" y="18027"/>
                    </a:lnTo>
                    <a:cubicBezTo>
                      <a:pt x="5628" y="15605"/>
                      <a:pt x="7181" y="12493"/>
                      <a:pt x="7584" y="8634"/>
                    </a:cubicBezTo>
                    <a:cubicBezTo>
                      <a:pt x="7815" y="6488"/>
                      <a:pt x="7503" y="4191"/>
                      <a:pt x="6280" y="2413"/>
                    </a:cubicBezTo>
                    <a:cubicBezTo>
                      <a:pt x="5197" y="815"/>
                      <a:pt x="3526" y="0"/>
                      <a:pt x="1676" y="0"/>
                    </a:cubicBezTo>
                    <a:close/>
                    <a:moveTo>
                      <a:pt x="2616" y="18027"/>
                    </a:moveTo>
                    <a:cubicBezTo>
                      <a:pt x="2610" y="18032"/>
                      <a:pt x="2604" y="18037"/>
                      <a:pt x="2597" y="18042"/>
                    </a:cubicBezTo>
                    <a:cubicBezTo>
                      <a:pt x="2604" y="18037"/>
                      <a:pt x="2610" y="18032"/>
                      <a:pt x="2616" y="1802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8767519" y="3940827"/>
                <a:ext cx="112571" cy="243930"/>
              </a:xfrm>
              <a:custGeom>
                <a:avLst/>
                <a:gdLst/>
                <a:ahLst/>
                <a:cxnLst/>
                <a:rect l="l" t="t" r="r" b="b"/>
                <a:pathLst>
                  <a:path w="3493" h="7569" extrusionOk="0">
                    <a:moveTo>
                      <a:pt x="3255" y="1706"/>
                    </a:moveTo>
                    <a:cubicBezTo>
                      <a:pt x="3244" y="1729"/>
                      <a:pt x="3233" y="1751"/>
                      <a:pt x="3222" y="1774"/>
                    </a:cubicBezTo>
                    <a:cubicBezTo>
                      <a:pt x="3236" y="1752"/>
                      <a:pt x="3247" y="1729"/>
                      <a:pt x="3255" y="1706"/>
                    </a:cubicBezTo>
                    <a:close/>
                    <a:moveTo>
                      <a:pt x="2268" y="0"/>
                    </a:moveTo>
                    <a:cubicBezTo>
                      <a:pt x="2084" y="0"/>
                      <a:pt x="1899" y="40"/>
                      <a:pt x="1733" y="123"/>
                    </a:cubicBezTo>
                    <a:cubicBezTo>
                      <a:pt x="1271" y="354"/>
                      <a:pt x="1063" y="850"/>
                      <a:pt x="1063" y="1335"/>
                    </a:cubicBezTo>
                    <a:cubicBezTo>
                      <a:pt x="971" y="1185"/>
                      <a:pt x="844" y="1012"/>
                      <a:pt x="671" y="954"/>
                    </a:cubicBezTo>
                    <a:cubicBezTo>
                      <a:pt x="583" y="920"/>
                      <a:pt x="514" y="905"/>
                      <a:pt x="462" y="905"/>
                    </a:cubicBezTo>
                    <a:cubicBezTo>
                      <a:pt x="1" y="905"/>
                      <a:pt x="819" y="2101"/>
                      <a:pt x="902" y="2236"/>
                    </a:cubicBezTo>
                    <a:cubicBezTo>
                      <a:pt x="1749" y="3621"/>
                      <a:pt x="2721" y="5834"/>
                      <a:pt x="2399" y="7526"/>
                    </a:cubicBezTo>
                    <a:lnTo>
                      <a:pt x="2399" y="7526"/>
                    </a:lnTo>
                    <a:cubicBezTo>
                      <a:pt x="2703" y="5971"/>
                      <a:pt x="2744" y="4484"/>
                      <a:pt x="2275" y="2974"/>
                    </a:cubicBezTo>
                    <a:cubicBezTo>
                      <a:pt x="2183" y="2709"/>
                      <a:pt x="2102" y="2455"/>
                      <a:pt x="2068" y="2189"/>
                    </a:cubicBezTo>
                    <a:cubicBezTo>
                      <a:pt x="2045" y="1935"/>
                      <a:pt x="2068" y="1624"/>
                      <a:pt x="2229" y="1416"/>
                    </a:cubicBezTo>
                    <a:cubicBezTo>
                      <a:pt x="2351" y="1238"/>
                      <a:pt x="2565" y="1105"/>
                      <a:pt x="2783" y="1105"/>
                    </a:cubicBezTo>
                    <a:cubicBezTo>
                      <a:pt x="2833" y="1105"/>
                      <a:pt x="2884" y="1112"/>
                      <a:pt x="2933" y="1127"/>
                    </a:cubicBezTo>
                    <a:cubicBezTo>
                      <a:pt x="3175" y="1190"/>
                      <a:pt x="3340" y="1473"/>
                      <a:pt x="3255" y="1706"/>
                    </a:cubicBezTo>
                    <a:lnTo>
                      <a:pt x="3255" y="1706"/>
                    </a:lnTo>
                    <a:cubicBezTo>
                      <a:pt x="3457" y="1265"/>
                      <a:pt x="3493" y="705"/>
                      <a:pt x="3153" y="354"/>
                    </a:cubicBezTo>
                    <a:cubicBezTo>
                      <a:pt x="2924" y="125"/>
                      <a:pt x="2596" y="0"/>
                      <a:pt x="2268" y="0"/>
                    </a:cubicBezTo>
                    <a:close/>
                    <a:moveTo>
                      <a:pt x="2399" y="7526"/>
                    </a:moveTo>
                    <a:cubicBezTo>
                      <a:pt x="2396" y="7540"/>
                      <a:pt x="2394" y="7554"/>
                      <a:pt x="2391" y="7568"/>
                    </a:cubicBezTo>
                    <a:cubicBezTo>
                      <a:pt x="2394" y="7554"/>
                      <a:pt x="2397" y="7540"/>
                      <a:pt x="2399" y="7526"/>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8681987" y="3499149"/>
                <a:ext cx="263782" cy="461659"/>
              </a:xfrm>
              <a:custGeom>
                <a:avLst/>
                <a:gdLst/>
                <a:ahLst/>
                <a:cxnLst/>
                <a:rect l="l" t="t" r="r" b="b"/>
                <a:pathLst>
                  <a:path w="8185" h="14325" extrusionOk="0">
                    <a:moveTo>
                      <a:pt x="6557" y="1674"/>
                    </a:moveTo>
                    <a:lnTo>
                      <a:pt x="6557" y="1674"/>
                    </a:lnTo>
                    <a:cubicBezTo>
                      <a:pt x="6372" y="2113"/>
                      <a:pt x="6153" y="2563"/>
                      <a:pt x="5911" y="3001"/>
                    </a:cubicBezTo>
                    <a:cubicBezTo>
                      <a:pt x="5657" y="3417"/>
                      <a:pt x="5357" y="3821"/>
                      <a:pt x="5045" y="4190"/>
                    </a:cubicBezTo>
                    <a:cubicBezTo>
                      <a:pt x="4387" y="4940"/>
                      <a:pt x="3637" y="5598"/>
                      <a:pt x="2979" y="6302"/>
                    </a:cubicBezTo>
                    <a:cubicBezTo>
                      <a:pt x="2298" y="6995"/>
                      <a:pt x="1663" y="7757"/>
                      <a:pt x="1270" y="8657"/>
                    </a:cubicBezTo>
                    <a:cubicBezTo>
                      <a:pt x="889" y="9534"/>
                      <a:pt x="716" y="10562"/>
                      <a:pt x="1028" y="11508"/>
                    </a:cubicBezTo>
                    <a:cubicBezTo>
                      <a:pt x="947" y="11277"/>
                      <a:pt x="889" y="11035"/>
                      <a:pt x="843" y="10793"/>
                    </a:cubicBezTo>
                    <a:cubicBezTo>
                      <a:pt x="809" y="10539"/>
                      <a:pt x="797" y="10296"/>
                      <a:pt x="809" y="10054"/>
                    </a:cubicBezTo>
                    <a:cubicBezTo>
                      <a:pt x="855" y="9557"/>
                      <a:pt x="970" y="9073"/>
                      <a:pt x="1178" y="8611"/>
                    </a:cubicBezTo>
                    <a:cubicBezTo>
                      <a:pt x="1547" y="7688"/>
                      <a:pt x="2194" y="6903"/>
                      <a:pt x="2875" y="6199"/>
                    </a:cubicBezTo>
                    <a:cubicBezTo>
                      <a:pt x="3544" y="5483"/>
                      <a:pt x="4271" y="4825"/>
                      <a:pt x="4941" y="4109"/>
                    </a:cubicBezTo>
                    <a:cubicBezTo>
                      <a:pt x="5599" y="3382"/>
                      <a:pt x="6118" y="2551"/>
                      <a:pt x="6557" y="1674"/>
                    </a:cubicBezTo>
                    <a:close/>
                    <a:moveTo>
                      <a:pt x="3233" y="0"/>
                    </a:moveTo>
                    <a:lnTo>
                      <a:pt x="3233" y="0"/>
                    </a:lnTo>
                    <a:cubicBezTo>
                      <a:pt x="3637" y="2286"/>
                      <a:pt x="2448" y="4756"/>
                      <a:pt x="1305" y="6660"/>
                    </a:cubicBezTo>
                    <a:cubicBezTo>
                      <a:pt x="335" y="8276"/>
                      <a:pt x="1" y="9996"/>
                      <a:pt x="624" y="11670"/>
                    </a:cubicBezTo>
                    <a:cubicBezTo>
                      <a:pt x="751" y="12016"/>
                      <a:pt x="913" y="12362"/>
                      <a:pt x="1132" y="12697"/>
                    </a:cubicBezTo>
                    <a:cubicBezTo>
                      <a:pt x="1501" y="13309"/>
                      <a:pt x="2067" y="13759"/>
                      <a:pt x="2482" y="14325"/>
                    </a:cubicBezTo>
                    <a:cubicBezTo>
                      <a:pt x="1617" y="13136"/>
                      <a:pt x="1074" y="11624"/>
                      <a:pt x="1293" y="10135"/>
                    </a:cubicBezTo>
                    <a:cubicBezTo>
                      <a:pt x="1409" y="9350"/>
                      <a:pt x="1697" y="8022"/>
                      <a:pt x="2621" y="7815"/>
                    </a:cubicBezTo>
                    <a:cubicBezTo>
                      <a:pt x="2722" y="7792"/>
                      <a:pt x="2827" y="7779"/>
                      <a:pt x="2933" y="7779"/>
                    </a:cubicBezTo>
                    <a:cubicBezTo>
                      <a:pt x="3154" y="7779"/>
                      <a:pt x="3376" y="7835"/>
                      <a:pt x="3556" y="7976"/>
                    </a:cubicBezTo>
                    <a:cubicBezTo>
                      <a:pt x="3798" y="8172"/>
                      <a:pt x="3856" y="8669"/>
                      <a:pt x="3625" y="8900"/>
                    </a:cubicBezTo>
                    <a:cubicBezTo>
                      <a:pt x="4029" y="8749"/>
                      <a:pt x="4318" y="8311"/>
                      <a:pt x="4248" y="7872"/>
                    </a:cubicBezTo>
                    <a:cubicBezTo>
                      <a:pt x="4179" y="7445"/>
                      <a:pt x="3729" y="7157"/>
                      <a:pt x="3290" y="7157"/>
                    </a:cubicBezTo>
                    <a:cubicBezTo>
                      <a:pt x="4264" y="6441"/>
                      <a:pt x="5349" y="6154"/>
                      <a:pt x="6516" y="6154"/>
                    </a:cubicBezTo>
                    <a:cubicBezTo>
                      <a:pt x="6704" y="6154"/>
                      <a:pt x="6895" y="6161"/>
                      <a:pt x="7088" y="6176"/>
                    </a:cubicBezTo>
                    <a:cubicBezTo>
                      <a:pt x="7088" y="6176"/>
                      <a:pt x="6811" y="5841"/>
                      <a:pt x="6568" y="5656"/>
                    </a:cubicBezTo>
                    <a:cubicBezTo>
                      <a:pt x="6568" y="5656"/>
                      <a:pt x="7088" y="5391"/>
                      <a:pt x="8115" y="5391"/>
                    </a:cubicBezTo>
                    <a:cubicBezTo>
                      <a:pt x="7469" y="4871"/>
                      <a:pt x="7261" y="4733"/>
                      <a:pt x="6465" y="4502"/>
                    </a:cubicBezTo>
                    <a:cubicBezTo>
                      <a:pt x="8184" y="3440"/>
                      <a:pt x="6557" y="1986"/>
                      <a:pt x="7042" y="589"/>
                    </a:cubicBezTo>
                    <a:lnTo>
                      <a:pt x="7042" y="589"/>
                    </a:lnTo>
                    <a:cubicBezTo>
                      <a:pt x="6580" y="1882"/>
                      <a:pt x="4248" y="843"/>
                      <a:pt x="3925" y="2101"/>
                    </a:cubicBezTo>
                    <a:cubicBezTo>
                      <a:pt x="3867" y="1351"/>
                      <a:pt x="3717" y="600"/>
                      <a:pt x="323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8689432" y="3551970"/>
                <a:ext cx="53594" cy="164070"/>
              </a:xfrm>
              <a:custGeom>
                <a:avLst/>
                <a:gdLst/>
                <a:ahLst/>
                <a:cxnLst/>
                <a:rect l="l" t="t" r="r" b="b"/>
                <a:pathLst>
                  <a:path w="1663" h="5091" extrusionOk="0">
                    <a:moveTo>
                      <a:pt x="1466" y="0"/>
                    </a:moveTo>
                    <a:cubicBezTo>
                      <a:pt x="970" y="1697"/>
                      <a:pt x="497" y="3394"/>
                      <a:pt x="1" y="5091"/>
                    </a:cubicBezTo>
                    <a:cubicBezTo>
                      <a:pt x="1201" y="3648"/>
                      <a:pt x="1663" y="1882"/>
                      <a:pt x="146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8694653" y="4247214"/>
                <a:ext cx="216150" cy="282732"/>
              </a:xfrm>
              <a:custGeom>
                <a:avLst/>
                <a:gdLst/>
                <a:ahLst/>
                <a:cxnLst/>
                <a:rect l="l" t="t" r="r" b="b"/>
                <a:pathLst>
                  <a:path w="6707" h="8773" extrusionOk="0">
                    <a:moveTo>
                      <a:pt x="4952" y="2124"/>
                    </a:moveTo>
                    <a:cubicBezTo>
                      <a:pt x="4837" y="2644"/>
                      <a:pt x="4675" y="3140"/>
                      <a:pt x="4502" y="3625"/>
                    </a:cubicBezTo>
                    <a:cubicBezTo>
                      <a:pt x="4317" y="4110"/>
                      <a:pt x="4098" y="4571"/>
                      <a:pt x="3844" y="5033"/>
                    </a:cubicBezTo>
                    <a:cubicBezTo>
                      <a:pt x="3578" y="5483"/>
                      <a:pt x="3290" y="5899"/>
                      <a:pt x="2955" y="6280"/>
                    </a:cubicBezTo>
                    <a:cubicBezTo>
                      <a:pt x="2632" y="6649"/>
                      <a:pt x="2286" y="6995"/>
                      <a:pt x="1893" y="7295"/>
                    </a:cubicBezTo>
                    <a:cubicBezTo>
                      <a:pt x="2239" y="6949"/>
                      <a:pt x="2574" y="6591"/>
                      <a:pt x="2886" y="6187"/>
                    </a:cubicBezTo>
                    <a:cubicBezTo>
                      <a:pt x="3186" y="5795"/>
                      <a:pt x="3474" y="5379"/>
                      <a:pt x="3740" y="4941"/>
                    </a:cubicBezTo>
                    <a:cubicBezTo>
                      <a:pt x="3994" y="4514"/>
                      <a:pt x="4213" y="4052"/>
                      <a:pt x="4421" y="3579"/>
                    </a:cubicBezTo>
                    <a:cubicBezTo>
                      <a:pt x="4606" y="3105"/>
                      <a:pt x="4779" y="2609"/>
                      <a:pt x="4952" y="2124"/>
                    </a:cubicBezTo>
                    <a:close/>
                    <a:moveTo>
                      <a:pt x="5321" y="0"/>
                    </a:moveTo>
                    <a:cubicBezTo>
                      <a:pt x="4444" y="3348"/>
                      <a:pt x="2574" y="6430"/>
                      <a:pt x="0" y="8773"/>
                    </a:cubicBezTo>
                    <a:cubicBezTo>
                      <a:pt x="1997" y="7815"/>
                      <a:pt x="6337" y="4698"/>
                      <a:pt x="6706" y="2263"/>
                    </a:cubicBezTo>
                    <a:lnTo>
                      <a:pt x="6706" y="2263"/>
                    </a:lnTo>
                    <a:cubicBezTo>
                      <a:pt x="6614" y="2263"/>
                      <a:pt x="5598" y="3452"/>
                      <a:pt x="5171" y="3648"/>
                    </a:cubicBezTo>
                    <a:cubicBezTo>
                      <a:pt x="5783" y="2667"/>
                      <a:pt x="5841" y="1039"/>
                      <a:pt x="532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240084" y="4520181"/>
                <a:ext cx="259657" cy="150696"/>
              </a:xfrm>
              <a:custGeom>
                <a:avLst/>
                <a:gdLst/>
                <a:ahLst/>
                <a:cxnLst/>
                <a:rect l="l" t="t" r="r" b="b"/>
                <a:pathLst>
                  <a:path w="8057" h="4676" extrusionOk="0">
                    <a:moveTo>
                      <a:pt x="3070" y="2023"/>
                    </a:moveTo>
                    <a:lnTo>
                      <a:pt x="3070" y="2023"/>
                    </a:lnTo>
                    <a:cubicBezTo>
                      <a:pt x="3093" y="2380"/>
                      <a:pt x="3209" y="2727"/>
                      <a:pt x="3382" y="3027"/>
                    </a:cubicBezTo>
                    <a:cubicBezTo>
                      <a:pt x="3521" y="3258"/>
                      <a:pt x="3671" y="3465"/>
                      <a:pt x="3867" y="3639"/>
                    </a:cubicBezTo>
                    <a:cubicBezTo>
                      <a:pt x="4063" y="3766"/>
                      <a:pt x="4282" y="3869"/>
                      <a:pt x="4502" y="3939"/>
                    </a:cubicBezTo>
                    <a:cubicBezTo>
                      <a:pt x="4859" y="4054"/>
                      <a:pt x="5263" y="4100"/>
                      <a:pt x="5656" y="4112"/>
                    </a:cubicBezTo>
                    <a:cubicBezTo>
                      <a:pt x="5502" y="4134"/>
                      <a:pt x="5347" y="4146"/>
                      <a:pt x="5191" y="4146"/>
                    </a:cubicBezTo>
                    <a:cubicBezTo>
                      <a:pt x="4949" y="4146"/>
                      <a:pt x="4706" y="4117"/>
                      <a:pt x="4467" y="4054"/>
                    </a:cubicBezTo>
                    <a:cubicBezTo>
                      <a:pt x="4075" y="3950"/>
                      <a:pt x="3717" y="3754"/>
                      <a:pt x="3405" y="3500"/>
                    </a:cubicBezTo>
                    <a:cubicBezTo>
                      <a:pt x="3082" y="3258"/>
                      <a:pt x="2805" y="2969"/>
                      <a:pt x="2516" y="2715"/>
                    </a:cubicBezTo>
                    <a:cubicBezTo>
                      <a:pt x="2228" y="2450"/>
                      <a:pt x="1916" y="2207"/>
                      <a:pt x="1558" y="2046"/>
                    </a:cubicBezTo>
                    <a:lnTo>
                      <a:pt x="1558" y="2046"/>
                    </a:lnTo>
                    <a:cubicBezTo>
                      <a:pt x="1939" y="2150"/>
                      <a:pt x="2285" y="2369"/>
                      <a:pt x="2597" y="2623"/>
                    </a:cubicBezTo>
                    <a:cubicBezTo>
                      <a:pt x="2863" y="2842"/>
                      <a:pt x="3128" y="3085"/>
                      <a:pt x="3382" y="3304"/>
                    </a:cubicBezTo>
                    <a:cubicBezTo>
                      <a:pt x="3347" y="3246"/>
                      <a:pt x="3301" y="3177"/>
                      <a:pt x="3255" y="3096"/>
                    </a:cubicBezTo>
                    <a:cubicBezTo>
                      <a:pt x="3070" y="2784"/>
                      <a:pt x="2978" y="2380"/>
                      <a:pt x="3070" y="2023"/>
                    </a:cubicBezTo>
                    <a:close/>
                    <a:moveTo>
                      <a:pt x="4980" y="1"/>
                    </a:moveTo>
                    <a:cubicBezTo>
                      <a:pt x="4769" y="1"/>
                      <a:pt x="4554" y="66"/>
                      <a:pt x="4375" y="187"/>
                    </a:cubicBezTo>
                    <a:cubicBezTo>
                      <a:pt x="4063" y="395"/>
                      <a:pt x="3982" y="822"/>
                      <a:pt x="4028" y="1192"/>
                    </a:cubicBezTo>
                    <a:cubicBezTo>
                      <a:pt x="3832" y="995"/>
                      <a:pt x="3624" y="799"/>
                      <a:pt x="3359" y="707"/>
                    </a:cubicBezTo>
                    <a:cubicBezTo>
                      <a:pt x="3274" y="677"/>
                      <a:pt x="3180" y="662"/>
                      <a:pt x="3088" y="662"/>
                    </a:cubicBezTo>
                    <a:cubicBezTo>
                      <a:pt x="2890" y="662"/>
                      <a:pt x="2695" y="731"/>
                      <a:pt x="2586" y="880"/>
                    </a:cubicBezTo>
                    <a:cubicBezTo>
                      <a:pt x="2470" y="1053"/>
                      <a:pt x="2505" y="1376"/>
                      <a:pt x="2643" y="1538"/>
                    </a:cubicBezTo>
                    <a:cubicBezTo>
                      <a:pt x="2352" y="1410"/>
                      <a:pt x="2025" y="1343"/>
                      <a:pt x="1699" y="1343"/>
                    </a:cubicBezTo>
                    <a:cubicBezTo>
                      <a:pt x="1495" y="1343"/>
                      <a:pt x="1292" y="1369"/>
                      <a:pt x="1097" y="1422"/>
                    </a:cubicBezTo>
                    <a:cubicBezTo>
                      <a:pt x="519" y="1596"/>
                      <a:pt x="254" y="2103"/>
                      <a:pt x="0" y="2634"/>
                    </a:cubicBezTo>
                    <a:cubicBezTo>
                      <a:pt x="147" y="2571"/>
                      <a:pt x="304" y="2543"/>
                      <a:pt x="462" y="2543"/>
                    </a:cubicBezTo>
                    <a:cubicBezTo>
                      <a:pt x="764" y="2543"/>
                      <a:pt x="1074" y="2645"/>
                      <a:pt x="1339" y="2796"/>
                    </a:cubicBezTo>
                    <a:cubicBezTo>
                      <a:pt x="1743" y="3027"/>
                      <a:pt x="2055" y="3373"/>
                      <a:pt x="2436" y="3662"/>
                    </a:cubicBezTo>
                    <a:cubicBezTo>
                      <a:pt x="3265" y="4319"/>
                      <a:pt x="4308" y="4676"/>
                      <a:pt x="5369" y="4676"/>
                    </a:cubicBezTo>
                    <a:cubicBezTo>
                      <a:pt x="5519" y="4676"/>
                      <a:pt x="5668" y="4669"/>
                      <a:pt x="5818" y="4654"/>
                    </a:cubicBezTo>
                    <a:cubicBezTo>
                      <a:pt x="6614" y="4585"/>
                      <a:pt x="7399" y="4296"/>
                      <a:pt x="8057" y="3846"/>
                    </a:cubicBezTo>
                    <a:lnTo>
                      <a:pt x="8057" y="3846"/>
                    </a:lnTo>
                    <a:cubicBezTo>
                      <a:pt x="7792" y="3934"/>
                      <a:pt x="7478" y="3964"/>
                      <a:pt x="7149" y="3964"/>
                    </a:cubicBezTo>
                    <a:cubicBezTo>
                      <a:pt x="7090" y="3964"/>
                      <a:pt x="7031" y="3963"/>
                      <a:pt x="6972" y="3962"/>
                    </a:cubicBezTo>
                    <a:cubicBezTo>
                      <a:pt x="6129" y="3939"/>
                      <a:pt x="5310" y="3373"/>
                      <a:pt x="4986" y="2577"/>
                    </a:cubicBezTo>
                    <a:cubicBezTo>
                      <a:pt x="4663" y="1780"/>
                      <a:pt x="4871" y="730"/>
                      <a:pt x="5460" y="130"/>
                    </a:cubicBezTo>
                    <a:cubicBezTo>
                      <a:pt x="5316" y="42"/>
                      <a:pt x="5149" y="1"/>
                      <a:pt x="498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435073" y="4437292"/>
                <a:ext cx="616415" cy="247024"/>
              </a:xfrm>
              <a:custGeom>
                <a:avLst/>
                <a:gdLst/>
                <a:ahLst/>
                <a:cxnLst/>
                <a:rect l="l" t="t" r="r" b="b"/>
                <a:pathLst>
                  <a:path w="19127" h="7665" extrusionOk="0">
                    <a:moveTo>
                      <a:pt x="19103" y="6803"/>
                    </a:moveTo>
                    <a:cubicBezTo>
                      <a:pt x="19111" y="6817"/>
                      <a:pt x="19119" y="6831"/>
                      <a:pt x="19127" y="6845"/>
                    </a:cubicBezTo>
                    <a:cubicBezTo>
                      <a:pt x="19119" y="6831"/>
                      <a:pt x="19111" y="6817"/>
                      <a:pt x="19103" y="6803"/>
                    </a:cubicBezTo>
                    <a:close/>
                    <a:moveTo>
                      <a:pt x="2021" y="1"/>
                    </a:moveTo>
                    <a:cubicBezTo>
                      <a:pt x="1455" y="1513"/>
                      <a:pt x="1917" y="3567"/>
                      <a:pt x="3337" y="4375"/>
                    </a:cubicBezTo>
                    <a:cubicBezTo>
                      <a:pt x="1813" y="4560"/>
                      <a:pt x="185" y="6141"/>
                      <a:pt x="1" y="7665"/>
                    </a:cubicBezTo>
                    <a:cubicBezTo>
                      <a:pt x="2713" y="5645"/>
                      <a:pt x="4502" y="6280"/>
                      <a:pt x="9131" y="4895"/>
                    </a:cubicBezTo>
                    <a:cubicBezTo>
                      <a:pt x="10645" y="4440"/>
                      <a:pt x="11992" y="4254"/>
                      <a:pt x="13170" y="4254"/>
                    </a:cubicBezTo>
                    <a:cubicBezTo>
                      <a:pt x="16519" y="4254"/>
                      <a:pt x="18507" y="5750"/>
                      <a:pt x="19103" y="6803"/>
                    </a:cubicBezTo>
                    <a:lnTo>
                      <a:pt x="19103" y="6803"/>
                    </a:lnTo>
                    <a:cubicBezTo>
                      <a:pt x="17653" y="4192"/>
                      <a:pt x="14729" y="2492"/>
                      <a:pt x="11749" y="2492"/>
                    </a:cubicBezTo>
                    <a:cubicBezTo>
                      <a:pt x="11700" y="2492"/>
                      <a:pt x="11650" y="2493"/>
                      <a:pt x="11601" y="2494"/>
                    </a:cubicBezTo>
                    <a:cubicBezTo>
                      <a:pt x="10354" y="2528"/>
                      <a:pt x="9131" y="2817"/>
                      <a:pt x="7896" y="3002"/>
                    </a:cubicBezTo>
                    <a:cubicBezTo>
                      <a:pt x="7369" y="3075"/>
                      <a:pt x="6837" y="3125"/>
                      <a:pt x="6309" y="3125"/>
                    </a:cubicBezTo>
                    <a:cubicBezTo>
                      <a:pt x="5588" y="3125"/>
                      <a:pt x="4876" y="3031"/>
                      <a:pt x="4202" y="2771"/>
                    </a:cubicBezTo>
                    <a:cubicBezTo>
                      <a:pt x="3048" y="2309"/>
                      <a:pt x="2044" y="1247"/>
                      <a:pt x="202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035858" y="4504873"/>
                <a:ext cx="587378" cy="237162"/>
              </a:xfrm>
              <a:custGeom>
                <a:avLst/>
                <a:gdLst/>
                <a:ahLst/>
                <a:cxnLst/>
                <a:rect l="l" t="t" r="r" b="b"/>
                <a:pathLst>
                  <a:path w="18226" h="7359" extrusionOk="0">
                    <a:moveTo>
                      <a:pt x="508" y="801"/>
                    </a:moveTo>
                    <a:cubicBezTo>
                      <a:pt x="543" y="1424"/>
                      <a:pt x="635" y="2047"/>
                      <a:pt x="820" y="2636"/>
                    </a:cubicBezTo>
                    <a:cubicBezTo>
                      <a:pt x="993" y="3225"/>
                      <a:pt x="1270" y="3790"/>
                      <a:pt x="1662" y="4264"/>
                    </a:cubicBezTo>
                    <a:cubicBezTo>
                      <a:pt x="2032" y="4760"/>
                      <a:pt x="2482" y="5187"/>
                      <a:pt x="2955" y="5579"/>
                    </a:cubicBezTo>
                    <a:cubicBezTo>
                      <a:pt x="3451" y="5972"/>
                      <a:pt x="3971" y="6307"/>
                      <a:pt x="4548" y="6549"/>
                    </a:cubicBezTo>
                    <a:cubicBezTo>
                      <a:pt x="3948" y="6341"/>
                      <a:pt x="3394" y="6041"/>
                      <a:pt x="2886" y="5672"/>
                    </a:cubicBezTo>
                    <a:cubicBezTo>
                      <a:pt x="2378" y="5291"/>
                      <a:pt x="1928" y="4841"/>
                      <a:pt x="1547" y="4356"/>
                    </a:cubicBezTo>
                    <a:cubicBezTo>
                      <a:pt x="1154" y="3860"/>
                      <a:pt x="877" y="3271"/>
                      <a:pt x="716" y="2671"/>
                    </a:cubicBezTo>
                    <a:cubicBezTo>
                      <a:pt x="566" y="2059"/>
                      <a:pt x="485" y="1424"/>
                      <a:pt x="508" y="801"/>
                    </a:cubicBezTo>
                    <a:close/>
                    <a:moveTo>
                      <a:pt x="710" y="0"/>
                    </a:moveTo>
                    <a:cubicBezTo>
                      <a:pt x="598" y="0"/>
                      <a:pt x="484" y="51"/>
                      <a:pt x="393" y="166"/>
                    </a:cubicBezTo>
                    <a:cubicBezTo>
                      <a:pt x="277" y="316"/>
                      <a:pt x="231" y="512"/>
                      <a:pt x="219" y="708"/>
                    </a:cubicBezTo>
                    <a:cubicBezTo>
                      <a:pt x="0" y="2798"/>
                      <a:pt x="808" y="4748"/>
                      <a:pt x="2597" y="5983"/>
                    </a:cubicBezTo>
                    <a:cubicBezTo>
                      <a:pt x="4021" y="6963"/>
                      <a:pt x="5770" y="7358"/>
                      <a:pt x="7518" y="7358"/>
                    </a:cubicBezTo>
                    <a:cubicBezTo>
                      <a:pt x="7954" y="7358"/>
                      <a:pt x="8389" y="7334"/>
                      <a:pt x="8819" y="7288"/>
                    </a:cubicBezTo>
                    <a:cubicBezTo>
                      <a:pt x="12662" y="6884"/>
                      <a:pt x="15802" y="5326"/>
                      <a:pt x="18226" y="2301"/>
                    </a:cubicBezTo>
                    <a:lnTo>
                      <a:pt x="18226" y="2301"/>
                    </a:lnTo>
                    <a:cubicBezTo>
                      <a:pt x="16691" y="4206"/>
                      <a:pt x="14094" y="5406"/>
                      <a:pt x="11727" y="5706"/>
                    </a:cubicBezTo>
                    <a:cubicBezTo>
                      <a:pt x="11225" y="5771"/>
                      <a:pt x="10723" y="5809"/>
                      <a:pt x="10221" y="5809"/>
                    </a:cubicBezTo>
                    <a:cubicBezTo>
                      <a:pt x="9915" y="5809"/>
                      <a:pt x="9609" y="5795"/>
                      <a:pt x="9303" y="5764"/>
                    </a:cubicBezTo>
                    <a:cubicBezTo>
                      <a:pt x="8934" y="5730"/>
                      <a:pt x="8565" y="5626"/>
                      <a:pt x="8207" y="5522"/>
                    </a:cubicBezTo>
                    <a:cubicBezTo>
                      <a:pt x="7838" y="5406"/>
                      <a:pt x="7468" y="5291"/>
                      <a:pt x="7087" y="5233"/>
                    </a:cubicBezTo>
                    <a:cubicBezTo>
                      <a:pt x="7004" y="5221"/>
                      <a:pt x="6920" y="5214"/>
                      <a:pt x="6835" y="5214"/>
                    </a:cubicBezTo>
                    <a:cubicBezTo>
                      <a:pt x="6518" y="5214"/>
                      <a:pt x="6203" y="5306"/>
                      <a:pt x="6002" y="5533"/>
                    </a:cubicBezTo>
                    <a:cubicBezTo>
                      <a:pt x="5746" y="5812"/>
                      <a:pt x="5726" y="6198"/>
                      <a:pt x="6026" y="6411"/>
                    </a:cubicBezTo>
                    <a:lnTo>
                      <a:pt x="6026" y="6411"/>
                    </a:lnTo>
                    <a:cubicBezTo>
                      <a:pt x="4561" y="5430"/>
                      <a:pt x="3910" y="3940"/>
                      <a:pt x="3532" y="2301"/>
                    </a:cubicBezTo>
                    <a:cubicBezTo>
                      <a:pt x="3289" y="1225"/>
                      <a:pt x="2570" y="393"/>
                      <a:pt x="1951" y="393"/>
                    </a:cubicBezTo>
                    <a:cubicBezTo>
                      <a:pt x="1687" y="393"/>
                      <a:pt x="1441" y="545"/>
                      <a:pt x="1258" y="893"/>
                    </a:cubicBezTo>
                    <a:cubicBezTo>
                      <a:pt x="1177" y="720"/>
                      <a:pt x="1212" y="489"/>
                      <a:pt x="1120" y="304"/>
                    </a:cubicBezTo>
                    <a:cubicBezTo>
                      <a:pt x="1043" y="117"/>
                      <a:pt x="879" y="0"/>
                      <a:pt x="71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8026931" y="4685024"/>
                <a:ext cx="247378" cy="99744"/>
              </a:xfrm>
              <a:custGeom>
                <a:avLst/>
                <a:gdLst/>
                <a:ahLst/>
                <a:cxnLst/>
                <a:rect l="l" t="t" r="r" b="b"/>
                <a:pathLst>
                  <a:path w="7676" h="3095" extrusionOk="0">
                    <a:moveTo>
                      <a:pt x="1870" y="2910"/>
                    </a:moveTo>
                    <a:cubicBezTo>
                      <a:pt x="1860" y="2915"/>
                      <a:pt x="1850" y="2920"/>
                      <a:pt x="1840" y="2925"/>
                    </a:cubicBezTo>
                    <a:lnTo>
                      <a:pt x="1840" y="2925"/>
                    </a:lnTo>
                    <a:cubicBezTo>
                      <a:pt x="1850" y="2920"/>
                      <a:pt x="1860" y="2915"/>
                      <a:pt x="1870" y="2910"/>
                    </a:cubicBezTo>
                    <a:close/>
                    <a:moveTo>
                      <a:pt x="1152" y="0"/>
                    </a:moveTo>
                    <a:cubicBezTo>
                      <a:pt x="1016" y="0"/>
                      <a:pt x="955" y="92"/>
                      <a:pt x="1050" y="347"/>
                    </a:cubicBezTo>
                    <a:cubicBezTo>
                      <a:pt x="1108" y="520"/>
                      <a:pt x="1281" y="659"/>
                      <a:pt x="1443" y="740"/>
                    </a:cubicBezTo>
                    <a:cubicBezTo>
                      <a:pt x="958" y="740"/>
                      <a:pt x="462" y="959"/>
                      <a:pt x="231" y="1421"/>
                    </a:cubicBezTo>
                    <a:cubicBezTo>
                      <a:pt x="0" y="1882"/>
                      <a:pt x="104" y="2471"/>
                      <a:pt x="462" y="2829"/>
                    </a:cubicBezTo>
                    <a:cubicBezTo>
                      <a:pt x="644" y="3017"/>
                      <a:pt x="892" y="3095"/>
                      <a:pt x="1150" y="3095"/>
                    </a:cubicBezTo>
                    <a:cubicBezTo>
                      <a:pt x="1387" y="3095"/>
                      <a:pt x="1632" y="3029"/>
                      <a:pt x="1840" y="2925"/>
                    </a:cubicBezTo>
                    <a:lnTo>
                      <a:pt x="1840" y="2925"/>
                    </a:lnTo>
                    <a:cubicBezTo>
                      <a:pt x="1790" y="2948"/>
                      <a:pt x="1735" y="2959"/>
                      <a:pt x="1681" y="2959"/>
                    </a:cubicBezTo>
                    <a:cubicBezTo>
                      <a:pt x="1480" y="2959"/>
                      <a:pt x="1276" y="2813"/>
                      <a:pt x="1224" y="2621"/>
                    </a:cubicBezTo>
                    <a:cubicBezTo>
                      <a:pt x="1154" y="2356"/>
                      <a:pt x="1293" y="2067"/>
                      <a:pt x="1512" y="1906"/>
                    </a:cubicBezTo>
                    <a:cubicBezTo>
                      <a:pt x="1681" y="1790"/>
                      <a:pt x="1890" y="1743"/>
                      <a:pt x="2103" y="1743"/>
                    </a:cubicBezTo>
                    <a:cubicBezTo>
                      <a:pt x="2168" y="1743"/>
                      <a:pt x="2233" y="1747"/>
                      <a:pt x="2297" y="1755"/>
                    </a:cubicBezTo>
                    <a:cubicBezTo>
                      <a:pt x="2551" y="1779"/>
                      <a:pt x="2816" y="1871"/>
                      <a:pt x="3070" y="1952"/>
                    </a:cubicBezTo>
                    <a:cubicBezTo>
                      <a:pt x="3877" y="2200"/>
                      <a:pt x="4674" y="2309"/>
                      <a:pt x="5477" y="2309"/>
                    </a:cubicBezTo>
                    <a:cubicBezTo>
                      <a:pt x="6202" y="2309"/>
                      <a:pt x="6931" y="2220"/>
                      <a:pt x="7676" y="2067"/>
                    </a:cubicBezTo>
                    <a:lnTo>
                      <a:pt x="7676" y="2067"/>
                    </a:lnTo>
                    <a:cubicBezTo>
                      <a:pt x="7433" y="2116"/>
                      <a:pt x="7180" y="2139"/>
                      <a:pt x="6920" y="2139"/>
                    </a:cubicBezTo>
                    <a:cubicBezTo>
                      <a:pt x="5346" y="2139"/>
                      <a:pt x="3542" y="1312"/>
                      <a:pt x="2343" y="578"/>
                    </a:cubicBezTo>
                    <a:cubicBezTo>
                      <a:pt x="2238" y="521"/>
                      <a:pt x="1478" y="0"/>
                      <a:pt x="115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588702" y="4598751"/>
                <a:ext cx="462046" cy="251471"/>
              </a:xfrm>
              <a:custGeom>
                <a:avLst/>
                <a:gdLst/>
                <a:ahLst/>
                <a:cxnLst/>
                <a:rect l="l" t="t" r="r" b="b"/>
                <a:pathLst>
                  <a:path w="14337" h="7803" extrusionOk="0">
                    <a:moveTo>
                      <a:pt x="14315" y="2166"/>
                    </a:moveTo>
                    <a:lnTo>
                      <a:pt x="14315" y="2166"/>
                    </a:lnTo>
                    <a:cubicBezTo>
                      <a:pt x="14322" y="2171"/>
                      <a:pt x="14330" y="2176"/>
                      <a:pt x="14337" y="2182"/>
                    </a:cubicBezTo>
                    <a:cubicBezTo>
                      <a:pt x="14330" y="2176"/>
                      <a:pt x="14322" y="2171"/>
                      <a:pt x="14315" y="2166"/>
                    </a:cubicBezTo>
                    <a:close/>
                    <a:moveTo>
                      <a:pt x="10203" y="481"/>
                    </a:moveTo>
                    <a:cubicBezTo>
                      <a:pt x="10389" y="481"/>
                      <a:pt x="10577" y="494"/>
                      <a:pt x="10759" y="520"/>
                    </a:cubicBezTo>
                    <a:cubicBezTo>
                      <a:pt x="11001" y="543"/>
                      <a:pt x="11243" y="623"/>
                      <a:pt x="11474" y="704"/>
                    </a:cubicBezTo>
                    <a:cubicBezTo>
                      <a:pt x="11139" y="597"/>
                      <a:pt x="10791" y="548"/>
                      <a:pt x="10443" y="548"/>
                    </a:cubicBezTo>
                    <a:cubicBezTo>
                      <a:pt x="9820" y="548"/>
                      <a:pt x="9193" y="702"/>
                      <a:pt x="8623" y="947"/>
                    </a:cubicBezTo>
                    <a:cubicBezTo>
                      <a:pt x="7723" y="1339"/>
                      <a:pt x="6961" y="1974"/>
                      <a:pt x="6268" y="2655"/>
                    </a:cubicBezTo>
                    <a:cubicBezTo>
                      <a:pt x="5564" y="3336"/>
                      <a:pt x="4918" y="4086"/>
                      <a:pt x="4168" y="4721"/>
                    </a:cubicBezTo>
                    <a:cubicBezTo>
                      <a:pt x="3787" y="5033"/>
                      <a:pt x="3383" y="5333"/>
                      <a:pt x="2967" y="5587"/>
                    </a:cubicBezTo>
                    <a:cubicBezTo>
                      <a:pt x="2552" y="5829"/>
                      <a:pt x="2102" y="6048"/>
                      <a:pt x="1640" y="6233"/>
                    </a:cubicBezTo>
                    <a:cubicBezTo>
                      <a:pt x="2517" y="5795"/>
                      <a:pt x="3371" y="5275"/>
                      <a:pt x="4075" y="4617"/>
                    </a:cubicBezTo>
                    <a:cubicBezTo>
                      <a:pt x="4826" y="3982"/>
                      <a:pt x="5472" y="3244"/>
                      <a:pt x="6165" y="2551"/>
                    </a:cubicBezTo>
                    <a:cubicBezTo>
                      <a:pt x="6880" y="1870"/>
                      <a:pt x="7654" y="1224"/>
                      <a:pt x="8577" y="854"/>
                    </a:cubicBezTo>
                    <a:cubicBezTo>
                      <a:pt x="9039" y="658"/>
                      <a:pt x="9512" y="531"/>
                      <a:pt x="10020" y="485"/>
                    </a:cubicBezTo>
                    <a:cubicBezTo>
                      <a:pt x="10080" y="482"/>
                      <a:pt x="10142" y="481"/>
                      <a:pt x="10203" y="481"/>
                    </a:cubicBezTo>
                    <a:close/>
                    <a:moveTo>
                      <a:pt x="9936" y="1"/>
                    </a:moveTo>
                    <a:cubicBezTo>
                      <a:pt x="8832" y="1"/>
                      <a:pt x="7730" y="358"/>
                      <a:pt x="6672" y="993"/>
                    </a:cubicBezTo>
                    <a:cubicBezTo>
                      <a:pt x="5026" y="1981"/>
                      <a:pt x="2956" y="3012"/>
                      <a:pt x="942" y="3012"/>
                    </a:cubicBezTo>
                    <a:cubicBezTo>
                      <a:pt x="626" y="3012"/>
                      <a:pt x="312" y="2987"/>
                      <a:pt x="1" y="2932"/>
                    </a:cubicBezTo>
                    <a:lnTo>
                      <a:pt x="1" y="2932"/>
                    </a:lnTo>
                    <a:cubicBezTo>
                      <a:pt x="601" y="3417"/>
                      <a:pt x="1340" y="3578"/>
                      <a:pt x="2113" y="3624"/>
                    </a:cubicBezTo>
                    <a:cubicBezTo>
                      <a:pt x="855" y="3936"/>
                      <a:pt x="1894" y="6279"/>
                      <a:pt x="601" y="6741"/>
                    </a:cubicBezTo>
                    <a:cubicBezTo>
                      <a:pt x="801" y="6670"/>
                      <a:pt x="1002" y="6642"/>
                      <a:pt x="1203" y="6642"/>
                    </a:cubicBezTo>
                    <a:cubicBezTo>
                      <a:pt x="1894" y="6642"/>
                      <a:pt x="2582" y="6967"/>
                      <a:pt x="3215" y="6967"/>
                    </a:cubicBezTo>
                    <a:cubicBezTo>
                      <a:pt x="3686" y="6967"/>
                      <a:pt x="4126" y="6788"/>
                      <a:pt x="4514" y="6164"/>
                    </a:cubicBezTo>
                    <a:cubicBezTo>
                      <a:pt x="4745" y="6949"/>
                      <a:pt x="4883" y="7157"/>
                      <a:pt x="5403" y="7803"/>
                    </a:cubicBezTo>
                    <a:cubicBezTo>
                      <a:pt x="5403" y="6764"/>
                      <a:pt x="5668" y="6256"/>
                      <a:pt x="5668" y="6256"/>
                    </a:cubicBezTo>
                    <a:cubicBezTo>
                      <a:pt x="5853" y="6510"/>
                      <a:pt x="6188" y="6776"/>
                      <a:pt x="6188" y="6776"/>
                    </a:cubicBezTo>
                    <a:cubicBezTo>
                      <a:pt x="6084" y="5391"/>
                      <a:pt x="6338" y="4109"/>
                      <a:pt x="7169" y="2990"/>
                    </a:cubicBezTo>
                    <a:cubicBezTo>
                      <a:pt x="7169" y="3417"/>
                      <a:pt x="7469" y="3867"/>
                      <a:pt x="7884" y="3936"/>
                    </a:cubicBezTo>
                    <a:cubicBezTo>
                      <a:pt x="7931" y="3944"/>
                      <a:pt x="7978" y="3947"/>
                      <a:pt x="8024" y="3947"/>
                    </a:cubicBezTo>
                    <a:cubicBezTo>
                      <a:pt x="8413" y="3947"/>
                      <a:pt x="8778" y="3694"/>
                      <a:pt x="8912" y="3313"/>
                    </a:cubicBezTo>
                    <a:lnTo>
                      <a:pt x="8912" y="3313"/>
                    </a:lnTo>
                    <a:cubicBezTo>
                      <a:pt x="8814" y="3416"/>
                      <a:pt x="8660" y="3466"/>
                      <a:pt x="8501" y="3466"/>
                    </a:cubicBezTo>
                    <a:cubicBezTo>
                      <a:pt x="8306" y="3466"/>
                      <a:pt x="8103" y="3390"/>
                      <a:pt x="7988" y="3244"/>
                    </a:cubicBezTo>
                    <a:cubicBezTo>
                      <a:pt x="7781" y="3001"/>
                      <a:pt x="7757" y="2643"/>
                      <a:pt x="7827" y="2309"/>
                    </a:cubicBezTo>
                    <a:cubicBezTo>
                      <a:pt x="8035" y="1385"/>
                      <a:pt x="9350" y="1097"/>
                      <a:pt x="10147" y="981"/>
                    </a:cubicBezTo>
                    <a:cubicBezTo>
                      <a:pt x="10372" y="948"/>
                      <a:pt x="10598" y="932"/>
                      <a:pt x="10823" y="932"/>
                    </a:cubicBezTo>
                    <a:cubicBezTo>
                      <a:pt x="12071" y="932"/>
                      <a:pt x="13311" y="1421"/>
                      <a:pt x="14315" y="2166"/>
                    </a:cubicBezTo>
                    <a:lnTo>
                      <a:pt x="14315" y="2166"/>
                    </a:lnTo>
                    <a:cubicBezTo>
                      <a:pt x="13748" y="1741"/>
                      <a:pt x="13302" y="1207"/>
                      <a:pt x="12698" y="820"/>
                    </a:cubicBezTo>
                    <a:cubicBezTo>
                      <a:pt x="12375" y="600"/>
                      <a:pt x="12028" y="450"/>
                      <a:pt x="11682" y="312"/>
                    </a:cubicBezTo>
                    <a:cubicBezTo>
                      <a:pt x="11104" y="100"/>
                      <a:pt x="10520" y="1"/>
                      <a:pt x="9936"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7641522" y="4596882"/>
                <a:ext cx="164102" cy="48438"/>
              </a:xfrm>
              <a:custGeom>
                <a:avLst/>
                <a:gdLst/>
                <a:ahLst/>
                <a:cxnLst/>
                <a:rect l="l" t="t" r="r" b="b"/>
                <a:pathLst>
                  <a:path w="5092" h="1503" extrusionOk="0">
                    <a:moveTo>
                      <a:pt x="5091" y="0"/>
                    </a:moveTo>
                    <a:cubicBezTo>
                      <a:pt x="3394" y="485"/>
                      <a:pt x="1698" y="970"/>
                      <a:pt x="1" y="1455"/>
                    </a:cubicBezTo>
                    <a:cubicBezTo>
                      <a:pt x="287" y="1487"/>
                      <a:pt x="571" y="1503"/>
                      <a:pt x="853" y="1503"/>
                    </a:cubicBezTo>
                    <a:cubicBezTo>
                      <a:pt x="2402" y="1503"/>
                      <a:pt x="3870" y="1016"/>
                      <a:pt x="509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336798" y="4602103"/>
                <a:ext cx="282732" cy="216150"/>
              </a:xfrm>
              <a:custGeom>
                <a:avLst/>
                <a:gdLst/>
                <a:ahLst/>
                <a:cxnLst/>
                <a:rect l="l" t="t" r="r" b="b"/>
                <a:pathLst>
                  <a:path w="8773" h="6707" extrusionOk="0">
                    <a:moveTo>
                      <a:pt x="7295" y="1870"/>
                    </a:moveTo>
                    <a:lnTo>
                      <a:pt x="7295" y="1870"/>
                    </a:lnTo>
                    <a:cubicBezTo>
                      <a:pt x="6995" y="2251"/>
                      <a:pt x="6649" y="2609"/>
                      <a:pt x="6268" y="2943"/>
                    </a:cubicBezTo>
                    <a:cubicBezTo>
                      <a:pt x="5898" y="3267"/>
                      <a:pt x="5483" y="3555"/>
                      <a:pt x="5033" y="3821"/>
                    </a:cubicBezTo>
                    <a:cubicBezTo>
                      <a:pt x="4583" y="4075"/>
                      <a:pt x="4109" y="4294"/>
                      <a:pt x="3613" y="4479"/>
                    </a:cubicBezTo>
                    <a:cubicBezTo>
                      <a:pt x="3128" y="4675"/>
                      <a:pt x="2620" y="4813"/>
                      <a:pt x="2112" y="4929"/>
                    </a:cubicBezTo>
                    <a:cubicBezTo>
                      <a:pt x="2609" y="4767"/>
                      <a:pt x="3094" y="4594"/>
                      <a:pt x="3578" y="4398"/>
                    </a:cubicBezTo>
                    <a:cubicBezTo>
                      <a:pt x="4052" y="4190"/>
                      <a:pt x="4513" y="3982"/>
                      <a:pt x="4940" y="3717"/>
                    </a:cubicBezTo>
                    <a:cubicBezTo>
                      <a:pt x="5391" y="3474"/>
                      <a:pt x="5795" y="3186"/>
                      <a:pt x="6187" y="2863"/>
                    </a:cubicBezTo>
                    <a:cubicBezTo>
                      <a:pt x="6579" y="2562"/>
                      <a:pt x="6937" y="2216"/>
                      <a:pt x="7295" y="1870"/>
                    </a:cubicBezTo>
                    <a:close/>
                    <a:moveTo>
                      <a:pt x="8773" y="0"/>
                    </a:moveTo>
                    <a:lnTo>
                      <a:pt x="8773" y="0"/>
                    </a:lnTo>
                    <a:cubicBezTo>
                      <a:pt x="6429" y="2562"/>
                      <a:pt x="3347" y="4421"/>
                      <a:pt x="0" y="5321"/>
                    </a:cubicBezTo>
                    <a:cubicBezTo>
                      <a:pt x="470" y="5556"/>
                      <a:pt x="1057" y="5673"/>
                      <a:pt x="1652" y="5673"/>
                    </a:cubicBezTo>
                    <a:cubicBezTo>
                      <a:pt x="2373" y="5673"/>
                      <a:pt x="3104" y="5501"/>
                      <a:pt x="3648" y="5160"/>
                    </a:cubicBezTo>
                    <a:lnTo>
                      <a:pt x="3648" y="5160"/>
                    </a:lnTo>
                    <a:cubicBezTo>
                      <a:pt x="3440" y="5598"/>
                      <a:pt x="2262" y="6602"/>
                      <a:pt x="2262" y="6706"/>
                    </a:cubicBezTo>
                    <a:cubicBezTo>
                      <a:pt x="4698" y="6325"/>
                      <a:pt x="7815" y="1985"/>
                      <a:pt x="877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616533" y="4523210"/>
                <a:ext cx="315475" cy="295397"/>
              </a:xfrm>
              <a:custGeom>
                <a:avLst/>
                <a:gdLst/>
                <a:ahLst/>
                <a:cxnLst/>
                <a:rect l="l" t="t" r="r" b="b"/>
                <a:pathLst>
                  <a:path w="9789" h="9166" extrusionOk="0">
                    <a:moveTo>
                      <a:pt x="5610" y="5391"/>
                    </a:moveTo>
                    <a:cubicBezTo>
                      <a:pt x="5610" y="5391"/>
                      <a:pt x="8380" y="5945"/>
                      <a:pt x="8461" y="6673"/>
                    </a:cubicBezTo>
                    <a:cubicBezTo>
                      <a:pt x="8471" y="6781"/>
                      <a:pt x="8413" y="6827"/>
                      <a:pt x="8306" y="6827"/>
                    </a:cubicBezTo>
                    <a:cubicBezTo>
                      <a:pt x="7710" y="6827"/>
                      <a:pt x="5610" y="5391"/>
                      <a:pt x="5610" y="5391"/>
                    </a:cubicBezTo>
                    <a:close/>
                    <a:moveTo>
                      <a:pt x="5772" y="5795"/>
                    </a:moveTo>
                    <a:cubicBezTo>
                      <a:pt x="5772" y="5796"/>
                      <a:pt x="8369" y="7596"/>
                      <a:pt x="7976" y="8000"/>
                    </a:cubicBezTo>
                    <a:cubicBezTo>
                      <a:pt x="7949" y="8028"/>
                      <a:pt x="7916" y="8040"/>
                      <a:pt x="7876" y="8040"/>
                    </a:cubicBezTo>
                    <a:cubicBezTo>
                      <a:pt x="7348" y="8040"/>
                      <a:pt x="5772" y="5796"/>
                      <a:pt x="5772" y="5795"/>
                    </a:cubicBezTo>
                    <a:close/>
                    <a:moveTo>
                      <a:pt x="5344" y="5645"/>
                    </a:moveTo>
                    <a:cubicBezTo>
                      <a:pt x="5345" y="5646"/>
                      <a:pt x="7310" y="8486"/>
                      <a:pt x="6654" y="8486"/>
                    </a:cubicBezTo>
                    <a:cubicBezTo>
                      <a:pt x="6645" y="8486"/>
                      <a:pt x="6636" y="8486"/>
                      <a:pt x="6626" y="8485"/>
                    </a:cubicBezTo>
                    <a:cubicBezTo>
                      <a:pt x="5899" y="8416"/>
                      <a:pt x="5345" y="5646"/>
                      <a:pt x="5344" y="5645"/>
                    </a:cubicBezTo>
                    <a:close/>
                    <a:moveTo>
                      <a:pt x="4479" y="1"/>
                    </a:moveTo>
                    <a:cubicBezTo>
                      <a:pt x="4479" y="1"/>
                      <a:pt x="4767" y="694"/>
                      <a:pt x="4075" y="1259"/>
                    </a:cubicBezTo>
                    <a:cubicBezTo>
                      <a:pt x="3359" y="1825"/>
                      <a:pt x="2817" y="1213"/>
                      <a:pt x="2009" y="1998"/>
                    </a:cubicBezTo>
                    <a:lnTo>
                      <a:pt x="2009" y="2009"/>
                    </a:lnTo>
                    <a:lnTo>
                      <a:pt x="1997" y="2009"/>
                    </a:lnTo>
                    <a:cubicBezTo>
                      <a:pt x="1201" y="2817"/>
                      <a:pt x="1824" y="3371"/>
                      <a:pt x="1258" y="4076"/>
                    </a:cubicBezTo>
                    <a:cubicBezTo>
                      <a:pt x="953" y="4456"/>
                      <a:pt x="611" y="4543"/>
                      <a:pt x="360" y="4543"/>
                    </a:cubicBezTo>
                    <a:cubicBezTo>
                      <a:pt x="147" y="4543"/>
                      <a:pt x="0" y="4480"/>
                      <a:pt x="0" y="4480"/>
                    </a:cubicBezTo>
                    <a:lnTo>
                      <a:pt x="0" y="4480"/>
                    </a:lnTo>
                    <a:cubicBezTo>
                      <a:pt x="344" y="4866"/>
                      <a:pt x="699" y="5004"/>
                      <a:pt x="1032" y="5004"/>
                    </a:cubicBezTo>
                    <a:cubicBezTo>
                      <a:pt x="1863" y="5004"/>
                      <a:pt x="2551" y="4145"/>
                      <a:pt x="2551" y="4145"/>
                    </a:cubicBezTo>
                    <a:lnTo>
                      <a:pt x="2551" y="4145"/>
                    </a:lnTo>
                    <a:cubicBezTo>
                      <a:pt x="2205" y="4964"/>
                      <a:pt x="3105" y="5749"/>
                      <a:pt x="3105" y="5749"/>
                    </a:cubicBezTo>
                    <a:cubicBezTo>
                      <a:pt x="3194" y="5075"/>
                      <a:pt x="3445" y="4764"/>
                      <a:pt x="3738" y="4764"/>
                    </a:cubicBezTo>
                    <a:cubicBezTo>
                      <a:pt x="4242" y="4764"/>
                      <a:pt x="4871" y="5688"/>
                      <a:pt x="5010" y="7273"/>
                    </a:cubicBezTo>
                    <a:cubicBezTo>
                      <a:pt x="5126" y="8762"/>
                      <a:pt x="5822" y="9109"/>
                      <a:pt x="6508" y="9109"/>
                    </a:cubicBezTo>
                    <a:cubicBezTo>
                      <a:pt x="6976" y="9109"/>
                      <a:pt x="7439" y="8947"/>
                      <a:pt x="7711" y="8877"/>
                    </a:cubicBezTo>
                    <a:cubicBezTo>
                      <a:pt x="7819" y="8845"/>
                      <a:pt x="7933" y="8832"/>
                      <a:pt x="8047" y="8832"/>
                    </a:cubicBezTo>
                    <a:cubicBezTo>
                      <a:pt x="8502" y="8832"/>
                      <a:pt x="8962" y="9046"/>
                      <a:pt x="9119" y="9120"/>
                    </a:cubicBezTo>
                    <a:lnTo>
                      <a:pt x="9165" y="9166"/>
                    </a:lnTo>
                    <a:cubicBezTo>
                      <a:pt x="9165" y="9166"/>
                      <a:pt x="9165" y="9154"/>
                      <a:pt x="9154" y="9143"/>
                    </a:cubicBezTo>
                    <a:lnTo>
                      <a:pt x="9154" y="9143"/>
                    </a:lnTo>
                    <a:cubicBezTo>
                      <a:pt x="9165" y="9154"/>
                      <a:pt x="9177" y="9154"/>
                      <a:pt x="9177" y="9154"/>
                    </a:cubicBezTo>
                    <a:lnTo>
                      <a:pt x="9130" y="9108"/>
                    </a:lnTo>
                    <a:cubicBezTo>
                      <a:pt x="9038" y="8912"/>
                      <a:pt x="8726" y="8242"/>
                      <a:pt x="8888" y="7700"/>
                    </a:cubicBezTo>
                    <a:cubicBezTo>
                      <a:pt x="9073" y="7030"/>
                      <a:pt x="9788" y="5195"/>
                      <a:pt x="7284" y="4999"/>
                    </a:cubicBezTo>
                    <a:cubicBezTo>
                      <a:pt x="4790" y="4791"/>
                      <a:pt x="3936" y="3337"/>
                      <a:pt x="5760" y="3094"/>
                    </a:cubicBezTo>
                    <a:cubicBezTo>
                      <a:pt x="5760" y="3094"/>
                      <a:pt x="5208" y="2461"/>
                      <a:pt x="4546" y="2461"/>
                    </a:cubicBezTo>
                    <a:cubicBezTo>
                      <a:pt x="4420" y="2461"/>
                      <a:pt x="4289" y="2484"/>
                      <a:pt x="4158" y="2539"/>
                    </a:cubicBezTo>
                    <a:lnTo>
                      <a:pt x="4158" y="2539"/>
                    </a:lnTo>
                    <a:cubicBezTo>
                      <a:pt x="4230" y="2491"/>
                      <a:pt x="5782" y="1158"/>
                      <a:pt x="447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75;p2"/>
            <p:cNvGrpSpPr/>
            <p:nvPr/>
          </p:nvGrpSpPr>
          <p:grpSpPr>
            <a:xfrm>
              <a:off x="198356" y="198863"/>
              <a:ext cx="1510696" cy="1504347"/>
              <a:chOff x="198356" y="293351"/>
              <a:chExt cx="1510696" cy="1504347"/>
            </a:xfrm>
          </p:grpSpPr>
          <p:sp>
            <p:nvSpPr>
              <p:cNvPr id="76" name="Google Shape;76;p2"/>
              <p:cNvSpPr/>
              <p:nvPr/>
            </p:nvSpPr>
            <p:spPr>
              <a:xfrm>
                <a:off x="376542" y="732644"/>
                <a:ext cx="155175" cy="260076"/>
              </a:xfrm>
              <a:custGeom>
                <a:avLst/>
                <a:gdLst/>
                <a:ahLst/>
                <a:cxnLst/>
                <a:rect l="l" t="t" r="r" b="b"/>
                <a:pathLst>
                  <a:path w="4815" h="8070" extrusionOk="0">
                    <a:moveTo>
                      <a:pt x="693" y="2425"/>
                    </a:moveTo>
                    <a:lnTo>
                      <a:pt x="693" y="2425"/>
                    </a:lnTo>
                    <a:cubicBezTo>
                      <a:pt x="705" y="2817"/>
                      <a:pt x="751" y="3221"/>
                      <a:pt x="867" y="3579"/>
                    </a:cubicBezTo>
                    <a:cubicBezTo>
                      <a:pt x="936" y="3810"/>
                      <a:pt x="1040" y="4018"/>
                      <a:pt x="1167" y="4214"/>
                    </a:cubicBezTo>
                    <a:cubicBezTo>
                      <a:pt x="1351" y="4410"/>
                      <a:pt x="1559" y="4560"/>
                      <a:pt x="1778" y="4699"/>
                    </a:cubicBezTo>
                    <a:cubicBezTo>
                      <a:pt x="2078" y="4872"/>
                      <a:pt x="2413" y="4987"/>
                      <a:pt x="2783" y="5010"/>
                    </a:cubicBezTo>
                    <a:cubicBezTo>
                      <a:pt x="2687" y="5035"/>
                      <a:pt x="2588" y="5047"/>
                      <a:pt x="2489" y="5047"/>
                    </a:cubicBezTo>
                    <a:cubicBezTo>
                      <a:pt x="2219" y="5047"/>
                      <a:pt x="1943" y="4961"/>
                      <a:pt x="1698" y="4826"/>
                    </a:cubicBezTo>
                    <a:cubicBezTo>
                      <a:pt x="1628" y="4780"/>
                      <a:pt x="1571" y="4733"/>
                      <a:pt x="1501" y="4699"/>
                    </a:cubicBezTo>
                    <a:lnTo>
                      <a:pt x="1501" y="4699"/>
                    </a:lnTo>
                    <a:cubicBezTo>
                      <a:pt x="1721" y="4964"/>
                      <a:pt x="1963" y="5218"/>
                      <a:pt x="2182" y="5484"/>
                    </a:cubicBezTo>
                    <a:cubicBezTo>
                      <a:pt x="2436" y="5795"/>
                      <a:pt x="2656" y="6142"/>
                      <a:pt x="2760" y="6522"/>
                    </a:cubicBezTo>
                    <a:cubicBezTo>
                      <a:pt x="2598" y="6165"/>
                      <a:pt x="2356" y="5853"/>
                      <a:pt x="2090" y="5564"/>
                    </a:cubicBezTo>
                    <a:cubicBezTo>
                      <a:pt x="1836" y="5276"/>
                      <a:pt x="1548" y="4999"/>
                      <a:pt x="1294" y="4676"/>
                    </a:cubicBezTo>
                    <a:cubicBezTo>
                      <a:pt x="1051" y="4364"/>
                      <a:pt x="855" y="4006"/>
                      <a:pt x="751" y="3614"/>
                    </a:cubicBezTo>
                    <a:cubicBezTo>
                      <a:pt x="647" y="3221"/>
                      <a:pt x="636" y="2817"/>
                      <a:pt x="693" y="2425"/>
                    </a:cubicBezTo>
                    <a:close/>
                    <a:moveTo>
                      <a:pt x="924" y="1"/>
                    </a:moveTo>
                    <a:cubicBezTo>
                      <a:pt x="474" y="670"/>
                      <a:pt x="185" y="1444"/>
                      <a:pt x="116" y="2240"/>
                    </a:cubicBezTo>
                    <a:cubicBezTo>
                      <a:pt x="1" y="3441"/>
                      <a:pt x="370" y="4676"/>
                      <a:pt x="1109" y="5634"/>
                    </a:cubicBezTo>
                    <a:cubicBezTo>
                      <a:pt x="1397" y="5992"/>
                      <a:pt x="1744" y="6326"/>
                      <a:pt x="1975" y="6730"/>
                    </a:cubicBezTo>
                    <a:cubicBezTo>
                      <a:pt x="2240" y="7134"/>
                      <a:pt x="2356" y="7654"/>
                      <a:pt x="2136" y="8069"/>
                    </a:cubicBezTo>
                    <a:cubicBezTo>
                      <a:pt x="2667" y="7815"/>
                      <a:pt x="3175" y="7538"/>
                      <a:pt x="3348" y="6973"/>
                    </a:cubicBezTo>
                    <a:cubicBezTo>
                      <a:pt x="3510" y="6465"/>
                      <a:pt x="3464" y="5911"/>
                      <a:pt x="3233" y="5414"/>
                    </a:cubicBezTo>
                    <a:lnTo>
                      <a:pt x="3233" y="5414"/>
                    </a:lnTo>
                    <a:cubicBezTo>
                      <a:pt x="3327" y="5502"/>
                      <a:pt x="3476" y="5550"/>
                      <a:pt x="3618" y="5550"/>
                    </a:cubicBezTo>
                    <a:cubicBezTo>
                      <a:pt x="3720" y="5550"/>
                      <a:pt x="3818" y="5525"/>
                      <a:pt x="3891" y="5472"/>
                    </a:cubicBezTo>
                    <a:cubicBezTo>
                      <a:pt x="4122" y="5311"/>
                      <a:pt x="4168" y="4964"/>
                      <a:pt x="4064" y="4710"/>
                    </a:cubicBezTo>
                    <a:cubicBezTo>
                      <a:pt x="3983" y="4445"/>
                      <a:pt x="3775" y="4237"/>
                      <a:pt x="3579" y="4029"/>
                    </a:cubicBezTo>
                    <a:lnTo>
                      <a:pt x="3579" y="4029"/>
                    </a:lnTo>
                    <a:cubicBezTo>
                      <a:pt x="3651" y="4041"/>
                      <a:pt x="3725" y="4046"/>
                      <a:pt x="3799" y="4046"/>
                    </a:cubicBezTo>
                    <a:cubicBezTo>
                      <a:pt x="4106" y="4046"/>
                      <a:pt x="4416" y="3943"/>
                      <a:pt x="4583" y="3683"/>
                    </a:cubicBezTo>
                    <a:cubicBezTo>
                      <a:pt x="4803" y="3371"/>
                      <a:pt x="4814" y="2933"/>
                      <a:pt x="4641" y="2598"/>
                    </a:cubicBezTo>
                    <a:lnTo>
                      <a:pt x="4641" y="2598"/>
                    </a:lnTo>
                    <a:cubicBezTo>
                      <a:pt x="4226" y="3013"/>
                      <a:pt x="3614" y="3232"/>
                      <a:pt x="3014" y="3232"/>
                    </a:cubicBezTo>
                    <a:cubicBezTo>
                      <a:pt x="2730" y="3232"/>
                      <a:pt x="2450" y="3183"/>
                      <a:pt x="2194" y="3083"/>
                    </a:cubicBezTo>
                    <a:cubicBezTo>
                      <a:pt x="1397" y="2760"/>
                      <a:pt x="820" y="1940"/>
                      <a:pt x="809" y="1086"/>
                    </a:cubicBezTo>
                    <a:cubicBezTo>
                      <a:pt x="797" y="693"/>
                      <a:pt x="820" y="336"/>
                      <a:pt x="92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7260" y="1180896"/>
                <a:ext cx="246669" cy="616802"/>
              </a:xfrm>
              <a:custGeom>
                <a:avLst/>
                <a:gdLst/>
                <a:ahLst/>
                <a:cxnLst/>
                <a:rect l="l" t="t" r="r" b="b"/>
                <a:pathLst>
                  <a:path w="7654" h="19139" extrusionOk="0">
                    <a:moveTo>
                      <a:pt x="820" y="1"/>
                    </a:moveTo>
                    <a:lnTo>
                      <a:pt x="820" y="1"/>
                    </a:lnTo>
                    <a:cubicBezTo>
                      <a:pt x="822" y="2"/>
                      <a:pt x="823" y="3"/>
                      <a:pt x="825" y="4"/>
                    </a:cubicBezTo>
                    <a:lnTo>
                      <a:pt x="825" y="4"/>
                    </a:lnTo>
                    <a:cubicBezTo>
                      <a:pt x="823" y="3"/>
                      <a:pt x="822" y="2"/>
                      <a:pt x="820" y="1"/>
                    </a:cubicBezTo>
                    <a:close/>
                    <a:moveTo>
                      <a:pt x="825" y="4"/>
                    </a:moveTo>
                    <a:cubicBezTo>
                      <a:pt x="2245" y="794"/>
                      <a:pt x="4523" y="4152"/>
                      <a:pt x="2770" y="10008"/>
                    </a:cubicBezTo>
                    <a:cubicBezTo>
                      <a:pt x="1385" y="14637"/>
                      <a:pt x="2020" y="16426"/>
                      <a:pt x="0" y="19138"/>
                    </a:cubicBezTo>
                    <a:cubicBezTo>
                      <a:pt x="1512" y="18954"/>
                      <a:pt x="3094" y="17315"/>
                      <a:pt x="3290" y="15803"/>
                    </a:cubicBezTo>
                    <a:cubicBezTo>
                      <a:pt x="3873" y="16828"/>
                      <a:pt x="5101" y="17353"/>
                      <a:pt x="6307" y="17353"/>
                    </a:cubicBezTo>
                    <a:cubicBezTo>
                      <a:pt x="6772" y="17353"/>
                      <a:pt x="7233" y="17276"/>
                      <a:pt x="7653" y="17118"/>
                    </a:cubicBezTo>
                    <a:cubicBezTo>
                      <a:pt x="6418" y="17084"/>
                      <a:pt x="5356" y="16091"/>
                      <a:pt x="4894" y="14937"/>
                    </a:cubicBezTo>
                    <a:cubicBezTo>
                      <a:pt x="4444" y="13771"/>
                      <a:pt x="4490" y="12490"/>
                      <a:pt x="4663" y="11243"/>
                    </a:cubicBezTo>
                    <a:cubicBezTo>
                      <a:pt x="4848" y="10008"/>
                      <a:pt x="5137" y="8773"/>
                      <a:pt x="5160" y="7538"/>
                    </a:cubicBezTo>
                    <a:cubicBezTo>
                      <a:pt x="5217" y="4493"/>
                      <a:pt x="3489" y="1482"/>
                      <a:pt x="825" y="4"/>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05512" y="609535"/>
                <a:ext cx="251471" cy="581449"/>
              </a:xfrm>
              <a:custGeom>
                <a:avLst/>
                <a:gdLst/>
                <a:ahLst/>
                <a:cxnLst/>
                <a:rect l="l" t="t" r="r" b="b"/>
                <a:pathLst>
                  <a:path w="7803" h="18042" extrusionOk="0">
                    <a:moveTo>
                      <a:pt x="935" y="13690"/>
                    </a:moveTo>
                    <a:cubicBezTo>
                      <a:pt x="1178" y="14267"/>
                      <a:pt x="1512" y="14786"/>
                      <a:pt x="1905" y="15283"/>
                    </a:cubicBezTo>
                    <a:cubicBezTo>
                      <a:pt x="2286" y="15756"/>
                      <a:pt x="2724" y="16206"/>
                      <a:pt x="3209" y="16575"/>
                    </a:cubicBezTo>
                    <a:cubicBezTo>
                      <a:pt x="3705" y="16956"/>
                      <a:pt x="4248" y="17233"/>
                      <a:pt x="4848" y="17418"/>
                    </a:cubicBezTo>
                    <a:cubicBezTo>
                      <a:pt x="5437" y="17603"/>
                      <a:pt x="6060" y="17695"/>
                      <a:pt x="6672" y="17730"/>
                    </a:cubicBezTo>
                    <a:cubicBezTo>
                      <a:pt x="6587" y="17733"/>
                      <a:pt x="6502" y="17735"/>
                      <a:pt x="6416" y="17735"/>
                    </a:cubicBezTo>
                    <a:cubicBezTo>
                      <a:pt x="5884" y="17735"/>
                      <a:pt x="5340" y="17671"/>
                      <a:pt x="4813" y="17522"/>
                    </a:cubicBezTo>
                    <a:cubicBezTo>
                      <a:pt x="4213" y="17360"/>
                      <a:pt x="3613" y="17083"/>
                      <a:pt x="3128" y="16691"/>
                    </a:cubicBezTo>
                    <a:cubicBezTo>
                      <a:pt x="2632" y="16310"/>
                      <a:pt x="2193" y="15860"/>
                      <a:pt x="1812" y="15352"/>
                    </a:cubicBezTo>
                    <a:cubicBezTo>
                      <a:pt x="1443" y="14844"/>
                      <a:pt x="1131" y="14302"/>
                      <a:pt x="935" y="13690"/>
                    </a:cubicBezTo>
                    <a:close/>
                    <a:moveTo>
                      <a:pt x="5206" y="0"/>
                    </a:moveTo>
                    <a:cubicBezTo>
                      <a:pt x="2193" y="2424"/>
                      <a:pt x="635" y="5541"/>
                      <a:pt x="231" y="9408"/>
                    </a:cubicBezTo>
                    <a:cubicBezTo>
                      <a:pt x="0" y="11554"/>
                      <a:pt x="300" y="13851"/>
                      <a:pt x="1524" y="15629"/>
                    </a:cubicBezTo>
                    <a:cubicBezTo>
                      <a:pt x="2606" y="17227"/>
                      <a:pt x="4277" y="18042"/>
                      <a:pt x="6135" y="18042"/>
                    </a:cubicBezTo>
                    <a:cubicBezTo>
                      <a:pt x="6358" y="18042"/>
                      <a:pt x="6583" y="18030"/>
                      <a:pt x="6810" y="18007"/>
                    </a:cubicBezTo>
                    <a:cubicBezTo>
                      <a:pt x="6995" y="17995"/>
                      <a:pt x="7191" y="17949"/>
                      <a:pt x="7341" y="17834"/>
                    </a:cubicBezTo>
                    <a:cubicBezTo>
                      <a:pt x="7630" y="17603"/>
                      <a:pt x="7514" y="17245"/>
                      <a:pt x="7214" y="17095"/>
                    </a:cubicBezTo>
                    <a:cubicBezTo>
                      <a:pt x="7007" y="17014"/>
                      <a:pt x="6776" y="17060"/>
                      <a:pt x="6614" y="16968"/>
                    </a:cubicBezTo>
                    <a:cubicBezTo>
                      <a:pt x="7803" y="16345"/>
                      <a:pt x="6764" y="15040"/>
                      <a:pt x="5206" y="14694"/>
                    </a:cubicBezTo>
                    <a:cubicBezTo>
                      <a:pt x="3599" y="14318"/>
                      <a:pt x="2094" y="13672"/>
                      <a:pt x="1112" y="12224"/>
                    </a:cubicBezTo>
                    <a:lnTo>
                      <a:pt x="1112" y="12224"/>
                    </a:lnTo>
                    <a:cubicBezTo>
                      <a:pt x="1213" y="12356"/>
                      <a:pt x="1354" y="12416"/>
                      <a:pt x="1504" y="12416"/>
                    </a:cubicBezTo>
                    <a:cubicBezTo>
                      <a:pt x="1664" y="12416"/>
                      <a:pt x="1834" y="12347"/>
                      <a:pt x="1974" y="12224"/>
                    </a:cubicBezTo>
                    <a:cubicBezTo>
                      <a:pt x="2263" y="11958"/>
                      <a:pt x="2332" y="11531"/>
                      <a:pt x="2274" y="11139"/>
                    </a:cubicBezTo>
                    <a:cubicBezTo>
                      <a:pt x="2216" y="10746"/>
                      <a:pt x="2101" y="10389"/>
                      <a:pt x="1985" y="10019"/>
                    </a:cubicBezTo>
                    <a:cubicBezTo>
                      <a:pt x="1870" y="9650"/>
                      <a:pt x="1766" y="9304"/>
                      <a:pt x="1743" y="8923"/>
                    </a:cubicBezTo>
                    <a:cubicBezTo>
                      <a:pt x="1651" y="8115"/>
                      <a:pt x="1697" y="7284"/>
                      <a:pt x="1801" y="6499"/>
                    </a:cubicBezTo>
                    <a:cubicBezTo>
                      <a:pt x="2101" y="4133"/>
                      <a:pt x="3301" y="1535"/>
                      <a:pt x="520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63681" y="958816"/>
                <a:ext cx="113119" cy="243930"/>
              </a:xfrm>
              <a:custGeom>
                <a:avLst/>
                <a:gdLst/>
                <a:ahLst/>
                <a:cxnLst/>
                <a:rect l="l" t="t" r="r" b="b"/>
                <a:pathLst>
                  <a:path w="3510" h="7569" extrusionOk="0">
                    <a:moveTo>
                      <a:pt x="282" y="5795"/>
                    </a:moveTo>
                    <a:cubicBezTo>
                      <a:pt x="278" y="5803"/>
                      <a:pt x="274" y="5811"/>
                      <a:pt x="270" y="5820"/>
                    </a:cubicBezTo>
                    <a:lnTo>
                      <a:pt x="270" y="5820"/>
                    </a:lnTo>
                    <a:cubicBezTo>
                      <a:pt x="274" y="5811"/>
                      <a:pt x="278" y="5803"/>
                      <a:pt x="282" y="5795"/>
                    </a:cubicBezTo>
                    <a:close/>
                    <a:moveTo>
                      <a:pt x="1125" y="1"/>
                    </a:moveTo>
                    <a:cubicBezTo>
                      <a:pt x="802" y="1571"/>
                      <a:pt x="756" y="3071"/>
                      <a:pt x="1240" y="4606"/>
                    </a:cubicBezTo>
                    <a:cubicBezTo>
                      <a:pt x="1321" y="4860"/>
                      <a:pt x="1414" y="5126"/>
                      <a:pt x="1437" y="5380"/>
                    </a:cubicBezTo>
                    <a:cubicBezTo>
                      <a:pt x="1471" y="5657"/>
                      <a:pt x="1437" y="5945"/>
                      <a:pt x="1275" y="6165"/>
                    </a:cubicBezTo>
                    <a:cubicBezTo>
                      <a:pt x="1150" y="6337"/>
                      <a:pt x="930" y="6470"/>
                      <a:pt x="706" y="6470"/>
                    </a:cubicBezTo>
                    <a:cubicBezTo>
                      <a:pt x="661" y="6470"/>
                      <a:pt x="616" y="6465"/>
                      <a:pt x="571" y="6453"/>
                    </a:cubicBezTo>
                    <a:cubicBezTo>
                      <a:pt x="325" y="6375"/>
                      <a:pt x="155" y="6069"/>
                      <a:pt x="270" y="5820"/>
                    </a:cubicBezTo>
                    <a:lnTo>
                      <a:pt x="270" y="5820"/>
                    </a:lnTo>
                    <a:cubicBezTo>
                      <a:pt x="50" y="6267"/>
                      <a:pt x="0" y="6864"/>
                      <a:pt x="352" y="7215"/>
                    </a:cubicBezTo>
                    <a:cubicBezTo>
                      <a:pt x="588" y="7444"/>
                      <a:pt x="914" y="7569"/>
                      <a:pt x="1239" y="7569"/>
                    </a:cubicBezTo>
                    <a:cubicBezTo>
                      <a:pt x="1422" y="7569"/>
                      <a:pt x="1605" y="7529"/>
                      <a:pt x="1771" y="7446"/>
                    </a:cubicBezTo>
                    <a:cubicBezTo>
                      <a:pt x="2233" y="7215"/>
                      <a:pt x="2452" y="6719"/>
                      <a:pt x="2452" y="6234"/>
                    </a:cubicBezTo>
                    <a:cubicBezTo>
                      <a:pt x="2533" y="6395"/>
                      <a:pt x="2660" y="6569"/>
                      <a:pt x="2833" y="6626"/>
                    </a:cubicBezTo>
                    <a:cubicBezTo>
                      <a:pt x="2919" y="6658"/>
                      <a:pt x="2986" y="6673"/>
                      <a:pt x="3038" y="6673"/>
                    </a:cubicBezTo>
                    <a:cubicBezTo>
                      <a:pt x="3510" y="6673"/>
                      <a:pt x="2686" y="5469"/>
                      <a:pt x="2602" y="5334"/>
                    </a:cubicBezTo>
                    <a:cubicBezTo>
                      <a:pt x="1748" y="3937"/>
                      <a:pt x="779" y="1698"/>
                      <a:pt x="1125"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98356" y="1182765"/>
                <a:ext cx="263782" cy="462046"/>
              </a:xfrm>
              <a:custGeom>
                <a:avLst/>
                <a:gdLst/>
                <a:ahLst/>
                <a:cxnLst/>
                <a:rect l="l" t="t" r="r" b="b"/>
                <a:pathLst>
                  <a:path w="8185" h="14337" extrusionOk="0">
                    <a:moveTo>
                      <a:pt x="7157" y="2817"/>
                    </a:moveTo>
                    <a:lnTo>
                      <a:pt x="7157" y="2817"/>
                    </a:lnTo>
                    <a:cubicBezTo>
                      <a:pt x="7250" y="3048"/>
                      <a:pt x="7307" y="3290"/>
                      <a:pt x="7342" y="3533"/>
                    </a:cubicBezTo>
                    <a:cubicBezTo>
                      <a:pt x="7377" y="3786"/>
                      <a:pt x="7388" y="4029"/>
                      <a:pt x="7377" y="4271"/>
                    </a:cubicBezTo>
                    <a:cubicBezTo>
                      <a:pt x="7330" y="4768"/>
                      <a:pt x="7215" y="5252"/>
                      <a:pt x="7019" y="5714"/>
                    </a:cubicBezTo>
                    <a:cubicBezTo>
                      <a:pt x="6638" y="6637"/>
                      <a:pt x="5992" y="7422"/>
                      <a:pt x="5310" y="8126"/>
                    </a:cubicBezTo>
                    <a:cubicBezTo>
                      <a:pt x="4653" y="8854"/>
                      <a:pt x="3914" y="9500"/>
                      <a:pt x="3244" y="10216"/>
                    </a:cubicBezTo>
                    <a:cubicBezTo>
                      <a:pt x="2586" y="10943"/>
                      <a:pt x="2067" y="11774"/>
                      <a:pt x="1628" y="12663"/>
                    </a:cubicBezTo>
                    <a:cubicBezTo>
                      <a:pt x="1825" y="12213"/>
                      <a:pt x="2032" y="11762"/>
                      <a:pt x="2286" y="11335"/>
                    </a:cubicBezTo>
                    <a:cubicBezTo>
                      <a:pt x="2529" y="10908"/>
                      <a:pt x="2829" y="10504"/>
                      <a:pt x="3152" y="10135"/>
                    </a:cubicBezTo>
                    <a:cubicBezTo>
                      <a:pt x="3798" y="9385"/>
                      <a:pt x="4549" y="8738"/>
                      <a:pt x="5207" y="8023"/>
                    </a:cubicBezTo>
                    <a:cubicBezTo>
                      <a:pt x="5888" y="7330"/>
                      <a:pt x="6522" y="6568"/>
                      <a:pt x="6915" y="5668"/>
                    </a:cubicBezTo>
                    <a:cubicBezTo>
                      <a:pt x="7307" y="4791"/>
                      <a:pt x="7481" y="3763"/>
                      <a:pt x="7157" y="2817"/>
                    </a:cubicBezTo>
                    <a:close/>
                    <a:moveTo>
                      <a:pt x="5703" y="0"/>
                    </a:moveTo>
                    <a:cubicBezTo>
                      <a:pt x="6569" y="1189"/>
                      <a:pt x="7111" y="2701"/>
                      <a:pt x="6903" y="4190"/>
                    </a:cubicBezTo>
                    <a:cubicBezTo>
                      <a:pt x="6788" y="4987"/>
                      <a:pt x="6499" y="6314"/>
                      <a:pt x="5576" y="6510"/>
                    </a:cubicBezTo>
                    <a:cubicBezTo>
                      <a:pt x="5472" y="6533"/>
                      <a:pt x="5364" y="6546"/>
                      <a:pt x="5256" y="6546"/>
                    </a:cubicBezTo>
                    <a:cubicBezTo>
                      <a:pt x="5031" y="6546"/>
                      <a:pt x="4809" y="6490"/>
                      <a:pt x="4629" y="6349"/>
                    </a:cubicBezTo>
                    <a:cubicBezTo>
                      <a:pt x="4387" y="6153"/>
                      <a:pt x="4329" y="5656"/>
                      <a:pt x="4560" y="5425"/>
                    </a:cubicBezTo>
                    <a:lnTo>
                      <a:pt x="4560" y="5425"/>
                    </a:lnTo>
                    <a:cubicBezTo>
                      <a:pt x="4156" y="5576"/>
                      <a:pt x="3868" y="6026"/>
                      <a:pt x="3937" y="6453"/>
                    </a:cubicBezTo>
                    <a:cubicBezTo>
                      <a:pt x="4018" y="6891"/>
                      <a:pt x="4456" y="7180"/>
                      <a:pt x="4895" y="7180"/>
                    </a:cubicBezTo>
                    <a:cubicBezTo>
                      <a:pt x="3909" y="7894"/>
                      <a:pt x="2808" y="8179"/>
                      <a:pt x="1625" y="8179"/>
                    </a:cubicBezTo>
                    <a:cubicBezTo>
                      <a:pt x="1451" y="8179"/>
                      <a:pt x="1275" y="8173"/>
                      <a:pt x="1097" y="8161"/>
                    </a:cubicBezTo>
                    <a:lnTo>
                      <a:pt x="1097" y="8161"/>
                    </a:lnTo>
                    <a:cubicBezTo>
                      <a:pt x="1097" y="8161"/>
                      <a:pt x="1374" y="8484"/>
                      <a:pt x="1617" y="8681"/>
                    </a:cubicBezTo>
                    <a:cubicBezTo>
                      <a:pt x="1617" y="8681"/>
                      <a:pt x="1097" y="8934"/>
                      <a:pt x="70" y="8934"/>
                    </a:cubicBezTo>
                    <a:cubicBezTo>
                      <a:pt x="728" y="9454"/>
                      <a:pt x="924" y="9604"/>
                      <a:pt x="1721" y="9835"/>
                    </a:cubicBezTo>
                    <a:cubicBezTo>
                      <a:pt x="1" y="10885"/>
                      <a:pt x="1628" y="12340"/>
                      <a:pt x="1144" y="13736"/>
                    </a:cubicBezTo>
                    <a:cubicBezTo>
                      <a:pt x="1605" y="12443"/>
                      <a:pt x="3937" y="13482"/>
                      <a:pt x="4260" y="12224"/>
                    </a:cubicBezTo>
                    <a:cubicBezTo>
                      <a:pt x="4318" y="12974"/>
                      <a:pt x="4479" y="13725"/>
                      <a:pt x="4953" y="14336"/>
                    </a:cubicBezTo>
                    <a:cubicBezTo>
                      <a:pt x="4549" y="12039"/>
                      <a:pt x="5749" y="9569"/>
                      <a:pt x="6880" y="7665"/>
                    </a:cubicBezTo>
                    <a:cubicBezTo>
                      <a:pt x="7850" y="6049"/>
                      <a:pt x="8185" y="4329"/>
                      <a:pt x="7561" y="2655"/>
                    </a:cubicBezTo>
                    <a:cubicBezTo>
                      <a:pt x="7434" y="2309"/>
                      <a:pt x="7273" y="1963"/>
                      <a:pt x="7053" y="1640"/>
                    </a:cubicBezTo>
                    <a:cubicBezTo>
                      <a:pt x="6684" y="1016"/>
                      <a:pt x="6118" y="566"/>
                      <a:pt x="570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01099" y="1427533"/>
                <a:ext cx="53594" cy="164070"/>
              </a:xfrm>
              <a:custGeom>
                <a:avLst/>
                <a:gdLst/>
                <a:ahLst/>
                <a:cxnLst/>
                <a:rect l="l" t="t" r="r" b="b"/>
                <a:pathLst>
                  <a:path w="1663" h="5091" extrusionOk="0">
                    <a:moveTo>
                      <a:pt x="1663" y="0"/>
                    </a:moveTo>
                    <a:lnTo>
                      <a:pt x="1663" y="0"/>
                    </a:lnTo>
                    <a:cubicBezTo>
                      <a:pt x="462" y="1443"/>
                      <a:pt x="1" y="3221"/>
                      <a:pt x="208" y="5091"/>
                    </a:cubicBezTo>
                    <a:cubicBezTo>
                      <a:pt x="693" y="3382"/>
                      <a:pt x="1166" y="1697"/>
                      <a:pt x="166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33323" y="613628"/>
                <a:ext cx="216182" cy="282732"/>
              </a:xfrm>
              <a:custGeom>
                <a:avLst/>
                <a:gdLst/>
                <a:ahLst/>
                <a:cxnLst/>
                <a:rect l="l" t="t" r="r" b="b"/>
                <a:pathLst>
                  <a:path w="6708" h="8773" extrusionOk="0">
                    <a:moveTo>
                      <a:pt x="4814" y="1478"/>
                    </a:moveTo>
                    <a:lnTo>
                      <a:pt x="4814" y="1478"/>
                    </a:lnTo>
                    <a:cubicBezTo>
                      <a:pt x="4468" y="1824"/>
                      <a:pt x="4133" y="2182"/>
                      <a:pt x="3822" y="2586"/>
                    </a:cubicBezTo>
                    <a:cubicBezTo>
                      <a:pt x="3521" y="2978"/>
                      <a:pt x="3233" y="3394"/>
                      <a:pt x="2967" y="3821"/>
                    </a:cubicBezTo>
                    <a:cubicBezTo>
                      <a:pt x="2713" y="4260"/>
                      <a:pt x="2494" y="4721"/>
                      <a:pt x="2286" y="5194"/>
                    </a:cubicBezTo>
                    <a:cubicBezTo>
                      <a:pt x="2102" y="5668"/>
                      <a:pt x="1929" y="6164"/>
                      <a:pt x="1755" y="6660"/>
                    </a:cubicBezTo>
                    <a:cubicBezTo>
                      <a:pt x="1871" y="6141"/>
                      <a:pt x="2032" y="5633"/>
                      <a:pt x="2206" y="5160"/>
                    </a:cubicBezTo>
                    <a:cubicBezTo>
                      <a:pt x="2390" y="4664"/>
                      <a:pt x="2610" y="4202"/>
                      <a:pt x="2863" y="3740"/>
                    </a:cubicBezTo>
                    <a:cubicBezTo>
                      <a:pt x="3129" y="3290"/>
                      <a:pt x="3418" y="2874"/>
                      <a:pt x="3752" y="2493"/>
                    </a:cubicBezTo>
                    <a:cubicBezTo>
                      <a:pt x="4075" y="2124"/>
                      <a:pt x="4422" y="1778"/>
                      <a:pt x="4814" y="1478"/>
                    </a:cubicBezTo>
                    <a:close/>
                    <a:moveTo>
                      <a:pt x="6707" y="0"/>
                    </a:moveTo>
                    <a:lnTo>
                      <a:pt x="6707" y="0"/>
                    </a:lnTo>
                    <a:cubicBezTo>
                      <a:pt x="4722" y="958"/>
                      <a:pt x="370" y="4075"/>
                      <a:pt x="1" y="6510"/>
                    </a:cubicBezTo>
                    <a:cubicBezTo>
                      <a:pt x="105" y="6510"/>
                      <a:pt x="1109" y="5333"/>
                      <a:pt x="1548" y="5125"/>
                    </a:cubicBezTo>
                    <a:lnTo>
                      <a:pt x="1548" y="5125"/>
                    </a:lnTo>
                    <a:cubicBezTo>
                      <a:pt x="924" y="6106"/>
                      <a:pt x="867" y="7734"/>
                      <a:pt x="1386" y="8773"/>
                    </a:cubicBezTo>
                    <a:cubicBezTo>
                      <a:pt x="2263" y="5425"/>
                      <a:pt x="4145" y="2343"/>
                      <a:pt x="670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44384" y="472697"/>
                <a:ext cx="260044" cy="150535"/>
              </a:xfrm>
              <a:custGeom>
                <a:avLst/>
                <a:gdLst/>
                <a:ahLst/>
                <a:cxnLst/>
                <a:rect l="l" t="t" r="r" b="b"/>
                <a:pathLst>
                  <a:path w="8069" h="4671" extrusionOk="0">
                    <a:moveTo>
                      <a:pt x="2840" y="533"/>
                    </a:moveTo>
                    <a:cubicBezTo>
                      <a:pt x="3089" y="533"/>
                      <a:pt x="3342" y="563"/>
                      <a:pt x="3590" y="622"/>
                    </a:cubicBezTo>
                    <a:cubicBezTo>
                      <a:pt x="3983" y="726"/>
                      <a:pt x="4341" y="934"/>
                      <a:pt x="4664" y="1176"/>
                    </a:cubicBezTo>
                    <a:cubicBezTo>
                      <a:pt x="4975" y="1418"/>
                      <a:pt x="5252" y="1707"/>
                      <a:pt x="5541" y="1972"/>
                    </a:cubicBezTo>
                    <a:cubicBezTo>
                      <a:pt x="5830" y="2226"/>
                      <a:pt x="6141" y="2469"/>
                      <a:pt x="6499" y="2630"/>
                    </a:cubicBezTo>
                    <a:cubicBezTo>
                      <a:pt x="6118" y="2526"/>
                      <a:pt x="5772" y="2319"/>
                      <a:pt x="5472" y="2053"/>
                    </a:cubicBezTo>
                    <a:cubicBezTo>
                      <a:pt x="5195" y="1834"/>
                      <a:pt x="4929" y="1592"/>
                      <a:pt x="4675" y="1372"/>
                    </a:cubicBezTo>
                    <a:lnTo>
                      <a:pt x="4675" y="1372"/>
                    </a:lnTo>
                    <a:cubicBezTo>
                      <a:pt x="4721" y="1430"/>
                      <a:pt x="4756" y="1511"/>
                      <a:pt x="4802" y="1580"/>
                    </a:cubicBezTo>
                    <a:cubicBezTo>
                      <a:pt x="4987" y="1892"/>
                      <a:pt x="5079" y="2296"/>
                      <a:pt x="4987" y="2665"/>
                    </a:cubicBezTo>
                    <a:cubicBezTo>
                      <a:pt x="4964" y="2296"/>
                      <a:pt x="4848" y="1949"/>
                      <a:pt x="4675" y="1649"/>
                    </a:cubicBezTo>
                    <a:cubicBezTo>
                      <a:pt x="4548" y="1418"/>
                      <a:pt x="4387" y="1222"/>
                      <a:pt x="4202" y="1049"/>
                    </a:cubicBezTo>
                    <a:cubicBezTo>
                      <a:pt x="3994" y="911"/>
                      <a:pt x="3775" y="818"/>
                      <a:pt x="3567" y="737"/>
                    </a:cubicBezTo>
                    <a:cubicBezTo>
                      <a:pt x="3198" y="622"/>
                      <a:pt x="2794" y="587"/>
                      <a:pt x="2413" y="564"/>
                    </a:cubicBezTo>
                    <a:cubicBezTo>
                      <a:pt x="2553" y="543"/>
                      <a:pt x="2695" y="533"/>
                      <a:pt x="2840" y="533"/>
                    </a:cubicBezTo>
                    <a:close/>
                    <a:moveTo>
                      <a:pt x="2688" y="0"/>
                    </a:moveTo>
                    <a:cubicBezTo>
                      <a:pt x="2539" y="0"/>
                      <a:pt x="2389" y="8"/>
                      <a:pt x="2240" y="22"/>
                    </a:cubicBezTo>
                    <a:cubicBezTo>
                      <a:pt x="1443" y="91"/>
                      <a:pt x="658" y="380"/>
                      <a:pt x="1" y="830"/>
                    </a:cubicBezTo>
                    <a:cubicBezTo>
                      <a:pt x="251" y="746"/>
                      <a:pt x="546" y="707"/>
                      <a:pt x="856" y="707"/>
                    </a:cubicBezTo>
                    <a:cubicBezTo>
                      <a:pt x="932" y="707"/>
                      <a:pt x="1009" y="710"/>
                      <a:pt x="1086" y="714"/>
                    </a:cubicBezTo>
                    <a:cubicBezTo>
                      <a:pt x="1928" y="737"/>
                      <a:pt x="2759" y="1303"/>
                      <a:pt x="3071" y="2099"/>
                    </a:cubicBezTo>
                    <a:cubicBezTo>
                      <a:pt x="3394" y="2884"/>
                      <a:pt x="3186" y="3946"/>
                      <a:pt x="2598" y="4546"/>
                    </a:cubicBezTo>
                    <a:cubicBezTo>
                      <a:pt x="2748" y="4630"/>
                      <a:pt x="2918" y="4671"/>
                      <a:pt x="3088" y="4671"/>
                    </a:cubicBezTo>
                    <a:cubicBezTo>
                      <a:pt x="3296" y="4671"/>
                      <a:pt x="3505" y="4609"/>
                      <a:pt x="3683" y="4489"/>
                    </a:cubicBezTo>
                    <a:cubicBezTo>
                      <a:pt x="3994" y="4269"/>
                      <a:pt x="4087" y="3854"/>
                      <a:pt x="4029" y="3485"/>
                    </a:cubicBezTo>
                    <a:lnTo>
                      <a:pt x="4029" y="3485"/>
                    </a:lnTo>
                    <a:cubicBezTo>
                      <a:pt x="4225" y="3681"/>
                      <a:pt x="4433" y="3865"/>
                      <a:pt x="4698" y="3969"/>
                    </a:cubicBezTo>
                    <a:cubicBezTo>
                      <a:pt x="4783" y="3999"/>
                      <a:pt x="4877" y="4014"/>
                      <a:pt x="4970" y="4014"/>
                    </a:cubicBezTo>
                    <a:cubicBezTo>
                      <a:pt x="5167" y="4014"/>
                      <a:pt x="5362" y="3945"/>
                      <a:pt x="5472" y="3796"/>
                    </a:cubicBezTo>
                    <a:cubicBezTo>
                      <a:pt x="5587" y="3623"/>
                      <a:pt x="5553" y="3288"/>
                      <a:pt x="5414" y="3138"/>
                    </a:cubicBezTo>
                    <a:lnTo>
                      <a:pt x="5414" y="3138"/>
                    </a:lnTo>
                    <a:cubicBezTo>
                      <a:pt x="5705" y="3266"/>
                      <a:pt x="6032" y="3333"/>
                      <a:pt x="6361" y="3333"/>
                    </a:cubicBezTo>
                    <a:cubicBezTo>
                      <a:pt x="6566" y="3333"/>
                      <a:pt x="6773" y="3307"/>
                      <a:pt x="6972" y="3254"/>
                    </a:cubicBezTo>
                    <a:cubicBezTo>
                      <a:pt x="7549" y="3081"/>
                      <a:pt x="7803" y="2573"/>
                      <a:pt x="8069" y="2042"/>
                    </a:cubicBezTo>
                    <a:lnTo>
                      <a:pt x="8069" y="2042"/>
                    </a:lnTo>
                    <a:cubicBezTo>
                      <a:pt x="7918" y="2105"/>
                      <a:pt x="7759" y="2133"/>
                      <a:pt x="7598" y="2133"/>
                    </a:cubicBezTo>
                    <a:cubicBezTo>
                      <a:pt x="7293" y="2133"/>
                      <a:pt x="6983" y="2032"/>
                      <a:pt x="6718" y="1880"/>
                    </a:cubicBezTo>
                    <a:cubicBezTo>
                      <a:pt x="6314" y="1649"/>
                      <a:pt x="6003" y="1303"/>
                      <a:pt x="5622" y="1014"/>
                    </a:cubicBezTo>
                    <a:cubicBezTo>
                      <a:pt x="4792" y="357"/>
                      <a:pt x="3749" y="0"/>
                      <a:pt x="2688"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092637" y="459258"/>
                <a:ext cx="616415" cy="247024"/>
              </a:xfrm>
              <a:custGeom>
                <a:avLst/>
                <a:gdLst/>
                <a:ahLst/>
                <a:cxnLst/>
                <a:rect l="l" t="t" r="r" b="b"/>
                <a:pathLst>
                  <a:path w="19127" h="7665" extrusionOk="0">
                    <a:moveTo>
                      <a:pt x="0" y="831"/>
                    </a:moveTo>
                    <a:cubicBezTo>
                      <a:pt x="7" y="843"/>
                      <a:pt x="13" y="854"/>
                      <a:pt x="19" y="866"/>
                    </a:cubicBezTo>
                    <a:lnTo>
                      <a:pt x="19" y="866"/>
                    </a:lnTo>
                    <a:cubicBezTo>
                      <a:pt x="13" y="854"/>
                      <a:pt x="7" y="843"/>
                      <a:pt x="0" y="831"/>
                    </a:cubicBezTo>
                    <a:close/>
                    <a:moveTo>
                      <a:pt x="19127" y="0"/>
                    </a:moveTo>
                    <a:cubicBezTo>
                      <a:pt x="16414" y="2020"/>
                      <a:pt x="14625" y="1385"/>
                      <a:pt x="9996" y="2770"/>
                    </a:cubicBezTo>
                    <a:cubicBezTo>
                      <a:pt x="8481" y="3226"/>
                      <a:pt x="7134" y="3411"/>
                      <a:pt x="5955" y="3411"/>
                    </a:cubicBezTo>
                    <a:cubicBezTo>
                      <a:pt x="2599" y="3411"/>
                      <a:pt x="610" y="1910"/>
                      <a:pt x="19" y="866"/>
                    </a:cubicBezTo>
                    <a:lnTo>
                      <a:pt x="19" y="866"/>
                    </a:lnTo>
                    <a:cubicBezTo>
                      <a:pt x="1468" y="3469"/>
                      <a:pt x="4406" y="5173"/>
                      <a:pt x="7379" y="5173"/>
                    </a:cubicBezTo>
                    <a:cubicBezTo>
                      <a:pt x="7428" y="5173"/>
                      <a:pt x="7477" y="5172"/>
                      <a:pt x="7526" y="5171"/>
                    </a:cubicBezTo>
                    <a:cubicBezTo>
                      <a:pt x="8773" y="5137"/>
                      <a:pt x="9996" y="4848"/>
                      <a:pt x="11231" y="4663"/>
                    </a:cubicBezTo>
                    <a:cubicBezTo>
                      <a:pt x="11758" y="4590"/>
                      <a:pt x="12291" y="4540"/>
                      <a:pt x="12819" y="4540"/>
                    </a:cubicBezTo>
                    <a:cubicBezTo>
                      <a:pt x="13542" y="4540"/>
                      <a:pt x="14257" y="4634"/>
                      <a:pt x="14937" y="4894"/>
                    </a:cubicBezTo>
                    <a:cubicBezTo>
                      <a:pt x="16091" y="5356"/>
                      <a:pt x="17084" y="6418"/>
                      <a:pt x="17107" y="7664"/>
                    </a:cubicBezTo>
                    <a:cubicBezTo>
                      <a:pt x="17672" y="6152"/>
                      <a:pt x="17211" y="4098"/>
                      <a:pt x="15802" y="3290"/>
                    </a:cubicBezTo>
                    <a:cubicBezTo>
                      <a:pt x="17314" y="3105"/>
                      <a:pt x="18942" y="1512"/>
                      <a:pt x="19127"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21243" y="401893"/>
                <a:ext cx="587056" cy="236808"/>
              </a:xfrm>
              <a:custGeom>
                <a:avLst/>
                <a:gdLst/>
                <a:ahLst/>
                <a:cxnLst/>
                <a:rect l="l" t="t" r="r" b="b"/>
                <a:pathLst>
                  <a:path w="18216" h="7348" extrusionOk="0">
                    <a:moveTo>
                      <a:pt x="46" y="4991"/>
                    </a:moveTo>
                    <a:lnTo>
                      <a:pt x="46" y="4991"/>
                    </a:lnTo>
                    <a:cubicBezTo>
                      <a:pt x="31" y="5009"/>
                      <a:pt x="16" y="5028"/>
                      <a:pt x="1" y="5047"/>
                    </a:cubicBezTo>
                    <a:cubicBezTo>
                      <a:pt x="16" y="5028"/>
                      <a:pt x="31" y="5009"/>
                      <a:pt x="46" y="4991"/>
                    </a:cubicBezTo>
                    <a:close/>
                    <a:moveTo>
                      <a:pt x="13679" y="799"/>
                    </a:moveTo>
                    <a:lnTo>
                      <a:pt x="13679" y="799"/>
                    </a:lnTo>
                    <a:cubicBezTo>
                      <a:pt x="14268" y="1007"/>
                      <a:pt x="14833" y="1307"/>
                      <a:pt x="15330" y="1688"/>
                    </a:cubicBezTo>
                    <a:cubicBezTo>
                      <a:pt x="15837" y="2057"/>
                      <a:pt x="16288" y="2507"/>
                      <a:pt x="16680" y="2992"/>
                    </a:cubicBezTo>
                    <a:cubicBezTo>
                      <a:pt x="17061" y="3488"/>
                      <a:pt x="17338" y="4077"/>
                      <a:pt x="17500" y="4689"/>
                    </a:cubicBezTo>
                    <a:cubicBezTo>
                      <a:pt x="17661" y="5289"/>
                      <a:pt x="17730" y="5924"/>
                      <a:pt x="17719" y="6547"/>
                    </a:cubicBezTo>
                    <a:cubicBezTo>
                      <a:pt x="17673" y="5924"/>
                      <a:pt x="17580" y="5301"/>
                      <a:pt x="17396" y="4712"/>
                    </a:cubicBezTo>
                    <a:cubicBezTo>
                      <a:pt x="17223" y="4123"/>
                      <a:pt x="16946" y="3558"/>
                      <a:pt x="16565" y="3084"/>
                    </a:cubicBezTo>
                    <a:cubicBezTo>
                      <a:pt x="16184" y="2588"/>
                      <a:pt x="15734" y="2161"/>
                      <a:pt x="15260" y="1769"/>
                    </a:cubicBezTo>
                    <a:cubicBezTo>
                      <a:pt x="14776" y="1376"/>
                      <a:pt x="14256" y="1053"/>
                      <a:pt x="13679" y="799"/>
                    </a:cubicBezTo>
                    <a:close/>
                    <a:moveTo>
                      <a:pt x="10724" y="0"/>
                    </a:moveTo>
                    <a:cubicBezTo>
                      <a:pt x="10283" y="0"/>
                      <a:pt x="9842" y="25"/>
                      <a:pt x="9408" y="72"/>
                    </a:cubicBezTo>
                    <a:cubicBezTo>
                      <a:pt x="5577" y="462"/>
                      <a:pt x="2464" y="2015"/>
                      <a:pt x="46" y="4991"/>
                    </a:cubicBezTo>
                    <a:lnTo>
                      <a:pt x="46" y="4991"/>
                    </a:lnTo>
                    <a:cubicBezTo>
                      <a:pt x="1575" y="3119"/>
                      <a:pt x="4145" y="1939"/>
                      <a:pt x="6488" y="1642"/>
                    </a:cubicBezTo>
                    <a:cubicBezTo>
                      <a:pt x="6990" y="1577"/>
                      <a:pt x="7492" y="1539"/>
                      <a:pt x="7994" y="1539"/>
                    </a:cubicBezTo>
                    <a:cubicBezTo>
                      <a:pt x="8300" y="1539"/>
                      <a:pt x="8606" y="1553"/>
                      <a:pt x="8912" y="1584"/>
                    </a:cubicBezTo>
                    <a:cubicBezTo>
                      <a:pt x="9293" y="1619"/>
                      <a:pt x="9651" y="1722"/>
                      <a:pt x="10008" y="1826"/>
                    </a:cubicBezTo>
                    <a:cubicBezTo>
                      <a:pt x="10389" y="1942"/>
                      <a:pt x="10747" y="2057"/>
                      <a:pt x="11140" y="2115"/>
                    </a:cubicBezTo>
                    <a:cubicBezTo>
                      <a:pt x="11220" y="2127"/>
                      <a:pt x="11303" y="2134"/>
                      <a:pt x="11386" y="2134"/>
                    </a:cubicBezTo>
                    <a:cubicBezTo>
                      <a:pt x="11697" y="2134"/>
                      <a:pt x="12013" y="2042"/>
                      <a:pt x="12213" y="1815"/>
                    </a:cubicBezTo>
                    <a:cubicBezTo>
                      <a:pt x="12469" y="1536"/>
                      <a:pt x="12489" y="1150"/>
                      <a:pt x="12189" y="937"/>
                    </a:cubicBezTo>
                    <a:lnTo>
                      <a:pt x="12189" y="937"/>
                    </a:lnTo>
                    <a:cubicBezTo>
                      <a:pt x="13654" y="1918"/>
                      <a:pt x="14317" y="3409"/>
                      <a:pt x="14683" y="5047"/>
                    </a:cubicBezTo>
                    <a:cubicBezTo>
                      <a:pt x="14926" y="6123"/>
                      <a:pt x="15645" y="6955"/>
                      <a:pt x="16268" y="6955"/>
                    </a:cubicBezTo>
                    <a:cubicBezTo>
                      <a:pt x="16534" y="6955"/>
                      <a:pt x="16782" y="6803"/>
                      <a:pt x="16969" y="6455"/>
                    </a:cubicBezTo>
                    <a:cubicBezTo>
                      <a:pt x="17038" y="6628"/>
                      <a:pt x="17003" y="6859"/>
                      <a:pt x="17096" y="7044"/>
                    </a:cubicBezTo>
                    <a:cubicBezTo>
                      <a:pt x="17172" y="7231"/>
                      <a:pt x="17341" y="7348"/>
                      <a:pt x="17513" y="7348"/>
                    </a:cubicBezTo>
                    <a:cubicBezTo>
                      <a:pt x="17627" y="7348"/>
                      <a:pt x="17742" y="7297"/>
                      <a:pt x="17834" y="7182"/>
                    </a:cubicBezTo>
                    <a:cubicBezTo>
                      <a:pt x="17950" y="7032"/>
                      <a:pt x="17984" y="6836"/>
                      <a:pt x="18007" y="6640"/>
                    </a:cubicBezTo>
                    <a:cubicBezTo>
                      <a:pt x="18215" y="4550"/>
                      <a:pt x="17407" y="2611"/>
                      <a:pt x="15618" y="1365"/>
                    </a:cubicBezTo>
                    <a:cubicBezTo>
                      <a:pt x="14209" y="389"/>
                      <a:pt x="12463" y="0"/>
                      <a:pt x="1072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869816" y="359127"/>
                <a:ext cx="247411" cy="99454"/>
              </a:xfrm>
              <a:custGeom>
                <a:avLst/>
                <a:gdLst/>
                <a:ahLst/>
                <a:cxnLst/>
                <a:rect l="l" t="t" r="r" b="b"/>
                <a:pathLst>
                  <a:path w="7677" h="3086" extrusionOk="0">
                    <a:moveTo>
                      <a:pt x="5867" y="157"/>
                    </a:moveTo>
                    <a:cubicBezTo>
                      <a:pt x="5846" y="165"/>
                      <a:pt x="5826" y="175"/>
                      <a:pt x="5806" y="187"/>
                    </a:cubicBezTo>
                    <a:cubicBezTo>
                      <a:pt x="5826" y="176"/>
                      <a:pt x="5846" y="166"/>
                      <a:pt x="5867" y="157"/>
                    </a:cubicBezTo>
                    <a:close/>
                    <a:moveTo>
                      <a:pt x="23" y="1013"/>
                    </a:moveTo>
                    <a:cubicBezTo>
                      <a:pt x="15" y="1015"/>
                      <a:pt x="8" y="1016"/>
                      <a:pt x="0" y="1018"/>
                    </a:cubicBezTo>
                    <a:cubicBezTo>
                      <a:pt x="8" y="1016"/>
                      <a:pt x="15" y="1015"/>
                      <a:pt x="23" y="1013"/>
                    </a:cubicBezTo>
                    <a:close/>
                    <a:moveTo>
                      <a:pt x="6533" y="1"/>
                    </a:moveTo>
                    <a:cubicBezTo>
                      <a:pt x="6306" y="1"/>
                      <a:pt x="6071" y="60"/>
                      <a:pt x="5867" y="157"/>
                    </a:cubicBezTo>
                    <a:lnTo>
                      <a:pt x="5867" y="157"/>
                    </a:lnTo>
                    <a:cubicBezTo>
                      <a:pt x="5911" y="139"/>
                      <a:pt x="5958" y="131"/>
                      <a:pt x="6004" y="131"/>
                    </a:cubicBezTo>
                    <a:cubicBezTo>
                      <a:pt x="6202" y="131"/>
                      <a:pt x="6401" y="278"/>
                      <a:pt x="6453" y="475"/>
                    </a:cubicBezTo>
                    <a:cubicBezTo>
                      <a:pt x="6522" y="729"/>
                      <a:pt x="6383" y="1018"/>
                      <a:pt x="6164" y="1180"/>
                    </a:cubicBezTo>
                    <a:cubicBezTo>
                      <a:pt x="5990" y="1308"/>
                      <a:pt x="5773" y="1349"/>
                      <a:pt x="5552" y="1349"/>
                    </a:cubicBezTo>
                    <a:cubicBezTo>
                      <a:pt x="5494" y="1349"/>
                      <a:pt x="5437" y="1346"/>
                      <a:pt x="5379" y="1341"/>
                    </a:cubicBezTo>
                    <a:cubicBezTo>
                      <a:pt x="5125" y="1306"/>
                      <a:pt x="4860" y="1214"/>
                      <a:pt x="4606" y="1133"/>
                    </a:cubicBezTo>
                    <a:cubicBezTo>
                      <a:pt x="3804" y="886"/>
                      <a:pt x="3012" y="781"/>
                      <a:pt x="2214" y="781"/>
                    </a:cubicBezTo>
                    <a:cubicBezTo>
                      <a:pt x="1492" y="781"/>
                      <a:pt x="765" y="867"/>
                      <a:pt x="23" y="1013"/>
                    </a:cubicBezTo>
                    <a:lnTo>
                      <a:pt x="23" y="1013"/>
                    </a:lnTo>
                    <a:cubicBezTo>
                      <a:pt x="259" y="968"/>
                      <a:pt x="505" y="947"/>
                      <a:pt x="756" y="947"/>
                    </a:cubicBezTo>
                    <a:cubicBezTo>
                      <a:pt x="2331" y="947"/>
                      <a:pt x="4136" y="1774"/>
                      <a:pt x="5345" y="2507"/>
                    </a:cubicBezTo>
                    <a:cubicBezTo>
                      <a:pt x="5442" y="2564"/>
                      <a:pt x="6205" y="3085"/>
                      <a:pt x="6529" y="3085"/>
                    </a:cubicBezTo>
                    <a:cubicBezTo>
                      <a:pt x="6666" y="3085"/>
                      <a:pt x="6725" y="2993"/>
                      <a:pt x="6626" y="2738"/>
                    </a:cubicBezTo>
                    <a:cubicBezTo>
                      <a:pt x="6568" y="2565"/>
                      <a:pt x="6395" y="2438"/>
                      <a:pt x="6233" y="2345"/>
                    </a:cubicBezTo>
                    <a:cubicBezTo>
                      <a:pt x="6730" y="2345"/>
                      <a:pt x="7215" y="2126"/>
                      <a:pt x="7445" y="1664"/>
                    </a:cubicBezTo>
                    <a:cubicBezTo>
                      <a:pt x="7676" y="1203"/>
                      <a:pt x="7572" y="614"/>
                      <a:pt x="7215" y="256"/>
                    </a:cubicBezTo>
                    <a:cubicBezTo>
                      <a:pt x="7034" y="75"/>
                      <a:pt x="6788" y="1"/>
                      <a:pt x="653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093378" y="293351"/>
                <a:ext cx="461659" cy="251632"/>
              </a:xfrm>
              <a:custGeom>
                <a:avLst/>
                <a:gdLst/>
                <a:ahLst/>
                <a:cxnLst/>
                <a:rect l="l" t="t" r="r" b="b"/>
                <a:pathLst>
                  <a:path w="14325" h="7808" extrusionOk="0">
                    <a:moveTo>
                      <a:pt x="1" y="5633"/>
                    </a:moveTo>
                    <a:cubicBezTo>
                      <a:pt x="17" y="5645"/>
                      <a:pt x="34" y="5657"/>
                      <a:pt x="51" y="5670"/>
                    </a:cubicBezTo>
                    <a:lnTo>
                      <a:pt x="51" y="5670"/>
                    </a:lnTo>
                    <a:cubicBezTo>
                      <a:pt x="34" y="5657"/>
                      <a:pt x="17" y="5645"/>
                      <a:pt x="1" y="5633"/>
                    </a:cubicBezTo>
                    <a:close/>
                    <a:moveTo>
                      <a:pt x="12697" y="1570"/>
                    </a:moveTo>
                    <a:lnTo>
                      <a:pt x="12697" y="1570"/>
                    </a:lnTo>
                    <a:cubicBezTo>
                      <a:pt x="11820" y="2009"/>
                      <a:pt x="10966" y="2528"/>
                      <a:pt x="10262" y="3186"/>
                    </a:cubicBezTo>
                    <a:cubicBezTo>
                      <a:pt x="9512" y="3821"/>
                      <a:pt x="8865" y="4559"/>
                      <a:pt x="8173" y="5252"/>
                    </a:cubicBezTo>
                    <a:cubicBezTo>
                      <a:pt x="7469" y="5933"/>
                      <a:pt x="6684" y="6579"/>
                      <a:pt x="5760" y="6960"/>
                    </a:cubicBezTo>
                    <a:cubicBezTo>
                      <a:pt x="5299" y="7145"/>
                      <a:pt x="4825" y="7272"/>
                      <a:pt x="4317" y="7318"/>
                    </a:cubicBezTo>
                    <a:cubicBezTo>
                      <a:pt x="4257" y="7321"/>
                      <a:pt x="4196" y="7322"/>
                      <a:pt x="4135" y="7322"/>
                    </a:cubicBezTo>
                    <a:cubicBezTo>
                      <a:pt x="3953" y="7322"/>
                      <a:pt x="3769" y="7309"/>
                      <a:pt x="3579" y="7284"/>
                    </a:cubicBezTo>
                    <a:cubicBezTo>
                      <a:pt x="3336" y="7260"/>
                      <a:pt x="3094" y="7191"/>
                      <a:pt x="2863" y="7099"/>
                    </a:cubicBezTo>
                    <a:lnTo>
                      <a:pt x="2863" y="7099"/>
                    </a:lnTo>
                    <a:cubicBezTo>
                      <a:pt x="3203" y="7208"/>
                      <a:pt x="3556" y="7258"/>
                      <a:pt x="3909" y="7258"/>
                    </a:cubicBezTo>
                    <a:cubicBezTo>
                      <a:pt x="4527" y="7258"/>
                      <a:pt x="5149" y="7106"/>
                      <a:pt x="5714" y="6856"/>
                    </a:cubicBezTo>
                    <a:cubicBezTo>
                      <a:pt x="6614" y="6464"/>
                      <a:pt x="7376" y="5829"/>
                      <a:pt x="8069" y="5148"/>
                    </a:cubicBezTo>
                    <a:cubicBezTo>
                      <a:pt x="8773" y="4479"/>
                      <a:pt x="9431" y="3728"/>
                      <a:pt x="10181" y="3094"/>
                    </a:cubicBezTo>
                    <a:cubicBezTo>
                      <a:pt x="10550" y="2770"/>
                      <a:pt x="10954" y="2470"/>
                      <a:pt x="11370" y="2228"/>
                    </a:cubicBezTo>
                    <a:cubicBezTo>
                      <a:pt x="11797" y="1974"/>
                      <a:pt x="12236" y="1766"/>
                      <a:pt x="12697" y="1570"/>
                    </a:cubicBezTo>
                    <a:close/>
                    <a:moveTo>
                      <a:pt x="8935" y="0"/>
                    </a:moveTo>
                    <a:cubicBezTo>
                      <a:pt x="8935" y="1039"/>
                      <a:pt x="8681" y="1547"/>
                      <a:pt x="8681" y="1547"/>
                    </a:cubicBezTo>
                    <a:cubicBezTo>
                      <a:pt x="8484" y="1304"/>
                      <a:pt x="8150" y="1027"/>
                      <a:pt x="8150" y="1027"/>
                    </a:cubicBezTo>
                    <a:lnTo>
                      <a:pt x="8150" y="1027"/>
                    </a:lnTo>
                    <a:cubicBezTo>
                      <a:pt x="8254" y="2413"/>
                      <a:pt x="8000" y="3694"/>
                      <a:pt x="7168" y="4825"/>
                    </a:cubicBezTo>
                    <a:cubicBezTo>
                      <a:pt x="7168" y="4386"/>
                      <a:pt x="6868" y="3936"/>
                      <a:pt x="6453" y="3867"/>
                    </a:cubicBezTo>
                    <a:cubicBezTo>
                      <a:pt x="6408" y="3860"/>
                      <a:pt x="6362" y="3856"/>
                      <a:pt x="6317" y="3856"/>
                    </a:cubicBezTo>
                    <a:cubicBezTo>
                      <a:pt x="5927" y="3856"/>
                      <a:pt x="5560" y="4118"/>
                      <a:pt x="5426" y="4490"/>
                    </a:cubicBezTo>
                    <a:cubicBezTo>
                      <a:pt x="5522" y="4388"/>
                      <a:pt x="5671" y="4340"/>
                      <a:pt x="5825" y="4340"/>
                    </a:cubicBezTo>
                    <a:cubicBezTo>
                      <a:pt x="6021" y="4340"/>
                      <a:pt x="6226" y="4417"/>
                      <a:pt x="6349" y="4559"/>
                    </a:cubicBezTo>
                    <a:cubicBezTo>
                      <a:pt x="6557" y="4802"/>
                      <a:pt x="6580" y="5171"/>
                      <a:pt x="6511" y="5494"/>
                    </a:cubicBezTo>
                    <a:cubicBezTo>
                      <a:pt x="6303" y="6418"/>
                      <a:pt x="4975" y="6706"/>
                      <a:pt x="4190" y="6822"/>
                    </a:cubicBezTo>
                    <a:cubicBezTo>
                      <a:pt x="3965" y="6855"/>
                      <a:pt x="3739" y="6871"/>
                      <a:pt x="3513" y="6871"/>
                    </a:cubicBezTo>
                    <a:cubicBezTo>
                      <a:pt x="2277" y="6871"/>
                      <a:pt x="1050" y="6393"/>
                      <a:pt x="51" y="5670"/>
                    </a:cubicBezTo>
                    <a:lnTo>
                      <a:pt x="51" y="5670"/>
                    </a:lnTo>
                    <a:cubicBezTo>
                      <a:pt x="604" y="6080"/>
                      <a:pt x="1045" y="6602"/>
                      <a:pt x="1628" y="6983"/>
                    </a:cubicBezTo>
                    <a:cubicBezTo>
                      <a:pt x="1963" y="7203"/>
                      <a:pt x="2309" y="7364"/>
                      <a:pt x="2655" y="7491"/>
                    </a:cubicBezTo>
                    <a:cubicBezTo>
                      <a:pt x="3233" y="7707"/>
                      <a:pt x="3817" y="7808"/>
                      <a:pt x="4400" y="7808"/>
                    </a:cubicBezTo>
                    <a:cubicBezTo>
                      <a:pt x="5505" y="7808"/>
                      <a:pt x="6607" y="7445"/>
                      <a:pt x="7665" y="6810"/>
                    </a:cubicBezTo>
                    <a:cubicBezTo>
                      <a:pt x="9310" y="5823"/>
                      <a:pt x="11376" y="4802"/>
                      <a:pt x="13381" y="4802"/>
                    </a:cubicBezTo>
                    <a:cubicBezTo>
                      <a:pt x="13698" y="4802"/>
                      <a:pt x="14013" y="4828"/>
                      <a:pt x="14325" y="4883"/>
                    </a:cubicBezTo>
                    <a:cubicBezTo>
                      <a:pt x="13736" y="4386"/>
                      <a:pt x="13009" y="4225"/>
                      <a:pt x="12224" y="4190"/>
                    </a:cubicBezTo>
                    <a:cubicBezTo>
                      <a:pt x="13482" y="3867"/>
                      <a:pt x="12443" y="1535"/>
                      <a:pt x="13736" y="1074"/>
                    </a:cubicBezTo>
                    <a:lnTo>
                      <a:pt x="13736" y="1074"/>
                    </a:lnTo>
                    <a:cubicBezTo>
                      <a:pt x="13541" y="1142"/>
                      <a:pt x="13344" y="1168"/>
                      <a:pt x="13147" y="1168"/>
                    </a:cubicBezTo>
                    <a:cubicBezTo>
                      <a:pt x="12454" y="1168"/>
                      <a:pt x="11763" y="840"/>
                      <a:pt x="11129" y="840"/>
                    </a:cubicBezTo>
                    <a:cubicBezTo>
                      <a:pt x="10659" y="840"/>
                      <a:pt x="10220" y="1021"/>
                      <a:pt x="9835" y="1651"/>
                    </a:cubicBezTo>
                    <a:cubicBezTo>
                      <a:pt x="9592" y="854"/>
                      <a:pt x="9454" y="647"/>
                      <a:pt x="8935"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338532" y="498382"/>
                <a:ext cx="164070" cy="48309"/>
              </a:xfrm>
              <a:custGeom>
                <a:avLst/>
                <a:gdLst/>
                <a:ahLst/>
                <a:cxnLst/>
                <a:rect l="l" t="t" r="r" b="b"/>
                <a:pathLst>
                  <a:path w="5091" h="1499" extrusionOk="0">
                    <a:moveTo>
                      <a:pt x="4271" y="1"/>
                    </a:moveTo>
                    <a:cubicBezTo>
                      <a:pt x="2710" y="1"/>
                      <a:pt x="1229" y="486"/>
                      <a:pt x="0" y="1499"/>
                    </a:cubicBezTo>
                    <a:cubicBezTo>
                      <a:pt x="1697" y="1014"/>
                      <a:pt x="3394" y="541"/>
                      <a:pt x="5090" y="44"/>
                    </a:cubicBezTo>
                    <a:cubicBezTo>
                      <a:pt x="4815" y="15"/>
                      <a:pt x="4542" y="1"/>
                      <a:pt x="427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24981" y="325320"/>
                <a:ext cx="282377" cy="216537"/>
              </a:xfrm>
              <a:custGeom>
                <a:avLst/>
                <a:gdLst/>
                <a:ahLst/>
                <a:cxnLst/>
                <a:rect l="l" t="t" r="r" b="b"/>
                <a:pathLst>
                  <a:path w="8762" h="6719" extrusionOk="0">
                    <a:moveTo>
                      <a:pt x="6649" y="1778"/>
                    </a:moveTo>
                    <a:lnTo>
                      <a:pt x="6649" y="1778"/>
                    </a:lnTo>
                    <a:cubicBezTo>
                      <a:pt x="6153" y="1940"/>
                      <a:pt x="5668" y="2113"/>
                      <a:pt x="5195" y="2309"/>
                    </a:cubicBezTo>
                    <a:cubicBezTo>
                      <a:pt x="4710" y="2517"/>
                      <a:pt x="4248" y="2736"/>
                      <a:pt x="3821" y="2990"/>
                    </a:cubicBezTo>
                    <a:cubicBezTo>
                      <a:pt x="3371" y="3233"/>
                      <a:pt x="2967" y="3521"/>
                      <a:pt x="2574" y="3844"/>
                    </a:cubicBezTo>
                    <a:cubicBezTo>
                      <a:pt x="2193" y="4145"/>
                      <a:pt x="1824" y="4491"/>
                      <a:pt x="1466" y="4837"/>
                    </a:cubicBezTo>
                    <a:cubicBezTo>
                      <a:pt x="1766" y="4468"/>
                      <a:pt x="2113" y="4098"/>
                      <a:pt x="2494" y="3775"/>
                    </a:cubicBezTo>
                    <a:cubicBezTo>
                      <a:pt x="2863" y="3440"/>
                      <a:pt x="3290" y="3152"/>
                      <a:pt x="3729" y="2886"/>
                    </a:cubicBezTo>
                    <a:cubicBezTo>
                      <a:pt x="4179" y="2632"/>
                      <a:pt x="4652" y="2413"/>
                      <a:pt x="5148" y="2229"/>
                    </a:cubicBezTo>
                    <a:cubicBezTo>
                      <a:pt x="5633" y="2044"/>
                      <a:pt x="6141" y="1894"/>
                      <a:pt x="6649" y="1778"/>
                    </a:cubicBezTo>
                    <a:close/>
                    <a:moveTo>
                      <a:pt x="6499" y="1"/>
                    </a:moveTo>
                    <a:lnTo>
                      <a:pt x="6499" y="1"/>
                    </a:lnTo>
                    <a:cubicBezTo>
                      <a:pt x="4063" y="382"/>
                      <a:pt x="947" y="4722"/>
                      <a:pt x="0" y="6719"/>
                    </a:cubicBezTo>
                    <a:cubicBezTo>
                      <a:pt x="2332" y="4145"/>
                      <a:pt x="5414" y="2286"/>
                      <a:pt x="8761" y="1386"/>
                    </a:cubicBezTo>
                    <a:cubicBezTo>
                      <a:pt x="8297" y="1151"/>
                      <a:pt x="7712" y="1034"/>
                      <a:pt x="7118" y="1034"/>
                    </a:cubicBezTo>
                    <a:cubicBezTo>
                      <a:pt x="6398" y="1034"/>
                      <a:pt x="5664" y="1206"/>
                      <a:pt x="5114" y="1547"/>
                    </a:cubicBezTo>
                    <a:lnTo>
                      <a:pt x="5114" y="1547"/>
                    </a:lnTo>
                    <a:cubicBezTo>
                      <a:pt x="5321" y="1109"/>
                      <a:pt x="6499" y="105"/>
                      <a:pt x="6499"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13245" y="324966"/>
                <a:ext cx="314379" cy="295397"/>
              </a:xfrm>
              <a:custGeom>
                <a:avLst/>
                <a:gdLst/>
                <a:ahLst/>
                <a:cxnLst/>
                <a:rect l="l" t="t" r="r" b="b"/>
                <a:pathLst>
                  <a:path w="9755" h="9166" extrusionOk="0">
                    <a:moveTo>
                      <a:pt x="1889" y="1128"/>
                    </a:moveTo>
                    <a:cubicBezTo>
                      <a:pt x="2421" y="1128"/>
                      <a:pt x="3994" y="3382"/>
                      <a:pt x="3994" y="3382"/>
                    </a:cubicBezTo>
                    <a:cubicBezTo>
                      <a:pt x="3994" y="3382"/>
                      <a:pt x="1386" y="1570"/>
                      <a:pt x="1790" y="1166"/>
                    </a:cubicBezTo>
                    <a:cubicBezTo>
                      <a:pt x="1817" y="1140"/>
                      <a:pt x="1850" y="1128"/>
                      <a:pt x="1889" y="1128"/>
                    </a:cubicBezTo>
                    <a:close/>
                    <a:moveTo>
                      <a:pt x="3104" y="680"/>
                    </a:moveTo>
                    <a:cubicBezTo>
                      <a:pt x="3112" y="680"/>
                      <a:pt x="3120" y="680"/>
                      <a:pt x="3129" y="681"/>
                    </a:cubicBezTo>
                    <a:cubicBezTo>
                      <a:pt x="3856" y="751"/>
                      <a:pt x="4421" y="3521"/>
                      <a:pt x="4421" y="3521"/>
                    </a:cubicBezTo>
                    <a:cubicBezTo>
                      <a:pt x="4421" y="3521"/>
                      <a:pt x="2449" y="680"/>
                      <a:pt x="3104" y="680"/>
                    </a:cubicBezTo>
                    <a:close/>
                    <a:moveTo>
                      <a:pt x="1447" y="2339"/>
                    </a:moveTo>
                    <a:cubicBezTo>
                      <a:pt x="2041" y="2339"/>
                      <a:pt x="4144" y="3786"/>
                      <a:pt x="4144" y="3786"/>
                    </a:cubicBezTo>
                    <a:cubicBezTo>
                      <a:pt x="4144" y="3786"/>
                      <a:pt x="1374" y="3221"/>
                      <a:pt x="1293" y="2493"/>
                    </a:cubicBezTo>
                    <a:cubicBezTo>
                      <a:pt x="1283" y="2385"/>
                      <a:pt x="1341" y="2339"/>
                      <a:pt x="1447" y="2339"/>
                    </a:cubicBezTo>
                    <a:close/>
                    <a:moveTo>
                      <a:pt x="624" y="0"/>
                    </a:moveTo>
                    <a:cubicBezTo>
                      <a:pt x="624" y="0"/>
                      <a:pt x="624" y="12"/>
                      <a:pt x="635" y="35"/>
                    </a:cubicBezTo>
                    <a:cubicBezTo>
                      <a:pt x="624" y="12"/>
                      <a:pt x="612" y="12"/>
                      <a:pt x="612" y="12"/>
                    </a:cubicBezTo>
                    <a:lnTo>
                      <a:pt x="612" y="12"/>
                    </a:lnTo>
                    <a:lnTo>
                      <a:pt x="647" y="58"/>
                    </a:lnTo>
                    <a:cubicBezTo>
                      <a:pt x="751" y="254"/>
                      <a:pt x="1051" y="924"/>
                      <a:pt x="901" y="1478"/>
                    </a:cubicBezTo>
                    <a:cubicBezTo>
                      <a:pt x="705" y="2136"/>
                      <a:pt x="1" y="3971"/>
                      <a:pt x="2494" y="4167"/>
                    </a:cubicBezTo>
                    <a:cubicBezTo>
                      <a:pt x="4999" y="4375"/>
                      <a:pt x="5841" y="5829"/>
                      <a:pt x="4029" y="6072"/>
                    </a:cubicBezTo>
                    <a:cubicBezTo>
                      <a:pt x="4029" y="6072"/>
                      <a:pt x="4573" y="6705"/>
                      <a:pt x="5239" y="6705"/>
                    </a:cubicBezTo>
                    <a:cubicBezTo>
                      <a:pt x="5365" y="6705"/>
                      <a:pt x="5495" y="6682"/>
                      <a:pt x="5627" y="6628"/>
                    </a:cubicBezTo>
                    <a:lnTo>
                      <a:pt x="5627" y="6628"/>
                    </a:lnTo>
                    <a:cubicBezTo>
                      <a:pt x="5512" y="6696"/>
                      <a:pt x="3978" y="8012"/>
                      <a:pt x="5287" y="9165"/>
                    </a:cubicBezTo>
                    <a:cubicBezTo>
                      <a:pt x="5287" y="9165"/>
                      <a:pt x="4999" y="8473"/>
                      <a:pt x="5691" y="7907"/>
                    </a:cubicBezTo>
                    <a:cubicBezTo>
                      <a:pt x="6395" y="7341"/>
                      <a:pt x="6938" y="7953"/>
                      <a:pt x="7746" y="7168"/>
                    </a:cubicBezTo>
                    <a:lnTo>
                      <a:pt x="7746" y="7157"/>
                    </a:lnTo>
                    <a:lnTo>
                      <a:pt x="7769" y="7157"/>
                    </a:lnTo>
                    <a:cubicBezTo>
                      <a:pt x="8554" y="6349"/>
                      <a:pt x="7942" y="5806"/>
                      <a:pt x="8496" y="5091"/>
                    </a:cubicBezTo>
                    <a:cubicBezTo>
                      <a:pt x="8801" y="4710"/>
                      <a:pt x="9144" y="4623"/>
                      <a:pt x="9394" y="4623"/>
                    </a:cubicBezTo>
                    <a:cubicBezTo>
                      <a:pt x="9607" y="4623"/>
                      <a:pt x="9754" y="4687"/>
                      <a:pt x="9754" y="4687"/>
                    </a:cubicBezTo>
                    <a:cubicBezTo>
                      <a:pt x="9411" y="4300"/>
                      <a:pt x="9055" y="4162"/>
                      <a:pt x="8722" y="4162"/>
                    </a:cubicBezTo>
                    <a:cubicBezTo>
                      <a:pt x="7892" y="4162"/>
                      <a:pt x="7203" y="5021"/>
                      <a:pt x="7203" y="5021"/>
                    </a:cubicBezTo>
                    <a:cubicBezTo>
                      <a:pt x="7549" y="4202"/>
                      <a:pt x="6649" y="3417"/>
                      <a:pt x="6649" y="3417"/>
                    </a:cubicBezTo>
                    <a:cubicBezTo>
                      <a:pt x="6560" y="4091"/>
                      <a:pt x="6309" y="4402"/>
                      <a:pt x="6016" y="4402"/>
                    </a:cubicBezTo>
                    <a:cubicBezTo>
                      <a:pt x="5512" y="4402"/>
                      <a:pt x="4883" y="3478"/>
                      <a:pt x="4745" y="1893"/>
                    </a:cubicBezTo>
                    <a:cubicBezTo>
                      <a:pt x="4614" y="400"/>
                      <a:pt x="3927" y="49"/>
                      <a:pt x="3255" y="49"/>
                    </a:cubicBezTo>
                    <a:cubicBezTo>
                      <a:pt x="2795" y="49"/>
                      <a:pt x="2341" y="214"/>
                      <a:pt x="2078" y="289"/>
                    </a:cubicBezTo>
                    <a:cubicBezTo>
                      <a:pt x="1967" y="322"/>
                      <a:pt x="1851" y="336"/>
                      <a:pt x="1734" y="336"/>
                    </a:cubicBezTo>
                    <a:cubicBezTo>
                      <a:pt x="1281" y="336"/>
                      <a:pt x="826" y="129"/>
                      <a:pt x="670" y="46"/>
                    </a:cubicBezTo>
                    <a:lnTo>
                      <a:pt x="624" y="0"/>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91;p2"/>
            <p:cNvGrpSpPr/>
            <p:nvPr/>
          </p:nvGrpSpPr>
          <p:grpSpPr>
            <a:xfrm>
              <a:off x="7435073" y="198476"/>
              <a:ext cx="1510310" cy="1504734"/>
              <a:chOff x="7435073" y="292964"/>
              <a:chExt cx="1510310" cy="1504734"/>
            </a:xfrm>
          </p:grpSpPr>
          <p:sp>
            <p:nvSpPr>
              <p:cNvPr id="92" name="Google Shape;92;p2"/>
              <p:cNvSpPr/>
              <p:nvPr/>
            </p:nvSpPr>
            <p:spPr>
              <a:xfrm>
                <a:off x="8610958" y="732644"/>
                <a:ext cx="155884" cy="260076"/>
              </a:xfrm>
              <a:custGeom>
                <a:avLst/>
                <a:gdLst/>
                <a:ahLst/>
                <a:cxnLst/>
                <a:rect l="l" t="t" r="r" b="b"/>
                <a:pathLst>
                  <a:path w="4837" h="8070" extrusionOk="0">
                    <a:moveTo>
                      <a:pt x="4167" y="2425"/>
                    </a:moveTo>
                    <a:lnTo>
                      <a:pt x="4167" y="2425"/>
                    </a:lnTo>
                    <a:cubicBezTo>
                      <a:pt x="4225" y="2817"/>
                      <a:pt x="4213" y="3221"/>
                      <a:pt x="4109" y="3614"/>
                    </a:cubicBezTo>
                    <a:cubicBezTo>
                      <a:pt x="4017" y="4006"/>
                      <a:pt x="3809" y="4364"/>
                      <a:pt x="3567" y="4676"/>
                    </a:cubicBezTo>
                    <a:cubicBezTo>
                      <a:pt x="3324" y="4999"/>
                      <a:pt x="3036" y="5276"/>
                      <a:pt x="2770" y="5564"/>
                    </a:cubicBezTo>
                    <a:cubicBezTo>
                      <a:pt x="2516" y="5853"/>
                      <a:pt x="2262" y="6165"/>
                      <a:pt x="2112" y="6522"/>
                    </a:cubicBezTo>
                    <a:cubicBezTo>
                      <a:pt x="2205" y="6142"/>
                      <a:pt x="2424" y="5795"/>
                      <a:pt x="2690" y="5484"/>
                    </a:cubicBezTo>
                    <a:cubicBezTo>
                      <a:pt x="2897" y="5218"/>
                      <a:pt x="3151" y="4953"/>
                      <a:pt x="3359" y="4699"/>
                    </a:cubicBezTo>
                    <a:lnTo>
                      <a:pt x="3359" y="4699"/>
                    </a:lnTo>
                    <a:cubicBezTo>
                      <a:pt x="3301" y="4733"/>
                      <a:pt x="3232" y="4780"/>
                      <a:pt x="3163" y="4826"/>
                    </a:cubicBezTo>
                    <a:cubicBezTo>
                      <a:pt x="2926" y="4961"/>
                      <a:pt x="2646" y="5047"/>
                      <a:pt x="2373" y="5047"/>
                    </a:cubicBezTo>
                    <a:cubicBezTo>
                      <a:pt x="2273" y="5047"/>
                      <a:pt x="2174" y="5035"/>
                      <a:pt x="2078" y="5010"/>
                    </a:cubicBezTo>
                    <a:cubicBezTo>
                      <a:pt x="2436" y="4987"/>
                      <a:pt x="2782" y="4872"/>
                      <a:pt x="3093" y="4699"/>
                    </a:cubicBezTo>
                    <a:cubicBezTo>
                      <a:pt x="3324" y="4560"/>
                      <a:pt x="3521" y="4410"/>
                      <a:pt x="3694" y="4214"/>
                    </a:cubicBezTo>
                    <a:cubicBezTo>
                      <a:pt x="3821" y="4018"/>
                      <a:pt x="3925" y="3798"/>
                      <a:pt x="3994" y="3579"/>
                    </a:cubicBezTo>
                    <a:cubicBezTo>
                      <a:pt x="4109" y="3221"/>
                      <a:pt x="4155" y="2817"/>
                      <a:pt x="4167" y="2425"/>
                    </a:cubicBezTo>
                    <a:close/>
                    <a:moveTo>
                      <a:pt x="3913" y="1"/>
                    </a:moveTo>
                    <a:cubicBezTo>
                      <a:pt x="4017" y="324"/>
                      <a:pt x="4040" y="693"/>
                      <a:pt x="4028" y="1086"/>
                    </a:cubicBezTo>
                    <a:cubicBezTo>
                      <a:pt x="3994" y="1940"/>
                      <a:pt x="3440" y="2760"/>
                      <a:pt x="2643" y="3083"/>
                    </a:cubicBezTo>
                    <a:cubicBezTo>
                      <a:pt x="2391" y="3182"/>
                      <a:pt x="2113" y="3229"/>
                      <a:pt x="1831" y="3229"/>
                    </a:cubicBezTo>
                    <a:cubicBezTo>
                      <a:pt x="1225" y="3229"/>
                      <a:pt x="603" y="3008"/>
                      <a:pt x="185" y="2598"/>
                    </a:cubicBezTo>
                    <a:lnTo>
                      <a:pt x="185" y="2598"/>
                    </a:lnTo>
                    <a:cubicBezTo>
                      <a:pt x="0" y="2933"/>
                      <a:pt x="35" y="3371"/>
                      <a:pt x="242" y="3683"/>
                    </a:cubicBezTo>
                    <a:cubicBezTo>
                      <a:pt x="419" y="3943"/>
                      <a:pt x="723" y="4046"/>
                      <a:pt x="1034" y="4046"/>
                    </a:cubicBezTo>
                    <a:cubicBezTo>
                      <a:pt x="1109" y="4046"/>
                      <a:pt x="1184" y="4041"/>
                      <a:pt x="1258" y="4029"/>
                    </a:cubicBezTo>
                    <a:lnTo>
                      <a:pt x="1258" y="4029"/>
                    </a:lnTo>
                    <a:cubicBezTo>
                      <a:pt x="1050" y="4237"/>
                      <a:pt x="866" y="4433"/>
                      <a:pt x="762" y="4710"/>
                    </a:cubicBezTo>
                    <a:cubicBezTo>
                      <a:pt x="681" y="4964"/>
                      <a:pt x="727" y="5311"/>
                      <a:pt x="935" y="5472"/>
                    </a:cubicBezTo>
                    <a:cubicBezTo>
                      <a:pt x="1008" y="5521"/>
                      <a:pt x="1111" y="5545"/>
                      <a:pt x="1217" y="5545"/>
                    </a:cubicBezTo>
                    <a:cubicBezTo>
                      <a:pt x="1361" y="5545"/>
                      <a:pt x="1511" y="5501"/>
                      <a:pt x="1604" y="5414"/>
                    </a:cubicBezTo>
                    <a:lnTo>
                      <a:pt x="1604" y="5414"/>
                    </a:lnTo>
                    <a:cubicBezTo>
                      <a:pt x="1385" y="5888"/>
                      <a:pt x="1339" y="6453"/>
                      <a:pt x="1489" y="6973"/>
                    </a:cubicBezTo>
                    <a:cubicBezTo>
                      <a:pt x="1662" y="7550"/>
                      <a:pt x="2170" y="7815"/>
                      <a:pt x="2701" y="8069"/>
                    </a:cubicBezTo>
                    <a:cubicBezTo>
                      <a:pt x="2516" y="7654"/>
                      <a:pt x="2632" y="7134"/>
                      <a:pt x="2863" y="6730"/>
                    </a:cubicBezTo>
                    <a:cubicBezTo>
                      <a:pt x="3093" y="6326"/>
                      <a:pt x="3440" y="6003"/>
                      <a:pt x="3728" y="5634"/>
                    </a:cubicBezTo>
                    <a:cubicBezTo>
                      <a:pt x="4479" y="4676"/>
                      <a:pt x="4836" y="3452"/>
                      <a:pt x="4721" y="2240"/>
                    </a:cubicBezTo>
                    <a:cubicBezTo>
                      <a:pt x="4652" y="1444"/>
                      <a:pt x="4363" y="670"/>
                      <a:pt x="391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8530228" y="1180896"/>
                <a:ext cx="246669" cy="616802"/>
              </a:xfrm>
              <a:custGeom>
                <a:avLst/>
                <a:gdLst/>
                <a:ahLst/>
                <a:cxnLst/>
                <a:rect l="l" t="t" r="r" b="b"/>
                <a:pathLst>
                  <a:path w="7654" h="19139" extrusionOk="0">
                    <a:moveTo>
                      <a:pt x="6834" y="1"/>
                    </a:moveTo>
                    <a:cubicBezTo>
                      <a:pt x="4167" y="1478"/>
                      <a:pt x="2436" y="4491"/>
                      <a:pt x="2494" y="7538"/>
                    </a:cubicBezTo>
                    <a:cubicBezTo>
                      <a:pt x="2517" y="8773"/>
                      <a:pt x="2805" y="10008"/>
                      <a:pt x="3001" y="11243"/>
                    </a:cubicBezTo>
                    <a:cubicBezTo>
                      <a:pt x="3175" y="12490"/>
                      <a:pt x="3209" y="13771"/>
                      <a:pt x="2771" y="14937"/>
                    </a:cubicBezTo>
                    <a:cubicBezTo>
                      <a:pt x="2309" y="16091"/>
                      <a:pt x="1235" y="17084"/>
                      <a:pt x="0" y="17118"/>
                    </a:cubicBezTo>
                    <a:cubicBezTo>
                      <a:pt x="420" y="17276"/>
                      <a:pt x="882" y="17353"/>
                      <a:pt x="1346" y="17353"/>
                    </a:cubicBezTo>
                    <a:cubicBezTo>
                      <a:pt x="2552" y="17353"/>
                      <a:pt x="3780" y="16828"/>
                      <a:pt x="4363" y="15803"/>
                    </a:cubicBezTo>
                    <a:cubicBezTo>
                      <a:pt x="4560" y="17315"/>
                      <a:pt x="6141" y="18954"/>
                      <a:pt x="7653" y="19138"/>
                    </a:cubicBezTo>
                    <a:cubicBezTo>
                      <a:pt x="5633" y="16426"/>
                      <a:pt x="6268" y="14637"/>
                      <a:pt x="4883" y="10008"/>
                    </a:cubicBezTo>
                    <a:cubicBezTo>
                      <a:pt x="3128" y="4145"/>
                      <a:pt x="5425" y="786"/>
                      <a:pt x="683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8588624" y="609535"/>
                <a:ext cx="251117" cy="581449"/>
              </a:xfrm>
              <a:custGeom>
                <a:avLst/>
                <a:gdLst/>
                <a:ahLst/>
                <a:cxnLst/>
                <a:rect l="l" t="t" r="r" b="b"/>
                <a:pathLst>
                  <a:path w="7792" h="18042" extrusionOk="0">
                    <a:moveTo>
                      <a:pt x="6822" y="13690"/>
                    </a:moveTo>
                    <a:cubicBezTo>
                      <a:pt x="6626" y="14279"/>
                      <a:pt x="6326" y="14844"/>
                      <a:pt x="5945" y="15352"/>
                    </a:cubicBezTo>
                    <a:cubicBezTo>
                      <a:pt x="5576" y="15860"/>
                      <a:pt x="5125" y="16298"/>
                      <a:pt x="4629" y="16691"/>
                    </a:cubicBezTo>
                    <a:cubicBezTo>
                      <a:pt x="4144" y="17083"/>
                      <a:pt x="3556" y="17360"/>
                      <a:pt x="2944" y="17510"/>
                    </a:cubicBezTo>
                    <a:cubicBezTo>
                      <a:pt x="2386" y="17661"/>
                      <a:pt x="1799" y="17731"/>
                      <a:pt x="1219" y="17731"/>
                    </a:cubicBezTo>
                    <a:cubicBezTo>
                      <a:pt x="1174" y="17731"/>
                      <a:pt x="1130" y="17731"/>
                      <a:pt x="1086" y="17730"/>
                    </a:cubicBezTo>
                    <a:cubicBezTo>
                      <a:pt x="1709" y="17695"/>
                      <a:pt x="2321" y="17603"/>
                      <a:pt x="2921" y="17418"/>
                    </a:cubicBezTo>
                    <a:cubicBezTo>
                      <a:pt x="3509" y="17245"/>
                      <a:pt x="4075" y="16968"/>
                      <a:pt x="4548" y="16575"/>
                    </a:cubicBezTo>
                    <a:cubicBezTo>
                      <a:pt x="5033" y="16206"/>
                      <a:pt x="5472" y="15756"/>
                      <a:pt x="5864" y="15283"/>
                    </a:cubicBezTo>
                    <a:cubicBezTo>
                      <a:pt x="6245" y="14786"/>
                      <a:pt x="6580" y="14267"/>
                      <a:pt x="6822" y="13690"/>
                    </a:cubicBezTo>
                    <a:close/>
                    <a:moveTo>
                      <a:pt x="2586" y="0"/>
                    </a:moveTo>
                    <a:cubicBezTo>
                      <a:pt x="4491" y="1536"/>
                      <a:pt x="5691" y="4133"/>
                      <a:pt x="5991" y="6499"/>
                    </a:cubicBezTo>
                    <a:cubicBezTo>
                      <a:pt x="6095" y="7307"/>
                      <a:pt x="6118" y="8115"/>
                      <a:pt x="6049" y="8923"/>
                    </a:cubicBezTo>
                    <a:cubicBezTo>
                      <a:pt x="6003" y="9292"/>
                      <a:pt x="5899" y="9650"/>
                      <a:pt x="5806" y="10019"/>
                    </a:cubicBezTo>
                    <a:cubicBezTo>
                      <a:pt x="5691" y="10389"/>
                      <a:pt x="5576" y="10746"/>
                      <a:pt x="5518" y="11139"/>
                    </a:cubicBezTo>
                    <a:cubicBezTo>
                      <a:pt x="5460" y="11531"/>
                      <a:pt x="5529" y="11958"/>
                      <a:pt x="5818" y="12224"/>
                    </a:cubicBezTo>
                    <a:cubicBezTo>
                      <a:pt x="5958" y="12347"/>
                      <a:pt x="6125" y="12416"/>
                      <a:pt x="6283" y="12416"/>
                    </a:cubicBezTo>
                    <a:cubicBezTo>
                      <a:pt x="6429" y="12416"/>
                      <a:pt x="6568" y="12356"/>
                      <a:pt x="6667" y="12225"/>
                    </a:cubicBezTo>
                    <a:lnTo>
                      <a:pt x="6667" y="12225"/>
                    </a:lnTo>
                    <a:cubicBezTo>
                      <a:pt x="5686" y="13673"/>
                      <a:pt x="4203" y="14318"/>
                      <a:pt x="2586" y="14694"/>
                    </a:cubicBezTo>
                    <a:cubicBezTo>
                      <a:pt x="1039" y="15040"/>
                      <a:pt x="1" y="16345"/>
                      <a:pt x="1166" y="16968"/>
                    </a:cubicBezTo>
                    <a:cubicBezTo>
                      <a:pt x="993" y="17037"/>
                      <a:pt x="762" y="17014"/>
                      <a:pt x="578" y="17095"/>
                    </a:cubicBezTo>
                    <a:cubicBezTo>
                      <a:pt x="278" y="17233"/>
                      <a:pt x="162" y="17603"/>
                      <a:pt x="451" y="17834"/>
                    </a:cubicBezTo>
                    <a:cubicBezTo>
                      <a:pt x="589" y="17949"/>
                      <a:pt x="797" y="17995"/>
                      <a:pt x="982" y="18007"/>
                    </a:cubicBezTo>
                    <a:cubicBezTo>
                      <a:pt x="1205" y="18030"/>
                      <a:pt x="1427" y="18042"/>
                      <a:pt x="1647" y="18042"/>
                    </a:cubicBezTo>
                    <a:cubicBezTo>
                      <a:pt x="3480" y="18042"/>
                      <a:pt x="5155" y="17227"/>
                      <a:pt x="6268" y="15629"/>
                    </a:cubicBezTo>
                    <a:cubicBezTo>
                      <a:pt x="7492" y="13851"/>
                      <a:pt x="7792" y="11554"/>
                      <a:pt x="7561" y="9408"/>
                    </a:cubicBezTo>
                    <a:cubicBezTo>
                      <a:pt x="7157" y="5552"/>
                      <a:pt x="5599" y="2424"/>
                      <a:pt x="2586"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8767326" y="958816"/>
                <a:ext cx="112861" cy="243930"/>
              </a:xfrm>
              <a:custGeom>
                <a:avLst/>
                <a:gdLst/>
                <a:ahLst/>
                <a:cxnLst/>
                <a:rect l="l" t="t" r="r" b="b"/>
                <a:pathLst>
                  <a:path w="3502" h="7569" extrusionOk="0">
                    <a:moveTo>
                      <a:pt x="2397" y="1"/>
                    </a:moveTo>
                    <a:cubicBezTo>
                      <a:pt x="2400" y="15"/>
                      <a:pt x="2402" y="29"/>
                      <a:pt x="2405" y="43"/>
                    </a:cubicBezTo>
                    <a:lnTo>
                      <a:pt x="2405" y="43"/>
                    </a:lnTo>
                    <a:cubicBezTo>
                      <a:pt x="2403" y="29"/>
                      <a:pt x="2400" y="15"/>
                      <a:pt x="2397" y="1"/>
                    </a:cubicBezTo>
                    <a:close/>
                    <a:moveTo>
                      <a:pt x="3228" y="5795"/>
                    </a:moveTo>
                    <a:cubicBezTo>
                      <a:pt x="3238" y="5814"/>
                      <a:pt x="3247" y="5833"/>
                      <a:pt x="3256" y="5853"/>
                    </a:cubicBezTo>
                    <a:lnTo>
                      <a:pt x="3256" y="5853"/>
                    </a:lnTo>
                    <a:cubicBezTo>
                      <a:pt x="3248" y="5833"/>
                      <a:pt x="3239" y="5814"/>
                      <a:pt x="3228" y="5795"/>
                    </a:cubicBezTo>
                    <a:close/>
                    <a:moveTo>
                      <a:pt x="2405" y="43"/>
                    </a:moveTo>
                    <a:cubicBezTo>
                      <a:pt x="2727" y="1735"/>
                      <a:pt x="1755" y="3948"/>
                      <a:pt x="908" y="5334"/>
                    </a:cubicBezTo>
                    <a:cubicBezTo>
                      <a:pt x="825" y="5469"/>
                      <a:pt x="1" y="6673"/>
                      <a:pt x="472" y="6673"/>
                    </a:cubicBezTo>
                    <a:cubicBezTo>
                      <a:pt x="524" y="6673"/>
                      <a:pt x="591" y="6658"/>
                      <a:pt x="677" y="6626"/>
                    </a:cubicBezTo>
                    <a:cubicBezTo>
                      <a:pt x="850" y="6569"/>
                      <a:pt x="977" y="6395"/>
                      <a:pt x="1069" y="6234"/>
                    </a:cubicBezTo>
                    <a:cubicBezTo>
                      <a:pt x="1069" y="6719"/>
                      <a:pt x="1277" y="7215"/>
                      <a:pt x="1739" y="7446"/>
                    </a:cubicBezTo>
                    <a:cubicBezTo>
                      <a:pt x="1905" y="7529"/>
                      <a:pt x="2090" y="7569"/>
                      <a:pt x="2274" y="7569"/>
                    </a:cubicBezTo>
                    <a:cubicBezTo>
                      <a:pt x="2602" y="7569"/>
                      <a:pt x="2930" y="7444"/>
                      <a:pt x="3159" y="7215"/>
                    </a:cubicBezTo>
                    <a:cubicBezTo>
                      <a:pt x="3501" y="6872"/>
                      <a:pt x="3463" y="6296"/>
                      <a:pt x="3256" y="5853"/>
                    </a:cubicBezTo>
                    <a:lnTo>
                      <a:pt x="3256" y="5853"/>
                    </a:lnTo>
                    <a:cubicBezTo>
                      <a:pt x="3352" y="6096"/>
                      <a:pt x="3185" y="6378"/>
                      <a:pt x="2939" y="6453"/>
                    </a:cubicBezTo>
                    <a:cubicBezTo>
                      <a:pt x="2895" y="6465"/>
                      <a:pt x="2849" y="6470"/>
                      <a:pt x="2804" y="6470"/>
                    </a:cubicBezTo>
                    <a:cubicBezTo>
                      <a:pt x="2581" y="6470"/>
                      <a:pt x="2360" y="6337"/>
                      <a:pt x="2235" y="6165"/>
                    </a:cubicBezTo>
                    <a:cubicBezTo>
                      <a:pt x="2074" y="5945"/>
                      <a:pt x="2051" y="5657"/>
                      <a:pt x="2074" y="5380"/>
                    </a:cubicBezTo>
                    <a:cubicBezTo>
                      <a:pt x="2108" y="5126"/>
                      <a:pt x="2189" y="4860"/>
                      <a:pt x="2281" y="4606"/>
                    </a:cubicBezTo>
                    <a:cubicBezTo>
                      <a:pt x="2750" y="3085"/>
                      <a:pt x="2709" y="1598"/>
                      <a:pt x="2405" y="43"/>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8681633" y="1182024"/>
                <a:ext cx="263750" cy="461659"/>
              </a:xfrm>
              <a:custGeom>
                <a:avLst/>
                <a:gdLst/>
                <a:ahLst/>
                <a:cxnLst/>
                <a:rect l="l" t="t" r="r" b="b"/>
                <a:pathLst>
                  <a:path w="8184" h="14325" extrusionOk="0">
                    <a:moveTo>
                      <a:pt x="2482" y="0"/>
                    </a:moveTo>
                    <a:lnTo>
                      <a:pt x="2482" y="0"/>
                    </a:lnTo>
                    <a:cubicBezTo>
                      <a:pt x="2465" y="22"/>
                      <a:pt x="2449" y="44"/>
                      <a:pt x="2433" y="67"/>
                    </a:cubicBezTo>
                    <a:lnTo>
                      <a:pt x="2433" y="67"/>
                    </a:lnTo>
                    <a:cubicBezTo>
                      <a:pt x="2450" y="45"/>
                      <a:pt x="2466" y="23"/>
                      <a:pt x="2482" y="0"/>
                    </a:cubicBezTo>
                    <a:close/>
                    <a:moveTo>
                      <a:pt x="1016" y="2851"/>
                    </a:moveTo>
                    <a:cubicBezTo>
                      <a:pt x="704" y="3786"/>
                      <a:pt x="866" y="4814"/>
                      <a:pt x="1258" y="5714"/>
                    </a:cubicBezTo>
                    <a:cubicBezTo>
                      <a:pt x="1651" y="6603"/>
                      <a:pt x="2286" y="7376"/>
                      <a:pt x="2955" y="8069"/>
                    </a:cubicBezTo>
                    <a:cubicBezTo>
                      <a:pt x="3636" y="8773"/>
                      <a:pt x="4386" y="9419"/>
                      <a:pt x="5021" y="10169"/>
                    </a:cubicBezTo>
                    <a:cubicBezTo>
                      <a:pt x="5344" y="10550"/>
                      <a:pt x="5645" y="10954"/>
                      <a:pt x="5887" y="11370"/>
                    </a:cubicBezTo>
                    <a:cubicBezTo>
                      <a:pt x="6129" y="11785"/>
                      <a:pt x="6349" y="12236"/>
                      <a:pt x="6533" y="12697"/>
                    </a:cubicBezTo>
                    <a:cubicBezTo>
                      <a:pt x="6106" y="11820"/>
                      <a:pt x="5587" y="10966"/>
                      <a:pt x="4917" y="10262"/>
                    </a:cubicBezTo>
                    <a:cubicBezTo>
                      <a:pt x="4282" y="9523"/>
                      <a:pt x="3555" y="8877"/>
                      <a:pt x="2863" y="8161"/>
                    </a:cubicBezTo>
                    <a:cubicBezTo>
                      <a:pt x="2182" y="7457"/>
                      <a:pt x="1535" y="6672"/>
                      <a:pt x="1154" y="5760"/>
                    </a:cubicBezTo>
                    <a:cubicBezTo>
                      <a:pt x="970" y="5298"/>
                      <a:pt x="843" y="4814"/>
                      <a:pt x="797" y="4317"/>
                    </a:cubicBezTo>
                    <a:cubicBezTo>
                      <a:pt x="785" y="4063"/>
                      <a:pt x="797" y="3821"/>
                      <a:pt x="820" y="3579"/>
                    </a:cubicBezTo>
                    <a:cubicBezTo>
                      <a:pt x="854" y="3336"/>
                      <a:pt x="924" y="3082"/>
                      <a:pt x="1016" y="2851"/>
                    </a:cubicBezTo>
                    <a:close/>
                    <a:moveTo>
                      <a:pt x="2433" y="67"/>
                    </a:moveTo>
                    <a:cubicBezTo>
                      <a:pt x="2024" y="612"/>
                      <a:pt x="1497" y="1040"/>
                      <a:pt x="1120" y="1628"/>
                    </a:cubicBezTo>
                    <a:cubicBezTo>
                      <a:pt x="912" y="1963"/>
                      <a:pt x="750" y="2309"/>
                      <a:pt x="623" y="2655"/>
                    </a:cubicBezTo>
                    <a:cubicBezTo>
                      <a:pt x="0" y="4329"/>
                      <a:pt x="335" y="6037"/>
                      <a:pt x="1293" y="7653"/>
                    </a:cubicBezTo>
                    <a:cubicBezTo>
                      <a:pt x="2436" y="9558"/>
                      <a:pt x="3636" y="12028"/>
                      <a:pt x="3232" y="14325"/>
                    </a:cubicBezTo>
                    <a:cubicBezTo>
                      <a:pt x="3728" y="13748"/>
                      <a:pt x="3878" y="12997"/>
                      <a:pt x="3925" y="12224"/>
                    </a:cubicBezTo>
                    <a:cubicBezTo>
                      <a:pt x="4248" y="13471"/>
                      <a:pt x="6579" y="12432"/>
                      <a:pt x="7041" y="13736"/>
                    </a:cubicBezTo>
                    <a:cubicBezTo>
                      <a:pt x="6545" y="12339"/>
                      <a:pt x="8184" y="10874"/>
                      <a:pt x="6464" y="9823"/>
                    </a:cubicBezTo>
                    <a:cubicBezTo>
                      <a:pt x="7260" y="9592"/>
                      <a:pt x="7457" y="9442"/>
                      <a:pt x="8115" y="8934"/>
                    </a:cubicBezTo>
                    <a:cubicBezTo>
                      <a:pt x="7076" y="8934"/>
                      <a:pt x="6568" y="8669"/>
                      <a:pt x="6568" y="8669"/>
                    </a:cubicBezTo>
                    <a:cubicBezTo>
                      <a:pt x="6810" y="8484"/>
                      <a:pt x="7087" y="8149"/>
                      <a:pt x="7087" y="8149"/>
                    </a:cubicBezTo>
                    <a:lnTo>
                      <a:pt x="7087" y="8149"/>
                    </a:lnTo>
                    <a:cubicBezTo>
                      <a:pt x="6899" y="8164"/>
                      <a:pt x="6713" y="8171"/>
                      <a:pt x="6528" y="8171"/>
                    </a:cubicBezTo>
                    <a:cubicBezTo>
                      <a:pt x="5357" y="8171"/>
                      <a:pt x="4267" y="7876"/>
                      <a:pt x="3290" y="7168"/>
                    </a:cubicBezTo>
                    <a:cubicBezTo>
                      <a:pt x="3728" y="7168"/>
                      <a:pt x="4167" y="6868"/>
                      <a:pt x="4236" y="6441"/>
                    </a:cubicBezTo>
                    <a:cubicBezTo>
                      <a:pt x="4317" y="6014"/>
                      <a:pt x="4040" y="5564"/>
                      <a:pt x="3625" y="5425"/>
                    </a:cubicBezTo>
                    <a:lnTo>
                      <a:pt x="3625" y="5425"/>
                    </a:lnTo>
                    <a:cubicBezTo>
                      <a:pt x="3855" y="5633"/>
                      <a:pt x="3809" y="6130"/>
                      <a:pt x="3555" y="6349"/>
                    </a:cubicBezTo>
                    <a:cubicBezTo>
                      <a:pt x="3385" y="6481"/>
                      <a:pt x="3167" y="6539"/>
                      <a:pt x="2942" y="6539"/>
                    </a:cubicBezTo>
                    <a:cubicBezTo>
                      <a:pt x="2831" y="6539"/>
                      <a:pt x="2719" y="6525"/>
                      <a:pt x="2609" y="6499"/>
                    </a:cubicBezTo>
                    <a:cubicBezTo>
                      <a:pt x="1685" y="6303"/>
                      <a:pt x="1397" y="4975"/>
                      <a:pt x="1281" y="4179"/>
                    </a:cubicBezTo>
                    <a:cubicBezTo>
                      <a:pt x="1066" y="2740"/>
                      <a:pt x="1585" y="1235"/>
                      <a:pt x="2433" y="67"/>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8689432" y="1427533"/>
                <a:ext cx="53594" cy="164070"/>
              </a:xfrm>
              <a:custGeom>
                <a:avLst/>
                <a:gdLst/>
                <a:ahLst/>
                <a:cxnLst/>
                <a:rect l="l" t="t" r="r" b="b"/>
                <a:pathLst>
                  <a:path w="1663" h="5091" extrusionOk="0">
                    <a:moveTo>
                      <a:pt x="1" y="0"/>
                    </a:moveTo>
                    <a:lnTo>
                      <a:pt x="1" y="0"/>
                    </a:lnTo>
                    <a:cubicBezTo>
                      <a:pt x="497" y="1697"/>
                      <a:pt x="970" y="3382"/>
                      <a:pt x="1466" y="5091"/>
                    </a:cubicBezTo>
                    <a:cubicBezTo>
                      <a:pt x="1663" y="3221"/>
                      <a:pt x="1201" y="1443"/>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8694653" y="613628"/>
                <a:ext cx="216150" cy="282732"/>
              </a:xfrm>
              <a:custGeom>
                <a:avLst/>
                <a:gdLst/>
                <a:ahLst/>
                <a:cxnLst/>
                <a:rect l="l" t="t" r="r" b="b"/>
                <a:pathLst>
                  <a:path w="6707" h="8773" extrusionOk="0">
                    <a:moveTo>
                      <a:pt x="1870" y="1478"/>
                    </a:moveTo>
                    <a:cubicBezTo>
                      <a:pt x="2251" y="1778"/>
                      <a:pt x="2609" y="2124"/>
                      <a:pt x="2944" y="2505"/>
                    </a:cubicBezTo>
                    <a:cubicBezTo>
                      <a:pt x="3278" y="2874"/>
                      <a:pt x="3567" y="3290"/>
                      <a:pt x="3821" y="3740"/>
                    </a:cubicBezTo>
                    <a:cubicBezTo>
                      <a:pt x="4086" y="4190"/>
                      <a:pt x="4294" y="4664"/>
                      <a:pt x="4490" y="5160"/>
                    </a:cubicBezTo>
                    <a:cubicBezTo>
                      <a:pt x="4675" y="5645"/>
                      <a:pt x="4813" y="6153"/>
                      <a:pt x="4929" y="6660"/>
                    </a:cubicBezTo>
                    <a:cubicBezTo>
                      <a:pt x="4779" y="6164"/>
                      <a:pt x="4606" y="5668"/>
                      <a:pt x="4398" y="5194"/>
                    </a:cubicBezTo>
                    <a:cubicBezTo>
                      <a:pt x="4202" y="4721"/>
                      <a:pt x="3982" y="4260"/>
                      <a:pt x="3728" y="3832"/>
                    </a:cubicBezTo>
                    <a:cubicBezTo>
                      <a:pt x="3474" y="3382"/>
                      <a:pt x="3186" y="2978"/>
                      <a:pt x="2874" y="2586"/>
                    </a:cubicBezTo>
                    <a:cubicBezTo>
                      <a:pt x="2574" y="2193"/>
                      <a:pt x="2216" y="1836"/>
                      <a:pt x="1870" y="1478"/>
                    </a:cubicBezTo>
                    <a:close/>
                    <a:moveTo>
                      <a:pt x="0" y="0"/>
                    </a:moveTo>
                    <a:cubicBezTo>
                      <a:pt x="2574" y="2343"/>
                      <a:pt x="4433" y="5425"/>
                      <a:pt x="5321" y="8773"/>
                    </a:cubicBezTo>
                    <a:cubicBezTo>
                      <a:pt x="5841" y="7734"/>
                      <a:pt x="5783" y="6106"/>
                      <a:pt x="5171" y="5125"/>
                    </a:cubicBezTo>
                    <a:lnTo>
                      <a:pt x="5171" y="5125"/>
                    </a:lnTo>
                    <a:cubicBezTo>
                      <a:pt x="5598" y="5333"/>
                      <a:pt x="6614" y="6510"/>
                      <a:pt x="6706" y="6510"/>
                    </a:cubicBezTo>
                    <a:cubicBezTo>
                      <a:pt x="6337" y="4075"/>
                      <a:pt x="1997" y="958"/>
                      <a:pt x="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8240438" y="471601"/>
                <a:ext cx="260044" cy="150728"/>
              </a:xfrm>
              <a:custGeom>
                <a:avLst/>
                <a:gdLst/>
                <a:ahLst/>
                <a:cxnLst/>
                <a:rect l="l" t="t" r="r" b="b"/>
                <a:pathLst>
                  <a:path w="8069" h="4677" extrusionOk="0">
                    <a:moveTo>
                      <a:pt x="5210" y="567"/>
                    </a:moveTo>
                    <a:cubicBezTo>
                      <a:pt x="5356" y="567"/>
                      <a:pt x="5501" y="577"/>
                      <a:pt x="5645" y="598"/>
                    </a:cubicBezTo>
                    <a:cubicBezTo>
                      <a:pt x="5252" y="621"/>
                      <a:pt x="4848" y="656"/>
                      <a:pt x="4491" y="771"/>
                    </a:cubicBezTo>
                    <a:cubicBezTo>
                      <a:pt x="4260" y="852"/>
                      <a:pt x="4052" y="945"/>
                      <a:pt x="3856" y="1083"/>
                    </a:cubicBezTo>
                    <a:cubicBezTo>
                      <a:pt x="3660" y="1268"/>
                      <a:pt x="3498" y="1464"/>
                      <a:pt x="3371" y="1683"/>
                    </a:cubicBezTo>
                    <a:cubicBezTo>
                      <a:pt x="3198" y="1983"/>
                      <a:pt x="3082" y="2318"/>
                      <a:pt x="3059" y="2699"/>
                    </a:cubicBezTo>
                    <a:cubicBezTo>
                      <a:pt x="2967" y="2330"/>
                      <a:pt x="3059" y="1949"/>
                      <a:pt x="3244" y="1614"/>
                    </a:cubicBezTo>
                    <a:cubicBezTo>
                      <a:pt x="3290" y="1545"/>
                      <a:pt x="3325" y="1487"/>
                      <a:pt x="3371" y="1406"/>
                    </a:cubicBezTo>
                    <a:lnTo>
                      <a:pt x="3371" y="1406"/>
                    </a:lnTo>
                    <a:cubicBezTo>
                      <a:pt x="3106" y="1626"/>
                      <a:pt x="2852" y="1868"/>
                      <a:pt x="2586" y="2087"/>
                    </a:cubicBezTo>
                    <a:cubicBezTo>
                      <a:pt x="2274" y="2353"/>
                      <a:pt x="1928" y="2560"/>
                      <a:pt x="1547" y="2664"/>
                    </a:cubicBezTo>
                    <a:cubicBezTo>
                      <a:pt x="1905" y="2503"/>
                      <a:pt x="2217" y="2260"/>
                      <a:pt x="2505" y="2006"/>
                    </a:cubicBezTo>
                    <a:cubicBezTo>
                      <a:pt x="2794" y="1741"/>
                      <a:pt x="3071" y="1452"/>
                      <a:pt x="3394" y="1210"/>
                    </a:cubicBezTo>
                    <a:cubicBezTo>
                      <a:pt x="3706" y="968"/>
                      <a:pt x="4064" y="760"/>
                      <a:pt x="4456" y="656"/>
                    </a:cubicBezTo>
                    <a:cubicBezTo>
                      <a:pt x="4705" y="597"/>
                      <a:pt x="4958" y="567"/>
                      <a:pt x="5210" y="567"/>
                    </a:cubicBezTo>
                    <a:close/>
                    <a:moveTo>
                      <a:pt x="5403" y="1"/>
                    </a:moveTo>
                    <a:cubicBezTo>
                      <a:pt x="4341" y="1"/>
                      <a:pt x="3281" y="374"/>
                      <a:pt x="2436" y="1025"/>
                    </a:cubicBezTo>
                    <a:cubicBezTo>
                      <a:pt x="2078" y="1314"/>
                      <a:pt x="1744" y="1660"/>
                      <a:pt x="1340" y="1891"/>
                    </a:cubicBezTo>
                    <a:cubicBezTo>
                      <a:pt x="1077" y="2052"/>
                      <a:pt x="777" y="2157"/>
                      <a:pt x="486" y="2157"/>
                    </a:cubicBezTo>
                    <a:cubicBezTo>
                      <a:pt x="318" y="2157"/>
                      <a:pt x="153" y="2122"/>
                      <a:pt x="1" y="2041"/>
                    </a:cubicBezTo>
                    <a:lnTo>
                      <a:pt x="1" y="2041"/>
                    </a:lnTo>
                    <a:cubicBezTo>
                      <a:pt x="255" y="2584"/>
                      <a:pt x="532" y="3080"/>
                      <a:pt x="1097" y="3253"/>
                    </a:cubicBezTo>
                    <a:cubicBezTo>
                      <a:pt x="1299" y="3317"/>
                      <a:pt x="1508" y="3349"/>
                      <a:pt x="1718" y="3349"/>
                    </a:cubicBezTo>
                    <a:cubicBezTo>
                      <a:pt x="2037" y="3349"/>
                      <a:pt x="2356" y="3277"/>
                      <a:pt x="2655" y="3138"/>
                    </a:cubicBezTo>
                    <a:lnTo>
                      <a:pt x="2655" y="3138"/>
                    </a:lnTo>
                    <a:cubicBezTo>
                      <a:pt x="2505" y="3299"/>
                      <a:pt x="2471" y="3634"/>
                      <a:pt x="2598" y="3807"/>
                    </a:cubicBezTo>
                    <a:cubicBezTo>
                      <a:pt x="2698" y="3961"/>
                      <a:pt x="2890" y="4033"/>
                      <a:pt x="3082" y="4033"/>
                    </a:cubicBezTo>
                    <a:cubicBezTo>
                      <a:pt x="3179" y="4033"/>
                      <a:pt x="3275" y="4015"/>
                      <a:pt x="3359" y="3980"/>
                    </a:cubicBezTo>
                    <a:cubicBezTo>
                      <a:pt x="3613" y="3888"/>
                      <a:pt x="3833" y="3692"/>
                      <a:pt x="4041" y="3484"/>
                    </a:cubicBezTo>
                    <a:lnTo>
                      <a:pt x="4041" y="3484"/>
                    </a:lnTo>
                    <a:cubicBezTo>
                      <a:pt x="3983" y="3865"/>
                      <a:pt x="4064" y="4280"/>
                      <a:pt x="4387" y="4500"/>
                    </a:cubicBezTo>
                    <a:cubicBezTo>
                      <a:pt x="4556" y="4619"/>
                      <a:pt x="4764" y="4677"/>
                      <a:pt x="4971" y="4677"/>
                    </a:cubicBezTo>
                    <a:cubicBezTo>
                      <a:pt x="5145" y="4677"/>
                      <a:pt x="5319" y="4636"/>
                      <a:pt x="5472" y="4557"/>
                    </a:cubicBezTo>
                    <a:cubicBezTo>
                      <a:pt x="4860" y="3934"/>
                      <a:pt x="4675" y="2895"/>
                      <a:pt x="4987" y="2099"/>
                    </a:cubicBezTo>
                    <a:cubicBezTo>
                      <a:pt x="5310" y="1314"/>
                      <a:pt x="6130" y="737"/>
                      <a:pt x="6984" y="714"/>
                    </a:cubicBezTo>
                    <a:cubicBezTo>
                      <a:pt x="7032" y="712"/>
                      <a:pt x="7080" y="712"/>
                      <a:pt x="7127" y="712"/>
                    </a:cubicBezTo>
                    <a:cubicBezTo>
                      <a:pt x="7464" y="712"/>
                      <a:pt x="7775" y="748"/>
                      <a:pt x="8069" y="829"/>
                    </a:cubicBezTo>
                    <a:cubicBezTo>
                      <a:pt x="7399" y="390"/>
                      <a:pt x="6626" y="102"/>
                      <a:pt x="5830" y="21"/>
                    </a:cubicBezTo>
                    <a:cubicBezTo>
                      <a:pt x="5688" y="7"/>
                      <a:pt x="5545" y="1"/>
                      <a:pt x="540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435073" y="459258"/>
                <a:ext cx="616415" cy="247024"/>
              </a:xfrm>
              <a:custGeom>
                <a:avLst/>
                <a:gdLst/>
                <a:ahLst/>
                <a:cxnLst/>
                <a:rect l="l" t="t" r="r" b="b"/>
                <a:pathLst>
                  <a:path w="19127" h="7665" extrusionOk="0">
                    <a:moveTo>
                      <a:pt x="19127" y="831"/>
                    </a:moveTo>
                    <a:cubicBezTo>
                      <a:pt x="19121" y="843"/>
                      <a:pt x="19114" y="854"/>
                      <a:pt x="19108" y="866"/>
                    </a:cubicBezTo>
                    <a:lnTo>
                      <a:pt x="19108" y="866"/>
                    </a:lnTo>
                    <a:cubicBezTo>
                      <a:pt x="19114" y="854"/>
                      <a:pt x="19121" y="843"/>
                      <a:pt x="19127" y="831"/>
                    </a:cubicBezTo>
                    <a:close/>
                    <a:moveTo>
                      <a:pt x="1" y="0"/>
                    </a:moveTo>
                    <a:cubicBezTo>
                      <a:pt x="185" y="1512"/>
                      <a:pt x="1813" y="3105"/>
                      <a:pt x="3337" y="3290"/>
                    </a:cubicBezTo>
                    <a:cubicBezTo>
                      <a:pt x="1917" y="4098"/>
                      <a:pt x="1455" y="6152"/>
                      <a:pt x="2021" y="7664"/>
                    </a:cubicBezTo>
                    <a:cubicBezTo>
                      <a:pt x="2044" y="6418"/>
                      <a:pt x="3048" y="5356"/>
                      <a:pt x="4202" y="4894"/>
                    </a:cubicBezTo>
                    <a:cubicBezTo>
                      <a:pt x="4876" y="4634"/>
                      <a:pt x="5588" y="4540"/>
                      <a:pt x="6309" y="4540"/>
                    </a:cubicBezTo>
                    <a:cubicBezTo>
                      <a:pt x="6837" y="4540"/>
                      <a:pt x="7369" y="4590"/>
                      <a:pt x="7896" y="4663"/>
                    </a:cubicBezTo>
                    <a:cubicBezTo>
                      <a:pt x="9131" y="4848"/>
                      <a:pt x="10354" y="5137"/>
                      <a:pt x="11601" y="5171"/>
                    </a:cubicBezTo>
                    <a:cubicBezTo>
                      <a:pt x="11650" y="5172"/>
                      <a:pt x="11700" y="5173"/>
                      <a:pt x="11749" y="5173"/>
                    </a:cubicBezTo>
                    <a:cubicBezTo>
                      <a:pt x="14732" y="5173"/>
                      <a:pt x="17659" y="3469"/>
                      <a:pt x="19108" y="866"/>
                    </a:cubicBezTo>
                    <a:lnTo>
                      <a:pt x="19108" y="866"/>
                    </a:lnTo>
                    <a:cubicBezTo>
                      <a:pt x="18518" y="1910"/>
                      <a:pt x="16529" y="3411"/>
                      <a:pt x="13172" y="3411"/>
                    </a:cubicBezTo>
                    <a:cubicBezTo>
                      <a:pt x="11993" y="3411"/>
                      <a:pt x="10646" y="3226"/>
                      <a:pt x="9131" y="2770"/>
                    </a:cubicBezTo>
                    <a:cubicBezTo>
                      <a:pt x="4502" y="1385"/>
                      <a:pt x="2713" y="2020"/>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8035858" y="402634"/>
                <a:ext cx="587024" cy="236840"/>
              </a:xfrm>
              <a:custGeom>
                <a:avLst/>
                <a:gdLst/>
                <a:ahLst/>
                <a:cxnLst/>
                <a:rect l="l" t="t" r="r" b="b"/>
                <a:pathLst>
                  <a:path w="18215" h="7349" extrusionOk="0">
                    <a:moveTo>
                      <a:pt x="18207" y="5038"/>
                    </a:moveTo>
                    <a:cubicBezTo>
                      <a:pt x="18210" y="5041"/>
                      <a:pt x="18212" y="5044"/>
                      <a:pt x="18214" y="5047"/>
                    </a:cubicBezTo>
                    <a:cubicBezTo>
                      <a:pt x="18212" y="5044"/>
                      <a:pt x="18210" y="5041"/>
                      <a:pt x="18207" y="5038"/>
                    </a:cubicBezTo>
                    <a:close/>
                    <a:moveTo>
                      <a:pt x="4525" y="776"/>
                    </a:moveTo>
                    <a:lnTo>
                      <a:pt x="4525" y="776"/>
                    </a:lnTo>
                    <a:cubicBezTo>
                      <a:pt x="3948" y="1030"/>
                      <a:pt x="3428" y="1353"/>
                      <a:pt x="2943" y="1746"/>
                    </a:cubicBezTo>
                    <a:cubicBezTo>
                      <a:pt x="2470" y="2138"/>
                      <a:pt x="2020" y="2565"/>
                      <a:pt x="1639" y="3061"/>
                    </a:cubicBezTo>
                    <a:cubicBezTo>
                      <a:pt x="1270" y="3546"/>
                      <a:pt x="993" y="4100"/>
                      <a:pt x="808" y="4689"/>
                    </a:cubicBezTo>
                    <a:cubicBezTo>
                      <a:pt x="635" y="5278"/>
                      <a:pt x="543" y="5901"/>
                      <a:pt x="485" y="6524"/>
                    </a:cubicBezTo>
                    <a:cubicBezTo>
                      <a:pt x="473" y="5901"/>
                      <a:pt x="531" y="5266"/>
                      <a:pt x="704" y="4666"/>
                    </a:cubicBezTo>
                    <a:cubicBezTo>
                      <a:pt x="866" y="4054"/>
                      <a:pt x="1143" y="3465"/>
                      <a:pt x="1524" y="2969"/>
                    </a:cubicBezTo>
                    <a:cubicBezTo>
                      <a:pt x="1916" y="2484"/>
                      <a:pt x="2366" y="2034"/>
                      <a:pt x="2874" y="1665"/>
                    </a:cubicBezTo>
                    <a:cubicBezTo>
                      <a:pt x="3371" y="1284"/>
                      <a:pt x="3925" y="984"/>
                      <a:pt x="4525" y="776"/>
                    </a:cubicBezTo>
                    <a:close/>
                    <a:moveTo>
                      <a:pt x="7494" y="0"/>
                    </a:moveTo>
                    <a:cubicBezTo>
                      <a:pt x="5754" y="0"/>
                      <a:pt x="4007" y="390"/>
                      <a:pt x="2597" y="1376"/>
                    </a:cubicBezTo>
                    <a:cubicBezTo>
                      <a:pt x="808" y="2588"/>
                      <a:pt x="0" y="4527"/>
                      <a:pt x="219" y="6651"/>
                    </a:cubicBezTo>
                    <a:cubicBezTo>
                      <a:pt x="231" y="6836"/>
                      <a:pt x="277" y="7044"/>
                      <a:pt x="393" y="7182"/>
                    </a:cubicBezTo>
                    <a:cubicBezTo>
                      <a:pt x="485" y="7298"/>
                      <a:pt x="598" y="7349"/>
                      <a:pt x="709" y="7349"/>
                    </a:cubicBezTo>
                    <a:cubicBezTo>
                      <a:pt x="875" y="7349"/>
                      <a:pt x="1037" y="7235"/>
                      <a:pt x="1120" y="7055"/>
                    </a:cubicBezTo>
                    <a:cubicBezTo>
                      <a:pt x="1212" y="6847"/>
                      <a:pt x="1166" y="6628"/>
                      <a:pt x="1258" y="6466"/>
                    </a:cubicBezTo>
                    <a:cubicBezTo>
                      <a:pt x="1442" y="6820"/>
                      <a:pt x="1689" y="6974"/>
                      <a:pt x="1954" y="6974"/>
                    </a:cubicBezTo>
                    <a:cubicBezTo>
                      <a:pt x="2572" y="6974"/>
                      <a:pt x="3290" y="6137"/>
                      <a:pt x="3532" y="5047"/>
                    </a:cubicBezTo>
                    <a:cubicBezTo>
                      <a:pt x="3906" y="3449"/>
                      <a:pt x="4547" y="1963"/>
                      <a:pt x="5978" y="981"/>
                    </a:cubicBezTo>
                    <a:lnTo>
                      <a:pt x="5978" y="981"/>
                    </a:lnTo>
                    <a:cubicBezTo>
                      <a:pt x="5729" y="1184"/>
                      <a:pt x="5761" y="1552"/>
                      <a:pt x="6002" y="1815"/>
                    </a:cubicBezTo>
                    <a:cubicBezTo>
                      <a:pt x="6206" y="2046"/>
                      <a:pt x="6528" y="2144"/>
                      <a:pt x="6850" y="2144"/>
                    </a:cubicBezTo>
                    <a:cubicBezTo>
                      <a:pt x="6930" y="2144"/>
                      <a:pt x="7009" y="2138"/>
                      <a:pt x="7087" y="2126"/>
                    </a:cubicBezTo>
                    <a:cubicBezTo>
                      <a:pt x="7468" y="2069"/>
                      <a:pt x="7838" y="1953"/>
                      <a:pt x="8207" y="1838"/>
                    </a:cubicBezTo>
                    <a:cubicBezTo>
                      <a:pt x="8565" y="1722"/>
                      <a:pt x="8911" y="1619"/>
                      <a:pt x="9303" y="1584"/>
                    </a:cubicBezTo>
                    <a:cubicBezTo>
                      <a:pt x="9594" y="1555"/>
                      <a:pt x="9886" y="1542"/>
                      <a:pt x="10177" y="1542"/>
                    </a:cubicBezTo>
                    <a:cubicBezTo>
                      <a:pt x="10697" y="1542"/>
                      <a:pt x="11217" y="1583"/>
                      <a:pt x="11727" y="1642"/>
                    </a:cubicBezTo>
                    <a:cubicBezTo>
                      <a:pt x="14090" y="1953"/>
                      <a:pt x="16683" y="3138"/>
                      <a:pt x="18207" y="5038"/>
                    </a:cubicBezTo>
                    <a:lnTo>
                      <a:pt x="18207" y="5038"/>
                    </a:lnTo>
                    <a:cubicBezTo>
                      <a:pt x="15796" y="2031"/>
                      <a:pt x="12670" y="475"/>
                      <a:pt x="8807" y="72"/>
                    </a:cubicBezTo>
                    <a:cubicBezTo>
                      <a:pt x="8374" y="25"/>
                      <a:pt x="7934" y="0"/>
                      <a:pt x="749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8026931" y="359127"/>
                <a:ext cx="247378" cy="99454"/>
              </a:xfrm>
              <a:custGeom>
                <a:avLst/>
                <a:gdLst/>
                <a:ahLst/>
                <a:cxnLst/>
                <a:rect l="l" t="t" r="r" b="b"/>
                <a:pathLst>
                  <a:path w="7676" h="3086" extrusionOk="0">
                    <a:moveTo>
                      <a:pt x="1810" y="157"/>
                    </a:moveTo>
                    <a:cubicBezTo>
                      <a:pt x="1830" y="166"/>
                      <a:pt x="1850" y="176"/>
                      <a:pt x="1870" y="187"/>
                    </a:cubicBezTo>
                    <a:cubicBezTo>
                      <a:pt x="1850" y="175"/>
                      <a:pt x="1830" y="165"/>
                      <a:pt x="1810" y="157"/>
                    </a:cubicBezTo>
                    <a:close/>
                    <a:moveTo>
                      <a:pt x="7654" y="1013"/>
                    </a:moveTo>
                    <a:cubicBezTo>
                      <a:pt x="7661" y="1015"/>
                      <a:pt x="7669" y="1016"/>
                      <a:pt x="7676" y="1018"/>
                    </a:cubicBezTo>
                    <a:cubicBezTo>
                      <a:pt x="7669" y="1016"/>
                      <a:pt x="7661" y="1015"/>
                      <a:pt x="7654" y="1013"/>
                    </a:cubicBezTo>
                    <a:close/>
                    <a:moveTo>
                      <a:pt x="1143" y="1"/>
                    </a:moveTo>
                    <a:cubicBezTo>
                      <a:pt x="888" y="1"/>
                      <a:pt x="642" y="75"/>
                      <a:pt x="462" y="256"/>
                    </a:cubicBezTo>
                    <a:cubicBezTo>
                      <a:pt x="104" y="614"/>
                      <a:pt x="0" y="1203"/>
                      <a:pt x="231" y="1664"/>
                    </a:cubicBezTo>
                    <a:cubicBezTo>
                      <a:pt x="462" y="2126"/>
                      <a:pt x="958" y="2345"/>
                      <a:pt x="1443" y="2345"/>
                    </a:cubicBezTo>
                    <a:cubicBezTo>
                      <a:pt x="1281" y="2438"/>
                      <a:pt x="1108" y="2565"/>
                      <a:pt x="1050" y="2738"/>
                    </a:cubicBezTo>
                    <a:cubicBezTo>
                      <a:pt x="955" y="2993"/>
                      <a:pt x="1016" y="3085"/>
                      <a:pt x="1152" y="3085"/>
                    </a:cubicBezTo>
                    <a:cubicBezTo>
                      <a:pt x="1478" y="3085"/>
                      <a:pt x="2238" y="2564"/>
                      <a:pt x="2343" y="2507"/>
                    </a:cubicBezTo>
                    <a:cubicBezTo>
                      <a:pt x="3542" y="1774"/>
                      <a:pt x="5346" y="947"/>
                      <a:pt x="6920" y="947"/>
                    </a:cubicBezTo>
                    <a:cubicBezTo>
                      <a:pt x="7172" y="947"/>
                      <a:pt x="7417" y="968"/>
                      <a:pt x="7654" y="1013"/>
                    </a:cubicBezTo>
                    <a:lnTo>
                      <a:pt x="7654" y="1013"/>
                    </a:lnTo>
                    <a:cubicBezTo>
                      <a:pt x="6911" y="867"/>
                      <a:pt x="6184" y="781"/>
                      <a:pt x="5462" y="781"/>
                    </a:cubicBezTo>
                    <a:cubicBezTo>
                      <a:pt x="4664" y="781"/>
                      <a:pt x="3872" y="886"/>
                      <a:pt x="3070" y="1133"/>
                    </a:cubicBezTo>
                    <a:cubicBezTo>
                      <a:pt x="2816" y="1214"/>
                      <a:pt x="2551" y="1306"/>
                      <a:pt x="2297" y="1341"/>
                    </a:cubicBezTo>
                    <a:cubicBezTo>
                      <a:pt x="2240" y="1346"/>
                      <a:pt x="2182" y="1349"/>
                      <a:pt x="2124" y="1349"/>
                    </a:cubicBezTo>
                    <a:cubicBezTo>
                      <a:pt x="1903" y="1349"/>
                      <a:pt x="1686" y="1308"/>
                      <a:pt x="1512" y="1180"/>
                    </a:cubicBezTo>
                    <a:cubicBezTo>
                      <a:pt x="1293" y="1018"/>
                      <a:pt x="1154" y="729"/>
                      <a:pt x="1224" y="475"/>
                    </a:cubicBezTo>
                    <a:cubicBezTo>
                      <a:pt x="1275" y="278"/>
                      <a:pt x="1474" y="131"/>
                      <a:pt x="1672" y="131"/>
                    </a:cubicBezTo>
                    <a:cubicBezTo>
                      <a:pt x="1719" y="131"/>
                      <a:pt x="1765" y="139"/>
                      <a:pt x="1810" y="157"/>
                    </a:cubicBezTo>
                    <a:lnTo>
                      <a:pt x="1810" y="157"/>
                    </a:lnTo>
                    <a:cubicBezTo>
                      <a:pt x="1606" y="60"/>
                      <a:pt x="1370" y="1"/>
                      <a:pt x="114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588347" y="292964"/>
                <a:ext cx="462046" cy="251471"/>
              </a:xfrm>
              <a:custGeom>
                <a:avLst/>
                <a:gdLst/>
                <a:ahLst/>
                <a:cxnLst/>
                <a:rect l="l" t="t" r="r" b="b"/>
                <a:pathLst>
                  <a:path w="14337" h="7803" extrusionOk="0">
                    <a:moveTo>
                      <a:pt x="1674" y="1559"/>
                    </a:moveTo>
                    <a:lnTo>
                      <a:pt x="1674" y="1559"/>
                    </a:lnTo>
                    <a:cubicBezTo>
                      <a:pt x="2124" y="1744"/>
                      <a:pt x="2574" y="1963"/>
                      <a:pt x="3001" y="2205"/>
                    </a:cubicBezTo>
                    <a:cubicBezTo>
                      <a:pt x="3428" y="2448"/>
                      <a:pt x="3832" y="2759"/>
                      <a:pt x="4202" y="3071"/>
                    </a:cubicBezTo>
                    <a:cubicBezTo>
                      <a:pt x="4952" y="3717"/>
                      <a:pt x="5598" y="4468"/>
                      <a:pt x="6314" y="5137"/>
                    </a:cubicBezTo>
                    <a:cubicBezTo>
                      <a:pt x="6995" y="5818"/>
                      <a:pt x="7768" y="6453"/>
                      <a:pt x="8657" y="6834"/>
                    </a:cubicBezTo>
                    <a:cubicBezTo>
                      <a:pt x="9222" y="7086"/>
                      <a:pt x="9849" y="7248"/>
                      <a:pt x="10480" y="7248"/>
                    </a:cubicBezTo>
                    <a:cubicBezTo>
                      <a:pt x="10829" y="7248"/>
                      <a:pt x="11179" y="7199"/>
                      <a:pt x="11520" y="7088"/>
                    </a:cubicBezTo>
                    <a:lnTo>
                      <a:pt x="11520" y="7088"/>
                    </a:lnTo>
                    <a:cubicBezTo>
                      <a:pt x="11289" y="7169"/>
                      <a:pt x="11035" y="7226"/>
                      <a:pt x="10793" y="7272"/>
                    </a:cubicBezTo>
                    <a:cubicBezTo>
                      <a:pt x="10621" y="7289"/>
                      <a:pt x="10450" y="7305"/>
                      <a:pt x="10278" y="7305"/>
                    </a:cubicBezTo>
                    <a:cubicBezTo>
                      <a:pt x="10207" y="7305"/>
                      <a:pt x="10136" y="7302"/>
                      <a:pt x="10065" y="7296"/>
                    </a:cubicBezTo>
                    <a:cubicBezTo>
                      <a:pt x="9569" y="7261"/>
                      <a:pt x="9084" y="7145"/>
                      <a:pt x="8623" y="6938"/>
                    </a:cubicBezTo>
                    <a:cubicBezTo>
                      <a:pt x="7688" y="6568"/>
                      <a:pt x="6914" y="5910"/>
                      <a:pt x="6210" y="5241"/>
                    </a:cubicBezTo>
                    <a:cubicBezTo>
                      <a:pt x="5483" y="4571"/>
                      <a:pt x="4837" y="3833"/>
                      <a:pt x="4121" y="3175"/>
                    </a:cubicBezTo>
                    <a:cubicBezTo>
                      <a:pt x="3394" y="2505"/>
                      <a:pt x="2563" y="1986"/>
                      <a:pt x="1674" y="1559"/>
                    </a:cubicBezTo>
                    <a:close/>
                    <a:moveTo>
                      <a:pt x="5402" y="1"/>
                    </a:moveTo>
                    <a:cubicBezTo>
                      <a:pt x="4883" y="647"/>
                      <a:pt x="4733" y="855"/>
                      <a:pt x="4502" y="1640"/>
                    </a:cubicBezTo>
                    <a:cubicBezTo>
                      <a:pt x="4118" y="1016"/>
                      <a:pt x="3681" y="837"/>
                      <a:pt x="3212" y="837"/>
                    </a:cubicBezTo>
                    <a:cubicBezTo>
                      <a:pt x="2581" y="837"/>
                      <a:pt x="1893" y="1161"/>
                      <a:pt x="1203" y="1161"/>
                    </a:cubicBezTo>
                    <a:cubicBezTo>
                      <a:pt x="1002" y="1161"/>
                      <a:pt x="801" y="1134"/>
                      <a:pt x="601" y="1063"/>
                    </a:cubicBezTo>
                    <a:lnTo>
                      <a:pt x="601" y="1063"/>
                    </a:lnTo>
                    <a:cubicBezTo>
                      <a:pt x="1893" y="1524"/>
                      <a:pt x="854" y="3867"/>
                      <a:pt x="2113" y="4179"/>
                    </a:cubicBezTo>
                    <a:cubicBezTo>
                      <a:pt x="1351" y="4237"/>
                      <a:pt x="612" y="4398"/>
                      <a:pt x="0" y="4872"/>
                    </a:cubicBezTo>
                    <a:cubicBezTo>
                      <a:pt x="311" y="4817"/>
                      <a:pt x="625" y="4792"/>
                      <a:pt x="941" y="4792"/>
                    </a:cubicBezTo>
                    <a:cubicBezTo>
                      <a:pt x="2956" y="4792"/>
                      <a:pt x="5025" y="5823"/>
                      <a:pt x="6672" y="6811"/>
                    </a:cubicBezTo>
                    <a:cubicBezTo>
                      <a:pt x="7729" y="7445"/>
                      <a:pt x="8831" y="7803"/>
                      <a:pt x="9936" y="7803"/>
                    </a:cubicBezTo>
                    <a:cubicBezTo>
                      <a:pt x="10519" y="7803"/>
                      <a:pt x="11103" y="7703"/>
                      <a:pt x="11681" y="7492"/>
                    </a:cubicBezTo>
                    <a:cubicBezTo>
                      <a:pt x="12028" y="7353"/>
                      <a:pt x="12374" y="7203"/>
                      <a:pt x="12697" y="6984"/>
                    </a:cubicBezTo>
                    <a:cubicBezTo>
                      <a:pt x="13321" y="6603"/>
                      <a:pt x="13771" y="6049"/>
                      <a:pt x="14336" y="5622"/>
                    </a:cubicBezTo>
                    <a:lnTo>
                      <a:pt x="14336" y="5622"/>
                    </a:lnTo>
                    <a:cubicBezTo>
                      <a:pt x="13324" y="6359"/>
                      <a:pt x="12077" y="6870"/>
                      <a:pt x="10809" y="6870"/>
                    </a:cubicBezTo>
                    <a:cubicBezTo>
                      <a:pt x="10589" y="6870"/>
                      <a:pt x="10367" y="6855"/>
                      <a:pt x="10146" y="6822"/>
                    </a:cubicBezTo>
                    <a:cubicBezTo>
                      <a:pt x="9350" y="6707"/>
                      <a:pt x="8022" y="6418"/>
                      <a:pt x="7826" y="5495"/>
                    </a:cubicBezTo>
                    <a:cubicBezTo>
                      <a:pt x="7757" y="5183"/>
                      <a:pt x="7780" y="4814"/>
                      <a:pt x="7988" y="4560"/>
                    </a:cubicBezTo>
                    <a:cubicBezTo>
                      <a:pt x="8099" y="4423"/>
                      <a:pt x="8306" y="4345"/>
                      <a:pt x="8507" y="4345"/>
                    </a:cubicBezTo>
                    <a:cubicBezTo>
                      <a:pt x="8661" y="4345"/>
                      <a:pt x="8811" y="4390"/>
                      <a:pt x="8911" y="4491"/>
                    </a:cubicBezTo>
                    <a:cubicBezTo>
                      <a:pt x="8776" y="4127"/>
                      <a:pt x="8398" y="3857"/>
                      <a:pt x="8013" y="3857"/>
                    </a:cubicBezTo>
                    <a:cubicBezTo>
                      <a:pt x="7970" y="3857"/>
                      <a:pt x="7927" y="3860"/>
                      <a:pt x="7884" y="3867"/>
                    </a:cubicBezTo>
                    <a:cubicBezTo>
                      <a:pt x="7445" y="3937"/>
                      <a:pt x="7157" y="4387"/>
                      <a:pt x="7157" y="4814"/>
                    </a:cubicBezTo>
                    <a:cubicBezTo>
                      <a:pt x="6337" y="3694"/>
                      <a:pt x="6083" y="2401"/>
                      <a:pt x="6176" y="1028"/>
                    </a:cubicBezTo>
                    <a:lnTo>
                      <a:pt x="6176" y="1028"/>
                    </a:lnTo>
                    <a:cubicBezTo>
                      <a:pt x="6176" y="1028"/>
                      <a:pt x="5852" y="1293"/>
                      <a:pt x="5656" y="1547"/>
                    </a:cubicBezTo>
                    <a:cubicBezTo>
                      <a:pt x="5656" y="1547"/>
                      <a:pt x="5402" y="1028"/>
                      <a:pt x="540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641522" y="498382"/>
                <a:ext cx="164102" cy="48309"/>
              </a:xfrm>
              <a:custGeom>
                <a:avLst/>
                <a:gdLst/>
                <a:ahLst/>
                <a:cxnLst/>
                <a:rect l="l" t="t" r="r" b="b"/>
                <a:pathLst>
                  <a:path w="5092" h="1499" extrusionOk="0">
                    <a:moveTo>
                      <a:pt x="820" y="1"/>
                    </a:moveTo>
                    <a:cubicBezTo>
                      <a:pt x="549" y="1"/>
                      <a:pt x="276" y="15"/>
                      <a:pt x="1" y="44"/>
                    </a:cubicBezTo>
                    <a:cubicBezTo>
                      <a:pt x="1698" y="541"/>
                      <a:pt x="3394" y="1014"/>
                      <a:pt x="5091" y="1499"/>
                    </a:cubicBezTo>
                    <a:cubicBezTo>
                      <a:pt x="3862" y="486"/>
                      <a:pt x="2381" y="1"/>
                      <a:pt x="820"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8336798" y="325320"/>
                <a:ext cx="282732" cy="216537"/>
              </a:xfrm>
              <a:custGeom>
                <a:avLst/>
                <a:gdLst/>
                <a:ahLst/>
                <a:cxnLst/>
                <a:rect l="l" t="t" r="r" b="b"/>
                <a:pathLst>
                  <a:path w="8773" h="6719" extrusionOk="0">
                    <a:moveTo>
                      <a:pt x="2112" y="1767"/>
                    </a:moveTo>
                    <a:lnTo>
                      <a:pt x="2112" y="1767"/>
                    </a:lnTo>
                    <a:cubicBezTo>
                      <a:pt x="2632" y="1882"/>
                      <a:pt x="3140" y="2044"/>
                      <a:pt x="3613" y="2205"/>
                    </a:cubicBezTo>
                    <a:cubicBezTo>
                      <a:pt x="4109" y="2402"/>
                      <a:pt x="4571" y="2609"/>
                      <a:pt x="5033" y="2875"/>
                    </a:cubicBezTo>
                    <a:cubicBezTo>
                      <a:pt x="5483" y="3129"/>
                      <a:pt x="5898" y="3417"/>
                      <a:pt x="6268" y="3752"/>
                    </a:cubicBezTo>
                    <a:cubicBezTo>
                      <a:pt x="6649" y="4087"/>
                      <a:pt x="6995" y="4433"/>
                      <a:pt x="7295" y="4826"/>
                    </a:cubicBezTo>
                    <a:cubicBezTo>
                      <a:pt x="6949" y="4479"/>
                      <a:pt x="6591" y="4145"/>
                      <a:pt x="6187" y="3821"/>
                    </a:cubicBezTo>
                    <a:cubicBezTo>
                      <a:pt x="5795" y="3521"/>
                      <a:pt x="5379" y="3233"/>
                      <a:pt x="4940" y="2979"/>
                    </a:cubicBezTo>
                    <a:cubicBezTo>
                      <a:pt x="4513" y="2713"/>
                      <a:pt x="4052" y="2494"/>
                      <a:pt x="3578" y="2298"/>
                    </a:cubicBezTo>
                    <a:cubicBezTo>
                      <a:pt x="3094" y="2113"/>
                      <a:pt x="2609" y="1940"/>
                      <a:pt x="2112" y="1767"/>
                    </a:cubicBezTo>
                    <a:close/>
                    <a:moveTo>
                      <a:pt x="2262" y="1"/>
                    </a:moveTo>
                    <a:cubicBezTo>
                      <a:pt x="2262" y="105"/>
                      <a:pt x="3440" y="1120"/>
                      <a:pt x="3648" y="1547"/>
                    </a:cubicBezTo>
                    <a:cubicBezTo>
                      <a:pt x="3104" y="1206"/>
                      <a:pt x="2373" y="1034"/>
                      <a:pt x="1652" y="1034"/>
                    </a:cubicBezTo>
                    <a:cubicBezTo>
                      <a:pt x="1057" y="1034"/>
                      <a:pt x="470" y="1151"/>
                      <a:pt x="0" y="1386"/>
                    </a:cubicBezTo>
                    <a:cubicBezTo>
                      <a:pt x="3347" y="2263"/>
                      <a:pt x="6429" y="4145"/>
                      <a:pt x="8773" y="6719"/>
                    </a:cubicBezTo>
                    <a:cubicBezTo>
                      <a:pt x="7815" y="4722"/>
                      <a:pt x="4698" y="382"/>
                      <a:pt x="226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8616146" y="324579"/>
                <a:ext cx="315120" cy="295011"/>
              </a:xfrm>
              <a:custGeom>
                <a:avLst/>
                <a:gdLst/>
                <a:ahLst/>
                <a:cxnLst/>
                <a:rect l="l" t="t" r="r" b="b"/>
                <a:pathLst>
                  <a:path w="9778" h="9154" extrusionOk="0">
                    <a:moveTo>
                      <a:pt x="7872" y="1136"/>
                    </a:moveTo>
                    <a:cubicBezTo>
                      <a:pt x="7913" y="1136"/>
                      <a:pt x="7949" y="1149"/>
                      <a:pt x="7977" y="1178"/>
                    </a:cubicBezTo>
                    <a:cubicBezTo>
                      <a:pt x="8381" y="1582"/>
                      <a:pt x="5772" y="3394"/>
                      <a:pt x="5772" y="3394"/>
                    </a:cubicBezTo>
                    <a:cubicBezTo>
                      <a:pt x="5772" y="3394"/>
                      <a:pt x="7334" y="1136"/>
                      <a:pt x="7872" y="1136"/>
                    </a:cubicBezTo>
                    <a:close/>
                    <a:moveTo>
                      <a:pt x="6663" y="692"/>
                    </a:moveTo>
                    <a:cubicBezTo>
                      <a:pt x="7329" y="692"/>
                      <a:pt x="5356" y="3533"/>
                      <a:pt x="5356" y="3533"/>
                    </a:cubicBezTo>
                    <a:cubicBezTo>
                      <a:pt x="5356" y="3533"/>
                      <a:pt x="5910" y="763"/>
                      <a:pt x="6638" y="693"/>
                    </a:cubicBezTo>
                    <a:cubicBezTo>
                      <a:pt x="6646" y="692"/>
                      <a:pt x="6655" y="692"/>
                      <a:pt x="6663" y="692"/>
                    </a:cubicBezTo>
                    <a:close/>
                    <a:moveTo>
                      <a:pt x="8320" y="2351"/>
                    </a:moveTo>
                    <a:cubicBezTo>
                      <a:pt x="8426" y="2351"/>
                      <a:pt x="8483" y="2397"/>
                      <a:pt x="8473" y="2505"/>
                    </a:cubicBezTo>
                    <a:cubicBezTo>
                      <a:pt x="8392" y="3244"/>
                      <a:pt x="5622" y="3798"/>
                      <a:pt x="5622" y="3798"/>
                    </a:cubicBezTo>
                    <a:cubicBezTo>
                      <a:pt x="5622" y="3798"/>
                      <a:pt x="7726" y="2351"/>
                      <a:pt x="8320" y="2351"/>
                    </a:cubicBezTo>
                    <a:close/>
                    <a:moveTo>
                      <a:pt x="9154" y="1"/>
                    </a:moveTo>
                    <a:lnTo>
                      <a:pt x="9119" y="35"/>
                    </a:lnTo>
                    <a:cubicBezTo>
                      <a:pt x="8952" y="119"/>
                      <a:pt x="8491" y="330"/>
                      <a:pt x="8029" y="330"/>
                    </a:cubicBezTo>
                    <a:cubicBezTo>
                      <a:pt x="7918" y="330"/>
                      <a:pt x="7807" y="318"/>
                      <a:pt x="7700" y="289"/>
                    </a:cubicBezTo>
                    <a:cubicBezTo>
                      <a:pt x="7433" y="215"/>
                      <a:pt x="6974" y="53"/>
                      <a:pt x="6508" y="53"/>
                    </a:cubicBezTo>
                    <a:cubicBezTo>
                      <a:pt x="5823" y="53"/>
                      <a:pt x="5122" y="403"/>
                      <a:pt x="4999" y="1894"/>
                    </a:cubicBezTo>
                    <a:cubicBezTo>
                      <a:pt x="4874" y="3473"/>
                      <a:pt x="4245" y="4395"/>
                      <a:pt x="3736" y="4395"/>
                    </a:cubicBezTo>
                    <a:cubicBezTo>
                      <a:pt x="3442" y="4395"/>
                      <a:pt x="3187" y="4086"/>
                      <a:pt x="3094" y="3417"/>
                    </a:cubicBezTo>
                    <a:cubicBezTo>
                      <a:pt x="3094" y="3417"/>
                      <a:pt x="2205" y="4202"/>
                      <a:pt x="2552" y="5022"/>
                    </a:cubicBezTo>
                    <a:cubicBezTo>
                      <a:pt x="2552" y="5022"/>
                      <a:pt x="1852" y="4158"/>
                      <a:pt x="1024" y="4158"/>
                    </a:cubicBezTo>
                    <a:cubicBezTo>
                      <a:pt x="691" y="4158"/>
                      <a:pt x="338" y="4297"/>
                      <a:pt x="1" y="4687"/>
                    </a:cubicBezTo>
                    <a:cubicBezTo>
                      <a:pt x="1" y="4687"/>
                      <a:pt x="144" y="4627"/>
                      <a:pt x="352" y="4627"/>
                    </a:cubicBezTo>
                    <a:cubicBezTo>
                      <a:pt x="602" y="4627"/>
                      <a:pt x="945" y="4713"/>
                      <a:pt x="1247" y="5091"/>
                    </a:cubicBezTo>
                    <a:cubicBezTo>
                      <a:pt x="1813" y="5795"/>
                      <a:pt x="1213" y="6349"/>
                      <a:pt x="1986" y="7157"/>
                    </a:cubicBezTo>
                    <a:lnTo>
                      <a:pt x="1998" y="7157"/>
                    </a:lnTo>
                    <a:lnTo>
                      <a:pt x="1998" y="7169"/>
                    </a:lnTo>
                    <a:cubicBezTo>
                      <a:pt x="2806" y="7965"/>
                      <a:pt x="3360" y="7342"/>
                      <a:pt x="4064" y="7907"/>
                    </a:cubicBezTo>
                    <a:cubicBezTo>
                      <a:pt x="4768" y="8461"/>
                      <a:pt x="4468" y="9154"/>
                      <a:pt x="4468" y="9154"/>
                    </a:cubicBezTo>
                    <a:cubicBezTo>
                      <a:pt x="5830" y="7988"/>
                      <a:pt x="4156" y="6626"/>
                      <a:pt x="4156" y="6626"/>
                    </a:cubicBezTo>
                    <a:lnTo>
                      <a:pt x="4156" y="6626"/>
                    </a:lnTo>
                    <a:cubicBezTo>
                      <a:pt x="4288" y="6682"/>
                      <a:pt x="4419" y="6705"/>
                      <a:pt x="4547" y="6705"/>
                    </a:cubicBezTo>
                    <a:cubicBezTo>
                      <a:pt x="5208" y="6705"/>
                      <a:pt x="5760" y="6072"/>
                      <a:pt x="5760" y="6072"/>
                    </a:cubicBezTo>
                    <a:cubicBezTo>
                      <a:pt x="3925" y="5830"/>
                      <a:pt x="4779" y="4387"/>
                      <a:pt x="7284" y="4168"/>
                    </a:cubicBezTo>
                    <a:cubicBezTo>
                      <a:pt x="9777" y="3960"/>
                      <a:pt x="9062" y="2136"/>
                      <a:pt x="8889" y="1467"/>
                    </a:cubicBezTo>
                    <a:cubicBezTo>
                      <a:pt x="8727" y="924"/>
                      <a:pt x="9027" y="255"/>
                      <a:pt x="9131" y="58"/>
                    </a:cubicBezTo>
                    <a:lnTo>
                      <a:pt x="9177" y="12"/>
                    </a:lnTo>
                    <a:lnTo>
                      <a:pt x="9177" y="12"/>
                    </a:lnTo>
                    <a:cubicBezTo>
                      <a:pt x="9177" y="12"/>
                      <a:pt x="9154" y="12"/>
                      <a:pt x="9142" y="24"/>
                    </a:cubicBezTo>
                    <a:cubicBezTo>
                      <a:pt x="9154" y="12"/>
                      <a:pt x="9154" y="1"/>
                      <a:pt x="915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2"/>
            <p:cNvGrpSpPr/>
            <p:nvPr/>
          </p:nvGrpSpPr>
          <p:grpSpPr>
            <a:xfrm>
              <a:off x="8621722" y="2045399"/>
              <a:ext cx="232908" cy="1084391"/>
              <a:chOff x="8621722" y="2045399"/>
              <a:chExt cx="232908" cy="1084391"/>
            </a:xfrm>
          </p:grpSpPr>
          <p:sp>
            <p:nvSpPr>
              <p:cNvPr id="108" name="Google Shape;108;p2"/>
              <p:cNvSpPr/>
              <p:nvPr/>
            </p:nvSpPr>
            <p:spPr>
              <a:xfrm>
                <a:off x="8836002"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8621722" y="2045399"/>
                <a:ext cx="18627" cy="1084391"/>
              </a:xfrm>
              <a:custGeom>
                <a:avLst/>
                <a:gdLst/>
                <a:ahLst/>
                <a:cxnLst/>
                <a:rect l="l" t="t" r="r" b="b"/>
                <a:pathLst>
                  <a:path w="578" h="33648" extrusionOk="0">
                    <a:moveTo>
                      <a:pt x="1" y="1"/>
                    </a:moveTo>
                    <a:lnTo>
                      <a:pt x="1"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8676412" y="2282496"/>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8676412" y="2351689"/>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8676412" y="2420881"/>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8676412" y="2490235"/>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8"/>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8676412" y="2559621"/>
                <a:ext cx="122787" cy="37545"/>
              </a:xfrm>
              <a:custGeom>
                <a:avLst/>
                <a:gdLst/>
                <a:ahLst/>
                <a:cxnLst/>
                <a:rect l="l" t="t" r="r" b="b"/>
                <a:pathLst>
                  <a:path w="3810" h="1165" extrusionOk="0">
                    <a:moveTo>
                      <a:pt x="2822" y="0"/>
                    </a:moveTo>
                    <a:cubicBezTo>
                      <a:pt x="1693" y="0"/>
                      <a:pt x="1" y="585"/>
                      <a:pt x="1" y="585"/>
                    </a:cubicBezTo>
                    <a:cubicBezTo>
                      <a:pt x="1" y="585"/>
                      <a:pt x="1693" y="1165"/>
                      <a:pt x="2822" y="1165"/>
                    </a:cubicBezTo>
                    <a:cubicBezTo>
                      <a:pt x="3386" y="1165"/>
                      <a:pt x="3810" y="1020"/>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8676412" y="2628813"/>
                <a:ext cx="122787" cy="37738"/>
              </a:xfrm>
              <a:custGeom>
                <a:avLst/>
                <a:gdLst/>
                <a:ahLst/>
                <a:cxnLst/>
                <a:rect l="l" t="t" r="r" b="b"/>
                <a:pathLst>
                  <a:path w="3810" h="1171"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8676412" y="2698006"/>
                <a:ext cx="122787" cy="37706"/>
              </a:xfrm>
              <a:custGeom>
                <a:avLst/>
                <a:gdLst/>
                <a:ahLst/>
                <a:cxnLst/>
                <a:rect l="l" t="t" r="r" b="b"/>
                <a:pathLst>
                  <a:path w="3810" h="1170" extrusionOk="0">
                    <a:moveTo>
                      <a:pt x="2822" y="0"/>
                    </a:moveTo>
                    <a:cubicBezTo>
                      <a:pt x="1693" y="0"/>
                      <a:pt x="1" y="585"/>
                      <a:pt x="1" y="585"/>
                    </a:cubicBezTo>
                    <a:cubicBezTo>
                      <a:pt x="1" y="585"/>
                      <a:pt x="1693" y="1170"/>
                      <a:pt x="2822" y="1170"/>
                    </a:cubicBezTo>
                    <a:cubicBezTo>
                      <a:pt x="3386" y="1170"/>
                      <a:pt x="3810" y="1024"/>
                      <a:pt x="3810" y="585"/>
                    </a:cubicBezTo>
                    <a:cubicBezTo>
                      <a:pt x="3810"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8676412" y="2767359"/>
                <a:ext cx="122787" cy="37545"/>
              </a:xfrm>
              <a:custGeom>
                <a:avLst/>
                <a:gdLst/>
                <a:ahLst/>
                <a:cxnLst/>
                <a:rect l="l" t="t" r="r" b="b"/>
                <a:pathLst>
                  <a:path w="3810" h="1165" extrusionOk="0">
                    <a:moveTo>
                      <a:pt x="2822" y="0"/>
                    </a:moveTo>
                    <a:cubicBezTo>
                      <a:pt x="1693" y="0"/>
                      <a:pt x="1" y="580"/>
                      <a:pt x="1" y="580"/>
                    </a:cubicBezTo>
                    <a:cubicBezTo>
                      <a:pt x="1" y="580"/>
                      <a:pt x="1693" y="1165"/>
                      <a:pt x="2822" y="1165"/>
                    </a:cubicBezTo>
                    <a:cubicBezTo>
                      <a:pt x="3386" y="1165"/>
                      <a:pt x="3810" y="1019"/>
                      <a:pt x="3810" y="580"/>
                    </a:cubicBezTo>
                    <a:cubicBezTo>
                      <a:pt x="3810"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8676412" y="2836745"/>
                <a:ext cx="122787" cy="37577"/>
              </a:xfrm>
              <a:custGeom>
                <a:avLst/>
                <a:gdLst/>
                <a:ahLst/>
                <a:cxnLst/>
                <a:rect l="l" t="t" r="r" b="b"/>
                <a:pathLst>
                  <a:path w="3810" h="1166" extrusionOk="0">
                    <a:moveTo>
                      <a:pt x="2822" y="1"/>
                    </a:moveTo>
                    <a:cubicBezTo>
                      <a:pt x="1693" y="1"/>
                      <a:pt x="1" y="586"/>
                      <a:pt x="1" y="586"/>
                    </a:cubicBezTo>
                    <a:cubicBezTo>
                      <a:pt x="1" y="586"/>
                      <a:pt x="1693" y="1165"/>
                      <a:pt x="2822" y="1165"/>
                    </a:cubicBezTo>
                    <a:cubicBezTo>
                      <a:pt x="3386" y="1165"/>
                      <a:pt x="3810" y="1020"/>
                      <a:pt x="3810" y="586"/>
                    </a:cubicBezTo>
                    <a:cubicBezTo>
                      <a:pt x="3810"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8691301" y="2114591"/>
                <a:ext cx="93009" cy="93041"/>
              </a:xfrm>
              <a:custGeom>
                <a:avLst/>
                <a:gdLst/>
                <a:ahLst/>
                <a:cxnLst/>
                <a:rect l="l" t="t" r="r" b="b"/>
                <a:pathLst>
                  <a:path w="2886" h="2887" extrusionOk="0">
                    <a:moveTo>
                      <a:pt x="1443" y="1"/>
                    </a:moveTo>
                    <a:cubicBezTo>
                      <a:pt x="647" y="1"/>
                      <a:pt x="0" y="647"/>
                      <a:pt x="0" y="1443"/>
                    </a:cubicBezTo>
                    <a:cubicBezTo>
                      <a:pt x="0" y="2240"/>
                      <a:pt x="647" y="2886"/>
                      <a:pt x="1443" y="2886"/>
                    </a:cubicBezTo>
                    <a:cubicBezTo>
                      <a:pt x="2240" y="2886"/>
                      <a:pt x="2886" y="2240"/>
                      <a:pt x="2886" y="1443"/>
                    </a:cubicBezTo>
                    <a:cubicBezTo>
                      <a:pt x="2886" y="647"/>
                      <a:pt x="2240" y="1"/>
                      <a:pt x="1443"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8691301" y="2958275"/>
                <a:ext cx="93009" cy="93009"/>
              </a:xfrm>
              <a:custGeom>
                <a:avLst/>
                <a:gdLst/>
                <a:ahLst/>
                <a:cxnLst/>
                <a:rect l="l" t="t" r="r" b="b"/>
                <a:pathLst>
                  <a:path w="2886" h="2886" extrusionOk="0">
                    <a:moveTo>
                      <a:pt x="1443" y="0"/>
                    </a:moveTo>
                    <a:cubicBezTo>
                      <a:pt x="647" y="0"/>
                      <a:pt x="0" y="647"/>
                      <a:pt x="0" y="1443"/>
                    </a:cubicBezTo>
                    <a:cubicBezTo>
                      <a:pt x="0" y="2240"/>
                      <a:pt x="647" y="2886"/>
                      <a:pt x="1443" y="2886"/>
                    </a:cubicBezTo>
                    <a:cubicBezTo>
                      <a:pt x="2240" y="2886"/>
                      <a:pt x="2886" y="2240"/>
                      <a:pt x="2886" y="1443"/>
                    </a:cubicBezTo>
                    <a:cubicBezTo>
                      <a:pt x="2886" y="647"/>
                      <a:pt x="2240" y="0"/>
                      <a:pt x="1443"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2"/>
            <p:cNvGrpSpPr/>
            <p:nvPr/>
          </p:nvGrpSpPr>
          <p:grpSpPr>
            <a:xfrm>
              <a:off x="280955" y="2045399"/>
              <a:ext cx="233263" cy="1084391"/>
              <a:chOff x="280955" y="2045399"/>
              <a:chExt cx="233263" cy="1084391"/>
            </a:xfrm>
          </p:grpSpPr>
          <p:sp>
            <p:nvSpPr>
              <p:cNvPr id="122" name="Google Shape;122;p2"/>
              <p:cNvSpPr/>
              <p:nvPr/>
            </p:nvSpPr>
            <p:spPr>
              <a:xfrm>
                <a:off x="495590" y="2045399"/>
                <a:ext cx="18627" cy="1084391"/>
              </a:xfrm>
              <a:custGeom>
                <a:avLst/>
                <a:gdLst/>
                <a:ahLst/>
                <a:cxnLst/>
                <a:rect l="l" t="t" r="r" b="b"/>
                <a:pathLst>
                  <a:path w="578" h="33648" extrusionOk="0">
                    <a:moveTo>
                      <a:pt x="0" y="1"/>
                    </a:moveTo>
                    <a:lnTo>
                      <a:pt x="0" y="33647"/>
                    </a:lnTo>
                    <a:lnTo>
                      <a:pt x="578" y="33647"/>
                    </a:lnTo>
                    <a:lnTo>
                      <a:pt x="578"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80955" y="2045399"/>
                <a:ext cx="18627" cy="1084391"/>
              </a:xfrm>
              <a:custGeom>
                <a:avLst/>
                <a:gdLst/>
                <a:ahLst/>
                <a:cxnLst/>
                <a:rect l="l" t="t" r="r" b="b"/>
                <a:pathLst>
                  <a:path w="578" h="33648" extrusionOk="0">
                    <a:moveTo>
                      <a:pt x="0" y="1"/>
                    </a:moveTo>
                    <a:lnTo>
                      <a:pt x="0" y="33647"/>
                    </a:lnTo>
                    <a:lnTo>
                      <a:pt x="577" y="33647"/>
                    </a:lnTo>
                    <a:lnTo>
                      <a:pt x="577" y="1"/>
                    </a:ln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36386" y="2282496"/>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36386" y="2351689"/>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36386" y="2420881"/>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6"/>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36386" y="2490235"/>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8"/>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36386" y="2559621"/>
                <a:ext cx="122787" cy="37545"/>
              </a:xfrm>
              <a:custGeom>
                <a:avLst/>
                <a:gdLst/>
                <a:ahLst/>
                <a:cxnLst/>
                <a:rect l="l" t="t" r="r" b="b"/>
                <a:pathLst>
                  <a:path w="3810" h="1165" extrusionOk="0">
                    <a:moveTo>
                      <a:pt x="2822" y="0"/>
                    </a:moveTo>
                    <a:cubicBezTo>
                      <a:pt x="1693" y="0"/>
                      <a:pt x="0" y="585"/>
                      <a:pt x="0" y="585"/>
                    </a:cubicBezTo>
                    <a:cubicBezTo>
                      <a:pt x="0" y="585"/>
                      <a:pt x="1693" y="1165"/>
                      <a:pt x="2822" y="1165"/>
                    </a:cubicBezTo>
                    <a:cubicBezTo>
                      <a:pt x="3386" y="1165"/>
                      <a:pt x="3809" y="1020"/>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36386" y="2628813"/>
                <a:ext cx="122787" cy="37738"/>
              </a:xfrm>
              <a:custGeom>
                <a:avLst/>
                <a:gdLst/>
                <a:ahLst/>
                <a:cxnLst/>
                <a:rect l="l" t="t" r="r" b="b"/>
                <a:pathLst>
                  <a:path w="3810" h="1171"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36386" y="2698006"/>
                <a:ext cx="122787" cy="37706"/>
              </a:xfrm>
              <a:custGeom>
                <a:avLst/>
                <a:gdLst/>
                <a:ahLst/>
                <a:cxnLst/>
                <a:rect l="l" t="t" r="r" b="b"/>
                <a:pathLst>
                  <a:path w="3810" h="1170" extrusionOk="0">
                    <a:moveTo>
                      <a:pt x="2822" y="0"/>
                    </a:moveTo>
                    <a:cubicBezTo>
                      <a:pt x="1693" y="0"/>
                      <a:pt x="0" y="585"/>
                      <a:pt x="0" y="585"/>
                    </a:cubicBezTo>
                    <a:cubicBezTo>
                      <a:pt x="0" y="585"/>
                      <a:pt x="1693" y="1170"/>
                      <a:pt x="2822" y="1170"/>
                    </a:cubicBezTo>
                    <a:cubicBezTo>
                      <a:pt x="3386" y="1170"/>
                      <a:pt x="3809" y="1024"/>
                      <a:pt x="3809" y="585"/>
                    </a:cubicBezTo>
                    <a:cubicBezTo>
                      <a:pt x="3809" y="147"/>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36386" y="2767359"/>
                <a:ext cx="122787" cy="37545"/>
              </a:xfrm>
              <a:custGeom>
                <a:avLst/>
                <a:gdLst/>
                <a:ahLst/>
                <a:cxnLst/>
                <a:rect l="l" t="t" r="r" b="b"/>
                <a:pathLst>
                  <a:path w="3810" h="1165" extrusionOk="0">
                    <a:moveTo>
                      <a:pt x="2822" y="0"/>
                    </a:moveTo>
                    <a:cubicBezTo>
                      <a:pt x="1693" y="0"/>
                      <a:pt x="0" y="580"/>
                      <a:pt x="0" y="580"/>
                    </a:cubicBezTo>
                    <a:cubicBezTo>
                      <a:pt x="0" y="580"/>
                      <a:pt x="1693" y="1165"/>
                      <a:pt x="2822" y="1165"/>
                    </a:cubicBezTo>
                    <a:cubicBezTo>
                      <a:pt x="3386" y="1165"/>
                      <a:pt x="3809" y="1019"/>
                      <a:pt x="3809" y="580"/>
                    </a:cubicBezTo>
                    <a:cubicBezTo>
                      <a:pt x="3809" y="145"/>
                      <a:pt x="3386" y="0"/>
                      <a:pt x="2822"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36386" y="2836745"/>
                <a:ext cx="122787" cy="37577"/>
              </a:xfrm>
              <a:custGeom>
                <a:avLst/>
                <a:gdLst/>
                <a:ahLst/>
                <a:cxnLst/>
                <a:rect l="l" t="t" r="r" b="b"/>
                <a:pathLst>
                  <a:path w="3810" h="1166" extrusionOk="0">
                    <a:moveTo>
                      <a:pt x="2822" y="1"/>
                    </a:moveTo>
                    <a:cubicBezTo>
                      <a:pt x="1693" y="1"/>
                      <a:pt x="0" y="586"/>
                      <a:pt x="0" y="586"/>
                    </a:cubicBezTo>
                    <a:cubicBezTo>
                      <a:pt x="0" y="586"/>
                      <a:pt x="1693" y="1165"/>
                      <a:pt x="2822" y="1165"/>
                    </a:cubicBezTo>
                    <a:cubicBezTo>
                      <a:pt x="3386" y="1165"/>
                      <a:pt x="3809" y="1020"/>
                      <a:pt x="3809" y="586"/>
                    </a:cubicBezTo>
                    <a:cubicBezTo>
                      <a:pt x="3809" y="147"/>
                      <a:pt x="3386" y="1"/>
                      <a:pt x="2822"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51243" y="2114591"/>
                <a:ext cx="93041" cy="93041"/>
              </a:xfrm>
              <a:custGeom>
                <a:avLst/>
                <a:gdLst/>
                <a:ahLst/>
                <a:cxnLst/>
                <a:rect l="l" t="t" r="r" b="b"/>
                <a:pathLst>
                  <a:path w="2887" h="2887" extrusionOk="0">
                    <a:moveTo>
                      <a:pt x="1444" y="1"/>
                    </a:moveTo>
                    <a:cubicBezTo>
                      <a:pt x="647" y="1"/>
                      <a:pt x="1" y="647"/>
                      <a:pt x="1" y="1443"/>
                    </a:cubicBezTo>
                    <a:cubicBezTo>
                      <a:pt x="1" y="2240"/>
                      <a:pt x="647" y="2886"/>
                      <a:pt x="1444" y="2886"/>
                    </a:cubicBezTo>
                    <a:cubicBezTo>
                      <a:pt x="2240" y="2886"/>
                      <a:pt x="2887" y="2240"/>
                      <a:pt x="2887" y="1443"/>
                    </a:cubicBezTo>
                    <a:cubicBezTo>
                      <a:pt x="2887" y="647"/>
                      <a:pt x="2240" y="1"/>
                      <a:pt x="1444"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51243" y="2958275"/>
                <a:ext cx="93041" cy="93009"/>
              </a:xfrm>
              <a:custGeom>
                <a:avLst/>
                <a:gdLst/>
                <a:ahLst/>
                <a:cxnLst/>
                <a:rect l="l" t="t" r="r" b="b"/>
                <a:pathLst>
                  <a:path w="2887" h="2886" extrusionOk="0">
                    <a:moveTo>
                      <a:pt x="1444" y="0"/>
                    </a:moveTo>
                    <a:cubicBezTo>
                      <a:pt x="647" y="0"/>
                      <a:pt x="1" y="647"/>
                      <a:pt x="1" y="1443"/>
                    </a:cubicBezTo>
                    <a:cubicBezTo>
                      <a:pt x="1" y="2240"/>
                      <a:pt x="647" y="2886"/>
                      <a:pt x="1444" y="2886"/>
                    </a:cubicBezTo>
                    <a:cubicBezTo>
                      <a:pt x="2240" y="2886"/>
                      <a:pt x="2887" y="2240"/>
                      <a:pt x="2887" y="1443"/>
                    </a:cubicBezTo>
                    <a:cubicBezTo>
                      <a:pt x="2887" y="647"/>
                      <a:pt x="2240" y="0"/>
                      <a:pt x="1444"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 name="Google Shape;135;p2"/>
            <p:cNvGrpSpPr/>
            <p:nvPr/>
          </p:nvGrpSpPr>
          <p:grpSpPr>
            <a:xfrm>
              <a:off x="4914661" y="330992"/>
              <a:ext cx="2320935" cy="149200"/>
              <a:chOff x="4856159" y="254356"/>
              <a:chExt cx="3296315" cy="211872"/>
            </a:xfrm>
          </p:grpSpPr>
          <p:sp>
            <p:nvSpPr>
              <p:cNvPr id="136" name="Google Shape;136;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2"/>
            <p:cNvGrpSpPr/>
            <p:nvPr/>
          </p:nvGrpSpPr>
          <p:grpSpPr>
            <a:xfrm>
              <a:off x="1908064" y="330992"/>
              <a:ext cx="2320685" cy="149200"/>
              <a:chOff x="1018925" y="254356"/>
              <a:chExt cx="3295960" cy="211872"/>
            </a:xfrm>
          </p:grpSpPr>
          <p:sp>
            <p:nvSpPr>
              <p:cNvPr id="139" name="Google Shape;139;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2"/>
            <p:cNvSpPr/>
            <p:nvPr/>
          </p:nvSpPr>
          <p:spPr>
            <a:xfrm>
              <a:off x="4413409" y="181768"/>
              <a:ext cx="317180" cy="378264"/>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 name="Google Shape;142;p2"/>
            <p:cNvGrpSpPr/>
            <p:nvPr/>
          </p:nvGrpSpPr>
          <p:grpSpPr>
            <a:xfrm rot="10800000">
              <a:off x="1908064" y="4700092"/>
              <a:ext cx="2320935" cy="149200"/>
              <a:chOff x="4856159" y="254356"/>
              <a:chExt cx="3296315" cy="211872"/>
            </a:xfrm>
          </p:grpSpPr>
          <p:sp>
            <p:nvSpPr>
              <p:cNvPr id="143" name="Google Shape;143;p2"/>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2"/>
            <p:cNvGrpSpPr/>
            <p:nvPr/>
          </p:nvGrpSpPr>
          <p:grpSpPr>
            <a:xfrm rot="10800000">
              <a:off x="4914911" y="4700092"/>
              <a:ext cx="2320685" cy="149200"/>
              <a:chOff x="1018925" y="254356"/>
              <a:chExt cx="3295960" cy="211872"/>
            </a:xfrm>
          </p:grpSpPr>
          <p:sp>
            <p:nvSpPr>
              <p:cNvPr id="146" name="Google Shape;146;p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w="28575" cap="flat" cmpd="sng">
                <a:solidFill>
                  <a:schemeClr val="accent2"/>
                </a:solidFill>
                <a:prstDash val="solid"/>
                <a:round/>
                <a:headEnd type="none" w="sm" len="sm"/>
                <a:tailEnd type="none" w="sm" len="sm"/>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 name="Google Shape;148;p2"/>
            <p:cNvGrpSpPr/>
            <p:nvPr/>
          </p:nvGrpSpPr>
          <p:grpSpPr>
            <a:xfrm>
              <a:off x="4427061" y="4703576"/>
              <a:ext cx="317198" cy="288571"/>
              <a:chOff x="4520653" y="4806269"/>
              <a:chExt cx="189780" cy="172662"/>
            </a:xfrm>
          </p:grpSpPr>
          <p:sp>
            <p:nvSpPr>
              <p:cNvPr id="149" name="Google Shape;149;p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2" name="Google Shape;152;p2"/>
          <p:cNvSpPr txBox="1">
            <a:spLocks noGrp="1"/>
          </p:cNvSpPr>
          <p:nvPr>
            <p:ph type="ctrTitle"/>
          </p:nvPr>
        </p:nvSpPr>
        <p:spPr>
          <a:xfrm>
            <a:off x="1395450" y="1703200"/>
            <a:ext cx="6353100" cy="11487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2"/>
              </a:buClr>
              <a:buSzPts val="5200"/>
              <a:buNone/>
              <a:defRPr sz="5000">
                <a:solidFill>
                  <a:schemeClr val="accent5"/>
                </a:solidFill>
              </a:defRPr>
            </a:lvl1pPr>
            <a:lvl2pPr lvl="1" algn="ctr">
              <a:spcBef>
                <a:spcPts val="0"/>
              </a:spcBef>
              <a:spcAft>
                <a:spcPts val="0"/>
              </a:spcAft>
              <a:buClr>
                <a:schemeClr val="lt2"/>
              </a:buClr>
              <a:buSzPts val="5200"/>
              <a:buNone/>
              <a:defRPr sz="5200">
                <a:solidFill>
                  <a:schemeClr val="lt2"/>
                </a:solidFill>
              </a:defRPr>
            </a:lvl2pPr>
            <a:lvl3pPr lvl="2" algn="ctr">
              <a:spcBef>
                <a:spcPts val="0"/>
              </a:spcBef>
              <a:spcAft>
                <a:spcPts val="0"/>
              </a:spcAft>
              <a:buClr>
                <a:schemeClr val="lt2"/>
              </a:buClr>
              <a:buSzPts val="5200"/>
              <a:buNone/>
              <a:defRPr sz="5200">
                <a:solidFill>
                  <a:schemeClr val="lt2"/>
                </a:solidFill>
              </a:defRPr>
            </a:lvl3pPr>
            <a:lvl4pPr lvl="3" algn="ctr">
              <a:spcBef>
                <a:spcPts val="0"/>
              </a:spcBef>
              <a:spcAft>
                <a:spcPts val="0"/>
              </a:spcAft>
              <a:buClr>
                <a:schemeClr val="lt2"/>
              </a:buClr>
              <a:buSzPts val="5200"/>
              <a:buNone/>
              <a:defRPr sz="5200">
                <a:solidFill>
                  <a:schemeClr val="lt2"/>
                </a:solidFill>
              </a:defRPr>
            </a:lvl4pPr>
            <a:lvl5pPr lvl="4" algn="ctr">
              <a:spcBef>
                <a:spcPts val="0"/>
              </a:spcBef>
              <a:spcAft>
                <a:spcPts val="0"/>
              </a:spcAft>
              <a:buClr>
                <a:schemeClr val="lt2"/>
              </a:buClr>
              <a:buSzPts val="5200"/>
              <a:buNone/>
              <a:defRPr sz="5200">
                <a:solidFill>
                  <a:schemeClr val="lt2"/>
                </a:solidFill>
              </a:defRPr>
            </a:lvl5pPr>
            <a:lvl6pPr lvl="5" algn="ctr">
              <a:spcBef>
                <a:spcPts val="0"/>
              </a:spcBef>
              <a:spcAft>
                <a:spcPts val="0"/>
              </a:spcAft>
              <a:buClr>
                <a:schemeClr val="lt2"/>
              </a:buClr>
              <a:buSzPts val="5200"/>
              <a:buNone/>
              <a:defRPr sz="5200">
                <a:solidFill>
                  <a:schemeClr val="lt2"/>
                </a:solidFill>
              </a:defRPr>
            </a:lvl6pPr>
            <a:lvl7pPr lvl="6" algn="ctr">
              <a:spcBef>
                <a:spcPts val="0"/>
              </a:spcBef>
              <a:spcAft>
                <a:spcPts val="0"/>
              </a:spcAft>
              <a:buClr>
                <a:schemeClr val="lt2"/>
              </a:buClr>
              <a:buSzPts val="5200"/>
              <a:buNone/>
              <a:defRPr sz="5200">
                <a:solidFill>
                  <a:schemeClr val="lt2"/>
                </a:solidFill>
              </a:defRPr>
            </a:lvl7pPr>
            <a:lvl8pPr lvl="7" algn="ctr">
              <a:spcBef>
                <a:spcPts val="0"/>
              </a:spcBef>
              <a:spcAft>
                <a:spcPts val="0"/>
              </a:spcAft>
              <a:buClr>
                <a:schemeClr val="lt2"/>
              </a:buClr>
              <a:buSzPts val="5200"/>
              <a:buNone/>
              <a:defRPr sz="5200">
                <a:solidFill>
                  <a:schemeClr val="lt2"/>
                </a:solidFill>
              </a:defRPr>
            </a:lvl8pPr>
            <a:lvl9pPr lvl="8" algn="ctr">
              <a:spcBef>
                <a:spcPts val="0"/>
              </a:spcBef>
              <a:spcAft>
                <a:spcPts val="0"/>
              </a:spcAft>
              <a:buClr>
                <a:schemeClr val="lt2"/>
              </a:buClr>
              <a:buSzPts val="5200"/>
              <a:buNone/>
              <a:defRPr sz="5200">
                <a:solidFill>
                  <a:schemeClr val="lt2"/>
                </a:solidFill>
              </a:defRPr>
            </a:lvl9pPr>
          </a:lstStyle>
          <a:p>
            <a:endParaRPr/>
          </a:p>
        </p:txBody>
      </p:sp>
      <p:sp>
        <p:nvSpPr>
          <p:cNvPr id="153" name="Google Shape;153;p2"/>
          <p:cNvSpPr txBox="1">
            <a:spLocks noGrp="1"/>
          </p:cNvSpPr>
          <p:nvPr>
            <p:ph type="subTitle" idx="1"/>
          </p:nvPr>
        </p:nvSpPr>
        <p:spPr>
          <a:xfrm>
            <a:off x="1395450" y="2765564"/>
            <a:ext cx="6353100" cy="522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2"/>
              </a:buClr>
              <a:buSzPts val="2800"/>
              <a:buNone/>
              <a:defRPr sz="1800">
                <a:solidFill>
                  <a:schemeClr val="lt2"/>
                </a:solidFill>
              </a:defRPr>
            </a:lvl1pPr>
            <a:lvl2pPr lvl="1" algn="ctr">
              <a:lnSpc>
                <a:spcPct val="100000"/>
              </a:lnSpc>
              <a:spcBef>
                <a:spcPts val="0"/>
              </a:spcBef>
              <a:spcAft>
                <a:spcPts val="0"/>
              </a:spcAft>
              <a:buClr>
                <a:schemeClr val="lt2"/>
              </a:buClr>
              <a:buSzPts val="2800"/>
              <a:buNone/>
              <a:defRPr sz="2800">
                <a:solidFill>
                  <a:schemeClr val="lt2"/>
                </a:solidFill>
              </a:defRPr>
            </a:lvl2pPr>
            <a:lvl3pPr lvl="2" algn="ctr">
              <a:lnSpc>
                <a:spcPct val="100000"/>
              </a:lnSpc>
              <a:spcBef>
                <a:spcPts val="0"/>
              </a:spcBef>
              <a:spcAft>
                <a:spcPts val="0"/>
              </a:spcAft>
              <a:buClr>
                <a:schemeClr val="lt2"/>
              </a:buClr>
              <a:buSzPts val="2800"/>
              <a:buNone/>
              <a:defRPr sz="2800">
                <a:solidFill>
                  <a:schemeClr val="lt2"/>
                </a:solidFill>
              </a:defRPr>
            </a:lvl3pPr>
            <a:lvl4pPr lvl="3" algn="ctr">
              <a:lnSpc>
                <a:spcPct val="100000"/>
              </a:lnSpc>
              <a:spcBef>
                <a:spcPts val="0"/>
              </a:spcBef>
              <a:spcAft>
                <a:spcPts val="0"/>
              </a:spcAft>
              <a:buClr>
                <a:schemeClr val="lt2"/>
              </a:buClr>
              <a:buSzPts val="2800"/>
              <a:buNone/>
              <a:defRPr sz="2800">
                <a:solidFill>
                  <a:schemeClr val="lt2"/>
                </a:solidFill>
              </a:defRPr>
            </a:lvl4pPr>
            <a:lvl5pPr lvl="4" algn="ctr">
              <a:lnSpc>
                <a:spcPct val="100000"/>
              </a:lnSpc>
              <a:spcBef>
                <a:spcPts val="0"/>
              </a:spcBef>
              <a:spcAft>
                <a:spcPts val="0"/>
              </a:spcAft>
              <a:buClr>
                <a:schemeClr val="lt2"/>
              </a:buClr>
              <a:buSzPts val="2800"/>
              <a:buNone/>
              <a:defRPr sz="2800">
                <a:solidFill>
                  <a:schemeClr val="lt2"/>
                </a:solidFill>
              </a:defRPr>
            </a:lvl5pPr>
            <a:lvl6pPr lvl="5" algn="ctr">
              <a:lnSpc>
                <a:spcPct val="100000"/>
              </a:lnSpc>
              <a:spcBef>
                <a:spcPts val="0"/>
              </a:spcBef>
              <a:spcAft>
                <a:spcPts val="0"/>
              </a:spcAft>
              <a:buClr>
                <a:schemeClr val="lt2"/>
              </a:buClr>
              <a:buSzPts val="2800"/>
              <a:buNone/>
              <a:defRPr sz="2800">
                <a:solidFill>
                  <a:schemeClr val="lt2"/>
                </a:solidFill>
              </a:defRPr>
            </a:lvl6pPr>
            <a:lvl7pPr lvl="6" algn="ctr">
              <a:lnSpc>
                <a:spcPct val="100000"/>
              </a:lnSpc>
              <a:spcBef>
                <a:spcPts val="0"/>
              </a:spcBef>
              <a:spcAft>
                <a:spcPts val="0"/>
              </a:spcAft>
              <a:buClr>
                <a:schemeClr val="lt2"/>
              </a:buClr>
              <a:buSzPts val="2800"/>
              <a:buNone/>
              <a:defRPr sz="2800">
                <a:solidFill>
                  <a:schemeClr val="lt2"/>
                </a:solidFill>
              </a:defRPr>
            </a:lvl7pPr>
            <a:lvl8pPr lvl="7" algn="ctr">
              <a:lnSpc>
                <a:spcPct val="100000"/>
              </a:lnSpc>
              <a:spcBef>
                <a:spcPts val="0"/>
              </a:spcBef>
              <a:spcAft>
                <a:spcPts val="0"/>
              </a:spcAft>
              <a:buClr>
                <a:schemeClr val="lt2"/>
              </a:buClr>
              <a:buSzPts val="2800"/>
              <a:buNone/>
              <a:defRPr sz="2800">
                <a:solidFill>
                  <a:schemeClr val="lt2"/>
                </a:solidFill>
              </a:defRPr>
            </a:lvl8pPr>
            <a:lvl9pPr lvl="8" algn="ctr">
              <a:lnSpc>
                <a:spcPct val="100000"/>
              </a:lnSpc>
              <a:spcBef>
                <a:spcPts val="0"/>
              </a:spcBef>
              <a:spcAft>
                <a:spcPts val="0"/>
              </a:spcAft>
              <a:buClr>
                <a:schemeClr val="lt2"/>
              </a:buClr>
              <a:buSzPts val="2800"/>
              <a:buNone/>
              <a:defRPr sz="2800">
                <a:solidFill>
                  <a:schemeClr val="lt2"/>
                </a:solidFill>
              </a:defRPr>
            </a:lvl9pPr>
          </a:lstStyle>
          <a:p>
            <a:endParaRPr/>
          </a:p>
        </p:txBody>
      </p:sp>
    </p:spTree>
    <p:extLst>
      <p:ext uri="{BB962C8B-B14F-4D97-AF65-F5344CB8AC3E}">
        <p14:creationId xmlns:p14="http://schemas.microsoft.com/office/powerpoint/2010/main" val="13768662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type="secHead" preserve="1">
  <p:cSld name="Section header">
    <p:bg>
      <p:bgPr>
        <a:blipFill>
          <a:blip r:embed="rId2">
            <a:alphaModFix/>
          </a:blip>
          <a:stretch>
            <a:fillRect/>
          </a:stretch>
        </a:blipFill>
        <a:effectLst/>
      </p:bgPr>
    </p:bg>
    <p:spTree>
      <p:nvGrpSpPr>
        <p:cNvPr id="1" name="Shape 154"/>
        <p:cNvGrpSpPr/>
        <p:nvPr/>
      </p:nvGrpSpPr>
      <p:grpSpPr>
        <a:xfrm>
          <a:off x="0" y="0"/>
          <a:ext cx="0" cy="0"/>
          <a:chOff x="0" y="0"/>
          <a:chExt cx="0" cy="0"/>
        </a:xfrm>
      </p:grpSpPr>
      <p:grpSp>
        <p:nvGrpSpPr>
          <p:cNvPr id="155" name="Google Shape;155;p3"/>
          <p:cNvGrpSpPr/>
          <p:nvPr/>
        </p:nvGrpSpPr>
        <p:grpSpPr>
          <a:xfrm>
            <a:off x="76177" y="114913"/>
            <a:ext cx="8991497" cy="4900595"/>
            <a:chOff x="76177" y="114913"/>
            <a:chExt cx="8991497" cy="4900595"/>
          </a:xfrm>
        </p:grpSpPr>
        <p:grpSp>
          <p:nvGrpSpPr>
            <p:cNvPr id="156" name="Google Shape;156;p3"/>
            <p:cNvGrpSpPr/>
            <p:nvPr/>
          </p:nvGrpSpPr>
          <p:grpSpPr>
            <a:xfrm>
              <a:off x="4477110" y="4842845"/>
              <a:ext cx="189780" cy="172662"/>
              <a:chOff x="4520653" y="4806269"/>
              <a:chExt cx="189780" cy="172662"/>
            </a:xfrm>
          </p:grpSpPr>
          <p:sp>
            <p:nvSpPr>
              <p:cNvPr id="157" name="Google Shape;157;p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 name="Google Shape;160;p3"/>
            <p:cNvGrpSpPr/>
            <p:nvPr/>
          </p:nvGrpSpPr>
          <p:grpSpPr>
            <a:xfrm>
              <a:off x="194306" y="1034696"/>
              <a:ext cx="213648" cy="3005896"/>
              <a:chOff x="194306" y="1034696"/>
              <a:chExt cx="213648" cy="3005896"/>
            </a:xfrm>
          </p:grpSpPr>
          <p:sp>
            <p:nvSpPr>
              <p:cNvPr id="161" name="Google Shape;161;p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3"/>
            <p:cNvGrpSpPr/>
            <p:nvPr/>
          </p:nvGrpSpPr>
          <p:grpSpPr>
            <a:xfrm>
              <a:off x="1018925" y="4718372"/>
              <a:ext cx="3295960" cy="211904"/>
              <a:chOff x="1018925" y="4669812"/>
              <a:chExt cx="3295960" cy="211904"/>
            </a:xfrm>
          </p:grpSpPr>
          <p:sp>
            <p:nvSpPr>
              <p:cNvPr id="166" name="Google Shape;166;p3"/>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4856159" y="4718372"/>
              <a:ext cx="3296315" cy="211904"/>
              <a:chOff x="4856159" y="4669812"/>
              <a:chExt cx="3296315" cy="211904"/>
            </a:xfrm>
          </p:grpSpPr>
          <p:sp>
            <p:nvSpPr>
              <p:cNvPr id="169" name="Google Shape;169;p3"/>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 name="Google Shape;171;p3"/>
            <p:cNvGrpSpPr/>
            <p:nvPr/>
          </p:nvGrpSpPr>
          <p:grpSpPr>
            <a:xfrm>
              <a:off x="1005226" y="213208"/>
              <a:ext cx="7133549" cy="211872"/>
              <a:chOff x="1018925" y="199492"/>
              <a:chExt cx="7133549" cy="211872"/>
            </a:xfrm>
          </p:grpSpPr>
          <p:grpSp>
            <p:nvGrpSpPr>
              <p:cNvPr id="172" name="Google Shape;172;p3"/>
              <p:cNvGrpSpPr/>
              <p:nvPr/>
            </p:nvGrpSpPr>
            <p:grpSpPr>
              <a:xfrm>
                <a:off x="4856159" y="199492"/>
                <a:ext cx="3296315" cy="211872"/>
                <a:chOff x="4856159" y="254356"/>
                <a:chExt cx="3296315" cy="211872"/>
              </a:xfrm>
            </p:grpSpPr>
            <p:sp>
              <p:nvSpPr>
                <p:cNvPr id="173" name="Google Shape;173;p3"/>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 name="Google Shape;175;p3"/>
              <p:cNvGrpSpPr/>
              <p:nvPr/>
            </p:nvGrpSpPr>
            <p:grpSpPr>
              <a:xfrm>
                <a:off x="1018925" y="199492"/>
                <a:ext cx="3295960" cy="211872"/>
                <a:chOff x="1018925" y="254356"/>
                <a:chExt cx="3295960" cy="211872"/>
              </a:xfrm>
            </p:grpSpPr>
            <p:sp>
              <p:nvSpPr>
                <p:cNvPr id="176" name="Google Shape;176;p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 name="Google Shape;178;p3"/>
            <p:cNvGrpSpPr/>
            <p:nvPr/>
          </p:nvGrpSpPr>
          <p:grpSpPr>
            <a:xfrm>
              <a:off x="91453" y="114937"/>
              <a:ext cx="750045" cy="777207"/>
              <a:chOff x="54877" y="169801"/>
              <a:chExt cx="750045" cy="777207"/>
            </a:xfrm>
          </p:grpSpPr>
          <p:sp>
            <p:nvSpPr>
              <p:cNvPr id="179" name="Google Shape;179;p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3"/>
            <p:cNvGrpSpPr/>
            <p:nvPr/>
          </p:nvGrpSpPr>
          <p:grpSpPr>
            <a:xfrm>
              <a:off x="76177" y="4248700"/>
              <a:ext cx="779177" cy="746654"/>
              <a:chOff x="39601" y="4212124"/>
              <a:chExt cx="779177" cy="746654"/>
            </a:xfrm>
          </p:grpSpPr>
          <p:sp>
            <p:nvSpPr>
              <p:cNvPr id="199" name="Google Shape;199;p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 name="Google Shape;218;p3"/>
            <p:cNvGrpSpPr/>
            <p:nvPr/>
          </p:nvGrpSpPr>
          <p:grpSpPr>
            <a:xfrm>
              <a:off x="8735864" y="1034696"/>
              <a:ext cx="213293" cy="3005896"/>
              <a:chOff x="8735864" y="1034696"/>
              <a:chExt cx="213293" cy="3005896"/>
            </a:xfrm>
          </p:grpSpPr>
          <p:sp>
            <p:nvSpPr>
              <p:cNvPr id="219" name="Google Shape;219;p3"/>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 name="Google Shape;223;p3"/>
            <p:cNvGrpSpPr/>
            <p:nvPr/>
          </p:nvGrpSpPr>
          <p:grpSpPr>
            <a:xfrm>
              <a:off x="8302319" y="114937"/>
              <a:ext cx="750045" cy="777046"/>
              <a:chOff x="8338895" y="169801"/>
              <a:chExt cx="750045" cy="777046"/>
            </a:xfrm>
          </p:grpSpPr>
          <p:sp>
            <p:nvSpPr>
              <p:cNvPr id="224" name="Google Shape;224;p3"/>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 name="Google Shape;243;p3"/>
            <p:cNvGrpSpPr/>
            <p:nvPr/>
          </p:nvGrpSpPr>
          <p:grpSpPr>
            <a:xfrm>
              <a:off x="8288916" y="4248700"/>
              <a:ext cx="778757" cy="746654"/>
              <a:chOff x="8325492" y="4212124"/>
              <a:chExt cx="778757" cy="746654"/>
            </a:xfrm>
          </p:grpSpPr>
          <p:sp>
            <p:nvSpPr>
              <p:cNvPr id="244" name="Google Shape;244;p3"/>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 name="Google Shape;263;p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 name="Google Shape;264;p3"/>
          <p:cNvSpPr txBox="1">
            <a:spLocks noGrp="1"/>
          </p:cNvSpPr>
          <p:nvPr>
            <p:ph type="title"/>
          </p:nvPr>
        </p:nvSpPr>
        <p:spPr>
          <a:xfrm>
            <a:off x="805375" y="1755775"/>
            <a:ext cx="5308800" cy="19461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b="1">
                <a:solidFill>
                  <a:schemeClr val="accent5"/>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65" name="Google Shape;265;p3"/>
          <p:cNvSpPr txBox="1">
            <a:spLocks noGrp="1"/>
          </p:cNvSpPr>
          <p:nvPr>
            <p:ph type="subTitle" idx="1"/>
          </p:nvPr>
        </p:nvSpPr>
        <p:spPr>
          <a:xfrm>
            <a:off x="805375" y="3612150"/>
            <a:ext cx="4276500" cy="522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5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6" name="Google Shape;266;p3"/>
          <p:cNvSpPr txBox="1">
            <a:spLocks noGrp="1"/>
          </p:cNvSpPr>
          <p:nvPr>
            <p:ph type="title" idx="2" hasCustomPrompt="1"/>
          </p:nvPr>
        </p:nvSpPr>
        <p:spPr>
          <a:xfrm>
            <a:off x="779975" y="1008450"/>
            <a:ext cx="1137900" cy="772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60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extLst>
      <p:ext uri="{BB962C8B-B14F-4D97-AF65-F5344CB8AC3E}">
        <p14:creationId xmlns:p14="http://schemas.microsoft.com/office/powerpoint/2010/main" val="41840475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379"/>
        <p:cNvGrpSpPr/>
        <p:nvPr/>
      </p:nvGrpSpPr>
      <p:grpSpPr>
        <a:xfrm>
          <a:off x="0" y="0"/>
          <a:ext cx="0" cy="0"/>
          <a:chOff x="0" y="0"/>
          <a:chExt cx="0" cy="0"/>
        </a:xfrm>
      </p:grpSpPr>
      <p:sp>
        <p:nvSpPr>
          <p:cNvPr id="380" name="Google Shape;380;p5"/>
          <p:cNvSpPr txBox="1">
            <a:spLocks noGrp="1"/>
          </p:cNvSpPr>
          <p:nvPr>
            <p:ph type="title"/>
          </p:nvPr>
        </p:nvSpPr>
        <p:spPr>
          <a:xfrm>
            <a:off x="713400" y="445025"/>
            <a:ext cx="77172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sz="3000">
                <a:solidFill>
                  <a:schemeClr val="accent5"/>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81" name="Google Shape;381;p5"/>
          <p:cNvSpPr txBox="1">
            <a:spLocks noGrp="1"/>
          </p:cNvSpPr>
          <p:nvPr>
            <p:ph type="body" idx="1"/>
          </p:nvPr>
        </p:nvSpPr>
        <p:spPr>
          <a:xfrm>
            <a:off x="4077525" y="1904050"/>
            <a:ext cx="3847200" cy="10797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500">
                <a:solidFill>
                  <a:schemeClr val="dk1"/>
                </a:solidFill>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82" name="Google Shape;382;p5"/>
          <p:cNvSpPr txBox="1">
            <a:spLocks noGrp="1"/>
          </p:cNvSpPr>
          <p:nvPr>
            <p:ph type="body" idx="2"/>
          </p:nvPr>
        </p:nvSpPr>
        <p:spPr>
          <a:xfrm>
            <a:off x="4077525" y="3480700"/>
            <a:ext cx="3847200" cy="10797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500">
                <a:solidFill>
                  <a:schemeClr val="dk1"/>
                </a:solidFill>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83" name="Google Shape;383;p5"/>
          <p:cNvSpPr txBox="1">
            <a:spLocks noGrp="1"/>
          </p:cNvSpPr>
          <p:nvPr>
            <p:ph type="title" idx="3"/>
          </p:nvPr>
        </p:nvSpPr>
        <p:spPr>
          <a:xfrm>
            <a:off x="4077525" y="1372450"/>
            <a:ext cx="35907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84" name="Google Shape;384;p5"/>
          <p:cNvSpPr txBox="1">
            <a:spLocks noGrp="1"/>
          </p:cNvSpPr>
          <p:nvPr>
            <p:ph type="title" idx="4"/>
          </p:nvPr>
        </p:nvSpPr>
        <p:spPr>
          <a:xfrm>
            <a:off x="4077525" y="2949100"/>
            <a:ext cx="35907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grpSp>
        <p:nvGrpSpPr>
          <p:cNvPr id="385" name="Google Shape;385;p5"/>
          <p:cNvGrpSpPr/>
          <p:nvPr/>
        </p:nvGrpSpPr>
        <p:grpSpPr>
          <a:xfrm>
            <a:off x="-23" y="114913"/>
            <a:ext cx="9067896" cy="4900595"/>
            <a:chOff x="-23" y="114913"/>
            <a:chExt cx="9067896" cy="4900595"/>
          </a:xfrm>
        </p:grpSpPr>
        <p:grpSp>
          <p:nvGrpSpPr>
            <p:cNvPr id="386" name="Google Shape;386;p5"/>
            <p:cNvGrpSpPr/>
            <p:nvPr/>
          </p:nvGrpSpPr>
          <p:grpSpPr>
            <a:xfrm flipH="1">
              <a:off x="4477159" y="4842845"/>
              <a:ext cx="189780" cy="172662"/>
              <a:chOff x="4520653" y="4806269"/>
              <a:chExt cx="189780" cy="172662"/>
            </a:xfrm>
          </p:grpSpPr>
          <p:sp>
            <p:nvSpPr>
              <p:cNvPr id="387" name="Google Shape;387;p5"/>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 name="Google Shape;390;p5"/>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 name="Google Shape;391;p5"/>
            <p:cNvGrpSpPr/>
            <p:nvPr/>
          </p:nvGrpSpPr>
          <p:grpSpPr>
            <a:xfrm flipH="1">
              <a:off x="-23" y="114937"/>
              <a:ext cx="9067896" cy="4880416"/>
              <a:chOff x="76177" y="114937"/>
              <a:chExt cx="9067896" cy="4880416"/>
            </a:xfrm>
          </p:grpSpPr>
          <p:grpSp>
            <p:nvGrpSpPr>
              <p:cNvPr id="392" name="Google Shape;392;p5"/>
              <p:cNvGrpSpPr/>
              <p:nvPr/>
            </p:nvGrpSpPr>
            <p:grpSpPr>
              <a:xfrm>
                <a:off x="194306" y="1034696"/>
                <a:ext cx="213648" cy="3005896"/>
                <a:chOff x="194306" y="1034696"/>
                <a:chExt cx="213648" cy="3005896"/>
              </a:xfrm>
            </p:grpSpPr>
            <p:sp>
              <p:nvSpPr>
                <p:cNvPr id="393" name="Google Shape;393;p5"/>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5"/>
              <p:cNvGrpSpPr/>
              <p:nvPr/>
            </p:nvGrpSpPr>
            <p:grpSpPr>
              <a:xfrm>
                <a:off x="1005226" y="210401"/>
                <a:ext cx="8138847" cy="211872"/>
                <a:chOff x="1005226" y="199492"/>
                <a:chExt cx="8138847" cy="211872"/>
              </a:xfrm>
            </p:grpSpPr>
            <p:sp>
              <p:nvSpPr>
                <p:cNvPr id="398" name="Google Shape;398;p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 name="Google Shape;399;p5"/>
                <p:cNvGrpSpPr/>
                <p:nvPr/>
              </p:nvGrpSpPr>
              <p:grpSpPr>
                <a:xfrm>
                  <a:off x="1005226" y="199492"/>
                  <a:ext cx="3295960" cy="211872"/>
                  <a:chOff x="1018925" y="254356"/>
                  <a:chExt cx="3295960" cy="211872"/>
                </a:xfrm>
              </p:grpSpPr>
              <p:sp>
                <p:nvSpPr>
                  <p:cNvPr id="400" name="Google Shape;400;p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 name="Google Shape;402;p5"/>
              <p:cNvGrpSpPr/>
              <p:nvPr/>
            </p:nvGrpSpPr>
            <p:grpSpPr>
              <a:xfrm>
                <a:off x="91453" y="114937"/>
                <a:ext cx="750045" cy="777207"/>
                <a:chOff x="54877" y="169801"/>
                <a:chExt cx="750045" cy="777207"/>
              </a:xfrm>
            </p:grpSpPr>
            <p:sp>
              <p:nvSpPr>
                <p:cNvPr id="403" name="Google Shape;403;p5"/>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5"/>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5"/>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5"/>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5"/>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5"/>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5"/>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5"/>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5"/>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5"/>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5"/>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5"/>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5"/>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5"/>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5"/>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5"/>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5"/>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5"/>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5"/>
              <p:cNvGrpSpPr/>
              <p:nvPr/>
            </p:nvGrpSpPr>
            <p:grpSpPr>
              <a:xfrm>
                <a:off x="76177" y="4248700"/>
                <a:ext cx="779177" cy="746654"/>
                <a:chOff x="39601" y="4212124"/>
                <a:chExt cx="779177" cy="746654"/>
              </a:xfrm>
            </p:grpSpPr>
            <p:sp>
              <p:nvSpPr>
                <p:cNvPr id="423" name="Google Shape;423;p5"/>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5"/>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5"/>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5"/>
              <p:cNvGrpSpPr/>
              <p:nvPr/>
            </p:nvGrpSpPr>
            <p:grpSpPr>
              <a:xfrm rot="10800000" flipH="1">
                <a:off x="1005226" y="4721208"/>
                <a:ext cx="8138847" cy="211872"/>
                <a:chOff x="1005226" y="199492"/>
                <a:chExt cx="8138847" cy="211872"/>
              </a:xfrm>
            </p:grpSpPr>
            <p:sp>
              <p:nvSpPr>
                <p:cNvPr id="443" name="Google Shape;443;p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5"/>
                <p:cNvGrpSpPr/>
                <p:nvPr/>
              </p:nvGrpSpPr>
              <p:grpSpPr>
                <a:xfrm>
                  <a:off x="1005226" y="199492"/>
                  <a:ext cx="3295960" cy="211872"/>
                  <a:chOff x="1018925" y="254356"/>
                  <a:chExt cx="3295960" cy="211872"/>
                </a:xfrm>
              </p:grpSpPr>
              <p:sp>
                <p:nvSpPr>
                  <p:cNvPr id="445" name="Google Shape;445;p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wo columns" type="twoColTx" preserve="1">
  <p:cSld name="Title and two columns">
    <p:bg>
      <p:bgPr>
        <a:blipFill>
          <a:blip r:embed="rId2">
            <a:alphaModFix/>
          </a:blip>
          <a:stretch>
            <a:fillRect/>
          </a:stretch>
        </a:blipFill>
        <a:effectLst/>
      </p:bgPr>
    </p:bg>
    <p:spTree>
      <p:nvGrpSpPr>
        <p:cNvPr id="1" name="Shape 379"/>
        <p:cNvGrpSpPr/>
        <p:nvPr/>
      </p:nvGrpSpPr>
      <p:grpSpPr>
        <a:xfrm>
          <a:off x="0" y="0"/>
          <a:ext cx="0" cy="0"/>
          <a:chOff x="0" y="0"/>
          <a:chExt cx="0" cy="0"/>
        </a:xfrm>
      </p:grpSpPr>
      <p:sp>
        <p:nvSpPr>
          <p:cNvPr id="380" name="Google Shape;380;p5"/>
          <p:cNvSpPr txBox="1">
            <a:spLocks noGrp="1"/>
          </p:cNvSpPr>
          <p:nvPr>
            <p:ph type="title"/>
          </p:nvPr>
        </p:nvSpPr>
        <p:spPr>
          <a:xfrm>
            <a:off x="713400" y="445025"/>
            <a:ext cx="77172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sz="3000">
                <a:solidFill>
                  <a:schemeClr val="accent5"/>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81" name="Google Shape;381;p5"/>
          <p:cNvSpPr txBox="1">
            <a:spLocks noGrp="1"/>
          </p:cNvSpPr>
          <p:nvPr>
            <p:ph type="body" idx="1"/>
          </p:nvPr>
        </p:nvSpPr>
        <p:spPr>
          <a:xfrm>
            <a:off x="4077525" y="1904050"/>
            <a:ext cx="3847200" cy="10797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500">
                <a:solidFill>
                  <a:schemeClr val="dk1"/>
                </a:solidFill>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82" name="Google Shape;382;p5"/>
          <p:cNvSpPr txBox="1">
            <a:spLocks noGrp="1"/>
          </p:cNvSpPr>
          <p:nvPr>
            <p:ph type="body" idx="2"/>
          </p:nvPr>
        </p:nvSpPr>
        <p:spPr>
          <a:xfrm>
            <a:off x="4077525" y="3480700"/>
            <a:ext cx="3847200" cy="10797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500">
                <a:solidFill>
                  <a:schemeClr val="dk1"/>
                </a:solidFill>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383" name="Google Shape;383;p5"/>
          <p:cNvSpPr txBox="1">
            <a:spLocks noGrp="1"/>
          </p:cNvSpPr>
          <p:nvPr>
            <p:ph type="title" idx="3"/>
          </p:nvPr>
        </p:nvSpPr>
        <p:spPr>
          <a:xfrm>
            <a:off x="4077525" y="1372450"/>
            <a:ext cx="35907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384" name="Google Shape;384;p5"/>
          <p:cNvSpPr txBox="1">
            <a:spLocks noGrp="1"/>
          </p:cNvSpPr>
          <p:nvPr>
            <p:ph type="title" idx="4"/>
          </p:nvPr>
        </p:nvSpPr>
        <p:spPr>
          <a:xfrm>
            <a:off x="4077525" y="2949100"/>
            <a:ext cx="35907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grpSp>
        <p:nvGrpSpPr>
          <p:cNvPr id="385" name="Google Shape;385;p5"/>
          <p:cNvGrpSpPr/>
          <p:nvPr/>
        </p:nvGrpSpPr>
        <p:grpSpPr>
          <a:xfrm>
            <a:off x="-23" y="114913"/>
            <a:ext cx="9067896" cy="4900595"/>
            <a:chOff x="-23" y="114913"/>
            <a:chExt cx="9067896" cy="4900595"/>
          </a:xfrm>
        </p:grpSpPr>
        <p:grpSp>
          <p:nvGrpSpPr>
            <p:cNvPr id="386" name="Google Shape;386;p5"/>
            <p:cNvGrpSpPr/>
            <p:nvPr/>
          </p:nvGrpSpPr>
          <p:grpSpPr>
            <a:xfrm flipH="1">
              <a:off x="4477159" y="4842845"/>
              <a:ext cx="189780" cy="172662"/>
              <a:chOff x="4520653" y="4806269"/>
              <a:chExt cx="189780" cy="172662"/>
            </a:xfrm>
          </p:grpSpPr>
          <p:sp>
            <p:nvSpPr>
              <p:cNvPr id="387" name="Google Shape;387;p5"/>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 name="Google Shape;390;p5"/>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 name="Google Shape;391;p5"/>
            <p:cNvGrpSpPr/>
            <p:nvPr/>
          </p:nvGrpSpPr>
          <p:grpSpPr>
            <a:xfrm flipH="1">
              <a:off x="-23" y="114937"/>
              <a:ext cx="9067896" cy="4880416"/>
              <a:chOff x="76177" y="114937"/>
              <a:chExt cx="9067896" cy="4880416"/>
            </a:xfrm>
          </p:grpSpPr>
          <p:grpSp>
            <p:nvGrpSpPr>
              <p:cNvPr id="392" name="Google Shape;392;p5"/>
              <p:cNvGrpSpPr/>
              <p:nvPr/>
            </p:nvGrpSpPr>
            <p:grpSpPr>
              <a:xfrm>
                <a:off x="194306" y="1034696"/>
                <a:ext cx="213648" cy="3005896"/>
                <a:chOff x="194306" y="1034696"/>
                <a:chExt cx="213648" cy="3005896"/>
              </a:xfrm>
            </p:grpSpPr>
            <p:sp>
              <p:nvSpPr>
                <p:cNvPr id="393" name="Google Shape;393;p5"/>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5"/>
              <p:cNvGrpSpPr/>
              <p:nvPr/>
            </p:nvGrpSpPr>
            <p:grpSpPr>
              <a:xfrm>
                <a:off x="1005226" y="210401"/>
                <a:ext cx="8138847" cy="211872"/>
                <a:chOff x="1005226" y="199492"/>
                <a:chExt cx="8138847" cy="211872"/>
              </a:xfrm>
            </p:grpSpPr>
            <p:sp>
              <p:nvSpPr>
                <p:cNvPr id="398" name="Google Shape;398;p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 name="Google Shape;399;p5"/>
                <p:cNvGrpSpPr/>
                <p:nvPr/>
              </p:nvGrpSpPr>
              <p:grpSpPr>
                <a:xfrm>
                  <a:off x="1005226" y="199492"/>
                  <a:ext cx="3295960" cy="211872"/>
                  <a:chOff x="1018925" y="254356"/>
                  <a:chExt cx="3295960" cy="211872"/>
                </a:xfrm>
              </p:grpSpPr>
              <p:sp>
                <p:nvSpPr>
                  <p:cNvPr id="400" name="Google Shape;400;p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 name="Google Shape;402;p5"/>
              <p:cNvGrpSpPr/>
              <p:nvPr/>
            </p:nvGrpSpPr>
            <p:grpSpPr>
              <a:xfrm>
                <a:off x="91453" y="114937"/>
                <a:ext cx="750045" cy="777207"/>
                <a:chOff x="54877" y="169801"/>
                <a:chExt cx="750045" cy="777207"/>
              </a:xfrm>
            </p:grpSpPr>
            <p:sp>
              <p:nvSpPr>
                <p:cNvPr id="403" name="Google Shape;403;p5"/>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5"/>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5"/>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5"/>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5"/>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5"/>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5"/>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5"/>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5"/>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5"/>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5"/>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5"/>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5"/>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5"/>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5"/>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5"/>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5"/>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5"/>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5"/>
              <p:cNvGrpSpPr/>
              <p:nvPr/>
            </p:nvGrpSpPr>
            <p:grpSpPr>
              <a:xfrm>
                <a:off x="76177" y="4248700"/>
                <a:ext cx="779177" cy="746654"/>
                <a:chOff x="39601" y="4212124"/>
                <a:chExt cx="779177" cy="746654"/>
              </a:xfrm>
            </p:grpSpPr>
            <p:sp>
              <p:nvSpPr>
                <p:cNvPr id="423" name="Google Shape;423;p5"/>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5"/>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5"/>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5"/>
              <p:cNvGrpSpPr/>
              <p:nvPr/>
            </p:nvGrpSpPr>
            <p:grpSpPr>
              <a:xfrm rot="10800000" flipH="1">
                <a:off x="1005226" y="4721208"/>
                <a:ext cx="8138847" cy="211872"/>
                <a:chOff x="1005226" y="199492"/>
                <a:chExt cx="8138847" cy="211872"/>
              </a:xfrm>
            </p:grpSpPr>
            <p:sp>
              <p:nvSpPr>
                <p:cNvPr id="443" name="Google Shape;443;p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5"/>
                <p:cNvGrpSpPr/>
                <p:nvPr/>
              </p:nvGrpSpPr>
              <p:grpSpPr>
                <a:xfrm>
                  <a:off x="1005226" y="199492"/>
                  <a:ext cx="3295960" cy="211872"/>
                  <a:chOff x="1018925" y="254356"/>
                  <a:chExt cx="3295960" cy="211872"/>
                </a:xfrm>
              </p:grpSpPr>
              <p:sp>
                <p:nvSpPr>
                  <p:cNvPr id="445" name="Google Shape;445;p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131263644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type="titleOnly" preserve="1">
  <p:cSld name="Title only">
    <p:bg>
      <p:bgPr>
        <a:blipFill>
          <a:blip r:embed="rId2">
            <a:alphaModFix/>
          </a:blip>
          <a:stretch>
            <a:fillRect/>
          </a:stretch>
        </a:blipFill>
        <a:effectLst/>
      </p:bgPr>
    </p:bg>
    <p:spTree>
      <p:nvGrpSpPr>
        <p:cNvPr id="1" name="Shape 447"/>
        <p:cNvGrpSpPr/>
        <p:nvPr/>
      </p:nvGrpSpPr>
      <p:grpSpPr>
        <a:xfrm>
          <a:off x="0" y="0"/>
          <a:ext cx="0" cy="0"/>
          <a:chOff x="0" y="0"/>
          <a:chExt cx="0" cy="0"/>
        </a:xfrm>
      </p:grpSpPr>
      <p:sp>
        <p:nvSpPr>
          <p:cNvPr id="448" name="Google Shape;448;p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5"/>
              </a:buClr>
              <a:buSzPts val="2800"/>
              <a:buNone/>
              <a:defRPr sz="3000">
                <a:solidFill>
                  <a:schemeClr val="accent5"/>
                </a:solidFill>
              </a:defRPr>
            </a:lvl1pPr>
            <a:lvl2pPr lvl="1">
              <a:spcBef>
                <a:spcPts val="0"/>
              </a:spcBef>
              <a:spcAft>
                <a:spcPts val="0"/>
              </a:spcAft>
              <a:buClr>
                <a:schemeClr val="accent5"/>
              </a:buClr>
              <a:buSzPts val="2800"/>
              <a:buNone/>
              <a:defRPr>
                <a:solidFill>
                  <a:schemeClr val="accent5"/>
                </a:solidFill>
              </a:defRPr>
            </a:lvl2pPr>
            <a:lvl3pPr lvl="2">
              <a:spcBef>
                <a:spcPts val="0"/>
              </a:spcBef>
              <a:spcAft>
                <a:spcPts val="0"/>
              </a:spcAft>
              <a:buClr>
                <a:schemeClr val="accent5"/>
              </a:buClr>
              <a:buSzPts val="2800"/>
              <a:buNone/>
              <a:defRPr>
                <a:solidFill>
                  <a:schemeClr val="accent5"/>
                </a:solidFill>
              </a:defRPr>
            </a:lvl3pPr>
            <a:lvl4pPr lvl="3">
              <a:spcBef>
                <a:spcPts val="0"/>
              </a:spcBef>
              <a:spcAft>
                <a:spcPts val="0"/>
              </a:spcAft>
              <a:buClr>
                <a:schemeClr val="accent5"/>
              </a:buClr>
              <a:buSzPts val="2800"/>
              <a:buNone/>
              <a:defRPr>
                <a:solidFill>
                  <a:schemeClr val="accent5"/>
                </a:solidFill>
              </a:defRPr>
            </a:lvl4pPr>
            <a:lvl5pPr lvl="4">
              <a:spcBef>
                <a:spcPts val="0"/>
              </a:spcBef>
              <a:spcAft>
                <a:spcPts val="0"/>
              </a:spcAft>
              <a:buClr>
                <a:schemeClr val="accent5"/>
              </a:buClr>
              <a:buSzPts val="2800"/>
              <a:buNone/>
              <a:defRPr>
                <a:solidFill>
                  <a:schemeClr val="accent5"/>
                </a:solidFill>
              </a:defRPr>
            </a:lvl5pPr>
            <a:lvl6pPr lvl="5">
              <a:spcBef>
                <a:spcPts val="0"/>
              </a:spcBef>
              <a:spcAft>
                <a:spcPts val="0"/>
              </a:spcAft>
              <a:buClr>
                <a:schemeClr val="accent5"/>
              </a:buClr>
              <a:buSzPts val="2800"/>
              <a:buNone/>
              <a:defRPr>
                <a:solidFill>
                  <a:schemeClr val="accent5"/>
                </a:solidFill>
              </a:defRPr>
            </a:lvl6pPr>
            <a:lvl7pPr lvl="6">
              <a:spcBef>
                <a:spcPts val="0"/>
              </a:spcBef>
              <a:spcAft>
                <a:spcPts val="0"/>
              </a:spcAft>
              <a:buClr>
                <a:schemeClr val="accent5"/>
              </a:buClr>
              <a:buSzPts val="2800"/>
              <a:buNone/>
              <a:defRPr>
                <a:solidFill>
                  <a:schemeClr val="accent5"/>
                </a:solidFill>
              </a:defRPr>
            </a:lvl7pPr>
            <a:lvl8pPr lvl="7">
              <a:spcBef>
                <a:spcPts val="0"/>
              </a:spcBef>
              <a:spcAft>
                <a:spcPts val="0"/>
              </a:spcAft>
              <a:buClr>
                <a:schemeClr val="accent5"/>
              </a:buClr>
              <a:buSzPts val="2800"/>
              <a:buNone/>
              <a:defRPr>
                <a:solidFill>
                  <a:schemeClr val="accent5"/>
                </a:solidFill>
              </a:defRPr>
            </a:lvl8pPr>
            <a:lvl9pPr lvl="8">
              <a:spcBef>
                <a:spcPts val="0"/>
              </a:spcBef>
              <a:spcAft>
                <a:spcPts val="0"/>
              </a:spcAft>
              <a:buClr>
                <a:schemeClr val="accent5"/>
              </a:buClr>
              <a:buSzPts val="2800"/>
              <a:buNone/>
              <a:defRPr>
                <a:solidFill>
                  <a:schemeClr val="accent5"/>
                </a:solidFill>
              </a:defRPr>
            </a:lvl9pPr>
          </a:lstStyle>
          <a:p>
            <a:endParaRPr/>
          </a:p>
        </p:txBody>
      </p:sp>
      <p:grpSp>
        <p:nvGrpSpPr>
          <p:cNvPr id="449" name="Google Shape;449;p6"/>
          <p:cNvGrpSpPr/>
          <p:nvPr/>
        </p:nvGrpSpPr>
        <p:grpSpPr>
          <a:xfrm>
            <a:off x="76177" y="114913"/>
            <a:ext cx="9067896" cy="4900595"/>
            <a:chOff x="76177" y="114913"/>
            <a:chExt cx="9067896" cy="4900595"/>
          </a:xfrm>
        </p:grpSpPr>
        <p:grpSp>
          <p:nvGrpSpPr>
            <p:cNvPr id="450" name="Google Shape;450;p6"/>
            <p:cNvGrpSpPr/>
            <p:nvPr/>
          </p:nvGrpSpPr>
          <p:grpSpPr>
            <a:xfrm>
              <a:off x="4477110" y="4842845"/>
              <a:ext cx="189780" cy="172662"/>
              <a:chOff x="4520653" y="4806269"/>
              <a:chExt cx="189780" cy="172662"/>
            </a:xfrm>
          </p:grpSpPr>
          <p:sp>
            <p:nvSpPr>
              <p:cNvPr id="451" name="Google Shape;451;p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6"/>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 name="Google Shape;455;p6"/>
            <p:cNvGrpSpPr/>
            <p:nvPr/>
          </p:nvGrpSpPr>
          <p:grpSpPr>
            <a:xfrm>
              <a:off x="76177" y="114937"/>
              <a:ext cx="9067896" cy="4880416"/>
              <a:chOff x="76177" y="114937"/>
              <a:chExt cx="9067896" cy="4880416"/>
            </a:xfrm>
          </p:grpSpPr>
          <p:grpSp>
            <p:nvGrpSpPr>
              <p:cNvPr id="456" name="Google Shape;456;p6"/>
              <p:cNvGrpSpPr/>
              <p:nvPr/>
            </p:nvGrpSpPr>
            <p:grpSpPr>
              <a:xfrm>
                <a:off x="194306" y="1034696"/>
                <a:ext cx="213648" cy="3005896"/>
                <a:chOff x="194306" y="1034696"/>
                <a:chExt cx="213648" cy="3005896"/>
              </a:xfrm>
            </p:grpSpPr>
            <p:sp>
              <p:nvSpPr>
                <p:cNvPr id="457" name="Google Shape;457;p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6"/>
              <p:cNvGrpSpPr/>
              <p:nvPr/>
            </p:nvGrpSpPr>
            <p:grpSpPr>
              <a:xfrm>
                <a:off x="1005226" y="210401"/>
                <a:ext cx="8138847" cy="211872"/>
                <a:chOff x="1005226" y="199492"/>
                <a:chExt cx="8138847" cy="211872"/>
              </a:xfrm>
            </p:grpSpPr>
            <p:sp>
              <p:nvSpPr>
                <p:cNvPr id="462" name="Google Shape;462;p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 name="Google Shape;463;p6"/>
                <p:cNvGrpSpPr/>
                <p:nvPr/>
              </p:nvGrpSpPr>
              <p:grpSpPr>
                <a:xfrm>
                  <a:off x="1005226" y="199492"/>
                  <a:ext cx="3295960" cy="211872"/>
                  <a:chOff x="1018925" y="254356"/>
                  <a:chExt cx="3295960" cy="211872"/>
                </a:xfrm>
              </p:grpSpPr>
              <p:sp>
                <p:nvSpPr>
                  <p:cNvPr id="464" name="Google Shape;464;p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 name="Google Shape;466;p6"/>
              <p:cNvGrpSpPr/>
              <p:nvPr/>
            </p:nvGrpSpPr>
            <p:grpSpPr>
              <a:xfrm>
                <a:off x="91453" y="114937"/>
                <a:ext cx="750045" cy="777207"/>
                <a:chOff x="54877" y="169801"/>
                <a:chExt cx="750045" cy="777207"/>
              </a:xfrm>
            </p:grpSpPr>
            <p:sp>
              <p:nvSpPr>
                <p:cNvPr id="467" name="Google Shape;467;p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486;p6"/>
              <p:cNvGrpSpPr/>
              <p:nvPr/>
            </p:nvGrpSpPr>
            <p:grpSpPr>
              <a:xfrm>
                <a:off x="76177" y="4248700"/>
                <a:ext cx="779177" cy="746654"/>
                <a:chOff x="39601" y="4212124"/>
                <a:chExt cx="779177" cy="746654"/>
              </a:xfrm>
            </p:grpSpPr>
            <p:sp>
              <p:nvSpPr>
                <p:cNvPr id="487" name="Google Shape;487;p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 name="Google Shape;506;p6"/>
              <p:cNvGrpSpPr/>
              <p:nvPr/>
            </p:nvGrpSpPr>
            <p:grpSpPr>
              <a:xfrm rot="10800000" flipH="1">
                <a:off x="1005226" y="4721208"/>
                <a:ext cx="8138847" cy="211872"/>
                <a:chOff x="1005226" y="199492"/>
                <a:chExt cx="8138847" cy="211872"/>
              </a:xfrm>
            </p:grpSpPr>
            <p:sp>
              <p:nvSpPr>
                <p:cNvPr id="507" name="Google Shape;507;p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 name="Google Shape;508;p6"/>
                <p:cNvGrpSpPr/>
                <p:nvPr/>
              </p:nvGrpSpPr>
              <p:grpSpPr>
                <a:xfrm>
                  <a:off x="1005226" y="199492"/>
                  <a:ext cx="3295960" cy="211872"/>
                  <a:chOff x="1018925" y="254356"/>
                  <a:chExt cx="3295960" cy="211872"/>
                </a:xfrm>
              </p:grpSpPr>
              <p:sp>
                <p:nvSpPr>
                  <p:cNvPr id="509" name="Google Shape;509;p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245009497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One column text" preserve="1">
  <p:cSld name="One column text">
    <p:bg>
      <p:bgPr>
        <a:blipFill>
          <a:blip r:embed="rId2">
            <a:alphaModFix/>
          </a:blip>
          <a:stretch>
            <a:fillRect/>
          </a:stretch>
        </a:blipFill>
        <a:effectLst/>
      </p:bgPr>
    </p:bg>
    <p:spTree>
      <p:nvGrpSpPr>
        <p:cNvPr id="1" name="Shape 511"/>
        <p:cNvGrpSpPr/>
        <p:nvPr/>
      </p:nvGrpSpPr>
      <p:grpSpPr>
        <a:xfrm>
          <a:off x="0" y="0"/>
          <a:ext cx="0" cy="0"/>
          <a:chOff x="0" y="0"/>
          <a:chExt cx="0" cy="0"/>
        </a:xfrm>
      </p:grpSpPr>
      <p:grpSp>
        <p:nvGrpSpPr>
          <p:cNvPr id="512" name="Google Shape;512;p7"/>
          <p:cNvGrpSpPr/>
          <p:nvPr/>
        </p:nvGrpSpPr>
        <p:grpSpPr>
          <a:xfrm>
            <a:off x="76177" y="114913"/>
            <a:ext cx="9067896" cy="4900595"/>
            <a:chOff x="76177" y="114913"/>
            <a:chExt cx="9067896" cy="4900595"/>
          </a:xfrm>
        </p:grpSpPr>
        <p:grpSp>
          <p:nvGrpSpPr>
            <p:cNvPr id="513" name="Google Shape;513;p7"/>
            <p:cNvGrpSpPr/>
            <p:nvPr/>
          </p:nvGrpSpPr>
          <p:grpSpPr>
            <a:xfrm>
              <a:off x="4477110" y="4842845"/>
              <a:ext cx="189780" cy="172662"/>
              <a:chOff x="4520653" y="4806269"/>
              <a:chExt cx="189780" cy="172662"/>
            </a:xfrm>
          </p:grpSpPr>
          <p:sp>
            <p:nvSpPr>
              <p:cNvPr id="514" name="Google Shape;514;p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 name="Google Shape;517;p7"/>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 name="Google Shape;518;p7"/>
            <p:cNvGrpSpPr/>
            <p:nvPr/>
          </p:nvGrpSpPr>
          <p:grpSpPr>
            <a:xfrm>
              <a:off x="76177" y="114937"/>
              <a:ext cx="9067896" cy="4880416"/>
              <a:chOff x="76177" y="114937"/>
              <a:chExt cx="9067896" cy="4880416"/>
            </a:xfrm>
          </p:grpSpPr>
          <p:grpSp>
            <p:nvGrpSpPr>
              <p:cNvPr id="519" name="Google Shape;519;p7"/>
              <p:cNvGrpSpPr/>
              <p:nvPr/>
            </p:nvGrpSpPr>
            <p:grpSpPr>
              <a:xfrm>
                <a:off x="194306" y="1034696"/>
                <a:ext cx="213648" cy="3005896"/>
                <a:chOff x="194306" y="1034696"/>
                <a:chExt cx="213648" cy="3005896"/>
              </a:xfrm>
            </p:grpSpPr>
            <p:sp>
              <p:nvSpPr>
                <p:cNvPr id="520" name="Google Shape;520;p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7"/>
              <p:cNvGrpSpPr/>
              <p:nvPr/>
            </p:nvGrpSpPr>
            <p:grpSpPr>
              <a:xfrm>
                <a:off x="1005226" y="210401"/>
                <a:ext cx="8138847" cy="211872"/>
                <a:chOff x="1005226" y="199492"/>
                <a:chExt cx="8138847" cy="211872"/>
              </a:xfrm>
            </p:grpSpPr>
            <p:sp>
              <p:nvSpPr>
                <p:cNvPr id="525" name="Google Shape;525;p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526;p7"/>
                <p:cNvGrpSpPr/>
                <p:nvPr/>
              </p:nvGrpSpPr>
              <p:grpSpPr>
                <a:xfrm>
                  <a:off x="1005226" y="199492"/>
                  <a:ext cx="3295960" cy="211872"/>
                  <a:chOff x="1018925" y="254356"/>
                  <a:chExt cx="3295960" cy="211872"/>
                </a:xfrm>
              </p:grpSpPr>
              <p:sp>
                <p:nvSpPr>
                  <p:cNvPr id="527" name="Google Shape;527;p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 name="Google Shape;529;p7"/>
              <p:cNvGrpSpPr/>
              <p:nvPr/>
            </p:nvGrpSpPr>
            <p:grpSpPr>
              <a:xfrm>
                <a:off x="91453" y="114937"/>
                <a:ext cx="750045" cy="777207"/>
                <a:chOff x="54877" y="169801"/>
                <a:chExt cx="750045" cy="777207"/>
              </a:xfrm>
            </p:grpSpPr>
            <p:sp>
              <p:nvSpPr>
                <p:cNvPr id="530" name="Google Shape;530;p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7"/>
              <p:cNvGrpSpPr/>
              <p:nvPr/>
            </p:nvGrpSpPr>
            <p:grpSpPr>
              <a:xfrm>
                <a:off x="76177" y="4248700"/>
                <a:ext cx="779177" cy="746654"/>
                <a:chOff x="39601" y="4212124"/>
                <a:chExt cx="779177" cy="746654"/>
              </a:xfrm>
            </p:grpSpPr>
            <p:sp>
              <p:nvSpPr>
                <p:cNvPr id="550" name="Google Shape;550;p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10800000" flipH="1">
                <a:off x="1005226" y="4721208"/>
                <a:ext cx="8138847" cy="211872"/>
                <a:chOff x="1005226" y="199492"/>
                <a:chExt cx="8138847" cy="211872"/>
              </a:xfrm>
            </p:grpSpPr>
            <p:sp>
              <p:nvSpPr>
                <p:cNvPr id="570" name="Google Shape;570;p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 name="Google Shape;571;p7"/>
                <p:cNvGrpSpPr/>
                <p:nvPr/>
              </p:nvGrpSpPr>
              <p:grpSpPr>
                <a:xfrm>
                  <a:off x="1005226" y="199492"/>
                  <a:ext cx="3295960" cy="211872"/>
                  <a:chOff x="1018925" y="254356"/>
                  <a:chExt cx="3295960" cy="211872"/>
                </a:xfrm>
              </p:grpSpPr>
              <p:sp>
                <p:nvSpPr>
                  <p:cNvPr id="572" name="Google Shape;572;p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74" name="Google Shape;574;p7"/>
          <p:cNvSpPr txBox="1">
            <a:spLocks noGrp="1"/>
          </p:cNvSpPr>
          <p:nvPr>
            <p:ph type="title"/>
          </p:nvPr>
        </p:nvSpPr>
        <p:spPr>
          <a:xfrm>
            <a:off x="1115575" y="898638"/>
            <a:ext cx="5394300" cy="989400"/>
          </a:xfrm>
          <a:prstGeom prst="rect">
            <a:avLst/>
          </a:prstGeom>
        </p:spPr>
        <p:txBody>
          <a:bodyPr spcFirstLastPara="1" wrap="square" lIns="91425" tIns="91425" rIns="91425" bIns="91425" anchor="ctr" anchorCtr="0">
            <a:noAutofit/>
          </a:bodyPr>
          <a:lstStyle>
            <a:lvl1pPr lvl="0" algn="l">
              <a:spcBef>
                <a:spcPts val="0"/>
              </a:spcBef>
              <a:spcAft>
                <a:spcPts val="0"/>
              </a:spcAft>
              <a:buSzPts val="2400"/>
              <a:buNone/>
              <a:defRPr sz="3000">
                <a:solidFill>
                  <a:schemeClr val="accent5"/>
                </a:solidFill>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75" name="Google Shape;575;p7"/>
          <p:cNvSpPr txBox="1">
            <a:spLocks noGrp="1"/>
          </p:cNvSpPr>
          <p:nvPr>
            <p:ph type="body" idx="1"/>
          </p:nvPr>
        </p:nvSpPr>
        <p:spPr>
          <a:xfrm>
            <a:off x="1115575" y="1925250"/>
            <a:ext cx="5016000" cy="23196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Clr>
                <a:schemeClr val="accent5"/>
              </a:buClr>
              <a:buSzPts val="1100"/>
              <a:buChar char="☩"/>
              <a:defRPr sz="1500"/>
            </a:lvl1pPr>
            <a:lvl2pPr marL="914400" lvl="1" indent="-304800">
              <a:spcBef>
                <a:spcPts val="100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Tree>
    <p:extLst>
      <p:ext uri="{BB962C8B-B14F-4D97-AF65-F5344CB8AC3E}">
        <p14:creationId xmlns:p14="http://schemas.microsoft.com/office/powerpoint/2010/main" val="17960065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Main point" preserve="1">
  <p:cSld name="Main point">
    <p:bg>
      <p:bgPr>
        <a:blipFill>
          <a:blip r:embed="rId2">
            <a:alphaModFix/>
          </a:blip>
          <a:stretch>
            <a:fillRect/>
          </a:stretch>
        </a:blipFill>
        <a:effectLst/>
      </p:bgPr>
    </p:bg>
    <p:spTree>
      <p:nvGrpSpPr>
        <p:cNvPr id="1" name="Shape 576"/>
        <p:cNvGrpSpPr/>
        <p:nvPr/>
      </p:nvGrpSpPr>
      <p:grpSpPr>
        <a:xfrm>
          <a:off x="0" y="0"/>
          <a:ext cx="0" cy="0"/>
          <a:chOff x="0" y="0"/>
          <a:chExt cx="0" cy="0"/>
        </a:xfrm>
      </p:grpSpPr>
      <p:sp>
        <p:nvSpPr>
          <p:cNvPr id="577" name="Google Shape;577;p8"/>
          <p:cNvSpPr txBox="1">
            <a:spLocks noGrp="1"/>
          </p:cNvSpPr>
          <p:nvPr>
            <p:ph type="title"/>
          </p:nvPr>
        </p:nvSpPr>
        <p:spPr>
          <a:xfrm>
            <a:off x="1767600" y="1503678"/>
            <a:ext cx="5608800" cy="22032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5"/>
              </a:buClr>
              <a:buSzPts val="4800"/>
              <a:buNone/>
              <a:defRPr sz="7300">
                <a:solidFill>
                  <a:schemeClr val="accent5"/>
                </a:solidFill>
              </a:defRPr>
            </a:lvl1pPr>
            <a:lvl2pPr lvl="1">
              <a:spcBef>
                <a:spcPts val="0"/>
              </a:spcBef>
              <a:spcAft>
                <a:spcPts val="0"/>
              </a:spcAft>
              <a:buClr>
                <a:schemeClr val="accent5"/>
              </a:buClr>
              <a:buSzPts val="4800"/>
              <a:buNone/>
              <a:defRPr sz="4800">
                <a:solidFill>
                  <a:schemeClr val="accent5"/>
                </a:solidFill>
              </a:defRPr>
            </a:lvl2pPr>
            <a:lvl3pPr lvl="2">
              <a:spcBef>
                <a:spcPts val="0"/>
              </a:spcBef>
              <a:spcAft>
                <a:spcPts val="0"/>
              </a:spcAft>
              <a:buClr>
                <a:schemeClr val="accent5"/>
              </a:buClr>
              <a:buSzPts val="4800"/>
              <a:buNone/>
              <a:defRPr sz="4800">
                <a:solidFill>
                  <a:schemeClr val="accent5"/>
                </a:solidFill>
              </a:defRPr>
            </a:lvl3pPr>
            <a:lvl4pPr lvl="3">
              <a:spcBef>
                <a:spcPts val="0"/>
              </a:spcBef>
              <a:spcAft>
                <a:spcPts val="0"/>
              </a:spcAft>
              <a:buClr>
                <a:schemeClr val="accent5"/>
              </a:buClr>
              <a:buSzPts val="4800"/>
              <a:buNone/>
              <a:defRPr sz="4800">
                <a:solidFill>
                  <a:schemeClr val="accent5"/>
                </a:solidFill>
              </a:defRPr>
            </a:lvl4pPr>
            <a:lvl5pPr lvl="4">
              <a:spcBef>
                <a:spcPts val="0"/>
              </a:spcBef>
              <a:spcAft>
                <a:spcPts val="0"/>
              </a:spcAft>
              <a:buClr>
                <a:schemeClr val="accent5"/>
              </a:buClr>
              <a:buSzPts val="4800"/>
              <a:buNone/>
              <a:defRPr sz="4800">
                <a:solidFill>
                  <a:schemeClr val="accent5"/>
                </a:solidFill>
              </a:defRPr>
            </a:lvl5pPr>
            <a:lvl6pPr lvl="5">
              <a:spcBef>
                <a:spcPts val="0"/>
              </a:spcBef>
              <a:spcAft>
                <a:spcPts val="0"/>
              </a:spcAft>
              <a:buClr>
                <a:schemeClr val="accent5"/>
              </a:buClr>
              <a:buSzPts val="4800"/>
              <a:buNone/>
              <a:defRPr sz="4800">
                <a:solidFill>
                  <a:schemeClr val="accent5"/>
                </a:solidFill>
              </a:defRPr>
            </a:lvl6pPr>
            <a:lvl7pPr lvl="6">
              <a:spcBef>
                <a:spcPts val="0"/>
              </a:spcBef>
              <a:spcAft>
                <a:spcPts val="0"/>
              </a:spcAft>
              <a:buClr>
                <a:schemeClr val="accent5"/>
              </a:buClr>
              <a:buSzPts val="4800"/>
              <a:buNone/>
              <a:defRPr sz="4800">
                <a:solidFill>
                  <a:schemeClr val="accent5"/>
                </a:solidFill>
              </a:defRPr>
            </a:lvl7pPr>
            <a:lvl8pPr lvl="7">
              <a:spcBef>
                <a:spcPts val="0"/>
              </a:spcBef>
              <a:spcAft>
                <a:spcPts val="0"/>
              </a:spcAft>
              <a:buClr>
                <a:schemeClr val="accent5"/>
              </a:buClr>
              <a:buSzPts val="4800"/>
              <a:buNone/>
              <a:defRPr sz="4800">
                <a:solidFill>
                  <a:schemeClr val="accent5"/>
                </a:solidFill>
              </a:defRPr>
            </a:lvl8pPr>
            <a:lvl9pPr lvl="8">
              <a:spcBef>
                <a:spcPts val="0"/>
              </a:spcBef>
              <a:spcAft>
                <a:spcPts val="0"/>
              </a:spcAft>
              <a:buClr>
                <a:schemeClr val="accent5"/>
              </a:buClr>
              <a:buSzPts val="4800"/>
              <a:buNone/>
              <a:defRPr sz="4800">
                <a:solidFill>
                  <a:schemeClr val="accent5"/>
                </a:solidFill>
              </a:defRPr>
            </a:lvl9pPr>
          </a:lstStyle>
          <a:p>
            <a:endParaRPr/>
          </a:p>
        </p:txBody>
      </p:sp>
      <p:sp>
        <p:nvSpPr>
          <p:cNvPr id="578" name="Google Shape;578;p8"/>
          <p:cNvSpPr txBox="1">
            <a:spLocks noGrp="1"/>
          </p:cNvSpPr>
          <p:nvPr>
            <p:ph type="subTitle" idx="1"/>
          </p:nvPr>
        </p:nvSpPr>
        <p:spPr>
          <a:xfrm>
            <a:off x="3235988" y="3752737"/>
            <a:ext cx="2672100" cy="5025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1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579" name="Google Shape;579;p8"/>
          <p:cNvGrpSpPr/>
          <p:nvPr/>
        </p:nvGrpSpPr>
        <p:grpSpPr>
          <a:xfrm>
            <a:off x="713395" y="740600"/>
            <a:ext cx="7717207" cy="3591375"/>
            <a:chOff x="713395" y="740600"/>
            <a:chExt cx="7717207" cy="3591375"/>
          </a:xfrm>
        </p:grpSpPr>
        <p:grpSp>
          <p:nvGrpSpPr>
            <p:cNvPr id="580" name="Google Shape;580;p8"/>
            <p:cNvGrpSpPr/>
            <p:nvPr/>
          </p:nvGrpSpPr>
          <p:grpSpPr>
            <a:xfrm>
              <a:off x="6050577" y="740600"/>
              <a:ext cx="2380025" cy="3589749"/>
              <a:chOff x="5441727" y="740600"/>
              <a:chExt cx="2380025" cy="3589749"/>
            </a:xfrm>
          </p:grpSpPr>
          <p:sp>
            <p:nvSpPr>
              <p:cNvPr id="581" name="Google Shape;581;p8"/>
              <p:cNvSpPr/>
              <p:nvPr/>
            </p:nvSpPr>
            <p:spPr>
              <a:xfrm>
                <a:off x="7160363" y="1957572"/>
                <a:ext cx="355690" cy="208293"/>
              </a:xfrm>
              <a:custGeom>
                <a:avLst/>
                <a:gdLst/>
                <a:ahLst/>
                <a:cxnLst/>
                <a:rect l="l" t="t" r="r" b="b"/>
                <a:pathLst>
                  <a:path w="5251" h="3075" extrusionOk="0">
                    <a:moveTo>
                      <a:pt x="3548" y="1811"/>
                    </a:moveTo>
                    <a:lnTo>
                      <a:pt x="3548" y="1811"/>
                    </a:lnTo>
                    <a:cubicBezTo>
                      <a:pt x="3501" y="2049"/>
                      <a:pt x="3334" y="2275"/>
                      <a:pt x="3144" y="2430"/>
                    </a:cubicBezTo>
                    <a:lnTo>
                      <a:pt x="3013" y="2513"/>
                    </a:lnTo>
                    <a:cubicBezTo>
                      <a:pt x="3227" y="2454"/>
                      <a:pt x="3453" y="2382"/>
                      <a:pt x="3679" y="2323"/>
                    </a:cubicBezTo>
                    <a:cubicBezTo>
                      <a:pt x="3889" y="2246"/>
                      <a:pt x="4106" y="2208"/>
                      <a:pt x="4319" y="2208"/>
                    </a:cubicBezTo>
                    <a:cubicBezTo>
                      <a:pt x="4372" y="2208"/>
                      <a:pt x="4425" y="2211"/>
                      <a:pt x="4477" y="2215"/>
                    </a:cubicBezTo>
                    <a:cubicBezTo>
                      <a:pt x="4215" y="2215"/>
                      <a:pt x="3953" y="2275"/>
                      <a:pt x="3703" y="2370"/>
                    </a:cubicBezTo>
                    <a:cubicBezTo>
                      <a:pt x="3453" y="2454"/>
                      <a:pt x="3215" y="2549"/>
                      <a:pt x="2941" y="2620"/>
                    </a:cubicBezTo>
                    <a:cubicBezTo>
                      <a:pt x="2771" y="2661"/>
                      <a:pt x="2585" y="2685"/>
                      <a:pt x="2401" y="2685"/>
                    </a:cubicBezTo>
                    <a:cubicBezTo>
                      <a:pt x="2314" y="2685"/>
                      <a:pt x="2227" y="2679"/>
                      <a:pt x="2143" y="2668"/>
                    </a:cubicBezTo>
                    <a:cubicBezTo>
                      <a:pt x="1870" y="2620"/>
                      <a:pt x="1620" y="2513"/>
                      <a:pt x="1393" y="2382"/>
                    </a:cubicBezTo>
                    <a:lnTo>
                      <a:pt x="1393" y="2382"/>
                    </a:lnTo>
                    <a:cubicBezTo>
                      <a:pt x="1632" y="2489"/>
                      <a:pt x="1893" y="2561"/>
                      <a:pt x="2155" y="2584"/>
                    </a:cubicBezTo>
                    <a:cubicBezTo>
                      <a:pt x="2230" y="2595"/>
                      <a:pt x="2300" y="2601"/>
                      <a:pt x="2370" y="2601"/>
                    </a:cubicBezTo>
                    <a:cubicBezTo>
                      <a:pt x="2455" y="2601"/>
                      <a:pt x="2540" y="2592"/>
                      <a:pt x="2632" y="2573"/>
                    </a:cubicBezTo>
                    <a:cubicBezTo>
                      <a:pt x="2798" y="2513"/>
                      <a:pt x="2953" y="2430"/>
                      <a:pt x="3084" y="2334"/>
                    </a:cubicBezTo>
                    <a:cubicBezTo>
                      <a:pt x="3275" y="2204"/>
                      <a:pt x="3417" y="2025"/>
                      <a:pt x="3548" y="1811"/>
                    </a:cubicBezTo>
                    <a:close/>
                    <a:moveTo>
                      <a:pt x="2630" y="0"/>
                    </a:moveTo>
                    <a:cubicBezTo>
                      <a:pt x="2619" y="0"/>
                      <a:pt x="2607" y="0"/>
                      <a:pt x="2596" y="1"/>
                    </a:cubicBezTo>
                    <a:cubicBezTo>
                      <a:pt x="2798" y="537"/>
                      <a:pt x="2632" y="1227"/>
                      <a:pt x="2215" y="1632"/>
                    </a:cubicBezTo>
                    <a:cubicBezTo>
                      <a:pt x="1935" y="1904"/>
                      <a:pt x="1549" y="2047"/>
                      <a:pt x="1170" y="2047"/>
                    </a:cubicBezTo>
                    <a:cubicBezTo>
                      <a:pt x="984" y="2047"/>
                      <a:pt x="800" y="2012"/>
                      <a:pt x="631" y="1942"/>
                    </a:cubicBezTo>
                    <a:cubicBezTo>
                      <a:pt x="381" y="1846"/>
                      <a:pt x="167" y="1739"/>
                      <a:pt x="0" y="1572"/>
                    </a:cubicBezTo>
                    <a:lnTo>
                      <a:pt x="0" y="1572"/>
                    </a:lnTo>
                    <a:cubicBezTo>
                      <a:pt x="286" y="2025"/>
                      <a:pt x="679" y="2406"/>
                      <a:pt x="1143" y="2680"/>
                    </a:cubicBezTo>
                    <a:cubicBezTo>
                      <a:pt x="1618" y="2937"/>
                      <a:pt x="2168" y="3075"/>
                      <a:pt x="2714" y="3075"/>
                    </a:cubicBezTo>
                    <a:cubicBezTo>
                      <a:pt x="2976" y="3075"/>
                      <a:pt x="3238" y="3043"/>
                      <a:pt x="3489" y="2977"/>
                    </a:cubicBezTo>
                    <a:cubicBezTo>
                      <a:pt x="3787" y="2894"/>
                      <a:pt x="4084" y="2787"/>
                      <a:pt x="4394" y="2739"/>
                    </a:cubicBezTo>
                    <a:cubicBezTo>
                      <a:pt x="4441" y="2734"/>
                      <a:pt x="4489" y="2731"/>
                      <a:pt x="4536" y="2731"/>
                    </a:cubicBezTo>
                    <a:cubicBezTo>
                      <a:pt x="4813" y="2731"/>
                      <a:pt x="5088" y="2822"/>
                      <a:pt x="5251" y="3025"/>
                    </a:cubicBezTo>
                    <a:cubicBezTo>
                      <a:pt x="5239" y="2620"/>
                      <a:pt x="5215" y="2227"/>
                      <a:pt x="4918" y="1977"/>
                    </a:cubicBezTo>
                    <a:cubicBezTo>
                      <a:pt x="4644" y="1739"/>
                      <a:pt x="4287" y="1620"/>
                      <a:pt x="3929" y="1620"/>
                    </a:cubicBezTo>
                    <a:cubicBezTo>
                      <a:pt x="4060" y="1561"/>
                      <a:pt x="4179" y="1370"/>
                      <a:pt x="4156" y="1239"/>
                    </a:cubicBezTo>
                    <a:cubicBezTo>
                      <a:pt x="4108" y="1049"/>
                      <a:pt x="3918" y="941"/>
                      <a:pt x="3739" y="918"/>
                    </a:cubicBezTo>
                    <a:cubicBezTo>
                      <a:pt x="3722" y="917"/>
                      <a:pt x="3706" y="916"/>
                      <a:pt x="3690" y="916"/>
                    </a:cubicBezTo>
                    <a:cubicBezTo>
                      <a:pt x="3518" y="916"/>
                      <a:pt x="3354" y="971"/>
                      <a:pt x="3191" y="1037"/>
                    </a:cubicBezTo>
                    <a:cubicBezTo>
                      <a:pt x="3322" y="834"/>
                      <a:pt x="3382" y="549"/>
                      <a:pt x="3251" y="322"/>
                    </a:cubicBezTo>
                    <a:cubicBezTo>
                      <a:pt x="3114" y="118"/>
                      <a:pt x="2870" y="0"/>
                      <a:pt x="263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8"/>
              <p:cNvSpPr/>
              <p:nvPr/>
            </p:nvSpPr>
            <p:spPr>
              <a:xfrm>
                <a:off x="6241775" y="870453"/>
                <a:ext cx="833984" cy="537971"/>
              </a:xfrm>
              <a:custGeom>
                <a:avLst/>
                <a:gdLst/>
                <a:ahLst/>
                <a:cxnLst/>
                <a:rect l="l" t="t" r="r" b="b"/>
                <a:pathLst>
                  <a:path w="12312" h="7942" extrusionOk="0">
                    <a:moveTo>
                      <a:pt x="0" y="0"/>
                    </a:moveTo>
                    <a:cubicBezTo>
                      <a:pt x="381" y="2001"/>
                      <a:pt x="1941" y="3739"/>
                      <a:pt x="3870" y="4334"/>
                    </a:cubicBezTo>
                    <a:cubicBezTo>
                      <a:pt x="4667" y="4584"/>
                      <a:pt x="5513" y="4644"/>
                      <a:pt x="6334" y="4798"/>
                    </a:cubicBezTo>
                    <a:cubicBezTo>
                      <a:pt x="7144" y="4941"/>
                      <a:pt x="7977" y="5179"/>
                      <a:pt x="8620" y="5715"/>
                    </a:cubicBezTo>
                    <a:cubicBezTo>
                      <a:pt x="9263" y="6251"/>
                      <a:pt x="9668" y="7132"/>
                      <a:pt x="9430" y="7942"/>
                    </a:cubicBezTo>
                    <a:cubicBezTo>
                      <a:pt x="10097" y="7084"/>
                      <a:pt x="10228" y="5691"/>
                      <a:pt x="9513" y="4882"/>
                    </a:cubicBezTo>
                    <a:lnTo>
                      <a:pt x="9513" y="4882"/>
                    </a:lnTo>
                    <a:cubicBezTo>
                      <a:pt x="9641" y="4909"/>
                      <a:pt x="9774" y="4922"/>
                      <a:pt x="9910" y="4922"/>
                    </a:cubicBezTo>
                    <a:cubicBezTo>
                      <a:pt x="10847" y="4922"/>
                      <a:pt x="11937" y="4311"/>
                      <a:pt x="12311" y="3501"/>
                    </a:cubicBezTo>
                    <a:lnTo>
                      <a:pt x="12311" y="3501"/>
                    </a:lnTo>
                    <a:cubicBezTo>
                      <a:pt x="11648" y="3722"/>
                      <a:pt x="11095" y="3800"/>
                      <a:pt x="10551" y="3800"/>
                    </a:cubicBezTo>
                    <a:cubicBezTo>
                      <a:pt x="9335" y="3800"/>
                      <a:pt x="8166" y="3408"/>
                      <a:pt x="5929" y="3334"/>
                    </a:cubicBezTo>
                    <a:cubicBezTo>
                      <a:pt x="1846" y="3215"/>
                      <a:pt x="203" y="1060"/>
                      <a:pt x="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8"/>
              <p:cNvSpPr/>
              <p:nvPr/>
            </p:nvSpPr>
            <p:spPr>
              <a:xfrm>
                <a:off x="7037758" y="1909207"/>
                <a:ext cx="782368" cy="443139"/>
              </a:xfrm>
              <a:custGeom>
                <a:avLst/>
                <a:gdLst/>
                <a:ahLst/>
                <a:cxnLst/>
                <a:rect l="l" t="t" r="r" b="b"/>
                <a:pathLst>
                  <a:path w="11550" h="6542" extrusionOk="0">
                    <a:moveTo>
                      <a:pt x="1" y="0"/>
                    </a:moveTo>
                    <a:cubicBezTo>
                      <a:pt x="18" y="68"/>
                      <a:pt x="36" y="135"/>
                      <a:pt x="56" y="201"/>
                    </a:cubicBezTo>
                    <a:lnTo>
                      <a:pt x="56" y="201"/>
                    </a:lnTo>
                    <a:cubicBezTo>
                      <a:pt x="37" y="135"/>
                      <a:pt x="19" y="68"/>
                      <a:pt x="1" y="0"/>
                    </a:cubicBezTo>
                    <a:close/>
                    <a:moveTo>
                      <a:pt x="11276" y="3882"/>
                    </a:moveTo>
                    <a:lnTo>
                      <a:pt x="11276" y="3882"/>
                    </a:lnTo>
                    <a:cubicBezTo>
                      <a:pt x="11109" y="4275"/>
                      <a:pt x="10907" y="4644"/>
                      <a:pt x="10645" y="4965"/>
                    </a:cubicBezTo>
                    <a:cubicBezTo>
                      <a:pt x="10383" y="5299"/>
                      <a:pt x="10049" y="5584"/>
                      <a:pt x="9680" y="5775"/>
                    </a:cubicBezTo>
                    <a:cubicBezTo>
                      <a:pt x="9311" y="5965"/>
                      <a:pt x="8906" y="6108"/>
                      <a:pt x="8514" y="6204"/>
                    </a:cubicBezTo>
                    <a:cubicBezTo>
                      <a:pt x="8211" y="6264"/>
                      <a:pt x="7902" y="6306"/>
                      <a:pt x="7600" y="6306"/>
                    </a:cubicBezTo>
                    <a:cubicBezTo>
                      <a:pt x="7487" y="6306"/>
                      <a:pt x="7374" y="6300"/>
                      <a:pt x="7263" y="6287"/>
                    </a:cubicBezTo>
                    <a:cubicBezTo>
                      <a:pt x="7668" y="6287"/>
                      <a:pt x="8097" y="6227"/>
                      <a:pt x="8490" y="6132"/>
                    </a:cubicBezTo>
                    <a:cubicBezTo>
                      <a:pt x="8895" y="6025"/>
                      <a:pt x="9276" y="5870"/>
                      <a:pt x="9645" y="5680"/>
                    </a:cubicBezTo>
                    <a:cubicBezTo>
                      <a:pt x="10002" y="5489"/>
                      <a:pt x="10323" y="5215"/>
                      <a:pt x="10597" y="4906"/>
                    </a:cubicBezTo>
                    <a:cubicBezTo>
                      <a:pt x="10847" y="4608"/>
                      <a:pt x="11073" y="4251"/>
                      <a:pt x="11276" y="3882"/>
                    </a:cubicBezTo>
                    <a:close/>
                    <a:moveTo>
                      <a:pt x="56" y="201"/>
                    </a:moveTo>
                    <a:cubicBezTo>
                      <a:pt x="748" y="2597"/>
                      <a:pt x="2216" y="4322"/>
                      <a:pt x="4406" y="5584"/>
                    </a:cubicBezTo>
                    <a:cubicBezTo>
                      <a:pt x="5393" y="6148"/>
                      <a:pt x="6528" y="6542"/>
                      <a:pt x="7654" y="6542"/>
                    </a:cubicBezTo>
                    <a:cubicBezTo>
                      <a:pt x="7954" y="6542"/>
                      <a:pt x="8254" y="6514"/>
                      <a:pt x="8549" y="6454"/>
                    </a:cubicBezTo>
                    <a:cubicBezTo>
                      <a:pt x="10014" y="6204"/>
                      <a:pt x="11038" y="5239"/>
                      <a:pt x="11466" y="3882"/>
                    </a:cubicBezTo>
                    <a:cubicBezTo>
                      <a:pt x="11514" y="3763"/>
                      <a:pt x="11550" y="3632"/>
                      <a:pt x="11514" y="3513"/>
                    </a:cubicBezTo>
                    <a:cubicBezTo>
                      <a:pt x="11478" y="3370"/>
                      <a:pt x="11374" y="3300"/>
                      <a:pt x="11258" y="3300"/>
                    </a:cubicBezTo>
                    <a:cubicBezTo>
                      <a:pt x="11181" y="3300"/>
                      <a:pt x="11097" y="3332"/>
                      <a:pt x="11026" y="3394"/>
                    </a:cubicBezTo>
                    <a:cubicBezTo>
                      <a:pt x="10919" y="3501"/>
                      <a:pt x="10871" y="3644"/>
                      <a:pt x="10788" y="3715"/>
                    </a:cubicBezTo>
                    <a:cubicBezTo>
                      <a:pt x="10762" y="3334"/>
                      <a:pt x="10551" y="3168"/>
                      <a:pt x="10267" y="3168"/>
                    </a:cubicBezTo>
                    <a:cubicBezTo>
                      <a:pt x="9886" y="3168"/>
                      <a:pt x="9375" y="3469"/>
                      <a:pt x="9014" y="3953"/>
                    </a:cubicBezTo>
                    <a:cubicBezTo>
                      <a:pt x="8358" y="4855"/>
                      <a:pt x="7553" y="5572"/>
                      <a:pt x="6406" y="5777"/>
                    </a:cubicBezTo>
                    <a:lnTo>
                      <a:pt x="6406" y="5777"/>
                    </a:lnTo>
                    <a:cubicBezTo>
                      <a:pt x="6623" y="5721"/>
                      <a:pt x="6697" y="5482"/>
                      <a:pt x="6620" y="5263"/>
                    </a:cubicBezTo>
                    <a:cubicBezTo>
                      <a:pt x="6549" y="5013"/>
                      <a:pt x="6287" y="4870"/>
                      <a:pt x="6037" y="4787"/>
                    </a:cubicBezTo>
                    <a:cubicBezTo>
                      <a:pt x="5787" y="4715"/>
                      <a:pt x="5537" y="4703"/>
                      <a:pt x="5263" y="4668"/>
                    </a:cubicBezTo>
                    <a:cubicBezTo>
                      <a:pt x="5013" y="4644"/>
                      <a:pt x="4775" y="4608"/>
                      <a:pt x="4525" y="4525"/>
                    </a:cubicBezTo>
                    <a:cubicBezTo>
                      <a:pt x="4001" y="4358"/>
                      <a:pt x="3513" y="4108"/>
                      <a:pt x="3049" y="3834"/>
                    </a:cubicBezTo>
                    <a:cubicBezTo>
                      <a:pt x="1737" y="3059"/>
                      <a:pt x="513" y="1715"/>
                      <a:pt x="56" y="20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8"/>
              <p:cNvSpPr/>
              <p:nvPr/>
            </p:nvSpPr>
            <p:spPr>
              <a:xfrm>
                <a:off x="7390197" y="2330196"/>
                <a:ext cx="321889" cy="166228"/>
              </a:xfrm>
              <a:custGeom>
                <a:avLst/>
                <a:gdLst/>
                <a:ahLst/>
                <a:cxnLst/>
                <a:rect l="l" t="t" r="r" b="b"/>
                <a:pathLst>
                  <a:path w="4752" h="2454" extrusionOk="0">
                    <a:moveTo>
                      <a:pt x="3334" y="2072"/>
                    </a:moveTo>
                    <a:cubicBezTo>
                      <a:pt x="3341" y="2082"/>
                      <a:pt x="3349" y="2091"/>
                      <a:pt x="3357" y="2100"/>
                    </a:cubicBezTo>
                    <a:lnTo>
                      <a:pt x="3357" y="2100"/>
                    </a:lnTo>
                    <a:cubicBezTo>
                      <a:pt x="3349" y="2091"/>
                      <a:pt x="3342" y="2082"/>
                      <a:pt x="3334" y="2072"/>
                    </a:cubicBezTo>
                    <a:close/>
                    <a:moveTo>
                      <a:pt x="1" y="1"/>
                    </a:moveTo>
                    <a:lnTo>
                      <a:pt x="1" y="1"/>
                    </a:lnTo>
                    <a:cubicBezTo>
                      <a:pt x="882" y="632"/>
                      <a:pt x="1787" y="1060"/>
                      <a:pt x="2858" y="1179"/>
                    </a:cubicBezTo>
                    <a:cubicBezTo>
                      <a:pt x="3037" y="1191"/>
                      <a:pt x="3215" y="1215"/>
                      <a:pt x="3394" y="1274"/>
                    </a:cubicBezTo>
                    <a:cubicBezTo>
                      <a:pt x="3573" y="1334"/>
                      <a:pt x="3739" y="1417"/>
                      <a:pt x="3823" y="1572"/>
                    </a:cubicBezTo>
                    <a:cubicBezTo>
                      <a:pt x="3918" y="1715"/>
                      <a:pt x="3930" y="1941"/>
                      <a:pt x="3811" y="2072"/>
                    </a:cubicBezTo>
                    <a:cubicBezTo>
                      <a:pt x="3749" y="2140"/>
                      <a:pt x="3651" y="2180"/>
                      <a:pt x="3557" y="2180"/>
                    </a:cubicBezTo>
                    <a:cubicBezTo>
                      <a:pt x="3482" y="2180"/>
                      <a:pt x="3408" y="2155"/>
                      <a:pt x="3357" y="2100"/>
                    </a:cubicBezTo>
                    <a:lnTo>
                      <a:pt x="3357" y="2100"/>
                    </a:lnTo>
                    <a:cubicBezTo>
                      <a:pt x="3526" y="2303"/>
                      <a:pt x="3774" y="2454"/>
                      <a:pt x="4018" y="2454"/>
                    </a:cubicBezTo>
                    <a:cubicBezTo>
                      <a:pt x="4085" y="2454"/>
                      <a:pt x="4151" y="2442"/>
                      <a:pt x="4215" y="2417"/>
                    </a:cubicBezTo>
                    <a:cubicBezTo>
                      <a:pt x="4525" y="2298"/>
                      <a:pt x="4751" y="1953"/>
                      <a:pt x="4739" y="1608"/>
                    </a:cubicBezTo>
                    <a:cubicBezTo>
                      <a:pt x="4716" y="1274"/>
                      <a:pt x="4477" y="1001"/>
                      <a:pt x="4168" y="870"/>
                    </a:cubicBezTo>
                    <a:cubicBezTo>
                      <a:pt x="4287" y="858"/>
                      <a:pt x="4418" y="822"/>
                      <a:pt x="4513" y="739"/>
                    </a:cubicBezTo>
                    <a:cubicBezTo>
                      <a:pt x="4725" y="515"/>
                      <a:pt x="4550" y="457"/>
                      <a:pt x="4304" y="457"/>
                    </a:cubicBezTo>
                    <a:cubicBezTo>
                      <a:pt x="4051" y="457"/>
                      <a:pt x="3722" y="518"/>
                      <a:pt x="3656" y="524"/>
                    </a:cubicBezTo>
                    <a:cubicBezTo>
                      <a:pt x="3306" y="574"/>
                      <a:pt x="2899" y="608"/>
                      <a:pt x="2478" y="608"/>
                    </a:cubicBezTo>
                    <a:cubicBezTo>
                      <a:pt x="1595" y="608"/>
                      <a:pt x="645" y="460"/>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8"/>
              <p:cNvSpPr/>
              <p:nvPr/>
            </p:nvSpPr>
            <p:spPr>
              <a:xfrm>
                <a:off x="6249836" y="740600"/>
                <a:ext cx="654141" cy="285581"/>
              </a:xfrm>
              <a:custGeom>
                <a:avLst/>
                <a:gdLst/>
                <a:ahLst/>
                <a:cxnLst/>
                <a:rect l="l" t="t" r="r" b="b"/>
                <a:pathLst>
                  <a:path w="9657" h="4216" extrusionOk="0">
                    <a:moveTo>
                      <a:pt x="0" y="1703"/>
                    </a:moveTo>
                    <a:lnTo>
                      <a:pt x="0" y="1703"/>
                    </a:lnTo>
                    <a:cubicBezTo>
                      <a:pt x="14" y="1723"/>
                      <a:pt x="28" y="1742"/>
                      <a:pt x="43" y="1761"/>
                    </a:cubicBezTo>
                    <a:lnTo>
                      <a:pt x="43" y="1761"/>
                    </a:lnTo>
                    <a:cubicBezTo>
                      <a:pt x="29" y="1742"/>
                      <a:pt x="15" y="1722"/>
                      <a:pt x="0" y="1703"/>
                    </a:cubicBezTo>
                    <a:close/>
                    <a:moveTo>
                      <a:pt x="8882" y="1774"/>
                    </a:moveTo>
                    <a:lnTo>
                      <a:pt x="8882" y="1774"/>
                    </a:lnTo>
                    <a:cubicBezTo>
                      <a:pt x="8227" y="1858"/>
                      <a:pt x="7596" y="2013"/>
                      <a:pt x="7001" y="2274"/>
                    </a:cubicBezTo>
                    <a:cubicBezTo>
                      <a:pt x="6406" y="2548"/>
                      <a:pt x="5834" y="2894"/>
                      <a:pt x="5239" y="3167"/>
                    </a:cubicBezTo>
                    <a:cubicBezTo>
                      <a:pt x="4644" y="3453"/>
                      <a:pt x="4025" y="3703"/>
                      <a:pt x="3358" y="3751"/>
                    </a:cubicBezTo>
                    <a:cubicBezTo>
                      <a:pt x="3268" y="3760"/>
                      <a:pt x="3178" y="3765"/>
                      <a:pt x="3088" y="3765"/>
                    </a:cubicBezTo>
                    <a:cubicBezTo>
                      <a:pt x="2842" y="3765"/>
                      <a:pt x="2596" y="3732"/>
                      <a:pt x="2370" y="3679"/>
                    </a:cubicBezTo>
                    <a:cubicBezTo>
                      <a:pt x="2203" y="3632"/>
                      <a:pt x="2060" y="3572"/>
                      <a:pt x="1905" y="3513"/>
                    </a:cubicBezTo>
                    <a:cubicBezTo>
                      <a:pt x="1762" y="3441"/>
                      <a:pt x="1619" y="3346"/>
                      <a:pt x="1488" y="3251"/>
                    </a:cubicBezTo>
                    <a:lnTo>
                      <a:pt x="1488" y="3251"/>
                    </a:lnTo>
                    <a:cubicBezTo>
                      <a:pt x="1927" y="3563"/>
                      <a:pt x="2469" y="3699"/>
                      <a:pt x="3005" y="3699"/>
                    </a:cubicBezTo>
                    <a:cubicBezTo>
                      <a:pt x="3123" y="3699"/>
                      <a:pt x="3241" y="3692"/>
                      <a:pt x="3358" y="3679"/>
                    </a:cubicBezTo>
                    <a:cubicBezTo>
                      <a:pt x="4001" y="3620"/>
                      <a:pt x="4620" y="3382"/>
                      <a:pt x="5191" y="3084"/>
                    </a:cubicBezTo>
                    <a:cubicBezTo>
                      <a:pt x="5787" y="2798"/>
                      <a:pt x="6358" y="2453"/>
                      <a:pt x="6965" y="2203"/>
                    </a:cubicBezTo>
                    <a:cubicBezTo>
                      <a:pt x="7275" y="2084"/>
                      <a:pt x="7596" y="1977"/>
                      <a:pt x="7906" y="1905"/>
                    </a:cubicBezTo>
                    <a:cubicBezTo>
                      <a:pt x="8227" y="1834"/>
                      <a:pt x="8561" y="1786"/>
                      <a:pt x="8882" y="1774"/>
                    </a:cubicBezTo>
                    <a:close/>
                    <a:moveTo>
                      <a:pt x="6834" y="0"/>
                    </a:moveTo>
                    <a:cubicBezTo>
                      <a:pt x="6608" y="655"/>
                      <a:pt x="6346" y="929"/>
                      <a:pt x="6346" y="929"/>
                    </a:cubicBezTo>
                    <a:cubicBezTo>
                      <a:pt x="6275" y="727"/>
                      <a:pt x="6120" y="489"/>
                      <a:pt x="6120" y="489"/>
                    </a:cubicBezTo>
                    <a:cubicBezTo>
                      <a:pt x="5894" y="1405"/>
                      <a:pt x="5465" y="2155"/>
                      <a:pt x="4703" y="2691"/>
                    </a:cubicBezTo>
                    <a:cubicBezTo>
                      <a:pt x="4798" y="2417"/>
                      <a:pt x="4703" y="2072"/>
                      <a:pt x="4441" y="1941"/>
                    </a:cubicBezTo>
                    <a:cubicBezTo>
                      <a:pt x="4358" y="1893"/>
                      <a:pt x="4263" y="1871"/>
                      <a:pt x="4166" y="1871"/>
                    </a:cubicBezTo>
                    <a:cubicBezTo>
                      <a:pt x="3974" y="1871"/>
                      <a:pt x="3778" y="1961"/>
                      <a:pt x="3667" y="2120"/>
                    </a:cubicBezTo>
                    <a:cubicBezTo>
                      <a:pt x="3714" y="2093"/>
                      <a:pt x="3767" y="2082"/>
                      <a:pt x="3821" y="2082"/>
                    </a:cubicBezTo>
                    <a:cubicBezTo>
                      <a:pt x="3990" y="2082"/>
                      <a:pt x="4173" y="2196"/>
                      <a:pt x="4227" y="2358"/>
                    </a:cubicBezTo>
                    <a:cubicBezTo>
                      <a:pt x="4298" y="2560"/>
                      <a:pt x="4251" y="2786"/>
                      <a:pt x="4144" y="2977"/>
                    </a:cubicBezTo>
                    <a:cubicBezTo>
                      <a:pt x="3936" y="3311"/>
                      <a:pt x="3511" y="3404"/>
                      <a:pt x="3093" y="3404"/>
                    </a:cubicBezTo>
                    <a:cubicBezTo>
                      <a:pt x="2841" y="3404"/>
                      <a:pt x="2591" y="3370"/>
                      <a:pt x="2393" y="3334"/>
                    </a:cubicBezTo>
                    <a:cubicBezTo>
                      <a:pt x="1441" y="3160"/>
                      <a:pt x="613" y="2533"/>
                      <a:pt x="43" y="1761"/>
                    </a:cubicBezTo>
                    <a:lnTo>
                      <a:pt x="43" y="1761"/>
                    </a:lnTo>
                    <a:cubicBezTo>
                      <a:pt x="303" y="2130"/>
                      <a:pt x="468" y="2555"/>
                      <a:pt x="762" y="2905"/>
                    </a:cubicBezTo>
                    <a:cubicBezTo>
                      <a:pt x="941" y="3108"/>
                      <a:pt x="1119" y="3286"/>
                      <a:pt x="1310" y="3441"/>
                    </a:cubicBezTo>
                    <a:cubicBezTo>
                      <a:pt x="1960" y="3951"/>
                      <a:pt x="2712" y="4183"/>
                      <a:pt x="3520" y="4183"/>
                    </a:cubicBezTo>
                    <a:cubicBezTo>
                      <a:pt x="3881" y="4183"/>
                      <a:pt x="4253" y="4137"/>
                      <a:pt x="4632" y="4048"/>
                    </a:cubicBezTo>
                    <a:cubicBezTo>
                      <a:pt x="5382" y="3882"/>
                      <a:pt x="6232" y="3738"/>
                      <a:pt x="7066" y="3738"/>
                    </a:cubicBezTo>
                    <a:cubicBezTo>
                      <a:pt x="7846" y="3738"/>
                      <a:pt x="8614" y="3864"/>
                      <a:pt x="9275" y="4215"/>
                    </a:cubicBezTo>
                    <a:cubicBezTo>
                      <a:pt x="8966" y="3798"/>
                      <a:pt x="8513" y="3548"/>
                      <a:pt x="8037" y="3346"/>
                    </a:cubicBezTo>
                    <a:lnTo>
                      <a:pt x="8037" y="3346"/>
                    </a:lnTo>
                    <a:cubicBezTo>
                      <a:pt x="8052" y="3347"/>
                      <a:pt x="8067" y="3348"/>
                      <a:pt x="8081" y="3348"/>
                    </a:cubicBezTo>
                    <a:cubicBezTo>
                      <a:pt x="8901" y="3348"/>
                      <a:pt x="8755" y="1714"/>
                      <a:pt x="9656" y="1679"/>
                    </a:cubicBezTo>
                    <a:lnTo>
                      <a:pt x="9656" y="1679"/>
                    </a:lnTo>
                    <a:cubicBezTo>
                      <a:pt x="9648" y="1679"/>
                      <a:pt x="9639" y="1679"/>
                      <a:pt x="9630" y="1679"/>
                    </a:cubicBezTo>
                    <a:cubicBezTo>
                      <a:pt x="8909" y="1679"/>
                      <a:pt x="8395" y="939"/>
                      <a:pt x="7754" y="939"/>
                    </a:cubicBezTo>
                    <a:cubicBezTo>
                      <a:pt x="7541" y="939"/>
                      <a:pt x="7314" y="1021"/>
                      <a:pt x="7061" y="1239"/>
                    </a:cubicBezTo>
                    <a:cubicBezTo>
                      <a:pt x="7073" y="679"/>
                      <a:pt x="7025" y="524"/>
                      <a:pt x="68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8"/>
              <p:cNvSpPr/>
              <p:nvPr/>
            </p:nvSpPr>
            <p:spPr>
              <a:xfrm>
                <a:off x="6543410" y="1039797"/>
                <a:ext cx="239588" cy="30685"/>
              </a:xfrm>
              <a:custGeom>
                <a:avLst/>
                <a:gdLst/>
                <a:ahLst/>
                <a:cxnLst/>
                <a:rect l="l" t="t" r="r" b="b"/>
                <a:pathLst>
                  <a:path w="3537" h="453" extrusionOk="0">
                    <a:moveTo>
                      <a:pt x="1586" y="0"/>
                    </a:moveTo>
                    <a:cubicBezTo>
                      <a:pt x="1056" y="0"/>
                      <a:pt x="522" y="98"/>
                      <a:pt x="0" y="298"/>
                    </a:cubicBezTo>
                    <a:cubicBezTo>
                      <a:pt x="1191" y="346"/>
                      <a:pt x="2369" y="405"/>
                      <a:pt x="3536" y="453"/>
                    </a:cubicBezTo>
                    <a:cubicBezTo>
                      <a:pt x="2913" y="155"/>
                      <a:pt x="2252" y="0"/>
                      <a:pt x="15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8"/>
              <p:cNvSpPr/>
              <p:nvPr/>
            </p:nvSpPr>
            <p:spPr>
              <a:xfrm>
                <a:off x="7031323" y="1942263"/>
                <a:ext cx="266208" cy="397687"/>
              </a:xfrm>
              <a:custGeom>
                <a:avLst/>
                <a:gdLst/>
                <a:ahLst/>
                <a:cxnLst/>
                <a:rect l="l" t="t" r="r" b="b"/>
                <a:pathLst>
                  <a:path w="3930" h="5871" extrusionOk="0">
                    <a:moveTo>
                      <a:pt x="393" y="1537"/>
                    </a:moveTo>
                    <a:cubicBezTo>
                      <a:pt x="500" y="1846"/>
                      <a:pt x="643" y="2144"/>
                      <a:pt x="786" y="2441"/>
                    </a:cubicBezTo>
                    <a:cubicBezTo>
                      <a:pt x="941" y="2739"/>
                      <a:pt x="1120" y="3025"/>
                      <a:pt x="1322" y="3287"/>
                    </a:cubicBezTo>
                    <a:cubicBezTo>
                      <a:pt x="1524" y="3572"/>
                      <a:pt x="1739" y="3823"/>
                      <a:pt x="1977" y="4084"/>
                    </a:cubicBezTo>
                    <a:cubicBezTo>
                      <a:pt x="2239" y="4334"/>
                      <a:pt x="2489" y="4573"/>
                      <a:pt x="2739" y="4811"/>
                    </a:cubicBezTo>
                    <a:cubicBezTo>
                      <a:pt x="2453" y="4596"/>
                      <a:pt x="2191" y="4358"/>
                      <a:pt x="1941" y="4120"/>
                    </a:cubicBezTo>
                    <a:cubicBezTo>
                      <a:pt x="1679" y="3882"/>
                      <a:pt x="1453" y="3620"/>
                      <a:pt x="1251" y="3334"/>
                    </a:cubicBezTo>
                    <a:cubicBezTo>
                      <a:pt x="1060" y="3049"/>
                      <a:pt x="881" y="2775"/>
                      <a:pt x="727" y="2453"/>
                    </a:cubicBezTo>
                    <a:cubicBezTo>
                      <a:pt x="584" y="2156"/>
                      <a:pt x="477" y="1846"/>
                      <a:pt x="393" y="1537"/>
                    </a:cubicBezTo>
                    <a:close/>
                    <a:moveTo>
                      <a:pt x="0" y="1"/>
                    </a:moveTo>
                    <a:cubicBezTo>
                      <a:pt x="48" y="1477"/>
                      <a:pt x="774" y="4977"/>
                      <a:pt x="2179" y="5870"/>
                    </a:cubicBezTo>
                    <a:cubicBezTo>
                      <a:pt x="2203" y="5811"/>
                      <a:pt x="1762" y="4870"/>
                      <a:pt x="1739" y="4537"/>
                    </a:cubicBezTo>
                    <a:lnTo>
                      <a:pt x="1739" y="4537"/>
                    </a:lnTo>
                    <a:cubicBezTo>
                      <a:pt x="2169" y="5164"/>
                      <a:pt x="3109" y="5633"/>
                      <a:pt x="3873" y="5633"/>
                    </a:cubicBezTo>
                    <a:cubicBezTo>
                      <a:pt x="3892" y="5633"/>
                      <a:pt x="3911" y="5633"/>
                      <a:pt x="3929" y="5632"/>
                    </a:cubicBezTo>
                    <a:cubicBezTo>
                      <a:pt x="2108" y="4180"/>
                      <a:pt x="750" y="2203"/>
                      <a:pt x="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8"/>
              <p:cNvSpPr/>
              <p:nvPr/>
            </p:nvSpPr>
            <p:spPr>
              <a:xfrm>
                <a:off x="6043372" y="1231629"/>
                <a:ext cx="314573" cy="227192"/>
              </a:xfrm>
              <a:custGeom>
                <a:avLst/>
                <a:gdLst/>
                <a:ahLst/>
                <a:cxnLst/>
                <a:rect l="l" t="t" r="r" b="b"/>
                <a:pathLst>
                  <a:path w="4644" h="3354" extrusionOk="0">
                    <a:moveTo>
                      <a:pt x="1536" y="538"/>
                    </a:moveTo>
                    <a:lnTo>
                      <a:pt x="1536" y="538"/>
                    </a:lnTo>
                    <a:cubicBezTo>
                      <a:pt x="1786" y="609"/>
                      <a:pt x="2036" y="717"/>
                      <a:pt x="2250" y="871"/>
                    </a:cubicBezTo>
                    <a:cubicBezTo>
                      <a:pt x="2453" y="1038"/>
                      <a:pt x="2631" y="1264"/>
                      <a:pt x="2751" y="1491"/>
                    </a:cubicBezTo>
                    <a:cubicBezTo>
                      <a:pt x="2882" y="1729"/>
                      <a:pt x="2977" y="1967"/>
                      <a:pt x="3096" y="2205"/>
                    </a:cubicBezTo>
                    <a:cubicBezTo>
                      <a:pt x="3203" y="2443"/>
                      <a:pt x="3334" y="2657"/>
                      <a:pt x="3513" y="2860"/>
                    </a:cubicBezTo>
                    <a:cubicBezTo>
                      <a:pt x="3322" y="2705"/>
                      <a:pt x="3167" y="2491"/>
                      <a:pt x="3036" y="2253"/>
                    </a:cubicBezTo>
                    <a:cubicBezTo>
                      <a:pt x="2917" y="2038"/>
                      <a:pt x="2834" y="1836"/>
                      <a:pt x="2727" y="1621"/>
                    </a:cubicBezTo>
                    <a:lnTo>
                      <a:pt x="2727" y="1621"/>
                    </a:lnTo>
                    <a:cubicBezTo>
                      <a:pt x="2739" y="1669"/>
                      <a:pt x="2751" y="1729"/>
                      <a:pt x="2751" y="1776"/>
                    </a:cubicBezTo>
                    <a:cubicBezTo>
                      <a:pt x="2786" y="2026"/>
                      <a:pt x="2739" y="2276"/>
                      <a:pt x="2584" y="2491"/>
                    </a:cubicBezTo>
                    <a:cubicBezTo>
                      <a:pt x="2667" y="2241"/>
                      <a:pt x="2679" y="2002"/>
                      <a:pt x="2643" y="1788"/>
                    </a:cubicBezTo>
                    <a:cubicBezTo>
                      <a:pt x="2631" y="1621"/>
                      <a:pt x="2584" y="1443"/>
                      <a:pt x="2512" y="1300"/>
                    </a:cubicBezTo>
                    <a:cubicBezTo>
                      <a:pt x="2429" y="1157"/>
                      <a:pt x="2322" y="1038"/>
                      <a:pt x="2203" y="943"/>
                    </a:cubicBezTo>
                    <a:cubicBezTo>
                      <a:pt x="2012" y="776"/>
                      <a:pt x="1774" y="645"/>
                      <a:pt x="1536" y="538"/>
                    </a:cubicBezTo>
                    <a:close/>
                    <a:moveTo>
                      <a:pt x="626" y="0"/>
                    </a:moveTo>
                    <a:cubicBezTo>
                      <a:pt x="417" y="0"/>
                      <a:pt x="208" y="20"/>
                      <a:pt x="0" y="62"/>
                    </a:cubicBezTo>
                    <a:cubicBezTo>
                      <a:pt x="226" y="74"/>
                      <a:pt x="465" y="169"/>
                      <a:pt x="703" y="264"/>
                    </a:cubicBezTo>
                    <a:cubicBezTo>
                      <a:pt x="1215" y="502"/>
                      <a:pt x="1572" y="1074"/>
                      <a:pt x="1560" y="1633"/>
                    </a:cubicBezTo>
                    <a:cubicBezTo>
                      <a:pt x="1548" y="2217"/>
                      <a:pt x="1155" y="2800"/>
                      <a:pt x="619" y="3026"/>
                    </a:cubicBezTo>
                    <a:cubicBezTo>
                      <a:pt x="759" y="3186"/>
                      <a:pt x="975" y="3288"/>
                      <a:pt x="1189" y="3288"/>
                    </a:cubicBezTo>
                    <a:cubicBezTo>
                      <a:pt x="1229" y="3288"/>
                      <a:pt x="1270" y="3284"/>
                      <a:pt x="1310" y="3276"/>
                    </a:cubicBezTo>
                    <a:cubicBezTo>
                      <a:pt x="1560" y="3229"/>
                      <a:pt x="1727" y="2991"/>
                      <a:pt x="1786" y="2741"/>
                    </a:cubicBezTo>
                    <a:cubicBezTo>
                      <a:pt x="1858" y="2919"/>
                      <a:pt x="1941" y="3098"/>
                      <a:pt x="2072" y="3217"/>
                    </a:cubicBezTo>
                    <a:cubicBezTo>
                      <a:pt x="2158" y="3295"/>
                      <a:pt x="2285" y="3353"/>
                      <a:pt x="2406" y="3353"/>
                    </a:cubicBezTo>
                    <a:cubicBezTo>
                      <a:pt x="2469" y="3353"/>
                      <a:pt x="2531" y="3337"/>
                      <a:pt x="2584" y="3300"/>
                    </a:cubicBezTo>
                    <a:cubicBezTo>
                      <a:pt x="2703" y="3229"/>
                      <a:pt x="2774" y="3026"/>
                      <a:pt x="2727" y="2872"/>
                    </a:cubicBezTo>
                    <a:lnTo>
                      <a:pt x="2727" y="2872"/>
                    </a:lnTo>
                    <a:cubicBezTo>
                      <a:pt x="2965" y="3145"/>
                      <a:pt x="3298" y="3300"/>
                      <a:pt x="3644" y="3348"/>
                    </a:cubicBezTo>
                    <a:cubicBezTo>
                      <a:pt x="3679" y="3352"/>
                      <a:pt x="3713" y="3354"/>
                      <a:pt x="3746" y="3354"/>
                    </a:cubicBezTo>
                    <a:cubicBezTo>
                      <a:pt x="4100" y="3354"/>
                      <a:pt x="4372" y="3134"/>
                      <a:pt x="4644" y="2884"/>
                    </a:cubicBezTo>
                    <a:lnTo>
                      <a:pt x="4644" y="2884"/>
                    </a:lnTo>
                    <a:cubicBezTo>
                      <a:pt x="4618" y="2886"/>
                      <a:pt x="4594" y="2888"/>
                      <a:pt x="4569" y="2888"/>
                    </a:cubicBezTo>
                    <a:cubicBezTo>
                      <a:pt x="4288" y="2888"/>
                      <a:pt x="4033" y="2708"/>
                      <a:pt x="3858" y="2467"/>
                    </a:cubicBezTo>
                    <a:cubicBezTo>
                      <a:pt x="3667" y="2217"/>
                      <a:pt x="3560" y="1919"/>
                      <a:pt x="3405" y="1657"/>
                    </a:cubicBezTo>
                    <a:cubicBezTo>
                      <a:pt x="3024" y="955"/>
                      <a:pt x="2346" y="407"/>
                      <a:pt x="1596" y="145"/>
                    </a:cubicBezTo>
                    <a:cubicBezTo>
                      <a:pt x="1282" y="50"/>
                      <a:pt x="955" y="0"/>
                      <a:pt x="62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8"/>
              <p:cNvSpPr/>
              <p:nvPr/>
            </p:nvSpPr>
            <p:spPr>
              <a:xfrm>
                <a:off x="6657074" y="1448728"/>
                <a:ext cx="812240" cy="586336"/>
              </a:xfrm>
              <a:custGeom>
                <a:avLst/>
                <a:gdLst/>
                <a:ahLst/>
                <a:cxnLst/>
                <a:rect l="l" t="t" r="r" b="b"/>
                <a:pathLst>
                  <a:path w="11991" h="8656" extrusionOk="0">
                    <a:moveTo>
                      <a:pt x="1" y="0"/>
                    </a:moveTo>
                    <a:lnTo>
                      <a:pt x="1" y="0"/>
                    </a:lnTo>
                    <a:cubicBezTo>
                      <a:pt x="215" y="2024"/>
                      <a:pt x="1620" y="3881"/>
                      <a:pt x="3513" y="4620"/>
                    </a:cubicBezTo>
                    <a:cubicBezTo>
                      <a:pt x="4287" y="4941"/>
                      <a:pt x="5121" y="5072"/>
                      <a:pt x="5930" y="5274"/>
                    </a:cubicBezTo>
                    <a:cubicBezTo>
                      <a:pt x="6728" y="5489"/>
                      <a:pt x="7549" y="5798"/>
                      <a:pt x="8133" y="6382"/>
                    </a:cubicBezTo>
                    <a:cubicBezTo>
                      <a:pt x="8728" y="6965"/>
                      <a:pt x="9050" y="7882"/>
                      <a:pt x="8752" y="8656"/>
                    </a:cubicBezTo>
                    <a:cubicBezTo>
                      <a:pt x="9502" y="7870"/>
                      <a:pt x="9740" y="6477"/>
                      <a:pt x="9085" y="5632"/>
                    </a:cubicBezTo>
                    <a:lnTo>
                      <a:pt x="9085" y="5632"/>
                    </a:lnTo>
                    <a:cubicBezTo>
                      <a:pt x="9262" y="5683"/>
                      <a:pt x="9453" y="5708"/>
                      <a:pt x="9651" y="5708"/>
                    </a:cubicBezTo>
                    <a:cubicBezTo>
                      <a:pt x="10545" y="5708"/>
                      <a:pt x="11571" y="5208"/>
                      <a:pt x="11990" y="4477"/>
                    </a:cubicBezTo>
                    <a:lnTo>
                      <a:pt x="11990" y="4477"/>
                    </a:lnTo>
                    <a:cubicBezTo>
                      <a:pt x="11486" y="4599"/>
                      <a:pt x="11048" y="4650"/>
                      <a:pt x="10635" y="4650"/>
                    </a:cubicBezTo>
                    <a:cubicBezTo>
                      <a:pt x="9243" y="4650"/>
                      <a:pt x="8123" y="4080"/>
                      <a:pt x="5644" y="3786"/>
                    </a:cubicBezTo>
                    <a:cubicBezTo>
                      <a:pt x="1584" y="3358"/>
                      <a:pt x="120" y="1072"/>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8"/>
              <p:cNvSpPr/>
              <p:nvPr/>
            </p:nvSpPr>
            <p:spPr>
              <a:xfrm>
                <a:off x="5848152" y="1180081"/>
                <a:ext cx="768685" cy="479581"/>
              </a:xfrm>
              <a:custGeom>
                <a:avLst/>
                <a:gdLst/>
                <a:ahLst/>
                <a:cxnLst/>
                <a:rect l="l" t="t" r="r" b="b"/>
                <a:pathLst>
                  <a:path w="11348" h="7080" extrusionOk="0">
                    <a:moveTo>
                      <a:pt x="39" y="1053"/>
                    </a:moveTo>
                    <a:cubicBezTo>
                      <a:pt x="26" y="1059"/>
                      <a:pt x="13" y="1066"/>
                      <a:pt x="1" y="1073"/>
                    </a:cubicBezTo>
                    <a:cubicBezTo>
                      <a:pt x="13" y="1066"/>
                      <a:pt x="26" y="1059"/>
                      <a:pt x="39" y="1053"/>
                    </a:cubicBezTo>
                    <a:close/>
                    <a:moveTo>
                      <a:pt x="9526" y="2025"/>
                    </a:moveTo>
                    <a:lnTo>
                      <a:pt x="9526" y="2025"/>
                    </a:lnTo>
                    <a:cubicBezTo>
                      <a:pt x="9835" y="2299"/>
                      <a:pt x="10097" y="2633"/>
                      <a:pt x="10312" y="2990"/>
                    </a:cubicBezTo>
                    <a:cubicBezTo>
                      <a:pt x="10514" y="3347"/>
                      <a:pt x="10681" y="3752"/>
                      <a:pt x="10800" y="4157"/>
                    </a:cubicBezTo>
                    <a:cubicBezTo>
                      <a:pt x="10907" y="4561"/>
                      <a:pt x="10919" y="5002"/>
                      <a:pt x="10871" y="5407"/>
                    </a:cubicBezTo>
                    <a:cubicBezTo>
                      <a:pt x="10812" y="5823"/>
                      <a:pt x="10693" y="6228"/>
                      <a:pt x="10514" y="6609"/>
                    </a:cubicBezTo>
                    <a:cubicBezTo>
                      <a:pt x="10657" y="6228"/>
                      <a:pt x="10752" y="5823"/>
                      <a:pt x="10800" y="5407"/>
                    </a:cubicBezTo>
                    <a:cubicBezTo>
                      <a:pt x="10847" y="4990"/>
                      <a:pt x="10836" y="4585"/>
                      <a:pt x="10717" y="4180"/>
                    </a:cubicBezTo>
                    <a:cubicBezTo>
                      <a:pt x="10609" y="3787"/>
                      <a:pt x="10443" y="3395"/>
                      <a:pt x="10252" y="3037"/>
                    </a:cubicBezTo>
                    <a:cubicBezTo>
                      <a:pt x="10062" y="2680"/>
                      <a:pt x="9824" y="2335"/>
                      <a:pt x="9526" y="2025"/>
                    </a:cubicBezTo>
                    <a:close/>
                    <a:moveTo>
                      <a:pt x="4151" y="0"/>
                    </a:moveTo>
                    <a:cubicBezTo>
                      <a:pt x="2747" y="0"/>
                      <a:pt x="1384" y="341"/>
                      <a:pt x="39" y="1053"/>
                    </a:cubicBezTo>
                    <a:lnTo>
                      <a:pt x="39" y="1053"/>
                    </a:lnTo>
                    <a:cubicBezTo>
                      <a:pt x="893" y="604"/>
                      <a:pt x="1906" y="402"/>
                      <a:pt x="2905" y="402"/>
                    </a:cubicBezTo>
                    <a:cubicBezTo>
                      <a:pt x="3585" y="402"/>
                      <a:pt x="4258" y="496"/>
                      <a:pt x="4871" y="668"/>
                    </a:cubicBezTo>
                    <a:cubicBezTo>
                      <a:pt x="5394" y="823"/>
                      <a:pt x="5906" y="1013"/>
                      <a:pt x="6383" y="1263"/>
                    </a:cubicBezTo>
                    <a:cubicBezTo>
                      <a:pt x="6609" y="1382"/>
                      <a:pt x="6799" y="1549"/>
                      <a:pt x="6990" y="1716"/>
                    </a:cubicBezTo>
                    <a:cubicBezTo>
                      <a:pt x="7180" y="1882"/>
                      <a:pt x="7383" y="2061"/>
                      <a:pt x="7597" y="2192"/>
                    </a:cubicBezTo>
                    <a:cubicBezTo>
                      <a:pt x="7743" y="2276"/>
                      <a:pt x="7913" y="2336"/>
                      <a:pt x="8080" y="2336"/>
                    </a:cubicBezTo>
                    <a:cubicBezTo>
                      <a:pt x="8172" y="2336"/>
                      <a:pt x="8262" y="2318"/>
                      <a:pt x="8347" y="2275"/>
                    </a:cubicBezTo>
                    <a:cubicBezTo>
                      <a:pt x="8559" y="2191"/>
                      <a:pt x="8677" y="1974"/>
                      <a:pt x="8582" y="1784"/>
                    </a:cubicBezTo>
                    <a:lnTo>
                      <a:pt x="8582" y="1784"/>
                    </a:lnTo>
                    <a:cubicBezTo>
                      <a:pt x="9194" y="2744"/>
                      <a:pt x="9223" y="3825"/>
                      <a:pt x="9014" y="4919"/>
                    </a:cubicBezTo>
                    <a:cubicBezTo>
                      <a:pt x="8862" y="5744"/>
                      <a:pt x="9179" y="6539"/>
                      <a:pt x="9663" y="6539"/>
                    </a:cubicBezTo>
                    <a:cubicBezTo>
                      <a:pt x="9787" y="6539"/>
                      <a:pt x="9921" y="6487"/>
                      <a:pt x="10062" y="6371"/>
                    </a:cubicBezTo>
                    <a:lnTo>
                      <a:pt x="10062" y="6371"/>
                    </a:lnTo>
                    <a:cubicBezTo>
                      <a:pt x="10062" y="6490"/>
                      <a:pt x="9978" y="6621"/>
                      <a:pt x="9978" y="6776"/>
                    </a:cubicBezTo>
                    <a:cubicBezTo>
                      <a:pt x="9978" y="6948"/>
                      <a:pt x="10103" y="7079"/>
                      <a:pt x="10251" y="7079"/>
                    </a:cubicBezTo>
                    <a:cubicBezTo>
                      <a:pt x="10298" y="7079"/>
                      <a:pt x="10347" y="7066"/>
                      <a:pt x="10395" y="7038"/>
                    </a:cubicBezTo>
                    <a:cubicBezTo>
                      <a:pt x="10502" y="6978"/>
                      <a:pt x="10574" y="6859"/>
                      <a:pt x="10633" y="6764"/>
                    </a:cubicBezTo>
                    <a:cubicBezTo>
                      <a:pt x="11336" y="5526"/>
                      <a:pt x="11348" y="4109"/>
                      <a:pt x="10562" y="2894"/>
                    </a:cubicBezTo>
                    <a:cubicBezTo>
                      <a:pt x="9788" y="1668"/>
                      <a:pt x="8466" y="894"/>
                      <a:pt x="7085" y="466"/>
                    </a:cubicBezTo>
                    <a:cubicBezTo>
                      <a:pt x="6082" y="159"/>
                      <a:pt x="5107" y="0"/>
                      <a:pt x="415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8"/>
              <p:cNvSpPr/>
              <p:nvPr/>
            </p:nvSpPr>
            <p:spPr>
              <a:xfrm>
                <a:off x="6394184" y="1220453"/>
                <a:ext cx="322634" cy="202332"/>
              </a:xfrm>
              <a:custGeom>
                <a:avLst/>
                <a:gdLst/>
                <a:ahLst/>
                <a:cxnLst/>
                <a:rect l="l" t="t" r="r" b="b"/>
                <a:pathLst>
                  <a:path w="4763" h="2987" extrusionOk="0">
                    <a:moveTo>
                      <a:pt x="3809" y="1011"/>
                    </a:moveTo>
                    <a:cubicBezTo>
                      <a:pt x="3798" y="1011"/>
                      <a:pt x="3786" y="1011"/>
                      <a:pt x="3775" y="1013"/>
                    </a:cubicBezTo>
                    <a:cubicBezTo>
                      <a:pt x="3787" y="1012"/>
                      <a:pt x="3800" y="1011"/>
                      <a:pt x="3812" y="1011"/>
                    </a:cubicBezTo>
                    <a:lnTo>
                      <a:pt x="3812" y="1011"/>
                    </a:lnTo>
                    <a:cubicBezTo>
                      <a:pt x="3811" y="1011"/>
                      <a:pt x="3810" y="1011"/>
                      <a:pt x="3809" y="1011"/>
                    </a:cubicBezTo>
                    <a:close/>
                    <a:moveTo>
                      <a:pt x="0" y="1"/>
                    </a:moveTo>
                    <a:lnTo>
                      <a:pt x="0" y="1"/>
                    </a:lnTo>
                    <a:cubicBezTo>
                      <a:pt x="1132" y="239"/>
                      <a:pt x="2251" y="1417"/>
                      <a:pt x="2882" y="2310"/>
                    </a:cubicBezTo>
                    <a:cubicBezTo>
                      <a:pt x="2927" y="2374"/>
                      <a:pt x="3317" y="2986"/>
                      <a:pt x="3512" y="2986"/>
                    </a:cubicBezTo>
                    <a:cubicBezTo>
                      <a:pt x="3571" y="2986"/>
                      <a:pt x="3612" y="2930"/>
                      <a:pt x="3620" y="2787"/>
                    </a:cubicBezTo>
                    <a:cubicBezTo>
                      <a:pt x="3632" y="2668"/>
                      <a:pt x="3560" y="2537"/>
                      <a:pt x="3477" y="2441"/>
                    </a:cubicBezTo>
                    <a:lnTo>
                      <a:pt x="3477" y="2441"/>
                    </a:lnTo>
                    <a:cubicBezTo>
                      <a:pt x="3602" y="2491"/>
                      <a:pt x="3740" y="2520"/>
                      <a:pt x="3877" y="2520"/>
                    </a:cubicBezTo>
                    <a:cubicBezTo>
                      <a:pt x="4066" y="2520"/>
                      <a:pt x="4254" y="2465"/>
                      <a:pt x="4406" y="2334"/>
                    </a:cubicBezTo>
                    <a:cubicBezTo>
                      <a:pt x="4656" y="2132"/>
                      <a:pt x="4763" y="1727"/>
                      <a:pt x="4632" y="1417"/>
                    </a:cubicBezTo>
                    <a:cubicBezTo>
                      <a:pt x="4523" y="1133"/>
                      <a:pt x="4183" y="1010"/>
                      <a:pt x="3861" y="1010"/>
                    </a:cubicBezTo>
                    <a:cubicBezTo>
                      <a:pt x="3844" y="1010"/>
                      <a:pt x="3828" y="1010"/>
                      <a:pt x="3812" y="1011"/>
                    </a:cubicBezTo>
                    <a:lnTo>
                      <a:pt x="3812" y="1011"/>
                    </a:lnTo>
                    <a:cubicBezTo>
                      <a:pt x="3994" y="1013"/>
                      <a:pt x="4119" y="1190"/>
                      <a:pt x="4108" y="1358"/>
                    </a:cubicBezTo>
                    <a:cubicBezTo>
                      <a:pt x="4096" y="1536"/>
                      <a:pt x="3929" y="1679"/>
                      <a:pt x="3751" y="1715"/>
                    </a:cubicBezTo>
                    <a:cubicBezTo>
                      <a:pt x="3708" y="1727"/>
                      <a:pt x="3665" y="1732"/>
                      <a:pt x="3622" y="1732"/>
                    </a:cubicBezTo>
                    <a:cubicBezTo>
                      <a:pt x="3487" y="1732"/>
                      <a:pt x="3353" y="1680"/>
                      <a:pt x="3227" y="1608"/>
                    </a:cubicBezTo>
                    <a:cubicBezTo>
                      <a:pt x="3060" y="1525"/>
                      <a:pt x="2929" y="1405"/>
                      <a:pt x="2798" y="1286"/>
                    </a:cubicBezTo>
                    <a:cubicBezTo>
                      <a:pt x="2001" y="584"/>
                      <a:pt x="1060" y="215"/>
                      <a:pt x="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8"/>
              <p:cNvSpPr/>
              <p:nvPr/>
            </p:nvSpPr>
            <p:spPr>
              <a:xfrm>
                <a:off x="5443285" y="846271"/>
                <a:ext cx="693700" cy="431285"/>
              </a:xfrm>
              <a:custGeom>
                <a:avLst/>
                <a:gdLst/>
                <a:ahLst/>
                <a:cxnLst/>
                <a:rect l="l" t="t" r="r" b="b"/>
                <a:pathLst>
                  <a:path w="10241" h="6367" extrusionOk="0">
                    <a:moveTo>
                      <a:pt x="9204" y="60"/>
                    </a:moveTo>
                    <a:cubicBezTo>
                      <a:pt x="9203" y="60"/>
                      <a:pt x="9202" y="61"/>
                      <a:pt x="9202" y="61"/>
                    </a:cubicBezTo>
                    <a:lnTo>
                      <a:pt x="9202" y="61"/>
                    </a:lnTo>
                    <a:cubicBezTo>
                      <a:pt x="9202" y="61"/>
                      <a:pt x="9203" y="60"/>
                      <a:pt x="9204" y="60"/>
                    </a:cubicBezTo>
                    <a:close/>
                    <a:moveTo>
                      <a:pt x="8490" y="583"/>
                    </a:moveTo>
                    <a:lnTo>
                      <a:pt x="8490" y="583"/>
                    </a:lnTo>
                    <a:cubicBezTo>
                      <a:pt x="7907" y="1036"/>
                      <a:pt x="7383" y="1524"/>
                      <a:pt x="6954" y="2107"/>
                    </a:cubicBezTo>
                    <a:cubicBezTo>
                      <a:pt x="6549" y="2679"/>
                      <a:pt x="6216" y="3310"/>
                      <a:pt x="5799" y="3917"/>
                    </a:cubicBezTo>
                    <a:cubicBezTo>
                      <a:pt x="5394" y="4513"/>
                      <a:pt x="4918" y="5096"/>
                      <a:pt x="4311" y="5513"/>
                    </a:cubicBezTo>
                    <a:cubicBezTo>
                      <a:pt x="4013" y="5715"/>
                      <a:pt x="3668" y="5882"/>
                      <a:pt x="3323" y="5989"/>
                    </a:cubicBezTo>
                    <a:cubicBezTo>
                      <a:pt x="3144" y="6037"/>
                      <a:pt x="2966" y="6060"/>
                      <a:pt x="2787" y="6072"/>
                    </a:cubicBezTo>
                    <a:cubicBezTo>
                      <a:pt x="2735" y="6079"/>
                      <a:pt x="2682" y="6082"/>
                      <a:pt x="2630" y="6082"/>
                    </a:cubicBezTo>
                    <a:cubicBezTo>
                      <a:pt x="2504" y="6082"/>
                      <a:pt x="2378" y="6065"/>
                      <a:pt x="2251" y="6048"/>
                    </a:cubicBezTo>
                    <a:lnTo>
                      <a:pt x="2251" y="6048"/>
                    </a:lnTo>
                    <a:cubicBezTo>
                      <a:pt x="2341" y="6054"/>
                      <a:pt x="2430" y="6057"/>
                      <a:pt x="2519" y="6057"/>
                    </a:cubicBezTo>
                    <a:cubicBezTo>
                      <a:pt x="2608" y="6057"/>
                      <a:pt x="2698" y="6054"/>
                      <a:pt x="2787" y="6048"/>
                    </a:cubicBezTo>
                    <a:cubicBezTo>
                      <a:pt x="2966" y="6037"/>
                      <a:pt x="3144" y="5989"/>
                      <a:pt x="3311" y="5929"/>
                    </a:cubicBezTo>
                    <a:cubicBezTo>
                      <a:pt x="3478" y="5870"/>
                      <a:pt x="3656" y="5810"/>
                      <a:pt x="3799" y="5715"/>
                    </a:cubicBezTo>
                    <a:cubicBezTo>
                      <a:pt x="3966" y="5632"/>
                      <a:pt x="4109" y="5536"/>
                      <a:pt x="4263" y="5441"/>
                    </a:cubicBezTo>
                    <a:cubicBezTo>
                      <a:pt x="4847" y="5024"/>
                      <a:pt x="5299" y="4453"/>
                      <a:pt x="5704" y="3858"/>
                    </a:cubicBezTo>
                    <a:cubicBezTo>
                      <a:pt x="6109" y="3262"/>
                      <a:pt x="6466" y="2643"/>
                      <a:pt x="6907" y="2060"/>
                    </a:cubicBezTo>
                    <a:cubicBezTo>
                      <a:pt x="7133" y="1774"/>
                      <a:pt x="7371" y="1488"/>
                      <a:pt x="7645" y="1250"/>
                    </a:cubicBezTo>
                    <a:cubicBezTo>
                      <a:pt x="7907" y="1012"/>
                      <a:pt x="8192" y="798"/>
                      <a:pt x="8490" y="583"/>
                    </a:cubicBezTo>
                    <a:close/>
                    <a:moveTo>
                      <a:pt x="5585" y="0"/>
                    </a:moveTo>
                    <a:lnTo>
                      <a:pt x="5585" y="0"/>
                    </a:lnTo>
                    <a:cubicBezTo>
                      <a:pt x="5740" y="750"/>
                      <a:pt x="5633" y="1167"/>
                      <a:pt x="5633" y="1167"/>
                    </a:cubicBezTo>
                    <a:cubicBezTo>
                      <a:pt x="5454" y="1012"/>
                      <a:pt x="5180" y="869"/>
                      <a:pt x="5180" y="869"/>
                    </a:cubicBezTo>
                    <a:lnTo>
                      <a:pt x="5180" y="869"/>
                    </a:lnTo>
                    <a:cubicBezTo>
                      <a:pt x="5466" y="1846"/>
                      <a:pt x="5466" y="2822"/>
                      <a:pt x="5049" y="3751"/>
                    </a:cubicBezTo>
                    <a:cubicBezTo>
                      <a:pt x="4979" y="3447"/>
                      <a:pt x="4715" y="3167"/>
                      <a:pt x="4402" y="3167"/>
                    </a:cubicBezTo>
                    <a:cubicBezTo>
                      <a:pt x="4395" y="3167"/>
                      <a:pt x="4389" y="3167"/>
                      <a:pt x="4382" y="3167"/>
                    </a:cubicBezTo>
                    <a:cubicBezTo>
                      <a:pt x="4049" y="3191"/>
                      <a:pt x="3775" y="3453"/>
                      <a:pt x="3740" y="3762"/>
                    </a:cubicBezTo>
                    <a:cubicBezTo>
                      <a:pt x="3809" y="3644"/>
                      <a:pt x="3963" y="3583"/>
                      <a:pt x="4115" y="3583"/>
                    </a:cubicBezTo>
                    <a:cubicBezTo>
                      <a:pt x="4224" y="3583"/>
                      <a:pt x="4332" y="3615"/>
                      <a:pt x="4406" y="3679"/>
                    </a:cubicBezTo>
                    <a:cubicBezTo>
                      <a:pt x="4585" y="3822"/>
                      <a:pt x="4668" y="4084"/>
                      <a:pt x="4668" y="4334"/>
                    </a:cubicBezTo>
                    <a:cubicBezTo>
                      <a:pt x="4644" y="5036"/>
                      <a:pt x="3740" y="5429"/>
                      <a:pt x="3192" y="5632"/>
                    </a:cubicBezTo>
                    <a:cubicBezTo>
                      <a:pt x="2803" y="5772"/>
                      <a:pt x="2392" y="5835"/>
                      <a:pt x="1977" y="5835"/>
                    </a:cubicBezTo>
                    <a:cubicBezTo>
                      <a:pt x="1300" y="5835"/>
                      <a:pt x="614" y="5667"/>
                      <a:pt x="1" y="5394"/>
                    </a:cubicBezTo>
                    <a:lnTo>
                      <a:pt x="1" y="5394"/>
                    </a:lnTo>
                    <a:cubicBezTo>
                      <a:pt x="477" y="5608"/>
                      <a:pt x="882" y="5941"/>
                      <a:pt x="1394" y="6120"/>
                    </a:cubicBezTo>
                    <a:cubicBezTo>
                      <a:pt x="1668" y="6227"/>
                      <a:pt x="1942" y="6287"/>
                      <a:pt x="2204" y="6322"/>
                    </a:cubicBezTo>
                    <a:cubicBezTo>
                      <a:pt x="2396" y="6352"/>
                      <a:pt x="2586" y="6367"/>
                      <a:pt x="2774" y="6367"/>
                    </a:cubicBezTo>
                    <a:cubicBezTo>
                      <a:pt x="3851" y="6367"/>
                      <a:pt x="4844" y="5887"/>
                      <a:pt x="5716" y="5096"/>
                    </a:cubicBezTo>
                    <a:cubicBezTo>
                      <a:pt x="6930" y="3977"/>
                      <a:pt x="8538" y="2750"/>
                      <a:pt x="10240" y="2691"/>
                    </a:cubicBezTo>
                    <a:cubicBezTo>
                      <a:pt x="9890" y="2546"/>
                      <a:pt x="9539" y="2494"/>
                      <a:pt x="9182" y="2494"/>
                    </a:cubicBezTo>
                    <a:cubicBezTo>
                      <a:pt x="8982" y="2494"/>
                      <a:pt x="8779" y="2510"/>
                      <a:pt x="8573" y="2536"/>
                    </a:cubicBezTo>
                    <a:cubicBezTo>
                      <a:pt x="9442" y="2120"/>
                      <a:pt x="8338" y="587"/>
                      <a:pt x="9202" y="61"/>
                    </a:cubicBezTo>
                    <a:lnTo>
                      <a:pt x="9202" y="61"/>
                    </a:lnTo>
                    <a:cubicBezTo>
                      <a:pt x="8925" y="229"/>
                      <a:pt x="8617" y="262"/>
                      <a:pt x="8308" y="262"/>
                    </a:cubicBezTo>
                    <a:cubicBezTo>
                      <a:pt x="8101" y="262"/>
                      <a:pt x="7893" y="247"/>
                      <a:pt x="7694" y="247"/>
                    </a:cubicBezTo>
                    <a:cubicBezTo>
                      <a:pt x="7182" y="247"/>
                      <a:pt x="6726" y="347"/>
                      <a:pt x="6478" y="1060"/>
                    </a:cubicBezTo>
                    <a:cubicBezTo>
                      <a:pt x="6192" y="524"/>
                      <a:pt x="6061" y="405"/>
                      <a:pt x="558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6666760" y="1358366"/>
                <a:ext cx="651702" cy="300890"/>
              </a:xfrm>
              <a:custGeom>
                <a:avLst/>
                <a:gdLst/>
                <a:ahLst/>
                <a:cxnLst/>
                <a:rect l="l" t="t" r="r" b="b"/>
                <a:pathLst>
                  <a:path w="9621" h="4442" extrusionOk="0">
                    <a:moveTo>
                      <a:pt x="9618" y="1905"/>
                    </a:moveTo>
                    <a:cubicBezTo>
                      <a:pt x="9619" y="1905"/>
                      <a:pt x="9620" y="1905"/>
                      <a:pt x="9621" y="1906"/>
                    </a:cubicBezTo>
                    <a:cubicBezTo>
                      <a:pt x="9620" y="1905"/>
                      <a:pt x="9619" y="1905"/>
                      <a:pt x="9618" y="1905"/>
                    </a:cubicBezTo>
                    <a:close/>
                    <a:moveTo>
                      <a:pt x="8835" y="1906"/>
                    </a:moveTo>
                    <a:cubicBezTo>
                      <a:pt x="8180" y="1941"/>
                      <a:pt x="7525" y="2048"/>
                      <a:pt x="6918" y="2263"/>
                    </a:cubicBezTo>
                    <a:cubicBezTo>
                      <a:pt x="6311" y="2501"/>
                      <a:pt x="5716" y="2787"/>
                      <a:pt x="5097" y="3025"/>
                    </a:cubicBezTo>
                    <a:cubicBezTo>
                      <a:pt x="4507" y="3256"/>
                      <a:pt x="3873" y="3442"/>
                      <a:pt x="3227" y="3442"/>
                    </a:cubicBezTo>
                    <a:cubicBezTo>
                      <a:pt x="3207" y="3442"/>
                      <a:pt x="3188" y="3442"/>
                      <a:pt x="3168" y="3441"/>
                    </a:cubicBezTo>
                    <a:cubicBezTo>
                      <a:pt x="2834" y="3441"/>
                      <a:pt x="2501" y="3382"/>
                      <a:pt x="2180" y="3275"/>
                    </a:cubicBezTo>
                    <a:cubicBezTo>
                      <a:pt x="2037" y="3215"/>
                      <a:pt x="1870" y="3156"/>
                      <a:pt x="1739" y="3072"/>
                    </a:cubicBezTo>
                    <a:cubicBezTo>
                      <a:pt x="1584" y="2977"/>
                      <a:pt x="1465" y="2882"/>
                      <a:pt x="1346" y="2775"/>
                    </a:cubicBezTo>
                    <a:lnTo>
                      <a:pt x="1346" y="2775"/>
                    </a:lnTo>
                    <a:cubicBezTo>
                      <a:pt x="1858" y="3203"/>
                      <a:pt x="2525" y="3370"/>
                      <a:pt x="3168" y="3370"/>
                    </a:cubicBezTo>
                    <a:cubicBezTo>
                      <a:pt x="3823" y="3346"/>
                      <a:pt x="4442" y="3179"/>
                      <a:pt x="5061" y="2918"/>
                    </a:cubicBezTo>
                    <a:cubicBezTo>
                      <a:pt x="5668" y="2679"/>
                      <a:pt x="6263" y="2406"/>
                      <a:pt x="6883" y="2191"/>
                    </a:cubicBezTo>
                    <a:cubicBezTo>
                      <a:pt x="7204" y="2084"/>
                      <a:pt x="7525" y="2013"/>
                      <a:pt x="7859" y="1965"/>
                    </a:cubicBezTo>
                    <a:cubicBezTo>
                      <a:pt x="8180" y="1929"/>
                      <a:pt x="8514" y="1906"/>
                      <a:pt x="8835" y="1906"/>
                    </a:cubicBezTo>
                    <a:close/>
                    <a:moveTo>
                      <a:pt x="6942" y="1"/>
                    </a:moveTo>
                    <a:cubicBezTo>
                      <a:pt x="6680" y="643"/>
                      <a:pt x="6382" y="893"/>
                      <a:pt x="6382" y="893"/>
                    </a:cubicBezTo>
                    <a:cubicBezTo>
                      <a:pt x="6335" y="691"/>
                      <a:pt x="6204" y="453"/>
                      <a:pt x="6204" y="453"/>
                    </a:cubicBezTo>
                    <a:cubicBezTo>
                      <a:pt x="5906" y="1334"/>
                      <a:pt x="5418" y="2060"/>
                      <a:pt x="4608" y="2537"/>
                    </a:cubicBezTo>
                    <a:cubicBezTo>
                      <a:pt x="4716" y="2263"/>
                      <a:pt x="4656" y="1906"/>
                      <a:pt x="4418" y="1763"/>
                    </a:cubicBezTo>
                    <a:cubicBezTo>
                      <a:pt x="4320" y="1702"/>
                      <a:pt x="4208" y="1672"/>
                      <a:pt x="4096" y="1672"/>
                    </a:cubicBezTo>
                    <a:cubicBezTo>
                      <a:pt x="3921" y="1672"/>
                      <a:pt x="3748" y="1744"/>
                      <a:pt x="3632" y="1882"/>
                    </a:cubicBezTo>
                    <a:cubicBezTo>
                      <a:pt x="3670" y="1863"/>
                      <a:pt x="3712" y="1854"/>
                      <a:pt x="3756" y="1854"/>
                    </a:cubicBezTo>
                    <a:cubicBezTo>
                      <a:pt x="3932" y="1854"/>
                      <a:pt x="4132" y="1993"/>
                      <a:pt x="4180" y="2156"/>
                    </a:cubicBezTo>
                    <a:cubicBezTo>
                      <a:pt x="4239" y="2370"/>
                      <a:pt x="4168" y="2596"/>
                      <a:pt x="4025" y="2775"/>
                    </a:cubicBezTo>
                    <a:cubicBezTo>
                      <a:pt x="3845" y="3039"/>
                      <a:pt x="3528" y="3121"/>
                      <a:pt x="3193" y="3121"/>
                    </a:cubicBezTo>
                    <a:cubicBezTo>
                      <a:pt x="2864" y="3121"/>
                      <a:pt x="2517" y="3042"/>
                      <a:pt x="2263" y="2977"/>
                    </a:cubicBezTo>
                    <a:cubicBezTo>
                      <a:pt x="1287" y="2727"/>
                      <a:pt x="501" y="2001"/>
                      <a:pt x="1" y="1155"/>
                    </a:cubicBezTo>
                    <a:lnTo>
                      <a:pt x="1" y="1155"/>
                    </a:lnTo>
                    <a:cubicBezTo>
                      <a:pt x="239" y="1560"/>
                      <a:pt x="370" y="2013"/>
                      <a:pt x="656" y="2417"/>
                    </a:cubicBezTo>
                    <a:cubicBezTo>
                      <a:pt x="798" y="2644"/>
                      <a:pt x="977" y="2834"/>
                      <a:pt x="1156" y="3001"/>
                    </a:cubicBezTo>
                    <a:cubicBezTo>
                      <a:pt x="1861" y="3658"/>
                      <a:pt x="2746" y="3938"/>
                      <a:pt x="3722" y="3938"/>
                    </a:cubicBezTo>
                    <a:cubicBezTo>
                      <a:pt x="3950" y="3938"/>
                      <a:pt x="4182" y="3923"/>
                      <a:pt x="4418" y="3894"/>
                    </a:cubicBezTo>
                    <a:cubicBezTo>
                      <a:pt x="4978" y="3813"/>
                      <a:pt x="5588" y="3750"/>
                      <a:pt x="6201" y="3750"/>
                    </a:cubicBezTo>
                    <a:cubicBezTo>
                      <a:pt x="7203" y="3750"/>
                      <a:pt x="8213" y="3917"/>
                      <a:pt x="9026" y="4442"/>
                    </a:cubicBezTo>
                    <a:cubicBezTo>
                      <a:pt x="8764" y="3953"/>
                      <a:pt x="8347" y="3668"/>
                      <a:pt x="7883" y="3430"/>
                    </a:cubicBezTo>
                    <a:lnTo>
                      <a:pt x="7883" y="3430"/>
                    </a:lnTo>
                    <a:cubicBezTo>
                      <a:pt x="7915" y="3434"/>
                      <a:pt x="7945" y="3437"/>
                      <a:pt x="7975" y="3437"/>
                    </a:cubicBezTo>
                    <a:cubicBezTo>
                      <a:pt x="8736" y="3437"/>
                      <a:pt x="8738" y="1904"/>
                      <a:pt x="9575" y="1904"/>
                    </a:cubicBezTo>
                    <a:cubicBezTo>
                      <a:pt x="9589" y="1904"/>
                      <a:pt x="9603" y="1904"/>
                      <a:pt x="9618" y="1905"/>
                    </a:cubicBezTo>
                    <a:lnTo>
                      <a:pt x="9618" y="1905"/>
                    </a:lnTo>
                    <a:cubicBezTo>
                      <a:pt x="8859" y="1857"/>
                      <a:pt x="8402" y="1010"/>
                      <a:pt x="7713" y="1010"/>
                    </a:cubicBezTo>
                    <a:cubicBezTo>
                      <a:pt x="7519" y="1010"/>
                      <a:pt x="7305" y="1077"/>
                      <a:pt x="7061" y="1251"/>
                    </a:cubicBezTo>
                    <a:cubicBezTo>
                      <a:pt x="7121" y="703"/>
                      <a:pt x="7097" y="536"/>
                      <a:pt x="694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6942587" y="1650315"/>
                <a:ext cx="237962" cy="41997"/>
              </a:xfrm>
              <a:custGeom>
                <a:avLst/>
                <a:gdLst/>
                <a:ahLst/>
                <a:cxnLst/>
                <a:rect l="l" t="t" r="r" b="b"/>
                <a:pathLst>
                  <a:path w="3513" h="620" extrusionOk="0">
                    <a:moveTo>
                      <a:pt x="1261" y="0"/>
                    </a:moveTo>
                    <a:cubicBezTo>
                      <a:pt x="843" y="0"/>
                      <a:pt x="420" y="62"/>
                      <a:pt x="1" y="191"/>
                    </a:cubicBezTo>
                    <a:cubicBezTo>
                      <a:pt x="1179" y="334"/>
                      <a:pt x="2334" y="477"/>
                      <a:pt x="3513" y="620"/>
                    </a:cubicBezTo>
                    <a:cubicBezTo>
                      <a:pt x="2808" y="217"/>
                      <a:pt x="2041" y="0"/>
                      <a:pt x="126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5865087" y="1056325"/>
                <a:ext cx="459802" cy="168260"/>
              </a:xfrm>
              <a:custGeom>
                <a:avLst/>
                <a:gdLst/>
                <a:ahLst/>
                <a:cxnLst/>
                <a:rect l="l" t="t" r="r" b="b"/>
                <a:pathLst>
                  <a:path w="6788" h="2484" extrusionOk="0">
                    <a:moveTo>
                      <a:pt x="4096" y="1062"/>
                    </a:moveTo>
                    <a:cubicBezTo>
                      <a:pt x="4179" y="1062"/>
                      <a:pt x="4262" y="1063"/>
                      <a:pt x="4347" y="1066"/>
                    </a:cubicBezTo>
                    <a:cubicBezTo>
                      <a:pt x="4680" y="1090"/>
                      <a:pt x="5049" y="1126"/>
                      <a:pt x="5383" y="1185"/>
                    </a:cubicBezTo>
                    <a:cubicBezTo>
                      <a:pt x="5049" y="1162"/>
                      <a:pt x="4692" y="1150"/>
                      <a:pt x="4347" y="1150"/>
                    </a:cubicBezTo>
                    <a:cubicBezTo>
                      <a:pt x="4001" y="1150"/>
                      <a:pt x="3656" y="1162"/>
                      <a:pt x="3323" y="1209"/>
                    </a:cubicBezTo>
                    <a:cubicBezTo>
                      <a:pt x="2977" y="1245"/>
                      <a:pt x="2644" y="1304"/>
                      <a:pt x="2335" y="1400"/>
                    </a:cubicBezTo>
                    <a:cubicBezTo>
                      <a:pt x="2013" y="1483"/>
                      <a:pt x="1715" y="1590"/>
                      <a:pt x="1394" y="1721"/>
                    </a:cubicBezTo>
                    <a:cubicBezTo>
                      <a:pt x="1680" y="1578"/>
                      <a:pt x="1989" y="1447"/>
                      <a:pt x="2299" y="1340"/>
                    </a:cubicBezTo>
                    <a:cubicBezTo>
                      <a:pt x="2620" y="1233"/>
                      <a:pt x="2954" y="1162"/>
                      <a:pt x="3299" y="1114"/>
                    </a:cubicBezTo>
                    <a:cubicBezTo>
                      <a:pt x="3563" y="1077"/>
                      <a:pt x="3826" y="1062"/>
                      <a:pt x="4096" y="1062"/>
                    </a:cubicBezTo>
                    <a:close/>
                    <a:moveTo>
                      <a:pt x="5281" y="0"/>
                    </a:moveTo>
                    <a:cubicBezTo>
                      <a:pt x="3616" y="0"/>
                      <a:pt x="1016" y="1609"/>
                      <a:pt x="1" y="2483"/>
                    </a:cubicBezTo>
                    <a:cubicBezTo>
                      <a:pt x="1594" y="1750"/>
                      <a:pt x="3359" y="1368"/>
                      <a:pt x="5123" y="1368"/>
                    </a:cubicBezTo>
                    <a:cubicBezTo>
                      <a:pt x="5680" y="1368"/>
                      <a:pt x="6236" y="1406"/>
                      <a:pt x="6787" y="1483"/>
                    </a:cubicBezTo>
                    <a:cubicBezTo>
                      <a:pt x="6338" y="991"/>
                      <a:pt x="5502" y="628"/>
                      <a:pt x="4796" y="628"/>
                    </a:cubicBezTo>
                    <a:cubicBezTo>
                      <a:pt x="4699" y="628"/>
                      <a:pt x="4604" y="635"/>
                      <a:pt x="4513" y="650"/>
                    </a:cubicBezTo>
                    <a:cubicBezTo>
                      <a:pt x="4752" y="435"/>
                      <a:pt x="5728" y="114"/>
                      <a:pt x="5764" y="54"/>
                    </a:cubicBezTo>
                    <a:cubicBezTo>
                      <a:pt x="5615" y="18"/>
                      <a:pt x="5453" y="0"/>
                      <a:pt x="528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8"/>
              <p:cNvSpPr/>
              <p:nvPr/>
            </p:nvSpPr>
            <p:spPr>
              <a:xfrm>
                <a:off x="7161176" y="2905694"/>
                <a:ext cx="355690" cy="208699"/>
              </a:xfrm>
              <a:custGeom>
                <a:avLst/>
                <a:gdLst/>
                <a:ahLst/>
                <a:cxnLst/>
                <a:rect l="l" t="t" r="r" b="b"/>
                <a:pathLst>
                  <a:path w="5251" h="3081" extrusionOk="0">
                    <a:moveTo>
                      <a:pt x="2404" y="417"/>
                    </a:moveTo>
                    <a:cubicBezTo>
                      <a:pt x="2586" y="417"/>
                      <a:pt x="2767" y="441"/>
                      <a:pt x="2953" y="482"/>
                    </a:cubicBezTo>
                    <a:cubicBezTo>
                      <a:pt x="3203" y="541"/>
                      <a:pt x="3453" y="649"/>
                      <a:pt x="3703" y="732"/>
                    </a:cubicBezTo>
                    <a:cubicBezTo>
                      <a:pt x="3965" y="827"/>
                      <a:pt x="4215" y="887"/>
                      <a:pt x="4489" y="887"/>
                    </a:cubicBezTo>
                    <a:cubicBezTo>
                      <a:pt x="4459" y="888"/>
                      <a:pt x="4430" y="888"/>
                      <a:pt x="4401" y="888"/>
                    </a:cubicBezTo>
                    <a:cubicBezTo>
                      <a:pt x="4147" y="888"/>
                      <a:pt x="3904" y="844"/>
                      <a:pt x="3679" y="779"/>
                    </a:cubicBezTo>
                    <a:cubicBezTo>
                      <a:pt x="3453" y="720"/>
                      <a:pt x="3239" y="649"/>
                      <a:pt x="3013" y="589"/>
                    </a:cubicBezTo>
                    <a:lnTo>
                      <a:pt x="3013" y="589"/>
                    </a:lnTo>
                    <a:lnTo>
                      <a:pt x="3144" y="672"/>
                    </a:lnTo>
                    <a:cubicBezTo>
                      <a:pt x="3334" y="827"/>
                      <a:pt x="3501" y="1053"/>
                      <a:pt x="3548" y="1291"/>
                    </a:cubicBezTo>
                    <a:cubicBezTo>
                      <a:pt x="3429" y="1077"/>
                      <a:pt x="3263" y="899"/>
                      <a:pt x="3084" y="768"/>
                    </a:cubicBezTo>
                    <a:cubicBezTo>
                      <a:pt x="2953" y="660"/>
                      <a:pt x="2798" y="589"/>
                      <a:pt x="2643" y="529"/>
                    </a:cubicBezTo>
                    <a:cubicBezTo>
                      <a:pt x="2528" y="521"/>
                      <a:pt x="2419" y="507"/>
                      <a:pt x="2308" y="507"/>
                    </a:cubicBezTo>
                    <a:cubicBezTo>
                      <a:pt x="2258" y="507"/>
                      <a:pt x="2207" y="510"/>
                      <a:pt x="2155" y="518"/>
                    </a:cubicBezTo>
                    <a:cubicBezTo>
                      <a:pt x="1905" y="541"/>
                      <a:pt x="1655" y="613"/>
                      <a:pt x="1405" y="720"/>
                    </a:cubicBezTo>
                    <a:cubicBezTo>
                      <a:pt x="1620" y="589"/>
                      <a:pt x="1881" y="482"/>
                      <a:pt x="2143" y="434"/>
                    </a:cubicBezTo>
                    <a:cubicBezTo>
                      <a:pt x="2231" y="423"/>
                      <a:pt x="2318" y="417"/>
                      <a:pt x="2404" y="417"/>
                    </a:cubicBezTo>
                    <a:close/>
                    <a:moveTo>
                      <a:pt x="2698" y="1"/>
                    </a:moveTo>
                    <a:cubicBezTo>
                      <a:pt x="2158" y="1"/>
                      <a:pt x="1613" y="136"/>
                      <a:pt x="1143" y="398"/>
                    </a:cubicBezTo>
                    <a:cubicBezTo>
                      <a:pt x="667" y="660"/>
                      <a:pt x="286" y="1030"/>
                      <a:pt x="0" y="1494"/>
                    </a:cubicBezTo>
                    <a:cubicBezTo>
                      <a:pt x="167" y="1339"/>
                      <a:pt x="393" y="1232"/>
                      <a:pt x="631" y="1125"/>
                    </a:cubicBezTo>
                    <a:cubicBezTo>
                      <a:pt x="808" y="1050"/>
                      <a:pt x="997" y="1014"/>
                      <a:pt x="1186" y="1014"/>
                    </a:cubicBezTo>
                    <a:cubicBezTo>
                      <a:pt x="1570" y="1014"/>
                      <a:pt x="1951" y="1163"/>
                      <a:pt x="2215" y="1434"/>
                    </a:cubicBezTo>
                    <a:cubicBezTo>
                      <a:pt x="2632" y="1839"/>
                      <a:pt x="2798" y="2530"/>
                      <a:pt x="2596" y="3077"/>
                    </a:cubicBezTo>
                    <a:cubicBezTo>
                      <a:pt x="2615" y="3079"/>
                      <a:pt x="2635" y="3080"/>
                      <a:pt x="2655" y="3080"/>
                    </a:cubicBezTo>
                    <a:cubicBezTo>
                      <a:pt x="2886" y="3080"/>
                      <a:pt x="3119" y="2953"/>
                      <a:pt x="3251" y="2744"/>
                    </a:cubicBezTo>
                    <a:cubicBezTo>
                      <a:pt x="3382" y="2518"/>
                      <a:pt x="3322" y="2232"/>
                      <a:pt x="3191" y="2030"/>
                    </a:cubicBezTo>
                    <a:lnTo>
                      <a:pt x="3191" y="2030"/>
                    </a:lnTo>
                    <a:cubicBezTo>
                      <a:pt x="3356" y="2085"/>
                      <a:pt x="3522" y="2150"/>
                      <a:pt x="3696" y="2150"/>
                    </a:cubicBezTo>
                    <a:cubicBezTo>
                      <a:pt x="3710" y="2150"/>
                      <a:pt x="3725" y="2150"/>
                      <a:pt x="3739" y="2149"/>
                    </a:cubicBezTo>
                    <a:cubicBezTo>
                      <a:pt x="3929" y="2137"/>
                      <a:pt x="4132" y="2018"/>
                      <a:pt x="4156" y="1839"/>
                    </a:cubicBezTo>
                    <a:cubicBezTo>
                      <a:pt x="4191" y="1696"/>
                      <a:pt x="4060" y="1506"/>
                      <a:pt x="3929" y="1446"/>
                    </a:cubicBezTo>
                    <a:cubicBezTo>
                      <a:pt x="4287" y="1446"/>
                      <a:pt x="4644" y="1327"/>
                      <a:pt x="4918" y="1089"/>
                    </a:cubicBezTo>
                    <a:cubicBezTo>
                      <a:pt x="5215" y="827"/>
                      <a:pt x="5239" y="446"/>
                      <a:pt x="5251" y="53"/>
                    </a:cubicBezTo>
                    <a:lnTo>
                      <a:pt x="5251" y="53"/>
                    </a:lnTo>
                    <a:cubicBezTo>
                      <a:pt x="5081" y="264"/>
                      <a:pt x="4809" y="348"/>
                      <a:pt x="4543" y="348"/>
                    </a:cubicBezTo>
                    <a:cubicBezTo>
                      <a:pt x="4493" y="348"/>
                      <a:pt x="4443" y="345"/>
                      <a:pt x="4394" y="339"/>
                    </a:cubicBezTo>
                    <a:cubicBezTo>
                      <a:pt x="4084" y="303"/>
                      <a:pt x="3798" y="184"/>
                      <a:pt x="3489" y="101"/>
                    </a:cubicBezTo>
                    <a:cubicBezTo>
                      <a:pt x="3233" y="34"/>
                      <a:pt x="2966" y="1"/>
                      <a:pt x="269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8"/>
              <p:cNvSpPr/>
              <p:nvPr/>
            </p:nvSpPr>
            <p:spPr>
              <a:xfrm>
                <a:off x="6241775" y="3664151"/>
                <a:ext cx="833984" cy="537158"/>
              </a:xfrm>
              <a:custGeom>
                <a:avLst/>
                <a:gdLst/>
                <a:ahLst/>
                <a:cxnLst/>
                <a:rect l="l" t="t" r="r" b="b"/>
                <a:pathLst>
                  <a:path w="12312" h="7930" extrusionOk="0">
                    <a:moveTo>
                      <a:pt x="9430" y="0"/>
                    </a:moveTo>
                    <a:lnTo>
                      <a:pt x="9430" y="0"/>
                    </a:lnTo>
                    <a:cubicBezTo>
                      <a:pt x="9668" y="810"/>
                      <a:pt x="9263" y="1679"/>
                      <a:pt x="8620" y="2215"/>
                    </a:cubicBezTo>
                    <a:cubicBezTo>
                      <a:pt x="7977" y="2751"/>
                      <a:pt x="7144" y="2989"/>
                      <a:pt x="6334" y="3144"/>
                    </a:cubicBezTo>
                    <a:cubicBezTo>
                      <a:pt x="5513" y="3287"/>
                      <a:pt x="4667" y="3346"/>
                      <a:pt x="3870" y="3608"/>
                    </a:cubicBezTo>
                    <a:cubicBezTo>
                      <a:pt x="1941" y="4203"/>
                      <a:pt x="381" y="5942"/>
                      <a:pt x="0" y="7930"/>
                    </a:cubicBezTo>
                    <a:cubicBezTo>
                      <a:pt x="203" y="6882"/>
                      <a:pt x="1846" y="4703"/>
                      <a:pt x="5929" y="4596"/>
                    </a:cubicBezTo>
                    <a:cubicBezTo>
                      <a:pt x="8168" y="4522"/>
                      <a:pt x="9337" y="4135"/>
                      <a:pt x="10553" y="4135"/>
                    </a:cubicBezTo>
                    <a:cubicBezTo>
                      <a:pt x="11096" y="4135"/>
                      <a:pt x="11649" y="4213"/>
                      <a:pt x="12311" y="4430"/>
                    </a:cubicBezTo>
                    <a:cubicBezTo>
                      <a:pt x="11935" y="3624"/>
                      <a:pt x="10833" y="3012"/>
                      <a:pt x="9892" y="3012"/>
                    </a:cubicBezTo>
                    <a:cubicBezTo>
                      <a:pt x="9762" y="3012"/>
                      <a:pt x="9635" y="3024"/>
                      <a:pt x="9513" y="3048"/>
                    </a:cubicBezTo>
                    <a:cubicBezTo>
                      <a:pt x="10228" y="2251"/>
                      <a:pt x="10097" y="846"/>
                      <a:pt x="943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8"/>
              <p:cNvSpPr/>
              <p:nvPr/>
            </p:nvSpPr>
            <p:spPr>
              <a:xfrm>
                <a:off x="7039384" y="2718196"/>
                <a:ext cx="782368" cy="442732"/>
              </a:xfrm>
              <a:custGeom>
                <a:avLst/>
                <a:gdLst/>
                <a:ahLst/>
                <a:cxnLst/>
                <a:rect l="l" t="t" r="r" b="b"/>
                <a:pathLst>
                  <a:path w="11550" h="6536" extrusionOk="0">
                    <a:moveTo>
                      <a:pt x="7557" y="242"/>
                    </a:moveTo>
                    <a:cubicBezTo>
                      <a:pt x="7860" y="242"/>
                      <a:pt x="8163" y="284"/>
                      <a:pt x="8466" y="345"/>
                    </a:cubicBezTo>
                    <a:cubicBezTo>
                      <a:pt x="8882" y="440"/>
                      <a:pt x="9275" y="583"/>
                      <a:pt x="9644" y="785"/>
                    </a:cubicBezTo>
                    <a:cubicBezTo>
                      <a:pt x="10014" y="976"/>
                      <a:pt x="10347" y="1273"/>
                      <a:pt x="10609" y="1583"/>
                    </a:cubicBezTo>
                    <a:cubicBezTo>
                      <a:pt x="10883" y="1916"/>
                      <a:pt x="11085" y="2285"/>
                      <a:pt x="11240" y="2666"/>
                    </a:cubicBezTo>
                    <a:cubicBezTo>
                      <a:pt x="11049" y="2309"/>
                      <a:pt x="10823" y="1952"/>
                      <a:pt x="10549" y="1642"/>
                    </a:cubicBezTo>
                    <a:cubicBezTo>
                      <a:pt x="10287" y="1333"/>
                      <a:pt x="9978" y="1059"/>
                      <a:pt x="9597" y="869"/>
                    </a:cubicBezTo>
                    <a:cubicBezTo>
                      <a:pt x="9240" y="666"/>
                      <a:pt x="8859" y="523"/>
                      <a:pt x="8454" y="428"/>
                    </a:cubicBezTo>
                    <a:cubicBezTo>
                      <a:pt x="8049" y="321"/>
                      <a:pt x="7632" y="261"/>
                      <a:pt x="7216" y="261"/>
                    </a:cubicBezTo>
                    <a:cubicBezTo>
                      <a:pt x="7330" y="248"/>
                      <a:pt x="7443" y="242"/>
                      <a:pt x="7557" y="242"/>
                    </a:cubicBezTo>
                    <a:close/>
                    <a:moveTo>
                      <a:pt x="7685" y="1"/>
                    </a:moveTo>
                    <a:cubicBezTo>
                      <a:pt x="6545" y="1"/>
                      <a:pt x="5400" y="396"/>
                      <a:pt x="4406" y="964"/>
                    </a:cubicBezTo>
                    <a:cubicBezTo>
                      <a:pt x="2162" y="2246"/>
                      <a:pt x="676" y="4025"/>
                      <a:pt x="7" y="6513"/>
                    </a:cubicBezTo>
                    <a:lnTo>
                      <a:pt x="7" y="6513"/>
                    </a:lnTo>
                    <a:cubicBezTo>
                      <a:pt x="430" y="4950"/>
                      <a:pt x="1686" y="3531"/>
                      <a:pt x="3048" y="2702"/>
                    </a:cubicBezTo>
                    <a:cubicBezTo>
                      <a:pt x="3513" y="2416"/>
                      <a:pt x="4001" y="2178"/>
                      <a:pt x="4525" y="2012"/>
                    </a:cubicBezTo>
                    <a:cubicBezTo>
                      <a:pt x="4763" y="1940"/>
                      <a:pt x="5013" y="1893"/>
                      <a:pt x="5275" y="1869"/>
                    </a:cubicBezTo>
                    <a:cubicBezTo>
                      <a:pt x="5525" y="1833"/>
                      <a:pt x="5787" y="1809"/>
                      <a:pt x="6049" y="1750"/>
                    </a:cubicBezTo>
                    <a:cubicBezTo>
                      <a:pt x="6299" y="1678"/>
                      <a:pt x="6537" y="1523"/>
                      <a:pt x="6620" y="1273"/>
                    </a:cubicBezTo>
                    <a:cubicBezTo>
                      <a:pt x="6694" y="1053"/>
                      <a:pt x="6628" y="823"/>
                      <a:pt x="6441" y="764"/>
                    </a:cubicBezTo>
                    <a:lnTo>
                      <a:pt x="6441" y="764"/>
                    </a:lnTo>
                    <a:cubicBezTo>
                      <a:pt x="7575" y="975"/>
                      <a:pt x="8363" y="1711"/>
                      <a:pt x="9025" y="2583"/>
                    </a:cubicBezTo>
                    <a:cubicBezTo>
                      <a:pt x="9387" y="3068"/>
                      <a:pt x="9894" y="3369"/>
                      <a:pt x="10272" y="3369"/>
                    </a:cubicBezTo>
                    <a:cubicBezTo>
                      <a:pt x="10553" y="3369"/>
                      <a:pt x="10762" y="3202"/>
                      <a:pt x="10787" y="2821"/>
                    </a:cubicBezTo>
                    <a:cubicBezTo>
                      <a:pt x="10883" y="2893"/>
                      <a:pt x="10930" y="3059"/>
                      <a:pt x="11026" y="3143"/>
                    </a:cubicBezTo>
                    <a:cubicBezTo>
                      <a:pt x="11092" y="3205"/>
                      <a:pt x="11173" y="3236"/>
                      <a:pt x="11250" y="3236"/>
                    </a:cubicBezTo>
                    <a:cubicBezTo>
                      <a:pt x="11366" y="3236"/>
                      <a:pt x="11476" y="3166"/>
                      <a:pt x="11526" y="3024"/>
                    </a:cubicBezTo>
                    <a:cubicBezTo>
                      <a:pt x="11549" y="2905"/>
                      <a:pt x="11526" y="2774"/>
                      <a:pt x="11478" y="2655"/>
                    </a:cubicBezTo>
                    <a:cubicBezTo>
                      <a:pt x="11014" y="1333"/>
                      <a:pt x="9990" y="345"/>
                      <a:pt x="8561" y="83"/>
                    </a:cubicBezTo>
                    <a:cubicBezTo>
                      <a:pt x="8271" y="27"/>
                      <a:pt x="7978" y="1"/>
                      <a:pt x="7685" y="1"/>
                    </a:cubicBezTo>
                    <a:close/>
                    <a:moveTo>
                      <a:pt x="7" y="6513"/>
                    </a:moveTo>
                    <a:lnTo>
                      <a:pt x="7" y="6513"/>
                    </a:lnTo>
                    <a:cubicBezTo>
                      <a:pt x="5" y="6520"/>
                      <a:pt x="2" y="6528"/>
                      <a:pt x="0" y="6536"/>
                    </a:cubicBezTo>
                    <a:cubicBezTo>
                      <a:pt x="2" y="6528"/>
                      <a:pt x="5" y="6520"/>
                      <a:pt x="7" y="651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7390197" y="2576151"/>
                <a:ext cx="321889" cy="165415"/>
              </a:xfrm>
              <a:custGeom>
                <a:avLst/>
                <a:gdLst/>
                <a:ahLst/>
                <a:cxnLst/>
                <a:rect l="l" t="t" r="r" b="b"/>
                <a:pathLst>
                  <a:path w="4752" h="2442" extrusionOk="0">
                    <a:moveTo>
                      <a:pt x="3358" y="353"/>
                    </a:moveTo>
                    <a:cubicBezTo>
                      <a:pt x="3349" y="362"/>
                      <a:pt x="3342" y="372"/>
                      <a:pt x="3334" y="382"/>
                    </a:cubicBezTo>
                    <a:cubicBezTo>
                      <a:pt x="3342" y="372"/>
                      <a:pt x="3350" y="363"/>
                      <a:pt x="3358" y="353"/>
                    </a:cubicBezTo>
                    <a:close/>
                    <a:moveTo>
                      <a:pt x="4018" y="0"/>
                    </a:moveTo>
                    <a:cubicBezTo>
                      <a:pt x="3775" y="0"/>
                      <a:pt x="3527" y="151"/>
                      <a:pt x="3358" y="353"/>
                    </a:cubicBezTo>
                    <a:lnTo>
                      <a:pt x="3358" y="353"/>
                    </a:lnTo>
                    <a:cubicBezTo>
                      <a:pt x="3411" y="297"/>
                      <a:pt x="3486" y="270"/>
                      <a:pt x="3563" y="270"/>
                    </a:cubicBezTo>
                    <a:cubicBezTo>
                      <a:pt x="3655" y="270"/>
                      <a:pt x="3750" y="309"/>
                      <a:pt x="3811" y="382"/>
                    </a:cubicBezTo>
                    <a:cubicBezTo>
                      <a:pt x="3930" y="513"/>
                      <a:pt x="3918" y="739"/>
                      <a:pt x="3823" y="882"/>
                    </a:cubicBezTo>
                    <a:cubicBezTo>
                      <a:pt x="3739" y="1037"/>
                      <a:pt x="3573" y="1120"/>
                      <a:pt x="3394" y="1180"/>
                    </a:cubicBezTo>
                    <a:cubicBezTo>
                      <a:pt x="3215" y="1239"/>
                      <a:pt x="3037" y="1251"/>
                      <a:pt x="2858" y="1275"/>
                    </a:cubicBezTo>
                    <a:cubicBezTo>
                      <a:pt x="1787" y="1394"/>
                      <a:pt x="882" y="1823"/>
                      <a:pt x="1" y="2442"/>
                    </a:cubicBezTo>
                    <a:cubicBezTo>
                      <a:pt x="643" y="1992"/>
                      <a:pt x="1589" y="1840"/>
                      <a:pt x="2469" y="1840"/>
                    </a:cubicBezTo>
                    <a:cubicBezTo>
                      <a:pt x="2894" y="1840"/>
                      <a:pt x="3303" y="1875"/>
                      <a:pt x="3656" y="1930"/>
                    </a:cubicBezTo>
                    <a:cubicBezTo>
                      <a:pt x="3722" y="1936"/>
                      <a:pt x="4051" y="1997"/>
                      <a:pt x="4304" y="1997"/>
                    </a:cubicBezTo>
                    <a:cubicBezTo>
                      <a:pt x="4550" y="1997"/>
                      <a:pt x="4725" y="1939"/>
                      <a:pt x="4513" y="1715"/>
                    </a:cubicBezTo>
                    <a:cubicBezTo>
                      <a:pt x="4418" y="1632"/>
                      <a:pt x="4287" y="1596"/>
                      <a:pt x="4168" y="1584"/>
                    </a:cubicBezTo>
                    <a:cubicBezTo>
                      <a:pt x="4477" y="1453"/>
                      <a:pt x="4716" y="1180"/>
                      <a:pt x="4739" y="834"/>
                    </a:cubicBezTo>
                    <a:cubicBezTo>
                      <a:pt x="4751" y="501"/>
                      <a:pt x="4525" y="156"/>
                      <a:pt x="4215" y="37"/>
                    </a:cubicBezTo>
                    <a:cubicBezTo>
                      <a:pt x="4151" y="12"/>
                      <a:pt x="4085" y="0"/>
                      <a:pt x="401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6248210" y="4045648"/>
                <a:ext cx="654141" cy="284701"/>
              </a:xfrm>
              <a:custGeom>
                <a:avLst/>
                <a:gdLst/>
                <a:ahLst/>
                <a:cxnLst/>
                <a:rect l="l" t="t" r="r" b="b"/>
                <a:pathLst>
                  <a:path w="9657" h="4203" extrusionOk="0">
                    <a:moveTo>
                      <a:pt x="3141" y="444"/>
                    </a:moveTo>
                    <a:cubicBezTo>
                      <a:pt x="3221" y="444"/>
                      <a:pt x="3301" y="447"/>
                      <a:pt x="3382" y="453"/>
                    </a:cubicBezTo>
                    <a:cubicBezTo>
                      <a:pt x="4049" y="500"/>
                      <a:pt x="4668" y="750"/>
                      <a:pt x="5263" y="1036"/>
                    </a:cubicBezTo>
                    <a:cubicBezTo>
                      <a:pt x="5858" y="1334"/>
                      <a:pt x="6430" y="1667"/>
                      <a:pt x="7025" y="1929"/>
                    </a:cubicBezTo>
                    <a:cubicBezTo>
                      <a:pt x="7620" y="2203"/>
                      <a:pt x="8251" y="2346"/>
                      <a:pt x="8918" y="2441"/>
                    </a:cubicBezTo>
                    <a:cubicBezTo>
                      <a:pt x="8585" y="2405"/>
                      <a:pt x="8263" y="2357"/>
                      <a:pt x="7930" y="2298"/>
                    </a:cubicBezTo>
                    <a:cubicBezTo>
                      <a:pt x="7597" y="2227"/>
                      <a:pt x="7287" y="2119"/>
                      <a:pt x="6989" y="2000"/>
                    </a:cubicBezTo>
                    <a:cubicBezTo>
                      <a:pt x="6382" y="1750"/>
                      <a:pt x="5823" y="1405"/>
                      <a:pt x="5227" y="1131"/>
                    </a:cubicBezTo>
                    <a:cubicBezTo>
                      <a:pt x="4644" y="845"/>
                      <a:pt x="4013" y="595"/>
                      <a:pt x="3382" y="536"/>
                    </a:cubicBezTo>
                    <a:cubicBezTo>
                      <a:pt x="3267" y="525"/>
                      <a:pt x="3152" y="520"/>
                      <a:pt x="3036" y="520"/>
                    </a:cubicBezTo>
                    <a:cubicBezTo>
                      <a:pt x="2498" y="520"/>
                      <a:pt x="1953" y="641"/>
                      <a:pt x="1512" y="964"/>
                    </a:cubicBezTo>
                    <a:cubicBezTo>
                      <a:pt x="1655" y="857"/>
                      <a:pt x="1786" y="774"/>
                      <a:pt x="1929" y="691"/>
                    </a:cubicBezTo>
                    <a:cubicBezTo>
                      <a:pt x="2084" y="619"/>
                      <a:pt x="2251" y="560"/>
                      <a:pt x="2394" y="536"/>
                    </a:cubicBezTo>
                    <a:cubicBezTo>
                      <a:pt x="2646" y="473"/>
                      <a:pt x="2892" y="444"/>
                      <a:pt x="3141" y="444"/>
                    </a:cubicBezTo>
                    <a:close/>
                    <a:moveTo>
                      <a:pt x="8" y="2501"/>
                    </a:moveTo>
                    <a:cubicBezTo>
                      <a:pt x="6" y="2505"/>
                      <a:pt x="3" y="2508"/>
                      <a:pt x="0" y="2512"/>
                    </a:cubicBezTo>
                    <a:cubicBezTo>
                      <a:pt x="3" y="2508"/>
                      <a:pt x="6" y="2505"/>
                      <a:pt x="8" y="2501"/>
                    </a:cubicBezTo>
                    <a:close/>
                    <a:moveTo>
                      <a:pt x="9275" y="0"/>
                    </a:moveTo>
                    <a:lnTo>
                      <a:pt x="9275" y="0"/>
                    </a:lnTo>
                    <a:cubicBezTo>
                      <a:pt x="8612" y="349"/>
                      <a:pt x="7849" y="475"/>
                      <a:pt x="7073" y="475"/>
                    </a:cubicBezTo>
                    <a:cubicBezTo>
                      <a:pt x="6234" y="475"/>
                      <a:pt x="5381" y="328"/>
                      <a:pt x="4620" y="155"/>
                    </a:cubicBezTo>
                    <a:cubicBezTo>
                      <a:pt x="4252" y="72"/>
                      <a:pt x="3888" y="28"/>
                      <a:pt x="3533" y="28"/>
                    </a:cubicBezTo>
                    <a:cubicBezTo>
                      <a:pt x="2716" y="28"/>
                      <a:pt x="1949" y="259"/>
                      <a:pt x="1310" y="774"/>
                    </a:cubicBezTo>
                    <a:cubicBezTo>
                      <a:pt x="1120" y="917"/>
                      <a:pt x="941" y="1095"/>
                      <a:pt x="750" y="1310"/>
                    </a:cubicBezTo>
                    <a:cubicBezTo>
                      <a:pt x="444" y="1675"/>
                      <a:pt x="278" y="2111"/>
                      <a:pt x="8" y="2501"/>
                    </a:cubicBezTo>
                    <a:lnTo>
                      <a:pt x="8" y="2501"/>
                    </a:lnTo>
                    <a:cubicBezTo>
                      <a:pt x="568" y="1696"/>
                      <a:pt x="1410" y="1047"/>
                      <a:pt x="2394" y="869"/>
                    </a:cubicBezTo>
                    <a:cubicBezTo>
                      <a:pt x="2596" y="837"/>
                      <a:pt x="2856" y="801"/>
                      <a:pt x="3117" y="801"/>
                    </a:cubicBezTo>
                    <a:cubicBezTo>
                      <a:pt x="3529" y="801"/>
                      <a:pt x="3942" y="891"/>
                      <a:pt x="4132" y="1226"/>
                    </a:cubicBezTo>
                    <a:cubicBezTo>
                      <a:pt x="4239" y="1429"/>
                      <a:pt x="4310" y="1643"/>
                      <a:pt x="4227" y="1857"/>
                    </a:cubicBezTo>
                    <a:cubicBezTo>
                      <a:pt x="4172" y="2012"/>
                      <a:pt x="3986" y="2132"/>
                      <a:pt x="3810" y="2132"/>
                    </a:cubicBezTo>
                    <a:cubicBezTo>
                      <a:pt x="3756" y="2132"/>
                      <a:pt x="3703" y="2121"/>
                      <a:pt x="3656" y="2096"/>
                    </a:cubicBezTo>
                    <a:lnTo>
                      <a:pt x="3656" y="2096"/>
                    </a:lnTo>
                    <a:cubicBezTo>
                      <a:pt x="3775" y="2254"/>
                      <a:pt x="3968" y="2339"/>
                      <a:pt x="4157" y="2339"/>
                    </a:cubicBezTo>
                    <a:cubicBezTo>
                      <a:pt x="4252" y="2339"/>
                      <a:pt x="4346" y="2318"/>
                      <a:pt x="4430" y="2274"/>
                    </a:cubicBezTo>
                    <a:cubicBezTo>
                      <a:pt x="4691" y="2143"/>
                      <a:pt x="4775" y="1798"/>
                      <a:pt x="4703" y="1512"/>
                    </a:cubicBezTo>
                    <a:lnTo>
                      <a:pt x="4703" y="1512"/>
                    </a:lnTo>
                    <a:cubicBezTo>
                      <a:pt x="5465" y="2048"/>
                      <a:pt x="5894" y="2810"/>
                      <a:pt x="6120" y="3715"/>
                    </a:cubicBezTo>
                    <a:cubicBezTo>
                      <a:pt x="6120" y="3715"/>
                      <a:pt x="6263" y="3477"/>
                      <a:pt x="6335" y="3286"/>
                    </a:cubicBezTo>
                    <a:cubicBezTo>
                      <a:pt x="6335" y="3286"/>
                      <a:pt x="6608" y="3548"/>
                      <a:pt x="6835" y="4203"/>
                    </a:cubicBezTo>
                    <a:cubicBezTo>
                      <a:pt x="7025" y="3691"/>
                      <a:pt x="7073" y="3536"/>
                      <a:pt x="7049" y="2977"/>
                    </a:cubicBezTo>
                    <a:lnTo>
                      <a:pt x="7049" y="2977"/>
                    </a:lnTo>
                    <a:cubicBezTo>
                      <a:pt x="7304" y="3190"/>
                      <a:pt x="7531" y="3271"/>
                      <a:pt x="7742" y="3271"/>
                    </a:cubicBezTo>
                    <a:cubicBezTo>
                      <a:pt x="8388" y="3271"/>
                      <a:pt x="8896" y="2524"/>
                      <a:pt x="9643" y="2524"/>
                    </a:cubicBezTo>
                    <a:cubicBezTo>
                      <a:pt x="9647" y="2524"/>
                      <a:pt x="9652" y="2524"/>
                      <a:pt x="9656" y="2524"/>
                    </a:cubicBezTo>
                    <a:cubicBezTo>
                      <a:pt x="8755" y="2512"/>
                      <a:pt x="8912" y="856"/>
                      <a:pt x="8081" y="856"/>
                    </a:cubicBezTo>
                    <a:cubicBezTo>
                      <a:pt x="8067" y="856"/>
                      <a:pt x="8052" y="856"/>
                      <a:pt x="8037" y="857"/>
                    </a:cubicBezTo>
                    <a:cubicBezTo>
                      <a:pt x="8537" y="679"/>
                      <a:pt x="8990" y="429"/>
                      <a:pt x="927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8"/>
              <p:cNvSpPr/>
              <p:nvPr/>
            </p:nvSpPr>
            <p:spPr>
              <a:xfrm>
                <a:off x="6543410" y="4002093"/>
                <a:ext cx="239588" cy="30008"/>
              </a:xfrm>
              <a:custGeom>
                <a:avLst/>
                <a:gdLst/>
                <a:ahLst/>
                <a:cxnLst/>
                <a:rect l="l" t="t" r="r" b="b"/>
                <a:pathLst>
                  <a:path w="3537" h="443" extrusionOk="0">
                    <a:moveTo>
                      <a:pt x="3536" y="0"/>
                    </a:moveTo>
                    <a:lnTo>
                      <a:pt x="3536" y="0"/>
                    </a:lnTo>
                    <a:cubicBezTo>
                      <a:pt x="2369" y="36"/>
                      <a:pt x="1191" y="107"/>
                      <a:pt x="0" y="143"/>
                    </a:cubicBezTo>
                    <a:cubicBezTo>
                      <a:pt x="525" y="344"/>
                      <a:pt x="1062" y="442"/>
                      <a:pt x="1595" y="442"/>
                    </a:cubicBezTo>
                    <a:cubicBezTo>
                      <a:pt x="2258" y="442"/>
                      <a:pt x="2915" y="291"/>
                      <a:pt x="353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8"/>
              <p:cNvSpPr/>
              <p:nvPr/>
            </p:nvSpPr>
            <p:spPr>
              <a:xfrm>
                <a:off x="7031323" y="2732625"/>
                <a:ext cx="266208" cy="397687"/>
              </a:xfrm>
              <a:custGeom>
                <a:avLst/>
                <a:gdLst/>
                <a:ahLst/>
                <a:cxnLst/>
                <a:rect l="l" t="t" r="r" b="b"/>
                <a:pathLst>
                  <a:path w="3930" h="5871" extrusionOk="0">
                    <a:moveTo>
                      <a:pt x="2751" y="1048"/>
                    </a:moveTo>
                    <a:lnTo>
                      <a:pt x="2751" y="1048"/>
                    </a:lnTo>
                    <a:cubicBezTo>
                      <a:pt x="2489" y="1287"/>
                      <a:pt x="2239" y="1525"/>
                      <a:pt x="1989" y="1775"/>
                    </a:cubicBezTo>
                    <a:cubicBezTo>
                      <a:pt x="1751" y="2025"/>
                      <a:pt x="1536" y="2275"/>
                      <a:pt x="1346" y="2561"/>
                    </a:cubicBezTo>
                    <a:cubicBezTo>
                      <a:pt x="1131" y="2823"/>
                      <a:pt x="965" y="3120"/>
                      <a:pt x="798" y="3406"/>
                    </a:cubicBezTo>
                    <a:cubicBezTo>
                      <a:pt x="655" y="3704"/>
                      <a:pt x="524" y="4001"/>
                      <a:pt x="405" y="4323"/>
                    </a:cubicBezTo>
                    <a:cubicBezTo>
                      <a:pt x="477" y="4001"/>
                      <a:pt x="596" y="3692"/>
                      <a:pt x="739" y="3394"/>
                    </a:cubicBezTo>
                    <a:cubicBezTo>
                      <a:pt x="893" y="3096"/>
                      <a:pt x="1072" y="2799"/>
                      <a:pt x="1262" y="2513"/>
                    </a:cubicBezTo>
                    <a:cubicBezTo>
                      <a:pt x="1477" y="2239"/>
                      <a:pt x="1691" y="1977"/>
                      <a:pt x="1953" y="1727"/>
                    </a:cubicBezTo>
                    <a:cubicBezTo>
                      <a:pt x="2203" y="1489"/>
                      <a:pt x="2465" y="1251"/>
                      <a:pt x="2751" y="1048"/>
                    </a:cubicBezTo>
                    <a:close/>
                    <a:moveTo>
                      <a:pt x="2179" y="1"/>
                    </a:moveTo>
                    <a:lnTo>
                      <a:pt x="2179" y="1"/>
                    </a:lnTo>
                    <a:cubicBezTo>
                      <a:pt x="786" y="894"/>
                      <a:pt x="60" y="4394"/>
                      <a:pt x="0" y="5870"/>
                    </a:cubicBezTo>
                    <a:cubicBezTo>
                      <a:pt x="727" y="3668"/>
                      <a:pt x="2120" y="1680"/>
                      <a:pt x="3929" y="239"/>
                    </a:cubicBezTo>
                    <a:cubicBezTo>
                      <a:pt x="3911" y="238"/>
                      <a:pt x="3892" y="238"/>
                      <a:pt x="3873" y="238"/>
                    </a:cubicBezTo>
                    <a:cubicBezTo>
                      <a:pt x="3109" y="238"/>
                      <a:pt x="2169" y="706"/>
                      <a:pt x="1739" y="1322"/>
                    </a:cubicBezTo>
                    <a:cubicBezTo>
                      <a:pt x="1739" y="1001"/>
                      <a:pt x="2191" y="72"/>
                      <a:pt x="21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8"/>
              <p:cNvSpPr/>
              <p:nvPr/>
            </p:nvSpPr>
            <p:spPr>
              <a:xfrm>
                <a:off x="6043372" y="3612060"/>
                <a:ext cx="314573" cy="227733"/>
              </a:xfrm>
              <a:custGeom>
                <a:avLst/>
                <a:gdLst/>
                <a:ahLst/>
                <a:cxnLst/>
                <a:rect l="l" t="t" r="r" b="b"/>
                <a:pathLst>
                  <a:path w="4644" h="3362" extrusionOk="0">
                    <a:moveTo>
                      <a:pt x="3524" y="484"/>
                    </a:moveTo>
                    <a:lnTo>
                      <a:pt x="3524" y="484"/>
                    </a:lnTo>
                    <a:cubicBezTo>
                      <a:pt x="3346" y="686"/>
                      <a:pt x="3215" y="900"/>
                      <a:pt x="3108" y="1139"/>
                    </a:cubicBezTo>
                    <a:cubicBezTo>
                      <a:pt x="3012" y="1377"/>
                      <a:pt x="2905" y="1615"/>
                      <a:pt x="2774" y="1853"/>
                    </a:cubicBezTo>
                    <a:cubicBezTo>
                      <a:pt x="2631" y="2091"/>
                      <a:pt x="2477" y="2305"/>
                      <a:pt x="2262" y="2472"/>
                    </a:cubicBezTo>
                    <a:cubicBezTo>
                      <a:pt x="2060" y="2627"/>
                      <a:pt x="1798" y="2746"/>
                      <a:pt x="1548" y="2805"/>
                    </a:cubicBezTo>
                    <a:cubicBezTo>
                      <a:pt x="1786" y="2698"/>
                      <a:pt x="2024" y="2567"/>
                      <a:pt x="2215" y="2401"/>
                    </a:cubicBezTo>
                    <a:cubicBezTo>
                      <a:pt x="2334" y="2305"/>
                      <a:pt x="2441" y="2186"/>
                      <a:pt x="2536" y="2043"/>
                    </a:cubicBezTo>
                    <a:cubicBezTo>
                      <a:pt x="2608" y="1889"/>
                      <a:pt x="2655" y="1722"/>
                      <a:pt x="2667" y="1555"/>
                    </a:cubicBezTo>
                    <a:cubicBezTo>
                      <a:pt x="2691" y="1317"/>
                      <a:pt x="2679" y="1091"/>
                      <a:pt x="2608" y="853"/>
                    </a:cubicBezTo>
                    <a:lnTo>
                      <a:pt x="2608" y="853"/>
                    </a:lnTo>
                    <a:cubicBezTo>
                      <a:pt x="2751" y="1055"/>
                      <a:pt x="2798" y="1317"/>
                      <a:pt x="2774" y="1567"/>
                    </a:cubicBezTo>
                    <a:cubicBezTo>
                      <a:pt x="2774" y="1615"/>
                      <a:pt x="2751" y="1674"/>
                      <a:pt x="2739" y="1722"/>
                    </a:cubicBezTo>
                    <a:cubicBezTo>
                      <a:pt x="2846" y="1508"/>
                      <a:pt x="2929" y="1305"/>
                      <a:pt x="3048" y="1091"/>
                    </a:cubicBezTo>
                    <a:cubicBezTo>
                      <a:pt x="3167" y="888"/>
                      <a:pt x="3322" y="650"/>
                      <a:pt x="3524" y="484"/>
                    </a:cubicBezTo>
                    <a:close/>
                    <a:moveTo>
                      <a:pt x="2404" y="0"/>
                    </a:moveTo>
                    <a:cubicBezTo>
                      <a:pt x="2287" y="0"/>
                      <a:pt x="2164" y="58"/>
                      <a:pt x="2072" y="150"/>
                    </a:cubicBezTo>
                    <a:cubicBezTo>
                      <a:pt x="1941" y="269"/>
                      <a:pt x="1858" y="448"/>
                      <a:pt x="1786" y="627"/>
                    </a:cubicBezTo>
                    <a:cubicBezTo>
                      <a:pt x="1727" y="365"/>
                      <a:pt x="1560" y="126"/>
                      <a:pt x="1310" y="91"/>
                    </a:cubicBezTo>
                    <a:cubicBezTo>
                      <a:pt x="1264" y="82"/>
                      <a:pt x="1218" y="78"/>
                      <a:pt x="1172" y="78"/>
                    </a:cubicBezTo>
                    <a:cubicBezTo>
                      <a:pt x="964" y="78"/>
                      <a:pt x="756" y="165"/>
                      <a:pt x="619" y="341"/>
                    </a:cubicBezTo>
                    <a:cubicBezTo>
                      <a:pt x="1155" y="567"/>
                      <a:pt x="1548" y="1162"/>
                      <a:pt x="1560" y="1722"/>
                    </a:cubicBezTo>
                    <a:cubicBezTo>
                      <a:pt x="1572" y="2305"/>
                      <a:pt x="1215" y="2853"/>
                      <a:pt x="703" y="3091"/>
                    </a:cubicBezTo>
                    <a:cubicBezTo>
                      <a:pt x="465" y="3198"/>
                      <a:pt x="226" y="3282"/>
                      <a:pt x="0" y="3305"/>
                    </a:cubicBezTo>
                    <a:cubicBezTo>
                      <a:pt x="202" y="3342"/>
                      <a:pt x="407" y="3361"/>
                      <a:pt x="613" y="3361"/>
                    </a:cubicBezTo>
                    <a:cubicBezTo>
                      <a:pt x="942" y="3361"/>
                      <a:pt x="1274" y="3313"/>
                      <a:pt x="1596" y="3210"/>
                    </a:cubicBezTo>
                    <a:cubicBezTo>
                      <a:pt x="2370" y="2972"/>
                      <a:pt x="3024" y="2424"/>
                      <a:pt x="3405" y="1710"/>
                    </a:cubicBezTo>
                    <a:cubicBezTo>
                      <a:pt x="3560" y="1436"/>
                      <a:pt x="3679" y="1139"/>
                      <a:pt x="3858" y="888"/>
                    </a:cubicBezTo>
                    <a:cubicBezTo>
                      <a:pt x="4038" y="663"/>
                      <a:pt x="4304" y="470"/>
                      <a:pt x="4594" y="470"/>
                    </a:cubicBezTo>
                    <a:cubicBezTo>
                      <a:pt x="4610" y="470"/>
                      <a:pt x="4627" y="470"/>
                      <a:pt x="4644" y="472"/>
                    </a:cubicBezTo>
                    <a:cubicBezTo>
                      <a:pt x="4366" y="227"/>
                      <a:pt x="4088" y="4"/>
                      <a:pt x="3724" y="4"/>
                    </a:cubicBezTo>
                    <a:cubicBezTo>
                      <a:pt x="3697" y="4"/>
                      <a:pt x="3671" y="5"/>
                      <a:pt x="3644" y="7"/>
                    </a:cubicBezTo>
                    <a:cubicBezTo>
                      <a:pt x="3286" y="55"/>
                      <a:pt x="2965" y="222"/>
                      <a:pt x="2727" y="484"/>
                    </a:cubicBezTo>
                    <a:cubicBezTo>
                      <a:pt x="2762" y="353"/>
                      <a:pt x="2703" y="126"/>
                      <a:pt x="2584" y="55"/>
                    </a:cubicBezTo>
                    <a:cubicBezTo>
                      <a:pt x="2529" y="17"/>
                      <a:pt x="2467" y="0"/>
                      <a:pt x="240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8"/>
              <p:cNvSpPr/>
              <p:nvPr/>
            </p:nvSpPr>
            <p:spPr>
              <a:xfrm>
                <a:off x="6657074" y="3035885"/>
                <a:ext cx="812240" cy="587216"/>
              </a:xfrm>
              <a:custGeom>
                <a:avLst/>
                <a:gdLst/>
                <a:ahLst/>
                <a:cxnLst/>
                <a:rect l="l" t="t" r="r" b="b"/>
                <a:pathLst>
                  <a:path w="11991" h="8669" extrusionOk="0">
                    <a:moveTo>
                      <a:pt x="8752" y="0"/>
                    </a:moveTo>
                    <a:lnTo>
                      <a:pt x="8752" y="0"/>
                    </a:lnTo>
                    <a:cubicBezTo>
                      <a:pt x="9050" y="774"/>
                      <a:pt x="8728" y="1703"/>
                      <a:pt x="8133" y="2286"/>
                    </a:cubicBezTo>
                    <a:cubicBezTo>
                      <a:pt x="7549" y="2858"/>
                      <a:pt x="6728" y="3179"/>
                      <a:pt x="5930" y="3382"/>
                    </a:cubicBezTo>
                    <a:cubicBezTo>
                      <a:pt x="5121" y="3596"/>
                      <a:pt x="4287" y="3727"/>
                      <a:pt x="3513" y="4037"/>
                    </a:cubicBezTo>
                    <a:cubicBezTo>
                      <a:pt x="1620" y="4787"/>
                      <a:pt x="215" y="6644"/>
                      <a:pt x="1" y="8668"/>
                    </a:cubicBezTo>
                    <a:cubicBezTo>
                      <a:pt x="120" y="7597"/>
                      <a:pt x="1584" y="5299"/>
                      <a:pt x="5644" y="4870"/>
                    </a:cubicBezTo>
                    <a:cubicBezTo>
                      <a:pt x="8122" y="4586"/>
                      <a:pt x="9242" y="4018"/>
                      <a:pt x="10633" y="4018"/>
                    </a:cubicBezTo>
                    <a:cubicBezTo>
                      <a:pt x="11047" y="4018"/>
                      <a:pt x="11485" y="4069"/>
                      <a:pt x="11990" y="4191"/>
                    </a:cubicBezTo>
                    <a:cubicBezTo>
                      <a:pt x="11570" y="3458"/>
                      <a:pt x="10539" y="2950"/>
                      <a:pt x="9643" y="2950"/>
                    </a:cubicBezTo>
                    <a:cubicBezTo>
                      <a:pt x="9448" y="2950"/>
                      <a:pt x="9260" y="2974"/>
                      <a:pt x="9085" y="3025"/>
                    </a:cubicBezTo>
                    <a:cubicBezTo>
                      <a:pt x="9740" y="2179"/>
                      <a:pt x="9502" y="798"/>
                      <a:pt x="875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5848965" y="3411422"/>
                <a:ext cx="767872" cy="480123"/>
              </a:xfrm>
              <a:custGeom>
                <a:avLst/>
                <a:gdLst/>
                <a:ahLst/>
                <a:cxnLst/>
                <a:rect l="l" t="t" r="r" b="b"/>
                <a:pathLst>
                  <a:path w="11336" h="7088" extrusionOk="0">
                    <a:moveTo>
                      <a:pt x="10502" y="469"/>
                    </a:moveTo>
                    <a:cubicBezTo>
                      <a:pt x="10681" y="862"/>
                      <a:pt x="10800" y="1267"/>
                      <a:pt x="10859" y="1684"/>
                    </a:cubicBezTo>
                    <a:cubicBezTo>
                      <a:pt x="10919" y="2100"/>
                      <a:pt x="10907" y="2529"/>
                      <a:pt x="10788" y="2934"/>
                    </a:cubicBezTo>
                    <a:cubicBezTo>
                      <a:pt x="10681" y="3327"/>
                      <a:pt x="10526" y="3731"/>
                      <a:pt x="10300" y="4089"/>
                    </a:cubicBezTo>
                    <a:cubicBezTo>
                      <a:pt x="10085" y="4446"/>
                      <a:pt x="9823" y="4791"/>
                      <a:pt x="9514" y="5053"/>
                    </a:cubicBezTo>
                    <a:cubicBezTo>
                      <a:pt x="9788" y="4755"/>
                      <a:pt x="10026" y="4422"/>
                      <a:pt x="10240" y="4041"/>
                    </a:cubicBezTo>
                    <a:cubicBezTo>
                      <a:pt x="10431" y="3684"/>
                      <a:pt x="10597" y="3303"/>
                      <a:pt x="10705" y="2898"/>
                    </a:cubicBezTo>
                    <a:cubicBezTo>
                      <a:pt x="10800" y="2493"/>
                      <a:pt x="10835" y="2076"/>
                      <a:pt x="10788" y="1672"/>
                    </a:cubicBezTo>
                    <a:cubicBezTo>
                      <a:pt x="10740" y="1279"/>
                      <a:pt x="10645" y="874"/>
                      <a:pt x="10502" y="469"/>
                    </a:cubicBezTo>
                    <a:close/>
                    <a:moveTo>
                      <a:pt x="10264" y="1"/>
                    </a:moveTo>
                    <a:cubicBezTo>
                      <a:pt x="10110" y="1"/>
                      <a:pt x="9990" y="140"/>
                      <a:pt x="9990" y="314"/>
                    </a:cubicBezTo>
                    <a:cubicBezTo>
                      <a:pt x="9990" y="457"/>
                      <a:pt x="10073" y="588"/>
                      <a:pt x="10062" y="707"/>
                    </a:cubicBezTo>
                    <a:cubicBezTo>
                      <a:pt x="9922" y="594"/>
                      <a:pt x="9790" y="544"/>
                      <a:pt x="9667" y="544"/>
                    </a:cubicBezTo>
                    <a:cubicBezTo>
                      <a:pt x="9184" y="544"/>
                      <a:pt x="8871" y="1335"/>
                      <a:pt x="9014" y="2172"/>
                    </a:cubicBezTo>
                    <a:cubicBezTo>
                      <a:pt x="9212" y="3243"/>
                      <a:pt x="9193" y="4326"/>
                      <a:pt x="8580" y="5309"/>
                    </a:cubicBezTo>
                    <a:lnTo>
                      <a:pt x="8580" y="5309"/>
                    </a:lnTo>
                    <a:cubicBezTo>
                      <a:pt x="8679" y="5113"/>
                      <a:pt x="8561" y="4910"/>
                      <a:pt x="8347" y="4803"/>
                    </a:cubicBezTo>
                    <a:cubicBezTo>
                      <a:pt x="8263" y="4765"/>
                      <a:pt x="8173" y="4748"/>
                      <a:pt x="8083" y="4748"/>
                    </a:cubicBezTo>
                    <a:cubicBezTo>
                      <a:pt x="7916" y="4748"/>
                      <a:pt x="7748" y="4806"/>
                      <a:pt x="7609" y="4898"/>
                    </a:cubicBezTo>
                    <a:cubicBezTo>
                      <a:pt x="7383" y="5029"/>
                      <a:pt x="7192" y="5208"/>
                      <a:pt x="6990" y="5374"/>
                    </a:cubicBezTo>
                    <a:cubicBezTo>
                      <a:pt x="6799" y="5529"/>
                      <a:pt x="6609" y="5684"/>
                      <a:pt x="6383" y="5815"/>
                    </a:cubicBezTo>
                    <a:cubicBezTo>
                      <a:pt x="5906" y="6065"/>
                      <a:pt x="5406" y="6267"/>
                      <a:pt x="4882" y="6410"/>
                    </a:cubicBezTo>
                    <a:cubicBezTo>
                      <a:pt x="4265" y="6582"/>
                      <a:pt x="3589" y="6676"/>
                      <a:pt x="2907" y="6676"/>
                    </a:cubicBezTo>
                    <a:cubicBezTo>
                      <a:pt x="1891" y="6676"/>
                      <a:pt x="863" y="6469"/>
                      <a:pt x="1" y="6006"/>
                    </a:cubicBezTo>
                    <a:lnTo>
                      <a:pt x="1" y="6006"/>
                    </a:lnTo>
                    <a:cubicBezTo>
                      <a:pt x="1355" y="6743"/>
                      <a:pt x="2725" y="7087"/>
                      <a:pt x="4138" y="7087"/>
                    </a:cubicBezTo>
                    <a:cubicBezTo>
                      <a:pt x="5098" y="7087"/>
                      <a:pt x="6078" y="6928"/>
                      <a:pt x="7085" y="6625"/>
                    </a:cubicBezTo>
                    <a:cubicBezTo>
                      <a:pt x="8466" y="6208"/>
                      <a:pt x="9788" y="5410"/>
                      <a:pt x="10562" y="4196"/>
                    </a:cubicBezTo>
                    <a:cubicBezTo>
                      <a:pt x="11336" y="2969"/>
                      <a:pt x="11324" y="1576"/>
                      <a:pt x="10645" y="326"/>
                    </a:cubicBezTo>
                    <a:cubicBezTo>
                      <a:pt x="10585" y="219"/>
                      <a:pt x="10502" y="100"/>
                      <a:pt x="10407" y="40"/>
                    </a:cubicBezTo>
                    <a:cubicBezTo>
                      <a:pt x="10358" y="13"/>
                      <a:pt x="10309" y="1"/>
                      <a:pt x="10264"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8"/>
              <p:cNvSpPr/>
              <p:nvPr/>
            </p:nvSpPr>
            <p:spPr>
              <a:xfrm>
                <a:off x="6394184" y="3648232"/>
                <a:ext cx="322634" cy="202264"/>
              </a:xfrm>
              <a:custGeom>
                <a:avLst/>
                <a:gdLst/>
                <a:ahLst/>
                <a:cxnLst/>
                <a:rect l="l" t="t" r="r" b="b"/>
                <a:pathLst>
                  <a:path w="4763" h="2986" extrusionOk="0">
                    <a:moveTo>
                      <a:pt x="3512" y="0"/>
                    </a:moveTo>
                    <a:cubicBezTo>
                      <a:pt x="3317" y="0"/>
                      <a:pt x="2927" y="612"/>
                      <a:pt x="2882" y="676"/>
                    </a:cubicBezTo>
                    <a:cubicBezTo>
                      <a:pt x="2252" y="1579"/>
                      <a:pt x="1137" y="2766"/>
                      <a:pt x="8" y="2984"/>
                    </a:cubicBezTo>
                    <a:lnTo>
                      <a:pt x="8" y="2984"/>
                    </a:lnTo>
                    <a:cubicBezTo>
                      <a:pt x="1065" y="2782"/>
                      <a:pt x="2003" y="2413"/>
                      <a:pt x="2798" y="1712"/>
                    </a:cubicBezTo>
                    <a:cubicBezTo>
                      <a:pt x="2929" y="1593"/>
                      <a:pt x="3060" y="1474"/>
                      <a:pt x="3227" y="1378"/>
                    </a:cubicBezTo>
                    <a:cubicBezTo>
                      <a:pt x="3360" y="1312"/>
                      <a:pt x="3500" y="1261"/>
                      <a:pt x="3642" y="1261"/>
                    </a:cubicBezTo>
                    <a:cubicBezTo>
                      <a:pt x="3678" y="1261"/>
                      <a:pt x="3715" y="1264"/>
                      <a:pt x="3751" y="1271"/>
                    </a:cubicBezTo>
                    <a:cubicBezTo>
                      <a:pt x="3929" y="1307"/>
                      <a:pt x="4096" y="1450"/>
                      <a:pt x="4108" y="1628"/>
                    </a:cubicBezTo>
                    <a:cubicBezTo>
                      <a:pt x="4119" y="1792"/>
                      <a:pt x="4000" y="1975"/>
                      <a:pt x="3825" y="1978"/>
                    </a:cubicBezTo>
                    <a:lnTo>
                      <a:pt x="3825" y="1978"/>
                    </a:lnTo>
                    <a:cubicBezTo>
                      <a:pt x="3808" y="1977"/>
                      <a:pt x="3791" y="1975"/>
                      <a:pt x="3775" y="1974"/>
                    </a:cubicBezTo>
                    <a:lnTo>
                      <a:pt x="3775" y="1974"/>
                    </a:lnTo>
                    <a:cubicBezTo>
                      <a:pt x="3791" y="1977"/>
                      <a:pt x="3806" y="1978"/>
                      <a:pt x="3821" y="1978"/>
                    </a:cubicBezTo>
                    <a:cubicBezTo>
                      <a:pt x="3823" y="1978"/>
                      <a:pt x="3824" y="1978"/>
                      <a:pt x="3825" y="1978"/>
                    </a:cubicBezTo>
                    <a:lnTo>
                      <a:pt x="3825" y="1978"/>
                    </a:lnTo>
                    <a:cubicBezTo>
                      <a:pt x="3848" y="1979"/>
                      <a:pt x="3871" y="1980"/>
                      <a:pt x="3894" y="1980"/>
                    </a:cubicBezTo>
                    <a:cubicBezTo>
                      <a:pt x="4206" y="1980"/>
                      <a:pt x="4526" y="1854"/>
                      <a:pt x="4632" y="1569"/>
                    </a:cubicBezTo>
                    <a:cubicBezTo>
                      <a:pt x="4763" y="1259"/>
                      <a:pt x="4656" y="855"/>
                      <a:pt x="4406" y="652"/>
                    </a:cubicBezTo>
                    <a:cubicBezTo>
                      <a:pt x="4254" y="521"/>
                      <a:pt x="4066" y="466"/>
                      <a:pt x="3877" y="466"/>
                    </a:cubicBezTo>
                    <a:cubicBezTo>
                      <a:pt x="3740" y="466"/>
                      <a:pt x="3602" y="495"/>
                      <a:pt x="3477" y="545"/>
                    </a:cubicBezTo>
                    <a:cubicBezTo>
                      <a:pt x="3560" y="462"/>
                      <a:pt x="3632" y="319"/>
                      <a:pt x="3620" y="200"/>
                    </a:cubicBezTo>
                    <a:cubicBezTo>
                      <a:pt x="3612" y="56"/>
                      <a:pt x="3571" y="0"/>
                      <a:pt x="3512" y="0"/>
                    </a:cubicBezTo>
                    <a:close/>
                    <a:moveTo>
                      <a:pt x="8" y="2984"/>
                    </a:moveTo>
                    <a:cubicBezTo>
                      <a:pt x="6" y="2985"/>
                      <a:pt x="3" y="2985"/>
                      <a:pt x="0" y="2986"/>
                    </a:cubicBezTo>
                    <a:cubicBezTo>
                      <a:pt x="3" y="2985"/>
                      <a:pt x="6" y="2985"/>
                      <a:pt x="8" y="2984"/>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8"/>
              <p:cNvSpPr/>
              <p:nvPr/>
            </p:nvSpPr>
            <p:spPr>
              <a:xfrm>
                <a:off x="5441727" y="3792581"/>
                <a:ext cx="693632" cy="431352"/>
              </a:xfrm>
              <a:custGeom>
                <a:avLst/>
                <a:gdLst/>
                <a:ahLst/>
                <a:cxnLst/>
                <a:rect l="l" t="t" r="r" b="b"/>
                <a:pathLst>
                  <a:path w="10240" h="6368" extrusionOk="0">
                    <a:moveTo>
                      <a:pt x="70" y="943"/>
                    </a:moveTo>
                    <a:cubicBezTo>
                      <a:pt x="47" y="953"/>
                      <a:pt x="23" y="963"/>
                      <a:pt x="0" y="974"/>
                    </a:cubicBezTo>
                    <a:cubicBezTo>
                      <a:pt x="24" y="964"/>
                      <a:pt x="47" y="954"/>
                      <a:pt x="70" y="943"/>
                    </a:cubicBezTo>
                    <a:close/>
                    <a:moveTo>
                      <a:pt x="2846" y="319"/>
                    </a:moveTo>
                    <a:cubicBezTo>
                      <a:pt x="3024" y="343"/>
                      <a:pt x="3203" y="367"/>
                      <a:pt x="3382" y="414"/>
                    </a:cubicBezTo>
                    <a:cubicBezTo>
                      <a:pt x="3739" y="521"/>
                      <a:pt x="4060" y="676"/>
                      <a:pt x="4358" y="890"/>
                    </a:cubicBezTo>
                    <a:cubicBezTo>
                      <a:pt x="4965" y="1307"/>
                      <a:pt x="5429" y="1891"/>
                      <a:pt x="5846" y="2486"/>
                    </a:cubicBezTo>
                    <a:cubicBezTo>
                      <a:pt x="6239" y="3081"/>
                      <a:pt x="6572" y="3712"/>
                      <a:pt x="7013" y="4296"/>
                    </a:cubicBezTo>
                    <a:cubicBezTo>
                      <a:pt x="7430" y="4879"/>
                      <a:pt x="7965" y="5379"/>
                      <a:pt x="8537" y="5820"/>
                    </a:cubicBezTo>
                    <a:cubicBezTo>
                      <a:pt x="8239" y="5605"/>
                      <a:pt x="7965" y="5379"/>
                      <a:pt x="7692" y="5141"/>
                    </a:cubicBezTo>
                    <a:cubicBezTo>
                      <a:pt x="7430" y="4903"/>
                      <a:pt x="7192" y="4629"/>
                      <a:pt x="6965" y="4343"/>
                    </a:cubicBezTo>
                    <a:cubicBezTo>
                      <a:pt x="6513" y="3760"/>
                      <a:pt x="6156" y="3141"/>
                      <a:pt x="5763" y="2545"/>
                    </a:cubicBezTo>
                    <a:cubicBezTo>
                      <a:pt x="5358" y="1950"/>
                      <a:pt x="4906" y="1379"/>
                      <a:pt x="4310" y="962"/>
                    </a:cubicBezTo>
                    <a:cubicBezTo>
                      <a:pt x="4167" y="855"/>
                      <a:pt x="4013" y="771"/>
                      <a:pt x="3858" y="676"/>
                    </a:cubicBezTo>
                    <a:cubicBezTo>
                      <a:pt x="3691" y="605"/>
                      <a:pt x="3524" y="533"/>
                      <a:pt x="3358" y="474"/>
                    </a:cubicBezTo>
                    <a:cubicBezTo>
                      <a:pt x="3203" y="414"/>
                      <a:pt x="3024" y="379"/>
                      <a:pt x="2846" y="355"/>
                    </a:cubicBezTo>
                    <a:cubicBezTo>
                      <a:pt x="2756" y="349"/>
                      <a:pt x="2667" y="346"/>
                      <a:pt x="2578" y="346"/>
                    </a:cubicBezTo>
                    <a:cubicBezTo>
                      <a:pt x="2489" y="346"/>
                      <a:pt x="2399" y="349"/>
                      <a:pt x="2310" y="355"/>
                    </a:cubicBezTo>
                    <a:cubicBezTo>
                      <a:pt x="2489" y="319"/>
                      <a:pt x="2667" y="319"/>
                      <a:pt x="2846" y="319"/>
                    </a:cubicBezTo>
                    <a:close/>
                    <a:moveTo>
                      <a:pt x="9190" y="6307"/>
                    </a:moveTo>
                    <a:lnTo>
                      <a:pt x="9190" y="6307"/>
                    </a:lnTo>
                    <a:cubicBezTo>
                      <a:pt x="9191" y="6307"/>
                      <a:pt x="9191" y="6308"/>
                      <a:pt x="9192" y="6308"/>
                    </a:cubicBezTo>
                    <a:cubicBezTo>
                      <a:pt x="9191" y="6308"/>
                      <a:pt x="9191" y="6307"/>
                      <a:pt x="9190" y="6307"/>
                    </a:cubicBezTo>
                    <a:close/>
                    <a:moveTo>
                      <a:pt x="2773" y="1"/>
                    </a:moveTo>
                    <a:cubicBezTo>
                      <a:pt x="2585" y="1"/>
                      <a:pt x="2395" y="15"/>
                      <a:pt x="2203" y="45"/>
                    </a:cubicBezTo>
                    <a:cubicBezTo>
                      <a:pt x="1929" y="81"/>
                      <a:pt x="1667" y="140"/>
                      <a:pt x="1381" y="248"/>
                    </a:cubicBezTo>
                    <a:cubicBezTo>
                      <a:pt x="906" y="417"/>
                      <a:pt x="516" y="738"/>
                      <a:pt x="70" y="943"/>
                    </a:cubicBezTo>
                    <a:lnTo>
                      <a:pt x="70" y="943"/>
                    </a:lnTo>
                    <a:cubicBezTo>
                      <a:pt x="658" y="688"/>
                      <a:pt x="1315" y="533"/>
                      <a:pt x="1965" y="533"/>
                    </a:cubicBezTo>
                    <a:cubicBezTo>
                      <a:pt x="2379" y="533"/>
                      <a:pt x="2790" y="596"/>
                      <a:pt x="3179" y="736"/>
                    </a:cubicBezTo>
                    <a:cubicBezTo>
                      <a:pt x="3727" y="938"/>
                      <a:pt x="4644" y="1355"/>
                      <a:pt x="4655" y="2033"/>
                    </a:cubicBezTo>
                    <a:cubicBezTo>
                      <a:pt x="4655" y="2272"/>
                      <a:pt x="4596" y="2522"/>
                      <a:pt x="4405" y="2688"/>
                    </a:cubicBezTo>
                    <a:cubicBezTo>
                      <a:pt x="4331" y="2753"/>
                      <a:pt x="4223" y="2784"/>
                      <a:pt x="4114" y="2784"/>
                    </a:cubicBezTo>
                    <a:cubicBezTo>
                      <a:pt x="3960" y="2784"/>
                      <a:pt x="3803" y="2723"/>
                      <a:pt x="3727" y="2605"/>
                    </a:cubicBezTo>
                    <a:lnTo>
                      <a:pt x="3727" y="2605"/>
                    </a:lnTo>
                    <a:cubicBezTo>
                      <a:pt x="3774" y="2915"/>
                      <a:pt x="4060" y="3176"/>
                      <a:pt x="4370" y="3200"/>
                    </a:cubicBezTo>
                    <a:cubicBezTo>
                      <a:pt x="4376" y="3201"/>
                      <a:pt x="4383" y="3201"/>
                      <a:pt x="4389" y="3201"/>
                    </a:cubicBezTo>
                    <a:cubicBezTo>
                      <a:pt x="4702" y="3201"/>
                      <a:pt x="4967" y="2920"/>
                      <a:pt x="5048" y="2617"/>
                    </a:cubicBezTo>
                    <a:cubicBezTo>
                      <a:pt x="5477" y="3557"/>
                      <a:pt x="5465" y="4510"/>
                      <a:pt x="5179" y="5498"/>
                    </a:cubicBezTo>
                    <a:cubicBezTo>
                      <a:pt x="5179" y="5498"/>
                      <a:pt x="5453" y="5355"/>
                      <a:pt x="5620" y="5201"/>
                    </a:cubicBezTo>
                    <a:lnTo>
                      <a:pt x="5620" y="5201"/>
                    </a:lnTo>
                    <a:cubicBezTo>
                      <a:pt x="5620" y="5201"/>
                      <a:pt x="5727" y="5617"/>
                      <a:pt x="5572" y="6367"/>
                    </a:cubicBezTo>
                    <a:cubicBezTo>
                      <a:pt x="6049" y="5974"/>
                      <a:pt x="6191" y="5855"/>
                      <a:pt x="6465" y="5308"/>
                    </a:cubicBezTo>
                    <a:cubicBezTo>
                      <a:pt x="6731" y="6031"/>
                      <a:pt x="7209" y="6125"/>
                      <a:pt x="7735" y="6125"/>
                    </a:cubicBezTo>
                    <a:cubicBezTo>
                      <a:pt x="7920" y="6125"/>
                      <a:pt x="8111" y="6114"/>
                      <a:pt x="8301" y="6114"/>
                    </a:cubicBezTo>
                    <a:cubicBezTo>
                      <a:pt x="8611" y="6114"/>
                      <a:pt x="8918" y="6144"/>
                      <a:pt x="9190" y="6307"/>
                    </a:cubicBezTo>
                    <a:lnTo>
                      <a:pt x="9190" y="6307"/>
                    </a:lnTo>
                    <a:cubicBezTo>
                      <a:pt x="8312" y="5782"/>
                      <a:pt x="9418" y="4248"/>
                      <a:pt x="8573" y="3831"/>
                    </a:cubicBezTo>
                    <a:lnTo>
                      <a:pt x="8573" y="3831"/>
                    </a:lnTo>
                    <a:cubicBezTo>
                      <a:pt x="8805" y="3873"/>
                      <a:pt x="9030" y="3899"/>
                      <a:pt x="9249" y="3899"/>
                    </a:cubicBezTo>
                    <a:cubicBezTo>
                      <a:pt x="9592" y="3899"/>
                      <a:pt x="9920" y="3836"/>
                      <a:pt x="10240" y="3677"/>
                    </a:cubicBezTo>
                    <a:cubicBezTo>
                      <a:pt x="8525" y="3629"/>
                      <a:pt x="6918" y="2391"/>
                      <a:pt x="5715" y="1271"/>
                    </a:cubicBezTo>
                    <a:cubicBezTo>
                      <a:pt x="4843" y="481"/>
                      <a:pt x="3850" y="1"/>
                      <a:pt x="2773"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8"/>
              <p:cNvSpPr/>
              <p:nvPr/>
            </p:nvSpPr>
            <p:spPr>
              <a:xfrm>
                <a:off x="6665134" y="3414944"/>
                <a:ext cx="652583" cy="300890"/>
              </a:xfrm>
              <a:custGeom>
                <a:avLst/>
                <a:gdLst/>
                <a:ahLst/>
                <a:cxnLst/>
                <a:rect l="l" t="t" r="r" b="b"/>
                <a:pathLst>
                  <a:path w="9634" h="4442" extrusionOk="0">
                    <a:moveTo>
                      <a:pt x="3245" y="952"/>
                    </a:moveTo>
                    <a:cubicBezTo>
                      <a:pt x="3893" y="952"/>
                      <a:pt x="4518" y="1161"/>
                      <a:pt x="5121" y="1370"/>
                    </a:cubicBezTo>
                    <a:cubicBezTo>
                      <a:pt x="5740" y="1632"/>
                      <a:pt x="6335" y="1905"/>
                      <a:pt x="6942" y="2132"/>
                    </a:cubicBezTo>
                    <a:cubicBezTo>
                      <a:pt x="7549" y="2358"/>
                      <a:pt x="8204" y="2441"/>
                      <a:pt x="8859" y="2489"/>
                    </a:cubicBezTo>
                    <a:cubicBezTo>
                      <a:pt x="8538" y="2489"/>
                      <a:pt x="8204" y="2477"/>
                      <a:pt x="7883" y="2429"/>
                    </a:cubicBezTo>
                    <a:cubicBezTo>
                      <a:pt x="7549" y="2382"/>
                      <a:pt x="7228" y="2310"/>
                      <a:pt x="6907" y="2203"/>
                    </a:cubicBezTo>
                    <a:cubicBezTo>
                      <a:pt x="6287" y="2001"/>
                      <a:pt x="5692" y="1715"/>
                      <a:pt x="5085" y="1477"/>
                    </a:cubicBezTo>
                    <a:cubicBezTo>
                      <a:pt x="4466" y="1239"/>
                      <a:pt x="3847" y="1048"/>
                      <a:pt x="3192" y="1036"/>
                    </a:cubicBezTo>
                    <a:cubicBezTo>
                      <a:pt x="3152" y="1035"/>
                      <a:pt x="3113" y="1034"/>
                      <a:pt x="3073" y="1034"/>
                    </a:cubicBezTo>
                    <a:cubicBezTo>
                      <a:pt x="2466" y="1034"/>
                      <a:pt x="1839" y="1207"/>
                      <a:pt x="1370" y="1632"/>
                    </a:cubicBezTo>
                    <a:cubicBezTo>
                      <a:pt x="1489" y="1512"/>
                      <a:pt x="1632" y="1417"/>
                      <a:pt x="1763" y="1334"/>
                    </a:cubicBezTo>
                    <a:cubicBezTo>
                      <a:pt x="1906" y="1239"/>
                      <a:pt x="2061" y="1179"/>
                      <a:pt x="2204" y="1120"/>
                    </a:cubicBezTo>
                    <a:cubicBezTo>
                      <a:pt x="2525" y="1012"/>
                      <a:pt x="2847" y="977"/>
                      <a:pt x="3192" y="953"/>
                    </a:cubicBezTo>
                    <a:cubicBezTo>
                      <a:pt x="3210" y="953"/>
                      <a:pt x="3227" y="952"/>
                      <a:pt x="3245" y="952"/>
                    </a:cubicBezTo>
                    <a:close/>
                    <a:moveTo>
                      <a:pt x="9633" y="2536"/>
                    </a:moveTo>
                    <a:lnTo>
                      <a:pt x="9633" y="2536"/>
                    </a:lnTo>
                    <a:cubicBezTo>
                      <a:pt x="9632" y="2536"/>
                      <a:pt x="9631" y="2537"/>
                      <a:pt x="9630" y="2537"/>
                    </a:cubicBezTo>
                    <a:lnTo>
                      <a:pt x="9630" y="2537"/>
                    </a:lnTo>
                    <a:cubicBezTo>
                      <a:pt x="9631" y="2537"/>
                      <a:pt x="9632" y="2536"/>
                      <a:pt x="9633" y="2536"/>
                    </a:cubicBezTo>
                    <a:close/>
                    <a:moveTo>
                      <a:pt x="9038" y="0"/>
                    </a:moveTo>
                    <a:cubicBezTo>
                      <a:pt x="8224" y="533"/>
                      <a:pt x="7208" y="698"/>
                      <a:pt x="6201" y="698"/>
                    </a:cubicBezTo>
                    <a:cubicBezTo>
                      <a:pt x="5588" y="698"/>
                      <a:pt x="4977" y="637"/>
                      <a:pt x="4418" y="560"/>
                    </a:cubicBezTo>
                    <a:cubicBezTo>
                      <a:pt x="4169" y="524"/>
                      <a:pt x="3922" y="505"/>
                      <a:pt x="3681" y="505"/>
                    </a:cubicBezTo>
                    <a:cubicBezTo>
                      <a:pt x="2726" y="505"/>
                      <a:pt x="1852" y="797"/>
                      <a:pt x="1168" y="1453"/>
                    </a:cubicBezTo>
                    <a:cubicBezTo>
                      <a:pt x="989" y="1608"/>
                      <a:pt x="822" y="1810"/>
                      <a:pt x="656" y="2024"/>
                    </a:cubicBezTo>
                    <a:cubicBezTo>
                      <a:pt x="382" y="2429"/>
                      <a:pt x="239" y="2882"/>
                      <a:pt x="1" y="3298"/>
                    </a:cubicBezTo>
                    <a:cubicBezTo>
                      <a:pt x="513" y="2441"/>
                      <a:pt x="1299" y="1715"/>
                      <a:pt x="2263" y="1465"/>
                    </a:cubicBezTo>
                    <a:cubicBezTo>
                      <a:pt x="2518" y="1401"/>
                      <a:pt x="2859" y="1329"/>
                      <a:pt x="3184" y="1329"/>
                    </a:cubicBezTo>
                    <a:cubicBezTo>
                      <a:pt x="3528" y="1329"/>
                      <a:pt x="3853" y="1410"/>
                      <a:pt x="4037" y="1667"/>
                    </a:cubicBezTo>
                    <a:cubicBezTo>
                      <a:pt x="4156" y="1846"/>
                      <a:pt x="4251" y="2072"/>
                      <a:pt x="4192" y="2286"/>
                    </a:cubicBezTo>
                    <a:cubicBezTo>
                      <a:pt x="4144" y="2449"/>
                      <a:pt x="3951" y="2588"/>
                      <a:pt x="3766" y="2588"/>
                    </a:cubicBezTo>
                    <a:cubicBezTo>
                      <a:pt x="3720" y="2588"/>
                      <a:pt x="3675" y="2579"/>
                      <a:pt x="3632" y="2560"/>
                    </a:cubicBezTo>
                    <a:lnTo>
                      <a:pt x="3632" y="2560"/>
                    </a:lnTo>
                    <a:cubicBezTo>
                      <a:pt x="3748" y="2698"/>
                      <a:pt x="3930" y="2769"/>
                      <a:pt x="4106" y="2769"/>
                    </a:cubicBezTo>
                    <a:cubicBezTo>
                      <a:pt x="4219" y="2769"/>
                      <a:pt x="4330" y="2740"/>
                      <a:pt x="4418" y="2679"/>
                    </a:cubicBezTo>
                    <a:cubicBezTo>
                      <a:pt x="4680" y="2536"/>
                      <a:pt x="4740" y="2179"/>
                      <a:pt x="4621" y="1905"/>
                    </a:cubicBezTo>
                    <a:lnTo>
                      <a:pt x="4621" y="1905"/>
                    </a:lnTo>
                    <a:cubicBezTo>
                      <a:pt x="5418" y="2382"/>
                      <a:pt x="5906" y="3120"/>
                      <a:pt x="6204" y="3989"/>
                    </a:cubicBezTo>
                    <a:cubicBezTo>
                      <a:pt x="6204" y="3989"/>
                      <a:pt x="6347" y="3739"/>
                      <a:pt x="6395" y="3548"/>
                    </a:cubicBezTo>
                    <a:cubicBezTo>
                      <a:pt x="6395" y="3548"/>
                      <a:pt x="6692" y="3798"/>
                      <a:pt x="6954" y="4441"/>
                    </a:cubicBezTo>
                    <a:cubicBezTo>
                      <a:pt x="7097" y="3906"/>
                      <a:pt x="7145" y="3739"/>
                      <a:pt x="7073" y="3191"/>
                    </a:cubicBezTo>
                    <a:lnTo>
                      <a:pt x="7073" y="3191"/>
                    </a:lnTo>
                    <a:cubicBezTo>
                      <a:pt x="7315" y="3364"/>
                      <a:pt x="7526" y="3432"/>
                      <a:pt x="7719" y="3432"/>
                    </a:cubicBezTo>
                    <a:cubicBezTo>
                      <a:pt x="8402" y="3432"/>
                      <a:pt x="8861" y="2585"/>
                      <a:pt x="9630" y="2537"/>
                    </a:cubicBezTo>
                    <a:lnTo>
                      <a:pt x="9630" y="2537"/>
                    </a:lnTo>
                    <a:cubicBezTo>
                      <a:pt x="9615" y="2538"/>
                      <a:pt x="9601" y="2538"/>
                      <a:pt x="9586" y="2538"/>
                    </a:cubicBezTo>
                    <a:cubicBezTo>
                      <a:pt x="8738" y="2538"/>
                      <a:pt x="8725" y="1005"/>
                      <a:pt x="7985" y="1005"/>
                    </a:cubicBezTo>
                    <a:cubicBezTo>
                      <a:pt x="7956" y="1005"/>
                      <a:pt x="7926" y="1008"/>
                      <a:pt x="7895" y="1012"/>
                    </a:cubicBezTo>
                    <a:cubicBezTo>
                      <a:pt x="8371" y="750"/>
                      <a:pt x="8788" y="465"/>
                      <a:pt x="903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8"/>
              <p:cNvSpPr/>
              <p:nvPr/>
            </p:nvSpPr>
            <p:spPr>
              <a:xfrm>
                <a:off x="6942587" y="3380263"/>
                <a:ext cx="237962" cy="41455"/>
              </a:xfrm>
              <a:custGeom>
                <a:avLst/>
                <a:gdLst/>
                <a:ahLst/>
                <a:cxnLst/>
                <a:rect l="l" t="t" r="r" b="b"/>
                <a:pathLst>
                  <a:path w="3513" h="612" extrusionOk="0">
                    <a:moveTo>
                      <a:pt x="3513" y="0"/>
                    </a:moveTo>
                    <a:lnTo>
                      <a:pt x="3513" y="0"/>
                    </a:lnTo>
                    <a:cubicBezTo>
                      <a:pt x="2334" y="143"/>
                      <a:pt x="1179" y="274"/>
                      <a:pt x="1" y="429"/>
                    </a:cubicBezTo>
                    <a:cubicBezTo>
                      <a:pt x="416" y="552"/>
                      <a:pt x="834" y="612"/>
                      <a:pt x="1248" y="612"/>
                    </a:cubicBezTo>
                    <a:cubicBezTo>
                      <a:pt x="2033" y="612"/>
                      <a:pt x="2804" y="398"/>
                      <a:pt x="351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8"/>
              <p:cNvSpPr/>
              <p:nvPr/>
            </p:nvSpPr>
            <p:spPr>
              <a:xfrm>
                <a:off x="5865900" y="3845619"/>
                <a:ext cx="459802" cy="168666"/>
              </a:xfrm>
              <a:custGeom>
                <a:avLst/>
                <a:gdLst/>
                <a:ahLst/>
                <a:cxnLst/>
                <a:rect l="l" t="t" r="r" b="b"/>
                <a:pathLst>
                  <a:path w="6788" h="2490" extrusionOk="0">
                    <a:moveTo>
                      <a:pt x="1382" y="786"/>
                    </a:moveTo>
                    <a:lnTo>
                      <a:pt x="1382" y="786"/>
                    </a:lnTo>
                    <a:cubicBezTo>
                      <a:pt x="1692" y="905"/>
                      <a:pt x="1989" y="1024"/>
                      <a:pt x="2323" y="1120"/>
                    </a:cubicBezTo>
                    <a:cubicBezTo>
                      <a:pt x="2644" y="1203"/>
                      <a:pt x="2977" y="1286"/>
                      <a:pt x="3299" y="1310"/>
                    </a:cubicBezTo>
                    <a:cubicBezTo>
                      <a:pt x="3632" y="1358"/>
                      <a:pt x="3978" y="1370"/>
                      <a:pt x="4335" y="1370"/>
                    </a:cubicBezTo>
                    <a:cubicBezTo>
                      <a:pt x="4680" y="1370"/>
                      <a:pt x="5037" y="1346"/>
                      <a:pt x="5371" y="1322"/>
                    </a:cubicBezTo>
                    <a:lnTo>
                      <a:pt x="5371" y="1322"/>
                    </a:lnTo>
                    <a:cubicBezTo>
                      <a:pt x="5037" y="1381"/>
                      <a:pt x="4668" y="1429"/>
                      <a:pt x="4335" y="1441"/>
                    </a:cubicBezTo>
                    <a:cubicBezTo>
                      <a:pt x="4238" y="1448"/>
                      <a:pt x="4141" y="1451"/>
                      <a:pt x="4043" y="1451"/>
                    </a:cubicBezTo>
                    <a:cubicBezTo>
                      <a:pt x="3791" y="1451"/>
                      <a:pt x="3536" y="1431"/>
                      <a:pt x="3287" y="1405"/>
                    </a:cubicBezTo>
                    <a:cubicBezTo>
                      <a:pt x="2954" y="1358"/>
                      <a:pt x="2620" y="1286"/>
                      <a:pt x="2287" y="1179"/>
                    </a:cubicBezTo>
                    <a:cubicBezTo>
                      <a:pt x="1977" y="1072"/>
                      <a:pt x="1668" y="941"/>
                      <a:pt x="1382" y="786"/>
                    </a:cubicBezTo>
                    <a:close/>
                    <a:moveTo>
                      <a:pt x="1" y="0"/>
                    </a:moveTo>
                    <a:cubicBezTo>
                      <a:pt x="989" y="891"/>
                      <a:pt x="3573" y="2489"/>
                      <a:pt x="5251" y="2489"/>
                    </a:cubicBezTo>
                    <a:cubicBezTo>
                      <a:pt x="5433" y="2489"/>
                      <a:pt x="5605" y="2470"/>
                      <a:pt x="5763" y="2429"/>
                    </a:cubicBezTo>
                    <a:cubicBezTo>
                      <a:pt x="5728" y="2370"/>
                      <a:pt x="4751" y="2048"/>
                      <a:pt x="4513" y="1834"/>
                    </a:cubicBezTo>
                    <a:lnTo>
                      <a:pt x="4513" y="1834"/>
                    </a:lnTo>
                    <a:cubicBezTo>
                      <a:pt x="4618" y="1854"/>
                      <a:pt x="4729" y="1864"/>
                      <a:pt x="4843" y="1864"/>
                    </a:cubicBezTo>
                    <a:cubicBezTo>
                      <a:pt x="5530" y="1864"/>
                      <a:pt x="6338" y="1511"/>
                      <a:pt x="6787" y="1000"/>
                    </a:cubicBezTo>
                    <a:lnTo>
                      <a:pt x="6787" y="1000"/>
                    </a:lnTo>
                    <a:cubicBezTo>
                      <a:pt x="6226" y="1079"/>
                      <a:pt x="5658" y="1119"/>
                      <a:pt x="5089" y="1119"/>
                    </a:cubicBezTo>
                    <a:cubicBezTo>
                      <a:pt x="3339" y="1119"/>
                      <a:pt x="1582" y="746"/>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8"/>
            <p:cNvGrpSpPr/>
            <p:nvPr/>
          </p:nvGrpSpPr>
          <p:grpSpPr>
            <a:xfrm>
              <a:off x="713395" y="741413"/>
              <a:ext cx="2381650" cy="3590562"/>
              <a:chOff x="1405995" y="741413"/>
              <a:chExt cx="2381650" cy="3590562"/>
            </a:xfrm>
          </p:grpSpPr>
          <p:sp>
            <p:nvSpPr>
              <p:cNvPr id="612" name="Google Shape;612;p8"/>
              <p:cNvSpPr/>
              <p:nvPr/>
            </p:nvSpPr>
            <p:spPr>
              <a:xfrm>
                <a:off x="1710814" y="1957233"/>
                <a:ext cx="355757" cy="208293"/>
              </a:xfrm>
              <a:custGeom>
                <a:avLst/>
                <a:gdLst/>
                <a:ahLst/>
                <a:cxnLst/>
                <a:rect l="l" t="t" r="r" b="b"/>
                <a:pathLst>
                  <a:path w="5252" h="3075" extrusionOk="0">
                    <a:moveTo>
                      <a:pt x="1703" y="1792"/>
                    </a:moveTo>
                    <a:lnTo>
                      <a:pt x="1703" y="1792"/>
                    </a:lnTo>
                    <a:cubicBezTo>
                      <a:pt x="1822" y="1994"/>
                      <a:pt x="1989" y="2173"/>
                      <a:pt x="2168" y="2304"/>
                    </a:cubicBezTo>
                    <a:cubicBezTo>
                      <a:pt x="2299" y="2411"/>
                      <a:pt x="2454" y="2494"/>
                      <a:pt x="2608" y="2542"/>
                    </a:cubicBezTo>
                    <a:cubicBezTo>
                      <a:pt x="2730" y="2559"/>
                      <a:pt x="2846" y="2570"/>
                      <a:pt x="2965" y="2570"/>
                    </a:cubicBezTo>
                    <a:cubicBezTo>
                      <a:pt x="3008" y="2570"/>
                      <a:pt x="3052" y="2569"/>
                      <a:pt x="3096" y="2566"/>
                    </a:cubicBezTo>
                    <a:cubicBezTo>
                      <a:pt x="3346" y="2530"/>
                      <a:pt x="3597" y="2459"/>
                      <a:pt x="3847" y="2351"/>
                    </a:cubicBezTo>
                    <a:lnTo>
                      <a:pt x="3847" y="2351"/>
                    </a:lnTo>
                    <a:cubicBezTo>
                      <a:pt x="3620" y="2494"/>
                      <a:pt x="3370" y="2589"/>
                      <a:pt x="3108" y="2637"/>
                    </a:cubicBezTo>
                    <a:cubicBezTo>
                      <a:pt x="3020" y="2653"/>
                      <a:pt x="2933" y="2659"/>
                      <a:pt x="2846" y="2659"/>
                    </a:cubicBezTo>
                    <a:cubicBezTo>
                      <a:pt x="2664" y="2659"/>
                      <a:pt x="2484" y="2630"/>
                      <a:pt x="2299" y="2589"/>
                    </a:cubicBezTo>
                    <a:cubicBezTo>
                      <a:pt x="2049" y="2530"/>
                      <a:pt x="1799" y="2435"/>
                      <a:pt x="1537" y="2339"/>
                    </a:cubicBezTo>
                    <a:cubicBezTo>
                      <a:pt x="1287" y="2244"/>
                      <a:pt x="1037" y="2197"/>
                      <a:pt x="763" y="2197"/>
                    </a:cubicBezTo>
                    <a:cubicBezTo>
                      <a:pt x="1049" y="2197"/>
                      <a:pt x="1322" y="2232"/>
                      <a:pt x="1572" y="2292"/>
                    </a:cubicBezTo>
                    <a:cubicBezTo>
                      <a:pt x="1799" y="2351"/>
                      <a:pt x="2025" y="2435"/>
                      <a:pt x="2239" y="2494"/>
                    </a:cubicBezTo>
                    <a:lnTo>
                      <a:pt x="2108" y="2399"/>
                    </a:lnTo>
                    <a:cubicBezTo>
                      <a:pt x="1918" y="2244"/>
                      <a:pt x="1751" y="2030"/>
                      <a:pt x="1703" y="1792"/>
                    </a:cubicBezTo>
                    <a:close/>
                    <a:moveTo>
                      <a:pt x="2578" y="0"/>
                    </a:moveTo>
                    <a:cubicBezTo>
                      <a:pt x="2353" y="0"/>
                      <a:pt x="2129" y="135"/>
                      <a:pt x="2001" y="327"/>
                    </a:cubicBezTo>
                    <a:cubicBezTo>
                      <a:pt x="1870" y="554"/>
                      <a:pt x="1930" y="839"/>
                      <a:pt x="2061" y="1042"/>
                    </a:cubicBezTo>
                    <a:cubicBezTo>
                      <a:pt x="1895" y="987"/>
                      <a:pt x="1730" y="921"/>
                      <a:pt x="1555" y="921"/>
                    </a:cubicBezTo>
                    <a:cubicBezTo>
                      <a:pt x="1541" y="921"/>
                      <a:pt x="1527" y="922"/>
                      <a:pt x="1513" y="923"/>
                    </a:cubicBezTo>
                    <a:cubicBezTo>
                      <a:pt x="1322" y="946"/>
                      <a:pt x="1132" y="1066"/>
                      <a:pt x="1096" y="1244"/>
                    </a:cubicBezTo>
                    <a:cubicBezTo>
                      <a:pt x="1072" y="1375"/>
                      <a:pt x="1191" y="1566"/>
                      <a:pt x="1322" y="1625"/>
                    </a:cubicBezTo>
                    <a:cubicBezTo>
                      <a:pt x="965" y="1625"/>
                      <a:pt x="608" y="1744"/>
                      <a:pt x="334" y="1982"/>
                    </a:cubicBezTo>
                    <a:cubicBezTo>
                      <a:pt x="37" y="2256"/>
                      <a:pt x="13" y="2625"/>
                      <a:pt x="1" y="3030"/>
                    </a:cubicBezTo>
                    <a:cubicBezTo>
                      <a:pt x="174" y="2827"/>
                      <a:pt x="450" y="2736"/>
                      <a:pt x="720" y="2736"/>
                    </a:cubicBezTo>
                    <a:cubicBezTo>
                      <a:pt x="766" y="2736"/>
                      <a:pt x="813" y="2739"/>
                      <a:pt x="858" y="2744"/>
                    </a:cubicBezTo>
                    <a:cubicBezTo>
                      <a:pt x="1168" y="2768"/>
                      <a:pt x="1453" y="2887"/>
                      <a:pt x="1763" y="2982"/>
                    </a:cubicBezTo>
                    <a:cubicBezTo>
                      <a:pt x="2014" y="3044"/>
                      <a:pt x="2275" y="3075"/>
                      <a:pt x="2537" y="3075"/>
                    </a:cubicBezTo>
                    <a:cubicBezTo>
                      <a:pt x="3083" y="3075"/>
                      <a:pt x="3634" y="2942"/>
                      <a:pt x="4108" y="2685"/>
                    </a:cubicBezTo>
                    <a:cubicBezTo>
                      <a:pt x="4585" y="2411"/>
                      <a:pt x="4966" y="2042"/>
                      <a:pt x="5251" y="1577"/>
                    </a:cubicBezTo>
                    <a:lnTo>
                      <a:pt x="5251" y="1577"/>
                    </a:lnTo>
                    <a:cubicBezTo>
                      <a:pt x="5085" y="1732"/>
                      <a:pt x="4859" y="1851"/>
                      <a:pt x="4620" y="1958"/>
                    </a:cubicBezTo>
                    <a:cubicBezTo>
                      <a:pt x="4448" y="2027"/>
                      <a:pt x="4264" y="2060"/>
                      <a:pt x="4080" y="2060"/>
                    </a:cubicBezTo>
                    <a:cubicBezTo>
                      <a:pt x="3691" y="2060"/>
                      <a:pt x="3304" y="1912"/>
                      <a:pt x="3037" y="1637"/>
                    </a:cubicBezTo>
                    <a:cubicBezTo>
                      <a:pt x="2632" y="1244"/>
                      <a:pt x="2454" y="542"/>
                      <a:pt x="2656" y="6"/>
                    </a:cubicBezTo>
                    <a:cubicBezTo>
                      <a:pt x="2630" y="2"/>
                      <a:pt x="2604" y="0"/>
                      <a:pt x="257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8"/>
              <p:cNvSpPr/>
              <p:nvPr/>
            </p:nvSpPr>
            <p:spPr>
              <a:xfrm>
                <a:off x="2151988" y="870453"/>
                <a:ext cx="833984" cy="537971"/>
              </a:xfrm>
              <a:custGeom>
                <a:avLst/>
                <a:gdLst/>
                <a:ahLst/>
                <a:cxnLst/>
                <a:rect l="l" t="t" r="r" b="b"/>
                <a:pathLst>
                  <a:path w="12312" h="7942" extrusionOk="0">
                    <a:moveTo>
                      <a:pt x="12312" y="0"/>
                    </a:moveTo>
                    <a:lnTo>
                      <a:pt x="12312" y="0"/>
                    </a:lnTo>
                    <a:cubicBezTo>
                      <a:pt x="12311" y="6"/>
                      <a:pt x="12309" y="12"/>
                      <a:pt x="12308" y="18"/>
                    </a:cubicBezTo>
                    <a:lnTo>
                      <a:pt x="12308" y="18"/>
                    </a:lnTo>
                    <a:cubicBezTo>
                      <a:pt x="12309" y="12"/>
                      <a:pt x="12311" y="6"/>
                      <a:pt x="12312" y="0"/>
                    </a:cubicBezTo>
                    <a:close/>
                    <a:moveTo>
                      <a:pt x="12308" y="18"/>
                    </a:moveTo>
                    <a:cubicBezTo>
                      <a:pt x="12103" y="1084"/>
                      <a:pt x="10444" y="3216"/>
                      <a:pt x="6382" y="3334"/>
                    </a:cubicBezTo>
                    <a:cubicBezTo>
                      <a:pt x="4145" y="3408"/>
                      <a:pt x="2976" y="3800"/>
                      <a:pt x="1761" y="3800"/>
                    </a:cubicBezTo>
                    <a:cubicBezTo>
                      <a:pt x="1217" y="3800"/>
                      <a:pt x="663" y="3722"/>
                      <a:pt x="1" y="3501"/>
                    </a:cubicBezTo>
                    <a:lnTo>
                      <a:pt x="1" y="3501"/>
                    </a:lnTo>
                    <a:cubicBezTo>
                      <a:pt x="375" y="4311"/>
                      <a:pt x="1465" y="4922"/>
                      <a:pt x="2401" y="4922"/>
                    </a:cubicBezTo>
                    <a:cubicBezTo>
                      <a:pt x="2538" y="4922"/>
                      <a:pt x="2671" y="4909"/>
                      <a:pt x="2799" y="4882"/>
                    </a:cubicBezTo>
                    <a:lnTo>
                      <a:pt x="2799" y="4882"/>
                    </a:lnTo>
                    <a:cubicBezTo>
                      <a:pt x="2084" y="5691"/>
                      <a:pt x="2215" y="7084"/>
                      <a:pt x="2882" y="7942"/>
                    </a:cubicBezTo>
                    <a:cubicBezTo>
                      <a:pt x="2644" y="7132"/>
                      <a:pt x="3049" y="6251"/>
                      <a:pt x="3691" y="5715"/>
                    </a:cubicBezTo>
                    <a:cubicBezTo>
                      <a:pt x="4334" y="5179"/>
                      <a:pt x="5168" y="4941"/>
                      <a:pt x="5989" y="4798"/>
                    </a:cubicBezTo>
                    <a:cubicBezTo>
                      <a:pt x="6799" y="4644"/>
                      <a:pt x="7632" y="4584"/>
                      <a:pt x="8442" y="4334"/>
                    </a:cubicBezTo>
                    <a:cubicBezTo>
                      <a:pt x="10365" y="3741"/>
                      <a:pt x="11933" y="2011"/>
                      <a:pt x="12308" y="18"/>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8"/>
              <p:cNvSpPr/>
              <p:nvPr/>
            </p:nvSpPr>
            <p:spPr>
              <a:xfrm>
                <a:off x="1405995" y="1910833"/>
                <a:ext cx="782368" cy="443206"/>
              </a:xfrm>
              <a:custGeom>
                <a:avLst/>
                <a:gdLst/>
                <a:ahLst/>
                <a:cxnLst/>
                <a:rect l="l" t="t" r="r" b="b"/>
                <a:pathLst>
                  <a:path w="11550" h="6543" extrusionOk="0">
                    <a:moveTo>
                      <a:pt x="11549" y="0"/>
                    </a:moveTo>
                    <a:lnTo>
                      <a:pt x="11549" y="0"/>
                    </a:lnTo>
                    <a:cubicBezTo>
                      <a:pt x="11544" y="19"/>
                      <a:pt x="11539" y="37"/>
                      <a:pt x="11534" y="56"/>
                    </a:cubicBezTo>
                    <a:lnTo>
                      <a:pt x="11534" y="56"/>
                    </a:lnTo>
                    <a:cubicBezTo>
                      <a:pt x="11539" y="37"/>
                      <a:pt x="11544" y="19"/>
                      <a:pt x="11549" y="0"/>
                    </a:cubicBezTo>
                    <a:close/>
                    <a:moveTo>
                      <a:pt x="310" y="3870"/>
                    </a:moveTo>
                    <a:cubicBezTo>
                      <a:pt x="512" y="4227"/>
                      <a:pt x="727" y="4584"/>
                      <a:pt x="1000" y="4906"/>
                    </a:cubicBezTo>
                    <a:cubicBezTo>
                      <a:pt x="1262" y="5215"/>
                      <a:pt x="1584" y="5477"/>
                      <a:pt x="1953" y="5680"/>
                    </a:cubicBezTo>
                    <a:cubicBezTo>
                      <a:pt x="2310" y="5882"/>
                      <a:pt x="2691" y="6013"/>
                      <a:pt x="3096" y="6120"/>
                    </a:cubicBezTo>
                    <a:cubicBezTo>
                      <a:pt x="3501" y="6227"/>
                      <a:pt x="3917" y="6287"/>
                      <a:pt x="4334" y="6287"/>
                    </a:cubicBezTo>
                    <a:cubicBezTo>
                      <a:pt x="4222" y="6300"/>
                      <a:pt x="4111" y="6305"/>
                      <a:pt x="3999" y="6305"/>
                    </a:cubicBezTo>
                    <a:cubicBezTo>
                      <a:pt x="3694" y="6305"/>
                      <a:pt x="3389" y="6261"/>
                      <a:pt x="3084" y="6192"/>
                    </a:cubicBezTo>
                    <a:cubicBezTo>
                      <a:pt x="2667" y="6108"/>
                      <a:pt x="2274" y="5953"/>
                      <a:pt x="1905" y="5763"/>
                    </a:cubicBezTo>
                    <a:cubicBezTo>
                      <a:pt x="1536" y="5572"/>
                      <a:pt x="1203" y="5275"/>
                      <a:pt x="941" y="4965"/>
                    </a:cubicBezTo>
                    <a:cubicBezTo>
                      <a:pt x="667" y="4632"/>
                      <a:pt x="465" y="4263"/>
                      <a:pt x="310" y="3870"/>
                    </a:cubicBezTo>
                    <a:close/>
                    <a:moveTo>
                      <a:pt x="11534" y="56"/>
                    </a:moveTo>
                    <a:cubicBezTo>
                      <a:pt x="11103" y="1617"/>
                      <a:pt x="9855" y="3022"/>
                      <a:pt x="8501" y="3846"/>
                    </a:cubicBezTo>
                    <a:cubicBezTo>
                      <a:pt x="8037" y="4120"/>
                      <a:pt x="7549" y="4370"/>
                      <a:pt x="7025" y="4525"/>
                    </a:cubicBezTo>
                    <a:cubicBezTo>
                      <a:pt x="6787" y="4608"/>
                      <a:pt x="6537" y="4644"/>
                      <a:pt x="6287" y="4679"/>
                    </a:cubicBezTo>
                    <a:cubicBezTo>
                      <a:pt x="6025" y="4703"/>
                      <a:pt x="5763" y="4739"/>
                      <a:pt x="5513" y="4798"/>
                    </a:cubicBezTo>
                    <a:cubicBezTo>
                      <a:pt x="5251" y="4870"/>
                      <a:pt x="5013" y="5013"/>
                      <a:pt x="4929" y="5275"/>
                    </a:cubicBezTo>
                    <a:cubicBezTo>
                      <a:pt x="4853" y="5503"/>
                      <a:pt x="4926" y="5732"/>
                      <a:pt x="5130" y="5788"/>
                    </a:cubicBezTo>
                    <a:lnTo>
                      <a:pt x="5130" y="5788"/>
                    </a:lnTo>
                    <a:cubicBezTo>
                      <a:pt x="3985" y="5571"/>
                      <a:pt x="3191" y="4843"/>
                      <a:pt x="2524" y="3965"/>
                    </a:cubicBezTo>
                    <a:cubicBezTo>
                      <a:pt x="2163" y="3480"/>
                      <a:pt x="1656" y="3180"/>
                      <a:pt x="1278" y="3180"/>
                    </a:cubicBezTo>
                    <a:cubicBezTo>
                      <a:pt x="997" y="3180"/>
                      <a:pt x="788" y="3346"/>
                      <a:pt x="762" y="3727"/>
                    </a:cubicBezTo>
                    <a:cubicBezTo>
                      <a:pt x="667" y="3655"/>
                      <a:pt x="619" y="3489"/>
                      <a:pt x="524" y="3394"/>
                    </a:cubicBezTo>
                    <a:cubicBezTo>
                      <a:pt x="457" y="3336"/>
                      <a:pt x="375" y="3305"/>
                      <a:pt x="297" y="3305"/>
                    </a:cubicBezTo>
                    <a:cubicBezTo>
                      <a:pt x="182" y="3305"/>
                      <a:pt x="74" y="3371"/>
                      <a:pt x="24" y="3513"/>
                    </a:cubicBezTo>
                    <a:cubicBezTo>
                      <a:pt x="0" y="3632"/>
                      <a:pt x="24" y="3775"/>
                      <a:pt x="72" y="3882"/>
                    </a:cubicBezTo>
                    <a:cubicBezTo>
                      <a:pt x="536" y="5215"/>
                      <a:pt x="1560" y="6180"/>
                      <a:pt x="2989" y="6465"/>
                    </a:cubicBezTo>
                    <a:cubicBezTo>
                      <a:pt x="3274" y="6518"/>
                      <a:pt x="3563" y="6543"/>
                      <a:pt x="3852" y="6543"/>
                    </a:cubicBezTo>
                    <a:cubicBezTo>
                      <a:pt x="4996" y="6543"/>
                      <a:pt x="6146" y="6155"/>
                      <a:pt x="7144" y="5584"/>
                    </a:cubicBezTo>
                    <a:cubicBezTo>
                      <a:pt x="9378" y="4296"/>
                      <a:pt x="10861" y="2527"/>
                      <a:pt x="11534" y="5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8"/>
              <p:cNvSpPr/>
              <p:nvPr/>
            </p:nvSpPr>
            <p:spPr>
              <a:xfrm>
                <a:off x="1515662" y="2330196"/>
                <a:ext cx="321889" cy="166228"/>
              </a:xfrm>
              <a:custGeom>
                <a:avLst/>
                <a:gdLst/>
                <a:ahLst/>
                <a:cxnLst/>
                <a:rect l="l" t="t" r="r" b="b"/>
                <a:pathLst>
                  <a:path w="4752" h="2454" extrusionOk="0">
                    <a:moveTo>
                      <a:pt x="1417" y="2072"/>
                    </a:moveTo>
                    <a:lnTo>
                      <a:pt x="1417" y="2072"/>
                    </a:lnTo>
                    <a:cubicBezTo>
                      <a:pt x="1410" y="2081"/>
                      <a:pt x="1403" y="2091"/>
                      <a:pt x="1395" y="2100"/>
                    </a:cubicBezTo>
                    <a:lnTo>
                      <a:pt x="1395" y="2100"/>
                    </a:lnTo>
                    <a:cubicBezTo>
                      <a:pt x="1403" y="2091"/>
                      <a:pt x="1411" y="2082"/>
                      <a:pt x="1417" y="2072"/>
                    </a:cubicBezTo>
                    <a:close/>
                    <a:moveTo>
                      <a:pt x="4751" y="1"/>
                    </a:moveTo>
                    <a:lnTo>
                      <a:pt x="4751" y="1"/>
                    </a:lnTo>
                    <a:cubicBezTo>
                      <a:pt x="4106" y="460"/>
                      <a:pt x="3156" y="608"/>
                      <a:pt x="2270" y="608"/>
                    </a:cubicBezTo>
                    <a:cubicBezTo>
                      <a:pt x="1847" y="608"/>
                      <a:pt x="1438" y="574"/>
                      <a:pt x="1084" y="524"/>
                    </a:cubicBezTo>
                    <a:cubicBezTo>
                      <a:pt x="1030" y="518"/>
                      <a:pt x="704" y="457"/>
                      <a:pt x="451" y="457"/>
                    </a:cubicBezTo>
                    <a:cubicBezTo>
                      <a:pt x="204" y="457"/>
                      <a:pt x="27" y="515"/>
                      <a:pt x="239" y="739"/>
                    </a:cubicBezTo>
                    <a:cubicBezTo>
                      <a:pt x="334" y="822"/>
                      <a:pt x="465" y="858"/>
                      <a:pt x="584" y="870"/>
                    </a:cubicBezTo>
                    <a:cubicBezTo>
                      <a:pt x="274" y="1001"/>
                      <a:pt x="36" y="1274"/>
                      <a:pt x="12" y="1608"/>
                    </a:cubicBezTo>
                    <a:cubicBezTo>
                      <a:pt x="1" y="1953"/>
                      <a:pt x="227" y="2298"/>
                      <a:pt x="536" y="2417"/>
                    </a:cubicBezTo>
                    <a:cubicBezTo>
                      <a:pt x="603" y="2442"/>
                      <a:pt x="671" y="2454"/>
                      <a:pt x="739" y="2454"/>
                    </a:cubicBezTo>
                    <a:cubicBezTo>
                      <a:pt x="985" y="2454"/>
                      <a:pt x="1226" y="2303"/>
                      <a:pt x="1395" y="2100"/>
                    </a:cubicBezTo>
                    <a:lnTo>
                      <a:pt x="1395" y="2100"/>
                    </a:lnTo>
                    <a:cubicBezTo>
                      <a:pt x="1344" y="2155"/>
                      <a:pt x="1270" y="2180"/>
                      <a:pt x="1195" y="2180"/>
                    </a:cubicBezTo>
                    <a:cubicBezTo>
                      <a:pt x="1101" y="2180"/>
                      <a:pt x="1003" y="2140"/>
                      <a:pt x="941" y="2072"/>
                    </a:cubicBezTo>
                    <a:cubicBezTo>
                      <a:pt x="822" y="1941"/>
                      <a:pt x="834" y="1715"/>
                      <a:pt x="929" y="1572"/>
                    </a:cubicBezTo>
                    <a:cubicBezTo>
                      <a:pt x="1013" y="1417"/>
                      <a:pt x="1179" y="1334"/>
                      <a:pt x="1358" y="1274"/>
                    </a:cubicBezTo>
                    <a:cubicBezTo>
                      <a:pt x="1536" y="1215"/>
                      <a:pt x="1715" y="1191"/>
                      <a:pt x="1894" y="1179"/>
                    </a:cubicBezTo>
                    <a:cubicBezTo>
                      <a:pt x="2965" y="1060"/>
                      <a:pt x="3870" y="632"/>
                      <a:pt x="475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8"/>
              <p:cNvSpPr/>
              <p:nvPr/>
            </p:nvSpPr>
            <p:spPr>
              <a:xfrm>
                <a:off x="2325396" y="741413"/>
                <a:ext cx="654141" cy="285581"/>
              </a:xfrm>
              <a:custGeom>
                <a:avLst/>
                <a:gdLst/>
                <a:ahLst/>
                <a:cxnLst/>
                <a:rect l="l" t="t" r="r" b="b"/>
                <a:pathLst>
                  <a:path w="9657" h="4216" extrusionOk="0">
                    <a:moveTo>
                      <a:pt x="9656" y="1703"/>
                    </a:moveTo>
                    <a:cubicBezTo>
                      <a:pt x="9636" y="1729"/>
                      <a:pt x="9617" y="1756"/>
                      <a:pt x="9599" y="1783"/>
                    </a:cubicBezTo>
                    <a:lnTo>
                      <a:pt x="9599" y="1783"/>
                    </a:lnTo>
                    <a:cubicBezTo>
                      <a:pt x="9618" y="1757"/>
                      <a:pt x="9637" y="1730"/>
                      <a:pt x="9656" y="1703"/>
                    </a:cubicBezTo>
                    <a:close/>
                    <a:moveTo>
                      <a:pt x="750" y="1762"/>
                    </a:moveTo>
                    <a:lnTo>
                      <a:pt x="750" y="1762"/>
                    </a:lnTo>
                    <a:cubicBezTo>
                      <a:pt x="1072" y="1786"/>
                      <a:pt x="1405" y="1834"/>
                      <a:pt x="1727" y="1893"/>
                    </a:cubicBezTo>
                    <a:cubicBezTo>
                      <a:pt x="2060" y="1965"/>
                      <a:pt x="2370" y="2072"/>
                      <a:pt x="2667" y="2191"/>
                    </a:cubicBezTo>
                    <a:cubicBezTo>
                      <a:pt x="3275" y="2441"/>
                      <a:pt x="3846" y="2786"/>
                      <a:pt x="4441" y="3072"/>
                    </a:cubicBezTo>
                    <a:cubicBezTo>
                      <a:pt x="5013" y="3358"/>
                      <a:pt x="5644" y="3608"/>
                      <a:pt x="6287" y="3667"/>
                    </a:cubicBezTo>
                    <a:cubicBezTo>
                      <a:pt x="6394" y="3677"/>
                      <a:pt x="6502" y="3683"/>
                      <a:pt x="6612" y="3683"/>
                    </a:cubicBezTo>
                    <a:cubicBezTo>
                      <a:pt x="7147" y="3683"/>
                      <a:pt x="7699" y="3555"/>
                      <a:pt x="8144" y="3239"/>
                    </a:cubicBezTo>
                    <a:lnTo>
                      <a:pt x="8144" y="3239"/>
                    </a:lnTo>
                    <a:cubicBezTo>
                      <a:pt x="8013" y="3334"/>
                      <a:pt x="7870" y="3429"/>
                      <a:pt x="7728" y="3501"/>
                    </a:cubicBezTo>
                    <a:cubicBezTo>
                      <a:pt x="7573" y="3572"/>
                      <a:pt x="7418" y="3632"/>
                      <a:pt x="7263" y="3667"/>
                    </a:cubicBezTo>
                    <a:cubicBezTo>
                      <a:pt x="7028" y="3720"/>
                      <a:pt x="6786" y="3753"/>
                      <a:pt x="6547" y="3753"/>
                    </a:cubicBezTo>
                    <a:cubicBezTo>
                      <a:pt x="6460" y="3753"/>
                      <a:pt x="6373" y="3748"/>
                      <a:pt x="6287" y="3739"/>
                    </a:cubicBezTo>
                    <a:cubicBezTo>
                      <a:pt x="5608" y="3691"/>
                      <a:pt x="4989" y="3441"/>
                      <a:pt x="4394" y="3155"/>
                    </a:cubicBezTo>
                    <a:cubicBezTo>
                      <a:pt x="3798" y="2882"/>
                      <a:pt x="3227" y="2536"/>
                      <a:pt x="2632" y="2262"/>
                    </a:cubicBezTo>
                    <a:cubicBezTo>
                      <a:pt x="2036" y="2001"/>
                      <a:pt x="1405" y="1846"/>
                      <a:pt x="750" y="1762"/>
                    </a:cubicBezTo>
                    <a:close/>
                    <a:moveTo>
                      <a:pt x="2834" y="0"/>
                    </a:moveTo>
                    <a:cubicBezTo>
                      <a:pt x="2632" y="524"/>
                      <a:pt x="2596" y="667"/>
                      <a:pt x="2608" y="1239"/>
                    </a:cubicBezTo>
                    <a:cubicBezTo>
                      <a:pt x="2352" y="1021"/>
                      <a:pt x="2124" y="939"/>
                      <a:pt x="1911" y="939"/>
                    </a:cubicBezTo>
                    <a:cubicBezTo>
                      <a:pt x="1271" y="939"/>
                      <a:pt x="765" y="1679"/>
                      <a:pt x="27" y="1679"/>
                    </a:cubicBezTo>
                    <a:cubicBezTo>
                      <a:pt x="18" y="1679"/>
                      <a:pt x="9" y="1679"/>
                      <a:pt x="0" y="1679"/>
                    </a:cubicBezTo>
                    <a:lnTo>
                      <a:pt x="0" y="1679"/>
                    </a:lnTo>
                    <a:cubicBezTo>
                      <a:pt x="901" y="1702"/>
                      <a:pt x="756" y="3347"/>
                      <a:pt x="1576" y="3347"/>
                    </a:cubicBezTo>
                    <a:cubicBezTo>
                      <a:pt x="1590" y="3347"/>
                      <a:pt x="1605" y="3347"/>
                      <a:pt x="1620" y="3346"/>
                    </a:cubicBezTo>
                    <a:lnTo>
                      <a:pt x="1620" y="3346"/>
                    </a:lnTo>
                    <a:cubicBezTo>
                      <a:pt x="1120" y="3536"/>
                      <a:pt x="667" y="3786"/>
                      <a:pt x="381" y="4215"/>
                    </a:cubicBezTo>
                    <a:cubicBezTo>
                      <a:pt x="1043" y="3864"/>
                      <a:pt x="1810" y="3738"/>
                      <a:pt x="2590" y="3738"/>
                    </a:cubicBezTo>
                    <a:cubicBezTo>
                      <a:pt x="3425" y="3738"/>
                      <a:pt x="4274" y="3882"/>
                      <a:pt x="5025" y="4048"/>
                    </a:cubicBezTo>
                    <a:cubicBezTo>
                      <a:pt x="5399" y="4135"/>
                      <a:pt x="5768" y="4181"/>
                      <a:pt x="6127" y="4181"/>
                    </a:cubicBezTo>
                    <a:cubicBezTo>
                      <a:pt x="6945" y="4181"/>
                      <a:pt x="7709" y="3946"/>
                      <a:pt x="8347" y="3441"/>
                    </a:cubicBezTo>
                    <a:cubicBezTo>
                      <a:pt x="8549" y="3298"/>
                      <a:pt x="8728" y="3120"/>
                      <a:pt x="8894" y="2905"/>
                    </a:cubicBezTo>
                    <a:cubicBezTo>
                      <a:pt x="9193" y="2562"/>
                      <a:pt x="9348" y="2146"/>
                      <a:pt x="9599" y="1783"/>
                    </a:cubicBezTo>
                    <a:lnTo>
                      <a:pt x="9599" y="1783"/>
                    </a:lnTo>
                    <a:cubicBezTo>
                      <a:pt x="9039" y="2544"/>
                      <a:pt x="8206" y="3161"/>
                      <a:pt x="7263" y="3334"/>
                    </a:cubicBezTo>
                    <a:cubicBezTo>
                      <a:pt x="7062" y="3371"/>
                      <a:pt x="6803" y="3407"/>
                      <a:pt x="6545" y="3407"/>
                    </a:cubicBezTo>
                    <a:cubicBezTo>
                      <a:pt x="6131" y="3407"/>
                      <a:pt x="5715" y="3314"/>
                      <a:pt x="5525" y="2977"/>
                    </a:cubicBezTo>
                    <a:cubicBezTo>
                      <a:pt x="5418" y="2786"/>
                      <a:pt x="5346" y="2560"/>
                      <a:pt x="5430" y="2358"/>
                    </a:cubicBezTo>
                    <a:cubicBezTo>
                      <a:pt x="5502" y="2196"/>
                      <a:pt x="5682" y="2081"/>
                      <a:pt x="5849" y="2081"/>
                    </a:cubicBezTo>
                    <a:cubicBezTo>
                      <a:pt x="5902" y="2081"/>
                      <a:pt x="5955" y="2093"/>
                      <a:pt x="6001" y="2120"/>
                    </a:cubicBezTo>
                    <a:cubicBezTo>
                      <a:pt x="5882" y="1961"/>
                      <a:pt x="5689" y="1871"/>
                      <a:pt x="5499" y="1871"/>
                    </a:cubicBezTo>
                    <a:cubicBezTo>
                      <a:pt x="5404" y="1871"/>
                      <a:pt x="5311" y="1893"/>
                      <a:pt x="5227" y="1941"/>
                    </a:cubicBezTo>
                    <a:cubicBezTo>
                      <a:pt x="4977" y="2072"/>
                      <a:pt x="4882" y="2417"/>
                      <a:pt x="4953" y="2691"/>
                    </a:cubicBezTo>
                    <a:cubicBezTo>
                      <a:pt x="4203" y="2155"/>
                      <a:pt x="3763" y="1405"/>
                      <a:pt x="3548" y="500"/>
                    </a:cubicBezTo>
                    <a:cubicBezTo>
                      <a:pt x="3548" y="500"/>
                      <a:pt x="3394" y="738"/>
                      <a:pt x="3322" y="929"/>
                    </a:cubicBezTo>
                    <a:cubicBezTo>
                      <a:pt x="3322" y="929"/>
                      <a:pt x="3048" y="655"/>
                      <a:pt x="28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2444750" y="1039797"/>
                <a:ext cx="239588" cy="30685"/>
              </a:xfrm>
              <a:custGeom>
                <a:avLst/>
                <a:gdLst/>
                <a:ahLst/>
                <a:cxnLst/>
                <a:rect l="l" t="t" r="r" b="b"/>
                <a:pathLst>
                  <a:path w="3537" h="453" extrusionOk="0">
                    <a:moveTo>
                      <a:pt x="1955" y="0"/>
                    </a:moveTo>
                    <a:cubicBezTo>
                      <a:pt x="1290" y="0"/>
                      <a:pt x="631" y="155"/>
                      <a:pt x="1" y="453"/>
                    </a:cubicBezTo>
                    <a:cubicBezTo>
                      <a:pt x="1167" y="405"/>
                      <a:pt x="2346" y="346"/>
                      <a:pt x="3537" y="298"/>
                    </a:cubicBezTo>
                    <a:cubicBezTo>
                      <a:pt x="3015" y="98"/>
                      <a:pt x="2483" y="0"/>
                      <a:pt x="195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1930215" y="1942263"/>
                <a:ext cx="266208" cy="397687"/>
              </a:xfrm>
              <a:custGeom>
                <a:avLst/>
                <a:gdLst/>
                <a:ahLst/>
                <a:cxnLst/>
                <a:rect l="l" t="t" r="r" b="b"/>
                <a:pathLst>
                  <a:path w="3930" h="5871" extrusionOk="0">
                    <a:moveTo>
                      <a:pt x="3525" y="1548"/>
                    </a:moveTo>
                    <a:lnTo>
                      <a:pt x="3525" y="1548"/>
                    </a:lnTo>
                    <a:cubicBezTo>
                      <a:pt x="3453" y="1858"/>
                      <a:pt x="3334" y="2179"/>
                      <a:pt x="3191" y="2477"/>
                    </a:cubicBezTo>
                    <a:cubicBezTo>
                      <a:pt x="3036" y="2775"/>
                      <a:pt x="2858" y="3072"/>
                      <a:pt x="2667" y="3346"/>
                    </a:cubicBezTo>
                    <a:cubicBezTo>
                      <a:pt x="2453" y="3632"/>
                      <a:pt x="2239" y="3882"/>
                      <a:pt x="1977" y="4144"/>
                    </a:cubicBezTo>
                    <a:cubicBezTo>
                      <a:pt x="1727" y="4382"/>
                      <a:pt x="1465" y="4620"/>
                      <a:pt x="1179" y="4823"/>
                    </a:cubicBezTo>
                    <a:cubicBezTo>
                      <a:pt x="1441" y="4573"/>
                      <a:pt x="1703" y="4334"/>
                      <a:pt x="1941" y="4096"/>
                    </a:cubicBezTo>
                    <a:cubicBezTo>
                      <a:pt x="2179" y="3846"/>
                      <a:pt x="2393" y="3584"/>
                      <a:pt x="2596" y="3311"/>
                    </a:cubicBezTo>
                    <a:cubicBezTo>
                      <a:pt x="2798" y="3037"/>
                      <a:pt x="2965" y="2739"/>
                      <a:pt x="3132" y="2453"/>
                    </a:cubicBezTo>
                    <a:cubicBezTo>
                      <a:pt x="3275" y="2156"/>
                      <a:pt x="3406" y="1858"/>
                      <a:pt x="3525" y="1548"/>
                    </a:cubicBezTo>
                    <a:close/>
                    <a:moveTo>
                      <a:pt x="3929" y="1"/>
                    </a:moveTo>
                    <a:lnTo>
                      <a:pt x="3929" y="1"/>
                    </a:lnTo>
                    <a:cubicBezTo>
                      <a:pt x="3203" y="2203"/>
                      <a:pt x="1810" y="4180"/>
                      <a:pt x="0" y="5632"/>
                    </a:cubicBezTo>
                    <a:cubicBezTo>
                      <a:pt x="19" y="5633"/>
                      <a:pt x="38" y="5633"/>
                      <a:pt x="56" y="5633"/>
                    </a:cubicBezTo>
                    <a:cubicBezTo>
                      <a:pt x="821" y="5633"/>
                      <a:pt x="1773" y="5164"/>
                      <a:pt x="2191" y="4537"/>
                    </a:cubicBezTo>
                    <a:lnTo>
                      <a:pt x="2191" y="4537"/>
                    </a:lnTo>
                    <a:cubicBezTo>
                      <a:pt x="2191" y="4870"/>
                      <a:pt x="1739" y="5787"/>
                      <a:pt x="1751" y="5870"/>
                    </a:cubicBezTo>
                    <a:cubicBezTo>
                      <a:pt x="3144" y="4977"/>
                      <a:pt x="3870" y="1477"/>
                      <a:pt x="392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8"/>
              <p:cNvSpPr/>
              <p:nvPr/>
            </p:nvSpPr>
            <p:spPr>
              <a:xfrm>
                <a:off x="2869802" y="1232442"/>
                <a:ext cx="314573" cy="227530"/>
              </a:xfrm>
              <a:custGeom>
                <a:avLst/>
                <a:gdLst/>
                <a:ahLst/>
                <a:cxnLst/>
                <a:rect l="l" t="t" r="r" b="b"/>
                <a:pathLst>
                  <a:path w="4644" h="3359" extrusionOk="0">
                    <a:moveTo>
                      <a:pt x="3096" y="538"/>
                    </a:moveTo>
                    <a:cubicBezTo>
                      <a:pt x="2858" y="645"/>
                      <a:pt x="2619" y="776"/>
                      <a:pt x="2429" y="943"/>
                    </a:cubicBezTo>
                    <a:cubicBezTo>
                      <a:pt x="2310" y="1050"/>
                      <a:pt x="2203" y="1169"/>
                      <a:pt x="2119" y="1300"/>
                    </a:cubicBezTo>
                    <a:cubicBezTo>
                      <a:pt x="2036" y="1467"/>
                      <a:pt x="2000" y="1621"/>
                      <a:pt x="1977" y="1788"/>
                    </a:cubicBezTo>
                    <a:cubicBezTo>
                      <a:pt x="1953" y="2026"/>
                      <a:pt x="1965" y="2252"/>
                      <a:pt x="2036" y="2491"/>
                    </a:cubicBezTo>
                    <a:cubicBezTo>
                      <a:pt x="1893" y="2300"/>
                      <a:pt x="1846" y="2026"/>
                      <a:pt x="1881" y="1776"/>
                    </a:cubicBezTo>
                    <a:cubicBezTo>
                      <a:pt x="1881" y="1729"/>
                      <a:pt x="1893" y="1669"/>
                      <a:pt x="1905" y="1621"/>
                    </a:cubicBezTo>
                    <a:lnTo>
                      <a:pt x="1905" y="1621"/>
                    </a:lnTo>
                    <a:cubicBezTo>
                      <a:pt x="1798" y="1836"/>
                      <a:pt x="1715" y="2038"/>
                      <a:pt x="1596" y="2252"/>
                    </a:cubicBezTo>
                    <a:cubicBezTo>
                      <a:pt x="1488" y="2479"/>
                      <a:pt x="1322" y="2693"/>
                      <a:pt x="1119" y="2860"/>
                    </a:cubicBezTo>
                    <a:cubicBezTo>
                      <a:pt x="1298" y="2669"/>
                      <a:pt x="1429" y="2443"/>
                      <a:pt x="1536" y="2205"/>
                    </a:cubicBezTo>
                    <a:cubicBezTo>
                      <a:pt x="1643" y="1967"/>
                      <a:pt x="1738" y="1729"/>
                      <a:pt x="1881" y="1490"/>
                    </a:cubicBezTo>
                    <a:cubicBezTo>
                      <a:pt x="2012" y="1252"/>
                      <a:pt x="2179" y="1050"/>
                      <a:pt x="2381" y="883"/>
                    </a:cubicBezTo>
                    <a:cubicBezTo>
                      <a:pt x="2596" y="717"/>
                      <a:pt x="2846" y="597"/>
                      <a:pt x="3096" y="538"/>
                    </a:cubicBezTo>
                    <a:close/>
                    <a:moveTo>
                      <a:pt x="4027" y="0"/>
                    </a:moveTo>
                    <a:cubicBezTo>
                      <a:pt x="3699" y="0"/>
                      <a:pt x="3369" y="50"/>
                      <a:pt x="3048" y="145"/>
                    </a:cubicBezTo>
                    <a:cubicBezTo>
                      <a:pt x="2274" y="395"/>
                      <a:pt x="1619" y="943"/>
                      <a:pt x="1238" y="1657"/>
                    </a:cubicBezTo>
                    <a:cubicBezTo>
                      <a:pt x="1084" y="1919"/>
                      <a:pt x="965" y="2217"/>
                      <a:pt x="786" y="2479"/>
                    </a:cubicBezTo>
                    <a:cubicBezTo>
                      <a:pt x="613" y="2710"/>
                      <a:pt x="327" y="2896"/>
                      <a:pt x="28" y="2896"/>
                    </a:cubicBezTo>
                    <a:cubicBezTo>
                      <a:pt x="19" y="2896"/>
                      <a:pt x="9" y="2896"/>
                      <a:pt x="0" y="2895"/>
                    </a:cubicBezTo>
                    <a:lnTo>
                      <a:pt x="0" y="2895"/>
                    </a:lnTo>
                    <a:cubicBezTo>
                      <a:pt x="272" y="3135"/>
                      <a:pt x="544" y="3354"/>
                      <a:pt x="897" y="3354"/>
                    </a:cubicBezTo>
                    <a:cubicBezTo>
                      <a:pt x="931" y="3354"/>
                      <a:pt x="965" y="3352"/>
                      <a:pt x="1000" y="3348"/>
                    </a:cubicBezTo>
                    <a:cubicBezTo>
                      <a:pt x="1357" y="3312"/>
                      <a:pt x="1679" y="3145"/>
                      <a:pt x="1917" y="2872"/>
                    </a:cubicBezTo>
                    <a:lnTo>
                      <a:pt x="1917" y="2872"/>
                    </a:lnTo>
                    <a:cubicBezTo>
                      <a:pt x="1869" y="3014"/>
                      <a:pt x="1929" y="3229"/>
                      <a:pt x="2048" y="3312"/>
                    </a:cubicBezTo>
                    <a:cubicBezTo>
                      <a:pt x="2104" y="3344"/>
                      <a:pt x="2166" y="3359"/>
                      <a:pt x="2229" y="3359"/>
                    </a:cubicBezTo>
                    <a:cubicBezTo>
                      <a:pt x="2352" y="3359"/>
                      <a:pt x="2477" y="3303"/>
                      <a:pt x="2572" y="3217"/>
                    </a:cubicBezTo>
                    <a:cubicBezTo>
                      <a:pt x="2715" y="3098"/>
                      <a:pt x="2786" y="2919"/>
                      <a:pt x="2858" y="2741"/>
                    </a:cubicBezTo>
                    <a:cubicBezTo>
                      <a:pt x="2917" y="2991"/>
                      <a:pt x="3084" y="3229"/>
                      <a:pt x="3334" y="3276"/>
                    </a:cubicBezTo>
                    <a:cubicBezTo>
                      <a:pt x="3376" y="3284"/>
                      <a:pt x="3420" y="3288"/>
                      <a:pt x="3463" y="3288"/>
                    </a:cubicBezTo>
                    <a:cubicBezTo>
                      <a:pt x="3674" y="3288"/>
                      <a:pt x="3884" y="3194"/>
                      <a:pt x="4013" y="3026"/>
                    </a:cubicBezTo>
                    <a:cubicBezTo>
                      <a:pt x="3477" y="2800"/>
                      <a:pt x="3096" y="2205"/>
                      <a:pt x="3084" y="1633"/>
                    </a:cubicBezTo>
                    <a:cubicBezTo>
                      <a:pt x="3060" y="1062"/>
                      <a:pt x="3417" y="502"/>
                      <a:pt x="3941" y="264"/>
                    </a:cubicBezTo>
                    <a:cubicBezTo>
                      <a:pt x="4179" y="169"/>
                      <a:pt x="4417" y="74"/>
                      <a:pt x="4644" y="62"/>
                    </a:cubicBezTo>
                    <a:cubicBezTo>
                      <a:pt x="4441" y="20"/>
                      <a:pt x="4234" y="0"/>
                      <a:pt x="4027"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8"/>
              <p:cNvSpPr/>
              <p:nvPr/>
            </p:nvSpPr>
            <p:spPr>
              <a:xfrm>
                <a:off x="1759246" y="1448728"/>
                <a:ext cx="811360" cy="586336"/>
              </a:xfrm>
              <a:custGeom>
                <a:avLst/>
                <a:gdLst/>
                <a:ahLst/>
                <a:cxnLst/>
                <a:rect l="l" t="t" r="r" b="b"/>
                <a:pathLst>
                  <a:path w="11978" h="8656" extrusionOk="0">
                    <a:moveTo>
                      <a:pt x="11978" y="0"/>
                    </a:moveTo>
                    <a:lnTo>
                      <a:pt x="11978" y="0"/>
                    </a:lnTo>
                    <a:cubicBezTo>
                      <a:pt x="11977" y="8"/>
                      <a:pt x="11976" y="15"/>
                      <a:pt x="11975" y="23"/>
                    </a:cubicBezTo>
                    <a:lnTo>
                      <a:pt x="11975" y="23"/>
                    </a:lnTo>
                    <a:cubicBezTo>
                      <a:pt x="11976" y="15"/>
                      <a:pt x="11977" y="8"/>
                      <a:pt x="11978" y="0"/>
                    </a:cubicBezTo>
                    <a:close/>
                    <a:moveTo>
                      <a:pt x="11975" y="23"/>
                    </a:moveTo>
                    <a:cubicBezTo>
                      <a:pt x="11850" y="1104"/>
                      <a:pt x="10366" y="3361"/>
                      <a:pt x="6334" y="3786"/>
                    </a:cubicBezTo>
                    <a:cubicBezTo>
                      <a:pt x="3856" y="4080"/>
                      <a:pt x="2743" y="4650"/>
                      <a:pt x="1354" y="4650"/>
                    </a:cubicBezTo>
                    <a:cubicBezTo>
                      <a:pt x="942" y="4650"/>
                      <a:pt x="505" y="4599"/>
                      <a:pt x="0" y="4477"/>
                    </a:cubicBezTo>
                    <a:lnTo>
                      <a:pt x="0" y="4477"/>
                    </a:lnTo>
                    <a:cubicBezTo>
                      <a:pt x="410" y="5208"/>
                      <a:pt x="1434" y="5708"/>
                      <a:pt x="2328" y="5708"/>
                    </a:cubicBezTo>
                    <a:cubicBezTo>
                      <a:pt x="2525" y="5708"/>
                      <a:pt x="2717" y="5683"/>
                      <a:pt x="2893" y="5632"/>
                    </a:cubicBezTo>
                    <a:lnTo>
                      <a:pt x="2893" y="5632"/>
                    </a:lnTo>
                    <a:cubicBezTo>
                      <a:pt x="2239" y="6477"/>
                      <a:pt x="2477" y="7870"/>
                      <a:pt x="3227" y="8656"/>
                    </a:cubicBezTo>
                    <a:cubicBezTo>
                      <a:pt x="2929" y="7882"/>
                      <a:pt x="3251" y="6965"/>
                      <a:pt x="3846" y="6382"/>
                    </a:cubicBezTo>
                    <a:cubicBezTo>
                      <a:pt x="4429" y="5798"/>
                      <a:pt x="5251" y="5489"/>
                      <a:pt x="6049" y="5274"/>
                    </a:cubicBezTo>
                    <a:cubicBezTo>
                      <a:pt x="6858" y="5072"/>
                      <a:pt x="7692" y="4941"/>
                      <a:pt x="8466" y="4620"/>
                    </a:cubicBezTo>
                    <a:cubicBezTo>
                      <a:pt x="10352" y="3884"/>
                      <a:pt x="11753" y="2038"/>
                      <a:pt x="11975" y="2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8"/>
              <p:cNvSpPr/>
              <p:nvPr/>
            </p:nvSpPr>
            <p:spPr>
              <a:xfrm>
                <a:off x="2610910" y="1180623"/>
                <a:ext cx="767805" cy="480191"/>
              </a:xfrm>
              <a:custGeom>
                <a:avLst/>
                <a:gdLst/>
                <a:ahLst/>
                <a:cxnLst/>
                <a:rect l="l" t="t" r="r" b="b"/>
                <a:pathLst>
                  <a:path w="11335" h="7089" extrusionOk="0">
                    <a:moveTo>
                      <a:pt x="1834" y="2029"/>
                    </a:moveTo>
                    <a:cubicBezTo>
                      <a:pt x="1548" y="2327"/>
                      <a:pt x="1310" y="2672"/>
                      <a:pt x="1096" y="3041"/>
                    </a:cubicBezTo>
                    <a:cubicBezTo>
                      <a:pt x="905" y="3398"/>
                      <a:pt x="738" y="3791"/>
                      <a:pt x="643" y="4196"/>
                    </a:cubicBezTo>
                    <a:cubicBezTo>
                      <a:pt x="536" y="4589"/>
                      <a:pt x="500" y="5006"/>
                      <a:pt x="548" y="5411"/>
                    </a:cubicBezTo>
                    <a:cubicBezTo>
                      <a:pt x="596" y="5815"/>
                      <a:pt x="703" y="6220"/>
                      <a:pt x="834" y="6613"/>
                    </a:cubicBezTo>
                    <a:cubicBezTo>
                      <a:pt x="655" y="6232"/>
                      <a:pt x="536" y="5827"/>
                      <a:pt x="476" y="5411"/>
                    </a:cubicBezTo>
                    <a:cubicBezTo>
                      <a:pt x="417" y="4994"/>
                      <a:pt x="429" y="4565"/>
                      <a:pt x="548" y="4160"/>
                    </a:cubicBezTo>
                    <a:cubicBezTo>
                      <a:pt x="655" y="3756"/>
                      <a:pt x="822" y="3363"/>
                      <a:pt x="1036" y="3006"/>
                    </a:cubicBezTo>
                    <a:cubicBezTo>
                      <a:pt x="1250" y="2648"/>
                      <a:pt x="1512" y="2303"/>
                      <a:pt x="1834" y="2029"/>
                    </a:cubicBezTo>
                    <a:close/>
                    <a:moveTo>
                      <a:pt x="7199" y="1"/>
                    </a:moveTo>
                    <a:cubicBezTo>
                      <a:pt x="6238" y="1"/>
                      <a:pt x="5258" y="161"/>
                      <a:pt x="4251" y="469"/>
                    </a:cubicBezTo>
                    <a:cubicBezTo>
                      <a:pt x="2870" y="886"/>
                      <a:pt x="1548" y="1672"/>
                      <a:pt x="774" y="2898"/>
                    </a:cubicBezTo>
                    <a:cubicBezTo>
                      <a:pt x="0" y="4101"/>
                      <a:pt x="12" y="5518"/>
                      <a:pt x="703" y="6768"/>
                    </a:cubicBezTo>
                    <a:cubicBezTo>
                      <a:pt x="762" y="6875"/>
                      <a:pt x="834" y="6994"/>
                      <a:pt x="941" y="7054"/>
                    </a:cubicBezTo>
                    <a:cubicBezTo>
                      <a:pt x="986" y="7077"/>
                      <a:pt x="1031" y="7088"/>
                      <a:pt x="1075" y="7088"/>
                    </a:cubicBezTo>
                    <a:cubicBezTo>
                      <a:pt x="1228" y="7088"/>
                      <a:pt x="1358" y="6956"/>
                      <a:pt x="1358" y="6780"/>
                    </a:cubicBezTo>
                    <a:cubicBezTo>
                      <a:pt x="1358" y="6637"/>
                      <a:pt x="1262" y="6494"/>
                      <a:pt x="1274" y="6375"/>
                    </a:cubicBezTo>
                    <a:lnTo>
                      <a:pt x="1274" y="6375"/>
                    </a:lnTo>
                    <a:cubicBezTo>
                      <a:pt x="1414" y="6491"/>
                      <a:pt x="1548" y="6543"/>
                      <a:pt x="1671" y="6543"/>
                    </a:cubicBezTo>
                    <a:cubicBezTo>
                      <a:pt x="2153" y="6543"/>
                      <a:pt x="2464" y="5748"/>
                      <a:pt x="2322" y="4922"/>
                    </a:cubicBezTo>
                    <a:cubicBezTo>
                      <a:pt x="2136" y="3839"/>
                      <a:pt x="2143" y="2768"/>
                      <a:pt x="2756" y="1785"/>
                    </a:cubicBezTo>
                    <a:lnTo>
                      <a:pt x="2756" y="1785"/>
                    </a:lnTo>
                    <a:cubicBezTo>
                      <a:pt x="2657" y="1981"/>
                      <a:pt x="2775" y="2184"/>
                      <a:pt x="2989" y="2291"/>
                    </a:cubicBezTo>
                    <a:cubicBezTo>
                      <a:pt x="3069" y="2323"/>
                      <a:pt x="3155" y="2338"/>
                      <a:pt x="3243" y="2338"/>
                    </a:cubicBezTo>
                    <a:cubicBezTo>
                      <a:pt x="3413" y="2338"/>
                      <a:pt x="3589" y="2283"/>
                      <a:pt x="3739" y="2196"/>
                    </a:cubicBezTo>
                    <a:cubicBezTo>
                      <a:pt x="3953" y="2065"/>
                      <a:pt x="4155" y="1886"/>
                      <a:pt x="4346" y="1720"/>
                    </a:cubicBezTo>
                    <a:cubicBezTo>
                      <a:pt x="4536" y="1553"/>
                      <a:pt x="4727" y="1410"/>
                      <a:pt x="4953" y="1267"/>
                    </a:cubicBezTo>
                    <a:cubicBezTo>
                      <a:pt x="5429" y="1017"/>
                      <a:pt x="5941" y="827"/>
                      <a:pt x="6453" y="672"/>
                    </a:cubicBezTo>
                    <a:cubicBezTo>
                      <a:pt x="7070" y="500"/>
                      <a:pt x="7747" y="406"/>
                      <a:pt x="8429" y="406"/>
                    </a:cubicBezTo>
                    <a:cubicBezTo>
                      <a:pt x="9445" y="406"/>
                      <a:pt x="10473" y="614"/>
                      <a:pt x="11335" y="1077"/>
                    </a:cubicBezTo>
                    <a:cubicBezTo>
                      <a:pt x="9982" y="347"/>
                      <a:pt x="8611" y="1"/>
                      <a:pt x="71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8"/>
              <p:cNvSpPr/>
              <p:nvPr/>
            </p:nvSpPr>
            <p:spPr>
              <a:xfrm>
                <a:off x="2510861" y="1220453"/>
                <a:ext cx="322701" cy="202332"/>
              </a:xfrm>
              <a:custGeom>
                <a:avLst/>
                <a:gdLst/>
                <a:ahLst/>
                <a:cxnLst/>
                <a:rect l="l" t="t" r="r" b="b"/>
                <a:pathLst>
                  <a:path w="4764" h="2987" extrusionOk="0">
                    <a:moveTo>
                      <a:pt x="945" y="1011"/>
                    </a:moveTo>
                    <a:cubicBezTo>
                      <a:pt x="944" y="1011"/>
                      <a:pt x="942" y="1011"/>
                      <a:pt x="941" y="1011"/>
                    </a:cubicBezTo>
                    <a:lnTo>
                      <a:pt x="941" y="1011"/>
                    </a:lnTo>
                    <a:cubicBezTo>
                      <a:pt x="953" y="1011"/>
                      <a:pt x="965" y="1012"/>
                      <a:pt x="977" y="1013"/>
                    </a:cubicBezTo>
                    <a:cubicBezTo>
                      <a:pt x="966" y="1011"/>
                      <a:pt x="955" y="1011"/>
                      <a:pt x="945" y="1011"/>
                    </a:cubicBezTo>
                    <a:close/>
                    <a:moveTo>
                      <a:pt x="4763" y="1"/>
                    </a:moveTo>
                    <a:cubicBezTo>
                      <a:pt x="3704" y="215"/>
                      <a:pt x="2775" y="584"/>
                      <a:pt x="1965" y="1286"/>
                    </a:cubicBezTo>
                    <a:cubicBezTo>
                      <a:pt x="1834" y="1405"/>
                      <a:pt x="1692" y="1525"/>
                      <a:pt x="1537" y="1608"/>
                    </a:cubicBezTo>
                    <a:cubicBezTo>
                      <a:pt x="1410" y="1680"/>
                      <a:pt x="1277" y="1732"/>
                      <a:pt x="1142" y="1732"/>
                    </a:cubicBezTo>
                    <a:cubicBezTo>
                      <a:pt x="1099" y="1732"/>
                      <a:pt x="1056" y="1727"/>
                      <a:pt x="1013" y="1715"/>
                    </a:cubicBezTo>
                    <a:cubicBezTo>
                      <a:pt x="834" y="1679"/>
                      <a:pt x="668" y="1536"/>
                      <a:pt x="656" y="1358"/>
                    </a:cubicBezTo>
                    <a:cubicBezTo>
                      <a:pt x="645" y="1191"/>
                      <a:pt x="769" y="1013"/>
                      <a:pt x="941" y="1011"/>
                    </a:cubicBezTo>
                    <a:lnTo>
                      <a:pt x="941" y="1011"/>
                    </a:lnTo>
                    <a:cubicBezTo>
                      <a:pt x="926" y="1010"/>
                      <a:pt x="910" y="1010"/>
                      <a:pt x="894" y="1010"/>
                    </a:cubicBezTo>
                    <a:cubicBezTo>
                      <a:pt x="581" y="1010"/>
                      <a:pt x="241" y="1133"/>
                      <a:pt x="132" y="1417"/>
                    </a:cubicBezTo>
                    <a:cubicBezTo>
                      <a:pt x="1" y="1727"/>
                      <a:pt x="108" y="2132"/>
                      <a:pt x="358" y="2334"/>
                    </a:cubicBezTo>
                    <a:cubicBezTo>
                      <a:pt x="517" y="2465"/>
                      <a:pt x="699" y="2520"/>
                      <a:pt x="883" y="2520"/>
                    </a:cubicBezTo>
                    <a:cubicBezTo>
                      <a:pt x="1016" y="2520"/>
                      <a:pt x="1150" y="2491"/>
                      <a:pt x="1275" y="2441"/>
                    </a:cubicBezTo>
                    <a:lnTo>
                      <a:pt x="1275" y="2441"/>
                    </a:lnTo>
                    <a:cubicBezTo>
                      <a:pt x="1203" y="2537"/>
                      <a:pt x="1132" y="2668"/>
                      <a:pt x="1144" y="2787"/>
                    </a:cubicBezTo>
                    <a:cubicBezTo>
                      <a:pt x="1152" y="2930"/>
                      <a:pt x="1192" y="2986"/>
                      <a:pt x="1250" y="2986"/>
                    </a:cubicBezTo>
                    <a:cubicBezTo>
                      <a:pt x="1442" y="2986"/>
                      <a:pt x="1824" y="2374"/>
                      <a:pt x="1870" y="2310"/>
                    </a:cubicBezTo>
                    <a:cubicBezTo>
                      <a:pt x="2513" y="1417"/>
                      <a:pt x="3632" y="239"/>
                      <a:pt x="4763"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3094013" y="847829"/>
                <a:ext cx="693632" cy="431081"/>
              </a:xfrm>
              <a:custGeom>
                <a:avLst/>
                <a:gdLst/>
                <a:ahLst/>
                <a:cxnLst/>
                <a:rect l="l" t="t" r="r" b="b"/>
                <a:pathLst>
                  <a:path w="10240" h="6364" extrusionOk="0">
                    <a:moveTo>
                      <a:pt x="1036" y="60"/>
                    </a:moveTo>
                    <a:lnTo>
                      <a:pt x="1036" y="60"/>
                    </a:lnTo>
                    <a:cubicBezTo>
                      <a:pt x="1038" y="61"/>
                      <a:pt x="1039" y="63"/>
                      <a:pt x="1041" y="64"/>
                    </a:cubicBezTo>
                    <a:lnTo>
                      <a:pt x="1041" y="64"/>
                    </a:lnTo>
                    <a:cubicBezTo>
                      <a:pt x="1039" y="63"/>
                      <a:pt x="1038" y="61"/>
                      <a:pt x="1036" y="60"/>
                    </a:cubicBezTo>
                    <a:close/>
                    <a:moveTo>
                      <a:pt x="10239" y="5382"/>
                    </a:moveTo>
                    <a:cubicBezTo>
                      <a:pt x="10232" y="5386"/>
                      <a:pt x="10225" y="5389"/>
                      <a:pt x="10217" y="5393"/>
                    </a:cubicBezTo>
                    <a:lnTo>
                      <a:pt x="10217" y="5393"/>
                    </a:lnTo>
                    <a:cubicBezTo>
                      <a:pt x="10225" y="5389"/>
                      <a:pt x="10232" y="5386"/>
                      <a:pt x="10239" y="5382"/>
                    </a:cubicBezTo>
                    <a:close/>
                    <a:moveTo>
                      <a:pt x="1679" y="560"/>
                    </a:moveTo>
                    <a:lnTo>
                      <a:pt x="1679" y="560"/>
                    </a:lnTo>
                    <a:cubicBezTo>
                      <a:pt x="1976" y="763"/>
                      <a:pt x="2262" y="989"/>
                      <a:pt x="2524" y="1227"/>
                    </a:cubicBezTo>
                    <a:cubicBezTo>
                      <a:pt x="2798" y="1465"/>
                      <a:pt x="3036" y="1751"/>
                      <a:pt x="3250" y="2037"/>
                    </a:cubicBezTo>
                    <a:cubicBezTo>
                      <a:pt x="3703" y="2608"/>
                      <a:pt x="4060" y="3239"/>
                      <a:pt x="4465" y="3835"/>
                    </a:cubicBezTo>
                    <a:cubicBezTo>
                      <a:pt x="4858" y="4430"/>
                      <a:pt x="5310" y="4990"/>
                      <a:pt x="5906" y="5418"/>
                    </a:cubicBezTo>
                    <a:cubicBezTo>
                      <a:pt x="6048" y="5513"/>
                      <a:pt x="6203" y="5609"/>
                      <a:pt x="6370" y="5692"/>
                    </a:cubicBezTo>
                    <a:cubicBezTo>
                      <a:pt x="6525" y="5775"/>
                      <a:pt x="6691" y="5847"/>
                      <a:pt x="6858" y="5906"/>
                    </a:cubicBezTo>
                    <a:cubicBezTo>
                      <a:pt x="7037" y="5966"/>
                      <a:pt x="7203" y="5990"/>
                      <a:pt x="7382" y="6025"/>
                    </a:cubicBezTo>
                    <a:cubicBezTo>
                      <a:pt x="7471" y="6031"/>
                      <a:pt x="7561" y="6034"/>
                      <a:pt x="7650" y="6034"/>
                    </a:cubicBezTo>
                    <a:cubicBezTo>
                      <a:pt x="7739" y="6034"/>
                      <a:pt x="7828" y="6031"/>
                      <a:pt x="7918" y="6025"/>
                    </a:cubicBezTo>
                    <a:lnTo>
                      <a:pt x="7918" y="6025"/>
                    </a:lnTo>
                    <a:cubicBezTo>
                      <a:pt x="7739" y="6049"/>
                      <a:pt x="7561" y="6049"/>
                      <a:pt x="7382" y="6049"/>
                    </a:cubicBezTo>
                    <a:cubicBezTo>
                      <a:pt x="7203" y="6037"/>
                      <a:pt x="7025" y="6014"/>
                      <a:pt x="6846" y="5966"/>
                    </a:cubicBezTo>
                    <a:cubicBezTo>
                      <a:pt x="6489" y="5859"/>
                      <a:pt x="6156" y="5692"/>
                      <a:pt x="5858" y="5490"/>
                    </a:cubicBezTo>
                    <a:cubicBezTo>
                      <a:pt x="5251" y="5073"/>
                      <a:pt x="4786" y="4490"/>
                      <a:pt x="4370" y="3894"/>
                    </a:cubicBezTo>
                    <a:cubicBezTo>
                      <a:pt x="3989" y="3287"/>
                      <a:pt x="3643" y="2656"/>
                      <a:pt x="3215" y="2084"/>
                    </a:cubicBezTo>
                    <a:cubicBezTo>
                      <a:pt x="2798" y="1501"/>
                      <a:pt x="2262" y="989"/>
                      <a:pt x="1679" y="560"/>
                    </a:cubicBezTo>
                    <a:close/>
                    <a:moveTo>
                      <a:pt x="4655" y="1"/>
                    </a:moveTo>
                    <a:cubicBezTo>
                      <a:pt x="4179" y="382"/>
                      <a:pt x="4048" y="501"/>
                      <a:pt x="3762" y="1049"/>
                    </a:cubicBezTo>
                    <a:cubicBezTo>
                      <a:pt x="3501" y="337"/>
                      <a:pt x="3037" y="237"/>
                      <a:pt x="2522" y="237"/>
                    </a:cubicBezTo>
                    <a:cubicBezTo>
                      <a:pt x="2323" y="237"/>
                      <a:pt x="2116" y="252"/>
                      <a:pt x="1910" y="252"/>
                    </a:cubicBezTo>
                    <a:cubicBezTo>
                      <a:pt x="1609" y="252"/>
                      <a:pt x="1310" y="220"/>
                      <a:pt x="1041" y="64"/>
                    </a:cubicBezTo>
                    <a:lnTo>
                      <a:pt x="1041" y="64"/>
                    </a:lnTo>
                    <a:cubicBezTo>
                      <a:pt x="1912" y="579"/>
                      <a:pt x="811" y="2109"/>
                      <a:pt x="1667" y="2525"/>
                    </a:cubicBezTo>
                    <a:cubicBezTo>
                      <a:pt x="1440" y="2494"/>
                      <a:pt x="1223" y="2475"/>
                      <a:pt x="1015" y="2475"/>
                    </a:cubicBezTo>
                    <a:cubicBezTo>
                      <a:pt x="653" y="2475"/>
                      <a:pt x="317" y="2533"/>
                      <a:pt x="0" y="2692"/>
                    </a:cubicBezTo>
                    <a:cubicBezTo>
                      <a:pt x="1703" y="2739"/>
                      <a:pt x="3310" y="3966"/>
                      <a:pt x="4524" y="5085"/>
                    </a:cubicBezTo>
                    <a:cubicBezTo>
                      <a:pt x="5401" y="5890"/>
                      <a:pt x="6400" y="6364"/>
                      <a:pt x="7484" y="6364"/>
                    </a:cubicBezTo>
                    <a:cubicBezTo>
                      <a:pt x="7666" y="6364"/>
                      <a:pt x="7850" y="6350"/>
                      <a:pt x="8037" y="6323"/>
                    </a:cubicBezTo>
                    <a:cubicBezTo>
                      <a:pt x="8299" y="6275"/>
                      <a:pt x="8573" y="6216"/>
                      <a:pt x="8846" y="6109"/>
                    </a:cubicBezTo>
                    <a:cubicBezTo>
                      <a:pt x="9350" y="5933"/>
                      <a:pt x="9750" y="5607"/>
                      <a:pt x="10217" y="5393"/>
                    </a:cubicBezTo>
                    <a:lnTo>
                      <a:pt x="10217" y="5393"/>
                    </a:lnTo>
                    <a:cubicBezTo>
                      <a:pt x="9614" y="5665"/>
                      <a:pt x="8942" y="5827"/>
                      <a:pt x="8277" y="5827"/>
                    </a:cubicBezTo>
                    <a:cubicBezTo>
                      <a:pt x="7858" y="5827"/>
                      <a:pt x="7442" y="5762"/>
                      <a:pt x="7049" y="5621"/>
                    </a:cubicBezTo>
                    <a:cubicBezTo>
                      <a:pt x="6501" y="5430"/>
                      <a:pt x="5596" y="5013"/>
                      <a:pt x="5572" y="4323"/>
                    </a:cubicBezTo>
                    <a:cubicBezTo>
                      <a:pt x="5572" y="4085"/>
                      <a:pt x="5632" y="3835"/>
                      <a:pt x="5834" y="3668"/>
                    </a:cubicBezTo>
                    <a:cubicBezTo>
                      <a:pt x="5908" y="3609"/>
                      <a:pt x="6016" y="3578"/>
                      <a:pt x="6124" y="3578"/>
                    </a:cubicBezTo>
                    <a:cubicBezTo>
                      <a:pt x="6277" y="3578"/>
                      <a:pt x="6431" y="3638"/>
                      <a:pt x="6501" y="3763"/>
                    </a:cubicBezTo>
                    <a:cubicBezTo>
                      <a:pt x="6453" y="3454"/>
                      <a:pt x="6167" y="3180"/>
                      <a:pt x="5858" y="3168"/>
                    </a:cubicBezTo>
                    <a:cubicBezTo>
                      <a:pt x="5851" y="3168"/>
                      <a:pt x="5845" y="3168"/>
                      <a:pt x="5838" y="3168"/>
                    </a:cubicBezTo>
                    <a:cubicBezTo>
                      <a:pt x="5536" y="3168"/>
                      <a:pt x="5261" y="3437"/>
                      <a:pt x="5191" y="3751"/>
                    </a:cubicBezTo>
                    <a:cubicBezTo>
                      <a:pt x="4763" y="2811"/>
                      <a:pt x="4774" y="1858"/>
                      <a:pt x="5060" y="858"/>
                    </a:cubicBezTo>
                    <a:lnTo>
                      <a:pt x="5060" y="858"/>
                    </a:lnTo>
                    <a:cubicBezTo>
                      <a:pt x="5060" y="858"/>
                      <a:pt x="4774" y="1013"/>
                      <a:pt x="4608" y="1156"/>
                    </a:cubicBezTo>
                    <a:cubicBezTo>
                      <a:pt x="4608" y="1156"/>
                      <a:pt x="4501" y="739"/>
                      <a:pt x="4655"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1910030" y="1356740"/>
                <a:ext cx="652515" cy="300077"/>
              </a:xfrm>
              <a:custGeom>
                <a:avLst/>
                <a:gdLst/>
                <a:ahLst/>
                <a:cxnLst/>
                <a:rect l="l" t="t" r="r" b="b"/>
                <a:pathLst>
                  <a:path w="9633" h="4430" extrusionOk="0">
                    <a:moveTo>
                      <a:pt x="4" y="1905"/>
                    </a:moveTo>
                    <a:cubicBezTo>
                      <a:pt x="3" y="1906"/>
                      <a:pt x="2" y="1906"/>
                      <a:pt x="1" y="1906"/>
                    </a:cubicBezTo>
                    <a:cubicBezTo>
                      <a:pt x="2" y="1906"/>
                      <a:pt x="3" y="1906"/>
                      <a:pt x="4" y="1905"/>
                    </a:cubicBezTo>
                    <a:close/>
                    <a:moveTo>
                      <a:pt x="775" y="1953"/>
                    </a:moveTo>
                    <a:cubicBezTo>
                      <a:pt x="1108" y="1953"/>
                      <a:pt x="1429" y="1965"/>
                      <a:pt x="1751" y="2013"/>
                    </a:cubicBezTo>
                    <a:cubicBezTo>
                      <a:pt x="2084" y="2049"/>
                      <a:pt x="2418" y="2132"/>
                      <a:pt x="2727" y="2227"/>
                    </a:cubicBezTo>
                    <a:cubicBezTo>
                      <a:pt x="3346" y="2441"/>
                      <a:pt x="3942" y="2727"/>
                      <a:pt x="4561" y="2965"/>
                    </a:cubicBezTo>
                    <a:cubicBezTo>
                      <a:pt x="5168" y="3203"/>
                      <a:pt x="5787" y="3394"/>
                      <a:pt x="6442" y="3406"/>
                    </a:cubicBezTo>
                    <a:cubicBezTo>
                      <a:pt x="6465" y="3406"/>
                      <a:pt x="6487" y="3407"/>
                      <a:pt x="6510" y="3407"/>
                    </a:cubicBezTo>
                    <a:cubicBezTo>
                      <a:pt x="7133" y="3407"/>
                      <a:pt x="7793" y="3247"/>
                      <a:pt x="8264" y="2811"/>
                    </a:cubicBezTo>
                    <a:lnTo>
                      <a:pt x="8264" y="2811"/>
                    </a:lnTo>
                    <a:cubicBezTo>
                      <a:pt x="8145" y="2930"/>
                      <a:pt x="8002" y="3025"/>
                      <a:pt x="7871" y="3108"/>
                    </a:cubicBezTo>
                    <a:cubicBezTo>
                      <a:pt x="7728" y="3203"/>
                      <a:pt x="7573" y="3263"/>
                      <a:pt x="7430" y="3323"/>
                    </a:cubicBezTo>
                    <a:cubicBezTo>
                      <a:pt x="7109" y="3418"/>
                      <a:pt x="6787" y="3465"/>
                      <a:pt x="6442" y="3477"/>
                    </a:cubicBezTo>
                    <a:cubicBezTo>
                      <a:pt x="6408" y="3479"/>
                      <a:pt x="6374" y="3479"/>
                      <a:pt x="6340" y="3479"/>
                    </a:cubicBezTo>
                    <a:cubicBezTo>
                      <a:pt x="5709" y="3479"/>
                      <a:pt x="5101" y="3275"/>
                      <a:pt x="4513" y="3061"/>
                    </a:cubicBezTo>
                    <a:cubicBezTo>
                      <a:pt x="3906" y="2811"/>
                      <a:pt x="3311" y="2525"/>
                      <a:pt x="2691" y="2311"/>
                    </a:cubicBezTo>
                    <a:cubicBezTo>
                      <a:pt x="2084" y="2084"/>
                      <a:pt x="1429" y="1989"/>
                      <a:pt x="775" y="1953"/>
                    </a:cubicBezTo>
                    <a:close/>
                    <a:moveTo>
                      <a:pt x="2680" y="1"/>
                    </a:moveTo>
                    <a:cubicBezTo>
                      <a:pt x="2537" y="536"/>
                      <a:pt x="2489" y="703"/>
                      <a:pt x="2561" y="1251"/>
                    </a:cubicBezTo>
                    <a:cubicBezTo>
                      <a:pt x="2316" y="1078"/>
                      <a:pt x="2104" y="1010"/>
                      <a:pt x="1909" y="1010"/>
                    </a:cubicBezTo>
                    <a:cubicBezTo>
                      <a:pt x="1224" y="1010"/>
                      <a:pt x="772" y="1857"/>
                      <a:pt x="4" y="1905"/>
                    </a:cubicBezTo>
                    <a:lnTo>
                      <a:pt x="4" y="1905"/>
                    </a:lnTo>
                    <a:cubicBezTo>
                      <a:pt x="19" y="1905"/>
                      <a:pt x="33" y="1904"/>
                      <a:pt x="47" y="1904"/>
                    </a:cubicBezTo>
                    <a:cubicBezTo>
                      <a:pt x="893" y="1904"/>
                      <a:pt x="908" y="3426"/>
                      <a:pt x="1642" y="3426"/>
                    </a:cubicBezTo>
                    <a:cubicBezTo>
                      <a:pt x="1673" y="3426"/>
                      <a:pt x="1705" y="3424"/>
                      <a:pt x="1739" y="3418"/>
                    </a:cubicBezTo>
                    <a:lnTo>
                      <a:pt x="1739" y="3418"/>
                    </a:lnTo>
                    <a:cubicBezTo>
                      <a:pt x="1263" y="3692"/>
                      <a:pt x="846" y="3977"/>
                      <a:pt x="596" y="4430"/>
                    </a:cubicBezTo>
                    <a:cubicBezTo>
                      <a:pt x="1407" y="3906"/>
                      <a:pt x="2419" y="3744"/>
                      <a:pt x="3423" y="3744"/>
                    </a:cubicBezTo>
                    <a:cubicBezTo>
                      <a:pt x="4040" y="3744"/>
                      <a:pt x="4653" y="3805"/>
                      <a:pt x="5216" y="3882"/>
                    </a:cubicBezTo>
                    <a:cubicBezTo>
                      <a:pt x="5468" y="3918"/>
                      <a:pt x="5715" y="3937"/>
                      <a:pt x="5957" y="3937"/>
                    </a:cubicBezTo>
                    <a:cubicBezTo>
                      <a:pt x="6915" y="3937"/>
                      <a:pt x="7782" y="3645"/>
                      <a:pt x="8466" y="2989"/>
                    </a:cubicBezTo>
                    <a:cubicBezTo>
                      <a:pt x="8645" y="2822"/>
                      <a:pt x="8811" y="2632"/>
                      <a:pt x="8978" y="2406"/>
                    </a:cubicBezTo>
                    <a:cubicBezTo>
                      <a:pt x="9264" y="2013"/>
                      <a:pt x="9395" y="1560"/>
                      <a:pt x="9633" y="1144"/>
                    </a:cubicBezTo>
                    <a:lnTo>
                      <a:pt x="9633" y="1144"/>
                    </a:lnTo>
                    <a:cubicBezTo>
                      <a:pt x="9121" y="1989"/>
                      <a:pt x="8335" y="2727"/>
                      <a:pt x="7371" y="2977"/>
                    </a:cubicBezTo>
                    <a:cubicBezTo>
                      <a:pt x="7119" y="3040"/>
                      <a:pt x="6781" y="3112"/>
                      <a:pt x="6459" y="3112"/>
                    </a:cubicBezTo>
                    <a:cubicBezTo>
                      <a:pt x="6112" y="3112"/>
                      <a:pt x="5782" y="3029"/>
                      <a:pt x="5597" y="2763"/>
                    </a:cubicBezTo>
                    <a:cubicBezTo>
                      <a:pt x="5478" y="2584"/>
                      <a:pt x="5394" y="2370"/>
                      <a:pt x="5454" y="2156"/>
                    </a:cubicBezTo>
                    <a:cubicBezTo>
                      <a:pt x="5502" y="1990"/>
                      <a:pt x="5695" y="1848"/>
                      <a:pt x="5881" y="1848"/>
                    </a:cubicBezTo>
                    <a:cubicBezTo>
                      <a:pt x="5922" y="1848"/>
                      <a:pt x="5963" y="1855"/>
                      <a:pt x="6001" y="1870"/>
                    </a:cubicBezTo>
                    <a:cubicBezTo>
                      <a:pt x="5884" y="1738"/>
                      <a:pt x="5704" y="1669"/>
                      <a:pt x="5527" y="1669"/>
                    </a:cubicBezTo>
                    <a:cubicBezTo>
                      <a:pt x="5416" y="1669"/>
                      <a:pt x="5307" y="1696"/>
                      <a:pt x="5216" y="1751"/>
                    </a:cubicBezTo>
                    <a:cubicBezTo>
                      <a:pt x="4954" y="1906"/>
                      <a:pt x="4894" y="2263"/>
                      <a:pt x="5013" y="2525"/>
                    </a:cubicBezTo>
                    <a:cubicBezTo>
                      <a:pt x="4215" y="2049"/>
                      <a:pt x="3727" y="1322"/>
                      <a:pt x="3430" y="441"/>
                    </a:cubicBezTo>
                    <a:cubicBezTo>
                      <a:pt x="3430" y="441"/>
                      <a:pt x="3287" y="703"/>
                      <a:pt x="3239" y="894"/>
                    </a:cubicBezTo>
                    <a:cubicBezTo>
                      <a:pt x="3239" y="894"/>
                      <a:pt x="2942" y="644"/>
                      <a:pt x="268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8"/>
              <p:cNvSpPr/>
              <p:nvPr/>
            </p:nvSpPr>
            <p:spPr>
              <a:xfrm>
                <a:off x="2047130" y="1650315"/>
                <a:ext cx="238030" cy="41997"/>
              </a:xfrm>
              <a:custGeom>
                <a:avLst/>
                <a:gdLst/>
                <a:ahLst/>
                <a:cxnLst/>
                <a:rect l="l" t="t" r="r" b="b"/>
                <a:pathLst>
                  <a:path w="3514" h="620" extrusionOk="0">
                    <a:moveTo>
                      <a:pt x="2253" y="0"/>
                    </a:moveTo>
                    <a:cubicBezTo>
                      <a:pt x="1472" y="0"/>
                      <a:pt x="706" y="217"/>
                      <a:pt x="1" y="620"/>
                    </a:cubicBezTo>
                    <a:cubicBezTo>
                      <a:pt x="1179" y="477"/>
                      <a:pt x="2334" y="334"/>
                      <a:pt x="3513" y="191"/>
                    </a:cubicBezTo>
                    <a:cubicBezTo>
                      <a:pt x="3094" y="62"/>
                      <a:pt x="2671" y="0"/>
                      <a:pt x="225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8"/>
              <p:cNvSpPr/>
              <p:nvPr/>
            </p:nvSpPr>
            <p:spPr>
              <a:xfrm>
                <a:off x="2902858" y="1057544"/>
                <a:ext cx="459734" cy="167786"/>
              </a:xfrm>
              <a:custGeom>
                <a:avLst/>
                <a:gdLst/>
                <a:ahLst/>
                <a:cxnLst/>
                <a:rect l="l" t="t" r="r" b="b"/>
                <a:pathLst>
                  <a:path w="6787" h="2477" extrusionOk="0">
                    <a:moveTo>
                      <a:pt x="2687" y="1044"/>
                    </a:moveTo>
                    <a:cubicBezTo>
                      <a:pt x="2954" y="1044"/>
                      <a:pt x="3225" y="1059"/>
                      <a:pt x="3489" y="1096"/>
                    </a:cubicBezTo>
                    <a:cubicBezTo>
                      <a:pt x="3834" y="1144"/>
                      <a:pt x="4156" y="1215"/>
                      <a:pt x="4489" y="1322"/>
                    </a:cubicBezTo>
                    <a:cubicBezTo>
                      <a:pt x="4798" y="1429"/>
                      <a:pt x="5108" y="1560"/>
                      <a:pt x="5394" y="1703"/>
                    </a:cubicBezTo>
                    <a:cubicBezTo>
                      <a:pt x="5084" y="1584"/>
                      <a:pt x="4787" y="1465"/>
                      <a:pt x="4453" y="1382"/>
                    </a:cubicBezTo>
                    <a:cubicBezTo>
                      <a:pt x="4132" y="1286"/>
                      <a:pt x="3798" y="1215"/>
                      <a:pt x="3477" y="1191"/>
                    </a:cubicBezTo>
                    <a:cubicBezTo>
                      <a:pt x="3144" y="1144"/>
                      <a:pt x="2798" y="1132"/>
                      <a:pt x="2441" y="1132"/>
                    </a:cubicBezTo>
                    <a:cubicBezTo>
                      <a:pt x="2108" y="1132"/>
                      <a:pt x="1750" y="1144"/>
                      <a:pt x="1405" y="1167"/>
                    </a:cubicBezTo>
                    <a:cubicBezTo>
                      <a:pt x="1750" y="1108"/>
                      <a:pt x="2108" y="1072"/>
                      <a:pt x="2441" y="1048"/>
                    </a:cubicBezTo>
                    <a:cubicBezTo>
                      <a:pt x="2523" y="1045"/>
                      <a:pt x="2605" y="1044"/>
                      <a:pt x="2687" y="1044"/>
                    </a:cubicBezTo>
                    <a:close/>
                    <a:moveTo>
                      <a:pt x="1549" y="0"/>
                    </a:moveTo>
                    <a:cubicBezTo>
                      <a:pt x="1366" y="0"/>
                      <a:pt x="1194" y="19"/>
                      <a:pt x="1036" y="60"/>
                    </a:cubicBezTo>
                    <a:cubicBezTo>
                      <a:pt x="1060" y="120"/>
                      <a:pt x="2048" y="429"/>
                      <a:pt x="2286" y="655"/>
                    </a:cubicBezTo>
                    <a:cubicBezTo>
                      <a:pt x="2180" y="635"/>
                      <a:pt x="2069" y="626"/>
                      <a:pt x="1955" y="626"/>
                    </a:cubicBezTo>
                    <a:cubicBezTo>
                      <a:pt x="1251" y="626"/>
                      <a:pt x="441" y="987"/>
                      <a:pt x="0" y="1489"/>
                    </a:cubicBezTo>
                    <a:cubicBezTo>
                      <a:pt x="570" y="1406"/>
                      <a:pt x="1145" y="1365"/>
                      <a:pt x="1720" y="1365"/>
                    </a:cubicBezTo>
                    <a:cubicBezTo>
                      <a:pt x="3466" y="1365"/>
                      <a:pt x="5211" y="1743"/>
                      <a:pt x="6787" y="2477"/>
                    </a:cubicBezTo>
                    <a:cubicBezTo>
                      <a:pt x="5799" y="1597"/>
                      <a:pt x="3224" y="0"/>
                      <a:pt x="154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8"/>
              <p:cNvSpPr/>
              <p:nvPr/>
            </p:nvSpPr>
            <p:spPr>
              <a:xfrm>
                <a:off x="1711627" y="2906168"/>
                <a:ext cx="355757" cy="208902"/>
              </a:xfrm>
              <a:custGeom>
                <a:avLst/>
                <a:gdLst/>
                <a:ahLst/>
                <a:cxnLst/>
                <a:rect l="l" t="t" r="r" b="b"/>
                <a:pathLst>
                  <a:path w="5252" h="3084" extrusionOk="0">
                    <a:moveTo>
                      <a:pt x="2841" y="381"/>
                    </a:moveTo>
                    <a:cubicBezTo>
                      <a:pt x="2931" y="381"/>
                      <a:pt x="3021" y="388"/>
                      <a:pt x="3108" y="403"/>
                    </a:cubicBezTo>
                    <a:cubicBezTo>
                      <a:pt x="3382" y="439"/>
                      <a:pt x="3632" y="546"/>
                      <a:pt x="3858" y="689"/>
                    </a:cubicBezTo>
                    <a:cubicBezTo>
                      <a:pt x="3620" y="582"/>
                      <a:pt x="3358" y="499"/>
                      <a:pt x="3096" y="475"/>
                    </a:cubicBezTo>
                    <a:cubicBezTo>
                      <a:pt x="3027" y="470"/>
                      <a:pt x="2962" y="467"/>
                      <a:pt x="2898" y="467"/>
                    </a:cubicBezTo>
                    <a:cubicBezTo>
                      <a:pt x="2807" y="467"/>
                      <a:pt x="2718" y="473"/>
                      <a:pt x="2620" y="487"/>
                    </a:cubicBezTo>
                    <a:cubicBezTo>
                      <a:pt x="2453" y="546"/>
                      <a:pt x="2311" y="642"/>
                      <a:pt x="2168" y="725"/>
                    </a:cubicBezTo>
                    <a:cubicBezTo>
                      <a:pt x="1977" y="868"/>
                      <a:pt x="1834" y="1046"/>
                      <a:pt x="1715" y="1249"/>
                    </a:cubicBezTo>
                    <a:cubicBezTo>
                      <a:pt x="1751" y="1011"/>
                      <a:pt x="1918" y="784"/>
                      <a:pt x="2108" y="642"/>
                    </a:cubicBezTo>
                    <a:lnTo>
                      <a:pt x="2251" y="546"/>
                    </a:lnTo>
                    <a:lnTo>
                      <a:pt x="2251" y="546"/>
                    </a:lnTo>
                    <a:cubicBezTo>
                      <a:pt x="2025" y="606"/>
                      <a:pt x="1799" y="689"/>
                      <a:pt x="1572" y="737"/>
                    </a:cubicBezTo>
                    <a:cubicBezTo>
                      <a:pt x="1379" y="816"/>
                      <a:pt x="1180" y="862"/>
                      <a:pt x="983" y="862"/>
                    </a:cubicBezTo>
                    <a:cubicBezTo>
                      <a:pt x="913" y="862"/>
                      <a:pt x="844" y="856"/>
                      <a:pt x="775" y="844"/>
                    </a:cubicBezTo>
                    <a:cubicBezTo>
                      <a:pt x="1037" y="844"/>
                      <a:pt x="1299" y="784"/>
                      <a:pt x="1549" y="701"/>
                    </a:cubicBezTo>
                    <a:cubicBezTo>
                      <a:pt x="1799" y="606"/>
                      <a:pt x="2037" y="522"/>
                      <a:pt x="2311" y="439"/>
                    </a:cubicBezTo>
                    <a:cubicBezTo>
                      <a:pt x="2477" y="407"/>
                      <a:pt x="2660" y="381"/>
                      <a:pt x="2841" y="381"/>
                    </a:cubicBezTo>
                    <a:close/>
                    <a:moveTo>
                      <a:pt x="2563" y="0"/>
                    </a:moveTo>
                    <a:cubicBezTo>
                      <a:pt x="2297" y="0"/>
                      <a:pt x="2031" y="35"/>
                      <a:pt x="1775" y="106"/>
                    </a:cubicBezTo>
                    <a:cubicBezTo>
                      <a:pt x="1477" y="177"/>
                      <a:pt x="1179" y="296"/>
                      <a:pt x="858" y="344"/>
                    </a:cubicBezTo>
                    <a:cubicBezTo>
                      <a:pt x="820" y="347"/>
                      <a:pt x="781" y="348"/>
                      <a:pt x="742" y="348"/>
                    </a:cubicBezTo>
                    <a:cubicBezTo>
                      <a:pt x="456" y="348"/>
                      <a:pt x="168" y="268"/>
                      <a:pt x="1" y="58"/>
                    </a:cubicBezTo>
                    <a:lnTo>
                      <a:pt x="1" y="58"/>
                    </a:lnTo>
                    <a:cubicBezTo>
                      <a:pt x="13" y="463"/>
                      <a:pt x="48" y="844"/>
                      <a:pt x="346" y="1106"/>
                    </a:cubicBezTo>
                    <a:cubicBezTo>
                      <a:pt x="608" y="1344"/>
                      <a:pt x="965" y="1463"/>
                      <a:pt x="1322" y="1463"/>
                    </a:cubicBezTo>
                    <a:cubicBezTo>
                      <a:pt x="1191" y="1523"/>
                      <a:pt x="1072" y="1713"/>
                      <a:pt x="1096" y="1844"/>
                    </a:cubicBezTo>
                    <a:cubicBezTo>
                      <a:pt x="1144" y="2023"/>
                      <a:pt x="1334" y="2142"/>
                      <a:pt x="1513" y="2154"/>
                    </a:cubicBezTo>
                    <a:cubicBezTo>
                      <a:pt x="1542" y="2157"/>
                      <a:pt x="1570" y="2159"/>
                      <a:pt x="1599" y="2159"/>
                    </a:cubicBezTo>
                    <a:cubicBezTo>
                      <a:pt x="1761" y="2159"/>
                      <a:pt x="1921" y="2105"/>
                      <a:pt x="2072" y="2035"/>
                    </a:cubicBezTo>
                    <a:lnTo>
                      <a:pt x="2072" y="2035"/>
                    </a:lnTo>
                    <a:cubicBezTo>
                      <a:pt x="1930" y="2249"/>
                      <a:pt x="1870" y="2535"/>
                      <a:pt x="2001" y="2749"/>
                    </a:cubicBezTo>
                    <a:cubicBezTo>
                      <a:pt x="2137" y="2965"/>
                      <a:pt x="2382" y="3083"/>
                      <a:pt x="2632" y="3083"/>
                    </a:cubicBezTo>
                    <a:cubicBezTo>
                      <a:pt x="2644" y="3083"/>
                      <a:pt x="2656" y="3083"/>
                      <a:pt x="2668" y="3082"/>
                    </a:cubicBezTo>
                    <a:cubicBezTo>
                      <a:pt x="2453" y="2547"/>
                      <a:pt x="2620" y="1844"/>
                      <a:pt x="3037" y="1439"/>
                    </a:cubicBezTo>
                    <a:cubicBezTo>
                      <a:pt x="3319" y="1173"/>
                      <a:pt x="3711" y="1033"/>
                      <a:pt x="4097" y="1033"/>
                    </a:cubicBezTo>
                    <a:cubicBezTo>
                      <a:pt x="4281" y="1033"/>
                      <a:pt x="4463" y="1064"/>
                      <a:pt x="4632" y="1130"/>
                    </a:cubicBezTo>
                    <a:cubicBezTo>
                      <a:pt x="4870" y="1237"/>
                      <a:pt x="5085" y="1344"/>
                      <a:pt x="5251" y="1499"/>
                    </a:cubicBezTo>
                    <a:cubicBezTo>
                      <a:pt x="4966" y="1058"/>
                      <a:pt x="4573" y="665"/>
                      <a:pt x="4108" y="403"/>
                    </a:cubicBezTo>
                    <a:cubicBezTo>
                      <a:pt x="3639" y="141"/>
                      <a:pt x="3100" y="0"/>
                      <a:pt x="256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8"/>
              <p:cNvSpPr/>
              <p:nvPr/>
            </p:nvSpPr>
            <p:spPr>
              <a:xfrm>
                <a:off x="2151988" y="3664151"/>
                <a:ext cx="833984" cy="537158"/>
              </a:xfrm>
              <a:custGeom>
                <a:avLst/>
                <a:gdLst/>
                <a:ahLst/>
                <a:cxnLst/>
                <a:rect l="l" t="t" r="r" b="b"/>
                <a:pathLst>
                  <a:path w="12312" h="7930" extrusionOk="0">
                    <a:moveTo>
                      <a:pt x="2882" y="0"/>
                    </a:moveTo>
                    <a:lnTo>
                      <a:pt x="2882" y="0"/>
                    </a:lnTo>
                    <a:cubicBezTo>
                      <a:pt x="2215" y="846"/>
                      <a:pt x="2084" y="2251"/>
                      <a:pt x="2799" y="3048"/>
                    </a:cubicBezTo>
                    <a:cubicBezTo>
                      <a:pt x="2677" y="3024"/>
                      <a:pt x="2550" y="3012"/>
                      <a:pt x="2419" y="3012"/>
                    </a:cubicBezTo>
                    <a:cubicBezTo>
                      <a:pt x="1479" y="3012"/>
                      <a:pt x="377" y="3624"/>
                      <a:pt x="1" y="4430"/>
                    </a:cubicBezTo>
                    <a:cubicBezTo>
                      <a:pt x="662" y="4213"/>
                      <a:pt x="1215" y="4135"/>
                      <a:pt x="1759" y="4135"/>
                    </a:cubicBezTo>
                    <a:cubicBezTo>
                      <a:pt x="2975" y="4135"/>
                      <a:pt x="4144" y="4522"/>
                      <a:pt x="6382" y="4596"/>
                    </a:cubicBezTo>
                    <a:cubicBezTo>
                      <a:pt x="10448" y="4703"/>
                      <a:pt x="12107" y="6863"/>
                      <a:pt x="12309" y="7916"/>
                    </a:cubicBezTo>
                    <a:lnTo>
                      <a:pt x="12309" y="7916"/>
                    </a:lnTo>
                    <a:cubicBezTo>
                      <a:pt x="11935" y="5934"/>
                      <a:pt x="10366" y="4202"/>
                      <a:pt x="8442" y="3608"/>
                    </a:cubicBezTo>
                    <a:cubicBezTo>
                      <a:pt x="7632" y="3346"/>
                      <a:pt x="6799" y="3287"/>
                      <a:pt x="5989" y="3144"/>
                    </a:cubicBezTo>
                    <a:cubicBezTo>
                      <a:pt x="5168" y="2989"/>
                      <a:pt x="4334" y="2751"/>
                      <a:pt x="3691" y="2215"/>
                    </a:cubicBezTo>
                    <a:cubicBezTo>
                      <a:pt x="3049" y="1679"/>
                      <a:pt x="2644" y="810"/>
                      <a:pt x="2882" y="0"/>
                    </a:cubicBezTo>
                    <a:close/>
                    <a:moveTo>
                      <a:pt x="12309" y="7916"/>
                    </a:moveTo>
                    <a:cubicBezTo>
                      <a:pt x="12310" y="7921"/>
                      <a:pt x="12311" y="7925"/>
                      <a:pt x="12312" y="7930"/>
                    </a:cubicBezTo>
                    <a:cubicBezTo>
                      <a:pt x="12311" y="7925"/>
                      <a:pt x="12310" y="7921"/>
                      <a:pt x="12309" y="791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8"/>
              <p:cNvSpPr/>
              <p:nvPr/>
            </p:nvSpPr>
            <p:spPr>
              <a:xfrm>
                <a:off x="1408366" y="2718671"/>
                <a:ext cx="782436" cy="443071"/>
              </a:xfrm>
              <a:custGeom>
                <a:avLst/>
                <a:gdLst/>
                <a:ahLst/>
                <a:cxnLst/>
                <a:rect l="l" t="t" r="r" b="b"/>
                <a:pathLst>
                  <a:path w="11551" h="6541" extrusionOk="0">
                    <a:moveTo>
                      <a:pt x="3940" y="235"/>
                    </a:moveTo>
                    <a:cubicBezTo>
                      <a:pt x="4055" y="235"/>
                      <a:pt x="4170" y="241"/>
                      <a:pt x="4287" y="254"/>
                    </a:cubicBezTo>
                    <a:cubicBezTo>
                      <a:pt x="3871" y="254"/>
                      <a:pt x="3454" y="314"/>
                      <a:pt x="3049" y="421"/>
                    </a:cubicBezTo>
                    <a:cubicBezTo>
                      <a:pt x="2644" y="516"/>
                      <a:pt x="2263" y="671"/>
                      <a:pt x="1906" y="862"/>
                    </a:cubicBezTo>
                    <a:cubicBezTo>
                      <a:pt x="1549" y="1052"/>
                      <a:pt x="1215" y="1326"/>
                      <a:pt x="953" y="1635"/>
                    </a:cubicBezTo>
                    <a:cubicBezTo>
                      <a:pt x="692" y="1945"/>
                      <a:pt x="477" y="2302"/>
                      <a:pt x="263" y="2659"/>
                    </a:cubicBezTo>
                    <a:cubicBezTo>
                      <a:pt x="430" y="2278"/>
                      <a:pt x="632" y="1909"/>
                      <a:pt x="894" y="1576"/>
                    </a:cubicBezTo>
                    <a:cubicBezTo>
                      <a:pt x="1156" y="1254"/>
                      <a:pt x="1477" y="969"/>
                      <a:pt x="1858" y="778"/>
                    </a:cubicBezTo>
                    <a:cubicBezTo>
                      <a:pt x="2227" y="576"/>
                      <a:pt x="2632" y="433"/>
                      <a:pt x="3037" y="338"/>
                    </a:cubicBezTo>
                    <a:cubicBezTo>
                      <a:pt x="3340" y="277"/>
                      <a:pt x="3636" y="235"/>
                      <a:pt x="3940" y="235"/>
                    </a:cubicBezTo>
                    <a:close/>
                    <a:moveTo>
                      <a:pt x="3878" y="1"/>
                    </a:moveTo>
                    <a:cubicBezTo>
                      <a:pt x="3580" y="1"/>
                      <a:pt x="3283" y="28"/>
                      <a:pt x="2989" y="88"/>
                    </a:cubicBezTo>
                    <a:cubicBezTo>
                      <a:pt x="1525" y="338"/>
                      <a:pt x="501" y="1326"/>
                      <a:pt x="72" y="2659"/>
                    </a:cubicBezTo>
                    <a:cubicBezTo>
                      <a:pt x="25" y="2778"/>
                      <a:pt x="1" y="2921"/>
                      <a:pt x="25" y="3040"/>
                    </a:cubicBezTo>
                    <a:cubicBezTo>
                      <a:pt x="60" y="3182"/>
                      <a:pt x="163" y="3248"/>
                      <a:pt x="278" y="3248"/>
                    </a:cubicBezTo>
                    <a:cubicBezTo>
                      <a:pt x="357" y="3248"/>
                      <a:pt x="441" y="3217"/>
                      <a:pt x="513" y="3159"/>
                    </a:cubicBezTo>
                    <a:cubicBezTo>
                      <a:pt x="620" y="3052"/>
                      <a:pt x="668" y="2898"/>
                      <a:pt x="751" y="2826"/>
                    </a:cubicBezTo>
                    <a:cubicBezTo>
                      <a:pt x="776" y="3207"/>
                      <a:pt x="990" y="3373"/>
                      <a:pt x="1275" y="3373"/>
                    </a:cubicBezTo>
                    <a:cubicBezTo>
                      <a:pt x="1658" y="3373"/>
                      <a:pt x="2170" y="3073"/>
                      <a:pt x="2525" y="2588"/>
                    </a:cubicBezTo>
                    <a:cubicBezTo>
                      <a:pt x="3189" y="1687"/>
                      <a:pt x="4006" y="952"/>
                      <a:pt x="5175" y="757"/>
                    </a:cubicBezTo>
                    <a:lnTo>
                      <a:pt x="5175" y="757"/>
                    </a:lnTo>
                    <a:cubicBezTo>
                      <a:pt x="4937" y="801"/>
                      <a:pt x="4837" y="1046"/>
                      <a:pt x="4918" y="1278"/>
                    </a:cubicBezTo>
                    <a:cubicBezTo>
                      <a:pt x="5002" y="1528"/>
                      <a:pt x="5252" y="1683"/>
                      <a:pt x="5502" y="1755"/>
                    </a:cubicBezTo>
                    <a:cubicBezTo>
                      <a:pt x="5752" y="1826"/>
                      <a:pt x="6014" y="1850"/>
                      <a:pt x="6276" y="1874"/>
                    </a:cubicBezTo>
                    <a:cubicBezTo>
                      <a:pt x="6526" y="1909"/>
                      <a:pt x="6764" y="1933"/>
                      <a:pt x="7026" y="2016"/>
                    </a:cubicBezTo>
                    <a:cubicBezTo>
                      <a:pt x="7538" y="2183"/>
                      <a:pt x="8038" y="2433"/>
                      <a:pt x="8490" y="2707"/>
                    </a:cubicBezTo>
                    <a:cubicBezTo>
                      <a:pt x="9817" y="3503"/>
                      <a:pt x="11054" y="4869"/>
                      <a:pt x="11509" y="6393"/>
                    </a:cubicBezTo>
                    <a:lnTo>
                      <a:pt x="11509" y="6393"/>
                    </a:lnTo>
                    <a:cubicBezTo>
                      <a:pt x="10812" y="3982"/>
                      <a:pt x="9339" y="2241"/>
                      <a:pt x="7145" y="969"/>
                    </a:cubicBezTo>
                    <a:cubicBezTo>
                      <a:pt x="6154" y="403"/>
                      <a:pt x="5013" y="1"/>
                      <a:pt x="3878" y="1"/>
                    </a:cubicBezTo>
                    <a:close/>
                    <a:moveTo>
                      <a:pt x="11509" y="6393"/>
                    </a:moveTo>
                    <a:cubicBezTo>
                      <a:pt x="11523" y="6442"/>
                      <a:pt x="11537" y="6491"/>
                      <a:pt x="11550" y="6541"/>
                    </a:cubicBezTo>
                    <a:cubicBezTo>
                      <a:pt x="11537" y="6491"/>
                      <a:pt x="11523" y="6442"/>
                      <a:pt x="11509" y="639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1515662" y="2576151"/>
                <a:ext cx="321889" cy="165415"/>
              </a:xfrm>
              <a:custGeom>
                <a:avLst/>
                <a:gdLst/>
                <a:ahLst/>
                <a:cxnLst/>
                <a:rect l="l" t="t" r="r" b="b"/>
                <a:pathLst>
                  <a:path w="4752" h="2442" extrusionOk="0">
                    <a:moveTo>
                      <a:pt x="1394" y="353"/>
                    </a:moveTo>
                    <a:cubicBezTo>
                      <a:pt x="1402" y="363"/>
                      <a:pt x="1410" y="372"/>
                      <a:pt x="1417" y="382"/>
                    </a:cubicBezTo>
                    <a:cubicBezTo>
                      <a:pt x="1410" y="372"/>
                      <a:pt x="1403" y="362"/>
                      <a:pt x="1394" y="353"/>
                    </a:cubicBezTo>
                    <a:close/>
                    <a:moveTo>
                      <a:pt x="739" y="0"/>
                    </a:moveTo>
                    <a:cubicBezTo>
                      <a:pt x="671" y="0"/>
                      <a:pt x="603" y="12"/>
                      <a:pt x="536" y="37"/>
                    </a:cubicBezTo>
                    <a:cubicBezTo>
                      <a:pt x="227" y="156"/>
                      <a:pt x="1" y="501"/>
                      <a:pt x="12" y="834"/>
                    </a:cubicBezTo>
                    <a:cubicBezTo>
                      <a:pt x="36" y="1180"/>
                      <a:pt x="274" y="1453"/>
                      <a:pt x="584" y="1584"/>
                    </a:cubicBezTo>
                    <a:cubicBezTo>
                      <a:pt x="465" y="1596"/>
                      <a:pt x="334" y="1632"/>
                      <a:pt x="239" y="1715"/>
                    </a:cubicBezTo>
                    <a:cubicBezTo>
                      <a:pt x="27" y="1939"/>
                      <a:pt x="204" y="1997"/>
                      <a:pt x="451" y="1997"/>
                    </a:cubicBezTo>
                    <a:cubicBezTo>
                      <a:pt x="704" y="1997"/>
                      <a:pt x="1030" y="1936"/>
                      <a:pt x="1084" y="1930"/>
                    </a:cubicBezTo>
                    <a:cubicBezTo>
                      <a:pt x="1440" y="1875"/>
                      <a:pt x="1852" y="1840"/>
                      <a:pt x="2279" y="1840"/>
                    </a:cubicBezTo>
                    <a:cubicBezTo>
                      <a:pt x="3163" y="1840"/>
                      <a:pt x="4109" y="1992"/>
                      <a:pt x="4751" y="2442"/>
                    </a:cubicBezTo>
                    <a:cubicBezTo>
                      <a:pt x="3870" y="1823"/>
                      <a:pt x="2965" y="1394"/>
                      <a:pt x="1894" y="1275"/>
                    </a:cubicBezTo>
                    <a:cubicBezTo>
                      <a:pt x="1715" y="1251"/>
                      <a:pt x="1536" y="1239"/>
                      <a:pt x="1358" y="1180"/>
                    </a:cubicBezTo>
                    <a:cubicBezTo>
                      <a:pt x="1179" y="1120"/>
                      <a:pt x="1013" y="1037"/>
                      <a:pt x="929" y="882"/>
                    </a:cubicBezTo>
                    <a:cubicBezTo>
                      <a:pt x="834" y="739"/>
                      <a:pt x="822" y="513"/>
                      <a:pt x="941" y="382"/>
                    </a:cubicBezTo>
                    <a:cubicBezTo>
                      <a:pt x="1002" y="309"/>
                      <a:pt x="1097" y="270"/>
                      <a:pt x="1189" y="270"/>
                    </a:cubicBezTo>
                    <a:cubicBezTo>
                      <a:pt x="1266" y="270"/>
                      <a:pt x="1341" y="297"/>
                      <a:pt x="1394" y="353"/>
                    </a:cubicBezTo>
                    <a:lnTo>
                      <a:pt x="1394" y="353"/>
                    </a:lnTo>
                    <a:cubicBezTo>
                      <a:pt x="1225" y="151"/>
                      <a:pt x="984" y="0"/>
                      <a:pt x="73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8"/>
              <p:cNvSpPr/>
              <p:nvPr/>
            </p:nvSpPr>
            <p:spPr>
              <a:xfrm>
                <a:off x="2323770" y="4046393"/>
                <a:ext cx="654141" cy="285581"/>
              </a:xfrm>
              <a:custGeom>
                <a:avLst/>
                <a:gdLst/>
                <a:ahLst/>
                <a:cxnLst/>
                <a:rect l="l" t="t" r="r" b="b"/>
                <a:pathLst>
                  <a:path w="9657" h="4216" extrusionOk="0">
                    <a:moveTo>
                      <a:pt x="6548" y="433"/>
                    </a:moveTo>
                    <a:cubicBezTo>
                      <a:pt x="6798" y="433"/>
                      <a:pt x="7053" y="462"/>
                      <a:pt x="7287" y="525"/>
                    </a:cubicBezTo>
                    <a:cubicBezTo>
                      <a:pt x="7454" y="561"/>
                      <a:pt x="7597" y="620"/>
                      <a:pt x="7752" y="680"/>
                    </a:cubicBezTo>
                    <a:cubicBezTo>
                      <a:pt x="7894" y="763"/>
                      <a:pt x="8025" y="846"/>
                      <a:pt x="8168" y="953"/>
                    </a:cubicBezTo>
                    <a:cubicBezTo>
                      <a:pt x="7739" y="639"/>
                      <a:pt x="7210" y="500"/>
                      <a:pt x="6693" y="500"/>
                    </a:cubicBezTo>
                    <a:cubicBezTo>
                      <a:pt x="6564" y="500"/>
                      <a:pt x="6436" y="508"/>
                      <a:pt x="6311" y="525"/>
                    </a:cubicBezTo>
                    <a:cubicBezTo>
                      <a:pt x="5644" y="584"/>
                      <a:pt x="5037" y="823"/>
                      <a:pt x="4454" y="1120"/>
                    </a:cubicBezTo>
                    <a:cubicBezTo>
                      <a:pt x="3858" y="1394"/>
                      <a:pt x="3299" y="1739"/>
                      <a:pt x="2691" y="1989"/>
                    </a:cubicBezTo>
                    <a:cubicBezTo>
                      <a:pt x="2370" y="2108"/>
                      <a:pt x="2060" y="2216"/>
                      <a:pt x="1751" y="2287"/>
                    </a:cubicBezTo>
                    <a:cubicBezTo>
                      <a:pt x="1417" y="2370"/>
                      <a:pt x="1096" y="2406"/>
                      <a:pt x="763" y="2430"/>
                    </a:cubicBezTo>
                    <a:cubicBezTo>
                      <a:pt x="1417" y="2335"/>
                      <a:pt x="2060" y="2192"/>
                      <a:pt x="2656" y="1918"/>
                    </a:cubicBezTo>
                    <a:cubicBezTo>
                      <a:pt x="3251" y="1656"/>
                      <a:pt x="3822" y="1323"/>
                      <a:pt x="4418" y="1025"/>
                    </a:cubicBezTo>
                    <a:cubicBezTo>
                      <a:pt x="5013" y="739"/>
                      <a:pt x="5632" y="489"/>
                      <a:pt x="6311" y="442"/>
                    </a:cubicBezTo>
                    <a:cubicBezTo>
                      <a:pt x="6389" y="436"/>
                      <a:pt x="6468" y="433"/>
                      <a:pt x="6548" y="433"/>
                    </a:cubicBezTo>
                    <a:close/>
                    <a:moveTo>
                      <a:pt x="9614" y="2455"/>
                    </a:moveTo>
                    <a:cubicBezTo>
                      <a:pt x="9628" y="2474"/>
                      <a:pt x="9642" y="2494"/>
                      <a:pt x="9657" y="2513"/>
                    </a:cubicBezTo>
                    <a:cubicBezTo>
                      <a:pt x="9643" y="2494"/>
                      <a:pt x="9628" y="2474"/>
                      <a:pt x="9614" y="2455"/>
                    </a:cubicBezTo>
                    <a:close/>
                    <a:moveTo>
                      <a:pt x="382" y="1"/>
                    </a:moveTo>
                    <a:cubicBezTo>
                      <a:pt x="691" y="418"/>
                      <a:pt x="1144" y="668"/>
                      <a:pt x="1620" y="858"/>
                    </a:cubicBezTo>
                    <a:cubicBezTo>
                      <a:pt x="1605" y="857"/>
                      <a:pt x="1590" y="857"/>
                      <a:pt x="1576" y="857"/>
                    </a:cubicBezTo>
                    <a:cubicBezTo>
                      <a:pt x="756" y="857"/>
                      <a:pt x="902" y="2502"/>
                      <a:pt x="1" y="2525"/>
                    </a:cubicBezTo>
                    <a:cubicBezTo>
                      <a:pt x="5" y="2525"/>
                      <a:pt x="9" y="2525"/>
                      <a:pt x="13" y="2525"/>
                    </a:cubicBezTo>
                    <a:cubicBezTo>
                      <a:pt x="742" y="2525"/>
                      <a:pt x="1259" y="3277"/>
                      <a:pt x="1904" y="3277"/>
                    </a:cubicBezTo>
                    <a:cubicBezTo>
                      <a:pt x="2117" y="3277"/>
                      <a:pt x="2343" y="3195"/>
                      <a:pt x="2596" y="2978"/>
                    </a:cubicBezTo>
                    <a:lnTo>
                      <a:pt x="2596" y="2978"/>
                    </a:lnTo>
                    <a:cubicBezTo>
                      <a:pt x="2584" y="3525"/>
                      <a:pt x="2632" y="3692"/>
                      <a:pt x="2822" y="4216"/>
                    </a:cubicBezTo>
                    <a:cubicBezTo>
                      <a:pt x="3049" y="3549"/>
                      <a:pt x="3311" y="3287"/>
                      <a:pt x="3311" y="3287"/>
                    </a:cubicBezTo>
                    <a:cubicBezTo>
                      <a:pt x="3394" y="3478"/>
                      <a:pt x="3537" y="3716"/>
                      <a:pt x="3537" y="3716"/>
                    </a:cubicBezTo>
                    <a:cubicBezTo>
                      <a:pt x="3763" y="2811"/>
                      <a:pt x="4192" y="2049"/>
                      <a:pt x="4954" y="1513"/>
                    </a:cubicBezTo>
                    <a:lnTo>
                      <a:pt x="4954" y="1513"/>
                    </a:lnTo>
                    <a:cubicBezTo>
                      <a:pt x="4858" y="1799"/>
                      <a:pt x="4954" y="2144"/>
                      <a:pt x="5216" y="2275"/>
                    </a:cubicBezTo>
                    <a:cubicBezTo>
                      <a:pt x="5303" y="2319"/>
                      <a:pt x="5401" y="2340"/>
                      <a:pt x="5498" y="2340"/>
                    </a:cubicBezTo>
                    <a:cubicBezTo>
                      <a:pt x="5693" y="2340"/>
                      <a:pt x="5886" y="2255"/>
                      <a:pt x="5989" y="2096"/>
                    </a:cubicBezTo>
                    <a:lnTo>
                      <a:pt x="5989" y="2096"/>
                    </a:lnTo>
                    <a:cubicBezTo>
                      <a:pt x="5943" y="2123"/>
                      <a:pt x="5890" y="2135"/>
                      <a:pt x="5835" y="2135"/>
                    </a:cubicBezTo>
                    <a:cubicBezTo>
                      <a:pt x="5667" y="2135"/>
                      <a:pt x="5484" y="2020"/>
                      <a:pt x="5430" y="1858"/>
                    </a:cubicBezTo>
                    <a:cubicBezTo>
                      <a:pt x="5358" y="1656"/>
                      <a:pt x="5418" y="1430"/>
                      <a:pt x="5513" y="1239"/>
                    </a:cubicBezTo>
                    <a:cubicBezTo>
                      <a:pt x="5721" y="905"/>
                      <a:pt x="6146" y="812"/>
                      <a:pt x="6563" y="812"/>
                    </a:cubicBezTo>
                    <a:cubicBezTo>
                      <a:pt x="6816" y="812"/>
                      <a:pt x="7066" y="846"/>
                      <a:pt x="7263" y="882"/>
                    </a:cubicBezTo>
                    <a:cubicBezTo>
                      <a:pt x="8216" y="1056"/>
                      <a:pt x="9043" y="1684"/>
                      <a:pt x="9614" y="2455"/>
                    </a:cubicBezTo>
                    <a:lnTo>
                      <a:pt x="9614" y="2455"/>
                    </a:lnTo>
                    <a:cubicBezTo>
                      <a:pt x="9354" y="2087"/>
                      <a:pt x="9188" y="1661"/>
                      <a:pt x="8895" y="1311"/>
                    </a:cubicBezTo>
                    <a:cubicBezTo>
                      <a:pt x="8716" y="1096"/>
                      <a:pt x="8537" y="918"/>
                      <a:pt x="8347" y="775"/>
                    </a:cubicBezTo>
                    <a:cubicBezTo>
                      <a:pt x="7701" y="260"/>
                      <a:pt x="6953" y="31"/>
                      <a:pt x="6151" y="31"/>
                    </a:cubicBezTo>
                    <a:cubicBezTo>
                      <a:pt x="5786" y="31"/>
                      <a:pt x="5409" y="78"/>
                      <a:pt x="5025" y="168"/>
                    </a:cubicBezTo>
                    <a:cubicBezTo>
                      <a:pt x="4268" y="334"/>
                      <a:pt x="3419" y="478"/>
                      <a:pt x="2586" y="478"/>
                    </a:cubicBezTo>
                    <a:cubicBezTo>
                      <a:pt x="1808" y="478"/>
                      <a:pt x="1043" y="352"/>
                      <a:pt x="38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8"/>
              <p:cNvSpPr/>
              <p:nvPr/>
            </p:nvSpPr>
            <p:spPr>
              <a:xfrm>
                <a:off x="2444750" y="4002093"/>
                <a:ext cx="239588" cy="30008"/>
              </a:xfrm>
              <a:custGeom>
                <a:avLst/>
                <a:gdLst/>
                <a:ahLst/>
                <a:cxnLst/>
                <a:rect l="l" t="t" r="r" b="b"/>
                <a:pathLst>
                  <a:path w="3537" h="443" extrusionOk="0">
                    <a:moveTo>
                      <a:pt x="1" y="0"/>
                    </a:moveTo>
                    <a:cubicBezTo>
                      <a:pt x="628" y="291"/>
                      <a:pt x="1285" y="442"/>
                      <a:pt x="1946" y="442"/>
                    </a:cubicBezTo>
                    <a:cubicBezTo>
                      <a:pt x="2477" y="442"/>
                      <a:pt x="3012" y="344"/>
                      <a:pt x="3537" y="143"/>
                    </a:cubicBezTo>
                    <a:cubicBezTo>
                      <a:pt x="2346" y="107"/>
                      <a:pt x="1167" y="36"/>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8"/>
              <p:cNvSpPr/>
              <p:nvPr/>
            </p:nvSpPr>
            <p:spPr>
              <a:xfrm>
                <a:off x="1930215" y="2732625"/>
                <a:ext cx="266208" cy="397687"/>
              </a:xfrm>
              <a:custGeom>
                <a:avLst/>
                <a:gdLst/>
                <a:ahLst/>
                <a:cxnLst/>
                <a:rect l="l" t="t" r="r" b="b"/>
                <a:pathLst>
                  <a:path w="3930" h="5871" extrusionOk="0">
                    <a:moveTo>
                      <a:pt x="1191" y="1048"/>
                    </a:moveTo>
                    <a:lnTo>
                      <a:pt x="1191" y="1048"/>
                    </a:lnTo>
                    <a:cubicBezTo>
                      <a:pt x="1477" y="1251"/>
                      <a:pt x="1739" y="1489"/>
                      <a:pt x="2001" y="1727"/>
                    </a:cubicBezTo>
                    <a:cubicBezTo>
                      <a:pt x="2251" y="1965"/>
                      <a:pt x="2477" y="2239"/>
                      <a:pt x="2679" y="2513"/>
                    </a:cubicBezTo>
                    <a:cubicBezTo>
                      <a:pt x="2870" y="2799"/>
                      <a:pt x="3048" y="3084"/>
                      <a:pt x="3203" y="3394"/>
                    </a:cubicBezTo>
                    <a:cubicBezTo>
                      <a:pt x="3346" y="3692"/>
                      <a:pt x="3453" y="4001"/>
                      <a:pt x="3548" y="4323"/>
                    </a:cubicBezTo>
                    <a:cubicBezTo>
                      <a:pt x="3429" y="4001"/>
                      <a:pt x="3286" y="3704"/>
                      <a:pt x="3144" y="3406"/>
                    </a:cubicBezTo>
                    <a:cubicBezTo>
                      <a:pt x="2989" y="3108"/>
                      <a:pt x="2810" y="2834"/>
                      <a:pt x="2608" y="2561"/>
                    </a:cubicBezTo>
                    <a:cubicBezTo>
                      <a:pt x="2417" y="2275"/>
                      <a:pt x="2191" y="2025"/>
                      <a:pt x="1953" y="1775"/>
                    </a:cubicBezTo>
                    <a:cubicBezTo>
                      <a:pt x="1703" y="1525"/>
                      <a:pt x="1441" y="1287"/>
                      <a:pt x="1191" y="1048"/>
                    </a:cubicBezTo>
                    <a:close/>
                    <a:moveTo>
                      <a:pt x="1762" y="1"/>
                    </a:moveTo>
                    <a:lnTo>
                      <a:pt x="1762" y="1"/>
                    </a:lnTo>
                    <a:cubicBezTo>
                      <a:pt x="1727" y="60"/>
                      <a:pt x="2179" y="1001"/>
                      <a:pt x="2191" y="1322"/>
                    </a:cubicBezTo>
                    <a:cubicBezTo>
                      <a:pt x="1773" y="706"/>
                      <a:pt x="821" y="238"/>
                      <a:pt x="56" y="238"/>
                    </a:cubicBezTo>
                    <a:cubicBezTo>
                      <a:pt x="38" y="238"/>
                      <a:pt x="19" y="238"/>
                      <a:pt x="0" y="239"/>
                    </a:cubicBezTo>
                    <a:cubicBezTo>
                      <a:pt x="1822" y="1680"/>
                      <a:pt x="3191" y="3668"/>
                      <a:pt x="3929" y="5870"/>
                    </a:cubicBezTo>
                    <a:cubicBezTo>
                      <a:pt x="3882" y="4394"/>
                      <a:pt x="3155" y="894"/>
                      <a:pt x="176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8"/>
              <p:cNvSpPr/>
              <p:nvPr/>
            </p:nvSpPr>
            <p:spPr>
              <a:xfrm>
                <a:off x="2869802" y="3613551"/>
                <a:ext cx="314573" cy="227395"/>
              </a:xfrm>
              <a:custGeom>
                <a:avLst/>
                <a:gdLst/>
                <a:ahLst/>
                <a:cxnLst/>
                <a:rect l="l" t="t" r="r" b="b"/>
                <a:pathLst>
                  <a:path w="4644" h="3357" extrusionOk="0">
                    <a:moveTo>
                      <a:pt x="1131" y="485"/>
                    </a:moveTo>
                    <a:lnTo>
                      <a:pt x="1131" y="485"/>
                    </a:lnTo>
                    <a:cubicBezTo>
                      <a:pt x="1322" y="628"/>
                      <a:pt x="1488" y="866"/>
                      <a:pt x="1607" y="1093"/>
                    </a:cubicBezTo>
                    <a:cubicBezTo>
                      <a:pt x="1727" y="1295"/>
                      <a:pt x="1822" y="1509"/>
                      <a:pt x="1917" y="1712"/>
                    </a:cubicBezTo>
                    <a:cubicBezTo>
                      <a:pt x="1905" y="1676"/>
                      <a:pt x="1893" y="1617"/>
                      <a:pt x="1893" y="1569"/>
                    </a:cubicBezTo>
                    <a:cubicBezTo>
                      <a:pt x="1857" y="1319"/>
                      <a:pt x="1905" y="1057"/>
                      <a:pt x="2060" y="855"/>
                    </a:cubicBezTo>
                    <a:lnTo>
                      <a:pt x="2060" y="855"/>
                    </a:lnTo>
                    <a:cubicBezTo>
                      <a:pt x="1977" y="1093"/>
                      <a:pt x="1965" y="1331"/>
                      <a:pt x="2000" y="1557"/>
                    </a:cubicBezTo>
                    <a:cubicBezTo>
                      <a:pt x="2012" y="1712"/>
                      <a:pt x="2060" y="1890"/>
                      <a:pt x="2131" y="2045"/>
                    </a:cubicBezTo>
                    <a:cubicBezTo>
                      <a:pt x="2215" y="2176"/>
                      <a:pt x="2322" y="2295"/>
                      <a:pt x="2441" y="2402"/>
                    </a:cubicBezTo>
                    <a:cubicBezTo>
                      <a:pt x="2631" y="2569"/>
                      <a:pt x="2870" y="2700"/>
                      <a:pt x="3108" y="2807"/>
                    </a:cubicBezTo>
                    <a:cubicBezTo>
                      <a:pt x="2858" y="2724"/>
                      <a:pt x="2608" y="2629"/>
                      <a:pt x="2393" y="2462"/>
                    </a:cubicBezTo>
                    <a:cubicBezTo>
                      <a:pt x="2191" y="2295"/>
                      <a:pt x="2012" y="2069"/>
                      <a:pt x="1893" y="1855"/>
                    </a:cubicBezTo>
                    <a:cubicBezTo>
                      <a:pt x="1750" y="1617"/>
                      <a:pt x="1667" y="1378"/>
                      <a:pt x="1548" y="1140"/>
                    </a:cubicBezTo>
                    <a:cubicBezTo>
                      <a:pt x="1441" y="902"/>
                      <a:pt x="1310" y="676"/>
                      <a:pt x="1131" y="485"/>
                    </a:cubicBezTo>
                    <a:close/>
                    <a:moveTo>
                      <a:pt x="2227" y="1"/>
                    </a:moveTo>
                    <a:cubicBezTo>
                      <a:pt x="2167" y="1"/>
                      <a:pt x="2110" y="14"/>
                      <a:pt x="2060" y="45"/>
                    </a:cubicBezTo>
                    <a:cubicBezTo>
                      <a:pt x="1941" y="128"/>
                      <a:pt x="1881" y="331"/>
                      <a:pt x="1917" y="485"/>
                    </a:cubicBezTo>
                    <a:cubicBezTo>
                      <a:pt x="1679" y="212"/>
                      <a:pt x="1346" y="45"/>
                      <a:pt x="1000" y="9"/>
                    </a:cubicBezTo>
                    <a:cubicBezTo>
                      <a:pt x="965" y="5"/>
                      <a:pt x="931" y="3"/>
                      <a:pt x="897" y="3"/>
                    </a:cubicBezTo>
                    <a:cubicBezTo>
                      <a:pt x="544" y="3"/>
                      <a:pt x="272" y="222"/>
                      <a:pt x="0" y="462"/>
                    </a:cubicBezTo>
                    <a:cubicBezTo>
                      <a:pt x="24" y="459"/>
                      <a:pt x="48" y="458"/>
                      <a:pt x="72" y="458"/>
                    </a:cubicBezTo>
                    <a:cubicBezTo>
                      <a:pt x="355" y="458"/>
                      <a:pt x="621" y="648"/>
                      <a:pt x="786" y="878"/>
                    </a:cubicBezTo>
                    <a:cubicBezTo>
                      <a:pt x="988" y="1140"/>
                      <a:pt x="1084" y="1438"/>
                      <a:pt x="1238" y="1700"/>
                    </a:cubicBezTo>
                    <a:cubicBezTo>
                      <a:pt x="1619" y="2402"/>
                      <a:pt x="2298" y="2950"/>
                      <a:pt x="3048" y="3200"/>
                    </a:cubicBezTo>
                    <a:cubicBezTo>
                      <a:pt x="3365" y="3303"/>
                      <a:pt x="3696" y="3356"/>
                      <a:pt x="4029" y="3356"/>
                    </a:cubicBezTo>
                    <a:cubicBezTo>
                      <a:pt x="4233" y="3356"/>
                      <a:pt x="4439" y="3336"/>
                      <a:pt x="4644" y="3295"/>
                    </a:cubicBezTo>
                    <a:cubicBezTo>
                      <a:pt x="4417" y="3283"/>
                      <a:pt x="4179" y="3188"/>
                      <a:pt x="3941" y="3081"/>
                    </a:cubicBezTo>
                    <a:cubicBezTo>
                      <a:pt x="3429" y="2843"/>
                      <a:pt x="3072" y="2283"/>
                      <a:pt x="3084" y="1712"/>
                    </a:cubicBezTo>
                    <a:cubicBezTo>
                      <a:pt x="3096" y="1140"/>
                      <a:pt x="3477" y="557"/>
                      <a:pt x="4024" y="331"/>
                    </a:cubicBezTo>
                    <a:cubicBezTo>
                      <a:pt x="3884" y="171"/>
                      <a:pt x="3669" y="69"/>
                      <a:pt x="3455" y="69"/>
                    </a:cubicBezTo>
                    <a:cubicBezTo>
                      <a:pt x="3414" y="69"/>
                      <a:pt x="3374" y="73"/>
                      <a:pt x="3334" y="81"/>
                    </a:cubicBezTo>
                    <a:cubicBezTo>
                      <a:pt x="3084" y="128"/>
                      <a:pt x="2917" y="366"/>
                      <a:pt x="2858" y="616"/>
                    </a:cubicBezTo>
                    <a:cubicBezTo>
                      <a:pt x="2786" y="438"/>
                      <a:pt x="2715" y="259"/>
                      <a:pt x="2572" y="140"/>
                    </a:cubicBezTo>
                    <a:cubicBezTo>
                      <a:pt x="2483" y="60"/>
                      <a:pt x="2351" y="1"/>
                      <a:pt x="2227"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p:nvPr/>
            </p:nvSpPr>
            <p:spPr>
              <a:xfrm>
                <a:off x="1759246" y="3035885"/>
                <a:ext cx="811360" cy="587216"/>
              </a:xfrm>
              <a:custGeom>
                <a:avLst/>
                <a:gdLst/>
                <a:ahLst/>
                <a:cxnLst/>
                <a:rect l="l" t="t" r="r" b="b"/>
                <a:pathLst>
                  <a:path w="11978" h="8669" extrusionOk="0">
                    <a:moveTo>
                      <a:pt x="3227" y="0"/>
                    </a:moveTo>
                    <a:lnTo>
                      <a:pt x="3227" y="0"/>
                    </a:lnTo>
                    <a:cubicBezTo>
                      <a:pt x="2477" y="798"/>
                      <a:pt x="2239" y="2179"/>
                      <a:pt x="2893" y="3025"/>
                    </a:cubicBezTo>
                    <a:cubicBezTo>
                      <a:pt x="2719" y="2974"/>
                      <a:pt x="2530" y="2950"/>
                      <a:pt x="2336" y="2950"/>
                    </a:cubicBezTo>
                    <a:cubicBezTo>
                      <a:pt x="1440" y="2950"/>
                      <a:pt x="411" y="3458"/>
                      <a:pt x="0" y="4191"/>
                    </a:cubicBezTo>
                    <a:cubicBezTo>
                      <a:pt x="505" y="4069"/>
                      <a:pt x="943" y="4018"/>
                      <a:pt x="1356" y="4018"/>
                    </a:cubicBezTo>
                    <a:cubicBezTo>
                      <a:pt x="2744" y="4018"/>
                      <a:pt x="3857" y="4586"/>
                      <a:pt x="6334" y="4870"/>
                    </a:cubicBezTo>
                    <a:cubicBezTo>
                      <a:pt x="10366" y="5296"/>
                      <a:pt x="11850" y="7565"/>
                      <a:pt x="11975" y="8646"/>
                    </a:cubicBezTo>
                    <a:lnTo>
                      <a:pt x="11975" y="8646"/>
                    </a:lnTo>
                    <a:cubicBezTo>
                      <a:pt x="11753" y="6630"/>
                      <a:pt x="10352" y="4784"/>
                      <a:pt x="8466" y="4037"/>
                    </a:cubicBezTo>
                    <a:cubicBezTo>
                      <a:pt x="7692" y="3727"/>
                      <a:pt x="6858" y="3596"/>
                      <a:pt x="6049" y="3382"/>
                    </a:cubicBezTo>
                    <a:cubicBezTo>
                      <a:pt x="5251" y="3179"/>
                      <a:pt x="4429" y="2858"/>
                      <a:pt x="3846" y="2286"/>
                    </a:cubicBezTo>
                    <a:cubicBezTo>
                      <a:pt x="3251" y="1703"/>
                      <a:pt x="2929" y="774"/>
                      <a:pt x="3227" y="0"/>
                    </a:cubicBezTo>
                    <a:close/>
                    <a:moveTo>
                      <a:pt x="11975" y="8646"/>
                    </a:moveTo>
                    <a:lnTo>
                      <a:pt x="11975" y="8646"/>
                    </a:lnTo>
                    <a:cubicBezTo>
                      <a:pt x="11976" y="8653"/>
                      <a:pt x="11977" y="8661"/>
                      <a:pt x="11978" y="8668"/>
                    </a:cubicBezTo>
                    <a:cubicBezTo>
                      <a:pt x="11977" y="8661"/>
                      <a:pt x="11976" y="8653"/>
                      <a:pt x="11975" y="864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8"/>
              <p:cNvSpPr/>
              <p:nvPr/>
            </p:nvSpPr>
            <p:spPr>
              <a:xfrm>
                <a:off x="2610910" y="3412235"/>
                <a:ext cx="769430" cy="480259"/>
              </a:xfrm>
              <a:custGeom>
                <a:avLst/>
                <a:gdLst/>
                <a:ahLst/>
                <a:cxnLst/>
                <a:rect l="l" t="t" r="r" b="b"/>
                <a:pathLst>
                  <a:path w="11359" h="7090" extrusionOk="0">
                    <a:moveTo>
                      <a:pt x="834" y="457"/>
                    </a:moveTo>
                    <a:lnTo>
                      <a:pt x="834" y="457"/>
                    </a:lnTo>
                    <a:cubicBezTo>
                      <a:pt x="703" y="862"/>
                      <a:pt x="596" y="1267"/>
                      <a:pt x="548" y="1672"/>
                    </a:cubicBezTo>
                    <a:cubicBezTo>
                      <a:pt x="500" y="2088"/>
                      <a:pt x="524" y="2481"/>
                      <a:pt x="643" y="2886"/>
                    </a:cubicBezTo>
                    <a:cubicBezTo>
                      <a:pt x="738" y="3291"/>
                      <a:pt x="905" y="3672"/>
                      <a:pt x="1096" y="4029"/>
                    </a:cubicBezTo>
                    <a:cubicBezTo>
                      <a:pt x="1298" y="4386"/>
                      <a:pt x="1536" y="4731"/>
                      <a:pt x="1834" y="5041"/>
                    </a:cubicBezTo>
                    <a:cubicBezTo>
                      <a:pt x="1512" y="4779"/>
                      <a:pt x="1250" y="4434"/>
                      <a:pt x="1036" y="4077"/>
                    </a:cubicBezTo>
                    <a:cubicBezTo>
                      <a:pt x="834" y="3719"/>
                      <a:pt x="667" y="3315"/>
                      <a:pt x="548" y="2922"/>
                    </a:cubicBezTo>
                    <a:cubicBezTo>
                      <a:pt x="441" y="2517"/>
                      <a:pt x="429" y="2064"/>
                      <a:pt x="476" y="1672"/>
                    </a:cubicBezTo>
                    <a:cubicBezTo>
                      <a:pt x="536" y="1255"/>
                      <a:pt x="655" y="850"/>
                      <a:pt x="834" y="457"/>
                    </a:cubicBezTo>
                    <a:close/>
                    <a:moveTo>
                      <a:pt x="11359" y="6017"/>
                    </a:moveTo>
                    <a:cubicBezTo>
                      <a:pt x="11352" y="6021"/>
                      <a:pt x="11346" y="6024"/>
                      <a:pt x="11340" y="6027"/>
                    </a:cubicBezTo>
                    <a:lnTo>
                      <a:pt x="11340" y="6027"/>
                    </a:lnTo>
                    <a:cubicBezTo>
                      <a:pt x="11346" y="6024"/>
                      <a:pt x="11352" y="6021"/>
                      <a:pt x="11359" y="6017"/>
                    </a:cubicBezTo>
                    <a:close/>
                    <a:moveTo>
                      <a:pt x="1091" y="1"/>
                    </a:moveTo>
                    <a:cubicBezTo>
                      <a:pt x="1046" y="1"/>
                      <a:pt x="999" y="13"/>
                      <a:pt x="953" y="40"/>
                    </a:cubicBezTo>
                    <a:cubicBezTo>
                      <a:pt x="846" y="100"/>
                      <a:pt x="774" y="219"/>
                      <a:pt x="715" y="326"/>
                    </a:cubicBezTo>
                    <a:cubicBezTo>
                      <a:pt x="12" y="1564"/>
                      <a:pt x="0" y="2957"/>
                      <a:pt x="786" y="4196"/>
                    </a:cubicBezTo>
                    <a:cubicBezTo>
                      <a:pt x="1560" y="5422"/>
                      <a:pt x="2882" y="6196"/>
                      <a:pt x="4275" y="6625"/>
                    </a:cubicBezTo>
                    <a:cubicBezTo>
                      <a:pt x="5272" y="6932"/>
                      <a:pt x="6245" y="7090"/>
                      <a:pt x="7201" y="7090"/>
                    </a:cubicBezTo>
                    <a:cubicBezTo>
                      <a:pt x="8610" y="7090"/>
                      <a:pt x="9981" y="6746"/>
                      <a:pt x="11340" y="6027"/>
                    </a:cubicBezTo>
                    <a:lnTo>
                      <a:pt x="11340" y="6027"/>
                    </a:lnTo>
                    <a:cubicBezTo>
                      <a:pt x="10480" y="6481"/>
                      <a:pt x="9464" y="6685"/>
                      <a:pt x="8460" y="6685"/>
                    </a:cubicBezTo>
                    <a:cubicBezTo>
                      <a:pt x="7771" y="6685"/>
                      <a:pt x="7088" y="6589"/>
                      <a:pt x="6465" y="6410"/>
                    </a:cubicBezTo>
                    <a:cubicBezTo>
                      <a:pt x="5953" y="6267"/>
                      <a:pt x="5441" y="6077"/>
                      <a:pt x="4965" y="5815"/>
                    </a:cubicBezTo>
                    <a:cubicBezTo>
                      <a:pt x="4751" y="5696"/>
                      <a:pt x="4548" y="5541"/>
                      <a:pt x="4358" y="5374"/>
                    </a:cubicBezTo>
                    <a:cubicBezTo>
                      <a:pt x="4167" y="5208"/>
                      <a:pt x="3977" y="5029"/>
                      <a:pt x="3751" y="4898"/>
                    </a:cubicBezTo>
                    <a:cubicBezTo>
                      <a:pt x="3601" y="4811"/>
                      <a:pt x="3425" y="4746"/>
                      <a:pt x="3254" y="4746"/>
                    </a:cubicBezTo>
                    <a:cubicBezTo>
                      <a:pt x="3167" y="4746"/>
                      <a:pt x="3081" y="4763"/>
                      <a:pt x="3001" y="4803"/>
                    </a:cubicBezTo>
                    <a:cubicBezTo>
                      <a:pt x="2784" y="4900"/>
                      <a:pt x="2666" y="5115"/>
                      <a:pt x="2771" y="5314"/>
                    </a:cubicBezTo>
                    <a:lnTo>
                      <a:pt x="2771" y="5314"/>
                    </a:lnTo>
                    <a:cubicBezTo>
                      <a:pt x="2154" y="4342"/>
                      <a:pt x="2136" y="3268"/>
                      <a:pt x="2334" y="2172"/>
                    </a:cubicBezTo>
                    <a:cubicBezTo>
                      <a:pt x="2486" y="1335"/>
                      <a:pt x="2167" y="544"/>
                      <a:pt x="1687" y="544"/>
                    </a:cubicBezTo>
                    <a:cubicBezTo>
                      <a:pt x="1566" y="544"/>
                      <a:pt x="1435" y="594"/>
                      <a:pt x="1298" y="707"/>
                    </a:cubicBezTo>
                    <a:cubicBezTo>
                      <a:pt x="1298" y="600"/>
                      <a:pt x="1369" y="457"/>
                      <a:pt x="1369" y="314"/>
                    </a:cubicBezTo>
                    <a:cubicBezTo>
                      <a:pt x="1369" y="140"/>
                      <a:pt x="1242" y="1"/>
                      <a:pt x="109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8"/>
              <p:cNvSpPr/>
              <p:nvPr/>
            </p:nvSpPr>
            <p:spPr>
              <a:xfrm>
                <a:off x="2510861" y="3648232"/>
                <a:ext cx="322701" cy="202264"/>
              </a:xfrm>
              <a:custGeom>
                <a:avLst/>
                <a:gdLst/>
                <a:ahLst/>
                <a:cxnLst/>
                <a:rect l="l" t="t" r="r" b="b"/>
                <a:pathLst>
                  <a:path w="4764" h="2986" extrusionOk="0">
                    <a:moveTo>
                      <a:pt x="1250" y="0"/>
                    </a:moveTo>
                    <a:cubicBezTo>
                      <a:pt x="1192" y="0"/>
                      <a:pt x="1152" y="56"/>
                      <a:pt x="1144" y="200"/>
                    </a:cubicBezTo>
                    <a:cubicBezTo>
                      <a:pt x="1132" y="319"/>
                      <a:pt x="1203" y="462"/>
                      <a:pt x="1275" y="545"/>
                    </a:cubicBezTo>
                    <a:cubicBezTo>
                      <a:pt x="1150" y="495"/>
                      <a:pt x="1016" y="466"/>
                      <a:pt x="883" y="466"/>
                    </a:cubicBezTo>
                    <a:cubicBezTo>
                      <a:pt x="699" y="466"/>
                      <a:pt x="517" y="521"/>
                      <a:pt x="358" y="652"/>
                    </a:cubicBezTo>
                    <a:cubicBezTo>
                      <a:pt x="108" y="855"/>
                      <a:pt x="1" y="1259"/>
                      <a:pt x="132" y="1569"/>
                    </a:cubicBezTo>
                    <a:cubicBezTo>
                      <a:pt x="237" y="1854"/>
                      <a:pt x="558" y="1980"/>
                      <a:pt x="862" y="1980"/>
                    </a:cubicBezTo>
                    <a:cubicBezTo>
                      <a:pt x="884" y="1980"/>
                      <a:pt x="906" y="1979"/>
                      <a:pt x="928" y="1978"/>
                    </a:cubicBezTo>
                    <a:lnTo>
                      <a:pt x="928" y="1978"/>
                    </a:lnTo>
                    <a:cubicBezTo>
                      <a:pt x="930" y="1978"/>
                      <a:pt x="932" y="1978"/>
                      <a:pt x="933" y="1978"/>
                    </a:cubicBezTo>
                    <a:cubicBezTo>
                      <a:pt x="948" y="1978"/>
                      <a:pt x="962" y="1977"/>
                      <a:pt x="977" y="1974"/>
                    </a:cubicBezTo>
                    <a:lnTo>
                      <a:pt x="977" y="1974"/>
                    </a:lnTo>
                    <a:cubicBezTo>
                      <a:pt x="961" y="1975"/>
                      <a:pt x="945" y="1977"/>
                      <a:pt x="928" y="1978"/>
                    </a:cubicBezTo>
                    <a:lnTo>
                      <a:pt x="928" y="1978"/>
                    </a:lnTo>
                    <a:cubicBezTo>
                      <a:pt x="763" y="1974"/>
                      <a:pt x="645" y="1791"/>
                      <a:pt x="656" y="1628"/>
                    </a:cubicBezTo>
                    <a:cubicBezTo>
                      <a:pt x="668" y="1450"/>
                      <a:pt x="834" y="1307"/>
                      <a:pt x="1013" y="1271"/>
                    </a:cubicBezTo>
                    <a:cubicBezTo>
                      <a:pt x="1049" y="1264"/>
                      <a:pt x="1085" y="1261"/>
                      <a:pt x="1121" y="1261"/>
                    </a:cubicBezTo>
                    <a:cubicBezTo>
                      <a:pt x="1263" y="1261"/>
                      <a:pt x="1404" y="1312"/>
                      <a:pt x="1537" y="1378"/>
                    </a:cubicBezTo>
                    <a:cubicBezTo>
                      <a:pt x="1692" y="1474"/>
                      <a:pt x="1834" y="1593"/>
                      <a:pt x="1965" y="1712"/>
                    </a:cubicBezTo>
                    <a:cubicBezTo>
                      <a:pt x="2773" y="2413"/>
                      <a:pt x="3699" y="2782"/>
                      <a:pt x="4756" y="2984"/>
                    </a:cubicBezTo>
                    <a:lnTo>
                      <a:pt x="4756" y="2984"/>
                    </a:lnTo>
                    <a:cubicBezTo>
                      <a:pt x="3627" y="2766"/>
                      <a:pt x="2512" y="1579"/>
                      <a:pt x="1870" y="676"/>
                    </a:cubicBezTo>
                    <a:cubicBezTo>
                      <a:pt x="1824" y="612"/>
                      <a:pt x="1442" y="0"/>
                      <a:pt x="1250" y="0"/>
                    </a:cubicBezTo>
                    <a:close/>
                    <a:moveTo>
                      <a:pt x="4756" y="2984"/>
                    </a:moveTo>
                    <a:cubicBezTo>
                      <a:pt x="4758" y="2985"/>
                      <a:pt x="4761" y="2985"/>
                      <a:pt x="4763" y="2986"/>
                    </a:cubicBezTo>
                    <a:cubicBezTo>
                      <a:pt x="4761" y="2985"/>
                      <a:pt x="4758" y="2985"/>
                      <a:pt x="4756" y="2984"/>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8"/>
              <p:cNvSpPr/>
              <p:nvPr/>
            </p:nvSpPr>
            <p:spPr>
              <a:xfrm>
                <a:off x="3091575" y="3793665"/>
                <a:ext cx="693632" cy="431081"/>
              </a:xfrm>
              <a:custGeom>
                <a:avLst/>
                <a:gdLst/>
                <a:ahLst/>
                <a:cxnLst/>
                <a:rect l="l" t="t" r="r" b="b"/>
                <a:pathLst>
                  <a:path w="10240" h="6364" extrusionOk="0">
                    <a:moveTo>
                      <a:pt x="7576" y="299"/>
                    </a:moveTo>
                    <a:cubicBezTo>
                      <a:pt x="7710" y="299"/>
                      <a:pt x="7844" y="312"/>
                      <a:pt x="7978" y="339"/>
                    </a:cubicBezTo>
                    <a:cubicBezTo>
                      <a:pt x="7888" y="333"/>
                      <a:pt x="7799" y="330"/>
                      <a:pt x="7710" y="330"/>
                    </a:cubicBezTo>
                    <a:cubicBezTo>
                      <a:pt x="7620" y="330"/>
                      <a:pt x="7531" y="333"/>
                      <a:pt x="7442" y="339"/>
                    </a:cubicBezTo>
                    <a:cubicBezTo>
                      <a:pt x="7263" y="351"/>
                      <a:pt x="7085" y="398"/>
                      <a:pt x="6918" y="458"/>
                    </a:cubicBezTo>
                    <a:cubicBezTo>
                      <a:pt x="6763" y="517"/>
                      <a:pt x="6584" y="577"/>
                      <a:pt x="6430" y="660"/>
                    </a:cubicBezTo>
                    <a:cubicBezTo>
                      <a:pt x="6263" y="755"/>
                      <a:pt x="6120" y="839"/>
                      <a:pt x="5965" y="946"/>
                    </a:cubicBezTo>
                    <a:cubicBezTo>
                      <a:pt x="5394" y="1363"/>
                      <a:pt x="4930" y="1922"/>
                      <a:pt x="4525" y="2518"/>
                    </a:cubicBezTo>
                    <a:cubicBezTo>
                      <a:pt x="4120" y="3113"/>
                      <a:pt x="3763" y="3744"/>
                      <a:pt x="3322" y="4327"/>
                    </a:cubicBezTo>
                    <a:cubicBezTo>
                      <a:pt x="3096" y="4601"/>
                      <a:pt x="2858" y="4887"/>
                      <a:pt x="2596" y="5125"/>
                    </a:cubicBezTo>
                    <a:cubicBezTo>
                      <a:pt x="2322" y="5363"/>
                      <a:pt x="2036" y="5589"/>
                      <a:pt x="1739" y="5792"/>
                    </a:cubicBezTo>
                    <a:cubicBezTo>
                      <a:pt x="2322" y="5351"/>
                      <a:pt x="2846" y="4863"/>
                      <a:pt x="3275" y="4280"/>
                    </a:cubicBezTo>
                    <a:cubicBezTo>
                      <a:pt x="3679" y="3696"/>
                      <a:pt x="4025" y="3065"/>
                      <a:pt x="4441" y="2470"/>
                    </a:cubicBezTo>
                    <a:cubicBezTo>
                      <a:pt x="4834" y="1875"/>
                      <a:pt x="5311" y="1291"/>
                      <a:pt x="5918" y="874"/>
                    </a:cubicBezTo>
                    <a:cubicBezTo>
                      <a:pt x="6215" y="660"/>
                      <a:pt x="6561" y="505"/>
                      <a:pt x="6906" y="398"/>
                    </a:cubicBezTo>
                    <a:cubicBezTo>
                      <a:pt x="7085" y="351"/>
                      <a:pt x="7263" y="327"/>
                      <a:pt x="7442" y="303"/>
                    </a:cubicBezTo>
                    <a:cubicBezTo>
                      <a:pt x="7486" y="300"/>
                      <a:pt x="7531" y="299"/>
                      <a:pt x="7576" y="299"/>
                    </a:cubicBezTo>
                    <a:close/>
                    <a:moveTo>
                      <a:pt x="7484" y="0"/>
                    </a:moveTo>
                    <a:cubicBezTo>
                      <a:pt x="6400" y="0"/>
                      <a:pt x="5401" y="474"/>
                      <a:pt x="4525" y="1279"/>
                    </a:cubicBezTo>
                    <a:cubicBezTo>
                      <a:pt x="3322" y="2387"/>
                      <a:pt x="1715" y="3613"/>
                      <a:pt x="0" y="3672"/>
                    </a:cubicBezTo>
                    <a:cubicBezTo>
                      <a:pt x="340" y="3831"/>
                      <a:pt x="684" y="3889"/>
                      <a:pt x="1040" y="3889"/>
                    </a:cubicBezTo>
                    <a:cubicBezTo>
                      <a:pt x="1245" y="3889"/>
                      <a:pt x="1454" y="3870"/>
                      <a:pt x="1667" y="3839"/>
                    </a:cubicBezTo>
                    <a:lnTo>
                      <a:pt x="1667" y="3839"/>
                    </a:lnTo>
                    <a:cubicBezTo>
                      <a:pt x="810" y="4256"/>
                      <a:pt x="1905" y="5780"/>
                      <a:pt x="1048" y="6304"/>
                    </a:cubicBezTo>
                    <a:cubicBezTo>
                      <a:pt x="1321" y="6139"/>
                      <a:pt x="1626" y="6106"/>
                      <a:pt x="1933" y="6106"/>
                    </a:cubicBezTo>
                    <a:cubicBezTo>
                      <a:pt x="2136" y="6106"/>
                      <a:pt x="2341" y="6121"/>
                      <a:pt x="2537" y="6121"/>
                    </a:cubicBezTo>
                    <a:cubicBezTo>
                      <a:pt x="3052" y="6121"/>
                      <a:pt x="3513" y="6022"/>
                      <a:pt x="3763" y="5304"/>
                    </a:cubicBezTo>
                    <a:cubicBezTo>
                      <a:pt x="4048" y="5839"/>
                      <a:pt x="4179" y="5958"/>
                      <a:pt x="4656" y="6363"/>
                    </a:cubicBezTo>
                    <a:cubicBezTo>
                      <a:pt x="4513" y="5625"/>
                      <a:pt x="4620" y="5208"/>
                      <a:pt x="4620" y="5208"/>
                    </a:cubicBezTo>
                    <a:lnTo>
                      <a:pt x="4620" y="5208"/>
                    </a:lnTo>
                    <a:cubicBezTo>
                      <a:pt x="4799" y="5351"/>
                      <a:pt x="5060" y="5506"/>
                      <a:pt x="5060" y="5506"/>
                    </a:cubicBezTo>
                    <a:cubicBezTo>
                      <a:pt x="4775" y="4518"/>
                      <a:pt x="4775" y="3553"/>
                      <a:pt x="5191" y="2613"/>
                    </a:cubicBezTo>
                    <a:cubicBezTo>
                      <a:pt x="5273" y="2916"/>
                      <a:pt x="5526" y="3197"/>
                      <a:pt x="5850" y="3197"/>
                    </a:cubicBezTo>
                    <a:cubicBezTo>
                      <a:pt x="5857" y="3197"/>
                      <a:pt x="5863" y="3196"/>
                      <a:pt x="5870" y="3196"/>
                    </a:cubicBezTo>
                    <a:cubicBezTo>
                      <a:pt x="6180" y="3184"/>
                      <a:pt x="6477" y="2910"/>
                      <a:pt x="6501" y="2601"/>
                    </a:cubicBezTo>
                    <a:lnTo>
                      <a:pt x="6501" y="2601"/>
                    </a:lnTo>
                    <a:cubicBezTo>
                      <a:pt x="6432" y="2719"/>
                      <a:pt x="6277" y="2780"/>
                      <a:pt x="6125" y="2780"/>
                    </a:cubicBezTo>
                    <a:cubicBezTo>
                      <a:pt x="6017" y="2780"/>
                      <a:pt x="5909" y="2749"/>
                      <a:pt x="5834" y="2684"/>
                    </a:cubicBezTo>
                    <a:cubicBezTo>
                      <a:pt x="5656" y="2541"/>
                      <a:pt x="5584" y="2291"/>
                      <a:pt x="5584" y="2029"/>
                    </a:cubicBezTo>
                    <a:cubicBezTo>
                      <a:pt x="5596" y="1339"/>
                      <a:pt x="6501" y="934"/>
                      <a:pt x="7061" y="744"/>
                    </a:cubicBezTo>
                    <a:cubicBezTo>
                      <a:pt x="7453" y="598"/>
                      <a:pt x="7868" y="532"/>
                      <a:pt x="8285" y="532"/>
                    </a:cubicBezTo>
                    <a:cubicBezTo>
                      <a:pt x="8958" y="532"/>
                      <a:pt x="9637" y="702"/>
                      <a:pt x="10240" y="982"/>
                    </a:cubicBezTo>
                    <a:cubicBezTo>
                      <a:pt x="9763" y="755"/>
                      <a:pt x="9359" y="422"/>
                      <a:pt x="8859" y="243"/>
                    </a:cubicBezTo>
                    <a:cubicBezTo>
                      <a:pt x="8573" y="148"/>
                      <a:pt x="8299" y="89"/>
                      <a:pt x="8037" y="41"/>
                    </a:cubicBezTo>
                    <a:cubicBezTo>
                      <a:pt x="7850" y="14"/>
                      <a:pt x="7666" y="0"/>
                      <a:pt x="748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8"/>
              <p:cNvSpPr/>
              <p:nvPr/>
            </p:nvSpPr>
            <p:spPr>
              <a:xfrm>
                <a:off x="1909217" y="3413319"/>
                <a:ext cx="652515" cy="300077"/>
              </a:xfrm>
              <a:custGeom>
                <a:avLst/>
                <a:gdLst/>
                <a:ahLst/>
                <a:cxnLst/>
                <a:rect l="l" t="t" r="r" b="b"/>
                <a:pathLst>
                  <a:path w="9633" h="4430" extrusionOk="0">
                    <a:moveTo>
                      <a:pt x="6394" y="976"/>
                    </a:moveTo>
                    <a:cubicBezTo>
                      <a:pt x="6414" y="976"/>
                      <a:pt x="6434" y="977"/>
                      <a:pt x="6454" y="977"/>
                    </a:cubicBezTo>
                    <a:cubicBezTo>
                      <a:pt x="6787" y="977"/>
                      <a:pt x="7121" y="1036"/>
                      <a:pt x="7442" y="1144"/>
                    </a:cubicBezTo>
                    <a:cubicBezTo>
                      <a:pt x="7585" y="1203"/>
                      <a:pt x="7752" y="1263"/>
                      <a:pt x="7883" y="1358"/>
                    </a:cubicBezTo>
                    <a:cubicBezTo>
                      <a:pt x="8037" y="1441"/>
                      <a:pt x="8157" y="1548"/>
                      <a:pt x="8276" y="1656"/>
                    </a:cubicBezTo>
                    <a:cubicBezTo>
                      <a:pt x="7764" y="1215"/>
                      <a:pt x="7097" y="1060"/>
                      <a:pt x="6454" y="1060"/>
                    </a:cubicBezTo>
                    <a:cubicBezTo>
                      <a:pt x="5799" y="1072"/>
                      <a:pt x="5180" y="1251"/>
                      <a:pt x="4573" y="1501"/>
                    </a:cubicBezTo>
                    <a:cubicBezTo>
                      <a:pt x="3954" y="1739"/>
                      <a:pt x="3358" y="2025"/>
                      <a:pt x="2739" y="2227"/>
                    </a:cubicBezTo>
                    <a:cubicBezTo>
                      <a:pt x="2430" y="2334"/>
                      <a:pt x="2096" y="2406"/>
                      <a:pt x="1775" y="2453"/>
                    </a:cubicBezTo>
                    <a:cubicBezTo>
                      <a:pt x="1441" y="2501"/>
                      <a:pt x="1120" y="2513"/>
                      <a:pt x="787" y="2513"/>
                    </a:cubicBezTo>
                    <a:cubicBezTo>
                      <a:pt x="1441" y="2477"/>
                      <a:pt x="2096" y="2382"/>
                      <a:pt x="2703" y="2156"/>
                    </a:cubicBezTo>
                    <a:cubicBezTo>
                      <a:pt x="3323" y="1929"/>
                      <a:pt x="3918" y="1656"/>
                      <a:pt x="4525" y="1394"/>
                    </a:cubicBezTo>
                    <a:cubicBezTo>
                      <a:pt x="5114" y="1163"/>
                      <a:pt x="5748" y="976"/>
                      <a:pt x="6394" y="976"/>
                    </a:cubicBezTo>
                    <a:close/>
                    <a:moveTo>
                      <a:pt x="1" y="2525"/>
                    </a:moveTo>
                    <a:cubicBezTo>
                      <a:pt x="2" y="2525"/>
                      <a:pt x="3" y="2525"/>
                      <a:pt x="4" y="2525"/>
                    </a:cubicBezTo>
                    <a:lnTo>
                      <a:pt x="4" y="2525"/>
                    </a:lnTo>
                    <a:cubicBezTo>
                      <a:pt x="3" y="2525"/>
                      <a:pt x="2" y="2525"/>
                      <a:pt x="1" y="2525"/>
                    </a:cubicBezTo>
                    <a:close/>
                    <a:moveTo>
                      <a:pt x="596" y="1"/>
                    </a:moveTo>
                    <a:lnTo>
                      <a:pt x="596" y="1"/>
                    </a:lnTo>
                    <a:cubicBezTo>
                      <a:pt x="858" y="489"/>
                      <a:pt x="1275" y="774"/>
                      <a:pt x="1739" y="1013"/>
                    </a:cubicBezTo>
                    <a:cubicBezTo>
                      <a:pt x="1707" y="1008"/>
                      <a:pt x="1677" y="1005"/>
                      <a:pt x="1647" y="1005"/>
                    </a:cubicBezTo>
                    <a:cubicBezTo>
                      <a:pt x="897" y="1005"/>
                      <a:pt x="884" y="2526"/>
                      <a:pt x="47" y="2526"/>
                    </a:cubicBezTo>
                    <a:cubicBezTo>
                      <a:pt x="33" y="2526"/>
                      <a:pt x="19" y="2526"/>
                      <a:pt x="4" y="2525"/>
                    </a:cubicBezTo>
                    <a:lnTo>
                      <a:pt x="4" y="2525"/>
                    </a:lnTo>
                    <a:cubicBezTo>
                      <a:pt x="762" y="2574"/>
                      <a:pt x="1219" y="3425"/>
                      <a:pt x="1905" y="3425"/>
                    </a:cubicBezTo>
                    <a:cubicBezTo>
                      <a:pt x="2101" y="3425"/>
                      <a:pt x="2315" y="3356"/>
                      <a:pt x="2561" y="3180"/>
                    </a:cubicBezTo>
                    <a:lnTo>
                      <a:pt x="2561" y="3180"/>
                    </a:lnTo>
                    <a:cubicBezTo>
                      <a:pt x="2501" y="3739"/>
                      <a:pt x="2525" y="3894"/>
                      <a:pt x="2680" y="4430"/>
                    </a:cubicBezTo>
                    <a:cubicBezTo>
                      <a:pt x="2942" y="3799"/>
                      <a:pt x="3239" y="3537"/>
                      <a:pt x="3239" y="3537"/>
                    </a:cubicBezTo>
                    <a:cubicBezTo>
                      <a:pt x="3287" y="3751"/>
                      <a:pt x="3418" y="3989"/>
                      <a:pt x="3418" y="3989"/>
                    </a:cubicBezTo>
                    <a:cubicBezTo>
                      <a:pt x="3716" y="3108"/>
                      <a:pt x="4216" y="2382"/>
                      <a:pt x="5013" y="1906"/>
                    </a:cubicBezTo>
                    <a:lnTo>
                      <a:pt x="5013" y="1906"/>
                    </a:lnTo>
                    <a:cubicBezTo>
                      <a:pt x="4906" y="2168"/>
                      <a:pt x="4966" y="2525"/>
                      <a:pt x="5204" y="2679"/>
                    </a:cubicBezTo>
                    <a:cubicBezTo>
                      <a:pt x="5307" y="2736"/>
                      <a:pt x="5422" y="2764"/>
                      <a:pt x="5535" y="2764"/>
                    </a:cubicBezTo>
                    <a:cubicBezTo>
                      <a:pt x="5709" y="2764"/>
                      <a:pt x="5879" y="2697"/>
                      <a:pt x="6002" y="2560"/>
                    </a:cubicBezTo>
                    <a:lnTo>
                      <a:pt x="6002" y="2560"/>
                    </a:lnTo>
                    <a:cubicBezTo>
                      <a:pt x="5963" y="2576"/>
                      <a:pt x="5922" y="2583"/>
                      <a:pt x="5879" y="2583"/>
                    </a:cubicBezTo>
                    <a:cubicBezTo>
                      <a:pt x="5695" y="2583"/>
                      <a:pt x="5490" y="2449"/>
                      <a:pt x="5442" y="2275"/>
                    </a:cubicBezTo>
                    <a:cubicBezTo>
                      <a:pt x="5382" y="2072"/>
                      <a:pt x="5466" y="1846"/>
                      <a:pt x="5597" y="1667"/>
                    </a:cubicBezTo>
                    <a:cubicBezTo>
                      <a:pt x="5780" y="1398"/>
                      <a:pt x="6105" y="1315"/>
                      <a:pt x="6449" y="1315"/>
                    </a:cubicBezTo>
                    <a:cubicBezTo>
                      <a:pt x="6774" y="1315"/>
                      <a:pt x="7116" y="1389"/>
                      <a:pt x="7371" y="1453"/>
                    </a:cubicBezTo>
                    <a:cubicBezTo>
                      <a:pt x="8335" y="1715"/>
                      <a:pt x="9121" y="2441"/>
                      <a:pt x="9633" y="3287"/>
                    </a:cubicBezTo>
                    <a:cubicBezTo>
                      <a:pt x="9395" y="2870"/>
                      <a:pt x="9252" y="2429"/>
                      <a:pt x="8978" y="2025"/>
                    </a:cubicBezTo>
                    <a:cubicBezTo>
                      <a:pt x="8823" y="1798"/>
                      <a:pt x="8645" y="1608"/>
                      <a:pt x="8466" y="1441"/>
                    </a:cubicBezTo>
                    <a:cubicBezTo>
                      <a:pt x="7778" y="782"/>
                      <a:pt x="6898" y="498"/>
                      <a:pt x="5931" y="498"/>
                    </a:cubicBezTo>
                    <a:cubicBezTo>
                      <a:pt x="5693" y="498"/>
                      <a:pt x="5450" y="515"/>
                      <a:pt x="5204" y="548"/>
                    </a:cubicBezTo>
                    <a:cubicBezTo>
                      <a:pt x="4648" y="630"/>
                      <a:pt x="4039" y="692"/>
                      <a:pt x="3426" y="692"/>
                    </a:cubicBezTo>
                    <a:cubicBezTo>
                      <a:pt x="2423" y="692"/>
                      <a:pt x="1409" y="525"/>
                      <a:pt x="596"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8"/>
              <p:cNvSpPr/>
              <p:nvPr/>
            </p:nvSpPr>
            <p:spPr>
              <a:xfrm>
                <a:off x="2047130" y="3380263"/>
                <a:ext cx="238030" cy="41455"/>
              </a:xfrm>
              <a:custGeom>
                <a:avLst/>
                <a:gdLst/>
                <a:ahLst/>
                <a:cxnLst/>
                <a:rect l="l" t="t" r="r" b="b"/>
                <a:pathLst>
                  <a:path w="3514" h="612" extrusionOk="0">
                    <a:moveTo>
                      <a:pt x="1" y="0"/>
                    </a:moveTo>
                    <a:lnTo>
                      <a:pt x="1" y="0"/>
                    </a:lnTo>
                    <a:cubicBezTo>
                      <a:pt x="710" y="398"/>
                      <a:pt x="1481" y="612"/>
                      <a:pt x="2266" y="612"/>
                    </a:cubicBezTo>
                    <a:cubicBezTo>
                      <a:pt x="2680" y="612"/>
                      <a:pt x="3098" y="552"/>
                      <a:pt x="3513" y="429"/>
                    </a:cubicBezTo>
                    <a:cubicBezTo>
                      <a:pt x="2334" y="274"/>
                      <a:pt x="1179" y="143"/>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2902858" y="3846432"/>
                <a:ext cx="459734" cy="168395"/>
              </a:xfrm>
              <a:custGeom>
                <a:avLst/>
                <a:gdLst/>
                <a:ahLst/>
                <a:cxnLst/>
                <a:rect l="l" t="t" r="r" b="b"/>
                <a:pathLst>
                  <a:path w="6787" h="2486" extrusionOk="0">
                    <a:moveTo>
                      <a:pt x="5394" y="774"/>
                    </a:moveTo>
                    <a:cubicBezTo>
                      <a:pt x="5108" y="929"/>
                      <a:pt x="4798" y="1060"/>
                      <a:pt x="4489" y="1167"/>
                    </a:cubicBezTo>
                    <a:cubicBezTo>
                      <a:pt x="4167" y="1274"/>
                      <a:pt x="3834" y="1346"/>
                      <a:pt x="3489" y="1393"/>
                    </a:cubicBezTo>
                    <a:cubicBezTo>
                      <a:pt x="3240" y="1419"/>
                      <a:pt x="2991" y="1439"/>
                      <a:pt x="2738" y="1439"/>
                    </a:cubicBezTo>
                    <a:cubicBezTo>
                      <a:pt x="2640" y="1439"/>
                      <a:pt x="2541" y="1436"/>
                      <a:pt x="2441" y="1429"/>
                    </a:cubicBezTo>
                    <a:cubicBezTo>
                      <a:pt x="2108" y="1417"/>
                      <a:pt x="1750" y="1369"/>
                      <a:pt x="1405" y="1310"/>
                    </a:cubicBezTo>
                    <a:lnTo>
                      <a:pt x="1405" y="1310"/>
                    </a:lnTo>
                    <a:cubicBezTo>
                      <a:pt x="1750" y="1334"/>
                      <a:pt x="2108" y="1358"/>
                      <a:pt x="2441" y="1358"/>
                    </a:cubicBezTo>
                    <a:cubicBezTo>
                      <a:pt x="2786" y="1358"/>
                      <a:pt x="3132" y="1346"/>
                      <a:pt x="3477" y="1298"/>
                    </a:cubicBezTo>
                    <a:cubicBezTo>
                      <a:pt x="3810" y="1250"/>
                      <a:pt x="4144" y="1191"/>
                      <a:pt x="4453" y="1108"/>
                    </a:cubicBezTo>
                    <a:cubicBezTo>
                      <a:pt x="4787" y="1012"/>
                      <a:pt x="5084" y="917"/>
                      <a:pt x="5394" y="774"/>
                    </a:cubicBezTo>
                    <a:close/>
                    <a:moveTo>
                      <a:pt x="6787" y="0"/>
                    </a:moveTo>
                    <a:cubicBezTo>
                      <a:pt x="5204" y="738"/>
                      <a:pt x="3450" y="1122"/>
                      <a:pt x="1697" y="1122"/>
                    </a:cubicBezTo>
                    <a:cubicBezTo>
                      <a:pt x="1129" y="1122"/>
                      <a:pt x="562" y="1082"/>
                      <a:pt x="0" y="1000"/>
                    </a:cubicBezTo>
                    <a:lnTo>
                      <a:pt x="0" y="1000"/>
                    </a:lnTo>
                    <a:cubicBezTo>
                      <a:pt x="444" y="1506"/>
                      <a:pt x="1263" y="1860"/>
                      <a:pt x="1970" y="1860"/>
                    </a:cubicBezTo>
                    <a:cubicBezTo>
                      <a:pt x="2079" y="1860"/>
                      <a:pt x="2185" y="1851"/>
                      <a:pt x="2286" y="1834"/>
                    </a:cubicBezTo>
                    <a:lnTo>
                      <a:pt x="2286" y="1834"/>
                    </a:lnTo>
                    <a:cubicBezTo>
                      <a:pt x="2048" y="2060"/>
                      <a:pt x="1060" y="2370"/>
                      <a:pt x="1036" y="2429"/>
                    </a:cubicBezTo>
                    <a:cubicBezTo>
                      <a:pt x="1188" y="2468"/>
                      <a:pt x="1353" y="2486"/>
                      <a:pt x="1529" y="2486"/>
                    </a:cubicBezTo>
                    <a:cubicBezTo>
                      <a:pt x="3186" y="2486"/>
                      <a:pt x="5775" y="883"/>
                      <a:pt x="6787"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 name="Google Shape;642;p8"/>
            <p:cNvSpPr/>
            <p:nvPr/>
          </p:nvSpPr>
          <p:spPr>
            <a:xfrm>
              <a:off x="3198518" y="1129275"/>
              <a:ext cx="106670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 name="Google Shape;643;p8"/>
            <p:cNvGrpSpPr/>
            <p:nvPr/>
          </p:nvGrpSpPr>
          <p:grpSpPr>
            <a:xfrm>
              <a:off x="4433200" y="913500"/>
              <a:ext cx="279225" cy="446500"/>
              <a:chOff x="6932400" y="1038950"/>
              <a:chExt cx="279225" cy="446500"/>
            </a:xfrm>
          </p:grpSpPr>
          <p:sp>
            <p:nvSpPr>
              <p:cNvPr id="644" name="Google Shape;644;p8"/>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7042525" y="1038950"/>
                <a:ext cx="58975" cy="446500"/>
              </a:xfrm>
              <a:custGeom>
                <a:avLst/>
                <a:gdLst/>
                <a:ahLst/>
                <a:cxnLst/>
                <a:rect l="l" t="t" r="r" b="b"/>
                <a:pathLst>
                  <a:path w="2359" h="17860" extrusionOk="0">
                    <a:moveTo>
                      <a:pt x="1180" y="0"/>
                    </a:moveTo>
                    <a:lnTo>
                      <a:pt x="1" y="1346"/>
                    </a:lnTo>
                    <a:lnTo>
                      <a:pt x="1001" y="5584"/>
                    </a:lnTo>
                    <a:lnTo>
                      <a:pt x="1" y="16526"/>
                    </a:lnTo>
                    <a:lnTo>
                      <a:pt x="1180" y="17860"/>
                    </a:lnTo>
                    <a:lnTo>
                      <a:pt x="2358" y="16526"/>
                    </a:lnTo>
                    <a:lnTo>
                      <a:pt x="1358" y="5584"/>
                    </a:lnTo>
                    <a:lnTo>
                      <a:pt x="2358" y="1346"/>
                    </a:lnTo>
                    <a:lnTo>
                      <a:pt x="1180" y="0"/>
                    </a:ln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 name="Google Shape;647;p8"/>
            <p:cNvSpPr/>
            <p:nvPr/>
          </p:nvSpPr>
          <p:spPr>
            <a:xfrm>
              <a:off x="3198525" y="1183800"/>
              <a:ext cx="106670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4880393" y="1129275"/>
              <a:ext cx="106670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4880400" y="1183800"/>
              <a:ext cx="106670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 name="Google Shape;650;p8"/>
            <p:cNvGrpSpPr/>
            <p:nvPr/>
          </p:nvGrpSpPr>
          <p:grpSpPr>
            <a:xfrm>
              <a:off x="2947435" y="3939525"/>
              <a:ext cx="323151" cy="111550"/>
              <a:chOff x="3023635" y="3939525"/>
              <a:chExt cx="323151" cy="111550"/>
            </a:xfrm>
          </p:grpSpPr>
          <p:sp>
            <p:nvSpPr>
              <p:cNvPr id="651" name="Google Shape;651;p8"/>
              <p:cNvSpPr/>
              <p:nvPr/>
            </p:nvSpPr>
            <p:spPr>
              <a:xfrm>
                <a:off x="3023635" y="3939525"/>
                <a:ext cx="32314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3023637" y="3994050"/>
                <a:ext cx="32314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 name="Google Shape;653;p8"/>
            <p:cNvGrpSpPr/>
            <p:nvPr/>
          </p:nvGrpSpPr>
          <p:grpSpPr>
            <a:xfrm>
              <a:off x="5873510" y="3939525"/>
              <a:ext cx="323151" cy="111550"/>
              <a:chOff x="3023635" y="3939525"/>
              <a:chExt cx="323151" cy="111550"/>
            </a:xfrm>
          </p:grpSpPr>
          <p:sp>
            <p:nvSpPr>
              <p:cNvPr id="654" name="Google Shape;654;p8"/>
              <p:cNvSpPr/>
              <p:nvPr/>
            </p:nvSpPr>
            <p:spPr>
              <a:xfrm>
                <a:off x="3023635" y="3939525"/>
                <a:ext cx="32314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3023637" y="3994050"/>
                <a:ext cx="32314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1819756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ection title and description" preserve="1">
  <p:cSld name="Section title and description">
    <p:bg>
      <p:bgPr>
        <a:blipFill>
          <a:blip r:embed="rId2">
            <a:alphaModFix/>
          </a:blip>
          <a:stretch>
            <a:fillRect/>
          </a:stretch>
        </a:blipFill>
        <a:effectLst/>
      </p:bgPr>
    </p:bg>
    <p:spTree>
      <p:nvGrpSpPr>
        <p:cNvPr id="1" name="Shape 656"/>
        <p:cNvGrpSpPr/>
        <p:nvPr/>
      </p:nvGrpSpPr>
      <p:grpSpPr>
        <a:xfrm>
          <a:off x="0" y="0"/>
          <a:ext cx="0" cy="0"/>
          <a:chOff x="0" y="0"/>
          <a:chExt cx="0" cy="0"/>
        </a:xfrm>
      </p:grpSpPr>
      <p:grpSp>
        <p:nvGrpSpPr>
          <p:cNvPr id="657" name="Google Shape;657;p9"/>
          <p:cNvGrpSpPr/>
          <p:nvPr/>
        </p:nvGrpSpPr>
        <p:grpSpPr>
          <a:xfrm>
            <a:off x="-23" y="114913"/>
            <a:ext cx="9067896" cy="4900595"/>
            <a:chOff x="-23" y="114913"/>
            <a:chExt cx="9067896" cy="4900595"/>
          </a:xfrm>
        </p:grpSpPr>
        <p:grpSp>
          <p:nvGrpSpPr>
            <p:cNvPr id="658" name="Google Shape;658;p9"/>
            <p:cNvGrpSpPr/>
            <p:nvPr/>
          </p:nvGrpSpPr>
          <p:grpSpPr>
            <a:xfrm flipH="1">
              <a:off x="4477159" y="4842845"/>
              <a:ext cx="189780" cy="172662"/>
              <a:chOff x="4520653" y="4806269"/>
              <a:chExt cx="189780" cy="172662"/>
            </a:xfrm>
          </p:grpSpPr>
          <p:sp>
            <p:nvSpPr>
              <p:cNvPr id="659" name="Google Shape;659;p9"/>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9"/>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9"/>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 name="Google Shape;662;p9"/>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 name="Google Shape;663;p9"/>
            <p:cNvGrpSpPr/>
            <p:nvPr/>
          </p:nvGrpSpPr>
          <p:grpSpPr>
            <a:xfrm flipH="1">
              <a:off x="-23" y="114937"/>
              <a:ext cx="9067896" cy="4880416"/>
              <a:chOff x="76177" y="114937"/>
              <a:chExt cx="9067896" cy="4880416"/>
            </a:xfrm>
          </p:grpSpPr>
          <p:grpSp>
            <p:nvGrpSpPr>
              <p:cNvPr id="664" name="Google Shape;664;p9"/>
              <p:cNvGrpSpPr/>
              <p:nvPr/>
            </p:nvGrpSpPr>
            <p:grpSpPr>
              <a:xfrm>
                <a:off x="194306" y="1034696"/>
                <a:ext cx="213648" cy="3005896"/>
                <a:chOff x="194306" y="1034696"/>
                <a:chExt cx="213648" cy="3005896"/>
              </a:xfrm>
            </p:grpSpPr>
            <p:sp>
              <p:nvSpPr>
                <p:cNvPr id="665" name="Google Shape;665;p9"/>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9"/>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9"/>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9"/>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9"/>
              <p:cNvGrpSpPr/>
              <p:nvPr/>
            </p:nvGrpSpPr>
            <p:grpSpPr>
              <a:xfrm>
                <a:off x="1005226" y="210401"/>
                <a:ext cx="8138847" cy="211872"/>
                <a:chOff x="1005226" y="199492"/>
                <a:chExt cx="8138847" cy="211872"/>
              </a:xfrm>
            </p:grpSpPr>
            <p:sp>
              <p:nvSpPr>
                <p:cNvPr id="670" name="Google Shape;670;p9"/>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9"/>
                <p:cNvGrpSpPr/>
                <p:nvPr/>
              </p:nvGrpSpPr>
              <p:grpSpPr>
                <a:xfrm>
                  <a:off x="1005226" y="199492"/>
                  <a:ext cx="3295960" cy="211872"/>
                  <a:chOff x="1018925" y="254356"/>
                  <a:chExt cx="3295960" cy="211872"/>
                </a:xfrm>
              </p:grpSpPr>
              <p:sp>
                <p:nvSpPr>
                  <p:cNvPr id="672" name="Google Shape;672;p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 name="Google Shape;674;p9"/>
              <p:cNvGrpSpPr/>
              <p:nvPr/>
            </p:nvGrpSpPr>
            <p:grpSpPr>
              <a:xfrm>
                <a:off x="91453" y="114937"/>
                <a:ext cx="750045" cy="777207"/>
                <a:chOff x="54877" y="169801"/>
                <a:chExt cx="750045" cy="777207"/>
              </a:xfrm>
            </p:grpSpPr>
            <p:sp>
              <p:nvSpPr>
                <p:cNvPr id="675" name="Google Shape;675;p9"/>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9"/>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9"/>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9"/>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9"/>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9"/>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9"/>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9"/>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9"/>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9"/>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9"/>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9"/>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9"/>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9"/>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9"/>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9"/>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9"/>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9"/>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9"/>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9"/>
              <p:cNvGrpSpPr/>
              <p:nvPr/>
            </p:nvGrpSpPr>
            <p:grpSpPr>
              <a:xfrm>
                <a:off x="76177" y="4248700"/>
                <a:ext cx="779177" cy="746654"/>
                <a:chOff x="39601" y="4212124"/>
                <a:chExt cx="779177" cy="746654"/>
              </a:xfrm>
            </p:grpSpPr>
            <p:sp>
              <p:nvSpPr>
                <p:cNvPr id="695" name="Google Shape;695;p9"/>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9"/>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9"/>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9"/>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9"/>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9"/>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9"/>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9"/>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9"/>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9"/>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9"/>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9"/>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9"/>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9"/>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9"/>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9"/>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9"/>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9"/>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9"/>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9"/>
              <p:cNvGrpSpPr/>
              <p:nvPr/>
            </p:nvGrpSpPr>
            <p:grpSpPr>
              <a:xfrm rot="10800000" flipH="1">
                <a:off x="1005226" y="4721208"/>
                <a:ext cx="8138847" cy="211872"/>
                <a:chOff x="1005226" y="199492"/>
                <a:chExt cx="8138847" cy="211872"/>
              </a:xfrm>
            </p:grpSpPr>
            <p:sp>
              <p:nvSpPr>
                <p:cNvPr id="715" name="Google Shape;715;p9"/>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 name="Google Shape;716;p9"/>
                <p:cNvGrpSpPr/>
                <p:nvPr/>
              </p:nvGrpSpPr>
              <p:grpSpPr>
                <a:xfrm>
                  <a:off x="1005226" y="199492"/>
                  <a:ext cx="3295960" cy="211872"/>
                  <a:chOff x="1018925" y="254356"/>
                  <a:chExt cx="3295960" cy="211872"/>
                </a:xfrm>
              </p:grpSpPr>
              <p:sp>
                <p:nvSpPr>
                  <p:cNvPr id="717" name="Google Shape;717;p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19" name="Google Shape;719;p9"/>
          <p:cNvSpPr txBox="1">
            <a:spLocks noGrp="1"/>
          </p:cNvSpPr>
          <p:nvPr>
            <p:ph type="title"/>
          </p:nvPr>
        </p:nvSpPr>
        <p:spPr>
          <a:xfrm>
            <a:off x="1048525" y="1454025"/>
            <a:ext cx="4045200" cy="1335900"/>
          </a:xfrm>
          <a:prstGeom prst="rect">
            <a:avLst/>
          </a:prstGeom>
        </p:spPr>
        <p:txBody>
          <a:bodyPr spcFirstLastPara="1" wrap="square" lIns="91425" tIns="91425" rIns="91425" bIns="91425" anchor="b" anchorCtr="0">
            <a:noAutofit/>
          </a:bodyPr>
          <a:lstStyle>
            <a:lvl1pPr lvl="0" algn="l">
              <a:spcBef>
                <a:spcPts val="0"/>
              </a:spcBef>
              <a:spcAft>
                <a:spcPts val="0"/>
              </a:spcAft>
              <a:buSzPts val="4200"/>
              <a:buNone/>
              <a:defRPr sz="7900">
                <a:solidFill>
                  <a:schemeClr val="accent5"/>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720" name="Google Shape;720;p9"/>
          <p:cNvSpPr txBox="1">
            <a:spLocks noGrp="1"/>
          </p:cNvSpPr>
          <p:nvPr>
            <p:ph type="subTitle" idx="1"/>
          </p:nvPr>
        </p:nvSpPr>
        <p:spPr>
          <a:xfrm>
            <a:off x="1048525" y="2722100"/>
            <a:ext cx="3639900" cy="9543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500">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extLst>
      <p:ext uri="{BB962C8B-B14F-4D97-AF65-F5344CB8AC3E}">
        <p14:creationId xmlns:p14="http://schemas.microsoft.com/office/powerpoint/2010/main" val="343937322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Caption" preserve="1">
  <p:cSld name="Caption">
    <p:spTree>
      <p:nvGrpSpPr>
        <p:cNvPr id="1" name="Shape 721"/>
        <p:cNvGrpSpPr/>
        <p:nvPr/>
      </p:nvGrpSpPr>
      <p:grpSpPr>
        <a:xfrm>
          <a:off x="0" y="0"/>
          <a:ext cx="0" cy="0"/>
          <a:chOff x="0" y="0"/>
          <a:chExt cx="0" cy="0"/>
        </a:xfrm>
      </p:grpSpPr>
      <p:grpSp>
        <p:nvGrpSpPr>
          <p:cNvPr id="722" name="Google Shape;722;p10"/>
          <p:cNvGrpSpPr/>
          <p:nvPr/>
        </p:nvGrpSpPr>
        <p:grpSpPr>
          <a:xfrm>
            <a:off x="76177" y="114913"/>
            <a:ext cx="8991497" cy="4900595"/>
            <a:chOff x="76177" y="114913"/>
            <a:chExt cx="8991497" cy="4900595"/>
          </a:xfrm>
        </p:grpSpPr>
        <p:grpSp>
          <p:nvGrpSpPr>
            <p:cNvPr id="723" name="Google Shape;723;p10"/>
            <p:cNvGrpSpPr/>
            <p:nvPr/>
          </p:nvGrpSpPr>
          <p:grpSpPr>
            <a:xfrm>
              <a:off x="4477110" y="4842845"/>
              <a:ext cx="189780" cy="172662"/>
              <a:chOff x="4520653" y="4806269"/>
              <a:chExt cx="189780" cy="172662"/>
            </a:xfrm>
          </p:grpSpPr>
          <p:sp>
            <p:nvSpPr>
              <p:cNvPr id="724" name="Google Shape;724;p1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 name="Google Shape;727;p10"/>
            <p:cNvGrpSpPr/>
            <p:nvPr/>
          </p:nvGrpSpPr>
          <p:grpSpPr>
            <a:xfrm>
              <a:off x="194306" y="1034696"/>
              <a:ext cx="213648" cy="3005896"/>
              <a:chOff x="194306" y="1034696"/>
              <a:chExt cx="213648" cy="3005896"/>
            </a:xfrm>
          </p:grpSpPr>
          <p:sp>
            <p:nvSpPr>
              <p:cNvPr id="728" name="Google Shape;728;p1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10"/>
            <p:cNvGrpSpPr/>
            <p:nvPr/>
          </p:nvGrpSpPr>
          <p:grpSpPr>
            <a:xfrm>
              <a:off x="1018925" y="4718372"/>
              <a:ext cx="3295960" cy="211904"/>
              <a:chOff x="1018925" y="4669812"/>
              <a:chExt cx="3295960" cy="211904"/>
            </a:xfrm>
          </p:grpSpPr>
          <p:sp>
            <p:nvSpPr>
              <p:cNvPr id="733" name="Google Shape;733;p1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10"/>
            <p:cNvGrpSpPr/>
            <p:nvPr/>
          </p:nvGrpSpPr>
          <p:grpSpPr>
            <a:xfrm>
              <a:off x="4856159" y="4718372"/>
              <a:ext cx="3296315" cy="211904"/>
              <a:chOff x="4856159" y="4669812"/>
              <a:chExt cx="3296315" cy="211904"/>
            </a:xfrm>
          </p:grpSpPr>
          <p:sp>
            <p:nvSpPr>
              <p:cNvPr id="736" name="Google Shape;736;p1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10"/>
            <p:cNvGrpSpPr/>
            <p:nvPr/>
          </p:nvGrpSpPr>
          <p:grpSpPr>
            <a:xfrm>
              <a:off x="1005226" y="213208"/>
              <a:ext cx="7133549" cy="211872"/>
              <a:chOff x="1018925" y="199492"/>
              <a:chExt cx="7133549" cy="211872"/>
            </a:xfrm>
          </p:grpSpPr>
          <p:grpSp>
            <p:nvGrpSpPr>
              <p:cNvPr id="739" name="Google Shape;739;p10"/>
              <p:cNvGrpSpPr/>
              <p:nvPr/>
            </p:nvGrpSpPr>
            <p:grpSpPr>
              <a:xfrm>
                <a:off x="4856159" y="199492"/>
                <a:ext cx="3296315" cy="211872"/>
                <a:chOff x="4856159" y="254356"/>
                <a:chExt cx="3296315" cy="211872"/>
              </a:xfrm>
            </p:grpSpPr>
            <p:sp>
              <p:nvSpPr>
                <p:cNvPr id="740" name="Google Shape;740;p1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10"/>
              <p:cNvGrpSpPr/>
              <p:nvPr/>
            </p:nvGrpSpPr>
            <p:grpSpPr>
              <a:xfrm>
                <a:off x="1018925" y="199492"/>
                <a:ext cx="3295960" cy="211872"/>
                <a:chOff x="1018925" y="254356"/>
                <a:chExt cx="3295960" cy="211872"/>
              </a:xfrm>
            </p:grpSpPr>
            <p:sp>
              <p:nvSpPr>
                <p:cNvPr id="743" name="Google Shape;743;p1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 name="Google Shape;745;p10"/>
            <p:cNvGrpSpPr/>
            <p:nvPr/>
          </p:nvGrpSpPr>
          <p:grpSpPr>
            <a:xfrm>
              <a:off x="91453" y="114937"/>
              <a:ext cx="750045" cy="777207"/>
              <a:chOff x="54877" y="169801"/>
              <a:chExt cx="750045" cy="777207"/>
            </a:xfrm>
          </p:grpSpPr>
          <p:sp>
            <p:nvSpPr>
              <p:cNvPr id="746" name="Google Shape;746;p1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 name="Google Shape;765;p10"/>
            <p:cNvGrpSpPr/>
            <p:nvPr/>
          </p:nvGrpSpPr>
          <p:grpSpPr>
            <a:xfrm>
              <a:off x="76177" y="4248700"/>
              <a:ext cx="779177" cy="746654"/>
              <a:chOff x="39601" y="4212124"/>
              <a:chExt cx="779177" cy="746654"/>
            </a:xfrm>
          </p:grpSpPr>
          <p:sp>
            <p:nvSpPr>
              <p:cNvPr id="766" name="Google Shape;766;p1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10"/>
            <p:cNvGrpSpPr/>
            <p:nvPr/>
          </p:nvGrpSpPr>
          <p:grpSpPr>
            <a:xfrm>
              <a:off x="8735864" y="1034696"/>
              <a:ext cx="213293" cy="3005896"/>
              <a:chOff x="8735864" y="1034696"/>
              <a:chExt cx="213293" cy="3005896"/>
            </a:xfrm>
          </p:grpSpPr>
          <p:sp>
            <p:nvSpPr>
              <p:cNvPr id="786" name="Google Shape;786;p1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 name="Google Shape;790;p10"/>
            <p:cNvGrpSpPr/>
            <p:nvPr/>
          </p:nvGrpSpPr>
          <p:grpSpPr>
            <a:xfrm>
              <a:off x="8302319" y="114937"/>
              <a:ext cx="750045" cy="777046"/>
              <a:chOff x="8338895" y="169801"/>
              <a:chExt cx="750045" cy="777046"/>
            </a:xfrm>
          </p:grpSpPr>
          <p:sp>
            <p:nvSpPr>
              <p:cNvPr id="791" name="Google Shape;791;p1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10"/>
            <p:cNvGrpSpPr/>
            <p:nvPr/>
          </p:nvGrpSpPr>
          <p:grpSpPr>
            <a:xfrm>
              <a:off x="8288916" y="4248700"/>
              <a:ext cx="778757" cy="746654"/>
              <a:chOff x="8325492" y="4212124"/>
              <a:chExt cx="778757" cy="746654"/>
            </a:xfrm>
          </p:grpSpPr>
          <p:sp>
            <p:nvSpPr>
              <p:cNvPr id="811" name="Google Shape;811;p1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 name="Google Shape;830;p1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 name="Google Shape;831;p10"/>
          <p:cNvSpPr txBox="1">
            <a:spLocks noGrp="1"/>
          </p:cNvSpPr>
          <p:nvPr>
            <p:ph type="title"/>
          </p:nvPr>
        </p:nvSpPr>
        <p:spPr>
          <a:xfrm>
            <a:off x="817400" y="588625"/>
            <a:ext cx="4108200" cy="1069500"/>
          </a:xfrm>
          <a:prstGeom prst="rect">
            <a:avLst/>
          </a:prstGeom>
        </p:spPr>
        <p:txBody>
          <a:bodyPr spcFirstLastPara="1" wrap="square" lIns="91425" tIns="91425" rIns="91425" bIns="91425" anchor="ctr" anchorCtr="0">
            <a:noAutofit/>
          </a:bodyPr>
          <a:lstStyle>
            <a:lvl1pPr lvl="0" algn="l">
              <a:spcBef>
                <a:spcPts val="0"/>
              </a:spcBef>
              <a:spcAft>
                <a:spcPts val="0"/>
              </a:spcAft>
              <a:buClr>
                <a:schemeClr val="accent5"/>
              </a:buClr>
              <a:buSzPts val="2800"/>
              <a:buNone/>
              <a:defRPr sz="3100">
                <a:solidFill>
                  <a:schemeClr val="accent5"/>
                </a:solidFill>
              </a:defRPr>
            </a:lvl1pPr>
            <a:lvl2pPr lvl="1">
              <a:spcBef>
                <a:spcPts val="0"/>
              </a:spcBef>
              <a:spcAft>
                <a:spcPts val="0"/>
              </a:spcAft>
              <a:buClr>
                <a:schemeClr val="accent5"/>
              </a:buClr>
              <a:buSzPts val="2800"/>
              <a:buNone/>
              <a:defRPr>
                <a:solidFill>
                  <a:schemeClr val="accent5"/>
                </a:solidFill>
                <a:latin typeface="Nunito"/>
                <a:ea typeface="Nunito"/>
                <a:cs typeface="Nunito"/>
                <a:sym typeface="Nunito"/>
              </a:defRPr>
            </a:lvl2pPr>
            <a:lvl3pPr lvl="2">
              <a:spcBef>
                <a:spcPts val="0"/>
              </a:spcBef>
              <a:spcAft>
                <a:spcPts val="0"/>
              </a:spcAft>
              <a:buClr>
                <a:schemeClr val="accent5"/>
              </a:buClr>
              <a:buSzPts val="2800"/>
              <a:buNone/>
              <a:defRPr>
                <a:solidFill>
                  <a:schemeClr val="accent5"/>
                </a:solidFill>
                <a:latin typeface="Nunito"/>
                <a:ea typeface="Nunito"/>
                <a:cs typeface="Nunito"/>
                <a:sym typeface="Nunito"/>
              </a:defRPr>
            </a:lvl3pPr>
            <a:lvl4pPr lvl="3">
              <a:spcBef>
                <a:spcPts val="0"/>
              </a:spcBef>
              <a:spcAft>
                <a:spcPts val="0"/>
              </a:spcAft>
              <a:buClr>
                <a:schemeClr val="accent5"/>
              </a:buClr>
              <a:buSzPts val="2800"/>
              <a:buNone/>
              <a:defRPr>
                <a:solidFill>
                  <a:schemeClr val="accent5"/>
                </a:solidFill>
                <a:latin typeface="Nunito"/>
                <a:ea typeface="Nunito"/>
                <a:cs typeface="Nunito"/>
                <a:sym typeface="Nunito"/>
              </a:defRPr>
            </a:lvl4pPr>
            <a:lvl5pPr lvl="4">
              <a:spcBef>
                <a:spcPts val="0"/>
              </a:spcBef>
              <a:spcAft>
                <a:spcPts val="0"/>
              </a:spcAft>
              <a:buClr>
                <a:schemeClr val="accent5"/>
              </a:buClr>
              <a:buSzPts val="2800"/>
              <a:buNone/>
              <a:defRPr>
                <a:solidFill>
                  <a:schemeClr val="accent5"/>
                </a:solidFill>
                <a:latin typeface="Nunito"/>
                <a:ea typeface="Nunito"/>
                <a:cs typeface="Nunito"/>
                <a:sym typeface="Nunito"/>
              </a:defRPr>
            </a:lvl5pPr>
            <a:lvl6pPr lvl="5">
              <a:spcBef>
                <a:spcPts val="0"/>
              </a:spcBef>
              <a:spcAft>
                <a:spcPts val="0"/>
              </a:spcAft>
              <a:buClr>
                <a:schemeClr val="accent5"/>
              </a:buClr>
              <a:buSzPts val="2800"/>
              <a:buNone/>
              <a:defRPr>
                <a:solidFill>
                  <a:schemeClr val="accent5"/>
                </a:solidFill>
                <a:latin typeface="Nunito"/>
                <a:ea typeface="Nunito"/>
                <a:cs typeface="Nunito"/>
                <a:sym typeface="Nunito"/>
              </a:defRPr>
            </a:lvl6pPr>
            <a:lvl7pPr lvl="6">
              <a:spcBef>
                <a:spcPts val="0"/>
              </a:spcBef>
              <a:spcAft>
                <a:spcPts val="0"/>
              </a:spcAft>
              <a:buClr>
                <a:schemeClr val="accent5"/>
              </a:buClr>
              <a:buSzPts val="2800"/>
              <a:buNone/>
              <a:defRPr>
                <a:solidFill>
                  <a:schemeClr val="accent5"/>
                </a:solidFill>
                <a:latin typeface="Nunito"/>
                <a:ea typeface="Nunito"/>
                <a:cs typeface="Nunito"/>
                <a:sym typeface="Nunito"/>
              </a:defRPr>
            </a:lvl7pPr>
            <a:lvl8pPr lvl="7">
              <a:spcBef>
                <a:spcPts val="0"/>
              </a:spcBef>
              <a:spcAft>
                <a:spcPts val="0"/>
              </a:spcAft>
              <a:buClr>
                <a:schemeClr val="accent5"/>
              </a:buClr>
              <a:buSzPts val="2800"/>
              <a:buNone/>
              <a:defRPr>
                <a:solidFill>
                  <a:schemeClr val="accent5"/>
                </a:solidFill>
                <a:latin typeface="Nunito"/>
                <a:ea typeface="Nunito"/>
                <a:cs typeface="Nunito"/>
                <a:sym typeface="Nunito"/>
              </a:defRPr>
            </a:lvl8pPr>
            <a:lvl9pPr lvl="8">
              <a:spcBef>
                <a:spcPts val="0"/>
              </a:spcBef>
              <a:spcAft>
                <a:spcPts val="0"/>
              </a:spcAft>
              <a:buClr>
                <a:schemeClr val="accent5"/>
              </a:buClr>
              <a:buSzPts val="2800"/>
              <a:buNone/>
              <a:defRPr>
                <a:solidFill>
                  <a:schemeClr val="accent5"/>
                </a:solidFill>
                <a:latin typeface="Nunito"/>
                <a:ea typeface="Nunito"/>
                <a:cs typeface="Nunito"/>
                <a:sym typeface="Nunito"/>
              </a:defRPr>
            </a:lvl9pPr>
          </a:lstStyle>
          <a:p>
            <a:endParaRPr/>
          </a:p>
        </p:txBody>
      </p:sp>
    </p:spTree>
    <p:extLst>
      <p:ext uri="{BB962C8B-B14F-4D97-AF65-F5344CB8AC3E}">
        <p14:creationId xmlns:p14="http://schemas.microsoft.com/office/powerpoint/2010/main" val="155404612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ig number" preserve="1">
  <p:cSld name="Big number">
    <p:bg>
      <p:bgPr>
        <a:blipFill>
          <a:blip r:embed="rId2">
            <a:alphaModFix/>
          </a:blip>
          <a:stretch>
            <a:fillRect/>
          </a:stretch>
        </a:blipFill>
        <a:effectLst/>
      </p:bgPr>
    </p:bg>
    <p:spTree>
      <p:nvGrpSpPr>
        <p:cNvPr id="1" name="Shape 832"/>
        <p:cNvGrpSpPr/>
        <p:nvPr/>
      </p:nvGrpSpPr>
      <p:grpSpPr>
        <a:xfrm>
          <a:off x="0" y="0"/>
          <a:ext cx="0" cy="0"/>
          <a:chOff x="0" y="0"/>
          <a:chExt cx="0" cy="0"/>
        </a:xfrm>
      </p:grpSpPr>
      <p:grpSp>
        <p:nvGrpSpPr>
          <p:cNvPr id="833" name="Google Shape;833;p11"/>
          <p:cNvGrpSpPr/>
          <p:nvPr/>
        </p:nvGrpSpPr>
        <p:grpSpPr>
          <a:xfrm>
            <a:off x="1414275" y="750350"/>
            <a:ext cx="6289000" cy="3704075"/>
            <a:chOff x="1414275" y="750350"/>
            <a:chExt cx="6289000" cy="3704075"/>
          </a:xfrm>
        </p:grpSpPr>
        <p:grpSp>
          <p:nvGrpSpPr>
            <p:cNvPr id="834" name="Google Shape;834;p11"/>
            <p:cNvGrpSpPr/>
            <p:nvPr/>
          </p:nvGrpSpPr>
          <p:grpSpPr>
            <a:xfrm>
              <a:off x="3526913" y="750350"/>
              <a:ext cx="2090175" cy="485375"/>
              <a:chOff x="1095650" y="1036875"/>
              <a:chExt cx="2090175" cy="485375"/>
            </a:xfrm>
          </p:grpSpPr>
          <p:sp>
            <p:nvSpPr>
              <p:cNvPr id="835" name="Google Shape;835;p11"/>
              <p:cNvSpPr/>
              <p:nvPr/>
            </p:nvSpPr>
            <p:spPr>
              <a:xfrm>
                <a:off x="2634550" y="1307300"/>
                <a:ext cx="302150" cy="175650"/>
              </a:xfrm>
              <a:custGeom>
                <a:avLst/>
                <a:gdLst/>
                <a:ahLst/>
                <a:cxnLst/>
                <a:rect l="l" t="t" r="r" b="b"/>
                <a:pathLst>
                  <a:path w="12086" h="7026" extrusionOk="0">
                    <a:moveTo>
                      <a:pt x="4289" y="833"/>
                    </a:moveTo>
                    <a:cubicBezTo>
                      <a:pt x="4660" y="833"/>
                      <a:pt x="5035" y="874"/>
                      <a:pt x="5406" y="970"/>
                    </a:cubicBezTo>
                    <a:cubicBezTo>
                      <a:pt x="5989" y="1113"/>
                      <a:pt x="6537" y="1435"/>
                      <a:pt x="7013" y="1792"/>
                    </a:cubicBezTo>
                    <a:cubicBezTo>
                      <a:pt x="7489" y="2161"/>
                      <a:pt x="7906" y="2578"/>
                      <a:pt x="8335" y="2982"/>
                    </a:cubicBezTo>
                    <a:cubicBezTo>
                      <a:pt x="8763" y="3375"/>
                      <a:pt x="9228" y="3732"/>
                      <a:pt x="9787" y="3971"/>
                    </a:cubicBezTo>
                    <a:cubicBezTo>
                      <a:pt x="9168" y="3816"/>
                      <a:pt x="8668" y="3482"/>
                      <a:pt x="8204" y="3113"/>
                    </a:cubicBezTo>
                    <a:cubicBezTo>
                      <a:pt x="7787" y="2780"/>
                      <a:pt x="7418" y="2423"/>
                      <a:pt x="7013" y="2101"/>
                    </a:cubicBezTo>
                    <a:lnTo>
                      <a:pt x="7013" y="2101"/>
                    </a:lnTo>
                    <a:cubicBezTo>
                      <a:pt x="7084" y="2185"/>
                      <a:pt x="7144" y="2292"/>
                      <a:pt x="7204" y="2399"/>
                    </a:cubicBezTo>
                    <a:cubicBezTo>
                      <a:pt x="7477" y="2887"/>
                      <a:pt x="7620" y="3471"/>
                      <a:pt x="7489" y="4018"/>
                    </a:cubicBezTo>
                    <a:cubicBezTo>
                      <a:pt x="7430" y="3471"/>
                      <a:pt x="7263" y="2959"/>
                      <a:pt x="7013" y="2518"/>
                    </a:cubicBezTo>
                    <a:cubicBezTo>
                      <a:pt x="6823" y="2173"/>
                      <a:pt x="6584" y="1875"/>
                      <a:pt x="6299" y="1589"/>
                    </a:cubicBezTo>
                    <a:cubicBezTo>
                      <a:pt x="6001" y="1399"/>
                      <a:pt x="5680" y="1244"/>
                      <a:pt x="5346" y="1137"/>
                    </a:cubicBezTo>
                    <a:cubicBezTo>
                      <a:pt x="4798" y="958"/>
                      <a:pt x="4215" y="899"/>
                      <a:pt x="3620" y="875"/>
                    </a:cubicBezTo>
                    <a:cubicBezTo>
                      <a:pt x="3840" y="848"/>
                      <a:pt x="4064" y="833"/>
                      <a:pt x="4289" y="833"/>
                    </a:cubicBezTo>
                    <a:close/>
                    <a:moveTo>
                      <a:pt x="3999" y="1"/>
                    </a:moveTo>
                    <a:cubicBezTo>
                      <a:pt x="3789" y="1"/>
                      <a:pt x="3579" y="10"/>
                      <a:pt x="3370" y="30"/>
                    </a:cubicBezTo>
                    <a:cubicBezTo>
                      <a:pt x="2155" y="137"/>
                      <a:pt x="1000" y="565"/>
                      <a:pt x="0" y="1232"/>
                    </a:cubicBezTo>
                    <a:cubicBezTo>
                      <a:pt x="422" y="1095"/>
                      <a:pt x="899" y="1051"/>
                      <a:pt x="1416" y="1051"/>
                    </a:cubicBezTo>
                    <a:cubicBezTo>
                      <a:pt x="1483" y="1051"/>
                      <a:pt x="1551" y="1052"/>
                      <a:pt x="1619" y="1054"/>
                    </a:cubicBezTo>
                    <a:cubicBezTo>
                      <a:pt x="2917" y="1089"/>
                      <a:pt x="4144" y="1947"/>
                      <a:pt x="4620" y="3137"/>
                    </a:cubicBezTo>
                    <a:cubicBezTo>
                      <a:pt x="5096" y="4328"/>
                      <a:pt x="4798" y="5911"/>
                      <a:pt x="3905" y="6828"/>
                    </a:cubicBezTo>
                    <a:cubicBezTo>
                      <a:pt x="4136" y="6960"/>
                      <a:pt x="4400" y="7026"/>
                      <a:pt x="4663" y="7026"/>
                    </a:cubicBezTo>
                    <a:cubicBezTo>
                      <a:pt x="4969" y="7026"/>
                      <a:pt x="5275" y="6936"/>
                      <a:pt x="5525" y="6757"/>
                    </a:cubicBezTo>
                    <a:cubicBezTo>
                      <a:pt x="6001" y="6435"/>
                      <a:pt x="6120" y="5804"/>
                      <a:pt x="6049" y="5245"/>
                    </a:cubicBezTo>
                    <a:lnTo>
                      <a:pt x="6049" y="5245"/>
                    </a:lnTo>
                    <a:cubicBezTo>
                      <a:pt x="6346" y="5542"/>
                      <a:pt x="6656" y="5840"/>
                      <a:pt x="7061" y="5971"/>
                    </a:cubicBezTo>
                    <a:cubicBezTo>
                      <a:pt x="7190" y="6013"/>
                      <a:pt x="7327" y="6035"/>
                      <a:pt x="7462" y="6035"/>
                    </a:cubicBezTo>
                    <a:cubicBezTo>
                      <a:pt x="7752" y="6035"/>
                      <a:pt x="8033" y="5932"/>
                      <a:pt x="8204" y="5697"/>
                    </a:cubicBezTo>
                    <a:cubicBezTo>
                      <a:pt x="8382" y="5447"/>
                      <a:pt x="8323" y="4947"/>
                      <a:pt x="8096" y="4709"/>
                    </a:cubicBezTo>
                    <a:lnTo>
                      <a:pt x="8096" y="4709"/>
                    </a:lnTo>
                    <a:cubicBezTo>
                      <a:pt x="8532" y="4902"/>
                      <a:pt x="9007" y="5005"/>
                      <a:pt x="9486" y="5005"/>
                    </a:cubicBezTo>
                    <a:cubicBezTo>
                      <a:pt x="9806" y="5005"/>
                      <a:pt x="10128" y="4959"/>
                      <a:pt x="10442" y="4864"/>
                    </a:cubicBezTo>
                    <a:cubicBezTo>
                      <a:pt x="11299" y="4614"/>
                      <a:pt x="11704" y="3840"/>
                      <a:pt x="12085" y="3042"/>
                    </a:cubicBezTo>
                    <a:lnTo>
                      <a:pt x="12085" y="3042"/>
                    </a:lnTo>
                    <a:cubicBezTo>
                      <a:pt x="11855" y="3159"/>
                      <a:pt x="11607" y="3210"/>
                      <a:pt x="11355" y="3210"/>
                    </a:cubicBezTo>
                    <a:cubicBezTo>
                      <a:pt x="10914" y="3210"/>
                      <a:pt x="10463" y="3055"/>
                      <a:pt x="10085" y="2828"/>
                    </a:cubicBezTo>
                    <a:cubicBezTo>
                      <a:pt x="9466" y="2470"/>
                      <a:pt x="8989" y="1970"/>
                      <a:pt x="8442" y="1530"/>
                    </a:cubicBezTo>
                    <a:cubicBezTo>
                      <a:pt x="7179" y="551"/>
                      <a:pt x="5592" y="1"/>
                      <a:pt x="39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1"/>
              <p:cNvSpPr/>
              <p:nvPr/>
            </p:nvSpPr>
            <p:spPr>
              <a:xfrm>
                <a:off x="2491075" y="1225000"/>
                <a:ext cx="683450" cy="276175"/>
              </a:xfrm>
              <a:custGeom>
                <a:avLst/>
                <a:gdLst/>
                <a:ahLst/>
                <a:cxnLst/>
                <a:rect l="l" t="t" r="r" b="b"/>
                <a:pathLst>
                  <a:path w="27338" h="11047" extrusionOk="0">
                    <a:moveTo>
                      <a:pt x="20539" y="1214"/>
                    </a:moveTo>
                    <a:cubicBezTo>
                      <a:pt x="21432" y="1512"/>
                      <a:pt x="22265" y="1964"/>
                      <a:pt x="23027" y="2536"/>
                    </a:cubicBezTo>
                    <a:cubicBezTo>
                      <a:pt x="23777" y="3084"/>
                      <a:pt x="24468" y="3750"/>
                      <a:pt x="25051" y="4500"/>
                    </a:cubicBezTo>
                    <a:cubicBezTo>
                      <a:pt x="25646" y="5239"/>
                      <a:pt x="26039" y="6120"/>
                      <a:pt x="26301" y="7048"/>
                    </a:cubicBezTo>
                    <a:cubicBezTo>
                      <a:pt x="26539" y="7953"/>
                      <a:pt x="26635" y="8906"/>
                      <a:pt x="26611" y="9846"/>
                    </a:cubicBezTo>
                    <a:cubicBezTo>
                      <a:pt x="26539" y="8894"/>
                      <a:pt x="26385" y="7965"/>
                      <a:pt x="26123" y="7084"/>
                    </a:cubicBezTo>
                    <a:cubicBezTo>
                      <a:pt x="25849" y="6191"/>
                      <a:pt x="25444" y="5358"/>
                      <a:pt x="24873" y="4631"/>
                    </a:cubicBezTo>
                    <a:cubicBezTo>
                      <a:pt x="24313" y="3893"/>
                      <a:pt x="23634" y="3250"/>
                      <a:pt x="22920" y="2655"/>
                    </a:cubicBezTo>
                    <a:cubicBezTo>
                      <a:pt x="22194" y="2071"/>
                      <a:pt x="21396" y="1583"/>
                      <a:pt x="20539" y="1214"/>
                    </a:cubicBezTo>
                    <a:close/>
                    <a:moveTo>
                      <a:pt x="16076" y="0"/>
                    </a:moveTo>
                    <a:cubicBezTo>
                      <a:pt x="15417" y="0"/>
                      <a:pt x="14759" y="37"/>
                      <a:pt x="14109" y="107"/>
                    </a:cubicBezTo>
                    <a:cubicBezTo>
                      <a:pt x="8323" y="714"/>
                      <a:pt x="3632" y="3036"/>
                      <a:pt x="0" y="7584"/>
                    </a:cubicBezTo>
                    <a:cubicBezTo>
                      <a:pt x="2286" y="4727"/>
                      <a:pt x="6192" y="2917"/>
                      <a:pt x="9752" y="2476"/>
                    </a:cubicBezTo>
                    <a:cubicBezTo>
                      <a:pt x="10516" y="2378"/>
                      <a:pt x="11285" y="2318"/>
                      <a:pt x="12059" y="2318"/>
                    </a:cubicBezTo>
                    <a:cubicBezTo>
                      <a:pt x="12503" y="2318"/>
                      <a:pt x="12948" y="2338"/>
                      <a:pt x="13395" y="2381"/>
                    </a:cubicBezTo>
                    <a:cubicBezTo>
                      <a:pt x="13955" y="2441"/>
                      <a:pt x="14514" y="2595"/>
                      <a:pt x="15026" y="2762"/>
                    </a:cubicBezTo>
                    <a:cubicBezTo>
                      <a:pt x="15598" y="2941"/>
                      <a:pt x="16145" y="3119"/>
                      <a:pt x="16729" y="3203"/>
                    </a:cubicBezTo>
                    <a:cubicBezTo>
                      <a:pt x="16852" y="3223"/>
                      <a:pt x="16977" y="3233"/>
                      <a:pt x="17102" y="3233"/>
                    </a:cubicBezTo>
                    <a:cubicBezTo>
                      <a:pt x="17568" y="3233"/>
                      <a:pt x="18026" y="3086"/>
                      <a:pt x="18336" y="2738"/>
                    </a:cubicBezTo>
                    <a:cubicBezTo>
                      <a:pt x="18691" y="2339"/>
                      <a:pt x="18746" y="1785"/>
                      <a:pt x="18338" y="1470"/>
                    </a:cubicBezTo>
                    <a:lnTo>
                      <a:pt x="18338" y="1470"/>
                    </a:lnTo>
                    <a:cubicBezTo>
                      <a:pt x="20508" y="2947"/>
                      <a:pt x="21487" y="5156"/>
                      <a:pt x="22039" y="7596"/>
                    </a:cubicBezTo>
                    <a:cubicBezTo>
                      <a:pt x="22405" y="9219"/>
                      <a:pt x="23481" y="10469"/>
                      <a:pt x="24409" y="10469"/>
                    </a:cubicBezTo>
                    <a:cubicBezTo>
                      <a:pt x="24808" y="10469"/>
                      <a:pt x="25180" y="10237"/>
                      <a:pt x="25456" y="9703"/>
                    </a:cubicBezTo>
                    <a:cubicBezTo>
                      <a:pt x="25575" y="9965"/>
                      <a:pt x="25516" y="10299"/>
                      <a:pt x="25658" y="10596"/>
                    </a:cubicBezTo>
                    <a:cubicBezTo>
                      <a:pt x="25780" y="10875"/>
                      <a:pt x="26026" y="11046"/>
                      <a:pt x="26277" y="11046"/>
                    </a:cubicBezTo>
                    <a:cubicBezTo>
                      <a:pt x="26445" y="11046"/>
                      <a:pt x="26616" y="10970"/>
                      <a:pt x="26754" y="10799"/>
                    </a:cubicBezTo>
                    <a:cubicBezTo>
                      <a:pt x="26932" y="10573"/>
                      <a:pt x="26980" y="10275"/>
                      <a:pt x="27004" y="9989"/>
                    </a:cubicBezTo>
                    <a:cubicBezTo>
                      <a:pt x="27337" y="6834"/>
                      <a:pt x="26123" y="3917"/>
                      <a:pt x="23444" y="2060"/>
                    </a:cubicBezTo>
                    <a:cubicBezTo>
                      <a:pt x="21314" y="586"/>
                      <a:pt x="18690" y="0"/>
                      <a:pt x="16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1"/>
              <p:cNvSpPr/>
              <p:nvPr/>
            </p:nvSpPr>
            <p:spPr>
              <a:xfrm>
                <a:off x="2897075" y="1175975"/>
                <a:ext cx="288750" cy="115575"/>
              </a:xfrm>
              <a:custGeom>
                <a:avLst/>
                <a:gdLst/>
                <a:ahLst/>
                <a:cxnLst/>
                <a:rect l="l" t="t" r="r" b="b"/>
                <a:pathLst>
                  <a:path w="11550" h="4623" extrusionOk="0">
                    <a:moveTo>
                      <a:pt x="8790" y="252"/>
                    </a:moveTo>
                    <a:cubicBezTo>
                      <a:pt x="8769" y="260"/>
                      <a:pt x="8748" y="270"/>
                      <a:pt x="8728" y="282"/>
                    </a:cubicBezTo>
                    <a:cubicBezTo>
                      <a:pt x="8749" y="272"/>
                      <a:pt x="8769" y="262"/>
                      <a:pt x="8790" y="252"/>
                    </a:cubicBezTo>
                    <a:close/>
                    <a:moveTo>
                      <a:pt x="31" y="1502"/>
                    </a:moveTo>
                    <a:lnTo>
                      <a:pt x="31" y="1502"/>
                    </a:lnTo>
                    <a:cubicBezTo>
                      <a:pt x="21" y="1504"/>
                      <a:pt x="11" y="1506"/>
                      <a:pt x="1" y="1508"/>
                    </a:cubicBezTo>
                    <a:cubicBezTo>
                      <a:pt x="11" y="1506"/>
                      <a:pt x="21" y="1504"/>
                      <a:pt x="31" y="1502"/>
                    </a:cubicBezTo>
                    <a:close/>
                    <a:moveTo>
                      <a:pt x="9839" y="1"/>
                    </a:moveTo>
                    <a:cubicBezTo>
                      <a:pt x="9486" y="1"/>
                      <a:pt x="9118" y="98"/>
                      <a:pt x="8790" y="252"/>
                    </a:cubicBezTo>
                    <a:lnTo>
                      <a:pt x="8790" y="252"/>
                    </a:lnTo>
                    <a:cubicBezTo>
                      <a:pt x="8860" y="223"/>
                      <a:pt x="8934" y="210"/>
                      <a:pt x="9008" y="210"/>
                    </a:cubicBezTo>
                    <a:cubicBezTo>
                      <a:pt x="9307" y="210"/>
                      <a:pt x="9614" y="423"/>
                      <a:pt x="9704" y="711"/>
                    </a:cubicBezTo>
                    <a:cubicBezTo>
                      <a:pt x="9823" y="1104"/>
                      <a:pt x="9597" y="1544"/>
                      <a:pt x="9264" y="1770"/>
                    </a:cubicBezTo>
                    <a:cubicBezTo>
                      <a:pt x="9001" y="1948"/>
                      <a:pt x="8672" y="2008"/>
                      <a:pt x="8352" y="2008"/>
                    </a:cubicBezTo>
                    <a:cubicBezTo>
                      <a:pt x="8266" y="2008"/>
                      <a:pt x="8180" y="2004"/>
                      <a:pt x="8097" y="1997"/>
                    </a:cubicBezTo>
                    <a:cubicBezTo>
                      <a:pt x="7692" y="1949"/>
                      <a:pt x="7299" y="1806"/>
                      <a:pt x="6918" y="1687"/>
                    </a:cubicBezTo>
                    <a:cubicBezTo>
                      <a:pt x="5718" y="1303"/>
                      <a:pt x="4533" y="1142"/>
                      <a:pt x="3341" y="1142"/>
                    </a:cubicBezTo>
                    <a:cubicBezTo>
                      <a:pt x="2250" y="1142"/>
                      <a:pt x="1152" y="1277"/>
                      <a:pt x="31" y="1502"/>
                    </a:cubicBezTo>
                    <a:lnTo>
                      <a:pt x="31" y="1502"/>
                    </a:lnTo>
                    <a:cubicBezTo>
                      <a:pt x="385" y="1432"/>
                      <a:pt x="754" y="1400"/>
                      <a:pt x="1133" y="1400"/>
                    </a:cubicBezTo>
                    <a:cubicBezTo>
                      <a:pt x="3486" y="1400"/>
                      <a:pt x="6207" y="2643"/>
                      <a:pt x="8025" y="3747"/>
                    </a:cubicBezTo>
                    <a:cubicBezTo>
                      <a:pt x="8184" y="3847"/>
                      <a:pt x="9317" y="4622"/>
                      <a:pt x="9809" y="4622"/>
                    </a:cubicBezTo>
                    <a:cubicBezTo>
                      <a:pt x="10018" y="4622"/>
                      <a:pt x="10112" y="4482"/>
                      <a:pt x="9966" y="4092"/>
                    </a:cubicBezTo>
                    <a:cubicBezTo>
                      <a:pt x="9871" y="3842"/>
                      <a:pt x="9609" y="3628"/>
                      <a:pt x="9383" y="3509"/>
                    </a:cubicBezTo>
                    <a:cubicBezTo>
                      <a:pt x="10109" y="3509"/>
                      <a:pt x="10859" y="3187"/>
                      <a:pt x="11204" y="2497"/>
                    </a:cubicBezTo>
                    <a:cubicBezTo>
                      <a:pt x="11550" y="1818"/>
                      <a:pt x="11395" y="925"/>
                      <a:pt x="10859" y="389"/>
                    </a:cubicBezTo>
                    <a:cubicBezTo>
                      <a:pt x="10583" y="114"/>
                      <a:pt x="10220" y="1"/>
                      <a:pt x="9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1"/>
              <p:cNvSpPr/>
              <p:nvPr/>
            </p:nvSpPr>
            <p:spPr>
              <a:xfrm>
                <a:off x="2167525" y="1036875"/>
                <a:ext cx="470025" cy="485375"/>
              </a:xfrm>
              <a:custGeom>
                <a:avLst/>
                <a:gdLst/>
                <a:ahLst/>
                <a:cxnLst/>
                <a:rect l="l" t="t" r="r" b="b"/>
                <a:pathLst>
                  <a:path w="18801" h="19415" extrusionOk="0">
                    <a:moveTo>
                      <a:pt x="13419" y="1655"/>
                    </a:moveTo>
                    <a:lnTo>
                      <a:pt x="13419" y="1655"/>
                    </a:lnTo>
                    <a:cubicBezTo>
                      <a:pt x="12609" y="3060"/>
                      <a:pt x="11942" y="4548"/>
                      <a:pt x="11585" y="6132"/>
                    </a:cubicBezTo>
                    <a:cubicBezTo>
                      <a:pt x="11228" y="7703"/>
                      <a:pt x="11049" y="9335"/>
                      <a:pt x="10740" y="10942"/>
                    </a:cubicBezTo>
                    <a:cubicBezTo>
                      <a:pt x="10406" y="12525"/>
                      <a:pt x="9966" y="14133"/>
                      <a:pt x="9073" y="15526"/>
                    </a:cubicBezTo>
                    <a:cubicBezTo>
                      <a:pt x="8620" y="16204"/>
                      <a:pt x="8085" y="16835"/>
                      <a:pt x="7454" y="17347"/>
                    </a:cubicBezTo>
                    <a:cubicBezTo>
                      <a:pt x="7120" y="17609"/>
                      <a:pt x="6775" y="17824"/>
                      <a:pt x="6418" y="18026"/>
                    </a:cubicBezTo>
                    <a:cubicBezTo>
                      <a:pt x="6049" y="18205"/>
                      <a:pt x="5680" y="18348"/>
                      <a:pt x="5275" y="18443"/>
                    </a:cubicBezTo>
                    <a:cubicBezTo>
                      <a:pt x="5668" y="18324"/>
                      <a:pt x="6037" y="18157"/>
                      <a:pt x="6394" y="17967"/>
                    </a:cubicBezTo>
                    <a:cubicBezTo>
                      <a:pt x="6751" y="17752"/>
                      <a:pt x="7073" y="17526"/>
                      <a:pt x="7370" y="17264"/>
                    </a:cubicBezTo>
                    <a:cubicBezTo>
                      <a:pt x="7668" y="16990"/>
                      <a:pt x="7954" y="16716"/>
                      <a:pt x="8228" y="16395"/>
                    </a:cubicBezTo>
                    <a:cubicBezTo>
                      <a:pt x="8478" y="16085"/>
                      <a:pt x="8716" y="15764"/>
                      <a:pt x="8918" y="15419"/>
                    </a:cubicBezTo>
                    <a:cubicBezTo>
                      <a:pt x="9775" y="14049"/>
                      <a:pt x="10216" y="12466"/>
                      <a:pt x="10514" y="10882"/>
                    </a:cubicBezTo>
                    <a:cubicBezTo>
                      <a:pt x="10847" y="9287"/>
                      <a:pt x="11026" y="7680"/>
                      <a:pt x="11418" y="6084"/>
                    </a:cubicBezTo>
                    <a:cubicBezTo>
                      <a:pt x="11633" y="5298"/>
                      <a:pt x="11895" y="4524"/>
                      <a:pt x="12240" y="3774"/>
                    </a:cubicBezTo>
                    <a:cubicBezTo>
                      <a:pt x="12585" y="3036"/>
                      <a:pt x="12990" y="2334"/>
                      <a:pt x="13419" y="1655"/>
                    </a:cubicBezTo>
                    <a:close/>
                    <a:moveTo>
                      <a:pt x="0" y="19086"/>
                    </a:moveTo>
                    <a:cubicBezTo>
                      <a:pt x="12" y="19086"/>
                      <a:pt x="23" y="19087"/>
                      <a:pt x="34" y="19087"/>
                    </a:cubicBezTo>
                    <a:lnTo>
                      <a:pt x="34" y="19087"/>
                    </a:lnTo>
                    <a:cubicBezTo>
                      <a:pt x="23" y="19086"/>
                      <a:pt x="12" y="19086"/>
                      <a:pt x="0" y="19086"/>
                    </a:cubicBezTo>
                    <a:close/>
                    <a:moveTo>
                      <a:pt x="14395" y="0"/>
                    </a:moveTo>
                    <a:cubicBezTo>
                      <a:pt x="12954" y="1977"/>
                      <a:pt x="9442" y="1131"/>
                      <a:pt x="9632" y="4465"/>
                    </a:cubicBezTo>
                    <a:cubicBezTo>
                      <a:pt x="8561" y="3596"/>
                      <a:pt x="8192" y="3465"/>
                      <a:pt x="6870" y="3060"/>
                    </a:cubicBezTo>
                    <a:lnTo>
                      <a:pt x="6870" y="3060"/>
                    </a:lnTo>
                    <a:cubicBezTo>
                      <a:pt x="7835" y="4477"/>
                      <a:pt x="7966" y="5417"/>
                      <a:pt x="7966" y="5417"/>
                    </a:cubicBezTo>
                    <a:cubicBezTo>
                      <a:pt x="7477" y="5251"/>
                      <a:pt x="6775" y="5191"/>
                      <a:pt x="6775" y="5191"/>
                    </a:cubicBezTo>
                    <a:lnTo>
                      <a:pt x="6775" y="5191"/>
                    </a:lnTo>
                    <a:cubicBezTo>
                      <a:pt x="8228" y="6989"/>
                      <a:pt x="9085" y="8965"/>
                      <a:pt x="9013" y="11275"/>
                    </a:cubicBezTo>
                    <a:cubicBezTo>
                      <a:pt x="8706" y="10845"/>
                      <a:pt x="8177" y="10550"/>
                      <a:pt x="7663" y="10550"/>
                    </a:cubicBezTo>
                    <a:cubicBezTo>
                      <a:pt x="7481" y="10550"/>
                      <a:pt x="7300" y="10587"/>
                      <a:pt x="7132" y="10668"/>
                    </a:cubicBezTo>
                    <a:cubicBezTo>
                      <a:pt x="6501" y="10978"/>
                      <a:pt x="6120" y="11787"/>
                      <a:pt x="6323" y="12466"/>
                    </a:cubicBezTo>
                    <a:cubicBezTo>
                      <a:pt x="6384" y="12007"/>
                      <a:pt x="6916" y="11662"/>
                      <a:pt x="7390" y="11662"/>
                    </a:cubicBezTo>
                    <a:cubicBezTo>
                      <a:pt x="7469" y="11662"/>
                      <a:pt x="7547" y="11671"/>
                      <a:pt x="7620" y="11692"/>
                    </a:cubicBezTo>
                    <a:cubicBezTo>
                      <a:pt x="8144" y="11847"/>
                      <a:pt x="8501" y="12323"/>
                      <a:pt x="8716" y="12811"/>
                    </a:cubicBezTo>
                    <a:cubicBezTo>
                      <a:pt x="9311" y="14252"/>
                      <a:pt x="7775" y="15895"/>
                      <a:pt x="6811" y="16788"/>
                    </a:cubicBezTo>
                    <a:cubicBezTo>
                      <a:pt x="5096" y="18378"/>
                      <a:pt x="2698" y="19092"/>
                      <a:pt x="385" y="19092"/>
                    </a:cubicBezTo>
                    <a:cubicBezTo>
                      <a:pt x="268" y="19092"/>
                      <a:pt x="151" y="19091"/>
                      <a:pt x="34" y="19087"/>
                    </a:cubicBezTo>
                    <a:lnTo>
                      <a:pt x="34" y="19087"/>
                    </a:lnTo>
                    <a:cubicBezTo>
                      <a:pt x="1107" y="19125"/>
                      <a:pt x="2132" y="19414"/>
                      <a:pt x="3217" y="19414"/>
                    </a:cubicBezTo>
                    <a:cubicBezTo>
                      <a:pt x="3311" y="19414"/>
                      <a:pt x="3406" y="19412"/>
                      <a:pt x="3501" y="19407"/>
                    </a:cubicBezTo>
                    <a:cubicBezTo>
                      <a:pt x="4156" y="19372"/>
                      <a:pt x="4787" y="19264"/>
                      <a:pt x="5382" y="19121"/>
                    </a:cubicBezTo>
                    <a:cubicBezTo>
                      <a:pt x="8239" y="18395"/>
                      <a:pt x="10264" y="16324"/>
                      <a:pt x="11549" y="13490"/>
                    </a:cubicBezTo>
                    <a:cubicBezTo>
                      <a:pt x="13073" y="10144"/>
                      <a:pt x="15312" y="6203"/>
                      <a:pt x="18800" y="4596"/>
                    </a:cubicBezTo>
                    <a:cubicBezTo>
                      <a:pt x="18705" y="4590"/>
                      <a:pt x="18610" y="4587"/>
                      <a:pt x="18516" y="4587"/>
                    </a:cubicBezTo>
                    <a:cubicBezTo>
                      <a:pt x="17355" y="4587"/>
                      <a:pt x="16300" y="5051"/>
                      <a:pt x="15264" y="5667"/>
                    </a:cubicBezTo>
                    <a:cubicBezTo>
                      <a:pt x="16681" y="4048"/>
                      <a:pt x="13061" y="1846"/>
                      <a:pt x="14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1"/>
              <p:cNvSpPr/>
              <p:nvPr/>
            </p:nvSpPr>
            <p:spPr>
              <a:xfrm>
                <a:off x="2495550" y="1136275"/>
                <a:ext cx="329225" cy="251550"/>
              </a:xfrm>
              <a:custGeom>
                <a:avLst/>
                <a:gdLst/>
                <a:ahLst/>
                <a:cxnLst/>
                <a:rect l="l" t="t" r="r" b="b"/>
                <a:pathLst>
                  <a:path w="13169" h="10062" extrusionOk="0">
                    <a:moveTo>
                      <a:pt x="10001" y="2632"/>
                    </a:moveTo>
                    <a:lnTo>
                      <a:pt x="10001" y="2632"/>
                    </a:lnTo>
                    <a:cubicBezTo>
                      <a:pt x="9239" y="2894"/>
                      <a:pt x="8501" y="3168"/>
                      <a:pt x="7799" y="3465"/>
                    </a:cubicBezTo>
                    <a:cubicBezTo>
                      <a:pt x="7084" y="3763"/>
                      <a:pt x="6382" y="4085"/>
                      <a:pt x="5739" y="4477"/>
                    </a:cubicBezTo>
                    <a:cubicBezTo>
                      <a:pt x="5084" y="4847"/>
                      <a:pt x="4465" y="5275"/>
                      <a:pt x="3881" y="5740"/>
                    </a:cubicBezTo>
                    <a:cubicBezTo>
                      <a:pt x="3298" y="6204"/>
                      <a:pt x="2750" y="6704"/>
                      <a:pt x="2226" y="7228"/>
                    </a:cubicBezTo>
                    <a:cubicBezTo>
                      <a:pt x="2679" y="6668"/>
                      <a:pt x="3203" y="6121"/>
                      <a:pt x="3762" y="5632"/>
                    </a:cubicBezTo>
                    <a:cubicBezTo>
                      <a:pt x="4322" y="5144"/>
                      <a:pt x="4953" y="4716"/>
                      <a:pt x="5620" y="4311"/>
                    </a:cubicBezTo>
                    <a:cubicBezTo>
                      <a:pt x="6298" y="3918"/>
                      <a:pt x="7001" y="3596"/>
                      <a:pt x="7739" y="3311"/>
                    </a:cubicBezTo>
                    <a:cubicBezTo>
                      <a:pt x="8465" y="3025"/>
                      <a:pt x="9227" y="2811"/>
                      <a:pt x="10001" y="2632"/>
                    </a:cubicBezTo>
                    <a:close/>
                    <a:moveTo>
                      <a:pt x="9763" y="1"/>
                    </a:moveTo>
                    <a:lnTo>
                      <a:pt x="9763" y="1"/>
                    </a:lnTo>
                    <a:cubicBezTo>
                      <a:pt x="6096" y="560"/>
                      <a:pt x="1429" y="7085"/>
                      <a:pt x="0" y="10062"/>
                    </a:cubicBezTo>
                    <a:cubicBezTo>
                      <a:pt x="3489" y="6204"/>
                      <a:pt x="8144" y="3406"/>
                      <a:pt x="13168" y="2061"/>
                    </a:cubicBezTo>
                    <a:cubicBezTo>
                      <a:pt x="12468" y="1715"/>
                      <a:pt x="11596" y="1546"/>
                      <a:pt x="10714" y="1546"/>
                    </a:cubicBezTo>
                    <a:cubicBezTo>
                      <a:pt x="9618" y="1546"/>
                      <a:pt x="8504" y="1808"/>
                      <a:pt x="7680" y="2322"/>
                    </a:cubicBezTo>
                    <a:cubicBezTo>
                      <a:pt x="7989" y="1668"/>
                      <a:pt x="9751" y="144"/>
                      <a:pt x="9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1"/>
              <p:cNvSpPr/>
              <p:nvPr/>
            </p:nvSpPr>
            <p:spPr>
              <a:xfrm>
                <a:off x="2160675" y="1320050"/>
                <a:ext cx="155100" cy="153500"/>
              </a:xfrm>
              <a:custGeom>
                <a:avLst/>
                <a:gdLst/>
                <a:ahLst/>
                <a:cxnLst/>
                <a:rect l="l" t="t" r="r" b="b"/>
                <a:pathLst>
                  <a:path w="6204" h="6140" extrusionOk="0">
                    <a:moveTo>
                      <a:pt x="3952" y="1"/>
                    </a:moveTo>
                    <a:cubicBezTo>
                      <a:pt x="2183" y="1"/>
                      <a:pt x="0" y="6140"/>
                      <a:pt x="0" y="6140"/>
                    </a:cubicBezTo>
                    <a:cubicBezTo>
                      <a:pt x="0" y="6140"/>
                      <a:pt x="6204" y="1317"/>
                      <a:pt x="4370" y="127"/>
                    </a:cubicBezTo>
                    <a:cubicBezTo>
                      <a:pt x="4234" y="41"/>
                      <a:pt x="4094" y="1"/>
                      <a:pt x="3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1"/>
              <p:cNvSpPr/>
              <p:nvPr/>
            </p:nvSpPr>
            <p:spPr>
              <a:xfrm>
                <a:off x="2085075" y="1292850"/>
                <a:ext cx="111350" cy="160750"/>
              </a:xfrm>
              <a:custGeom>
                <a:avLst/>
                <a:gdLst/>
                <a:ahLst/>
                <a:cxnLst/>
                <a:rect l="l" t="t" r="r" b="b"/>
                <a:pathLst>
                  <a:path w="4454" h="6430" extrusionOk="0">
                    <a:moveTo>
                      <a:pt x="2239" y="0"/>
                    </a:moveTo>
                    <a:cubicBezTo>
                      <a:pt x="0" y="0"/>
                      <a:pt x="2239" y="6430"/>
                      <a:pt x="2239" y="6430"/>
                    </a:cubicBezTo>
                    <a:cubicBezTo>
                      <a:pt x="2239" y="6430"/>
                      <a:pt x="4453" y="0"/>
                      <a:pt x="2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1"/>
              <p:cNvSpPr/>
              <p:nvPr/>
            </p:nvSpPr>
            <p:spPr>
              <a:xfrm>
                <a:off x="1345100" y="1307300"/>
                <a:ext cx="302150" cy="175550"/>
              </a:xfrm>
              <a:custGeom>
                <a:avLst/>
                <a:gdLst/>
                <a:ahLst/>
                <a:cxnLst/>
                <a:rect l="l" t="t" r="r" b="b"/>
                <a:pathLst>
                  <a:path w="12086" h="7022" extrusionOk="0">
                    <a:moveTo>
                      <a:pt x="7788" y="833"/>
                    </a:moveTo>
                    <a:cubicBezTo>
                      <a:pt x="8014" y="833"/>
                      <a:pt x="8241" y="848"/>
                      <a:pt x="8466" y="875"/>
                    </a:cubicBezTo>
                    <a:cubicBezTo>
                      <a:pt x="7870" y="899"/>
                      <a:pt x="7287" y="958"/>
                      <a:pt x="6739" y="1137"/>
                    </a:cubicBezTo>
                    <a:cubicBezTo>
                      <a:pt x="6394" y="1256"/>
                      <a:pt x="6084" y="1399"/>
                      <a:pt x="5787" y="1589"/>
                    </a:cubicBezTo>
                    <a:cubicBezTo>
                      <a:pt x="5501" y="1863"/>
                      <a:pt x="5263" y="2173"/>
                      <a:pt x="5072" y="2518"/>
                    </a:cubicBezTo>
                    <a:cubicBezTo>
                      <a:pt x="4822" y="2970"/>
                      <a:pt x="4644" y="3482"/>
                      <a:pt x="4596" y="4018"/>
                    </a:cubicBezTo>
                    <a:cubicBezTo>
                      <a:pt x="4465" y="3482"/>
                      <a:pt x="4608" y="2887"/>
                      <a:pt x="4882" y="2399"/>
                    </a:cubicBezTo>
                    <a:cubicBezTo>
                      <a:pt x="4941" y="2292"/>
                      <a:pt x="5001" y="2197"/>
                      <a:pt x="5072" y="2101"/>
                    </a:cubicBezTo>
                    <a:lnTo>
                      <a:pt x="5072" y="2101"/>
                    </a:lnTo>
                    <a:cubicBezTo>
                      <a:pt x="4668" y="2423"/>
                      <a:pt x="4299" y="2780"/>
                      <a:pt x="3882" y="3113"/>
                    </a:cubicBezTo>
                    <a:cubicBezTo>
                      <a:pt x="3406" y="3482"/>
                      <a:pt x="2905" y="3816"/>
                      <a:pt x="2322" y="3971"/>
                    </a:cubicBezTo>
                    <a:cubicBezTo>
                      <a:pt x="2870" y="3732"/>
                      <a:pt x="3334" y="3363"/>
                      <a:pt x="3763" y="2982"/>
                    </a:cubicBezTo>
                    <a:cubicBezTo>
                      <a:pt x="4191" y="2578"/>
                      <a:pt x="4608" y="2161"/>
                      <a:pt x="5084" y="1792"/>
                    </a:cubicBezTo>
                    <a:cubicBezTo>
                      <a:pt x="5561" y="1411"/>
                      <a:pt x="6096" y="1113"/>
                      <a:pt x="6680" y="970"/>
                    </a:cubicBezTo>
                    <a:cubicBezTo>
                      <a:pt x="7043" y="874"/>
                      <a:pt x="7415" y="833"/>
                      <a:pt x="7788" y="833"/>
                    </a:cubicBezTo>
                    <a:close/>
                    <a:moveTo>
                      <a:pt x="8077" y="0"/>
                    </a:moveTo>
                    <a:cubicBezTo>
                      <a:pt x="6485" y="0"/>
                      <a:pt x="4893" y="543"/>
                      <a:pt x="3644" y="1530"/>
                    </a:cubicBezTo>
                    <a:cubicBezTo>
                      <a:pt x="3096" y="1958"/>
                      <a:pt x="2596" y="2482"/>
                      <a:pt x="2001" y="2828"/>
                    </a:cubicBezTo>
                    <a:cubicBezTo>
                      <a:pt x="1618" y="3053"/>
                      <a:pt x="1170" y="3207"/>
                      <a:pt x="735" y="3207"/>
                    </a:cubicBezTo>
                    <a:cubicBezTo>
                      <a:pt x="480" y="3207"/>
                      <a:pt x="230" y="3153"/>
                      <a:pt x="0" y="3030"/>
                    </a:cubicBezTo>
                    <a:lnTo>
                      <a:pt x="0" y="3030"/>
                    </a:lnTo>
                    <a:cubicBezTo>
                      <a:pt x="405" y="3840"/>
                      <a:pt x="786" y="4602"/>
                      <a:pt x="1655" y="4864"/>
                    </a:cubicBezTo>
                    <a:cubicBezTo>
                      <a:pt x="1957" y="4955"/>
                      <a:pt x="2277" y="4999"/>
                      <a:pt x="2598" y="4999"/>
                    </a:cubicBezTo>
                    <a:cubicBezTo>
                      <a:pt x="3074" y="4999"/>
                      <a:pt x="3555" y="4901"/>
                      <a:pt x="3989" y="4709"/>
                    </a:cubicBezTo>
                    <a:lnTo>
                      <a:pt x="3989" y="4709"/>
                    </a:lnTo>
                    <a:cubicBezTo>
                      <a:pt x="3763" y="4947"/>
                      <a:pt x="3703" y="5447"/>
                      <a:pt x="3882" y="5697"/>
                    </a:cubicBezTo>
                    <a:cubicBezTo>
                      <a:pt x="4044" y="5932"/>
                      <a:pt x="4333" y="6040"/>
                      <a:pt x="4625" y="6040"/>
                    </a:cubicBezTo>
                    <a:cubicBezTo>
                      <a:pt x="4762" y="6040"/>
                      <a:pt x="4899" y="6016"/>
                      <a:pt x="5025" y="5971"/>
                    </a:cubicBezTo>
                    <a:cubicBezTo>
                      <a:pt x="5430" y="5840"/>
                      <a:pt x="5739" y="5518"/>
                      <a:pt x="6037" y="5245"/>
                    </a:cubicBezTo>
                    <a:lnTo>
                      <a:pt x="6037" y="5245"/>
                    </a:lnTo>
                    <a:cubicBezTo>
                      <a:pt x="5965" y="5804"/>
                      <a:pt x="6084" y="6447"/>
                      <a:pt x="6561" y="6757"/>
                    </a:cubicBezTo>
                    <a:cubicBezTo>
                      <a:pt x="6820" y="6932"/>
                      <a:pt x="7132" y="7022"/>
                      <a:pt x="7441" y="7022"/>
                    </a:cubicBezTo>
                    <a:cubicBezTo>
                      <a:pt x="7700" y="7022"/>
                      <a:pt x="7957" y="6958"/>
                      <a:pt x="8180" y="6828"/>
                    </a:cubicBezTo>
                    <a:cubicBezTo>
                      <a:pt x="7275" y="5911"/>
                      <a:pt x="6977" y="4328"/>
                      <a:pt x="7466" y="3137"/>
                    </a:cubicBezTo>
                    <a:cubicBezTo>
                      <a:pt x="7942" y="1947"/>
                      <a:pt x="9180" y="1089"/>
                      <a:pt x="10466" y="1054"/>
                    </a:cubicBezTo>
                    <a:cubicBezTo>
                      <a:pt x="10521" y="1052"/>
                      <a:pt x="10577" y="1052"/>
                      <a:pt x="10632" y="1052"/>
                    </a:cubicBezTo>
                    <a:cubicBezTo>
                      <a:pt x="11146" y="1052"/>
                      <a:pt x="11644" y="1103"/>
                      <a:pt x="12085" y="1232"/>
                    </a:cubicBezTo>
                    <a:cubicBezTo>
                      <a:pt x="11085" y="565"/>
                      <a:pt x="9930" y="137"/>
                      <a:pt x="8716" y="30"/>
                    </a:cubicBezTo>
                    <a:cubicBezTo>
                      <a:pt x="8503" y="10"/>
                      <a:pt x="8290" y="0"/>
                      <a:pt x="8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1"/>
              <p:cNvSpPr/>
              <p:nvPr/>
            </p:nvSpPr>
            <p:spPr>
              <a:xfrm>
                <a:off x="1106975" y="1225850"/>
                <a:ext cx="683450" cy="275850"/>
              </a:xfrm>
              <a:custGeom>
                <a:avLst/>
                <a:gdLst/>
                <a:ahLst/>
                <a:cxnLst/>
                <a:rect l="l" t="t" r="r" b="b"/>
                <a:pathLst>
                  <a:path w="27338" h="11034" extrusionOk="0">
                    <a:moveTo>
                      <a:pt x="27329" y="7564"/>
                    </a:moveTo>
                    <a:lnTo>
                      <a:pt x="27329" y="7564"/>
                    </a:lnTo>
                    <a:cubicBezTo>
                      <a:pt x="27332" y="7568"/>
                      <a:pt x="27335" y="7571"/>
                      <a:pt x="27337" y="7574"/>
                    </a:cubicBezTo>
                    <a:cubicBezTo>
                      <a:pt x="27335" y="7571"/>
                      <a:pt x="27332" y="7568"/>
                      <a:pt x="27329" y="7564"/>
                    </a:cubicBezTo>
                    <a:close/>
                    <a:moveTo>
                      <a:pt x="6811" y="1156"/>
                    </a:moveTo>
                    <a:cubicBezTo>
                      <a:pt x="5953" y="1526"/>
                      <a:pt x="5168" y="2037"/>
                      <a:pt x="4429" y="2597"/>
                    </a:cubicBezTo>
                    <a:cubicBezTo>
                      <a:pt x="3703" y="3180"/>
                      <a:pt x="3036" y="3835"/>
                      <a:pt x="2489" y="4585"/>
                    </a:cubicBezTo>
                    <a:cubicBezTo>
                      <a:pt x="1917" y="5312"/>
                      <a:pt x="1501" y="6145"/>
                      <a:pt x="1239" y="7038"/>
                    </a:cubicBezTo>
                    <a:cubicBezTo>
                      <a:pt x="953" y="7931"/>
                      <a:pt x="822" y="8860"/>
                      <a:pt x="739" y="9788"/>
                    </a:cubicBezTo>
                    <a:cubicBezTo>
                      <a:pt x="715" y="8848"/>
                      <a:pt x="822" y="7919"/>
                      <a:pt x="1060" y="6990"/>
                    </a:cubicBezTo>
                    <a:cubicBezTo>
                      <a:pt x="1310" y="6086"/>
                      <a:pt x="1715" y="5205"/>
                      <a:pt x="2310" y="4443"/>
                    </a:cubicBezTo>
                    <a:cubicBezTo>
                      <a:pt x="2882" y="3704"/>
                      <a:pt x="3572" y="3038"/>
                      <a:pt x="4334" y="2478"/>
                    </a:cubicBezTo>
                    <a:cubicBezTo>
                      <a:pt x="5084" y="1918"/>
                      <a:pt x="5918" y="1454"/>
                      <a:pt x="6811" y="1156"/>
                    </a:cubicBezTo>
                    <a:close/>
                    <a:moveTo>
                      <a:pt x="11241" y="1"/>
                    </a:moveTo>
                    <a:cubicBezTo>
                      <a:pt x="8634" y="1"/>
                      <a:pt x="6018" y="579"/>
                      <a:pt x="3894" y="2049"/>
                    </a:cubicBezTo>
                    <a:cubicBezTo>
                      <a:pt x="1215" y="3883"/>
                      <a:pt x="0" y="6800"/>
                      <a:pt x="322" y="9991"/>
                    </a:cubicBezTo>
                    <a:cubicBezTo>
                      <a:pt x="358" y="10265"/>
                      <a:pt x="417" y="10562"/>
                      <a:pt x="572" y="10789"/>
                    </a:cubicBezTo>
                    <a:cubicBezTo>
                      <a:pt x="709" y="10959"/>
                      <a:pt x="879" y="11034"/>
                      <a:pt x="1046" y="11034"/>
                    </a:cubicBezTo>
                    <a:cubicBezTo>
                      <a:pt x="1300" y="11034"/>
                      <a:pt x="1550" y="10863"/>
                      <a:pt x="1679" y="10598"/>
                    </a:cubicBezTo>
                    <a:cubicBezTo>
                      <a:pt x="1810" y="10300"/>
                      <a:pt x="1751" y="9943"/>
                      <a:pt x="1870" y="9705"/>
                    </a:cubicBezTo>
                    <a:cubicBezTo>
                      <a:pt x="2148" y="10237"/>
                      <a:pt x="2521" y="10468"/>
                      <a:pt x="2921" y="10468"/>
                    </a:cubicBezTo>
                    <a:cubicBezTo>
                      <a:pt x="3854" y="10468"/>
                      <a:pt x="4932" y="9211"/>
                      <a:pt x="5299" y="7586"/>
                    </a:cubicBezTo>
                    <a:cubicBezTo>
                      <a:pt x="5837" y="5177"/>
                      <a:pt x="6823" y="2951"/>
                      <a:pt x="8979" y="1474"/>
                    </a:cubicBezTo>
                    <a:lnTo>
                      <a:pt x="8979" y="1474"/>
                    </a:lnTo>
                    <a:cubicBezTo>
                      <a:pt x="8593" y="1785"/>
                      <a:pt x="8653" y="2347"/>
                      <a:pt x="9001" y="2740"/>
                    </a:cubicBezTo>
                    <a:cubicBezTo>
                      <a:pt x="9317" y="3085"/>
                      <a:pt x="9803" y="3229"/>
                      <a:pt x="10272" y="3229"/>
                    </a:cubicBezTo>
                    <a:cubicBezTo>
                      <a:pt x="10386" y="3229"/>
                      <a:pt x="10499" y="3221"/>
                      <a:pt x="10609" y="3204"/>
                    </a:cubicBezTo>
                    <a:cubicBezTo>
                      <a:pt x="11192" y="3109"/>
                      <a:pt x="11740" y="2930"/>
                      <a:pt x="12311" y="2752"/>
                    </a:cubicBezTo>
                    <a:cubicBezTo>
                      <a:pt x="12847" y="2585"/>
                      <a:pt x="13371" y="2442"/>
                      <a:pt x="13943" y="2383"/>
                    </a:cubicBezTo>
                    <a:cubicBezTo>
                      <a:pt x="14404" y="2337"/>
                      <a:pt x="14870" y="2316"/>
                      <a:pt x="15337" y="2316"/>
                    </a:cubicBezTo>
                    <a:cubicBezTo>
                      <a:pt x="16089" y="2316"/>
                      <a:pt x="16844" y="2371"/>
                      <a:pt x="17586" y="2466"/>
                    </a:cubicBezTo>
                    <a:cubicBezTo>
                      <a:pt x="21142" y="2918"/>
                      <a:pt x="25042" y="4712"/>
                      <a:pt x="27329" y="7564"/>
                    </a:cubicBezTo>
                    <a:lnTo>
                      <a:pt x="27329" y="7564"/>
                    </a:lnTo>
                    <a:cubicBezTo>
                      <a:pt x="23699" y="3034"/>
                      <a:pt x="19011" y="715"/>
                      <a:pt x="13228" y="109"/>
                    </a:cubicBezTo>
                    <a:cubicBezTo>
                      <a:pt x="12572" y="38"/>
                      <a:pt x="11907" y="1"/>
                      <a:pt x="1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1"/>
              <p:cNvSpPr/>
              <p:nvPr/>
            </p:nvSpPr>
            <p:spPr>
              <a:xfrm>
                <a:off x="1095650" y="1175975"/>
                <a:ext cx="288750" cy="115575"/>
              </a:xfrm>
              <a:custGeom>
                <a:avLst/>
                <a:gdLst/>
                <a:ahLst/>
                <a:cxnLst/>
                <a:rect l="l" t="t" r="r" b="b"/>
                <a:pathLst>
                  <a:path w="11550" h="4623" extrusionOk="0">
                    <a:moveTo>
                      <a:pt x="2760" y="252"/>
                    </a:moveTo>
                    <a:cubicBezTo>
                      <a:pt x="2781" y="262"/>
                      <a:pt x="2802" y="272"/>
                      <a:pt x="2823" y="282"/>
                    </a:cubicBezTo>
                    <a:cubicBezTo>
                      <a:pt x="2802" y="270"/>
                      <a:pt x="2781" y="260"/>
                      <a:pt x="2760" y="252"/>
                    </a:cubicBezTo>
                    <a:close/>
                    <a:moveTo>
                      <a:pt x="11520" y="1502"/>
                    </a:moveTo>
                    <a:lnTo>
                      <a:pt x="11520" y="1502"/>
                    </a:lnTo>
                    <a:cubicBezTo>
                      <a:pt x="11530" y="1504"/>
                      <a:pt x="11540" y="1506"/>
                      <a:pt x="11550" y="1508"/>
                    </a:cubicBezTo>
                    <a:cubicBezTo>
                      <a:pt x="11540" y="1506"/>
                      <a:pt x="11530" y="1504"/>
                      <a:pt x="11520" y="1502"/>
                    </a:cubicBezTo>
                    <a:close/>
                    <a:moveTo>
                      <a:pt x="1711" y="1"/>
                    </a:moveTo>
                    <a:cubicBezTo>
                      <a:pt x="1330" y="1"/>
                      <a:pt x="967" y="114"/>
                      <a:pt x="691" y="389"/>
                    </a:cubicBezTo>
                    <a:cubicBezTo>
                      <a:pt x="156" y="925"/>
                      <a:pt x="1" y="1818"/>
                      <a:pt x="346" y="2497"/>
                    </a:cubicBezTo>
                    <a:cubicBezTo>
                      <a:pt x="691" y="3187"/>
                      <a:pt x="1430" y="3509"/>
                      <a:pt x="2156" y="3509"/>
                    </a:cubicBezTo>
                    <a:cubicBezTo>
                      <a:pt x="1918" y="3628"/>
                      <a:pt x="1668" y="3842"/>
                      <a:pt x="1584" y="4092"/>
                    </a:cubicBezTo>
                    <a:cubicBezTo>
                      <a:pt x="1435" y="4482"/>
                      <a:pt x="1526" y="4622"/>
                      <a:pt x="1734" y="4622"/>
                    </a:cubicBezTo>
                    <a:cubicBezTo>
                      <a:pt x="2222" y="4622"/>
                      <a:pt x="3354" y="3847"/>
                      <a:pt x="3513" y="3747"/>
                    </a:cubicBezTo>
                    <a:cubicBezTo>
                      <a:pt x="5342" y="2643"/>
                      <a:pt x="8064" y="1400"/>
                      <a:pt x="10418" y="1400"/>
                    </a:cubicBezTo>
                    <a:cubicBezTo>
                      <a:pt x="10796" y="1400"/>
                      <a:pt x="11166" y="1432"/>
                      <a:pt x="11520" y="1502"/>
                    </a:cubicBezTo>
                    <a:lnTo>
                      <a:pt x="11520" y="1502"/>
                    </a:lnTo>
                    <a:cubicBezTo>
                      <a:pt x="10398" y="1277"/>
                      <a:pt x="9301" y="1142"/>
                      <a:pt x="8209" y="1142"/>
                    </a:cubicBezTo>
                    <a:cubicBezTo>
                      <a:pt x="7017" y="1142"/>
                      <a:pt x="5833" y="1303"/>
                      <a:pt x="4632" y="1687"/>
                    </a:cubicBezTo>
                    <a:cubicBezTo>
                      <a:pt x="4251" y="1806"/>
                      <a:pt x="3859" y="1949"/>
                      <a:pt x="3454" y="1997"/>
                    </a:cubicBezTo>
                    <a:cubicBezTo>
                      <a:pt x="3370" y="2004"/>
                      <a:pt x="3285" y="2008"/>
                      <a:pt x="3198" y="2008"/>
                    </a:cubicBezTo>
                    <a:cubicBezTo>
                      <a:pt x="2879" y="2008"/>
                      <a:pt x="2549" y="1948"/>
                      <a:pt x="2287" y="1770"/>
                    </a:cubicBezTo>
                    <a:cubicBezTo>
                      <a:pt x="1954" y="1544"/>
                      <a:pt x="1727" y="1104"/>
                      <a:pt x="1846" y="711"/>
                    </a:cubicBezTo>
                    <a:cubicBezTo>
                      <a:pt x="1936" y="423"/>
                      <a:pt x="2243" y="210"/>
                      <a:pt x="2542" y="210"/>
                    </a:cubicBezTo>
                    <a:cubicBezTo>
                      <a:pt x="2616" y="210"/>
                      <a:pt x="2690" y="223"/>
                      <a:pt x="2760" y="252"/>
                    </a:cubicBezTo>
                    <a:lnTo>
                      <a:pt x="2760" y="252"/>
                    </a:lnTo>
                    <a:cubicBezTo>
                      <a:pt x="2432" y="98"/>
                      <a:pt x="2064" y="1"/>
                      <a:pt x="1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1"/>
              <p:cNvSpPr/>
              <p:nvPr/>
            </p:nvSpPr>
            <p:spPr>
              <a:xfrm>
                <a:off x="1643950" y="1036875"/>
                <a:ext cx="469725" cy="485375"/>
              </a:xfrm>
              <a:custGeom>
                <a:avLst/>
                <a:gdLst/>
                <a:ahLst/>
                <a:cxnLst/>
                <a:rect l="l" t="t" r="r" b="b"/>
                <a:pathLst>
                  <a:path w="18789" h="19415" extrusionOk="0">
                    <a:moveTo>
                      <a:pt x="5370" y="1667"/>
                    </a:moveTo>
                    <a:lnTo>
                      <a:pt x="5370" y="1667"/>
                    </a:lnTo>
                    <a:cubicBezTo>
                      <a:pt x="5799" y="2346"/>
                      <a:pt x="6203" y="3060"/>
                      <a:pt x="6537" y="3798"/>
                    </a:cubicBezTo>
                    <a:cubicBezTo>
                      <a:pt x="6882" y="4536"/>
                      <a:pt x="7156" y="5310"/>
                      <a:pt x="7358" y="6096"/>
                    </a:cubicBezTo>
                    <a:cubicBezTo>
                      <a:pt x="7763" y="7680"/>
                      <a:pt x="7942" y="9299"/>
                      <a:pt x="8275" y="10894"/>
                    </a:cubicBezTo>
                    <a:cubicBezTo>
                      <a:pt x="8573" y="12466"/>
                      <a:pt x="9013" y="14061"/>
                      <a:pt x="9859" y="15431"/>
                    </a:cubicBezTo>
                    <a:cubicBezTo>
                      <a:pt x="10073" y="15776"/>
                      <a:pt x="10311" y="16097"/>
                      <a:pt x="10561" y="16419"/>
                    </a:cubicBezTo>
                    <a:cubicBezTo>
                      <a:pt x="10811" y="16728"/>
                      <a:pt x="11097" y="17014"/>
                      <a:pt x="11406" y="17276"/>
                    </a:cubicBezTo>
                    <a:cubicBezTo>
                      <a:pt x="11728" y="17550"/>
                      <a:pt x="12049" y="17764"/>
                      <a:pt x="12395" y="17978"/>
                    </a:cubicBezTo>
                    <a:cubicBezTo>
                      <a:pt x="12752" y="18169"/>
                      <a:pt x="13121" y="18336"/>
                      <a:pt x="13514" y="18455"/>
                    </a:cubicBezTo>
                    <a:cubicBezTo>
                      <a:pt x="13121" y="18348"/>
                      <a:pt x="12740" y="18217"/>
                      <a:pt x="12359" y="18038"/>
                    </a:cubicBezTo>
                    <a:cubicBezTo>
                      <a:pt x="12002" y="17836"/>
                      <a:pt x="11668" y="17621"/>
                      <a:pt x="11335" y="17371"/>
                    </a:cubicBezTo>
                    <a:cubicBezTo>
                      <a:pt x="10692" y="16847"/>
                      <a:pt x="10156" y="16216"/>
                      <a:pt x="9716" y="15538"/>
                    </a:cubicBezTo>
                    <a:cubicBezTo>
                      <a:pt x="8811" y="14145"/>
                      <a:pt x="8358" y="12537"/>
                      <a:pt x="8049" y="10954"/>
                    </a:cubicBezTo>
                    <a:cubicBezTo>
                      <a:pt x="7751" y="9335"/>
                      <a:pt x="7573" y="7703"/>
                      <a:pt x="7204" y="6144"/>
                    </a:cubicBezTo>
                    <a:cubicBezTo>
                      <a:pt x="6846" y="4572"/>
                      <a:pt x="6168" y="3084"/>
                      <a:pt x="5370" y="1667"/>
                    </a:cubicBezTo>
                    <a:close/>
                    <a:moveTo>
                      <a:pt x="4406" y="0"/>
                    </a:moveTo>
                    <a:lnTo>
                      <a:pt x="4406" y="0"/>
                    </a:lnTo>
                    <a:cubicBezTo>
                      <a:pt x="5739" y="1846"/>
                      <a:pt x="2120" y="4048"/>
                      <a:pt x="3536" y="5667"/>
                    </a:cubicBezTo>
                    <a:cubicBezTo>
                      <a:pt x="2523" y="5051"/>
                      <a:pt x="1448" y="4587"/>
                      <a:pt x="284" y="4587"/>
                    </a:cubicBezTo>
                    <a:cubicBezTo>
                      <a:pt x="190" y="4587"/>
                      <a:pt x="96" y="4590"/>
                      <a:pt x="0" y="4596"/>
                    </a:cubicBezTo>
                    <a:cubicBezTo>
                      <a:pt x="3489" y="6203"/>
                      <a:pt x="5727" y="10144"/>
                      <a:pt x="7239" y="13502"/>
                    </a:cubicBezTo>
                    <a:cubicBezTo>
                      <a:pt x="8525" y="16324"/>
                      <a:pt x="10561" y="18395"/>
                      <a:pt x="13419" y="19121"/>
                    </a:cubicBezTo>
                    <a:cubicBezTo>
                      <a:pt x="14014" y="19276"/>
                      <a:pt x="14621" y="19372"/>
                      <a:pt x="15300" y="19407"/>
                    </a:cubicBezTo>
                    <a:cubicBezTo>
                      <a:pt x="15398" y="19412"/>
                      <a:pt x="15495" y="19414"/>
                      <a:pt x="15593" y="19414"/>
                    </a:cubicBezTo>
                    <a:cubicBezTo>
                      <a:pt x="16685" y="19414"/>
                      <a:pt x="17717" y="19130"/>
                      <a:pt x="18788" y="19098"/>
                    </a:cubicBezTo>
                    <a:lnTo>
                      <a:pt x="18788" y="19098"/>
                    </a:lnTo>
                    <a:cubicBezTo>
                      <a:pt x="18677" y="19101"/>
                      <a:pt x="18566" y="19103"/>
                      <a:pt x="18455" y="19103"/>
                    </a:cubicBezTo>
                    <a:cubicBezTo>
                      <a:pt x="16136" y="19103"/>
                      <a:pt x="13705" y="18390"/>
                      <a:pt x="11990" y="16788"/>
                    </a:cubicBezTo>
                    <a:cubicBezTo>
                      <a:pt x="11025" y="15895"/>
                      <a:pt x="9490" y="14252"/>
                      <a:pt x="10085" y="12811"/>
                    </a:cubicBezTo>
                    <a:cubicBezTo>
                      <a:pt x="10299" y="12323"/>
                      <a:pt x="10656" y="11847"/>
                      <a:pt x="11168" y="11692"/>
                    </a:cubicBezTo>
                    <a:cubicBezTo>
                      <a:pt x="11244" y="11671"/>
                      <a:pt x="11323" y="11662"/>
                      <a:pt x="11403" y="11662"/>
                    </a:cubicBezTo>
                    <a:cubicBezTo>
                      <a:pt x="11884" y="11662"/>
                      <a:pt x="12417" y="12007"/>
                      <a:pt x="12478" y="12466"/>
                    </a:cubicBezTo>
                    <a:cubicBezTo>
                      <a:pt x="12680" y="11787"/>
                      <a:pt x="12323" y="10978"/>
                      <a:pt x="11668" y="10668"/>
                    </a:cubicBezTo>
                    <a:cubicBezTo>
                      <a:pt x="11502" y="10588"/>
                      <a:pt x="11324" y="10552"/>
                      <a:pt x="11145" y="10552"/>
                    </a:cubicBezTo>
                    <a:cubicBezTo>
                      <a:pt x="10628" y="10552"/>
                      <a:pt x="10096" y="10851"/>
                      <a:pt x="9787" y="11275"/>
                    </a:cubicBezTo>
                    <a:cubicBezTo>
                      <a:pt x="9728" y="8977"/>
                      <a:pt x="10597" y="6989"/>
                      <a:pt x="12026" y="5191"/>
                    </a:cubicBezTo>
                    <a:lnTo>
                      <a:pt x="12026" y="5191"/>
                    </a:lnTo>
                    <a:cubicBezTo>
                      <a:pt x="12025" y="5191"/>
                      <a:pt x="11323" y="5251"/>
                      <a:pt x="10835" y="5417"/>
                    </a:cubicBezTo>
                    <a:cubicBezTo>
                      <a:pt x="10835" y="5417"/>
                      <a:pt x="10966" y="4465"/>
                      <a:pt x="11930" y="3060"/>
                    </a:cubicBezTo>
                    <a:lnTo>
                      <a:pt x="11930" y="3060"/>
                    </a:lnTo>
                    <a:cubicBezTo>
                      <a:pt x="10609" y="3453"/>
                      <a:pt x="10240" y="3584"/>
                      <a:pt x="9168" y="4465"/>
                    </a:cubicBezTo>
                    <a:cubicBezTo>
                      <a:pt x="9359" y="1131"/>
                      <a:pt x="5834" y="1977"/>
                      <a:pt x="4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1"/>
              <p:cNvSpPr/>
              <p:nvPr/>
            </p:nvSpPr>
            <p:spPr>
              <a:xfrm>
                <a:off x="1457025" y="1136275"/>
                <a:ext cx="329225" cy="251550"/>
              </a:xfrm>
              <a:custGeom>
                <a:avLst/>
                <a:gdLst/>
                <a:ahLst/>
                <a:cxnLst/>
                <a:rect l="l" t="t" r="r" b="b"/>
                <a:pathLst>
                  <a:path w="13169" h="10062" extrusionOk="0">
                    <a:moveTo>
                      <a:pt x="3191" y="2644"/>
                    </a:moveTo>
                    <a:lnTo>
                      <a:pt x="3191" y="2644"/>
                    </a:lnTo>
                    <a:cubicBezTo>
                      <a:pt x="3965" y="2823"/>
                      <a:pt x="4715" y="3049"/>
                      <a:pt x="5453" y="3323"/>
                    </a:cubicBezTo>
                    <a:cubicBezTo>
                      <a:pt x="6179" y="3608"/>
                      <a:pt x="6894" y="3942"/>
                      <a:pt x="7561" y="4323"/>
                    </a:cubicBezTo>
                    <a:cubicBezTo>
                      <a:pt x="8215" y="4716"/>
                      <a:pt x="8858" y="5156"/>
                      <a:pt x="9418" y="5656"/>
                    </a:cubicBezTo>
                    <a:cubicBezTo>
                      <a:pt x="9989" y="6144"/>
                      <a:pt x="10513" y="6680"/>
                      <a:pt x="10954" y="7240"/>
                    </a:cubicBezTo>
                    <a:cubicBezTo>
                      <a:pt x="10430" y="6728"/>
                      <a:pt x="9882" y="6216"/>
                      <a:pt x="9299" y="5751"/>
                    </a:cubicBezTo>
                    <a:cubicBezTo>
                      <a:pt x="8727" y="5299"/>
                      <a:pt x="8096" y="4858"/>
                      <a:pt x="7442" y="4489"/>
                    </a:cubicBezTo>
                    <a:cubicBezTo>
                      <a:pt x="6787" y="4108"/>
                      <a:pt x="6084" y="3775"/>
                      <a:pt x="5382" y="3477"/>
                    </a:cubicBezTo>
                    <a:cubicBezTo>
                      <a:pt x="4655" y="3168"/>
                      <a:pt x="3917" y="2894"/>
                      <a:pt x="3191" y="2644"/>
                    </a:cubicBezTo>
                    <a:close/>
                    <a:moveTo>
                      <a:pt x="3405" y="1"/>
                    </a:moveTo>
                    <a:cubicBezTo>
                      <a:pt x="3429" y="144"/>
                      <a:pt x="5179" y="1668"/>
                      <a:pt x="5489" y="2322"/>
                    </a:cubicBezTo>
                    <a:cubicBezTo>
                      <a:pt x="4658" y="1808"/>
                      <a:pt x="3541" y="1546"/>
                      <a:pt x="2446" y="1546"/>
                    </a:cubicBezTo>
                    <a:cubicBezTo>
                      <a:pt x="1564" y="1546"/>
                      <a:pt x="696" y="1715"/>
                      <a:pt x="0" y="2061"/>
                    </a:cubicBezTo>
                    <a:cubicBezTo>
                      <a:pt x="5036" y="3406"/>
                      <a:pt x="9656" y="6204"/>
                      <a:pt x="13168" y="10062"/>
                    </a:cubicBezTo>
                    <a:cubicBezTo>
                      <a:pt x="11740" y="7061"/>
                      <a:pt x="7072" y="560"/>
                      <a:pt x="3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1"/>
              <p:cNvSpPr/>
              <p:nvPr/>
            </p:nvSpPr>
            <p:spPr>
              <a:xfrm>
                <a:off x="1965700" y="1320050"/>
                <a:ext cx="155125" cy="153500"/>
              </a:xfrm>
              <a:custGeom>
                <a:avLst/>
                <a:gdLst/>
                <a:ahLst/>
                <a:cxnLst/>
                <a:rect l="l" t="t" r="r" b="b"/>
                <a:pathLst>
                  <a:path w="6205" h="6140" extrusionOk="0">
                    <a:moveTo>
                      <a:pt x="2253" y="1"/>
                    </a:moveTo>
                    <a:cubicBezTo>
                      <a:pt x="2110" y="1"/>
                      <a:pt x="1970" y="41"/>
                      <a:pt x="1834" y="127"/>
                    </a:cubicBezTo>
                    <a:cubicBezTo>
                      <a:pt x="1" y="1317"/>
                      <a:pt x="6204" y="6140"/>
                      <a:pt x="6204" y="6140"/>
                    </a:cubicBezTo>
                    <a:cubicBezTo>
                      <a:pt x="6204" y="6140"/>
                      <a:pt x="4022"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11"/>
            <p:cNvGrpSpPr/>
            <p:nvPr/>
          </p:nvGrpSpPr>
          <p:grpSpPr>
            <a:xfrm rot="10800000">
              <a:off x="3526913" y="3969050"/>
              <a:ext cx="2090175" cy="485375"/>
              <a:chOff x="1095650" y="1036875"/>
              <a:chExt cx="2090175" cy="485375"/>
            </a:xfrm>
          </p:grpSpPr>
          <p:sp>
            <p:nvSpPr>
              <p:cNvPr id="849" name="Google Shape;849;p11"/>
              <p:cNvSpPr/>
              <p:nvPr/>
            </p:nvSpPr>
            <p:spPr>
              <a:xfrm>
                <a:off x="2634550" y="1307300"/>
                <a:ext cx="302150" cy="175650"/>
              </a:xfrm>
              <a:custGeom>
                <a:avLst/>
                <a:gdLst/>
                <a:ahLst/>
                <a:cxnLst/>
                <a:rect l="l" t="t" r="r" b="b"/>
                <a:pathLst>
                  <a:path w="12086" h="7026" extrusionOk="0">
                    <a:moveTo>
                      <a:pt x="4289" y="833"/>
                    </a:moveTo>
                    <a:cubicBezTo>
                      <a:pt x="4660" y="833"/>
                      <a:pt x="5035" y="874"/>
                      <a:pt x="5406" y="970"/>
                    </a:cubicBezTo>
                    <a:cubicBezTo>
                      <a:pt x="5989" y="1113"/>
                      <a:pt x="6537" y="1435"/>
                      <a:pt x="7013" y="1792"/>
                    </a:cubicBezTo>
                    <a:cubicBezTo>
                      <a:pt x="7489" y="2161"/>
                      <a:pt x="7906" y="2578"/>
                      <a:pt x="8335" y="2982"/>
                    </a:cubicBezTo>
                    <a:cubicBezTo>
                      <a:pt x="8763" y="3375"/>
                      <a:pt x="9228" y="3732"/>
                      <a:pt x="9787" y="3971"/>
                    </a:cubicBezTo>
                    <a:cubicBezTo>
                      <a:pt x="9168" y="3816"/>
                      <a:pt x="8668" y="3482"/>
                      <a:pt x="8204" y="3113"/>
                    </a:cubicBezTo>
                    <a:cubicBezTo>
                      <a:pt x="7787" y="2780"/>
                      <a:pt x="7418" y="2423"/>
                      <a:pt x="7013" y="2101"/>
                    </a:cubicBezTo>
                    <a:lnTo>
                      <a:pt x="7013" y="2101"/>
                    </a:lnTo>
                    <a:cubicBezTo>
                      <a:pt x="7084" y="2185"/>
                      <a:pt x="7144" y="2292"/>
                      <a:pt x="7204" y="2399"/>
                    </a:cubicBezTo>
                    <a:cubicBezTo>
                      <a:pt x="7477" y="2887"/>
                      <a:pt x="7620" y="3471"/>
                      <a:pt x="7489" y="4018"/>
                    </a:cubicBezTo>
                    <a:cubicBezTo>
                      <a:pt x="7430" y="3471"/>
                      <a:pt x="7263" y="2959"/>
                      <a:pt x="7013" y="2518"/>
                    </a:cubicBezTo>
                    <a:cubicBezTo>
                      <a:pt x="6823" y="2173"/>
                      <a:pt x="6584" y="1875"/>
                      <a:pt x="6299" y="1589"/>
                    </a:cubicBezTo>
                    <a:cubicBezTo>
                      <a:pt x="6001" y="1399"/>
                      <a:pt x="5680" y="1244"/>
                      <a:pt x="5346" y="1137"/>
                    </a:cubicBezTo>
                    <a:cubicBezTo>
                      <a:pt x="4798" y="958"/>
                      <a:pt x="4215" y="899"/>
                      <a:pt x="3620" y="875"/>
                    </a:cubicBezTo>
                    <a:cubicBezTo>
                      <a:pt x="3840" y="848"/>
                      <a:pt x="4064" y="833"/>
                      <a:pt x="4289" y="833"/>
                    </a:cubicBezTo>
                    <a:close/>
                    <a:moveTo>
                      <a:pt x="3999" y="1"/>
                    </a:moveTo>
                    <a:cubicBezTo>
                      <a:pt x="3789" y="1"/>
                      <a:pt x="3579" y="10"/>
                      <a:pt x="3370" y="30"/>
                    </a:cubicBezTo>
                    <a:cubicBezTo>
                      <a:pt x="2155" y="137"/>
                      <a:pt x="1000" y="565"/>
                      <a:pt x="0" y="1232"/>
                    </a:cubicBezTo>
                    <a:cubicBezTo>
                      <a:pt x="422" y="1095"/>
                      <a:pt x="899" y="1051"/>
                      <a:pt x="1416" y="1051"/>
                    </a:cubicBezTo>
                    <a:cubicBezTo>
                      <a:pt x="1483" y="1051"/>
                      <a:pt x="1551" y="1052"/>
                      <a:pt x="1619" y="1054"/>
                    </a:cubicBezTo>
                    <a:cubicBezTo>
                      <a:pt x="2917" y="1089"/>
                      <a:pt x="4144" y="1947"/>
                      <a:pt x="4620" y="3137"/>
                    </a:cubicBezTo>
                    <a:cubicBezTo>
                      <a:pt x="5096" y="4328"/>
                      <a:pt x="4798" y="5911"/>
                      <a:pt x="3905" y="6828"/>
                    </a:cubicBezTo>
                    <a:cubicBezTo>
                      <a:pt x="4136" y="6960"/>
                      <a:pt x="4400" y="7026"/>
                      <a:pt x="4663" y="7026"/>
                    </a:cubicBezTo>
                    <a:cubicBezTo>
                      <a:pt x="4969" y="7026"/>
                      <a:pt x="5275" y="6936"/>
                      <a:pt x="5525" y="6757"/>
                    </a:cubicBezTo>
                    <a:cubicBezTo>
                      <a:pt x="6001" y="6435"/>
                      <a:pt x="6120" y="5804"/>
                      <a:pt x="6049" y="5245"/>
                    </a:cubicBezTo>
                    <a:lnTo>
                      <a:pt x="6049" y="5245"/>
                    </a:lnTo>
                    <a:cubicBezTo>
                      <a:pt x="6346" y="5542"/>
                      <a:pt x="6656" y="5840"/>
                      <a:pt x="7061" y="5971"/>
                    </a:cubicBezTo>
                    <a:cubicBezTo>
                      <a:pt x="7190" y="6013"/>
                      <a:pt x="7327" y="6035"/>
                      <a:pt x="7462" y="6035"/>
                    </a:cubicBezTo>
                    <a:cubicBezTo>
                      <a:pt x="7752" y="6035"/>
                      <a:pt x="8033" y="5932"/>
                      <a:pt x="8204" y="5697"/>
                    </a:cubicBezTo>
                    <a:cubicBezTo>
                      <a:pt x="8382" y="5447"/>
                      <a:pt x="8323" y="4947"/>
                      <a:pt x="8096" y="4709"/>
                    </a:cubicBezTo>
                    <a:lnTo>
                      <a:pt x="8096" y="4709"/>
                    </a:lnTo>
                    <a:cubicBezTo>
                      <a:pt x="8532" y="4902"/>
                      <a:pt x="9007" y="5005"/>
                      <a:pt x="9486" y="5005"/>
                    </a:cubicBezTo>
                    <a:cubicBezTo>
                      <a:pt x="9806" y="5005"/>
                      <a:pt x="10128" y="4959"/>
                      <a:pt x="10442" y="4864"/>
                    </a:cubicBezTo>
                    <a:cubicBezTo>
                      <a:pt x="11299" y="4614"/>
                      <a:pt x="11704" y="3840"/>
                      <a:pt x="12085" y="3042"/>
                    </a:cubicBezTo>
                    <a:lnTo>
                      <a:pt x="12085" y="3042"/>
                    </a:lnTo>
                    <a:cubicBezTo>
                      <a:pt x="11855" y="3159"/>
                      <a:pt x="11607" y="3210"/>
                      <a:pt x="11355" y="3210"/>
                    </a:cubicBezTo>
                    <a:cubicBezTo>
                      <a:pt x="10914" y="3210"/>
                      <a:pt x="10463" y="3055"/>
                      <a:pt x="10085" y="2828"/>
                    </a:cubicBezTo>
                    <a:cubicBezTo>
                      <a:pt x="9466" y="2470"/>
                      <a:pt x="8989" y="1970"/>
                      <a:pt x="8442" y="1530"/>
                    </a:cubicBezTo>
                    <a:cubicBezTo>
                      <a:pt x="7179" y="551"/>
                      <a:pt x="5592" y="1"/>
                      <a:pt x="39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1"/>
              <p:cNvSpPr/>
              <p:nvPr/>
            </p:nvSpPr>
            <p:spPr>
              <a:xfrm>
                <a:off x="2491075" y="1225000"/>
                <a:ext cx="683450" cy="276175"/>
              </a:xfrm>
              <a:custGeom>
                <a:avLst/>
                <a:gdLst/>
                <a:ahLst/>
                <a:cxnLst/>
                <a:rect l="l" t="t" r="r" b="b"/>
                <a:pathLst>
                  <a:path w="27338" h="11047" extrusionOk="0">
                    <a:moveTo>
                      <a:pt x="20539" y="1214"/>
                    </a:moveTo>
                    <a:cubicBezTo>
                      <a:pt x="21432" y="1512"/>
                      <a:pt x="22265" y="1964"/>
                      <a:pt x="23027" y="2536"/>
                    </a:cubicBezTo>
                    <a:cubicBezTo>
                      <a:pt x="23777" y="3084"/>
                      <a:pt x="24468" y="3750"/>
                      <a:pt x="25051" y="4500"/>
                    </a:cubicBezTo>
                    <a:cubicBezTo>
                      <a:pt x="25646" y="5239"/>
                      <a:pt x="26039" y="6120"/>
                      <a:pt x="26301" y="7048"/>
                    </a:cubicBezTo>
                    <a:cubicBezTo>
                      <a:pt x="26539" y="7953"/>
                      <a:pt x="26635" y="8906"/>
                      <a:pt x="26611" y="9846"/>
                    </a:cubicBezTo>
                    <a:cubicBezTo>
                      <a:pt x="26539" y="8894"/>
                      <a:pt x="26385" y="7965"/>
                      <a:pt x="26123" y="7084"/>
                    </a:cubicBezTo>
                    <a:cubicBezTo>
                      <a:pt x="25849" y="6191"/>
                      <a:pt x="25444" y="5358"/>
                      <a:pt x="24873" y="4631"/>
                    </a:cubicBezTo>
                    <a:cubicBezTo>
                      <a:pt x="24313" y="3893"/>
                      <a:pt x="23634" y="3250"/>
                      <a:pt x="22920" y="2655"/>
                    </a:cubicBezTo>
                    <a:cubicBezTo>
                      <a:pt x="22194" y="2071"/>
                      <a:pt x="21396" y="1583"/>
                      <a:pt x="20539" y="1214"/>
                    </a:cubicBezTo>
                    <a:close/>
                    <a:moveTo>
                      <a:pt x="16076" y="0"/>
                    </a:moveTo>
                    <a:cubicBezTo>
                      <a:pt x="15417" y="0"/>
                      <a:pt x="14759" y="37"/>
                      <a:pt x="14109" y="107"/>
                    </a:cubicBezTo>
                    <a:cubicBezTo>
                      <a:pt x="8323" y="714"/>
                      <a:pt x="3632" y="3036"/>
                      <a:pt x="0" y="7584"/>
                    </a:cubicBezTo>
                    <a:cubicBezTo>
                      <a:pt x="2286" y="4727"/>
                      <a:pt x="6192" y="2917"/>
                      <a:pt x="9752" y="2476"/>
                    </a:cubicBezTo>
                    <a:cubicBezTo>
                      <a:pt x="10516" y="2378"/>
                      <a:pt x="11285" y="2318"/>
                      <a:pt x="12059" y="2318"/>
                    </a:cubicBezTo>
                    <a:cubicBezTo>
                      <a:pt x="12503" y="2318"/>
                      <a:pt x="12948" y="2338"/>
                      <a:pt x="13395" y="2381"/>
                    </a:cubicBezTo>
                    <a:cubicBezTo>
                      <a:pt x="13955" y="2441"/>
                      <a:pt x="14514" y="2595"/>
                      <a:pt x="15026" y="2762"/>
                    </a:cubicBezTo>
                    <a:cubicBezTo>
                      <a:pt x="15598" y="2941"/>
                      <a:pt x="16145" y="3119"/>
                      <a:pt x="16729" y="3203"/>
                    </a:cubicBezTo>
                    <a:cubicBezTo>
                      <a:pt x="16852" y="3223"/>
                      <a:pt x="16977" y="3233"/>
                      <a:pt x="17102" y="3233"/>
                    </a:cubicBezTo>
                    <a:cubicBezTo>
                      <a:pt x="17568" y="3233"/>
                      <a:pt x="18026" y="3086"/>
                      <a:pt x="18336" y="2738"/>
                    </a:cubicBezTo>
                    <a:cubicBezTo>
                      <a:pt x="18691" y="2339"/>
                      <a:pt x="18746" y="1785"/>
                      <a:pt x="18338" y="1470"/>
                    </a:cubicBezTo>
                    <a:lnTo>
                      <a:pt x="18338" y="1470"/>
                    </a:lnTo>
                    <a:cubicBezTo>
                      <a:pt x="20508" y="2947"/>
                      <a:pt x="21487" y="5156"/>
                      <a:pt x="22039" y="7596"/>
                    </a:cubicBezTo>
                    <a:cubicBezTo>
                      <a:pt x="22405" y="9219"/>
                      <a:pt x="23481" y="10469"/>
                      <a:pt x="24409" y="10469"/>
                    </a:cubicBezTo>
                    <a:cubicBezTo>
                      <a:pt x="24808" y="10469"/>
                      <a:pt x="25180" y="10237"/>
                      <a:pt x="25456" y="9703"/>
                    </a:cubicBezTo>
                    <a:cubicBezTo>
                      <a:pt x="25575" y="9965"/>
                      <a:pt x="25516" y="10299"/>
                      <a:pt x="25658" y="10596"/>
                    </a:cubicBezTo>
                    <a:cubicBezTo>
                      <a:pt x="25780" y="10875"/>
                      <a:pt x="26026" y="11046"/>
                      <a:pt x="26277" y="11046"/>
                    </a:cubicBezTo>
                    <a:cubicBezTo>
                      <a:pt x="26445" y="11046"/>
                      <a:pt x="26616" y="10970"/>
                      <a:pt x="26754" y="10799"/>
                    </a:cubicBezTo>
                    <a:cubicBezTo>
                      <a:pt x="26932" y="10573"/>
                      <a:pt x="26980" y="10275"/>
                      <a:pt x="27004" y="9989"/>
                    </a:cubicBezTo>
                    <a:cubicBezTo>
                      <a:pt x="27337" y="6834"/>
                      <a:pt x="26123" y="3917"/>
                      <a:pt x="23444" y="2060"/>
                    </a:cubicBezTo>
                    <a:cubicBezTo>
                      <a:pt x="21314" y="586"/>
                      <a:pt x="18690" y="0"/>
                      <a:pt x="16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1"/>
              <p:cNvSpPr/>
              <p:nvPr/>
            </p:nvSpPr>
            <p:spPr>
              <a:xfrm>
                <a:off x="2897075" y="1175975"/>
                <a:ext cx="288750" cy="115575"/>
              </a:xfrm>
              <a:custGeom>
                <a:avLst/>
                <a:gdLst/>
                <a:ahLst/>
                <a:cxnLst/>
                <a:rect l="l" t="t" r="r" b="b"/>
                <a:pathLst>
                  <a:path w="11550" h="4623" extrusionOk="0">
                    <a:moveTo>
                      <a:pt x="8790" y="252"/>
                    </a:moveTo>
                    <a:cubicBezTo>
                      <a:pt x="8769" y="260"/>
                      <a:pt x="8748" y="270"/>
                      <a:pt x="8728" y="282"/>
                    </a:cubicBezTo>
                    <a:cubicBezTo>
                      <a:pt x="8749" y="272"/>
                      <a:pt x="8769" y="262"/>
                      <a:pt x="8790" y="252"/>
                    </a:cubicBezTo>
                    <a:close/>
                    <a:moveTo>
                      <a:pt x="31" y="1502"/>
                    </a:moveTo>
                    <a:lnTo>
                      <a:pt x="31" y="1502"/>
                    </a:lnTo>
                    <a:cubicBezTo>
                      <a:pt x="21" y="1504"/>
                      <a:pt x="11" y="1506"/>
                      <a:pt x="1" y="1508"/>
                    </a:cubicBezTo>
                    <a:cubicBezTo>
                      <a:pt x="11" y="1506"/>
                      <a:pt x="21" y="1504"/>
                      <a:pt x="31" y="1502"/>
                    </a:cubicBezTo>
                    <a:close/>
                    <a:moveTo>
                      <a:pt x="9839" y="1"/>
                    </a:moveTo>
                    <a:cubicBezTo>
                      <a:pt x="9486" y="1"/>
                      <a:pt x="9118" y="98"/>
                      <a:pt x="8790" y="252"/>
                    </a:cubicBezTo>
                    <a:lnTo>
                      <a:pt x="8790" y="252"/>
                    </a:lnTo>
                    <a:cubicBezTo>
                      <a:pt x="8860" y="223"/>
                      <a:pt x="8934" y="210"/>
                      <a:pt x="9008" y="210"/>
                    </a:cubicBezTo>
                    <a:cubicBezTo>
                      <a:pt x="9307" y="210"/>
                      <a:pt x="9614" y="423"/>
                      <a:pt x="9704" y="711"/>
                    </a:cubicBezTo>
                    <a:cubicBezTo>
                      <a:pt x="9823" y="1104"/>
                      <a:pt x="9597" y="1544"/>
                      <a:pt x="9264" y="1770"/>
                    </a:cubicBezTo>
                    <a:cubicBezTo>
                      <a:pt x="9001" y="1948"/>
                      <a:pt x="8672" y="2008"/>
                      <a:pt x="8352" y="2008"/>
                    </a:cubicBezTo>
                    <a:cubicBezTo>
                      <a:pt x="8266" y="2008"/>
                      <a:pt x="8180" y="2004"/>
                      <a:pt x="8097" y="1997"/>
                    </a:cubicBezTo>
                    <a:cubicBezTo>
                      <a:pt x="7692" y="1949"/>
                      <a:pt x="7299" y="1806"/>
                      <a:pt x="6918" y="1687"/>
                    </a:cubicBezTo>
                    <a:cubicBezTo>
                      <a:pt x="5718" y="1303"/>
                      <a:pt x="4533" y="1142"/>
                      <a:pt x="3341" y="1142"/>
                    </a:cubicBezTo>
                    <a:cubicBezTo>
                      <a:pt x="2250" y="1142"/>
                      <a:pt x="1152" y="1277"/>
                      <a:pt x="31" y="1502"/>
                    </a:cubicBezTo>
                    <a:lnTo>
                      <a:pt x="31" y="1502"/>
                    </a:lnTo>
                    <a:cubicBezTo>
                      <a:pt x="385" y="1432"/>
                      <a:pt x="754" y="1400"/>
                      <a:pt x="1133" y="1400"/>
                    </a:cubicBezTo>
                    <a:cubicBezTo>
                      <a:pt x="3486" y="1400"/>
                      <a:pt x="6207" y="2643"/>
                      <a:pt x="8025" y="3747"/>
                    </a:cubicBezTo>
                    <a:cubicBezTo>
                      <a:pt x="8184" y="3847"/>
                      <a:pt x="9317" y="4622"/>
                      <a:pt x="9809" y="4622"/>
                    </a:cubicBezTo>
                    <a:cubicBezTo>
                      <a:pt x="10018" y="4622"/>
                      <a:pt x="10112" y="4482"/>
                      <a:pt x="9966" y="4092"/>
                    </a:cubicBezTo>
                    <a:cubicBezTo>
                      <a:pt x="9871" y="3842"/>
                      <a:pt x="9609" y="3628"/>
                      <a:pt x="9383" y="3509"/>
                    </a:cubicBezTo>
                    <a:cubicBezTo>
                      <a:pt x="10109" y="3509"/>
                      <a:pt x="10859" y="3187"/>
                      <a:pt x="11204" y="2497"/>
                    </a:cubicBezTo>
                    <a:cubicBezTo>
                      <a:pt x="11550" y="1818"/>
                      <a:pt x="11395" y="925"/>
                      <a:pt x="10859" y="389"/>
                    </a:cubicBezTo>
                    <a:cubicBezTo>
                      <a:pt x="10583" y="114"/>
                      <a:pt x="10220" y="1"/>
                      <a:pt x="98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1"/>
              <p:cNvSpPr/>
              <p:nvPr/>
            </p:nvSpPr>
            <p:spPr>
              <a:xfrm>
                <a:off x="2167525" y="1036875"/>
                <a:ext cx="470025" cy="485375"/>
              </a:xfrm>
              <a:custGeom>
                <a:avLst/>
                <a:gdLst/>
                <a:ahLst/>
                <a:cxnLst/>
                <a:rect l="l" t="t" r="r" b="b"/>
                <a:pathLst>
                  <a:path w="18801" h="19415" extrusionOk="0">
                    <a:moveTo>
                      <a:pt x="13419" y="1655"/>
                    </a:moveTo>
                    <a:lnTo>
                      <a:pt x="13419" y="1655"/>
                    </a:lnTo>
                    <a:cubicBezTo>
                      <a:pt x="12609" y="3060"/>
                      <a:pt x="11942" y="4548"/>
                      <a:pt x="11585" y="6132"/>
                    </a:cubicBezTo>
                    <a:cubicBezTo>
                      <a:pt x="11228" y="7703"/>
                      <a:pt x="11049" y="9335"/>
                      <a:pt x="10740" y="10942"/>
                    </a:cubicBezTo>
                    <a:cubicBezTo>
                      <a:pt x="10406" y="12525"/>
                      <a:pt x="9966" y="14133"/>
                      <a:pt x="9073" y="15526"/>
                    </a:cubicBezTo>
                    <a:cubicBezTo>
                      <a:pt x="8620" y="16204"/>
                      <a:pt x="8085" y="16835"/>
                      <a:pt x="7454" y="17347"/>
                    </a:cubicBezTo>
                    <a:cubicBezTo>
                      <a:pt x="7120" y="17609"/>
                      <a:pt x="6775" y="17824"/>
                      <a:pt x="6418" y="18026"/>
                    </a:cubicBezTo>
                    <a:cubicBezTo>
                      <a:pt x="6049" y="18205"/>
                      <a:pt x="5680" y="18348"/>
                      <a:pt x="5275" y="18443"/>
                    </a:cubicBezTo>
                    <a:cubicBezTo>
                      <a:pt x="5668" y="18324"/>
                      <a:pt x="6037" y="18157"/>
                      <a:pt x="6394" y="17967"/>
                    </a:cubicBezTo>
                    <a:cubicBezTo>
                      <a:pt x="6751" y="17752"/>
                      <a:pt x="7073" y="17526"/>
                      <a:pt x="7370" y="17264"/>
                    </a:cubicBezTo>
                    <a:cubicBezTo>
                      <a:pt x="7668" y="16990"/>
                      <a:pt x="7954" y="16716"/>
                      <a:pt x="8228" y="16395"/>
                    </a:cubicBezTo>
                    <a:cubicBezTo>
                      <a:pt x="8478" y="16085"/>
                      <a:pt x="8716" y="15764"/>
                      <a:pt x="8918" y="15419"/>
                    </a:cubicBezTo>
                    <a:cubicBezTo>
                      <a:pt x="9775" y="14049"/>
                      <a:pt x="10216" y="12466"/>
                      <a:pt x="10514" y="10882"/>
                    </a:cubicBezTo>
                    <a:cubicBezTo>
                      <a:pt x="10847" y="9287"/>
                      <a:pt x="11026" y="7680"/>
                      <a:pt x="11418" y="6084"/>
                    </a:cubicBezTo>
                    <a:cubicBezTo>
                      <a:pt x="11633" y="5298"/>
                      <a:pt x="11895" y="4524"/>
                      <a:pt x="12240" y="3774"/>
                    </a:cubicBezTo>
                    <a:cubicBezTo>
                      <a:pt x="12585" y="3036"/>
                      <a:pt x="12990" y="2334"/>
                      <a:pt x="13419" y="1655"/>
                    </a:cubicBezTo>
                    <a:close/>
                    <a:moveTo>
                      <a:pt x="0" y="19086"/>
                    </a:moveTo>
                    <a:cubicBezTo>
                      <a:pt x="12" y="19086"/>
                      <a:pt x="23" y="19087"/>
                      <a:pt x="34" y="19087"/>
                    </a:cubicBezTo>
                    <a:lnTo>
                      <a:pt x="34" y="19087"/>
                    </a:lnTo>
                    <a:cubicBezTo>
                      <a:pt x="23" y="19086"/>
                      <a:pt x="12" y="19086"/>
                      <a:pt x="0" y="19086"/>
                    </a:cubicBezTo>
                    <a:close/>
                    <a:moveTo>
                      <a:pt x="14395" y="0"/>
                    </a:moveTo>
                    <a:cubicBezTo>
                      <a:pt x="12954" y="1977"/>
                      <a:pt x="9442" y="1131"/>
                      <a:pt x="9632" y="4465"/>
                    </a:cubicBezTo>
                    <a:cubicBezTo>
                      <a:pt x="8561" y="3596"/>
                      <a:pt x="8192" y="3465"/>
                      <a:pt x="6870" y="3060"/>
                    </a:cubicBezTo>
                    <a:lnTo>
                      <a:pt x="6870" y="3060"/>
                    </a:lnTo>
                    <a:cubicBezTo>
                      <a:pt x="7835" y="4477"/>
                      <a:pt x="7966" y="5417"/>
                      <a:pt x="7966" y="5417"/>
                    </a:cubicBezTo>
                    <a:cubicBezTo>
                      <a:pt x="7477" y="5251"/>
                      <a:pt x="6775" y="5191"/>
                      <a:pt x="6775" y="5191"/>
                    </a:cubicBezTo>
                    <a:lnTo>
                      <a:pt x="6775" y="5191"/>
                    </a:lnTo>
                    <a:cubicBezTo>
                      <a:pt x="8228" y="6989"/>
                      <a:pt x="9085" y="8965"/>
                      <a:pt x="9013" y="11275"/>
                    </a:cubicBezTo>
                    <a:cubicBezTo>
                      <a:pt x="8706" y="10845"/>
                      <a:pt x="8177" y="10550"/>
                      <a:pt x="7663" y="10550"/>
                    </a:cubicBezTo>
                    <a:cubicBezTo>
                      <a:pt x="7481" y="10550"/>
                      <a:pt x="7300" y="10587"/>
                      <a:pt x="7132" y="10668"/>
                    </a:cubicBezTo>
                    <a:cubicBezTo>
                      <a:pt x="6501" y="10978"/>
                      <a:pt x="6120" y="11787"/>
                      <a:pt x="6323" y="12466"/>
                    </a:cubicBezTo>
                    <a:cubicBezTo>
                      <a:pt x="6384" y="12007"/>
                      <a:pt x="6916" y="11662"/>
                      <a:pt x="7390" y="11662"/>
                    </a:cubicBezTo>
                    <a:cubicBezTo>
                      <a:pt x="7469" y="11662"/>
                      <a:pt x="7547" y="11671"/>
                      <a:pt x="7620" y="11692"/>
                    </a:cubicBezTo>
                    <a:cubicBezTo>
                      <a:pt x="8144" y="11847"/>
                      <a:pt x="8501" y="12323"/>
                      <a:pt x="8716" y="12811"/>
                    </a:cubicBezTo>
                    <a:cubicBezTo>
                      <a:pt x="9311" y="14252"/>
                      <a:pt x="7775" y="15895"/>
                      <a:pt x="6811" y="16788"/>
                    </a:cubicBezTo>
                    <a:cubicBezTo>
                      <a:pt x="5096" y="18378"/>
                      <a:pt x="2698" y="19092"/>
                      <a:pt x="385" y="19092"/>
                    </a:cubicBezTo>
                    <a:cubicBezTo>
                      <a:pt x="268" y="19092"/>
                      <a:pt x="151" y="19091"/>
                      <a:pt x="34" y="19087"/>
                    </a:cubicBezTo>
                    <a:lnTo>
                      <a:pt x="34" y="19087"/>
                    </a:lnTo>
                    <a:cubicBezTo>
                      <a:pt x="1107" y="19125"/>
                      <a:pt x="2132" y="19414"/>
                      <a:pt x="3217" y="19414"/>
                    </a:cubicBezTo>
                    <a:cubicBezTo>
                      <a:pt x="3311" y="19414"/>
                      <a:pt x="3406" y="19412"/>
                      <a:pt x="3501" y="19407"/>
                    </a:cubicBezTo>
                    <a:cubicBezTo>
                      <a:pt x="4156" y="19372"/>
                      <a:pt x="4787" y="19264"/>
                      <a:pt x="5382" y="19121"/>
                    </a:cubicBezTo>
                    <a:cubicBezTo>
                      <a:pt x="8239" y="18395"/>
                      <a:pt x="10264" y="16324"/>
                      <a:pt x="11549" y="13490"/>
                    </a:cubicBezTo>
                    <a:cubicBezTo>
                      <a:pt x="13073" y="10144"/>
                      <a:pt x="15312" y="6203"/>
                      <a:pt x="18800" y="4596"/>
                    </a:cubicBezTo>
                    <a:cubicBezTo>
                      <a:pt x="18705" y="4590"/>
                      <a:pt x="18610" y="4587"/>
                      <a:pt x="18516" y="4587"/>
                    </a:cubicBezTo>
                    <a:cubicBezTo>
                      <a:pt x="17355" y="4587"/>
                      <a:pt x="16300" y="5051"/>
                      <a:pt x="15264" y="5667"/>
                    </a:cubicBezTo>
                    <a:cubicBezTo>
                      <a:pt x="16681" y="4048"/>
                      <a:pt x="13061" y="1846"/>
                      <a:pt x="143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1"/>
              <p:cNvSpPr/>
              <p:nvPr/>
            </p:nvSpPr>
            <p:spPr>
              <a:xfrm>
                <a:off x="2495550" y="1136275"/>
                <a:ext cx="329225" cy="251550"/>
              </a:xfrm>
              <a:custGeom>
                <a:avLst/>
                <a:gdLst/>
                <a:ahLst/>
                <a:cxnLst/>
                <a:rect l="l" t="t" r="r" b="b"/>
                <a:pathLst>
                  <a:path w="13169" h="10062" extrusionOk="0">
                    <a:moveTo>
                      <a:pt x="10001" y="2632"/>
                    </a:moveTo>
                    <a:lnTo>
                      <a:pt x="10001" y="2632"/>
                    </a:lnTo>
                    <a:cubicBezTo>
                      <a:pt x="9239" y="2894"/>
                      <a:pt x="8501" y="3168"/>
                      <a:pt x="7799" y="3465"/>
                    </a:cubicBezTo>
                    <a:cubicBezTo>
                      <a:pt x="7084" y="3763"/>
                      <a:pt x="6382" y="4085"/>
                      <a:pt x="5739" y="4477"/>
                    </a:cubicBezTo>
                    <a:cubicBezTo>
                      <a:pt x="5084" y="4847"/>
                      <a:pt x="4465" y="5275"/>
                      <a:pt x="3881" y="5740"/>
                    </a:cubicBezTo>
                    <a:cubicBezTo>
                      <a:pt x="3298" y="6204"/>
                      <a:pt x="2750" y="6704"/>
                      <a:pt x="2226" y="7228"/>
                    </a:cubicBezTo>
                    <a:cubicBezTo>
                      <a:pt x="2679" y="6668"/>
                      <a:pt x="3203" y="6121"/>
                      <a:pt x="3762" y="5632"/>
                    </a:cubicBezTo>
                    <a:cubicBezTo>
                      <a:pt x="4322" y="5144"/>
                      <a:pt x="4953" y="4716"/>
                      <a:pt x="5620" y="4311"/>
                    </a:cubicBezTo>
                    <a:cubicBezTo>
                      <a:pt x="6298" y="3918"/>
                      <a:pt x="7001" y="3596"/>
                      <a:pt x="7739" y="3311"/>
                    </a:cubicBezTo>
                    <a:cubicBezTo>
                      <a:pt x="8465" y="3025"/>
                      <a:pt x="9227" y="2811"/>
                      <a:pt x="10001" y="2632"/>
                    </a:cubicBezTo>
                    <a:close/>
                    <a:moveTo>
                      <a:pt x="9763" y="1"/>
                    </a:moveTo>
                    <a:lnTo>
                      <a:pt x="9763" y="1"/>
                    </a:lnTo>
                    <a:cubicBezTo>
                      <a:pt x="6096" y="560"/>
                      <a:pt x="1429" y="7085"/>
                      <a:pt x="0" y="10062"/>
                    </a:cubicBezTo>
                    <a:cubicBezTo>
                      <a:pt x="3489" y="6204"/>
                      <a:pt x="8144" y="3406"/>
                      <a:pt x="13168" y="2061"/>
                    </a:cubicBezTo>
                    <a:cubicBezTo>
                      <a:pt x="12468" y="1715"/>
                      <a:pt x="11596" y="1546"/>
                      <a:pt x="10714" y="1546"/>
                    </a:cubicBezTo>
                    <a:cubicBezTo>
                      <a:pt x="9618" y="1546"/>
                      <a:pt x="8504" y="1808"/>
                      <a:pt x="7680" y="2322"/>
                    </a:cubicBezTo>
                    <a:cubicBezTo>
                      <a:pt x="7989" y="1668"/>
                      <a:pt x="9751" y="144"/>
                      <a:pt x="9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1"/>
              <p:cNvSpPr/>
              <p:nvPr/>
            </p:nvSpPr>
            <p:spPr>
              <a:xfrm>
                <a:off x="2160675" y="1320050"/>
                <a:ext cx="155100" cy="153500"/>
              </a:xfrm>
              <a:custGeom>
                <a:avLst/>
                <a:gdLst/>
                <a:ahLst/>
                <a:cxnLst/>
                <a:rect l="l" t="t" r="r" b="b"/>
                <a:pathLst>
                  <a:path w="6204" h="6140" extrusionOk="0">
                    <a:moveTo>
                      <a:pt x="3952" y="1"/>
                    </a:moveTo>
                    <a:cubicBezTo>
                      <a:pt x="2183" y="1"/>
                      <a:pt x="0" y="6140"/>
                      <a:pt x="0" y="6140"/>
                    </a:cubicBezTo>
                    <a:cubicBezTo>
                      <a:pt x="0" y="6140"/>
                      <a:pt x="6204" y="1317"/>
                      <a:pt x="4370" y="127"/>
                    </a:cubicBezTo>
                    <a:cubicBezTo>
                      <a:pt x="4234" y="41"/>
                      <a:pt x="4094" y="1"/>
                      <a:pt x="3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1"/>
              <p:cNvSpPr/>
              <p:nvPr/>
            </p:nvSpPr>
            <p:spPr>
              <a:xfrm>
                <a:off x="2085075" y="1292850"/>
                <a:ext cx="111350" cy="160750"/>
              </a:xfrm>
              <a:custGeom>
                <a:avLst/>
                <a:gdLst/>
                <a:ahLst/>
                <a:cxnLst/>
                <a:rect l="l" t="t" r="r" b="b"/>
                <a:pathLst>
                  <a:path w="4454" h="6430" extrusionOk="0">
                    <a:moveTo>
                      <a:pt x="2239" y="0"/>
                    </a:moveTo>
                    <a:cubicBezTo>
                      <a:pt x="0" y="0"/>
                      <a:pt x="2239" y="6430"/>
                      <a:pt x="2239" y="6430"/>
                    </a:cubicBezTo>
                    <a:cubicBezTo>
                      <a:pt x="2239" y="6430"/>
                      <a:pt x="4453" y="0"/>
                      <a:pt x="2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1"/>
              <p:cNvSpPr/>
              <p:nvPr/>
            </p:nvSpPr>
            <p:spPr>
              <a:xfrm>
                <a:off x="1345100" y="1307300"/>
                <a:ext cx="302150" cy="175550"/>
              </a:xfrm>
              <a:custGeom>
                <a:avLst/>
                <a:gdLst/>
                <a:ahLst/>
                <a:cxnLst/>
                <a:rect l="l" t="t" r="r" b="b"/>
                <a:pathLst>
                  <a:path w="12086" h="7022" extrusionOk="0">
                    <a:moveTo>
                      <a:pt x="7788" y="833"/>
                    </a:moveTo>
                    <a:cubicBezTo>
                      <a:pt x="8014" y="833"/>
                      <a:pt x="8241" y="848"/>
                      <a:pt x="8466" y="875"/>
                    </a:cubicBezTo>
                    <a:cubicBezTo>
                      <a:pt x="7870" y="899"/>
                      <a:pt x="7287" y="958"/>
                      <a:pt x="6739" y="1137"/>
                    </a:cubicBezTo>
                    <a:cubicBezTo>
                      <a:pt x="6394" y="1256"/>
                      <a:pt x="6084" y="1399"/>
                      <a:pt x="5787" y="1589"/>
                    </a:cubicBezTo>
                    <a:cubicBezTo>
                      <a:pt x="5501" y="1863"/>
                      <a:pt x="5263" y="2173"/>
                      <a:pt x="5072" y="2518"/>
                    </a:cubicBezTo>
                    <a:cubicBezTo>
                      <a:pt x="4822" y="2970"/>
                      <a:pt x="4644" y="3482"/>
                      <a:pt x="4596" y="4018"/>
                    </a:cubicBezTo>
                    <a:cubicBezTo>
                      <a:pt x="4465" y="3482"/>
                      <a:pt x="4608" y="2887"/>
                      <a:pt x="4882" y="2399"/>
                    </a:cubicBezTo>
                    <a:cubicBezTo>
                      <a:pt x="4941" y="2292"/>
                      <a:pt x="5001" y="2197"/>
                      <a:pt x="5072" y="2101"/>
                    </a:cubicBezTo>
                    <a:lnTo>
                      <a:pt x="5072" y="2101"/>
                    </a:lnTo>
                    <a:cubicBezTo>
                      <a:pt x="4668" y="2423"/>
                      <a:pt x="4299" y="2780"/>
                      <a:pt x="3882" y="3113"/>
                    </a:cubicBezTo>
                    <a:cubicBezTo>
                      <a:pt x="3406" y="3482"/>
                      <a:pt x="2905" y="3816"/>
                      <a:pt x="2322" y="3971"/>
                    </a:cubicBezTo>
                    <a:cubicBezTo>
                      <a:pt x="2870" y="3732"/>
                      <a:pt x="3334" y="3363"/>
                      <a:pt x="3763" y="2982"/>
                    </a:cubicBezTo>
                    <a:cubicBezTo>
                      <a:pt x="4191" y="2578"/>
                      <a:pt x="4608" y="2161"/>
                      <a:pt x="5084" y="1792"/>
                    </a:cubicBezTo>
                    <a:cubicBezTo>
                      <a:pt x="5561" y="1411"/>
                      <a:pt x="6096" y="1113"/>
                      <a:pt x="6680" y="970"/>
                    </a:cubicBezTo>
                    <a:cubicBezTo>
                      <a:pt x="7043" y="874"/>
                      <a:pt x="7415" y="833"/>
                      <a:pt x="7788" y="833"/>
                    </a:cubicBezTo>
                    <a:close/>
                    <a:moveTo>
                      <a:pt x="8077" y="0"/>
                    </a:moveTo>
                    <a:cubicBezTo>
                      <a:pt x="6485" y="0"/>
                      <a:pt x="4893" y="543"/>
                      <a:pt x="3644" y="1530"/>
                    </a:cubicBezTo>
                    <a:cubicBezTo>
                      <a:pt x="3096" y="1958"/>
                      <a:pt x="2596" y="2482"/>
                      <a:pt x="2001" y="2828"/>
                    </a:cubicBezTo>
                    <a:cubicBezTo>
                      <a:pt x="1618" y="3053"/>
                      <a:pt x="1170" y="3207"/>
                      <a:pt x="735" y="3207"/>
                    </a:cubicBezTo>
                    <a:cubicBezTo>
                      <a:pt x="480" y="3207"/>
                      <a:pt x="230" y="3153"/>
                      <a:pt x="0" y="3030"/>
                    </a:cubicBezTo>
                    <a:lnTo>
                      <a:pt x="0" y="3030"/>
                    </a:lnTo>
                    <a:cubicBezTo>
                      <a:pt x="405" y="3840"/>
                      <a:pt x="786" y="4602"/>
                      <a:pt x="1655" y="4864"/>
                    </a:cubicBezTo>
                    <a:cubicBezTo>
                      <a:pt x="1957" y="4955"/>
                      <a:pt x="2277" y="4999"/>
                      <a:pt x="2598" y="4999"/>
                    </a:cubicBezTo>
                    <a:cubicBezTo>
                      <a:pt x="3074" y="4999"/>
                      <a:pt x="3555" y="4901"/>
                      <a:pt x="3989" y="4709"/>
                    </a:cubicBezTo>
                    <a:lnTo>
                      <a:pt x="3989" y="4709"/>
                    </a:lnTo>
                    <a:cubicBezTo>
                      <a:pt x="3763" y="4947"/>
                      <a:pt x="3703" y="5447"/>
                      <a:pt x="3882" y="5697"/>
                    </a:cubicBezTo>
                    <a:cubicBezTo>
                      <a:pt x="4044" y="5932"/>
                      <a:pt x="4333" y="6040"/>
                      <a:pt x="4625" y="6040"/>
                    </a:cubicBezTo>
                    <a:cubicBezTo>
                      <a:pt x="4762" y="6040"/>
                      <a:pt x="4899" y="6016"/>
                      <a:pt x="5025" y="5971"/>
                    </a:cubicBezTo>
                    <a:cubicBezTo>
                      <a:pt x="5430" y="5840"/>
                      <a:pt x="5739" y="5518"/>
                      <a:pt x="6037" y="5245"/>
                    </a:cubicBezTo>
                    <a:lnTo>
                      <a:pt x="6037" y="5245"/>
                    </a:lnTo>
                    <a:cubicBezTo>
                      <a:pt x="5965" y="5804"/>
                      <a:pt x="6084" y="6447"/>
                      <a:pt x="6561" y="6757"/>
                    </a:cubicBezTo>
                    <a:cubicBezTo>
                      <a:pt x="6820" y="6932"/>
                      <a:pt x="7132" y="7022"/>
                      <a:pt x="7441" y="7022"/>
                    </a:cubicBezTo>
                    <a:cubicBezTo>
                      <a:pt x="7700" y="7022"/>
                      <a:pt x="7957" y="6958"/>
                      <a:pt x="8180" y="6828"/>
                    </a:cubicBezTo>
                    <a:cubicBezTo>
                      <a:pt x="7275" y="5911"/>
                      <a:pt x="6977" y="4328"/>
                      <a:pt x="7466" y="3137"/>
                    </a:cubicBezTo>
                    <a:cubicBezTo>
                      <a:pt x="7942" y="1947"/>
                      <a:pt x="9180" y="1089"/>
                      <a:pt x="10466" y="1054"/>
                    </a:cubicBezTo>
                    <a:cubicBezTo>
                      <a:pt x="10521" y="1052"/>
                      <a:pt x="10577" y="1052"/>
                      <a:pt x="10632" y="1052"/>
                    </a:cubicBezTo>
                    <a:cubicBezTo>
                      <a:pt x="11146" y="1052"/>
                      <a:pt x="11644" y="1103"/>
                      <a:pt x="12085" y="1232"/>
                    </a:cubicBezTo>
                    <a:cubicBezTo>
                      <a:pt x="11085" y="565"/>
                      <a:pt x="9930" y="137"/>
                      <a:pt x="8716" y="30"/>
                    </a:cubicBezTo>
                    <a:cubicBezTo>
                      <a:pt x="8503" y="10"/>
                      <a:pt x="8290" y="0"/>
                      <a:pt x="8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1"/>
              <p:cNvSpPr/>
              <p:nvPr/>
            </p:nvSpPr>
            <p:spPr>
              <a:xfrm>
                <a:off x="1106975" y="1225850"/>
                <a:ext cx="683450" cy="275850"/>
              </a:xfrm>
              <a:custGeom>
                <a:avLst/>
                <a:gdLst/>
                <a:ahLst/>
                <a:cxnLst/>
                <a:rect l="l" t="t" r="r" b="b"/>
                <a:pathLst>
                  <a:path w="27338" h="11034" extrusionOk="0">
                    <a:moveTo>
                      <a:pt x="27329" y="7564"/>
                    </a:moveTo>
                    <a:lnTo>
                      <a:pt x="27329" y="7564"/>
                    </a:lnTo>
                    <a:cubicBezTo>
                      <a:pt x="27332" y="7568"/>
                      <a:pt x="27335" y="7571"/>
                      <a:pt x="27337" y="7574"/>
                    </a:cubicBezTo>
                    <a:cubicBezTo>
                      <a:pt x="27335" y="7571"/>
                      <a:pt x="27332" y="7568"/>
                      <a:pt x="27329" y="7564"/>
                    </a:cubicBezTo>
                    <a:close/>
                    <a:moveTo>
                      <a:pt x="6811" y="1156"/>
                    </a:moveTo>
                    <a:cubicBezTo>
                      <a:pt x="5953" y="1526"/>
                      <a:pt x="5168" y="2037"/>
                      <a:pt x="4429" y="2597"/>
                    </a:cubicBezTo>
                    <a:cubicBezTo>
                      <a:pt x="3703" y="3180"/>
                      <a:pt x="3036" y="3835"/>
                      <a:pt x="2489" y="4585"/>
                    </a:cubicBezTo>
                    <a:cubicBezTo>
                      <a:pt x="1917" y="5312"/>
                      <a:pt x="1501" y="6145"/>
                      <a:pt x="1239" y="7038"/>
                    </a:cubicBezTo>
                    <a:cubicBezTo>
                      <a:pt x="953" y="7931"/>
                      <a:pt x="822" y="8860"/>
                      <a:pt x="739" y="9788"/>
                    </a:cubicBezTo>
                    <a:cubicBezTo>
                      <a:pt x="715" y="8848"/>
                      <a:pt x="822" y="7919"/>
                      <a:pt x="1060" y="6990"/>
                    </a:cubicBezTo>
                    <a:cubicBezTo>
                      <a:pt x="1310" y="6086"/>
                      <a:pt x="1715" y="5205"/>
                      <a:pt x="2310" y="4443"/>
                    </a:cubicBezTo>
                    <a:cubicBezTo>
                      <a:pt x="2882" y="3704"/>
                      <a:pt x="3572" y="3038"/>
                      <a:pt x="4334" y="2478"/>
                    </a:cubicBezTo>
                    <a:cubicBezTo>
                      <a:pt x="5084" y="1918"/>
                      <a:pt x="5918" y="1454"/>
                      <a:pt x="6811" y="1156"/>
                    </a:cubicBezTo>
                    <a:close/>
                    <a:moveTo>
                      <a:pt x="11241" y="1"/>
                    </a:moveTo>
                    <a:cubicBezTo>
                      <a:pt x="8634" y="1"/>
                      <a:pt x="6018" y="579"/>
                      <a:pt x="3894" y="2049"/>
                    </a:cubicBezTo>
                    <a:cubicBezTo>
                      <a:pt x="1215" y="3883"/>
                      <a:pt x="0" y="6800"/>
                      <a:pt x="322" y="9991"/>
                    </a:cubicBezTo>
                    <a:cubicBezTo>
                      <a:pt x="358" y="10265"/>
                      <a:pt x="417" y="10562"/>
                      <a:pt x="572" y="10789"/>
                    </a:cubicBezTo>
                    <a:cubicBezTo>
                      <a:pt x="709" y="10959"/>
                      <a:pt x="879" y="11034"/>
                      <a:pt x="1046" y="11034"/>
                    </a:cubicBezTo>
                    <a:cubicBezTo>
                      <a:pt x="1300" y="11034"/>
                      <a:pt x="1550" y="10863"/>
                      <a:pt x="1679" y="10598"/>
                    </a:cubicBezTo>
                    <a:cubicBezTo>
                      <a:pt x="1810" y="10300"/>
                      <a:pt x="1751" y="9943"/>
                      <a:pt x="1870" y="9705"/>
                    </a:cubicBezTo>
                    <a:cubicBezTo>
                      <a:pt x="2148" y="10237"/>
                      <a:pt x="2521" y="10468"/>
                      <a:pt x="2921" y="10468"/>
                    </a:cubicBezTo>
                    <a:cubicBezTo>
                      <a:pt x="3854" y="10468"/>
                      <a:pt x="4932" y="9211"/>
                      <a:pt x="5299" y="7586"/>
                    </a:cubicBezTo>
                    <a:cubicBezTo>
                      <a:pt x="5837" y="5177"/>
                      <a:pt x="6823" y="2951"/>
                      <a:pt x="8979" y="1474"/>
                    </a:cubicBezTo>
                    <a:lnTo>
                      <a:pt x="8979" y="1474"/>
                    </a:lnTo>
                    <a:cubicBezTo>
                      <a:pt x="8593" y="1785"/>
                      <a:pt x="8653" y="2347"/>
                      <a:pt x="9001" y="2740"/>
                    </a:cubicBezTo>
                    <a:cubicBezTo>
                      <a:pt x="9317" y="3085"/>
                      <a:pt x="9803" y="3229"/>
                      <a:pt x="10272" y="3229"/>
                    </a:cubicBezTo>
                    <a:cubicBezTo>
                      <a:pt x="10386" y="3229"/>
                      <a:pt x="10499" y="3221"/>
                      <a:pt x="10609" y="3204"/>
                    </a:cubicBezTo>
                    <a:cubicBezTo>
                      <a:pt x="11192" y="3109"/>
                      <a:pt x="11740" y="2930"/>
                      <a:pt x="12311" y="2752"/>
                    </a:cubicBezTo>
                    <a:cubicBezTo>
                      <a:pt x="12847" y="2585"/>
                      <a:pt x="13371" y="2442"/>
                      <a:pt x="13943" y="2383"/>
                    </a:cubicBezTo>
                    <a:cubicBezTo>
                      <a:pt x="14404" y="2337"/>
                      <a:pt x="14870" y="2316"/>
                      <a:pt x="15337" y="2316"/>
                    </a:cubicBezTo>
                    <a:cubicBezTo>
                      <a:pt x="16089" y="2316"/>
                      <a:pt x="16844" y="2371"/>
                      <a:pt x="17586" y="2466"/>
                    </a:cubicBezTo>
                    <a:cubicBezTo>
                      <a:pt x="21142" y="2918"/>
                      <a:pt x="25042" y="4712"/>
                      <a:pt x="27329" y="7564"/>
                    </a:cubicBezTo>
                    <a:lnTo>
                      <a:pt x="27329" y="7564"/>
                    </a:lnTo>
                    <a:cubicBezTo>
                      <a:pt x="23699" y="3034"/>
                      <a:pt x="19011" y="715"/>
                      <a:pt x="13228" y="109"/>
                    </a:cubicBezTo>
                    <a:cubicBezTo>
                      <a:pt x="12572" y="38"/>
                      <a:pt x="11907" y="1"/>
                      <a:pt x="112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1"/>
              <p:cNvSpPr/>
              <p:nvPr/>
            </p:nvSpPr>
            <p:spPr>
              <a:xfrm>
                <a:off x="1095650" y="1175975"/>
                <a:ext cx="288750" cy="115575"/>
              </a:xfrm>
              <a:custGeom>
                <a:avLst/>
                <a:gdLst/>
                <a:ahLst/>
                <a:cxnLst/>
                <a:rect l="l" t="t" r="r" b="b"/>
                <a:pathLst>
                  <a:path w="11550" h="4623" extrusionOk="0">
                    <a:moveTo>
                      <a:pt x="2760" y="252"/>
                    </a:moveTo>
                    <a:cubicBezTo>
                      <a:pt x="2781" y="262"/>
                      <a:pt x="2802" y="272"/>
                      <a:pt x="2823" y="282"/>
                    </a:cubicBezTo>
                    <a:cubicBezTo>
                      <a:pt x="2802" y="270"/>
                      <a:pt x="2781" y="260"/>
                      <a:pt x="2760" y="252"/>
                    </a:cubicBezTo>
                    <a:close/>
                    <a:moveTo>
                      <a:pt x="11520" y="1502"/>
                    </a:moveTo>
                    <a:lnTo>
                      <a:pt x="11520" y="1502"/>
                    </a:lnTo>
                    <a:cubicBezTo>
                      <a:pt x="11530" y="1504"/>
                      <a:pt x="11540" y="1506"/>
                      <a:pt x="11550" y="1508"/>
                    </a:cubicBezTo>
                    <a:cubicBezTo>
                      <a:pt x="11540" y="1506"/>
                      <a:pt x="11530" y="1504"/>
                      <a:pt x="11520" y="1502"/>
                    </a:cubicBezTo>
                    <a:close/>
                    <a:moveTo>
                      <a:pt x="1711" y="1"/>
                    </a:moveTo>
                    <a:cubicBezTo>
                      <a:pt x="1330" y="1"/>
                      <a:pt x="967" y="114"/>
                      <a:pt x="691" y="389"/>
                    </a:cubicBezTo>
                    <a:cubicBezTo>
                      <a:pt x="156" y="925"/>
                      <a:pt x="1" y="1818"/>
                      <a:pt x="346" y="2497"/>
                    </a:cubicBezTo>
                    <a:cubicBezTo>
                      <a:pt x="691" y="3187"/>
                      <a:pt x="1430" y="3509"/>
                      <a:pt x="2156" y="3509"/>
                    </a:cubicBezTo>
                    <a:cubicBezTo>
                      <a:pt x="1918" y="3628"/>
                      <a:pt x="1668" y="3842"/>
                      <a:pt x="1584" y="4092"/>
                    </a:cubicBezTo>
                    <a:cubicBezTo>
                      <a:pt x="1435" y="4482"/>
                      <a:pt x="1526" y="4622"/>
                      <a:pt x="1734" y="4622"/>
                    </a:cubicBezTo>
                    <a:cubicBezTo>
                      <a:pt x="2222" y="4622"/>
                      <a:pt x="3354" y="3847"/>
                      <a:pt x="3513" y="3747"/>
                    </a:cubicBezTo>
                    <a:cubicBezTo>
                      <a:pt x="5342" y="2643"/>
                      <a:pt x="8064" y="1400"/>
                      <a:pt x="10418" y="1400"/>
                    </a:cubicBezTo>
                    <a:cubicBezTo>
                      <a:pt x="10796" y="1400"/>
                      <a:pt x="11166" y="1432"/>
                      <a:pt x="11520" y="1502"/>
                    </a:cubicBezTo>
                    <a:lnTo>
                      <a:pt x="11520" y="1502"/>
                    </a:lnTo>
                    <a:cubicBezTo>
                      <a:pt x="10398" y="1277"/>
                      <a:pt x="9301" y="1142"/>
                      <a:pt x="8209" y="1142"/>
                    </a:cubicBezTo>
                    <a:cubicBezTo>
                      <a:pt x="7017" y="1142"/>
                      <a:pt x="5833" y="1303"/>
                      <a:pt x="4632" y="1687"/>
                    </a:cubicBezTo>
                    <a:cubicBezTo>
                      <a:pt x="4251" y="1806"/>
                      <a:pt x="3859" y="1949"/>
                      <a:pt x="3454" y="1997"/>
                    </a:cubicBezTo>
                    <a:cubicBezTo>
                      <a:pt x="3370" y="2004"/>
                      <a:pt x="3285" y="2008"/>
                      <a:pt x="3198" y="2008"/>
                    </a:cubicBezTo>
                    <a:cubicBezTo>
                      <a:pt x="2879" y="2008"/>
                      <a:pt x="2549" y="1948"/>
                      <a:pt x="2287" y="1770"/>
                    </a:cubicBezTo>
                    <a:cubicBezTo>
                      <a:pt x="1954" y="1544"/>
                      <a:pt x="1727" y="1104"/>
                      <a:pt x="1846" y="711"/>
                    </a:cubicBezTo>
                    <a:cubicBezTo>
                      <a:pt x="1936" y="423"/>
                      <a:pt x="2243" y="210"/>
                      <a:pt x="2542" y="210"/>
                    </a:cubicBezTo>
                    <a:cubicBezTo>
                      <a:pt x="2616" y="210"/>
                      <a:pt x="2690" y="223"/>
                      <a:pt x="2760" y="252"/>
                    </a:cubicBezTo>
                    <a:lnTo>
                      <a:pt x="2760" y="252"/>
                    </a:lnTo>
                    <a:cubicBezTo>
                      <a:pt x="2432" y="98"/>
                      <a:pt x="2064" y="1"/>
                      <a:pt x="1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1"/>
              <p:cNvSpPr/>
              <p:nvPr/>
            </p:nvSpPr>
            <p:spPr>
              <a:xfrm>
                <a:off x="1643950" y="1036875"/>
                <a:ext cx="469725" cy="485375"/>
              </a:xfrm>
              <a:custGeom>
                <a:avLst/>
                <a:gdLst/>
                <a:ahLst/>
                <a:cxnLst/>
                <a:rect l="l" t="t" r="r" b="b"/>
                <a:pathLst>
                  <a:path w="18789" h="19415" extrusionOk="0">
                    <a:moveTo>
                      <a:pt x="5370" y="1667"/>
                    </a:moveTo>
                    <a:lnTo>
                      <a:pt x="5370" y="1667"/>
                    </a:lnTo>
                    <a:cubicBezTo>
                      <a:pt x="5799" y="2346"/>
                      <a:pt x="6203" y="3060"/>
                      <a:pt x="6537" y="3798"/>
                    </a:cubicBezTo>
                    <a:cubicBezTo>
                      <a:pt x="6882" y="4536"/>
                      <a:pt x="7156" y="5310"/>
                      <a:pt x="7358" y="6096"/>
                    </a:cubicBezTo>
                    <a:cubicBezTo>
                      <a:pt x="7763" y="7680"/>
                      <a:pt x="7942" y="9299"/>
                      <a:pt x="8275" y="10894"/>
                    </a:cubicBezTo>
                    <a:cubicBezTo>
                      <a:pt x="8573" y="12466"/>
                      <a:pt x="9013" y="14061"/>
                      <a:pt x="9859" y="15431"/>
                    </a:cubicBezTo>
                    <a:cubicBezTo>
                      <a:pt x="10073" y="15776"/>
                      <a:pt x="10311" y="16097"/>
                      <a:pt x="10561" y="16419"/>
                    </a:cubicBezTo>
                    <a:cubicBezTo>
                      <a:pt x="10811" y="16728"/>
                      <a:pt x="11097" y="17014"/>
                      <a:pt x="11406" y="17276"/>
                    </a:cubicBezTo>
                    <a:cubicBezTo>
                      <a:pt x="11728" y="17550"/>
                      <a:pt x="12049" y="17764"/>
                      <a:pt x="12395" y="17978"/>
                    </a:cubicBezTo>
                    <a:cubicBezTo>
                      <a:pt x="12752" y="18169"/>
                      <a:pt x="13121" y="18336"/>
                      <a:pt x="13514" y="18455"/>
                    </a:cubicBezTo>
                    <a:cubicBezTo>
                      <a:pt x="13121" y="18348"/>
                      <a:pt x="12740" y="18217"/>
                      <a:pt x="12359" y="18038"/>
                    </a:cubicBezTo>
                    <a:cubicBezTo>
                      <a:pt x="12002" y="17836"/>
                      <a:pt x="11668" y="17621"/>
                      <a:pt x="11335" y="17371"/>
                    </a:cubicBezTo>
                    <a:cubicBezTo>
                      <a:pt x="10692" y="16847"/>
                      <a:pt x="10156" y="16216"/>
                      <a:pt x="9716" y="15538"/>
                    </a:cubicBezTo>
                    <a:cubicBezTo>
                      <a:pt x="8811" y="14145"/>
                      <a:pt x="8358" y="12537"/>
                      <a:pt x="8049" y="10954"/>
                    </a:cubicBezTo>
                    <a:cubicBezTo>
                      <a:pt x="7751" y="9335"/>
                      <a:pt x="7573" y="7703"/>
                      <a:pt x="7204" y="6144"/>
                    </a:cubicBezTo>
                    <a:cubicBezTo>
                      <a:pt x="6846" y="4572"/>
                      <a:pt x="6168" y="3084"/>
                      <a:pt x="5370" y="1667"/>
                    </a:cubicBezTo>
                    <a:close/>
                    <a:moveTo>
                      <a:pt x="4406" y="0"/>
                    </a:moveTo>
                    <a:lnTo>
                      <a:pt x="4406" y="0"/>
                    </a:lnTo>
                    <a:cubicBezTo>
                      <a:pt x="5739" y="1846"/>
                      <a:pt x="2120" y="4048"/>
                      <a:pt x="3536" y="5667"/>
                    </a:cubicBezTo>
                    <a:cubicBezTo>
                      <a:pt x="2523" y="5051"/>
                      <a:pt x="1448" y="4587"/>
                      <a:pt x="284" y="4587"/>
                    </a:cubicBezTo>
                    <a:cubicBezTo>
                      <a:pt x="190" y="4587"/>
                      <a:pt x="96" y="4590"/>
                      <a:pt x="0" y="4596"/>
                    </a:cubicBezTo>
                    <a:cubicBezTo>
                      <a:pt x="3489" y="6203"/>
                      <a:pt x="5727" y="10144"/>
                      <a:pt x="7239" y="13502"/>
                    </a:cubicBezTo>
                    <a:cubicBezTo>
                      <a:pt x="8525" y="16324"/>
                      <a:pt x="10561" y="18395"/>
                      <a:pt x="13419" y="19121"/>
                    </a:cubicBezTo>
                    <a:cubicBezTo>
                      <a:pt x="14014" y="19276"/>
                      <a:pt x="14621" y="19372"/>
                      <a:pt x="15300" y="19407"/>
                    </a:cubicBezTo>
                    <a:cubicBezTo>
                      <a:pt x="15398" y="19412"/>
                      <a:pt x="15495" y="19414"/>
                      <a:pt x="15593" y="19414"/>
                    </a:cubicBezTo>
                    <a:cubicBezTo>
                      <a:pt x="16685" y="19414"/>
                      <a:pt x="17717" y="19130"/>
                      <a:pt x="18788" y="19098"/>
                    </a:cubicBezTo>
                    <a:lnTo>
                      <a:pt x="18788" y="19098"/>
                    </a:lnTo>
                    <a:cubicBezTo>
                      <a:pt x="18677" y="19101"/>
                      <a:pt x="18566" y="19103"/>
                      <a:pt x="18455" y="19103"/>
                    </a:cubicBezTo>
                    <a:cubicBezTo>
                      <a:pt x="16136" y="19103"/>
                      <a:pt x="13705" y="18390"/>
                      <a:pt x="11990" y="16788"/>
                    </a:cubicBezTo>
                    <a:cubicBezTo>
                      <a:pt x="11025" y="15895"/>
                      <a:pt x="9490" y="14252"/>
                      <a:pt x="10085" y="12811"/>
                    </a:cubicBezTo>
                    <a:cubicBezTo>
                      <a:pt x="10299" y="12323"/>
                      <a:pt x="10656" y="11847"/>
                      <a:pt x="11168" y="11692"/>
                    </a:cubicBezTo>
                    <a:cubicBezTo>
                      <a:pt x="11244" y="11671"/>
                      <a:pt x="11323" y="11662"/>
                      <a:pt x="11403" y="11662"/>
                    </a:cubicBezTo>
                    <a:cubicBezTo>
                      <a:pt x="11884" y="11662"/>
                      <a:pt x="12417" y="12007"/>
                      <a:pt x="12478" y="12466"/>
                    </a:cubicBezTo>
                    <a:cubicBezTo>
                      <a:pt x="12680" y="11787"/>
                      <a:pt x="12323" y="10978"/>
                      <a:pt x="11668" y="10668"/>
                    </a:cubicBezTo>
                    <a:cubicBezTo>
                      <a:pt x="11502" y="10588"/>
                      <a:pt x="11324" y="10552"/>
                      <a:pt x="11145" y="10552"/>
                    </a:cubicBezTo>
                    <a:cubicBezTo>
                      <a:pt x="10628" y="10552"/>
                      <a:pt x="10096" y="10851"/>
                      <a:pt x="9787" y="11275"/>
                    </a:cubicBezTo>
                    <a:cubicBezTo>
                      <a:pt x="9728" y="8977"/>
                      <a:pt x="10597" y="6989"/>
                      <a:pt x="12026" y="5191"/>
                    </a:cubicBezTo>
                    <a:lnTo>
                      <a:pt x="12026" y="5191"/>
                    </a:lnTo>
                    <a:cubicBezTo>
                      <a:pt x="12025" y="5191"/>
                      <a:pt x="11323" y="5251"/>
                      <a:pt x="10835" y="5417"/>
                    </a:cubicBezTo>
                    <a:cubicBezTo>
                      <a:pt x="10835" y="5417"/>
                      <a:pt x="10966" y="4465"/>
                      <a:pt x="11930" y="3060"/>
                    </a:cubicBezTo>
                    <a:lnTo>
                      <a:pt x="11930" y="3060"/>
                    </a:lnTo>
                    <a:cubicBezTo>
                      <a:pt x="10609" y="3453"/>
                      <a:pt x="10240" y="3584"/>
                      <a:pt x="9168" y="4465"/>
                    </a:cubicBezTo>
                    <a:cubicBezTo>
                      <a:pt x="9359" y="1131"/>
                      <a:pt x="5834" y="1977"/>
                      <a:pt x="4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1"/>
              <p:cNvSpPr/>
              <p:nvPr/>
            </p:nvSpPr>
            <p:spPr>
              <a:xfrm>
                <a:off x="1457025" y="1136275"/>
                <a:ext cx="329225" cy="251550"/>
              </a:xfrm>
              <a:custGeom>
                <a:avLst/>
                <a:gdLst/>
                <a:ahLst/>
                <a:cxnLst/>
                <a:rect l="l" t="t" r="r" b="b"/>
                <a:pathLst>
                  <a:path w="13169" h="10062" extrusionOk="0">
                    <a:moveTo>
                      <a:pt x="3191" y="2644"/>
                    </a:moveTo>
                    <a:lnTo>
                      <a:pt x="3191" y="2644"/>
                    </a:lnTo>
                    <a:cubicBezTo>
                      <a:pt x="3965" y="2823"/>
                      <a:pt x="4715" y="3049"/>
                      <a:pt x="5453" y="3323"/>
                    </a:cubicBezTo>
                    <a:cubicBezTo>
                      <a:pt x="6179" y="3608"/>
                      <a:pt x="6894" y="3942"/>
                      <a:pt x="7561" y="4323"/>
                    </a:cubicBezTo>
                    <a:cubicBezTo>
                      <a:pt x="8215" y="4716"/>
                      <a:pt x="8858" y="5156"/>
                      <a:pt x="9418" y="5656"/>
                    </a:cubicBezTo>
                    <a:cubicBezTo>
                      <a:pt x="9989" y="6144"/>
                      <a:pt x="10513" y="6680"/>
                      <a:pt x="10954" y="7240"/>
                    </a:cubicBezTo>
                    <a:cubicBezTo>
                      <a:pt x="10430" y="6728"/>
                      <a:pt x="9882" y="6216"/>
                      <a:pt x="9299" y="5751"/>
                    </a:cubicBezTo>
                    <a:cubicBezTo>
                      <a:pt x="8727" y="5299"/>
                      <a:pt x="8096" y="4858"/>
                      <a:pt x="7442" y="4489"/>
                    </a:cubicBezTo>
                    <a:cubicBezTo>
                      <a:pt x="6787" y="4108"/>
                      <a:pt x="6084" y="3775"/>
                      <a:pt x="5382" y="3477"/>
                    </a:cubicBezTo>
                    <a:cubicBezTo>
                      <a:pt x="4655" y="3168"/>
                      <a:pt x="3917" y="2894"/>
                      <a:pt x="3191" y="2644"/>
                    </a:cubicBezTo>
                    <a:close/>
                    <a:moveTo>
                      <a:pt x="3405" y="1"/>
                    </a:moveTo>
                    <a:cubicBezTo>
                      <a:pt x="3429" y="144"/>
                      <a:pt x="5179" y="1668"/>
                      <a:pt x="5489" y="2322"/>
                    </a:cubicBezTo>
                    <a:cubicBezTo>
                      <a:pt x="4658" y="1808"/>
                      <a:pt x="3541" y="1546"/>
                      <a:pt x="2446" y="1546"/>
                    </a:cubicBezTo>
                    <a:cubicBezTo>
                      <a:pt x="1564" y="1546"/>
                      <a:pt x="696" y="1715"/>
                      <a:pt x="0" y="2061"/>
                    </a:cubicBezTo>
                    <a:cubicBezTo>
                      <a:pt x="5036" y="3406"/>
                      <a:pt x="9656" y="6204"/>
                      <a:pt x="13168" y="10062"/>
                    </a:cubicBezTo>
                    <a:cubicBezTo>
                      <a:pt x="11740" y="7061"/>
                      <a:pt x="7072" y="560"/>
                      <a:pt x="34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1"/>
              <p:cNvSpPr/>
              <p:nvPr/>
            </p:nvSpPr>
            <p:spPr>
              <a:xfrm>
                <a:off x="1965700" y="1320050"/>
                <a:ext cx="155125" cy="153500"/>
              </a:xfrm>
              <a:custGeom>
                <a:avLst/>
                <a:gdLst/>
                <a:ahLst/>
                <a:cxnLst/>
                <a:rect l="l" t="t" r="r" b="b"/>
                <a:pathLst>
                  <a:path w="6205" h="6140" extrusionOk="0">
                    <a:moveTo>
                      <a:pt x="2253" y="1"/>
                    </a:moveTo>
                    <a:cubicBezTo>
                      <a:pt x="2110" y="1"/>
                      <a:pt x="1970" y="41"/>
                      <a:pt x="1834" y="127"/>
                    </a:cubicBezTo>
                    <a:cubicBezTo>
                      <a:pt x="1" y="1317"/>
                      <a:pt x="6204" y="6140"/>
                      <a:pt x="6204" y="6140"/>
                    </a:cubicBezTo>
                    <a:cubicBezTo>
                      <a:pt x="6204" y="6140"/>
                      <a:pt x="4022"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 name="Google Shape;862;p11"/>
            <p:cNvGrpSpPr/>
            <p:nvPr/>
          </p:nvGrpSpPr>
          <p:grpSpPr>
            <a:xfrm>
              <a:off x="1414275" y="1839440"/>
              <a:ext cx="308825" cy="1464623"/>
              <a:chOff x="1414275" y="1597152"/>
              <a:chExt cx="308825" cy="1464623"/>
            </a:xfrm>
          </p:grpSpPr>
          <p:sp>
            <p:nvSpPr>
              <p:cNvPr id="863" name="Google Shape;863;p11"/>
              <p:cNvSpPr/>
              <p:nvPr/>
            </p:nvSpPr>
            <p:spPr>
              <a:xfrm rot="-5400000">
                <a:off x="1218698" y="1793562"/>
                <a:ext cx="700811" cy="307993"/>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1"/>
              <p:cNvSpPr/>
              <p:nvPr/>
            </p:nvSpPr>
            <p:spPr>
              <a:xfrm rot="-5400000">
                <a:off x="1217800" y="2557483"/>
                <a:ext cx="700768" cy="307817"/>
              </a:xfrm>
              <a:custGeom>
                <a:avLst/>
                <a:gdLst/>
                <a:ahLst/>
                <a:cxnLst/>
                <a:rect l="l" t="t" r="r" b="b"/>
                <a:pathLst>
                  <a:path w="16002" h="7029" extrusionOk="0">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11"/>
            <p:cNvGrpSpPr/>
            <p:nvPr/>
          </p:nvGrpSpPr>
          <p:grpSpPr>
            <a:xfrm>
              <a:off x="7394450" y="1839440"/>
              <a:ext cx="308825" cy="1464623"/>
              <a:chOff x="7394450" y="1597152"/>
              <a:chExt cx="308825" cy="1464623"/>
            </a:xfrm>
          </p:grpSpPr>
          <p:sp>
            <p:nvSpPr>
              <p:cNvPr id="866" name="Google Shape;866;p11"/>
              <p:cNvSpPr/>
              <p:nvPr/>
            </p:nvSpPr>
            <p:spPr>
              <a:xfrm rot="5400000">
                <a:off x="7198041" y="2557373"/>
                <a:ext cx="700811" cy="307993"/>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1"/>
              <p:cNvSpPr/>
              <p:nvPr/>
            </p:nvSpPr>
            <p:spPr>
              <a:xfrm rot="5400000">
                <a:off x="7198982" y="1793628"/>
                <a:ext cx="700768" cy="307817"/>
              </a:xfrm>
              <a:custGeom>
                <a:avLst/>
                <a:gdLst/>
                <a:ahLst/>
                <a:cxnLst/>
                <a:rect l="l" t="t" r="r" b="b"/>
                <a:pathLst>
                  <a:path w="16002" h="7029" extrusionOk="0">
                    <a:moveTo>
                      <a:pt x="10902" y="731"/>
                    </a:moveTo>
                    <a:cubicBezTo>
                      <a:pt x="11280" y="731"/>
                      <a:pt x="11655" y="770"/>
                      <a:pt x="12025" y="861"/>
                    </a:cubicBezTo>
                    <a:cubicBezTo>
                      <a:pt x="12299" y="920"/>
                      <a:pt x="12549" y="1004"/>
                      <a:pt x="12799" y="1123"/>
                    </a:cubicBezTo>
                    <a:cubicBezTo>
                      <a:pt x="13061" y="1242"/>
                      <a:pt x="13275" y="1385"/>
                      <a:pt x="13502" y="1551"/>
                    </a:cubicBezTo>
                    <a:cubicBezTo>
                      <a:pt x="13275" y="1408"/>
                      <a:pt x="13037" y="1277"/>
                      <a:pt x="12787" y="1170"/>
                    </a:cubicBezTo>
                    <a:cubicBezTo>
                      <a:pt x="12537" y="1063"/>
                      <a:pt x="12287" y="992"/>
                      <a:pt x="12013" y="932"/>
                    </a:cubicBezTo>
                    <a:cubicBezTo>
                      <a:pt x="11751" y="885"/>
                      <a:pt x="11478" y="837"/>
                      <a:pt x="11216" y="837"/>
                    </a:cubicBezTo>
                    <a:cubicBezTo>
                      <a:pt x="10942" y="837"/>
                      <a:pt x="10680" y="837"/>
                      <a:pt x="10406" y="873"/>
                    </a:cubicBezTo>
                    <a:cubicBezTo>
                      <a:pt x="9335" y="992"/>
                      <a:pt x="8311" y="1408"/>
                      <a:pt x="7358" y="1897"/>
                    </a:cubicBezTo>
                    <a:cubicBezTo>
                      <a:pt x="6382" y="2373"/>
                      <a:pt x="5453" y="2956"/>
                      <a:pt x="4453" y="3385"/>
                    </a:cubicBezTo>
                    <a:cubicBezTo>
                      <a:pt x="3941" y="3611"/>
                      <a:pt x="3429" y="3766"/>
                      <a:pt x="2905" y="3909"/>
                    </a:cubicBezTo>
                    <a:cubicBezTo>
                      <a:pt x="2369" y="4028"/>
                      <a:pt x="1834" y="4111"/>
                      <a:pt x="1298" y="4159"/>
                    </a:cubicBezTo>
                    <a:cubicBezTo>
                      <a:pt x="2369" y="3992"/>
                      <a:pt x="3441" y="3742"/>
                      <a:pt x="4417" y="3278"/>
                    </a:cubicBezTo>
                    <a:cubicBezTo>
                      <a:pt x="5382" y="2825"/>
                      <a:pt x="6298" y="2242"/>
                      <a:pt x="7275" y="1754"/>
                    </a:cubicBezTo>
                    <a:cubicBezTo>
                      <a:pt x="8251" y="1277"/>
                      <a:pt x="9287" y="837"/>
                      <a:pt x="10394" y="754"/>
                    </a:cubicBezTo>
                    <a:cubicBezTo>
                      <a:pt x="10564" y="739"/>
                      <a:pt x="10733" y="731"/>
                      <a:pt x="10902" y="731"/>
                    </a:cubicBezTo>
                    <a:close/>
                    <a:moveTo>
                      <a:pt x="7" y="4313"/>
                    </a:moveTo>
                    <a:lnTo>
                      <a:pt x="7" y="4313"/>
                    </a:lnTo>
                    <a:cubicBezTo>
                      <a:pt x="5" y="4313"/>
                      <a:pt x="2" y="4313"/>
                      <a:pt x="0" y="4314"/>
                    </a:cubicBezTo>
                    <a:cubicBezTo>
                      <a:pt x="2" y="4313"/>
                      <a:pt x="5" y="4313"/>
                      <a:pt x="7" y="4313"/>
                    </a:cubicBezTo>
                    <a:close/>
                    <a:moveTo>
                      <a:pt x="10198" y="1"/>
                    </a:moveTo>
                    <a:cubicBezTo>
                      <a:pt x="9572" y="1"/>
                      <a:pt x="8928" y="84"/>
                      <a:pt x="8275" y="242"/>
                    </a:cubicBezTo>
                    <a:cubicBezTo>
                      <a:pt x="6981" y="557"/>
                      <a:pt x="5510" y="834"/>
                      <a:pt x="4070" y="834"/>
                    </a:cubicBezTo>
                    <a:cubicBezTo>
                      <a:pt x="2847" y="834"/>
                      <a:pt x="1646" y="634"/>
                      <a:pt x="595" y="87"/>
                    </a:cubicBezTo>
                    <a:lnTo>
                      <a:pt x="595" y="87"/>
                    </a:lnTo>
                    <a:cubicBezTo>
                      <a:pt x="1095" y="813"/>
                      <a:pt x="1834" y="1218"/>
                      <a:pt x="2643" y="1527"/>
                    </a:cubicBezTo>
                    <a:cubicBezTo>
                      <a:pt x="2625" y="1527"/>
                      <a:pt x="2607" y="1526"/>
                      <a:pt x="2589" y="1526"/>
                    </a:cubicBezTo>
                    <a:cubicBezTo>
                      <a:pt x="1201" y="1526"/>
                      <a:pt x="1504" y="4258"/>
                      <a:pt x="7" y="4313"/>
                    </a:cubicBezTo>
                    <a:lnTo>
                      <a:pt x="7" y="4313"/>
                    </a:lnTo>
                    <a:cubicBezTo>
                      <a:pt x="27" y="4313"/>
                      <a:pt x="46" y="4312"/>
                      <a:pt x="65" y="4312"/>
                    </a:cubicBezTo>
                    <a:cubicBezTo>
                      <a:pt x="1262" y="4312"/>
                      <a:pt x="2120" y="5501"/>
                      <a:pt x="3166" y="5501"/>
                    </a:cubicBezTo>
                    <a:cubicBezTo>
                      <a:pt x="3522" y="5501"/>
                      <a:pt x="3901" y="5363"/>
                      <a:pt x="4322" y="4992"/>
                    </a:cubicBezTo>
                    <a:lnTo>
                      <a:pt x="4322" y="4992"/>
                    </a:lnTo>
                    <a:cubicBezTo>
                      <a:pt x="4310" y="5921"/>
                      <a:pt x="4393" y="6171"/>
                      <a:pt x="4727" y="7028"/>
                    </a:cubicBezTo>
                    <a:cubicBezTo>
                      <a:pt x="5060" y="5945"/>
                      <a:pt x="5513" y="5480"/>
                      <a:pt x="5513" y="5480"/>
                    </a:cubicBezTo>
                    <a:cubicBezTo>
                      <a:pt x="5632" y="5814"/>
                      <a:pt x="5882" y="6195"/>
                      <a:pt x="5882" y="6195"/>
                    </a:cubicBezTo>
                    <a:cubicBezTo>
                      <a:pt x="6239" y="4695"/>
                      <a:pt x="6941" y="3432"/>
                      <a:pt x="8180" y="2504"/>
                    </a:cubicBezTo>
                    <a:lnTo>
                      <a:pt x="8180" y="2504"/>
                    </a:lnTo>
                    <a:cubicBezTo>
                      <a:pt x="8037" y="2968"/>
                      <a:pt x="8192" y="3540"/>
                      <a:pt x="8620" y="3742"/>
                    </a:cubicBezTo>
                    <a:cubicBezTo>
                      <a:pt x="8756" y="3810"/>
                      <a:pt x="8906" y="3842"/>
                      <a:pt x="9057" y="3842"/>
                    </a:cubicBezTo>
                    <a:cubicBezTo>
                      <a:pt x="9382" y="3842"/>
                      <a:pt x="9711" y="3693"/>
                      <a:pt x="9906" y="3432"/>
                    </a:cubicBezTo>
                    <a:lnTo>
                      <a:pt x="9906" y="3432"/>
                    </a:lnTo>
                    <a:cubicBezTo>
                      <a:pt x="9828" y="3476"/>
                      <a:pt x="9739" y="3495"/>
                      <a:pt x="9648" y="3495"/>
                    </a:cubicBezTo>
                    <a:cubicBezTo>
                      <a:pt x="9363" y="3495"/>
                      <a:pt x="9053" y="3307"/>
                      <a:pt x="8954" y="3063"/>
                    </a:cubicBezTo>
                    <a:cubicBezTo>
                      <a:pt x="8811" y="2730"/>
                      <a:pt x="8918" y="2325"/>
                      <a:pt x="9096" y="2016"/>
                    </a:cubicBezTo>
                    <a:cubicBezTo>
                      <a:pt x="9427" y="1444"/>
                      <a:pt x="10143" y="1286"/>
                      <a:pt x="10848" y="1286"/>
                    </a:cubicBezTo>
                    <a:cubicBezTo>
                      <a:pt x="11258" y="1286"/>
                      <a:pt x="11665" y="1340"/>
                      <a:pt x="11990" y="1397"/>
                    </a:cubicBezTo>
                    <a:cubicBezTo>
                      <a:pt x="13609" y="1658"/>
                      <a:pt x="15050" y="2730"/>
                      <a:pt x="16002" y="4040"/>
                    </a:cubicBezTo>
                    <a:cubicBezTo>
                      <a:pt x="15538" y="3397"/>
                      <a:pt x="15240" y="2670"/>
                      <a:pt x="14728" y="2063"/>
                    </a:cubicBezTo>
                    <a:cubicBezTo>
                      <a:pt x="14442" y="1730"/>
                      <a:pt x="14133" y="1432"/>
                      <a:pt x="13799" y="1182"/>
                    </a:cubicBezTo>
                    <a:cubicBezTo>
                      <a:pt x="12743" y="368"/>
                      <a:pt x="11511" y="1"/>
                      <a:pt x="10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11"/>
            <p:cNvGrpSpPr/>
            <p:nvPr/>
          </p:nvGrpSpPr>
          <p:grpSpPr>
            <a:xfrm>
              <a:off x="1549050" y="1034622"/>
              <a:ext cx="1881600" cy="721020"/>
              <a:chOff x="1549050" y="1034622"/>
              <a:chExt cx="1881600" cy="721020"/>
            </a:xfrm>
          </p:grpSpPr>
          <p:sp>
            <p:nvSpPr>
              <p:cNvPr id="869" name="Google Shape;869;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11"/>
            <p:cNvGrpSpPr/>
            <p:nvPr/>
          </p:nvGrpSpPr>
          <p:grpSpPr>
            <a:xfrm flipH="1">
              <a:off x="5713375" y="1034622"/>
              <a:ext cx="1881600" cy="721020"/>
              <a:chOff x="1549050" y="1034622"/>
              <a:chExt cx="1881600" cy="721020"/>
            </a:xfrm>
          </p:grpSpPr>
          <p:sp>
            <p:nvSpPr>
              <p:cNvPr id="872" name="Google Shape;872;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11"/>
            <p:cNvGrpSpPr/>
            <p:nvPr/>
          </p:nvGrpSpPr>
          <p:grpSpPr>
            <a:xfrm rot="10800000" flipH="1">
              <a:off x="1549050" y="3387872"/>
              <a:ext cx="1881600" cy="721020"/>
              <a:chOff x="1549050" y="1034622"/>
              <a:chExt cx="1881600" cy="721020"/>
            </a:xfrm>
          </p:grpSpPr>
          <p:sp>
            <p:nvSpPr>
              <p:cNvPr id="875" name="Google Shape;875;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11"/>
            <p:cNvGrpSpPr/>
            <p:nvPr/>
          </p:nvGrpSpPr>
          <p:grpSpPr>
            <a:xfrm rot="10800000">
              <a:off x="5713375" y="3387872"/>
              <a:ext cx="1881600" cy="721020"/>
              <a:chOff x="1549050" y="1034622"/>
              <a:chExt cx="1881600" cy="721020"/>
            </a:xfrm>
          </p:grpSpPr>
          <p:sp>
            <p:nvSpPr>
              <p:cNvPr id="878" name="Google Shape;878;p11"/>
              <p:cNvSpPr/>
              <p:nvPr/>
            </p:nvSpPr>
            <p:spPr>
              <a:xfrm flipH="1">
                <a:off x="1549088" y="1034625"/>
                <a:ext cx="1881562"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1"/>
              <p:cNvSpPr/>
              <p:nvPr/>
            </p:nvSpPr>
            <p:spPr>
              <a:xfrm rot="-5400000" flipH="1">
                <a:off x="1207677" y="1375995"/>
                <a:ext cx="721020" cy="3827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80" name="Google Shape;880;p11"/>
          <p:cNvSpPr txBox="1">
            <a:spLocks noGrp="1"/>
          </p:cNvSpPr>
          <p:nvPr>
            <p:ph type="title" hasCustomPrompt="1"/>
          </p:nvPr>
        </p:nvSpPr>
        <p:spPr>
          <a:xfrm>
            <a:off x="1791200" y="1454275"/>
            <a:ext cx="5561700" cy="1774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5"/>
              </a:buClr>
              <a:buSzPts val="12000"/>
              <a:buNone/>
              <a:defRPr sz="12000">
                <a:solidFill>
                  <a:schemeClr val="accent5"/>
                </a:solidFill>
              </a:defRPr>
            </a:lvl1pPr>
            <a:lvl2pPr lvl="1" algn="ctr">
              <a:spcBef>
                <a:spcPts val="0"/>
              </a:spcBef>
              <a:spcAft>
                <a:spcPts val="0"/>
              </a:spcAft>
              <a:buClr>
                <a:schemeClr val="accent5"/>
              </a:buClr>
              <a:buSzPts val="12000"/>
              <a:buNone/>
              <a:defRPr sz="12000">
                <a:solidFill>
                  <a:schemeClr val="accent5"/>
                </a:solidFill>
              </a:defRPr>
            </a:lvl2pPr>
            <a:lvl3pPr lvl="2" algn="ctr">
              <a:spcBef>
                <a:spcPts val="0"/>
              </a:spcBef>
              <a:spcAft>
                <a:spcPts val="0"/>
              </a:spcAft>
              <a:buClr>
                <a:schemeClr val="accent5"/>
              </a:buClr>
              <a:buSzPts val="12000"/>
              <a:buNone/>
              <a:defRPr sz="12000">
                <a:solidFill>
                  <a:schemeClr val="accent5"/>
                </a:solidFill>
              </a:defRPr>
            </a:lvl3pPr>
            <a:lvl4pPr lvl="3" algn="ctr">
              <a:spcBef>
                <a:spcPts val="0"/>
              </a:spcBef>
              <a:spcAft>
                <a:spcPts val="0"/>
              </a:spcAft>
              <a:buClr>
                <a:schemeClr val="accent5"/>
              </a:buClr>
              <a:buSzPts val="12000"/>
              <a:buNone/>
              <a:defRPr sz="12000">
                <a:solidFill>
                  <a:schemeClr val="accent5"/>
                </a:solidFill>
              </a:defRPr>
            </a:lvl4pPr>
            <a:lvl5pPr lvl="4" algn="ctr">
              <a:spcBef>
                <a:spcPts val="0"/>
              </a:spcBef>
              <a:spcAft>
                <a:spcPts val="0"/>
              </a:spcAft>
              <a:buClr>
                <a:schemeClr val="accent5"/>
              </a:buClr>
              <a:buSzPts val="12000"/>
              <a:buNone/>
              <a:defRPr sz="12000">
                <a:solidFill>
                  <a:schemeClr val="accent5"/>
                </a:solidFill>
              </a:defRPr>
            </a:lvl5pPr>
            <a:lvl6pPr lvl="5" algn="ctr">
              <a:spcBef>
                <a:spcPts val="0"/>
              </a:spcBef>
              <a:spcAft>
                <a:spcPts val="0"/>
              </a:spcAft>
              <a:buClr>
                <a:schemeClr val="accent5"/>
              </a:buClr>
              <a:buSzPts val="12000"/>
              <a:buNone/>
              <a:defRPr sz="12000">
                <a:solidFill>
                  <a:schemeClr val="accent5"/>
                </a:solidFill>
              </a:defRPr>
            </a:lvl6pPr>
            <a:lvl7pPr lvl="6" algn="ctr">
              <a:spcBef>
                <a:spcPts val="0"/>
              </a:spcBef>
              <a:spcAft>
                <a:spcPts val="0"/>
              </a:spcAft>
              <a:buClr>
                <a:schemeClr val="accent5"/>
              </a:buClr>
              <a:buSzPts val="12000"/>
              <a:buNone/>
              <a:defRPr sz="12000">
                <a:solidFill>
                  <a:schemeClr val="accent5"/>
                </a:solidFill>
              </a:defRPr>
            </a:lvl7pPr>
            <a:lvl8pPr lvl="7" algn="ctr">
              <a:spcBef>
                <a:spcPts val="0"/>
              </a:spcBef>
              <a:spcAft>
                <a:spcPts val="0"/>
              </a:spcAft>
              <a:buClr>
                <a:schemeClr val="accent5"/>
              </a:buClr>
              <a:buSzPts val="12000"/>
              <a:buNone/>
              <a:defRPr sz="12000">
                <a:solidFill>
                  <a:schemeClr val="accent5"/>
                </a:solidFill>
              </a:defRPr>
            </a:lvl8pPr>
            <a:lvl9pPr lvl="8" algn="ctr">
              <a:spcBef>
                <a:spcPts val="0"/>
              </a:spcBef>
              <a:spcAft>
                <a:spcPts val="0"/>
              </a:spcAft>
              <a:buClr>
                <a:schemeClr val="accent5"/>
              </a:buClr>
              <a:buSzPts val="12000"/>
              <a:buNone/>
              <a:defRPr sz="12000">
                <a:solidFill>
                  <a:schemeClr val="accent5"/>
                </a:solidFill>
              </a:defRPr>
            </a:lvl9pPr>
          </a:lstStyle>
          <a:p>
            <a:r>
              <a:t>xx%</a:t>
            </a:r>
          </a:p>
        </p:txBody>
      </p:sp>
      <p:sp>
        <p:nvSpPr>
          <p:cNvPr id="881" name="Google Shape;881;p11"/>
          <p:cNvSpPr txBox="1">
            <a:spLocks noGrp="1"/>
          </p:cNvSpPr>
          <p:nvPr>
            <p:ph type="body" idx="1"/>
          </p:nvPr>
        </p:nvSpPr>
        <p:spPr>
          <a:xfrm>
            <a:off x="2432200" y="3069125"/>
            <a:ext cx="4279500" cy="7725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800">
                <a:solidFill>
                  <a:srgbClr val="000000"/>
                </a:solidFill>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extLst>
      <p:ext uri="{BB962C8B-B14F-4D97-AF65-F5344CB8AC3E}">
        <p14:creationId xmlns:p14="http://schemas.microsoft.com/office/powerpoint/2010/main" val="263293348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noFill/>
        <a:effectLst/>
      </p:bgPr>
    </p:bg>
    <p:spTree>
      <p:nvGrpSpPr>
        <p:cNvPr id="1" name="Shape 882"/>
        <p:cNvGrpSpPr/>
        <p:nvPr/>
      </p:nvGrpSpPr>
      <p:grpSpPr>
        <a:xfrm>
          <a:off x="0" y="0"/>
          <a:ext cx="0" cy="0"/>
          <a:chOff x="0" y="0"/>
          <a:chExt cx="0" cy="0"/>
        </a:xfrm>
      </p:grpSpPr>
    </p:spTree>
    <p:extLst>
      <p:ext uri="{BB962C8B-B14F-4D97-AF65-F5344CB8AC3E}">
        <p14:creationId xmlns:p14="http://schemas.microsoft.com/office/powerpoint/2010/main" val="149955369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able of contents" preserve="1">
  <p:cSld name="Table of contents">
    <p:bg>
      <p:bgPr>
        <a:blipFill>
          <a:blip r:embed="rId2">
            <a:alphaModFix/>
          </a:blip>
          <a:stretch>
            <a:fillRect/>
          </a:stretch>
        </a:blipFill>
        <a:effectLst/>
      </p:bgPr>
    </p:bg>
    <p:spTree>
      <p:nvGrpSpPr>
        <p:cNvPr id="1" name="Shape 883"/>
        <p:cNvGrpSpPr/>
        <p:nvPr/>
      </p:nvGrpSpPr>
      <p:grpSpPr>
        <a:xfrm>
          <a:off x="0" y="0"/>
          <a:ext cx="0" cy="0"/>
          <a:chOff x="0" y="0"/>
          <a:chExt cx="0" cy="0"/>
        </a:xfrm>
      </p:grpSpPr>
      <p:grpSp>
        <p:nvGrpSpPr>
          <p:cNvPr id="884" name="Google Shape;884;p13"/>
          <p:cNvGrpSpPr/>
          <p:nvPr/>
        </p:nvGrpSpPr>
        <p:grpSpPr>
          <a:xfrm>
            <a:off x="76177" y="114913"/>
            <a:ext cx="9067896" cy="4900595"/>
            <a:chOff x="76177" y="114913"/>
            <a:chExt cx="9067896" cy="4900595"/>
          </a:xfrm>
        </p:grpSpPr>
        <p:grpSp>
          <p:nvGrpSpPr>
            <p:cNvPr id="885" name="Google Shape;885;p13"/>
            <p:cNvGrpSpPr/>
            <p:nvPr/>
          </p:nvGrpSpPr>
          <p:grpSpPr>
            <a:xfrm>
              <a:off x="4477110" y="4842845"/>
              <a:ext cx="189780" cy="172662"/>
              <a:chOff x="4520653" y="4806269"/>
              <a:chExt cx="189780" cy="172662"/>
            </a:xfrm>
          </p:grpSpPr>
          <p:sp>
            <p:nvSpPr>
              <p:cNvPr id="886" name="Google Shape;886;p1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 name="Google Shape;889;p1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 name="Google Shape;890;p13"/>
            <p:cNvGrpSpPr/>
            <p:nvPr/>
          </p:nvGrpSpPr>
          <p:grpSpPr>
            <a:xfrm>
              <a:off x="76177" y="114937"/>
              <a:ext cx="9067896" cy="4880416"/>
              <a:chOff x="76177" y="114937"/>
              <a:chExt cx="9067896" cy="4880416"/>
            </a:xfrm>
          </p:grpSpPr>
          <p:grpSp>
            <p:nvGrpSpPr>
              <p:cNvPr id="891" name="Google Shape;891;p13"/>
              <p:cNvGrpSpPr/>
              <p:nvPr/>
            </p:nvGrpSpPr>
            <p:grpSpPr>
              <a:xfrm>
                <a:off x="194306" y="1034696"/>
                <a:ext cx="213648" cy="3005896"/>
                <a:chOff x="194306" y="1034696"/>
                <a:chExt cx="213648" cy="3005896"/>
              </a:xfrm>
            </p:grpSpPr>
            <p:sp>
              <p:nvSpPr>
                <p:cNvPr id="892" name="Google Shape;892;p1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13"/>
              <p:cNvGrpSpPr/>
              <p:nvPr/>
            </p:nvGrpSpPr>
            <p:grpSpPr>
              <a:xfrm>
                <a:off x="1005226" y="210401"/>
                <a:ext cx="8138847" cy="211872"/>
                <a:chOff x="1005226" y="199492"/>
                <a:chExt cx="8138847" cy="211872"/>
              </a:xfrm>
            </p:grpSpPr>
            <p:sp>
              <p:nvSpPr>
                <p:cNvPr id="897" name="Google Shape;897;p1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 name="Google Shape;898;p13"/>
                <p:cNvGrpSpPr/>
                <p:nvPr/>
              </p:nvGrpSpPr>
              <p:grpSpPr>
                <a:xfrm>
                  <a:off x="1005226" y="199492"/>
                  <a:ext cx="3295960" cy="211872"/>
                  <a:chOff x="1018925" y="254356"/>
                  <a:chExt cx="3295960" cy="211872"/>
                </a:xfrm>
              </p:grpSpPr>
              <p:sp>
                <p:nvSpPr>
                  <p:cNvPr id="899" name="Google Shape;899;p1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 name="Google Shape;901;p13"/>
              <p:cNvGrpSpPr/>
              <p:nvPr/>
            </p:nvGrpSpPr>
            <p:grpSpPr>
              <a:xfrm>
                <a:off x="91453" y="114937"/>
                <a:ext cx="750045" cy="777207"/>
                <a:chOff x="54877" y="169801"/>
                <a:chExt cx="750045" cy="777207"/>
              </a:xfrm>
            </p:grpSpPr>
            <p:sp>
              <p:nvSpPr>
                <p:cNvPr id="902" name="Google Shape;902;p1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 name="Google Shape;921;p13"/>
              <p:cNvGrpSpPr/>
              <p:nvPr/>
            </p:nvGrpSpPr>
            <p:grpSpPr>
              <a:xfrm>
                <a:off x="76177" y="4248700"/>
                <a:ext cx="779177" cy="746654"/>
                <a:chOff x="39601" y="4212124"/>
                <a:chExt cx="779177" cy="746654"/>
              </a:xfrm>
            </p:grpSpPr>
            <p:sp>
              <p:nvSpPr>
                <p:cNvPr id="922" name="Google Shape;922;p1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13"/>
              <p:cNvGrpSpPr/>
              <p:nvPr/>
            </p:nvGrpSpPr>
            <p:grpSpPr>
              <a:xfrm rot="10800000" flipH="1">
                <a:off x="1005226" y="4721208"/>
                <a:ext cx="8138847" cy="211872"/>
                <a:chOff x="1005226" y="199492"/>
                <a:chExt cx="8138847" cy="211872"/>
              </a:xfrm>
            </p:grpSpPr>
            <p:sp>
              <p:nvSpPr>
                <p:cNvPr id="942" name="Google Shape;942;p1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 name="Google Shape;943;p13"/>
                <p:cNvGrpSpPr/>
                <p:nvPr/>
              </p:nvGrpSpPr>
              <p:grpSpPr>
                <a:xfrm>
                  <a:off x="1005226" y="199492"/>
                  <a:ext cx="3295960" cy="211872"/>
                  <a:chOff x="1018925" y="254356"/>
                  <a:chExt cx="3295960" cy="211872"/>
                </a:xfrm>
              </p:grpSpPr>
              <p:sp>
                <p:nvSpPr>
                  <p:cNvPr id="944" name="Google Shape;944;p1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46" name="Google Shape;946;p13"/>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sz="3000">
                <a:solidFill>
                  <a:schemeClr val="accent5"/>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947" name="Google Shape;947;p13"/>
          <p:cNvSpPr txBox="1">
            <a:spLocks noGrp="1"/>
          </p:cNvSpPr>
          <p:nvPr>
            <p:ph type="title" idx="2" hasCustomPrompt="1"/>
          </p:nvPr>
        </p:nvSpPr>
        <p:spPr>
          <a:xfrm>
            <a:off x="1071250" y="15364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48" name="Google Shape;948;p13"/>
          <p:cNvSpPr txBox="1">
            <a:spLocks noGrp="1"/>
          </p:cNvSpPr>
          <p:nvPr>
            <p:ph type="title" idx="3"/>
          </p:nvPr>
        </p:nvSpPr>
        <p:spPr>
          <a:xfrm>
            <a:off x="1898425" y="15364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49" name="Google Shape;949;p13"/>
          <p:cNvSpPr txBox="1">
            <a:spLocks noGrp="1"/>
          </p:cNvSpPr>
          <p:nvPr>
            <p:ph type="title" idx="4"/>
          </p:nvPr>
        </p:nvSpPr>
        <p:spPr>
          <a:xfrm>
            <a:off x="1898425" y="19918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0" name="Google Shape;950;p13"/>
          <p:cNvSpPr txBox="1">
            <a:spLocks noGrp="1"/>
          </p:cNvSpPr>
          <p:nvPr>
            <p:ph type="title" idx="5" hasCustomPrompt="1"/>
          </p:nvPr>
        </p:nvSpPr>
        <p:spPr>
          <a:xfrm>
            <a:off x="4716925" y="15364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1" name="Google Shape;951;p13"/>
          <p:cNvSpPr txBox="1">
            <a:spLocks noGrp="1"/>
          </p:cNvSpPr>
          <p:nvPr>
            <p:ph type="title" idx="6"/>
          </p:nvPr>
        </p:nvSpPr>
        <p:spPr>
          <a:xfrm>
            <a:off x="5544100" y="15364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2" name="Google Shape;952;p13"/>
          <p:cNvSpPr txBox="1">
            <a:spLocks noGrp="1"/>
          </p:cNvSpPr>
          <p:nvPr>
            <p:ph type="title" idx="7"/>
          </p:nvPr>
        </p:nvSpPr>
        <p:spPr>
          <a:xfrm>
            <a:off x="5544100" y="19918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3" name="Google Shape;953;p13"/>
          <p:cNvSpPr txBox="1">
            <a:spLocks noGrp="1"/>
          </p:cNvSpPr>
          <p:nvPr>
            <p:ph type="title" idx="8" hasCustomPrompt="1"/>
          </p:nvPr>
        </p:nvSpPr>
        <p:spPr>
          <a:xfrm>
            <a:off x="1071250" y="30499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4" name="Google Shape;954;p13"/>
          <p:cNvSpPr txBox="1">
            <a:spLocks noGrp="1"/>
          </p:cNvSpPr>
          <p:nvPr>
            <p:ph type="title" idx="9"/>
          </p:nvPr>
        </p:nvSpPr>
        <p:spPr>
          <a:xfrm>
            <a:off x="1898425" y="30499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5" name="Google Shape;955;p13"/>
          <p:cNvSpPr txBox="1">
            <a:spLocks noGrp="1"/>
          </p:cNvSpPr>
          <p:nvPr>
            <p:ph type="title" idx="13"/>
          </p:nvPr>
        </p:nvSpPr>
        <p:spPr>
          <a:xfrm>
            <a:off x="1898425" y="35053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56" name="Google Shape;956;p13"/>
          <p:cNvSpPr txBox="1">
            <a:spLocks noGrp="1"/>
          </p:cNvSpPr>
          <p:nvPr>
            <p:ph type="title" idx="14" hasCustomPrompt="1"/>
          </p:nvPr>
        </p:nvSpPr>
        <p:spPr>
          <a:xfrm>
            <a:off x="4716925" y="3049975"/>
            <a:ext cx="827100" cy="531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957" name="Google Shape;957;p13"/>
          <p:cNvSpPr txBox="1">
            <a:spLocks noGrp="1"/>
          </p:cNvSpPr>
          <p:nvPr>
            <p:ph type="title" idx="15"/>
          </p:nvPr>
        </p:nvSpPr>
        <p:spPr>
          <a:xfrm>
            <a:off x="5544100" y="3049975"/>
            <a:ext cx="27573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958" name="Google Shape;958;p13"/>
          <p:cNvSpPr txBox="1">
            <a:spLocks noGrp="1"/>
          </p:cNvSpPr>
          <p:nvPr>
            <p:ph type="title" idx="16"/>
          </p:nvPr>
        </p:nvSpPr>
        <p:spPr>
          <a:xfrm>
            <a:off x="5544100" y="3505375"/>
            <a:ext cx="25899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210554898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header 2" preserve="1">
  <p:cSld name="Section header 2">
    <p:bg>
      <p:bgPr>
        <a:blipFill>
          <a:blip r:embed="rId2">
            <a:alphaModFix/>
          </a:blip>
          <a:stretch>
            <a:fillRect/>
          </a:stretch>
        </a:blipFill>
        <a:effectLst/>
      </p:bgPr>
    </p:bg>
    <p:spTree>
      <p:nvGrpSpPr>
        <p:cNvPr id="1" name="Shape 959"/>
        <p:cNvGrpSpPr/>
        <p:nvPr/>
      </p:nvGrpSpPr>
      <p:grpSpPr>
        <a:xfrm>
          <a:off x="0" y="0"/>
          <a:ext cx="0" cy="0"/>
          <a:chOff x="0" y="0"/>
          <a:chExt cx="0" cy="0"/>
        </a:xfrm>
      </p:grpSpPr>
      <p:grpSp>
        <p:nvGrpSpPr>
          <p:cNvPr id="960" name="Google Shape;960;p14"/>
          <p:cNvGrpSpPr/>
          <p:nvPr/>
        </p:nvGrpSpPr>
        <p:grpSpPr>
          <a:xfrm>
            <a:off x="76177" y="114913"/>
            <a:ext cx="8991497" cy="4900595"/>
            <a:chOff x="76177" y="114913"/>
            <a:chExt cx="8991497" cy="4900595"/>
          </a:xfrm>
        </p:grpSpPr>
        <p:grpSp>
          <p:nvGrpSpPr>
            <p:cNvPr id="961" name="Google Shape;961;p14"/>
            <p:cNvGrpSpPr/>
            <p:nvPr/>
          </p:nvGrpSpPr>
          <p:grpSpPr>
            <a:xfrm>
              <a:off x="4477110" y="4842845"/>
              <a:ext cx="189780" cy="172662"/>
              <a:chOff x="4520653" y="4806269"/>
              <a:chExt cx="189780" cy="172662"/>
            </a:xfrm>
          </p:grpSpPr>
          <p:sp>
            <p:nvSpPr>
              <p:cNvPr id="962" name="Google Shape;962;p14"/>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4"/>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4"/>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14"/>
            <p:cNvGrpSpPr/>
            <p:nvPr/>
          </p:nvGrpSpPr>
          <p:grpSpPr>
            <a:xfrm>
              <a:off x="194306" y="1034696"/>
              <a:ext cx="213648" cy="3005896"/>
              <a:chOff x="194306" y="1034696"/>
              <a:chExt cx="213648" cy="3005896"/>
            </a:xfrm>
          </p:grpSpPr>
          <p:sp>
            <p:nvSpPr>
              <p:cNvPr id="966" name="Google Shape;966;p14"/>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4"/>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4"/>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4"/>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14"/>
            <p:cNvGrpSpPr/>
            <p:nvPr/>
          </p:nvGrpSpPr>
          <p:grpSpPr>
            <a:xfrm>
              <a:off x="1018925" y="4718372"/>
              <a:ext cx="3295960" cy="211904"/>
              <a:chOff x="1018925" y="4669812"/>
              <a:chExt cx="3295960" cy="211904"/>
            </a:xfrm>
          </p:grpSpPr>
          <p:sp>
            <p:nvSpPr>
              <p:cNvPr id="971" name="Google Shape;971;p14"/>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4"/>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14"/>
            <p:cNvGrpSpPr/>
            <p:nvPr/>
          </p:nvGrpSpPr>
          <p:grpSpPr>
            <a:xfrm>
              <a:off x="4856159" y="4718372"/>
              <a:ext cx="3296315" cy="211904"/>
              <a:chOff x="4856159" y="4669812"/>
              <a:chExt cx="3296315" cy="211904"/>
            </a:xfrm>
          </p:grpSpPr>
          <p:sp>
            <p:nvSpPr>
              <p:cNvPr id="974" name="Google Shape;974;p14"/>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4"/>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14"/>
            <p:cNvGrpSpPr/>
            <p:nvPr/>
          </p:nvGrpSpPr>
          <p:grpSpPr>
            <a:xfrm>
              <a:off x="1005226" y="213208"/>
              <a:ext cx="7133549" cy="211872"/>
              <a:chOff x="1018925" y="199492"/>
              <a:chExt cx="7133549" cy="211872"/>
            </a:xfrm>
          </p:grpSpPr>
          <p:grpSp>
            <p:nvGrpSpPr>
              <p:cNvPr id="977" name="Google Shape;977;p14"/>
              <p:cNvGrpSpPr/>
              <p:nvPr/>
            </p:nvGrpSpPr>
            <p:grpSpPr>
              <a:xfrm>
                <a:off x="4856159" y="199492"/>
                <a:ext cx="3296315" cy="211872"/>
                <a:chOff x="4856159" y="254356"/>
                <a:chExt cx="3296315" cy="211872"/>
              </a:xfrm>
            </p:grpSpPr>
            <p:sp>
              <p:nvSpPr>
                <p:cNvPr id="978" name="Google Shape;978;p14"/>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4"/>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 name="Google Shape;980;p14"/>
              <p:cNvGrpSpPr/>
              <p:nvPr/>
            </p:nvGrpSpPr>
            <p:grpSpPr>
              <a:xfrm>
                <a:off x="1018925" y="199492"/>
                <a:ext cx="3295960" cy="211872"/>
                <a:chOff x="1018925" y="254356"/>
                <a:chExt cx="3295960" cy="211872"/>
              </a:xfrm>
            </p:grpSpPr>
            <p:sp>
              <p:nvSpPr>
                <p:cNvPr id="981" name="Google Shape;981;p1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 name="Google Shape;983;p14"/>
            <p:cNvGrpSpPr/>
            <p:nvPr/>
          </p:nvGrpSpPr>
          <p:grpSpPr>
            <a:xfrm>
              <a:off x="91453" y="114937"/>
              <a:ext cx="750045" cy="777207"/>
              <a:chOff x="54877" y="169801"/>
              <a:chExt cx="750045" cy="777207"/>
            </a:xfrm>
          </p:grpSpPr>
          <p:sp>
            <p:nvSpPr>
              <p:cNvPr id="984" name="Google Shape;984;p14"/>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4"/>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4"/>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4"/>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4"/>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4"/>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4"/>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4"/>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4"/>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4"/>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4"/>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4"/>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4"/>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4"/>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4"/>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4"/>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4"/>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4"/>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4"/>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14"/>
            <p:cNvGrpSpPr/>
            <p:nvPr/>
          </p:nvGrpSpPr>
          <p:grpSpPr>
            <a:xfrm>
              <a:off x="76177" y="4248700"/>
              <a:ext cx="779177" cy="746654"/>
              <a:chOff x="39601" y="4212124"/>
              <a:chExt cx="779177" cy="746654"/>
            </a:xfrm>
          </p:grpSpPr>
          <p:sp>
            <p:nvSpPr>
              <p:cNvPr id="1004" name="Google Shape;1004;p14"/>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4"/>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4"/>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4"/>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4"/>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4"/>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4"/>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4"/>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4"/>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4"/>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4"/>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4"/>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4"/>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4"/>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4"/>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4"/>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4"/>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4"/>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4"/>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 name="Google Shape;1023;p14"/>
            <p:cNvGrpSpPr/>
            <p:nvPr/>
          </p:nvGrpSpPr>
          <p:grpSpPr>
            <a:xfrm>
              <a:off x="8735864" y="1034696"/>
              <a:ext cx="213293" cy="3005896"/>
              <a:chOff x="8735864" y="1034696"/>
              <a:chExt cx="213293" cy="3005896"/>
            </a:xfrm>
          </p:grpSpPr>
          <p:sp>
            <p:nvSpPr>
              <p:cNvPr id="1024" name="Google Shape;1024;p14"/>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4"/>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4"/>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4"/>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 name="Google Shape;1028;p14"/>
            <p:cNvGrpSpPr/>
            <p:nvPr/>
          </p:nvGrpSpPr>
          <p:grpSpPr>
            <a:xfrm>
              <a:off x="8302319" y="114937"/>
              <a:ext cx="750045" cy="777046"/>
              <a:chOff x="8338895" y="169801"/>
              <a:chExt cx="750045" cy="777046"/>
            </a:xfrm>
          </p:grpSpPr>
          <p:sp>
            <p:nvSpPr>
              <p:cNvPr id="1029" name="Google Shape;1029;p14"/>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4"/>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4"/>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4"/>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4"/>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4"/>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4"/>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4"/>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4"/>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4"/>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4"/>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4"/>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4"/>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4"/>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4"/>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4"/>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4"/>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4"/>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4"/>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14"/>
            <p:cNvGrpSpPr/>
            <p:nvPr/>
          </p:nvGrpSpPr>
          <p:grpSpPr>
            <a:xfrm>
              <a:off x="8288916" y="4248700"/>
              <a:ext cx="778757" cy="746654"/>
              <a:chOff x="8325492" y="4212124"/>
              <a:chExt cx="778757" cy="746654"/>
            </a:xfrm>
          </p:grpSpPr>
          <p:sp>
            <p:nvSpPr>
              <p:cNvPr id="1049" name="Google Shape;1049;p14"/>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4"/>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4"/>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4"/>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4"/>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4"/>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4"/>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4"/>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4"/>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4"/>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4"/>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4"/>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4"/>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4"/>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4"/>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4"/>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4"/>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4"/>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4"/>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 name="Google Shape;1068;p14"/>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 name="Google Shape;1069;p14"/>
          <p:cNvSpPr txBox="1">
            <a:spLocks noGrp="1"/>
          </p:cNvSpPr>
          <p:nvPr>
            <p:ph type="title"/>
          </p:nvPr>
        </p:nvSpPr>
        <p:spPr>
          <a:xfrm>
            <a:off x="2295150" y="1749238"/>
            <a:ext cx="4553700" cy="19461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100" b="1">
                <a:solidFill>
                  <a:schemeClr val="accent6"/>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070" name="Google Shape;1070;p14"/>
          <p:cNvSpPr txBox="1">
            <a:spLocks noGrp="1"/>
          </p:cNvSpPr>
          <p:nvPr>
            <p:ph type="subTitle" idx="1"/>
          </p:nvPr>
        </p:nvSpPr>
        <p:spPr>
          <a:xfrm>
            <a:off x="2562900" y="3834213"/>
            <a:ext cx="4018200" cy="522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71" name="Google Shape;1071;p14"/>
          <p:cNvSpPr txBox="1">
            <a:spLocks noGrp="1"/>
          </p:cNvSpPr>
          <p:nvPr>
            <p:ph type="title" idx="2" hasCustomPrompt="1"/>
          </p:nvPr>
        </p:nvSpPr>
        <p:spPr>
          <a:xfrm>
            <a:off x="3785050" y="773313"/>
            <a:ext cx="1573800" cy="772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6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Tree>
    <p:extLst>
      <p:ext uri="{BB962C8B-B14F-4D97-AF65-F5344CB8AC3E}">
        <p14:creationId xmlns:p14="http://schemas.microsoft.com/office/powerpoint/2010/main" val="36700534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447"/>
        <p:cNvGrpSpPr/>
        <p:nvPr/>
      </p:nvGrpSpPr>
      <p:grpSpPr>
        <a:xfrm>
          <a:off x="0" y="0"/>
          <a:ext cx="0" cy="0"/>
          <a:chOff x="0" y="0"/>
          <a:chExt cx="0" cy="0"/>
        </a:xfrm>
      </p:grpSpPr>
      <p:sp>
        <p:nvSpPr>
          <p:cNvPr id="448" name="Google Shape;448;p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5"/>
              </a:buClr>
              <a:buSzPts val="2800"/>
              <a:buNone/>
              <a:defRPr sz="3000">
                <a:solidFill>
                  <a:schemeClr val="accent5"/>
                </a:solidFill>
              </a:defRPr>
            </a:lvl1pPr>
            <a:lvl2pPr lvl="1">
              <a:spcBef>
                <a:spcPts val="0"/>
              </a:spcBef>
              <a:spcAft>
                <a:spcPts val="0"/>
              </a:spcAft>
              <a:buClr>
                <a:schemeClr val="accent5"/>
              </a:buClr>
              <a:buSzPts val="2800"/>
              <a:buNone/>
              <a:defRPr>
                <a:solidFill>
                  <a:schemeClr val="accent5"/>
                </a:solidFill>
              </a:defRPr>
            </a:lvl2pPr>
            <a:lvl3pPr lvl="2">
              <a:spcBef>
                <a:spcPts val="0"/>
              </a:spcBef>
              <a:spcAft>
                <a:spcPts val="0"/>
              </a:spcAft>
              <a:buClr>
                <a:schemeClr val="accent5"/>
              </a:buClr>
              <a:buSzPts val="2800"/>
              <a:buNone/>
              <a:defRPr>
                <a:solidFill>
                  <a:schemeClr val="accent5"/>
                </a:solidFill>
              </a:defRPr>
            </a:lvl3pPr>
            <a:lvl4pPr lvl="3">
              <a:spcBef>
                <a:spcPts val="0"/>
              </a:spcBef>
              <a:spcAft>
                <a:spcPts val="0"/>
              </a:spcAft>
              <a:buClr>
                <a:schemeClr val="accent5"/>
              </a:buClr>
              <a:buSzPts val="2800"/>
              <a:buNone/>
              <a:defRPr>
                <a:solidFill>
                  <a:schemeClr val="accent5"/>
                </a:solidFill>
              </a:defRPr>
            </a:lvl4pPr>
            <a:lvl5pPr lvl="4">
              <a:spcBef>
                <a:spcPts val="0"/>
              </a:spcBef>
              <a:spcAft>
                <a:spcPts val="0"/>
              </a:spcAft>
              <a:buClr>
                <a:schemeClr val="accent5"/>
              </a:buClr>
              <a:buSzPts val="2800"/>
              <a:buNone/>
              <a:defRPr>
                <a:solidFill>
                  <a:schemeClr val="accent5"/>
                </a:solidFill>
              </a:defRPr>
            </a:lvl5pPr>
            <a:lvl6pPr lvl="5">
              <a:spcBef>
                <a:spcPts val="0"/>
              </a:spcBef>
              <a:spcAft>
                <a:spcPts val="0"/>
              </a:spcAft>
              <a:buClr>
                <a:schemeClr val="accent5"/>
              </a:buClr>
              <a:buSzPts val="2800"/>
              <a:buNone/>
              <a:defRPr>
                <a:solidFill>
                  <a:schemeClr val="accent5"/>
                </a:solidFill>
              </a:defRPr>
            </a:lvl6pPr>
            <a:lvl7pPr lvl="6">
              <a:spcBef>
                <a:spcPts val="0"/>
              </a:spcBef>
              <a:spcAft>
                <a:spcPts val="0"/>
              </a:spcAft>
              <a:buClr>
                <a:schemeClr val="accent5"/>
              </a:buClr>
              <a:buSzPts val="2800"/>
              <a:buNone/>
              <a:defRPr>
                <a:solidFill>
                  <a:schemeClr val="accent5"/>
                </a:solidFill>
              </a:defRPr>
            </a:lvl7pPr>
            <a:lvl8pPr lvl="7">
              <a:spcBef>
                <a:spcPts val="0"/>
              </a:spcBef>
              <a:spcAft>
                <a:spcPts val="0"/>
              </a:spcAft>
              <a:buClr>
                <a:schemeClr val="accent5"/>
              </a:buClr>
              <a:buSzPts val="2800"/>
              <a:buNone/>
              <a:defRPr>
                <a:solidFill>
                  <a:schemeClr val="accent5"/>
                </a:solidFill>
              </a:defRPr>
            </a:lvl8pPr>
            <a:lvl9pPr lvl="8">
              <a:spcBef>
                <a:spcPts val="0"/>
              </a:spcBef>
              <a:spcAft>
                <a:spcPts val="0"/>
              </a:spcAft>
              <a:buClr>
                <a:schemeClr val="accent5"/>
              </a:buClr>
              <a:buSzPts val="2800"/>
              <a:buNone/>
              <a:defRPr>
                <a:solidFill>
                  <a:schemeClr val="accent5"/>
                </a:solidFill>
              </a:defRPr>
            </a:lvl9pPr>
          </a:lstStyle>
          <a:p>
            <a:endParaRPr/>
          </a:p>
        </p:txBody>
      </p:sp>
      <p:grpSp>
        <p:nvGrpSpPr>
          <p:cNvPr id="449" name="Google Shape;449;p6"/>
          <p:cNvGrpSpPr/>
          <p:nvPr/>
        </p:nvGrpSpPr>
        <p:grpSpPr>
          <a:xfrm>
            <a:off x="76177" y="114913"/>
            <a:ext cx="9067896" cy="4900595"/>
            <a:chOff x="76177" y="114913"/>
            <a:chExt cx="9067896" cy="4900595"/>
          </a:xfrm>
        </p:grpSpPr>
        <p:grpSp>
          <p:nvGrpSpPr>
            <p:cNvPr id="450" name="Google Shape;450;p6"/>
            <p:cNvGrpSpPr/>
            <p:nvPr/>
          </p:nvGrpSpPr>
          <p:grpSpPr>
            <a:xfrm>
              <a:off x="4477110" y="4842845"/>
              <a:ext cx="189780" cy="172662"/>
              <a:chOff x="4520653" y="4806269"/>
              <a:chExt cx="189780" cy="172662"/>
            </a:xfrm>
          </p:grpSpPr>
          <p:sp>
            <p:nvSpPr>
              <p:cNvPr id="451" name="Google Shape;451;p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6"/>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 name="Google Shape;455;p6"/>
            <p:cNvGrpSpPr/>
            <p:nvPr/>
          </p:nvGrpSpPr>
          <p:grpSpPr>
            <a:xfrm>
              <a:off x="76177" y="114937"/>
              <a:ext cx="9067896" cy="4880416"/>
              <a:chOff x="76177" y="114937"/>
              <a:chExt cx="9067896" cy="4880416"/>
            </a:xfrm>
          </p:grpSpPr>
          <p:grpSp>
            <p:nvGrpSpPr>
              <p:cNvPr id="456" name="Google Shape;456;p6"/>
              <p:cNvGrpSpPr/>
              <p:nvPr/>
            </p:nvGrpSpPr>
            <p:grpSpPr>
              <a:xfrm>
                <a:off x="194306" y="1034696"/>
                <a:ext cx="213648" cy="3005896"/>
                <a:chOff x="194306" y="1034696"/>
                <a:chExt cx="213648" cy="3005896"/>
              </a:xfrm>
            </p:grpSpPr>
            <p:sp>
              <p:nvSpPr>
                <p:cNvPr id="457" name="Google Shape;457;p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6"/>
              <p:cNvGrpSpPr/>
              <p:nvPr/>
            </p:nvGrpSpPr>
            <p:grpSpPr>
              <a:xfrm>
                <a:off x="1005226" y="210401"/>
                <a:ext cx="8138847" cy="211872"/>
                <a:chOff x="1005226" y="199492"/>
                <a:chExt cx="8138847" cy="211872"/>
              </a:xfrm>
            </p:grpSpPr>
            <p:sp>
              <p:nvSpPr>
                <p:cNvPr id="462" name="Google Shape;462;p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 name="Google Shape;463;p6"/>
                <p:cNvGrpSpPr/>
                <p:nvPr/>
              </p:nvGrpSpPr>
              <p:grpSpPr>
                <a:xfrm>
                  <a:off x="1005226" y="199492"/>
                  <a:ext cx="3295960" cy="211872"/>
                  <a:chOff x="1018925" y="254356"/>
                  <a:chExt cx="3295960" cy="211872"/>
                </a:xfrm>
              </p:grpSpPr>
              <p:sp>
                <p:nvSpPr>
                  <p:cNvPr id="464" name="Google Shape;464;p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 name="Google Shape;466;p6"/>
              <p:cNvGrpSpPr/>
              <p:nvPr/>
            </p:nvGrpSpPr>
            <p:grpSpPr>
              <a:xfrm>
                <a:off x="91453" y="114937"/>
                <a:ext cx="750045" cy="777207"/>
                <a:chOff x="54877" y="169801"/>
                <a:chExt cx="750045" cy="777207"/>
              </a:xfrm>
            </p:grpSpPr>
            <p:sp>
              <p:nvSpPr>
                <p:cNvPr id="467" name="Google Shape;467;p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486;p6"/>
              <p:cNvGrpSpPr/>
              <p:nvPr/>
            </p:nvGrpSpPr>
            <p:grpSpPr>
              <a:xfrm>
                <a:off x="76177" y="4248700"/>
                <a:ext cx="779177" cy="746654"/>
                <a:chOff x="39601" y="4212124"/>
                <a:chExt cx="779177" cy="746654"/>
              </a:xfrm>
            </p:grpSpPr>
            <p:sp>
              <p:nvSpPr>
                <p:cNvPr id="487" name="Google Shape;487;p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 name="Google Shape;506;p6"/>
              <p:cNvGrpSpPr/>
              <p:nvPr/>
            </p:nvGrpSpPr>
            <p:grpSpPr>
              <a:xfrm rot="10800000" flipH="1">
                <a:off x="1005226" y="4721208"/>
                <a:ext cx="8138847" cy="211872"/>
                <a:chOff x="1005226" y="199492"/>
                <a:chExt cx="8138847" cy="211872"/>
              </a:xfrm>
            </p:grpSpPr>
            <p:sp>
              <p:nvSpPr>
                <p:cNvPr id="507" name="Google Shape;507;p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 name="Google Shape;508;p6"/>
                <p:cNvGrpSpPr/>
                <p:nvPr/>
              </p:nvGrpSpPr>
              <p:grpSpPr>
                <a:xfrm>
                  <a:off x="1005226" y="199492"/>
                  <a:ext cx="3295960" cy="211872"/>
                  <a:chOff x="1018925" y="254356"/>
                  <a:chExt cx="3295960" cy="211872"/>
                </a:xfrm>
              </p:grpSpPr>
              <p:sp>
                <p:nvSpPr>
                  <p:cNvPr id="509" name="Google Shape;509;p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Quote" preserve="1">
  <p:cSld name="Quote">
    <p:bg>
      <p:bgPr>
        <a:blipFill>
          <a:blip r:embed="rId2">
            <a:alphaModFix/>
          </a:blip>
          <a:stretch>
            <a:fillRect/>
          </a:stretch>
        </a:blipFill>
        <a:effectLst/>
      </p:bgPr>
    </p:bg>
    <p:spTree>
      <p:nvGrpSpPr>
        <p:cNvPr id="1" name="Shape 1072"/>
        <p:cNvGrpSpPr/>
        <p:nvPr/>
      </p:nvGrpSpPr>
      <p:grpSpPr>
        <a:xfrm>
          <a:off x="0" y="0"/>
          <a:ext cx="0" cy="0"/>
          <a:chOff x="0" y="0"/>
          <a:chExt cx="0" cy="0"/>
        </a:xfrm>
      </p:grpSpPr>
      <p:grpSp>
        <p:nvGrpSpPr>
          <p:cNvPr id="1073" name="Google Shape;1073;p15"/>
          <p:cNvGrpSpPr/>
          <p:nvPr/>
        </p:nvGrpSpPr>
        <p:grpSpPr>
          <a:xfrm>
            <a:off x="1048898" y="448034"/>
            <a:ext cx="7046413" cy="4247439"/>
            <a:chOff x="866175" y="1079125"/>
            <a:chExt cx="5895100" cy="3553450"/>
          </a:xfrm>
        </p:grpSpPr>
        <p:sp>
          <p:nvSpPr>
            <p:cNvPr id="1074" name="Google Shape;1074;p15"/>
            <p:cNvSpPr/>
            <p:nvPr/>
          </p:nvSpPr>
          <p:spPr>
            <a:xfrm>
              <a:off x="2696150" y="4006100"/>
              <a:ext cx="424500" cy="246425"/>
            </a:xfrm>
            <a:custGeom>
              <a:avLst/>
              <a:gdLst/>
              <a:ahLst/>
              <a:cxnLst/>
              <a:rect l="l" t="t" r="r" b="b"/>
              <a:pathLst>
                <a:path w="16980" h="9857" extrusionOk="0">
                  <a:moveTo>
                    <a:pt x="6454" y="4222"/>
                  </a:moveTo>
                  <a:lnTo>
                    <a:pt x="6454" y="4222"/>
                  </a:lnTo>
                  <a:cubicBezTo>
                    <a:pt x="6525" y="4996"/>
                    <a:pt x="6764" y="5699"/>
                    <a:pt x="7121" y="6330"/>
                  </a:cubicBezTo>
                  <a:cubicBezTo>
                    <a:pt x="7395" y="6806"/>
                    <a:pt x="7716" y="7247"/>
                    <a:pt x="8121" y="7616"/>
                  </a:cubicBezTo>
                  <a:cubicBezTo>
                    <a:pt x="8550" y="7878"/>
                    <a:pt x="9002" y="8104"/>
                    <a:pt x="9466" y="8259"/>
                  </a:cubicBezTo>
                  <a:cubicBezTo>
                    <a:pt x="10240" y="8509"/>
                    <a:pt x="11050" y="8592"/>
                    <a:pt x="11883" y="8616"/>
                  </a:cubicBezTo>
                  <a:cubicBezTo>
                    <a:pt x="11580" y="8651"/>
                    <a:pt x="11269" y="8672"/>
                    <a:pt x="10955" y="8672"/>
                  </a:cubicBezTo>
                  <a:cubicBezTo>
                    <a:pt x="10430" y="8672"/>
                    <a:pt x="9897" y="8614"/>
                    <a:pt x="9383" y="8473"/>
                  </a:cubicBezTo>
                  <a:cubicBezTo>
                    <a:pt x="8573" y="8271"/>
                    <a:pt x="7811" y="7842"/>
                    <a:pt x="7145" y="7318"/>
                  </a:cubicBezTo>
                  <a:cubicBezTo>
                    <a:pt x="6466" y="6794"/>
                    <a:pt x="5894" y="6199"/>
                    <a:pt x="5275" y="5651"/>
                  </a:cubicBezTo>
                  <a:cubicBezTo>
                    <a:pt x="4668" y="5103"/>
                    <a:pt x="4013" y="4591"/>
                    <a:pt x="3251" y="4246"/>
                  </a:cubicBezTo>
                  <a:lnTo>
                    <a:pt x="3251" y="4246"/>
                  </a:lnTo>
                  <a:cubicBezTo>
                    <a:pt x="4073" y="4484"/>
                    <a:pt x="4799" y="4961"/>
                    <a:pt x="5442" y="5484"/>
                  </a:cubicBezTo>
                  <a:cubicBezTo>
                    <a:pt x="6025" y="5949"/>
                    <a:pt x="6561" y="6449"/>
                    <a:pt x="7121" y="6913"/>
                  </a:cubicBezTo>
                  <a:cubicBezTo>
                    <a:pt x="7026" y="6782"/>
                    <a:pt x="6930" y="6651"/>
                    <a:pt x="6859" y="6496"/>
                  </a:cubicBezTo>
                  <a:cubicBezTo>
                    <a:pt x="6466" y="5818"/>
                    <a:pt x="6275" y="4984"/>
                    <a:pt x="6454" y="4222"/>
                  </a:cubicBezTo>
                  <a:close/>
                  <a:moveTo>
                    <a:pt x="10460" y="0"/>
                  </a:moveTo>
                  <a:cubicBezTo>
                    <a:pt x="10023" y="0"/>
                    <a:pt x="9586" y="124"/>
                    <a:pt x="9228" y="365"/>
                  </a:cubicBezTo>
                  <a:cubicBezTo>
                    <a:pt x="8573" y="829"/>
                    <a:pt x="8371" y="1722"/>
                    <a:pt x="8490" y="2508"/>
                  </a:cubicBezTo>
                  <a:cubicBezTo>
                    <a:pt x="8061" y="2091"/>
                    <a:pt x="7633" y="1674"/>
                    <a:pt x="7061" y="1484"/>
                  </a:cubicBezTo>
                  <a:cubicBezTo>
                    <a:pt x="6883" y="1422"/>
                    <a:pt x="6688" y="1389"/>
                    <a:pt x="6493" y="1389"/>
                  </a:cubicBezTo>
                  <a:cubicBezTo>
                    <a:pt x="6088" y="1389"/>
                    <a:pt x="5687" y="1532"/>
                    <a:pt x="5454" y="1853"/>
                  </a:cubicBezTo>
                  <a:cubicBezTo>
                    <a:pt x="5204" y="2210"/>
                    <a:pt x="5299" y="2913"/>
                    <a:pt x="5597" y="3258"/>
                  </a:cubicBezTo>
                  <a:cubicBezTo>
                    <a:pt x="4984" y="2977"/>
                    <a:pt x="4306" y="2831"/>
                    <a:pt x="3628" y="2831"/>
                  </a:cubicBezTo>
                  <a:cubicBezTo>
                    <a:pt x="3187" y="2831"/>
                    <a:pt x="2745" y="2893"/>
                    <a:pt x="2323" y="3020"/>
                  </a:cubicBezTo>
                  <a:cubicBezTo>
                    <a:pt x="1108" y="3389"/>
                    <a:pt x="549" y="4449"/>
                    <a:pt x="1" y="5580"/>
                  </a:cubicBezTo>
                  <a:cubicBezTo>
                    <a:pt x="321" y="5413"/>
                    <a:pt x="672" y="5340"/>
                    <a:pt x="1030" y="5340"/>
                  </a:cubicBezTo>
                  <a:cubicBezTo>
                    <a:pt x="1643" y="5340"/>
                    <a:pt x="2277" y="5554"/>
                    <a:pt x="2811" y="5877"/>
                  </a:cubicBezTo>
                  <a:cubicBezTo>
                    <a:pt x="3656" y="6366"/>
                    <a:pt x="4347" y="7092"/>
                    <a:pt x="5121" y="7699"/>
                  </a:cubicBezTo>
                  <a:cubicBezTo>
                    <a:pt x="6881" y="9091"/>
                    <a:pt x="9128" y="9857"/>
                    <a:pt x="11372" y="9857"/>
                  </a:cubicBezTo>
                  <a:cubicBezTo>
                    <a:pt x="11662" y="9857"/>
                    <a:pt x="11952" y="9844"/>
                    <a:pt x="12240" y="9818"/>
                  </a:cubicBezTo>
                  <a:cubicBezTo>
                    <a:pt x="13931" y="9664"/>
                    <a:pt x="15562" y="9056"/>
                    <a:pt x="16979" y="8116"/>
                  </a:cubicBezTo>
                  <a:lnTo>
                    <a:pt x="16979" y="8116"/>
                  </a:lnTo>
                  <a:cubicBezTo>
                    <a:pt x="16402" y="8312"/>
                    <a:pt x="15735" y="8383"/>
                    <a:pt x="15033" y="8383"/>
                  </a:cubicBezTo>
                  <a:cubicBezTo>
                    <a:pt x="14924" y="8383"/>
                    <a:pt x="14815" y="8381"/>
                    <a:pt x="14705" y="8378"/>
                  </a:cubicBezTo>
                  <a:cubicBezTo>
                    <a:pt x="12883" y="8330"/>
                    <a:pt x="11169" y="7128"/>
                    <a:pt x="10490" y="5437"/>
                  </a:cubicBezTo>
                  <a:cubicBezTo>
                    <a:pt x="9800" y="3758"/>
                    <a:pt x="10240" y="1555"/>
                    <a:pt x="11502" y="258"/>
                  </a:cubicBezTo>
                  <a:cubicBezTo>
                    <a:pt x="11184" y="85"/>
                    <a:pt x="10822" y="0"/>
                    <a:pt x="10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5"/>
            <p:cNvSpPr/>
            <p:nvPr/>
          </p:nvSpPr>
          <p:spPr>
            <a:xfrm>
              <a:off x="2361900" y="3979250"/>
              <a:ext cx="959950" cy="388250"/>
            </a:xfrm>
            <a:custGeom>
              <a:avLst/>
              <a:gdLst/>
              <a:ahLst/>
              <a:cxnLst/>
              <a:rect l="l" t="t" r="r" b="b"/>
              <a:pathLst>
                <a:path w="38398" h="15530" extrusionOk="0">
                  <a:moveTo>
                    <a:pt x="38398" y="4892"/>
                  </a:moveTo>
                  <a:cubicBezTo>
                    <a:pt x="38377" y="4918"/>
                    <a:pt x="38356" y="4944"/>
                    <a:pt x="38335" y="4970"/>
                  </a:cubicBezTo>
                  <a:lnTo>
                    <a:pt x="38335" y="4970"/>
                  </a:lnTo>
                  <a:cubicBezTo>
                    <a:pt x="38356" y="4944"/>
                    <a:pt x="38377" y="4918"/>
                    <a:pt x="38398" y="4892"/>
                  </a:cubicBezTo>
                  <a:close/>
                  <a:moveTo>
                    <a:pt x="1036" y="1748"/>
                  </a:moveTo>
                  <a:lnTo>
                    <a:pt x="1036" y="1748"/>
                  </a:lnTo>
                  <a:cubicBezTo>
                    <a:pt x="1131" y="3046"/>
                    <a:pt x="1322" y="4356"/>
                    <a:pt x="1715" y="5606"/>
                  </a:cubicBezTo>
                  <a:cubicBezTo>
                    <a:pt x="2084" y="6856"/>
                    <a:pt x="2667" y="8035"/>
                    <a:pt x="3465" y="9059"/>
                  </a:cubicBezTo>
                  <a:cubicBezTo>
                    <a:pt x="4251" y="10106"/>
                    <a:pt x="5191" y="11011"/>
                    <a:pt x="6203" y="11833"/>
                  </a:cubicBezTo>
                  <a:cubicBezTo>
                    <a:pt x="7227" y="12643"/>
                    <a:pt x="8346" y="13333"/>
                    <a:pt x="9549" y="13869"/>
                  </a:cubicBezTo>
                  <a:cubicBezTo>
                    <a:pt x="8299" y="13452"/>
                    <a:pt x="7132" y="12797"/>
                    <a:pt x="6072" y="12023"/>
                  </a:cubicBezTo>
                  <a:cubicBezTo>
                    <a:pt x="5001" y="11238"/>
                    <a:pt x="4048" y="10297"/>
                    <a:pt x="3227" y="9249"/>
                  </a:cubicBezTo>
                  <a:cubicBezTo>
                    <a:pt x="2393" y="8202"/>
                    <a:pt x="1834" y="6963"/>
                    <a:pt x="1488" y="5677"/>
                  </a:cubicBezTo>
                  <a:cubicBezTo>
                    <a:pt x="1143" y="4403"/>
                    <a:pt x="1012" y="3058"/>
                    <a:pt x="1036" y="1748"/>
                  </a:cubicBezTo>
                  <a:close/>
                  <a:moveTo>
                    <a:pt x="1489" y="1"/>
                  </a:moveTo>
                  <a:cubicBezTo>
                    <a:pt x="1251" y="1"/>
                    <a:pt x="1012" y="106"/>
                    <a:pt x="822" y="343"/>
                  </a:cubicBezTo>
                  <a:cubicBezTo>
                    <a:pt x="572" y="653"/>
                    <a:pt x="488" y="1070"/>
                    <a:pt x="453" y="1451"/>
                  </a:cubicBezTo>
                  <a:cubicBezTo>
                    <a:pt x="0" y="5939"/>
                    <a:pt x="1703" y="10023"/>
                    <a:pt x="5477" y="12643"/>
                  </a:cubicBezTo>
                  <a:cubicBezTo>
                    <a:pt x="8468" y="14722"/>
                    <a:pt x="12141" y="15529"/>
                    <a:pt x="15801" y="15529"/>
                  </a:cubicBezTo>
                  <a:cubicBezTo>
                    <a:pt x="16730" y="15529"/>
                    <a:pt x="17658" y="15477"/>
                    <a:pt x="18574" y="15381"/>
                  </a:cubicBezTo>
                  <a:cubicBezTo>
                    <a:pt x="26684" y="14539"/>
                    <a:pt x="33236" y="11288"/>
                    <a:pt x="38335" y="4970"/>
                  </a:cubicBezTo>
                  <a:lnTo>
                    <a:pt x="38335" y="4970"/>
                  </a:lnTo>
                  <a:cubicBezTo>
                    <a:pt x="35112" y="8949"/>
                    <a:pt x="29674" y="11444"/>
                    <a:pt x="24706" y="12071"/>
                  </a:cubicBezTo>
                  <a:cubicBezTo>
                    <a:pt x="23642" y="12198"/>
                    <a:pt x="22570" y="12274"/>
                    <a:pt x="21493" y="12274"/>
                  </a:cubicBezTo>
                  <a:cubicBezTo>
                    <a:pt x="20858" y="12274"/>
                    <a:pt x="20222" y="12248"/>
                    <a:pt x="19586" y="12190"/>
                  </a:cubicBezTo>
                  <a:cubicBezTo>
                    <a:pt x="18788" y="12107"/>
                    <a:pt x="18026" y="11892"/>
                    <a:pt x="17276" y="11654"/>
                  </a:cubicBezTo>
                  <a:cubicBezTo>
                    <a:pt x="16490" y="11404"/>
                    <a:pt x="15716" y="11154"/>
                    <a:pt x="14919" y="11023"/>
                  </a:cubicBezTo>
                  <a:cubicBezTo>
                    <a:pt x="14754" y="10999"/>
                    <a:pt x="14585" y="10986"/>
                    <a:pt x="14415" y="10986"/>
                  </a:cubicBezTo>
                  <a:cubicBezTo>
                    <a:pt x="13755" y="10986"/>
                    <a:pt x="13092" y="11183"/>
                    <a:pt x="12656" y="11666"/>
                  </a:cubicBezTo>
                  <a:cubicBezTo>
                    <a:pt x="12140" y="12226"/>
                    <a:pt x="12060" y="12999"/>
                    <a:pt x="12611" y="13434"/>
                  </a:cubicBezTo>
                  <a:lnTo>
                    <a:pt x="12611" y="13434"/>
                  </a:lnTo>
                  <a:cubicBezTo>
                    <a:pt x="9598" y="11383"/>
                    <a:pt x="8214" y="8240"/>
                    <a:pt x="7442" y="4844"/>
                  </a:cubicBezTo>
                  <a:cubicBezTo>
                    <a:pt x="6917" y="2556"/>
                    <a:pt x="5411" y="809"/>
                    <a:pt x="4108" y="809"/>
                  </a:cubicBezTo>
                  <a:cubicBezTo>
                    <a:pt x="3546" y="809"/>
                    <a:pt x="3022" y="1133"/>
                    <a:pt x="2631" y="1879"/>
                  </a:cubicBezTo>
                  <a:cubicBezTo>
                    <a:pt x="2477" y="1534"/>
                    <a:pt x="2560" y="1034"/>
                    <a:pt x="2369" y="617"/>
                  </a:cubicBezTo>
                  <a:cubicBezTo>
                    <a:pt x="2198" y="238"/>
                    <a:pt x="1846" y="1"/>
                    <a:pt x="1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5"/>
            <p:cNvSpPr/>
            <p:nvPr/>
          </p:nvSpPr>
          <p:spPr>
            <a:xfrm>
              <a:off x="2346700" y="4275025"/>
              <a:ext cx="404850" cy="162550"/>
            </a:xfrm>
            <a:custGeom>
              <a:avLst/>
              <a:gdLst/>
              <a:ahLst/>
              <a:cxnLst/>
              <a:rect l="l" t="t" r="r" b="b"/>
              <a:pathLst>
                <a:path w="16194" h="6502" extrusionOk="0">
                  <a:moveTo>
                    <a:pt x="16193" y="4360"/>
                  </a:moveTo>
                  <a:cubicBezTo>
                    <a:pt x="16183" y="4362"/>
                    <a:pt x="16173" y="4364"/>
                    <a:pt x="16162" y="4366"/>
                  </a:cubicBezTo>
                  <a:lnTo>
                    <a:pt x="16162" y="4366"/>
                  </a:lnTo>
                  <a:cubicBezTo>
                    <a:pt x="16173" y="4364"/>
                    <a:pt x="16183" y="4362"/>
                    <a:pt x="16193" y="4360"/>
                  </a:cubicBezTo>
                  <a:close/>
                  <a:moveTo>
                    <a:pt x="3942" y="6098"/>
                  </a:moveTo>
                  <a:lnTo>
                    <a:pt x="3942" y="6098"/>
                  </a:lnTo>
                  <a:cubicBezTo>
                    <a:pt x="3912" y="6113"/>
                    <a:pt x="3882" y="6128"/>
                    <a:pt x="3851" y="6143"/>
                  </a:cubicBezTo>
                  <a:lnTo>
                    <a:pt x="3851" y="6143"/>
                  </a:lnTo>
                  <a:cubicBezTo>
                    <a:pt x="3882" y="6130"/>
                    <a:pt x="3912" y="6115"/>
                    <a:pt x="3942" y="6098"/>
                  </a:cubicBezTo>
                  <a:close/>
                  <a:moveTo>
                    <a:pt x="2444" y="1"/>
                  </a:moveTo>
                  <a:cubicBezTo>
                    <a:pt x="2152" y="1"/>
                    <a:pt x="2022" y="196"/>
                    <a:pt x="2227" y="740"/>
                  </a:cubicBezTo>
                  <a:cubicBezTo>
                    <a:pt x="2370" y="1085"/>
                    <a:pt x="2727" y="1383"/>
                    <a:pt x="3049" y="1562"/>
                  </a:cubicBezTo>
                  <a:cubicBezTo>
                    <a:pt x="2013" y="1562"/>
                    <a:pt x="977" y="2026"/>
                    <a:pt x="489" y="2990"/>
                  </a:cubicBezTo>
                  <a:cubicBezTo>
                    <a:pt x="1" y="3955"/>
                    <a:pt x="203" y="5205"/>
                    <a:pt x="965" y="5967"/>
                  </a:cubicBezTo>
                  <a:cubicBezTo>
                    <a:pt x="1344" y="6346"/>
                    <a:pt x="1847" y="6501"/>
                    <a:pt x="2375" y="6501"/>
                  </a:cubicBezTo>
                  <a:cubicBezTo>
                    <a:pt x="2873" y="6501"/>
                    <a:pt x="3394" y="6362"/>
                    <a:pt x="3851" y="6143"/>
                  </a:cubicBezTo>
                  <a:lnTo>
                    <a:pt x="3851" y="6143"/>
                  </a:lnTo>
                  <a:cubicBezTo>
                    <a:pt x="3756" y="6182"/>
                    <a:pt x="3654" y="6201"/>
                    <a:pt x="3552" y="6201"/>
                  </a:cubicBezTo>
                  <a:cubicBezTo>
                    <a:pt x="3139" y="6201"/>
                    <a:pt x="2710" y="5903"/>
                    <a:pt x="2585" y="5491"/>
                  </a:cubicBezTo>
                  <a:cubicBezTo>
                    <a:pt x="2430" y="4943"/>
                    <a:pt x="2704" y="4324"/>
                    <a:pt x="3180" y="4002"/>
                  </a:cubicBezTo>
                  <a:cubicBezTo>
                    <a:pt x="3538" y="3745"/>
                    <a:pt x="3982" y="3644"/>
                    <a:pt x="4428" y="3644"/>
                  </a:cubicBezTo>
                  <a:cubicBezTo>
                    <a:pt x="4560" y="3644"/>
                    <a:pt x="4692" y="3653"/>
                    <a:pt x="4823" y="3669"/>
                  </a:cubicBezTo>
                  <a:cubicBezTo>
                    <a:pt x="5383" y="3729"/>
                    <a:pt x="5918" y="3931"/>
                    <a:pt x="6478" y="4110"/>
                  </a:cubicBezTo>
                  <a:cubicBezTo>
                    <a:pt x="8166" y="4639"/>
                    <a:pt x="9838" y="4865"/>
                    <a:pt x="11524" y="4865"/>
                  </a:cubicBezTo>
                  <a:cubicBezTo>
                    <a:pt x="13051" y="4865"/>
                    <a:pt x="14589" y="4680"/>
                    <a:pt x="16162" y="4366"/>
                  </a:cubicBezTo>
                  <a:lnTo>
                    <a:pt x="16162" y="4366"/>
                  </a:lnTo>
                  <a:cubicBezTo>
                    <a:pt x="15667" y="4464"/>
                    <a:pt x="15151" y="4509"/>
                    <a:pt x="14622" y="4509"/>
                  </a:cubicBezTo>
                  <a:cubicBezTo>
                    <a:pt x="11318" y="4509"/>
                    <a:pt x="7481" y="2763"/>
                    <a:pt x="4954" y="1228"/>
                  </a:cubicBezTo>
                  <a:cubicBezTo>
                    <a:pt x="4736" y="1094"/>
                    <a:pt x="3135" y="1"/>
                    <a:pt x="2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5"/>
            <p:cNvSpPr/>
            <p:nvPr/>
          </p:nvSpPr>
          <p:spPr>
            <a:xfrm>
              <a:off x="3115250" y="3950600"/>
              <a:ext cx="659925" cy="681975"/>
            </a:xfrm>
            <a:custGeom>
              <a:avLst/>
              <a:gdLst/>
              <a:ahLst/>
              <a:cxnLst/>
              <a:rect l="l" t="t" r="r" b="b"/>
              <a:pathLst>
                <a:path w="26397" h="27279" extrusionOk="0">
                  <a:moveTo>
                    <a:pt x="26366" y="441"/>
                  </a:moveTo>
                  <a:lnTo>
                    <a:pt x="26366" y="441"/>
                  </a:lnTo>
                  <a:cubicBezTo>
                    <a:pt x="26376" y="441"/>
                    <a:pt x="26387" y="441"/>
                    <a:pt x="26397" y="442"/>
                  </a:cubicBezTo>
                  <a:cubicBezTo>
                    <a:pt x="26387" y="441"/>
                    <a:pt x="26376" y="441"/>
                    <a:pt x="26366" y="441"/>
                  </a:cubicBezTo>
                  <a:close/>
                  <a:moveTo>
                    <a:pt x="19027" y="1347"/>
                  </a:moveTo>
                  <a:lnTo>
                    <a:pt x="19027" y="1347"/>
                  </a:lnTo>
                  <a:cubicBezTo>
                    <a:pt x="18467" y="1525"/>
                    <a:pt x="17955" y="1751"/>
                    <a:pt x="17455" y="2025"/>
                  </a:cubicBezTo>
                  <a:cubicBezTo>
                    <a:pt x="16967" y="2299"/>
                    <a:pt x="16515" y="2632"/>
                    <a:pt x="16074" y="3001"/>
                  </a:cubicBezTo>
                  <a:cubicBezTo>
                    <a:pt x="15646" y="3371"/>
                    <a:pt x="15265" y="3775"/>
                    <a:pt x="14884" y="4204"/>
                  </a:cubicBezTo>
                  <a:cubicBezTo>
                    <a:pt x="14526" y="4645"/>
                    <a:pt x="14205" y="5097"/>
                    <a:pt x="13907" y="5597"/>
                  </a:cubicBezTo>
                  <a:cubicBezTo>
                    <a:pt x="12717" y="7526"/>
                    <a:pt x="12086" y="9740"/>
                    <a:pt x="11657" y="11967"/>
                  </a:cubicBezTo>
                  <a:cubicBezTo>
                    <a:pt x="11193" y="14193"/>
                    <a:pt x="10955" y="16467"/>
                    <a:pt x="10371" y="18694"/>
                  </a:cubicBezTo>
                  <a:cubicBezTo>
                    <a:pt x="10074" y="19801"/>
                    <a:pt x="9704" y="20897"/>
                    <a:pt x="9228" y="21932"/>
                  </a:cubicBezTo>
                  <a:cubicBezTo>
                    <a:pt x="8752" y="22980"/>
                    <a:pt x="8192" y="23968"/>
                    <a:pt x="7573" y="24921"/>
                  </a:cubicBezTo>
                  <a:cubicBezTo>
                    <a:pt x="8692" y="22944"/>
                    <a:pt x="9633" y="20849"/>
                    <a:pt x="10133" y="18634"/>
                  </a:cubicBezTo>
                  <a:cubicBezTo>
                    <a:pt x="10657" y="16432"/>
                    <a:pt x="10919" y="14146"/>
                    <a:pt x="11347" y="11907"/>
                  </a:cubicBezTo>
                  <a:cubicBezTo>
                    <a:pt x="11812" y="9669"/>
                    <a:pt x="12431" y="7407"/>
                    <a:pt x="13693" y="5454"/>
                  </a:cubicBezTo>
                  <a:cubicBezTo>
                    <a:pt x="14324" y="4490"/>
                    <a:pt x="15074" y="3609"/>
                    <a:pt x="15967" y="2882"/>
                  </a:cubicBezTo>
                  <a:cubicBezTo>
                    <a:pt x="16420" y="2525"/>
                    <a:pt x="16908" y="2216"/>
                    <a:pt x="17420" y="1942"/>
                  </a:cubicBezTo>
                  <a:cubicBezTo>
                    <a:pt x="17944" y="1692"/>
                    <a:pt x="18479" y="1489"/>
                    <a:pt x="19027" y="1347"/>
                  </a:cubicBezTo>
                  <a:close/>
                  <a:moveTo>
                    <a:pt x="21933" y="0"/>
                  </a:moveTo>
                  <a:cubicBezTo>
                    <a:pt x="21783" y="0"/>
                    <a:pt x="21632" y="4"/>
                    <a:pt x="21480" y="13"/>
                  </a:cubicBezTo>
                  <a:cubicBezTo>
                    <a:pt x="20563" y="49"/>
                    <a:pt x="19682" y="192"/>
                    <a:pt x="18860" y="394"/>
                  </a:cubicBezTo>
                  <a:cubicBezTo>
                    <a:pt x="14860" y="1430"/>
                    <a:pt x="12002" y="4323"/>
                    <a:pt x="10181" y="8312"/>
                  </a:cubicBezTo>
                  <a:cubicBezTo>
                    <a:pt x="8038" y="13015"/>
                    <a:pt x="4918" y="18575"/>
                    <a:pt x="1" y="20813"/>
                  </a:cubicBezTo>
                  <a:cubicBezTo>
                    <a:pt x="128" y="20821"/>
                    <a:pt x="254" y="20824"/>
                    <a:pt x="380" y="20824"/>
                  </a:cubicBezTo>
                  <a:cubicBezTo>
                    <a:pt x="2048" y="20824"/>
                    <a:pt x="3550" y="20177"/>
                    <a:pt x="4990" y="19313"/>
                  </a:cubicBezTo>
                  <a:lnTo>
                    <a:pt x="4990" y="19313"/>
                  </a:lnTo>
                  <a:cubicBezTo>
                    <a:pt x="3013" y="21587"/>
                    <a:pt x="8085" y="24683"/>
                    <a:pt x="6192" y="27278"/>
                  </a:cubicBezTo>
                  <a:cubicBezTo>
                    <a:pt x="8216" y="24504"/>
                    <a:pt x="13157" y="25683"/>
                    <a:pt x="12895" y="21016"/>
                  </a:cubicBezTo>
                  <a:lnTo>
                    <a:pt x="12895" y="21016"/>
                  </a:lnTo>
                  <a:cubicBezTo>
                    <a:pt x="14395" y="22230"/>
                    <a:pt x="14931" y="22409"/>
                    <a:pt x="16777" y="22956"/>
                  </a:cubicBezTo>
                  <a:cubicBezTo>
                    <a:pt x="15408" y="20980"/>
                    <a:pt x="15229" y="19658"/>
                    <a:pt x="15229" y="19658"/>
                  </a:cubicBezTo>
                  <a:lnTo>
                    <a:pt x="15229" y="19658"/>
                  </a:lnTo>
                  <a:cubicBezTo>
                    <a:pt x="15919" y="19885"/>
                    <a:pt x="16896" y="19968"/>
                    <a:pt x="16896" y="19968"/>
                  </a:cubicBezTo>
                  <a:cubicBezTo>
                    <a:pt x="14872" y="17444"/>
                    <a:pt x="13669" y="14658"/>
                    <a:pt x="13753" y="11431"/>
                  </a:cubicBezTo>
                  <a:lnTo>
                    <a:pt x="13753" y="11431"/>
                  </a:lnTo>
                  <a:cubicBezTo>
                    <a:pt x="14186" y="12032"/>
                    <a:pt x="14927" y="12449"/>
                    <a:pt x="15655" y="12449"/>
                  </a:cubicBezTo>
                  <a:cubicBezTo>
                    <a:pt x="15908" y="12449"/>
                    <a:pt x="16159" y="12399"/>
                    <a:pt x="16396" y="12288"/>
                  </a:cubicBezTo>
                  <a:cubicBezTo>
                    <a:pt x="17301" y="11860"/>
                    <a:pt x="17801" y="10729"/>
                    <a:pt x="17539" y="9764"/>
                  </a:cubicBezTo>
                  <a:lnTo>
                    <a:pt x="17539" y="9764"/>
                  </a:lnTo>
                  <a:cubicBezTo>
                    <a:pt x="17448" y="10392"/>
                    <a:pt x="16701" y="10883"/>
                    <a:pt x="16033" y="10883"/>
                  </a:cubicBezTo>
                  <a:cubicBezTo>
                    <a:pt x="15916" y="10883"/>
                    <a:pt x="15801" y="10868"/>
                    <a:pt x="15693" y="10836"/>
                  </a:cubicBezTo>
                  <a:cubicBezTo>
                    <a:pt x="14967" y="10621"/>
                    <a:pt x="14455" y="9955"/>
                    <a:pt x="14157" y="9252"/>
                  </a:cubicBezTo>
                  <a:cubicBezTo>
                    <a:pt x="13324" y="7228"/>
                    <a:pt x="15479" y="4918"/>
                    <a:pt x="16836" y="3668"/>
                  </a:cubicBezTo>
                  <a:cubicBezTo>
                    <a:pt x="19249" y="1437"/>
                    <a:pt x="22632" y="434"/>
                    <a:pt x="25897" y="434"/>
                  </a:cubicBezTo>
                  <a:cubicBezTo>
                    <a:pt x="26054" y="434"/>
                    <a:pt x="26210" y="436"/>
                    <a:pt x="26366" y="441"/>
                  </a:cubicBezTo>
                  <a:lnTo>
                    <a:pt x="26366" y="441"/>
                  </a:lnTo>
                  <a:cubicBezTo>
                    <a:pt x="24872" y="393"/>
                    <a:pt x="23435" y="0"/>
                    <a:pt x="21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5"/>
            <p:cNvSpPr/>
            <p:nvPr/>
          </p:nvSpPr>
          <p:spPr>
            <a:xfrm>
              <a:off x="2853925" y="4139025"/>
              <a:ext cx="461975" cy="353650"/>
            </a:xfrm>
            <a:custGeom>
              <a:avLst/>
              <a:gdLst/>
              <a:ahLst/>
              <a:cxnLst/>
              <a:rect l="l" t="t" r="r" b="b"/>
              <a:pathLst>
                <a:path w="18479" h="14146" extrusionOk="0">
                  <a:moveTo>
                    <a:pt x="15359" y="3977"/>
                  </a:moveTo>
                  <a:cubicBezTo>
                    <a:pt x="14716" y="4787"/>
                    <a:pt x="14002" y="5525"/>
                    <a:pt x="13192" y="6216"/>
                  </a:cubicBezTo>
                  <a:cubicBezTo>
                    <a:pt x="12395" y="6894"/>
                    <a:pt x="11513" y="7525"/>
                    <a:pt x="10597" y="8073"/>
                  </a:cubicBezTo>
                  <a:cubicBezTo>
                    <a:pt x="9656" y="8609"/>
                    <a:pt x="8656" y="9085"/>
                    <a:pt x="7632" y="9466"/>
                  </a:cubicBezTo>
                  <a:cubicBezTo>
                    <a:pt x="6608" y="9859"/>
                    <a:pt x="5537" y="10181"/>
                    <a:pt x="4465" y="10419"/>
                  </a:cubicBezTo>
                  <a:cubicBezTo>
                    <a:pt x="5489" y="10062"/>
                    <a:pt x="6525" y="9704"/>
                    <a:pt x="7525" y="9276"/>
                  </a:cubicBezTo>
                  <a:cubicBezTo>
                    <a:pt x="8525" y="8859"/>
                    <a:pt x="9501" y="8383"/>
                    <a:pt x="10418" y="7847"/>
                  </a:cubicBezTo>
                  <a:cubicBezTo>
                    <a:pt x="11335" y="7323"/>
                    <a:pt x="12216" y="6716"/>
                    <a:pt x="13037" y="6061"/>
                  </a:cubicBezTo>
                  <a:cubicBezTo>
                    <a:pt x="13847" y="5406"/>
                    <a:pt x="14621" y="4704"/>
                    <a:pt x="15359" y="3977"/>
                  </a:cubicBezTo>
                  <a:close/>
                  <a:moveTo>
                    <a:pt x="18479" y="1"/>
                  </a:moveTo>
                  <a:lnTo>
                    <a:pt x="18479" y="1"/>
                  </a:lnTo>
                  <a:cubicBezTo>
                    <a:pt x="13549" y="5406"/>
                    <a:pt x="7049" y="9347"/>
                    <a:pt x="0" y="11228"/>
                  </a:cubicBezTo>
                  <a:cubicBezTo>
                    <a:pt x="979" y="11720"/>
                    <a:pt x="2207" y="11962"/>
                    <a:pt x="3452" y="11962"/>
                  </a:cubicBezTo>
                  <a:cubicBezTo>
                    <a:pt x="4979" y="11962"/>
                    <a:pt x="6532" y="11598"/>
                    <a:pt x="7680" y="10883"/>
                  </a:cubicBezTo>
                  <a:lnTo>
                    <a:pt x="7680" y="10883"/>
                  </a:lnTo>
                  <a:cubicBezTo>
                    <a:pt x="7239" y="11812"/>
                    <a:pt x="4775" y="13931"/>
                    <a:pt x="4763" y="14145"/>
                  </a:cubicBezTo>
                  <a:cubicBezTo>
                    <a:pt x="9894" y="13336"/>
                    <a:pt x="16455" y="4204"/>
                    <a:pt x="184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5"/>
            <p:cNvSpPr/>
            <p:nvPr/>
          </p:nvSpPr>
          <p:spPr>
            <a:xfrm>
              <a:off x="3567700" y="4018475"/>
              <a:ext cx="217900" cy="215600"/>
            </a:xfrm>
            <a:custGeom>
              <a:avLst/>
              <a:gdLst/>
              <a:ahLst/>
              <a:cxnLst/>
              <a:rect l="l" t="t" r="r" b="b"/>
              <a:pathLst>
                <a:path w="8716" h="8624" extrusionOk="0">
                  <a:moveTo>
                    <a:pt x="8716" y="1"/>
                  </a:moveTo>
                  <a:lnTo>
                    <a:pt x="8716" y="1"/>
                  </a:lnTo>
                  <a:cubicBezTo>
                    <a:pt x="8715" y="1"/>
                    <a:pt x="0" y="6787"/>
                    <a:pt x="2560" y="8442"/>
                  </a:cubicBezTo>
                  <a:cubicBezTo>
                    <a:pt x="2755" y="8566"/>
                    <a:pt x="2955" y="8623"/>
                    <a:pt x="3159" y="8623"/>
                  </a:cubicBezTo>
                  <a:cubicBezTo>
                    <a:pt x="5662" y="8623"/>
                    <a:pt x="8716" y="1"/>
                    <a:pt x="8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5"/>
            <p:cNvSpPr/>
            <p:nvPr/>
          </p:nvSpPr>
          <p:spPr>
            <a:xfrm>
              <a:off x="3735575" y="4046750"/>
              <a:ext cx="156300" cy="225950"/>
            </a:xfrm>
            <a:custGeom>
              <a:avLst/>
              <a:gdLst/>
              <a:ahLst/>
              <a:cxnLst/>
              <a:rect l="l" t="t" r="r" b="b"/>
              <a:pathLst>
                <a:path w="6252" h="9038" extrusionOk="0">
                  <a:moveTo>
                    <a:pt x="3132" y="1"/>
                  </a:moveTo>
                  <a:cubicBezTo>
                    <a:pt x="3132" y="1"/>
                    <a:pt x="0" y="9038"/>
                    <a:pt x="3132" y="9038"/>
                  </a:cubicBezTo>
                  <a:cubicBezTo>
                    <a:pt x="6251" y="9038"/>
                    <a:pt x="3132" y="1"/>
                    <a:pt x="3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5"/>
            <p:cNvSpPr/>
            <p:nvPr/>
          </p:nvSpPr>
          <p:spPr>
            <a:xfrm>
              <a:off x="4506500" y="4005775"/>
              <a:ext cx="424475" cy="246850"/>
            </a:xfrm>
            <a:custGeom>
              <a:avLst/>
              <a:gdLst/>
              <a:ahLst/>
              <a:cxnLst/>
              <a:rect l="l" t="t" r="r" b="b"/>
              <a:pathLst>
                <a:path w="16979" h="9874" extrusionOk="0">
                  <a:moveTo>
                    <a:pt x="10538" y="4247"/>
                  </a:moveTo>
                  <a:lnTo>
                    <a:pt x="10538" y="4247"/>
                  </a:lnTo>
                  <a:cubicBezTo>
                    <a:pt x="10716" y="5009"/>
                    <a:pt x="10526" y="5843"/>
                    <a:pt x="10133" y="6521"/>
                  </a:cubicBezTo>
                  <a:cubicBezTo>
                    <a:pt x="10061" y="6676"/>
                    <a:pt x="9954" y="6807"/>
                    <a:pt x="9871" y="6938"/>
                  </a:cubicBezTo>
                  <a:cubicBezTo>
                    <a:pt x="10431" y="6474"/>
                    <a:pt x="10966" y="5974"/>
                    <a:pt x="11550" y="5509"/>
                  </a:cubicBezTo>
                  <a:cubicBezTo>
                    <a:pt x="12193" y="4974"/>
                    <a:pt x="12919" y="4497"/>
                    <a:pt x="13740" y="4283"/>
                  </a:cubicBezTo>
                  <a:lnTo>
                    <a:pt x="13740" y="4283"/>
                  </a:lnTo>
                  <a:cubicBezTo>
                    <a:pt x="12978" y="4616"/>
                    <a:pt x="12324" y="5128"/>
                    <a:pt x="11716" y="5676"/>
                  </a:cubicBezTo>
                  <a:cubicBezTo>
                    <a:pt x="11109" y="6224"/>
                    <a:pt x="10526" y="6819"/>
                    <a:pt x="9859" y="7343"/>
                  </a:cubicBezTo>
                  <a:cubicBezTo>
                    <a:pt x="9180" y="7867"/>
                    <a:pt x="8430" y="8295"/>
                    <a:pt x="7609" y="8510"/>
                  </a:cubicBezTo>
                  <a:cubicBezTo>
                    <a:pt x="7097" y="8643"/>
                    <a:pt x="6571" y="8703"/>
                    <a:pt x="6049" y="8703"/>
                  </a:cubicBezTo>
                  <a:cubicBezTo>
                    <a:pt x="5733" y="8703"/>
                    <a:pt x="5418" y="8681"/>
                    <a:pt x="5108" y="8641"/>
                  </a:cubicBezTo>
                  <a:cubicBezTo>
                    <a:pt x="5942" y="8605"/>
                    <a:pt x="6763" y="8534"/>
                    <a:pt x="7537" y="8284"/>
                  </a:cubicBezTo>
                  <a:cubicBezTo>
                    <a:pt x="8014" y="8117"/>
                    <a:pt x="8454" y="7891"/>
                    <a:pt x="8871" y="7641"/>
                  </a:cubicBezTo>
                  <a:cubicBezTo>
                    <a:pt x="9276" y="7260"/>
                    <a:pt x="9597" y="6819"/>
                    <a:pt x="9871" y="6367"/>
                  </a:cubicBezTo>
                  <a:cubicBezTo>
                    <a:pt x="10228" y="5724"/>
                    <a:pt x="10466" y="5009"/>
                    <a:pt x="10538" y="4247"/>
                  </a:cubicBezTo>
                  <a:close/>
                  <a:moveTo>
                    <a:pt x="6533" y="0"/>
                  </a:moveTo>
                  <a:cubicBezTo>
                    <a:pt x="6166" y="0"/>
                    <a:pt x="5799" y="91"/>
                    <a:pt x="5478" y="271"/>
                  </a:cubicBezTo>
                  <a:cubicBezTo>
                    <a:pt x="6740" y="1568"/>
                    <a:pt x="7156" y="3783"/>
                    <a:pt x="6490" y="5450"/>
                  </a:cubicBezTo>
                  <a:cubicBezTo>
                    <a:pt x="5811" y="7129"/>
                    <a:pt x="4096" y="8319"/>
                    <a:pt x="2275" y="8391"/>
                  </a:cubicBezTo>
                  <a:cubicBezTo>
                    <a:pt x="2166" y="8394"/>
                    <a:pt x="2059" y="8396"/>
                    <a:pt x="1952" y="8396"/>
                  </a:cubicBezTo>
                  <a:cubicBezTo>
                    <a:pt x="1259" y="8396"/>
                    <a:pt x="599" y="8325"/>
                    <a:pt x="1" y="8129"/>
                  </a:cubicBezTo>
                  <a:lnTo>
                    <a:pt x="1" y="8129"/>
                  </a:lnTo>
                  <a:cubicBezTo>
                    <a:pt x="1406" y="9069"/>
                    <a:pt x="3037" y="9677"/>
                    <a:pt x="4739" y="9831"/>
                  </a:cubicBezTo>
                  <a:cubicBezTo>
                    <a:pt x="5040" y="9860"/>
                    <a:pt x="5342" y="9874"/>
                    <a:pt x="5643" y="9874"/>
                  </a:cubicBezTo>
                  <a:cubicBezTo>
                    <a:pt x="7876" y="9874"/>
                    <a:pt x="10108" y="9107"/>
                    <a:pt x="11859" y="7712"/>
                  </a:cubicBezTo>
                  <a:cubicBezTo>
                    <a:pt x="12633" y="7105"/>
                    <a:pt x="13324" y="6390"/>
                    <a:pt x="14169" y="5878"/>
                  </a:cubicBezTo>
                  <a:cubicBezTo>
                    <a:pt x="14717" y="5563"/>
                    <a:pt x="15349" y="5352"/>
                    <a:pt x="15957" y="5352"/>
                  </a:cubicBezTo>
                  <a:cubicBezTo>
                    <a:pt x="16313" y="5352"/>
                    <a:pt x="16662" y="5425"/>
                    <a:pt x="16979" y="5593"/>
                  </a:cubicBezTo>
                  <a:cubicBezTo>
                    <a:pt x="16431" y="4462"/>
                    <a:pt x="15872" y="3390"/>
                    <a:pt x="14657" y="3033"/>
                  </a:cubicBezTo>
                  <a:cubicBezTo>
                    <a:pt x="14231" y="2900"/>
                    <a:pt x="13786" y="2835"/>
                    <a:pt x="13341" y="2835"/>
                  </a:cubicBezTo>
                  <a:cubicBezTo>
                    <a:pt x="12667" y="2835"/>
                    <a:pt x="11993" y="2984"/>
                    <a:pt x="11383" y="3271"/>
                  </a:cubicBezTo>
                  <a:cubicBezTo>
                    <a:pt x="11704" y="2926"/>
                    <a:pt x="11776" y="2223"/>
                    <a:pt x="11526" y="1866"/>
                  </a:cubicBezTo>
                  <a:cubicBezTo>
                    <a:pt x="11293" y="1545"/>
                    <a:pt x="10892" y="1391"/>
                    <a:pt x="10488" y="1391"/>
                  </a:cubicBezTo>
                  <a:cubicBezTo>
                    <a:pt x="10293" y="1391"/>
                    <a:pt x="10097" y="1427"/>
                    <a:pt x="9919" y="1497"/>
                  </a:cubicBezTo>
                  <a:cubicBezTo>
                    <a:pt x="9359" y="1687"/>
                    <a:pt x="8918" y="2116"/>
                    <a:pt x="8490" y="2521"/>
                  </a:cubicBezTo>
                  <a:cubicBezTo>
                    <a:pt x="8609" y="1735"/>
                    <a:pt x="8406" y="842"/>
                    <a:pt x="7752" y="378"/>
                  </a:cubicBezTo>
                  <a:cubicBezTo>
                    <a:pt x="7397" y="126"/>
                    <a:pt x="6965" y="0"/>
                    <a:pt x="65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5"/>
            <p:cNvSpPr/>
            <p:nvPr/>
          </p:nvSpPr>
          <p:spPr>
            <a:xfrm>
              <a:off x="4305300" y="3979575"/>
              <a:ext cx="960250" cy="388450"/>
            </a:xfrm>
            <a:custGeom>
              <a:avLst/>
              <a:gdLst/>
              <a:ahLst/>
              <a:cxnLst/>
              <a:rect l="l" t="t" r="r" b="b"/>
              <a:pathLst>
                <a:path w="38410" h="15538" extrusionOk="0">
                  <a:moveTo>
                    <a:pt x="37386" y="1723"/>
                  </a:moveTo>
                  <a:lnTo>
                    <a:pt x="37386" y="1723"/>
                  </a:lnTo>
                  <a:cubicBezTo>
                    <a:pt x="37409" y="3033"/>
                    <a:pt x="37278" y="4379"/>
                    <a:pt x="36933" y="5652"/>
                  </a:cubicBezTo>
                  <a:cubicBezTo>
                    <a:pt x="36600" y="6938"/>
                    <a:pt x="36016" y="8165"/>
                    <a:pt x="35183" y="9224"/>
                  </a:cubicBezTo>
                  <a:cubicBezTo>
                    <a:pt x="34361" y="10272"/>
                    <a:pt x="33409" y="11201"/>
                    <a:pt x="32337" y="11998"/>
                  </a:cubicBezTo>
                  <a:cubicBezTo>
                    <a:pt x="31266" y="12784"/>
                    <a:pt x="30111" y="13439"/>
                    <a:pt x="28861" y="13844"/>
                  </a:cubicBezTo>
                  <a:cubicBezTo>
                    <a:pt x="30063" y="13320"/>
                    <a:pt x="31171" y="12618"/>
                    <a:pt x="32206" y="11796"/>
                  </a:cubicBezTo>
                  <a:cubicBezTo>
                    <a:pt x="33218" y="10986"/>
                    <a:pt x="34171" y="10070"/>
                    <a:pt x="34945" y="9034"/>
                  </a:cubicBezTo>
                  <a:cubicBezTo>
                    <a:pt x="35743" y="8010"/>
                    <a:pt x="36326" y="6831"/>
                    <a:pt x="36695" y="5581"/>
                  </a:cubicBezTo>
                  <a:cubicBezTo>
                    <a:pt x="37088" y="4343"/>
                    <a:pt x="37278" y="3033"/>
                    <a:pt x="37386" y="1723"/>
                  </a:cubicBezTo>
                  <a:close/>
                  <a:moveTo>
                    <a:pt x="36912" y="1"/>
                  </a:moveTo>
                  <a:cubicBezTo>
                    <a:pt x="36554" y="1"/>
                    <a:pt x="36200" y="241"/>
                    <a:pt x="36028" y="628"/>
                  </a:cubicBezTo>
                  <a:cubicBezTo>
                    <a:pt x="35838" y="1033"/>
                    <a:pt x="35921" y="1533"/>
                    <a:pt x="35766" y="1890"/>
                  </a:cubicBezTo>
                  <a:cubicBezTo>
                    <a:pt x="35376" y="1141"/>
                    <a:pt x="34852" y="816"/>
                    <a:pt x="34289" y="816"/>
                  </a:cubicBezTo>
                  <a:cubicBezTo>
                    <a:pt x="32983" y="816"/>
                    <a:pt x="31472" y="2571"/>
                    <a:pt x="30956" y="4843"/>
                  </a:cubicBezTo>
                  <a:cubicBezTo>
                    <a:pt x="30185" y="8242"/>
                    <a:pt x="28807" y="11354"/>
                    <a:pt x="25799" y="13416"/>
                  </a:cubicBezTo>
                  <a:lnTo>
                    <a:pt x="25799" y="13416"/>
                  </a:lnTo>
                  <a:cubicBezTo>
                    <a:pt x="26326" y="12985"/>
                    <a:pt x="26250" y="12217"/>
                    <a:pt x="25741" y="11665"/>
                  </a:cubicBezTo>
                  <a:cubicBezTo>
                    <a:pt x="25305" y="11182"/>
                    <a:pt x="24643" y="10985"/>
                    <a:pt x="23982" y="10985"/>
                  </a:cubicBezTo>
                  <a:cubicBezTo>
                    <a:pt x="23813" y="10985"/>
                    <a:pt x="23644" y="10998"/>
                    <a:pt x="23479" y="11022"/>
                  </a:cubicBezTo>
                  <a:cubicBezTo>
                    <a:pt x="22658" y="11141"/>
                    <a:pt x="21884" y="11391"/>
                    <a:pt x="21110" y="11653"/>
                  </a:cubicBezTo>
                  <a:cubicBezTo>
                    <a:pt x="20372" y="11891"/>
                    <a:pt x="19610" y="12094"/>
                    <a:pt x="18812" y="12189"/>
                  </a:cubicBezTo>
                  <a:cubicBezTo>
                    <a:pt x="18184" y="12251"/>
                    <a:pt x="17552" y="12278"/>
                    <a:pt x="16920" y="12278"/>
                  </a:cubicBezTo>
                  <a:cubicBezTo>
                    <a:pt x="15840" y="12278"/>
                    <a:pt x="14759" y="12198"/>
                    <a:pt x="13692" y="12070"/>
                  </a:cubicBezTo>
                  <a:cubicBezTo>
                    <a:pt x="8692" y="11439"/>
                    <a:pt x="3227" y="8915"/>
                    <a:pt x="0" y="4890"/>
                  </a:cubicBezTo>
                  <a:lnTo>
                    <a:pt x="0" y="4890"/>
                  </a:lnTo>
                  <a:cubicBezTo>
                    <a:pt x="5096" y="11260"/>
                    <a:pt x="11680" y="14535"/>
                    <a:pt x="19824" y="15392"/>
                  </a:cubicBezTo>
                  <a:cubicBezTo>
                    <a:pt x="20730" y="15487"/>
                    <a:pt x="21648" y="15538"/>
                    <a:pt x="22566" y="15538"/>
                  </a:cubicBezTo>
                  <a:cubicBezTo>
                    <a:pt x="26244" y="15538"/>
                    <a:pt x="29929" y="14721"/>
                    <a:pt x="32921" y="12653"/>
                  </a:cubicBezTo>
                  <a:cubicBezTo>
                    <a:pt x="36719" y="10010"/>
                    <a:pt x="38410" y="5926"/>
                    <a:pt x="37945" y="1461"/>
                  </a:cubicBezTo>
                  <a:cubicBezTo>
                    <a:pt x="37910" y="1057"/>
                    <a:pt x="37826" y="652"/>
                    <a:pt x="37576" y="342"/>
                  </a:cubicBezTo>
                  <a:cubicBezTo>
                    <a:pt x="37387" y="105"/>
                    <a:pt x="37148" y="1"/>
                    <a:pt x="36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5"/>
            <p:cNvSpPr/>
            <p:nvPr/>
          </p:nvSpPr>
          <p:spPr>
            <a:xfrm>
              <a:off x="4875900" y="4275025"/>
              <a:ext cx="404825" cy="162550"/>
            </a:xfrm>
            <a:custGeom>
              <a:avLst/>
              <a:gdLst/>
              <a:ahLst/>
              <a:cxnLst/>
              <a:rect l="l" t="t" r="r" b="b"/>
              <a:pathLst>
                <a:path w="16193" h="6502" extrusionOk="0">
                  <a:moveTo>
                    <a:pt x="0" y="4360"/>
                  </a:moveTo>
                  <a:cubicBezTo>
                    <a:pt x="11" y="4362"/>
                    <a:pt x="21" y="4364"/>
                    <a:pt x="32" y="4366"/>
                  </a:cubicBezTo>
                  <a:lnTo>
                    <a:pt x="32" y="4366"/>
                  </a:lnTo>
                  <a:cubicBezTo>
                    <a:pt x="21" y="4364"/>
                    <a:pt x="11" y="4362"/>
                    <a:pt x="0" y="4360"/>
                  </a:cubicBezTo>
                  <a:close/>
                  <a:moveTo>
                    <a:pt x="12252" y="6098"/>
                  </a:moveTo>
                  <a:lnTo>
                    <a:pt x="12252" y="6098"/>
                  </a:lnTo>
                  <a:cubicBezTo>
                    <a:pt x="12281" y="6115"/>
                    <a:pt x="12312" y="6130"/>
                    <a:pt x="12343" y="6143"/>
                  </a:cubicBezTo>
                  <a:lnTo>
                    <a:pt x="12343" y="6143"/>
                  </a:lnTo>
                  <a:cubicBezTo>
                    <a:pt x="12312" y="6128"/>
                    <a:pt x="12282" y="6113"/>
                    <a:pt x="12252" y="6098"/>
                  </a:cubicBezTo>
                  <a:close/>
                  <a:moveTo>
                    <a:pt x="13755" y="1"/>
                  </a:moveTo>
                  <a:cubicBezTo>
                    <a:pt x="13064" y="1"/>
                    <a:pt x="11457" y="1094"/>
                    <a:pt x="11240" y="1228"/>
                  </a:cubicBezTo>
                  <a:cubicBezTo>
                    <a:pt x="8713" y="2763"/>
                    <a:pt x="4876" y="4509"/>
                    <a:pt x="1572" y="4509"/>
                  </a:cubicBezTo>
                  <a:cubicBezTo>
                    <a:pt x="1042" y="4509"/>
                    <a:pt x="526" y="4464"/>
                    <a:pt x="32" y="4366"/>
                  </a:cubicBezTo>
                  <a:lnTo>
                    <a:pt x="32" y="4366"/>
                  </a:lnTo>
                  <a:cubicBezTo>
                    <a:pt x="1604" y="4680"/>
                    <a:pt x="3143" y="4865"/>
                    <a:pt x="4671" y="4865"/>
                  </a:cubicBezTo>
                  <a:cubicBezTo>
                    <a:pt x="6358" y="4865"/>
                    <a:pt x="8033" y="4639"/>
                    <a:pt x="9728" y="4110"/>
                  </a:cubicBezTo>
                  <a:cubicBezTo>
                    <a:pt x="10275" y="3931"/>
                    <a:pt x="10811" y="3729"/>
                    <a:pt x="11371" y="3669"/>
                  </a:cubicBezTo>
                  <a:cubicBezTo>
                    <a:pt x="11501" y="3653"/>
                    <a:pt x="11634" y="3644"/>
                    <a:pt x="11766" y="3644"/>
                  </a:cubicBezTo>
                  <a:cubicBezTo>
                    <a:pt x="12212" y="3644"/>
                    <a:pt x="12655" y="3745"/>
                    <a:pt x="13014" y="4002"/>
                  </a:cubicBezTo>
                  <a:cubicBezTo>
                    <a:pt x="13490" y="4324"/>
                    <a:pt x="13764" y="4943"/>
                    <a:pt x="13609" y="5491"/>
                  </a:cubicBezTo>
                  <a:cubicBezTo>
                    <a:pt x="13484" y="5903"/>
                    <a:pt x="13054" y="6201"/>
                    <a:pt x="12642" y="6201"/>
                  </a:cubicBezTo>
                  <a:cubicBezTo>
                    <a:pt x="12539" y="6201"/>
                    <a:pt x="12438" y="6182"/>
                    <a:pt x="12343" y="6143"/>
                  </a:cubicBezTo>
                  <a:lnTo>
                    <a:pt x="12343" y="6143"/>
                  </a:lnTo>
                  <a:cubicBezTo>
                    <a:pt x="12800" y="6362"/>
                    <a:pt x="13320" y="6501"/>
                    <a:pt x="13819" y="6501"/>
                  </a:cubicBezTo>
                  <a:cubicBezTo>
                    <a:pt x="14346" y="6501"/>
                    <a:pt x="14849" y="6346"/>
                    <a:pt x="15228" y="5967"/>
                  </a:cubicBezTo>
                  <a:cubicBezTo>
                    <a:pt x="15990" y="5205"/>
                    <a:pt x="16193" y="3955"/>
                    <a:pt x="15705" y="2990"/>
                  </a:cubicBezTo>
                  <a:cubicBezTo>
                    <a:pt x="15216" y="2026"/>
                    <a:pt x="14193" y="1562"/>
                    <a:pt x="13145" y="1562"/>
                  </a:cubicBezTo>
                  <a:cubicBezTo>
                    <a:pt x="13478" y="1383"/>
                    <a:pt x="13835" y="1085"/>
                    <a:pt x="13966" y="740"/>
                  </a:cubicBezTo>
                  <a:cubicBezTo>
                    <a:pt x="14175" y="196"/>
                    <a:pt x="14047" y="1"/>
                    <a:pt x="13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5"/>
            <p:cNvSpPr/>
            <p:nvPr/>
          </p:nvSpPr>
          <p:spPr>
            <a:xfrm>
              <a:off x="3851950" y="3950300"/>
              <a:ext cx="659650" cy="681975"/>
            </a:xfrm>
            <a:custGeom>
              <a:avLst/>
              <a:gdLst/>
              <a:ahLst/>
              <a:cxnLst/>
              <a:rect l="l" t="t" r="r" b="b"/>
              <a:pathLst>
                <a:path w="26386" h="27279" extrusionOk="0">
                  <a:moveTo>
                    <a:pt x="33" y="441"/>
                  </a:moveTo>
                  <a:cubicBezTo>
                    <a:pt x="22" y="441"/>
                    <a:pt x="12" y="441"/>
                    <a:pt x="1" y="442"/>
                  </a:cubicBezTo>
                  <a:cubicBezTo>
                    <a:pt x="12" y="441"/>
                    <a:pt x="22" y="441"/>
                    <a:pt x="33" y="441"/>
                  </a:cubicBezTo>
                  <a:close/>
                  <a:moveTo>
                    <a:pt x="7383" y="1382"/>
                  </a:moveTo>
                  <a:lnTo>
                    <a:pt x="7383" y="1382"/>
                  </a:lnTo>
                  <a:cubicBezTo>
                    <a:pt x="7942" y="1513"/>
                    <a:pt x="8478" y="1716"/>
                    <a:pt x="8990" y="1978"/>
                  </a:cubicBezTo>
                  <a:cubicBezTo>
                    <a:pt x="9502" y="2240"/>
                    <a:pt x="9990" y="2549"/>
                    <a:pt x="10443" y="2906"/>
                  </a:cubicBezTo>
                  <a:cubicBezTo>
                    <a:pt x="11336" y="3633"/>
                    <a:pt x="12086" y="4514"/>
                    <a:pt x="12717" y="5478"/>
                  </a:cubicBezTo>
                  <a:cubicBezTo>
                    <a:pt x="13979" y="7419"/>
                    <a:pt x="14610" y="9693"/>
                    <a:pt x="15062" y="11931"/>
                  </a:cubicBezTo>
                  <a:cubicBezTo>
                    <a:pt x="15503" y="14158"/>
                    <a:pt x="15753" y="16444"/>
                    <a:pt x="16265" y="18658"/>
                  </a:cubicBezTo>
                  <a:cubicBezTo>
                    <a:pt x="16777" y="20873"/>
                    <a:pt x="17717" y="22968"/>
                    <a:pt x="18836" y="24957"/>
                  </a:cubicBezTo>
                  <a:cubicBezTo>
                    <a:pt x="18217" y="23980"/>
                    <a:pt x="17658" y="22980"/>
                    <a:pt x="17182" y="21956"/>
                  </a:cubicBezTo>
                  <a:cubicBezTo>
                    <a:pt x="16705" y="20920"/>
                    <a:pt x="16336" y="19837"/>
                    <a:pt x="16039" y="18718"/>
                  </a:cubicBezTo>
                  <a:cubicBezTo>
                    <a:pt x="15467" y="16503"/>
                    <a:pt x="15217" y="14217"/>
                    <a:pt x="14753" y="11991"/>
                  </a:cubicBezTo>
                  <a:cubicBezTo>
                    <a:pt x="14324" y="9776"/>
                    <a:pt x="13717" y="7550"/>
                    <a:pt x="12502" y="5621"/>
                  </a:cubicBezTo>
                  <a:cubicBezTo>
                    <a:pt x="12205" y="5145"/>
                    <a:pt x="11883" y="4680"/>
                    <a:pt x="11526" y="4240"/>
                  </a:cubicBezTo>
                  <a:cubicBezTo>
                    <a:pt x="11169" y="3799"/>
                    <a:pt x="10764" y="3406"/>
                    <a:pt x="10335" y="3025"/>
                  </a:cubicBezTo>
                  <a:cubicBezTo>
                    <a:pt x="9907" y="2656"/>
                    <a:pt x="9442" y="2335"/>
                    <a:pt x="8954" y="2049"/>
                  </a:cubicBezTo>
                  <a:cubicBezTo>
                    <a:pt x="8454" y="1775"/>
                    <a:pt x="7918" y="1561"/>
                    <a:pt x="7383" y="1382"/>
                  </a:cubicBezTo>
                  <a:close/>
                  <a:moveTo>
                    <a:pt x="4462" y="1"/>
                  </a:moveTo>
                  <a:cubicBezTo>
                    <a:pt x="2953" y="1"/>
                    <a:pt x="1526" y="393"/>
                    <a:pt x="33" y="441"/>
                  </a:cubicBezTo>
                  <a:lnTo>
                    <a:pt x="33" y="441"/>
                  </a:lnTo>
                  <a:cubicBezTo>
                    <a:pt x="190" y="436"/>
                    <a:pt x="347" y="434"/>
                    <a:pt x="504" y="434"/>
                  </a:cubicBezTo>
                  <a:cubicBezTo>
                    <a:pt x="3759" y="434"/>
                    <a:pt x="7150" y="1427"/>
                    <a:pt x="9562" y="3668"/>
                  </a:cubicBezTo>
                  <a:cubicBezTo>
                    <a:pt x="10907" y="4930"/>
                    <a:pt x="13074" y="7228"/>
                    <a:pt x="12240" y="9252"/>
                  </a:cubicBezTo>
                  <a:cubicBezTo>
                    <a:pt x="11955" y="9955"/>
                    <a:pt x="11431" y="10622"/>
                    <a:pt x="10705" y="10824"/>
                  </a:cubicBezTo>
                  <a:cubicBezTo>
                    <a:pt x="10595" y="10856"/>
                    <a:pt x="10479" y="10872"/>
                    <a:pt x="10361" y="10872"/>
                  </a:cubicBezTo>
                  <a:cubicBezTo>
                    <a:pt x="9696" y="10872"/>
                    <a:pt x="8960" y="10389"/>
                    <a:pt x="8859" y="9752"/>
                  </a:cubicBezTo>
                  <a:lnTo>
                    <a:pt x="8859" y="9752"/>
                  </a:lnTo>
                  <a:cubicBezTo>
                    <a:pt x="8573" y="10729"/>
                    <a:pt x="9097" y="11860"/>
                    <a:pt x="10002" y="12288"/>
                  </a:cubicBezTo>
                  <a:cubicBezTo>
                    <a:pt x="10237" y="12400"/>
                    <a:pt x="10489" y="12451"/>
                    <a:pt x="10743" y="12451"/>
                  </a:cubicBezTo>
                  <a:cubicBezTo>
                    <a:pt x="11468" y="12451"/>
                    <a:pt x="12210" y="12036"/>
                    <a:pt x="12633" y="11419"/>
                  </a:cubicBezTo>
                  <a:lnTo>
                    <a:pt x="12633" y="11419"/>
                  </a:lnTo>
                  <a:cubicBezTo>
                    <a:pt x="12729" y="14658"/>
                    <a:pt x="11526" y="17432"/>
                    <a:pt x="9502" y="19968"/>
                  </a:cubicBezTo>
                  <a:cubicBezTo>
                    <a:pt x="9502" y="19968"/>
                    <a:pt x="10478" y="19897"/>
                    <a:pt x="11169" y="19658"/>
                  </a:cubicBezTo>
                  <a:lnTo>
                    <a:pt x="11169" y="19658"/>
                  </a:lnTo>
                  <a:cubicBezTo>
                    <a:pt x="11169" y="19658"/>
                    <a:pt x="10978" y="20980"/>
                    <a:pt x="9621" y="22956"/>
                  </a:cubicBezTo>
                  <a:cubicBezTo>
                    <a:pt x="11467" y="22409"/>
                    <a:pt x="12002" y="22218"/>
                    <a:pt x="13502" y="21004"/>
                  </a:cubicBezTo>
                  <a:lnTo>
                    <a:pt x="13502" y="21004"/>
                  </a:lnTo>
                  <a:cubicBezTo>
                    <a:pt x="13229" y="25683"/>
                    <a:pt x="18170" y="24504"/>
                    <a:pt x="20194" y="27278"/>
                  </a:cubicBezTo>
                  <a:cubicBezTo>
                    <a:pt x="18313" y="24671"/>
                    <a:pt x="23385" y="21587"/>
                    <a:pt x="21408" y="19313"/>
                  </a:cubicBezTo>
                  <a:lnTo>
                    <a:pt x="21408" y="19313"/>
                  </a:lnTo>
                  <a:cubicBezTo>
                    <a:pt x="22848" y="20182"/>
                    <a:pt x="24339" y="20827"/>
                    <a:pt x="25975" y="20827"/>
                  </a:cubicBezTo>
                  <a:cubicBezTo>
                    <a:pt x="26111" y="20827"/>
                    <a:pt x="26247" y="20822"/>
                    <a:pt x="26385" y="20813"/>
                  </a:cubicBezTo>
                  <a:cubicBezTo>
                    <a:pt x="21480" y="18563"/>
                    <a:pt x="18336" y="13027"/>
                    <a:pt x="16205" y="8312"/>
                  </a:cubicBezTo>
                  <a:cubicBezTo>
                    <a:pt x="14407" y="4335"/>
                    <a:pt x="11538" y="1442"/>
                    <a:pt x="7537" y="394"/>
                  </a:cubicBezTo>
                  <a:cubicBezTo>
                    <a:pt x="6704" y="192"/>
                    <a:pt x="5835" y="49"/>
                    <a:pt x="4918" y="13"/>
                  </a:cubicBezTo>
                  <a:cubicBezTo>
                    <a:pt x="4765" y="4"/>
                    <a:pt x="4613" y="1"/>
                    <a:pt x="4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5"/>
            <p:cNvSpPr/>
            <p:nvPr/>
          </p:nvSpPr>
          <p:spPr>
            <a:xfrm>
              <a:off x="4311825" y="4139025"/>
              <a:ext cx="462300" cy="353650"/>
            </a:xfrm>
            <a:custGeom>
              <a:avLst/>
              <a:gdLst/>
              <a:ahLst/>
              <a:cxnLst/>
              <a:rect l="l" t="t" r="r" b="b"/>
              <a:pathLst>
                <a:path w="18492" h="14146" extrusionOk="0">
                  <a:moveTo>
                    <a:pt x="3132" y="3977"/>
                  </a:moveTo>
                  <a:lnTo>
                    <a:pt x="3132" y="3977"/>
                  </a:lnTo>
                  <a:cubicBezTo>
                    <a:pt x="3870" y="4704"/>
                    <a:pt x="4632" y="5418"/>
                    <a:pt x="5454" y="6061"/>
                  </a:cubicBezTo>
                  <a:cubicBezTo>
                    <a:pt x="6264" y="6716"/>
                    <a:pt x="7133" y="7311"/>
                    <a:pt x="8073" y="7847"/>
                  </a:cubicBezTo>
                  <a:cubicBezTo>
                    <a:pt x="8990" y="8395"/>
                    <a:pt x="9955" y="8859"/>
                    <a:pt x="10955" y="9276"/>
                  </a:cubicBezTo>
                  <a:cubicBezTo>
                    <a:pt x="11943" y="9704"/>
                    <a:pt x="12979" y="10062"/>
                    <a:pt x="14027" y="10419"/>
                  </a:cubicBezTo>
                  <a:cubicBezTo>
                    <a:pt x="12943" y="10169"/>
                    <a:pt x="11883" y="9859"/>
                    <a:pt x="10859" y="9466"/>
                  </a:cubicBezTo>
                  <a:cubicBezTo>
                    <a:pt x="9824" y="9085"/>
                    <a:pt x="8835" y="8609"/>
                    <a:pt x="7895" y="8073"/>
                  </a:cubicBezTo>
                  <a:cubicBezTo>
                    <a:pt x="6966" y="7525"/>
                    <a:pt x="6073" y="6906"/>
                    <a:pt x="5287" y="6216"/>
                  </a:cubicBezTo>
                  <a:cubicBezTo>
                    <a:pt x="4478" y="5525"/>
                    <a:pt x="3763" y="4763"/>
                    <a:pt x="3132" y="3977"/>
                  </a:cubicBezTo>
                  <a:close/>
                  <a:moveTo>
                    <a:pt x="1" y="1"/>
                  </a:moveTo>
                  <a:lnTo>
                    <a:pt x="1" y="1"/>
                  </a:lnTo>
                  <a:cubicBezTo>
                    <a:pt x="2013" y="4204"/>
                    <a:pt x="8573" y="13336"/>
                    <a:pt x="13729" y="14145"/>
                  </a:cubicBezTo>
                  <a:cubicBezTo>
                    <a:pt x="13717" y="13931"/>
                    <a:pt x="11240" y="11812"/>
                    <a:pt x="10812" y="10883"/>
                  </a:cubicBezTo>
                  <a:lnTo>
                    <a:pt x="10812" y="10883"/>
                  </a:lnTo>
                  <a:cubicBezTo>
                    <a:pt x="11953" y="11598"/>
                    <a:pt x="13499" y="11962"/>
                    <a:pt x="15026" y="11962"/>
                  </a:cubicBezTo>
                  <a:cubicBezTo>
                    <a:pt x="16270" y="11962"/>
                    <a:pt x="17502" y="11720"/>
                    <a:pt x="18491" y="11228"/>
                  </a:cubicBezTo>
                  <a:cubicBezTo>
                    <a:pt x="11419" y="9347"/>
                    <a:pt x="4918" y="540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5"/>
            <p:cNvSpPr/>
            <p:nvPr/>
          </p:nvSpPr>
          <p:spPr>
            <a:xfrm>
              <a:off x="3842125" y="4018475"/>
              <a:ext cx="217625" cy="215600"/>
            </a:xfrm>
            <a:custGeom>
              <a:avLst/>
              <a:gdLst/>
              <a:ahLst/>
              <a:cxnLst/>
              <a:rect l="l" t="t" r="r" b="b"/>
              <a:pathLst>
                <a:path w="8705" h="8624" extrusionOk="0">
                  <a:moveTo>
                    <a:pt x="1" y="1"/>
                  </a:moveTo>
                  <a:cubicBezTo>
                    <a:pt x="1" y="1"/>
                    <a:pt x="3055" y="8623"/>
                    <a:pt x="5548" y="8623"/>
                  </a:cubicBezTo>
                  <a:cubicBezTo>
                    <a:pt x="5751" y="8623"/>
                    <a:pt x="5951" y="8566"/>
                    <a:pt x="6145" y="8442"/>
                  </a:cubicBezTo>
                  <a:cubicBezTo>
                    <a:pt x="8704" y="6787"/>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5"/>
            <p:cNvSpPr/>
            <p:nvPr/>
          </p:nvSpPr>
          <p:spPr>
            <a:xfrm>
              <a:off x="4506800" y="1459250"/>
              <a:ext cx="424475" cy="246450"/>
            </a:xfrm>
            <a:custGeom>
              <a:avLst/>
              <a:gdLst/>
              <a:ahLst/>
              <a:cxnLst/>
              <a:rect l="l" t="t" r="r" b="b"/>
              <a:pathLst>
                <a:path w="16979" h="9858" extrusionOk="0">
                  <a:moveTo>
                    <a:pt x="6068" y="1185"/>
                  </a:moveTo>
                  <a:cubicBezTo>
                    <a:pt x="6580" y="1185"/>
                    <a:pt x="7095" y="1243"/>
                    <a:pt x="7597" y="1381"/>
                  </a:cubicBezTo>
                  <a:cubicBezTo>
                    <a:pt x="8418" y="1584"/>
                    <a:pt x="9168" y="2024"/>
                    <a:pt x="9835" y="2536"/>
                  </a:cubicBezTo>
                  <a:cubicBezTo>
                    <a:pt x="10514" y="3060"/>
                    <a:pt x="11097" y="3655"/>
                    <a:pt x="11704" y="4203"/>
                  </a:cubicBezTo>
                  <a:cubicBezTo>
                    <a:pt x="12312" y="4763"/>
                    <a:pt x="12966" y="5263"/>
                    <a:pt x="13728" y="5608"/>
                  </a:cubicBezTo>
                  <a:cubicBezTo>
                    <a:pt x="12907" y="5370"/>
                    <a:pt x="12181" y="4893"/>
                    <a:pt x="11538" y="4370"/>
                  </a:cubicBezTo>
                  <a:cubicBezTo>
                    <a:pt x="10954" y="3905"/>
                    <a:pt x="10419" y="3405"/>
                    <a:pt x="9859" y="2941"/>
                  </a:cubicBezTo>
                  <a:lnTo>
                    <a:pt x="9859" y="2941"/>
                  </a:lnTo>
                  <a:cubicBezTo>
                    <a:pt x="9966" y="3072"/>
                    <a:pt x="10049" y="3215"/>
                    <a:pt x="10121" y="3358"/>
                  </a:cubicBezTo>
                  <a:cubicBezTo>
                    <a:pt x="10514" y="4048"/>
                    <a:pt x="10704" y="4882"/>
                    <a:pt x="10526" y="5632"/>
                  </a:cubicBezTo>
                  <a:cubicBezTo>
                    <a:pt x="10454" y="4858"/>
                    <a:pt x="10216" y="4167"/>
                    <a:pt x="9859" y="3524"/>
                  </a:cubicBezTo>
                  <a:cubicBezTo>
                    <a:pt x="9585" y="3048"/>
                    <a:pt x="9264" y="2619"/>
                    <a:pt x="8859" y="2238"/>
                  </a:cubicBezTo>
                  <a:cubicBezTo>
                    <a:pt x="8430" y="1976"/>
                    <a:pt x="7978" y="1750"/>
                    <a:pt x="7525" y="1607"/>
                  </a:cubicBezTo>
                  <a:cubicBezTo>
                    <a:pt x="6739" y="1345"/>
                    <a:pt x="5930" y="1262"/>
                    <a:pt x="5096" y="1250"/>
                  </a:cubicBezTo>
                  <a:cubicBezTo>
                    <a:pt x="5416" y="1208"/>
                    <a:pt x="5742" y="1185"/>
                    <a:pt x="6068" y="1185"/>
                  </a:cubicBezTo>
                  <a:close/>
                  <a:moveTo>
                    <a:pt x="5572" y="1"/>
                  </a:moveTo>
                  <a:cubicBezTo>
                    <a:pt x="5294" y="1"/>
                    <a:pt x="5016" y="12"/>
                    <a:pt x="4739" y="36"/>
                  </a:cubicBezTo>
                  <a:cubicBezTo>
                    <a:pt x="3060" y="191"/>
                    <a:pt x="1417" y="798"/>
                    <a:pt x="1" y="1738"/>
                  </a:cubicBezTo>
                  <a:cubicBezTo>
                    <a:pt x="560" y="1552"/>
                    <a:pt x="1184" y="1479"/>
                    <a:pt x="1846" y="1479"/>
                  </a:cubicBezTo>
                  <a:cubicBezTo>
                    <a:pt x="1987" y="1479"/>
                    <a:pt x="2130" y="1482"/>
                    <a:pt x="2275" y="1488"/>
                  </a:cubicBezTo>
                  <a:cubicBezTo>
                    <a:pt x="4096" y="1524"/>
                    <a:pt x="5811" y="2738"/>
                    <a:pt x="6489" y="4417"/>
                  </a:cubicBezTo>
                  <a:cubicBezTo>
                    <a:pt x="7180" y="6096"/>
                    <a:pt x="6739" y="8299"/>
                    <a:pt x="5477" y="9596"/>
                  </a:cubicBezTo>
                  <a:cubicBezTo>
                    <a:pt x="5799" y="9771"/>
                    <a:pt x="6167" y="9858"/>
                    <a:pt x="6534" y="9858"/>
                  </a:cubicBezTo>
                  <a:cubicBezTo>
                    <a:pt x="6969" y="9858"/>
                    <a:pt x="7402" y="9735"/>
                    <a:pt x="7752" y="9489"/>
                  </a:cubicBezTo>
                  <a:cubicBezTo>
                    <a:pt x="8418" y="9025"/>
                    <a:pt x="8609" y="8132"/>
                    <a:pt x="8490" y="7346"/>
                  </a:cubicBezTo>
                  <a:lnTo>
                    <a:pt x="8490" y="7346"/>
                  </a:lnTo>
                  <a:cubicBezTo>
                    <a:pt x="8906" y="7763"/>
                    <a:pt x="9347" y="8180"/>
                    <a:pt x="9918" y="8370"/>
                  </a:cubicBezTo>
                  <a:cubicBezTo>
                    <a:pt x="10097" y="8436"/>
                    <a:pt x="10292" y="8470"/>
                    <a:pt x="10487" y="8470"/>
                  </a:cubicBezTo>
                  <a:cubicBezTo>
                    <a:pt x="10892" y="8470"/>
                    <a:pt x="11293" y="8322"/>
                    <a:pt x="11526" y="8001"/>
                  </a:cubicBezTo>
                  <a:cubicBezTo>
                    <a:pt x="11776" y="7644"/>
                    <a:pt x="11681" y="6941"/>
                    <a:pt x="11383" y="6608"/>
                  </a:cubicBezTo>
                  <a:lnTo>
                    <a:pt x="11383" y="6608"/>
                  </a:lnTo>
                  <a:cubicBezTo>
                    <a:pt x="11999" y="6883"/>
                    <a:pt x="12681" y="7026"/>
                    <a:pt x="13362" y="7026"/>
                  </a:cubicBezTo>
                  <a:cubicBezTo>
                    <a:pt x="13800" y="7026"/>
                    <a:pt x="14238" y="6967"/>
                    <a:pt x="14657" y="6846"/>
                  </a:cubicBezTo>
                  <a:cubicBezTo>
                    <a:pt x="15872" y="6465"/>
                    <a:pt x="16431" y="5417"/>
                    <a:pt x="16979" y="4286"/>
                  </a:cubicBezTo>
                  <a:lnTo>
                    <a:pt x="16979" y="4286"/>
                  </a:lnTo>
                  <a:cubicBezTo>
                    <a:pt x="16661" y="4447"/>
                    <a:pt x="16315" y="4518"/>
                    <a:pt x="15961" y="4518"/>
                  </a:cubicBezTo>
                  <a:cubicBezTo>
                    <a:pt x="15348" y="4518"/>
                    <a:pt x="14713" y="4306"/>
                    <a:pt x="14169" y="3989"/>
                  </a:cubicBezTo>
                  <a:cubicBezTo>
                    <a:pt x="13324" y="3489"/>
                    <a:pt x="12645" y="2762"/>
                    <a:pt x="11871" y="2155"/>
                  </a:cubicBezTo>
                  <a:cubicBezTo>
                    <a:pt x="10090" y="766"/>
                    <a:pt x="7828" y="1"/>
                    <a:pt x="55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5"/>
            <p:cNvSpPr/>
            <p:nvPr/>
          </p:nvSpPr>
          <p:spPr>
            <a:xfrm>
              <a:off x="4305575" y="1344200"/>
              <a:ext cx="959975" cy="388525"/>
            </a:xfrm>
            <a:custGeom>
              <a:avLst/>
              <a:gdLst/>
              <a:ahLst/>
              <a:cxnLst/>
              <a:rect l="l" t="t" r="r" b="b"/>
              <a:pathLst>
                <a:path w="38399" h="15541" extrusionOk="0">
                  <a:moveTo>
                    <a:pt x="13" y="10623"/>
                  </a:moveTo>
                  <a:cubicBezTo>
                    <a:pt x="9" y="10628"/>
                    <a:pt x="5" y="10633"/>
                    <a:pt x="1" y="10638"/>
                  </a:cubicBezTo>
                  <a:cubicBezTo>
                    <a:pt x="5" y="10633"/>
                    <a:pt x="9" y="10628"/>
                    <a:pt x="13" y="10623"/>
                  </a:cubicBezTo>
                  <a:close/>
                  <a:moveTo>
                    <a:pt x="28850" y="1661"/>
                  </a:moveTo>
                  <a:lnTo>
                    <a:pt x="28850" y="1661"/>
                  </a:lnTo>
                  <a:cubicBezTo>
                    <a:pt x="30100" y="2078"/>
                    <a:pt x="31267" y="2733"/>
                    <a:pt x="32326" y="3507"/>
                  </a:cubicBezTo>
                  <a:cubicBezTo>
                    <a:pt x="33398" y="4304"/>
                    <a:pt x="34350" y="5233"/>
                    <a:pt x="35172" y="6281"/>
                  </a:cubicBezTo>
                  <a:cubicBezTo>
                    <a:pt x="36005" y="7340"/>
                    <a:pt x="36565" y="8567"/>
                    <a:pt x="36922" y="9853"/>
                  </a:cubicBezTo>
                  <a:cubicBezTo>
                    <a:pt x="37267" y="11127"/>
                    <a:pt x="37398" y="12472"/>
                    <a:pt x="37375" y="13782"/>
                  </a:cubicBezTo>
                  <a:cubicBezTo>
                    <a:pt x="37267" y="12484"/>
                    <a:pt x="37077" y="11174"/>
                    <a:pt x="36684" y="9924"/>
                  </a:cubicBezTo>
                  <a:cubicBezTo>
                    <a:pt x="36315" y="8674"/>
                    <a:pt x="35732" y="7495"/>
                    <a:pt x="34934" y="6471"/>
                  </a:cubicBezTo>
                  <a:cubicBezTo>
                    <a:pt x="34148" y="5435"/>
                    <a:pt x="33207" y="4519"/>
                    <a:pt x="32195" y="3709"/>
                  </a:cubicBezTo>
                  <a:cubicBezTo>
                    <a:pt x="31160" y="2888"/>
                    <a:pt x="30052" y="2197"/>
                    <a:pt x="28850" y="1661"/>
                  </a:cubicBezTo>
                  <a:close/>
                  <a:moveTo>
                    <a:pt x="22598" y="1"/>
                  </a:moveTo>
                  <a:cubicBezTo>
                    <a:pt x="21669" y="1"/>
                    <a:pt x="20741" y="53"/>
                    <a:pt x="19825" y="149"/>
                  </a:cubicBezTo>
                  <a:cubicBezTo>
                    <a:pt x="11688" y="994"/>
                    <a:pt x="5119" y="4263"/>
                    <a:pt x="13" y="10623"/>
                  </a:cubicBezTo>
                  <a:lnTo>
                    <a:pt x="13" y="10623"/>
                  </a:lnTo>
                  <a:cubicBezTo>
                    <a:pt x="3230" y="6620"/>
                    <a:pt x="8699" y="4089"/>
                    <a:pt x="13693" y="3471"/>
                  </a:cubicBezTo>
                  <a:cubicBezTo>
                    <a:pt x="14771" y="3335"/>
                    <a:pt x="15849" y="3257"/>
                    <a:pt x="16930" y="3257"/>
                  </a:cubicBezTo>
                  <a:cubicBezTo>
                    <a:pt x="17556" y="3257"/>
                    <a:pt x="18184" y="3283"/>
                    <a:pt x="18813" y="3340"/>
                  </a:cubicBezTo>
                  <a:cubicBezTo>
                    <a:pt x="19622" y="3423"/>
                    <a:pt x="20373" y="3638"/>
                    <a:pt x="21123" y="3876"/>
                  </a:cubicBezTo>
                  <a:cubicBezTo>
                    <a:pt x="21908" y="4114"/>
                    <a:pt x="22682" y="4376"/>
                    <a:pt x="23492" y="4507"/>
                  </a:cubicBezTo>
                  <a:cubicBezTo>
                    <a:pt x="23655" y="4531"/>
                    <a:pt x="23822" y="4544"/>
                    <a:pt x="23989" y="4544"/>
                  </a:cubicBezTo>
                  <a:cubicBezTo>
                    <a:pt x="24644" y="4544"/>
                    <a:pt x="25309" y="4347"/>
                    <a:pt x="25754" y="3864"/>
                  </a:cubicBezTo>
                  <a:cubicBezTo>
                    <a:pt x="26253" y="3311"/>
                    <a:pt x="26337" y="2541"/>
                    <a:pt x="25809" y="2111"/>
                  </a:cubicBezTo>
                  <a:lnTo>
                    <a:pt x="25809" y="2111"/>
                  </a:lnTo>
                  <a:cubicBezTo>
                    <a:pt x="28807" y="4162"/>
                    <a:pt x="30186" y="7298"/>
                    <a:pt x="30957" y="10686"/>
                  </a:cubicBezTo>
                  <a:cubicBezTo>
                    <a:pt x="31481" y="12971"/>
                    <a:pt x="32985" y="14717"/>
                    <a:pt x="34286" y="14717"/>
                  </a:cubicBezTo>
                  <a:cubicBezTo>
                    <a:pt x="34850" y="14717"/>
                    <a:pt x="35375" y="14390"/>
                    <a:pt x="35767" y="13639"/>
                  </a:cubicBezTo>
                  <a:cubicBezTo>
                    <a:pt x="35934" y="14008"/>
                    <a:pt x="35839" y="14496"/>
                    <a:pt x="36029" y="14913"/>
                  </a:cubicBezTo>
                  <a:cubicBezTo>
                    <a:pt x="36201" y="15300"/>
                    <a:pt x="36555" y="15540"/>
                    <a:pt x="36913" y="15540"/>
                  </a:cubicBezTo>
                  <a:cubicBezTo>
                    <a:pt x="37149" y="15540"/>
                    <a:pt x="37388" y="15435"/>
                    <a:pt x="37577" y="15199"/>
                  </a:cubicBezTo>
                  <a:cubicBezTo>
                    <a:pt x="37839" y="14877"/>
                    <a:pt x="37910" y="14460"/>
                    <a:pt x="37958" y="14079"/>
                  </a:cubicBezTo>
                  <a:cubicBezTo>
                    <a:pt x="38399" y="9603"/>
                    <a:pt x="36708" y="5507"/>
                    <a:pt x="32922" y="2888"/>
                  </a:cubicBezTo>
                  <a:cubicBezTo>
                    <a:pt x="29930" y="808"/>
                    <a:pt x="26258" y="1"/>
                    <a:pt x="22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5"/>
            <p:cNvSpPr/>
            <p:nvPr/>
          </p:nvSpPr>
          <p:spPr>
            <a:xfrm>
              <a:off x="4875900" y="1274250"/>
              <a:ext cx="404825" cy="162425"/>
            </a:xfrm>
            <a:custGeom>
              <a:avLst/>
              <a:gdLst/>
              <a:ahLst/>
              <a:cxnLst/>
              <a:rect l="l" t="t" r="r" b="b"/>
              <a:pathLst>
                <a:path w="16193" h="6497" extrusionOk="0">
                  <a:moveTo>
                    <a:pt x="12343" y="354"/>
                  </a:moveTo>
                  <a:cubicBezTo>
                    <a:pt x="12312" y="367"/>
                    <a:pt x="12282" y="382"/>
                    <a:pt x="12252" y="399"/>
                  </a:cubicBezTo>
                  <a:cubicBezTo>
                    <a:pt x="12282" y="384"/>
                    <a:pt x="12312" y="369"/>
                    <a:pt x="12343" y="354"/>
                  </a:cubicBezTo>
                  <a:close/>
                  <a:moveTo>
                    <a:pt x="32" y="2131"/>
                  </a:moveTo>
                  <a:cubicBezTo>
                    <a:pt x="21" y="2133"/>
                    <a:pt x="11" y="2135"/>
                    <a:pt x="0" y="2137"/>
                  </a:cubicBezTo>
                  <a:cubicBezTo>
                    <a:pt x="11" y="2135"/>
                    <a:pt x="21" y="2133"/>
                    <a:pt x="32" y="2131"/>
                  </a:cubicBezTo>
                  <a:close/>
                  <a:moveTo>
                    <a:pt x="13812" y="0"/>
                  </a:moveTo>
                  <a:cubicBezTo>
                    <a:pt x="13315" y="0"/>
                    <a:pt x="12798" y="136"/>
                    <a:pt x="12343" y="354"/>
                  </a:cubicBezTo>
                  <a:lnTo>
                    <a:pt x="12343" y="354"/>
                  </a:lnTo>
                  <a:cubicBezTo>
                    <a:pt x="12438" y="315"/>
                    <a:pt x="12540" y="296"/>
                    <a:pt x="12642" y="296"/>
                  </a:cubicBezTo>
                  <a:cubicBezTo>
                    <a:pt x="13054" y="296"/>
                    <a:pt x="13484" y="594"/>
                    <a:pt x="13609" y="1006"/>
                  </a:cubicBezTo>
                  <a:cubicBezTo>
                    <a:pt x="13764" y="1566"/>
                    <a:pt x="13490" y="2173"/>
                    <a:pt x="13014" y="2495"/>
                  </a:cubicBezTo>
                  <a:cubicBezTo>
                    <a:pt x="12655" y="2752"/>
                    <a:pt x="12212" y="2853"/>
                    <a:pt x="11766" y="2853"/>
                  </a:cubicBezTo>
                  <a:cubicBezTo>
                    <a:pt x="11634" y="2853"/>
                    <a:pt x="11501" y="2844"/>
                    <a:pt x="11371" y="2828"/>
                  </a:cubicBezTo>
                  <a:cubicBezTo>
                    <a:pt x="10811" y="2768"/>
                    <a:pt x="10275" y="2566"/>
                    <a:pt x="9728" y="2399"/>
                  </a:cubicBezTo>
                  <a:cubicBezTo>
                    <a:pt x="8022" y="1866"/>
                    <a:pt x="6335" y="1637"/>
                    <a:pt x="4636" y="1637"/>
                  </a:cubicBezTo>
                  <a:cubicBezTo>
                    <a:pt x="3120" y="1637"/>
                    <a:pt x="1593" y="1820"/>
                    <a:pt x="32" y="2131"/>
                  </a:cubicBezTo>
                  <a:lnTo>
                    <a:pt x="32" y="2131"/>
                  </a:lnTo>
                  <a:cubicBezTo>
                    <a:pt x="526" y="2033"/>
                    <a:pt x="1042" y="1988"/>
                    <a:pt x="1572" y="1988"/>
                  </a:cubicBezTo>
                  <a:cubicBezTo>
                    <a:pt x="4876" y="1988"/>
                    <a:pt x="8713" y="3734"/>
                    <a:pt x="11240" y="5269"/>
                  </a:cubicBezTo>
                  <a:cubicBezTo>
                    <a:pt x="11457" y="5403"/>
                    <a:pt x="13064" y="6496"/>
                    <a:pt x="13755" y="6496"/>
                  </a:cubicBezTo>
                  <a:cubicBezTo>
                    <a:pt x="14047" y="6496"/>
                    <a:pt x="14175" y="6301"/>
                    <a:pt x="13966" y="5757"/>
                  </a:cubicBezTo>
                  <a:cubicBezTo>
                    <a:pt x="13835" y="5412"/>
                    <a:pt x="13478" y="5114"/>
                    <a:pt x="13145" y="4935"/>
                  </a:cubicBezTo>
                  <a:cubicBezTo>
                    <a:pt x="14193" y="4935"/>
                    <a:pt x="15216" y="4483"/>
                    <a:pt x="15705" y="3507"/>
                  </a:cubicBezTo>
                  <a:cubicBezTo>
                    <a:pt x="16193" y="2542"/>
                    <a:pt x="15990" y="1292"/>
                    <a:pt x="15228" y="530"/>
                  </a:cubicBezTo>
                  <a:cubicBezTo>
                    <a:pt x="14847" y="155"/>
                    <a:pt x="14341" y="0"/>
                    <a:pt x="13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5"/>
            <p:cNvSpPr/>
            <p:nvPr/>
          </p:nvSpPr>
          <p:spPr>
            <a:xfrm>
              <a:off x="3852550" y="1079125"/>
              <a:ext cx="659625" cy="681975"/>
            </a:xfrm>
            <a:custGeom>
              <a:avLst/>
              <a:gdLst/>
              <a:ahLst/>
              <a:cxnLst/>
              <a:rect l="l" t="t" r="r" b="b"/>
              <a:pathLst>
                <a:path w="26385" h="27279" extrusionOk="0">
                  <a:moveTo>
                    <a:pt x="18801" y="2358"/>
                  </a:moveTo>
                  <a:cubicBezTo>
                    <a:pt x="17693" y="4335"/>
                    <a:pt x="16753" y="6430"/>
                    <a:pt x="16241" y="8657"/>
                  </a:cubicBezTo>
                  <a:cubicBezTo>
                    <a:pt x="15729" y="10859"/>
                    <a:pt x="15479" y="13133"/>
                    <a:pt x="15038" y="15384"/>
                  </a:cubicBezTo>
                  <a:cubicBezTo>
                    <a:pt x="14586" y="17610"/>
                    <a:pt x="13955" y="19872"/>
                    <a:pt x="12693" y="21825"/>
                  </a:cubicBezTo>
                  <a:cubicBezTo>
                    <a:pt x="12062" y="22789"/>
                    <a:pt x="11312" y="23670"/>
                    <a:pt x="10419" y="24397"/>
                  </a:cubicBezTo>
                  <a:cubicBezTo>
                    <a:pt x="9966" y="24754"/>
                    <a:pt x="9478" y="25063"/>
                    <a:pt x="8966" y="25337"/>
                  </a:cubicBezTo>
                  <a:cubicBezTo>
                    <a:pt x="8454" y="25587"/>
                    <a:pt x="7918" y="25802"/>
                    <a:pt x="7359" y="25933"/>
                  </a:cubicBezTo>
                  <a:cubicBezTo>
                    <a:pt x="7918" y="25754"/>
                    <a:pt x="8430" y="25528"/>
                    <a:pt x="8930" y="25266"/>
                  </a:cubicBezTo>
                  <a:cubicBezTo>
                    <a:pt x="9418" y="24980"/>
                    <a:pt x="9883" y="24647"/>
                    <a:pt x="10311" y="24278"/>
                  </a:cubicBezTo>
                  <a:cubicBezTo>
                    <a:pt x="10740" y="23908"/>
                    <a:pt x="11133" y="23504"/>
                    <a:pt x="11502" y="23075"/>
                  </a:cubicBezTo>
                  <a:cubicBezTo>
                    <a:pt x="11859" y="22646"/>
                    <a:pt x="12181" y="22182"/>
                    <a:pt x="12478" y="21694"/>
                  </a:cubicBezTo>
                  <a:cubicBezTo>
                    <a:pt x="13669" y="19753"/>
                    <a:pt x="14300" y="17539"/>
                    <a:pt x="14729" y="15324"/>
                  </a:cubicBezTo>
                  <a:cubicBezTo>
                    <a:pt x="15193" y="13086"/>
                    <a:pt x="15431" y="10812"/>
                    <a:pt x="16003" y="8597"/>
                  </a:cubicBezTo>
                  <a:cubicBezTo>
                    <a:pt x="16300" y="7478"/>
                    <a:pt x="16681" y="6394"/>
                    <a:pt x="17158" y="5347"/>
                  </a:cubicBezTo>
                  <a:cubicBezTo>
                    <a:pt x="17634" y="4311"/>
                    <a:pt x="18193" y="3311"/>
                    <a:pt x="18801" y="2358"/>
                  </a:cubicBezTo>
                  <a:close/>
                  <a:moveTo>
                    <a:pt x="1" y="26837"/>
                  </a:moveTo>
                  <a:cubicBezTo>
                    <a:pt x="10" y="26838"/>
                    <a:pt x="20" y="26838"/>
                    <a:pt x="30" y="26838"/>
                  </a:cubicBezTo>
                  <a:lnTo>
                    <a:pt x="30" y="26838"/>
                  </a:lnTo>
                  <a:cubicBezTo>
                    <a:pt x="20" y="26838"/>
                    <a:pt x="10" y="26838"/>
                    <a:pt x="1" y="26837"/>
                  </a:cubicBezTo>
                  <a:close/>
                  <a:moveTo>
                    <a:pt x="20194" y="1"/>
                  </a:moveTo>
                  <a:cubicBezTo>
                    <a:pt x="18169" y="2775"/>
                    <a:pt x="13228" y="1596"/>
                    <a:pt x="13490" y="6275"/>
                  </a:cubicBezTo>
                  <a:cubicBezTo>
                    <a:pt x="11990" y="5049"/>
                    <a:pt x="11454" y="4870"/>
                    <a:pt x="9609" y="4323"/>
                  </a:cubicBezTo>
                  <a:lnTo>
                    <a:pt x="9609" y="4323"/>
                  </a:lnTo>
                  <a:cubicBezTo>
                    <a:pt x="10978" y="6299"/>
                    <a:pt x="11157" y="7621"/>
                    <a:pt x="11157" y="7621"/>
                  </a:cubicBezTo>
                  <a:cubicBezTo>
                    <a:pt x="10478" y="7406"/>
                    <a:pt x="9490" y="7311"/>
                    <a:pt x="9490" y="7311"/>
                  </a:cubicBezTo>
                  <a:lnTo>
                    <a:pt x="9490" y="7311"/>
                  </a:lnTo>
                  <a:cubicBezTo>
                    <a:pt x="11514" y="9847"/>
                    <a:pt x="12716" y="12621"/>
                    <a:pt x="12633" y="15860"/>
                  </a:cubicBezTo>
                  <a:cubicBezTo>
                    <a:pt x="12200" y="15250"/>
                    <a:pt x="11458" y="14830"/>
                    <a:pt x="10734" y="14830"/>
                  </a:cubicBezTo>
                  <a:cubicBezTo>
                    <a:pt x="10483" y="14830"/>
                    <a:pt x="10235" y="14880"/>
                    <a:pt x="10002" y="14991"/>
                  </a:cubicBezTo>
                  <a:cubicBezTo>
                    <a:pt x="9085" y="15419"/>
                    <a:pt x="8585" y="16550"/>
                    <a:pt x="8847" y="17527"/>
                  </a:cubicBezTo>
                  <a:cubicBezTo>
                    <a:pt x="8937" y="16893"/>
                    <a:pt x="9674" y="16404"/>
                    <a:pt x="10338" y="16404"/>
                  </a:cubicBezTo>
                  <a:cubicBezTo>
                    <a:pt x="10460" y="16404"/>
                    <a:pt x="10580" y="16420"/>
                    <a:pt x="10692" y="16455"/>
                  </a:cubicBezTo>
                  <a:cubicBezTo>
                    <a:pt x="11431" y="16658"/>
                    <a:pt x="11931" y="17324"/>
                    <a:pt x="12228" y="18027"/>
                  </a:cubicBezTo>
                  <a:cubicBezTo>
                    <a:pt x="13062" y="20051"/>
                    <a:pt x="10907" y="22361"/>
                    <a:pt x="9549" y="23611"/>
                  </a:cubicBezTo>
                  <a:cubicBezTo>
                    <a:pt x="7148" y="25842"/>
                    <a:pt x="3755" y="26845"/>
                    <a:pt x="499" y="26845"/>
                  </a:cubicBezTo>
                  <a:cubicBezTo>
                    <a:pt x="342" y="26845"/>
                    <a:pt x="186" y="26843"/>
                    <a:pt x="30" y="26838"/>
                  </a:cubicBezTo>
                  <a:lnTo>
                    <a:pt x="30" y="26838"/>
                  </a:lnTo>
                  <a:cubicBezTo>
                    <a:pt x="1514" y="26886"/>
                    <a:pt x="2950" y="27279"/>
                    <a:pt x="4452" y="27279"/>
                  </a:cubicBezTo>
                  <a:cubicBezTo>
                    <a:pt x="4603" y="27279"/>
                    <a:pt x="4754" y="27275"/>
                    <a:pt x="4906" y="27266"/>
                  </a:cubicBezTo>
                  <a:cubicBezTo>
                    <a:pt x="5835" y="27218"/>
                    <a:pt x="6704" y="27087"/>
                    <a:pt x="7525" y="26885"/>
                  </a:cubicBezTo>
                  <a:cubicBezTo>
                    <a:pt x="11526" y="25861"/>
                    <a:pt x="14383" y="22956"/>
                    <a:pt x="16205" y="18967"/>
                  </a:cubicBezTo>
                  <a:cubicBezTo>
                    <a:pt x="18348" y="14264"/>
                    <a:pt x="21468" y="8704"/>
                    <a:pt x="26385" y="6466"/>
                  </a:cubicBezTo>
                  <a:cubicBezTo>
                    <a:pt x="26259" y="6458"/>
                    <a:pt x="26135" y="6455"/>
                    <a:pt x="26011" y="6455"/>
                  </a:cubicBezTo>
                  <a:cubicBezTo>
                    <a:pt x="24341" y="6455"/>
                    <a:pt x="22837" y="7112"/>
                    <a:pt x="21396" y="7966"/>
                  </a:cubicBezTo>
                  <a:cubicBezTo>
                    <a:pt x="23373" y="5692"/>
                    <a:pt x="18301" y="2596"/>
                    <a:pt x="20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5"/>
            <p:cNvSpPr/>
            <p:nvPr/>
          </p:nvSpPr>
          <p:spPr>
            <a:xfrm>
              <a:off x="4311550" y="1219025"/>
              <a:ext cx="462275" cy="353650"/>
            </a:xfrm>
            <a:custGeom>
              <a:avLst/>
              <a:gdLst/>
              <a:ahLst/>
              <a:cxnLst/>
              <a:rect l="l" t="t" r="r" b="b"/>
              <a:pathLst>
                <a:path w="18491" h="14146" extrusionOk="0">
                  <a:moveTo>
                    <a:pt x="14026" y="3727"/>
                  </a:moveTo>
                  <a:lnTo>
                    <a:pt x="14026" y="3727"/>
                  </a:lnTo>
                  <a:cubicBezTo>
                    <a:pt x="12990" y="4085"/>
                    <a:pt x="11954" y="4442"/>
                    <a:pt x="10954" y="4870"/>
                  </a:cubicBezTo>
                  <a:cubicBezTo>
                    <a:pt x="9954" y="5287"/>
                    <a:pt x="8977" y="5763"/>
                    <a:pt x="8072" y="6299"/>
                  </a:cubicBezTo>
                  <a:cubicBezTo>
                    <a:pt x="7144" y="6823"/>
                    <a:pt x="6263" y="7430"/>
                    <a:pt x="5453" y="8085"/>
                  </a:cubicBezTo>
                  <a:cubicBezTo>
                    <a:pt x="4632" y="8740"/>
                    <a:pt x="3858" y="9442"/>
                    <a:pt x="3131" y="10169"/>
                  </a:cubicBezTo>
                  <a:cubicBezTo>
                    <a:pt x="3762" y="9371"/>
                    <a:pt x="4477" y="8621"/>
                    <a:pt x="5286" y="7942"/>
                  </a:cubicBezTo>
                  <a:cubicBezTo>
                    <a:pt x="6084" y="7252"/>
                    <a:pt x="6965" y="6632"/>
                    <a:pt x="7894" y="6073"/>
                  </a:cubicBezTo>
                  <a:cubicBezTo>
                    <a:pt x="8823" y="5537"/>
                    <a:pt x="9823" y="5061"/>
                    <a:pt x="10847" y="4680"/>
                  </a:cubicBezTo>
                  <a:cubicBezTo>
                    <a:pt x="11882" y="4287"/>
                    <a:pt x="12954" y="3965"/>
                    <a:pt x="14026" y="3727"/>
                  </a:cubicBezTo>
                  <a:close/>
                  <a:moveTo>
                    <a:pt x="13728" y="1"/>
                  </a:moveTo>
                  <a:lnTo>
                    <a:pt x="13728" y="1"/>
                  </a:lnTo>
                  <a:cubicBezTo>
                    <a:pt x="8584" y="810"/>
                    <a:pt x="2024" y="9942"/>
                    <a:pt x="0" y="14145"/>
                  </a:cubicBezTo>
                  <a:cubicBezTo>
                    <a:pt x="4929" y="8740"/>
                    <a:pt x="11430" y="4799"/>
                    <a:pt x="18490" y="2918"/>
                  </a:cubicBezTo>
                  <a:cubicBezTo>
                    <a:pt x="17507" y="2426"/>
                    <a:pt x="16278" y="2184"/>
                    <a:pt x="15034" y="2184"/>
                  </a:cubicBezTo>
                  <a:cubicBezTo>
                    <a:pt x="13508" y="2184"/>
                    <a:pt x="11959" y="2548"/>
                    <a:pt x="10811" y="3263"/>
                  </a:cubicBezTo>
                  <a:cubicBezTo>
                    <a:pt x="11240" y="2346"/>
                    <a:pt x="13704" y="215"/>
                    <a:pt x="13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5"/>
            <p:cNvSpPr/>
            <p:nvPr/>
          </p:nvSpPr>
          <p:spPr>
            <a:xfrm>
              <a:off x="3842125" y="1477700"/>
              <a:ext cx="217625" cy="215525"/>
            </a:xfrm>
            <a:custGeom>
              <a:avLst/>
              <a:gdLst/>
              <a:ahLst/>
              <a:cxnLst/>
              <a:rect l="l" t="t" r="r" b="b"/>
              <a:pathLst>
                <a:path w="8705" h="8621" extrusionOk="0">
                  <a:moveTo>
                    <a:pt x="5552" y="0"/>
                  </a:moveTo>
                  <a:cubicBezTo>
                    <a:pt x="3058" y="0"/>
                    <a:pt x="1" y="8620"/>
                    <a:pt x="1" y="8620"/>
                  </a:cubicBezTo>
                  <a:cubicBezTo>
                    <a:pt x="1" y="8620"/>
                    <a:pt x="8704" y="1834"/>
                    <a:pt x="6145" y="179"/>
                  </a:cubicBezTo>
                  <a:cubicBezTo>
                    <a:pt x="5952" y="57"/>
                    <a:pt x="5754" y="0"/>
                    <a:pt x="5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5"/>
            <p:cNvSpPr/>
            <p:nvPr/>
          </p:nvSpPr>
          <p:spPr>
            <a:xfrm>
              <a:off x="3735575" y="1439000"/>
              <a:ext cx="156300" cy="225950"/>
            </a:xfrm>
            <a:custGeom>
              <a:avLst/>
              <a:gdLst/>
              <a:ahLst/>
              <a:cxnLst/>
              <a:rect l="l" t="t" r="r" b="b"/>
              <a:pathLst>
                <a:path w="6252" h="9038" extrusionOk="0">
                  <a:moveTo>
                    <a:pt x="3132" y="0"/>
                  </a:moveTo>
                  <a:cubicBezTo>
                    <a:pt x="0" y="0"/>
                    <a:pt x="3132" y="9037"/>
                    <a:pt x="3132" y="9037"/>
                  </a:cubicBezTo>
                  <a:cubicBezTo>
                    <a:pt x="3132" y="9037"/>
                    <a:pt x="6251" y="0"/>
                    <a:pt x="3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5"/>
            <p:cNvSpPr/>
            <p:nvPr/>
          </p:nvSpPr>
          <p:spPr>
            <a:xfrm>
              <a:off x="2696450" y="1459075"/>
              <a:ext cx="424500" cy="246975"/>
            </a:xfrm>
            <a:custGeom>
              <a:avLst/>
              <a:gdLst/>
              <a:ahLst/>
              <a:cxnLst/>
              <a:rect l="l" t="t" r="r" b="b"/>
              <a:pathLst>
                <a:path w="16980" h="9879" extrusionOk="0">
                  <a:moveTo>
                    <a:pt x="10943" y="1177"/>
                  </a:moveTo>
                  <a:cubicBezTo>
                    <a:pt x="11257" y="1177"/>
                    <a:pt x="11568" y="1198"/>
                    <a:pt x="11871" y="1233"/>
                  </a:cubicBezTo>
                  <a:cubicBezTo>
                    <a:pt x="11038" y="1269"/>
                    <a:pt x="10228" y="1341"/>
                    <a:pt x="9454" y="1591"/>
                  </a:cubicBezTo>
                  <a:cubicBezTo>
                    <a:pt x="8978" y="1757"/>
                    <a:pt x="8526" y="1983"/>
                    <a:pt x="8109" y="2233"/>
                  </a:cubicBezTo>
                  <a:cubicBezTo>
                    <a:pt x="7704" y="2626"/>
                    <a:pt x="7383" y="3055"/>
                    <a:pt x="7109" y="3519"/>
                  </a:cubicBezTo>
                  <a:cubicBezTo>
                    <a:pt x="6752" y="4150"/>
                    <a:pt x="6513" y="4865"/>
                    <a:pt x="6442" y="5627"/>
                  </a:cubicBezTo>
                  <a:cubicBezTo>
                    <a:pt x="6263" y="4865"/>
                    <a:pt x="6454" y="4031"/>
                    <a:pt x="6847" y="3353"/>
                  </a:cubicBezTo>
                  <a:cubicBezTo>
                    <a:pt x="6918" y="3198"/>
                    <a:pt x="7025" y="3067"/>
                    <a:pt x="7109" y="2936"/>
                  </a:cubicBezTo>
                  <a:lnTo>
                    <a:pt x="7109" y="2936"/>
                  </a:lnTo>
                  <a:cubicBezTo>
                    <a:pt x="6549" y="3388"/>
                    <a:pt x="6013" y="3900"/>
                    <a:pt x="5430" y="4365"/>
                  </a:cubicBezTo>
                  <a:cubicBezTo>
                    <a:pt x="4787" y="4900"/>
                    <a:pt x="4061" y="5377"/>
                    <a:pt x="3239" y="5603"/>
                  </a:cubicBezTo>
                  <a:cubicBezTo>
                    <a:pt x="4001" y="5258"/>
                    <a:pt x="4656" y="4746"/>
                    <a:pt x="5263" y="4198"/>
                  </a:cubicBezTo>
                  <a:cubicBezTo>
                    <a:pt x="5882" y="3650"/>
                    <a:pt x="6454" y="3055"/>
                    <a:pt x="7133" y="2531"/>
                  </a:cubicBezTo>
                  <a:cubicBezTo>
                    <a:pt x="7799" y="2007"/>
                    <a:pt x="8561" y="1579"/>
                    <a:pt x="9371" y="1376"/>
                  </a:cubicBezTo>
                  <a:cubicBezTo>
                    <a:pt x="9885" y="1235"/>
                    <a:pt x="10418" y="1177"/>
                    <a:pt x="10943" y="1177"/>
                  </a:cubicBezTo>
                  <a:close/>
                  <a:moveTo>
                    <a:pt x="11345" y="0"/>
                  </a:moveTo>
                  <a:cubicBezTo>
                    <a:pt x="9104" y="0"/>
                    <a:pt x="6872" y="767"/>
                    <a:pt x="5120" y="2162"/>
                  </a:cubicBezTo>
                  <a:cubicBezTo>
                    <a:pt x="4347" y="2769"/>
                    <a:pt x="3656" y="3484"/>
                    <a:pt x="2811" y="3996"/>
                  </a:cubicBezTo>
                  <a:cubicBezTo>
                    <a:pt x="2274" y="4313"/>
                    <a:pt x="1633" y="4525"/>
                    <a:pt x="1016" y="4525"/>
                  </a:cubicBezTo>
                  <a:cubicBezTo>
                    <a:pt x="661" y="4525"/>
                    <a:pt x="314" y="4454"/>
                    <a:pt x="1" y="4293"/>
                  </a:cubicBezTo>
                  <a:lnTo>
                    <a:pt x="1" y="4293"/>
                  </a:lnTo>
                  <a:cubicBezTo>
                    <a:pt x="548" y="5424"/>
                    <a:pt x="1120" y="6496"/>
                    <a:pt x="2322" y="6853"/>
                  </a:cubicBezTo>
                  <a:cubicBezTo>
                    <a:pt x="2750" y="6981"/>
                    <a:pt x="3197" y="7045"/>
                    <a:pt x="3644" y="7045"/>
                  </a:cubicBezTo>
                  <a:cubicBezTo>
                    <a:pt x="4317" y="7045"/>
                    <a:pt x="4989" y="6901"/>
                    <a:pt x="5597" y="6615"/>
                  </a:cubicBezTo>
                  <a:lnTo>
                    <a:pt x="5597" y="6615"/>
                  </a:lnTo>
                  <a:cubicBezTo>
                    <a:pt x="5287" y="6948"/>
                    <a:pt x="5204" y="7651"/>
                    <a:pt x="5466" y="8008"/>
                  </a:cubicBezTo>
                  <a:cubicBezTo>
                    <a:pt x="5691" y="8329"/>
                    <a:pt x="6089" y="8483"/>
                    <a:pt x="6496" y="8483"/>
                  </a:cubicBezTo>
                  <a:cubicBezTo>
                    <a:pt x="6692" y="8483"/>
                    <a:pt x="6891" y="8447"/>
                    <a:pt x="7073" y="8377"/>
                  </a:cubicBezTo>
                  <a:cubicBezTo>
                    <a:pt x="7621" y="8187"/>
                    <a:pt x="8061" y="7758"/>
                    <a:pt x="8502" y="7353"/>
                  </a:cubicBezTo>
                  <a:lnTo>
                    <a:pt x="8502" y="7353"/>
                  </a:lnTo>
                  <a:cubicBezTo>
                    <a:pt x="8383" y="8139"/>
                    <a:pt x="8573" y="9032"/>
                    <a:pt x="9228" y="9496"/>
                  </a:cubicBezTo>
                  <a:cubicBezTo>
                    <a:pt x="9585" y="9749"/>
                    <a:pt x="10019" y="9878"/>
                    <a:pt x="10454" y="9878"/>
                  </a:cubicBezTo>
                  <a:cubicBezTo>
                    <a:pt x="10818" y="9878"/>
                    <a:pt x="11182" y="9788"/>
                    <a:pt x="11502" y="9603"/>
                  </a:cubicBezTo>
                  <a:cubicBezTo>
                    <a:pt x="10240" y="8306"/>
                    <a:pt x="9823" y="6091"/>
                    <a:pt x="10490" y="4424"/>
                  </a:cubicBezTo>
                  <a:cubicBezTo>
                    <a:pt x="11157" y="2757"/>
                    <a:pt x="12883" y="1555"/>
                    <a:pt x="14705" y="1495"/>
                  </a:cubicBezTo>
                  <a:cubicBezTo>
                    <a:pt x="14849" y="1489"/>
                    <a:pt x="14992" y="1486"/>
                    <a:pt x="15134" y="1486"/>
                  </a:cubicBezTo>
                  <a:cubicBezTo>
                    <a:pt x="15796" y="1486"/>
                    <a:pt x="16420" y="1559"/>
                    <a:pt x="16979" y="1745"/>
                  </a:cubicBezTo>
                  <a:cubicBezTo>
                    <a:pt x="15586" y="793"/>
                    <a:pt x="13943" y="198"/>
                    <a:pt x="12252" y="43"/>
                  </a:cubicBezTo>
                  <a:cubicBezTo>
                    <a:pt x="11950" y="14"/>
                    <a:pt x="11647" y="0"/>
                    <a:pt x="1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5"/>
            <p:cNvSpPr/>
            <p:nvPr/>
          </p:nvSpPr>
          <p:spPr>
            <a:xfrm>
              <a:off x="2361900" y="1343925"/>
              <a:ext cx="960250" cy="388225"/>
            </a:xfrm>
            <a:custGeom>
              <a:avLst/>
              <a:gdLst/>
              <a:ahLst/>
              <a:cxnLst/>
              <a:rect l="l" t="t" r="r" b="b"/>
              <a:pathLst>
                <a:path w="38410" h="15529" extrusionOk="0">
                  <a:moveTo>
                    <a:pt x="9537" y="1696"/>
                  </a:moveTo>
                  <a:lnTo>
                    <a:pt x="9537" y="1696"/>
                  </a:lnTo>
                  <a:cubicBezTo>
                    <a:pt x="8334" y="2208"/>
                    <a:pt x="7215" y="2910"/>
                    <a:pt x="6191" y="3732"/>
                  </a:cubicBezTo>
                  <a:cubicBezTo>
                    <a:pt x="5179" y="4553"/>
                    <a:pt x="4227" y="5458"/>
                    <a:pt x="3453" y="6494"/>
                  </a:cubicBezTo>
                  <a:cubicBezTo>
                    <a:pt x="2655" y="7530"/>
                    <a:pt x="2072" y="8697"/>
                    <a:pt x="1703" y="9947"/>
                  </a:cubicBezTo>
                  <a:cubicBezTo>
                    <a:pt x="1322" y="11185"/>
                    <a:pt x="1131" y="12495"/>
                    <a:pt x="1024" y="13805"/>
                  </a:cubicBezTo>
                  <a:cubicBezTo>
                    <a:pt x="1000" y="12495"/>
                    <a:pt x="1131" y="11161"/>
                    <a:pt x="1476" y="9876"/>
                  </a:cubicBezTo>
                  <a:cubicBezTo>
                    <a:pt x="1822" y="8602"/>
                    <a:pt x="2393" y="7363"/>
                    <a:pt x="3215" y="6304"/>
                  </a:cubicBezTo>
                  <a:cubicBezTo>
                    <a:pt x="4036" y="5268"/>
                    <a:pt x="4989" y="4327"/>
                    <a:pt x="6060" y="3541"/>
                  </a:cubicBezTo>
                  <a:cubicBezTo>
                    <a:pt x="7132" y="2744"/>
                    <a:pt x="8287" y="2089"/>
                    <a:pt x="9537" y="1696"/>
                  </a:cubicBezTo>
                  <a:close/>
                  <a:moveTo>
                    <a:pt x="15825" y="1"/>
                  </a:moveTo>
                  <a:cubicBezTo>
                    <a:pt x="12154" y="1"/>
                    <a:pt x="8476" y="813"/>
                    <a:pt x="5489" y="2887"/>
                  </a:cubicBezTo>
                  <a:cubicBezTo>
                    <a:pt x="1703" y="5518"/>
                    <a:pt x="0" y="9614"/>
                    <a:pt x="464" y="14078"/>
                  </a:cubicBezTo>
                  <a:cubicBezTo>
                    <a:pt x="500" y="14471"/>
                    <a:pt x="584" y="14876"/>
                    <a:pt x="834" y="15186"/>
                  </a:cubicBezTo>
                  <a:cubicBezTo>
                    <a:pt x="1024" y="15423"/>
                    <a:pt x="1263" y="15528"/>
                    <a:pt x="1501" y="15528"/>
                  </a:cubicBezTo>
                  <a:cubicBezTo>
                    <a:pt x="1858" y="15528"/>
                    <a:pt x="2210" y="15291"/>
                    <a:pt x="2381" y="14912"/>
                  </a:cubicBezTo>
                  <a:cubicBezTo>
                    <a:pt x="2572" y="14483"/>
                    <a:pt x="2489" y="13995"/>
                    <a:pt x="2643" y="13638"/>
                  </a:cubicBezTo>
                  <a:cubicBezTo>
                    <a:pt x="3034" y="14386"/>
                    <a:pt x="3558" y="14712"/>
                    <a:pt x="4119" y="14712"/>
                  </a:cubicBezTo>
                  <a:cubicBezTo>
                    <a:pt x="5426" y="14712"/>
                    <a:pt x="6937" y="12954"/>
                    <a:pt x="7453" y="10673"/>
                  </a:cubicBezTo>
                  <a:cubicBezTo>
                    <a:pt x="8226" y="7291"/>
                    <a:pt x="9608" y="4162"/>
                    <a:pt x="12629" y="2089"/>
                  </a:cubicBezTo>
                  <a:lnTo>
                    <a:pt x="12629" y="2089"/>
                  </a:lnTo>
                  <a:cubicBezTo>
                    <a:pt x="12082" y="2526"/>
                    <a:pt x="12154" y="3305"/>
                    <a:pt x="12668" y="3863"/>
                  </a:cubicBezTo>
                  <a:cubicBezTo>
                    <a:pt x="13104" y="4346"/>
                    <a:pt x="13767" y="4543"/>
                    <a:pt x="14427" y="4543"/>
                  </a:cubicBezTo>
                  <a:cubicBezTo>
                    <a:pt x="14597" y="4543"/>
                    <a:pt x="14765" y="4530"/>
                    <a:pt x="14931" y="4506"/>
                  </a:cubicBezTo>
                  <a:cubicBezTo>
                    <a:pt x="15740" y="4387"/>
                    <a:pt x="16526" y="4125"/>
                    <a:pt x="17288" y="3875"/>
                  </a:cubicBezTo>
                  <a:cubicBezTo>
                    <a:pt x="18038" y="3637"/>
                    <a:pt x="18800" y="3434"/>
                    <a:pt x="19598" y="3339"/>
                  </a:cubicBezTo>
                  <a:cubicBezTo>
                    <a:pt x="20230" y="3282"/>
                    <a:pt x="20865" y="3255"/>
                    <a:pt x="21500" y="3255"/>
                  </a:cubicBezTo>
                  <a:cubicBezTo>
                    <a:pt x="22577" y="3255"/>
                    <a:pt x="23654" y="3331"/>
                    <a:pt x="24717" y="3458"/>
                  </a:cubicBezTo>
                  <a:cubicBezTo>
                    <a:pt x="29718" y="4089"/>
                    <a:pt x="35183" y="6613"/>
                    <a:pt x="38410" y="10638"/>
                  </a:cubicBezTo>
                  <a:cubicBezTo>
                    <a:pt x="33302" y="4268"/>
                    <a:pt x="26730" y="994"/>
                    <a:pt x="18586" y="148"/>
                  </a:cubicBezTo>
                  <a:cubicBezTo>
                    <a:pt x="17673" y="52"/>
                    <a:pt x="16749" y="1"/>
                    <a:pt x="158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5"/>
            <p:cNvSpPr/>
            <p:nvPr/>
          </p:nvSpPr>
          <p:spPr>
            <a:xfrm>
              <a:off x="2346700" y="1274250"/>
              <a:ext cx="404850" cy="162425"/>
            </a:xfrm>
            <a:custGeom>
              <a:avLst/>
              <a:gdLst/>
              <a:ahLst/>
              <a:cxnLst/>
              <a:rect l="l" t="t" r="r" b="b"/>
              <a:pathLst>
                <a:path w="16194" h="6497" extrusionOk="0">
                  <a:moveTo>
                    <a:pt x="3851" y="354"/>
                  </a:moveTo>
                  <a:cubicBezTo>
                    <a:pt x="3881" y="369"/>
                    <a:pt x="3912" y="384"/>
                    <a:pt x="3942" y="399"/>
                  </a:cubicBezTo>
                  <a:cubicBezTo>
                    <a:pt x="3912" y="382"/>
                    <a:pt x="3882" y="367"/>
                    <a:pt x="3851" y="354"/>
                  </a:cubicBezTo>
                  <a:close/>
                  <a:moveTo>
                    <a:pt x="16162" y="2131"/>
                  </a:moveTo>
                  <a:cubicBezTo>
                    <a:pt x="16172" y="2133"/>
                    <a:pt x="16183" y="2135"/>
                    <a:pt x="16193" y="2137"/>
                  </a:cubicBezTo>
                  <a:cubicBezTo>
                    <a:pt x="16183" y="2135"/>
                    <a:pt x="16172" y="2133"/>
                    <a:pt x="16162" y="2131"/>
                  </a:cubicBezTo>
                  <a:close/>
                  <a:moveTo>
                    <a:pt x="2382" y="0"/>
                  </a:moveTo>
                  <a:cubicBezTo>
                    <a:pt x="1852" y="0"/>
                    <a:pt x="1346" y="155"/>
                    <a:pt x="965" y="530"/>
                  </a:cubicBezTo>
                  <a:cubicBezTo>
                    <a:pt x="203" y="1292"/>
                    <a:pt x="1" y="2542"/>
                    <a:pt x="489" y="3507"/>
                  </a:cubicBezTo>
                  <a:cubicBezTo>
                    <a:pt x="977" y="4483"/>
                    <a:pt x="2013" y="4935"/>
                    <a:pt x="3049" y="4935"/>
                  </a:cubicBezTo>
                  <a:cubicBezTo>
                    <a:pt x="2727" y="5114"/>
                    <a:pt x="2370" y="5412"/>
                    <a:pt x="2227" y="5757"/>
                  </a:cubicBezTo>
                  <a:cubicBezTo>
                    <a:pt x="2022" y="6301"/>
                    <a:pt x="2152" y="6496"/>
                    <a:pt x="2444" y="6496"/>
                  </a:cubicBezTo>
                  <a:cubicBezTo>
                    <a:pt x="3135" y="6496"/>
                    <a:pt x="4736" y="5403"/>
                    <a:pt x="4954" y="5269"/>
                  </a:cubicBezTo>
                  <a:cubicBezTo>
                    <a:pt x="7481" y="3734"/>
                    <a:pt x="11318" y="1988"/>
                    <a:pt x="14622" y="1988"/>
                  </a:cubicBezTo>
                  <a:cubicBezTo>
                    <a:pt x="15151" y="1988"/>
                    <a:pt x="15667" y="2033"/>
                    <a:pt x="16162" y="2131"/>
                  </a:cubicBezTo>
                  <a:lnTo>
                    <a:pt x="16162" y="2131"/>
                  </a:lnTo>
                  <a:cubicBezTo>
                    <a:pt x="14601" y="1820"/>
                    <a:pt x="13074" y="1637"/>
                    <a:pt x="11559" y="1637"/>
                  </a:cubicBezTo>
                  <a:cubicBezTo>
                    <a:pt x="9861" y="1637"/>
                    <a:pt x="8178" y="1866"/>
                    <a:pt x="6478" y="2399"/>
                  </a:cubicBezTo>
                  <a:cubicBezTo>
                    <a:pt x="5918" y="2566"/>
                    <a:pt x="5383" y="2768"/>
                    <a:pt x="4823" y="2828"/>
                  </a:cubicBezTo>
                  <a:cubicBezTo>
                    <a:pt x="4692" y="2844"/>
                    <a:pt x="4560" y="2853"/>
                    <a:pt x="4428" y="2853"/>
                  </a:cubicBezTo>
                  <a:cubicBezTo>
                    <a:pt x="3982" y="2853"/>
                    <a:pt x="3538" y="2752"/>
                    <a:pt x="3180" y="2495"/>
                  </a:cubicBezTo>
                  <a:cubicBezTo>
                    <a:pt x="2704" y="2173"/>
                    <a:pt x="2430" y="1566"/>
                    <a:pt x="2585" y="1006"/>
                  </a:cubicBezTo>
                  <a:cubicBezTo>
                    <a:pt x="2710" y="594"/>
                    <a:pt x="3139" y="296"/>
                    <a:pt x="3552" y="296"/>
                  </a:cubicBezTo>
                  <a:cubicBezTo>
                    <a:pt x="3654" y="296"/>
                    <a:pt x="3755" y="315"/>
                    <a:pt x="3851" y="354"/>
                  </a:cubicBezTo>
                  <a:lnTo>
                    <a:pt x="3851" y="354"/>
                  </a:lnTo>
                  <a:cubicBezTo>
                    <a:pt x="3396" y="136"/>
                    <a:pt x="2878" y="0"/>
                    <a:pt x="2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5"/>
            <p:cNvSpPr/>
            <p:nvPr/>
          </p:nvSpPr>
          <p:spPr>
            <a:xfrm>
              <a:off x="3115850" y="1079425"/>
              <a:ext cx="659625" cy="682200"/>
            </a:xfrm>
            <a:custGeom>
              <a:avLst/>
              <a:gdLst/>
              <a:ahLst/>
              <a:cxnLst/>
              <a:rect l="l" t="t" r="r" b="b"/>
              <a:pathLst>
                <a:path w="26385" h="27288" extrusionOk="0">
                  <a:moveTo>
                    <a:pt x="7561" y="2334"/>
                  </a:moveTo>
                  <a:cubicBezTo>
                    <a:pt x="8168" y="3299"/>
                    <a:pt x="8728" y="4299"/>
                    <a:pt x="9204" y="5323"/>
                  </a:cubicBezTo>
                  <a:cubicBezTo>
                    <a:pt x="9680" y="6359"/>
                    <a:pt x="10061" y="7454"/>
                    <a:pt x="10359" y="8561"/>
                  </a:cubicBezTo>
                  <a:cubicBezTo>
                    <a:pt x="10919" y="10788"/>
                    <a:pt x="11169" y="13062"/>
                    <a:pt x="11633" y="15288"/>
                  </a:cubicBezTo>
                  <a:cubicBezTo>
                    <a:pt x="12062" y="17515"/>
                    <a:pt x="12681" y="19729"/>
                    <a:pt x="13883" y="21658"/>
                  </a:cubicBezTo>
                  <a:cubicBezTo>
                    <a:pt x="14181" y="22134"/>
                    <a:pt x="14502" y="22599"/>
                    <a:pt x="14860" y="23051"/>
                  </a:cubicBezTo>
                  <a:cubicBezTo>
                    <a:pt x="15217" y="23480"/>
                    <a:pt x="15622" y="23885"/>
                    <a:pt x="16050" y="24254"/>
                  </a:cubicBezTo>
                  <a:cubicBezTo>
                    <a:pt x="16491" y="24623"/>
                    <a:pt x="16943" y="24956"/>
                    <a:pt x="17443" y="25230"/>
                  </a:cubicBezTo>
                  <a:cubicBezTo>
                    <a:pt x="17931" y="25504"/>
                    <a:pt x="18467" y="25730"/>
                    <a:pt x="19003" y="25909"/>
                  </a:cubicBezTo>
                  <a:cubicBezTo>
                    <a:pt x="18455" y="25766"/>
                    <a:pt x="17920" y="25563"/>
                    <a:pt x="17396" y="25313"/>
                  </a:cubicBezTo>
                  <a:cubicBezTo>
                    <a:pt x="16884" y="25039"/>
                    <a:pt x="16396" y="24730"/>
                    <a:pt x="15955" y="24373"/>
                  </a:cubicBezTo>
                  <a:cubicBezTo>
                    <a:pt x="15062" y="23646"/>
                    <a:pt x="14300" y="22765"/>
                    <a:pt x="13669" y="21801"/>
                  </a:cubicBezTo>
                  <a:cubicBezTo>
                    <a:pt x="12407" y="19860"/>
                    <a:pt x="11788" y="17586"/>
                    <a:pt x="11323" y="15348"/>
                  </a:cubicBezTo>
                  <a:cubicBezTo>
                    <a:pt x="10895" y="13121"/>
                    <a:pt x="10633" y="10847"/>
                    <a:pt x="10121" y="8621"/>
                  </a:cubicBezTo>
                  <a:cubicBezTo>
                    <a:pt x="9609" y="6406"/>
                    <a:pt x="8668" y="4311"/>
                    <a:pt x="7561" y="2334"/>
                  </a:cubicBezTo>
                  <a:close/>
                  <a:moveTo>
                    <a:pt x="26385" y="26837"/>
                  </a:moveTo>
                  <a:lnTo>
                    <a:pt x="26385" y="26837"/>
                  </a:lnTo>
                  <a:cubicBezTo>
                    <a:pt x="26374" y="26838"/>
                    <a:pt x="26363" y="26838"/>
                    <a:pt x="26353" y="26838"/>
                  </a:cubicBezTo>
                  <a:lnTo>
                    <a:pt x="26353" y="26838"/>
                  </a:lnTo>
                  <a:cubicBezTo>
                    <a:pt x="26363" y="26838"/>
                    <a:pt x="26374" y="26838"/>
                    <a:pt x="26385" y="26837"/>
                  </a:cubicBezTo>
                  <a:close/>
                  <a:moveTo>
                    <a:pt x="6180" y="1"/>
                  </a:moveTo>
                  <a:lnTo>
                    <a:pt x="6180" y="1"/>
                  </a:lnTo>
                  <a:cubicBezTo>
                    <a:pt x="8073" y="2596"/>
                    <a:pt x="3001" y="5692"/>
                    <a:pt x="4977" y="7966"/>
                  </a:cubicBezTo>
                  <a:cubicBezTo>
                    <a:pt x="3536" y="7107"/>
                    <a:pt x="2043" y="6452"/>
                    <a:pt x="405" y="6452"/>
                  </a:cubicBezTo>
                  <a:cubicBezTo>
                    <a:pt x="271" y="6452"/>
                    <a:pt x="136" y="6457"/>
                    <a:pt x="1" y="6466"/>
                  </a:cubicBezTo>
                  <a:cubicBezTo>
                    <a:pt x="4906" y="8716"/>
                    <a:pt x="8049" y="14252"/>
                    <a:pt x="10180" y="18967"/>
                  </a:cubicBezTo>
                  <a:cubicBezTo>
                    <a:pt x="11978" y="22944"/>
                    <a:pt x="14848" y="25849"/>
                    <a:pt x="18848" y="26885"/>
                  </a:cubicBezTo>
                  <a:cubicBezTo>
                    <a:pt x="19682" y="27099"/>
                    <a:pt x="20551" y="27230"/>
                    <a:pt x="21468" y="27278"/>
                  </a:cubicBezTo>
                  <a:cubicBezTo>
                    <a:pt x="21602" y="27285"/>
                    <a:pt x="21736" y="27288"/>
                    <a:pt x="21869" y="27288"/>
                  </a:cubicBezTo>
                  <a:cubicBezTo>
                    <a:pt x="23390" y="27288"/>
                    <a:pt x="24842" y="26887"/>
                    <a:pt x="26353" y="26838"/>
                  </a:cubicBezTo>
                  <a:lnTo>
                    <a:pt x="26353" y="26838"/>
                  </a:lnTo>
                  <a:cubicBezTo>
                    <a:pt x="26198" y="26843"/>
                    <a:pt x="26042" y="26845"/>
                    <a:pt x="25887" y="26845"/>
                  </a:cubicBezTo>
                  <a:cubicBezTo>
                    <a:pt x="22630" y="26845"/>
                    <a:pt x="19237" y="25842"/>
                    <a:pt x="16824" y="23611"/>
                  </a:cubicBezTo>
                  <a:cubicBezTo>
                    <a:pt x="15467" y="22349"/>
                    <a:pt x="13312" y="20051"/>
                    <a:pt x="14145" y="18027"/>
                  </a:cubicBezTo>
                  <a:cubicBezTo>
                    <a:pt x="14431" y="17336"/>
                    <a:pt x="14955" y="16657"/>
                    <a:pt x="15681" y="16455"/>
                  </a:cubicBezTo>
                  <a:cubicBezTo>
                    <a:pt x="15791" y="16423"/>
                    <a:pt x="15907" y="16407"/>
                    <a:pt x="16025" y="16407"/>
                  </a:cubicBezTo>
                  <a:cubicBezTo>
                    <a:pt x="16689" y="16407"/>
                    <a:pt x="17426" y="16890"/>
                    <a:pt x="17527" y="17527"/>
                  </a:cubicBezTo>
                  <a:cubicBezTo>
                    <a:pt x="17812" y="16562"/>
                    <a:pt x="17289" y="15431"/>
                    <a:pt x="16384" y="14991"/>
                  </a:cubicBezTo>
                  <a:cubicBezTo>
                    <a:pt x="16145" y="14879"/>
                    <a:pt x="15892" y="14828"/>
                    <a:pt x="15637" y="14828"/>
                  </a:cubicBezTo>
                  <a:cubicBezTo>
                    <a:pt x="14911" y="14828"/>
                    <a:pt x="14172" y="15243"/>
                    <a:pt x="13740" y="15860"/>
                  </a:cubicBezTo>
                  <a:cubicBezTo>
                    <a:pt x="13657" y="12633"/>
                    <a:pt x="14860" y="9847"/>
                    <a:pt x="16884" y="7311"/>
                  </a:cubicBezTo>
                  <a:lnTo>
                    <a:pt x="16884" y="7311"/>
                  </a:lnTo>
                  <a:cubicBezTo>
                    <a:pt x="16884" y="7311"/>
                    <a:pt x="15907" y="7383"/>
                    <a:pt x="15217" y="7621"/>
                  </a:cubicBezTo>
                  <a:cubicBezTo>
                    <a:pt x="15217" y="7621"/>
                    <a:pt x="15407" y="6299"/>
                    <a:pt x="16765" y="4323"/>
                  </a:cubicBezTo>
                  <a:lnTo>
                    <a:pt x="16765" y="4323"/>
                  </a:lnTo>
                  <a:cubicBezTo>
                    <a:pt x="14919" y="4870"/>
                    <a:pt x="14383" y="5061"/>
                    <a:pt x="12883" y="6275"/>
                  </a:cubicBezTo>
                  <a:cubicBezTo>
                    <a:pt x="13145" y="1596"/>
                    <a:pt x="8204" y="2775"/>
                    <a:pt x="6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5"/>
            <p:cNvSpPr/>
            <p:nvPr/>
          </p:nvSpPr>
          <p:spPr>
            <a:xfrm>
              <a:off x="2853325" y="1219025"/>
              <a:ext cx="462275" cy="353650"/>
            </a:xfrm>
            <a:custGeom>
              <a:avLst/>
              <a:gdLst/>
              <a:ahLst/>
              <a:cxnLst/>
              <a:rect l="l" t="t" r="r" b="b"/>
              <a:pathLst>
                <a:path w="18491" h="14146" extrusionOk="0">
                  <a:moveTo>
                    <a:pt x="4465" y="3727"/>
                  </a:moveTo>
                  <a:lnTo>
                    <a:pt x="4465" y="3727"/>
                  </a:lnTo>
                  <a:cubicBezTo>
                    <a:pt x="5561" y="3977"/>
                    <a:pt x="6608" y="4287"/>
                    <a:pt x="7644" y="4680"/>
                  </a:cubicBezTo>
                  <a:cubicBezTo>
                    <a:pt x="8668" y="5061"/>
                    <a:pt x="9668" y="5537"/>
                    <a:pt x="10597" y="6073"/>
                  </a:cubicBezTo>
                  <a:cubicBezTo>
                    <a:pt x="11526" y="6632"/>
                    <a:pt x="12419" y="7240"/>
                    <a:pt x="13204" y="7942"/>
                  </a:cubicBezTo>
                  <a:cubicBezTo>
                    <a:pt x="14002" y="8621"/>
                    <a:pt x="14728" y="9383"/>
                    <a:pt x="15359" y="10169"/>
                  </a:cubicBezTo>
                  <a:cubicBezTo>
                    <a:pt x="14621" y="9442"/>
                    <a:pt x="13859" y="8728"/>
                    <a:pt x="13038" y="8085"/>
                  </a:cubicBezTo>
                  <a:cubicBezTo>
                    <a:pt x="12216" y="7430"/>
                    <a:pt x="11359" y="6835"/>
                    <a:pt x="10418" y="6299"/>
                  </a:cubicBezTo>
                  <a:cubicBezTo>
                    <a:pt x="9502" y="5751"/>
                    <a:pt x="8525" y="5287"/>
                    <a:pt x="7537" y="4870"/>
                  </a:cubicBezTo>
                  <a:cubicBezTo>
                    <a:pt x="6549" y="4442"/>
                    <a:pt x="5513" y="4085"/>
                    <a:pt x="4465" y="3727"/>
                  </a:cubicBezTo>
                  <a:close/>
                  <a:moveTo>
                    <a:pt x="4763" y="1"/>
                  </a:moveTo>
                  <a:lnTo>
                    <a:pt x="4763" y="1"/>
                  </a:lnTo>
                  <a:cubicBezTo>
                    <a:pt x="4787" y="215"/>
                    <a:pt x="7251" y="2346"/>
                    <a:pt x="7680" y="3263"/>
                  </a:cubicBezTo>
                  <a:cubicBezTo>
                    <a:pt x="6545" y="2548"/>
                    <a:pt x="4998" y="2184"/>
                    <a:pt x="3470" y="2184"/>
                  </a:cubicBezTo>
                  <a:cubicBezTo>
                    <a:pt x="2224" y="2184"/>
                    <a:pt x="990" y="2426"/>
                    <a:pt x="0" y="2918"/>
                  </a:cubicBezTo>
                  <a:cubicBezTo>
                    <a:pt x="7073" y="4799"/>
                    <a:pt x="13573" y="8740"/>
                    <a:pt x="18491" y="14145"/>
                  </a:cubicBezTo>
                  <a:cubicBezTo>
                    <a:pt x="16479" y="9942"/>
                    <a:pt x="9918" y="810"/>
                    <a:pt x="47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5"/>
            <p:cNvSpPr/>
            <p:nvPr/>
          </p:nvSpPr>
          <p:spPr>
            <a:xfrm>
              <a:off x="3567700" y="1477700"/>
              <a:ext cx="217900" cy="215525"/>
            </a:xfrm>
            <a:custGeom>
              <a:avLst/>
              <a:gdLst/>
              <a:ahLst/>
              <a:cxnLst/>
              <a:rect l="l" t="t" r="r" b="b"/>
              <a:pathLst>
                <a:path w="8716" h="8621" extrusionOk="0">
                  <a:moveTo>
                    <a:pt x="3155" y="0"/>
                  </a:moveTo>
                  <a:cubicBezTo>
                    <a:pt x="2953" y="0"/>
                    <a:pt x="2754" y="57"/>
                    <a:pt x="2560" y="179"/>
                  </a:cubicBezTo>
                  <a:cubicBezTo>
                    <a:pt x="0" y="1834"/>
                    <a:pt x="8716" y="8620"/>
                    <a:pt x="8716" y="8620"/>
                  </a:cubicBezTo>
                  <a:cubicBezTo>
                    <a:pt x="8716" y="8620"/>
                    <a:pt x="5659" y="0"/>
                    <a:pt x="3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5"/>
            <p:cNvSpPr/>
            <p:nvPr/>
          </p:nvSpPr>
          <p:spPr>
            <a:xfrm>
              <a:off x="5369100" y="1642900"/>
              <a:ext cx="1315075" cy="2425600"/>
            </a:xfrm>
            <a:custGeom>
              <a:avLst/>
              <a:gdLst/>
              <a:ahLst/>
              <a:cxnLst/>
              <a:rect l="l" t="t" r="r" b="b"/>
              <a:pathLst>
                <a:path w="52603" h="97024" extrusionOk="0">
                  <a:moveTo>
                    <a:pt x="1" y="0"/>
                  </a:moveTo>
                  <a:lnTo>
                    <a:pt x="1" y="2691"/>
                  </a:lnTo>
                  <a:lnTo>
                    <a:pt x="39327" y="2691"/>
                  </a:lnTo>
                  <a:cubicBezTo>
                    <a:pt x="39958" y="8227"/>
                    <a:pt x="44364" y="12633"/>
                    <a:pt x="49900" y="13264"/>
                  </a:cubicBezTo>
                  <a:lnTo>
                    <a:pt x="49900" y="83749"/>
                  </a:lnTo>
                  <a:cubicBezTo>
                    <a:pt x="44364" y="84368"/>
                    <a:pt x="39958" y="88773"/>
                    <a:pt x="39327" y="94309"/>
                  </a:cubicBezTo>
                  <a:lnTo>
                    <a:pt x="1" y="94309"/>
                  </a:lnTo>
                  <a:lnTo>
                    <a:pt x="1" y="97024"/>
                  </a:lnTo>
                  <a:lnTo>
                    <a:pt x="41970" y="97024"/>
                  </a:lnTo>
                  <a:lnTo>
                    <a:pt x="41970" y="95667"/>
                  </a:lnTo>
                  <a:cubicBezTo>
                    <a:pt x="41970" y="90547"/>
                    <a:pt x="46138" y="86380"/>
                    <a:pt x="51257" y="86380"/>
                  </a:cubicBezTo>
                  <a:lnTo>
                    <a:pt x="52603" y="86380"/>
                  </a:lnTo>
                  <a:lnTo>
                    <a:pt x="52603" y="10644"/>
                  </a:lnTo>
                  <a:lnTo>
                    <a:pt x="51257" y="10644"/>
                  </a:lnTo>
                  <a:cubicBezTo>
                    <a:pt x="46138" y="10644"/>
                    <a:pt x="41970" y="6477"/>
                    <a:pt x="41970" y="1357"/>
                  </a:cubicBezTo>
                  <a:lnTo>
                    <a:pt x="419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5"/>
            <p:cNvSpPr/>
            <p:nvPr/>
          </p:nvSpPr>
          <p:spPr>
            <a:xfrm>
              <a:off x="943250" y="1642900"/>
              <a:ext cx="1315375" cy="2426200"/>
            </a:xfrm>
            <a:custGeom>
              <a:avLst/>
              <a:gdLst/>
              <a:ahLst/>
              <a:cxnLst/>
              <a:rect l="l" t="t" r="r" b="b"/>
              <a:pathLst>
                <a:path w="52615" h="97048" extrusionOk="0">
                  <a:moveTo>
                    <a:pt x="10645" y="0"/>
                  </a:moveTo>
                  <a:lnTo>
                    <a:pt x="10645" y="1357"/>
                  </a:lnTo>
                  <a:cubicBezTo>
                    <a:pt x="10645" y="6477"/>
                    <a:pt x="6478" y="10644"/>
                    <a:pt x="1358" y="10644"/>
                  </a:cubicBezTo>
                  <a:lnTo>
                    <a:pt x="1" y="10644"/>
                  </a:lnTo>
                  <a:lnTo>
                    <a:pt x="1" y="86416"/>
                  </a:lnTo>
                  <a:lnTo>
                    <a:pt x="1358" y="86416"/>
                  </a:lnTo>
                  <a:cubicBezTo>
                    <a:pt x="6478" y="86416"/>
                    <a:pt x="10645" y="90583"/>
                    <a:pt x="10645" y="95702"/>
                  </a:cubicBezTo>
                  <a:lnTo>
                    <a:pt x="10645" y="97048"/>
                  </a:lnTo>
                  <a:lnTo>
                    <a:pt x="52615" y="97048"/>
                  </a:lnTo>
                  <a:lnTo>
                    <a:pt x="52615" y="94345"/>
                  </a:lnTo>
                  <a:lnTo>
                    <a:pt x="13288" y="94345"/>
                  </a:lnTo>
                  <a:cubicBezTo>
                    <a:pt x="12669" y="88809"/>
                    <a:pt x="8264" y="84403"/>
                    <a:pt x="2727" y="83772"/>
                  </a:cubicBezTo>
                  <a:lnTo>
                    <a:pt x="2727" y="13276"/>
                  </a:lnTo>
                  <a:cubicBezTo>
                    <a:pt x="8264" y="12656"/>
                    <a:pt x="12669" y="8239"/>
                    <a:pt x="13288" y="2715"/>
                  </a:cubicBezTo>
                  <a:lnTo>
                    <a:pt x="52615" y="2715"/>
                  </a:lnTo>
                  <a:lnTo>
                    <a:pt x="526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5"/>
            <p:cNvSpPr/>
            <p:nvPr/>
          </p:nvSpPr>
          <p:spPr>
            <a:xfrm>
              <a:off x="5369100" y="1565800"/>
              <a:ext cx="1392175" cy="2580400"/>
            </a:xfrm>
            <a:custGeom>
              <a:avLst/>
              <a:gdLst/>
              <a:ahLst/>
              <a:cxnLst/>
              <a:rect l="l" t="t" r="r" b="b"/>
              <a:pathLst>
                <a:path w="55687" h="103216" extrusionOk="0">
                  <a:moveTo>
                    <a:pt x="1" y="0"/>
                  </a:moveTo>
                  <a:lnTo>
                    <a:pt x="1" y="691"/>
                  </a:lnTo>
                  <a:lnTo>
                    <a:pt x="44364" y="691"/>
                  </a:lnTo>
                  <a:lnTo>
                    <a:pt x="44364" y="4441"/>
                  </a:lnTo>
                  <a:cubicBezTo>
                    <a:pt x="44364" y="8240"/>
                    <a:pt x="47459" y="11323"/>
                    <a:pt x="51257" y="11323"/>
                  </a:cubicBezTo>
                  <a:lnTo>
                    <a:pt x="55008" y="11323"/>
                  </a:lnTo>
                  <a:lnTo>
                    <a:pt x="55008" y="91893"/>
                  </a:lnTo>
                  <a:lnTo>
                    <a:pt x="51257" y="91893"/>
                  </a:lnTo>
                  <a:cubicBezTo>
                    <a:pt x="47459" y="91893"/>
                    <a:pt x="44364" y="94988"/>
                    <a:pt x="44364" y="98774"/>
                  </a:cubicBezTo>
                  <a:lnTo>
                    <a:pt x="44364" y="102537"/>
                  </a:lnTo>
                  <a:lnTo>
                    <a:pt x="1" y="102537"/>
                  </a:lnTo>
                  <a:lnTo>
                    <a:pt x="1" y="103216"/>
                  </a:lnTo>
                  <a:lnTo>
                    <a:pt x="45042" y="103216"/>
                  </a:lnTo>
                  <a:lnTo>
                    <a:pt x="45042" y="98786"/>
                  </a:lnTo>
                  <a:cubicBezTo>
                    <a:pt x="45042" y="95357"/>
                    <a:pt x="47828" y="92571"/>
                    <a:pt x="51257" y="92571"/>
                  </a:cubicBezTo>
                  <a:lnTo>
                    <a:pt x="55686" y="92571"/>
                  </a:lnTo>
                  <a:lnTo>
                    <a:pt x="55686" y="10645"/>
                  </a:lnTo>
                  <a:lnTo>
                    <a:pt x="51257" y="10645"/>
                  </a:lnTo>
                  <a:cubicBezTo>
                    <a:pt x="47828" y="10645"/>
                    <a:pt x="45042" y="7859"/>
                    <a:pt x="45042" y="4441"/>
                  </a:cubicBezTo>
                  <a:lnTo>
                    <a:pt x="450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5"/>
            <p:cNvSpPr/>
            <p:nvPr/>
          </p:nvSpPr>
          <p:spPr>
            <a:xfrm>
              <a:off x="866175" y="1565500"/>
              <a:ext cx="1392450" cy="2580400"/>
            </a:xfrm>
            <a:custGeom>
              <a:avLst/>
              <a:gdLst/>
              <a:ahLst/>
              <a:cxnLst/>
              <a:rect l="l" t="t" r="r" b="b"/>
              <a:pathLst>
                <a:path w="55698" h="103216" extrusionOk="0">
                  <a:moveTo>
                    <a:pt x="10644" y="1"/>
                  </a:moveTo>
                  <a:lnTo>
                    <a:pt x="10644" y="4442"/>
                  </a:lnTo>
                  <a:cubicBezTo>
                    <a:pt x="10644" y="7859"/>
                    <a:pt x="7858" y="10645"/>
                    <a:pt x="4441" y="10645"/>
                  </a:cubicBezTo>
                  <a:lnTo>
                    <a:pt x="0" y="10645"/>
                  </a:lnTo>
                  <a:lnTo>
                    <a:pt x="0" y="92571"/>
                  </a:lnTo>
                  <a:lnTo>
                    <a:pt x="4441" y="92571"/>
                  </a:lnTo>
                  <a:cubicBezTo>
                    <a:pt x="7858" y="92571"/>
                    <a:pt x="10644" y="95357"/>
                    <a:pt x="10644" y="98775"/>
                  </a:cubicBezTo>
                  <a:lnTo>
                    <a:pt x="10644" y="103216"/>
                  </a:lnTo>
                  <a:lnTo>
                    <a:pt x="55698" y="103216"/>
                  </a:lnTo>
                  <a:lnTo>
                    <a:pt x="55698" y="102525"/>
                  </a:lnTo>
                  <a:lnTo>
                    <a:pt x="11323" y="102525"/>
                  </a:lnTo>
                  <a:lnTo>
                    <a:pt x="11323" y="98775"/>
                  </a:lnTo>
                  <a:cubicBezTo>
                    <a:pt x="11323" y="94988"/>
                    <a:pt x="8227" y="91893"/>
                    <a:pt x="4441" y="91893"/>
                  </a:cubicBezTo>
                  <a:lnTo>
                    <a:pt x="691" y="91893"/>
                  </a:lnTo>
                  <a:lnTo>
                    <a:pt x="691" y="11323"/>
                  </a:lnTo>
                  <a:lnTo>
                    <a:pt x="4441" y="11323"/>
                  </a:lnTo>
                  <a:cubicBezTo>
                    <a:pt x="8227" y="11323"/>
                    <a:pt x="11323" y="8228"/>
                    <a:pt x="11323" y="4442"/>
                  </a:cubicBezTo>
                  <a:lnTo>
                    <a:pt x="11323" y="691"/>
                  </a:lnTo>
                  <a:lnTo>
                    <a:pt x="55698" y="691"/>
                  </a:lnTo>
                  <a:lnTo>
                    <a:pt x="556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 name="Google Shape;1104;p15"/>
          <p:cNvSpPr txBox="1">
            <a:spLocks noGrp="1"/>
          </p:cNvSpPr>
          <p:nvPr>
            <p:ph type="title"/>
          </p:nvPr>
        </p:nvSpPr>
        <p:spPr>
          <a:xfrm>
            <a:off x="2487675" y="3002625"/>
            <a:ext cx="4168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7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05" name="Google Shape;1105;p15"/>
          <p:cNvSpPr txBox="1">
            <a:spLocks noGrp="1"/>
          </p:cNvSpPr>
          <p:nvPr>
            <p:ph type="title" idx="2"/>
          </p:nvPr>
        </p:nvSpPr>
        <p:spPr>
          <a:xfrm>
            <a:off x="1512000" y="1624050"/>
            <a:ext cx="6120300" cy="15906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2800"/>
              <a:buNone/>
              <a:defRPr sz="2000" b="0">
                <a:solidFill>
                  <a:schemeClr val="dk2"/>
                </a:solidFill>
                <a:latin typeface="Adamina"/>
                <a:ea typeface="Adamina"/>
                <a:cs typeface="Adamina"/>
                <a:sym typeface="Adamin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5407703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Section title and description" preserve="1">
  <p:cSld name="1_Section title and description">
    <p:bg>
      <p:bgPr>
        <a:blipFill>
          <a:blip r:embed="rId2">
            <a:alphaModFix/>
          </a:blip>
          <a:stretch>
            <a:fillRect/>
          </a:stretch>
        </a:blipFill>
        <a:effectLst/>
      </p:bgPr>
    </p:bg>
    <p:spTree>
      <p:nvGrpSpPr>
        <p:cNvPr id="1" name="Shape 1106"/>
        <p:cNvGrpSpPr/>
        <p:nvPr/>
      </p:nvGrpSpPr>
      <p:grpSpPr>
        <a:xfrm>
          <a:off x="0" y="0"/>
          <a:ext cx="0" cy="0"/>
          <a:chOff x="0" y="0"/>
          <a:chExt cx="0" cy="0"/>
        </a:xfrm>
      </p:grpSpPr>
      <p:grpSp>
        <p:nvGrpSpPr>
          <p:cNvPr id="1107" name="Google Shape;1107;p16"/>
          <p:cNvGrpSpPr/>
          <p:nvPr/>
        </p:nvGrpSpPr>
        <p:grpSpPr>
          <a:xfrm>
            <a:off x="76177" y="114913"/>
            <a:ext cx="8991497" cy="4900595"/>
            <a:chOff x="76177" y="114913"/>
            <a:chExt cx="8991497" cy="4900595"/>
          </a:xfrm>
        </p:grpSpPr>
        <p:grpSp>
          <p:nvGrpSpPr>
            <p:cNvPr id="1108" name="Google Shape;1108;p16"/>
            <p:cNvGrpSpPr/>
            <p:nvPr/>
          </p:nvGrpSpPr>
          <p:grpSpPr>
            <a:xfrm>
              <a:off x="4477110" y="4842845"/>
              <a:ext cx="189780" cy="172662"/>
              <a:chOff x="4520653" y="4806269"/>
              <a:chExt cx="189780" cy="172662"/>
            </a:xfrm>
          </p:grpSpPr>
          <p:sp>
            <p:nvSpPr>
              <p:cNvPr id="1109" name="Google Shape;1109;p1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16"/>
            <p:cNvGrpSpPr/>
            <p:nvPr/>
          </p:nvGrpSpPr>
          <p:grpSpPr>
            <a:xfrm>
              <a:off x="194306" y="1034696"/>
              <a:ext cx="213648" cy="3005896"/>
              <a:chOff x="194306" y="1034696"/>
              <a:chExt cx="213648" cy="3005896"/>
            </a:xfrm>
          </p:grpSpPr>
          <p:sp>
            <p:nvSpPr>
              <p:cNvPr id="1113" name="Google Shape;1113;p1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16"/>
            <p:cNvGrpSpPr/>
            <p:nvPr/>
          </p:nvGrpSpPr>
          <p:grpSpPr>
            <a:xfrm>
              <a:off x="1018925" y="4718372"/>
              <a:ext cx="3295960" cy="211904"/>
              <a:chOff x="1018925" y="4669812"/>
              <a:chExt cx="3295960" cy="211904"/>
            </a:xfrm>
          </p:grpSpPr>
          <p:sp>
            <p:nvSpPr>
              <p:cNvPr id="1118" name="Google Shape;1118;p16"/>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6"/>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16"/>
            <p:cNvGrpSpPr/>
            <p:nvPr/>
          </p:nvGrpSpPr>
          <p:grpSpPr>
            <a:xfrm>
              <a:off x="4856159" y="4718372"/>
              <a:ext cx="3296315" cy="211904"/>
              <a:chOff x="4856159" y="4669812"/>
              <a:chExt cx="3296315" cy="211904"/>
            </a:xfrm>
          </p:grpSpPr>
          <p:sp>
            <p:nvSpPr>
              <p:cNvPr id="1121" name="Google Shape;1121;p16"/>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6"/>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16"/>
            <p:cNvGrpSpPr/>
            <p:nvPr/>
          </p:nvGrpSpPr>
          <p:grpSpPr>
            <a:xfrm>
              <a:off x="1005226" y="213208"/>
              <a:ext cx="7133549" cy="211872"/>
              <a:chOff x="1018925" y="199492"/>
              <a:chExt cx="7133549" cy="211872"/>
            </a:xfrm>
          </p:grpSpPr>
          <p:grpSp>
            <p:nvGrpSpPr>
              <p:cNvPr id="1124" name="Google Shape;1124;p16"/>
              <p:cNvGrpSpPr/>
              <p:nvPr/>
            </p:nvGrpSpPr>
            <p:grpSpPr>
              <a:xfrm>
                <a:off x="4856159" y="199492"/>
                <a:ext cx="3296315" cy="211872"/>
                <a:chOff x="4856159" y="254356"/>
                <a:chExt cx="3296315" cy="211872"/>
              </a:xfrm>
            </p:grpSpPr>
            <p:sp>
              <p:nvSpPr>
                <p:cNvPr id="1125" name="Google Shape;1125;p16"/>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6"/>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16"/>
              <p:cNvGrpSpPr/>
              <p:nvPr/>
            </p:nvGrpSpPr>
            <p:grpSpPr>
              <a:xfrm>
                <a:off x="1018925" y="199492"/>
                <a:ext cx="3295960" cy="211872"/>
                <a:chOff x="1018925" y="254356"/>
                <a:chExt cx="3295960" cy="211872"/>
              </a:xfrm>
            </p:grpSpPr>
            <p:sp>
              <p:nvSpPr>
                <p:cNvPr id="1128" name="Google Shape;1128;p1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0" name="Google Shape;1130;p16"/>
            <p:cNvGrpSpPr/>
            <p:nvPr/>
          </p:nvGrpSpPr>
          <p:grpSpPr>
            <a:xfrm>
              <a:off x="91453" y="114937"/>
              <a:ext cx="750045" cy="777207"/>
              <a:chOff x="54877" y="169801"/>
              <a:chExt cx="750045" cy="777207"/>
            </a:xfrm>
          </p:grpSpPr>
          <p:sp>
            <p:nvSpPr>
              <p:cNvPr id="1131" name="Google Shape;1131;p1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16"/>
            <p:cNvGrpSpPr/>
            <p:nvPr/>
          </p:nvGrpSpPr>
          <p:grpSpPr>
            <a:xfrm>
              <a:off x="76177" y="4248700"/>
              <a:ext cx="779177" cy="746654"/>
              <a:chOff x="39601" y="4212124"/>
              <a:chExt cx="779177" cy="746654"/>
            </a:xfrm>
          </p:grpSpPr>
          <p:sp>
            <p:nvSpPr>
              <p:cNvPr id="1151" name="Google Shape;1151;p1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16"/>
            <p:cNvGrpSpPr/>
            <p:nvPr/>
          </p:nvGrpSpPr>
          <p:grpSpPr>
            <a:xfrm>
              <a:off x="8735864" y="1034696"/>
              <a:ext cx="213293" cy="3005896"/>
              <a:chOff x="8735864" y="1034696"/>
              <a:chExt cx="213293" cy="3005896"/>
            </a:xfrm>
          </p:grpSpPr>
          <p:sp>
            <p:nvSpPr>
              <p:cNvPr id="1171" name="Google Shape;1171;p16"/>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6"/>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6"/>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6"/>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 name="Google Shape;1175;p16"/>
            <p:cNvGrpSpPr/>
            <p:nvPr/>
          </p:nvGrpSpPr>
          <p:grpSpPr>
            <a:xfrm>
              <a:off x="8302319" y="114937"/>
              <a:ext cx="750045" cy="777046"/>
              <a:chOff x="8338895" y="169801"/>
              <a:chExt cx="750045" cy="777046"/>
            </a:xfrm>
          </p:grpSpPr>
          <p:sp>
            <p:nvSpPr>
              <p:cNvPr id="1176" name="Google Shape;1176;p16"/>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6"/>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6"/>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6"/>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6"/>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6"/>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6"/>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6"/>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6"/>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6"/>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6"/>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6"/>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6"/>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6"/>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6"/>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6"/>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6"/>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6"/>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6"/>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16"/>
            <p:cNvGrpSpPr/>
            <p:nvPr/>
          </p:nvGrpSpPr>
          <p:grpSpPr>
            <a:xfrm>
              <a:off x="8288916" y="4248700"/>
              <a:ext cx="778757" cy="746654"/>
              <a:chOff x="8325492" y="4212124"/>
              <a:chExt cx="778757" cy="746654"/>
            </a:xfrm>
          </p:grpSpPr>
          <p:sp>
            <p:nvSpPr>
              <p:cNvPr id="1196" name="Google Shape;1196;p16"/>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6"/>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6"/>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6"/>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6"/>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6"/>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6"/>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6"/>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6"/>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6"/>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6"/>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6"/>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6"/>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6"/>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6"/>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6"/>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6"/>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6"/>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6"/>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 name="Google Shape;1215;p16"/>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 name="Google Shape;1216;p16"/>
          <p:cNvSpPr txBox="1">
            <a:spLocks noGrp="1"/>
          </p:cNvSpPr>
          <p:nvPr>
            <p:ph type="title"/>
          </p:nvPr>
        </p:nvSpPr>
        <p:spPr>
          <a:xfrm>
            <a:off x="4476800" y="1165698"/>
            <a:ext cx="3732000" cy="1843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200"/>
              <a:buNone/>
              <a:defRPr sz="3700">
                <a:solidFill>
                  <a:schemeClr val="accent5"/>
                </a:solidFill>
              </a:defRPr>
            </a:lvl1pPr>
            <a:lvl2pPr lvl="1" algn="r" rtl="0">
              <a:spcBef>
                <a:spcPts val="0"/>
              </a:spcBef>
              <a:spcAft>
                <a:spcPts val="0"/>
              </a:spcAft>
              <a:buSzPts val="4200"/>
              <a:buNone/>
              <a:defRPr sz="4200"/>
            </a:lvl2pPr>
            <a:lvl3pPr lvl="2" algn="r" rtl="0">
              <a:spcBef>
                <a:spcPts val="0"/>
              </a:spcBef>
              <a:spcAft>
                <a:spcPts val="0"/>
              </a:spcAft>
              <a:buSzPts val="4200"/>
              <a:buNone/>
              <a:defRPr sz="4200"/>
            </a:lvl3pPr>
            <a:lvl4pPr lvl="3" algn="r" rtl="0">
              <a:spcBef>
                <a:spcPts val="0"/>
              </a:spcBef>
              <a:spcAft>
                <a:spcPts val="0"/>
              </a:spcAft>
              <a:buSzPts val="4200"/>
              <a:buNone/>
              <a:defRPr sz="4200"/>
            </a:lvl4pPr>
            <a:lvl5pPr lvl="4" algn="r" rtl="0">
              <a:spcBef>
                <a:spcPts val="0"/>
              </a:spcBef>
              <a:spcAft>
                <a:spcPts val="0"/>
              </a:spcAft>
              <a:buSzPts val="4200"/>
              <a:buNone/>
              <a:defRPr sz="4200"/>
            </a:lvl5pPr>
            <a:lvl6pPr lvl="5" algn="r" rtl="0">
              <a:spcBef>
                <a:spcPts val="0"/>
              </a:spcBef>
              <a:spcAft>
                <a:spcPts val="0"/>
              </a:spcAft>
              <a:buSzPts val="4200"/>
              <a:buNone/>
              <a:defRPr sz="4200"/>
            </a:lvl6pPr>
            <a:lvl7pPr lvl="6" algn="r" rtl="0">
              <a:spcBef>
                <a:spcPts val="0"/>
              </a:spcBef>
              <a:spcAft>
                <a:spcPts val="0"/>
              </a:spcAft>
              <a:buSzPts val="4200"/>
              <a:buNone/>
              <a:defRPr sz="4200"/>
            </a:lvl7pPr>
            <a:lvl8pPr lvl="7" algn="r" rtl="0">
              <a:spcBef>
                <a:spcPts val="0"/>
              </a:spcBef>
              <a:spcAft>
                <a:spcPts val="0"/>
              </a:spcAft>
              <a:buSzPts val="4200"/>
              <a:buNone/>
              <a:defRPr sz="4200"/>
            </a:lvl8pPr>
            <a:lvl9pPr lvl="8" algn="r" rtl="0">
              <a:spcBef>
                <a:spcPts val="0"/>
              </a:spcBef>
              <a:spcAft>
                <a:spcPts val="0"/>
              </a:spcAft>
              <a:buSzPts val="4200"/>
              <a:buNone/>
              <a:defRPr sz="4200"/>
            </a:lvl9pPr>
          </a:lstStyle>
          <a:p>
            <a:endParaRPr/>
          </a:p>
        </p:txBody>
      </p:sp>
      <p:sp>
        <p:nvSpPr>
          <p:cNvPr id="1217" name="Google Shape;1217;p16"/>
          <p:cNvSpPr txBox="1">
            <a:spLocks noGrp="1"/>
          </p:cNvSpPr>
          <p:nvPr>
            <p:ph type="subTitle" idx="1"/>
          </p:nvPr>
        </p:nvSpPr>
        <p:spPr>
          <a:xfrm>
            <a:off x="5267950" y="3020721"/>
            <a:ext cx="2940900" cy="1005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1500">
                <a:solidFill>
                  <a:schemeClr val="dk1"/>
                </a:solidFill>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Tree>
    <p:extLst>
      <p:ext uri="{BB962C8B-B14F-4D97-AF65-F5344CB8AC3E}">
        <p14:creationId xmlns:p14="http://schemas.microsoft.com/office/powerpoint/2010/main" val="75971634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2" preserve="1">
  <p:cSld name="Title only 2">
    <p:bg>
      <p:bgPr>
        <a:blipFill>
          <a:blip r:embed="rId2">
            <a:alphaModFix/>
          </a:blip>
          <a:stretch>
            <a:fillRect/>
          </a:stretch>
        </a:blipFill>
        <a:effectLst/>
      </p:bgPr>
    </p:bg>
    <p:spTree>
      <p:nvGrpSpPr>
        <p:cNvPr id="1" name="Shape 1218"/>
        <p:cNvGrpSpPr/>
        <p:nvPr/>
      </p:nvGrpSpPr>
      <p:grpSpPr>
        <a:xfrm>
          <a:off x="0" y="0"/>
          <a:ext cx="0" cy="0"/>
          <a:chOff x="0" y="0"/>
          <a:chExt cx="0" cy="0"/>
        </a:xfrm>
      </p:grpSpPr>
      <p:grpSp>
        <p:nvGrpSpPr>
          <p:cNvPr id="1219" name="Google Shape;1219;p17"/>
          <p:cNvGrpSpPr/>
          <p:nvPr/>
        </p:nvGrpSpPr>
        <p:grpSpPr>
          <a:xfrm>
            <a:off x="-23" y="114913"/>
            <a:ext cx="9067896" cy="4900595"/>
            <a:chOff x="-23" y="114913"/>
            <a:chExt cx="9067896" cy="4900595"/>
          </a:xfrm>
        </p:grpSpPr>
        <p:grpSp>
          <p:nvGrpSpPr>
            <p:cNvPr id="1220" name="Google Shape;1220;p17"/>
            <p:cNvGrpSpPr/>
            <p:nvPr/>
          </p:nvGrpSpPr>
          <p:grpSpPr>
            <a:xfrm flipH="1">
              <a:off x="4477159" y="4842845"/>
              <a:ext cx="189780" cy="172662"/>
              <a:chOff x="4520653" y="4806269"/>
              <a:chExt cx="189780" cy="172662"/>
            </a:xfrm>
          </p:grpSpPr>
          <p:sp>
            <p:nvSpPr>
              <p:cNvPr id="1221" name="Google Shape;1221;p1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 name="Google Shape;1224;p17"/>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 name="Google Shape;1225;p17"/>
            <p:cNvGrpSpPr/>
            <p:nvPr/>
          </p:nvGrpSpPr>
          <p:grpSpPr>
            <a:xfrm flipH="1">
              <a:off x="-23" y="114937"/>
              <a:ext cx="9067896" cy="4880416"/>
              <a:chOff x="76177" y="114937"/>
              <a:chExt cx="9067896" cy="4880416"/>
            </a:xfrm>
          </p:grpSpPr>
          <p:grpSp>
            <p:nvGrpSpPr>
              <p:cNvPr id="1226" name="Google Shape;1226;p17"/>
              <p:cNvGrpSpPr/>
              <p:nvPr/>
            </p:nvGrpSpPr>
            <p:grpSpPr>
              <a:xfrm>
                <a:off x="194306" y="1034696"/>
                <a:ext cx="213648" cy="3005896"/>
                <a:chOff x="194306" y="1034696"/>
                <a:chExt cx="213648" cy="3005896"/>
              </a:xfrm>
            </p:grpSpPr>
            <p:sp>
              <p:nvSpPr>
                <p:cNvPr id="1227" name="Google Shape;1227;p1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17"/>
              <p:cNvGrpSpPr/>
              <p:nvPr/>
            </p:nvGrpSpPr>
            <p:grpSpPr>
              <a:xfrm>
                <a:off x="1005226" y="210401"/>
                <a:ext cx="8138847" cy="211872"/>
                <a:chOff x="1005226" y="199492"/>
                <a:chExt cx="8138847" cy="211872"/>
              </a:xfrm>
            </p:grpSpPr>
            <p:sp>
              <p:nvSpPr>
                <p:cNvPr id="1232" name="Google Shape;1232;p1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 name="Google Shape;1233;p17"/>
                <p:cNvGrpSpPr/>
                <p:nvPr/>
              </p:nvGrpSpPr>
              <p:grpSpPr>
                <a:xfrm>
                  <a:off x="1005226" y="199492"/>
                  <a:ext cx="3295960" cy="211872"/>
                  <a:chOff x="1018925" y="254356"/>
                  <a:chExt cx="3295960" cy="211872"/>
                </a:xfrm>
              </p:grpSpPr>
              <p:sp>
                <p:nvSpPr>
                  <p:cNvPr id="1234" name="Google Shape;1234;p1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 name="Google Shape;1236;p17"/>
              <p:cNvGrpSpPr/>
              <p:nvPr/>
            </p:nvGrpSpPr>
            <p:grpSpPr>
              <a:xfrm>
                <a:off x="91453" y="114937"/>
                <a:ext cx="750045" cy="777207"/>
                <a:chOff x="54877" y="169801"/>
                <a:chExt cx="750045" cy="777207"/>
              </a:xfrm>
            </p:grpSpPr>
            <p:sp>
              <p:nvSpPr>
                <p:cNvPr id="1237" name="Google Shape;1237;p1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17"/>
              <p:cNvGrpSpPr/>
              <p:nvPr/>
            </p:nvGrpSpPr>
            <p:grpSpPr>
              <a:xfrm>
                <a:off x="76177" y="4248700"/>
                <a:ext cx="779177" cy="746654"/>
                <a:chOff x="39601" y="4212124"/>
                <a:chExt cx="779177" cy="746654"/>
              </a:xfrm>
            </p:grpSpPr>
            <p:sp>
              <p:nvSpPr>
                <p:cNvPr id="1257" name="Google Shape;1257;p1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 name="Google Shape;1276;p17"/>
              <p:cNvGrpSpPr/>
              <p:nvPr/>
            </p:nvGrpSpPr>
            <p:grpSpPr>
              <a:xfrm rot="10800000" flipH="1">
                <a:off x="1005226" y="4721208"/>
                <a:ext cx="8138847" cy="211872"/>
                <a:chOff x="1005226" y="199492"/>
                <a:chExt cx="8138847" cy="211872"/>
              </a:xfrm>
            </p:grpSpPr>
            <p:sp>
              <p:nvSpPr>
                <p:cNvPr id="1277" name="Google Shape;1277;p1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 name="Google Shape;1278;p17"/>
                <p:cNvGrpSpPr/>
                <p:nvPr/>
              </p:nvGrpSpPr>
              <p:grpSpPr>
                <a:xfrm>
                  <a:off x="1005226" y="199492"/>
                  <a:ext cx="3295960" cy="211872"/>
                  <a:chOff x="1018925" y="254356"/>
                  <a:chExt cx="3295960" cy="211872"/>
                </a:xfrm>
              </p:grpSpPr>
              <p:sp>
                <p:nvSpPr>
                  <p:cNvPr id="1279" name="Google Shape;1279;p1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281" name="Google Shape;1281;p1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sz="3000">
                <a:solidFill>
                  <a:schemeClr val="accent5"/>
                </a:solidFill>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Tree>
    <p:extLst>
      <p:ext uri="{BB962C8B-B14F-4D97-AF65-F5344CB8AC3E}">
        <p14:creationId xmlns:p14="http://schemas.microsoft.com/office/powerpoint/2010/main" val="101492637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3" preserve="1">
  <p:cSld name="Title only 3">
    <p:bg>
      <p:bgPr>
        <a:blipFill>
          <a:blip r:embed="rId2">
            <a:alphaModFix/>
          </a:blip>
          <a:stretch>
            <a:fillRect/>
          </a:stretch>
        </a:blipFill>
        <a:effectLst/>
      </p:bgPr>
    </p:bg>
    <p:spTree>
      <p:nvGrpSpPr>
        <p:cNvPr id="1" name="Shape 1282"/>
        <p:cNvGrpSpPr/>
        <p:nvPr/>
      </p:nvGrpSpPr>
      <p:grpSpPr>
        <a:xfrm>
          <a:off x="0" y="0"/>
          <a:ext cx="0" cy="0"/>
          <a:chOff x="0" y="0"/>
          <a:chExt cx="0" cy="0"/>
        </a:xfrm>
      </p:grpSpPr>
      <p:grpSp>
        <p:nvGrpSpPr>
          <p:cNvPr id="1283" name="Google Shape;1283;p18"/>
          <p:cNvGrpSpPr/>
          <p:nvPr/>
        </p:nvGrpSpPr>
        <p:grpSpPr>
          <a:xfrm>
            <a:off x="76177" y="114913"/>
            <a:ext cx="8991497" cy="4900595"/>
            <a:chOff x="76177" y="114913"/>
            <a:chExt cx="8991497" cy="4900595"/>
          </a:xfrm>
        </p:grpSpPr>
        <p:grpSp>
          <p:nvGrpSpPr>
            <p:cNvPr id="1284" name="Google Shape;1284;p18"/>
            <p:cNvGrpSpPr/>
            <p:nvPr/>
          </p:nvGrpSpPr>
          <p:grpSpPr>
            <a:xfrm>
              <a:off x="4477110" y="4842845"/>
              <a:ext cx="189780" cy="172662"/>
              <a:chOff x="4520653" y="4806269"/>
              <a:chExt cx="189780" cy="172662"/>
            </a:xfrm>
          </p:grpSpPr>
          <p:sp>
            <p:nvSpPr>
              <p:cNvPr id="1285" name="Google Shape;1285;p18"/>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8"/>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8"/>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18"/>
            <p:cNvGrpSpPr/>
            <p:nvPr/>
          </p:nvGrpSpPr>
          <p:grpSpPr>
            <a:xfrm>
              <a:off x="194306" y="1034696"/>
              <a:ext cx="213648" cy="3005896"/>
              <a:chOff x="194306" y="1034696"/>
              <a:chExt cx="213648" cy="3005896"/>
            </a:xfrm>
          </p:grpSpPr>
          <p:sp>
            <p:nvSpPr>
              <p:cNvPr id="1289" name="Google Shape;1289;p18"/>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8"/>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8"/>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8"/>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 name="Google Shape;1293;p18"/>
            <p:cNvGrpSpPr/>
            <p:nvPr/>
          </p:nvGrpSpPr>
          <p:grpSpPr>
            <a:xfrm>
              <a:off x="1018925" y="4718372"/>
              <a:ext cx="3295960" cy="211904"/>
              <a:chOff x="1018925" y="4669812"/>
              <a:chExt cx="3295960" cy="211904"/>
            </a:xfrm>
          </p:grpSpPr>
          <p:sp>
            <p:nvSpPr>
              <p:cNvPr id="1294" name="Google Shape;1294;p18"/>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8"/>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18"/>
            <p:cNvGrpSpPr/>
            <p:nvPr/>
          </p:nvGrpSpPr>
          <p:grpSpPr>
            <a:xfrm>
              <a:off x="4856159" y="4718372"/>
              <a:ext cx="3296315" cy="211904"/>
              <a:chOff x="4856159" y="4669812"/>
              <a:chExt cx="3296315" cy="211904"/>
            </a:xfrm>
          </p:grpSpPr>
          <p:sp>
            <p:nvSpPr>
              <p:cNvPr id="1297" name="Google Shape;1297;p18"/>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8"/>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18"/>
            <p:cNvGrpSpPr/>
            <p:nvPr/>
          </p:nvGrpSpPr>
          <p:grpSpPr>
            <a:xfrm>
              <a:off x="1005226" y="213208"/>
              <a:ext cx="7133549" cy="211872"/>
              <a:chOff x="1018925" y="199492"/>
              <a:chExt cx="7133549" cy="211872"/>
            </a:xfrm>
          </p:grpSpPr>
          <p:grpSp>
            <p:nvGrpSpPr>
              <p:cNvPr id="1300" name="Google Shape;1300;p18"/>
              <p:cNvGrpSpPr/>
              <p:nvPr/>
            </p:nvGrpSpPr>
            <p:grpSpPr>
              <a:xfrm>
                <a:off x="4856159" y="199492"/>
                <a:ext cx="3296315" cy="211872"/>
                <a:chOff x="4856159" y="254356"/>
                <a:chExt cx="3296315" cy="211872"/>
              </a:xfrm>
            </p:grpSpPr>
            <p:sp>
              <p:nvSpPr>
                <p:cNvPr id="1301" name="Google Shape;1301;p18"/>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8"/>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18"/>
              <p:cNvGrpSpPr/>
              <p:nvPr/>
            </p:nvGrpSpPr>
            <p:grpSpPr>
              <a:xfrm>
                <a:off x="1018925" y="199492"/>
                <a:ext cx="3295960" cy="211872"/>
                <a:chOff x="1018925" y="254356"/>
                <a:chExt cx="3295960" cy="211872"/>
              </a:xfrm>
            </p:grpSpPr>
            <p:sp>
              <p:nvSpPr>
                <p:cNvPr id="1304" name="Google Shape;1304;p18"/>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8"/>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6" name="Google Shape;1306;p18"/>
            <p:cNvGrpSpPr/>
            <p:nvPr/>
          </p:nvGrpSpPr>
          <p:grpSpPr>
            <a:xfrm>
              <a:off x="91453" y="114937"/>
              <a:ext cx="750045" cy="777207"/>
              <a:chOff x="54877" y="169801"/>
              <a:chExt cx="750045" cy="777207"/>
            </a:xfrm>
          </p:grpSpPr>
          <p:sp>
            <p:nvSpPr>
              <p:cNvPr id="1307" name="Google Shape;1307;p18"/>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8"/>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8"/>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8"/>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8"/>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8"/>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8"/>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8"/>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8"/>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8"/>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8"/>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8"/>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8"/>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8"/>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8"/>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8"/>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8"/>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8"/>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8"/>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18"/>
            <p:cNvGrpSpPr/>
            <p:nvPr/>
          </p:nvGrpSpPr>
          <p:grpSpPr>
            <a:xfrm>
              <a:off x="76177" y="4248700"/>
              <a:ext cx="779177" cy="746654"/>
              <a:chOff x="39601" y="4212124"/>
              <a:chExt cx="779177" cy="746654"/>
            </a:xfrm>
          </p:grpSpPr>
          <p:sp>
            <p:nvSpPr>
              <p:cNvPr id="1327" name="Google Shape;1327;p18"/>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8"/>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8"/>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8"/>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8"/>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8"/>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8"/>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8"/>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8"/>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8"/>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8"/>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8"/>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8"/>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8"/>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8"/>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8"/>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8"/>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8"/>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8"/>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18"/>
            <p:cNvGrpSpPr/>
            <p:nvPr/>
          </p:nvGrpSpPr>
          <p:grpSpPr>
            <a:xfrm>
              <a:off x="8735864" y="1034696"/>
              <a:ext cx="213293" cy="3005896"/>
              <a:chOff x="8735864" y="1034696"/>
              <a:chExt cx="213293" cy="3005896"/>
            </a:xfrm>
          </p:grpSpPr>
          <p:sp>
            <p:nvSpPr>
              <p:cNvPr id="1347" name="Google Shape;1347;p18"/>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8"/>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8"/>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8"/>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8"/>
            <p:cNvGrpSpPr/>
            <p:nvPr/>
          </p:nvGrpSpPr>
          <p:grpSpPr>
            <a:xfrm>
              <a:off x="8302319" y="114937"/>
              <a:ext cx="750045" cy="777046"/>
              <a:chOff x="8338895" y="169801"/>
              <a:chExt cx="750045" cy="777046"/>
            </a:xfrm>
          </p:grpSpPr>
          <p:sp>
            <p:nvSpPr>
              <p:cNvPr id="1352" name="Google Shape;1352;p18"/>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8"/>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8"/>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8"/>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8"/>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8"/>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8"/>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8"/>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8"/>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8"/>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8"/>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8"/>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8"/>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8"/>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8"/>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8"/>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8"/>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8"/>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8"/>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18"/>
            <p:cNvGrpSpPr/>
            <p:nvPr/>
          </p:nvGrpSpPr>
          <p:grpSpPr>
            <a:xfrm>
              <a:off x="8288916" y="4248700"/>
              <a:ext cx="778757" cy="746654"/>
              <a:chOff x="8325492" y="4212124"/>
              <a:chExt cx="778757" cy="746654"/>
            </a:xfrm>
          </p:grpSpPr>
          <p:sp>
            <p:nvSpPr>
              <p:cNvPr id="1372" name="Google Shape;1372;p18"/>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8"/>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8"/>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8"/>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8"/>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8"/>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8"/>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8"/>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8"/>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8"/>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8"/>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8"/>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8"/>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8"/>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8"/>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8"/>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8"/>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8"/>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8"/>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 name="Google Shape;1391;p18"/>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18"/>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2800"/>
              <a:buNone/>
              <a:defRPr sz="3000">
                <a:solidFill>
                  <a:schemeClr val="accent5"/>
                </a:solidFill>
              </a:defRPr>
            </a:lvl1pPr>
            <a:lvl2pPr lvl="1" rtl="0">
              <a:spcBef>
                <a:spcPts val="0"/>
              </a:spcBef>
              <a:spcAft>
                <a:spcPts val="0"/>
              </a:spcAft>
              <a:buClr>
                <a:schemeClr val="accent5"/>
              </a:buClr>
              <a:buSzPts val="2800"/>
              <a:buNone/>
              <a:defRPr>
                <a:solidFill>
                  <a:schemeClr val="accent5"/>
                </a:solidFill>
              </a:defRPr>
            </a:lvl2pPr>
            <a:lvl3pPr lvl="2" rtl="0">
              <a:spcBef>
                <a:spcPts val="0"/>
              </a:spcBef>
              <a:spcAft>
                <a:spcPts val="0"/>
              </a:spcAft>
              <a:buClr>
                <a:schemeClr val="accent5"/>
              </a:buClr>
              <a:buSzPts val="2800"/>
              <a:buNone/>
              <a:defRPr>
                <a:solidFill>
                  <a:schemeClr val="accent5"/>
                </a:solidFill>
              </a:defRPr>
            </a:lvl3pPr>
            <a:lvl4pPr lvl="3" rtl="0">
              <a:spcBef>
                <a:spcPts val="0"/>
              </a:spcBef>
              <a:spcAft>
                <a:spcPts val="0"/>
              </a:spcAft>
              <a:buClr>
                <a:schemeClr val="accent5"/>
              </a:buClr>
              <a:buSzPts val="2800"/>
              <a:buNone/>
              <a:defRPr>
                <a:solidFill>
                  <a:schemeClr val="accent5"/>
                </a:solidFill>
              </a:defRPr>
            </a:lvl4pPr>
            <a:lvl5pPr lvl="4" rtl="0">
              <a:spcBef>
                <a:spcPts val="0"/>
              </a:spcBef>
              <a:spcAft>
                <a:spcPts val="0"/>
              </a:spcAft>
              <a:buClr>
                <a:schemeClr val="accent5"/>
              </a:buClr>
              <a:buSzPts val="2800"/>
              <a:buNone/>
              <a:defRPr>
                <a:solidFill>
                  <a:schemeClr val="accent5"/>
                </a:solidFill>
              </a:defRPr>
            </a:lvl5pPr>
            <a:lvl6pPr lvl="5" rtl="0">
              <a:spcBef>
                <a:spcPts val="0"/>
              </a:spcBef>
              <a:spcAft>
                <a:spcPts val="0"/>
              </a:spcAft>
              <a:buClr>
                <a:schemeClr val="accent5"/>
              </a:buClr>
              <a:buSzPts val="2800"/>
              <a:buNone/>
              <a:defRPr>
                <a:solidFill>
                  <a:schemeClr val="accent5"/>
                </a:solidFill>
              </a:defRPr>
            </a:lvl6pPr>
            <a:lvl7pPr lvl="6" rtl="0">
              <a:spcBef>
                <a:spcPts val="0"/>
              </a:spcBef>
              <a:spcAft>
                <a:spcPts val="0"/>
              </a:spcAft>
              <a:buClr>
                <a:schemeClr val="accent5"/>
              </a:buClr>
              <a:buSzPts val="2800"/>
              <a:buNone/>
              <a:defRPr>
                <a:solidFill>
                  <a:schemeClr val="accent5"/>
                </a:solidFill>
              </a:defRPr>
            </a:lvl7pPr>
            <a:lvl8pPr lvl="7" rtl="0">
              <a:spcBef>
                <a:spcPts val="0"/>
              </a:spcBef>
              <a:spcAft>
                <a:spcPts val="0"/>
              </a:spcAft>
              <a:buClr>
                <a:schemeClr val="accent5"/>
              </a:buClr>
              <a:buSzPts val="2800"/>
              <a:buNone/>
              <a:defRPr>
                <a:solidFill>
                  <a:schemeClr val="accent5"/>
                </a:solidFill>
              </a:defRPr>
            </a:lvl8pPr>
            <a:lvl9pPr lvl="8" rtl="0">
              <a:spcBef>
                <a:spcPts val="0"/>
              </a:spcBef>
              <a:spcAft>
                <a:spcPts val="0"/>
              </a:spcAft>
              <a:buClr>
                <a:schemeClr val="accent5"/>
              </a:buClr>
              <a:buSzPts val="2800"/>
              <a:buNone/>
              <a:defRPr>
                <a:solidFill>
                  <a:schemeClr val="accent5"/>
                </a:solidFill>
              </a:defRPr>
            </a:lvl9pPr>
          </a:lstStyle>
          <a:p>
            <a:endParaRPr/>
          </a:p>
        </p:txBody>
      </p:sp>
    </p:spTree>
    <p:extLst>
      <p:ext uri="{BB962C8B-B14F-4D97-AF65-F5344CB8AC3E}">
        <p14:creationId xmlns:p14="http://schemas.microsoft.com/office/powerpoint/2010/main" val="281753925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Numbers and text" preserve="1">
  <p:cSld name="Numbers and text">
    <p:bg>
      <p:bgPr>
        <a:blipFill>
          <a:blip r:embed="rId2">
            <a:alphaModFix/>
          </a:blip>
          <a:stretch>
            <a:fillRect/>
          </a:stretch>
        </a:blipFill>
        <a:effectLst/>
      </p:bgPr>
    </p:bg>
    <p:spTree>
      <p:nvGrpSpPr>
        <p:cNvPr id="1" name="Shape 1393"/>
        <p:cNvGrpSpPr/>
        <p:nvPr/>
      </p:nvGrpSpPr>
      <p:grpSpPr>
        <a:xfrm>
          <a:off x="0" y="0"/>
          <a:ext cx="0" cy="0"/>
          <a:chOff x="0" y="0"/>
          <a:chExt cx="0" cy="0"/>
        </a:xfrm>
      </p:grpSpPr>
      <p:grpSp>
        <p:nvGrpSpPr>
          <p:cNvPr id="1394" name="Google Shape;1394;p19"/>
          <p:cNvGrpSpPr/>
          <p:nvPr/>
        </p:nvGrpSpPr>
        <p:grpSpPr>
          <a:xfrm>
            <a:off x="76177" y="114913"/>
            <a:ext cx="8991497" cy="4900595"/>
            <a:chOff x="76177" y="114913"/>
            <a:chExt cx="8991497" cy="4900595"/>
          </a:xfrm>
        </p:grpSpPr>
        <p:grpSp>
          <p:nvGrpSpPr>
            <p:cNvPr id="1395" name="Google Shape;1395;p19"/>
            <p:cNvGrpSpPr/>
            <p:nvPr/>
          </p:nvGrpSpPr>
          <p:grpSpPr>
            <a:xfrm>
              <a:off x="4477110" y="4842845"/>
              <a:ext cx="189780" cy="172662"/>
              <a:chOff x="4520653" y="4806269"/>
              <a:chExt cx="189780" cy="172662"/>
            </a:xfrm>
          </p:grpSpPr>
          <p:sp>
            <p:nvSpPr>
              <p:cNvPr id="1396" name="Google Shape;1396;p19"/>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9"/>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9"/>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 name="Google Shape;1399;p19"/>
            <p:cNvGrpSpPr/>
            <p:nvPr/>
          </p:nvGrpSpPr>
          <p:grpSpPr>
            <a:xfrm>
              <a:off x="194306" y="1034696"/>
              <a:ext cx="213648" cy="3005896"/>
              <a:chOff x="194306" y="1034696"/>
              <a:chExt cx="213648" cy="3005896"/>
            </a:xfrm>
          </p:grpSpPr>
          <p:sp>
            <p:nvSpPr>
              <p:cNvPr id="1400" name="Google Shape;1400;p19"/>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9"/>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9"/>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9"/>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 name="Google Shape;1404;p19"/>
            <p:cNvGrpSpPr/>
            <p:nvPr/>
          </p:nvGrpSpPr>
          <p:grpSpPr>
            <a:xfrm>
              <a:off x="1018925" y="4718372"/>
              <a:ext cx="3295960" cy="211904"/>
              <a:chOff x="1018925" y="4669812"/>
              <a:chExt cx="3295960" cy="211904"/>
            </a:xfrm>
          </p:grpSpPr>
          <p:sp>
            <p:nvSpPr>
              <p:cNvPr id="1405" name="Google Shape;1405;p19"/>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9"/>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19"/>
            <p:cNvGrpSpPr/>
            <p:nvPr/>
          </p:nvGrpSpPr>
          <p:grpSpPr>
            <a:xfrm>
              <a:off x="4856159" y="4718372"/>
              <a:ext cx="3296315" cy="211904"/>
              <a:chOff x="4856159" y="4669812"/>
              <a:chExt cx="3296315" cy="211904"/>
            </a:xfrm>
          </p:grpSpPr>
          <p:sp>
            <p:nvSpPr>
              <p:cNvPr id="1408" name="Google Shape;1408;p19"/>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9"/>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 name="Google Shape;1410;p19"/>
            <p:cNvGrpSpPr/>
            <p:nvPr/>
          </p:nvGrpSpPr>
          <p:grpSpPr>
            <a:xfrm>
              <a:off x="1005226" y="213208"/>
              <a:ext cx="7133549" cy="211872"/>
              <a:chOff x="1018925" y="199492"/>
              <a:chExt cx="7133549" cy="211872"/>
            </a:xfrm>
          </p:grpSpPr>
          <p:grpSp>
            <p:nvGrpSpPr>
              <p:cNvPr id="1411" name="Google Shape;1411;p19"/>
              <p:cNvGrpSpPr/>
              <p:nvPr/>
            </p:nvGrpSpPr>
            <p:grpSpPr>
              <a:xfrm>
                <a:off x="4856159" y="199492"/>
                <a:ext cx="3296315" cy="211872"/>
                <a:chOff x="4856159" y="254356"/>
                <a:chExt cx="3296315" cy="211872"/>
              </a:xfrm>
            </p:grpSpPr>
            <p:sp>
              <p:nvSpPr>
                <p:cNvPr id="1412" name="Google Shape;1412;p19"/>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9"/>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 name="Google Shape;1414;p19"/>
              <p:cNvGrpSpPr/>
              <p:nvPr/>
            </p:nvGrpSpPr>
            <p:grpSpPr>
              <a:xfrm>
                <a:off x="1018925" y="199492"/>
                <a:ext cx="3295960" cy="211872"/>
                <a:chOff x="1018925" y="254356"/>
                <a:chExt cx="3295960" cy="211872"/>
              </a:xfrm>
            </p:grpSpPr>
            <p:sp>
              <p:nvSpPr>
                <p:cNvPr id="1415" name="Google Shape;1415;p1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7" name="Google Shape;1417;p19"/>
            <p:cNvGrpSpPr/>
            <p:nvPr/>
          </p:nvGrpSpPr>
          <p:grpSpPr>
            <a:xfrm>
              <a:off x="91453" y="114937"/>
              <a:ext cx="750045" cy="777207"/>
              <a:chOff x="54877" y="169801"/>
              <a:chExt cx="750045" cy="777207"/>
            </a:xfrm>
          </p:grpSpPr>
          <p:sp>
            <p:nvSpPr>
              <p:cNvPr id="1418" name="Google Shape;1418;p19"/>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9"/>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9"/>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9"/>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9"/>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9"/>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9"/>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9"/>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9"/>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9"/>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9"/>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9"/>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9"/>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9"/>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9"/>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9"/>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9"/>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9"/>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9"/>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 name="Google Shape;1437;p19"/>
            <p:cNvGrpSpPr/>
            <p:nvPr/>
          </p:nvGrpSpPr>
          <p:grpSpPr>
            <a:xfrm>
              <a:off x="76177" y="4248700"/>
              <a:ext cx="779177" cy="746654"/>
              <a:chOff x="39601" y="4212124"/>
              <a:chExt cx="779177" cy="746654"/>
            </a:xfrm>
          </p:grpSpPr>
          <p:sp>
            <p:nvSpPr>
              <p:cNvPr id="1438" name="Google Shape;1438;p19"/>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9"/>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9"/>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9"/>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9"/>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9"/>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9"/>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9"/>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9"/>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9"/>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9"/>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9"/>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9"/>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9"/>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9"/>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9"/>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9"/>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9"/>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9"/>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 name="Google Shape;1457;p19"/>
            <p:cNvGrpSpPr/>
            <p:nvPr/>
          </p:nvGrpSpPr>
          <p:grpSpPr>
            <a:xfrm>
              <a:off x="8735864" y="1034696"/>
              <a:ext cx="213293" cy="3005896"/>
              <a:chOff x="8735864" y="1034696"/>
              <a:chExt cx="213293" cy="3005896"/>
            </a:xfrm>
          </p:grpSpPr>
          <p:sp>
            <p:nvSpPr>
              <p:cNvPr id="1458" name="Google Shape;1458;p19"/>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9"/>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9"/>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9"/>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19"/>
            <p:cNvGrpSpPr/>
            <p:nvPr/>
          </p:nvGrpSpPr>
          <p:grpSpPr>
            <a:xfrm>
              <a:off x="8302319" y="114937"/>
              <a:ext cx="750045" cy="777046"/>
              <a:chOff x="8338895" y="169801"/>
              <a:chExt cx="750045" cy="777046"/>
            </a:xfrm>
          </p:grpSpPr>
          <p:sp>
            <p:nvSpPr>
              <p:cNvPr id="1463" name="Google Shape;1463;p19"/>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9"/>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9"/>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9"/>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9"/>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9"/>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9"/>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9"/>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9"/>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9"/>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9"/>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9"/>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9"/>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9"/>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9"/>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9"/>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9"/>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9"/>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9"/>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19"/>
            <p:cNvGrpSpPr/>
            <p:nvPr/>
          </p:nvGrpSpPr>
          <p:grpSpPr>
            <a:xfrm>
              <a:off x="8288916" y="4248700"/>
              <a:ext cx="778757" cy="746654"/>
              <a:chOff x="8325492" y="4212124"/>
              <a:chExt cx="778757" cy="746654"/>
            </a:xfrm>
          </p:grpSpPr>
          <p:sp>
            <p:nvSpPr>
              <p:cNvPr id="1483" name="Google Shape;1483;p19"/>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9"/>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9"/>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9"/>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9"/>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9"/>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9"/>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9"/>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9"/>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9"/>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9"/>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9"/>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9"/>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9"/>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9"/>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9"/>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9"/>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9"/>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9"/>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2" name="Google Shape;1502;p19"/>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 name="Google Shape;1503;p19"/>
          <p:cNvSpPr txBox="1">
            <a:spLocks noGrp="1"/>
          </p:cNvSpPr>
          <p:nvPr>
            <p:ph type="title" hasCustomPrompt="1"/>
          </p:nvPr>
        </p:nvSpPr>
        <p:spPr>
          <a:xfrm>
            <a:off x="3771000" y="21172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4" name="Google Shape;1504;p19"/>
          <p:cNvSpPr txBox="1">
            <a:spLocks noGrp="1"/>
          </p:cNvSpPr>
          <p:nvPr>
            <p:ph type="subTitle" idx="1"/>
          </p:nvPr>
        </p:nvSpPr>
        <p:spPr>
          <a:xfrm>
            <a:off x="3773700" y="2742200"/>
            <a:ext cx="3577800" cy="4953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1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5" name="Google Shape;1505;p19"/>
          <p:cNvSpPr txBox="1">
            <a:spLocks noGrp="1"/>
          </p:cNvSpPr>
          <p:nvPr>
            <p:ph type="title" idx="2" hasCustomPrompt="1"/>
          </p:nvPr>
        </p:nvSpPr>
        <p:spPr>
          <a:xfrm>
            <a:off x="3771000" y="6921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6" name="Google Shape;1506;p19"/>
          <p:cNvSpPr txBox="1">
            <a:spLocks noGrp="1"/>
          </p:cNvSpPr>
          <p:nvPr>
            <p:ph type="subTitle" idx="3"/>
          </p:nvPr>
        </p:nvSpPr>
        <p:spPr>
          <a:xfrm>
            <a:off x="3773700" y="1317100"/>
            <a:ext cx="3577800" cy="49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07" name="Google Shape;1507;p19"/>
          <p:cNvSpPr txBox="1">
            <a:spLocks noGrp="1"/>
          </p:cNvSpPr>
          <p:nvPr>
            <p:ph type="title" idx="4" hasCustomPrompt="1"/>
          </p:nvPr>
        </p:nvSpPr>
        <p:spPr>
          <a:xfrm>
            <a:off x="3771000" y="3542300"/>
            <a:ext cx="3583200" cy="68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solidFill>
                  <a:schemeClr val="accent5"/>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508" name="Google Shape;1508;p19"/>
          <p:cNvSpPr txBox="1">
            <a:spLocks noGrp="1"/>
          </p:cNvSpPr>
          <p:nvPr>
            <p:ph type="subTitle" idx="5"/>
          </p:nvPr>
        </p:nvSpPr>
        <p:spPr>
          <a:xfrm>
            <a:off x="3773700" y="4167350"/>
            <a:ext cx="3577800" cy="495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extLst>
      <p:ext uri="{BB962C8B-B14F-4D97-AF65-F5344CB8AC3E}">
        <p14:creationId xmlns:p14="http://schemas.microsoft.com/office/powerpoint/2010/main" val="93527407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one column 2" preserve="1">
  <p:cSld name="Title and one column 2">
    <p:bg>
      <p:bgPr>
        <a:blipFill>
          <a:blip r:embed="rId2">
            <a:alphaModFix/>
          </a:blip>
          <a:stretch>
            <a:fillRect/>
          </a:stretch>
        </a:blipFill>
        <a:effectLst/>
      </p:bgPr>
    </p:bg>
    <p:spTree>
      <p:nvGrpSpPr>
        <p:cNvPr id="1" name="Shape 1509"/>
        <p:cNvGrpSpPr/>
        <p:nvPr/>
      </p:nvGrpSpPr>
      <p:grpSpPr>
        <a:xfrm>
          <a:off x="0" y="0"/>
          <a:ext cx="0" cy="0"/>
          <a:chOff x="0" y="0"/>
          <a:chExt cx="0" cy="0"/>
        </a:xfrm>
      </p:grpSpPr>
      <p:grpSp>
        <p:nvGrpSpPr>
          <p:cNvPr id="1510" name="Google Shape;1510;p20"/>
          <p:cNvGrpSpPr/>
          <p:nvPr/>
        </p:nvGrpSpPr>
        <p:grpSpPr>
          <a:xfrm>
            <a:off x="76177" y="114913"/>
            <a:ext cx="8991497" cy="4900595"/>
            <a:chOff x="76177" y="114913"/>
            <a:chExt cx="8991497" cy="4900595"/>
          </a:xfrm>
        </p:grpSpPr>
        <p:grpSp>
          <p:nvGrpSpPr>
            <p:cNvPr id="1511" name="Google Shape;1511;p20"/>
            <p:cNvGrpSpPr/>
            <p:nvPr/>
          </p:nvGrpSpPr>
          <p:grpSpPr>
            <a:xfrm>
              <a:off x="4477110" y="4842845"/>
              <a:ext cx="189780" cy="172662"/>
              <a:chOff x="4520653" y="4806269"/>
              <a:chExt cx="189780" cy="172662"/>
            </a:xfrm>
          </p:grpSpPr>
          <p:sp>
            <p:nvSpPr>
              <p:cNvPr id="1512" name="Google Shape;1512;p2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 name="Google Shape;1515;p20"/>
            <p:cNvGrpSpPr/>
            <p:nvPr/>
          </p:nvGrpSpPr>
          <p:grpSpPr>
            <a:xfrm>
              <a:off x="194306" y="1034696"/>
              <a:ext cx="213648" cy="3005896"/>
              <a:chOff x="194306" y="1034696"/>
              <a:chExt cx="213648" cy="3005896"/>
            </a:xfrm>
          </p:grpSpPr>
          <p:sp>
            <p:nvSpPr>
              <p:cNvPr id="1516" name="Google Shape;1516;p2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20"/>
            <p:cNvGrpSpPr/>
            <p:nvPr/>
          </p:nvGrpSpPr>
          <p:grpSpPr>
            <a:xfrm>
              <a:off x="1018925" y="4718372"/>
              <a:ext cx="3295960" cy="211904"/>
              <a:chOff x="1018925" y="4669812"/>
              <a:chExt cx="3295960" cy="211904"/>
            </a:xfrm>
          </p:grpSpPr>
          <p:sp>
            <p:nvSpPr>
              <p:cNvPr id="1521" name="Google Shape;1521;p2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 name="Google Shape;1523;p20"/>
            <p:cNvGrpSpPr/>
            <p:nvPr/>
          </p:nvGrpSpPr>
          <p:grpSpPr>
            <a:xfrm>
              <a:off x="4856159" y="4718372"/>
              <a:ext cx="3296315" cy="211904"/>
              <a:chOff x="4856159" y="4669812"/>
              <a:chExt cx="3296315" cy="211904"/>
            </a:xfrm>
          </p:grpSpPr>
          <p:sp>
            <p:nvSpPr>
              <p:cNvPr id="1524" name="Google Shape;1524;p2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20"/>
            <p:cNvGrpSpPr/>
            <p:nvPr/>
          </p:nvGrpSpPr>
          <p:grpSpPr>
            <a:xfrm>
              <a:off x="1005226" y="213208"/>
              <a:ext cx="7133549" cy="211872"/>
              <a:chOff x="1018925" y="199492"/>
              <a:chExt cx="7133549" cy="211872"/>
            </a:xfrm>
          </p:grpSpPr>
          <p:grpSp>
            <p:nvGrpSpPr>
              <p:cNvPr id="1527" name="Google Shape;1527;p20"/>
              <p:cNvGrpSpPr/>
              <p:nvPr/>
            </p:nvGrpSpPr>
            <p:grpSpPr>
              <a:xfrm>
                <a:off x="4856159" y="199492"/>
                <a:ext cx="3296315" cy="211872"/>
                <a:chOff x="4856159" y="254356"/>
                <a:chExt cx="3296315" cy="211872"/>
              </a:xfrm>
            </p:grpSpPr>
            <p:sp>
              <p:nvSpPr>
                <p:cNvPr id="1528" name="Google Shape;1528;p2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20"/>
              <p:cNvGrpSpPr/>
              <p:nvPr/>
            </p:nvGrpSpPr>
            <p:grpSpPr>
              <a:xfrm>
                <a:off x="1018925" y="199492"/>
                <a:ext cx="3295960" cy="211872"/>
                <a:chOff x="1018925" y="254356"/>
                <a:chExt cx="3295960" cy="211872"/>
              </a:xfrm>
            </p:grpSpPr>
            <p:sp>
              <p:nvSpPr>
                <p:cNvPr id="1531" name="Google Shape;1531;p2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3" name="Google Shape;1533;p20"/>
            <p:cNvGrpSpPr/>
            <p:nvPr/>
          </p:nvGrpSpPr>
          <p:grpSpPr>
            <a:xfrm>
              <a:off x="91453" y="114937"/>
              <a:ext cx="750045" cy="777207"/>
              <a:chOff x="54877" y="169801"/>
              <a:chExt cx="750045" cy="777207"/>
            </a:xfrm>
          </p:grpSpPr>
          <p:sp>
            <p:nvSpPr>
              <p:cNvPr id="1534" name="Google Shape;1534;p2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20"/>
            <p:cNvGrpSpPr/>
            <p:nvPr/>
          </p:nvGrpSpPr>
          <p:grpSpPr>
            <a:xfrm>
              <a:off x="76177" y="4248700"/>
              <a:ext cx="779177" cy="746654"/>
              <a:chOff x="39601" y="4212124"/>
              <a:chExt cx="779177" cy="746654"/>
            </a:xfrm>
          </p:grpSpPr>
          <p:sp>
            <p:nvSpPr>
              <p:cNvPr id="1554" name="Google Shape;1554;p2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20"/>
            <p:cNvGrpSpPr/>
            <p:nvPr/>
          </p:nvGrpSpPr>
          <p:grpSpPr>
            <a:xfrm>
              <a:off x="8735864" y="1034696"/>
              <a:ext cx="213293" cy="3005896"/>
              <a:chOff x="8735864" y="1034696"/>
              <a:chExt cx="213293" cy="3005896"/>
            </a:xfrm>
          </p:grpSpPr>
          <p:sp>
            <p:nvSpPr>
              <p:cNvPr id="1574" name="Google Shape;1574;p2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20"/>
            <p:cNvGrpSpPr/>
            <p:nvPr/>
          </p:nvGrpSpPr>
          <p:grpSpPr>
            <a:xfrm>
              <a:off x="8302319" y="114937"/>
              <a:ext cx="750045" cy="777046"/>
              <a:chOff x="8338895" y="169801"/>
              <a:chExt cx="750045" cy="777046"/>
            </a:xfrm>
          </p:grpSpPr>
          <p:sp>
            <p:nvSpPr>
              <p:cNvPr id="1579" name="Google Shape;1579;p2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 name="Google Shape;1598;p20"/>
            <p:cNvGrpSpPr/>
            <p:nvPr/>
          </p:nvGrpSpPr>
          <p:grpSpPr>
            <a:xfrm>
              <a:off x="8288916" y="4248700"/>
              <a:ext cx="778757" cy="746654"/>
              <a:chOff x="8325492" y="4212124"/>
              <a:chExt cx="778757" cy="746654"/>
            </a:xfrm>
          </p:grpSpPr>
          <p:sp>
            <p:nvSpPr>
              <p:cNvPr id="1599" name="Google Shape;1599;p2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2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9" name="Google Shape;1619;p20"/>
          <p:cNvSpPr txBox="1">
            <a:spLocks noGrp="1"/>
          </p:cNvSpPr>
          <p:nvPr>
            <p:ph type="title"/>
          </p:nvPr>
        </p:nvSpPr>
        <p:spPr>
          <a:xfrm>
            <a:off x="4104650" y="1433775"/>
            <a:ext cx="4045200" cy="954300"/>
          </a:xfrm>
          <a:prstGeom prst="rect">
            <a:avLst/>
          </a:prstGeom>
        </p:spPr>
        <p:txBody>
          <a:bodyPr spcFirstLastPara="1" wrap="square" lIns="91425" tIns="91425" rIns="91425" bIns="91425" anchor="b" anchorCtr="0">
            <a:noAutofit/>
          </a:bodyPr>
          <a:lstStyle>
            <a:lvl1pPr lvl="0" algn="l" rtl="0">
              <a:spcBef>
                <a:spcPts val="0"/>
              </a:spcBef>
              <a:spcAft>
                <a:spcPts val="0"/>
              </a:spcAft>
              <a:buSzPts val="4200"/>
              <a:buNone/>
              <a:defRPr sz="4600">
                <a:solidFill>
                  <a:schemeClr val="accent5"/>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620" name="Google Shape;1620;p20"/>
          <p:cNvSpPr txBox="1">
            <a:spLocks noGrp="1"/>
          </p:cNvSpPr>
          <p:nvPr>
            <p:ph type="subTitle" idx="1"/>
          </p:nvPr>
        </p:nvSpPr>
        <p:spPr>
          <a:xfrm>
            <a:off x="4104650" y="2320250"/>
            <a:ext cx="3973500" cy="137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500">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extLst>
      <p:ext uri="{BB962C8B-B14F-4D97-AF65-F5344CB8AC3E}">
        <p14:creationId xmlns:p14="http://schemas.microsoft.com/office/powerpoint/2010/main" val="37038696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wo columns 2" preserve="1">
  <p:cSld name="Title and two columns 2">
    <p:bg>
      <p:bgPr>
        <a:blipFill>
          <a:blip r:embed="rId2">
            <a:alphaModFix/>
          </a:blip>
          <a:stretch>
            <a:fillRect/>
          </a:stretch>
        </a:blipFill>
        <a:effectLst/>
      </p:bgPr>
    </p:bg>
    <p:spTree>
      <p:nvGrpSpPr>
        <p:cNvPr id="1" name="Shape 1621"/>
        <p:cNvGrpSpPr/>
        <p:nvPr/>
      </p:nvGrpSpPr>
      <p:grpSpPr>
        <a:xfrm>
          <a:off x="0" y="0"/>
          <a:ext cx="0" cy="0"/>
          <a:chOff x="0" y="0"/>
          <a:chExt cx="0" cy="0"/>
        </a:xfrm>
      </p:grpSpPr>
      <p:grpSp>
        <p:nvGrpSpPr>
          <p:cNvPr id="1622" name="Google Shape;1622;p21"/>
          <p:cNvGrpSpPr/>
          <p:nvPr/>
        </p:nvGrpSpPr>
        <p:grpSpPr>
          <a:xfrm>
            <a:off x="76177" y="114913"/>
            <a:ext cx="9067896" cy="4900595"/>
            <a:chOff x="76177" y="114913"/>
            <a:chExt cx="9067896" cy="4900595"/>
          </a:xfrm>
        </p:grpSpPr>
        <p:grpSp>
          <p:nvGrpSpPr>
            <p:cNvPr id="1623" name="Google Shape;1623;p21"/>
            <p:cNvGrpSpPr/>
            <p:nvPr/>
          </p:nvGrpSpPr>
          <p:grpSpPr>
            <a:xfrm>
              <a:off x="4477110" y="4842845"/>
              <a:ext cx="189780" cy="172662"/>
              <a:chOff x="4520653" y="4806269"/>
              <a:chExt cx="189780" cy="172662"/>
            </a:xfrm>
          </p:grpSpPr>
          <p:sp>
            <p:nvSpPr>
              <p:cNvPr id="1624" name="Google Shape;1624;p21"/>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1"/>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1"/>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7" name="Google Shape;1627;p21"/>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8" name="Google Shape;1628;p21"/>
            <p:cNvGrpSpPr/>
            <p:nvPr/>
          </p:nvGrpSpPr>
          <p:grpSpPr>
            <a:xfrm>
              <a:off x="76177" y="114937"/>
              <a:ext cx="9067896" cy="4880416"/>
              <a:chOff x="76177" y="114937"/>
              <a:chExt cx="9067896" cy="4880416"/>
            </a:xfrm>
          </p:grpSpPr>
          <p:grpSp>
            <p:nvGrpSpPr>
              <p:cNvPr id="1629" name="Google Shape;1629;p21"/>
              <p:cNvGrpSpPr/>
              <p:nvPr/>
            </p:nvGrpSpPr>
            <p:grpSpPr>
              <a:xfrm>
                <a:off x="194306" y="1034696"/>
                <a:ext cx="213648" cy="3005896"/>
                <a:chOff x="194306" y="1034696"/>
                <a:chExt cx="213648" cy="3005896"/>
              </a:xfrm>
            </p:grpSpPr>
            <p:sp>
              <p:nvSpPr>
                <p:cNvPr id="1630" name="Google Shape;1630;p21"/>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1"/>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1"/>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1"/>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21"/>
              <p:cNvGrpSpPr/>
              <p:nvPr/>
            </p:nvGrpSpPr>
            <p:grpSpPr>
              <a:xfrm>
                <a:off x="1005226" y="210401"/>
                <a:ext cx="8138847" cy="211872"/>
                <a:chOff x="1005226" y="199492"/>
                <a:chExt cx="8138847" cy="211872"/>
              </a:xfrm>
            </p:grpSpPr>
            <p:sp>
              <p:nvSpPr>
                <p:cNvPr id="1635" name="Google Shape;1635;p2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6" name="Google Shape;1636;p21"/>
                <p:cNvGrpSpPr/>
                <p:nvPr/>
              </p:nvGrpSpPr>
              <p:grpSpPr>
                <a:xfrm>
                  <a:off x="1005226" y="199492"/>
                  <a:ext cx="3295960" cy="211872"/>
                  <a:chOff x="1018925" y="254356"/>
                  <a:chExt cx="3295960" cy="211872"/>
                </a:xfrm>
              </p:grpSpPr>
              <p:sp>
                <p:nvSpPr>
                  <p:cNvPr id="1637" name="Google Shape;1637;p2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9" name="Google Shape;1639;p21"/>
              <p:cNvGrpSpPr/>
              <p:nvPr/>
            </p:nvGrpSpPr>
            <p:grpSpPr>
              <a:xfrm>
                <a:off x="91453" y="114937"/>
                <a:ext cx="750045" cy="777207"/>
                <a:chOff x="54877" y="169801"/>
                <a:chExt cx="750045" cy="777207"/>
              </a:xfrm>
            </p:grpSpPr>
            <p:sp>
              <p:nvSpPr>
                <p:cNvPr id="1640" name="Google Shape;1640;p21"/>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1"/>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1"/>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1"/>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1"/>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1"/>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1"/>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1"/>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1"/>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1"/>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1"/>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1"/>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1"/>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1"/>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1"/>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1"/>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1"/>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1"/>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1"/>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 name="Google Shape;1659;p21"/>
              <p:cNvGrpSpPr/>
              <p:nvPr/>
            </p:nvGrpSpPr>
            <p:grpSpPr>
              <a:xfrm>
                <a:off x="76177" y="4248700"/>
                <a:ext cx="779177" cy="746654"/>
                <a:chOff x="39601" y="4212124"/>
                <a:chExt cx="779177" cy="746654"/>
              </a:xfrm>
            </p:grpSpPr>
            <p:sp>
              <p:nvSpPr>
                <p:cNvPr id="1660" name="Google Shape;1660;p21"/>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1"/>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1"/>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1"/>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1"/>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1"/>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1"/>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1"/>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1"/>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1"/>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1"/>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1"/>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1"/>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1"/>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1"/>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1"/>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1"/>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1"/>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1"/>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21"/>
              <p:cNvGrpSpPr/>
              <p:nvPr/>
            </p:nvGrpSpPr>
            <p:grpSpPr>
              <a:xfrm rot="10800000" flipH="1">
                <a:off x="1005226" y="4721208"/>
                <a:ext cx="8138847" cy="211872"/>
                <a:chOff x="1005226" y="199492"/>
                <a:chExt cx="8138847" cy="211872"/>
              </a:xfrm>
            </p:grpSpPr>
            <p:sp>
              <p:nvSpPr>
                <p:cNvPr id="1680" name="Google Shape;1680;p2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1" name="Google Shape;1681;p21"/>
                <p:cNvGrpSpPr/>
                <p:nvPr/>
              </p:nvGrpSpPr>
              <p:grpSpPr>
                <a:xfrm>
                  <a:off x="1005226" y="199492"/>
                  <a:ext cx="3295960" cy="211872"/>
                  <a:chOff x="1018925" y="254356"/>
                  <a:chExt cx="3295960" cy="211872"/>
                </a:xfrm>
              </p:grpSpPr>
              <p:sp>
                <p:nvSpPr>
                  <p:cNvPr id="1682" name="Google Shape;1682;p2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684" name="Google Shape;1684;p21"/>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85" name="Google Shape;1685;p21"/>
          <p:cNvSpPr txBox="1">
            <a:spLocks noGrp="1"/>
          </p:cNvSpPr>
          <p:nvPr>
            <p:ph type="title" idx="2"/>
          </p:nvPr>
        </p:nvSpPr>
        <p:spPr>
          <a:xfrm>
            <a:off x="4782288"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686" name="Google Shape;1686;p21"/>
          <p:cNvSpPr txBox="1">
            <a:spLocks noGrp="1"/>
          </p:cNvSpPr>
          <p:nvPr>
            <p:ph type="title" idx="3"/>
          </p:nvPr>
        </p:nvSpPr>
        <p:spPr>
          <a:xfrm>
            <a:off x="4839588"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687" name="Google Shape;1687;p21"/>
          <p:cNvSpPr txBox="1">
            <a:spLocks noGrp="1"/>
          </p:cNvSpPr>
          <p:nvPr>
            <p:ph type="title" idx="4"/>
          </p:nvPr>
        </p:nvSpPr>
        <p:spPr>
          <a:xfrm>
            <a:off x="1728312" y="298620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688" name="Google Shape;1688;p21"/>
          <p:cNvSpPr txBox="1">
            <a:spLocks noGrp="1"/>
          </p:cNvSpPr>
          <p:nvPr>
            <p:ph type="title" idx="5"/>
          </p:nvPr>
        </p:nvSpPr>
        <p:spPr>
          <a:xfrm>
            <a:off x="1785713"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25900268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hree columns 1" preserve="1">
  <p:cSld name="Title and three columns 1">
    <p:bg>
      <p:bgPr>
        <a:blipFill>
          <a:blip r:embed="rId2">
            <a:alphaModFix/>
          </a:blip>
          <a:stretch>
            <a:fillRect/>
          </a:stretch>
        </a:blipFill>
        <a:effectLst/>
      </p:bgPr>
    </p:bg>
    <p:spTree>
      <p:nvGrpSpPr>
        <p:cNvPr id="1" name="Shape 1689"/>
        <p:cNvGrpSpPr/>
        <p:nvPr/>
      </p:nvGrpSpPr>
      <p:grpSpPr>
        <a:xfrm>
          <a:off x="0" y="0"/>
          <a:ext cx="0" cy="0"/>
          <a:chOff x="0" y="0"/>
          <a:chExt cx="0" cy="0"/>
        </a:xfrm>
      </p:grpSpPr>
      <p:grpSp>
        <p:nvGrpSpPr>
          <p:cNvPr id="1690" name="Google Shape;1690;p22"/>
          <p:cNvGrpSpPr/>
          <p:nvPr/>
        </p:nvGrpSpPr>
        <p:grpSpPr>
          <a:xfrm>
            <a:off x="76177" y="114913"/>
            <a:ext cx="9067896" cy="4900595"/>
            <a:chOff x="76177" y="114913"/>
            <a:chExt cx="9067896" cy="4900595"/>
          </a:xfrm>
        </p:grpSpPr>
        <p:grpSp>
          <p:nvGrpSpPr>
            <p:cNvPr id="1691" name="Google Shape;1691;p22"/>
            <p:cNvGrpSpPr/>
            <p:nvPr/>
          </p:nvGrpSpPr>
          <p:grpSpPr>
            <a:xfrm>
              <a:off x="4477110" y="4842845"/>
              <a:ext cx="189780" cy="172662"/>
              <a:chOff x="4520653" y="4806269"/>
              <a:chExt cx="189780" cy="172662"/>
            </a:xfrm>
          </p:grpSpPr>
          <p:sp>
            <p:nvSpPr>
              <p:cNvPr id="1692" name="Google Shape;1692;p2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 name="Google Shape;1695;p22"/>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6" name="Google Shape;1696;p22"/>
            <p:cNvGrpSpPr/>
            <p:nvPr/>
          </p:nvGrpSpPr>
          <p:grpSpPr>
            <a:xfrm>
              <a:off x="76177" y="114937"/>
              <a:ext cx="9067896" cy="4880416"/>
              <a:chOff x="76177" y="114937"/>
              <a:chExt cx="9067896" cy="4880416"/>
            </a:xfrm>
          </p:grpSpPr>
          <p:grpSp>
            <p:nvGrpSpPr>
              <p:cNvPr id="1697" name="Google Shape;1697;p22"/>
              <p:cNvGrpSpPr/>
              <p:nvPr/>
            </p:nvGrpSpPr>
            <p:grpSpPr>
              <a:xfrm>
                <a:off x="194306" y="1034696"/>
                <a:ext cx="213648" cy="3005896"/>
                <a:chOff x="194306" y="1034696"/>
                <a:chExt cx="213648" cy="3005896"/>
              </a:xfrm>
            </p:grpSpPr>
            <p:sp>
              <p:nvSpPr>
                <p:cNvPr id="1698" name="Google Shape;1698;p22"/>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22"/>
              <p:cNvGrpSpPr/>
              <p:nvPr/>
            </p:nvGrpSpPr>
            <p:grpSpPr>
              <a:xfrm>
                <a:off x="1005226" y="210401"/>
                <a:ext cx="8138847" cy="211872"/>
                <a:chOff x="1005226" y="199492"/>
                <a:chExt cx="8138847" cy="211872"/>
              </a:xfrm>
            </p:grpSpPr>
            <p:sp>
              <p:nvSpPr>
                <p:cNvPr id="1703" name="Google Shape;1703;p2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4" name="Google Shape;1704;p22"/>
                <p:cNvGrpSpPr/>
                <p:nvPr/>
              </p:nvGrpSpPr>
              <p:grpSpPr>
                <a:xfrm>
                  <a:off x="1005226" y="199492"/>
                  <a:ext cx="3295960" cy="211872"/>
                  <a:chOff x="1018925" y="254356"/>
                  <a:chExt cx="3295960" cy="211872"/>
                </a:xfrm>
              </p:grpSpPr>
              <p:sp>
                <p:nvSpPr>
                  <p:cNvPr id="1705" name="Google Shape;1705;p2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7" name="Google Shape;1707;p22"/>
              <p:cNvGrpSpPr/>
              <p:nvPr/>
            </p:nvGrpSpPr>
            <p:grpSpPr>
              <a:xfrm>
                <a:off x="91453" y="114937"/>
                <a:ext cx="750045" cy="777207"/>
                <a:chOff x="54877" y="169801"/>
                <a:chExt cx="750045" cy="777207"/>
              </a:xfrm>
            </p:grpSpPr>
            <p:sp>
              <p:nvSpPr>
                <p:cNvPr id="1708" name="Google Shape;1708;p22"/>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22"/>
              <p:cNvGrpSpPr/>
              <p:nvPr/>
            </p:nvGrpSpPr>
            <p:grpSpPr>
              <a:xfrm>
                <a:off x="76177" y="4248700"/>
                <a:ext cx="779177" cy="746654"/>
                <a:chOff x="39601" y="4212124"/>
                <a:chExt cx="779177" cy="746654"/>
              </a:xfrm>
            </p:grpSpPr>
            <p:sp>
              <p:nvSpPr>
                <p:cNvPr id="1728" name="Google Shape;1728;p22"/>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22"/>
              <p:cNvGrpSpPr/>
              <p:nvPr/>
            </p:nvGrpSpPr>
            <p:grpSpPr>
              <a:xfrm rot="10800000" flipH="1">
                <a:off x="1005226" y="4721208"/>
                <a:ext cx="8138847" cy="211872"/>
                <a:chOff x="1005226" y="199492"/>
                <a:chExt cx="8138847" cy="211872"/>
              </a:xfrm>
            </p:grpSpPr>
            <p:sp>
              <p:nvSpPr>
                <p:cNvPr id="1748" name="Google Shape;1748;p2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9" name="Google Shape;1749;p22"/>
                <p:cNvGrpSpPr/>
                <p:nvPr/>
              </p:nvGrpSpPr>
              <p:grpSpPr>
                <a:xfrm>
                  <a:off x="1005226" y="199492"/>
                  <a:ext cx="3295960" cy="211872"/>
                  <a:chOff x="1018925" y="254356"/>
                  <a:chExt cx="3295960" cy="211872"/>
                </a:xfrm>
              </p:grpSpPr>
              <p:sp>
                <p:nvSpPr>
                  <p:cNvPr id="1750" name="Google Shape;1750;p2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752" name="Google Shape;1752;p22"/>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53" name="Google Shape;1753;p22"/>
          <p:cNvSpPr txBox="1">
            <a:spLocks noGrp="1"/>
          </p:cNvSpPr>
          <p:nvPr>
            <p:ph type="title" idx="2" hasCustomPrompt="1"/>
          </p:nvPr>
        </p:nvSpPr>
        <p:spPr>
          <a:xfrm>
            <a:off x="3955364"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54" name="Google Shape;1754;p22"/>
          <p:cNvSpPr txBox="1">
            <a:spLocks noGrp="1"/>
          </p:cNvSpPr>
          <p:nvPr>
            <p:ph type="title" idx="3"/>
          </p:nvPr>
        </p:nvSpPr>
        <p:spPr>
          <a:xfrm>
            <a:off x="3255313" y="221505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55" name="Google Shape;1755;p22"/>
          <p:cNvSpPr txBox="1">
            <a:spLocks noGrp="1"/>
          </p:cNvSpPr>
          <p:nvPr>
            <p:ph type="title" idx="4"/>
          </p:nvPr>
        </p:nvSpPr>
        <p:spPr>
          <a:xfrm>
            <a:off x="3312611"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756" name="Google Shape;1756;p22"/>
          <p:cNvSpPr txBox="1">
            <a:spLocks noGrp="1"/>
          </p:cNvSpPr>
          <p:nvPr>
            <p:ph type="title" idx="5" hasCustomPrompt="1"/>
          </p:nvPr>
        </p:nvSpPr>
        <p:spPr>
          <a:xfrm>
            <a:off x="1206280"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57" name="Google Shape;1757;p22"/>
          <p:cNvSpPr txBox="1">
            <a:spLocks noGrp="1"/>
          </p:cNvSpPr>
          <p:nvPr>
            <p:ph type="title" idx="6"/>
          </p:nvPr>
        </p:nvSpPr>
        <p:spPr>
          <a:xfrm>
            <a:off x="506125" y="221505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58" name="Google Shape;1758;p22"/>
          <p:cNvSpPr txBox="1">
            <a:spLocks noGrp="1"/>
          </p:cNvSpPr>
          <p:nvPr>
            <p:ph type="title" idx="7"/>
          </p:nvPr>
        </p:nvSpPr>
        <p:spPr>
          <a:xfrm>
            <a:off x="563525"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759" name="Google Shape;1759;p22"/>
          <p:cNvSpPr txBox="1">
            <a:spLocks noGrp="1"/>
          </p:cNvSpPr>
          <p:nvPr>
            <p:ph type="title" idx="8" hasCustomPrompt="1"/>
          </p:nvPr>
        </p:nvSpPr>
        <p:spPr>
          <a:xfrm>
            <a:off x="6704447" y="1683450"/>
            <a:ext cx="12333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accent5"/>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60" name="Google Shape;1760;p22"/>
          <p:cNvSpPr txBox="1">
            <a:spLocks noGrp="1"/>
          </p:cNvSpPr>
          <p:nvPr>
            <p:ph type="title" idx="9"/>
          </p:nvPr>
        </p:nvSpPr>
        <p:spPr>
          <a:xfrm>
            <a:off x="6004325" y="221505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761" name="Google Shape;1761;p22"/>
          <p:cNvSpPr txBox="1">
            <a:spLocks noGrp="1"/>
          </p:cNvSpPr>
          <p:nvPr>
            <p:ph type="title" idx="13"/>
          </p:nvPr>
        </p:nvSpPr>
        <p:spPr>
          <a:xfrm>
            <a:off x="6061698" y="2670450"/>
            <a:ext cx="2518800" cy="87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143935592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hree columns 2" preserve="1">
  <p:cSld name="Title and three columns 2">
    <p:bg>
      <p:bgPr>
        <a:blipFill>
          <a:blip r:embed="rId2">
            <a:alphaModFix/>
          </a:blip>
          <a:stretch>
            <a:fillRect/>
          </a:stretch>
        </a:blipFill>
        <a:effectLst/>
      </p:bgPr>
    </p:bg>
    <p:spTree>
      <p:nvGrpSpPr>
        <p:cNvPr id="1" name="Shape 1762"/>
        <p:cNvGrpSpPr/>
        <p:nvPr/>
      </p:nvGrpSpPr>
      <p:grpSpPr>
        <a:xfrm>
          <a:off x="0" y="0"/>
          <a:ext cx="0" cy="0"/>
          <a:chOff x="0" y="0"/>
          <a:chExt cx="0" cy="0"/>
        </a:xfrm>
      </p:grpSpPr>
      <p:grpSp>
        <p:nvGrpSpPr>
          <p:cNvPr id="1763" name="Google Shape;1763;p23"/>
          <p:cNvGrpSpPr/>
          <p:nvPr/>
        </p:nvGrpSpPr>
        <p:grpSpPr>
          <a:xfrm>
            <a:off x="76177" y="114913"/>
            <a:ext cx="9067896" cy="4900595"/>
            <a:chOff x="76177" y="114913"/>
            <a:chExt cx="9067896" cy="4900595"/>
          </a:xfrm>
        </p:grpSpPr>
        <p:grpSp>
          <p:nvGrpSpPr>
            <p:cNvPr id="1764" name="Google Shape;1764;p23"/>
            <p:cNvGrpSpPr/>
            <p:nvPr/>
          </p:nvGrpSpPr>
          <p:grpSpPr>
            <a:xfrm>
              <a:off x="4477110" y="4842845"/>
              <a:ext cx="189780" cy="172662"/>
              <a:chOff x="4520653" y="4806269"/>
              <a:chExt cx="189780" cy="172662"/>
            </a:xfrm>
          </p:grpSpPr>
          <p:sp>
            <p:nvSpPr>
              <p:cNvPr id="1765" name="Google Shape;1765;p23"/>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3"/>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3"/>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8" name="Google Shape;1768;p23"/>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9" name="Google Shape;1769;p23"/>
            <p:cNvGrpSpPr/>
            <p:nvPr/>
          </p:nvGrpSpPr>
          <p:grpSpPr>
            <a:xfrm>
              <a:off x="76177" y="114937"/>
              <a:ext cx="9067896" cy="4880416"/>
              <a:chOff x="76177" y="114937"/>
              <a:chExt cx="9067896" cy="4880416"/>
            </a:xfrm>
          </p:grpSpPr>
          <p:grpSp>
            <p:nvGrpSpPr>
              <p:cNvPr id="1770" name="Google Shape;1770;p23"/>
              <p:cNvGrpSpPr/>
              <p:nvPr/>
            </p:nvGrpSpPr>
            <p:grpSpPr>
              <a:xfrm>
                <a:off x="194306" y="1034696"/>
                <a:ext cx="213648" cy="3005896"/>
                <a:chOff x="194306" y="1034696"/>
                <a:chExt cx="213648" cy="3005896"/>
              </a:xfrm>
            </p:grpSpPr>
            <p:sp>
              <p:nvSpPr>
                <p:cNvPr id="1771" name="Google Shape;1771;p23"/>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3"/>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3"/>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3"/>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23"/>
              <p:cNvGrpSpPr/>
              <p:nvPr/>
            </p:nvGrpSpPr>
            <p:grpSpPr>
              <a:xfrm>
                <a:off x="1005226" y="210401"/>
                <a:ext cx="8138847" cy="211872"/>
                <a:chOff x="1005226" y="199492"/>
                <a:chExt cx="8138847" cy="211872"/>
              </a:xfrm>
            </p:grpSpPr>
            <p:sp>
              <p:nvSpPr>
                <p:cNvPr id="1776" name="Google Shape;1776;p2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7" name="Google Shape;1777;p23"/>
                <p:cNvGrpSpPr/>
                <p:nvPr/>
              </p:nvGrpSpPr>
              <p:grpSpPr>
                <a:xfrm>
                  <a:off x="1005226" y="199492"/>
                  <a:ext cx="3295960" cy="211872"/>
                  <a:chOff x="1018925" y="254356"/>
                  <a:chExt cx="3295960" cy="211872"/>
                </a:xfrm>
              </p:grpSpPr>
              <p:sp>
                <p:nvSpPr>
                  <p:cNvPr id="1778" name="Google Shape;1778;p2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0" name="Google Shape;1780;p23"/>
              <p:cNvGrpSpPr/>
              <p:nvPr/>
            </p:nvGrpSpPr>
            <p:grpSpPr>
              <a:xfrm>
                <a:off x="91453" y="114937"/>
                <a:ext cx="750045" cy="777207"/>
                <a:chOff x="54877" y="169801"/>
                <a:chExt cx="750045" cy="777207"/>
              </a:xfrm>
            </p:grpSpPr>
            <p:sp>
              <p:nvSpPr>
                <p:cNvPr id="1781" name="Google Shape;1781;p23"/>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3"/>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3"/>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3"/>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3"/>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3"/>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3"/>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3"/>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3"/>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3"/>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3"/>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3"/>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3"/>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3"/>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3"/>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3"/>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3"/>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3"/>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3"/>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23"/>
              <p:cNvGrpSpPr/>
              <p:nvPr/>
            </p:nvGrpSpPr>
            <p:grpSpPr>
              <a:xfrm>
                <a:off x="76177" y="4248700"/>
                <a:ext cx="779177" cy="746654"/>
                <a:chOff x="39601" y="4212124"/>
                <a:chExt cx="779177" cy="746654"/>
              </a:xfrm>
            </p:grpSpPr>
            <p:sp>
              <p:nvSpPr>
                <p:cNvPr id="1801" name="Google Shape;1801;p23"/>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3"/>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3"/>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3"/>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3"/>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3"/>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3"/>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3"/>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3"/>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3"/>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3"/>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3"/>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3"/>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3"/>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3"/>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3"/>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3"/>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3"/>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3"/>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 name="Google Shape;1820;p23"/>
              <p:cNvGrpSpPr/>
              <p:nvPr/>
            </p:nvGrpSpPr>
            <p:grpSpPr>
              <a:xfrm rot="10800000" flipH="1">
                <a:off x="1005226" y="4721208"/>
                <a:ext cx="8138847" cy="211872"/>
                <a:chOff x="1005226" y="199492"/>
                <a:chExt cx="8138847" cy="211872"/>
              </a:xfrm>
            </p:grpSpPr>
            <p:sp>
              <p:nvSpPr>
                <p:cNvPr id="1821" name="Google Shape;1821;p23"/>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 name="Google Shape;1822;p23"/>
                <p:cNvGrpSpPr/>
                <p:nvPr/>
              </p:nvGrpSpPr>
              <p:grpSpPr>
                <a:xfrm>
                  <a:off x="1005226" y="199492"/>
                  <a:ext cx="3295960" cy="211872"/>
                  <a:chOff x="1018925" y="254356"/>
                  <a:chExt cx="3295960" cy="211872"/>
                </a:xfrm>
              </p:grpSpPr>
              <p:sp>
                <p:nvSpPr>
                  <p:cNvPr id="1823" name="Google Shape;1823;p23"/>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3"/>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825" name="Google Shape;1825;p23"/>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26" name="Google Shape;1826;p23"/>
          <p:cNvSpPr txBox="1">
            <a:spLocks noGrp="1"/>
          </p:cNvSpPr>
          <p:nvPr>
            <p:ph type="title" idx="2"/>
          </p:nvPr>
        </p:nvSpPr>
        <p:spPr>
          <a:xfrm>
            <a:off x="3255300"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27" name="Google Shape;1827;p23"/>
          <p:cNvSpPr txBox="1">
            <a:spLocks noGrp="1"/>
          </p:cNvSpPr>
          <p:nvPr>
            <p:ph type="title" idx="3"/>
          </p:nvPr>
        </p:nvSpPr>
        <p:spPr>
          <a:xfrm>
            <a:off x="3312600"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28" name="Google Shape;1828;p23"/>
          <p:cNvSpPr txBox="1">
            <a:spLocks noGrp="1"/>
          </p:cNvSpPr>
          <p:nvPr>
            <p:ph type="title" idx="4"/>
          </p:nvPr>
        </p:nvSpPr>
        <p:spPr>
          <a:xfrm>
            <a:off x="658525" y="2986200"/>
            <a:ext cx="26337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29" name="Google Shape;1829;p23"/>
          <p:cNvSpPr txBox="1">
            <a:spLocks noGrp="1"/>
          </p:cNvSpPr>
          <p:nvPr>
            <p:ph type="title" idx="5"/>
          </p:nvPr>
        </p:nvSpPr>
        <p:spPr>
          <a:xfrm>
            <a:off x="715925"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30" name="Google Shape;1830;p23"/>
          <p:cNvSpPr txBox="1">
            <a:spLocks noGrp="1"/>
          </p:cNvSpPr>
          <p:nvPr>
            <p:ph type="title" idx="6"/>
          </p:nvPr>
        </p:nvSpPr>
        <p:spPr>
          <a:xfrm>
            <a:off x="5851925" y="2986200"/>
            <a:ext cx="2633400" cy="5316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831" name="Google Shape;1831;p23"/>
          <p:cNvSpPr txBox="1">
            <a:spLocks noGrp="1"/>
          </p:cNvSpPr>
          <p:nvPr>
            <p:ph type="title" idx="7"/>
          </p:nvPr>
        </p:nvSpPr>
        <p:spPr>
          <a:xfrm>
            <a:off x="5909292" y="3441600"/>
            <a:ext cx="25188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832" name="Google Shape;1832;p23"/>
          <p:cNvSpPr txBox="1">
            <a:spLocks noGrp="1"/>
          </p:cNvSpPr>
          <p:nvPr>
            <p:ph type="title" idx="8" hasCustomPrompt="1"/>
          </p:nvPr>
        </p:nvSpPr>
        <p:spPr>
          <a:xfrm>
            <a:off x="1493250"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33" name="Google Shape;1833;p23"/>
          <p:cNvSpPr txBox="1">
            <a:spLocks noGrp="1"/>
          </p:cNvSpPr>
          <p:nvPr>
            <p:ph type="title" idx="9" hasCustomPrompt="1"/>
          </p:nvPr>
        </p:nvSpPr>
        <p:spPr>
          <a:xfrm>
            <a:off x="4089875"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834" name="Google Shape;1834;p23"/>
          <p:cNvSpPr txBox="1">
            <a:spLocks noGrp="1"/>
          </p:cNvSpPr>
          <p:nvPr>
            <p:ph type="title" idx="13" hasCustomPrompt="1"/>
          </p:nvPr>
        </p:nvSpPr>
        <p:spPr>
          <a:xfrm>
            <a:off x="6686425" y="1917525"/>
            <a:ext cx="964200" cy="531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Tree>
    <p:extLst>
      <p:ext uri="{BB962C8B-B14F-4D97-AF65-F5344CB8AC3E}">
        <p14:creationId xmlns:p14="http://schemas.microsoft.com/office/powerpoint/2010/main" val="141424989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hree columns 3" preserve="1">
  <p:cSld name="Title and three columns 3">
    <p:spTree>
      <p:nvGrpSpPr>
        <p:cNvPr id="1" name="Shape 1835"/>
        <p:cNvGrpSpPr/>
        <p:nvPr/>
      </p:nvGrpSpPr>
      <p:grpSpPr>
        <a:xfrm>
          <a:off x="0" y="0"/>
          <a:ext cx="0" cy="0"/>
          <a:chOff x="0" y="0"/>
          <a:chExt cx="0" cy="0"/>
        </a:xfrm>
      </p:grpSpPr>
      <p:grpSp>
        <p:nvGrpSpPr>
          <p:cNvPr id="1836" name="Google Shape;1836;p24"/>
          <p:cNvGrpSpPr/>
          <p:nvPr/>
        </p:nvGrpSpPr>
        <p:grpSpPr>
          <a:xfrm>
            <a:off x="-23" y="114913"/>
            <a:ext cx="9067896" cy="4900595"/>
            <a:chOff x="-23" y="114913"/>
            <a:chExt cx="9067896" cy="4900595"/>
          </a:xfrm>
        </p:grpSpPr>
        <p:grpSp>
          <p:nvGrpSpPr>
            <p:cNvPr id="1837" name="Google Shape;1837;p24"/>
            <p:cNvGrpSpPr/>
            <p:nvPr/>
          </p:nvGrpSpPr>
          <p:grpSpPr>
            <a:xfrm flipH="1">
              <a:off x="4477159" y="4842845"/>
              <a:ext cx="189780" cy="172662"/>
              <a:chOff x="4520653" y="4806269"/>
              <a:chExt cx="189780" cy="172662"/>
            </a:xfrm>
          </p:grpSpPr>
          <p:sp>
            <p:nvSpPr>
              <p:cNvPr id="1838" name="Google Shape;1838;p24"/>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4"/>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4"/>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1" name="Google Shape;1841;p24"/>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2" name="Google Shape;1842;p24"/>
            <p:cNvGrpSpPr/>
            <p:nvPr/>
          </p:nvGrpSpPr>
          <p:grpSpPr>
            <a:xfrm flipH="1">
              <a:off x="-23" y="114937"/>
              <a:ext cx="9067896" cy="4880416"/>
              <a:chOff x="76177" y="114937"/>
              <a:chExt cx="9067896" cy="4880416"/>
            </a:xfrm>
          </p:grpSpPr>
          <p:grpSp>
            <p:nvGrpSpPr>
              <p:cNvPr id="1843" name="Google Shape;1843;p24"/>
              <p:cNvGrpSpPr/>
              <p:nvPr/>
            </p:nvGrpSpPr>
            <p:grpSpPr>
              <a:xfrm>
                <a:off x="194306" y="1034696"/>
                <a:ext cx="213648" cy="3005896"/>
                <a:chOff x="194306" y="1034696"/>
                <a:chExt cx="213648" cy="3005896"/>
              </a:xfrm>
            </p:grpSpPr>
            <p:sp>
              <p:nvSpPr>
                <p:cNvPr id="1844" name="Google Shape;1844;p24"/>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4"/>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4"/>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4"/>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24"/>
              <p:cNvGrpSpPr/>
              <p:nvPr/>
            </p:nvGrpSpPr>
            <p:grpSpPr>
              <a:xfrm>
                <a:off x="1005226" y="210401"/>
                <a:ext cx="8138847" cy="211872"/>
                <a:chOff x="1005226" y="199492"/>
                <a:chExt cx="8138847" cy="211872"/>
              </a:xfrm>
            </p:grpSpPr>
            <p:sp>
              <p:nvSpPr>
                <p:cNvPr id="1849" name="Google Shape;1849;p24"/>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0" name="Google Shape;1850;p24"/>
                <p:cNvGrpSpPr/>
                <p:nvPr/>
              </p:nvGrpSpPr>
              <p:grpSpPr>
                <a:xfrm>
                  <a:off x="1005226" y="199492"/>
                  <a:ext cx="3295960" cy="211872"/>
                  <a:chOff x="1018925" y="254356"/>
                  <a:chExt cx="3295960" cy="211872"/>
                </a:xfrm>
              </p:grpSpPr>
              <p:sp>
                <p:nvSpPr>
                  <p:cNvPr id="1851" name="Google Shape;1851;p2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53" name="Google Shape;1853;p24"/>
              <p:cNvGrpSpPr/>
              <p:nvPr/>
            </p:nvGrpSpPr>
            <p:grpSpPr>
              <a:xfrm>
                <a:off x="91453" y="114937"/>
                <a:ext cx="750045" cy="777207"/>
                <a:chOff x="54877" y="169801"/>
                <a:chExt cx="750045" cy="777207"/>
              </a:xfrm>
            </p:grpSpPr>
            <p:sp>
              <p:nvSpPr>
                <p:cNvPr id="1854" name="Google Shape;1854;p24"/>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4"/>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4"/>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4"/>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4"/>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4"/>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4"/>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4"/>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4"/>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4"/>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4"/>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4"/>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4"/>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4"/>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4"/>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4"/>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4"/>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4"/>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4"/>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24"/>
              <p:cNvGrpSpPr/>
              <p:nvPr/>
            </p:nvGrpSpPr>
            <p:grpSpPr>
              <a:xfrm>
                <a:off x="76177" y="4248700"/>
                <a:ext cx="779177" cy="746654"/>
                <a:chOff x="39601" y="4212124"/>
                <a:chExt cx="779177" cy="746654"/>
              </a:xfrm>
            </p:grpSpPr>
            <p:sp>
              <p:nvSpPr>
                <p:cNvPr id="1874" name="Google Shape;1874;p24"/>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4"/>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4"/>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4"/>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4"/>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4"/>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4"/>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4"/>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4"/>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 name="Google Shape;1893;p24"/>
              <p:cNvGrpSpPr/>
              <p:nvPr/>
            </p:nvGrpSpPr>
            <p:grpSpPr>
              <a:xfrm rot="10800000" flipH="1">
                <a:off x="1005226" y="4721208"/>
                <a:ext cx="8138847" cy="211872"/>
                <a:chOff x="1005226" y="199492"/>
                <a:chExt cx="8138847" cy="211872"/>
              </a:xfrm>
            </p:grpSpPr>
            <p:sp>
              <p:nvSpPr>
                <p:cNvPr id="1894" name="Google Shape;1894;p24"/>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5" name="Google Shape;1895;p24"/>
                <p:cNvGrpSpPr/>
                <p:nvPr/>
              </p:nvGrpSpPr>
              <p:grpSpPr>
                <a:xfrm>
                  <a:off x="1005226" y="199492"/>
                  <a:ext cx="3295960" cy="211872"/>
                  <a:chOff x="1018925" y="254356"/>
                  <a:chExt cx="3295960" cy="211872"/>
                </a:xfrm>
              </p:grpSpPr>
              <p:sp>
                <p:nvSpPr>
                  <p:cNvPr id="1896" name="Google Shape;1896;p24"/>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898" name="Google Shape;1898;p24"/>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99" name="Google Shape;1899;p24"/>
          <p:cNvSpPr txBox="1">
            <a:spLocks noGrp="1"/>
          </p:cNvSpPr>
          <p:nvPr>
            <p:ph type="title" idx="2"/>
          </p:nvPr>
        </p:nvSpPr>
        <p:spPr>
          <a:xfrm>
            <a:off x="4734850" y="12331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0" name="Google Shape;1900;p24"/>
          <p:cNvSpPr txBox="1">
            <a:spLocks noGrp="1"/>
          </p:cNvSpPr>
          <p:nvPr>
            <p:ph type="title" idx="3"/>
          </p:nvPr>
        </p:nvSpPr>
        <p:spPr>
          <a:xfrm>
            <a:off x="4734801" y="16885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01" name="Google Shape;1901;p24"/>
          <p:cNvSpPr txBox="1">
            <a:spLocks noGrp="1"/>
          </p:cNvSpPr>
          <p:nvPr>
            <p:ph type="title" idx="4"/>
          </p:nvPr>
        </p:nvSpPr>
        <p:spPr>
          <a:xfrm>
            <a:off x="4734851" y="23656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2" name="Google Shape;1902;p24"/>
          <p:cNvSpPr txBox="1">
            <a:spLocks noGrp="1"/>
          </p:cNvSpPr>
          <p:nvPr>
            <p:ph type="title" idx="5"/>
          </p:nvPr>
        </p:nvSpPr>
        <p:spPr>
          <a:xfrm>
            <a:off x="4734801" y="28210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03" name="Google Shape;1903;p24"/>
          <p:cNvSpPr txBox="1">
            <a:spLocks noGrp="1"/>
          </p:cNvSpPr>
          <p:nvPr>
            <p:ph type="title" idx="6"/>
          </p:nvPr>
        </p:nvSpPr>
        <p:spPr>
          <a:xfrm>
            <a:off x="4734850" y="3498100"/>
            <a:ext cx="28620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04" name="Google Shape;1904;p24"/>
          <p:cNvSpPr txBox="1">
            <a:spLocks noGrp="1"/>
          </p:cNvSpPr>
          <p:nvPr>
            <p:ph type="title" idx="7"/>
          </p:nvPr>
        </p:nvSpPr>
        <p:spPr>
          <a:xfrm>
            <a:off x="4734801" y="3953500"/>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15462800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511"/>
        <p:cNvGrpSpPr/>
        <p:nvPr/>
      </p:nvGrpSpPr>
      <p:grpSpPr>
        <a:xfrm>
          <a:off x="0" y="0"/>
          <a:ext cx="0" cy="0"/>
          <a:chOff x="0" y="0"/>
          <a:chExt cx="0" cy="0"/>
        </a:xfrm>
      </p:grpSpPr>
      <p:grpSp>
        <p:nvGrpSpPr>
          <p:cNvPr id="512" name="Google Shape;512;p7"/>
          <p:cNvGrpSpPr/>
          <p:nvPr/>
        </p:nvGrpSpPr>
        <p:grpSpPr>
          <a:xfrm>
            <a:off x="76177" y="114913"/>
            <a:ext cx="9067896" cy="4900595"/>
            <a:chOff x="76177" y="114913"/>
            <a:chExt cx="9067896" cy="4900595"/>
          </a:xfrm>
        </p:grpSpPr>
        <p:grpSp>
          <p:nvGrpSpPr>
            <p:cNvPr id="513" name="Google Shape;513;p7"/>
            <p:cNvGrpSpPr/>
            <p:nvPr/>
          </p:nvGrpSpPr>
          <p:grpSpPr>
            <a:xfrm>
              <a:off x="4477110" y="4842845"/>
              <a:ext cx="189780" cy="172662"/>
              <a:chOff x="4520653" y="4806269"/>
              <a:chExt cx="189780" cy="172662"/>
            </a:xfrm>
          </p:grpSpPr>
          <p:sp>
            <p:nvSpPr>
              <p:cNvPr id="514" name="Google Shape;514;p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 name="Google Shape;517;p7"/>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 name="Google Shape;518;p7"/>
            <p:cNvGrpSpPr/>
            <p:nvPr/>
          </p:nvGrpSpPr>
          <p:grpSpPr>
            <a:xfrm>
              <a:off x="76177" y="114937"/>
              <a:ext cx="9067896" cy="4880416"/>
              <a:chOff x="76177" y="114937"/>
              <a:chExt cx="9067896" cy="4880416"/>
            </a:xfrm>
          </p:grpSpPr>
          <p:grpSp>
            <p:nvGrpSpPr>
              <p:cNvPr id="519" name="Google Shape;519;p7"/>
              <p:cNvGrpSpPr/>
              <p:nvPr/>
            </p:nvGrpSpPr>
            <p:grpSpPr>
              <a:xfrm>
                <a:off x="194306" y="1034696"/>
                <a:ext cx="213648" cy="3005896"/>
                <a:chOff x="194306" y="1034696"/>
                <a:chExt cx="213648" cy="3005896"/>
              </a:xfrm>
            </p:grpSpPr>
            <p:sp>
              <p:nvSpPr>
                <p:cNvPr id="520" name="Google Shape;520;p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7"/>
              <p:cNvGrpSpPr/>
              <p:nvPr/>
            </p:nvGrpSpPr>
            <p:grpSpPr>
              <a:xfrm>
                <a:off x="1005226" y="210401"/>
                <a:ext cx="8138847" cy="211872"/>
                <a:chOff x="1005226" y="199492"/>
                <a:chExt cx="8138847" cy="211872"/>
              </a:xfrm>
            </p:grpSpPr>
            <p:sp>
              <p:nvSpPr>
                <p:cNvPr id="525" name="Google Shape;525;p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526;p7"/>
                <p:cNvGrpSpPr/>
                <p:nvPr/>
              </p:nvGrpSpPr>
              <p:grpSpPr>
                <a:xfrm>
                  <a:off x="1005226" y="199492"/>
                  <a:ext cx="3295960" cy="211872"/>
                  <a:chOff x="1018925" y="254356"/>
                  <a:chExt cx="3295960" cy="211872"/>
                </a:xfrm>
              </p:grpSpPr>
              <p:sp>
                <p:nvSpPr>
                  <p:cNvPr id="527" name="Google Shape;527;p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 name="Google Shape;529;p7"/>
              <p:cNvGrpSpPr/>
              <p:nvPr/>
            </p:nvGrpSpPr>
            <p:grpSpPr>
              <a:xfrm>
                <a:off x="91453" y="114937"/>
                <a:ext cx="750045" cy="777207"/>
                <a:chOff x="54877" y="169801"/>
                <a:chExt cx="750045" cy="777207"/>
              </a:xfrm>
            </p:grpSpPr>
            <p:sp>
              <p:nvSpPr>
                <p:cNvPr id="530" name="Google Shape;530;p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7"/>
              <p:cNvGrpSpPr/>
              <p:nvPr/>
            </p:nvGrpSpPr>
            <p:grpSpPr>
              <a:xfrm>
                <a:off x="76177" y="4248700"/>
                <a:ext cx="779177" cy="746654"/>
                <a:chOff x="39601" y="4212124"/>
                <a:chExt cx="779177" cy="746654"/>
              </a:xfrm>
            </p:grpSpPr>
            <p:sp>
              <p:nvSpPr>
                <p:cNvPr id="550" name="Google Shape;550;p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10800000" flipH="1">
                <a:off x="1005226" y="4721208"/>
                <a:ext cx="8138847" cy="211872"/>
                <a:chOff x="1005226" y="199492"/>
                <a:chExt cx="8138847" cy="211872"/>
              </a:xfrm>
            </p:grpSpPr>
            <p:sp>
              <p:nvSpPr>
                <p:cNvPr id="570" name="Google Shape;570;p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 name="Google Shape;571;p7"/>
                <p:cNvGrpSpPr/>
                <p:nvPr/>
              </p:nvGrpSpPr>
              <p:grpSpPr>
                <a:xfrm>
                  <a:off x="1005226" y="199492"/>
                  <a:ext cx="3295960" cy="211872"/>
                  <a:chOff x="1018925" y="254356"/>
                  <a:chExt cx="3295960" cy="211872"/>
                </a:xfrm>
              </p:grpSpPr>
              <p:sp>
                <p:nvSpPr>
                  <p:cNvPr id="572" name="Google Shape;572;p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74" name="Google Shape;574;p7"/>
          <p:cNvSpPr txBox="1">
            <a:spLocks noGrp="1"/>
          </p:cNvSpPr>
          <p:nvPr>
            <p:ph type="title"/>
          </p:nvPr>
        </p:nvSpPr>
        <p:spPr>
          <a:xfrm>
            <a:off x="1115575" y="898638"/>
            <a:ext cx="5394300" cy="989400"/>
          </a:xfrm>
          <a:prstGeom prst="rect">
            <a:avLst/>
          </a:prstGeom>
        </p:spPr>
        <p:txBody>
          <a:bodyPr spcFirstLastPara="1" wrap="square" lIns="91425" tIns="91425" rIns="91425" bIns="91425" anchor="ctr" anchorCtr="0">
            <a:noAutofit/>
          </a:bodyPr>
          <a:lstStyle>
            <a:lvl1pPr lvl="0" algn="l">
              <a:spcBef>
                <a:spcPts val="0"/>
              </a:spcBef>
              <a:spcAft>
                <a:spcPts val="0"/>
              </a:spcAft>
              <a:buSzPts val="2400"/>
              <a:buNone/>
              <a:defRPr sz="3000">
                <a:solidFill>
                  <a:schemeClr val="accent5"/>
                </a:solidFill>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75" name="Google Shape;575;p7"/>
          <p:cNvSpPr txBox="1">
            <a:spLocks noGrp="1"/>
          </p:cNvSpPr>
          <p:nvPr>
            <p:ph type="body" idx="1"/>
          </p:nvPr>
        </p:nvSpPr>
        <p:spPr>
          <a:xfrm>
            <a:off x="1115575" y="1925250"/>
            <a:ext cx="5016000" cy="23196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Clr>
                <a:schemeClr val="accent5"/>
              </a:buClr>
              <a:buSzPts val="1100"/>
              <a:buChar char="☩"/>
              <a:defRPr sz="1500"/>
            </a:lvl1pPr>
            <a:lvl2pPr marL="914400" lvl="1" indent="-304800">
              <a:spcBef>
                <a:spcPts val="100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four columns" preserve="1">
  <p:cSld name="Title and four columns">
    <p:bg>
      <p:bgPr>
        <a:blipFill>
          <a:blip r:embed="rId2">
            <a:alphaModFix/>
          </a:blip>
          <a:stretch>
            <a:fillRect/>
          </a:stretch>
        </a:blipFill>
        <a:effectLst/>
      </p:bgPr>
    </p:bg>
    <p:spTree>
      <p:nvGrpSpPr>
        <p:cNvPr id="1" name="Shape 1905"/>
        <p:cNvGrpSpPr/>
        <p:nvPr/>
      </p:nvGrpSpPr>
      <p:grpSpPr>
        <a:xfrm>
          <a:off x="0" y="0"/>
          <a:ext cx="0" cy="0"/>
          <a:chOff x="0" y="0"/>
          <a:chExt cx="0" cy="0"/>
        </a:xfrm>
      </p:grpSpPr>
      <p:grpSp>
        <p:nvGrpSpPr>
          <p:cNvPr id="1906" name="Google Shape;1906;p25"/>
          <p:cNvGrpSpPr/>
          <p:nvPr/>
        </p:nvGrpSpPr>
        <p:grpSpPr>
          <a:xfrm>
            <a:off x="-23" y="114913"/>
            <a:ext cx="9067896" cy="4900595"/>
            <a:chOff x="-23" y="114913"/>
            <a:chExt cx="9067896" cy="4900595"/>
          </a:xfrm>
        </p:grpSpPr>
        <p:grpSp>
          <p:nvGrpSpPr>
            <p:cNvPr id="1907" name="Google Shape;1907;p25"/>
            <p:cNvGrpSpPr/>
            <p:nvPr/>
          </p:nvGrpSpPr>
          <p:grpSpPr>
            <a:xfrm flipH="1">
              <a:off x="4477159" y="4842845"/>
              <a:ext cx="189780" cy="172662"/>
              <a:chOff x="4520653" y="4806269"/>
              <a:chExt cx="189780" cy="172662"/>
            </a:xfrm>
          </p:grpSpPr>
          <p:sp>
            <p:nvSpPr>
              <p:cNvPr id="1908" name="Google Shape;1908;p25"/>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5"/>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5"/>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1" name="Google Shape;1911;p25"/>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2" name="Google Shape;1912;p25"/>
            <p:cNvGrpSpPr/>
            <p:nvPr/>
          </p:nvGrpSpPr>
          <p:grpSpPr>
            <a:xfrm flipH="1">
              <a:off x="-23" y="114937"/>
              <a:ext cx="9067896" cy="4880416"/>
              <a:chOff x="76177" y="114937"/>
              <a:chExt cx="9067896" cy="4880416"/>
            </a:xfrm>
          </p:grpSpPr>
          <p:grpSp>
            <p:nvGrpSpPr>
              <p:cNvPr id="1913" name="Google Shape;1913;p25"/>
              <p:cNvGrpSpPr/>
              <p:nvPr/>
            </p:nvGrpSpPr>
            <p:grpSpPr>
              <a:xfrm>
                <a:off x="194306" y="1034696"/>
                <a:ext cx="213648" cy="3005896"/>
                <a:chOff x="194306" y="1034696"/>
                <a:chExt cx="213648" cy="3005896"/>
              </a:xfrm>
            </p:grpSpPr>
            <p:sp>
              <p:nvSpPr>
                <p:cNvPr id="1914" name="Google Shape;1914;p25"/>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5"/>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5"/>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5"/>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5"/>
              <p:cNvGrpSpPr/>
              <p:nvPr/>
            </p:nvGrpSpPr>
            <p:grpSpPr>
              <a:xfrm>
                <a:off x="1005226" y="210401"/>
                <a:ext cx="8138847" cy="211872"/>
                <a:chOff x="1005226" y="199492"/>
                <a:chExt cx="8138847" cy="211872"/>
              </a:xfrm>
            </p:grpSpPr>
            <p:sp>
              <p:nvSpPr>
                <p:cNvPr id="1919" name="Google Shape;1919;p2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0" name="Google Shape;1920;p25"/>
                <p:cNvGrpSpPr/>
                <p:nvPr/>
              </p:nvGrpSpPr>
              <p:grpSpPr>
                <a:xfrm>
                  <a:off x="1005226" y="199492"/>
                  <a:ext cx="3295960" cy="211872"/>
                  <a:chOff x="1018925" y="254356"/>
                  <a:chExt cx="3295960" cy="211872"/>
                </a:xfrm>
              </p:grpSpPr>
              <p:sp>
                <p:nvSpPr>
                  <p:cNvPr id="1921" name="Google Shape;1921;p2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3" name="Google Shape;1923;p25"/>
              <p:cNvGrpSpPr/>
              <p:nvPr/>
            </p:nvGrpSpPr>
            <p:grpSpPr>
              <a:xfrm>
                <a:off x="91453" y="114937"/>
                <a:ext cx="750045" cy="777207"/>
                <a:chOff x="54877" y="169801"/>
                <a:chExt cx="750045" cy="777207"/>
              </a:xfrm>
            </p:grpSpPr>
            <p:sp>
              <p:nvSpPr>
                <p:cNvPr id="1924" name="Google Shape;1924;p25"/>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5"/>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5"/>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5"/>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5"/>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5"/>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5"/>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5"/>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5"/>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5"/>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5"/>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5"/>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5"/>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5"/>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5"/>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5"/>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5"/>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5"/>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5"/>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25"/>
              <p:cNvGrpSpPr/>
              <p:nvPr/>
            </p:nvGrpSpPr>
            <p:grpSpPr>
              <a:xfrm>
                <a:off x="76177" y="4248700"/>
                <a:ext cx="779177" cy="746654"/>
                <a:chOff x="39601" y="4212124"/>
                <a:chExt cx="779177" cy="746654"/>
              </a:xfrm>
            </p:grpSpPr>
            <p:sp>
              <p:nvSpPr>
                <p:cNvPr id="1944" name="Google Shape;1944;p25"/>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5"/>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5"/>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5"/>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5"/>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5"/>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5"/>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5"/>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5"/>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5"/>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5"/>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5"/>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5"/>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5"/>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5"/>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5"/>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5"/>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5"/>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5"/>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 name="Google Shape;1963;p25"/>
              <p:cNvGrpSpPr/>
              <p:nvPr/>
            </p:nvGrpSpPr>
            <p:grpSpPr>
              <a:xfrm rot="10800000" flipH="1">
                <a:off x="1005226" y="4721208"/>
                <a:ext cx="8138847" cy="211872"/>
                <a:chOff x="1005226" y="199492"/>
                <a:chExt cx="8138847" cy="211872"/>
              </a:xfrm>
            </p:grpSpPr>
            <p:sp>
              <p:nvSpPr>
                <p:cNvPr id="1964" name="Google Shape;1964;p25"/>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5" name="Google Shape;1965;p25"/>
                <p:cNvGrpSpPr/>
                <p:nvPr/>
              </p:nvGrpSpPr>
              <p:grpSpPr>
                <a:xfrm>
                  <a:off x="1005226" y="199492"/>
                  <a:ext cx="3295960" cy="211872"/>
                  <a:chOff x="1018925" y="254356"/>
                  <a:chExt cx="3295960" cy="211872"/>
                </a:xfrm>
              </p:grpSpPr>
              <p:sp>
                <p:nvSpPr>
                  <p:cNvPr id="1966" name="Google Shape;1966;p25"/>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5"/>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968" name="Google Shape;1968;p25"/>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3000">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9" name="Google Shape;1969;p25"/>
          <p:cNvSpPr txBox="1">
            <a:spLocks noGrp="1"/>
          </p:cNvSpPr>
          <p:nvPr>
            <p:ph type="title" idx="2"/>
          </p:nvPr>
        </p:nvSpPr>
        <p:spPr>
          <a:xfrm>
            <a:off x="5236540" y="14270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0" name="Google Shape;1970;p25"/>
          <p:cNvSpPr txBox="1">
            <a:spLocks noGrp="1"/>
          </p:cNvSpPr>
          <p:nvPr>
            <p:ph type="title" idx="3"/>
          </p:nvPr>
        </p:nvSpPr>
        <p:spPr>
          <a:xfrm>
            <a:off x="5236501" y="18824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1" name="Google Shape;1971;p25"/>
          <p:cNvSpPr txBox="1">
            <a:spLocks noGrp="1"/>
          </p:cNvSpPr>
          <p:nvPr>
            <p:ph type="title" idx="4"/>
          </p:nvPr>
        </p:nvSpPr>
        <p:spPr>
          <a:xfrm>
            <a:off x="1573065" y="14270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2" name="Google Shape;1972;p25"/>
          <p:cNvSpPr txBox="1">
            <a:spLocks noGrp="1"/>
          </p:cNvSpPr>
          <p:nvPr>
            <p:ph type="title" idx="5"/>
          </p:nvPr>
        </p:nvSpPr>
        <p:spPr>
          <a:xfrm>
            <a:off x="1573026" y="18824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3" name="Google Shape;1973;p25"/>
          <p:cNvSpPr txBox="1">
            <a:spLocks noGrp="1"/>
          </p:cNvSpPr>
          <p:nvPr>
            <p:ph type="title" idx="6"/>
          </p:nvPr>
        </p:nvSpPr>
        <p:spPr>
          <a:xfrm>
            <a:off x="5236540" y="30026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4" name="Google Shape;1974;p25"/>
          <p:cNvSpPr txBox="1">
            <a:spLocks noGrp="1"/>
          </p:cNvSpPr>
          <p:nvPr>
            <p:ph type="title" idx="7"/>
          </p:nvPr>
        </p:nvSpPr>
        <p:spPr>
          <a:xfrm>
            <a:off x="5236501" y="34580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1975" name="Google Shape;1975;p25"/>
          <p:cNvSpPr txBox="1">
            <a:spLocks noGrp="1"/>
          </p:cNvSpPr>
          <p:nvPr>
            <p:ph type="title" idx="8"/>
          </p:nvPr>
        </p:nvSpPr>
        <p:spPr>
          <a:xfrm>
            <a:off x="1573065" y="3002675"/>
            <a:ext cx="2721900" cy="53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000"/>
              <a:buNone/>
              <a:defRPr sz="2400" b="1">
                <a:solidFill>
                  <a:schemeClr val="dk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976" name="Google Shape;1976;p25"/>
          <p:cNvSpPr txBox="1">
            <a:spLocks noGrp="1"/>
          </p:cNvSpPr>
          <p:nvPr>
            <p:ph type="title" idx="9"/>
          </p:nvPr>
        </p:nvSpPr>
        <p:spPr>
          <a:xfrm>
            <a:off x="1573026" y="3458075"/>
            <a:ext cx="2862000" cy="753300"/>
          </a:xfrm>
          <a:prstGeom prst="rect">
            <a:avLst/>
          </a:prstGeom>
        </p:spPr>
        <p:txBody>
          <a:bodyPr spcFirstLastPara="1" wrap="square" lIns="91425" tIns="91425" rIns="91425" bIns="91425" anchor="t" anchorCtr="0">
            <a:noAutofit/>
          </a:bodyPr>
          <a:lstStyle>
            <a:lvl1pPr lvl="0" algn="l" rtl="0">
              <a:spcBef>
                <a:spcPts val="0"/>
              </a:spcBef>
              <a:spcAft>
                <a:spcPts val="0"/>
              </a:spcAft>
              <a:buSzPts val="1400"/>
              <a:buFont typeface="Nunito"/>
              <a:buNone/>
              <a:defRPr sz="1500" b="0">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122178576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six columns" preserve="1">
  <p:cSld name="Title and six columns">
    <p:bg>
      <p:bgPr>
        <a:blipFill>
          <a:blip r:embed="rId2">
            <a:alphaModFix/>
          </a:blip>
          <a:stretch>
            <a:fillRect/>
          </a:stretch>
        </a:blipFill>
        <a:effectLst/>
      </p:bgPr>
    </p:bg>
    <p:spTree>
      <p:nvGrpSpPr>
        <p:cNvPr id="1" name="Shape 1977"/>
        <p:cNvGrpSpPr/>
        <p:nvPr/>
      </p:nvGrpSpPr>
      <p:grpSpPr>
        <a:xfrm>
          <a:off x="0" y="0"/>
          <a:ext cx="0" cy="0"/>
          <a:chOff x="0" y="0"/>
          <a:chExt cx="0" cy="0"/>
        </a:xfrm>
      </p:grpSpPr>
      <p:grpSp>
        <p:nvGrpSpPr>
          <p:cNvPr id="1978" name="Google Shape;1978;p26"/>
          <p:cNvGrpSpPr/>
          <p:nvPr/>
        </p:nvGrpSpPr>
        <p:grpSpPr>
          <a:xfrm>
            <a:off x="-23" y="114913"/>
            <a:ext cx="9067896" cy="4900595"/>
            <a:chOff x="-23" y="114913"/>
            <a:chExt cx="9067896" cy="4900595"/>
          </a:xfrm>
        </p:grpSpPr>
        <p:grpSp>
          <p:nvGrpSpPr>
            <p:cNvPr id="1979" name="Google Shape;1979;p26"/>
            <p:cNvGrpSpPr/>
            <p:nvPr/>
          </p:nvGrpSpPr>
          <p:grpSpPr>
            <a:xfrm flipH="1">
              <a:off x="4477159" y="4842845"/>
              <a:ext cx="189780" cy="172662"/>
              <a:chOff x="4520653" y="4806269"/>
              <a:chExt cx="189780" cy="172662"/>
            </a:xfrm>
          </p:grpSpPr>
          <p:sp>
            <p:nvSpPr>
              <p:cNvPr id="1980" name="Google Shape;1980;p26"/>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6"/>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6"/>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3" name="Google Shape;1983;p26"/>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4" name="Google Shape;1984;p26"/>
            <p:cNvGrpSpPr/>
            <p:nvPr/>
          </p:nvGrpSpPr>
          <p:grpSpPr>
            <a:xfrm flipH="1">
              <a:off x="-23" y="114937"/>
              <a:ext cx="9067896" cy="4880416"/>
              <a:chOff x="76177" y="114937"/>
              <a:chExt cx="9067896" cy="4880416"/>
            </a:xfrm>
          </p:grpSpPr>
          <p:grpSp>
            <p:nvGrpSpPr>
              <p:cNvPr id="1985" name="Google Shape;1985;p26"/>
              <p:cNvGrpSpPr/>
              <p:nvPr/>
            </p:nvGrpSpPr>
            <p:grpSpPr>
              <a:xfrm>
                <a:off x="194306" y="1034696"/>
                <a:ext cx="213648" cy="3005896"/>
                <a:chOff x="194306" y="1034696"/>
                <a:chExt cx="213648" cy="3005896"/>
              </a:xfrm>
            </p:grpSpPr>
            <p:sp>
              <p:nvSpPr>
                <p:cNvPr id="1986" name="Google Shape;1986;p26"/>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6"/>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6"/>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6"/>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26"/>
              <p:cNvGrpSpPr/>
              <p:nvPr/>
            </p:nvGrpSpPr>
            <p:grpSpPr>
              <a:xfrm>
                <a:off x="1005226" y="210401"/>
                <a:ext cx="8138847" cy="211872"/>
                <a:chOff x="1005226" y="199492"/>
                <a:chExt cx="8138847" cy="211872"/>
              </a:xfrm>
            </p:grpSpPr>
            <p:sp>
              <p:nvSpPr>
                <p:cNvPr id="1991" name="Google Shape;1991;p2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2" name="Google Shape;1992;p26"/>
                <p:cNvGrpSpPr/>
                <p:nvPr/>
              </p:nvGrpSpPr>
              <p:grpSpPr>
                <a:xfrm>
                  <a:off x="1005226" y="199492"/>
                  <a:ext cx="3295960" cy="211872"/>
                  <a:chOff x="1018925" y="254356"/>
                  <a:chExt cx="3295960" cy="211872"/>
                </a:xfrm>
              </p:grpSpPr>
              <p:sp>
                <p:nvSpPr>
                  <p:cNvPr id="1993" name="Google Shape;1993;p2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5" name="Google Shape;1995;p26"/>
              <p:cNvGrpSpPr/>
              <p:nvPr/>
            </p:nvGrpSpPr>
            <p:grpSpPr>
              <a:xfrm>
                <a:off x="91453" y="114937"/>
                <a:ext cx="750045" cy="777207"/>
                <a:chOff x="54877" y="169801"/>
                <a:chExt cx="750045" cy="777207"/>
              </a:xfrm>
            </p:grpSpPr>
            <p:sp>
              <p:nvSpPr>
                <p:cNvPr id="1996" name="Google Shape;1996;p26"/>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6"/>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6"/>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6"/>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6"/>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6"/>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6"/>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6"/>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6"/>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6"/>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6"/>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6"/>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6"/>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6"/>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6"/>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6"/>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6"/>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6"/>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6"/>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 name="Google Shape;2015;p26"/>
              <p:cNvGrpSpPr/>
              <p:nvPr/>
            </p:nvGrpSpPr>
            <p:grpSpPr>
              <a:xfrm>
                <a:off x="76177" y="4248700"/>
                <a:ext cx="779177" cy="746654"/>
                <a:chOff x="39601" y="4212124"/>
                <a:chExt cx="779177" cy="746654"/>
              </a:xfrm>
            </p:grpSpPr>
            <p:sp>
              <p:nvSpPr>
                <p:cNvPr id="2016" name="Google Shape;2016;p26"/>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6"/>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6"/>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6"/>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6"/>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6"/>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6"/>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6"/>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6"/>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6"/>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6"/>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6"/>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6"/>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6"/>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6"/>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6"/>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6"/>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6"/>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6"/>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26"/>
              <p:cNvGrpSpPr/>
              <p:nvPr/>
            </p:nvGrpSpPr>
            <p:grpSpPr>
              <a:xfrm rot="10800000" flipH="1">
                <a:off x="1005226" y="4721208"/>
                <a:ext cx="8138847" cy="211872"/>
                <a:chOff x="1005226" y="199492"/>
                <a:chExt cx="8138847" cy="211872"/>
              </a:xfrm>
            </p:grpSpPr>
            <p:sp>
              <p:nvSpPr>
                <p:cNvPr id="2036" name="Google Shape;2036;p26"/>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7" name="Google Shape;2037;p26"/>
                <p:cNvGrpSpPr/>
                <p:nvPr/>
              </p:nvGrpSpPr>
              <p:grpSpPr>
                <a:xfrm>
                  <a:off x="1005226" y="199492"/>
                  <a:ext cx="3295960" cy="211872"/>
                  <a:chOff x="1018925" y="254356"/>
                  <a:chExt cx="3295960" cy="211872"/>
                </a:xfrm>
              </p:grpSpPr>
              <p:sp>
                <p:nvSpPr>
                  <p:cNvPr id="2038" name="Google Shape;2038;p26"/>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6"/>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040" name="Google Shape;2040;p2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2800"/>
              <a:buNone/>
              <a:defRPr sz="3000">
                <a:solidFill>
                  <a:schemeClr val="accent5"/>
                </a:solidFill>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sp>
        <p:nvSpPr>
          <p:cNvPr id="2041" name="Google Shape;2041;p26"/>
          <p:cNvSpPr txBox="1">
            <a:spLocks noGrp="1"/>
          </p:cNvSpPr>
          <p:nvPr>
            <p:ph type="title" idx="2"/>
          </p:nvPr>
        </p:nvSpPr>
        <p:spPr>
          <a:xfrm>
            <a:off x="3405675"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2" name="Google Shape;2042;p26"/>
          <p:cNvSpPr txBox="1">
            <a:spLocks noGrp="1"/>
          </p:cNvSpPr>
          <p:nvPr>
            <p:ph type="title" idx="3"/>
          </p:nvPr>
        </p:nvSpPr>
        <p:spPr>
          <a:xfrm>
            <a:off x="3349512"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3" name="Google Shape;2043;p26"/>
          <p:cNvSpPr txBox="1">
            <a:spLocks noGrp="1"/>
          </p:cNvSpPr>
          <p:nvPr>
            <p:ph type="title" idx="4"/>
          </p:nvPr>
        </p:nvSpPr>
        <p:spPr>
          <a:xfrm>
            <a:off x="783300"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4" name="Google Shape;2044;p26"/>
          <p:cNvSpPr txBox="1">
            <a:spLocks noGrp="1"/>
          </p:cNvSpPr>
          <p:nvPr>
            <p:ph type="title" idx="5"/>
          </p:nvPr>
        </p:nvSpPr>
        <p:spPr>
          <a:xfrm>
            <a:off x="727200"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5" name="Google Shape;2045;p26"/>
          <p:cNvSpPr txBox="1">
            <a:spLocks noGrp="1"/>
          </p:cNvSpPr>
          <p:nvPr>
            <p:ph type="title" idx="6"/>
          </p:nvPr>
        </p:nvSpPr>
        <p:spPr>
          <a:xfrm>
            <a:off x="6027838" y="1567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6" name="Google Shape;2046;p26"/>
          <p:cNvSpPr txBox="1">
            <a:spLocks noGrp="1"/>
          </p:cNvSpPr>
          <p:nvPr>
            <p:ph type="title" idx="7"/>
          </p:nvPr>
        </p:nvSpPr>
        <p:spPr>
          <a:xfrm>
            <a:off x="5971700" y="2023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7" name="Google Shape;2047;p26"/>
          <p:cNvSpPr txBox="1">
            <a:spLocks noGrp="1"/>
          </p:cNvSpPr>
          <p:nvPr>
            <p:ph type="title" idx="8"/>
          </p:nvPr>
        </p:nvSpPr>
        <p:spPr>
          <a:xfrm>
            <a:off x="3405675"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48" name="Google Shape;2048;p26"/>
          <p:cNvSpPr txBox="1">
            <a:spLocks noGrp="1"/>
          </p:cNvSpPr>
          <p:nvPr>
            <p:ph type="title" idx="9"/>
          </p:nvPr>
        </p:nvSpPr>
        <p:spPr>
          <a:xfrm>
            <a:off x="3349512"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49" name="Google Shape;2049;p26"/>
          <p:cNvSpPr txBox="1">
            <a:spLocks noGrp="1"/>
          </p:cNvSpPr>
          <p:nvPr>
            <p:ph type="title" idx="13"/>
          </p:nvPr>
        </p:nvSpPr>
        <p:spPr>
          <a:xfrm>
            <a:off x="783300"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50" name="Google Shape;2050;p26"/>
          <p:cNvSpPr txBox="1">
            <a:spLocks noGrp="1"/>
          </p:cNvSpPr>
          <p:nvPr>
            <p:ph type="title" idx="14"/>
          </p:nvPr>
        </p:nvSpPr>
        <p:spPr>
          <a:xfrm>
            <a:off x="727200"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2051" name="Google Shape;2051;p26"/>
          <p:cNvSpPr txBox="1">
            <a:spLocks noGrp="1"/>
          </p:cNvSpPr>
          <p:nvPr>
            <p:ph type="title" idx="15"/>
          </p:nvPr>
        </p:nvSpPr>
        <p:spPr>
          <a:xfrm>
            <a:off x="6027838" y="3295791"/>
            <a:ext cx="2332800" cy="53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2000"/>
              <a:buNone/>
              <a:defRPr sz="2400" b="1">
                <a:solidFill>
                  <a:schemeClr val="accent2"/>
                </a:solidFill>
              </a:defRPr>
            </a:lvl1pPr>
            <a:lvl2pPr lvl="1" rtl="0">
              <a:spcBef>
                <a:spcPts val="0"/>
              </a:spcBef>
              <a:spcAft>
                <a:spcPts val="0"/>
              </a:spcAft>
              <a:buClr>
                <a:schemeClr val="accent2"/>
              </a:buClr>
              <a:buSzPts val="2000"/>
              <a:buNone/>
              <a:defRPr sz="2000">
                <a:solidFill>
                  <a:schemeClr val="accent2"/>
                </a:solidFill>
              </a:defRPr>
            </a:lvl2pPr>
            <a:lvl3pPr lvl="2" rtl="0">
              <a:spcBef>
                <a:spcPts val="0"/>
              </a:spcBef>
              <a:spcAft>
                <a:spcPts val="0"/>
              </a:spcAft>
              <a:buClr>
                <a:schemeClr val="accent2"/>
              </a:buClr>
              <a:buSzPts val="2000"/>
              <a:buNone/>
              <a:defRPr sz="2000">
                <a:solidFill>
                  <a:schemeClr val="accent2"/>
                </a:solidFill>
              </a:defRPr>
            </a:lvl3pPr>
            <a:lvl4pPr lvl="3" rtl="0">
              <a:spcBef>
                <a:spcPts val="0"/>
              </a:spcBef>
              <a:spcAft>
                <a:spcPts val="0"/>
              </a:spcAft>
              <a:buClr>
                <a:schemeClr val="accent2"/>
              </a:buClr>
              <a:buSzPts val="2000"/>
              <a:buNone/>
              <a:defRPr sz="2000">
                <a:solidFill>
                  <a:schemeClr val="accent2"/>
                </a:solidFill>
              </a:defRPr>
            </a:lvl4pPr>
            <a:lvl5pPr lvl="4" rtl="0">
              <a:spcBef>
                <a:spcPts val="0"/>
              </a:spcBef>
              <a:spcAft>
                <a:spcPts val="0"/>
              </a:spcAft>
              <a:buClr>
                <a:schemeClr val="accent2"/>
              </a:buClr>
              <a:buSzPts val="2000"/>
              <a:buNone/>
              <a:defRPr sz="2000">
                <a:solidFill>
                  <a:schemeClr val="accent2"/>
                </a:solidFill>
              </a:defRPr>
            </a:lvl5pPr>
            <a:lvl6pPr lvl="5" rtl="0">
              <a:spcBef>
                <a:spcPts val="0"/>
              </a:spcBef>
              <a:spcAft>
                <a:spcPts val="0"/>
              </a:spcAft>
              <a:buClr>
                <a:schemeClr val="accent2"/>
              </a:buClr>
              <a:buSzPts val="2000"/>
              <a:buNone/>
              <a:defRPr sz="2000">
                <a:solidFill>
                  <a:schemeClr val="accent2"/>
                </a:solidFill>
              </a:defRPr>
            </a:lvl6pPr>
            <a:lvl7pPr lvl="6" rtl="0">
              <a:spcBef>
                <a:spcPts val="0"/>
              </a:spcBef>
              <a:spcAft>
                <a:spcPts val="0"/>
              </a:spcAft>
              <a:buClr>
                <a:schemeClr val="accent2"/>
              </a:buClr>
              <a:buSzPts val="2000"/>
              <a:buNone/>
              <a:defRPr sz="2000">
                <a:solidFill>
                  <a:schemeClr val="accent2"/>
                </a:solidFill>
              </a:defRPr>
            </a:lvl7pPr>
            <a:lvl8pPr lvl="7" rtl="0">
              <a:spcBef>
                <a:spcPts val="0"/>
              </a:spcBef>
              <a:spcAft>
                <a:spcPts val="0"/>
              </a:spcAft>
              <a:buClr>
                <a:schemeClr val="accent2"/>
              </a:buClr>
              <a:buSzPts val="2000"/>
              <a:buNone/>
              <a:defRPr sz="2000">
                <a:solidFill>
                  <a:schemeClr val="accent2"/>
                </a:solidFill>
              </a:defRPr>
            </a:lvl8pPr>
            <a:lvl9pPr lvl="8" rtl="0">
              <a:spcBef>
                <a:spcPts val="0"/>
              </a:spcBef>
              <a:spcAft>
                <a:spcPts val="0"/>
              </a:spcAft>
              <a:buClr>
                <a:schemeClr val="accent2"/>
              </a:buClr>
              <a:buSzPts val="2000"/>
              <a:buNone/>
              <a:defRPr sz="2000">
                <a:solidFill>
                  <a:schemeClr val="accent2"/>
                </a:solidFill>
              </a:defRPr>
            </a:lvl9pPr>
          </a:lstStyle>
          <a:p>
            <a:endParaRPr/>
          </a:p>
        </p:txBody>
      </p:sp>
      <p:sp>
        <p:nvSpPr>
          <p:cNvPr id="2052" name="Google Shape;2052;p26"/>
          <p:cNvSpPr txBox="1">
            <a:spLocks noGrp="1"/>
          </p:cNvSpPr>
          <p:nvPr>
            <p:ph type="title" idx="16"/>
          </p:nvPr>
        </p:nvSpPr>
        <p:spPr>
          <a:xfrm>
            <a:off x="5971700" y="3751191"/>
            <a:ext cx="2445000" cy="75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Font typeface="Nunito"/>
              <a:buNone/>
              <a:defRPr sz="1500" b="0">
                <a:solidFill>
                  <a:schemeClr val="dk2"/>
                </a:solidFill>
                <a:latin typeface="Adamina"/>
                <a:ea typeface="Adamina"/>
                <a:cs typeface="Adamina"/>
                <a:sym typeface="Adamina"/>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a:endParaRPr/>
          </a:p>
        </p:txBody>
      </p:sp>
    </p:spTree>
    <p:extLst>
      <p:ext uri="{BB962C8B-B14F-4D97-AF65-F5344CB8AC3E}">
        <p14:creationId xmlns:p14="http://schemas.microsoft.com/office/powerpoint/2010/main" val="192059010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preserve="1">
  <p:cSld name="Title and text">
    <p:bg>
      <p:bgPr>
        <a:blipFill>
          <a:blip r:embed="rId2">
            <a:alphaModFix/>
          </a:blip>
          <a:stretch>
            <a:fillRect/>
          </a:stretch>
        </a:blipFill>
        <a:effectLst/>
      </p:bgPr>
    </p:bg>
    <p:spTree>
      <p:nvGrpSpPr>
        <p:cNvPr id="1" name="Shape 2053"/>
        <p:cNvGrpSpPr/>
        <p:nvPr/>
      </p:nvGrpSpPr>
      <p:grpSpPr>
        <a:xfrm>
          <a:off x="0" y="0"/>
          <a:ext cx="0" cy="0"/>
          <a:chOff x="0" y="0"/>
          <a:chExt cx="0" cy="0"/>
        </a:xfrm>
      </p:grpSpPr>
      <p:grpSp>
        <p:nvGrpSpPr>
          <p:cNvPr id="2054" name="Google Shape;2054;p27"/>
          <p:cNvGrpSpPr/>
          <p:nvPr/>
        </p:nvGrpSpPr>
        <p:grpSpPr>
          <a:xfrm>
            <a:off x="-23" y="114913"/>
            <a:ext cx="9067896" cy="4900595"/>
            <a:chOff x="-23" y="114913"/>
            <a:chExt cx="9067896" cy="4900595"/>
          </a:xfrm>
        </p:grpSpPr>
        <p:grpSp>
          <p:nvGrpSpPr>
            <p:cNvPr id="2055" name="Google Shape;2055;p27"/>
            <p:cNvGrpSpPr/>
            <p:nvPr/>
          </p:nvGrpSpPr>
          <p:grpSpPr>
            <a:xfrm flipH="1">
              <a:off x="4477159" y="4842845"/>
              <a:ext cx="189780" cy="172662"/>
              <a:chOff x="4520653" y="4806269"/>
              <a:chExt cx="189780" cy="172662"/>
            </a:xfrm>
          </p:grpSpPr>
          <p:sp>
            <p:nvSpPr>
              <p:cNvPr id="2056" name="Google Shape;2056;p27"/>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7"/>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7"/>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9" name="Google Shape;2059;p27"/>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0" name="Google Shape;2060;p27"/>
            <p:cNvGrpSpPr/>
            <p:nvPr/>
          </p:nvGrpSpPr>
          <p:grpSpPr>
            <a:xfrm flipH="1">
              <a:off x="-23" y="114937"/>
              <a:ext cx="9067896" cy="4880416"/>
              <a:chOff x="76177" y="114937"/>
              <a:chExt cx="9067896" cy="4880416"/>
            </a:xfrm>
          </p:grpSpPr>
          <p:grpSp>
            <p:nvGrpSpPr>
              <p:cNvPr id="2061" name="Google Shape;2061;p27"/>
              <p:cNvGrpSpPr/>
              <p:nvPr/>
            </p:nvGrpSpPr>
            <p:grpSpPr>
              <a:xfrm>
                <a:off x="194306" y="1034696"/>
                <a:ext cx="213648" cy="3005896"/>
                <a:chOff x="194306" y="1034696"/>
                <a:chExt cx="213648" cy="3005896"/>
              </a:xfrm>
            </p:grpSpPr>
            <p:sp>
              <p:nvSpPr>
                <p:cNvPr id="2062" name="Google Shape;2062;p27"/>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7"/>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7"/>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7"/>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27"/>
              <p:cNvGrpSpPr/>
              <p:nvPr/>
            </p:nvGrpSpPr>
            <p:grpSpPr>
              <a:xfrm>
                <a:off x="1005226" y="210401"/>
                <a:ext cx="8138847" cy="211872"/>
                <a:chOff x="1005226" y="199492"/>
                <a:chExt cx="8138847" cy="211872"/>
              </a:xfrm>
            </p:grpSpPr>
            <p:sp>
              <p:nvSpPr>
                <p:cNvPr id="2067" name="Google Shape;2067;p2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8" name="Google Shape;2068;p27"/>
                <p:cNvGrpSpPr/>
                <p:nvPr/>
              </p:nvGrpSpPr>
              <p:grpSpPr>
                <a:xfrm>
                  <a:off x="1005226" y="199492"/>
                  <a:ext cx="3295960" cy="211872"/>
                  <a:chOff x="1018925" y="254356"/>
                  <a:chExt cx="3295960" cy="211872"/>
                </a:xfrm>
              </p:grpSpPr>
              <p:sp>
                <p:nvSpPr>
                  <p:cNvPr id="2069" name="Google Shape;2069;p2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71" name="Google Shape;2071;p27"/>
              <p:cNvGrpSpPr/>
              <p:nvPr/>
            </p:nvGrpSpPr>
            <p:grpSpPr>
              <a:xfrm>
                <a:off x="91453" y="114937"/>
                <a:ext cx="750045" cy="777207"/>
                <a:chOff x="54877" y="169801"/>
                <a:chExt cx="750045" cy="777207"/>
              </a:xfrm>
            </p:grpSpPr>
            <p:sp>
              <p:nvSpPr>
                <p:cNvPr id="2072" name="Google Shape;2072;p27"/>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7"/>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7"/>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7"/>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7"/>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7"/>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7"/>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7"/>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7"/>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7"/>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7"/>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7"/>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7"/>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7"/>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7"/>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7"/>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7"/>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7"/>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7"/>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 name="Google Shape;2091;p27"/>
              <p:cNvGrpSpPr/>
              <p:nvPr/>
            </p:nvGrpSpPr>
            <p:grpSpPr>
              <a:xfrm>
                <a:off x="76177" y="4248700"/>
                <a:ext cx="779177" cy="746654"/>
                <a:chOff x="39601" y="4212124"/>
                <a:chExt cx="779177" cy="746654"/>
              </a:xfrm>
            </p:grpSpPr>
            <p:sp>
              <p:nvSpPr>
                <p:cNvPr id="2092" name="Google Shape;2092;p27"/>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7"/>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7"/>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7"/>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7"/>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7"/>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7"/>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7"/>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7"/>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7"/>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7"/>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7"/>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7"/>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7"/>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7"/>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7"/>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7"/>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7"/>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7"/>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 name="Google Shape;2111;p27"/>
              <p:cNvGrpSpPr/>
              <p:nvPr/>
            </p:nvGrpSpPr>
            <p:grpSpPr>
              <a:xfrm rot="10800000" flipH="1">
                <a:off x="1005226" y="4721208"/>
                <a:ext cx="8138847" cy="211872"/>
                <a:chOff x="1005226" y="199492"/>
                <a:chExt cx="8138847" cy="211872"/>
              </a:xfrm>
            </p:grpSpPr>
            <p:sp>
              <p:nvSpPr>
                <p:cNvPr id="2112" name="Google Shape;2112;p27"/>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3" name="Google Shape;2113;p27"/>
                <p:cNvGrpSpPr/>
                <p:nvPr/>
              </p:nvGrpSpPr>
              <p:grpSpPr>
                <a:xfrm>
                  <a:off x="1005226" y="199492"/>
                  <a:ext cx="3295960" cy="211872"/>
                  <a:chOff x="1018925" y="254356"/>
                  <a:chExt cx="3295960" cy="211872"/>
                </a:xfrm>
              </p:grpSpPr>
              <p:sp>
                <p:nvSpPr>
                  <p:cNvPr id="2114" name="Google Shape;2114;p27"/>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7"/>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116" name="Google Shape;2116;p2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6"/>
              </a:buClr>
              <a:buSzPts val="2800"/>
              <a:buNone/>
              <a:defRPr sz="3000">
                <a:solidFill>
                  <a:schemeClr val="accent5"/>
                </a:solidFill>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sp>
        <p:nvSpPr>
          <p:cNvPr id="2117" name="Google Shape;2117;p27"/>
          <p:cNvSpPr txBox="1">
            <a:spLocks noGrp="1"/>
          </p:cNvSpPr>
          <p:nvPr>
            <p:ph type="subTitle" idx="1"/>
          </p:nvPr>
        </p:nvSpPr>
        <p:spPr>
          <a:xfrm>
            <a:off x="810950" y="2298500"/>
            <a:ext cx="2706000" cy="13968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5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28278235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hanks!" preserve="1">
  <p:cSld name="Thanks!">
    <p:bg>
      <p:bgPr>
        <a:blipFill>
          <a:blip r:embed="rId2">
            <a:alphaModFix/>
          </a:blip>
          <a:stretch>
            <a:fillRect/>
          </a:stretch>
        </a:blipFill>
        <a:effectLst/>
      </p:bgPr>
    </p:bg>
    <p:spTree>
      <p:nvGrpSpPr>
        <p:cNvPr id="1" name="Shape 2253"/>
        <p:cNvGrpSpPr/>
        <p:nvPr/>
      </p:nvGrpSpPr>
      <p:grpSpPr>
        <a:xfrm>
          <a:off x="0" y="0"/>
          <a:ext cx="0" cy="0"/>
          <a:chOff x="0" y="0"/>
          <a:chExt cx="0" cy="0"/>
        </a:xfrm>
      </p:grpSpPr>
      <p:grpSp>
        <p:nvGrpSpPr>
          <p:cNvPr id="2254" name="Google Shape;2254;p30"/>
          <p:cNvGrpSpPr/>
          <p:nvPr/>
        </p:nvGrpSpPr>
        <p:grpSpPr>
          <a:xfrm>
            <a:off x="76177" y="114913"/>
            <a:ext cx="8991497" cy="4900595"/>
            <a:chOff x="76177" y="114913"/>
            <a:chExt cx="8991497" cy="4900595"/>
          </a:xfrm>
        </p:grpSpPr>
        <p:grpSp>
          <p:nvGrpSpPr>
            <p:cNvPr id="2255" name="Google Shape;2255;p30"/>
            <p:cNvGrpSpPr/>
            <p:nvPr/>
          </p:nvGrpSpPr>
          <p:grpSpPr>
            <a:xfrm>
              <a:off x="4477110" y="4842845"/>
              <a:ext cx="189780" cy="172662"/>
              <a:chOff x="4520653" y="4806269"/>
              <a:chExt cx="189780" cy="172662"/>
            </a:xfrm>
          </p:grpSpPr>
          <p:sp>
            <p:nvSpPr>
              <p:cNvPr id="2256" name="Google Shape;2256;p3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30"/>
            <p:cNvGrpSpPr/>
            <p:nvPr/>
          </p:nvGrpSpPr>
          <p:grpSpPr>
            <a:xfrm>
              <a:off x="194306" y="1034696"/>
              <a:ext cx="213648" cy="3005896"/>
              <a:chOff x="194306" y="1034696"/>
              <a:chExt cx="213648" cy="3005896"/>
            </a:xfrm>
          </p:grpSpPr>
          <p:sp>
            <p:nvSpPr>
              <p:cNvPr id="2260" name="Google Shape;2260;p3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 name="Google Shape;2264;p30"/>
            <p:cNvGrpSpPr/>
            <p:nvPr/>
          </p:nvGrpSpPr>
          <p:grpSpPr>
            <a:xfrm>
              <a:off x="1018925" y="4718372"/>
              <a:ext cx="3295960" cy="211904"/>
              <a:chOff x="1018925" y="4669812"/>
              <a:chExt cx="3295960" cy="211904"/>
            </a:xfrm>
          </p:grpSpPr>
          <p:sp>
            <p:nvSpPr>
              <p:cNvPr id="2265" name="Google Shape;2265;p3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30"/>
            <p:cNvGrpSpPr/>
            <p:nvPr/>
          </p:nvGrpSpPr>
          <p:grpSpPr>
            <a:xfrm>
              <a:off x="4856159" y="4718372"/>
              <a:ext cx="3296315" cy="211904"/>
              <a:chOff x="4856159" y="4669812"/>
              <a:chExt cx="3296315" cy="211904"/>
            </a:xfrm>
          </p:grpSpPr>
          <p:sp>
            <p:nvSpPr>
              <p:cNvPr id="2268" name="Google Shape;2268;p3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30"/>
            <p:cNvGrpSpPr/>
            <p:nvPr/>
          </p:nvGrpSpPr>
          <p:grpSpPr>
            <a:xfrm>
              <a:off x="1005226" y="213208"/>
              <a:ext cx="7133549" cy="211872"/>
              <a:chOff x="1018925" y="199492"/>
              <a:chExt cx="7133549" cy="211872"/>
            </a:xfrm>
          </p:grpSpPr>
          <p:grpSp>
            <p:nvGrpSpPr>
              <p:cNvPr id="2271" name="Google Shape;2271;p30"/>
              <p:cNvGrpSpPr/>
              <p:nvPr/>
            </p:nvGrpSpPr>
            <p:grpSpPr>
              <a:xfrm>
                <a:off x="4856159" y="199492"/>
                <a:ext cx="3296315" cy="211872"/>
                <a:chOff x="4856159" y="254356"/>
                <a:chExt cx="3296315" cy="211872"/>
              </a:xfrm>
            </p:grpSpPr>
            <p:sp>
              <p:nvSpPr>
                <p:cNvPr id="2272" name="Google Shape;2272;p3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 name="Google Shape;2274;p30"/>
              <p:cNvGrpSpPr/>
              <p:nvPr/>
            </p:nvGrpSpPr>
            <p:grpSpPr>
              <a:xfrm>
                <a:off x="1018925" y="199492"/>
                <a:ext cx="3295960" cy="211872"/>
                <a:chOff x="1018925" y="254356"/>
                <a:chExt cx="3295960" cy="211872"/>
              </a:xfrm>
            </p:grpSpPr>
            <p:sp>
              <p:nvSpPr>
                <p:cNvPr id="2275" name="Google Shape;2275;p3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7" name="Google Shape;2277;p30"/>
            <p:cNvGrpSpPr/>
            <p:nvPr/>
          </p:nvGrpSpPr>
          <p:grpSpPr>
            <a:xfrm>
              <a:off x="91453" y="114937"/>
              <a:ext cx="750045" cy="777207"/>
              <a:chOff x="54877" y="169801"/>
              <a:chExt cx="750045" cy="777207"/>
            </a:xfrm>
          </p:grpSpPr>
          <p:sp>
            <p:nvSpPr>
              <p:cNvPr id="2278" name="Google Shape;2278;p3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30"/>
            <p:cNvGrpSpPr/>
            <p:nvPr/>
          </p:nvGrpSpPr>
          <p:grpSpPr>
            <a:xfrm>
              <a:off x="76177" y="4248700"/>
              <a:ext cx="779177" cy="746654"/>
              <a:chOff x="39601" y="4212124"/>
              <a:chExt cx="779177" cy="746654"/>
            </a:xfrm>
          </p:grpSpPr>
          <p:sp>
            <p:nvSpPr>
              <p:cNvPr id="2298" name="Google Shape;2298;p3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30"/>
            <p:cNvGrpSpPr/>
            <p:nvPr/>
          </p:nvGrpSpPr>
          <p:grpSpPr>
            <a:xfrm>
              <a:off x="8735864" y="1034696"/>
              <a:ext cx="213293" cy="3005896"/>
              <a:chOff x="8735864" y="1034696"/>
              <a:chExt cx="213293" cy="3005896"/>
            </a:xfrm>
          </p:grpSpPr>
          <p:sp>
            <p:nvSpPr>
              <p:cNvPr id="2318" name="Google Shape;2318;p3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 name="Google Shape;2322;p30"/>
            <p:cNvGrpSpPr/>
            <p:nvPr/>
          </p:nvGrpSpPr>
          <p:grpSpPr>
            <a:xfrm>
              <a:off x="8302319" y="114937"/>
              <a:ext cx="750045" cy="777046"/>
              <a:chOff x="8338895" y="169801"/>
              <a:chExt cx="750045" cy="777046"/>
            </a:xfrm>
          </p:grpSpPr>
          <p:sp>
            <p:nvSpPr>
              <p:cNvPr id="2323" name="Google Shape;2323;p3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 name="Google Shape;2342;p30"/>
            <p:cNvGrpSpPr/>
            <p:nvPr/>
          </p:nvGrpSpPr>
          <p:grpSpPr>
            <a:xfrm>
              <a:off x="8288916" y="4248700"/>
              <a:ext cx="778757" cy="746654"/>
              <a:chOff x="8325492" y="4212124"/>
              <a:chExt cx="778757" cy="746654"/>
            </a:xfrm>
          </p:grpSpPr>
          <p:sp>
            <p:nvSpPr>
              <p:cNvPr id="2343" name="Google Shape;2343;p3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2" name="Google Shape;2362;p3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3" name="Google Shape;2363;p30"/>
          <p:cNvSpPr txBox="1">
            <a:spLocks noGrp="1"/>
          </p:cNvSpPr>
          <p:nvPr>
            <p:ph type="ctrTitle"/>
          </p:nvPr>
        </p:nvSpPr>
        <p:spPr>
          <a:xfrm>
            <a:off x="2288000" y="584079"/>
            <a:ext cx="4568100" cy="1186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5"/>
              </a:buClr>
              <a:buSzPts val="5200"/>
              <a:buNone/>
              <a:defRPr sz="7500">
                <a:solidFill>
                  <a:schemeClr val="accent5"/>
                </a:solidFill>
              </a:defRPr>
            </a:lvl1pPr>
            <a:lvl2pPr lvl="1" algn="ctr" rtl="0">
              <a:spcBef>
                <a:spcPts val="0"/>
              </a:spcBef>
              <a:spcAft>
                <a:spcPts val="0"/>
              </a:spcAft>
              <a:buClr>
                <a:schemeClr val="accent5"/>
              </a:buClr>
              <a:buSzPts val="5200"/>
              <a:buNone/>
              <a:defRPr sz="5200">
                <a:solidFill>
                  <a:schemeClr val="accent5"/>
                </a:solidFill>
              </a:defRPr>
            </a:lvl2pPr>
            <a:lvl3pPr lvl="2" algn="ctr" rtl="0">
              <a:spcBef>
                <a:spcPts val="0"/>
              </a:spcBef>
              <a:spcAft>
                <a:spcPts val="0"/>
              </a:spcAft>
              <a:buClr>
                <a:schemeClr val="accent5"/>
              </a:buClr>
              <a:buSzPts val="5200"/>
              <a:buNone/>
              <a:defRPr sz="5200">
                <a:solidFill>
                  <a:schemeClr val="accent5"/>
                </a:solidFill>
              </a:defRPr>
            </a:lvl3pPr>
            <a:lvl4pPr lvl="3" algn="ctr" rtl="0">
              <a:spcBef>
                <a:spcPts val="0"/>
              </a:spcBef>
              <a:spcAft>
                <a:spcPts val="0"/>
              </a:spcAft>
              <a:buClr>
                <a:schemeClr val="accent5"/>
              </a:buClr>
              <a:buSzPts val="5200"/>
              <a:buNone/>
              <a:defRPr sz="5200">
                <a:solidFill>
                  <a:schemeClr val="accent5"/>
                </a:solidFill>
              </a:defRPr>
            </a:lvl4pPr>
            <a:lvl5pPr lvl="4" algn="ctr" rtl="0">
              <a:spcBef>
                <a:spcPts val="0"/>
              </a:spcBef>
              <a:spcAft>
                <a:spcPts val="0"/>
              </a:spcAft>
              <a:buClr>
                <a:schemeClr val="accent5"/>
              </a:buClr>
              <a:buSzPts val="5200"/>
              <a:buNone/>
              <a:defRPr sz="5200">
                <a:solidFill>
                  <a:schemeClr val="accent5"/>
                </a:solidFill>
              </a:defRPr>
            </a:lvl5pPr>
            <a:lvl6pPr lvl="5" algn="ctr" rtl="0">
              <a:spcBef>
                <a:spcPts val="0"/>
              </a:spcBef>
              <a:spcAft>
                <a:spcPts val="0"/>
              </a:spcAft>
              <a:buClr>
                <a:schemeClr val="accent5"/>
              </a:buClr>
              <a:buSzPts val="5200"/>
              <a:buNone/>
              <a:defRPr sz="5200">
                <a:solidFill>
                  <a:schemeClr val="accent5"/>
                </a:solidFill>
              </a:defRPr>
            </a:lvl6pPr>
            <a:lvl7pPr lvl="6" algn="ctr" rtl="0">
              <a:spcBef>
                <a:spcPts val="0"/>
              </a:spcBef>
              <a:spcAft>
                <a:spcPts val="0"/>
              </a:spcAft>
              <a:buClr>
                <a:schemeClr val="accent5"/>
              </a:buClr>
              <a:buSzPts val="5200"/>
              <a:buNone/>
              <a:defRPr sz="5200">
                <a:solidFill>
                  <a:schemeClr val="accent5"/>
                </a:solidFill>
              </a:defRPr>
            </a:lvl7pPr>
            <a:lvl8pPr lvl="7" algn="ctr" rtl="0">
              <a:spcBef>
                <a:spcPts val="0"/>
              </a:spcBef>
              <a:spcAft>
                <a:spcPts val="0"/>
              </a:spcAft>
              <a:buClr>
                <a:schemeClr val="accent5"/>
              </a:buClr>
              <a:buSzPts val="5200"/>
              <a:buNone/>
              <a:defRPr sz="5200">
                <a:solidFill>
                  <a:schemeClr val="accent5"/>
                </a:solidFill>
              </a:defRPr>
            </a:lvl8pPr>
            <a:lvl9pPr lvl="8" algn="ctr" rtl="0">
              <a:spcBef>
                <a:spcPts val="0"/>
              </a:spcBef>
              <a:spcAft>
                <a:spcPts val="0"/>
              </a:spcAft>
              <a:buClr>
                <a:schemeClr val="accent5"/>
              </a:buClr>
              <a:buSzPts val="5200"/>
              <a:buNone/>
              <a:defRPr sz="5200">
                <a:solidFill>
                  <a:schemeClr val="accent5"/>
                </a:solidFill>
              </a:defRPr>
            </a:lvl9pPr>
          </a:lstStyle>
          <a:p>
            <a:endParaRPr/>
          </a:p>
        </p:txBody>
      </p:sp>
      <p:sp>
        <p:nvSpPr>
          <p:cNvPr id="2364" name="Google Shape;2364;p30"/>
          <p:cNvSpPr txBox="1">
            <a:spLocks noGrp="1"/>
          </p:cNvSpPr>
          <p:nvPr>
            <p:ph type="subTitle" idx="1"/>
          </p:nvPr>
        </p:nvSpPr>
        <p:spPr>
          <a:xfrm>
            <a:off x="2288000" y="1600100"/>
            <a:ext cx="4568100" cy="52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None/>
              <a:defRPr sz="1800">
                <a:solidFill>
                  <a:schemeClr val="dk1"/>
                </a:solidFill>
              </a:defRPr>
            </a:lvl1pPr>
            <a:lvl2pPr lvl="1" algn="ctr" rtl="0">
              <a:lnSpc>
                <a:spcPct val="100000"/>
              </a:lnSpc>
              <a:spcBef>
                <a:spcPts val="0"/>
              </a:spcBef>
              <a:spcAft>
                <a:spcPts val="0"/>
              </a:spcAft>
              <a:buSzPts val="2000"/>
              <a:buNone/>
              <a:defRPr sz="2000"/>
            </a:lvl2pPr>
            <a:lvl3pPr lvl="2" algn="ctr" rtl="0">
              <a:lnSpc>
                <a:spcPct val="100000"/>
              </a:lnSpc>
              <a:spcBef>
                <a:spcPts val="0"/>
              </a:spcBef>
              <a:spcAft>
                <a:spcPts val="0"/>
              </a:spcAft>
              <a:buSzPts val="2000"/>
              <a:buNone/>
              <a:defRPr sz="2000"/>
            </a:lvl3pPr>
            <a:lvl4pPr lvl="3" algn="ctr" rtl="0">
              <a:lnSpc>
                <a:spcPct val="100000"/>
              </a:lnSpc>
              <a:spcBef>
                <a:spcPts val="0"/>
              </a:spcBef>
              <a:spcAft>
                <a:spcPts val="0"/>
              </a:spcAft>
              <a:buSzPts val="2000"/>
              <a:buNone/>
              <a:defRPr sz="2000"/>
            </a:lvl4pPr>
            <a:lvl5pPr lvl="4" algn="ctr" rtl="0">
              <a:lnSpc>
                <a:spcPct val="100000"/>
              </a:lnSpc>
              <a:spcBef>
                <a:spcPts val="0"/>
              </a:spcBef>
              <a:spcAft>
                <a:spcPts val="0"/>
              </a:spcAft>
              <a:buSzPts val="2000"/>
              <a:buNone/>
              <a:defRPr sz="2000"/>
            </a:lvl5pPr>
            <a:lvl6pPr lvl="5" algn="ctr" rtl="0">
              <a:lnSpc>
                <a:spcPct val="100000"/>
              </a:lnSpc>
              <a:spcBef>
                <a:spcPts val="0"/>
              </a:spcBef>
              <a:spcAft>
                <a:spcPts val="0"/>
              </a:spcAft>
              <a:buSzPts val="2000"/>
              <a:buNone/>
              <a:defRPr sz="2000"/>
            </a:lvl6pPr>
            <a:lvl7pPr lvl="6" algn="ctr" rtl="0">
              <a:lnSpc>
                <a:spcPct val="100000"/>
              </a:lnSpc>
              <a:spcBef>
                <a:spcPts val="0"/>
              </a:spcBef>
              <a:spcAft>
                <a:spcPts val="0"/>
              </a:spcAft>
              <a:buSzPts val="2000"/>
              <a:buNone/>
              <a:defRPr sz="2000"/>
            </a:lvl7pPr>
            <a:lvl8pPr lvl="7" algn="ctr" rtl="0">
              <a:lnSpc>
                <a:spcPct val="100000"/>
              </a:lnSpc>
              <a:spcBef>
                <a:spcPts val="0"/>
              </a:spcBef>
              <a:spcAft>
                <a:spcPts val="0"/>
              </a:spcAft>
              <a:buSzPts val="2000"/>
              <a:buNone/>
              <a:defRPr sz="2000"/>
            </a:lvl8pPr>
            <a:lvl9pPr lvl="8" algn="ctr" rtl="0">
              <a:lnSpc>
                <a:spcPct val="100000"/>
              </a:lnSpc>
              <a:spcBef>
                <a:spcPts val="0"/>
              </a:spcBef>
              <a:spcAft>
                <a:spcPts val="0"/>
              </a:spcAft>
              <a:buSzPts val="2000"/>
              <a:buNone/>
              <a:defRPr sz="2000"/>
            </a:lvl9pPr>
          </a:lstStyle>
          <a:p>
            <a:endParaRPr/>
          </a:p>
        </p:txBody>
      </p:sp>
      <p:sp>
        <p:nvSpPr>
          <p:cNvPr id="2366" name="Google Shape;2366;p30"/>
          <p:cNvSpPr txBox="1">
            <a:spLocks noGrp="1"/>
          </p:cNvSpPr>
          <p:nvPr>
            <p:ph type="subTitle" idx="2"/>
          </p:nvPr>
        </p:nvSpPr>
        <p:spPr>
          <a:xfrm>
            <a:off x="2757325" y="2114981"/>
            <a:ext cx="3629400" cy="748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55697354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ackground 1" preserve="1">
  <p:cSld name="Background 1">
    <p:bg>
      <p:bgPr>
        <a:blipFill>
          <a:blip r:embed="rId2">
            <a:alphaModFix/>
          </a:blip>
          <a:stretch>
            <a:fillRect/>
          </a:stretch>
        </a:blipFill>
        <a:effectLst/>
      </p:bgPr>
    </p:bg>
    <p:spTree>
      <p:nvGrpSpPr>
        <p:cNvPr id="1" name="Shape 2367"/>
        <p:cNvGrpSpPr/>
        <p:nvPr/>
      </p:nvGrpSpPr>
      <p:grpSpPr>
        <a:xfrm>
          <a:off x="0" y="0"/>
          <a:ext cx="0" cy="0"/>
          <a:chOff x="0" y="0"/>
          <a:chExt cx="0" cy="0"/>
        </a:xfrm>
      </p:grpSpPr>
      <p:grpSp>
        <p:nvGrpSpPr>
          <p:cNvPr id="2368" name="Google Shape;2368;p31"/>
          <p:cNvGrpSpPr/>
          <p:nvPr/>
        </p:nvGrpSpPr>
        <p:grpSpPr>
          <a:xfrm>
            <a:off x="76177" y="114913"/>
            <a:ext cx="9067896" cy="4900595"/>
            <a:chOff x="76177" y="114913"/>
            <a:chExt cx="9067896" cy="4900595"/>
          </a:xfrm>
        </p:grpSpPr>
        <p:grpSp>
          <p:nvGrpSpPr>
            <p:cNvPr id="2369" name="Google Shape;2369;p31"/>
            <p:cNvGrpSpPr/>
            <p:nvPr/>
          </p:nvGrpSpPr>
          <p:grpSpPr>
            <a:xfrm>
              <a:off x="4477110" y="4842845"/>
              <a:ext cx="189780" cy="172662"/>
              <a:chOff x="4520653" y="4806269"/>
              <a:chExt cx="189780" cy="172662"/>
            </a:xfrm>
          </p:grpSpPr>
          <p:sp>
            <p:nvSpPr>
              <p:cNvPr id="2370" name="Google Shape;2370;p31"/>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1"/>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1"/>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3" name="Google Shape;2373;p31"/>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4" name="Google Shape;2374;p31"/>
            <p:cNvGrpSpPr/>
            <p:nvPr/>
          </p:nvGrpSpPr>
          <p:grpSpPr>
            <a:xfrm>
              <a:off x="76177" y="114937"/>
              <a:ext cx="9067896" cy="4880416"/>
              <a:chOff x="76177" y="114937"/>
              <a:chExt cx="9067896" cy="4880416"/>
            </a:xfrm>
          </p:grpSpPr>
          <p:grpSp>
            <p:nvGrpSpPr>
              <p:cNvPr id="2375" name="Google Shape;2375;p31"/>
              <p:cNvGrpSpPr/>
              <p:nvPr/>
            </p:nvGrpSpPr>
            <p:grpSpPr>
              <a:xfrm>
                <a:off x="194306" y="1034696"/>
                <a:ext cx="213648" cy="3005896"/>
                <a:chOff x="194306" y="1034696"/>
                <a:chExt cx="213648" cy="3005896"/>
              </a:xfrm>
            </p:grpSpPr>
            <p:sp>
              <p:nvSpPr>
                <p:cNvPr id="2376" name="Google Shape;2376;p31"/>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1"/>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1"/>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1"/>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 name="Google Shape;2380;p31"/>
              <p:cNvGrpSpPr/>
              <p:nvPr/>
            </p:nvGrpSpPr>
            <p:grpSpPr>
              <a:xfrm>
                <a:off x="1005226" y="210401"/>
                <a:ext cx="8138847" cy="211872"/>
                <a:chOff x="1005226" y="199492"/>
                <a:chExt cx="8138847" cy="211872"/>
              </a:xfrm>
            </p:grpSpPr>
            <p:sp>
              <p:nvSpPr>
                <p:cNvPr id="2381" name="Google Shape;2381;p3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2" name="Google Shape;2382;p31"/>
                <p:cNvGrpSpPr/>
                <p:nvPr/>
              </p:nvGrpSpPr>
              <p:grpSpPr>
                <a:xfrm>
                  <a:off x="1005226" y="199492"/>
                  <a:ext cx="3295960" cy="211872"/>
                  <a:chOff x="1018925" y="254356"/>
                  <a:chExt cx="3295960" cy="211872"/>
                </a:xfrm>
              </p:grpSpPr>
              <p:sp>
                <p:nvSpPr>
                  <p:cNvPr id="2383" name="Google Shape;2383;p3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5" name="Google Shape;2385;p31"/>
              <p:cNvGrpSpPr/>
              <p:nvPr/>
            </p:nvGrpSpPr>
            <p:grpSpPr>
              <a:xfrm>
                <a:off x="91453" y="114937"/>
                <a:ext cx="750045" cy="777207"/>
                <a:chOff x="54877" y="169801"/>
                <a:chExt cx="750045" cy="777207"/>
              </a:xfrm>
            </p:grpSpPr>
            <p:sp>
              <p:nvSpPr>
                <p:cNvPr id="2386" name="Google Shape;2386;p31"/>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1"/>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1"/>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1"/>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1"/>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1"/>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1"/>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1"/>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1"/>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1"/>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1"/>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1"/>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1"/>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1"/>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1"/>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1"/>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1"/>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1"/>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1"/>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31"/>
              <p:cNvGrpSpPr/>
              <p:nvPr/>
            </p:nvGrpSpPr>
            <p:grpSpPr>
              <a:xfrm>
                <a:off x="76177" y="4248700"/>
                <a:ext cx="779177" cy="746654"/>
                <a:chOff x="39601" y="4212124"/>
                <a:chExt cx="779177" cy="746654"/>
              </a:xfrm>
            </p:grpSpPr>
            <p:sp>
              <p:nvSpPr>
                <p:cNvPr id="2406" name="Google Shape;2406;p31"/>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1"/>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1"/>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1"/>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1"/>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1"/>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1"/>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1"/>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1"/>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1"/>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1"/>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1"/>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1"/>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1"/>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1"/>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1"/>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1"/>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1"/>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1"/>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 name="Google Shape;2425;p31"/>
              <p:cNvGrpSpPr/>
              <p:nvPr/>
            </p:nvGrpSpPr>
            <p:grpSpPr>
              <a:xfrm rot="10800000" flipH="1">
                <a:off x="1005226" y="4721208"/>
                <a:ext cx="8138847" cy="211872"/>
                <a:chOff x="1005226" y="199492"/>
                <a:chExt cx="8138847" cy="211872"/>
              </a:xfrm>
            </p:grpSpPr>
            <p:sp>
              <p:nvSpPr>
                <p:cNvPr id="2426" name="Google Shape;2426;p31"/>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7" name="Google Shape;2427;p31"/>
                <p:cNvGrpSpPr/>
                <p:nvPr/>
              </p:nvGrpSpPr>
              <p:grpSpPr>
                <a:xfrm>
                  <a:off x="1005226" y="199492"/>
                  <a:ext cx="3295960" cy="211872"/>
                  <a:chOff x="1018925" y="254356"/>
                  <a:chExt cx="3295960" cy="211872"/>
                </a:xfrm>
              </p:grpSpPr>
              <p:sp>
                <p:nvSpPr>
                  <p:cNvPr id="2428" name="Google Shape;2428;p31"/>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1"/>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251934415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ackground 2" preserve="1">
  <p:cSld name="Background 2">
    <p:bg>
      <p:bgPr>
        <a:blipFill>
          <a:blip r:embed="rId2">
            <a:alphaModFix/>
          </a:blip>
          <a:stretch>
            <a:fillRect/>
          </a:stretch>
        </a:blipFill>
        <a:effectLst/>
      </p:bgPr>
    </p:bg>
    <p:spTree>
      <p:nvGrpSpPr>
        <p:cNvPr id="1" name="Shape 2430"/>
        <p:cNvGrpSpPr/>
        <p:nvPr/>
      </p:nvGrpSpPr>
      <p:grpSpPr>
        <a:xfrm>
          <a:off x="0" y="0"/>
          <a:ext cx="0" cy="0"/>
          <a:chOff x="0" y="0"/>
          <a:chExt cx="0" cy="0"/>
        </a:xfrm>
      </p:grpSpPr>
      <p:grpSp>
        <p:nvGrpSpPr>
          <p:cNvPr id="2431" name="Google Shape;2431;p32"/>
          <p:cNvGrpSpPr/>
          <p:nvPr/>
        </p:nvGrpSpPr>
        <p:grpSpPr>
          <a:xfrm>
            <a:off x="-23" y="114913"/>
            <a:ext cx="9067896" cy="4900595"/>
            <a:chOff x="-23" y="114913"/>
            <a:chExt cx="9067896" cy="4900595"/>
          </a:xfrm>
        </p:grpSpPr>
        <p:grpSp>
          <p:nvGrpSpPr>
            <p:cNvPr id="2432" name="Google Shape;2432;p32"/>
            <p:cNvGrpSpPr/>
            <p:nvPr/>
          </p:nvGrpSpPr>
          <p:grpSpPr>
            <a:xfrm flipH="1">
              <a:off x="4477159" y="4842845"/>
              <a:ext cx="189780" cy="172662"/>
              <a:chOff x="4520653" y="4806269"/>
              <a:chExt cx="189780" cy="172662"/>
            </a:xfrm>
          </p:grpSpPr>
          <p:sp>
            <p:nvSpPr>
              <p:cNvPr id="2433" name="Google Shape;2433;p32"/>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2"/>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2"/>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6" name="Google Shape;2436;p32"/>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7" name="Google Shape;2437;p32"/>
            <p:cNvGrpSpPr/>
            <p:nvPr/>
          </p:nvGrpSpPr>
          <p:grpSpPr>
            <a:xfrm flipH="1">
              <a:off x="-23" y="114937"/>
              <a:ext cx="9067896" cy="4880416"/>
              <a:chOff x="76177" y="114937"/>
              <a:chExt cx="9067896" cy="4880416"/>
            </a:xfrm>
          </p:grpSpPr>
          <p:grpSp>
            <p:nvGrpSpPr>
              <p:cNvPr id="2438" name="Google Shape;2438;p32"/>
              <p:cNvGrpSpPr/>
              <p:nvPr/>
            </p:nvGrpSpPr>
            <p:grpSpPr>
              <a:xfrm>
                <a:off x="194306" y="1034696"/>
                <a:ext cx="213648" cy="3005896"/>
                <a:chOff x="194306" y="1034696"/>
                <a:chExt cx="213648" cy="3005896"/>
              </a:xfrm>
            </p:grpSpPr>
            <p:sp>
              <p:nvSpPr>
                <p:cNvPr id="2439" name="Google Shape;2439;p32"/>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2"/>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2"/>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2"/>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32"/>
              <p:cNvGrpSpPr/>
              <p:nvPr/>
            </p:nvGrpSpPr>
            <p:grpSpPr>
              <a:xfrm>
                <a:off x="1005226" y="210401"/>
                <a:ext cx="8138847" cy="211872"/>
                <a:chOff x="1005226" y="199492"/>
                <a:chExt cx="8138847" cy="211872"/>
              </a:xfrm>
            </p:grpSpPr>
            <p:sp>
              <p:nvSpPr>
                <p:cNvPr id="2444" name="Google Shape;2444;p3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5" name="Google Shape;2445;p32"/>
                <p:cNvGrpSpPr/>
                <p:nvPr/>
              </p:nvGrpSpPr>
              <p:grpSpPr>
                <a:xfrm>
                  <a:off x="1005226" y="199492"/>
                  <a:ext cx="3295960" cy="211872"/>
                  <a:chOff x="1018925" y="254356"/>
                  <a:chExt cx="3295960" cy="211872"/>
                </a:xfrm>
              </p:grpSpPr>
              <p:sp>
                <p:nvSpPr>
                  <p:cNvPr id="2446" name="Google Shape;2446;p3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48" name="Google Shape;2448;p32"/>
              <p:cNvGrpSpPr/>
              <p:nvPr/>
            </p:nvGrpSpPr>
            <p:grpSpPr>
              <a:xfrm>
                <a:off x="91453" y="114937"/>
                <a:ext cx="750045" cy="777207"/>
                <a:chOff x="54877" y="169801"/>
                <a:chExt cx="750045" cy="777207"/>
              </a:xfrm>
            </p:grpSpPr>
            <p:sp>
              <p:nvSpPr>
                <p:cNvPr id="2449" name="Google Shape;2449;p32"/>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2"/>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2"/>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2"/>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2"/>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2"/>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2"/>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2"/>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2"/>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2"/>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2"/>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2"/>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2"/>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2"/>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2"/>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2"/>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2"/>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2"/>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2"/>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8" name="Google Shape;2468;p32"/>
              <p:cNvGrpSpPr/>
              <p:nvPr/>
            </p:nvGrpSpPr>
            <p:grpSpPr>
              <a:xfrm>
                <a:off x="76177" y="4248700"/>
                <a:ext cx="779177" cy="746654"/>
                <a:chOff x="39601" y="4212124"/>
                <a:chExt cx="779177" cy="746654"/>
              </a:xfrm>
            </p:grpSpPr>
            <p:sp>
              <p:nvSpPr>
                <p:cNvPr id="2469" name="Google Shape;2469;p32"/>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2"/>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2"/>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2"/>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2"/>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2"/>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2"/>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2"/>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2"/>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2"/>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2"/>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2"/>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2"/>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2"/>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2"/>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2"/>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2"/>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2"/>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2"/>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32"/>
              <p:cNvGrpSpPr/>
              <p:nvPr/>
            </p:nvGrpSpPr>
            <p:grpSpPr>
              <a:xfrm rot="10800000" flipH="1">
                <a:off x="1005226" y="4721208"/>
                <a:ext cx="8138847" cy="211872"/>
                <a:chOff x="1005226" y="199492"/>
                <a:chExt cx="8138847" cy="211872"/>
              </a:xfrm>
            </p:grpSpPr>
            <p:sp>
              <p:nvSpPr>
                <p:cNvPr id="2489" name="Google Shape;2489;p32"/>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0" name="Google Shape;2490;p32"/>
                <p:cNvGrpSpPr/>
                <p:nvPr/>
              </p:nvGrpSpPr>
              <p:grpSpPr>
                <a:xfrm>
                  <a:off x="1005226" y="199492"/>
                  <a:ext cx="3295960" cy="211872"/>
                  <a:chOff x="1018925" y="254356"/>
                  <a:chExt cx="3295960" cy="211872"/>
                </a:xfrm>
              </p:grpSpPr>
              <p:sp>
                <p:nvSpPr>
                  <p:cNvPr id="2491" name="Google Shape;2491;p32"/>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2"/>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387072787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94688675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chemeClr val="bg1"/>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3031063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Quote" preserve="1">
  <p:cSld name="1_Quote">
    <p:bg>
      <p:bgPr>
        <a:gradFill>
          <a:gsLst>
            <a:gs pos="0">
              <a:schemeClr val="accent1"/>
            </a:gs>
            <a:gs pos="50000">
              <a:schemeClr val="accent1"/>
            </a:gs>
            <a:gs pos="100000">
              <a:schemeClr val="accent3"/>
            </a:gs>
          </a:gsLst>
          <a:lin ang="2700006" scaled="0"/>
        </a:gradFill>
        <a:effectLst/>
      </p:bgPr>
    </p:bg>
    <p:spTree>
      <p:nvGrpSpPr>
        <p:cNvPr id="1" name="Shape 16"/>
        <p:cNvGrpSpPr/>
        <p:nvPr/>
      </p:nvGrpSpPr>
      <p:grpSpPr>
        <a:xfrm>
          <a:off x="0" y="0"/>
          <a:ext cx="0" cy="0"/>
          <a:chOff x="0" y="0"/>
          <a:chExt cx="0" cy="0"/>
        </a:xfrm>
      </p:grpSpPr>
      <p:sp>
        <p:nvSpPr>
          <p:cNvPr id="17" name="Google Shape;17;p4"/>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accent2"/>
            </a:solidFill>
            <a:prstDash val="solid"/>
            <a:round/>
            <a:headEnd type="none" w="med" len="med"/>
            <a:tailEnd type="none" w="med" len="med"/>
          </a:ln>
        </p:spPr>
      </p:sp>
      <p:sp>
        <p:nvSpPr>
          <p:cNvPr id="18" name="Google Shape;18;p4"/>
          <p:cNvSpPr txBox="1">
            <a:spLocks noGrp="1"/>
          </p:cNvSpPr>
          <p:nvPr>
            <p:ph type="body" idx="1"/>
          </p:nvPr>
        </p:nvSpPr>
        <p:spPr>
          <a:xfrm>
            <a:off x="1100500" y="1079200"/>
            <a:ext cx="4858200" cy="2991600"/>
          </a:xfrm>
          <a:prstGeom prst="rect">
            <a:avLst/>
          </a:prstGeom>
        </p:spPr>
        <p:txBody>
          <a:bodyPr spcFirstLastPara="1" wrap="square" lIns="0" tIns="0" rIns="0" bIns="0" anchor="t" anchorCtr="0">
            <a:noAutofit/>
          </a:bodyPr>
          <a:lstStyle>
            <a:lvl1pPr marL="457200" lvl="0" indent="-431800" rtl="0">
              <a:lnSpc>
                <a:spcPct val="100000"/>
              </a:lnSpc>
              <a:spcBef>
                <a:spcPts val="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1pPr>
            <a:lvl2pPr marL="914400" lvl="1"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2pPr>
            <a:lvl3pPr marL="1371600" lvl="2"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3pPr>
            <a:lvl4pPr marL="1828800" lvl="3"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4pPr>
            <a:lvl5pPr marL="2286000" lvl="4"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5pPr>
            <a:lvl6pPr marL="2743200" lvl="5"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6pPr>
            <a:lvl7pPr marL="3200400" lvl="6"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7pPr>
            <a:lvl8pPr marL="3657600" lvl="7" indent="-431800" rtl="0">
              <a:lnSpc>
                <a:spcPct val="100000"/>
              </a:lnSpc>
              <a:spcBef>
                <a:spcPts val="600"/>
              </a:spcBef>
              <a:spcAft>
                <a:spcPts val="0"/>
              </a:spcAft>
              <a:buClr>
                <a:schemeClr val="lt1"/>
              </a:buClr>
              <a:buSzPts val="3200"/>
              <a:buFont typeface="Kulim Park"/>
              <a:buChar char="○"/>
              <a:defRPr sz="3200" b="1">
                <a:solidFill>
                  <a:schemeClr val="lt1"/>
                </a:solidFill>
                <a:latin typeface="Kulim Park"/>
                <a:ea typeface="Kulim Park"/>
                <a:cs typeface="Kulim Park"/>
                <a:sym typeface="Kulim Park"/>
              </a:defRPr>
            </a:lvl8pPr>
            <a:lvl9pPr marL="4114800" lvl="8" indent="-431800" rtl="0">
              <a:lnSpc>
                <a:spcPct val="100000"/>
              </a:lnSpc>
              <a:spcBef>
                <a:spcPts val="600"/>
              </a:spcBef>
              <a:spcAft>
                <a:spcPts val="600"/>
              </a:spcAft>
              <a:buClr>
                <a:schemeClr val="lt1"/>
              </a:buClr>
              <a:buSzPts val="3200"/>
              <a:buFont typeface="Kulim Park"/>
              <a:buChar char="■"/>
              <a:defRPr sz="3200" b="1">
                <a:solidFill>
                  <a:schemeClr val="lt1"/>
                </a:solidFill>
                <a:latin typeface="Kulim Park"/>
                <a:ea typeface="Kulim Park"/>
                <a:cs typeface="Kulim Park"/>
                <a:sym typeface="Kulim Park"/>
              </a:defRPr>
            </a:lvl9pPr>
          </a:lstStyle>
          <a:p>
            <a:endParaRPr/>
          </a:p>
        </p:txBody>
      </p:sp>
      <p:sp>
        <p:nvSpPr>
          <p:cNvPr id="19" name="Google Shape;19;p4"/>
          <p:cNvSpPr txBox="1"/>
          <p:nvPr/>
        </p:nvSpPr>
        <p:spPr>
          <a:xfrm>
            <a:off x="273700" y="871753"/>
            <a:ext cx="781800" cy="653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7200">
                <a:solidFill>
                  <a:schemeClr val="dk1"/>
                </a:solidFill>
                <a:latin typeface="Red Hat Display Black"/>
                <a:ea typeface="Red Hat Display Black"/>
                <a:cs typeface="Red Hat Display Black"/>
                <a:sym typeface="Red Hat Display Black"/>
              </a:rPr>
              <a:t>“</a:t>
            </a:r>
            <a:endParaRPr sz="7200">
              <a:solidFill>
                <a:schemeClr val="dk1"/>
              </a:solidFill>
              <a:latin typeface="Red Hat Display Black"/>
              <a:ea typeface="Red Hat Display Black"/>
              <a:cs typeface="Red Hat Display Black"/>
              <a:sym typeface="Red Hat Display Black"/>
            </a:endParaRPr>
          </a:p>
        </p:txBody>
      </p:sp>
      <p:sp>
        <p:nvSpPr>
          <p:cNvPr id="20" name="Google Shape;20;p4"/>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26799915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 1 column" type="tx" preserve="1">
  <p:cSld name="Title + 1 column">
    <p:spTree>
      <p:nvGrpSpPr>
        <p:cNvPr id="1" name="Shape 21"/>
        <p:cNvGrpSpPr/>
        <p:nvPr/>
      </p:nvGrpSpPr>
      <p:grpSpPr>
        <a:xfrm>
          <a:off x="0" y="0"/>
          <a:ext cx="0" cy="0"/>
          <a:chOff x="0" y="0"/>
          <a:chExt cx="0" cy="0"/>
        </a:xfrm>
      </p:grpSpPr>
      <p:sp>
        <p:nvSpPr>
          <p:cNvPr id="22" name="Google Shape;22;p5"/>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dk2"/>
            </a:solidFill>
            <a:prstDash val="solid"/>
            <a:round/>
            <a:headEnd type="none" w="med" len="med"/>
            <a:tailEnd type="none" w="med" len="med"/>
          </a:ln>
        </p:spPr>
      </p:sp>
      <p:sp>
        <p:nvSpPr>
          <p:cNvPr id="23" name="Google Shape;23;p5"/>
          <p:cNvSpPr txBox="1">
            <a:spLocks noGrp="1"/>
          </p:cNvSpPr>
          <p:nvPr>
            <p:ph type="title"/>
          </p:nvPr>
        </p:nvSpPr>
        <p:spPr>
          <a:xfrm>
            <a:off x="545800" y="885775"/>
            <a:ext cx="7772400" cy="626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24" name="Google Shape;24;p5"/>
          <p:cNvSpPr txBox="1">
            <a:spLocks noGrp="1"/>
          </p:cNvSpPr>
          <p:nvPr>
            <p:ph type="body" idx="1"/>
          </p:nvPr>
        </p:nvSpPr>
        <p:spPr>
          <a:xfrm>
            <a:off x="1046825" y="1636475"/>
            <a:ext cx="5412900" cy="2537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600"/>
              </a:spcBef>
              <a:spcAft>
                <a:spcPts val="0"/>
              </a:spcAft>
              <a:buSzPts val="2000"/>
              <a:buChar char="╺"/>
              <a:defRPr/>
            </a:lvl2pPr>
            <a:lvl3pPr marL="1371600" lvl="2" indent="-355600" rtl="0">
              <a:spcBef>
                <a:spcPts val="600"/>
              </a:spcBef>
              <a:spcAft>
                <a:spcPts val="0"/>
              </a:spcAft>
              <a:buSzPts val="2000"/>
              <a:buChar char="■"/>
              <a:defRPr/>
            </a:lvl3pPr>
            <a:lvl4pPr marL="1828800" lvl="3" indent="-355600" rtl="0">
              <a:spcBef>
                <a:spcPts val="600"/>
              </a:spcBef>
              <a:spcAft>
                <a:spcPts val="0"/>
              </a:spcAft>
              <a:buSzPts val="2000"/>
              <a:buChar char="●"/>
              <a:defRPr/>
            </a:lvl4pPr>
            <a:lvl5pPr marL="2286000" lvl="4" indent="-355600" rtl="0">
              <a:spcBef>
                <a:spcPts val="600"/>
              </a:spcBef>
              <a:spcAft>
                <a:spcPts val="0"/>
              </a:spcAft>
              <a:buSzPts val="2000"/>
              <a:buChar char="○"/>
              <a:defRPr/>
            </a:lvl5pPr>
            <a:lvl6pPr marL="2743200" lvl="5" indent="-355600" rtl="0">
              <a:spcBef>
                <a:spcPts val="600"/>
              </a:spcBef>
              <a:spcAft>
                <a:spcPts val="0"/>
              </a:spcAft>
              <a:buSzPts val="2000"/>
              <a:buChar char="■"/>
              <a:defRPr/>
            </a:lvl6pPr>
            <a:lvl7pPr marL="3200400" lvl="6" indent="-355600" rtl="0">
              <a:spcBef>
                <a:spcPts val="600"/>
              </a:spcBef>
              <a:spcAft>
                <a:spcPts val="0"/>
              </a:spcAft>
              <a:buSzPts val="2000"/>
              <a:buChar char="●"/>
              <a:defRPr/>
            </a:lvl7pPr>
            <a:lvl8pPr marL="3657600" lvl="7" indent="-355600" rtl="0">
              <a:spcBef>
                <a:spcPts val="600"/>
              </a:spcBef>
              <a:spcAft>
                <a:spcPts val="0"/>
              </a:spcAft>
              <a:buSzPts val="2000"/>
              <a:buChar char="○"/>
              <a:defRPr/>
            </a:lvl8pPr>
            <a:lvl9pPr marL="4114800" lvl="8" indent="-355600" rtl="0">
              <a:spcBef>
                <a:spcPts val="600"/>
              </a:spcBef>
              <a:spcAft>
                <a:spcPts val="600"/>
              </a:spcAft>
              <a:buSzPts val="2000"/>
              <a:buChar char="■"/>
              <a:defRPr/>
            </a:lvl9pPr>
          </a:lstStyle>
          <a:p>
            <a:endParaRPr/>
          </a:p>
        </p:txBody>
      </p:sp>
      <p:sp>
        <p:nvSpPr>
          <p:cNvPr id="25" name="Google Shape;25;p5"/>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40401808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576"/>
        <p:cNvGrpSpPr/>
        <p:nvPr/>
      </p:nvGrpSpPr>
      <p:grpSpPr>
        <a:xfrm>
          <a:off x="0" y="0"/>
          <a:ext cx="0" cy="0"/>
          <a:chOff x="0" y="0"/>
          <a:chExt cx="0" cy="0"/>
        </a:xfrm>
      </p:grpSpPr>
      <p:sp>
        <p:nvSpPr>
          <p:cNvPr id="577" name="Google Shape;577;p8"/>
          <p:cNvSpPr txBox="1">
            <a:spLocks noGrp="1"/>
          </p:cNvSpPr>
          <p:nvPr>
            <p:ph type="title"/>
          </p:nvPr>
        </p:nvSpPr>
        <p:spPr>
          <a:xfrm>
            <a:off x="1767600" y="1503678"/>
            <a:ext cx="5608800" cy="22032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5"/>
              </a:buClr>
              <a:buSzPts val="4800"/>
              <a:buNone/>
              <a:defRPr sz="7300">
                <a:solidFill>
                  <a:schemeClr val="accent5"/>
                </a:solidFill>
              </a:defRPr>
            </a:lvl1pPr>
            <a:lvl2pPr lvl="1">
              <a:spcBef>
                <a:spcPts val="0"/>
              </a:spcBef>
              <a:spcAft>
                <a:spcPts val="0"/>
              </a:spcAft>
              <a:buClr>
                <a:schemeClr val="accent5"/>
              </a:buClr>
              <a:buSzPts val="4800"/>
              <a:buNone/>
              <a:defRPr sz="4800">
                <a:solidFill>
                  <a:schemeClr val="accent5"/>
                </a:solidFill>
              </a:defRPr>
            </a:lvl2pPr>
            <a:lvl3pPr lvl="2">
              <a:spcBef>
                <a:spcPts val="0"/>
              </a:spcBef>
              <a:spcAft>
                <a:spcPts val="0"/>
              </a:spcAft>
              <a:buClr>
                <a:schemeClr val="accent5"/>
              </a:buClr>
              <a:buSzPts val="4800"/>
              <a:buNone/>
              <a:defRPr sz="4800">
                <a:solidFill>
                  <a:schemeClr val="accent5"/>
                </a:solidFill>
              </a:defRPr>
            </a:lvl3pPr>
            <a:lvl4pPr lvl="3">
              <a:spcBef>
                <a:spcPts val="0"/>
              </a:spcBef>
              <a:spcAft>
                <a:spcPts val="0"/>
              </a:spcAft>
              <a:buClr>
                <a:schemeClr val="accent5"/>
              </a:buClr>
              <a:buSzPts val="4800"/>
              <a:buNone/>
              <a:defRPr sz="4800">
                <a:solidFill>
                  <a:schemeClr val="accent5"/>
                </a:solidFill>
              </a:defRPr>
            </a:lvl4pPr>
            <a:lvl5pPr lvl="4">
              <a:spcBef>
                <a:spcPts val="0"/>
              </a:spcBef>
              <a:spcAft>
                <a:spcPts val="0"/>
              </a:spcAft>
              <a:buClr>
                <a:schemeClr val="accent5"/>
              </a:buClr>
              <a:buSzPts val="4800"/>
              <a:buNone/>
              <a:defRPr sz="4800">
                <a:solidFill>
                  <a:schemeClr val="accent5"/>
                </a:solidFill>
              </a:defRPr>
            </a:lvl5pPr>
            <a:lvl6pPr lvl="5">
              <a:spcBef>
                <a:spcPts val="0"/>
              </a:spcBef>
              <a:spcAft>
                <a:spcPts val="0"/>
              </a:spcAft>
              <a:buClr>
                <a:schemeClr val="accent5"/>
              </a:buClr>
              <a:buSzPts val="4800"/>
              <a:buNone/>
              <a:defRPr sz="4800">
                <a:solidFill>
                  <a:schemeClr val="accent5"/>
                </a:solidFill>
              </a:defRPr>
            </a:lvl6pPr>
            <a:lvl7pPr lvl="6">
              <a:spcBef>
                <a:spcPts val="0"/>
              </a:spcBef>
              <a:spcAft>
                <a:spcPts val="0"/>
              </a:spcAft>
              <a:buClr>
                <a:schemeClr val="accent5"/>
              </a:buClr>
              <a:buSzPts val="4800"/>
              <a:buNone/>
              <a:defRPr sz="4800">
                <a:solidFill>
                  <a:schemeClr val="accent5"/>
                </a:solidFill>
              </a:defRPr>
            </a:lvl7pPr>
            <a:lvl8pPr lvl="7">
              <a:spcBef>
                <a:spcPts val="0"/>
              </a:spcBef>
              <a:spcAft>
                <a:spcPts val="0"/>
              </a:spcAft>
              <a:buClr>
                <a:schemeClr val="accent5"/>
              </a:buClr>
              <a:buSzPts val="4800"/>
              <a:buNone/>
              <a:defRPr sz="4800">
                <a:solidFill>
                  <a:schemeClr val="accent5"/>
                </a:solidFill>
              </a:defRPr>
            </a:lvl8pPr>
            <a:lvl9pPr lvl="8">
              <a:spcBef>
                <a:spcPts val="0"/>
              </a:spcBef>
              <a:spcAft>
                <a:spcPts val="0"/>
              </a:spcAft>
              <a:buClr>
                <a:schemeClr val="accent5"/>
              </a:buClr>
              <a:buSzPts val="4800"/>
              <a:buNone/>
              <a:defRPr sz="4800">
                <a:solidFill>
                  <a:schemeClr val="accent5"/>
                </a:solidFill>
              </a:defRPr>
            </a:lvl9pPr>
          </a:lstStyle>
          <a:p>
            <a:endParaRPr/>
          </a:p>
        </p:txBody>
      </p:sp>
      <p:sp>
        <p:nvSpPr>
          <p:cNvPr id="578" name="Google Shape;578;p8"/>
          <p:cNvSpPr txBox="1">
            <a:spLocks noGrp="1"/>
          </p:cNvSpPr>
          <p:nvPr>
            <p:ph type="subTitle" idx="1"/>
          </p:nvPr>
        </p:nvSpPr>
        <p:spPr>
          <a:xfrm>
            <a:off x="3235988" y="3752737"/>
            <a:ext cx="2672100" cy="502500"/>
          </a:xfrm>
          <a:prstGeom prst="rect">
            <a:avLst/>
          </a:prstGeom>
        </p:spPr>
        <p:txBody>
          <a:bodyPr spcFirstLastPara="1" wrap="square" lIns="91425" tIns="91425" rIns="91425" bIns="91425" anchor="ctr" anchorCtr="0">
            <a:noAutofit/>
          </a:bodyPr>
          <a:lstStyle>
            <a:lvl1pPr lvl="0" algn="ctr">
              <a:spcBef>
                <a:spcPts val="0"/>
              </a:spcBef>
              <a:spcAft>
                <a:spcPts val="0"/>
              </a:spcAft>
              <a:buSzPts val="1400"/>
              <a:buNone/>
              <a:defRPr sz="1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579" name="Google Shape;579;p8"/>
          <p:cNvGrpSpPr/>
          <p:nvPr/>
        </p:nvGrpSpPr>
        <p:grpSpPr>
          <a:xfrm>
            <a:off x="713395" y="740600"/>
            <a:ext cx="7717207" cy="3591375"/>
            <a:chOff x="713395" y="740600"/>
            <a:chExt cx="7717207" cy="3591375"/>
          </a:xfrm>
        </p:grpSpPr>
        <p:grpSp>
          <p:nvGrpSpPr>
            <p:cNvPr id="580" name="Google Shape;580;p8"/>
            <p:cNvGrpSpPr/>
            <p:nvPr/>
          </p:nvGrpSpPr>
          <p:grpSpPr>
            <a:xfrm>
              <a:off x="6050577" y="740600"/>
              <a:ext cx="2380025" cy="3589749"/>
              <a:chOff x="5441727" y="740600"/>
              <a:chExt cx="2380025" cy="3589749"/>
            </a:xfrm>
          </p:grpSpPr>
          <p:sp>
            <p:nvSpPr>
              <p:cNvPr id="581" name="Google Shape;581;p8"/>
              <p:cNvSpPr/>
              <p:nvPr/>
            </p:nvSpPr>
            <p:spPr>
              <a:xfrm>
                <a:off x="7160363" y="1957572"/>
                <a:ext cx="355690" cy="208293"/>
              </a:xfrm>
              <a:custGeom>
                <a:avLst/>
                <a:gdLst/>
                <a:ahLst/>
                <a:cxnLst/>
                <a:rect l="l" t="t" r="r" b="b"/>
                <a:pathLst>
                  <a:path w="5251" h="3075" extrusionOk="0">
                    <a:moveTo>
                      <a:pt x="3548" y="1811"/>
                    </a:moveTo>
                    <a:lnTo>
                      <a:pt x="3548" y="1811"/>
                    </a:lnTo>
                    <a:cubicBezTo>
                      <a:pt x="3501" y="2049"/>
                      <a:pt x="3334" y="2275"/>
                      <a:pt x="3144" y="2430"/>
                    </a:cubicBezTo>
                    <a:lnTo>
                      <a:pt x="3013" y="2513"/>
                    </a:lnTo>
                    <a:cubicBezTo>
                      <a:pt x="3227" y="2454"/>
                      <a:pt x="3453" y="2382"/>
                      <a:pt x="3679" y="2323"/>
                    </a:cubicBezTo>
                    <a:cubicBezTo>
                      <a:pt x="3889" y="2246"/>
                      <a:pt x="4106" y="2208"/>
                      <a:pt x="4319" y="2208"/>
                    </a:cubicBezTo>
                    <a:cubicBezTo>
                      <a:pt x="4372" y="2208"/>
                      <a:pt x="4425" y="2211"/>
                      <a:pt x="4477" y="2215"/>
                    </a:cubicBezTo>
                    <a:cubicBezTo>
                      <a:pt x="4215" y="2215"/>
                      <a:pt x="3953" y="2275"/>
                      <a:pt x="3703" y="2370"/>
                    </a:cubicBezTo>
                    <a:cubicBezTo>
                      <a:pt x="3453" y="2454"/>
                      <a:pt x="3215" y="2549"/>
                      <a:pt x="2941" y="2620"/>
                    </a:cubicBezTo>
                    <a:cubicBezTo>
                      <a:pt x="2771" y="2661"/>
                      <a:pt x="2585" y="2685"/>
                      <a:pt x="2401" y="2685"/>
                    </a:cubicBezTo>
                    <a:cubicBezTo>
                      <a:pt x="2314" y="2685"/>
                      <a:pt x="2227" y="2679"/>
                      <a:pt x="2143" y="2668"/>
                    </a:cubicBezTo>
                    <a:cubicBezTo>
                      <a:pt x="1870" y="2620"/>
                      <a:pt x="1620" y="2513"/>
                      <a:pt x="1393" y="2382"/>
                    </a:cubicBezTo>
                    <a:lnTo>
                      <a:pt x="1393" y="2382"/>
                    </a:lnTo>
                    <a:cubicBezTo>
                      <a:pt x="1632" y="2489"/>
                      <a:pt x="1893" y="2561"/>
                      <a:pt x="2155" y="2584"/>
                    </a:cubicBezTo>
                    <a:cubicBezTo>
                      <a:pt x="2230" y="2595"/>
                      <a:pt x="2300" y="2601"/>
                      <a:pt x="2370" y="2601"/>
                    </a:cubicBezTo>
                    <a:cubicBezTo>
                      <a:pt x="2455" y="2601"/>
                      <a:pt x="2540" y="2592"/>
                      <a:pt x="2632" y="2573"/>
                    </a:cubicBezTo>
                    <a:cubicBezTo>
                      <a:pt x="2798" y="2513"/>
                      <a:pt x="2953" y="2430"/>
                      <a:pt x="3084" y="2334"/>
                    </a:cubicBezTo>
                    <a:cubicBezTo>
                      <a:pt x="3275" y="2204"/>
                      <a:pt x="3417" y="2025"/>
                      <a:pt x="3548" y="1811"/>
                    </a:cubicBezTo>
                    <a:close/>
                    <a:moveTo>
                      <a:pt x="2630" y="0"/>
                    </a:moveTo>
                    <a:cubicBezTo>
                      <a:pt x="2619" y="0"/>
                      <a:pt x="2607" y="0"/>
                      <a:pt x="2596" y="1"/>
                    </a:cubicBezTo>
                    <a:cubicBezTo>
                      <a:pt x="2798" y="537"/>
                      <a:pt x="2632" y="1227"/>
                      <a:pt x="2215" y="1632"/>
                    </a:cubicBezTo>
                    <a:cubicBezTo>
                      <a:pt x="1935" y="1904"/>
                      <a:pt x="1549" y="2047"/>
                      <a:pt x="1170" y="2047"/>
                    </a:cubicBezTo>
                    <a:cubicBezTo>
                      <a:pt x="984" y="2047"/>
                      <a:pt x="800" y="2012"/>
                      <a:pt x="631" y="1942"/>
                    </a:cubicBezTo>
                    <a:cubicBezTo>
                      <a:pt x="381" y="1846"/>
                      <a:pt x="167" y="1739"/>
                      <a:pt x="0" y="1572"/>
                    </a:cubicBezTo>
                    <a:lnTo>
                      <a:pt x="0" y="1572"/>
                    </a:lnTo>
                    <a:cubicBezTo>
                      <a:pt x="286" y="2025"/>
                      <a:pt x="679" y="2406"/>
                      <a:pt x="1143" y="2680"/>
                    </a:cubicBezTo>
                    <a:cubicBezTo>
                      <a:pt x="1618" y="2937"/>
                      <a:pt x="2168" y="3075"/>
                      <a:pt x="2714" y="3075"/>
                    </a:cubicBezTo>
                    <a:cubicBezTo>
                      <a:pt x="2976" y="3075"/>
                      <a:pt x="3238" y="3043"/>
                      <a:pt x="3489" y="2977"/>
                    </a:cubicBezTo>
                    <a:cubicBezTo>
                      <a:pt x="3787" y="2894"/>
                      <a:pt x="4084" y="2787"/>
                      <a:pt x="4394" y="2739"/>
                    </a:cubicBezTo>
                    <a:cubicBezTo>
                      <a:pt x="4441" y="2734"/>
                      <a:pt x="4489" y="2731"/>
                      <a:pt x="4536" y="2731"/>
                    </a:cubicBezTo>
                    <a:cubicBezTo>
                      <a:pt x="4813" y="2731"/>
                      <a:pt x="5088" y="2822"/>
                      <a:pt x="5251" y="3025"/>
                    </a:cubicBezTo>
                    <a:cubicBezTo>
                      <a:pt x="5239" y="2620"/>
                      <a:pt x="5215" y="2227"/>
                      <a:pt x="4918" y="1977"/>
                    </a:cubicBezTo>
                    <a:cubicBezTo>
                      <a:pt x="4644" y="1739"/>
                      <a:pt x="4287" y="1620"/>
                      <a:pt x="3929" y="1620"/>
                    </a:cubicBezTo>
                    <a:cubicBezTo>
                      <a:pt x="4060" y="1561"/>
                      <a:pt x="4179" y="1370"/>
                      <a:pt x="4156" y="1239"/>
                    </a:cubicBezTo>
                    <a:cubicBezTo>
                      <a:pt x="4108" y="1049"/>
                      <a:pt x="3918" y="941"/>
                      <a:pt x="3739" y="918"/>
                    </a:cubicBezTo>
                    <a:cubicBezTo>
                      <a:pt x="3722" y="917"/>
                      <a:pt x="3706" y="916"/>
                      <a:pt x="3690" y="916"/>
                    </a:cubicBezTo>
                    <a:cubicBezTo>
                      <a:pt x="3518" y="916"/>
                      <a:pt x="3354" y="971"/>
                      <a:pt x="3191" y="1037"/>
                    </a:cubicBezTo>
                    <a:cubicBezTo>
                      <a:pt x="3322" y="834"/>
                      <a:pt x="3382" y="549"/>
                      <a:pt x="3251" y="322"/>
                    </a:cubicBezTo>
                    <a:cubicBezTo>
                      <a:pt x="3114" y="118"/>
                      <a:pt x="2870" y="0"/>
                      <a:pt x="263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8"/>
              <p:cNvSpPr/>
              <p:nvPr/>
            </p:nvSpPr>
            <p:spPr>
              <a:xfrm>
                <a:off x="6241775" y="870453"/>
                <a:ext cx="833984" cy="537971"/>
              </a:xfrm>
              <a:custGeom>
                <a:avLst/>
                <a:gdLst/>
                <a:ahLst/>
                <a:cxnLst/>
                <a:rect l="l" t="t" r="r" b="b"/>
                <a:pathLst>
                  <a:path w="12312" h="7942" extrusionOk="0">
                    <a:moveTo>
                      <a:pt x="0" y="0"/>
                    </a:moveTo>
                    <a:cubicBezTo>
                      <a:pt x="381" y="2001"/>
                      <a:pt x="1941" y="3739"/>
                      <a:pt x="3870" y="4334"/>
                    </a:cubicBezTo>
                    <a:cubicBezTo>
                      <a:pt x="4667" y="4584"/>
                      <a:pt x="5513" y="4644"/>
                      <a:pt x="6334" y="4798"/>
                    </a:cubicBezTo>
                    <a:cubicBezTo>
                      <a:pt x="7144" y="4941"/>
                      <a:pt x="7977" y="5179"/>
                      <a:pt x="8620" y="5715"/>
                    </a:cubicBezTo>
                    <a:cubicBezTo>
                      <a:pt x="9263" y="6251"/>
                      <a:pt x="9668" y="7132"/>
                      <a:pt x="9430" y="7942"/>
                    </a:cubicBezTo>
                    <a:cubicBezTo>
                      <a:pt x="10097" y="7084"/>
                      <a:pt x="10228" y="5691"/>
                      <a:pt x="9513" y="4882"/>
                    </a:cubicBezTo>
                    <a:lnTo>
                      <a:pt x="9513" y="4882"/>
                    </a:lnTo>
                    <a:cubicBezTo>
                      <a:pt x="9641" y="4909"/>
                      <a:pt x="9774" y="4922"/>
                      <a:pt x="9910" y="4922"/>
                    </a:cubicBezTo>
                    <a:cubicBezTo>
                      <a:pt x="10847" y="4922"/>
                      <a:pt x="11937" y="4311"/>
                      <a:pt x="12311" y="3501"/>
                    </a:cubicBezTo>
                    <a:lnTo>
                      <a:pt x="12311" y="3501"/>
                    </a:lnTo>
                    <a:cubicBezTo>
                      <a:pt x="11648" y="3722"/>
                      <a:pt x="11095" y="3800"/>
                      <a:pt x="10551" y="3800"/>
                    </a:cubicBezTo>
                    <a:cubicBezTo>
                      <a:pt x="9335" y="3800"/>
                      <a:pt x="8166" y="3408"/>
                      <a:pt x="5929" y="3334"/>
                    </a:cubicBezTo>
                    <a:cubicBezTo>
                      <a:pt x="1846" y="3215"/>
                      <a:pt x="203" y="1060"/>
                      <a:pt x="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8"/>
              <p:cNvSpPr/>
              <p:nvPr/>
            </p:nvSpPr>
            <p:spPr>
              <a:xfrm>
                <a:off x="7037758" y="1909207"/>
                <a:ext cx="782368" cy="443139"/>
              </a:xfrm>
              <a:custGeom>
                <a:avLst/>
                <a:gdLst/>
                <a:ahLst/>
                <a:cxnLst/>
                <a:rect l="l" t="t" r="r" b="b"/>
                <a:pathLst>
                  <a:path w="11550" h="6542" extrusionOk="0">
                    <a:moveTo>
                      <a:pt x="1" y="0"/>
                    </a:moveTo>
                    <a:cubicBezTo>
                      <a:pt x="18" y="68"/>
                      <a:pt x="36" y="135"/>
                      <a:pt x="56" y="201"/>
                    </a:cubicBezTo>
                    <a:lnTo>
                      <a:pt x="56" y="201"/>
                    </a:lnTo>
                    <a:cubicBezTo>
                      <a:pt x="37" y="135"/>
                      <a:pt x="19" y="68"/>
                      <a:pt x="1" y="0"/>
                    </a:cubicBezTo>
                    <a:close/>
                    <a:moveTo>
                      <a:pt x="11276" y="3882"/>
                    </a:moveTo>
                    <a:lnTo>
                      <a:pt x="11276" y="3882"/>
                    </a:lnTo>
                    <a:cubicBezTo>
                      <a:pt x="11109" y="4275"/>
                      <a:pt x="10907" y="4644"/>
                      <a:pt x="10645" y="4965"/>
                    </a:cubicBezTo>
                    <a:cubicBezTo>
                      <a:pt x="10383" y="5299"/>
                      <a:pt x="10049" y="5584"/>
                      <a:pt x="9680" y="5775"/>
                    </a:cubicBezTo>
                    <a:cubicBezTo>
                      <a:pt x="9311" y="5965"/>
                      <a:pt x="8906" y="6108"/>
                      <a:pt x="8514" y="6204"/>
                    </a:cubicBezTo>
                    <a:cubicBezTo>
                      <a:pt x="8211" y="6264"/>
                      <a:pt x="7902" y="6306"/>
                      <a:pt x="7600" y="6306"/>
                    </a:cubicBezTo>
                    <a:cubicBezTo>
                      <a:pt x="7487" y="6306"/>
                      <a:pt x="7374" y="6300"/>
                      <a:pt x="7263" y="6287"/>
                    </a:cubicBezTo>
                    <a:cubicBezTo>
                      <a:pt x="7668" y="6287"/>
                      <a:pt x="8097" y="6227"/>
                      <a:pt x="8490" y="6132"/>
                    </a:cubicBezTo>
                    <a:cubicBezTo>
                      <a:pt x="8895" y="6025"/>
                      <a:pt x="9276" y="5870"/>
                      <a:pt x="9645" y="5680"/>
                    </a:cubicBezTo>
                    <a:cubicBezTo>
                      <a:pt x="10002" y="5489"/>
                      <a:pt x="10323" y="5215"/>
                      <a:pt x="10597" y="4906"/>
                    </a:cubicBezTo>
                    <a:cubicBezTo>
                      <a:pt x="10847" y="4608"/>
                      <a:pt x="11073" y="4251"/>
                      <a:pt x="11276" y="3882"/>
                    </a:cubicBezTo>
                    <a:close/>
                    <a:moveTo>
                      <a:pt x="56" y="201"/>
                    </a:moveTo>
                    <a:cubicBezTo>
                      <a:pt x="748" y="2597"/>
                      <a:pt x="2216" y="4322"/>
                      <a:pt x="4406" y="5584"/>
                    </a:cubicBezTo>
                    <a:cubicBezTo>
                      <a:pt x="5393" y="6148"/>
                      <a:pt x="6528" y="6542"/>
                      <a:pt x="7654" y="6542"/>
                    </a:cubicBezTo>
                    <a:cubicBezTo>
                      <a:pt x="7954" y="6542"/>
                      <a:pt x="8254" y="6514"/>
                      <a:pt x="8549" y="6454"/>
                    </a:cubicBezTo>
                    <a:cubicBezTo>
                      <a:pt x="10014" y="6204"/>
                      <a:pt x="11038" y="5239"/>
                      <a:pt x="11466" y="3882"/>
                    </a:cubicBezTo>
                    <a:cubicBezTo>
                      <a:pt x="11514" y="3763"/>
                      <a:pt x="11550" y="3632"/>
                      <a:pt x="11514" y="3513"/>
                    </a:cubicBezTo>
                    <a:cubicBezTo>
                      <a:pt x="11478" y="3370"/>
                      <a:pt x="11374" y="3300"/>
                      <a:pt x="11258" y="3300"/>
                    </a:cubicBezTo>
                    <a:cubicBezTo>
                      <a:pt x="11181" y="3300"/>
                      <a:pt x="11097" y="3332"/>
                      <a:pt x="11026" y="3394"/>
                    </a:cubicBezTo>
                    <a:cubicBezTo>
                      <a:pt x="10919" y="3501"/>
                      <a:pt x="10871" y="3644"/>
                      <a:pt x="10788" y="3715"/>
                    </a:cubicBezTo>
                    <a:cubicBezTo>
                      <a:pt x="10762" y="3334"/>
                      <a:pt x="10551" y="3168"/>
                      <a:pt x="10267" y="3168"/>
                    </a:cubicBezTo>
                    <a:cubicBezTo>
                      <a:pt x="9886" y="3168"/>
                      <a:pt x="9375" y="3469"/>
                      <a:pt x="9014" y="3953"/>
                    </a:cubicBezTo>
                    <a:cubicBezTo>
                      <a:pt x="8358" y="4855"/>
                      <a:pt x="7553" y="5572"/>
                      <a:pt x="6406" y="5777"/>
                    </a:cubicBezTo>
                    <a:lnTo>
                      <a:pt x="6406" y="5777"/>
                    </a:lnTo>
                    <a:cubicBezTo>
                      <a:pt x="6623" y="5721"/>
                      <a:pt x="6697" y="5482"/>
                      <a:pt x="6620" y="5263"/>
                    </a:cubicBezTo>
                    <a:cubicBezTo>
                      <a:pt x="6549" y="5013"/>
                      <a:pt x="6287" y="4870"/>
                      <a:pt x="6037" y="4787"/>
                    </a:cubicBezTo>
                    <a:cubicBezTo>
                      <a:pt x="5787" y="4715"/>
                      <a:pt x="5537" y="4703"/>
                      <a:pt x="5263" y="4668"/>
                    </a:cubicBezTo>
                    <a:cubicBezTo>
                      <a:pt x="5013" y="4644"/>
                      <a:pt x="4775" y="4608"/>
                      <a:pt x="4525" y="4525"/>
                    </a:cubicBezTo>
                    <a:cubicBezTo>
                      <a:pt x="4001" y="4358"/>
                      <a:pt x="3513" y="4108"/>
                      <a:pt x="3049" y="3834"/>
                    </a:cubicBezTo>
                    <a:cubicBezTo>
                      <a:pt x="1737" y="3059"/>
                      <a:pt x="513" y="1715"/>
                      <a:pt x="56" y="20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8"/>
              <p:cNvSpPr/>
              <p:nvPr/>
            </p:nvSpPr>
            <p:spPr>
              <a:xfrm>
                <a:off x="7390197" y="2330196"/>
                <a:ext cx="321889" cy="166228"/>
              </a:xfrm>
              <a:custGeom>
                <a:avLst/>
                <a:gdLst/>
                <a:ahLst/>
                <a:cxnLst/>
                <a:rect l="l" t="t" r="r" b="b"/>
                <a:pathLst>
                  <a:path w="4752" h="2454" extrusionOk="0">
                    <a:moveTo>
                      <a:pt x="3334" y="2072"/>
                    </a:moveTo>
                    <a:cubicBezTo>
                      <a:pt x="3341" y="2082"/>
                      <a:pt x="3349" y="2091"/>
                      <a:pt x="3357" y="2100"/>
                    </a:cubicBezTo>
                    <a:lnTo>
                      <a:pt x="3357" y="2100"/>
                    </a:lnTo>
                    <a:cubicBezTo>
                      <a:pt x="3349" y="2091"/>
                      <a:pt x="3342" y="2082"/>
                      <a:pt x="3334" y="2072"/>
                    </a:cubicBezTo>
                    <a:close/>
                    <a:moveTo>
                      <a:pt x="1" y="1"/>
                    </a:moveTo>
                    <a:lnTo>
                      <a:pt x="1" y="1"/>
                    </a:lnTo>
                    <a:cubicBezTo>
                      <a:pt x="882" y="632"/>
                      <a:pt x="1787" y="1060"/>
                      <a:pt x="2858" y="1179"/>
                    </a:cubicBezTo>
                    <a:cubicBezTo>
                      <a:pt x="3037" y="1191"/>
                      <a:pt x="3215" y="1215"/>
                      <a:pt x="3394" y="1274"/>
                    </a:cubicBezTo>
                    <a:cubicBezTo>
                      <a:pt x="3573" y="1334"/>
                      <a:pt x="3739" y="1417"/>
                      <a:pt x="3823" y="1572"/>
                    </a:cubicBezTo>
                    <a:cubicBezTo>
                      <a:pt x="3918" y="1715"/>
                      <a:pt x="3930" y="1941"/>
                      <a:pt x="3811" y="2072"/>
                    </a:cubicBezTo>
                    <a:cubicBezTo>
                      <a:pt x="3749" y="2140"/>
                      <a:pt x="3651" y="2180"/>
                      <a:pt x="3557" y="2180"/>
                    </a:cubicBezTo>
                    <a:cubicBezTo>
                      <a:pt x="3482" y="2180"/>
                      <a:pt x="3408" y="2155"/>
                      <a:pt x="3357" y="2100"/>
                    </a:cubicBezTo>
                    <a:lnTo>
                      <a:pt x="3357" y="2100"/>
                    </a:lnTo>
                    <a:cubicBezTo>
                      <a:pt x="3526" y="2303"/>
                      <a:pt x="3774" y="2454"/>
                      <a:pt x="4018" y="2454"/>
                    </a:cubicBezTo>
                    <a:cubicBezTo>
                      <a:pt x="4085" y="2454"/>
                      <a:pt x="4151" y="2442"/>
                      <a:pt x="4215" y="2417"/>
                    </a:cubicBezTo>
                    <a:cubicBezTo>
                      <a:pt x="4525" y="2298"/>
                      <a:pt x="4751" y="1953"/>
                      <a:pt x="4739" y="1608"/>
                    </a:cubicBezTo>
                    <a:cubicBezTo>
                      <a:pt x="4716" y="1274"/>
                      <a:pt x="4477" y="1001"/>
                      <a:pt x="4168" y="870"/>
                    </a:cubicBezTo>
                    <a:cubicBezTo>
                      <a:pt x="4287" y="858"/>
                      <a:pt x="4418" y="822"/>
                      <a:pt x="4513" y="739"/>
                    </a:cubicBezTo>
                    <a:cubicBezTo>
                      <a:pt x="4725" y="515"/>
                      <a:pt x="4550" y="457"/>
                      <a:pt x="4304" y="457"/>
                    </a:cubicBezTo>
                    <a:cubicBezTo>
                      <a:pt x="4051" y="457"/>
                      <a:pt x="3722" y="518"/>
                      <a:pt x="3656" y="524"/>
                    </a:cubicBezTo>
                    <a:cubicBezTo>
                      <a:pt x="3306" y="574"/>
                      <a:pt x="2899" y="608"/>
                      <a:pt x="2478" y="608"/>
                    </a:cubicBezTo>
                    <a:cubicBezTo>
                      <a:pt x="1595" y="608"/>
                      <a:pt x="645" y="460"/>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8"/>
              <p:cNvSpPr/>
              <p:nvPr/>
            </p:nvSpPr>
            <p:spPr>
              <a:xfrm>
                <a:off x="6249836" y="740600"/>
                <a:ext cx="654141" cy="285581"/>
              </a:xfrm>
              <a:custGeom>
                <a:avLst/>
                <a:gdLst/>
                <a:ahLst/>
                <a:cxnLst/>
                <a:rect l="l" t="t" r="r" b="b"/>
                <a:pathLst>
                  <a:path w="9657" h="4216" extrusionOk="0">
                    <a:moveTo>
                      <a:pt x="0" y="1703"/>
                    </a:moveTo>
                    <a:lnTo>
                      <a:pt x="0" y="1703"/>
                    </a:lnTo>
                    <a:cubicBezTo>
                      <a:pt x="14" y="1723"/>
                      <a:pt x="28" y="1742"/>
                      <a:pt x="43" y="1761"/>
                    </a:cubicBezTo>
                    <a:lnTo>
                      <a:pt x="43" y="1761"/>
                    </a:lnTo>
                    <a:cubicBezTo>
                      <a:pt x="29" y="1742"/>
                      <a:pt x="15" y="1722"/>
                      <a:pt x="0" y="1703"/>
                    </a:cubicBezTo>
                    <a:close/>
                    <a:moveTo>
                      <a:pt x="8882" y="1774"/>
                    </a:moveTo>
                    <a:lnTo>
                      <a:pt x="8882" y="1774"/>
                    </a:lnTo>
                    <a:cubicBezTo>
                      <a:pt x="8227" y="1858"/>
                      <a:pt x="7596" y="2013"/>
                      <a:pt x="7001" y="2274"/>
                    </a:cubicBezTo>
                    <a:cubicBezTo>
                      <a:pt x="6406" y="2548"/>
                      <a:pt x="5834" y="2894"/>
                      <a:pt x="5239" y="3167"/>
                    </a:cubicBezTo>
                    <a:cubicBezTo>
                      <a:pt x="4644" y="3453"/>
                      <a:pt x="4025" y="3703"/>
                      <a:pt x="3358" y="3751"/>
                    </a:cubicBezTo>
                    <a:cubicBezTo>
                      <a:pt x="3268" y="3760"/>
                      <a:pt x="3178" y="3765"/>
                      <a:pt x="3088" y="3765"/>
                    </a:cubicBezTo>
                    <a:cubicBezTo>
                      <a:pt x="2842" y="3765"/>
                      <a:pt x="2596" y="3732"/>
                      <a:pt x="2370" y="3679"/>
                    </a:cubicBezTo>
                    <a:cubicBezTo>
                      <a:pt x="2203" y="3632"/>
                      <a:pt x="2060" y="3572"/>
                      <a:pt x="1905" y="3513"/>
                    </a:cubicBezTo>
                    <a:cubicBezTo>
                      <a:pt x="1762" y="3441"/>
                      <a:pt x="1619" y="3346"/>
                      <a:pt x="1488" y="3251"/>
                    </a:cubicBezTo>
                    <a:lnTo>
                      <a:pt x="1488" y="3251"/>
                    </a:lnTo>
                    <a:cubicBezTo>
                      <a:pt x="1927" y="3563"/>
                      <a:pt x="2469" y="3699"/>
                      <a:pt x="3005" y="3699"/>
                    </a:cubicBezTo>
                    <a:cubicBezTo>
                      <a:pt x="3123" y="3699"/>
                      <a:pt x="3241" y="3692"/>
                      <a:pt x="3358" y="3679"/>
                    </a:cubicBezTo>
                    <a:cubicBezTo>
                      <a:pt x="4001" y="3620"/>
                      <a:pt x="4620" y="3382"/>
                      <a:pt x="5191" y="3084"/>
                    </a:cubicBezTo>
                    <a:cubicBezTo>
                      <a:pt x="5787" y="2798"/>
                      <a:pt x="6358" y="2453"/>
                      <a:pt x="6965" y="2203"/>
                    </a:cubicBezTo>
                    <a:cubicBezTo>
                      <a:pt x="7275" y="2084"/>
                      <a:pt x="7596" y="1977"/>
                      <a:pt x="7906" y="1905"/>
                    </a:cubicBezTo>
                    <a:cubicBezTo>
                      <a:pt x="8227" y="1834"/>
                      <a:pt x="8561" y="1786"/>
                      <a:pt x="8882" y="1774"/>
                    </a:cubicBezTo>
                    <a:close/>
                    <a:moveTo>
                      <a:pt x="6834" y="0"/>
                    </a:moveTo>
                    <a:cubicBezTo>
                      <a:pt x="6608" y="655"/>
                      <a:pt x="6346" y="929"/>
                      <a:pt x="6346" y="929"/>
                    </a:cubicBezTo>
                    <a:cubicBezTo>
                      <a:pt x="6275" y="727"/>
                      <a:pt x="6120" y="489"/>
                      <a:pt x="6120" y="489"/>
                    </a:cubicBezTo>
                    <a:cubicBezTo>
                      <a:pt x="5894" y="1405"/>
                      <a:pt x="5465" y="2155"/>
                      <a:pt x="4703" y="2691"/>
                    </a:cubicBezTo>
                    <a:cubicBezTo>
                      <a:pt x="4798" y="2417"/>
                      <a:pt x="4703" y="2072"/>
                      <a:pt x="4441" y="1941"/>
                    </a:cubicBezTo>
                    <a:cubicBezTo>
                      <a:pt x="4358" y="1893"/>
                      <a:pt x="4263" y="1871"/>
                      <a:pt x="4166" y="1871"/>
                    </a:cubicBezTo>
                    <a:cubicBezTo>
                      <a:pt x="3974" y="1871"/>
                      <a:pt x="3778" y="1961"/>
                      <a:pt x="3667" y="2120"/>
                    </a:cubicBezTo>
                    <a:cubicBezTo>
                      <a:pt x="3714" y="2093"/>
                      <a:pt x="3767" y="2082"/>
                      <a:pt x="3821" y="2082"/>
                    </a:cubicBezTo>
                    <a:cubicBezTo>
                      <a:pt x="3990" y="2082"/>
                      <a:pt x="4173" y="2196"/>
                      <a:pt x="4227" y="2358"/>
                    </a:cubicBezTo>
                    <a:cubicBezTo>
                      <a:pt x="4298" y="2560"/>
                      <a:pt x="4251" y="2786"/>
                      <a:pt x="4144" y="2977"/>
                    </a:cubicBezTo>
                    <a:cubicBezTo>
                      <a:pt x="3936" y="3311"/>
                      <a:pt x="3511" y="3404"/>
                      <a:pt x="3093" y="3404"/>
                    </a:cubicBezTo>
                    <a:cubicBezTo>
                      <a:pt x="2841" y="3404"/>
                      <a:pt x="2591" y="3370"/>
                      <a:pt x="2393" y="3334"/>
                    </a:cubicBezTo>
                    <a:cubicBezTo>
                      <a:pt x="1441" y="3160"/>
                      <a:pt x="613" y="2533"/>
                      <a:pt x="43" y="1761"/>
                    </a:cubicBezTo>
                    <a:lnTo>
                      <a:pt x="43" y="1761"/>
                    </a:lnTo>
                    <a:cubicBezTo>
                      <a:pt x="303" y="2130"/>
                      <a:pt x="468" y="2555"/>
                      <a:pt x="762" y="2905"/>
                    </a:cubicBezTo>
                    <a:cubicBezTo>
                      <a:pt x="941" y="3108"/>
                      <a:pt x="1119" y="3286"/>
                      <a:pt x="1310" y="3441"/>
                    </a:cubicBezTo>
                    <a:cubicBezTo>
                      <a:pt x="1960" y="3951"/>
                      <a:pt x="2712" y="4183"/>
                      <a:pt x="3520" y="4183"/>
                    </a:cubicBezTo>
                    <a:cubicBezTo>
                      <a:pt x="3881" y="4183"/>
                      <a:pt x="4253" y="4137"/>
                      <a:pt x="4632" y="4048"/>
                    </a:cubicBezTo>
                    <a:cubicBezTo>
                      <a:pt x="5382" y="3882"/>
                      <a:pt x="6232" y="3738"/>
                      <a:pt x="7066" y="3738"/>
                    </a:cubicBezTo>
                    <a:cubicBezTo>
                      <a:pt x="7846" y="3738"/>
                      <a:pt x="8614" y="3864"/>
                      <a:pt x="9275" y="4215"/>
                    </a:cubicBezTo>
                    <a:cubicBezTo>
                      <a:pt x="8966" y="3798"/>
                      <a:pt x="8513" y="3548"/>
                      <a:pt x="8037" y="3346"/>
                    </a:cubicBezTo>
                    <a:lnTo>
                      <a:pt x="8037" y="3346"/>
                    </a:lnTo>
                    <a:cubicBezTo>
                      <a:pt x="8052" y="3347"/>
                      <a:pt x="8067" y="3348"/>
                      <a:pt x="8081" y="3348"/>
                    </a:cubicBezTo>
                    <a:cubicBezTo>
                      <a:pt x="8901" y="3348"/>
                      <a:pt x="8755" y="1714"/>
                      <a:pt x="9656" y="1679"/>
                    </a:cubicBezTo>
                    <a:lnTo>
                      <a:pt x="9656" y="1679"/>
                    </a:lnTo>
                    <a:cubicBezTo>
                      <a:pt x="9648" y="1679"/>
                      <a:pt x="9639" y="1679"/>
                      <a:pt x="9630" y="1679"/>
                    </a:cubicBezTo>
                    <a:cubicBezTo>
                      <a:pt x="8909" y="1679"/>
                      <a:pt x="8395" y="939"/>
                      <a:pt x="7754" y="939"/>
                    </a:cubicBezTo>
                    <a:cubicBezTo>
                      <a:pt x="7541" y="939"/>
                      <a:pt x="7314" y="1021"/>
                      <a:pt x="7061" y="1239"/>
                    </a:cubicBezTo>
                    <a:cubicBezTo>
                      <a:pt x="7073" y="679"/>
                      <a:pt x="7025" y="524"/>
                      <a:pt x="68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8"/>
              <p:cNvSpPr/>
              <p:nvPr/>
            </p:nvSpPr>
            <p:spPr>
              <a:xfrm>
                <a:off x="6543410" y="1039797"/>
                <a:ext cx="239588" cy="30685"/>
              </a:xfrm>
              <a:custGeom>
                <a:avLst/>
                <a:gdLst/>
                <a:ahLst/>
                <a:cxnLst/>
                <a:rect l="l" t="t" r="r" b="b"/>
                <a:pathLst>
                  <a:path w="3537" h="453" extrusionOk="0">
                    <a:moveTo>
                      <a:pt x="1586" y="0"/>
                    </a:moveTo>
                    <a:cubicBezTo>
                      <a:pt x="1056" y="0"/>
                      <a:pt x="522" y="98"/>
                      <a:pt x="0" y="298"/>
                    </a:cubicBezTo>
                    <a:cubicBezTo>
                      <a:pt x="1191" y="346"/>
                      <a:pt x="2369" y="405"/>
                      <a:pt x="3536" y="453"/>
                    </a:cubicBezTo>
                    <a:cubicBezTo>
                      <a:pt x="2913" y="155"/>
                      <a:pt x="2252" y="0"/>
                      <a:pt x="15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8"/>
              <p:cNvSpPr/>
              <p:nvPr/>
            </p:nvSpPr>
            <p:spPr>
              <a:xfrm>
                <a:off x="7031323" y="1942263"/>
                <a:ext cx="266208" cy="397687"/>
              </a:xfrm>
              <a:custGeom>
                <a:avLst/>
                <a:gdLst/>
                <a:ahLst/>
                <a:cxnLst/>
                <a:rect l="l" t="t" r="r" b="b"/>
                <a:pathLst>
                  <a:path w="3930" h="5871" extrusionOk="0">
                    <a:moveTo>
                      <a:pt x="393" y="1537"/>
                    </a:moveTo>
                    <a:cubicBezTo>
                      <a:pt x="500" y="1846"/>
                      <a:pt x="643" y="2144"/>
                      <a:pt x="786" y="2441"/>
                    </a:cubicBezTo>
                    <a:cubicBezTo>
                      <a:pt x="941" y="2739"/>
                      <a:pt x="1120" y="3025"/>
                      <a:pt x="1322" y="3287"/>
                    </a:cubicBezTo>
                    <a:cubicBezTo>
                      <a:pt x="1524" y="3572"/>
                      <a:pt x="1739" y="3823"/>
                      <a:pt x="1977" y="4084"/>
                    </a:cubicBezTo>
                    <a:cubicBezTo>
                      <a:pt x="2239" y="4334"/>
                      <a:pt x="2489" y="4573"/>
                      <a:pt x="2739" y="4811"/>
                    </a:cubicBezTo>
                    <a:cubicBezTo>
                      <a:pt x="2453" y="4596"/>
                      <a:pt x="2191" y="4358"/>
                      <a:pt x="1941" y="4120"/>
                    </a:cubicBezTo>
                    <a:cubicBezTo>
                      <a:pt x="1679" y="3882"/>
                      <a:pt x="1453" y="3620"/>
                      <a:pt x="1251" y="3334"/>
                    </a:cubicBezTo>
                    <a:cubicBezTo>
                      <a:pt x="1060" y="3049"/>
                      <a:pt x="881" y="2775"/>
                      <a:pt x="727" y="2453"/>
                    </a:cubicBezTo>
                    <a:cubicBezTo>
                      <a:pt x="584" y="2156"/>
                      <a:pt x="477" y="1846"/>
                      <a:pt x="393" y="1537"/>
                    </a:cubicBezTo>
                    <a:close/>
                    <a:moveTo>
                      <a:pt x="0" y="1"/>
                    </a:moveTo>
                    <a:cubicBezTo>
                      <a:pt x="48" y="1477"/>
                      <a:pt x="774" y="4977"/>
                      <a:pt x="2179" y="5870"/>
                    </a:cubicBezTo>
                    <a:cubicBezTo>
                      <a:pt x="2203" y="5811"/>
                      <a:pt x="1762" y="4870"/>
                      <a:pt x="1739" y="4537"/>
                    </a:cubicBezTo>
                    <a:lnTo>
                      <a:pt x="1739" y="4537"/>
                    </a:lnTo>
                    <a:cubicBezTo>
                      <a:pt x="2169" y="5164"/>
                      <a:pt x="3109" y="5633"/>
                      <a:pt x="3873" y="5633"/>
                    </a:cubicBezTo>
                    <a:cubicBezTo>
                      <a:pt x="3892" y="5633"/>
                      <a:pt x="3911" y="5633"/>
                      <a:pt x="3929" y="5632"/>
                    </a:cubicBezTo>
                    <a:cubicBezTo>
                      <a:pt x="2108" y="4180"/>
                      <a:pt x="750" y="2203"/>
                      <a:pt x="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8"/>
              <p:cNvSpPr/>
              <p:nvPr/>
            </p:nvSpPr>
            <p:spPr>
              <a:xfrm>
                <a:off x="6043372" y="1231629"/>
                <a:ext cx="314573" cy="227192"/>
              </a:xfrm>
              <a:custGeom>
                <a:avLst/>
                <a:gdLst/>
                <a:ahLst/>
                <a:cxnLst/>
                <a:rect l="l" t="t" r="r" b="b"/>
                <a:pathLst>
                  <a:path w="4644" h="3354" extrusionOk="0">
                    <a:moveTo>
                      <a:pt x="1536" y="538"/>
                    </a:moveTo>
                    <a:lnTo>
                      <a:pt x="1536" y="538"/>
                    </a:lnTo>
                    <a:cubicBezTo>
                      <a:pt x="1786" y="609"/>
                      <a:pt x="2036" y="717"/>
                      <a:pt x="2250" y="871"/>
                    </a:cubicBezTo>
                    <a:cubicBezTo>
                      <a:pt x="2453" y="1038"/>
                      <a:pt x="2631" y="1264"/>
                      <a:pt x="2751" y="1491"/>
                    </a:cubicBezTo>
                    <a:cubicBezTo>
                      <a:pt x="2882" y="1729"/>
                      <a:pt x="2977" y="1967"/>
                      <a:pt x="3096" y="2205"/>
                    </a:cubicBezTo>
                    <a:cubicBezTo>
                      <a:pt x="3203" y="2443"/>
                      <a:pt x="3334" y="2657"/>
                      <a:pt x="3513" y="2860"/>
                    </a:cubicBezTo>
                    <a:cubicBezTo>
                      <a:pt x="3322" y="2705"/>
                      <a:pt x="3167" y="2491"/>
                      <a:pt x="3036" y="2253"/>
                    </a:cubicBezTo>
                    <a:cubicBezTo>
                      <a:pt x="2917" y="2038"/>
                      <a:pt x="2834" y="1836"/>
                      <a:pt x="2727" y="1621"/>
                    </a:cubicBezTo>
                    <a:lnTo>
                      <a:pt x="2727" y="1621"/>
                    </a:lnTo>
                    <a:cubicBezTo>
                      <a:pt x="2739" y="1669"/>
                      <a:pt x="2751" y="1729"/>
                      <a:pt x="2751" y="1776"/>
                    </a:cubicBezTo>
                    <a:cubicBezTo>
                      <a:pt x="2786" y="2026"/>
                      <a:pt x="2739" y="2276"/>
                      <a:pt x="2584" y="2491"/>
                    </a:cubicBezTo>
                    <a:cubicBezTo>
                      <a:pt x="2667" y="2241"/>
                      <a:pt x="2679" y="2002"/>
                      <a:pt x="2643" y="1788"/>
                    </a:cubicBezTo>
                    <a:cubicBezTo>
                      <a:pt x="2631" y="1621"/>
                      <a:pt x="2584" y="1443"/>
                      <a:pt x="2512" y="1300"/>
                    </a:cubicBezTo>
                    <a:cubicBezTo>
                      <a:pt x="2429" y="1157"/>
                      <a:pt x="2322" y="1038"/>
                      <a:pt x="2203" y="943"/>
                    </a:cubicBezTo>
                    <a:cubicBezTo>
                      <a:pt x="2012" y="776"/>
                      <a:pt x="1774" y="645"/>
                      <a:pt x="1536" y="538"/>
                    </a:cubicBezTo>
                    <a:close/>
                    <a:moveTo>
                      <a:pt x="626" y="0"/>
                    </a:moveTo>
                    <a:cubicBezTo>
                      <a:pt x="417" y="0"/>
                      <a:pt x="208" y="20"/>
                      <a:pt x="0" y="62"/>
                    </a:cubicBezTo>
                    <a:cubicBezTo>
                      <a:pt x="226" y="74"/>
                      <a:pt x="465" y="169"/>
                      <a:pt x="703" y="264"/>
                    </a:cubicBezTo>
                    <a:cubicBezTo>
                      <a:pt x="1215" y="502"/>
                      <a:pt x="1572" y="1074"/>
                      <a:pt x="1560" y="1633"/>
                    </a:cubicBezTo>
                    <a:cubicBezTo>
                      <a:pt x="1548" y="2217"/>
                      <a:pt x="1155" y="2800"/>
                      <a:pt x="619" y="3026"/>
                    </a:cubicBezTo>
                    <a:cubicBezTo>
                      <a:pt x="759" y="3186"/>
                      <a:pt x="975" y="3288"/>
                      <a:pt x="1189" y="3288"/>
                    </a:cubicBezTo>
                    <a:cubicBezTo>
                      <a:pt x="1229" y="3288"/>
                      <a:pt x="1270" y="3284"/>
                      <a:pt x="1310" y="3276"/>
                    </a:cubicBezTo>
                    <a:cubicBezTo>
                      <a:pt x="1560" y="3229"/>
                      <a:pt x="1727" y="2991"/>
                      <a:pt x="1786" y="2741"/>
                    </a:cubicBezTo>
                    <a:cubicBezTo>
                      <a:pt x="1858" y="2919"/>
                      <a:pt x="1941" y="3098"/>
                      <a:pt x="2072" y="3217"/>
                    </a:cubicBezTo>
                    <a:cubicBezTo>
                      <a:pt x="2158" y="3295"/>
                      <a:pt x="2285" y="3353"/>
                      <a:pt x="2406" y="3353"/>
                    </a:cubicBezTo>
                    <a:cubicBezTo>
                      <a:pt x="2469" y="3353"/>
                      <a:pt x="2531" y="3337"/>
                      <a:pt x="2584" y="3300"/>
                    </a:cubicBezTo>
                    <a:cubicBezTo>
                      <a:pt x="2703" y="3229"/>
                      <a:pt x="2774" y="3026"/>
                      <a:pt x="2727" y="2872"/>
                    </a:cubicBezTo>
                    <a:lnTo>
                      <a:pt x="2727" y="2872"/>
                    </a:lnTo>
                    <a:cubicBezTo>
                      <a:pt x="2965" y="3145"/>
                      <a:pt x="3298" y="3300"/>
                      <a:pt x="3644" y="3348"/>
                    </a:cubicBezTo>
                    <a:cubicBezTo>
                      <a:pt x="3679" y="3352"/>
                      <a:pt x="3713" y="3354"/>
                      <a:pt x="3746" y="3354"/>
                    </a:cubicBezTo>
                    <a:cubicBezTo>
                      <a:pt x="4100" y="3354"/>
                      <a:pt x="4372" y="3134"/>
                      <a:pt x="4644" y="2884"/>
                    </a:cubicBezTo>
                    <a:lnTo>
                      <a:pt x="4644" y="2884"/>
                    </a:lnTo>
                    <a:cubicBezTo>
                      <a:pt x="4618" y="2886"/>
                      <a:pt x="4594" y="2888"/>
                      <a:pt x="4569" y="2888"/>
                    </a:cubicBezTo>
                    <a:cubicBezTo>
                      <a:pt x="4288" y="2888"/>
                      <a:pt x="4033" y="2708"/>
                      <a:pt x="3858" y="2467"/>
                    </a:cubicBezTo>
                    <a:cubicBezTo>
                      <a:pt x="3667" y="2217"/>
                      <a:pt x="3560" y="1919"/>
                      <a:pt x="3405" y="1657"/>
                    </a:cubicBezTo>
                    <a:cubicBezTo>
                      <a:pt x="3024" y="955"/>
                      <a:pt x="2346" y="407"/>
                      <a:pt x="1596" y="145"/>
                    </a:cubicBezTo>
                    <a:cubicBezTo>
                      <a:pt x="1282" y="50"/>
                      <a:pt x="955" y="0"/>
                      <a:pt x="62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8"/>
              <p:cNvSpPr/>
              <p:nvPr/>
            </p:nvSpPr>
            <p:spPr>
              <a:xfrm>
                <a:off x="6657074" y="1448728"/>
                <a:ext cx="812240" cy="586336"/>
              </a:xfrm>
              <a:custGeom>
                <a:avLst/>
                <a:gdLst/>
                <a:ahLst/>
                <a:cxnLst/>
                <a:rect l="l" t="t" r="r" b="b"/>
                <a:pathLst>
                  <a:path w="11991" h="8656" extrusionOk="0">
                    <a:moveTo>
                      <a:pt x="1" y="0"/>
                    </a:moveTo>
                    <a:lnTo>
                      <a:pt x="1" y="0"/>
                    </a:lnTo>
                    <a:cubicBezTo>
                      <a:pt x="215" y="2024"/>
                      <a:pt x="1620" y="3881"/>
                      <a:pt x="3513" y="4620"/>
                    </a:cubicBezTo>
                    <a:cubicBezTo>
                      <a:pt x="4287" y="4941"/>
                      <a:pt x="5121" y="5072"/>
                      <a:pt x="5930" y="5274"/>
                    </a:cubicBezTo>
                    <a:cubicBezTo>
                      <a:pt x="6728" y="5489"/>
                      <a:pt x="7549" y="5798"/>
                      <a:pt x="8133" y="6382"/>
                    </a:cubicBezTo>
                    <a:cubicBezTo>
                      <a:pt x="8728" y="6965"/>
                      <a:pt x="9050" y="7882"/>
                      <a:pt x="8752" y="8656"/>
                    </a:cubicBezTo>
                    <a:cubicBezTo>
                      <a:pt x="9502" y="7870"/>
                      <a:pt x="9740" y="6477"/>
                      <a:pt x="9085" y="5632"/>
                    </a:cubicBezTo>
                    <a:lnTo>
                      <a:pt x="9085" y="5632"/>
                    </a:lnTo>
                    <a:cubicBezTo>
                      <a:pt x="9262" y="5683"/>
                      <a:pt x="9453" y="5708"/>
                      <a:pt x="9651" y="5708"/>
                    </a:cubicBezTo>
                    <a:cubicBezTo>
                      <a:pt x="10545" y="5708"/>
                      <a:pt x="11571" y="5208"/>
                      <a:pt x="11990" y="4477"/>
                    </a:cubicBezTo>
                    <a:lnTo>
                      <a:pt x="11990" y="4477"/>
                    </a:lnTo>
                    <a:cubicBezTo>
                      <a:pt x="11486" y="4599"/>
                      <a:pt x="11048" y="4650"/>
                      <a:pt x="10635" y="4650"/>
                    </a:cubicBezTo>
                    <a:cubicBezTo>
                      <a:pt x="9243" y="4650"/>
                      <a:pt x="8123" y="4080"/>
                      <a:pt x="5644" y="3786"/>
                    </a:cubicBezTo>
                    <a:cubicBezTo>
                      <a:pt x="1584" y="3358"/>
                      <a:pt x="120" y="1072"/>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8"/>
              <p:cNvSpPr/>
              <p:nvPr/>
            </p:nvSpPr>
            <p:spPr>
              <a:xfrm>
                <a:off x="5848152" y="1180081"/>
                <a:ext cx="768685" cy="479581"/>
              </a:xfrm>
              <a:custGeom>
                <a:avLst/>
                <a:gdLst/>
                <a:ahLst/>
                <a:cxnLst/>
                <a:rect l="l" t="t" r="r" b="b"/>
                <a:pathLst>
                  <a:path w="11348" h="7080" extrusionOk="0">
                    <a:moveTo>
                      <a:pt x="39" y="1053"/>
                    </a:moveTo>
                    <a:cubicBezTo>
                      <a:pt x="26" y="1059"/>
                      <a:pt x="13" y="1066"/>
                      <a:pt x="1" y="1073"/>
                    </a:cubicBezTo>
                    <a:cubicBezTo>
                      <a:pt x="13" y="1066"/>
                      <a:pt x="26" y="1059"/>
                      <a:pt x="39" y="1053"/>
                    </a:cubicBezTo>
                    <a:close/>
                    <a:moveTo>
                      <a:pt x="9526" y="2025"/>
                    </a:moveTo>
                    <a:lnTo>
                      <a:pt x="9526" y="2025"/>
                    </a:lnTo>
                    <a:cubicBezTo>
                      <a:pt x="9835" y="2299"/>
                      <a:pt x="10097" y="2633"/>
                      <a:pt x="10312" y="2990"/>
                    </a:cubicBezTo>
                    <a:cubicBezTo>
                      <a:pt x="10514" y="3347"/>
                      <a:pt x="10681" y="3752"/>
                      <a:pt x="10800" y="4157"/>
                    </a:cubicBezTo>
                    <a:cubicBezTo>
                      <a:pt x="10907" y="4561"/>
                      <a:pt x="10919" y="5002"/>
                      <a:pt x="10871" y="5407"/>
                    </a:cubicBezTo>
                    <a:cubicBezTo>
                      <a:pt x="10812" y="5823"/>
                      <a:pt x="10693" y="6228"/>
                      <a:pt x="10514" y="6609"/>
                    </a:cubicBezTo>
                    <a:cubicBezTo>
                      <a:pt x="10657" y="6228"/>
                      <a:pt x="10752" y="5823"/>
                      <a:pt x="10800" y="5407"/>
                    </a:cubicBezTo>
                    <a:cubicBezTo>
                      <a:pt x="10847" y="4990"/>
                      <a:pt x="10836" y="4585"/>
                      <a:pt x="10717" y="4180"/>
                    </a:cubicBezTo>
                    <a:cubicBezTo>
                      <a:pt x="10609" y="3787"/>
                      <a:pt x="10443" y="3395"/>
                      <a:pt x="10252" y="3037"/>
                    </a:cubicBezTo>
                    <a:cubicBezTo>
                      <a:pt x="10062" y="2680"/>
                      <a:pt x="9824" y="2335"/>
                      <a:pt x="9526" y="2025"/>
                    </a:cubicBezTo>
                    <a:close/>
                    <a:moveTo>
                      <a:pt x="4151" y="0"/>
                    </a:moveTo>
                    <a:cubicBezTo>
                      <a:pt x="2747" y="0"/>
                      <a:pt x="1384" y="341"/>
                      <a:pt x="39" y="1053"/>
                    </a:cubicBezTo>
                    <a:lnTo>
                      <a:pt x="39" y="1053"/>
                    </a:lnTo>
                    <a:cubicBezTo>
                      <a:pt x="893" y="604"/>
                      <a:pt x="1906" y="402"/>
                      <a:pt x="2905" y="402"/>
                    </a:cubicBezTo>
                    <a:cubicBezTo>
                      <a:pt x="3585" y="402"/>
                      <a:pt x="4258" y="496"/>
                      <a:pt x="4871" y="668"/>
                    </a:cubicBezTo>
                    <a:cubicBezTo>
                      <a:pt x="5394" y="823"/>
                      <a:pt x="5906" y="1013"/>
                      <a:pt x="6383" y="1263"/>
                    </a:cubicBezTo>
                    <a:cubicBezTo>
                      <a:pt x="6609" y="1382"/>
                      <a:pt x="6799" y="1549"/>
                      <a:pt x="6990" y="1716"/>
                    </a:cubicBezTo>
                    <a:cubicBezTo>
                      <a:pt x="7180" y="1882"/>
                      <a:pt x="7383" y="2061"/>
                      <a:pt x="7597" y="2192"/>
                    </a:cubicBezTo>
                    <a:cubicBezTo>
                      <a:pt x="7743" y="2276"/>
                      <a:pt x="7913" y="2336"/>
                      <a:pt x="8080" y="2336"/>
                    </a:cubicBezTo>
                    <a:cubicBezTo>
                      <a:pt x="8172" y="2336"/>
                      <a:pt x="8262" y="2318"/>
                      <a:pt x="8347" y="2275"/>
                    </a:cubicBezTo>
                    <a:cubicBezTo>
                      <a:pt x="8559" y="2191"/>
                      <a:pt x="8677" y="1974"/>
                      <a:pt x="8582" y="1784"/>
                    </a:cubicBezTo>
                    <a:lnTo>
                      <a:pt x="8582" y="1784"/>
                    </a:lnTo>
                    <a:cubicBezTo>
                      <a:pt x="9194" y="2744"/>
                      <a:pt x="9223" y="3825"/>
                      <a:pt x="9014" y="4919"/>
                    </a:cubicBezTo>
                    <a:cubicBezTo>
                      <a:pt x="8862" y="5744"/>
                      <a:pt x="9179" y="6539"/>
                      <a:pt x="9663" y="6539"/>
                    </a:cubicBezTo>
                    <a:cubicBezTo>
                      <a:pt x="9787" y="6539"/>
                      <a:pt x="9921" y="6487"/>
                      <a:pt x="10062" y="6371"/>
                    </a:cubicBezTo>
                    <a:lnTo>
                      <a:pt x="10062" y="6371"/>
                    </a:lnTo>
                    <a:cubicBezTo>
                      <a:pt x="10062" y="6490"/>
                      <a:pt x="9978" y="6621"/>
                      <a:pt x="9978" y="6776"/>
                    </a:cubicBezTo>
                    <a:cubicBezTo>
                      <a:pt x="9978" y="6948"/>
                      <a:pt x="10103" y="7079"/>
                      <a:pt x="10251" y="7079"/>
                    </a:cubicBezTo>
                    <a:cubicBezTo>
                      <a:pt x="10298" y="7079"/>
                      <a:pt x="10347" y="7066"/>
                      <a:pt x="10395" y="7038"/>
                    </a:cubicBezTo>
                    <a:cubicBezTo>
                      <a:pt x="10502" y="6978"/>
                      <a:pt x="10574" y="6859"/>
                      <a:pt x="10633" y="6764"/>
                    </a:cubicBezTo>
                    <a:cubicBezTo>
                      <a:pt x="11336" y="5526"/>
                      <a:pt x="11348" y="4109"/>
                      <a:pt x="10562" y="2894"/>
                    </a:cubicBezTo>
                    <a:cubicBezTo>
                      <a:pt x="9788" y="1668"/>
                      <a:pt x="8466" y="894"/>
                      <a:pt x="7085" y="466"/>
                    </a:cubicBezTo>
                    <a:cubicBezTo>
                      <a:pt x="6082" y="159"/>
                      <a:pt x="5107" y="0"/>
                      <a:pt x="415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8"/>
              <p:cNvSpPr/>
              <p:nvPr/>
            </p:nvSpPr>
            <p:spPr>
              <a:xfrm>
                <a:off x="6394184" y="1220453"/>
                <a:ext cx="322634" cy="202332"/>
              </a:xfrm>
              <a:custGeom>
                <a:avLst/>
                <a:gdLst/>
                <a:ahLst/>
                <a:cxnLst/>
                <a:rect l="l" t="t" r="r" b="b"/>
                <a:pathLst>
                  <a:path w="4763" h="2987" extrusionOk="0">
                    <a:moveTo>
                      <a:pt x="3809" y="1011"/>
                    </a:moveTo>
                    <a:cubicBezTo>
                      <a:pt x="3798" y="1011"/>
                      <a:pt x="3786" y="1011"/>
                      <a:pt x="3775" y="1013"/>
                    </a:cubicBezTo>
                    <a:cubicBezTo>
                      <a:pt x="3787" y="1012"/>
                      <a:pt x="3800" y="1011"/>
                      <a:pt x="3812" y="1011"/>
                    </a:cubicBezTo>
                    <a:lnTo>
                      <a:pt x="3812" y="1011"/>
                    </a:lnTo>
                    <a:cubicBezTo>
                      <a:pt x="3811" y="1011"/>
                      <a:pt x="3810" y="1011"/>
                      <a:pt x="3809" y="1011"/>
                    </a:cubicBezTo>
                    <a:close/>
                    <a:moveTo>
                      <a:pt x="0" y="1"/>
                    </a:moveTo>
                    <a:lnTo>
                      <a:pt x="0" y="1"/>
                    </a:lnTo>
                    <a:cubicBezTo>
                      <a:pt x="1132" y="239"/>
                      <a:pt x="2251" y="1417"/>
                      <a:pt x="2882" y="2310"/>
                    </a:cubicBezTo>
                    <a:cubicBezTo>
                      <a:pt x="2927" y="2374"/>
                      <a:pt x="3317" y="2986"/>
                      <a:pt x="3512" y="2986"/>
                    </a:cubicBezTo>
                    <a:cubicBezTo>
                      <a:pt x="3571" y="2986"/>
                      <a:pt x="3612" y="2930"/>
                      <a:pt x="3620" y="2787"/>
                    </a:cubicBezTo>
                    <a:cubicBezTo>
                      <a:pt x="3632" y="2668"/>
                      <a:pt x="3560" y="2537"/>
                      <a:pt x="3477" y="2441"/>
                    </a:cubicBezTo>
                    <a:lnTo>
                      <a:pt x="3477" y="2441"/>
                    </a:lnTo>
                    <a:cubicBezTo>
                      <a:pt x="3602" y="2491"/>
                      <a:pt x="3740" y="2520"/>
                      <a:pt x="3877" y="2520"/>
                    </a:cubicBezTo>
                    <a:cubicBezTo>
                      <a:pt x="4066" y="2520"/>
                      <a:pt x="4254" y="2465"/>
                      <a:pt x="4406" y="2334"/>
                    </a:cubicBezTo>
                    <a:cubicBezTo>
                      <a:pt x="4656" y="2132"/>
                      <a:pt x="4763" y="1727"/>
                      <a:pt x="4632" y="1417"/>
                    </a:cubicBezTo>
                    <a:cubicBezTo>
                      <a:pt x="4523" y="1133"/>
                      <a:pt x="4183" y="1010"/>
                      <a:pt x="3861" y="1010"/>
                    </a:cubicBezTo>
                    <a:cubicBezTo>
                      <a:pt x="3844" y="1010"/>
                      <a:pt x="3828" y="1010"/>
                      <a:pt x="3812" y="1011"/>
                    </a:cubicBezTo>
                    <a:lnTo>
                      <a:pt x="3812" y="1011"/>
                    </a:lnTo>
                    <a:cubicBezTo>
                      <a:pt x="3994" y="1013"/>
                      <a:pt x="4119" y="1190"/>
                      <a:pt x="4108" y="1358"/>
                    </a:cubicBezTo>
                    <a:cubicBezTo>
                      <a:pt x="4096" y="1536"/>
                      <a:pt x="3929" y="1679"/>
                      <a:pt x="3751" y="1715"/>
                    </a:cubicBezTo>
                    <a:cubicBezTo>
                      <a:pt x="3708" y="1727"/>
                      <a:pt x="3665" y="1732"/>
                      <a:pt x="3622" y="1732"/>
                    </a:cubicBezTo>
                    <a:cubicBezTo>
                      <a:pt x="3487" y="1732"/>
                      <a:pt x="3353" y="1680"/>
                      <a:pt x="3227" y="1608"/>
                    </a:cubicBezTo>
                    <a:cubicBezTo>
                      <a:pt x="3060" y="1525"/>
                      <a:pt x="2929" y="1405"/>
                      <a:pt x="2798" y="1286"/>
                    </a:cubicBezTo>
                    <a:cubicBezTo>
                      <a:pt x="2001" y="584"/>
                      <a:pt x="1060" y="215"/>
                      <a:pt x="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8"/>
              <p:cNvSpPr/>
              <p:nvPr/>
            </p:nvSpPr>
            <p:spPr>
              <a:xfrm>
                <a:off x="5443285" y="846271"/>
                <a:ext cx="693700" cy="431285"/>
              </a:xfrm>
              <a:custGeom>
                <a:avLst/>
                <a:gdLst/>
                <a:ahLst/>
                <a:cxnLst/>
                <a:rect l="l" t="t" r="r" b="b"/>
                <a:pathLst>
                  <a:path w="10241" h="6367" extrusionOk="0">
                    <a:moveTo>
                      <a:pt x="9204" y="60"/>
                    </a:moveTo>
                    <a:cubicBezTo>
                      <a:pt x="9203" y="60"/>
                      <a:pt x="9202" y="61"/>
                      <a:pt x="9202" y="61"/>
                    </a:cubicBezTo>
                    <a:lnTo>
                      <a:pt x="9202" y="61"/>
                    </a:lnTo>
                    <a:cubicBezTo>
                      <a:pt x="9202" y="61"/>
                      <a:pt x="9203" y="60"/>
                      <a:pt x="9204" y="60"/>
                    </a:cubicBezTo>
                    <a:close/>
                    <a:moveTo>
                      <a:pt x="8490" y="583"/>
                    </a:moveTo>
                    <a:lnTo>
                      <a:pt x="8490" y="583"/>
                    </a:lnTo>
                    <a:cubicBezTo>
                      <a:pt x="7907" y="1036"/>
                      <a:pt x="7383" y="1524"/>
                      <a:pt x="6954" y="2107"/>
                    </a:cubicBezTo>
                    <a:cubicBezTo>
                      <a:pt x="6549" y="2679"/>
                      <a:pt x="6216" y="3310"/>
                      <a:pt x="5799" y="3917"/>
                    </a:cubicBezTo>
                    <a:cubicBezTo>
                      <a:pt x="5394" y="4513"/>
                      <a:pt x="4918" y="5096"/>
                      <a:pt x="4311" y="5513"/>
                    </a:cubicBezTo>
                    <a:cubicBezTo>
                      <a:pt x="4013" y="5715"/>
                      <a:pt x="3668" y="5882"/>
                      <a:pt x="3323" y="5989"/>
                    </a:cubicBezTo>
                    <a:cubicBezTo>
                      <a:pt x="3144" y="6037"/>
                      <a:pt x="2966" y="6060"/>
                      <a:pt x="2787" y="6072"/>
                    </a:cubicBezTo>
                    <a:cubicBezTo>
                      <a:pt x="2735" y="6079"/>
                      <a:pt x="2682" y="6082"/>
                      <a:pt x="2630" y="6082"/>
                    </a:cubicBezTo>
                    <a:cubicBezTo>
                      <a:pt x="2504" y="6082"/>
                      <a:pt x="2378" y="6065"/>
                      <a:pt x="2251" y="6048"/>
                    </a:cubicBezTo>
                    <a:lnTo>
                      <a:pt x="2251" y="6048"/>
                    </a:lnTo>
                    <a:cubicBezTo>
                      <a:pt x="2341" y="6054"/>
                      <a:pt x="2430" y="6057"/>
                      <a:pt x="2519" y="6057"/>
                    </a:cubicBezTo>
                    <a:cubicBezTo>
                      <a:pt x="2608" y="6057"/>
                      <a:pt x="2698" y="6054"/>
                      <a:pt x="2787" y="6048"/>
                    </a:cubicBezTo>
                    <a:cubicBezTo>
                      <a:pt x="2966" y="6037"/>
                      <a:pt x="3144" y="5989"/>
                      <a:pt x="3311" y="5929"/>
                    </a:cubicBezTo>
                    <a:cubicBezTo>
                      <a:pt x="3478" y="5870"/>
                      <a:pt x="3656" y="5810"/>
                      <a:pt x="3799" y="5715"/>
                    </a:cubicBezTo>
                    <a:cubicBezTo>
                      <a:pt x="3966" y="5632"/>
                      <a:pt x="4109" y="5536"/>
                      <a:pt x="4263" y="5441"/>
                    </a:cubicBezTo>
                    <a:cubicBezTo>
                      <a:pt x="4847" y="5024"/>
                      <a:pt x="5299" y="4453"/>
                      <a:pt x="5704" y="3858"/>
                    </a:cubicBezTo>
                    <a:cubicBezTo>
                      <a:pt x="6109" y="3262"/>
                      <a:pt x="6466" y="2643"/>
                      <a:pt x="6907" y="2060"/>
                    </a:cubicBezTo>
                    <a:cubicBezTo>
                      <a:pt x="7133" y="1774"/>
                      <a:pt x="7371" y="1488"/>
                      <a:pt x="7645" y="1250"/>
                    </a:cubicBezTo>
                    <a:cubicBezTo>
                      <a:pt x="7907" y="1012"/>
                      <a:pt x="8192" y="798"/>
                      <a:pt x="8490" y="583"/>
                    </a:cubicBezTo>
                    <a:close/>
                    <a:moveTo>
                      <a:pt x="5585" y="0"/>
                    </a:moveTo>
                    <a:lnTo>
                      <a:pt x="5585" y="0"/>
                    </a:lnTo>
                    <a:cubicBezTo>
                      <a:pt x="5740" y="750"/>
                      <a:pt x="5633" y="1167"/>
                      <a:pt x="5633" y="1167"/>
                    </a:cubicBezTo>
                    <a:cubicBezTo>
                      <a:pt x="5454" y="1012"/>
                      <a:pt x="5180" y="869"/>
                      <a:pt x="5180" y="869"/>
                    </a:cubicBezTo>
                    <a:lnTo>
                      <a:pt x="5180" y="869"/>
                    </a:lnTo>
                    <a:cubicBezTo>
                      <a:pt x="5466" y="1846"/>
                      <a:pt x="5466" y="2822"/>
                      <a:pt x="5049" y="3751"/>
                    </a:cubicBezTo>
                    <a:cubicBezTo>
                      <a:pt x="4979" y="3447"/>
                      <a:pt x="4715" y="3167"/>
                      <a:pt x="4402" y="3167"/>
                    </a:cubicBezTo>
                    <a:cubicBezTo>
                      <a:pt x="4395" y="3167"/>
                      <a:pt x="4389" y="3167"/>
                      <a:pt x="4382" y="3167"/>
                    </a:cubicBezTo>
                    <a:cubicBezTo>
                      <a:pt x="4049" y="3191"/>
                      <a:pt x="3775" y="3453"/>
                      <a:pt x="3740" y="3762"/>
                    </a:cubicBezTo>
                    <a:cubicBezTo>
                      <a:pt x="3809" y="3644"/>
                      <a:pt x="3963" y="3583"/>
                      <a:pt x="4115" y="3583"/>
                    </a:cubicBezTo>
                    <a:cubicBezTo>
                      <a:pt x="4224" y="3583"/>
                      <a:pt x="4332" y="3615"/>
                      <a:pt x="4406" y="3679"/>
                    </a:cubicBezTo>
                    <a:cubicBezTo>
                      <a:pt x="4585" y="3822"/>
                      <a:pt x="4668" y="4084"/>
                      <a:pt x="4668" y="4334"/>
                    </a:cubicBezTo>
                    <a:cubicBezTo>
                      <a:pt x="4644" y="5036"/>
                      <a:pt x="3740" y="5429"/>
                      <a:pt x="3192" y="5632"/>
                    </a:cubicBezTo>
                    <a:cubicBezTo>
                      <a:pt x="2803" y="5772"/>
                      <a:pt x="2392" y="5835"/>
                      <a:pt x="1977" y="5835"/>
                    </a:cubicBezTo>
                    <a:cubicBezTo>
                      <a:pt x="1300" y="5835"/>
                      <a:pt x="614" y="5667"/>
                      <a:pt x="1" y="5394"/>
                    </a:cubicBezTo>
                    <a:lnTo>
                      <a:pt x="1" y="5394"/>
                    </a:lnTo>
                    <a:cubicBezTo>
                      <a:pt x="477" y="5608"/>
                      <a:pt x="882" y="5941"/>
                      <a:pt x="1394" y="6120"/>
                    </a:cubicBezTo>
                    <a:cubicBezTo>
                      <a:pt x="1668" y="6227"/>
                      <a:pt x="1942" y="6287"/>
                      <a:pt x="2204" y="6322"/>
                    </a:cubicBezTo>
                    <a:cubicBezTo>
                      <a:pt x="2396" y="6352"/>
                      <a:pt x="2586" y="6367"/>
                      <a:pt x="2774" y="6367"/>
                    </a:cubicBezTo>
                    <a:cubicBezTo>
                      <a:pt x="3851" y="6367"/>
                      <a:pt x="4844" y="5887"/>
                      <a:pt x="5716" y="5096"/>
                    </a:cubicBezTo>
                    <a:cubicBezTo>
                      <a:pt x="6930" y="3977"/>
                      <a:pt x="8538" y="2750"/>
                      <a:pt x="10240" y="2691"/>
                    </a:cubicBezTo>
                    <a:cubicBezTo>
                      <a:pt x="9890" y="2546"/>
                      <a:pt x="9539" y="2494"/>
                      <a:pt x="9182" y="2494"/>
                    </a:cubicBezTo>
                    <a:cubicBezTo>
                      <a:pt x="8982" y="2494"/>
                      <a:pt x="8779" y="2510"/>
                      <a:pt x="8573" y="2536"/>
                    </a:cubicBezTo>
                    <a:cubicBezTo>
                      <a:pt x="9442" y="2120"/>
                      <a:pt x="8338" y="587"/>
                      <a:pt x="9202" y="61"/>
                    </a:cubicBezTo>
                    <a:lnTo>
                      <a:pt x="9202" y="61"/>
                    </a:lnTo>
                    <a:cubicBezTo>
                      <a:pt x="8925" y="229"/>
                      <a:pt x="8617" y="262"/>
                      <a:pt x="8308" y="262"/>
                    </a:cubicBezTo>
                    <a:cubicBezTo>
                      <a:pt x="8101" y="262"/>
                      <a:pt x="7893" y="247"/>
                      <a:pt x="7694" y="247"/>
                    </a:cubicBezTo>
                    <a:cubicBezTo>
                      <a:pt x="7182" y="247"/>
                      <a:pt x="6726" y="347"/>
                      <a:pt x="6478" y="1060"/>
                    </a:cubicBezTo>
                    <a:cubicBezTo>
                      <a:pt x="6192" y="524"/>
                      <a:pt x="6061" y="405"/>
                      <a:pt x="558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6666760" y="1358366"/>
                <a:ext cx="651702" cy="300890"/>
              </a:xfrm>
              <a:custGeom>
                <a:avLst/>
                <a:gdLst/>
                <a:ahLst/>
                <a:cxnLst/>
                <a:rect l="l" t="t" r="r" b="b"/>
                <a:pathLst>
                  <a:path w="9621" h="4442" extrusionOk="0">
                    <a:moveTo>
                      <a:pt x="9618" y="1905"/>
                    </a:moveTo>
                    <a:cubicBezTo>
                      <a:pt x="9619" y="1905"/>
                      <a:pt x="9620" y="1905"/>
                      <a:pt x="9621" y="1906"/>
                    </a:cubicBezTo>
                    <a:cubicBezTo>
                      <a:pt x="9620" y="1905"/>
                      <a:pt x="9619" y="1905"/>
                      <a:pt x="9618" y="1905"/>
                    </a:cubicBezTo>
                    <a:close/>
                    <a:moveTo>
                      <a:pt x="8835" y="1906"/>
                    </a:moveTo>
                    <a:cubicBezTo>
                      <a:pt x="8180" y="1941"/>
                      <a:pt x="7525" y="2048"/>
                      <a:pt x="6918" y="2263"/>
                    </a:cubicBezTo>
                    <a:cubicBezTo>
                      <a:pt x="6311" y="2501"/>
                      <a:pt x="5716" y="2787"/>
                      <a:pt x="5097" y="3025"/>
                    </a:cubicBezTo>
                    <a:cubicBezTo>
                      <a:pt x="4507" y="3256"/>
                      <a:pt x="3873" y="3442"/>
                      <a:pt x="3227" y="3442"/>
                    </a:cubicBezTo>
                    <a:cubicBezTo>
                      <a:pt x="3207" y="3442"/>
                      <a:pt x="3188" y="3442"/>
                      <a:pt x="3168" y="3441"/>
                    </a:cubicBezTo>
                    <a:cubicBezTo>
                      <a:pt x="2834" y="3441"/>
                      <a:pt x="2501" y="3382"/>
                      <a:pt x="2180" y="3275"/>
                    </a:cubicBezTo>
                    <a:cubicBezTo>
                      <a:pt x="2037" y="3215"/>
                      <a:pt x="1870" y="3156"/>
                      <a:pt x="1739" y="3072"/>
                    </a:cubicBezTo>
                    <a:cubicBezTo>
                      <a:pt x="1584" y="2977"/>
                      <a:pt x="1465" y="2882"/>
                      <a:pt x="1346" y="2775"/>
                    </a:cubicBezTo>
                    <a:lnTo>
                      <a:pt x="1346" y="2775"/>
                    </a:lnTo>
                    <a:cubicBezTo>
                      <a:pt x="1858" y="3203"/>
                      <a:pt x="2525" y="3370"/>
                      <a:pt x="3168" y="3370"/>
                    </a:cubicBezTo>
                    <a:cubicBezTo>
                      <a:pt x="3823" y="3346"/>
                      <a:pt x="4442" y="3179"/>
                      <a:pt x="5061" y="2918"/>
                    </a:cubicBezTo>
                    <a:cubicBezTo>
                      <a:pt x="5668" y="2679"/>
                      <a:pt x="6263" y="2406"/>
                      <a:pt x="6883" y="2191"/>
                    </a:cubicBezTo>
                    <a:cubicBezTo>
                      <a:pt x="7204" y="2084"/>
                      <a:pt x="7525" y="2013"/>
                      <a:pt x="7859" y="1965"/>
                    </a:cubicBezTo>
                    <a:cubicBezTo>
                      <a:pt x="8180" y="1929"/>
                      <a:pt x="8514" y="1906"/>
                      <a:pt x="8835" y="1906"/>
                    </a:cubicBezTo>
                    <a:close/>
                    <a:moveTo>
                      <a:pt x="6942" y="1"/>
                    </a:moveTo>
                    <a:cubicBezTo>
                      <a:pt x="6680" y="643"/>
                      <a:pt x="6382" y="893"/>
                      <a:pt x="6382" y="893"/>
                    </a:cubicBezTo>
                    <a:cubicBezTo>
                      <a:pt x="6335" y="691"/>
                      <a:pt x="6204" y="453"/>
                      <a:pt x="6204" y="453"/>
                    </a:cubicBezTo>
                    <a:cubicBezTo>
                      <a:pt x="5906" y="1334"/>
                      <a:pt x="5418" y="2060"/>
                      <a:pt x="4608" y="2537"/>
                    </a:cubicBezTo>
                    <a:cubicBezTo>
                      <a:pt x="4716" y="2263"/>
                      <a:pt x="4656" y="1906"/>
                      <a:pt x="4418" y="1763"/>
                    </a:cubicBezTo>
                    <a:cubicBezTo>
                      <a:pt x="4320" y="1702"/>
                      <a:pt x="4208" y="1672"/>
                      <a:pt x="4096" y="1672"/>
                    </a:cubicBezTo>
                    <a:cubicBezTo>
                      <a:pt x="3921" y="1672"/>
                      <a:pt x="3748" y="1744"/>
                      <a:pt x="3632" y="1882"/>
                    </a:cubicBezTo>
                    <a:cubicBezTo>
                      <a:pt x="3670" y="1863"/>
                      <a:pt x="3712" y="1854"/>
                      <a:pt x="3756" y="1854"/>
                    </a:cubicBezTo>
                    <a:cubicBezTo>
                      <a:pt x="3932" y="1854"/>
                      <a:pt x="4132" y="1993"/>
                      <a:pt x="4180" y="2156"/>
                    </a:cubicBezTo>
                    <a:cubicBezTo>
                      <a:pt x="4239" y="2370"/>
                      <a:pt x="4168" y="2596"/>
                      <a:pt x="4025" y="2775"/>
                    </a:cubicBezTo>
                    <a:cubicBezTo>
                      <a:pt x="3845" y="3039"/>
                      <a:pt x="3528" y="3121"/>
                      <a:pt x="3193" y="3121"/>
                    </a:cubicBezTo>
                    <a:cubicBezTo>
                      <a:pt x="2864" y="3121"/>
                      <a:pt x="2517" y="3042"/>
                      <a:pt x="2263" y="2977"/>
                    </a:cubicBezTo>
                    <a:cubicBezTo>
                      <a:pt x="1287" y="2727"/>
                      <a:pt x="501" y="2001"/>
                      <a:pt x="1" y="1155"/>
                    </a:cubicBezTo>
                    <a:lnTo>
                      <a:pt x="1" y="1155"/>
                    </a:lnTo>
                    <a:cubicBezTo>
                      <a:pt x="239" y="1560"/>
                      <a:pt x="370" y="2013"/>
                      <a:pt x="656" y="2417"/>
                    </a:cubicBezTo>
                    <a:cubicBezTo>
                      <a:pt x="798" y="2644"/>
                      <a:pt x="977" y="2834"/>
                      <a:pt x="1156" y="3001"/>
                    </a:cubicBezTo>
                    <a:cubicBezTo>
                      <a:pt x="1861" y="3658"/>
                      <a:pt x="2746" y="3938"/>
                      <a:pt x="3722" y="3938"/>
                    </a:cubicBezTo>
                    <a:cubicBezTo>
                      <a:pt x="3950" y="3938"/>
                      <a:pt x="4182" y="3923"/>
                      <a:pt x="4418" y="3894"/>
                    </a:cubicBezTo>
                    <a:cubicBezTo>
                      <a:pt x="4978" y="3813"/>
                      <a:pt x="5588" y="3750"/>
                      <a:pt x="6201" y="3750"/>
                    </a:cubicBezTo>
                    <a:cubicBezTo>
                      <a:pt x="7203" y="3750"/>
                      <a:pt x="8213" y="3917"/>
                      <a:pt x="9026" y="4442"/>
                    </a:cubicBezTo>
                    <a:cubicBezTo>
                      <a:pt x="8764" y="3953"/>
                      <a:pt x="8347" y="3668"/>
                      <a:pt x="7883" y="3430"/>
                    </a:cubicBezTo>
                    <a:lnTo>
                      <a:pt x="7883" y="3430"/>
                    </a:lnTo>
                    <a:cubicBezTo>
                      <a:pt x="7915" y="3434"/>
                      <a:pt x="7945" y="3437"/>
                      <a:pt x="7975" y="3437"/>
                    </a:cubicBezTo>
                    <a:cubicBezTo>
                      <a:pt x="8736" y="3437"/>
                      <a:pt x="8738" y="1904"/>
                      <a:pt x="9575" y="1904"/>
                    </a:cubicBezTo>
                    <a:cubicBezTo>
                      <a:pt x="9589" y="1904"/>
                      <a:pt x="9603" y="1904"/>
                      <a:pt x="9618" y="1905"/>
                    </a:cubicBezTo>
                    <a:lnTo>
                      <a:pt x="9618" y="1905"/>
                    </a:lnTo>
                    <a:cubicBezTo>
                      <a:pt x="8859" y="1857"/>
                      <a:pt x="8402" y="1010"/>
                      <a:pt x="7713" y="1010"/>
                    </a:cubicBezTo>
                    <a:cubicBezTo>
                      <a:pt x="7519" y="1010"/>
                      <a:pt x="7305" y="1077"/>
                      <a:pt x="7061" y="1251"/>
                    </a:cubicBezTo>
                    <a:cubicBezTo>
                      <a:pt x="7121" y="703"/>
                      <a:pt x="7097" y="536"/>
                      <a:pt x="694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6942587" y="1650315"/>
                <a:ext cx="237962" cy="41997"/>
              </a:xfrm>
              <a:custGeom>
                <a:avLst/>
                <a:gdLst/>
                <a:ahLst/>
                <a:cxnLst/>
                <a:rect l="l" t="t" r="r" b="b"/>
                <a:pathLst>
                  <a:path w="3513" h="620" extrusionOk="0">
                    <a:moveTo>
                      <a:pt x="1261" y="0"/>
                    </a:moveTo>
                    <a:cubicBezTo>
                      <a:pt x="843" y="0"/>
                      <a:pt x="420" y="62"/>
                      <a:pt x="1" y="191"/>
                    </a:cubicBezTo>
                    <a:cubicBezTo>
                      <a:pt x="1179" y="334"/>
                      <a:pt x="2334" y="477"/>
                      <a:pt x="3513" y="620"/>
                    </a:cubicBezTo>
                    <a:cubicBezTo>
                      <a:pt x="2808" y="217"/>
                      <a:pt x="2041" y="0"/>
                      <a:pt x="126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5865087" y="1056325"/>
                <a:ext cx="459802" cy="168260"/>
              </a:xfrm>
              <a:custGeom>
                <a:avLst/>
                <a:gdLst/>
                <a:ahLst/>
                <a:cxnLst/>
                <a:rect l="l" t="t" r="r" b="b"/>
                <a:pathLst>
                  <a:path w="6788" h="2484" extrusionOk="0">
                    <a:moveTo>
                      <a:pt x="4096" y="1062"/>
                    </a:moveTo>
                    <a:cubicBezTo>
                      <a:pt x="4179" y="1062"/>
                      <a:pt x="4262" y="1063"/>
                      <a:pt x="4347" y="1066"/>
                    </a:cubicBezTo>
                    <a:cubicBezTo>
                      <a:pt x="4680" y="1090"/>
                      <a:pt x="5049" y="1126"/>
                      <a:pt x="5383" y="1185"/>
                    </a:cubicBezTo>
                    <a:cubicBezTo>
                      <a:pt x="5049" y="1162"/>
                      <a:pt x="4692" y="1150"/>
                      <a:pt x="4347" y="1150"/>
                    </a:cubicBezTo>
                    <a:cubicBezTo>
                      <a:pt x="4001" y="1150"/>
                      <a:pt x="3656" y="1162"/>
                      <a:pt x="3323" y="1209"/>
                    </a:cubicBezTo>
                    <a:cubicBezTo>
                      <a:pt x="2977" y="1245"/>
                      <a:pt x="2644" y="1304"/>
                      <a:pt x="2335" y="1400"/>
                    </a:cubicBezTo>
                    <a:cubicBezTo>
                      <a:pt x="2013" y="1483"/>
                      <a:pt x="1715" y="1590"/>
                      <a:pt x="1394" y="1721"/>
                    </a:cubicBezTo>
                    <a:cubicBezTo>
                      <a:pt x="1680" y="1578"/>
                      <a:pt x="1989" y="1447"/>
                      <a:pt x="2299" y="1340"/>
                    </a:cubicBezTo>
                    <a:cubicBezTo>
                      <a:pt x="2620" y="1233"/>
                      <a:pt x="2954" y="1162"/>
                      <a:pt x="3299" y="1114"/>
                    </a:cubicBezTo>
                    <a:cubicBezTo>
                      <a:pt x="3563" y="1077"/>
                      <a:pt x="3826" y="1062"/>
                      <a:pt x="4096" y="1062"/>
                    </a:cubicBezTo>
                    <a:close/>
                    <a:moveTo>
                      <a:pt x="5281" y="0"/>
                    </a:moveTo>
                    <a:cubicBezTo>
                      <a:pt x="3616" y="0"/>
                      <a:pt x="1016" y="1609"/>
                      <a:pt x="1" y="2483"/>
                    </a:cubicBezTo>
                    <a:cubicBezTo>
                      <a:pt x="1594" y="1750"/>
                      <a:pt x="3359" y="1368"/>
                      <a:pt x="5123" y="1368"/>
                    </a:cubicBezTo>
                    <a:cubicBezTo>
                      <a:pt x="5680" y="1368"/>
                      <a:pt x="6236" y="1406"/>
                      <a:pt x="6787" y="1483"/>
                    </a:cubicBezTo>
                    <a:cubicBezTo>
                      <a:pt x="6338" y="991"/>
                      <a:pt x="5502" y="628"/>
                      <a:pt x="4796" y="628"/>
                    </a:cubicBezTo>
                    <a:cubicBezTo>
                      <a:pt x="4699" y="628"/>
                      <a:pt x="4604" y="635"/>
                      <a:pt x="4513" y="650"/>
                    </a:cubicBezTo>
                    <a:cubicBezTo>
                      <a:pt x="4752" y="435"/>
                      <a:pt x="5728" y="114"/>
                      <a:pt x="5764" y="54"/>
                    </a:cubicBezTo>
                    <a:cubicBezTo>
                      <a:pt x="5615" y="18"/>
                      <a:pt x="5453" y="0"/>
                      <a:pt x="528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8"/>
              <p:cNvSpPr/>
              <p:nvPr/>
            </p:nvSpPr>
            <p:spPr>
              <a:xfrm>
                <a:off x="7161176" y="2905694"/>
                <a:ext cx="355690" cy="208699"/>
              </a:xfrm>
              <a:custGeom>
                <a:avLst/>
                <a:gdLst/>
                <a:ahLst/>
                <a:cxnLst/>
                <a:rect l="l" t="t" r="r" b="b"/>
                <a:pathLst>
                  <a:path w="5251" h="3081" extrusionOk="0">
                    <a:moveTo>
                      <a:pt x="2404" y="417"/>
                    </a:moveTo>
                    <a:cubicBezTo>
                      <a:pt x="2586" y="417"/>
                      <a:pt x="2767" y="441"/>
                      <a:pt x="2953" y="482"/>
                    </a:cubicBezTo>
                    <a:cubicBezTo>
                      <a:pt x="3203" y="541"/>
                      <a:pt x="3453" y="649"/>
                      <a:pt x="3703" y="732"/>
                    </a:cubicBezTo>
                    <a:cubicBezTo>
                      <a:pt x="3965" y="827"/>
                      <a:pt x="4215" y="887"/>
                      <a:pt x="4489" y="887"/>
                    </a:cubicBezTo>
                    <a:cubicBezTo>
                      <a:pt x="4459" y="888"/>
                      <a:pt x="4430" y="888"/>
                      <a:pt x="4401" y="888"/>
                    </a:cubicBezTo>
                    <a:cubicBezTo>
                      <a:pt x="4147" y="888"/>
                      <a:pt x="3904" y="844"/>
                      <a:pt x="3679" y="779"/>
                    </a:cubicBezTo>
                    <a:cubicBezTo>
                      <a:pt x="3453" y="720"/>
                      <a:pt x="3239" y="649"/>
                      <a:pt x="3013" y="589"/>
                    </a:cubicBezTo>
                    <a:lnTo>
                      <a:pt x="3013" y="589"/>
                    </a:lnTo>
                    <a:lnTo>
                      <a:pt x="3144" y="672"/>
                    </a:lnTo>
                    <a:cubicBezTo>
                      <a:pt x="3334" y="827"/>
                      <a:pt x="3501" y="1053"/>
                      <a:pt x="3548" y="1291"/>
                    </a:cubicBezTo>
                    <a:cubicBezTo>
                      <a:pt x="3429" y="1077"/>
                      <a:pt x="3263" y="899"/>
                      <a:pt x="3084" y="768"/>
                    </a:cubicBezTo>
                    <a:cubicBezTo>
                      <a:pt x="2953" y="660"/>
                      <a:pt x="2798" y="589"/>
                      <a:pt x="2643" y="529"/>
                    </a:cubicBezTo>
                    <a:cubicBezTo>
                      <a:pt x="2528" y="521"/>
                      <a:pt x="2419" y="507"/>
                      <a:pt x="2308" y="507"/>
                    </a:cubicBezTo>
                    <a:cubicBezTo>
                      <a:pt x="2258" y="507"/>
                      <a:pt x="2207" y="510"/>
                      <a:pt x="2155" y="518"/>
                    </a:cubicBezTo>
                    <a:cubicBezTo>
                      <a:pt x="1905" y="541"/>
                      <a:pt x="1655" y="613"/>
                      <a:pt x="1405" y="720"/>
                    </a:cubicBezTo>
                    <a:cubicBezTo>
                      <a:pt x="1620" y="589"/>
                      <a:pt x="1881" y="482"/>
                      <a:pt x="2143" y="434"/>
                    </a:cubicBezTo>
                    <a:cubicBezTo>
                      <a:pt x="2231" y="423"/>
                      <a:pt x="2318" y="417"/>
                      <a:pt x="2404" y="417"/>
                    </a:cubicBezTo>
                    <a:close/>
                    <a:moveTo>
                      <a:pt x="2698" y="1"/>
                    </a:moveTo>
                    <a:cubicBezTo>
                      <a:pt x="2158" y="1"/>
                      <a:pt x="1613" y="136"/>
                      <a:pt x="1143" y="398"/>
                    </a:cubicBezTo>
                    <a:cubicBezTo>
                      <a:pt x="667" y="660"/>
                      <a:pt x="286" y="1030"/>
                      <a:pt x="0" y="1494"/>
                    </a:cubicBezTo>
                    <a:cubicBezTo>
                      <a:pt x="167" y="1339"/>
                      <a:pt x="393" y="1232"/>
                      <a:pt x="631" y="1125"/>
                    </a:cubicBezTo>
                    <a:cubicBezTo>
                      <a:pt x="808" y="1050"/>
                      <a:pt x="997" y="1014"/>
                      <a:pt x="1186" y="1014"/>
                    </a:cubicBezTo>
                    <a:cubicBezTo>
                      <a:pt x="1570" y="1014"/>
                      <a:pt x="1951" y="1163"/>
                      <a:pt x="2215" y="1434"/>
                    </a:cubicBezTo>
                    <a:cubicBezTo>
                      <a:pt x="2632" y="1839"/>
                      <a:pt x="2798" y="2530"/>
                      <a:pt x="2596" y="3077"/>
                    </a:cubicBezTo>
                    <a:cubicBezTo>
                      <a:pt x="2615" y="3079"/>
                      <a:pt x="2635" y="3080"/>
                      <a:pt x="2655" y="3080"/>
                    </a:cubicBezTo>
                    <a:cubicBezTo>
                      <a:pt x="2886" y="3080"/>
                      <a:pt x="3119" y="2953"/>
                      <a:pt x="3251" y="2744"/>
                    </a:cubicBezTo>
                    <a:cubicBezTo>
                      <a:pt x="3382" y="2518"/>
                      <a:pt x="3322" y="2232"/>
                      <a:pt x="3191" y="2030"/>
                    </a:cubicBezTo>
                    <a:lnTo>
                      <a:pt x="3191" y="2030"/>
                    </a:lnTo>
                    <a:cubicBezTo>
                      <a:pt x="3356" y="2085"/>
                      <a:pt x="3522" y="2150"/>
                      <a:pt x="3696" y="2150"/>
                    </a:cubicBezTo>
                    <a:cubicBezTo>
                      <a:pt x="3710" y="2150"/>
                      <a:pt x="3725" y="2150"/>
                      <a:pt x="3739" y="2149"/>
                    </a:cubicBezTo>
                    <a:cubicBezTo>
                      <a:pt x="3929" y="2137"/>
                      <a:pt x="4132" y="2018"/>
                      <a:pt x="4156" y="1839"/>
                    </a:cubicBezTo>
                    <a:cubicBezTo>
                      <a:pt x="4191" y="1696"/>
                      <a:pt x="4060" y="1506"/>
                      <a:pt x="3929" y="1446"/>
                    </a:cubicBezTo>
                    <a:cubicBezTo>
                      <a:pt x="4287" y="1446"/>
                      <a:pt x="4644" y="1327"/>
                      <a:pt x="4918" y="1089"/>
                    </a:cubicBezTo>
                    <a:cubicBezTo>
                      <a:pt x="5215" y="827"/>
                      <a:pt x="5239" y="446"/>
                      <a:pt x="5251" y="53"/>
                    </a:cubicBezTo>
                    <a:lnTo>
                      <a:pt x="5251" y="53"/>
                    </a:lnTo>
                    <a:cubicBezTo>
                      <a:pt x="5081" y="264"/>
                      <a:pt x="4809" y="348"/>
                      <a:pt x="4543" y="348"/>
                    </a:cubicBezTo>
                    <a:cubicBezTo>
                      <a:pt x="4493" y="348"/>
                      <a:pt x="4443" y="345"/>
                      <a:pt x="4394" y="339"/>
                    </a:cubicBezTo>
                    <a:cubicBezTo>
                      <a:pt x="4084" y="303"/>
                      <a:pt x="3798" y="184"/>
                      <a:pt x="3489" y="101"/>
                    </a:cubicBezTo>
                    <a:cubicBezTo>
                      <a:pt x="3233" y="34"/>
                      <a:pt x="2966" y="1"/>
                      <a:pt x="269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8"/>
              <p:cNvSpPr/>
              <p:nvPr/>
            </p:nvSpPr>
            <p:spPr>
              <a:xfrm>
                <a:off x="6241775" y="3664151"/>
                <a:ext cx="833984" cy="537158"/>
              </a:xfrm>
              <a:custGeom>
                <a:avLst/>
                <a:gdLst/>
                <a:ahLst/>
                <a:cxnLst/>
                <a:rect l="l" t="t" r="r" b="b"/>
                <a:pathLst>
                  <a:path w="12312" h="7930" extrusionOk="0">
                    <a:moveTo>
                      <a:pt x="9430" y="0"/>
                    </a:moveTo>
                    <a:lnTo>
                      <a:pt x="9430" y="0"/>
                    </a:lnTo>
                    <a:cubicBezTo>
                      <a:pt x="9668" y="810"/>
                      <a:pt x="9263" y="1679"/>
                      <a:pt x="8620" y="2215"/>
                    </a:cubicBezTo>
                    <a:cubicBezTo>
                      <a:pt x="7977" y="2751"/>
                      <a:pt x="7144" y="2989"/>
                      <a:pt x="6334" y="3144"/>
                    </a:cubicBezTo>
                    <a:cubicBezTo>
                      <a:pt x="5513" y="3287"/>
                      <a:pt x="4667" y="3346"/>
                      <a:pt x="3870" y="3608"/>
                    </a:cubicBezTo>
                    <a:cubicBezTo>
                      <a:pt x="1941" y="4203"/>
                      <a:pt x="381" y="5942"/>
                      <a:pt x="0" y="7930"/>
                    </a:cubicBezTo>
                    <a:cubicBezTo>
                      <a:pt x="203" y="6882"/>
                      <a:pt x="1846" y="4703"/>
                      <a:pt x="5929" y="4596"/>
                    </a:cubicBezTo>
                    <a:cubicBezTo>
                      <a:pt x="8168" y="4522"/>
                      <a:pt x="9337" y="4135"/>
                      <a:pt x="10553" y="4135"/>
                    </a:cubicBezTo>
                    <a:cubicBezTo>
                      <a:pt x="11096" y="4135"/>
                      <a:pt x="11649" y="4213"/>
                      <a:pt x="12311" y="4430"/>
                    </a:cubicBezTo>
                    <a:cubicBezTo>
                      <a:pt x="11935" y="3624"/>
                      <a:pt x="10833" y="3012"/>
                      <a:pt x="9892" y="3012"/>
                    </a:cubicBezTo>
                    <a:cubicBezTo>
                      <a:pt x="9762" y="3012"/>
                      <a:pt x="9635" y="3024"/>
                      <a:pt x="9513" y="3048"/>
                    </a:cubicBezTo>
                    <a:cubicBezTo>
                      <a:pt x="10228" y="2251"/>
                      <a:pt x="10097" y="846"/>
                      <a:pt x="9430"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8"/>
              <p:cNvSpPr/>
              <p:nvPr/>
            </p:nvSpPr>
            <p:spPr>
              <a:xfrm>
                <a:off x="7039384" y="2718196"/>
                <a:ext cx="782368" cy="442732"/>
              </a:xfrm>
              <a:custGeom>
                <a:avLst/>
                <a:gdLst/>
                <a:ahLst/>
                <a:cxnLst/>
                <a:rect l="l" t="t" r="r" b="b"/>
                <a:pathLst>
                  <a:path w="11550" h="6536" extrusionOk="0">
                    <a:moveTo>
                      <a:pt x="7557" y="242"/>
                    </a:moveTo>
                    <a:cubicBezTo>
                      <a:pt x="7860" y="242"/>
                      <a:pt x="8163" y="284"/>
                      <a:pt x="8466" y="345"/>
                    </a:cubicBezTo>
                    <a:cubicBezTo>
                      <a:pt x="8882" y="440"/>
                      <a:pt x="9275" y="583"/>
                      <a:pt x="9644" y="785"/>
                    </a:cubicBezTo>
                    <a:cubicBezTo>
                      <a:pt x="10014" y="976"/>
                      <a:pt x="10347" y="1273"/>
                      <a:pt x="10609" y="1583"/>
                    </a:cubicBezTo>
                    <a:cubicBezTo>
                      <a:pt x="10883" y="1916"/>
                      <a:pt x="11085" y="2285"/>
                      <a:pt x="11240" y="2666"/>
                    </a:cubicBezTo>
                    <a:cubicBezTo>
                      <a:pt x="11049" y="2309"/>
                      <a:pt x="10823" y="1952"/>
                      <a:pt x="10549" y="1642"/>
                    </a:cubicBezTo>
                    <a:cubicBezTo>
                      <a:pt x="10287" y="1333"/>
                      <a:pt x="9978" y="1059"/>
                      <a:pt x="9597" y="869"/>
                    </a:cubicBezTo>
                    <a:cubicBezTo>
                      <a:pt x="9240" y="666"/>
                      <a:pt x="8859" y="523"/>
                      <a:pt x="8454" y="428"/>
                    </a:cubicBezTo>
                    <a:cubicBezTo>
                      <a:pt x="8049" y="321"/>
                      <a:pt x="7632" y="261"/>
                      <a:pt x="7216" y="261"/>
                    </a:cubicBezTo>
                    <a:cubicBezTo>
                      <a:pt x="7330" y="248"/>
                      <a:pt x="7443" y="242"/>
                      <a:pt x="7557" y="242"/>
                    </a:cubicBezTo>
                    <a:close/>
                    <a:moveTo>
                      <a:pt x="7685" y="1"/>
                    </a:moveTo>
                    <a:cubicBezTo>
                      <a:pt x="6545" y="1"/>
                      <a:pt x="5400" y="396"/>
                      <a:pt x="4406" y="964"/>
                    </a:cubicBezTo>
                    <a:cubicBezTo>
                      <a:pt x="2162" y="2246"/>
                      <a:pt x="676" y="4025"/>
                      <a:pt x="7" y="6513"/>
                    </a:cubicBezTo>
                    <a:lnTo>
                      <a:pt x="7" y="6513"/>
                    </a:lnTo>
                    <a:cubicBezTo>
                      <a:pt x="430" y="4950"/>
                      <a:pt x="1686" y="3531"/>
                      <a:pt x="3048" y="2702"/>
                    </a:cubicBezTo>
                    <a:cubicBezTo>
                      <a:pt x="3513" y="2416"/>
                      <a:pt x="4001" y="2178"/>
                      <a:pt x="4525" y="2012"/>
                    </a:cubicBezTo>
                    <a:cubicBezTo>
                      <a:pt x="4763" y="1940"/>
                      <a:pt x="5013" y="1893"/>
                      <a:pt x="5275" y="1869"/>
                    </a:cubicBezTo>
                    <a:cubicBezTo>
                      <a:pt x="5525" y="1833"/>
                      <a:pt x="5787" y="1809"/>
                      <a:pt x="6049" y="1750"/>
                    </a:cubicBezTo>
                    <a:cubicBezTo>
                      <a:pt x="6299" y="1678"/>
                      <a:pt x="6537" y="1523"/>
                      <a:pt x="6620" y="1273"/>
                    </a:cubicBezTo>
                    <a:cubicBezTo>
                      <a:pt x="6694" y="1053"/>
                      <a:pt x="6628" y="823"/>
                      <a:pt x="6441" y="764"/>
                    </a:cubicBezTo>
                    <a:lnTo>
                      <a:pt x="6441" y="764"/>
                    </a:lnTo>
                    <a:cubicBezTo>
                      <a:pt x="7575" y="975"/>
                      <a:pt x="8363" y="1711"/>
                      <a:pt x="9025" y="2583"/>
                    </a:cubicBezTo>
                    <a:cubicBezTo>
                      <a:pt x="9387" y="3068"/>
                      <a:pt x="9894" y="3369"/>
                      <a:pt x="10272" y="3369"/>
                    </a:cubicBezTo>
                    <a:cubicBezTo>
                      <a:pt x="10553" y="3369"/>
                      <a:pt x="10762" y="3202"/>
                      <a:pt x="10787" y="2821"/>
                    </a:cubicBezTo>
                    <a:cubicBezTo>
                      <a:pt x="10883" y="2893"/>
                      <a:pt x="10930" y="3059"/>
                      <a:pt x="11026" y="3143"/>
                    </a:cubicBezTo>
                    <a:cubicBezTo>
                      <a:pt x="11092" y="3205"/>
                      <a:pt x="11173" y="3236"/>
                      <a:pt x="11250" y="3236"/>
                    </a:cubicBezTo>
                    <a:cubicBezTo>
                      <a:pt x="11366" y="3236"/>
                      <a:pt x="11476" y="3166"/>
                      <a:pt x="11526" y="3024"/>
                    </a:cubicBezTo>
                    <a:cubicBezTo>
                      <a:pt x="11549" y="2905"/>
                      <a:pt x="11526" y="2774"/>
                      <a:pt x="11478" y="2655"/>
                    </a:cubicBezTo>
                    <a:cubicBezTo>
                      <a:pt x="11014" y="1333"/>
                      <a:pt x="9990" y="345"/>
                      <a:pt x="8561" y="83"/>
                    </a:cubicBezTo>
                    <a:cubicBezTo>
                      <a:pt x="8271" y="27"/>
                      <a:pt x="7978" y="1"/>
                      <a:pt x="7685" y="1"/>
                    </a:cubicBezTo>
                    <a:close/>
                    <a:moveTo>
                      <a:pt x="7" y="6513"/>
                    </a:moveTo>
                    <a:lnTo>
                      <a:pt x="7" y="6513"/>
                    </a:lnTo>
                    <a:cubicBezTo>
                      <a:pt x="5" y="6520"/>
                      <a:pt x="2" y="6528"/>
                      <a:pt x="0" y="6536"/>
                    </a:cubicBezTo>
                    <a:cubicBezTo>
                      <a:pt x="2" y="6528"/>
                      <a:pt x="5" y="6520"/>
                      <a:pt x="7" y="651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7390197" y="2576151"/>
                <a:ext cx="321889" cy="165415"/>
              </a:xfrm>
              <a:custGeom>
                <a:avLst/>
                <a:gdLst/>
                <a:ahLst/>
                <a:cxnLst/>
                <a:rect l="l" t="t" r="r" b="b"/>
                <a:pathLst>
                  <a:path w="4752" h="2442" extrusionOk="0">
                    <a:moveTo>
                      <a:pt x="3358" y="353"/>
                    </a:moveTo>
                    <a:cubicBezTo>
                      <a:pt x="3349" y="362"/>
                      <a:pt x="3342" y="372"/>
                      <a:pt x="3334" y="382"/>
                    </a:cubicBezTo>
                    <a:cubicBezTo>
                      <a:pt x="3342" y="372"/>
                      <a:pt x="3350" y="363"/>
                      <a:pt x="3358" y="353"/>
                    </a:cubicBezTo>
                    <a:close/>
                    <a:moveTo>
                      <a:pt x="4018" y="0"/>
                    </a:moveTo>
                    <a:cubicBezTo>
                      <a:pt x="3775" y="0"/>
                      <a:pt x="3527" y="151"/>
                      <a:pt x="3358" y="353"/>
                    </a:cubicBezTo>
                    <a:lnTo>
                      <a:pt x="3358" y="353"/>
                    </a:lnTo>
                    <a:cubicBezTo>
                      <a:pt x="3411" y="297"/>
                      <a:pt x="3486" y="270"/>
                      <a:pt x="3563" y="270"/>
                    </a:cubicBezTo>
                    <a:cubicBezTo>
                      <a:pt x="3655" y="270"/>
                      <a:pt x="3750" y="309"/>
                      <a:pt x="3811" y="382"/>
                    </a:cubicBezTo>
                    <a:cubicBezTo>
                      <a:pt x="3930" y="513"/>
                      <a:pt x="3918" y="739"/>
                      <a:pt x="3823" y="882"/>
                    </a:cubicBezTo>
                    <a:cubicBezTo>
                      <a:pt x="3739" y="1037"/>
                      <a:pt x="3573" y="1120"/>
                      <a:pt x="3394" y="1180"/>
                    </a:cubicBezTo>
                    <a:cubicBezTo>
                      <a:pt x="3215" y="1239"/>
                      <a:pt x="3037" y="1251"/>
                      <a:pt x="2858" y="1275"/>
                    </a:cubicBezTo>
                    <a:cubicBezTo>
                      <a:pt x="1787" y="1394"/>
                      <a:pt x="882" y="1823"/>
                      <a:pt x="1" y="2442"/>
                    </a:cubicBezTo>
                    <a:cubicBezTo>
                      <a:pt x="643" y="1992"/>
                      <a:pt x="1589" y="1840"/>
                      <a:pt x="2469" y="1840"/>
                    </a:cubicBezTo>
                    <a:cubicBezTo>
                      <a:pt x="2894" y="1840"/>
                      <a:pt x="3303" y="1875"/>
                      <a:pt x="3656" y="1930"/>
                    </a:cubicBezTo>
                    <a:cubicBezTo>
                      <a:pt x="3722" y="1936"/>
                      <a:pt x="4051" y="1997"/>
                      <a:pt x="4304" y="1997"/>
                    </a:cubicBezTo>
                    <a:cubicBezTo>
                      <a:pt x="4550" y="1997"/>
                      <a:pt x="4725" y="1939"/>
                      <a:pt x="4513" y="1715"/>
                    </a:cubicBezTo>
                    <a:cubicBezTo>
                      <a:pt x="4418" y="1632"/>
                      <a:pt x="4287" y="1596"/>
                      <a:pt x="4168" y="1584"/>
                    </a:cubicBezTo>
                    <a:cubicBezTo>
                      <a:pt x="4477" y="1453"/>
                      <a:pt x="4716" y="1180"/>
                      <a:pt x="4739" y="834"/>
                    </a:cubicBezTo>
                    <a:cubicBezTo>
                      <a:pt x="4751" y="501"/>
                      <a:pt x="4525" y="156"/>
                      <a:pt x="4215" y="37"/>
                    </a:cubicBezTo>
                    <a:cubicBezTo>
                      <a:pt x="4151" y="12"/>
                      <a:pt x="4085" y="0"/>
                      <a:pt x="401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6248210" y="4045648"/>
                <a:ext cx="654141" cy="284701"/>
              </a:xfrm>
              <a:custGeom>
                <a:avLst/>
                <a:gdLst/>
                <a:ahLst/>
                <a:cxnLst/>
                <a:rect l="l" t="t" r="r" b="b"/>
                <a:pathLst>
                  <a:path w="9657" h="4203" extrusionOk="0">
                    <a:moveTo>
                      <a:pt x="3141" y="444"/>
                    </a:moveTo>
                    <a:cubicBezTo>
                      <a:pt x="3221" y="444"/>
                      <a:pt x="3301" y="447"/>
                      <a:pt x="3382" y="453"/>
                    </a:cubicBezTo>
                    <a:cubicBezTo>
                      <a:pt x="4049" y="500"/>
                      <a:pt x="4668" y="750"/>
                      <a:pt x="5263" y="1036"/>
                    </a:cubicBezTo>
                    <a:cubicBezTo>
                      <a:pt x="5858" y="1334"/>
                      <a:pt x="6430" y="1667"/>
                      <a:pt x="7025" y="1929"/>
                    </a:cubicBezTo>
                    <a:cubicBezTo>
                      <a:pt x="7620" y="2203"/>
                      <a:pt x="8251" y="2346"/>
                      <a:pt x="8918" y="2441"/>
                    </a:cubicBezTo>
                    <a:cubicBezTo>
                      <a:pt x="8585" y="2405"/>
                      <a:pt x="8263" y="2357"/>
                      <a:pt x="7930" y="2298"/>
                    </a:cubicBezTo>
                    <a:cubicBezTo>
                      <a:pt x="7597" y="2227"/>
                      <a:pt x="7287" y="2119"/>
                      <a:pt x="6989" y="2000"/>
                    </a:cubicBezTo>
                    <a:cubicBezTo>
                      <a:pt x="6382" y="1750"/>
                      <a:pt x="5823" y="1405"/>
                      <a:pt x="5227" y="1131"/>
                    </a:cubicBezTo>
                    <a:cubicBezTo>
                      <a:pt x="4644" y="845"/>
                      <a:pt x="4013" y="595"/>
                      <a:pt x="3382" y="536"/>
                    </a:cubicBezTo>
                    <a:cubicBezTo>
                      <a:pt x="3267" y="525"/>
                      <a:pt x="3152" y="520"/>
                      <a:pt x="3036" y="520"/>
                    </a:cubicBezTo>
                    <a:cubicBezTo>
                      <a:pt x="2498" y="520"/>
                      <a:pt x="1953" y="641"/>
                      <a:pt x="1512" y="964"/>
                    </a:cubicBezTo>
                    <a:cubicBezTo>
                      <a:pt x="1655" y="857"/>
                      <a:pt x="1786" y="774"/>
                      <a:pt x="1929" y="691"/>
                    </a:cubicBezTo>
                    <a:cubicBezTo>
                      <a:pt x="2084" y="619"/>
                      <a:pt x="2251" y="560"/>
                      <a:pt x="2394" y="536"/>
                    </a:cubicBezTo>
                    <a:cubicBezTo>
                      <a:pt x="2646" y="473"/>
                      <a:pt x="2892" y="444"/>
                      <a:pt x="3141" y="444"/>
                    </a:cubicBezTo>
                    <a:close/>
                    <a:moveTo>
                      <a:pt x="8" y="2501"/>
                    </a:moveTo>
                    <a:cubicBezTo>
                      <a:pt x="6" y="2505"/>
                      <a:pt x="3" y="2508"/>
                      <a:pt x="0" y="2512"/>
                    </a:cubicBezTo>
                    <a:cubicBezTo>
                      <a:pt x="3" y="2508"/>
                      <a:pt x="6" y="2505"/>
                      <a:pt x="8" y="2501"/>
                    </a:cubicBezTo>
                    <a:close/>
                    <a:moveTo>
                      <a:pt x="9275" y="0"/>
                    </a:moveTo>
                    <a:lnTo>
                      <a:pt x="9275" y="0"/>
                    </a:lnTo>
                    <a:cubicBezTo>
                      <a:pt x="8612" y="349"/>
                      <a:pt x="7849" y="475"/>
                      <a:pt x="7073" y="475"/>
                    </a:cubicBezTo>
                    <a:cubicBezTo>
                      <a:pt x="6234" y="475"/>
                      <a:pt x="5381" y="328"/>
                      <a:pt x="4620" y="155"/>
                    </a:cubicBezTo>
                    <a:cubicBezTo>
                      <a:pt x="4252" y="72"/>
                      <a:pt x="3888" y="28"/>
                      <a:pt x="3533" y="28"/>
                    </a:cubicBezTo>
                    <a:cubicBezTo>
                      <a:pt x="2716" y="28"/>
                      <a:pt x="1949" y="259"/>
                      <a:pt x="1310" y="774"/>
                    </a:cubicBezTo>
                    <a:cubicBezTo>
                      <a:pt x="1120" y="917"/>
                      <a:pt x="941" y="1095"/>
                      <a:pt x="750" y="1310"/>
                    </a:cubicBezTo>
                    <a:cubicBezTo>
                      <a:pt x="444" y="1675"/>
                      <a:pt x="278" y="2111"/>
                      <a:pt x="8" y="2501"/>
                    </a:cubicBezTo>
                    <a:lnTo>
                      <a:pt x="8" y="2501"/>
                    </a:lnTo>
                    <a:cubicBezTo>
                      <a:pt x="568" y="1696"/>
                      <a:pt x="1410" y="1047"/>
                      <a:pt x="2394" y="869"/>
                    </a:cubicBezTo>
                    <a:cubicBezTo>
                      <a:pt x="2596" y="837"/>
                      <a:pt x="2856" y="801"/>
                      <a:pt x="3117" y="801"/>
                    </a:cubicBezTo>
                    <a:cubicBezTo>
                      <a:pt x="3529" y="801"/>
                      <a:pt x="3942" y="891"/>
                      <a:pt x="4132" y="1226"/>
                    </a:cubicBezTo>
                    <a:cubicBezTo>
                      <a:pt x="4239" y="1429"/>
                      <a:pt x="4310" y="1643"/>
                      <a:pt x="4227" y="1857"/>
                    </a:cubicBezTo>
                    <a:cubicBezTo>
                      <a:pt x="4172" y="2012"/>
                      <a:pt x="3986" y="2132"/>
                      <a:pt x="3810" y="2132"/>
                    </a:cubicBezTo>
                    <a:cubicBezTo>
                      <a:pt x="3756" y="2132"/>
                      <a:pt x="3703" y="2121"/>
                      <a:pt x="3656" y="2096"/>
                    </a:cubicBezTo>
                    <a:lnTo>
                      <a:pt x="3656" y="2096"/>
                    </a:lnTo>
                    <a:cubicBezTo>
                      <a:pt x="3775" y="2254"/>
                      <a:pt x="3968" y="2339"/>
                      <a:pt x="4157" y="2339"/>
                    </a:cubicBezTo>
                    <a:cubicBezTo>
                      <a:pt x="4252" y="2339"/>
                      <a:pt x="4346" y="2318"/>
                      <a:pt x="4430" y="2274"/>
                    </a:cubicBezTo>
                    <a:cubicBezTo>
                      <a:pt x="4691" y="2143"/>
                      <a:pt x="4775" y="1798"/>
                      <a:pt x="4703" y="1512"/>
                    </a:cubicBezTo>
                    <a:lnTo>
                      <a:pt x="4703" y="1512"/>
                    </a:lnTo>
                    <a:cubicBezTo>
                      <a:pt x="5465" y="2048"/>
                      <a:pt x="5894" y="2810"/>
                      <a:pt x="6120" y="3715"/>
                    </a:cubicBezTo>
                    <a:cubicBezTo>
                      <a:pt x="6120" y="3715"/>
                      <a:pt x="6263" y="3477"/>
                      <a:pt x="6335" y="3286"/>
                    </a:cubicBezTo>
                    <a:cubicBezTo>
                      <a:pt x="6335" y="3286"/>
                      <a:pt x="6608" y="3548"/>
                      <a:pt x="6835" y="4203"/>
                    </a:cubicBezTo>
                    <a:cubicBezTo>
                      <a:pt x="7025" y="3691"/>
                      <a:pt x="7073" y="3536"/>
                      <a:pt x="7049" y="2977"/>
                    </a:cubicBezTo>
                    <a:lnTo>
                      <a:pt x="7049" y="2977"/>
                    </a:lnTo>
                    <a:cubicBezTo>
                      <a:pt x="7304" y="3190"/>
                      <a:pt x="7531" y="3271"/>
                      <a:pt x="7742" y="3271"/>
                    </a:cubicBezTo>
                    <a:cubicBezTo>
                      <a:pt x="8388" y="3271"/>
                      <a:pt x="8896" y="2524"/>
                      <a:pt x="9643" y="2524"/>
                    </a:cubicBezTo>
                    <a:cubicBezTo>
                      <a:pt x="9647" y="2524"/>
                      <a:pt x="9652" y="2524"/>
                      <a:pt x="9656" y="2524"/>
                    </a:cubicBezTo>
                    <a:cubicBezTo>
                      <a:pt x="8755" y="2512"/>
                      <a:pt x="8912" y="856"/>
                      <a:pt x="8081" y="856"/>
                    </a:cubicBezTo>
                    <a:cubicBezTo>
                      <a:pt x="8067" y="856"/>
                      <a:pt x="8052" y="856"/>
                      <a:pt x="8037" y="857"/>
                    </a:cubicBezTo>
                    <a:cubicBezTo>
                      <a:pt x="8537" y="679"/>
                      <a:pt x="8990" y="429"/>
                      <a:pt x="927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8"/>
              <p:cNvSpPr/>
              <p:nvPr/>
            </p:nvSpPr>
            <p:spPr>
              <a:xfrm>
                <a:off x="6543410" y="4002093"/>
                <a:ext cx="239588" cy="30008"/>
              </a:xfrm>
              <a:custGeom>
                <a:avLst/>
                <a:gdLst/>
                <a:ahLst/>
                <a:cxnLst/>
                <a:rect l="l" t="t" r="r" b="b"/>
                <a:pathLst>
                  <a:path w="3537" h="443" extrusionOk="0">
                    <a:moveTo>
                      <a:pt x="3536" y="0"/>
                    </a:moveTo>
                    <a:lnTo>
                      <a:pt x="3536" y="0"/>
                    </a:lnTo>
                    <a:cubicBezTo>
                      <a:pt x="2369" y="36"/>
                      <a:pt x="1191" y="107"/>
                      <a:pt x="0" y="143"/>
                    </a:cubicBezTo>
                    <a:cubicBezTo>
                      <a:pt x="525" y="344"/>
                      <a:pt x="1062" y="442"/>
                      <a:pt x="1595" y="442"/>
                    </a:cubicBezTo>
                    <a:cubicBezTo>
                      <a:pt x="2258" y="442"/>
                      <a:pt x="2915" y="291"/>
                      <a:pt x="353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8"/>
              <p:cNvSpPr/>
              <p:nvPr/>
            </p:nvSpPr>
            <p:spPr>
              <a:xfrm>
                <a:off x="7031323" y="2732625"/>
                <a:ext cx="266208" cy="397687"/>
              </a:xfrm>
              <a:custGeom>
                <a:avLst/>
                <a:gdLst/>
                <a:ahLst/>
                <a:cxnLst/>
                <a:rect l="l" t="t" r="r" b="b"/>
                <a:pathLst>
                  <a:path w="3930" h="5871" extrusionOk="0">
                    <a:moveTo>
                      <a:pt x="2751" y="1048"/>
                    </a:moveTo>
                    <a:lnTo>
                      <a:pt x="2751" y="1048"/>
                    </a:lnTo>
                    <a:cubicBezTo>
                      <a:pt x="2489" y="1287"/>
                      <a:pt x="2239" y="1525"/>
                      <a:pt x="1989" y="1775"/>
                    </a:cubicBezTo>
                    <a:cubicBezTo>
                      <a:pt x="1751" y="2025"/>
                      <a:pt x="1536" y="2275"/>
                      <a:pt x="1346" y="2561"/>
                    </a:cubicBezTo>
                    <a:cubicBezTo>
                      <a:pt x="1131" y="2823"/>
                      <a:pt x="965" y="3120"/>
                      <a:pt x="798" y="3406"/>
                    </a:cubicBezTo>
                    <a:cubicBezTo>
                      <a:pt x="655" y="3704"/>
                      <a:pt x="524" y="4001"/>
                      <a:pt x="405" y="4323"/>
                    </a:cubicBezTo>
                    <a:cubicBezTo>
                      <a:pt x="477" y="4001"/>
                      <a:pt x="596" y="3692"/>
                      <a:pt x="739" y="3394"/>
                    </a:cubicBezTo>
                    <a:cubicBezTo>
                      <a:pt x="893" y="3096"/>
                      <a:pt x="1072" y="2799"/>
                      <a:pt x="1262" y="2513"/>
                    </a:cubicBezTo>
                    <a:cubicBezTo>
                      <a:pt x="1477" y="2239"/>
                      <a:pt x="1691" y="1977"/>
                      <a:pt x="1953" y="1727"/>
                    </a:cubicBezTo>
                    <a:cubicBezTo>
                      <a:pt x="2203" y="1489"/>
                      <a:pt x="2465" y="1251"/>
                      <a:pt x="2751" y="1048"/>
                    </a:cubicBezTo>
                    <a:close/>
                    <a:moveTo>
                      <a:pt x="2179" y="1"/>
                    </a:moveTo>
                    <a:lnTo>
                      <a:pt x="2179" y="1"/>
                    </a:lnTo>
                    <a:cubicBezTo>
                      <a:pt x="786" y="894"/>
                      <a:pt x="60" y="4394"/>
                      <a:pt x="0" y="5870"/>
                    </a:cubicBezTo>
                    <a:cubicBezTo>
                      <a:pt x="727" y="3668"/>
                      <a:pt x="2120" y="1680"/>
                      <a:pt x="3929" y="239"/>
                    </a:cubicBezTo>
                    <a:cubicBezTo>
                      <a:pt x="3911" y="238"/>
                      <a:pt x="3892" y="238"/>
                      <a:pt x="3873" y="238"/>
                    </a:cubicBezTo>
                    <a:cubicBezTo>
                      <a:pt x="3109" y="238"/>
                      <a:pt x="2169" y="706"/>
                      <a:pt x="1739" y="1322"/>
                    </a:cubicBezTo>
                    <a:cubicBezTo>
                      <a:pt x="1739" y="1001"/>
                      <a:pt x="2191" y="72"/>
                      <a:pt x="21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8"/>
              <p:cNvSpPr/>
              <p:nvPr/>
            </p:nvSpPr>
            <p:spPr>
              <a:xfrm>
                <a:off x="6043372" y="3612060"/>
                <a:ext cx="314573" cy="227733"/>
              </a:xfrm>
              <a:custGeom>
                <a:avLst/>
                <a:gdLst/>
                <a:ahLst/>
                <a:cxnLst/>
                <a:rect l="l" t="t" r="r" b="b"/>
                <a:pathLst>
                  <a:path w="4644" h="3362" extrusionOk="0">
                    <a:moveTo>
                      <a:pt x="3524" y="484"/>
                    </a:moveTo>
                    <a:lnTo>
                      <a:pt x="3524" y="484"/>
                    </a:lnTo>
                    <a:cubicBezTo>
                      <a:pt x="3346" y="686"/>
                      <a:pt x="3215" y="900"/>
                      <a:pt x="3108" y="1139"/>
                    </a:cubicBezTo>
                    <a:cubicBezTo>
                      <a:pt x="3012" y="1377"/>
                      <a:pt x="2905" y="1615"/>
                      <a:pt x="2774" y="1853"/>
                    </a:cubicBezTo>
                    <a:cubicBezTo>
                      <a:pt x="2631" y="2091"/>
                      <a:pt x="2477" y="2305"/>
                      <a:pt x="2262" y="2472"/>
                    </a:cubicBezTo>
                    <a:cubicBezTo>
                      <a:pt x="2060" y="2627"/>
                      <a:pt x="1798" y="2746"/>
                      <a:pt x="1548" y="2805"/>
                    </a:cubicBezTo>
                    <a:cubicBezTo>
                      <a:pt x="1786" y="2698"/>
                      <a:pt x="2024" y="2567"/>
                      <a:pt x="2215" y="2401"/>
                    </a:cubicBezTo>
                    <a:cubicBezTo>
                      <a:pt x="2334" y="2305"/>
                      <a:pt x="2441" y="2186"/>
                      <a:pt x="2536" y="2043"/>
                    </a:cubicBezTo>
                    <a:cubicBezTo>
                      <a:pt x="2608" y="1889"/>
                      <a:pt x="2655" y="1722"/>
                      <a:pt x="2667" y="1555"/>
                    </a:cubicBezTo>
                    <a:cubicBezTo>
                      <a:pt x="2691" y="1317"/>
                      <a:pt x="2679" y="1091"/>
                      <a:pt x="2608" y="853"/>
                    </a:cubicBezTo>
                    <a:lnTo>
                      <a:pt x="2608" y="853"/>
                    </a:lnTo>
                    <a:cubicBezTo>
                      <a:pt x="2751" y="1055"/>
                      <a:pt x="2798" y="1317"/>
                      <a:pt x="2774" y="1567"/>
                    </a:cubicBezTo>
                    <a:cubicBezTo>
                      <a:pt x="2774" y="1615"/>
                      <a:pt x="2751" y="1674"/>
                      <a:pt x="2739" y="1722"/>
                    </a:cubicBezTo>
                    <a:cubicBezTo>
                      <a:pt x="2846" y="1508"/>
                      <a:pt x="2929" y="1305"/>
                      <a:pt x="3048" y="1091"/>
                    </a:cubicBezTo>
                    <a:cubicBezTo>
                      <a:pt x="3167" y="888"/>
                      <a:pt x="3322" y="650"/>
                      <a:pt x="3524" y="484"/>
                    </a:cubicBezTo>
                    <a:close/>
                    <a:moveTo>
                      <a:pt x="2404" y="0"/>
                    </a:moveTo>
                    <a:cubicBezTo>
                      <a:pt x="2287" y="0"/>
                      <a:pt x="2164" y="58"/>
                      <a:pt x="2072" y="150"/>
                    </a:cubicBezTo>
                    <a:cubicBezTo>
                      <a:pt x="1941" y="269"/>
                      <a:pt x="1858" y="448"/>
                      <a:pt x="1786" y="627"/>
                    </a:cubicBezTo>
                    <a:cubicBezTo>
                      <a:pt x="1727" y="365"/>
                      <a:pt x="1560" y="126"/>
                      <a:pt x="1310" y="91"/>
                    </a:cubicBezTo>
                    <a:cubicBezTo>
                      <a:pt x="1264" y="82"/>
                      <a:pt x="1218" y="78"/>
                      <a:pt x="1172" y="78"/>
                    </a:cubicBezTo>
                    <a:cubicBezTo>
                      <a:pt x="964" y="78"/>
                      <a:pt x="756" y="165"/>
                      <a:pt x="619" y="341"/>
                    </a:cubicBezTo>
                    <a:cubicBezTo>
                      <a:pt x="1155" y="567"/>
                      <a:pt x="1548" y="1162"/>
                      <a:pt x="1560" y="1722"/>
                    </a:cubicBezTo>
                    <a:cubicBezTo>
                      <a:pt x="1572" y="2305"/>
                      <a:pt x="1215" y="2853"/>
                      <a:pt x="703" y="3091"/>
                    </a:cubicBezTo>
                    <a:cubicBezTo>
                      <a:pt x="465" y="3198"/>
                      <a:pt x="226" y="3282"/>
                      <a:pt x="0" y="3305"/>
                    </a:cubicBezTo>
                    <a:cubicBezTo>
                      <a:pt x="202" y="3342"/>
                      <a:pt x="407" y="3361"/>
                      <a:pt x="613" y="3361"/>
                    </a:cubicBezTo>
                    <a:cubicBezTo>
                      <a:pt x="942" y="3361"/>
                      <a:pt x="1274" y="3313"/>
                      <a:pt x="1596" y="3210"/>
                    </a:cubicBezTo>
                    <a:cubicBezTo>
                      <a:pt x="2370" y="2972"/>
                      <a:pt x="3024" y="2424"/>
                      <a:pt x="3405" y="1710"/>
                    </a:cubicBezTo>
                    <a:cubicBezTo>
                      <a:pt x="3560" y="1436"/>
                      <a:pt x="3679" y="1139"/>
                      <a:pt x="3858" y="888"/>
                    </a:cubicBezTo>
                    <a:cubicBezTo>
                      <a:pt x="4038" y="663"/>
                      <a:pt x="4304" y="470"/>
                      <a:pt x="4594" y="470"/>
                    </a:cubicBezTo>
                    <a:cubicBezTo>
                      <a:pt x="4610" y="470"/>
                      <a:pt x="4627" y="470"/>
                      <a:pt x="4644" y="472"/>
                    </a:cubicBezTo>
                    <a:cubicBezTo>
                      <a:pt x="4366" y="227"/>
                      <a:pt x="4088" y="4"/>
                      <a:pt x="3724" y="4"/>
                    </a:cubicBezTo>
                    <a:cubicBezTo>
                      <a:pt x="3697" y="4"/>
                      <a:pt x="3671" y="5"/>
                      <a:pt x="3644" y="7"/>
                    </a:cubicBezTo>
                    <a:cubicBezTo>
                      <a:pt x="3286" y="55"/>
                      <a:pt x="2965" y="222"/>
                      <a:pt x="2727" y="484"/>
                    </a:cubicBezTo>
                    <a:cubicBezTo>
                      <a:pt x="2762" y="353"/>
                      <a:pt x="2703" y="126"/>
                      <a:pt x="2584" y="55"/>
                    </a:cubicBezTo>
                    <a:cubicBezTo>
                      <a:pt x="2529" y="17"/>
                      <a:pt x="2467" y="0"/>
                      <a:pt x="240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8"/>
              <p:cNvSpPr/>
              <p:nvPr/>
            </p:nvSpPr>
            <p:spPr>
              <a:xfrm>
                <a:off x="6657074" y="3035885"/>
                <a:ext cx="812240" cy="587216"/>
              </a:xfrm>
              <a:custGeom>
                <a:avLst/>
                <a:gdLst/>
                <a:ahLst/>
                <a:cxnLst/>
                <a:rect l="l" t="t" r="r" b="b"/>
                <a:pathLst>
                  <a:path w="11991" h="8669" extrusionOk="0">
                    <a:moveTo>
                      <a:pt x="8752" y="0"/>
                    </a:moveTo>
                    <a:lnTo>
                      <a:pt x="8752" y="0"/>
                    </a:lnTo>
                    <a:cubicBezTo>
                      <a:pt x="9050" y="774"/>
                      <a:pt x="8728" y="1703"/>
                      <a:pt x="8133" y="2286"/>
                    </a:cubicBezTo>
                    <a:cubicBezTo>
                      <a:pt x="7549" y="2858"/>
                      <a:pt x="6728" y="3179"/>
                      <a:pt x="5930" y="3382"/>
                    </a:cubicBezTo>
                    <a:cubicBezTo>
                      <a:pt x="5121" y="3596"/>
                      <a:pt x="4287" y="3727"/>
                      <a:pt x="3513" y="4037"/>
                    </a:cubicBezTo>
                    <a:cubicBezTo>
                      <a:pt x="1620" y="4787"/>
                      <a:pt x="215" y="6644"/>
                      <a:pt x="1" y="8668"/>
                    </a:cubicBezTo>
                    <a:cubicBezTo>
                      <a:pt x="120" y="7597"/>
                      <a:pt x="1584" y="5299"/>
                      <a:pt x="5644" y="4870"/>
                    </a:cubicBezTo>
                    <a:cubicBezTo>
                      <a:pt x="8122" y="4586"/>
                      <a:pt x="9242" y="4018"/>
                      <a:pt x="10633" y="4018"/>
                    </a:cubicBezTo>
                    <a:cubicBezTo>
                      <a:pt x="11047" y="4018"/>
                      <a:pt x="11485" y="4069"/>
                      <a:pt x="11990" y="4191"/>
                    </a:cubicBezTo>
                    <a:cubicBezTo>
                      <a:pt x="11570" y="3458"/>
                      <a:pt x="10539" y="2950"/>
                      <a:pt x="9643" y="2950"/>
                    </a:cubicBezTo>
                    <a:cubicBezTo>
                      <a:pt x="9448" y="2950"/>
                      <a:pt x="9260" y="2974"/>
                      <a:pt x="9085" y="3025"/>
                    </a:cubicBezTo>
                    <a:cubicBezTo>
                      <a:pt x="9740" y="2179"/>
                      <a:pt x="9502" y="798"/>
                      <a:pt x="875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5848965" y="3411422"/>
                <a:ext cx="767872" cy="480123"/>
              </a:xfrm>
              <a:custGeom>
                <a:avLst/>
                <a:gdLst/>
                <a:ahLst/>
                <a:cxnLst/>
                <a:rect l="l" t="t" r="r" b="b"/>
                <a:pathLst>
                  <a:path w="11336" h="7088" extrusionOk="0">
                    <a:moveTo>
                      <a:pt x="10502" y="469"/>
                    </a:moveTo>
                    <a:cubicBezTo>
                      <a:pt x="10681" y="862"/>
                      <a:pt x="10800" y="1267"/>
                      <a:pt x="10859" y="1684"/>
                    </a:cubicBezTo>
                    <a:cubicBezTo>
                      <a:pt x="10919" y="2100"/>
                      <a:pt x="10907" y="2529"/>
                      <a:pt x="10788" y="2934"/>
                    </a:cubicBezTo>
                    <a:cubicBezTo>
                      <a:pt x="10681" y="3327"/>
                      <a:pt x="10526" y="3731"/>
                      <a:pt x="10300" y="4089"/>
                    </a:cubicBezTo>
                    <a:cubicBezTo>
                      <a:pt x="10085" y="4446"/>
                      <a:pt x="9823" y="4791"/>
                      <a:pt x="9514" y="5053"/>
                    </a:cubicBezTo>
                    <a:cubicBezTo>
                      <a:pt x="9788" y="4755"/>
                      <a:pt x="10026" y="4422"/>
                      <a:pt x="10240" y="4041"/>
                    </a:cubicBezTo>
                    <a:cubicBezTo>
                      <a:pt x="10431" y="3684"/>
                      <a:pt x="10597" y="3303"/>
                      <a:pt x="10705" y="2898"/>
                    </a:cubicBezTo>
                    <a:cubicBezTo>
                      <a:pt x="10800" y="2493"/>
                      <a:pt x="10835" y="2076"/>
                      <a:pt x="10788" y="1672"/>
                    </a:cubicBezTo>
                    <a:cubicBezTo>
                      <a:pt x="10740" y="1279"/>
                      <a:pt x="10645" y="874"/>
                      <a:pt x="10502" y="469"/>
                    </a:cubicBezTo>
                    <a:close/>
                    <a:moveTo>
                      <a:pt x="10264" y="1"/>
                    </a:moveTo>
                    <a:cubicBezTo>
                      <a:pt x="10110" y="1"/>
                      <a:pt x="9990" y="140"/>
                      <a:pt x="9990" y="314"/>
                    </a:cubicBezTo>
                    <a:cubicBezTo>
                      <a:pt x="9990" y="457"/>
                      <a:pt x="10073" y="588"/>
                      <a:pt x="10062" y="707"/>
                    </a:cubicBezTo>
                    <a:cubicBezTo>
                      <a:pt x="9922" y="594"/>
                      <a:pt x="9790" y="544"/>
                      <a:pt x="9667" y="544"/>
                    </a:cubicBezTo>
                    <a:cubicBezTo>
                      <a:pt x="9184" y="544"/>
                      <a:pt x="8871" y="1335"/>
                      <a:pt x="9014" y="2172"/>
                    </a:cubicBezTo>
                    <a:cubicBezTo>
                      <a:pt x="9212" y="3243"/>
                      <a:pt x="9193" y="4326"/>
                      <a:pt x="8580" y="5309"/>
                    </a:cubicBezTo>
                    <a:lnTo>
                      <a:pt x="8580" y="5309"/>
                    </a:lnTo>
                    <a:cubicBezTo>
                      <a:pt x="8679" y="5113"/>
                      <a:pt x="8561" y="4910"/>
                      <a:pt x="8347" y="4803"/>
                    </a:cubicBezTo>
                    <a:cubicBezTo>
                      <a:pt x="8263" y="4765"/>
                      <a:pt x="8173" y="4748"/>
                      <a:pt x="8083" y="4748"/>
                    </a:cubicBezTo>
                    <a:cubicBezTo>
                      <a:pt x="7916" y="4748"/>
                      <a:pt x="7748" y="4806"/>
                      <a:pt x="7609" y="4898"/>
                    </a:cubicBezTo>
                    <a:cubicBezTo>
                      <a:pt x="7383" y="5029"/>
                      <a:pt x="7192" y="5208"/>
                      <a:pt x="6990" y="5374"/>
                    </a:cubicBezTo>
                    <a:cubicBezTo>
                      <a:pt x="6799" y="5529"/>
                      <a:pt x="6609" y="5684"/>
                      <a:pt x="6383" y="5815"/>
                    </a:cubicBezTo>
                    <a:cubicBezTo>
                      <a:pt x="5906" y="6065"/>
                      <a:pt x="5406" y="6267"/>
                      <a:pt x="4882" y="6410"/>
                    </a:cubicBezTo>
                    <a:cubicBezTo>
                      <a:pt x="4265" y="6582"/>
                      <a:pt x="3589" y="6676"/>
                      <a:pt x="2907" y="6676"/>
                    </a:cubicBezTo>
                    <a:cubicBezTo>
                      <a:pt x="1891" y="6676"/>
                      <a:pt x="863" y="6469"/>
                      <a:pt x="1" y="6006"/>
                    </a:cubicBezTo>
                    <a:lnTo>
                      <a:pt x="1" y="6006"/>
                    </a:lnTo>
                    <a:cubicBezTo>
                      <a:pt x="1355" y="6743"/>
                      <a:pt x="2725" y="7087"/>
                      <a:pt x="4138" y="7087"/>
                    </a:cubicBezTo>
                    <a:cubicBezTo>
                      <a:pt x="5098" y="7087"/>
                      <a:pt x="6078" y="6928"/>
                      <a:pt x="7085" y="6625"/>
                    </a:cubicBezTo>
                    <a:cubicBezTo>
                      <a:pt x="8466" y="6208"/>
                      <a:pt x="9788" y="5410"/>
                      <a:pt x="10562" y="4196"/>
                    </a:cubicBezTo>
                    <a:cubicBezTo>
                      <a:pt x="11336" y="2969"/>
                      <a:pt x="11324" y="1576"/>
                      <a:pt x="10645" y="326"/>
                    </a:cubicBezTo>
                    <a:cubicBezTo>
                      <a:pt x="10585" y="219"/>
                      <a:pt x="10502" y="100"/>
                      <a:pt x="10407" y="40"/>
                    </a:cubicBezTo>
                    <a:cubicBezTo>
                      <a:pt x="10358" y="13"/>
                      <a:pt x="10309" y="1"/>
                      <a:pt x="10264"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8"/>
              <p:cNvSpPr/>
              <p:nvPr/>
            </p:nvSpPr>
            <p:spPr>
              <a:xfrm>
                <a:off x="6394184" y="3648232"/>
                <a:ext cx="322634" cy="202264"/>
              </a:xfrm>
              <a:custGeom>
                <a:avLst/>
                <a:gdLst/>
                <a:ahLst/>
                <a:cxnLst/>
                <a:rect l="l" t="t" r="r" b="b"/>
                <a:pathLst>
                  <a:path w="4763" h="2986" extrusionOk="0">
                    <a:moveTo>
                      <a:pt x="3512" y="0"/>
                    </a:moveTo>
                    <a:cubicBezTo>
                      <a:pt x="3317" y="0"/>
                      <a:pt x="2927" y="612"/>
                      <a:pt x="2882" y="676"/>
                    </a:cubicBezTo>
                    <a:cubicBezTo>
                      <a:pt x="2252" y="1579"/>
                      <a:pt x="1137" y="2766"/>
                      <a:pt x="8" y="2984"/>
                    </a:cubicBezTo>
                    <a:lnTo>
                      <a:pt x="8" y="2984"/>
                    </a:lnTo>
                    <a:cubicBezTo>
                      <a:pt x="1065" y="2782"/>
                      <a:pt x="2003" y="2413"/>
                      <a:pt x="2798" y="1712"/>
                    </a:cubicBezTo>
                    <a:cubicBezTo>
                      <a:pt x="2929" y="1593"/>
                      <a:pt x="3060" y="1474"/>
                      <a:pt x="3227" y="1378"/>
                    </a:cubicBezTo>
                    <a:cubicBezTo>
                      <a:pt x="3360" y="1312"/>
                      <a:pt x="3500" y="1261"/>
                      <a:pt x="3642" y="1261"/>
                    </a:cubicBezTo>
                    <a:cubicBezTo>
                      <a:pt x="3678" y="1261"/>
                      <a:pt x="3715" y="1264"/>
                      <a:pt x="3751" y="1271"/>
                    </a:cubicBezTo>
                    <a:cubicBezTo>
                      <a:pt x="3929" y="1307"/>
                      <a:pt x="4096" y="1450"/>
                      <a:pt x="4108" y="1628"/>
                    </a:cubicBezTo>
                    <a:cubicBezTo>
                      <a:pt x="4119" y="1792"/>
                      <a:pt x="4000" y="1975"/>
                      <a:pt x="3825" y="1978"/>
                    </a:cubicBezTo>
                    <a:lnTo>
                      <a:pt x="3825" y="1978"/>
                    </a:lnTo>
                    <a:cubicBezTo>
                      <a:pt x="3808" y="1977"/>
                      <a:pt x="3791" y="1975"/>
                      <a:pt x="3775" y="1974"/>
                    </a:cubicBezTo>
                    <a:lnTo>
                      <a:pt x="3775" y="1974"/>
                    </a:lnTo>
                    <a:cubicBezTo>
                      <a:pt x="3791" y="1977"/>
                      <a:pt x="3806" y="1978"/>
                      <a:pt x="3821" y="1978"/>
                    </a:cubicBezTo>
                    <a:cubicBezTo>
                      <a:pt x="3823" y="1978"/>
                      <a:pt x="3824" y="1978"/>
                      <a:pt x="3825" y="1978"/>
                    </a:cubicBezTo>
                    <a:lnTo>
                      <a:pt x="3825" y="1978"/>
                    </a:lnTo>
                    <a:cubicBezTo>
                      <a:pt x="3848" y="1979"/>
                      <a:pt x="3871" y="1980"/>
                      <a:pt x="3894" y="1980"/>
                    </a:cubicBezTo>
                    <a:cubicBezTo>
                      <a:pt x="4206" y="1980"/>
                      <a:pt x="4526" y="1854"/>
                      <a:pt x="4632" y="1569"/>
                    </a:cubicBezTo>
                    <a:cubicBezTo>
                      <a:pt x="4763" y="1259"/>
                      <a:pt x="4656" y="855"/>
                      <a:pt x="4406" y="652"/>
                    </a:cubicBezTo>
                    <a:cubicBezTo>
                      <a:pt x="4254" y="521"/>
                      <a:pt x="4066" y="466"/>
                      <a:pt x="3877" y="466"/>
                    </a:cubicBezTo>
                    <a:cubicBezTo>
                      <a:pt x="3740" y="466"/>
                      <a:pt x="3602" y="495"/>
                      <a:pt x="3477" y="545"/>
                    </a:cubicBezTo>
                    <a:cubicBezTo>
                      <a:pt x="3560" y="462"/>
                      <a:pt x="3632" y="319"/>
                      <a:pt x="3620" y="200"/>
                    </a:cubicBezTo>
                    <a:cubicBezTo>
                      <a:pt x="3612" y="56"/>
                      <a:pt x="3571" y="0"/>
                      <a:pt x="3512" y="0"/>
                    </a:cubicBezTo>
                    <a:close/>
                    <a:moveTo>
                      <a:pt x="8" y="2984"/>
                    </a:moveTo>
                    <a:cubicBezTo>
                      <a:pt x="6" y="2985"/>
                      <a:pt x="3" y="2985"/>
                      <a:pt x="0" y="2986"/>
                    </a:cubicBezTo>
                    <a:cubicBezTo>
                      <a:pt x="3" y="2985"/>
                      <a:pt x="6" y="2985"/>
                      <a:pt x="8" y="2984"/>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8"/>
              <p:cNvSpPr/>
              <p:nvPr/>
            </p:nvSpPr>
            <p:spPr>
              <a:xfrm>
                <a:off x="5441727" y="3792581"/>
                <a:ext cx="693632" cy="431352"/>
              </a:xfrm>
              <a:custGeom>
                <a:avLst/>
                <a:gdLst/>
                <a:ahLst/>
                <a:cxnLst/>
                <a:rect l="l" t="t" r="r" b="b"/>
                <a:pathLst>
                  <a:path w="10240" h="6368" extrusionOk="0">
                    <a:moveTo>
                      <a:pt x="70" y="943"/>
                    </a:moveTo>
                    <a:cubicBezTo>
                      <a:pt x="47" y="953"/>
                      <a:pt x="23" y="963"/>
                      <a:pt x="0" y="974"/>
                    </a:cubicBezTo>
                    <a:cubicBezTo>
                      <a:pt x="24" y="964"/>
                      <a:pt x="47" y="954"/>
                      <a:pt x="70" y="943"/>
                    </a:cubicBezTo>
                    <a:close/>
                    <a:moveTo>
                      <a:pt x="2846" y="319"/>
                    </a:moveTo>
                    <a:cubicBezTo>
                      <a:pt x="3024" y="343"/>
                      <a:pt x="3203" y="367"/>
                      <a:pt x="3382" y="414"/>
                    </a:cubicBezTo>
                    <a:cubicBezTo>
                      <a:pt x="3739" y="521"/>
                      <a:pt x="4060" y="676"/>
                      <a:pt x="4358" y="890"/>
                    </a:cubicBezTo>
                    <a:cubicBezTo>
                      <a:pt x="4965" y="1307"/>
                      <a:pt x="5429" y="1891"/>
                      <a:pt x="5846" y="2486"/>
                    </a:cubicBezTo>
                    <a:cubicBezTo>
                      <a:pt x="6239" y="3081"/>
                      <a:pt x="6572" y="3712"/>
                      <a:pt x="7013" y="4296"/>
                    </a:cubicBezTo>
                    <a:cubicBezTo>
                      <a:pt x="7430" y="4879"/>
                      <a:pt x="7965" y="5379"/>
                      <a:pt x="8537" y="5820"/>
                    </a:cubicBezTo>
                    <a:cubicBezTo>
                      <a:pt x="8239" y="5605"/>
                      <a:pt x="7965" y="5379"/>
                      <a:pt x="7692" y="5141"/>
                    </a:cubicBezTo>
                    <a:cubicBezTo>
                      <a:pt x="7430" y="4903"/>
                      <a:pt x="7192" y="4629"/>
                      <a:pt x="6965" y="4343"/>
                    </a:cubicBezTo>
                    <a:cubicBezTo>
                      <a:pt x="6513" y="3760"/>
                      <a:pt x="6156" y="3141"/>
                      <a:pt x="5763" y="2545"/>
                    </a:cubicBezTo>
                    <a:cubicBezTo>
                      <a:pt x="5358" y="1950"/>
                      <a:pt x="4906" y="1379"/>
                      <a:pt x="4310" y="962"/>
                    </a:cubicBezTo>
                    <a:cubicBezTo>
                      <a:pt x="4167" y="855"/>
                      <a:pt x="4013" y="771"/>
                      <a:pt x="3858" y="676"/>
                    </a:cubicBezTo>
                    <a:cubicBezTo>
                      <a:pt x="3691" y="605"/>
                      <a:pt x="3524" y="533"/>
                      <a:pt x="3358" y="474"/>
                    </a:cubicBezTo>
                    <a:cubicBezTo>
                      <a:pt x="3203" y="414"/>
                      <a:pt x="3024" y="379"/>
                      <a:pt x="2846" y="355"/>
                    </a:cubicBezTo>
                    <a:cubicBezTo>
                      <a:pt x="2756" y="349"/>
                      <a:pt x="2667" y="346"/>
                      <a:pt x="2578" y="346"/>
                    </a:cubicBezTo>
                    <a:cubicBezTo>
                      <a:pt x="2489" y="346"/>
                      <a:pt x="2399" y="349"/>
                      <a:pt x="2310" y="355"/>
                    </a:cubicBezTo>
                    <a:cubicBezTo>
                      <a:pt x="2489" y="319"/>
                      <a:pt x="2667" y="319"/>
                      <a:pt x="2846" y="319"/>
                    </a:cubicBezTo>
                    <a:close/>
                    <a:moveTo>
                      <a:pt x="9190" y="6307"/>
                    </a:moveTo>
                    <a:lnTo>
                      <a:pt x="9190" y="6307"/>
                    </a:lnTo>
                    <a:cubicBezTo>
                      <a:pt x="9191" y="6307"/>
                      <a:pt x="9191" y="6308"/>
                      <a:pt x="9192" y="6308"/>
                    </a:cubicBezTo>
                    <a:cubicBezTo>
                      <a:pt x="9191" y="6308"/>
                      <a:pt x="9191" y="6307"/>
                      <a:pt x="9190" y="6307"/>
                    </a:cubicBezTo>
                    <a:close/>
                    <a:moveTo>
                      <a:pt x="2773" y="1"/>
                    </a:moveTo>
                    <a:cubicBezTo>
                      <a:pt x="2585" y="1"/>
                      <a:pt x="2395" y="15"/>
                      <a:pt x="2203" y="45"/>
                    </a:cubicBezTo>
                    <a:cubicBezTo>
                      <a:pt x="1929" y="81"/>
                      <a:pt x="1667" y="140"/>
                      <a:pt x="1381" y="248"/>
                    </a:cubicBezTo>
                    <a:cubicBezTo>
                      <a:pt x="906" y="417"/>
                      <a:pt x="516" y="738"/>
                      <a:pt x="70" y="943"/>
                    </a:cubicBezTo>
                    <a:lnTo>
                      <a:pt x="70" y="943"/>
                    </a:lnTo>
                    <a:cubicBezTo>
                      <a:pt x="658" y="688"/>
                      <a:pt x="1315" y="533"/>
                      <a:pt x="1965" y="533"/>
                    </a:cubicBezTo>
                    <a:cubicBezTo>
                      <a:pt x="2379" y="533"/>
                      <a:pt x="2790" y="596"/>
                      <a:pt x="3179" y="736"/>
                    </a:cubicBezTo>
                    <a:cubicBezTo>
                      <a:pt x="3727" y="938"/>
                      <a:pt x="4644" y="1355"/>
                      <a:pt x="4655" y="2033"/>
                    </a:cubicBezTo>
                    <a:cubicBezTo>
                      <a:pt x="4655" y="2272"/>
                      <a:pt x="4596" y="2522"/>
                      <a:pt x="4405" y="2688"/>
                    </a:cubicBezTo>
                    <a:cubicBezTo>
                      <a:pt x="4331" y="2753"/>
                      <a:pt x="4223" y="2784"/>
                      <a:pt x="4114" y="2784"/>
                    </a:cubicBezTo>
                    <a:cubicBezTo>
                      <a:pt x="3960" y="2784"/>
                      <a:pt x="3803" y="2723"/>
                      <a:pt x="3727" y="2605"/>
                    </a:cubicBezTo>
                    <a:lnTo>
                      <a:pt x="3727" y="2605"/>
                    </a:lnTo>
                    <a:cubicBezTo>
                      <a:pt x="3774" y="2915"/>
                      <a:pt x="4060" y="3176"/>
                      <a:pt x="4370" y="3200"/>
                    </a:cubicBezTo>
                    <a:cubicBezTo>
                      <a:pt x="4376" y="3201"/>
                      <a:pt x="4383" y="3201"/>
                      <a:pt x="4389" y="3201"/>
                    </a:cubicBezTo>
                    <a:cubicBezTo>
                      <a:pt x="4702" y="3201"/>
                      <a:pt x="4967" y="2920"/>
                      <a:pt x="5048" y="2617"/>
                    </a:cubicBezTo>
                    <a:cubicBezTo>
                      <a:pt x="5477" y="3557"/>
                      <a:pt x="5465" y="4510"/>
                      <a:pt x="5179" y="5498"/>
                    </a:cubicBezTo>
                    <a:cubicBezTo>
                      <a:pt x="5179" y="5498"/>
                      <a:pt x="5453" y="5355"/>
                      <a:pt x="5620" y="5201"/>
                    </a:cubicBezTo>
                    <a:lnTo>
                      <a:pt x="5620" y="5201"/>
                    </a:lnTo>
                    <a:cubicBezTo>
                      <a:pt x="5620" y="5201"/>
                      <a:pt x="5727" y="5617"/>
                      <a:pt x="5572" y="6367"/>
                    </a:cubicBezTo>
                    <a:cubicBezTo>
                      <a:pt x="6049" y="5974"/>
                      <a:pt x="6191" y="5855"/>
                      <a:pt x="6465" y="5308"/>
                    </a:cubicBezTo>
                    <a:cubicBezTo>
                      <a:pt x="6731" y="6031"/>
                      <a:pt x="7209" y="6125"/>
                      <a:pt x="7735" y="6125"/>
                    </a:cubicBezTo>
                    <a:cubicBezTo>
                      <a:pt x="7920" y="6125"/>
                      <a:pt x="8111" y="6114"/>
                      <a:pt x="8301" y="6114"/>
                    </a:cubicBezTo>
                    <a:cubicBezTo>
                      <a:pt x="8611" y="6114"/>
                      <a:pt x="8918" y="6144"/>
                      <a:pt x="9190" y="6307"/>
                    </a:cubicBezTo>
                    <a:lnTo>
                      <a:pt x="9190" y="6307"/>
                    </a:lnTo>
                    <a:cubicBezTo>
                      <a:pt x="8312" y="5782"/>
                      <a:pt x="9418" y="4248"/>
                      <a:pt x="8573" y="3831"/>
                    </a:cubicBezTo>
                    <a:lnTo>
                      <a:pt x="8573" y="3831"/>
                    </a:lnTo>
                    <a:cubicBezTo>
                      <a:pt x="8805" y="3873"/>
                      <a:pt x="9030" y="3899"/>
                      <a:pt x="9249" y="3899"/>
                    </a:cubicBezTo>
                    <a:cubicBezTo>
                      <a:pt x="9592" y="3899"/>
                      <a:pt x="9920" y="3836"/>
                      <a:pt x="10240" y="3677"/>
                    </a:cubicBezTo>
                    <a:cubicBezTo>
                      <a:pt x="8525" y="3629"/>
                      <a:pt x="6918" y="2391"/>
                      <a:pt x="5715" y="1271"/>
                    </a:cubicBezTo>
                    <a:cubicBezTo>
                      <a:pt x="4843" y="481"/>
                      <a:pt x="3850" y="1"/>
                      <a:pt x="2773"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8"/>
              <p:cNvSpPr/>
              <p:nvPr/>
            </p:nvSpPr>
            <p:spPr>
              <a:xfrm>
                <a:off x="6665134" y="3414944"/>
                <a:ext cx="652583" cy="300890"/>
              </a:xfrm>
              <a:custGeom>
                <a:avLst/>
                <a:gdLst/>
                <a:ahLst/>
                <a:cxnLst/>
                <a:rect l="l" t="t" r="r" b="b"/>
                <a:pathLst>
                  <a:path w="9634" h="4442" extrusionOk="0">
                    <a:moveTo>
                      <a:pt x="3245" y="952"/>
                    </a:moveTo>
                    <a:cubicBezTo>
                      <a:pt x="3893" y="952"/>
                      <a:pt x="4518" y="1161"/>
                      <a:pt x="5121" y="1370"/>
                    </a:cubicBezTo>
                    <a:cubicBezTo>
                      <a:pt x="5740" y="1632"/>
                      <a:pt x="6335" y="1905"/>
                      <a:pt x="6942" y="2132"/>
                    </a:cubicBezTo>
                    <a:cubicBezTo>
                      <a:pt x="7549" y="2358"/>
                      <a:pt x="8204" y="2441"/>
                      <a:pt x="8859" y="2489"/>
                    </a:cubicBezTo>
                    <a:cubicBezTo>
                      <a:pt x="8538" y="2489"/>
                      <a:pt x="8204" y="2477"/>
                      <a:pt x="7883" y="2429"/>
                    </a:cubicBezTo>
                    <a:cubicBezTo>
                      <a:pt x="7549" y="2382"/>
                      <a:pt x="7228" y="2310"/>
                      <a:pt x="6907" y="2203"/>
                    </a:cubicBezTo>
                    <a:cubicBezTo>
                      <a:pt x="6287" y="2001"/>
                      <a:pt x="5692" y="1715"/>
                      <a:pt x="5085" y="1477"/>
                    </a:cubicBezTo>
                    <a:cubicBezTo>
                      <a:pt x="4466" y="1239"/>
                      <a:pt x="3847" y="1048"/>
                      <a:pt x="3192" y="1036"/>
                    </a:cubicBezTo>
                    <a:cubicBezTo>
                      <a:pt x="3152" y="1035"/>
                      <a:pt x="3113" y="1034"/>
                      <a:pt x="3073" y="1034"/>
                    </a:cubicBezTo>
                    <a:cubicBezTo>
                      <a:pt x="2466" y="1034"/>
                      <a:pt x="1839" y="1207"/>
                      <a:pt x="1370" y="1632"/>
                    </a:cubicBezTo>
                    <a:cubicBezTo>
                      <a:pt x="1489" y="1512"/>
                      <a:pt x="1632" y="1417"/>
                      <a:pt x="1763" y="1334"/>
                    </a:cubicBezTo>
                    <a:cubicBezTo>
                      <a:pt x="1906" y="1239"/>
                      <a:pt x="2061" y="1179"/>
                      <a:pt x="2204" y="1120"/>
                    </a:cubicBezTo>
                    <a:cubicBezTo>
                      <a:pt x="2525" y="1012"/>
                      <a:pt x="2847" y="977"/>
                      <a:pt x="3192" y="953"/>
                    </a:cubicBezTo>
                    <a:cubicBezTo>
                      <a:pt x="3210" y="953"/>
                      <a:pt x="3227" y="952"/>
                      <a:pt x="3245" y="952"/>
                    </a:cubicBezTo>
                    <a:close/>
                    <a:moveTo>
                      <a:pt x="9633" y="2536"/>
                    </a:moveTo>
                    <a:lnTo>
                      <a:pt x="9633" y="2536"/>
                    </a:lnTo>
                    <a:cubicBezTo>
                      <a:pt x="9632" y="2536"/>
                      <a:pt x="9631" y="2537"/>
                      <a:pt x="9630" y="2537"/>
                    </a:cubicBezTo>
                    <a:lnTo>
                      <a:pt x="9630" y="2537"/>
                    </a:lnTo>
                    <a:cubicBezTo>
                      <a:pt x="9631" y="2537"/>
                      <a:pt x="9632" y="2536"/>
                      <a:pt x="9633" y="2536"/>
                    </a:cubicBezTo>
                    <a:close/>
                    <a:moveTo>
                      <a:pt x="9038" y="0"/>
                    </a:moveTo>
                    <a:cubicBezTo>
                      <a:pt x="8224" y="533"/>
                      <a:pt x="7208" y="698"/>
                      <a:pt x="6201" y="698"/>
                    </a:cubicBezTo>
                    <a:cubicBezTo>
                      <a:pt x="5588" y="698"/>
                      <a:pt x="4977" y="637"/>
                      <a:pt x="4418" y="560"/>
                    </a:cubicBezTo>
                    <a:cubicBezTo>
                      <a:pt x="4169" y="524"/>
                      <a:pt x="3922" y="505"/>
                      <a:pt x="3681" y="505"/>
                    </a:cubicBezTo>
                    <a:cubicBezTo>
                      <a:pt x="2726" y="505"/>
                      <a:pt x="1852" y="797"/>
                      <a:pt x="1168" y="1453"/>
                    </a:cubicBezTo>
                    <a:cubicBezTo>
                      <a:pt x="989" y="1608"/>
                      <a:pt x="822" y="1810"/>
                      <a:pt x="656" y="2024"/>
                    </a:cubicBezTo>
                    <a:cubicBezTo>
                      <a:pt x="382" y="2429"/>
                      <a:pt x="239" y="2882"/>
                      <a:pt x="1" y="3298"/>
                    </a:cubicBezTo>
                    <a:cubicBezTo>
                      <a:pt x="513" y="2441"/>
                      <a:pt x="1299" y="1715"/>
                      <a:pt x="2263" y="1465"/>
                    </a:cubicBezTo>
                    <a:cubicBezTo>
                      <a:pt x="2518" y="1401"/>
                      <a:pt x="2859" y="1329"/>
                      <a:pt x="3184" y="1329"/>
                    </a:cubicBezTo>
                    <a:cubicBezTo>
                      <a:pt x="3528" y="1329"/>
                      <a:pt x="3853" y="1410"/>
                      <a:pt x="4037" y="1667"/>
                    </a:cubicBezTo>
                    <a:cubicBezTo>
                      <a:pt x="4156" y="1846"/>
                      <a:pt x="4251" y="2072"/>
                      <a:pt x="4192" y="2286"/>
                    </a:cubicBezTo>
                    <a:cubicBezTo>
                      <a:pt x="4144" y="2449"/>
                      <a:pt x="3951" y="2588"/>
                      <a:pt x="3766" y="2588"/>
                    </a:cubicBezTo>
                    <a:cubicBezTo>
                      <a:pt x="3720" y="2588"/>
                      <a:pt x="3675" y="2579"/>
                      <a:pt x="3632" y="2560"/>
                    </a:cubicBezTo>
                    <a:lnTo>
                      <a:pt x="3632" y="2560"/>
                    </a:lnTo>
                    <a:cubicBezTo>
                      <a:pt x="3748" y="2698"/>
                      <a:pt x="3930" y="2769"/>
                      <a:pt x="4106" y="2769"/>
                    </a:cubicBezTo>
                    <a:cubicBezTo>
                      <a:pt x="4219" y="2769"/>
                      <a:pt x="4330" y="2740"/>
                      <a:pt x="4418" y="2679"/>
                    </a:cubicBezTo>
                    <a:cubicBezTo>
                      <a:pt x="4680" y="2536"/>
                      <a:pt x="4740" y="2179"/>
                      <a:pt x="4621" y="1905"/>
                    </a:cubicBezTo>
                    <a:lnTo>
                      <a:pt x="4621" y="1905"/>
                    </a:lnTo>
                    <a:cubicBezTo>
                      <a:pt x="5418" y="2382"/>
                      <a:pt x="5906" y="3120"/>
                      <a:pt x="6204" y="3989"/>
                    </a:cubicBezTo>
                    <a:cubicBezTo>
                      <a:pt x="6204" y="3989"/>
                      <a:pt x="6347" y="3739"/>
                      <a:pt x="6395" y="3548"/>
                    </a:cubicBezTo>
                    <a:cubicBezTo>
                      <a:pt x="6395" y="3548"/>
                      <a:pt x="6692" y="3798"/>
                      <a:pt x="6954" y="4441"/>
                    </a:cubicBezTo>
                    <a:cubicBezTo>
                      <a:pt x="7097" y="3906"/>
                      <a:pt x="7145" y="3739"/>
                      <a:pt x="7073" y="3191"/>
                    </a:cubicBezTo>
                    <a:lnTo>
                      <a:pt x="7073" y="3191"/>
                    </a:lnTo>
                    <a:cubicBezTo>
                      <a:pt x="7315" y="3364"/>
                      <a:pt x="7526" y="3432"/>
                      <a:pt x="7719" y="3432"/>
                    </a:cubicBezTo>
                    <a:cubicBezTo>
                      <a:pt x="8402" y="3432"/>
                      <a:pt x="8861" y="2585"/>
                      <a:pt x="9630" y="2537"/>
                    </a:cubicBezTo>
                    <a:lnTo>
                      <a:pt x="9630" y="2537"/>
                    </a:lnTo>
                    <a:cubicBezTo>
                      <a:pt x="9615" y="2538"/>
                      <a:pt x="9601" y="2538"/>
                      <a:pt x="9586" y="2538"/>
                    </a:cubicBezTo>
                    <a:cubicBezTo>
                      <a:pt x="8738" y="2538"/>
                      <a:pt x="8725" y="1005"/>
                      <a:pt x="7985" y="1005"/>
                    </a:cubicBezTo>
                    <a:cubicBezTo>
                      <a:pt x="7956" y="1005"/>
                      <a:pt x="7926" y="1008"/>
                      <a:pt x="7895" y="1012"/>
                    </a:cubicBezTo>
                    <a:cubicBezTo>
                      <a:pt x="8371" y="750"/>
                      <a:pt x="8788" y="465"/>
                      <a:pt x="903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8"/>
              <p:cNvSpPr/>
              <p:nvPr/>
            </p:nvSpPr>
            <p:spPr>
              <a:xfrm>
                <a:off x="6942587" y="3380263"/>
                <a:ext cx="237962" cy="41455"/>
              </a:xfrm>
              <a:custGeom>
                <a:avLst/>
                <a:gdLst/>
                <a:ahLst/>
                <a:cxnLst/>
                <a:rect l="l" t="t" r="r" b="b"/>
                <a:pathLst>
                  <a:path w="3513" h="612" extrusionOk="0">
                    <a:moveTo>
                      <a:pt x="3513" y="0"/>
                    </a:moveTo>
                    <a:lnTo>
                      <a:pt x="3513" y="0"/>
                    </a:lnTo>
                    <a:cubicBezTo>
                      <a:pt x="2334" y="143"/>
                      <a:pt x="1179" y="274"/>
                      <a:pt x="1" y="429"/>
                    </a:cubicBezTo>
                    <a:cubicBezTo>
                      <a:pt x="416" y="552"/>
                      <a:pt x="834" y="612"/>
                      <a:pt x="1248" y="612"/>
                    </a:cubicBezTo>
                    <a:cubicBezTo>
                      <a:pt x="2033" y="612"/>
                      <a:pt x="2804" y="398"/>
                      <a:pt x="351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8"/>
              <p:cNvSpPr/>
              <p:nvPr/>
            </p:nvSpPr>
            <p:spPr>
              <a:xfrm>
                <a:off x="5865900" y="3845619"/>
                <a:ext cx="459802" cy="168666"/>
              </a:xfrm>
              <a:custGeom>
                <a:avLst/>
                <a:gdLst/>
                <a:ahLst/>
                <a:cxnLst/>
                <a:rect l="l" t="t" r="r" b="b"/>
                <a:pathLst>
                  <a:path w="6788" h="2490" extrusionOk="0">
                    <a:moveTo>
                      <a:pt x="1382" y="786"/>
                    </a:moveTo>
                    <a:lnTo>
                      <a:pt x="1382" y="786"/>
                    </a:lnTo>
                    <a:cubicBezTo>
                      <a:pt x="1692" y="905"/>
                      <a:pt x="1989" y="1024"/>
                      <a:pt x="2323" y="1120"/>
                    </a:cubicBezTo>
                    <a:cubicBezTo>
                      <a:pt x="2644" y="1203"/>
                      <a:pt x="2977" y="1286"/>
                      <a:pt x="3299" y="1310"/>
                    </a:cubicBezTo>
                    <a:cubicBezTo>
                      <a:pt x="3632" y="1358"/>
                      <a:pt x="3978" y="1370"/>
                      <a:pt x="4335" y="1370"/>
                    </a:cubicBezTo>
                    <a:cubicBezTo>
                      <a:pt x="4680" y="1370"/>
                      <a:pt x="5037" y="1346"/>
                      <a:pt x="5371" y="1322"/>
                    </a:cubicBezTo>
                    <a:lnTo>
                      <a:pt x="5371" y="1322"/>
                    </a:lnTo>
                    <a:cubicBezTo>
                      <a:pt x="5037" y="1381"/>
                      <a:pt x="4668" y="1429"/>
                      <a:pt x="4335" y="1441"/>
                    </a:cubicBezTo>
                    <a:cubicBezTo>
                      <a:pt x="4238" y="1448"/>
                      <a:pt x="4141" y="1451"/>
                      <a:pt x="4043" y="1451"/>
                    </a:cubicBezTo>
                    <a:cubicBezTo>
                      <a:pt x="3791" y="1451"/>
                      <a:pt x="3536" y="1431"/>
                      <a:pt x="3287" y="1405"/>
                    </a:cubicBezTo>
                    <a:cubicBezTo>
                      <a:pt x="2954" y="1358"/>
                      <a:pt x="2620" y="1286"/>
                      <a:pt x="2287" y="1179"/>
                    </a:cubicBezTo>
                    <a:cubicBezTo>
                      <a:pt x="1977" y="1072"/>
                      <a:pt x="1668" y="941"/>
                      <a:pt x="1382" y="786"/>
                    </a:cubicBezTo>
                    <a:close/>
                    <a:moveTo>
                      <a:pt x="1" y="0"/>
                    </a:moveTo>
                    <a:cubicBezTo>
                      <a:pt x="989" y="891"/>
                      <a:pt x="3573" y="2489"/>
                      <a:pt x="5251" y="2489"/>
                    </a:cubicBezTo>
                    <a:cubicBezTo>
                      <a:pt x="5433" y="2489"/>
                      <a:pt x="5605" y="2470"/>
                      <a:pt x="5763" y="2429"/>
                    </a:cubicBezTo>
                    <a:cubicBezTo>
                      <a:pt x="5728" y="2370"/>
                      <a:pt x="4751" y="2048"/>
                      <a:pt x="4513" y="1834"/>
                    </a:cubicBezTo>
                    <a:lnTo>
                      <a:pt x="4513" y="1834"/>
                    </a:lnTo>
                    <a:cubicBezTo>
                      <a:pt x="4618" y="1854"/>
                      <a:pt x="4729" y="1864"/>
                      <a:pt x="4843" y="1864"/>
                    </a:cubicBezTo>
                    <a:cubicBezTo>
                      <a:pt x="5530" y="1864"/>
                      <a:pt x="6338" y="1511"/>
                      <a:pt x="6787" y="1000"/>
                    </a:cubicBezTo>
                    <a:lnTo>
                      <a:pt x="6787" y="1000"/>
                    </a:lnTo>
                    <a:cubicBezTo>
                      <a:pt x="6226" y="1079"/>
                      <a:pt x="5658" y="1119"/>
                      <a:pt x="5089" y="1119"/>
                    </a:cubicBezTo>
                    <a:cubicBezTo>
                      <a:pt x="3339" y="1119"/>
                      <a:pt x="1582" y="746"/>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8"/>
            <p:cNvGrpSpPr/>
            <p:nvPr/>
          </p:nvGrpSpPr>
          <p:grpSpPr>
            <a:xfrm>
              <a:off x="713395" y="741413"/>
              <a:ext cx="2381650" cy="3590562"/>
              <a:chOff x="1405995" y="741413"/>
              <a:chExt cx="2381650" cy="3590562"/>
            </a:xfrm>
          </p:grpSpPr>
          <p:sp>
            <p:nvSpPr>
              <p:cNvPr id="612" name="Google Shape;612;p8"/>
              <p:cNvSpPr/>
              <p:nvPr/>
            </p:nvSpPr>
            <p:spPr>
              <a:xfrm>
                <a:off x="1710814" y="1957233"/>
                <a:ext cx="355757" cy="208293"/>
              </a:xfrm>
              <a:custGeom>
                <a:avLst/>
                <a:gdLst/>
                <a:ahLst/>
                <a:cxnLst/>
                <a:rect l="l" t="t" r="r" b="b"/>
                <a:pathLst>
                  <a:path w="5252" h="3075" extrusionOk="0">
                    <a:moveTo>
                      <a:pt x="1703" y="1792"/>
                    </a:moveTo>
                    <a:lnTo>
                      <a:pt x="1703" y="1792"/>
                    </a:lnTo>
                    <a:cubicBezTo>
                      <a:pt x="1822" y="1994"/>
                      <a:pt x="1989" y="2173"/>
                      <a:pt x="2168" y="2304"/>
                    </a:cubicBezTo>
                    <a:cubicBezTo>
                      <a:pt x="2299" y="2411"/>
                      <a:pt x="2454" y="2494"/>
                      <a:pt x="2608" y="2542"/>
                    </a:cubicBezTo>
                    <a:cubicBezTo>
                      <a:pt x="2730" y="2559"/>
                      <a:pt x="2846" y="2570"/>
                      <a:pt x="2965" y="2570"/>
                    </a:cubicBezTo>
                    <a:cubicBezTo>
                      <a:pt x="3008" y="2570"/>
                      <a:pt x="3052" y="2569"/>
                      <a:pt x="3096" y="2566"/>
                    </a:cubicBezTo>
                    <a:cubicBezTo>
                      <a:pt x="3346" y="2530"/>
                      <a:pt x="3597" y="2459"/>
                      <a:pt x="3847" y="2351"/>
                    </a:cubicBezTo>
                    <a:lnTo>
                      <a:pt x="3847" y="2351"/>
                    </a:lnTo>
                    <a:cubicBezTo>
                      <a:pt x="3620" y="2494"/>
                      <a:pt x="3370" y="2589"/>
                      <a:pt x="3108" y="2637"/>
                    </a:cubicBezTo>
                    <a:cubicBezTo>
                      <a:pt x="3020" y="2653"/>
                      <a:pt x="2933" y="2659"/>
                      <a:pt x="2846" y="2659"/>
                    </a:cubicBezTo>
                    <a:cubicBezTo>
                      <a:pt x="2664" y="2659"/>
                      <a:pt x="2484" y="2630"/>
                      <a:pt x="2299" y="2589"/>
                    </a:cubicBezTo>
                    <a:cubicBezTo>
                      <a:pt x="2049" y="2530"/>
                      <a:pt x="1799" y="2435"/>
                      <a:pt x="1537" y="2339"/>
                    </a:cubicBezTo>
                    <a:cubicBezTo>
                      <a:pt x="1287" y="2244"/>
                      <a:pt x="1037" y="2197"/>
                      <a:pt x="763" y="2197"/>
                    </a:cubicBezTo>
                    <a:cubicBezTo>
                      <a:pt x="1049" y="2197"/>
                      <a:pt x="1322" y="2232"/>
                      <a:pt x="1572" y="2292"/>
                    </a:cubicBezTo>
                    <a:cubicBezTo>
                      <a:pt x="1799" y="2351"/>
                      <a:pt x="2025" y="2435"/>
                      <a:pt x="2239" y="2494"/>
                    </a:cubicBezTo>
                    <a:lnTo>
                      <a:pt x="2108" y="2399"/>
                    </a:lnTo>
                    <a:cubicBezTo>
                      <a:pt x="1918" y="2244"/>
                      <a:pt x="1751" y="2030"/>
                      <a:pt x="1703" y="1792"/>
                    </a:cubicBezTo>
                    <a:close/>
                    <a:moveTo>
                      <a:pt x="2578" y="0"/>
                    </a:moveTo>
                    <a:cubicBezTo>
                      <a:pt x="2353" y="0"/>
                      <a:pt x="2129" y="135"/>
                      <a:pt x="2001" y="327"/>
                    </a:cubicBezTo>
                    <a:cubicBezTo>
                      <a:pt x="1870" y="554"/>
                      <a:pt x="1930" y="839"/>
                      <a:pt x="2061" y="1042"/>
                    </a:cubicBezTo>
                    <a:cubicBezTo>
                      <a:pt x="1895" y="987"/>
                      <a:pt x="1730" y="921"/>
                      <a:pt x="1555" y="921"/>
                    </a:cubicBezTo>
                    <a:cubicBezTo>
                      <a:pt x="1541" y="921"/>
                      <a:pt x="1527" y="922"/>
                      <a:pt x="1513" y="923"/>
                    </a:cubicBezTo>
                    <a:cubicBezTo>
                      <a:pt x="1322" y="946"/>
                      <a:pt x="1132" y="1066"/>
                      <a:pt x="1096" y="1244"/>
                    </a:cubicBezTo>
                    <a:cubicBezTo>
                      <a:pt x="1072" y="1375"/>
                      <a:pt x="1191" y="1566"/>
                      <a:pt x="1322" y="1625"/>
                    </a:cubicBezTo>
                    <a:cubicBezTo>
                      <a:pt x="965" y="1625"/>
                      <a:pt x="608" y="1744"/>
                      <a:pt x="334" y="1982"/>
                    </a:cubicBezTo>
                    <a:cubicBezTo>
                      <a:pt x="37" y="2256"/>
                      <a:pt x="13" y="2625"/>
                      <a:pt x="1" y="3030"/>
                    </a:cubicBezTo>
                    <a:cubicBezTo>
                      <a:pt x="174" y="2827"/>
                      <a:pt x="450" y="2736"/>
                      <a:pt x="720" y="2736"/>
                    </a:cubicBezTo>
                    <a:cubicBezTo>
                      <a:pt x="766" y="2736"/>
                      <a:pt x="813" y="2739"/>
                      <a:pt x="858" y="2744"/>
                    </a:cubicBezTo>
                    <a:cubicBezTo>
                      <a:pt x="1168" y="2768"/>
                      <a:pt x="1453" y="2887"/>
                      <a:pt x="1763" y="2982"/>
                    </a:cubicBezTo>
                    <a:cubicBezTo>
                      <a:pt x="2014" y="3044"/>
                      <a:pt x="2275" y="3075"/>
                      <a:pt x="2537" y="3075"/>
                    </a:cubicBezTo>
                    <a:cubicBezTo>
                      <a:pt x="3083" y="3075"/>
                      <a:pt x="3634" y="2942"/>
                      <a:pt x="4108" y="2685"/>
                    </a:cubicBezTo>
                    <a:cubicBezTo>
                      <a:pt x="4585" y="2411"/>
                      <a:pt x="4966" y="2042"/>
                      <a:pt x="5251" y="1577"/>
                    </a:cubicBezTo>
                    <a:lnTo>
                      <a:pt x="5251" y="1577"/>
                    </a:lnTo>
                    <a:cubicBezTo>
                      <a:pt x="5085" y="1732"/>
                      <a:pt x="4859" y="1851"/>
                      <a:pt x="4620" y="1958"/>
                    </a:cubicBezTo>
                    <a:cubicBezTo>
                      <a:pt x="4448" y="2027"/>
                      <a:pt x="4264" y="2060"/>
                      <a:pt x="4080" y="2060"/>
                    </a:cubicBezTo>
                    <a:cubicBezTo>
                      <a:pt x="3691" y="2060"/>
                      <a:pt x="3304" y="1912"/>
                      <a:pt x="3037" y="1637"/>
                    </a:cubicBezTo>
                    <a:cubicBezTo>
                      <a:pt x="2632" y="1244"/>
                      <a:pt x="2454" y="542"/>
                      <a:pt x="2656" y="6"/>
                    </a:cubicBezTo>
                    <a:cubicBezTo>
                      <a:pt x="2630" y="2"/>
                      <a:pt x="2604" y="0"/>
                      <a:pt x="2578"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8"/>
              <p:cNvSpPr/>
              <p:nvPr/>
            </p:nvSpPr>
            <p:spPr>
              <a:xfrm>
                <a:off x="2151988" y="870453"/>
                <a:ext cx="833984" cy="537971"/>
              </a:xfrm>
              <a:custGeom>
                <a:avLst/>
                <a:gdLst/>
                <a:ahLst/>
                <a:cxnLst/>
                <a:rect l="l" t="t" r="r" b="b"/>
                <a:pathLst>
                  <a:path w="12312" h="7942" extrusionOk="0">
                    <a:moveTo>
                      <a:pt x="12312" y="0"/>
                    </a:moveTo>
                    <a:lnTo>
                      <a:pt x="12312" y="0"/>
                    </a:lnTo>
                    <a:cubicBezTo>
                      <a:pt x="12311" y="6"/>
                      <a:pt x="12309" y="12"/>
                      <a:pt x="12308" y="18"/>
                    </a:cubicBezTo>
                    <a:lnTo>
                      <a:pt x="12308" y="18"/>
                    </a:lnTo>
                    <a:cubicBezTo>
                      <a:pt x="12309" y="12"/>
                      <a:pt x="12311" y="6"/>
                      <a:pt x="12312" y="0"/>
                    </a:cubicBezTo>
                    <a:close/>
                    <a:moveTo>
                      <a:pt x="12308" y="18"/>
                    </a:moveTo>
                    <a:cubicBezTo>
                      <a:pt x="12103" y="1084"/>
                      <a:pt x="10444" y="3216"/>
                      <a:pt x="6382" y="3334"/>
                    </a:cubicBezTo>
                    <a:cubicBezTo>
                      <a:pt x="4145" y="3408"/>
                      <a:pt x="2976" y="3800"/>
                      <a:pt x="1761" y="3800"/>
                    </a:cubicBezTo>
                    <a:cubicBezTo>
                      <a:pt x="1217" y="3800"/>
                      <a:pt x="663" y="3722"/>
                      <a:pt x="1" y="3501"/>
                    </a:cubicBezTo>
                    <a:lnTo>
                      <a:pt x="1" y="3501"/>
                    </a:lnTo>
                    <a:cubicBezTo>
                      <a:pt x="375" y="4311"/>
                      <a:pt x="1465" y="4922"/>
                      <a:pt x="2401" y="4922"/>
                    </a:cubicBezTo>
                    <a:cubicBezTo>
                      <a:pt x="2538" y="4922"/>
                      <a:pt x="2671" y="4909"/>
                      <a:pt x="2799" y="4882"/>
                    </a:cubicBezTo>
                    <a:lnTo>
                      <a:pt x="2799" y="4882"/>
                    </a:lnTo>
                    <a:cubicBezTo>
                      <a:pt x="2084" y="5691"/>
                      <a:pt x="2215" y="7084"/>
                      <a:pt x="2882" y="7942"/>
                    </a:cubicBezTo>
                    <a:cubicBezTo>
                      <a:pt x="2644" y="7132"/>
                      <a:pt x="3049" y="6251"/>
                      <a:pt x="3691" y="5715"/>
                    </a:cubicBezTo>
                    <a:cubicBezTo>
                      <a:pt x="4334" y="5179"/>
                      <a:pt x="5168" y="4941"/>
                      <a:pt x="5989" y="4798"/>
                    </a:cubicBezTo>
                    <a:cubicBezTo>
                      <a:pt x="6799" y="4644"/>
                      <a:pt x="7632" y="4584"/>
                      <a:pt x="8442" y="4334"/>
                    </a:cubicBezTo>
                    <a:cubicBezTo>
                      <a:pt x="10365" y="3741"/>
                      <a:pt x="11933" y="2011"/>
                      <a:pt x="12308" y="18"/>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8"/>
              <p:cNvSpPr/>
              <p:nvPr/>
            </p:nvSpPr>
            <p:spPr>
              <a:xfrm>
                <a:off x="1405995" y="1910833"/>
                <a:ext cx="782368" cy="443206"/>
              </a:xfrm>
              <a:custGeom>
                <a:avLst/>
                <a:gdLst/>
                <a:ahLst/>
                <a:cxnLst/>
                <a:rect l="l" t="t" r="r" b="b"/>
                <a:pathLst>
                  <a:path w="11550" h="6543" extrusionOk="0">
                    <a:moveTo>
                      <a:pt x="11549" y="0"/>
                    </a:moveTo>
                    <a:lnTo>
                      <a:pt x="11549" y="0"/>
                    </a:lnTo>
                    <a:cubicBezTo>
                      <a:pt x="11544" y="19"/>
                      <a:pt x="11539" y="37"/>
                      <a:pt x="11534" y="56"/>
                    </a:cubicBezTo>
                    <a:lnTo>
                      <a:pt x="11534" y="56"/>
                    </a:lnTo>
                    <a:cubicBezTo>
                      <a:pt x="11539" y="37"/>
                      <a:pt x="11544" y="19"/>
                      <a:pt x="11549" y="0"/>
                    </a:cubicBezTo>
                    <a:close/>
                    <a:moveTo>
                      <a:pt x="310" y="3870"/>
                    </a:moveTo>
                    <a:cubicBezTo>
                      <a:pt x="512" y="4227"/>
                      <a:pt x="727" y="4584"/>
                      <a:pt x="1000" y="4906"/>
                    </a:cubicBezTo>
                    <a:cubicBezTo>
                      <a:pt x="1262" y="5215"/>
                      <a:pt x="1584" y="5477"/>
                      <a:pt x="1953" y="5680"/>
                    </a:cubicBezTo>
                    <a:cubicBezTo>
                      <a:pt x="2310" y="5882"/>
                      <a:pt x="2691" y="6013"/>
                      <a:pt x="3096" y="6120"/>
                    </a:cubicBezTo>
                    <a:cubicBezTo>
                      <a:pt x="3501" y="6227"/>
                      <a:pt x="3917" y="6287"/>
                      <a:pt x="4334" y="6287"/>
                    </a:cubicBezTo>
                    <a:cubicBezTo>
                      <a:pt x="4222" y="6300"/>
                      <a:pt x="4111" y="6305"/>
                      <a:pt x="3999" y="6305"/>
                    </a:cubicBezTo>
                    <a:cubicBezTo>
                      <a:pt x="3694" y="6305"/>
                      <a:pt x="3389" y="6261"/>
                      <a:pt x="3084" y="6192"/>
                    </a:cubicBezTo>
                    <a:cubicBezTo>
                      <a:pt x="2667" y="6108"/>
                      <a:pt x="2274" y="5953"/>
                      <a:pt x="1905" y="5763"/>
                    </a:cubicBezTo>
                    <a:cubicBezTo>
                      <a:pt x="1536" y="5572"/>
                      <a:pt x="1203" y="5275"/>
                      <a:pt x="941" y="4965"/>
                    </a:cubicBezTo>
                    <a:cubicBezTo>
                      <a:pt x="667" y="4632"/>
                      <a:pt x="465" y="4263"/>
                      <a:pt x="310" y="3870"/>
                    </a:cubicBezTo>
                    <a:close/>
                    <a:moveTo>
                      <a:pt x="11534" y="56"/>
                    </a:moveTo>
                    <a:cubicBezTo>
                      <a:pt x="11103" y="1617"/>
                      <a:pt x="9855" y="3022"/>
                      <a:pt x="8501" y="3846"/>
                    </a:cubicBezTo>
                    <a:cubicBezTo>
                      <a:pt x="8037" y="4120"/>
                      <a:pt x="7549" y="4370"/>
                      <a:pt x="7025" y="4525"/>
                    </a:cubicBezTo>
                    <a:cubicBezTo>
                      <a:pt x="6787" y="4608"/>
                      <a:pt x="6537" y="4644"/>
                      <a:pt x="6287" y="4679"/>
                    </a:cubicBezTo>
                    <a:cubicBezTo>
                      <a:pt x="6025" y="4703"/>
                      <a:pt x="5763" y="4739"/>
                      <a:pt x="5513" y="4798"/>
                    </a:cubicBezTo>
                    <a:cubicBezTo>
                      <a:pt x="5251" y="4870"/>
                      <a:pt x="5013" y="5013"/>
                      <a:pt x="4929" y="5275"/>
                    </a:cubicBezTo>
                    <a:cubicBezTo>
                      <a:pt x="4853" y="5503"/>
                      <a:pt x="4926" y="5732"/>
                      <a:pt x="5130" y="5788"/>
                    </a:cubicBezTo>
                    <a:lnTo>
                      <a:pt x="5130" y="5788"/>
                    </a:lnTo>
                    <a:cubicBezTo>
                      <a:pt x="3985" y="5571"/>
                      <a:pt x="3191" y="4843"/>
                      <a:pt x="2524" y="3965"/>
                    </a:cubicBezTo>
                    <a:cubicBezTo>
                      <a:pt x="2163" y="3480"/>
                      <a:pt x="1656" y="3180"/>
                      <a:pt x="1278" y="3180"/>
                    </a:cubicBezTo>
                    <a:cubicBezTo>
                      <a:pt x="997" y="3180"/>
                      <a:pt x="788" y="3346"/>
                      <a:pt x="762" y="3727"/>
                    </a:cubicBezTo>
                    <a:cubicBezTo>
                      <a:pt x="667" y="3655"/>
                      <a:pt x="619" y="3489"/>
                      <a:pt x="524" y="3394"/>
                    </a:cubicBezTo>
                    <a:cubicBezTo>
                      <a:pt x="457" y="3336"/>
                      <a:pt x="375" y="3305"/>
                      <a:pt x="297" y="3305"/>
                    </a:cubicBezTo>
                    <a:cubicBezTo>
                      <a:pt x="182" y="3305"/>
                      <a:pt x="74" y="3371"/>
                      <a:pt x="24" y="3513"/>
                    </a:cubicBezTo>
                    <a:cubicBezTo>
                      <a:pt x="0" y="3632"/>
                      <a:pt x="24" y="3775"/>
                      <a:pt x="72" y="3882"/>
                    </a:cubicBezTo>
                    <a:cubicBezTo>
                      <a:pt x="536" y="5215"/>
                      <a:pt x="1560" y="6180"/>
                      <a:pt x="2989" y="6465"/>
                    </a:cubicBezTo>
                    <a:cubicBezTo>
                      <a:pt x="3274" y="6518"/>
                      <a:pt x="3563" y="6543"/>
                      <a:pt x="3852" y="6543"/>
                    </a:cubicBezTo>
                    <a:cubicBezTo>
                      <a:pt x="4996" y="6543"/>
                      <a:pt x="6146" y="6155"/>
                      <a:pt x="7144" y="5584"/>
                    </a:cubicBezTo>
                    <a:cubicBezTo>
                      <a:pt x="9378" y="4296"/>
                      <a:pt x="10861" y="2527"/>
                      <a:pt x="11534" y="5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8"/>
              <p:cNvSpPr/>
              <p:nvPr/>
            </p:nvSpPr>
            <p:spPr>
              <a:xfrm>
                <a:off x="1515662" y="2330196"/>
                <a:ext cx="321889" cy="166228"/>
              </a:xfrm>
              <a:custGeom>
                <a:avLst/>
                <a:gdLst/>
                <a:ahLst/>
                <a:cxnLst/>
                <a:rect l="l" t="t" r="r" b="b"/>
                <a:pathLst>
                  <a:path w="4752" h="2454" extrusionOk="0">
                    <a:moveTo>
                      <a:pt x="1417" y="2072"/>
                    </a:moveTo>
                    <a:lnTo>
                      <a:pt x="1417" y="2072"/>
                    </a:lnTo>
                    <a:cubicBezTo>
                      <a:pt x="1410" y="2081"/>
                      <a:pt x="1403" y="2091"/>
                      <a:pt x="1395" y="2100"/>
                    </a:cubicBezTo>
                    <a:lnTo>
                      <a:pt x="1395" y="2100"/>
                    </a:lnTo>
                    <a:cubicBezTo>
                      <a:pt x="1403" y="2091"/>
                      <a:pt x="1411" y="2082"/>
                      <a:pt x="1417" y="2072"/>
                    </a:cubicBezTo>
                    <a:close/>
                    <a:moveTo>
                      <a:pt x="4751" y="1"/>
                    </a:moveTo>
                    <a:lnTo>
                      <a:pt x="4751" y="1"/>
                    </a:lnTo>
                    <a:cubicBezTo>
                      <a:pt x="4106" y="460"/>
                      <a:pt x="3156" y="608"/>
                      <a:pt x="2270" y="608"/>
                    </a:cubicBezTo>
                    <a:cubicBezTo>
                      <a:pt x="1847" y="608"/>
                      <a:pt x="1438" y="574"/>
                      <a:pt x="1084" y="524"/>
                    </a:cubicBezTo>
                    <a:cubicBezTo>
                      <a:pt x="1030" y="518"/>
                      <a:pt x="704" y="457"/>
                      <a:pt x="451" y="457"/>
                    </a:cubicBezTo>
                    <a:cubicBezTo>
                      <a:pt x="204" y="457"/>
                      <a:pt x="27" y="515"/>
                      <a:pt x="239" y="739"/>
                    </a:cubicBezTo>
                    <a:cubicBezTo>
                      <a:pt x="334" y="822"/>
                      <a:pt x="465" y="858"/>
                      <a:pt x="584" y="870"/>
                    </a:cubicBezTo>
                    <a:cubicBezTo>
                      <a:pt x="274" y="1001"/>
                      <a:pt x="36" y="1274"/>
                      <a:pt x="12" y="1608"/>
                    </a:cubicBezTo>
                    <a:cubicBezTo>
                      <a:pt x="1" y="1953"/>
                      <a:pt x="227" y="2298"/>
                      <a:pt x="536" y="2417"/>
                    </a:cubicBezTo>
                    <a:cubicBezTo>
                      <a:pt x="603" y="2442"/>
                      <a:pt x="671" y="2454"/>
                      <a:pt x="739" y="2454"/>
                    </a:cubicBezTo>
                    <a:cubicBezTo>
                      <a:pt x="985" y="2454"/>
                      <a:pt x="1226" y="2303"/>
                      <a:pt x="1395" y="2100"/>
                    </a:cubicBezTo>
                    <a:lnTo>
                      <a:pt x="1395" y="2100"/>
                    </a:lnTo>
                    <a:cubicBezTo>
                      <a:pt x="1344" y="2155"/>
                      <a:pt x="1270" y="2180"/>
                      <a:pt x="1195" y="2180"/>
                    </a:cubicBezTo>
                    <a:cubicBezTo>
                      <a:pt x="1101" y="2180"/>
                      <a:pt x="1003" y="2140"/>
                      <a:pt x="941" y="2072"/>
                    </a:cubicBezTo>
                    <a:cubicBezTo>
                      <a:pt x="822" y="1941"/>
                      <a:pt x="834" y="1715"/>
                      <a:pt x="929" y="1572"/>
                    </a:cubicBezTo>
                    <a:cubicBezTo>
                      <a:pt x="1013" y="1417"/>
                      <a:pt x="1179" y="1334"/>
                      <a:pt x="1358" y="1274"/>
                    </a:cubicBezTo>
                    <a:cubicBezTo>
                      <a:pt x="1536" y="1215"/>
                      <a:pt x="1715" y="1191"/>
                      <a:pt x="1894" y="1179"/>
                    </a:cubicBezTo>
                    <a:cubicBezTo>
                      <a:pt x="2965" y="1060"/>
                      <a:pt x="3870" y="632"/>
                      <a:pt x="475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8"/>
              <p:cNvSpPr/>
              <p:nvPr/>
            </p:nvSpPr>
            <p:spPr>
              <a:xfrm>
                <a:off x="2325396" y="741413"/>
                <a:ext cx="654141" cy="285581"/>
              </a:xfrm>
              <a:custGeom>
                <a:avLst/>
                <a:gdLst/>
                <a:ahLst/>
                <a:cxnLst/>
                <a:rect l="l" t="t" r="r" b="b"/>
                <a:pathLst>
                  <a:path w="9657" h="4216" extrusionOk="0">
                    <a:moveTo>
                      <a:pt x="9656" y="1703"/>
                    </a:moveTo>
                    <a:cubicBezTo>
                      <a:pt x="9636" y="1729"/>
                      <a:pt x="9617" y="1756"/>
                      <a:pt x="9599" y="1783"/>
                    </a:cubicBezTo>
                    <a:lnTo>
                      <a:pt x="9599" y="1783"/>
                    </a:lnTo>
                    <a:cubicBezTo>
                      <a:pt x="9618" y="1757"/>
                      <a:pt x="9637" y="1730"/>
                      <a:pt x="9656" y="1703"/>
                    </a:cubicBezTo>
                    <a:close/>
                    <a:moveTo>
                      <a:pt x="750" y="1762"/>
                    </a:moveTo>
                    <a:lnTo>
                      <a:pt x="750" y="1762"/>
                    </a:lnTo>
                    <a:cubicBezTo>
                      <a:pt x="1072" y="1786"/>
                      <a:pt x="1405" y="1834"/>
                      <a:pt x="1727" y="1893"/>
                    </a:cubicBezTo>
                    <a:cubicBezTo>
                      <a:pt x="2060" y="1965"/>
                      <a:pt x="2370" y="2072"/>
                      <a:pt x="2667" y="2191"/>
                    </a:cubicBezTo>
                    <a:cubicBezTo>
                      <a:pt x="3275" y="2441"/>
                      <a:pt x="3846" y="2786"/>
                      <a:pt x="4441" y="3072"/>
                    </a:cubicBezTo>
                    <a:cubicBezTo>
                      <a:pt x="5013" y="3358"/>
                      <a:pt x="5644" y="3608"/>
                      <a:pt x="6287" y="3667"/>
                    </a:cubicBezTo>
                    <a:cubicBezTo>
                      <a:pt x="6394" y="3677"/>
                      <a:pt x="6502" y="3683"/>
                      <a:pt x="6612" y="3683"/>
                    </a:cubicBezTo>
                    <a:cubicBezTo>
                      <a:pt x="7147" y="3683"/>
                      <a:pt x="7699" y="3555"/>
                      <a:pt x="8144" y="3239"/>
                    </a:cubicBezTo>
                    <a:lnTo>
                      <a:pt x="8144" y="3239"/>
                    </a:lnTo>
                    <a:cubicBezTo>
                      <a:pt x="8013" y="3334"/>
                      <a:pt x="7870" y="3429"/>
                      <a:pt x="7728" y="3501"/>
                    </a:cubicBezTo>
                    <a:cubicBezTo>
                      <a:pt x="7573" y="3572"/>
                      <a:pt x="7418" y="3632"/>
                      <a:pt x="7263" y="3667"/>
                    </a:cubicBezTo>
                    <a:cubicBezTo>
                      <a:pt x="7028" y="3720"/>
                      <a:pt x="6786" y="3753"/>
                      <a:pt x="6547" y="3753"/>
                    </a:cubicBezTo>
                    <a:cubicBezTo>
                      <a:pt x="6460" y="3753"/>
                      <a:pt x="6373" y="3748"/>
                      <a:pt x="6287" y="3739"/>
                    </a:cubicBezTo>
                    <a:cubicBezTo>
                      <a:pt x="5608" y="3691"/>
                      <a:pt x="4989" y="3441"/>
                      <a:pt x="4394" y="3155"/>
                    </a:cubicBezTo>
                    <a:cubicBezTo>
                      <a:pt x="3798" y="2882"/>
                      <a:pt x="3227" y="2536"/>
                      <a:pt x="2632" y="2262"/>
                    </a:cubicBezTo>
                    <a:cubicBezTo>
                      <a:pt x="2036" y="2001"/>
                      <a:pt x="1405" y="1846"/>
                      <a:pt x="750" y="1762"/>
                    </a:cubicBezTo>
                    <a:close/>
                    <a:moveTo>
                      <a:pt x="2834" y="0"/>
                    </a:moveTo>
                    <a:cubicBezTo>
                      <a:pt x="2632" y="524"/>
                      <a:pt x="2596" y="667"/>
                      <a:pt x="2608" y="1239"/>
                    </a:cubicBezTo>
                    <a:cubicBezTo>
                      <a:pt x="2352" y="1021"/>
                      <a:pt x="2124" y="939"/>
                      <a:pt x="1911" y="939"/>
                    </a:cubicBezTo>
                    <a:cubicBezTo>
                      <a:pt x="1271" y="939"/>
                      <a:pt x="765" y="1679"/>
                      <a:pt x="27" y="1679"/>
                    </a:cubicBezTo>
                    <a:cubicBezTo>
                      <a:pt x="18" y="1679"/>
                      <a:pt x="9" y="1679"/>
                      <a:pt x="0" y="1679"/>
                    </a:cubicBezTo>
                    <a:lnTo>
                      <a:pt x="0" y="1679"/>
                    </a:lnTo>
                    <a:cubicBezTo>
                      <a:pt x="901" y="1702"/>
                      <a:pt x="756" y="3347"/>
                      <a:pt x="1576" y="3347"/>
                    </a:cubicBezTo>
                    <a:cubicBezTo>
                      <a:pt x="1590" y="3347"/>
                      <a:pt x="1605" y="3347"/>
                      <a:pt x="1620" y="3346"/>
                    </a:cubicBezTo>
                    <a:lnTo>
                      <a:pt x="1620" y="3346"/>
                    </a:lnTo>
                    <a:cubicBezTo>
                      <a:pt x="1120" y="3536"/>
                      <a:pt x="667" y="3786"/>
                      <a:pt x="381" y="4215"/>
                    </a:cubicBezTo>
                    <a:cubicBezTo>
                      <a:pt x="1043" y="3864"/>
                      <a:pt x="1810" y="3738"/>
                      <a:pt x="2590" y="3738"/>
                    </a:cubicBezTo>
                    <a:cubicBezTo>
                      <a:pt x="3425" y="3738"/>
                      <a:pt x="4274" y="3882"/>
                      <a:pt x="5025" y="4048"/>
                    </a:cubicBezTo>
                    <a:cubicBezTo>
                      <a:pt x="5399" y="4135"/>
                      <a:pt x="5768" y="4181"/>
                      <a:pt x="6127" y="4181"/>
                    </a:cubicBezTo>
                    <a:cubicBezTo>
                      <a:pt x="6945" y="4181"/>
                      <a:pt x="7709" y="3946"/>
                      <a:pt x="8347" y="3441"/>
                    </a:cubicBezTo>
                    <a:cubicBezTo>
                      <a:pt x="8549" y="3298"/>
                      <a:pt x="8728" y="3120"/>
                      <a:pt x="8894" y="2905"/>
                    </a:cubicBezTo>
                    <a:cubicBezTo>
                      <a:pt x="9193" y="2562"/>
                      <a:pt x="9348" y="2146"/>
                      <a:pt x="9599" y="1783"/>
                    </a:cubicBezTo>
                    <a:lnTo>
                      <a:pt x="9599" y="1783"/>
                    </a:lnTo>
                    <a:cubicBezTo>
                      <a:pt x="9039" y="2544"/>
                      <a:pt x="8206" y="3161"/>
                      <a:pt x="7263" y="3334"/>
                    </a:cubicBezTo>
                    <a:cubicBezTo>
                      <a:pt x="7062" y="3371"/>
                      <a:pt x="6803" y="3407"/>
                      <a:pt x="6545" y="3407"/>
                    </a:cubicBezTo>
                    <a:cubicBezTo>
                      <a:pt x="6131" y="3407"/>
                      <a:pt x="5715" y="3314"/>
                      <a:pt x="5525" y="2977"/>
                    </a:cubicBezTo>
                    <a:cubicBezTo>
                      <a:pt x="5418" y="2786"/>
                      <a:pt x="5346" y="2560"/>
                      <a:pt x="5430" y="2358"/>
                    </a:cubicBezTo>
                    <a:cubicBezTo>
                      <a:pt x="5502" y="2196"/>
                      <a:pt x="5682" y="2081"/>
                      <a:pt x="5849" y="2081"/>
                    </a:cubicBezTo>
                    <a:cubicBezTo>
                      <a:pt x="5902" y="2081"/>
                      <a:pt x="5955" y="2093"/>
                      <a:pt x="6001" y="2120"/>
                    </a:cubicBezTo>
                    <a:cubicBezTo>
                      <a:pt x="5882" y="1961"/>
                      <a:pt x="5689" y="1871"/>
                      <a:pt x="5499" y="1871"/>
                    </a:cubicBezTo>
                    <a:cubicBezTo>
                      <a:pt x="5404" y="1871"/>
                      <a:pt x="5311" y="1893"/>
                      <a:pt x="5227" y="1941"/>
                    </a:cubicBezTo>
                    <a:cubicBezTo>
                      <a:pt x="4977" y="2072"/>
                      <a:pt x="4882" y="2417"/>
                      <a:pt x="4953" y="2691"/>
                    </a:cubicBezTo>
                    <a:cubicBezTo>
                      <a:pt x="4203" y="2155"/>
                      <a:pt x="3763" y="1405"/>
                      <a:pt x="3548" y="500"/>
                    </a:cubicBezTo>
                    <a:cubicBezTo>
                      <a:pt x="3548" y="500"/>
                      <a:pt x="3394" y="738"/>
                      <a:pt x="3322" y="929"/>
                    </a:cubicBezTo>
                    <a:cubicBezTo>
                      <a:pt x="3322" y="929"/>
                      <a:pt x="3048" y="655"/>
                      <a:pt x="28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2444750" y="1039797"/>
                <a:ext cx="239588" cy="30685"/>
              </a:xfrm>
              <a:custGeom>
                <a:avLst/>
                <a:gdLst/>
                <a:ahLst/>
                <a:cxnLst/>
                <a:rect l="l" t="t" r="r" b="b"/>
                <a:pathLst>
                  <a:path w="3537" h="453" extrusionOk="0">
                    <a:moveTo>
                      <a:pt x="1955" y="0"/>
                    </a:moveTo>
                    <a:cubicBezTo>
                      <a:pt x="1290" y="0"/>
                      <a:pt x="631" y="155"/>
                      <a:pt x="1" y="453"/>
                    </a:cubicBezTo>
                    <a:cubicBezTo>
                      <a:pt x="1167" y="405"/>
                      <a:pt x="2346" y="346"/>
                      <a:pt x="3537" y="298"/>
                    </a:cubicBezTo>
                    <a:cubicBezTo>
                      <a:pt x="3015" y="98"/>
                      <a:pt x="2483" y="0"/>
                      <a:pt x="1955"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1930215" y="1942263"/>
                <a:ext cx="266208" cy="397687"/>
              </a:xfrm>
              <a:custGeom>
                <a:avLst/>
                <a:gdLst/>
                <a:ahLst/>
                <a:cxnLst/>
                <a:rect l="l" t="t" r="r" b="b"/>
                <a:pathLst>
                  <a:path w="3930" h="5871" extrusionOk="0">
                    <a:moveTo>
                      <a:pt x="3525" y="1548"/>
                    </a:moveTo>
                    <a:lnTo>
                      <a:pt x="3525" y="1548"/>
                    </a:lnTo>
                    <a:cubicBezTo>
                      <a:pt x="3453" y="1858"/>
                      <a:pt x="3334" y="2179"/>
                      <a:pt x="3191" y="2477"/>
                    </a:cubicBezTo>
                    <a:cubicBezTo>
                      <a:pt x="3036" y="2775"/>
                      <a:pt x="2858" y="3072"/>
                      <a:pt x="2667" y="3346"/>
                    </a:cubicBezTo>
                    <a:cubicBezTo>
                      <a:pt x="2453" y="3632"/>
                      <a:pt x="2239" y="3882"/>
                      <a:pt x="1977" y="4144"/>
                    </a:cubicBezTo>
                    <a:cubicBezTo>
                      <a:pt x="1727" y="4382"/>
                      <a:pt x="1465" y="4620"/>
                      <a:pt x="1179" y="4823"/>
                    </a:cubicBezTo>
                    <a:cubicBezTo>
                      <a:pt x="1441" y="4573"/>
                      <a:pt x="1703" y="4334"/>
                      <a:pt x="1941" y="4096"/>
                    </a:cubicBezTo>
                    <a:cubicBezTo>
                      <a:pt x="2179" y="3846"/>
                      <a:pt x="2393" y="3584"/>
                      <a:pt x="2596" y="3311"/>
                    </a:cubicBezTo>
                    <a:cubicBezTo>
                      <a:pt x="2798" y="3037"/>
                      <a:pt x="2965" y="2739"/>
                      <a:pt x="3132" y="2453"/>
                    </a:cubicBezTo>
                    <a:cubicBezTo>
                      <a:pt x="3275" y="2156"/>
                      <a:pt x="3406" y="1858"/>
                      <a:pt x="3525" y="1548"/>
                    </a:cubicBezTo>
                    <a:close/>
                    <a:moveTo>
                      <a:pt x="3929" y="1"/>
                    </a:moveTo>
                    <a:lnTo>
                      <a:pt x="3929" y="1"/>
                    </a:lnTo>
                    <a:cubicBezTo>
                      <a:pt x="3203" y="2203"/>
                      <a:pt x="1810" y="4180"/>
                      <a:pt x="0" y="5632"/>
                    </a:cubicBezTo>
                    <a:cubicBezTo>
                      <a:pt x="19" y="5633"/>
                      <a:pt x="38" y="5633"/>
                      <a:pt x="56" y="5633"/>
                    </a:cubicBezTo>
                    <a:cubicBezTo>
                      <a:pt x="821" y="5633"/>
                      <a:pt x="1773" y="5164"/>
                      <a:pt x="2191" y="4537"/>
                    </a:cubicBezTo>
                    <a:lnTo>
                      <a:pt x="2191" y="4537"/>
                    </a:lnTo>
                    <a:cubicBezTo>
                      <a:pt x="2191" y="4870"/>
                      <a:pt x="1739" y="5787"/>
                      <a:pt x="1751" y="5870"/>
                    </a:cubicBezTo>
                    <a:cubicBezTo>
                      <a:pt x="3144" y="4977"/>
                      <a:pt x="3870" y="1477"/>
                      <a:pt x="392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8"/>
              <p:cNvSpPr/>
              <p:nvPr/>
            </p:nvSpPr>
            <p:spPr>
              <a:xfrm>
                <a:off x="2869802" y="1232442"/>
                <a:ext cx="314573" cy="227530"/>
              </a:xfrm>
              <a:custGeom>
                <a:avLst/>
                <a:gdLst/>
                <a:ahLst/>
                <a:cxnLst/>
                <a:rect l="l" t="t" r="r" b="b"/>
                <a:pathLst>
                  <a:path w="4644" h="3359" extrusionOk="0">
                    <a:moveTo>
                      <a:pt x="3096" y="538"/>
                    </a:moveTo>
                    <a:cubicBezTo>
                      <a:pt x="2858" y="645"/>
                      <a:pt x="2619" y="776"/>
                      <a:pt x="2429" y="943"/>
                    </a:cubicBezTo>
                    <a:cubicBezTo>
                      <a:pt x="2310" y="1050"/>
                      <a:pt x="2203" y="1169"/>
                      <a:pt x="2119" y="1300"/>
                    </a:cubicBezTo>
                    <a:cubicBezTo>
                      <a:pt x="2036" y="1467"/>
                      <a:pt x="2000" y="1621"/>
                      <a:pt x="1977" y="1788"/>
                    </a:cubicBezTo>
                    <a:cubicBezTo>
                      <a:pt x="1953" y="2026"/>
                      <a:pt x="1965" y="2252"/>
                      <a:pt x="2036" y="2491"/>
                    </a:cubicBezTo>
                    <a:cubicBezTo>
                      <a:pt x="1893" y="2300"/>
                      <a:pt x="1846" y="2026"/>
                      <a:pt x="1881" y="1776"/>
                    </a:cubicBezTo>
                    <a:cubicBezTo>
                      <a:pt x="1881" y="1729"/>
                      <a:pt x="1893" y="1669"/>
                      <a:pt x="1905" y="1621"/>
                    </a:cubicBezTo>
                    <a:lnTo>
                      <a:pt x="1905" y="1621"/>
                    </a:lnTo>
                    <a:cubicBezTo>
                      <a:pt x="1798" y="1836"/>
                      <a:pt x="1715" y="2038"/>
                      <a:pt x="1596" y="2252"/>
                    </a:cubicBezTo>
                    <a:cubicBezTo>
                      <a:pt x="1488" y="2479"/>
                      <a:pt x="1322" y="2693"/>
                      <a:pt x="1119" y="2860"/>
                    </a:cubicBezTo>
                    <a:cubicBezTo>
                      <a:pt x="1298" y="2669"/>
                      <a:pt x="1429" y="2443"/>
                      <a:pt x="1536" y="2205"/>
                    </a:cubicBezTo>
                    <a:cubicBezTo>
                      <a:pt x="1643" y="1967"/>
                      <a:pt x="1738" y="1729"/>
                      <a:pt x="1881" y="1490"/>
                    </a:cubicBezTo>
                    <a:cubicBezTo>
                      <a:pt x="2012" y="1252"/>
                      <a:pt x="2179" y="1050"/>
                      <a:pt x="2381" y="883"/>
                    </a:cubicBezTo>
                    <a:cubicBezTo>
                      <a:pt x="2596" y="717"/>
                      <a:pt x="2846" y="597"/>
                      <a:pt x="3096" y="538"/>
                    </a:cubicBezTo>
                    <a:close/>
                    <a:moveTo>
                      <a:pt x="4027" y="0"/>
                    </a:moveTo>
                    <a:cubicBezTo>
                      <a:pt x="3699" y="0"/>
                      <a:pt x="3369" y="50"/>
                      <a:pt x="3048" y="145"/>
                    </a:cubicBezTo>
                    <a:cubicBezTo>
                      <a:pt x="2274" y="395"/>
                      <a:pt x="1619" y="943"/>
                      <a:pt x="1238" y="1657"/>
                    </a:cubicBezTo>
                    <a:cubicBezTo>
                      <a:pt x="1084" y="1919"/>
                      <a:pt x="965" y="2217"/>
                      <a:pt x="786" y="2479"/>
                    </a:cubicBezTo>
                    <a:cubicBezTo>
                      <a:pt x="613" y="2710"/>
                      <a:pt x="327" y="2896"/>
                      <a:pt x="28" y="2896"/>
                    </a:cubicBezTo>
                    <a:cubicBezTo>
                      <a:pt x="19" y="2896"/>
                      <a:pt x="9" y="2896"/>
                      <a:pt x="0" y="2895"/>
                    </a:cubicBezTo>
                    <a:lnTo>
                      <a:pt x="0" y="2895"/>
                    </a:lnTo>
                    <a:cubicBezTo>
                      <a:pt x="272" y="3135"/>
                      <a:pt x="544" y="3354"/>
                      <a:pt x="897" y="3354"/>
                    </a:cubicBezTo>
                    <a:cubicBezTo>
                      <a:pt x="931" y="3354"/>
                      <a:pt x="965" y="3352"/>
                      <a:pt x="1000" y="3348"/>
                    </a:cubicBezTo>
                    <a:cubicBezTo>
                      <a:pt x="1357" y="3312"/>
                      <a:pt x="1679" y="3145"/>
                      <a:pt x="1917" y="2872"/>
                    </a:cubicBezTo>
                    <a:lnTo>
                      <a:pt x="1917" y="2872"/>
                    </a:lnTo>
                    <a:cubicBezTo>
                      <a:pt x="1869" y="3014"/>
                      <a:pt x="1929" y="3229"/>
                      <a:pt x="2048" y="3312"/>
                    </a:cubicBezTo>
                    <a:cubicBezTo>
                      <a:pt x="2104" y="3344"/>
                      <a:pt x="2166" y="3359"/>
                      <a:pt x="2229" y="3359"/>
                    </a:cubicBezTo>
                    <a:cubicBezTo>
                      <a:pt x="2352" y="3359"/>
                      <a:pt x="2477" y="3303"/>
                      <a:pt x="2572" y="3217"/>
                    </a:cubicBezTo>
                    <a:cubicBezTo>
                      <a:pt x="2715" y="3098"/>
                      <a:pt x="2786" y="2919"/>
                      <a:pt x="2858" y="2741"/>
                    </a:cubicBezTo>
                    <a:cubicBezTo>
                      <a:pt x="2917" y="2991"/>
                      <a:pt x="3084" y="3229"/>
                      <a:pt x="3334" y="3276"/>
                    </a:cubicBezTo>
                    <a:cubicBezTo>
                      <a:pt x="3376" y="3284"/>
                      <a:pt x="3420" y="3288"/>
                      <a:pt x="3463" y="3288"/>
                    </a:cubicBezTo>
                    <a:cubicBezTo>
                      <a:pt x="3674" y="3288"/>
                      <a:pt x="3884" y="3194"/>
                      <a:pt x="4013" y="3026"/>
                    </a:cubicBezTo>
                    <a:cubicBezTo>
                      <a:pt x="3477" y="2800"/>
                      <a:pt x="3096" y="2205"/>
                      <a:pt x="3084" y="1633"/>
                    </a:cubicBezTo>
                    <a:cubicBezTo>
                      <a:pt x="3060" y="1062"/>
                      <a:pt x="3417" y="502"/>
                      <a:pt x="3941" y="264"/>
                    </a:cubicBezTo>
                    <a:cubicBezTo>
                      <a:pt x="4179" y="169"/>
                      <a:pt x="4417" y="74"/>
                      <a:pt x="4644" y="62"/>
                    </a:cubicBezTo>
                    <a:cubicBezTo>
                      <a:pt x="4441" y="20"/>
                      <a:pt x="4234" y="0"/>
                      <a:pt x="4027"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8"/>
              <p:cNvSpPr/>
              <p:nvPr/>
            </p:nvSpPr>
            <p:spPr>
              <a:xfrm>
                <a:off x="1759246" y="1448728"/>
                <a:ext cx="811360" cy="586336"/>
              </a:xfrm>
              <a:custGeom>
                <a:avLst/>
                <a:gdLst/>
                <a:ahLst/>
                <a:cxnLst/>
                <a:rect l="l" t="t" r="r" b="b"/>
                <a:pathLst>
                  <a:path w="11978" h="8656" extrusionOk="0">
                    <a:moveTo>
                      <a:pt x="11978" y="0"/>
                    </a:moveTo>
                    <a:lnTo>
                      <a:pt x="11978" y="0"/>
                    </a:lnTo>
                    <a:cubicBezTo>
                      <a:pt x="11977" y="8"/>
                      <a:pt x="11976" y="15"/>
                      <a:pt x="11975" y="23"/>
                    </a:cubicBezTo>
                    <a:lnTo>
                      <a:pt x="11975" y="23"/>
                    </a:lnTo>
                    <a:cubicBezTo>
                      <a:pt x="11976" y="15"/>
                      <a:pt x="11977" y="8"/>
                      <a:pt x="11978" y="0"/>
                    </a:cubicBezTo>
                    <a:close/>
                    <a:moveTo>
                      <a:pt x="11975" y="23"/>
                    </a:moveTo>
                    <a:cubicBezTo>
                      <a:pt x="11850" y="1104"/>
                      <a:pt x="10366" y="3361"/>
                      <a:pt x="6334" y="3786"/>
                    </a:cubicBezTo>
                    <a:cubicBezTo>
                      <a:pt x="3856" y="4080"/>
                      <a:pt x="2743" y="4650"/>
                      <a:pt x="1354" y="4650"/>
                    </a:cubicBezTo>
                    <a:cubicBezTo>
                      <a:pt x="942" y="4650"/>
                      <a:pt x="505" y="4599"/>
                      <a:pt x="0" y="4477"/>
                    </a:cubicBezTo>
                    <a:lnTo>
                      <a:pt x="0" y="4477"/>
                    </a:lnTo>
                    <a:cubicBezTo>
                      <a:pt x="410" y="5208"/>
                      <a:pt x="1434" y="5708"/>
                      <a:pt x="2328" y="5708"/>
                    </a:cubicBezTo>
                    <a:cubicBezTo>
                      <a:pt x="2525" y="5708"/>
                      <a:pt x="2717" y="5683"/>
                      <a:pt x="2893" y="5632"/>
                    </a:cubicBezTo>
                    <a:lnTo>
                      <a:pt x="2893" y="5632"/>
                    </a:lnTo>
                    <a:cubicBezTo>
                      <a:pt x="2239" y="6477"/>
                      <a:pt x="2477" y="7870"/>
                      <a:pt x="3227" y="8656"/>
                    </a:cubicBezTo>
                    <a:cubicBezTo>
                      <a:pt x="2929" y="7882"/>
                      <a:pt x="3251" y="6965"/>
                      <a:pt x="3846" y="6382"/>
                    </a:cubicBezTo>
                    <a:cubicBezTo>
                      <a:pt x="4429" y="5798"/>
                      <a:pt x="5251" y="5489"/>
                      <a:pt x="6049" y="5274"/>
                    </a:cubicBezTo>
                    <a:cubicBezTo>
                      <a:pt x="6858" y="5072"/>
                      <a:pt x="7692" y="4941"/>
                      <a:pt x="8466" y="4620"/>
                    </a:cubicBezTo>
                    <a:cubicBezTo>
                      <a:pt x="10352" y="3884"/>
                      <a:pt x="11753" y="2038"/>
                      <a:pt x="11975" y="2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8"/>
              <p:cNvSpPr/>
              <p:nvPr/>
            </p:nvSpPr>
            <p:spPr>
              <a:xfrm>
                <a:off x="2610910" y="1180623"/>
                <a:ext cx="767805" cy="480191"/>
              </a:xfrm>
              <a:custGeom>
                <a:avLst/>
                <a:gdLst/>
                <a:ahLst/>
                <a:cxnLst/>
                <a:rect l="l" t="t" r="r" b="b"/>
                <a:pathLst>
                  <a:path w="11335" h="7089" extrusionOk="0">
                    <a:moveTo>
                      <a:pt x="1834" y="2029"/>
                    </a:moveTo>
                    <a:cubicBezTo>
                      <a:pt x="1548" y="2327"/>
                      <a:pt x="1310" y="2672"/>
                      <a:pt x="1096" y="3041"/>
                    </a:cubicBezTo>
                    <a:cubicBezTo>
                      <a:pt x="905" y="3398"/>
                      <a:pt x="738" y="3791"/>
                      <a:pt x="643" y="4196"/>
                    </a:cubicBezTo>
                    <a:cubicBezTo>
                      <a:pt x="536" y="4589"/>
                      <a:pt x="500" y="5006"/>
                      <a:pt x="548" y="5411"/>
                    </a:cubicBezTo>
                    <a:cubicBezTo>
                      <a:pt x="596" y="5815"/>
                      <a:pt x="703" y="6220"/>
                      <a:pt x="834" y="6613"/>
                    </a:cubicBezTo>
                    <a:cubicBezTo>
                      <a:pt x="655" y="6232"/>
                      <a:pt x="536" y="5827"/>
                      <a:pt x="476" y="5411"/>
                    </a:cubicBezTo>
                    <a:cubicBezTo>
                      <a:pt x="417" y="4994"/>
                      <a:pt x="429" y="4565"/>
                      <a:pt x="548" y="4160"/>
                    </a:cubicBezTo>
                    <a:cubicBezTo>
                      <a:pt x="655" y="3756"/>
                      <a:pt x="822" y="3363"/>
                      <a:pt x="1036" y="3006"/>
                    </a:cubicBezTo>
                    <a:cubicBezTo>
                      <a:pt x="1250" y="2648"/>
                      <a:pt x="1512" y="2303"/>
                      <a:pt x="1834" y="2029"/>
                    </a:cubicBezTo>
                    <a:close/>
                    <a:moveTo>
                      <a:pt x="7199" y="1"/>
                    </a:moveTo>
                    <a:cubicBezTo>
                      <a:pt x="6238" y="1"/>
                      <a:pt x="5258" y="161"/>
                      <a:pt x="4251" y="469"/>
                    </a:cubicBezTo>
                    <a:cubicBezTo>
                      <a:pt x="2870" y="886"/>
                      <a:pt x="1548" y="1672"/>
                      <a:pt x="774" y="2898"/>
                    </a:cubicBezTo>
                    <a:cubicBezTo>
                      <a:pt x="0" y="4101"/>
                      <a:pt x="12" y="5518"/>
                      <a:pt x="703" y="6768"/>
                    </a:cubicBezTo>
                    <a:cubicBezTo>
                      <a:pt x="762" y="6875"/>
                      <a:pt x="834" y="6994"/>
                      <a:pt x="941" y="7054"/>
                    </a:cubicBezTo>
                    <a:cubicBezTo>
                      <a:pt x="986" y="7077"/>
                      <a:pt x="1031" y="7088"/>
                      <a:pt x="1075" y="7088"/>
                    </a:cubicBezTo>
                    <a:cubicBezTo>
                      <a:pt x="1228" y="7088"/>
                      <a:pt x="1358" y="6956"/>
                      <a:pt x="1358" y="6780"/>
                    </a:cubicBezTo>
                    <a:cubicBezTo>
                      <a:pt x="1358" y="6637"/>
                      <a:pt x="1262" y="6494"/>
                      <a:pt x="1274" y="6375"/>
                    </a:cubicBezTo>
                    <a:lnTo>
                      <a:pt x="1274" y="6375"/>
                    </a:lnTo>
                    <a:cubicBezTo>
                      <a:pt x="1414" y="6491"/>
                      <a:pt x="1548" y="6543"/>
                      <a:pt x="1671" y="6543"/>
                    </a:cubicBezTo>
                    <a:cubicBezTo>
                      <a:pt x="2153" y="6543"/>
                      <a:pt x="2464" y="5748"/>
                      <a:pt x="2322" y="4922"/>
                    </a:cubicBezTo>
                    <a:cubicBezTo>
                      <a:pt x="2136" y="3839"/>
                      <a:pt x="2143" y="2768"/>
                      <a:pt x="2756" y="1785"/>
                    </a:cubicBezTo>
                    <a:lnTo>
                      <a:pt x="2756" y="1785"/>
                    </a:lnTo>
                    <a:cubicBezTo>
                      <a:pt x="2657" y="1981"/>
                      <a:pt x="2775" y="2184"/>
                      <a:pt x="2989" y="2291"/>
                    </a:cubicBezTo>
                    <a:cubicBezTo>
                      <a:pt x="3069" y="2323"/>
                      <a:pt x="3155" y="2338"/>
                      <a:pt x="3243" y="2338"/>
                    </a:cubicBezTo>
                    <a:cubicBezTo>
                      <a:pt x="3413" y="2338"/>
                      <a:pt x="3589" y="2283"/>
                      <a:pt x="3739" y="2196"/>
                    </a:cubicBezTo>
                    <a:cubicBezTo>
                      <a:pt x="3953" y="2065"/>
                      <a:pt x="4155" y="1886"/>
                      <a:pt x="4346" y="1720"/>
                    </a:cubicBezTo>
                    <a:cubicBezTo>
                      <a:pt x="4536" y="1553"/>
                      <a:pt x="4727" y="1410"/>
                      <a:pt x="4953" y="1267"/>
                    </a:cubicBezTo>
                    <a:cubicBezTo>
                      <a:pt x="5429" y="1017"/>
                      <a:pt x="5941" y="827"/>
                      <a:pt x="6453" y="672"/>
                    </a:cubicBezTo>
                    <a:cubicBezTo>
                      <a:pt x="7070" y="500"/>
                      <a:pt x="7747" y="406"/>
                      <a:pt x="8429" y="406"/>
                    </a:cubicBezTo>
                    <a:cubicBezTo>
                      <a:pt x="9445" y="406"/>
                      <a:pt x="10473" y="614"/>
                      <a:pt x="11335" y="1077"/>
                    </a:cubicBezTo>
                    <a:cubicBezTo>
                      <a:pt x="9982" y="347"/>
                      <a:pt x="8611" y="1"/>
                      <a:pt x="71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8"/>
              <p:cNvSpPr/>
              <p:nvPr/>
            </p:nvSpPr>
            <p:spPr>
              <a:xfrm>
                <a:off x="2510861" y="1220453"/>
                <a:ext cx="322701" cy="202332"/>
              </a:xfrm>
              <a:custGeom>
                <a:avLst/>
                <a:gdLst/>
                <a:ahLst/>
                <a:cxnLst/>
                <a:rect l="l" t="t" r="r" b="b"/>
                <a:pathLst>
                  <a:path w="4764" h="2987" extrusionOk="0">
                    <a:moveTo>
                      <a:pt x="945" y="1011"/>
                    </a:moveTo>
                    <a:cubicBezTo>
                      <a:pt x="944" y="1011"/>
                      <a:pt x="942" y="1011"/>
                      <a:pt x="941" y="1011"/>
                    </a:cubicBezTo>
                    <a:lnTo>
                      <a:pt x="941" y="1011"/>
                    </a:lnTo>
                    <a:cubicBezTo>
                      <a:pt x="953" y="1011"/>
                      <a:pt x="965" y="1012"/>
                      <a:pt x="977" y="1013"/>
                    </a:cubicBezTo>
                    <a:cubicBezTo>
                      <a:pt x="966" y="1011"/>
                      <a:pt x="955" y="1011"/>
                      <a:pt x="945" y="1011"/>
                    </a:cubicBezTo>
                    <a:close/>
                    <a:moveTo>
                      <a:pt x="4763" y="1"/>
                    </a:moveTo>
                    <a:cubicBezTo>
                      <a:pt x="3704" y="215"/>
                      <a:pt x="2775" y="584"/>
                      <a:pt x="1965" y="1286"/>
                    </a:cubicBezTo>
                    <a:cubicBezTo>
                      <a:pt x="1834" y="1405"/>
                      <a:pt x="1692" y="1525"/>
                      <a:pt x="1537" y="1608"/>
                    </a:cubicBezTo>
                    <a:cubicBezTo>
                      <a:pt x="1410" y="1680"/>
                      <a:pt x="1277" y="1732"/>
                      <a:pt x="1142" y="1732"/>
                    </a:cubicBezTo>
                    <a:cubicBezTo>
                      <a:pt x="1099" y="1732"/>
                      <a:pt x="1056" y="1727"/>
                      <a:pt x="1013" y="1715"/>
                    </a:cubicBezTo>
                    <a:cubicBezTo>
                      <a:pt x="834" y="1679"/>
                      <a:pt x="668" y="1536"/>
                      <a:pt x="656" y="1358"/>
                    </a:cubicBezTo>
                    <a:cubicBezTo>
                      <a:pt x="645" y="1191"/>
                      <a:pt x="769" y="1013"/>
                      <a:pt x="941" y="1011"/>
                    </a:cubicBezTo>
                    <a:lnTo>
                      <a:pt x="941" y="1011"/>
                    </a:lnTo>
                    <a:cubicBezTo>
                      <a:pt x="926" y="1010"/>
                      <a:pt x="910" y="1010"/>
                      <a:pt x="894" y="1010"/>
                    </a:cubicBezTo>
                    <a:cubicBezTo>
                      <a:pt x="581" y="1010"/>
                      <a:pt x="241" y="1133"/>
                      <a:pt x="132" y="1417"/>
                    </a:cubicBezTo>
                    <a:cubicBezTo>
                      <a:pt x="1" y="1727"/>
                      <a:pt x="108" y="2132"/>
                      <a:pt x="358" y="2334"/>
                    </a:cubicBezTo>
                    <a:cubicBezTo>
                      <a:pt x="517" y="2465"/>
                      <a:pt x="699" y="2520"/>
                      <a:pt x="883" y="2520"/>
                    </a:cubicBezTo>
                    <a:cubicBezTo>
                      <a:pt x="1016" y="2520"/>
                      <a:pt x="1150" y="2491"/>
                      <a:pt x="1275" y="2441"/>
                    </a:cubicBezTo>
                    <a:lnTo>
                      <a:pt x="1275" y="2441"/>
                    </a:lnTo>
                    <a:cubicBezTo>
                      <a:pt x="1203" y="2537"/>
                      <a:pt x="1132" y="2668"/>
                      <a:pt x="1144" y="2787"/>
                    </a:cubicBezTo>
                    <a:cubicBezTo>
                      <a:pt x="1152" y="2930"/>
                      <a:pt x="1192" y="2986"/>
                      <a:pt x="1250" y="2986"/>
                    </a:cubicBezTo>
                    <a:cubicBezTo>
                      <a:pt x="1442" y="2986"/>
                      <a:pt x="1824" y="2374"/>
                      <a:pt x="1870" y="2310"/>
                    </a:cubicBezTo>
                    <a:cubicBezTo>
                      <a:pt x="2513" y="1417"/>
                      <a:pt x="3632" y="239"/>
                      <a:pt x="4763"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3094013" y="847829"/>
                <a:ext cx="693632" cy="431081"/>
              </a:xfrm>
              <a:custGeom>
                <a:avLst/>
                <a:gdLst/>
                <a:ahLst/>
                <a:cxnLst/>
                <a:rect l="l" t="t" r="r" b="b"/>
                <a:pathLst>
                  <a:path w="10240" h="6364" extrusionOk="0">
                    <a:moveTo>
                      <a:pt x="1036" y="60"/>
                    </a:moveTo>
                    <a:lnTo>
                      <a:pt x="1036" y="60"/>
                    </a:lnTo>
                    <a:cubicBezTo>
                      <a:pt x="1038" y="61"/>
                      <a:pt x="1039" y="63"/>
                      <a:pt x="1041" y="64"/>
                    </a:cubicBezTo>
                    <a:lnTo>
                      <a:pt x="1041" y="64"/>
                    </a:lnTo>
                    <a:cubicBezTo>
                      <a:pt x="1039" y="63"/>
                      <a:pt x="1038" y="61"/>
                      <a:pt x="1036" y="60"/>
                    </a:cubicBezTo>
                    <a:close/>
                    <a:moveTo>
                      <a:pt x="10239" y="5382"/>
                    </a:moveTo>
                    <a:cubicBezTo>
                      <a:pt x="10232" y="5386"/>
                      <a:pt x="10225" y="5389"/>
                      <a:pt x="10217" y="5393"/>
                    </a:cubicBezTo>
                    <a:lnTo>
                      <a:pt x="10217" y="5393"/>
                    </a:lnTo>
                    <a:cubicBezTo>
                      <a:pt x="10225" y="5389"/>
                      <a:pt x="10232" y="5386"/>
                      <a:pt x="10239" y="5382"/>
                    </a:cubicBezTo>
                    <a:close/>
                    <a:moveTo>
                      <a:pt x="1679" y="560"/>
                    </a:moveTo>
                    <a:lnTo>
                      <a:pt x="1679" y="560"/>
                    </a:lnTo>
                    <a:cubicBezTo>
                      <a:pt x="1976" y="763"/>
                      <a:pt x="2262" y="989"/>
                      <a:pt x="2524" y="1227"/>
                    </a:cubicBezTo>
                    <a:cubicBezTo>
                      <a:pt x="2798" y="1465"/>
                      <a:pt x="3036" y="1751"/>
                      <a:pt x="3250" y="2037"/>
                    </a:cubicBezTo>
                    <a:cubicBezTo>
                      <a:pt x="3703" y="2608"/>
                      <a:pt x="4060" y="3239"/>
                      <a:pt x="4465" y="3835"/>
                    </a:cubicBezTo>
                    <a:cubicBezTo>
                      <a:pt x="4858" y="4430"/>
                      <a:pt x="5310" y="4990"/>
                      <a:pt x="5906" y="5418"/>
                    </a:cubicBezTo>
                    <a:cubicBezTo>
                      <a:pt x="6048" y="5513"/>
                      <a:pt x="6203" y="5609"/>
                      <a:pt x="6370" y="5692"/>
                    </a:cubicBezTo>
                    <a:cubicBezTo>
                      <a:pt x="6525" y="5775"/>
                      <a:pt x="6691" y="5847"/>
                      <a:pt x="6858" y="5906"/>
                    </a:cubicBezTo>
                    <a:cubicBezTo>
                      <a:pt x="7037" y="5966"/>
                      <a:pt x="7203" y="5990"/>
                      <a:pt x="7382" y="6025"/>
                    </a:cubicBezTo>
                    <a:cubicBezTo>
                      <a:pt x="7471" y="6031"/>
                      <a:pt x="7561" y="6034"/>
                      <a:pt x="7650" y="6034"/>
                    </a:cubicBezTo>
                    <a:cubicBezTo>
                      <a:pt x="7739" y="6034"/>
                      <a:pt x="7828" y="6031"/>
                      <a:pt x="7918" y="6025"/>
                    </a:cubicBezTo>
                    <a:lnTo>
                      <a:pt x="7918" y="6025"/>
                    </a:lnTo>
                    <a:cubicBezTo>
                      <a:pt x="7739" y="6049"/>
                      <a:pt x="7561" y="6049"/>
                      <a:pt x="7382" y="6049"/>
                    </a:cubicBezTo>
                    <a:cubicBezTo>
                      <a:pt x="7203" y="6037"/>
                      <a:pt x="7025" y="6014"/>
                      <a:pt x="6846" y="5966"/>
                    </a:cubicBezTo>
                    <a:cubicBezTo>
                      <a:pt x="6489" y="5859"/>
                      <a:pt x="6156" y="5692"/>
                      <a:pt x="5858" y="5490"/>
                    </a:cubicBezTo>
                    <a:cubicBezTo>
                      <a:pt x="5251" y="5073"/>
                      <a:pt x="4786" y="4490"/>
                      <a:pt x="4370" y="3894"/>
                    </a:cubicBezTo>
                    <a:cubicBezTo>
                      <a:pt x="3989" y="3287"/>
                      <a:pt x="3643" y="2656"/>
                      <a:pt x="3215" y="2084"/>
                    </a:cubicBezTo>
                    <a:cubicBezTo>
                      <a:pt x="2798" y="1501"/>
                      <a:pt x="2262" y="989"/>
                      <a:pt x="1679" y="560"/>
                    </a:cubicBezTo>
                    <a:close/>
                    <a:moveTo>
                      <a:pt x="4655" y="1"/>
                    </a:moveTo>
                    <a:cubicBezTo>
                      <a:pt x="4179" y="382"/>
                      <a:pt x="4048" y="501"/>
                      <a:pt x="3762" y="1049"/>
                    </a:cubicBezTo>
                    <a:cubicBezTo>
                      <a:pt x="3501" y="337"/>
                      <a:pt x="3037" y="237"/>
                      <a:pt x="2522" y="237"/>
                    </a:cubicBezTo>
                    <a:cubicBezTo>
                      <a:pt x="2323" y="237"/>
                      <a:pt x="2116" y="252"/>
                      <a:pt x="1910" y="252"/>
                    </a:cubicBezTo>
                    <a:cubicBezTo>
                      <a:pt x="1609" y="252"/>
                      <a:pt x="1310" y="220"/>
                      <a:pt x="1041" y="64"/>
                    </a:cubicBezTo>
                    <a:lnTo>
                      <a:pt x="1041" y="64"/>
                    </a:lnTo>
                    <a:cubicBezTo>
                      <a:pt x="1912" y="579"/>
                      <a:pt x="811" y="2109"/>
                      <a:pt x="1667" y="2525"/>
                    </a:cubicBezTo>
                    <a:cubicBezTo>
                      <a:pt x="1440" y="2494"/>
                      <a:pt x="1223" y="2475"/>
                      <a:pt x="1015" y="2475"/>
                    </a:cubicBezTo>
                    <a:cubicBezTo>
                      <a:pt x="653" y="2475"/>
                      <a:pt x="317" y="2533"/>
                      <a:pt x="0" y="2692"/>
                    </a:cubicBezTo>
                    <a:cubicBezTo>
                      <a:pt x="1703" y="2739"/>
                      <a:pt x="3310" y="3966"/>
                      <a:pt x="4524" y="5085"/>
                    </a:cubicBezTo>
                    <a:cubicBezTo>
                      <a:pt x="5401" y="5890"/>
                      <a:pt x="6400" y="6364"/>
                      <a:pt x="7484" y="6364"/>
                    </a:cubicBezTo>
                    <a:cubicBezTo>
                      <a:pt x="7666" y="6364"/>
                      <a:pt x="7850" y="6350"/>
                      <a:pt x="8037" y="6323"/>
                    </a:cubicBezTo>
                    <a:cubicBezTo>
                      <a:pt x="8299" y="6275"/>
                      <a:pt x="8573" y="6216"/>
                      <a:pt x="8846" y="6109"/>
                    </a:cubicBezTo>
                    <a:cubicBezTo>
                      <a:pt x="9350" y="5933"/>
                      <a:pt x="9750" y="5607"/>
                      <a:pt x="10217" y="5393"/>
                    </a:cubicBezTo>
                    <a:lnTo>
                      <a:pt x="10217" y="5393"/>
                    </a:lnTo>
                    <a:cubicBezTo>
                      <a:pt x="9614" y="5665"/>
                      <a:pt x="8942" y="5827"/>
                      <a:pt x="8277" y="5827"/>
                    </a:cubicBezTo>
                    <a:cubicBezTo>
                      <a:pt x="7858" y="5827"/>
                      <a:pt x="7442" y="5762"/>
                      <a:pt x="7049" y="5621"/>
                    </a:cubicBezTo>
                    <a:cubicBezTo>
                      <a:pt x="6501" y="5430"/>
                      <a:pt x="5596" y="5013"/>
                      <a:pt x="5572" y="4323"/>
                    </a:cubicBezTo>
                    <a:cubicBezTo>
                      <a:pt x="5572" y="4085"/>
                      <a:pt x="5632" y="3835"/>
                      <a:pt x="5834" y="3668"/>
                    </a:cubicBezTo>
                    <a:cubicBezTo>
                      <a:pt x="5908" y="3609"/>
                      <a:pt x="6016" y="3578"/>
                      <a:pt x="6124" y="3578"/>
                    </a:cubicBezTo>
                    <a:cubicBezTo>
                      <a:pt x="6277" y="3578"/>
                      <a:pt x="6431" y="3638"/>
                      <a:pt x="6501" y="3763"/>
                    </a:cubicBezTo>
                    <a:cubicBezTo>
                      <a:pt x="6453" y="3454"/>
                      <a:pt x="6167" y="3180"/>
                      <a:pt x="5858" y="3168"/>
                    </a:cubicBezTo>
                    <a:cubicBezTo>
                      <a:pt x="5851" y="3168"/>
                      <a:pt x="5845" y="3168"/>
                      <a:pt x="5838" y="3168"/>
                    </a:cubicBezTo>
                    <a:cubicBezTo>
                      <a:pt x="5536" y="3168"/>
                      <a:pt x="5261" y="3437"/>
                      <a:pt x="5191" y="3751"/>
                    </a:cubicBezTo>
                    <a:cubicBezTo>
                      <a:pt x="4763" y="2811"/>
                      <a:pt x="4774" y="1858"/>
                      <a:pt x="5060" y="858"/>
                    </a:cubicBezTo>
                    <a:lnTo>
                      <a:pt x="5060" y="858"/>
                    </a:lnTo>
                    <a:cubicBezTo>
                      <a:pt x="5060" y="858"/>
                      <a:pt x="4774" y="1013"/>
                      <a:pt x="4608" y="1156"/>
                    </a:cubicBezTo>
                    <a:cubicBezTo>
                      <a:pt x="4608" y="1156"/>
                      <a:pt x="4501" y="739"/>
                      <a:pt x="4655"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1910030" y="1356740"/>
                <a:ext cx="652515" cy="300077"/>
              </a:xfrm>
              <a:custGeom>
                <a:avLst/>
                <a:gdLst/>
                <a:ahLst/>
                <a:cxnLst/>
                <a:rect l="l" t="t" r="r" b="b"/>
                <a:pathLst>
                  <a:path w="9633" h="4430" extrusionOk="0">
                    <a:moveTo>
                      <a:pt x="4" y="1905"/>
                    </a:moveTo>
                    <a:cubicBezTo>
                      <a:pt x="3" y="1906"/>
                      <a:pt x="2" y="1906"/>
                      <a:pt x="1" y="1906"/>
                    </a:cubicBezTo>
                    <a:cubicBezTo>
                      <a:pt x="2" y="1906"/>
                      <a:pt x="3" y="1906"/>
                      <a:pt x="4" y="1905"/>
                    </a:cubicBezTo>
                    <a:close/>
                    <a:moveTo>
                      <a:pt x="775" y="1953"/>
                    </a:moveTo>
                    <a:cubicBezTo>
                      <a:pt x="1108" y="1953"/>
                      <a:pt x="1429" y="1965"/>
                      <a:pt x="1751" y="2013"/>
                    </a:cubicBezTo>
                    <a:cubicBezTo>
                      <a:pt x="2084" y="2049"/>
                      <a:pt x="2418" y="2132"/>
                      <a:pt x="2727" y="2227"/>
                    </a:cubicBezTo>
                    <a:cubicBezTo>
                      <a:pt x="3346" y="2441"/>
                      <a:pt x="3942" y="2727"/>
                      <a:pt x="4561" y="2965"/>
                    </a:cubicBezTo>
                    <a:cubicBezTo>
                      <a:pt x="5168" y="3203"/>
                      <a:pt x="5787" y="3394"/>
                      <a:pt x="6442" y="3406"/>
                    </a:cubicBezTo>
                    <a:cubicBezTo>
                      <a:pt x="6465" y="3406"/>
                      <a:pt x="6487" y="3407"/>
                      <a:pt x="6510" y="3407"/>
                    </a:cubicBezTo>
                    <a:cubicBezTo>
                      <a:pt x="7133" y="3407"/>
                      <a:pt x="7793" y="3247"/>
                      <a:pt x="8264" y="2811"/>
                    </a:cubicBezTo>
                    <a:lnTo>
                      <a:pt x="8264" y="2811"/>
                    </a:lnTo>
                    <a:cubicBezTo>
                      <a:pt x="8145" y="2930"/>
                      <a:pt x="8002" y="3025"/>
                      <a:pt x="7871" y="3108"/>
                    </a:cubicBezTo>
                    <a:cubicBezTo>
                      <a:pt x="7728" y="3203"/>
                      <a:pt x="7573" y="3263"/>
                      <a:pt x="7430" y="3323"/>
                    </a:cubicBezTo>
                    <a:cubicBezTo>
                      <a:pt x="7109" y="3418"/>
                      <a:pt x="6787" y="3465"/>
                      <a:pt x="6442" y="3477"/>
                    </a:cubicBezTo>
                    <a:cubicBezTo>
                      <a:pt x="6408" y="3479"/>
                      <a:pt x="6374" y="3479"/>
                      <a:pt x="6340" y="3479"/>
                    </a:cubicBezTo>
                    <a:cubicBezTo>
                      <a:pt x="5709" y="3479"/>
                      <a:pt x="5101" y="3275"/>
                      <a:pt x="4513" y="3061"/>
                    </a:cubicBezTo>
                    <a:cubicBezTo>
                      <a:pt x="3906" y="2811"/>
                      <a:pt x="3311" y="2525"/>
                      <a:pt x="2691" y="2311"/>
                    </a:cubicBezTo>
                    <a:cubicBezTo>
                      <a:pt x="2084" y="2084"/>
                      <a:pt x="1429" y="1989"/>
                      <a:pt x="775" y="1953"/>
                    </a:cubicBezTo>
                    <a:close/>
                    <a:moveTo>
                      <a:pt x="2680" y="1"/>
                    </a:moveTo>
                    <a:cubicBezTo>
                      <a:pt x="2537" y="536"/>
                      <a:pt x="2489" y="703"/>
                      <a:pt x="2561" y="1251"/>
                    </a:cubicBezTo>
                    <a:cubicBezTo>
                      <a:pt x="2316" y="1078"/>
                      <a:pt x="2104" y="1010"/>
                      <a:pt x="1909" y="1010"/>
                    </a:cubicBezTo>
                    <a:cubicBezTo>
                      <a:pt x="1224" y="1010"/>
                      <a:pt x="772" y="1857"/>
                      <a:pt x="4" y="1905"/>
                    </a:cubicBezTo>
                    <a:lnTo>
                      <a:pt x="4" y="1905"/>
                    </a:lnTo>
                    <a:cubicBezTo>
                      <a:pt x="19" y="1905"/>
                      <a:pt x="33" y="1904"/>
                      <a:pt x="47" y="1904"/>
                    </a:cubicBezTo>
                    <a:cubicBezTo>
                      <a:pt x="893" y="1904"/>
                      <a:pt x="908" y="3426"/>
                      <a:pt x="1642" y="3426"/>
                    </a:cubicBezTo>
                    <a:cubicBezTo>
                      <a:pt x="1673" y="3426"/>
                      <a:pt x="1705" y="3424"/>
                      <a:pt x="1739" y="3418"/>
                    </a:cubicBezTo>
                    <a:lnTo>
                      <a:pt x="1739" y="3418"/>
                    </a:lnTo>
                    <a:cubicBezTo>
                      <a:pt x="1263" y="3692"/>
                      <a:pt x="846" y="3977"/>
                      <a:pt x="596" y="4430"/>
                    </a:cubicBezTo>
                    <a:cubicBezTo>
                      <a:pt x="1407" y="3906"/>
                      <a:pt x="2419" y="3744"/>
                      <a:pt x="3423" y="3744"/>
                    </a:cubicBezTo>
                    <a:cubicBezTo>
                      <a:pt x="4040" y="3744"/>
                      <a:pt x="4653" y="3805"/>
                      <a:pt x="5216" y="3882"/>
                    </a:cubicBezTo>
                    <a:cubicBezTo>
                      <a:pt x="5468" y="3918"/>
                      <a:pt x="5715" y="3937"/>
                      <a:pt x="5957" y="3937"/>
                    </a:cubicBezTo>
                    <a:cubicBezTo>
                      <a:pt x="6915" y="3937"/>
                      <a:pt x="7782" y="3645"/>
                      <a:pt x="8466" y="2989"/>
                    </a:cubicBezTo>
                    <a:cubicBezTo>
                      <a:pt x="8645" y="2822"/>
                      <a:pt x="8811" y="2632"/>
                      <a:pt x="8978" y="2406"/>
                    </a:cubicBezTo>
                    <a:cubicBezTo>
                      <a:pt x="9264" y="2013"/>
                      <a:pt x="9395" y="1560"/>
                      <a:pt x="9633" y="1144"/>
                    </a:cubicBezTo>
                    <a:lnTo>
                      <a:pt x="9633" y="1144"/>
                    </a:lnTo>
                    <a:cubicBezTo>
                      <a:pt x="9121" y="1989"/>
                      <a:pt x="8335" y="2727"/>
                      <a:pt x="7371" y="2977"/>
                    </a:cubicBezTo>
                    <a:cubicBezTo>
                      <a:pt x="7119" y="3040"/>
                      <a:pt x="6781" y="3112"/>
                      <a:pt x="6459" y="3112"/>
                    </a:cubicBezTo>
                    <a:cubicBezTo>
                      <a:pt x="6112" y="3112"/>
                      <a:pt x="5782" y="3029"/>
                      <a:pt x="5597" y="2763"/>
                    </a:cubicBezTo>
                    <a:cubicBezTo>
                      <a:pt x="5478" y="2584"/>
                      <a:pt x="5394" y="2370"/>
                      <a:pt x="5454" y="2156"/>
                    </a:cubicBezTo>
                    <a:cubicBezTo>
                      <a:pt x="5502" y="1990"/>
                      <a:pt x="5695" y="1848"/>
                      <a:pt x="5881" y="1848"/>
                    </a:cubicBezTo>
                    <a:cubicBezTo>
                      <a:pt x="5922" y="1848"/>
                      <a:pt x="5963" y="1855"/>
                      <a:pt x="6001" y="1870"/>
                    </a:cubicBezTo>
                    <a:cubicBezTo>
                      <a:pt x="5884" y="1738"/>
                      <a:pt x="5704" y="1669"/>
                      <a:pt x="5527" y="1669"/>
                    </a:cubicBezTo>
                    <a:cubicBezTo>
                      <a:pt x="5416" y="1669"/>
                      <a:pt x="5307" y="1696"/>
                      <a:pt x="5216" y="1751"/>
                    </a:cubicBezTo>
                    <a:cubicBezTo>
                      <a:pt x="4954" y="1906"/>
                      <a:pt x="4894" y="2263"/>
                      <a:pt x="5013" y="2525"/>
                    </a:cubicBezTo>
                    <a:cubicBezTo>
                      <a:pt x="4215" y="2049"/>
                      <a:pt x="3727" y="1322"/>
                      <a:pt x="3430" y="441"/>
                    </a:cubicBezTo>
                    <a:cubicBezTo>
                      <a:pt x="3430" y="441"/>
                      <a:pt x="3287" y="703"/>
                      <a:pt x="3239" y="894"/>
                    </a:cubicBezTo>
                    <a:cubicBezTo>
                      <a:pt x="3239" y="894"/>
                      <a:pt x="2942" y="644"/>
                      <a:pt x="2680"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8"/>
              <p:cNvSpPr/>
              <p:nvPr/>
            </p:nvSpPr>
            <p:spPr>
              <a:xfrm>
                <a:off x="2047130" y="1650315"/>
                <a:ext cx="238030" cy="41997"/>
              </a:xfrm>
              <a:custGeom>
                <a:avLst/>
                <a:gdLst/>
                <a:ahLst/>
                <a:cxnLst/>
                <a:rect l="l" t="t" r="r" b="b"/>
                <a:pathLst>
                  <a:path w="3514" h="620" extrusionOk="0">
                    <a:moveTo>
                      <a:pt x="2253" y="0"/>
                    </a:moveTo>
                    <a:cubicBezTo>
                      <a:pt x="1472" y="0"/>
                      <a:pt x="706" y="217"/>
                      <a:pt x="1" y="620"/>
                    </a:cubicBezTo>
                    <a:cubicBezTo>
                      <a:pt x="1179" y="477"/>
                      <a:pt x="2334" y="334"/>
                      <a:pt x="3513" y="191"/>
                    </a:cubicBezTo>
                    <a:cubicBezTo>
                      <a:pt x="3094" y="62"/>
                      <a:pt x="2671" y="0"/>
                      <a:pt x="225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8"/>
              <p:cNvSpPr/>
              <p:nvPr/>
            </p:nvSpPr>
            <p:spPr>
              <a:xfrm>
                <a:off x="2902858" y="1057544"/>
                <a:ext cx="459734" cy="167786"/>
              </a:xfrm>
              <a:custGeom>
                <a:avLst/>
                <a:gdLst/>
                <a:ahLst/>
                <a:cxnLst/>
                <a:rect l="l" t="t" r="r" b="b"/>
                <a:pathLst>
                  <a:path w="6787" h="2477" extrusionOk="0">
                    <a:moveTo>
                      <a:pt x="2687" y="1044"/>
                    </a:moveTo>
                    <a:cubicBezTo>
                      <a:pt x="2954" y="1044"/>
                      <a:pt x="3225" y="1059"/>
                      <a:pt x="3489" y="1096"/>
                    </a:cubicBezTo>
                    <a:cubicBezTo>
                      <a:pt x="3834" y="1144"/>
                      <a:pt x="4156" y="1215"/>
                      <a:pt x="4489" y="1322"/>
                    </a:cubicBezTo>
                    <a:cubicBezTo>
                      <a:pt x="4798" y="1429"/>
                      <a:pt x="5108" y="1560"/>
                      <a:pt x="5394" y="1703"/>
                    </a:cubicBezTo>
                    <a:cubicBezTo>
                      <a:pt x="5084" y="1584"/>
                      <a:pt x="4787" y="1465"/>
                      <a:pt x="4453" y="1382"/>
                    </a:cubicBezTo>
                    <a:cubicBezTo>
                      <a:pt x="4132" y="1286"/>
                      <a:pt x="3798" y="1215"/>
                      <a:pt x="3477" y="1191"/>
                    </a:cubicBezTo>
                    <a:cubicBezTo>
                      <a:pt x="3144" y="1144"/>
                      <a:pt x="2798" y="1132"/>
                      <a:pt x="2441" y="1132"/>
                    </a:cubicBezTo>
                    <a:cubicBezTo>
                      <a:pt x="2108" y="1132"/>
                      <a:pt x="1750" y="1144"/>
                      <a:pt x="1405" y="1167"/>
                    </a:cubicBezTo>
                    <a:cubicBezTo>
                      <a:pt x="1750" y="1108"/>
                      <a:pt x="2108" y="1072"/>
                      <a:pt x="2441" y="1048"/>
                    </a:cubicBezTo>
                    <a:cubicBezTo>
                      <a:pt x="2523" y="1045"/>
                      <a:pt x="2605" y="1044"/>
                      <a:pt x="2687" y="1044"/>
                    </a:cubicBezTo>
                    <a:close/>
                    <a:moveTo>
                      <a:pt x="1549" y="0"/>
                    </a:moveTo>
                    <a:cubicBezTo>
                      <a:pt x="1366" y="0"/>
                      <a:pt x="1194" y="19"/>
                      <a:pt x="1036" y="60"/>
                    </a:cubicBezTo>
                    <a:cubicBezTo>
                      <a:pt x="1060" y="120"/>
                      <a:pt x="2048" y="429"/>
                      <a:pt x="2286" y="655"/>
                    </a:cubicBezTo>
                    <a:cubicBezTo>
                      <a:pt x="2180" y="635"/>
                      <a:pt x="2069" y="626"/>
                      <a:pt x="1955" y="626"/>
                    </a:cubicBezTo>
                    <a:cubicBezTo>
                      <a:pt x="1251" y="626"/>
                      <a:pt x="441" y="987"/>
                      <a:pt x="0" y="1489"/>
                    </a:cubicBezTo>
                    <a:cubicBezTo>
                      <a:pt x="570" y="1406"/>
                      <a:pt x="1145" y="1365"/>
                      <a:pt x="1720" y="1365"/>
                    </a:cubicBezTo>
                    <a:cubicBezTo>
                      <a:pt x="3466" y="1365"/>
                      <a:pt x="5211" y="1743"/>
                      <a:pt x="6787" y="2477"/>
                    </a:cubicBezTo>
                    <a:cubicBezTo>
                      <a:pt x="5799" y="1597"/>
                      <a:pt x="3224" y="0"/>
                      <a:pt x="154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8"/>
              <p:cNvSpPr/>
              <p:nvPr/>
            </p:nvSpPr>
            <p:spPr>
              <a:xfrm>
                <a:off x="1711627" y="2906168"/>
                <a:ext cx="355757" cy="208902"/>
              </a:xfrm>
              <a:custGeom>
                <a:avLst/>
                <a:gdLst/>
                <a:ahLst/>
                <a:cxnLst/>
                <a:rect l="l" t="t" r="r" b="b"/>
                <a:pathLst>
                  <a:path w="5252" h="3084" extrusionOk="0">
                    <a:moveTo>
                      <a:pt x="2841" y="381"/>
                    </a:moveTo>
                    <a:cubicBezTo>
                      <a:pt x="2931" y="381"/>
                      <a:pt x="3021" y="388"/>
                      <a:pt x="3108" y="403"/>
                    </a:cubicBezTo>
                    <a:cubicBezTo>
                      <a:pt x="3382" y="439"/>
                      <a:pt x="3632" y="546"/>
                      <a:pt x="3858" y="689"/>
                    </a:cubicBezTo>
                    <a:cubicBezTo>
                      <a:pt x="3620" y="582"/>
                      <a:pt x="3358" y="499"/>
                      <a:pt x="3096" y="475"/>
                    </a:cubicBezTo>
                    <a:cubicBezTo>
                      <a:pt x="3027" y="470"/>
                      <a:pt x="2962" y="467"/>
                      <a:pt x="2898" y="467"/>
                    </a:cubicBezTo>
                    <a:cubicBezTo>
                      <a:pt x="2807" y="467"/>
                      <a:pt x="2718" y="473"/>
                      <a:pt x="2620" y="487"/>
                    </a:cubicBezTo>
                    <a:cubicBezTo>
                      <a:pt x="2453" y="546"/>
                      <a:pt x="2311" y="642"/>
                      <a:pt x="2168" y="725"/>
                    </a:cubicBezTo>
                    <a:cubicBezTo>
                      <a:pt x="1977" y="868"/>
                      <a:pt x="1834" y="1046"/>
                      <a:pt x="1715" y="1249"/>
                    </a:cubicBezTo>
                    <a:cubicBezTo>
                      <a:pt x="1751" y="1011"/>
                      <a:pt x="1918" y="784"/>
                      <a:pt x="2108" y="642"/>
                    </a:cubicBezTo>
                    <a:lnTo>
                      <a:pt x="2251" y="546"/>
                    </a:lnTo>
                    <a:lnTo>
                      <a:pt x="2251" y="546"/>
                    </a:lnTo>
                    <a:cubicBezTo>
                      <a:pt x="2025" y="606"/>
                      <a:pt x="1799" y="689"/>
                      <a:pt x="1572" y="737"/>
                    </a:cubicBezTo>
                    <a:cubicBezTo>
                      <a:pt x="1379" y="816"/>
                      <a:pt x="1180" y="862"/>
                      <a:pt x="983" y="862"/>
                    </a:cubicBezTo>
                    <a:cubicBezTo>
                      <a:pt x="913" y="862"/>
                      <a:pt x="844" y="856"/>
                      <a:pt x="775" y="844"/>
                    </a:cubicBezTo>
                    <a:cubicBezTo>
                      <a:pt x="1037" y="844"/>
                      <a:pt x="1299" y="784"/>
                      <a:pt x="1549" y="701"/>
                    </a:cubicBezTo>
                    <a:cubicBezTo>
                      <a:pt x="1799" y="606"/>
                      <a:pt x="2037" y="522"/>
                      <a:pt x="2311" y="439"/>
                    </a:cubicBezTo>
                    <a:cubicBezTo>
                      <a:pt x="2477" y="407"/>
                      <a:pt x="2660" y="381"/>
                      <a:pt x="2841" y="381"/>
                    </a:cubicBezTo>
                    <a:close/>
                    <a:moveTo>
                      <a:pt x="2563" y="0"/>
                    </a:moveTo>
                    <a:cubicBezTo>
                      <a:pt x="2297" y="0"/>
                      <a:pt x="2031" y="35"/>
                      <a:pt x="1775" y="106"/>
                    </a:cubicBezTo>
                    <a:cubicBezTo>
                      <a:pt x="1477" y="177"/>
                      <a:pt x="1179" y="296"/>
                      <a:pt x="858" y="344"/>
                    </a:cubicBezTo>
                    <a:cubicBezTo>
                      <a:pt x="820" y="347"/>
                      <a:pt x="781" y="348"/>
                      <a:pt x="742" y="348"/>
                    </a:cubicBezTo>
                    <a:cubicBezTo>
                      <a:pt x="456" y="348"/>
                      <a:pt x="168" y="268"/>
                      <a:pt x="1" y="58"/>
                    </a:cubicBezTo>
                    <a:lnTo>
                      <a:pt x="1" y="58"/>
                    </a:lnTo>
                    <a:cubicBezTo>
                      <a:pt x="13" y="463"/>
                      <a:pt x="48" y="844"/>
                      <a:pt x="346" y="1106"/>
                    </a:cubicBezTo>
                    <a:cubicBezTo>
                      <a:pt x="608" y="1344"/>
                      <a:pt x="965" y="1463"/>
                      <a:pt x="1322" y="1463"/>
                    </a:cubicBezTo>
                    <a:cubicBezTo>
                      <a:pt x="1191" y="1523"/>
                      <a:pt x="1072" y="1713"/>
                      <a:pt x="1096" y="1844"/>
                    </a:cubicBezTo>
                    <a:cubicBezTo>
                      <a:pt x="1144" y="2023"/>
                      <a:pt x="1334" y="2142"/>
                      <a:pt x="1513" y="2154"/>
                    </a:cubicBezTo>
                    <a:cubicBezTo>
                      <a:pt x="1542" y="2157"/>
                      <a:pt x="1570" y="2159"/>
                      <a:pt x="1599" y="2159"/>
                    </a:cubicBezTo>
                    <a:cubicBezTo>
                      <a:pt x="1761" y="2159"/>
                      <a:pt x="1921" y="2105"/>
                      <a:pt x="2072" y="2035"/>
                    </a:cubicBezTo>
                    <a:lnTo>
                      <a:pt x="2072" y="2035"/>
                    </a:lnTo>
                    <a:cubicBezTo>
                      <a:pt x="1930" y="2249"/>
                      <a:pt x="1870" y="2535"/>
                      <a:pt x="2001" y="2749"/>
                    </a:cubicBezTo>
                    <a:cubicBezTo>
                      <a:pt x="2137" y="2965"/>
                      <a:pt x="2382" y="3083"/>
                      <a:pt x="2632" y="3083"/>
                    </a:cubicBezTo>
                    <a:cubicBezTo>
                      <a:pt x="2644" y="3083"/>
                      <a:pt x="2656" y="3083"/>
                      <a:pt x="2668" y="3082"/>
                    </a:cubicBezTo>
                    <a:cubicBezTo>
                      <a:pt x="2453" y="2547"/>
                      <a:pt x="2620" y="1844"/>
                      <a:pt x="3037" y="1439"/>
                    </a:cubicBezTo>
                    <a:cubicBezTo>
                      <a:pt x="3319" y="1173"/>
                      <a:pt x="3711" y="1033"/>
                      <a:pt x="4097" y="1033"/>
                    </a:cubicBezTo>
                    <a:cubicBezTo>
                      <a:pt x="4281" y="1033"/>
                      <a:pt x="4463" y="1064"/>
                      <a:pt x="4632" y="1130"/>
                    </a:cubicBezTo>
                    <a:cubicBezTo>
                      <a:pt x="4870" y="1237"/>
                      <a:pt x="5085" y="1344"/>
                      <a:pt x="5251" y="1499"/>
                    </a:cubicBezTo>
                    <a:cubicBezTo>
                      <a:pt x="4966" y="1058"/>
                      <a:pt x="4573" y="665"/>
                      <a:pt x="4108" y="403"/>
                    </a:cubicBezTo>
                    <a:cubicBezTo>
                      <a:pt x="3639" y="141"/>
                      <a:pt x="3100" y="0"/>
                      <a:pt x="2563"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8"/>
              <p:cNvSpPr/>
              <p:nvPr/>
            </p:nvSpPr>
            <p:spPr>
              <a:xfrm>
                <a:off x="2151988" y="3664151"/>
                <a:ext cx="833984" cy="537158"/>
              </a:xfrm>
              <a:custGeom>
                <a:avLst/>
                <a:gdLst/>
                <a:ahLst/>
                <a:cxnLst/>
                <a:rect l="l" t="t" r="r" b="b"/>
                <a:pathLst>
                  <a:path w="12312" h="7930" extrusionOk="0">
                    <a:moveTo>
                      <a:pt x="2882" y="0"/>
                    </a:moveTo>
                    <a:lnTo>
                      <a:pt x="2882" y="0"/>
                    </a:lnTo>
                    <a:cubicBezTo>
                      <a:pt x="2215" y="846"/>
                      <a:pt x="2084" y="2251"/>
                      <a:pt x="2799" y="3048"/>
                    </a:cubicBezTo>
                    <a:cubicBezTo>
                      <a:pt x="2677" y="3024"/>
                      <a:pt x="2550" y="3012"/>
                      <a:pt x="2419" y="3012"/>
                    </a:cubicBezTo>
                    <a:cubicBezTo>
                      <a:pt x="1479" y="3012"/>
                      <a:pt x="377" y="3624"/>
                      <a:pt x="1" y="4430"/>
                    </a:cubicBezTo>
                    <a:cubicBezTo>
                      <a:pt x="662" y="4213"/>
                      <a:pt x="1215" y="4135"/>
                      <a:pt x="1759" y="4135"/>
                    </a:cubicBezTo>
                    <a:cubicBezTo>
                      <a:pt x="2975" y="4135"/>
                      <a:pt x="4144" y="4522"/>
                      <a:pt x="6382" y="4596"/>
                    </a:cubicBezTo>
                    <a:cubicBezTo>
                      <a:pt x="10448" y="4703"/>
                      <a:pt x="12107" y="6863"/>
                      <a:pt x="12309" y="7916"/>
                    </a:cubicBezTo>
                    <a:lnTo>
                      <a:pt x="12309" y="7916"/>
                    </a:lnTo>
                    <a:cubicBezTo>
                      <a:pt x="11935" y="5934"/>
                      <a:pt x="10366" y="4202"/>
                      <a:pt x="8442" y="3608"/>
                    </a:cubicBezTo>
                    <a:cubicBezTo>
                      <a:pt x="7632" y="3346"/>
                      <a:pt x="6799" y="3287"/>
                      <a:pt x="5989" y="3144"/>
                    </a:cubicBezTo>
                    <a:cubicBezTo>
                      <a:pt x="5168" y="2989"/>
                      <a:pt x="4334" y="2751"/>
                      <a:pt x="3691" y="2215"/>
                    </a:cubicBezTo>
                    <a:cubicBezTo>
                      <a:pt x="3049" y="1679"/>
                      <a:pt x="2644" y="810"/>
                      <a:pt x="2882" y="0"/>
                    </a:cubicBezTo>
                    <a:close/>
                    <a:moveTo>
                      <a:pt x="12309" y="7916"/>
                    </a:moveTo>
                    <a:cubicBezTo>
                      <a:pt x="12310" y="7921"/>
                      <a:pt x="12311" y="7925"/>
                      <a:pt x="12312" y="7930"/>
                    </a:cubicBezTo>
                    <a:cubicBezTo>
                      <a:pt x="12311" y="7925"/>
                      <a:pt x="12310" y="7921"/>
                      <a:pt x="12309" y="791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8"/>
              <p:cNvSpPr/>
              <p:nvPr/>
            </p:nvSpPr>
            <p:spPr>
              <a:xfrm>
                <a:off x="1408366" y="2718671"/>
                <a:ext cx="782436" cy="443071"/>
              </a:xfrm>
              <a:custGeom>
                <a:avLst/>
                <a:gdLst/>
                <a:ahLst/>
                <a:cxnLst/>
                <a:rect l="l" t="t" r="r" b="b"/>
                <a:pathLst>
                  <a:path w="11551" h="6541" extrusionOk="0">
                    <a:moveTo>
                      <a:pt x="3940" y="235"/>
                    </a:moveTo>
                    <a:cubicBezTo>
                      <a:pt x="4055" y="235"/>
                      <a:pt x="4170" y="241"/>
                      <a:pt x="4287" y="254"/>
                    </a:cubicBezTo>
                    <a:cubicBezTo>
                      <a:pt x="3871" y="254"/>
                      <a:pt x="3454" y="314"/>
                      <a:pt x="3049" y="421"/>
                    </a:cubicBezTo>
                    <a:cubicBezTo>
                      <a:pt x="2644" y="516"/>
                      <a:pt x="2263" y="671"/>
                      <a:pt x="1906" y="862"/>
                    </a:cubicBezTo>
                    <a:cubicBezTo>
                      <a:pt x="1549" y="1052"/>
                      <a:pt x="1215" y="1326"/>
                      <a:pt x="953" y="1635"/>
                    </a:cubicBezTo>
                    <a:cubicBezTo>
                      <a:pt x="692" y="1945"/>
                      <a:pt x="477" y="2302"/>
                      <a:pt x="263" y="2659"/>
                    </a:cubicBezTo>
                    <a:cubicBezTo>
                      <a:pt x="430" y="2278"/>
                      <a:pt x="632" y="1909"/>
                      <a:pt x="894" y="1576"/>
                    </a:cubicBezTo>
                    <a:cubicBezTo>
                      <a:pt x="1156" y="1254"/>
                      <a:pt x="1477" y="969"/>
                      <a:pt x="1858" y="778"/>
                    </a:cubicBezTo>
                    <a:cubicBezTo>
                      <a:pt x="2227" y="576"/>
                      <a:pt x="2632" y="433"/>
                      <a:pt x="3037" y="338"/>
                    </a:cubicBezTo>
                    <a:cubicBezTo>
                      <a:pt x="3340" y="277"/>
                      <a:pt x="3636" y="235"/>
                      <a:pt x="3940" y="235"/>
                    </a:cubicBezTo>
                    <a:close/>
                    <a:moveTo>
                      <a:pt x="3878" y="1"/>
                    </a:moveTo>
                    <a:cubicBezTo>
                      <a:pt x="3580" y="1"/>
                      <a:pt x="3283" y="28"/>
                      <a:pt x="2989" y="88"/>
                    </a:cubicBezTo>
                    <a:cubicBezTo>
                      <a:pt x="1525" y="338"/>
                      <a:pt x="501" y="1326"/>
                      <a:pt x="72" y="2659"/>
                    </a:cubicBezTo>
                    <a:cubicBezTo>
                      <a:pt x="25" y="2778"/>
                      <a:pt x="1" y="2921"/>
                      <a:pt x="25" y="3040"/>
                    </a:cubicBezTo>
                    <a:cubicBezTo>
                      <a:pt x="60" y="3182"/>
                      <a:pt x="163" y="3248"/>
                      <a:pt x="278" y="3248"/>
                    </a:cubicBezTo>
                    <a:cubicBezTo>
                      <a:pt x="357" y="3248"/>
                      <a:pt x="441" y="3217"/>
                      <a:pt x="513" y="3159"/>
                    </a:cubicBezTo>
                    <a:cubicBezTo>
                      <a:pt x="620" y="3052"/>
                      <a:pt x="668" y="2898"/>
                      <a:pt x="751" y="2826"/>
                    </a:cubicBezTo>
                    <a:cubicBezTo>
                      <a:pt x="776" y="3207"/>
                      <a:pt x="990" y="3373"/>
                      <a:pt x="1275" y="3373"/>
                    </a:cubicBezTo>
                    <a:cubicBezTo>
                      <a:pt x="1658" y="3373"/>
                      <a:pt x="2170" y="3073"/>
                      <a:pt x="2525" y="2588"/>
                    </a:cubicBezTo>
                    <a:cubicBezTo>
                      <a:pt x="3189" y="1687"/>
                      <a:pt x="4006" y="952"/>
                      <a:pt x="5175" y="757"/>
                    </a:cubicBezTo>
                    <a:lnTo>
                      <a:pt x="5175" y="757"/>
                    </a:lnTo>
                    <a:cubicBezTo>
                      <a:pt x="4937" y="801"/>
                      <a:pt x="4837" y="1046"/>
                      <a:pt x="4918" y="1278"/>
                    </a:cubicBezTo>
                    <a:cubicBezTo>
                      <a:pt x="5002" y="1528"/>
                      <a:pt x="5252" y="1683"/>
                      <a:pt x="5502" y="1755"/>
                    </a:cubicBezTo>
                    <a:cubicBezTo>
                      <a:pt x="5752" y="1826"/>
                      <a:pt x="6014" y="1850"/>
                      <a:pt x="6276" y="1874"/>
                    </a:cubicBezTo>
                    <a:cubicBezTo>
                      <a:pt x="6526" y="1909"/>
                      <a:pt x="6764" y="1933"/>
                      <a:pt x="7026" y="2016"/>
                    </a:cubicBezTo>
                    <a:cubicBezTo>
                      <a:pt x="7538" y="2183"/>
                      <a:pt x="8038" y="2433"/>
                      <a:pt x="8490" y="2707"/>
                    </a:cubicBezTo>
                    <a:cubicBezTo>
                      <a:pt x="9817" y="3503"/>
                      <a:pt x="11054" y="4869"/>
                      <a:pt x="11509" y="6393"/>
                    </a:cubicBezTo>
                    <a:lnTo>
                      <a:pt x="11509" y="6393"/>
                    </a:lnTo>
                    <a:cubicBezTo>
                      <a:pt x="10812" y="3982"/>
                      <a:pt x="9339" y="2241"/>
                      <a:pt x="7145" y="969"/>
                    </a:cubicBezTo>
                    <a:cubicBezTo>
                      <a:pt x="6154" y="403"/>
                      <a:pt x="5013" y="1"/>
                      <a:pt x="3878" y="1"/>
                    </a:cubicBezTo>
                    <a:close/>
                    <a:moveTo>
                      <a:pt x="11509" y="6393"/>
                    </a:moveTo>
                    <a:cubicBezTo>
                      <a:pt x="11523" y="6442"/>
                      <a:pt x="11537" y="6491"/>
                      <a:pt x="11550" y="6541"/>
                    </a:cubicBezTo>
                    <a:cubicBezTo>
                      <a:pt x="11537" y="6491"/>
                      <a:pt x="11523" y="6442"/>
                      <a:pt x="11509" y="6393"/>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1515662" y="2576151"/>
                <a:ext cx="321889" cy="165415"/>
              </a:xfrm>
              <a:custGeom>
                <a:avLst/>
                <a:gdLst/>
                <a:ahLst/>
                <a:cxnLst/>
                <a:rect l="l" t="t" r="r" b="b"/>
                <a:pathLst>
                  <a:path w="4752" h="2442" extrusionOk="0">
                    <a:moveTo>
                      <a:pt x="1394" y="353"/>
                    </a:moveTo>
                    <a:cubicBezTo>
                      <a:pt x="1402" y="363"/>
                      <a:pt x="1410" y="372"/>
                      <a:pt x="1417" y="382"/>
                    </a:cubicBezTo>
                    <a:cubicBezTo>
                      <a:pt x="1410" y="372"/>
                      <a:pt x="1403" y="362"/>
                      <a:pt x="1394" y="353"/>
                    </a:cubicBezTo>
                    <a:close/>
                    <a:moveTo>
                      <a:pt x="739" y="0"/>
                    </a:moveTo>
                    <a:cubicBezTo>
                      <a:pt x="671" y="0"/>
                      <a:pt x="603" y="12"/>
                      <a:pt x="536" y="37"/>
                    </a:cubicBezTo>
                    <a:cubicBezTo>
                      <a:pt x="227" y="156"/>
                      <a:pt x="1" y="501"/>
                      <a:pt x="12" y="834"/>
                    </a:cubicBezTo>
                    <a:cubicBezTo>
                      <a:pt x="36" y="1180"/>
                      <a:pt x="274" y="1453"/>
                      <a:pt x="584" y="1584"/>
                    </a:cubicBezTo>
                    <a:cubicBezTo>
                      <a:pt x="465" y="1596"/>
                      <a:pt x="334" y="1632"/>
                      <a:pt x="239" y="1715"/>
                    </a:cubicBezTo>
                    <a:cubicBezTo>
                      <a:pt x="27" y="1939"/>
                      <a:pt x="204" y="1997"/>
                      <a:pt x="451" y="1997"/>
                    </a:cubicBezTo>
                    <a:cubicBezTo>
                      <a:pt x="704" y="1997"/>
                      <a:pt x="1030" y="1936"/>
                      <a:pt x="1084" y="1930"/>
                    </a:cubicBezTo>
                    <a:cubicBezTo>
                      <a:pt x="1440" y="1875"/>
                      <a:pt x="1852" y="1840"/>
                      <a:pt x="2279" y="1840"/>
                    </a:cubicBezTo>
                    <a:cubicBezTo>
                      <a:pt x="3163" y="1840"/>
                      <a:pt x="4109" y="1992"/>
                      <a:pt x="4751" y="2442"/>
                    </a:cubicBezTo>
                    <a:cubicBezTo>
                      <a:pt x="3870" y="1823"/>
                      <a:pt x="2965" y="1394"/>
                      <a:pt x="1894" y="1275"/>
                    </a:cubicBezTo>
                    <a:cubicBezTo>
                      <a:pt x="1715" y="1251"/>
                      <a:pt x="1536" y="1239"/>
                      <a:pt x="1358" y="1180"/>
                    </a:cubicBezTo>
                    <a:cubicBezTo>
                      <a:pt x="1179" y="1120"/>
                      <a:pt x="1013" y="1037"/>
                      <a:pt x="929" y="882"/>
                    </a:cubicBezTo>
                    <a:cubicBezTo>
                      <a:pt x="834" y="739"/>
                      <a:pt x="822" y="513"/>
                      <a:pt x="941" y="382"/>
                    </a:cubicBezTo>
                    <a:cubicBezTo>
                      <a:pt x="1002" y="309"/>
                      <a:pt x="1097" y="270"/>
                      <a:pt x="1189" y="270"/>
                    </a:cubicBezTo>
                    <a:cubicBezTo>
                      <a:pt x="1266" y="270"/>
                      <a:pt x="1341" y="297"/>
                      <a:pt x="1394" y="353"/>
                    </a:cubicBezTo>
                    <a:lnTo>
                      <a:pt x="1394" y="353"/>
                    </a:lnTo>
                    <a:cubicBezTo>
                      <a:pt x="1225" y="151"/>
                      <a:pt x="984" y="0"/>
                      <a:pt x="73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8"/>
              <p:cNvSpPr/>
              <p:nvPr/>
            </p:nvSpPr>
            <p:spPr>
              <a:xfrm>
                <a:off x="2323770" y="4046393"/>
                <a:ext cx="654141" cy="285581"/>
              </a:xfrm>
              <a:custGeom>
                <a:avLst/>
                <a:gdLst/>
                <a:ahLst/>
                <a:cxnLst/>
                <a:rect l="l" t="t" r="r" b="b"/>
                <a:pathLst>
                  <a:path w="9657" h="4216" extrusionOk="0">
                    <a:moveTo>
                      <a:pt x="6548" y="433"/>
                    </a:moveTo>
                    <a:cubicBezTo>
                      <a:pt x="6798" y="433"/>
                      <a:pt x="7053" y="462"/>
                      <a:pt x="7287" y="525"/>
                    </a:cubicBezTo>
                    <a:cubicBezTo>
                      <a:pt x="7454" y="561"/>
                      <a:pt x="7597" y="620"/>
                      <a:pt x="7752" y="680"/>
                    </a:cubicBezTo>
                    <a:cubicBezTo>
                      <a:pt x="7894" y="763"/>
                      <a:pt x="8025" y="846"/>
                      <a:pt x="8168" y="953"/>
                    </a:cubicBezTo>
                    <a:cubicBezTo>
                      <a:pt x="7739" y="639"/>
                      <a:pt x="7210" y="500"/>
                      <a:pt x="6693" y="500"/>
                    </a:cubicBezTo>
                    <a:cubicBezTo>
                      <a:pt x="6564" y="500"/>
                      <a:pt x="6436" y="508"/>
                      <a:pt x="6311" y="525"/>
                    </a:cubicBezTo>
                    <a:cubicBezTo>
                      <a:pt x="5644" y="584"/>
                      <a:pt x="5037" y="823"/>
                      <a:pt x="4454" y="1120"/>
                    </a:cubicBezTo>
                    <a:cubicBezTo>
                      <a:pt x="3858" y="1394"/>
                      <a:pt x="3299" y="1739"/>
                      <a:pt x="2691" y="1989"/>
                    </a:cubicBezTo>
                    <a:cubicBezTo>
                      <a:pt x="2370" y="2108"/>
                      <a:pt x="2060" y="2216"/>
                      <a:pt x="1751" y="2287"/>
                    </a:cubicBezTo>
                    <a:cubicBezTo>
                      <a:pt x="1417" y="2370"/>
                      <a:pt x="1096" y="2406"/>
                      <a:pt x="763" y="2430"/>
                    </a:cubicBezTo>
                    <a:cubicBezTo>
                      <a:pt x="1417" y="2335"/>
                      <a:pt x="2060" y="2192"/>
                      <a:pt x="2656" y="1918"/>
                    </a:cubicBezTo>
                    <a:cubicBezTo>
                      <a:pt x="3251" y="1656"/>
                      <a:pt x="3822" y="1323"/>
                      <a:pt x="4418" y="1025"/>
                    </a:cubicBezTo>
                    <a:cubicBezTo>
                      <a:pt x="5013" y="739"/>
                      <a:pt x="5632" y="489"/>
                      <a:pt x="6311" y="442"/>
                    </a:cubicBezTo>
                    <a:cubicBezTo>
                      <a:pt x="6389" y="436"/>
                      <a:pt x="6468" y="433"/>
                      <a:pt x="6548" y="433"/>
                    </a:cubicBezTo>
                    <a:close/>
                    <a:moveTo>
                      <a:pt x="9614" y="2455"/>
                    </a:moveTo>
                    <a:cubicBezTo>
                      <a:pt x="9628" y="2474"/>
                      <a:pt x="9642" y="2494"/>
                      <a:pt x="9657" y="2513"/>
                    </a:cubicBezTo>
                    <a:cubicBezTo>
                      <a:pt x="9643" y="2494"/>
                      <a:pt x="9628" y="2474"/>
                      <a:pt x="9614" y="2455"/>
                    </a:cubicBezTo>
                    <a:close/>
                    <a:moveTo>
                      <a:pt x="382" y="1"/>
                    </a:moveTo>
                    <a:cubicBezTo>
                      <a:pt x="691" y="418"/>
                      <a:pt x="1144" y="668"/>
                      <a:pt x="1620" y="858"/>
                    </a:cubicBezTo>
                    <a:cubicBezTo>
                      <a:pt x="1605" y="857"/>
                      <a:pt x="1590" y="857"/>
                      <a:pt x="1576" y="857"/>
                    </a:cubicBezTo>
                    <a:cubicBezTo>
                      <a:pt x="756" y="857"/>
                      <a:pt x="902" y="2502"/>
                      <a:pt x="1" y="2525"/>
                    </a:cubicBezTo>
                    <a:cubicBezTo>
                      <a:pt x="5" y="2525"/>
                      <a:pt x="9" y="2525"/>
                      <a:pt x="13" y="2525"/>
                    </a:cubicBezTo>
                    <a:cubicBezTo>
                      <a:pt x="742" y="2525"/>
                      <a:pt x="1259" y="3277"/>
                      <a:pt x="1904" y="3277"/>
                    </a:cubicBezTo>
                    <a:cubicBezTo>
                      <a:pt x="2117" y="3277"/>
                      <a:pt x="2343" y="3195"/>
                      <a:pt x="2596" y="2978"/>
                    </a:cubicBezTo>
                    <a:lnTo>
                      <a:pt x="2596" y="2978"/>
                    </a:lnTo>
                    <a:cubicBezTo>
                      <a:pt x="2584" y="3525"/>
                      <a:pt x="2632" y="3692"/>
                      <a:pt x="2822" y="4216"/>
                    </a:cubicBezTo>
                    <a:cubicBezTo>
                      <a:pt x="3049" y="3549"/>
                      <a:pt x="3311" y="3287"/>
                      <a:pt x="3311" y="3287"/>
                    </a:cubicBezTo>
                    <a:cubicBezTo>
                      <a:pt x="3394" y="3478"/>
                      <a:pt x="3537" y="3716"/>
                      <a:pt x="3537" y="3716"/>
                    </a:cubicBezTo>
                    <a:cubicBezTo>
                      <a:pt x="3763" y="2811"/>
                      <a:pt x="4192" y="2049"/>
                      <a:pt x="4954" y="1513"/>
                    </a:cubicBezTo>
                    <a:lnTo>
                      <a:pt x="4954" y="1513"/>
                    </a:lnTo>
                    <a:cubicBezTo>
                      <a:pt x="4858" y="1799"/>
                      <a:pt x="4954" y="2144"/>
                      <a:pt x="5216" y="2275"/>
                    </a:cubicBezTo>
                    <a:cubicBezTo>
                      <a:pt x="5303" y="2319"/>
                      <a:pt x="5401" y="2340"/>
                      <a:pt x="5498" y="2340"/>
                    </a:cubicBezTo>
                    <a:cubicBezTo>
                      <a:pt x="5693" y="2340"/>
                      <a:pt x="5886" y="2255"/>
                      <a:pt x="5989" y="2096"/>
                    </a:cubicBezTo>
                    <a:lnTo>
                      <a:pt x="5989" y="2096"/>
                    </a:lnTo>
                    <a:cubicBezTo>
                      <a:pt x="5943" y="2123"/>
                      <a:pt x="5890" y="2135"/>
                      <a:pt x="5835" y="2135"/>
                    </a:cubicBezTo>
                    <a:cubicBezTo>
                      <a:pt x="5667" y="2135"/>
                      <a:pt x="5484" y="2020"/>
                      <a:pt x="5430" y="1858"/>
                    </a:cubicBezTo>
                    <a:cubicBezTo>
                      <a:pt x="5358" y="1656"/>
                      <a:pt x="5418" y="1430"/>
                      <a:pt x="5513" y="1239"/>
                    </a:cubicBezTo>
                    <a:cubicBezTo>
                      <a:pt x="5721" y="905"/>
                      <a:pt x="6146" y="812"/>
                      <a:pt x="6563" y="812"/>
                    </a:cubicBezTo>
                    <a:cubicBezTo>
                      <a:pt x="6816" y="812"/>
                      <a:pt x="7066" y="846"/>
                      <a:pt x="7263" y="882"/>
                    </a:cubicBezTo>
                    <a:cubicBezTo>
                      <a:pt x="8216" y="1056"/>
                      <a:pt x="9043" y="1684"/>
                      <a:pt x="9614" y="2455"/>
                    </a:cubicBezTo>
                    <a:lnTo>
                      <a:pt x="9614" y="2455"/>
                    </a:lnTo>
                    <a:cubicBezTo>
                      <a:pt x="9354" y="2087"/>
                      <a:pt x="9188" y="1661"/>
                      <a:pt x="8895" y="1311"/>
                    </a:cubicBezTo>
                    <a:cubicBezTo>
                      <a:pt x="8716" y="1096"/>
                      <a:pt x="8537" y="918"/>
                      <a:pt x="8347" y="775"/>
                    </a:cubicBezTo>
                    <a:cubicBezTo>
                      <a:pt x="7701" y="260"/>
                      <a:pt x="6953" y="31"/>
                      <a:pt x="6151" y="31"/>
                    </a:cubicBezTo>
                    <a:cubicBezTo>
                      <a:pt x="5786" y="31"/>
                      <a:pt x="5409" y="78"/>
                      <a:pt x="5025" y="168"/>
                    </a:cubicBezTo>
                    <a:cubicBezTo>
                      <a:pt x="4268" y="334"/>
                      <a:pt x="3419" y="478"/>
                      <a:pt x="2586" y="478"/>
                    </a:cubicBezTo>
                    <a:cubicBezTo>
                      <a:pt x="1808" y="478"/>
                      <a:pt x="1043" y="352"/>
                      <a:pt x="38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8"/>
              <p:cNvSpPr/>
              <p:nvPr/>
            </p:nvSpPr>
            <p:spPr>
              <a:xfrm>
                <a:off x="2444750" y="4002093"/>
                <a:ext cx="239588" cy="30008"/>
              </a:xfrm>
              <a:custGeom>
                <a:avLst/>
                <a:gdLst/>
                <a:ahLst/>
                <a:cxnLst/>
                <a:rect l="l" t="t" r="r" b="b"/>
                <a:pathLst>
                  <a:path w="3537" h="443" extrusionOk="0">
                    <a:moveTo>
                      <a:pt x="1" y="0"/>
                    </a:moveTo>
                    <a:cubicBezTo>
                      <a:pt x="628" y="291"/>
                      <a:pt x="1285" y="442"/>
                      <a:pt x="1946" y="442"/>
                    </a:cubicBezTo>
                    <a:cubicBezTo>
                      <a:pt x="2477" y="442"/>
                      <a:pt x="3012" y="344"/>
                      <a:pt x="3537" y="143"/>
                    </a:cubicBezTo>
                    <a:cubicBezTo>
                      <a:pt x="2346" y="107"/>
                      <a:pt x="1167" y="36"/>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8"/>
              <p:cNvSpPr/>
              <p:nvPr/>
            </p:nvSpPr>
            <p:spPr>
              <a:xfrm>
                <a:off x="1930215" y="2732625"/>
                <a:ext cx="266208" cy="397687"/>
              </a:xfrm>
              <a:custGeom>
                <a:avLst/>
                <a:gdLst/>
                <a:ahLst/>
                <a:cxnLst/>
                <a:rect l="l" t="t" r="r" b="b"/>
                <a:pathLst>
                  <a:path w="3930" h="5871" extrusionOk="0">
                    <a:moveTo>
                      <a:pt x="1191" y="1048"/>
                    </a:moveTo>
                    <a:lnTo>
                      <a:pt x="1191" y="1048"/>
                    </a:lnTo>
                    <a:cubicBezTo>
                      <a:pt x="1477" y="1251"/>
                      <a:pt x="1739" y="1489"/>
                      <a:pt x="2001" y="1727"/>
                    </a:cubicBezTo>
                    <a:cubicBezTo>
                      <a:pt x="2251" y="1965"/>
                      <a:pt x="2477" y="2239"/>
                      <a:pt x="2679" y="2513"/>
                    </a:cubicBezTo>
                    <a:cubicBezTo>
                      <a:pt x="2870" y="2799"/>
                      <a:pt x="3048" y="3084"/>
                      <a:pt x="3203" y="3394"/>
                    </a:cubicBezTo>
                    <a:cubicBezTo>
                      <a:pt x="3346" y="3692"/>
                      <a:pt x="3453" y="4001"/>
                      <a:pt x="3548" y="4323"/>
                    </a:cubicBezTo>
                    <a:cubicBezTo>
                      <a:pt x="3429" y="4001"/>
                      <a:pt x="3286" y="3704"/>
                      <a:pt x="3144" y="3406"/>
                    </a:cubicBezTo>
                    <a:cubicBezTo>
                      <a:pt x="2989" y="3108"/>
                      <a:pt x="2810" y="2834"/>
                      <a:pt x="2608" y="2561"/>
                    </a:cubicBezTo>
                    <a:cubicBezTo>
                      <a:pt x="2417" y="2275"/>
                      <a:pt x="2191" y="2025"/>
                      <a:pt x="1953" y="1775"/>
                    </a:cubicBezTo>
                    <a:cubicBezTo>
                      <a:pt x="1703" y="1525"/>
                      <a:pt x="1441" y="1287"/>
                      <a:pt x="1191" y="1048"/>
                    </a:cubicBezTo>
                    <a:close/>
                    <a:moveTo>
                      <a:pt x="1762" y="1"/>
                    </a:moveTo>
                    <a:lnTo>
                      <a:pt x="1762" y="1"/>
                    </a:lnTo>
                    <a:cubicBezTo>
                      <a:pt x="1727" y="60"/>
                      <a:pt x="2179" y="1001"/>
                      <a:pt x="2191" y="1322"/>
                    </a:cubicBezTo>
                    <a:cubicBezTo>
                      <a:pt x="1773" y="706"/>
                      <a:pt x="821" y="238"/>
                      <a:pt x="56" y="238"/>
                    </a:cubicBezTo>
                    <a:cubicBezTo>
                      <a:pt x="38" y="238"/>
                      <a:pt x="19" y="238"/>
                      <a:pt x="0" y="239"/>
                    </a:cubicBezTo>
                    <a:cubicBezTo>
                      <a:pt x="1822" y="1680"/>
                      <a:pt x="3191" y="3668"/>
                      <a:pt x="3929" y="5870"/>
                    </a:cubicBezTo>
                    <a:cubicBezTo>
                      <a:pt x="3882" y="4394"/>
                      <a:pt x="3155" y="894"/>
                      <a:pt x="1762"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8"/>
              <p:cNvSpPr/>
              <p:nvPr/>
            </p:nvSpPr>
            <p:spPr>
              <a:xfrm>
                <a:off x="2869802" y="3613551"/>
                <a:ext cx="314573" cy="227395"/>
              </a:xfrm>
              <a:custGeom>
                <a:avLst/>
                <a:gdLst/>
                <a:ahLst/>
                <a:cxnLst/>
                <a:rect l="l" t="t" r="r" b="b"/>
                <a:pathLst>
                  <a:path w="4644" h="3357" extrusionOk="0">
                    <a:moveTo>
                      <a:pt x="1131" y="485"/>
                    </a:moveTo>
                    <a:lnTo>
                      <a:pt x="1131" y="485"/>
                    </a:lnTo>
                    <a:cubicBezTo>
                      <a:pt x="1322" y="628"/>
                      <a:pt x="1488" y="866"/>
                      <a:pt x="1607" y="1093"/>
                    </a:cubicBezTo>
                    <a:cubicBezTo>
                      <a:pt x="1727" y="1295"/>
                      <a:pt x="1822" y="1509"/>
                      <a:pt x="1917" y="1712"/>
                    </a:cubicBezTo>
                    <a:cubicBezTo>
                      <a:pt x="1905" y="1676"/>
                      <a:pt x="1893" y="1617"/>
                      <a:pt x="1893" y="1569"/>
                    </a:cubicBezTo>
                    <a:cubicBezTo>
                      <a:pt x="1857" y="1319"/>
                      <a:pt x="1905" y="1057"/>
                      <a:pt x="2060" y="855"/>
                    </a:cubicBezTo>
                    <a:lnTo>
                      <a:pt x="2060" y="855"/>
                    </a:lnTo>
                    <a:cubicBezTo>
                      <a:pt x="1977" y="1093"/>
                      <a:pt x="1965" y="1331"/>
                      <a:pt x="2000" y="1557"/>
                    </a:cubicBezTo>
                    <a:cubicBezTo>
                      <a:pt x="2012" y="1712"/>
                      <a:pt x="2060" y="1890"/>
                      <a:pt x="2131" y="2045"/>
                    </a:cubicBezTo>
                    <a:cubicBezTo>
                      <a:pt x="2215" y="2176"/>
                      <a:pt x="2322" y="2295"/>
                      <a:pt x="2441" y="2402"/>
                    </a:cubicBezTo>
                    <a:cubicBezTo>
                      <a:pt x="2631" y="2569"/>
                      <a:pt x="2870" y="2700"/>
                      <a:pt x="3108" y="2807"/>
                    </a:cubicBezTo>
                    <a:cubicBezTo>
                      <a:pt x="2858" y="2724"/>
                      <a:pt x="2608" y="2629"/>
                      <a:pt x="2393" y="2462"/>
                    </a:cubicBezTo>
                    <a:cubicBezTo>
                      <a:pt x="2191" y="2295"/>
                      <a:pt x="2012" y="2069"/>
                      <a:pt x="1893" y="1855"/>
                    </a:cubicBezTo>
                    <a:cubicBezTo>
                      <a:pt x="1750" y="1617"/>
                      <a:pt x="1667" y="1378"/>
                      <a:pt x="1548" y="1140"/>
                    </a:cubicBezTo>
                    <a:cubicBezTo>
                      <a:pt x="1441" y="902"/>
                      <a:pt x="1310" y="676"/>
                      <a:pt x="1131" y="485"/>
                    </a:cubicBezTo>
                    <a:close/>
                    <a:moveTo>
                      <a:pt x="2227" y="1"/>
                    </a:moveTo>
                    <a:cubicBezTo>
                      <a:pt x="2167" y="1"/>
                      <a:pt x="2110" y="14"/>
                      <a:pt x="2060" y="45"/>
                    </a:cubicBezTo>
                    <a:cubicBezTo>
                      <a:pt x="1941" y="128"/>
                      <a:pt x="1881" y="331"/>
                      <a:pt x="1917" y="485"/>
                    </a:cubicBezTo>
                    <a:cubicBezTo>
                      <a:pt x="1679" y="212"/>
                      <a:pt x="1346" y="45"/>
                      <a:pt x="1000" y="9"/>
                    </a:cubicBezTo>
                    <a:cubicBezTo>
                      <a:pt x="965" y="5"/>
                      <a:pt x="931" y="3"/>
                      <a:pt x="897" y="3"/>
                    </a:cubicBezTo>
                    <a:cubicBezTo>
                      <a:pt x="544" y="3"/>
                      <a:pt x="272" y="222"/>
                      <a:pt x="0" y="462"/>
                    </a:cubicBezTo>
                    <a:cubicBezTo>
                      <a:pt x="24" y="459"/>
                      <a:pt x="48" y="458"/>
                      <a:pt x="72" y="458"/>
                    </a:cubicBezTo>
                    <a:cubicBezTo>
                      <a:pt x="355" y="458"/>
                      <a:pt x="621" y="648"/>
                      <a:pt x="786" y="878"/>
                    </a:cubicBezTo>
                    <a:cubicBezTo>
                      <a:pt x="988" y="1140"/>
                      <a:pt x="1084" y="1438"/>
                      <a:pt x="1238" y="1700"/>
                    </a:cubicBezTo>
                    <a:cubicBezTo>
                      <a:pt x="1619" y="2402"/>
                      <a:pt x="2298" y="2950"/>
                      <a:pt x="3048" y="3200"/>
                    </a:cubicBezTo>
                    <a:cubicBezTo>
                      <a:pt x="3365" y="3303"/>
                      <a:pt x="3696" y="3356"/>
                      <a:pt x="4029" y="3356"/>
                    </a:cubicBezTo>
                    <a:cubicBezTo>
                      <a:pt x="4233" y="3356"/>
                      <a:pt x="4439" y="3336"/>
                      <a:pt x="4644" y="3295"/>
                    </a:cubicBezTo>
                    <a:cubicBezTo>
                      <a:pt x="4417" y="3283"/>
                      <a:pt x="4179" y="3188"/>
                      <a:pt x="3941" y="3081"/>
                    </a:cubicBezTo>
                    <a:cubicBezTo>
                      <a:pt x="3429" y="2843"/>
                      <a:pt x="3072" y="2283"/>
                      <a:pt x="3084" y="1712"/>
                    </a:cubicBezTo>
                    <a:cubicBezTo>
                      <a:pt x="3096" y="1140"/>
                      <a:pt x="3477" y="557"/>
                      <a:pt x="4024" y="331"/>
                    </a:cubicBezTo>
                    <a:cubicBezTo>
                      <a:pt x="3884" y="171"/>
                      <a:pt x="3669" y="69"/>
                      <a:pt x="3455" y="69"/>
                    </a:cubicBezTo>
                    <a:cubicBezTo>
                      <a:pt x="3414" y="69"/>
                      <a:pt x="3374" y="73"/>
                      <a:pt x="3334" y="81"/>
                    </a:cubicBezTo>
                    <a:cubicBezTo>
                      <a:pt x="3084" y="128"/>
                      <a:pt x="2917" y="366"/>
                      <a:pt x="2858" y="616"/>
                    </a:cubicBezTo>
                    <a:cubicBezTo>
                      <a:pt x="2786" y="438"/>
                      <a:pt x="2715" y="259"/>
                      <a:pt x="2572" y="140"/>
                    </a:cubicBezTo>
                    <a:cubicBezTo>
                      <a:pt x="2483" y="60"/>
                      <a:pt x="2351" y="1"/>
                      <a:pt x="2227"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p:nvPr/>
            </p:nvSpPr>
            <p:spPr>
              <a:xfrm>
                <a:off x="1759246" y="3035885"/>
                <a:ext cx="811360" cy="587216"/>
              </a:xfrm>
              <a:custGeom>
                <a:avLst/>
                <a:gdLst/>
                <a:ahLst/>
                <a:cxnLst/>
                <a:rect l="l" t="t" r="r" b="b"/>
                <a:pathLst>
                  <a:path w="11978" h="8669" extrusionOk="0">
                    <a:moveTo>
                      <a:pt x="3227" y="0"/>
                    </a:moveTo>
                    <a:lnTo>
                      <a:pt x="3227" y="0"/>
                    </a:lnTo>
                    <a:cubicBezTo>
                      <a:pt x="2477" y="798"/>
                      <a:pt x="2239" y="2179"/>
                      <a:pt x="2893" y="3025"/>
                    </a:cubicBezTo>
                    <a:cubicBezTo>
                      <a:pt x="2719" y="2974"/>
                      <a:pt x="2530" y="2950"/>
                      <a:pt x="2336" y="2950"/>
                    </a:cubicBezTo>
                    <a:cubicBezTo>
                      <a:pt x="1440" y="2950"/>
                      <a:pt x="411" y="3458"/>
                      <a:pt x="0" y="4191"/>
                    </a:cubicBezTo>
                    <a:cubicBezTo>
                      <a:pt x="505" y="4069"/>
                      <a:pt x="943" y="4018"/>
                      <a:pt x="1356" y="4018"/>
                    </a:cubicBezTo>
                    <a:cubicBezTo>
                      <a:pt x="2744" y="4018"/>
                      <a:pt x="3857" y="4586"/>
                      <a:pt x="6334" y="4870"/>
                    </a:cubicBezTo>
                    <a:cubicBezTo>
                      <a:pt x="10366" y="5296"/>
                      <a:pt x="11850" y="7565"/>
                      <a:pt x="11975" y="8646"/>
                    </a:cubicBezTo>
                    <a:lnTo>
                      <a:pt x="11975" y="8646"/>
                    </a:lnTo>
                    <a:cubicBezTo>
                      <a:pt x="11753" y="6630"/>
                      <a:pt x="10352" y="4784"/>
                      <a:pt x="8466" y="4037"/>
                    </a:cubicBezTo>
                    <a:cubicBezTo>
                      <a:pt x="7692" y="3727"/>
                      <a:pt x="6858" y="3596"/>
                      <a:pt x="6049" y="3382"/>
                    </a:cubicBezTo>
                    <a:cubicBezTo>
                      <a:pt x="5251" y="3179"/>
                      <a:pt x="4429" y="2858"/>
                      <a:pt x="3846" y="2286"/>
                    </a:cubicBezTo>
                    <a:cubicBezTo>
                      <a:pt x="3251" y="1703"/>
                      <a:pt x="2929" y="774"/>
                      <a:pt x="3227" y="0"/>
                    </a:cubicBezTo>
                    <a:close/>
                    <a:moveTo>
                      <a:pt x="11975" y="8646"/>
                    </a:moveTo>
                    <a:lnTo>
                      <a:pt x="11975" y="8646"/>
                    </a:lnTo>
                    <a:cubicBezTo>
                      <a:pt x="11976" y="8653"/>
                      <a:pt x="11977" y="8661"/>
                      <a:pt x="11978" y="8668"/>
                    </a:cubicBezTo>
                    <a:cubicBezTo>
                      <a:pt x="11977" y="8661"/>
                      <a:pt x="11976" y="8653"/>
                      <a:pt x="11975" y="8646"/>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8"/>
              <p:cNvSpPr/>
              <p:nvPr/>
            </p:nvSpPr>
            <p:spPr>
              <a:xfrm>
                <a:off x="2610910" y="3412235"/>
                <a:ext cx="769430" cy="480259"/>
              </a:xfrm>
              <a:custGeom>
                <a:avLst/>
                <a:gdLst/>
                <a:ahLst/>
                <a:cxnLst/>
                <a:rect l="l" t="t" r="r" b="b"/>
                <a:pathLst>
                  <a:path w="11359" h="7090" extrusionOk="0">
                    <a:moveTo>
                      <a:pt x="834" y="457"/>
                    </a:moveTo>
                    <a:lnTo>
                      <a:pt x="834" y="457"/>
                    </a:lnTo>
                    <a:cubicBezTo>
                      <a:pt x="703" y="862"/>
                      <a:pt x="596" y="1267"/>
                      <a:pt x="548" y="1672"/>
                    </a:cubicBezTo>
                    <a:cubicBezTo>
                      <a:pt x="500" y="2088"/>
                      <a:pt x="524" y="2481"/>
                      <a:pt x="643" y="2886"/>
                    </a:cubicBezTo>
                    <a:cubicBezTo>
                      <a:pt x="738" y="3291"/>
                      <a:pt x="905" y="3672"/>
                      <a:pt x="1096" y="4029"/>
                    </a:cubicBezTo>
                    <a:cubicBezTo>
                      <a:pt x="1298" y="4386"/>
                      <a:pt x="1536" y="4731"/>
                      <a:pt x="1834" y="5041"/>
                    </a:cubicBezTo>
                    <a:cubicBezTo>
                      <a:pt x="1512" y="4779"/>
                      <a:pt x="1250" y="4434"/>
                      <a:pt x="1036" y="4077"/>
                    </a:cubicBezTo>
                    <a:cubicBezTo>
                      <a:pt x="834" y="3719"/>
                      <a:pt x="667" y="3315"/>
                      <a:pt x="548" y="2922"/>
                    </a:cubicBezTo>
                    <a:cubicBezTo>
                      <a:pt x="441" y="2517"/>
                      <a:pt x="429" y="2064"/>
                      <a:pt x="476" y="1672"/>
                    </a:cubicBezTo>
                    <a:cubicBezTo>
                      <a:pt x="536" y="1255"/>
                      <a:pt x="655" y="850"/>
                      <a:pt x="834" y="457"/>
                    </a:cubicBezTo>
                    <a:close/>
                    <a:moveTo>
                      <a:pt x="11359" y="6017"/>
                    </a:moveTo>
                    <a:cubicBezTo>
                      <a:pt x="11352" y="6021"/>
                      <a:pt x="11346" y="6024"/>
                      <a:pt x="11340" y="6027"/>
                    </a:cubicBezTo>
                    <a:lnTo>
                      <a:pt x="11340" y="6027"/>
                    </a:lnTo>
                    <a:cubicBezTo>
                      <a:pt x="11346" y="6024"/>
                      <a:pt x="11352" y="6021"/>
                      <a:pt x="11359" y="6017"/>
                    </a:cubicBezTo>
                    <a:close/>
                    <a:moveTo>
                      <a:pt x="1091" y="1"/>
                    </a:moveTo>
                    <a:cubicBezTo>
                      <a:pt x="1046" y="1"/>
                      <a:pt x="999" y="13"/>
                      <a:pt x="953" y="40"/>
                    </a:cubicBezTo>
                    <a:cubicBezTo>
                      <a:pt x="846" y="100"/>
                      <a:pt x="774" y="219"/>
                      <a:pt x="715" y="326"/>
                    </a:cubicBezTo>
                    <a:cubicBezTo>
                      <a:pt x="12" y="1564"/>
                      <a:pt x="0" y="2957"/>
                      <a:pt x="786" y="4196"/>
                    </a:cubicBezTo>
                    <a:cubicBezTo>
                      <a:pt x="1560" y="5422"/>
                      <a:pt x="2882" y="6196"/>
                      <a:pt x="4275" y="6625"/>
                    </a:cubicBezTo>
                    <a:cubicBezTo>
                      <a:pt x="5272" y="6932"/>
                      <a:pt x="6245" y="7090"/>
                      <a:pt x="7201" y="7090"/>
                    </a:cubicBezTo>
                    <a:cubicBezTo>
                      <a:pt x="8610" y="7090"/>
                      <a:pt x="9981" y="6746"/>
                      <a:pt x="11340" y="6027"/>
                    </a:cubicBezTo>
                    <a:lnTo>
                      <a:pt x="11340" y="6027"/>
                    </a:lnTo>
                    <a:cubicBezTo>
                      <a:pt x="10480" y="6481"/>
                      <a:pt x="9464" y="6685"/>
                      <a:pt x="8460" y="6685"/>
                    </a:cubicBezTo>
                    <a:cubicBezTo>
                      <a:pt x="7771" y="6685"/>
                      <a:pt x="7088" y="6589"/>
                      <a:pt x="6465" y="6410"/>
                    </a:cubicBezTo>
                    <a:cubicBezTo>
                      <a:pt x="5953" y="6267"/>
                      <a:pt x="5441" y="6077"/>
                      <a:pt x="4965" y="5815"/>
                    </a:cubicBezTo>
                    <a:cubicBezTo>
                      <a:pt x="4751" y="5696"/>
                      <a:pt x="4548" y="5541"/>
                      <a:pt x="4358" y="5374"/>
                    </a:cubicBezTo>
                    <a:cubicBezTo>
                      <a:pt x="4167" y="5208"/>
                      <a:pt x="3977" y="5029"/>
                      <a:pt x="3751" y="4898"/>
                    </a:cubicBezTo>
                    <a:cubicBezTo>
                      <a:pt x="3601" y="4811"/>
                      <a:pt x="3425" y="4746"/>
                      <a:pt x="3254" y="4746"/>
                    </a:cubicBezTo>
                    <a:cubicBezTo>
                      <a:pt x="3167" y="4746"/>
                      <a:pt x="3081" y="4763"/>
                      <a:pt x="3001" y="4803"/>
                    </a:cubicBezTo>
                    <a:cubicBezTo>
                      <a:pt x="2784" y="4900"/>
                      <a:pt x="2666" y="5115"/>
                      <a:pt x="2771" y="5314"/>
                    </a:cubicBezTo>
                    <a:lnTo>
                      <a:pt x="2771" y="5314"/>
                    </a:lnTo>
                    <a:cubicBezTo>
                      <a:pt x="2154" y="4342"/>
                      <a:pt x="2136" y="3268"/>
                      <a:pt x="2334" y="2172"/>
                    </a:cubicBezTo>
                    <a:cubicBezTo>
                      <a:pt x="2486" y="1335"/>
                      <a:pt x="2167" y="544"/>
                      <a:pt x="1687" y="544"/>
                    </a:cubicBezTo>
                    <a:cubicBezTo>
                      <a:pt x="1566" y="544"/>
                      <a:pt x="1435" y="594"/>
                      <a:pt x="1298" y="707"/>
                    </a:cubicBezTo>
                    <a:cubicBezTo>
                      <a:pt x="1298" y="600"/>
                      <a:pt x="1369" y="457"/>
                      <a:pt x="1369" y="314"/>
                    </a:cubicBezTo>
                    <a:cubicBezTo>
                      <a:pt x="1369" y="140"/>
                      <a:pt x="1242" y="1"/>
                      <a:pt x="109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8"/>
              <p:cNvSpPr/>
              <p:nvPr/>
            </p:nvSpPr>
            <p:spPr>
              <a:xfrm>
                <a:off x="2510861" y="3648232"/>
                <a:ext cx="322701" cy="202264"/>
              </a:xfrm>
              <a:custGeom>
                <a:avLst/>
                <a:gdLst/>
                <a:ahLst/>
                <a:cxnLst/>
                <a:rect l="l" t="t" r="r" b="b"/>
                <a:pathLst>
                  <a:path w="4764" h="2986" extrusionOk="0">
                    <a:moveTo>
                      <a:pt x="1250" y="0"/>
                    </a:moveTo>
                    <a:cubicBezTo>
                      <a:pt x="1192" y="0"/>
                      <a:pt x="1152" y="56"/>
                      <a:pt x="1144" y="200"/>
                    </a:cubicBezTo>
                    <a:cubicBezTo>
                      <a:pt x="1132" y="319"/>
                      <a:pt x="1203" y="462"/>
                      <a:pt x="1275" y="545"/>
                    </a:cubicBezTo>
                    <a:cubicBezTo>
                      <a:pt x="1150" y="495"/>
                      <a:pt x="1016" y="466"/>
                      <a:pt x="883" y="466"/>
                    </a:cubicBezTo>
                    <a:cubicBezTo>
                      <a:pt x="699" y="466"/>
                      <a:pt x="517" y="521"/>
                      <a:pt x="358" y="652"/>
                    </a:cubicBezTo>
                    <a:cubicBezTo>
                      <a:pt x="108" y="855"/>
                      <a:pt x="1" y="1259"/>
                      <a:pt x="132" y="1569"/>
                    </a:cubicBezTo>
                    <a:cubicBezTo>
                      <a:pt x="237" y="1854"/>
                      <a:pt x="558" y="1980"/>
                      <a:pt x="862" y="1980"/>
                    </a:cubicBezTo>
                    <a:cubicBezTo>
                      <a:pt x="884" y="1980"/>
                      <a:pt x="906" y="1979"/>
                      <a:pt x="928" y="1978"/>
                    </a:cubicBezTo>
                    <a:lnTo>
                      <a:pt x="928" y="1978"/>
                    </a:lnTo>
                    <a:cubicBezTo>
                      <a:pt x="930" y="1978"/>
                      <a:pt x="932" y="1978"/>
                      <a:pt x="933" y="1978"/>
                    </a:cubicBezTo>
                    <a:cubicBezTo>
                      <a:pt x="948" y="1978"/>
                      <a:pt x="962" y="1977"/>
                      <a:pt x="977" y="1974"/>
                    </a:cubicBezTo>
                    <a:lnTo>
                      <a:pt x="977" y="1974"/>
                    </a:lnTo>
                    <a:cubicBezTo>
                      <a:pt x="961" y="1975"/>
                      <a:pt x="945" y="1977"/>
                      <a:pt x="928" y="1978"/>
                    </a:cubicBezTo>
                    <a:lnTo>
                      <a:pt x="928" y="1978"/>
                    </a:lnTo>
                    <a:cubicBezTo>
                      <a:pt x="763" y="1974"/>
                      <a:pt x="645" y="1791"/>
                      <a:pt x="656" y="1628"/>
                    </a:cubicBezTo>
                    <a:cubicBezTo>
                      <a:pt x="668" y="1450"/>
                      <a:pt x="834" y="1307"/>
                      <a:pt x="1013" y="1271"/>
                    </a:cubicBezTo>
                    <a:cubicBezTo>
                      <a:pt x="1049" y="1264"/>
                      <a:pt x="1085" y="1261"/>
                      <a:pt x="1121" y="1261"/>
                    </a:cubicBezTo>
                    <a:cubicBezTo>
                      <a:pt x="1263" y="1261"/>
                      <a:pt x="1404" y="1312"/>
                      <a:pt x="1537" y="1378"/>
                    </a:cubicBezTo>
                    <a:cubicBezTo>
                      <a:pt x="1692" y="1474"/>
                      <a:pt x="1834" y="1593"/>
                      <a:pt x="1965" y="1712"/>
                    </a:cubicBezTo>
                    <a:cubicBezTo>
                      <a:pt x="2773" y="2413"/>
                      <a:pt x="3699" y="2782"/>
                      <a:pt x="4756" y="2984"/>
                    </a:cubicBezTo>
                    <a:lnTo>
                      <a:pt x="4756" y="2984"/>
                    </a:lnTo>
                    <a:cubicBezTo>
                      <a:pt x="3627" y="2766"/>
                      <a:pt x="2512" y="1579"/>
                      <a:pt x="1870" y="676"/>
                    </a:cubicBezTo>
                    <a:cubicBezTo>
                      <a:pt x="1824" y="612"/>
                      <a:pt x="1442" y="0"/>
                      <a:pt x="1250" y="0"/>
                    </a:cubicBezTo>
                    <a:close/>
                    <a:moveTo>
                      <a:pt x="4756" y="2984"/>
                    </a:moveTo>
                    <a:cubicBezTo>
                      <a:pt x="4758" y="2985"/>
                      <a:pt x="4761" y="2985"/>
                      <a:pt x="4763" y="2986"/>
                    </a:cubicBezTo>
                    <a:cubicBezTo>
                      <a:pt x="4761" y="2985"/>
                      <a:pt x="4758" y="2985"/>
                      <a:pt x="4756" y="2984"/>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8"/>
              <p:cNvSpPr/>
              <p:nvPr/>
            </p:nvSpPr>
            <p:spPr>
              <a:xfrm>
                <a:off x="3091575" y="3793665"/>
                <a:ext cx="693632" cy="431081"/>
              </a:xfrm>
              <a:custGeom>
                <a:avLst/>
                <a:gdLst/>
                <a:ahLst/>
                <a:cxnLst/>
                <a:rect l="l" t="t" r="r" b="b"/>
                <a:pathLst>
                  <a:path w="10240" h="6364" extrusionOk="0">
                    <a:moveTo>
                      <a:pt x="7576" y="299"/>
                    </a:moveTo>
                    <a:cubicBezTo>
                      <a:pt x="7710" y="299"/>
                      <a:pt x="7844" y="312"/>
                      <a:pt x="7978" y="339"/>
                    </a:cubicBezTo>
                    <a:cubicBezTo>
                      <a:pt x="7888" y="333"/>
                      <a:pt x="7799" y="330"/>
                      <a:pt x="7710" y="330"/>
                    </a:cubicBezTo>
                    <a:cubicBezTo>
                      <a:pt x="7620" y="330"/>
                      <a:pt x="7531" y="333"/>
                      <a:pt x="7442" y="339"/>
                    </a:cubicBezTo>
                    <a:cubicBezTo>
                      <a:pt x="7263" y="351"/>
                      <a:pt x="7085" y="398"/>
                      <a:pt x="6918" y="458"/>
                    </a:cubicBezTo>
                    <a:cubicBezTo>
                      <a:pt x="6763" y="517"/>
                      <a:pt x="6584" y="577"/>
                      <a:pt x="6430" y="660"/>
                    </a:cubicBezTo>
                    <a:cubicBezTo>
                      <a:pt x="6263" y="755"/>
                      <a:pt x="6120" y="839"/>
                      <a:pt x="5965" y="946"/>
                    </a:cubicBezTo>
                    <a:cubicBezTo>
                      <a:pt x="5394" y="1363"/>
                      <a:pt x="4930" y="1922"/>
                      <a:pt x="4525" y="2518"/>
                    </a:cubicBezTo>
                    <a:cubicBezTo>
                      <a:pt x="4120" y="3113"/>
                      <a:pt x="3763" y="3744"/>
                      <a:pt x="3322" y="4327"/>
                    </a:cubicBezTo>
                    <a:cubicBezTo>
                      <a:pt x="3096" y="4601"/>
                      <a:pt x="2858" y="4887"/>
                      <a:pt x="2596" y="5125"/>
                    </a:cubicBezTo>
                    <a:cubicBezTo>
                      <a:pt x="2322" y="5363"/>
                      <a:pt x="2036" y="5589"/>
                      <a:pt x="1739" y="5792"/>
                    </a:cubicBezTo>
                    <a:cubicBezTo>
                      <a:pt x="2322" y="5351"/>
                      <a:pt x="2846" y="4863"/>
                      <a:pt x="3275" y="4280"/>
                    </a:cubicBezTo>
                    <a:cubicBezTo>
                      <a:pt x="3679" y="3696"/>
                      <a:pt x="4025" y="3065"/>
                      <a:pt x="4441" y="2470"/>
                    </a:cubicBezTo>
                    <a:cubicBezTo>
                      <a:pt x="4834" y="1875"/>
                      <a:pt x="5311" y="1291"/>
                      <a:pt x="5918" y="874"/>
                    </a:cubicBezTo>
                    <a:cubicBezTo>
                      <a:pt x="6215" y="660"/>
                      <a:pt x="6561" y="505"/>
                      <a:pt x="6906" y="398"/>
                    </a:cubicBezTo>
                    <a:cubicBezTo>
                      <a:pt x="7085" y="351"/>
                      <a:pt x="7263" y="327"/>
                      <a:pt x="7442" y="303"/>
                    </a:cubicBezTo>
                    <a:cubicBezTo>
                      <a:pt x="7486" y="300"/>
                      <a:pt x="7531" y="299"/>
                      <a:pt x="7576" y="299"/>
                    </a:cubicBezTo>
                    <a:close/>
                    <a:moveTo>
                      <a:pt x="7484" y="0"/>
                    </a:moveTo>
                    <a:cubicBezTo>
                      <a:pt x="6400" y="0"/>
                      <a:pt x="5401" y="474"/>
                      <a:pt x="4525" y="1279"/>
                    </a:cubicBezTo>
                    <a:cubicBezTo>
                      <a:pt x="3322" y="2387"/>
                      <a:pt x="1715" y="3613"/>
                      <a:pt x="0" y="3672"/>
                    </a:cubicBezTo>
                    <a:cubicBezTo>
                      <a:pt x="340" y="3831"/>
                      <a:pt x="684" y="3889"/>
                      <a:pt x="1040" y="3889"/>
                    </a:cubicBezTo>
                    <a:cubicBezTo>
                      <a:pt x="1245" y="3889"/>
                      <a:pt x="1454" y="3870"/>
                      <a:pt x="1667" y="3839"/>
                    </a:cubicBezTo>
                    <a:lnTo>
                      <a:pt x="1667" y="3839"/>
                    </a:lnTo>
                    <a:cubicBezTo>
                      <a:pt x="810" y="4256"/>
                      <a:pt x="1905" y="5780"/>
                      <a:pt x="1048" y="6304"/>
                    </a:cubicBezTo>
                    <a:cubicBezTo>
                      <a:pt x="1321" y="6139"/>
                      <a:pt x="1626" y="6106"/>
                      <a:pt x="1933" y="6106"/>
                    </a:cubicBezTo>
                    <a:cubicBezTo>
                      <a:pt x="2136" y="6106"/>
                      <a:pt x="2341" y="6121"/>
                      <a:pt x="2537" y="6121"/>
                    </a:cubicBezTo>
                    <a:cubicBezTo>
                      <a:pt x="3052" y="6121"/>
                      <a:pt x="3513" y="6022"/>
                      <a:pt x="3763" y="5304"/>
                    </a:cubicBezTo>
                    <a:cubicBezTo>
                      <a:pt x="4048" y="5839"/>
                      <a:pt x="4179" y="5958"/>
                      <a:pt x="4656" y="6363"/>
                    </a:cubicBezTo>
                    <a:cubicBezTo>
                      <a:pt x="4513" y="5625"/>
                      <a:pt x="4620" y="5208"/>
                      <a:pt x="4620" y="5208"/>
                    </a:cubicBezTo>
                    <a:lnTo>
                      <a:pt x="4620" y="5208"/>
                    </a:lnTo>
                    <a:cubicBezTo>
                      <a:pt x="4799" y="5351"/>
                      <a:pt x="5060" y="5506"/>
                      <a:pt x="5060" y="5506"/>
                    </a:cubicBezTo>
                    <a:cubicBezTo>
                      <a:pt x="4775" y="4518"/>
                      <a:pt x="4775" y="3553"/>
                      <a:pt x="5191" y="2613"/>
                    </a:cubicBezTo>
                    <a:cubicBezTo>
                      <a:pt x="5273" y="2916"/>
                      <a:pt x="5526" y="3197"/>
                      <a:pt x="5850" y="3197"/>
                    </a:cubicBezTo>
                    <a:cubicBezTo>
                      <a:pt x="5857" y="3197"/>
                      <a:pt x="5863" y="3196"/>
                      <a:pt x="5870" y="3196"/>
                    </a:cubicBezTo>
                    <a:cubicBezTo>
                      <a:pt x="6180" y="3184"/>
                      <a:pt x="6477" y="2910"/>
                      <a:pt x="6501" y="2601"/>
                    </a:cubicBezTo>
                    <a:lnTo>
                      <a:pt x="6501" y="2601"/>
                    </a:lnTo>
                    <a:cubicBezTo>
                      <a:pt x="6432" y="2719"/>
                      <a:pt x="6277" y="2780"/>
                      <a:pt x="6125" y="2780"/>
                    </a:cubicBezTo>
                    <a:cubicBezTo>
                      <a:pt x="6017" y="2780"/>
                      <a:pt x="5909" y="2749"/>
                      <a:pt x="5834" y="2684"/>
                    </a:cubicBezTo>
                    <a:cubicBezTo>
                      <a:pt x="5656" y="2541"/>
                      <a:pt x="5584" y="2291"/>
                      <a:pt x="5584" y="2029"/>
                    </a:cubicBezTo>
                    <a:cubicBezTo>
                      <a:pt x="5596" y="1339"/>
                      <a:pt x="6501" y="934"/>
                      <a:pt x="7061" y="744"/>
                    </a:cubicBezTo>
                    <a:cubicBezTo>
                      <a:pt x="7453" y="598"/>
                      <a:pt x="7868" y="532"/>
                      <a:pt x="8285" y="532"/>
                    </a:cubicBezTo>
                    <a:cubicBezTo>
                      <a:pt x="8958" y="532"/>
                      <a:pt x="9637" y="702"/>
                      <a:pt x="10240" y="982"/>
                    </a:cubicBezTo>
                    <a:cubicBezTo>
                      <a:pt x="9763" y="755"/>
                      <a:pt x="9359" y="422"/>
                      <a:pt x="8859" y="243"/>
                    </a:cubicBezTo>
                    <a:cubicBezTo>
                      <a:pt x="8573" y="148"/>
                      <a:pt x="8299" y="89"/>
                      <a:pt x="8037" y="41"/>
                    </a:cubicBezTo>
                    <a:cubicBezTo>
                      <a:pt x="7850" y="14"/>
                      <a:pt x="7666" y="0"/>
                      <a:pt x="748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8"/>
              <p:cNvSpPr/>
              <p:nvPr/>
            </p:nvSpPr>
            <p:spPr>
              <a:xfrm>
                <a:off x="1909217" y="3413319"/>
                <a:ext cx="652515" cy="300077"/>
              </a:xfrm>
              <a:custGeom>
                <a:avLst/>
                <a:gdLst/>
                <a:ahLst/>
                <a:cxnLst/>
                <a:rect l="l" t="t" r="r" b="b"/>
                <a:pathLst>
                  <a:path w="9633" h="4430" extrusionOk="0">
                    <a:moveTo>
                      <a:pt x="6394" y="976"/>
                    </a:moveTo>
                    <a:cubicBezTo>
                      <a:pt x="6414" y="976"/>
                      <a:pt x="6434" y="977"/>
                      <a:pt x="6454" y="977"/>
                    </a:cubicBezTo>
                    <a:cubicBezTo>
                      <a:pt x="6787" y="977"/>
                      <a:pt x="7121" y="1036"/>
                      <a:pt x="7442" y="1144"/>
                    </a:cubicBezTo>
                    <a:cubicBezTo>
                      <a:pt x="7585" y="1203"/>
                      <a:pt x="7752" y="1263"/>
                      <a:pt x="7883" y="1358"/>
                    </a:cubicBezTo>
                    <a:cubicBezTo>
                      <a:pt x="8037" y="1441"/>
                      <a:pt x="8157" y="1548"/>
                      <a:pt x="8276" y="1656"/>
                    </a:cubicBezTo>
                    <a:cubicBezTo>
                      <a:pt x="7764" y="1215"/>
                      <a:pt x="7097" y="1060"/>
                      <a:pt x="6454" y="1060"/>
                    </a:cubicBezTo>
                    <a:cubicBezTo>
                      <a:pt x="5799" y="1072"/>
                      <a:pt x="5180" y="1251"/>
                      <a:pt x="4573" y="1501"/>
                    </a:cubicBezTo>
                    <a:cubicBezTo>
                      <a:pt x="3954" y="1739"/>
                      <a:pt x="3358" y="2025"/>
                      <a:pt x="2739" y="2227"/>
                    </a:cubicBezTo>
                    <a:cubicBezTo>
                      <a:pt x="2430" y="2334"/>
                      <a:pt x="2096" y="2406"/>
                      <a:pt x="1775" y="2453"/>
                    </a:cubicBezTo>
                    <a:cubicBezTo>
                      <a:pt x="1441" y="2501"/>
                      <a:pt x="1120" y="2513"/>
                      <a:pt x="787" y="2513"/>
                    </a:cubicBezTo>
                    <a:cubicBezTo>
                      <a:pt x="1441" y="2477"/>
                      <a:pt x="2096" y="2382"/>
                      <a:pt x="2703" y="2156"/>
                    </a:cubicBezTo>
                    <a:cubicBezTo>
                      <a:pt x="3323" y="1929"/>
                      <a:pt x="3918" y="1656"/>
                      <a:pt x="4525" y="1394"/>
                    </a:cubicBezTo>
                    <a:cubicBezTo>
                      <a:pt x="5114" y="1163"/>
                      <a:pt x="5748" y="976"/>
                      <a:pt x="6394" y="976"/>
                    </a:cubicBezTo>
                    <a:close/>
                    <a:moveTo>
                      <a:pt x="1" y="2525"/>
                    </a:moveTo>
                    <a:cubicBezTo>
                      <a:pt x="2" y="2525"/>
                      <a:pt x="3" y="2525"/>
                      <a:pt x="4" y="2525"/>
                    </a:cubicBezTo>
                    <a:lnTo>
                      <a:pt x="4" y="2525"/>
                    </a:lnTo>
                    <a:cubicBezTo>
                      <a:pt x="3" y="2525"/>
                      <a:pt x="2" y="2525"/>
                      <a:pt x="1" y="2525"/>
                    </a:cubicBezTo>
                    <a:close/>
                    <a:moveTo>
                      <a:pt x="596" y="1"/>
                    </a:moveTo>
                    <a:lnTo>
                      <a:pt x="596" y="1"/>
                    </a:lnTo>
                    <a:cubicBezTo>
                      <a:pt x="858" y="489"/>
                      <a:pt x="1275" y="774"/>
                      <a:pt x="1739" y="1013"/>
                    </a:cubicBezTo>
                    <a:cubicBezTo>
                      <a:pt x="1707" y="1008"/>
                      <a:pt x="1677" y="1005"/>
                      <a:pt x="1647" y="1005"/>
                    </a:cubicBezTo>
                    <a:cubicBezTo>
                      <a:pt x="897" y="1005"/>
                      <a:pt x="884" y="2526"/>
                      <a:pt x="47" y="2526"/>
                    </a:cubicBezTo>
                    <a:cubicBezTo>
                      <a:pt x="33" y="2526"/>
                      <a:pt x="19" y="2526"/>
                      <a:pt x="4" y="2525"/>
                    </a:cubicBezTo>
                    <a:lnTo>
                      <a:pt x="4" y="2525"/>
                    </a:lnTo>
                    <a:cubicBezTo>
                      <a:pt x="762" y="2574"/>
                      <a:pt x="1219" y="3425"/>
                      <a:pt x="1905" y="3425"/>
                    </a:cubicBezTo>
                    <a:cubicBezTo>
                      <a:pt x="2101" y="3425"/>
                      <a:pt x="2315" y="3356"/>
                      <a:pt x="2561" y="3180"/>
                    </a:cubicBezTo>
                    <a:lnTo>
                      <a:pt x="2561" y="3180"/>
                    </a:lnTo>
                    <a:cubicBezTo>
                      <a:pt x="2501" y="3739"/>
                      <a:pt x="2525" y="3894"/>
                      <a:pt x="2680" y="4430"/>
                    </a:cubicBezTo>
                    <a:cubicBezTo>
                      <a:pt x="2942" y="3799"/>
                      <a:pt x="3239" y="3537"/>
                      <a:pt x="3239" y="3537"/>
                    </a:cubicBezTo>
                    <a:cubicBezTo>
                      <a:pt x="3287" y="3751"/>
                      <a:pt x="3418" y="3989"/>
                      <a:pt x="3418" y="3989"/>
                    </a:cubicBezTo>
                    <a:cubicBezTo>
                      <a:pt x="3716" y="3108"/>
                      <a:pt x="4216" y="2382"/>
                      <a:pt x="5013" y="1906"/>
                    </a:cubicBezTo>
                    <a:lnTo>
                      <a:pt x="5013" y="1906"/>
                    </a:lnTo>
                    <a:cubicBezTo>
                      <a:pt x="4906" y="2168"/>
                      <a:pt x="4966" y="2525"/>
                      <a:pt x="5204" y="2679"/>
                    </a:cubicBezTo>
                    <a:cubicBezTo>
                      <a:pt x="5307" y="2736"/>
                      <a:pt x="5422" y="2764"/>
                      <a:pt x="5535" y="2764"/>
                    </a:cubicBezTo>
                    <a:cubicBezTo>
                      <a:pt x="5709" y="2764"/>
                      <a:pt x="5879" y="2697"/>
                      <a:pt x="6002" y="2560"/>
                    </a:cubicBezTo>
                    <a:lnTo>
                      <a:pt x="6002" y="2560"/>
                    </a:lnTo>
                    <a:cubicBezTo>
                      <a:pt x="5963" y="2576"/>
                      <a:pt x="5922" y="2583"/>
                      <a:pt x="5879" y="2583"/>
                    </a:cubicBezTo>
                    <a:cubicBezTo>
                      <a:pt x="5695" y="2583"/>
                      <a:pt x="5490" y="2449"/>
                      <a:pt x="5442" y="2275"/>
                    </a:cubicBezTo>
                    <a:cubicBezTo>
                      <a:pt x="5382" y="2072"/>
                      <a:pt x="5466" y="1846"/>
                      <a:pt x="5597" y="1667"/>
                    </a:cubicBezTo>
                    <a:cubicBezTo>
                      <a:pt x="5780" y="1398"/>
                      <a:pt x="6105" y="1315"/>
                      <a:pt x="6449" y="1315"/>
                    </a:cubicBezTo>
                    <a:cubicBezTo>
                      <a:pt x="6774" y="1315"/>
                      <a:pt x="7116" y="1389"/>
                      <a:pt x="7371" y="1453"/>
                    </a:cubicBezTo>
                    <a:cubicBezTo>
                      <a:pt x="8335" y="1715"/>
                      <a:pt x="9121" y="2441"/>
                      <a:pt x="9633" y="3287"/>
                    </a:cubicBezTo>
                    <a:cubicBezTo>
                      <a:pt x="9395" y="2870"/>
                      <a:pt x="9252" y="2429"/>
                      <a:pt x="8978" y="2025"/>
                    </a:cubicBezTo>
                    <a:cubicBezTo>
                      <a:pt x="8823" y="1798"/>
                      <a:pt x="8645" y="1608"/>
                      <a:pt x="8466" y="1441"/>
                    </a:cubicBezTo>
                    <a:cubicBezTo>
                      <a:pt x="7778" y="782"/>
                      <a:pt x="6898" y="498"/>
                      <a:pt x="5931" y="498"/>
                    </a:cubicBezTo>
                    <a:cubicBezTo>
                      <a:pt x="5693" y="498"/>
                      <a:pt x="5450" y="515"/>
                      <a:pt x="5204" y="548"/>
                    </a:cubicBezTo>
                    <a:cubicBezTo>
                      <a:pt x="4648" y="630"/>
                      <a:pt x="4039" y="692"/>
                      <a:pt x="3426" y="692"/>
                    </a:cubicBezTo>
                    <a:cubicBezTo>
                      <a:pt x="2423" y="692"/>
                      <a:pt x="1409" y="525"/>
                      <a:pt x="596"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8"/>
              <p:cNvSpPr/>
              <p:nvPr/>
            </p:nvSpPr>
            <p:spPr>
              <a:xfrm>
                <a:off x="2047130" y="3380263"/>
                <a:ext cx="238030" cy="41455"/>
              </a:xfrm>
              <a:custGeom>
                <a:avLst/>
                <a:gdLst/>
                <a:ahLst/>
                <a:cxnLst/>
                <a:rect l="l" t="t" r="r" b="b"/>
                <a:pathLst>
                  <a:path w="3514" h="612" extrusionOk="0">
                    <a:moveTo>
                      <a:pt x="1" y="0"/>
                    </a:moveTo>
                    <a:lnTo>
                      <a:pt x="1" y="0"/>
                    </a:lnTo>
                    <a:cubicBezTo>
                      <a:pt x="710" y="398"/>
                      <a:pt x="1481" y="612"/>
                      <a:pt x="2266" y="612"/>
                    </a:cubicBezTo>
                    <a:cubicBezTo>
                      <a:pt x="2680" y="612"/>
                      <a:pt x="3098" y="552"/>
                      <a:pt x="3513" y="429"/>
                    </a:cubicBezTo>
                    <a:cubicBezTo>
                      <a:pt x="2334" y="274"/>
                      <a:pt x="1179" y="143"/>
                      <a:pt x="1"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2902858" y="3846432"/>
                <a:ext cx="459734" cy="168395"/>
              </a:xfrm>
              <a:custGeom>
                <a:avLst/>
                <a:gdLst/>
                <a:ahLst/>
                <a:cxnLst/>
                <a:rect l="l" t="t" r="r" b="b"/>
                <a:pathLst>
                  <a:path w="6787" h="2486" extrusionOk="0">
                    <a:moveTo>
                      <a:pt x="5394" y="774"/>
                    </a:moveTo>
                    <a:cubicBezTo>
                      <a:pt x="5108" y="929"/>
                      <a:pt x="4798" y="1060"/>
                      <a:pt x="4489" y="1167"/>
                    </a:cubicBezTo>
                    <a:cubicBezTo>
                      <a:pt x="4167" y="1274"/>
                      <a:pt x="3834" y="1346"/>
                      <a:pt x="3489" y="1393"/>
                    </a:cubicBezTo>
                    <a:cubicBezTo>
                      <a:pt x="3240" y="1419"/>
                      <a:pt x="2991" y="1439"/>
                      <a:pt x="2738" y="1439"/>
                    </a:cubicBezTo>
                    <a:cubicBezTo>
                      <a:pt x="2640" y="1439"/>
                      <a:pt x="2541" y="1436"/>
                      <a:pt x="2441" y="1429"/>
                    </a:cubicBezTo>
                    <a:cubicBezTo>
                      <a:pt x="2108" y="1417"/>
                      <a:pt x="1750" y="1369"/>
                      <a:pt x="1405" y="1310"/>
                    </a:cubicBezTo>
                    <a:lnTo>
                      <a:pt x="1405" y="1310"/>
                    </a:lnTo>
                    <a:cubicBezTo>
                      <a:pt x="1750" y="1334"/>
                      <a:pt x="2108" y="1358"/>
                      <a:pt x="2441" y="1358"/>
                    </a:cubicBezTo>
                    <a:cubicBezTo>
                      <a:pt x="2786" y="1358"/>
                      <a:pt x="3132" y="1346"/>
                      <a:pt x="3477" y="1298"/>
                    </a:cubicBezTo>
                    <a:cubicBezTo>
                      <a:pt x="3810" y="1250"/>
                      <a:pt x="4144" y="1191"/>
                      <a:pt x="4453" y="1108"/>
                    </a:cubicBezTo>
                    <a:cubicBezTo>
                      <a:pt x="4787" y="1012"/>
                      <a:pt x="5084" y="917"/>
                      <a:pt x="5394" y="774"/>
                    </a:cubicBezTo>
                    <a:close/>
                    <a:moveTo>
                      <a:pt x="6787" y="0"/>
                    </a:moveTo>
                    <a:cubicBezTo>
                      <a:pt x="5204" y="738"/>
                      <a:pt x="3450" y="1122"/>
                      <a:pt x="1697" y="1122"/>
                    </a:cubicBezTo>
                    <a:cubicBezTo>
                      <a:pt x="1129" y="1122"/>
                      <a:pt x="562" y="1082"/>
                      <a:pt x="0" y="1000"/>
                    </a:cubicBezTo>
                    <a:lnTo>
                      <a:pt x="0" y="1000"/>
                    </a:lnTo>
                    <a:cubicBezTo>
                      <a:pt x="444" y="1506"/>
                      <a:pt x="1263" y="1860"/>
                      <a:pt x="1970" y="1860"/>
                    </a:cubicBezTo>
                    <a:cubicBezTo>
                      <a:pt x="2079" y="1860"/>
                      <a:pt x="2185" y="1851"/>
                      <a:pt x="2286" y="1834"/>
                    </a:cubicBezTo>
                    <a:lnTo>
                      <a:pt x="2286" y="1834"/>
                    </a:lnTo>
                    <a:cubicBezTo>
                      <a:pt x="2048" y="2060"/>
                      <a:pt x="1060" y="2370"/>
                      <a:pt x="1036" y="2429"/>
                    </a:cubicBezTo>
                    <a:cubicBezTo>
                      <a:pt x="1188" y="2468"/>
                      <a:pt x="1353" y="2486"/>
                      <a:pt x="1529" y="2486"/>
                    </a:cubicBezTo>
                    <a:cubicBezTo>
                      <a:pt x="3186" y="2486"/>
                      <a:pt x="5775" y="883"/>
                      <a:pt x="6787"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 name="Google Shape;642;p8"/>
            <p:cNvSpPr/>
            <p:nvPr/>
          </p:nvSpPr>
          <p:spPr>
            <a:xfrm>
              <a:off x="3198518" y="1129275"/>
              <a:ext cx="106670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 name="Google Shape;643;p8"/>
            <p:cNvGrpSpPr/>
            <p:nvPr/>
          </p:nvGrpSpPr>
          <p:grpSpPr>
            <a:xfrm>
              <a:off x="4433200" y="913500"/>
              <a:ext cx="279225" cy="446500"/>
              <a:chOff x="6932400" y="1038950"/>
              <a:chExt cx="279225" cy="446500"/>
            </a:xfrm>
          </p:grpSpPr>
          <p:sp>
            <p:nvSpPr>
              <p:cNvPr id="644" name="Google Shape;644;p8"/>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7042525" y="1038950"/>
                <a:ext cx="58975" cy="446500"/>
              </a:xfrm>
              <a:custGeom>
                <a:avLst/>
                <a:gdLst/>
                <a:ahLst/>
                <a:cxnLst/>
                <a:rect l="l" t="t" r="r" b="b"/>
                <a:pathLst>
                  <a:path w="2359" h="17860" extrusionOk="0">
                    <a:moveTo>
                      <a:pt x="1180" y="0"/>
                    </a:moveTo>
                    <a:lnTo>
                      <a:pt x="1" y="1346"/>
                    </a:lnTo>
                    <a:lnTo>
                      <a:pt x="1001" y="5584"/>
                    </a:lnTo>
                    <a:lnTo>
                      <a:pt x="1" y="16526"/>
                    </a:lnTo>
                    <a:lnTo>
                      <a:pt x="1180" y="17860"/>
                    </a:lnTo>
                    <a:lnTo>
                      <a:pt x="2358" y="16526"/>
                    </a:lnTo>
                    <a:lnTo>
                      <a:pt x="1358" y="5584"/>
                    </a:lnTo>
                    <a:lnTo>
                      <a:pt x="2358" y="1346"/>
                    </a:lnTo>
                    <a:lnTo>
                      <a:pt x="1180" y="0"/>
                    </a:ln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 name="Google Shape;647;p8"/>
            <p:cNvSpPr/>
            <p:nvPr/>
          </p:nvSpPr>
          <p:spPr>
            <a:xfrm>
              <a:off x="3198525" y="1183800"/>
              <a:ext cx="106670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4880393" y="1129275"/>
              <a:ext cx="106670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4880400" y="1183800"/>
              <a:ext cx="106670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 name="Google Shape;650;p8"/>
            <p:cNvGrpSpPr/>
            <p:nvPr/>
          </p:nvGrpSpPr>
          <p:grpSpPr>
            <a:xfrm>
              <a:off x="2947435" y="3939525"/>
              <a:ext cx="323151" cy="111550"/>
              <a:chOff x="3023635" y="3939525"/>
              <a:chExt cx="323151" cy="111550"/>
            </a:xfrm>
          </p:grpSpPr>
          <p:sp>
            <p:nvSpPr>
              <p:cNvPr id="651" name="Google Shape;651;p8"/>
              <p:cNvSpPr/>
              <p:nvPr/>
            </p:nvSpPr>
            <p:spPr>
              <a:xfrm>
                <a:off x="3023635" y="3939525"/>
                <a:ext cx="32314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3023637" y="3994050"/>
                <a:ext cx="32314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 name="Google Shape;653;p8"/>
            <p:cNvGrpSpPr/>
            <p:nvPr/>
          </p:nvGrpSpPr>
          <p:grpSpPr>
            <a:xfrm>
              <a:off x="5873510" y="3939525"/>
              <a:ext cx="323151" cy="111550"/>
              <a:chOff x="3023635" y="3939525"/>
              <a:chExt cx="323151" cy="111550"/>
            </a:xfrm>
          </p:grpSpPr>
          <p:sp>
            <p:nvSpPr>
              <p:cNvPr id="654" name="Google Shape;654;p8"/>
              <p:cNvSpPr/>
              <p:nvPr/>
            </p:nvSpPr>
            <p:spPr>
              <a:xfrm>
                <a:off x="3023635" y="3939525"/>
                <a:ext cx="323148"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3023637" y="3994050"/>
                <a:ext cx="323148" cy="57025"/>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 2 columns" type="twoColTx" preserve="1">
  <p:cSld name="Title + 2 columns">
    <p:spTree>
      <p:nvGrpSpPr>
        <p:cNvPr id="1" name="Shape 32"/>
        <p:cNvGrpSpPr/>
        <p:nvPr/>
      </p:nvGrpSpPr>
      <p:grpSpPr>
        <a:xfrm>
          <a:off x="0" y="0"/>
          <a:ext cx="0" cy="0"/>
          <a:chOff x="0" y="0"/>
          <a:chExt cx="0" cy="0"/>
        </a:xfrm>
      </p:grpSpPr>
      <p:sp>
        <p:nvSpPr>
          <p:cNvPr id="33" name="Google Shape;33;p7"/>
          <p:cNvSpPr/>
          <p:nvPr/>
        </p:nvSpPr>
        <p:spPr>
          <a:xfrm>
            <a:off x="688925" y="688925"/>
            <a:ext cx="7775100" cy="3766750"/>
          </a:xfrm>
          <a:custGeom>
            <a:avLst/>
            <a:gdLst/>
            <a:ahLst/>
            <a:cxnLst/>
            <a:rect l="l" t="t" r="r" b="b"/>
            <a:pathLst>
              <a:path w="311004" h="150670" extrusionOk="0">
                <a:moveTo>
                  <a:pt x="0" y="8232"/>
                </a:moveTo>
                <a:lnTo>
                  <a:pt x="0" y="0"/>
                </a:lnTo>
                <a:lnTo>
                  <a:pt x="311004" y="0"/>
                </a:lnTo>
                <a:lnTo>
                  <a:pt x="311004" y="150670"/>
                </a:lnTo>
                <a:lnTo>
                  <a:pt x="0" y="150670"/>
                </a:lnTo>
                <a:lnTo>
                  <a:pt x="0" y="32926"/>
                </a:lnTo>
              </a:path>
            </a:pathLst>
          </a:custGeom>
          <a:noFill/>
          <a:ln w="9525" cap="flat" cmpd="sng">
            <a:solidFill>
              <a:schemeClr val="dk2"/>
            </a:solidFill>
            <a:prstDash val="solid"/>
            <a:round/>
            <a:headEnd type="none" w="med" len="med"/>
            <a:tailEnd type="none" w="med" len="med"/>
          </a:ln>
        </p:spPr>
      </p:sp>
      <p:sp>
        <p:nvSpPr>
          <p:cNvPr id="34" name="Google Shape;34;p7"/>
          <p:cNvSpPr txBox="1">
            <a:spLocks noGrp="1"/>
          </p:cNvSpPr>
          <p:nvPr>
            <p:ph type="title"/>
          </p:nvPr>
        </p:nvSpPr>
        <p:spPr>
          <a:xfrm>
            <a:off x="545800" y="885775"/>
            <a:ext cx="7772400" cy="626400"/>
          </a:xfrm>
          <a:prstGeom prst="rect">
            <a:avLst/>
          </a:prstGeom>
        </p:spPr>
        <p:txBody>
          <a:bodyPr spcFirstLastPara="1" wrap="square" lIns="0" tIns="0" rIns="0" bIns="0" anchor="ctr"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5" name="Google Shape;35;p7"/>
          <p:cNvSpPr txBox="1">
            <a:spLocks noGrp="1"/>
          </p:cNvSpPr>
          <p:nvPr>
            <p:ph type="body" idx="1"/>
          </p:nvPr>
        </p:nvSpPr>
        <p:spPr>
          <a:xfrm>
            <a:off x="1046825" y="1636475"/>
            <a:ext cx="2575200" cy="26091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600"/>
              </a:spcBef>
              <a:spcAft>
                <a:spcPts val="0"/>
              </a:spcAft>
              <a:buSzPts val="1800"/>
              <a:buChar char="╺"/>
              <a:defRPr sz="1800"/>
            </a:lvl2pPr>
            <a:lvl3pPr marL="1371600" lvl="2" indent="-342900" rtl="0">
              <a:spcBef>
                <a:spcPts val="600"/>
              </a:spcBef>
              <a:spcAft>
                <a:spcPts val="0"/>
              </a:spcAft>
              <a:buSzPts val="1800"/>
              <a:buChar char="■"/>
              <a:defRPr sz="1800"/>
            </a:lvl3pPr>
            <a:lvl4pPr marL="1828800" lvl="3" indent="-342900" rtl="0">
              <a:spcBef>
                <a:spcPts val="600"/>
              </a:spcBef>
              <a:spcAft>
                <a:spcPts val="0"/>
              </a:spcAft>
              <a:buSzPts val="1800"/>
              <a:buChar char="●"/>
              <a:defRPr sz="1800"/>
            </a:lvl4pPr>
            <a:lvl5pPr marL="2286000" lvl="4" indent="-342900" rtl="0">
              <a:spcBef>
                <a:spcPts val="600"/>
              </a:spcBef>
              <a:spcAft>
                <a:spcPts val="0"/>
              </a:spcAft>
              <a:buSzPts val="1800"/>
              <a:buChar char="○"/>
              <a:defRPr sz="1800"/>
            </a:lvl5pPr>
            <a:lvl6pPr marL="2743200" lvl="5" indent="-342900" rtl="0">
              <a:spcBef>
                <a:spcPts val="600"/>
              </a:spcBef>
              <a:spcAft>
                <a:spcPts val="0"/>
              </a:spcAft>
              <a:buSzPts val="1800"/>
              <a:buChar char="■"/>
              <a:defRPr sz="1800"/>
            </a:lvl6pPr>
            <a:lvl7pPr marL="3200400" lvl="6" indent="-342900" rtl="0">
              <a:spcBef>
                <a:spcPts val="600"/>
              </a:spcBef>
              <a:spcAft>
                <a:spcPts val="0"/>
              </a:spcAft>
              <a:buSzPts val="1800"/>
              <a:buChar char="●"/>
              <a:defRPr sz="1800"/>
            </a:lvl7pPr>
            <a:lvl8pPr marL="3657600" lvl="7" indent="-342900" rtl="0">
              <a:spcBef>
                <a:spcPts val="600"/>
              </a:spcBef>
              <a:spcAft>
                <a:spcPts val="0"/>
              </a:spcAft>
              <a:buSzPts val="1800"/>
              <a:buChar char="○"/>
              <a:defRPr sz="1800"/>
            </a:lvl8pPr>
            <a:lvl9pPr marL="4114800" lvl="8" indent="-342900" rtl="0">
              <a:spcBef>
                <a:spcPts val="600"/>
              </a:spcBef>
              <a:spcAft>
                <a:spcPts val="600"/>
              </a:spcAft>
              <a:buSzPts val="1800"/>
              <a:buChar char="■"/>
              <a:defRPr sz="1800"/>
            </a:lvl9pPr>
          </a:lstStyle>
          <a:p>
            <a:endParaRPr/>
          </a:p>
        </p:txBody>
      </p:sp>
      <p:sp>
        <p:nvSpPr>
          <p:cNvPr id="36" name="Google Shape;36;p7"/>
          <p:cNvSpPr txBox="1">
            <a:spLocks noGrp="1"/>
          </p:cNvSpPr>
          <p:nvPr>
            <p:ph type="body" idx="2"/>
          </p:nvPr>
        </p:nvSpPr>
        <p:spPr>
          <a:xfrm>
            <a:off x="3884518" y="1636475"/>
            <a:ext cx="2575200" cy="2609100"/>
          </a:xfrm>
          <a:prstGeom prst="rect">
            <a:avLst/>
          </a:prstGeom>
        </p:spPr>
        <p:txBody>
          <a:bodyPr spcFirstLastPara="1" wrap="square" lIns="0" tIns="0" rIns="0" bIns="0" anchor="t" anchorCtr="0">
            <a:noAutofit/>
          </a:bodyPr>
          <a:lstStyle>
            <a:lvl1pPr marL="457200" lvl="0" indent="-342900" rtl="0">
              <a:spcBef>
                <a:spcPts val="0"/>
              </a:spcBef>
              <a:spcAft>
                <a:spcPts val="0"/>
              </a:spcAft>
              <a:buSzPts val="1800"/>
              <a:buChar char="▸"/>
              <a:defRPr sz="1800"/>
            </a:lvl1pPr>
            <a:lvl2pPr marL="914400" lvl="1" indent="-342900" rtl="0">
              <a:spcBef>
                <a:spcPts val="600"/>
              </a:spcBef>
              <a:spcAft>
                <a:spcPts val="0"/>
              </a:spcAft>
              <a:buSzPts val="1800"/>
              <a:buChar char="╺"/>
              <a:defRPr sz="1800"/>
            </a:lvl2pPr>
            <a:lvl3pPr marL="1371600" lvl="2" indent="-342900" rtl="0">
              <a:spcBef>
                <a:spcPts val="600"/>
              </a:spcBef>
              <a:spcAft>
                <a:spcPts val="0"/>
              </a:spcAft>
              <a:buSzPts val="1800"/>
              <a:buChar char="■"/>
              <a:defRPr sz="1800"/>
            </a:lvl3pPr>
            <a:lvl4pPr marL="1828800" lvl="3" indent="-342900" rtl="0">
              <a:spcBef>
                <a:spcPts val="600"/>
              </a:spcBef>
              <a:spcAft>
                <a:spcPts val="0"/>
              </a:spcAft>
              <a:buSzPts val="1800"/>
              <a:buChar char="●"/>
              <a:defRPr sz="1800"/>
            </a:lvl4pPr>
            <a:lvl5pPr marL="2286000" lvl="4" indent="-342900" rtl="0">
              <a:spcBef>
                <a:spcPts val="600"/>
              </a:spcBef>
              <a:spcAft>
                <a:spcPts val="0"/>
              </a:spcAft>
              <a:buSzPts val="1800"/>
              <a:buChar char="○"/>
              <a:defRPr sz="1800"/>
            </a:lvl5pPr>
            <a:lvl6pPr marL="2743200" lvl="5" indent="-342900" rtl="0">
              <a:spcBef>
                <a:spcPts val="600"/>
              </a:spcBef>
              <a:spcAft>
                <a:spcPts val="0"/>
              </a:spcAft>
              <a:buSzPts val="1800"/>
              <a:buChar char="■"/>
              <a:defRPr sz="1800"/>
            </a:lvl6pPr>
            <a:lvl7pPr marL="3200400" lvl="6" indent="-342900" rtl="0">
              <a:spcBef>
                <a:spcPts val="600"/>
              </a:spcBef>
              <a:spcAft>
                <a:spcPts val="0"/>
              </a:spcAft>
              <a:buSzPts val="1800"/>
              <a:buChar char="●"/>
              <a:defRPr sz="1800"/>
            </a:lvl7pPr>
            <a:lvl8pPr marL="3657600" lvl="7" indent="-342900" rtl="0">
              <a:spcBef>
                <a:spcPts val="600"/>
              </a:spcBef>
              <a:spcAft>
                <a:spcPts val="0"/>
              </a:spcAft>
              <a:buSzPts val="1800"/>
              <a:buChar char="○"/>
              <a:defRPr sz="1800"/>
            </a:lvl8pPr>
            <a:lvl9pPr marL="4114800" lvl="8" indent="-342900" rtl="0">
              <a:spcBef>
                <a:spcPts val="600"/>
              </a:spcBef>
              <a:spcAft>
                <a:spcPts val="600"/>
              </a:spcAft>
              <a:buSzPts val="1800"/>
              <a:buChar char="■"/>
              <a:defRPr sz="1800"/>
            </a:lvl9pPr>
          </a:lstStyle>
          <a:p>
            <a:endParaRPr/>
          </a:p>
        </p:txBody>
      </p:sp>
      <p:sp>
        <p:nvSpPr>
          <p:cNvPr id="37" name="Google Shape;37;p7"/>
          <p:cNvSpPr txBox="1">
            <a:spLocks noGrp="1"/>
          </p:cNvSpPr>
          <p:nvPr>
            <p:ph type="sldNum" idx="12"/>
          </p:nvPr>
        </p:nvSpPr>
        <p:spPr>
          <a:xfrm>
            <a:off x="8458194" y="0"/>
            <a:ext cx="685800" cy="685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‹Nº›</a:t>
            </a:fld>
            <a:endParaRPr/>
          </a:p>
        </p:txBody>
      </p:sp>
    </p:spTree>
    <p:extLst>
      <p:ext uri="{BB962C8B-B14F-4D97-AF65-F5344CB8AC3E}">
        <p14:creationId xmlns:p14="http://schemas.microsoft.com/office/powerpoint/2010/main" val="81029602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4_Contents slide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835043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8_Contents slide layou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334D595-2B2A-4CFB-AB82-01B610771ACA}"/>
              </a:ext>
            </a:extLst>
          </p:cNvPr>
          <p:cNvSpPr/>
          <p:nvPr userDrawn="1"/>
        </p:nvSpPr>
        <p:spPr>
          <a:xfrm>
            <a:off x="0" y="355550"/>
            <a:ext cx="8778226" cy="4432401"/>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0" name="Picture Placeholder 9">
            <a:extLst>
              <a:ext uri="{FF2B5EF4-FFF2-40B4-BE49-F238E27FC236}">
                <a16:creationId xmlns:a16="http://schemas.microsoft.com/office/drawing/2014/main" id="{EA64BFEB-701F-4523-9B1A-D0CE644C530E}"/>
              </a:ext>
            </a:extLst>
          </p:cNvPr>
          <p:cNvSpPr>
            <a:spLocks noGrp="1"/>
          </p:cNvSpPr>
          <p:nvPr>
            <p:ph type="pic" sz="quarter" idx="14" hasCustomPrompt="1"/>
          </p:nvPr>
        </p:nvSpPr>
        <p:spPr>
          <a:xfrm>
            <a:off x="0" y="0"/>
            <a:ext cx="5192486" cy="5143500"/>
          </a:xfrm>
          <a:custGeom>
            <a:avLst/>
            <a:gdLst>
              <a:gd name="connsiteX0" fmla="*/ 0 w 6923314"/>
              <a:gd name="connsiteY0" fmla="*/ 0 h 6858000"/>
              <a:gd name="connsiteX1" fmla="*/ 5208814 w 6923314"/>
              <a:gd name="connsiteY1" fmla="*/ 0 h 6858000"/>
              <a:gd name="connsiteX2" fmla="*/ 6923314 w 6923314"/>
              <a:gd name="connsiteY2" fmla="*/ 6858000 h 6858000"/>
              <a:gd name="connsiteX3" fmla="*/ 1305197 w 6923314"/>
              <a:gd name="connsiteY3" fmla="*/ 6858000 h 6858000"/>
              <a:gd name="connsiteX4" fmla="*/ 0 w 6923314"/>
              <a:gd name="connsiteY4" fmla="*/ 1637212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3314" h="6858000">
                <a:moveTo>
                  <a:pt x="0" y="0"/>
                </a:moveTo>
                <a:lnTo>
                  <a:pt x="5208814" y="0"/>
                </a:lnTo>
                <a:lnTo>
                  <a:pt x="6923314" y="6858000"/>
                </a:lnTo>
                <a:lnTo>
                  <a:pt x="1305197" y="6858000"/>
                </a:lnTo>
                <a:lnTo>
                  <a:pt x="0" y="1637212"/>
                </a:lnTo>
                <a:close/>
              </a:path>
            </a:pathLst>
          </a:custGeom>
          <a:solidFill>
            <a:schemeClr val="bg1">
              <a:lumMod val="95000"/>
            </a:schemeClr>
          </a:solidFill>
          <a:ln w="25400">
            <a:noFill/>
          </a:ln>
        </p:spPr>
        <p:txBody>
          <a:bodyPr wrap="square" anchor="ctr">
            <a:noAutofit/>
          </a:bodyPr>
          <a:lstStyle>
            <a:lvl1pPr marL="0" indent="0" algn="ctr">
              <a:lnSpc>
                <a:spcPct val="100000"/>
              </a:lnSpc>
              <a:buNone/>
              <a:defRPr sz="9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52735228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2_Contents slide layout">
    <p:spTree>
      <p:nvGrpSpPr>
        <p:cNvPr id="1" name=""/>
        <p:cNvGrpSpPr/>
        <p:nvPr/>
      </p:nvGrpSpPr>
      <p:grpSpPr>
        <a:xfrm>
          <a:off x="0" y="0"/>
          <a:ext cx="0" cy="0"/>
          <a:chOff x="0" y="0"/>
          <a:chExt cx="0" cy="0"/>
        </a:xfrm>
      </p:grpSpPr>
      <p:sp>
        <p:nvSpPr>
          <p:cNvPr id="8" name="Freeform 5"/>
          <p:cNvSpPr>
            <a:spLocks/>
          </p:cNvSpPr>
          <p:nvPr userDrawn="1"/>
        </p:nvSpPr>
        <p:spPr bwMode="auto">
          <a:xfrm>
            <a:off x="0" y="0"/>
            <a:ext cx="9144000" cy="901016"/>
          </a:xfrm>
          <a:custGeom>
            <a:avLst/>
            <a:gdLst>
              <a:gd name="T0" fmla="*/ 814 w 814"/>
              <a:gd name="T1" fmla="*/ 25 h 378"/>
              <a:gd name="T2" fmla="*/ 811 w 814"/>
              <a:gd name="T3" fmla="*/ 0 h 378"/>
              <a:gd name="T4" fmla="*/ 0 w 814"/>
              <a:gd name="T5" fmla="*/ 0 h 378"/>
              <a:gd name="T6" fmla="*/ 0 w 814"/>
              <a:gd name="T7" fmla="*/ 378 h 378"/>
              <a:gd name="T8" fmla="*/ 20 w 814"/>
              <a:gd name="T9" fmla="*/ 378 h 378"/>
              <a:gd name="T10" fmla="*/ 814 w 814"/>
              <a:gd name="T11" fmla="*/ 25 h 378"/>
            </a:gdLst>
            <a:ahLst/>
            <a:cxnLst>
              <a:cxn ang="0">
                <a:pos x="T0" y="T1"/>
              </a:cxn>
              <a:cxn ang="0">
                <a:pos x="T2" y="T3"/>
              </a:cxn>
              <a:cxn ang="0">
                <a:pos x="T4" y="T5"/>
              </a:cxn>
              <a:cxn ang="0">
                <a:pos x="T6" y="T7"/>
              </a:cxn>
              <a:cxn ang="0">
                <a:pos x="T8" y="T9"/>
              </a:cxn>
              <a:cxn ang="0">
                <a:pos x="T10" y="T11"/>
              </a:cxn>
            </a:cxnLst>
            <a:rect l="0" t="0" r="r" b="b"/>
            <a:pathLst>
              <a:path w="814" h="378">
                <a:moveTo>
                  <a:pt x="814" y="25"/>
                </a:moveTo>
                <a:cubicBezTo>
                  <a:pt x="814" y="17"/>
                  <a:pt x="813" y="8"/>
                  <a:pt x="811" y="0"/>
                </a:cubicBezTo>
                <a:cubicBezTo>
                  <a:pt x="0" y="0"/>
                  <a:pt x="0" y="0"/>
                  <a:pt x="0" y="0"/>
                </a:cubicBezTo>
                <a:cubicBezTo>
                  <a:pt x="0" y="378"/>
                  <a:pt x="0" y="378"/>
                  <a:pt x="0" y="378"/>
                </a:cubicBezTo>
                <a:cubicBezTo>
                  <a:pt x="7" y="378"/>
                  <a:pt x="13" y="378"/>
                  <a:pt x="20" y="378"/>
                </a:cubicBezTo>
                <a:cubicBezTo>
                  <a:pt x="458" y="378"/>
                  <a:pt x="814" y="220"/>
                  <a:pt x="814" y="25"/>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s-PE" sz="1050"/>
          </a:p>
        </p:txBody>
      </p:sp>
      <p:sp>
        <p:nvSpPr>
          <p:cNvPr id="2" name="Text Placeholder 9">
            <a:extLst>
              <a:ext uri="{FF2B5EF4-FFF2-40B4-BE49-F238E27FC236}">
                <a16:creationId xmlns:a16="http://schemas.microsoft.com/office/drawing/2014/main" id="{23DE32A5-6181-4C51-AD5C-3F1A448478A1}"/>
              </a:ext>
            </a:extLst>
          </p:cNvPr>
          <p:cNvSpPr>
            <a:spLocks noGrp="1"/>
          </p:cNvSpPr>
          <p:nvPr userDrawn="1">
            <p:ph type="body" sz="quarter" idx="10" hasCustomPrompt="1"/>
          </p:nvPr>
        </p:nvSpPr>
        <p:spPr>
          <a:xfrm>
            <a:off x="242647" y="254632"/>
            <a:ext cx="8679898" cy="543185"/>
          </a:xfrm>
          <a:prstGeom prst="rect">
            <a:avLst/>
          </a:prstGeom>
        </p:spPr>
        <p:txBody>
          <a:bodyPr anchor="ctr"/>
          <a:lstStyle>
            <a:lvl1pPr marL="0" indent="0" algn="ctr">
              <a:buNone/>
              <a:defRPr sz="4050" b="0" baseline="0">
                <a:solidFill>
                  <a:srgbClr val="47346C"/>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54290693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496"/>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656"/>
        <p:cNvGrpSpPr/>
        <p:nvPr/>
      </p:nvGrpSpPr>
      <p:grpSpPr>
        <a:xfrm>
          <a:off x="0" y="0"/>
          <a:ext cx="0" cy="0"/>
          <a:chOff x="0" y="0"/>
          <a:chExt cx="0" cy="0"/>
        </a:xfrm>
      </p:grpSpPr>
      <p:grpSp>
        <p:nvGrpSpPr>
          <p:cNvPr id="657" name="Google Shape;657;p9"/>
          <p:cNvGrpSpPr/>
          <p:nvPr/>
        </p:nvGrpSpPr>
        <p:grpSpPr>
          <a:xfrm>
            <a:off x="-23" y="114913"/>
            <a:ext cx="9067896" cy="4900595"/>
            <a:chOff x="-23" y="114913"/>
            <a:chExt cx="9067896" cy="4900595"/>
          </a:xfrm>
        </p:grpSpPr>
        <p:grpSp>
          <p:nvGrpSpPr>
            <p:cNvPr id="658" name="Google Shape;658;p9"/>
            <p:cNvGrpSpPr/>
            <p:nvPr/>
          </p:nvGrpSpPr>
          <p:grpSpPr>
            <a:xfrm flipH="1">
              <a:off x="4477159" y="4842845"/>
              <a:ext cx="189780" cy="172662"/>
              <a:chOff x="4520653" y="4806269"/>
              <a:chExt cx="189780" cy="172662"/>
            </a:xfrm>
          </p:grpSpPr>
          <p:sp>
            <p:nvSpPr>
              <p:cNvPr id="659" name="Google Shape;659;p9"/>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9"/>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9"/>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 name="Google Shape;662;p9"/>
            <p:cNvSpPr/>
            <p:nvPr/>
          </p:nvSpPr>
          <p:spPr>
            <a:xfrm flipH="1">
              <a:off x="4470441"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 name="Google Shape;663;p9"/>
            <p:cNvGrpSpPr/>
            <p:nvPr/>
          </p:nvGrpSpPr>
          <p:grpSpPr>
            <a:xfrm flipH="1">
              <a:off x="-23" y="114937"/>
              <a:ext cx="9067896" cy="4880416"/>
              <a:chOff x="76177" y="114937"/>
              <a:chExt cx="9067896" cy="4880416"/>
            </a:xfrm>
          </p:grpSpPr>
          <p:grpSp>
            <p:nvGrpSpPr>
              <p:cNvPr id="664" name="Google Shape;664;p9"/>
              <p:cNvGrpSpPr/>
              <p:nvPr/>
            </p:nvGrpSpPr>
            <p:grpSpPr>
              <a:xfrm>
                <a:off x="194306" y="1034696"/>
                <a:ext cx="213648" cy="3005896"/>
                <a:chOff x="194306" y="1034696"/>
                <a:chExt cx="213648" cy="3005896"/>
              </a:xfrm>
            </p:grpSpPr>
            <p:sp>
              <p:nvSpPr>
                <p:cNvPr id="665" name="Google Shape;665;p9"/>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9"/>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9"/>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9"/>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 name="Google Shape;669;p9"/>
              <p:cNvGrpSpPr/>
              <p:nvPr/>
            </p:nvGrpSpPr>
            <p:grpSpPr>
              <a:xfrm>
                <a:off x="1005226" y="210401"/>
                <a:ext cx="8138847" cy="211872"/>
                <a:chOff x="1005226" y="199492"/>
                <a:chExt cx="8138847" cy="211872"/>
              </a:xfrm>
            </p:grpSpPr>
            <p:sp>
              <p:nvSpPr>
                <p:cNvPr id="670" name="Google Shape;670;p9"/>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9"/>
                <p:cNvGrpSpPr/>
                <p:nvPr/>
              </p:nvGrpSpPr>
              <p:grpSpPr>
                <a:xfrm>
                  <a:off x="1005226" y="199492"/>
                  <a:ext cx="3295960" cy="211872"/>
                  <a:chOff x="1018925" y="254356"/>
                  <a:chExt cx="3295960" cy="211872"/>
                </a:xfrm>
              </p:grpSpPr>
              <p:sp>
                <p:nvSpPr>
                  <p:cNvPr id="672" name="Google Shape;672;p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 name="Google Shape;674;p9"/>
              <p:cNvGrpSpPr/>
              <p:nvPr/>
            </p:nvGrpSpPr>
            <p:grpSpPr>
              <a:xfrm>
                <a:off x="91453" y="114937"/>
                <a:ext cx="750045" cy="777207"/>
                <a:chOff x="54877" y="169801"/>
                <a:chExt cx="750045" cy="777207"/>
              </a:xfrm>
            </p:grpSpPr>
            <p:sp>
              <p:nvSpPr>
                <p:cNvPr id="675" name="Google Shape;675;p9"/>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9"/>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9"/>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9"/>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9"/>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9"/>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9"/>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9"/>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9"/>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9"/>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9"/>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9"/>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9"/>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9"/>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9"/>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9"/>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9"/>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9"/>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9"/>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9"/>
              <p:cNvGrpSpPr/>
              <p:nvPr/>
            </p:nvGrpSpPr>
            <p:grpSpPr>
              <a:xfrm>
                <a:off x="76177" y="4248700"/>
                <a:ext cx="779177" cy="746654"/>
                <a:chOff x="39601" y="4212124"/>
                <a:chExt cx="779177" cy="746654"/>
              </a:xfrm>
            </p:grpSpPr>
            <p:sp>
              <p:nvSpPr>
                <p:cNvPr id="695" name="Google Shape;695;p9"/>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9"/>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9"/>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9"/>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9"/>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9"/>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9"/>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9"/>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9"/>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9"/>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9"/>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9"/>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9"/>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9"/>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9"/>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9"/>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9"/>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9"/>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9"/>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9"/>
              <p:cNvGrpSpPr/>
              <p:nvPr/>
            </p:nvGrpSpPr>
            <p:grpSpPr>
              <a:xfrm rot="10800000" flipH="1">
                <a:off x="1005226" y="4721208"/>
                <a:ext cx="8138847" cy="211872"/>
                <a:chOff x="1005226" y="199492"/>
                <a:chExt cx="8138847" cy="211872"/>
              </a:xfrm>
            </p:grpSpPr>
            <p:sp>
              <p:nvSpPr>
                <p:cNvPr id="715" name="Google Shape;715;p9"/>
                <p:cNvSpPr/>
                <p:nvPr/>
              </p:nvSpPr>
              <p:spPr>
                <a:xfrm>
                  <a:off x="4842450" y="199550"/>
                  <a:ext cx="4301622" cy="14950"/>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 name="Google Shape;716;p9"/>
                <p:cNvGrpSpPr/>
                <p:nvPr/>
              </p:nvGrpSpPr>
              <p:grpSpPr>
                <a:xfrm>
                  <a:off x="1005226" y="199492"/>
                  <a:ext cx="3295960" cy="211872"/>
                  <a:chOff x="1018925" y="254356"/>
                  <a:chExt cx="3295960" cy="211872"/>
                </a:xfrm>
              </p:grpSpPr>
              <p:sp>
                <p:nvSpPr>
                  <p:cNvPr id="717" name="Google Shape;717;p9"/>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9"/>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19" name="Google Shape;719;p9"/>
          <p:cNvSpPr txBox="1">
            <a:spLocks noGrp="1"/>
          </p:cNvSpPr>
          <p:nvPr>
            <p:ph type="title"/>
          </p:nvPr>
        </p:nvSpPr>
        <p:spPr>
          <a:xfrm>
            <a:off x="1048525" y="1454025"/>
            <a:ext cx="4045200" cy="1335900"/>
          </a:xfrm>
          <a:prstGeom prst="rect">
            <a:avLst/>
          </a:prstGeom>
        </p:spPr>
        <p:txBody>
          <a:bodyPr spcFirstLastPara="1" wrap="square" lIns="91425" tIns="91425" rIns="91425" bIns="91425" anchor="b" anchorCtr="0">
            <a:noAutofit/>
          </a:bodyPr>
          <a:lstStyle>
            <a:lvl1pPr lvl="0" algn="l">
              <a:spcBef>
                <a:spcPts val="0"/>
              </a:spcBef>
              <a:spcAft>
                <a:spcPts val="0"/>
              </a:spcAft>
              <a:buSzPts val="4200"/>
              <a:buNone/>
              <a:defRPr sz="7900">
                <a:solidFill>
                  <a:schemeClr val="accent5"/>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720" name="Google Shape;720;p9"/>
          <p:cNvSpPr txBox="1">
            <a:spLocks noGrp="1"/>
          </p:cNvSpPr>
          <p:nvPr>
            <p:ph type="subTitle" idx="1"/>
          </p:nvPr>
        </p:nvSpPr>
        <p:spPr>
          <a:xfrm>
            <a:off x="1048525" y="2722100"/>
            <a:ext cx="3639900" cy="9543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500">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21"/>
        <p:cNvGrpSpPr/>
        <p:nvPr/>
      </p:nvGrpSpPr>
      <p:grpSpPr>
        <a:xfrm>
          <a:off x="0" y="0"/>
          <a:ext cx="0" cy="0"/>
          <a:chOff x="0" y="0"/>
          <a:chExt cx="0" cy="0"/>
        </a:xfrm>
      </p:grpSpPr>
      <p:grpSp>
        <p:nvGrpSpPr>
          <p:cNvPr id="722" name="Google Shape;722;p10"/>
          <p:cNvGrpSpPr/>
          <p:nvPr/>
        </p:nvGrpSpPr>
        <p:grpSpPr>
          <a:xfrm>
            <a:off x="76177" y="114913"/>
            <a:ext cx="8991497" cy="4900595"/>
            <a:chOff x="76177" y="114913"/>
            <a:chExt cx="8991497" cy="4900595"/>
          </a:xfrm>
        </p:grpSpPr>
        <p:grpSp>
          <p:nvGrpSpPr>
            <p:cNvPr id="723" name="Google Shape;723;p10"/>
            <p:cNvGrpSpPr/>
            <p:nvPr/>
          </p:nvGrpSpPr>
          <p:grpSpPr>
            <a:xfrm>
              <a:off x="4477110" y="4842845"/>
              <a:ext cx="189780" cy="172662"/>
              <a:chOff x="4520653" y="4806269"/>
              <a:chExt cx="189780" cy="172662"/>
            </a:xfrm>
          </p:grpSpPr>
          <p:sp>
            <p:nvSpPr>
              <p:cNvPr id="724" name="Google Shape;724;p10"/>
              <p:cNvSpPr/>
              <p:nvPr/>
            </p:nvSpPr>
            <p:spPr>
              <a:xfrm>
                <a:off x="4579176" y="4806269"/>
                <a:ext cx="73477" cy="172662"/>
              </a:xfrm>
              <a:custGeom>
                <a:avLst/>
                <a:gdLst/>
                <a:ahLst/>
                <a:cxnLst/>
                <a:rect l="l" t="t" r="r" b="b"/>
                <a:pathLst>
                  <a:path w="2275" h="5346" extrusionOk="0">
                    <a:moveTo>
                      <a:pt x="1131" y="1"/>
                    </a:moveTo>
                    <a:cubicBezTo>
                      <a:pt x="1131" y="1"/>
                      <a:pt x="0" y="1201"/>
                      <a:pt x="0" y="2679"/>
                    </a:cubicBezTo>
                    <a:cubicBezTo>
                      <a:pt x="0" y="4145"/>
                      <a:pt x="1131" y="5345"/>
                      <a:pt x="1131" y="5345"/>
                    </a:cubicBezTo>
                    <a:cubicBezTo>
                      <a:pt x="1131" y="5345"/>
                      <a:pt x="2274" y="4145"/>
                      <a:pt x="2274" y="2679"/>
                    </a:cubicBezTo>
                    <a:cubicBezTo>
                      <a:pt x="2274" y="1201"/>
                      <a:pt x="1131" y="1"/>
                      <a:pt x="113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0"/>
              <p:cNvSpPr/>
              <p:nvPr/>
            </p:nvSpPr>
            <p:spPr>
              <a:xfrm>
                <a:off x="4520653" y="4826423"/>
                <a:ext cx="60396" cy="60429"/>
              </a:xfrm>
              <a:custGeom>
                <a:avLst/>
                <a:gdLst/>
                <a:ahLst/>
                <a:cxnLst/>
                <a:rect l="l" t="t" r="r" b="b"/>
                <a:pathLst>
                  <a:path w="1870" h="1871" extrusionOk="0">
                    <a:moveTo>
                      <a:pt x="1870" y="0"/>
                    </a:moveTo>
                    <a:lnTo>
                      <a:pt x="1870" y="0"/>
                    </a:lnTo>
                    <a:cubicBezTo>
                      <a:pt x="1870" y="0"/>
                      <a:pt x="1062" y="23"/>
                      <a:pt x="543" y="531"/>
                    </a:cubicBezTo>
                    <a:cubicBezTo>
                      <a:pt x="35" y="1062"/>
                      <a:pt x="0" y="1870"/>
                      <a:pt x="0" y="1870"/>
                    </a:cubicBezTo>
                    <a:cubicBezTo>
                      <a:pt x="0" y="1870"/>
                      <a:pt x="808" y="1847"/>
                      <a:pt x="1327" y="1328"/>
                    </a:cubicBezTo>
                    <a:cubicBezTo>
                      <a:pt x="1847" y="808"/>
                      <a:pt x="1870" y="0"/>
                      <a:pt x="18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0"/>
              <p:cNvSpPr/>
              <p:nvPr/>
            </p:nvSpPr>
            <p:spPr>
              <a:xfrm>
                <a:off x="4650359" y="4826423"/>
                <a:ext cx="60073" cy="60429"/>
              </a:xfrm>
              <a:custGeom>
                <a:avLst/>
                <a:gdLst/>
                <a:ahLst/>
                <a:cxnLst/>
                <a:rect l="l" t="t" r="r" b="b"/>
                <a:pathLst>
                  <a:path w="1860" h="1871" extrusionOk="0">
                    <a:moveTo>
                      <a:pt x="1" y="0"/>
                    </a:moveTo>
                    <a:cubicBezTo>
                      <a:pt x="1" y="0"/>
                      <a:pt x="12" y="808"/>
                      <a:pt x="532" y="1328"/>
                    </a:cubicBezTo>
                    <a:cubicBezTo>
                      <a:pt x="1051" y="1847"/>
                      <a:pt x="1859" y="1870"/>
                      <a:pt x="1859" y="1870"/>
                    </a:cubicBezTo>
                    <a:cubicBezTo>
                      <a:pt x="1859" y="1870"/>
                      <a:pt x="1836" y="1062"/>
                      <a:pt x="1328" y="531"/>
                    </a:cubicBezTo>
                    <a:cubicBezTo>
                      <a:pt x="809" y="23"/>
                      <a:pt x="1" y="0"/>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 name="Google Shape;727;p10"/>
            <p:cNvGrpSpPr/>
            <p:nvPr/>
          </p:nvGrpSpPr>
          <p:grpSpPr>
            <a:xfrm>
              <a:off x="194306" y="1034696"/>
              <a:ext cx="213648" cy="3005896"/>
              <a:chOff x="194306" y="1034696"/>
              <a:chExt cx="213648" cy="3005896"/>
            </a:xfrm>
          </p:grpSpPr>
          <p:sp>
            <p:nvSpPr>
              <p:cNvPr id="728" name="Google Shape;728;p10"/>
              <p:cNvSpPr/>
              <p:nvPr/>
            </p:nvSpPr>
            <p:spPr>
              <a:xfrm>
                <a:off x="196179" y="1165533"/>
                <a:ext cx="14921" cy="1487494"/>
              </a:xfrm>
              <a:custGeom>
                <a:avLst/>
                <a:gdLst/>
                <a:ahLst/>
                <a:cxnLst/>
                <a:rect l="l" t="t" r="r" b="b"/>
                <a:pathLst>
                  <a:path w="462"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0"/>
              <p:cNvSpPr/>
              <p:nvPr/>
            </p:nvSpPr>
            <p:spPr>
              <a:xfrm>
                <a:off x="194306" y="1034696"/>
                <a:ext cx="213648" cy="143918"/>
              </a:xfrm>
              <a:custGeom>
                <a:avLst/>
                <a:gdLst/>
                <a:ahLst/>
                <a:cxnLst/>
                <a:rect l="l" t="t" r="r" b="b"/>
                <a:pathLst>
                  <a:path w="6615" h="4456" extrusionOk="0">
                    <a:moveTo>
                      <a:pt x="3925" y="0"/>
                    </a:moveTo>
                    <a:lnTo>
                      <a:pt x="3498" y="35"/>
                    </a:lnTo>
                    <a:lnTo>
                      <a:pt x="3071" y="104"/>
                    </a:lnTo>
                    <a:cubicBezTo>
                      <a:pt x="2944" y="151"/>
                      <a:pt x="2805" y="174"/>
                      <a:pt x="2667" y="220"/>
                    </a:cubicBezTo>
                    <a:cubicBezTo>
                      <a:pt x="2136" y="404"/>
                      <a:pt x="1651" y="705"/>
                      <a:pt x="1259" y="1097"/>
                    </a:cubicBezTo>
                    <a:cubicBezTo>
                      <a:pt x="451" y="1859"/>
                      <a:pt x="1" y="2978"/>
                      <a:pt x="47" y="4052"/>
                    </a:cubicBezTo>
                    <a:cubicBezTo>
                      <a:pt x="47" y="4183"/>
                      <a:pt x="149" y="4272"/>
                      <a:pt x="258" y="4272"/>
                    </a:cubicBezTo>
                    <a:cubicBezTo>
                      <a:pt x="265" y="4272"/>
                      <a:pt x="271" y="4272"/>
                      <a:pt x="278" y="4271"/>
                    </a:cubicBezTo>
                    <a:cubicBezTo>
                      <a:pt x="405" y="4271"/>
                      <a:pt x="508" y="4167"/>
                      <a:pt x="508" y="4052"/>
                    </a:cubicBezTo>
                    <a:cubicBezTo>
                      <a:pt x="543" y="3094"/>
                      <a:pt x="1005" y="2182"/>
                      <a:pt x="1720" y="1605"/>
                    </a:cubicBezTo>
                    <a:cubicBezTo>
                      <a:pt x="2078" y="1316"/>
                      <a:pt x="2482" y="1085"/>
                      <a:pt x="2932" y="970"/>
                    </a:cubicBezTo>
                    <a:cubicBezTo>
                      <a:pt x="3048" y="935"/>
                      <a:pt x="3152" y="924"/>
                      <a:pt x="3267" y="901"/>
                    </a:cubicBezTo>
                    <a:lnTo>
                      <a:pt x="3590" y="855"/>
                    </a:lnTo>
                    <a:lnTo>
                      <a:pt x="3925" y="855"/>
                    </a:lnTo>
                    <a:cubicBezTo>
                      <a:pt x="4029" y="866"/>
                      <a:pt x="4133" y="866"/>
                      <a:pt x="4225" y="901"/>
                    </a:cubicBezTo>
                    <a:cubicBezTo>
                      <a:pt x="4618" y="982"/>
                      <a:pt x="4964" y="1224"/>
                      <a:pt x="5195" y="1547"/>
                    </a:cubicBezTo>
                    <a:cubicBezTo>
                      <a:pt x="5426" y="1847"/>
                      <a:pt x="5529" y="2263"/>
                      <a:pt x="5495" y="2609"/>
                    </a:cubicBezTo>
                    <a:cubicBezTo>
                      <a:pt x="5472" y="2898"/>
                      <a:pt x="5241" y="3128"/>
                      <a:pt x="4975" y="3186"/>
                    </a:cubicBezTo>
                    <a:cubicBezTo>
                      <a:pt x="4918" y="3209"/>
                      <a:pt x="4848" y="3209"/>
                      <a:pt x="4791" y="3209"/>
                    </a:cubicBezTo>
                    <a:cubicBezTo>
                      <a:pt x="4779" y="3209"/>
                      <a:pt x="4756" y="3186"/>
                      <a:pt x="4756" y="3175"/>
                    </a:cubicBezTo>
                    <a:cubicBezTo>
                      <a:pt x="4722" y="3152"/>
                      <a:pt x="4722" y="3117"/>
                      <a:pt x="4722" y="3094"/>
                    </a:cubicBezTo>
                    <a:cubicBezTo>
                      <a:pt x="4825" y="2725"/>
                      <a:pt x="4618" y="2355"/>
                      <a:pt x="4260" y="2240"/>
                    </a:cubicBezTo>
                    <a:cubicBezTo>
                      <a:pt x="4197" y="2222"/>
                      <a:pt x="4134" y="2213"/>
                      <a:pt x="4072" y="2213"/>
                    </a:cubicBezTo>
                    <a:cubicBezTo>
                      <a:pt x="3777" y="2213"/>
                      <a:pt x="3501" y="2406"/>
                      <a:pt x="3406" y="2701"/>
                    </a:cubicBezTo>
                    <a:cubicBezTo>
                      <a:pt x="3394" y="2771"/>
                      <a:pt x="3383" y="2828"/>
                      <a:pt x="3383" y="2898"/>
                    </a:cubicBezTo>
                    <a:lnTo>
                      <a:pt x="3383" y="3094"/>
                    </a:lnTo>
                    <a:cubicBezTo>
                      <a:pt x="3383" y="3579"/>
                      <a:pt x="3671" y="4040"/>
                      <a:pt x="4075" y="4271"/>
                    </a:cubicBezTo>
                    <a:cubicBezTo>
                      <a:pt x="4271" y="4387"/>
                      <a:pt x="4514" y="4456"/>
                      <a:pt x="4745" y="4456"/>
                    </a:cubicBezTo>
                    <a:cubicBezTo>
                      <a:pt x="4952" y="4456"/>
                      <a:pt x="5137" y="4433"/>
                      <a:pt x="5310" y="4375"/>
                    </a:cubicBezTo>
                    <a:cubicBezTo>
                      <a:pt x="6049" y="4144"/>
                      <a:pt x="6568" y="3452"/>
                      <a:pt x="6603" y="2701"/>
                    </a:cubicBezTo>
                    <a:cubicBezTo>
                      <a:pt x="6614" y="2020"/>
                      <a:pt x="6384" y="1420"/>
                      <a:pt x="5980" y="924"/>
                    </a:cubicBezTo>
                    <a:cubicBezTo>
                      <a:pt x="5576" y="451"/>
                      <a:pt x="4999" y="116"/>
                      <a:pt x="4387" y="35"/>
                    </a:cubicBezTo>
                    <a:cubicBezTo>
                      <a:pt x="4237" y="0"/>
                      <a:pt x="4087" y="0"/>
                      <a:pt x="392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0"/>
              <p:cNvSpPr/>
              <p:nvPr/>
            </p:nvSpPr>
            <p:spPr>
              <a:xfrm>
                <a:off x="196179" y="2421874"/>
                <a:ext cx="14921" cy="1487494"/>
              </a:xfrm>
              <a:custGeom>
                <a:avLst/>
                <a:gdLst/>
                <a:ahLst/>
                <a:cxnLst/>
                <a:rect l="l" t="t" r="r" b="b"/>
                <a:pathLst>
                  <a:path w="462"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0"/>
              <p:cNvSpPr/>
              <p:nvPr/>
            </p:nvSpPr>
            <p:spPr>
              <a:xfrm>
                <a:off x="194306" y="3896287"/>
                <a:ext cx="213648" cy="144305"/>
              </a:xfrm>
              <a:custGeom>
                <a:avLst/>
                <a:gdLst/>
                <a:ahLst/>
                <a:cxnLst/>
                <a:rect l="l" t="t" r="r" b="b"/>
                <a:pathLst>
                  <a:path w="6615" h="4468" extrusionOk="0">
                    <a:moveTo>
                      <a:pt x="4745" y="0"/>
                    </a:moveTo>
                    <a:cubicBezTo>
                      <a:pt x="4514" y="0"/>
                      <a:pt x="4271" y="81"/>
                      <a:pt x="4075" y="197"/>
                    </a:cubicBezTo>
                    <a:cubicBezTo>
                      <a:pt x="3671" y="427"/>
                      <a:pt x="3383" y="889"/>
                      <a:pt x="3383" y="1374"/>
                    </a:cubicBezTo>
                    <a:lnTo>
                      <a:pt x="3383" y="1559"/>
                    </a:lnTo>
                    <a:cubicBezTo>
                      <a:pt x="3383" y="1639"/>
                      <a:pt x="3394" y="1697"/>
                      <a:pt x="3406" y="1766"/>
                    </a:cubicBezTo>
                    <a:cubicBezTo>
                      <a:pt x="3501" y="2062"/>
                      <a:pt x="3777" y="2255"/>
                      <a:pt x="4072" y="2255"/>
                    </a:cubicBezTo>
                    <a:cubicBezTo>
                      <a:pt x="4134" y="2255"/>
                      <a:pt x="4197" y="2246"/>
                      <a:pt x="4260" y="2228"/>
                    </a:cubicBezTo>
                    <a:cubicBezTo>
                      <a:pt x="4618" y="2113"/>
                      <a:pt x="4825" y="1732"/>
                      <a:pt x="4722" y="1374"/>
                    </a:cubicBezTo>
                    <a:cubicBezTo>
                      <a:pt x="4722" y="1351"/>
                      <a:pt x="4722" y="1316"/>
                      <a:pt x="4756" y="1293"/>
                    </a:cubicBezTo>
                    <a:cubicBezTo>
                      <a:pt x="4756" y="1270"/>
                      <a:pt x="4779" y="1259"/>
                      <a:pt x="4791" y="1259"/>
                    </a:cubicBezTo>
                    <a:cubicBezTo>
                      <a:pt x="4848" y="1259"/>
                      <a:pt x="4918" y="1259"/>
                      <a:pt x="4975" y="1270"/>
                    </a:cubicBezTo>
                    <a:cubicBezTo>
                      <a:pt x="5241" y="1328"/>
                      <a:pt x="5472" y="1559"/>
                      <a:pt x="5495" y="1847"/>
                    </a:cubicBezTo>
                    <a:cubicBezTo>
                      <a:pt x="5529" y="2194"/>
                      <a:pt x="5426" y="2621"/>
                      <a:pt x="5195" y="2921"/>
                    </a:cubicBezTo>
                    <a:cubicBezTo>
                      <a:pt x="4964" y="3232"/>
                      <a:pt x="4618" y="3486"/>
                      <a:pt x="4225" y="3567"/>
                    </a:cubicBezTo>
                    <a:cubicBezTo>
                      <a:pt x="4133" y="3602"/>
                      <a:pt x="4029" y="3602"/>
                      <a:pt x="3925" y="3613"/>
                    </a:cubicBezTo>
                    <a:lnTo>
                      <a:pt x="3590" y="3613"/>
                    </a:lnTo>
                    <a:lnTo>
                      <a:pt x="3267" y="3567"/>
                    </a:lnTo>
                    <a:cubicBezTo>
                      <a:pt x="3152" y="3544"/>
                      <a:pt x="3048" y="3521"/>
                      <a:pt x="2932" y="3498"/>
                    </a:cubicBezTo>
                    <a:cubicBezTo>
                      <a:pt x="2482" y="3382"/>
                      <a:pt x="2078" y="3152"/>
                      <a:pt x="1720" y="2863"/>
                    </a:cubicBezTo>
                    <a:cubicBezTo>
                      <a:pt x="1005" y="2286"/>
                      <a:pt x="543" y="1374"/>
                      <a:pt x="508" y="404"/>
                    </a:cubicBezTo>
                    <a:cubicBezTo>
                      <a:pt x="508" y="289"/>
                      <a:pt x="405" y="197"/>
                      <a:pt x="278" y="197"/>
                    </a:cubicBezTo>
                    <a:cubicBezTo>
                      <a:pt x="267" y="194"/>
                      <a:pt x="256" y="193"/>
                      <a:pt x="245" y="193"/>
                    </a:cubicBezTo>
                    <a:cubicBezTo>
                      <a:pt x="141" y="193"/>
                      <a:pt x="47" y="289"/>
                      <a:pt x="47" y="404"/>
                    </a:cubicBezTo>
                    <a:cubicBezTo>
                      <a:pt x="1" y="1489"/>
                      <a:pt x="451" y="2598"/>
                      <a:pt x="1259" y="3371"/>
                    </a:cubicBezTo>
                    <a:cubicBezTo>
                      <a:pt x="1651" y="3752"/>
                      <a:pt x="2136" y="4063"/>
                      <a:pt x="2667" y="4248"/>
                    </a:cubicBezTo>
                    <a:cubicBezTo>
                      <a:pt x="2805" y="4294"/>
                      <a:pt x="2944" y="4317"/>
                      <a:pt x="3071" y="4364"/>
                    </a:cubicBezTo>
                    <a:lnTo>
                      <a:pt x="3498" y="4433"/>
                    </a:lnTo>
                    <a:lnTo>
                      <a:pt x="3925" y="4467"/>
                    </a:lnTo>
                    <a:cubicBezTo>
                      <a:pt x="4087" y="4467"/>
                      <a:pt x="4237" y="4467"/>
                      <a:pt x="4387" y="4433"/>
                    </a:cubicBezTo>
                    <a:cubicBezTo>
                      <a:pt x="4999" y="4352"/>
                      <a:pt x="5576" y="4017"/>
                      <a:pt x="5980" y="3544"/>
                    </a:cubicBezTo>
                    <a:cubicBezTo>
                      <a:pt x="6384" y="3048"/>
                      <a:pt x="6614" y="2447"/>
                      <a:pt x="6603" y="1766"/>
                    </a:cubicBezTo>
                    <a:cubicBezTo>
                      <a:pt x="6568" y="1016"/>
                      <a:pt x="6049" y="324"/>
                      <a:pt x="5310" y="93"/>
                    </a:cubicBezTo>
                    <a:cubicBezTo>
                      <a:pt x="5137" y="35"/>
                      <a:pt x="4952" y="0"/>
                      <a:pt x="474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10"/>
            <p:cNvGrpSpPr/>
            <p:nvPr/>
          </p:nvGrpSpPr>
          <p:grpSpPr>
            <a:xfrm>
              <a:off x="1018925" y="4718372"/>
              <a:ext cx="3295960" cy="211904"/>
              <a:chOff x="1018925" y="4669812"/>
              <a:chExt cx="3295960" cy="211904"/>
            </a:xfrm>
          </p:grpSpPr>
          <p:sp>
            <p:nvSpPr>
              <p:cNvPr id="733" name="Google Shape;733;p10"/>
              <p:cNvSpPr/>
              <p:nvPr/>
            </p:nvSpPr>
            <p:spPr>
              <a:xfrm>
                <a:off x="1149795"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0"/>
              <p:cNvSpPr/>
              <p:nvPr/>
            </p:nvSpPr>
            <p:spPr>
              <a:xfrm>
                <a:off x="1018925" y="4669812"/>
                <a:ext cx="143950" cy="211904"/>
              </a:xfrm>
              <a:custGeom>
                <a:avLst/>
                <a:gdLst/>
                <a:ahLst/>
                <a:cxnLst/>
                <a:rect l="l" t="t" r="r" b="b"/>
                <a:pathLst>
                  <a:path w="4457" h="6561" extrusionOk="0">
                    <a:moveTo>
                      <a:pt x="2642" y="1"/>
                    </a:moveTo>
                    <a:cubicBezTo>
                      <a:pt x="1992" y="1"/>
                      <a:pt x="1397" y="230"/>
                      <a:pt x="913" y="625"/>
                    </a:cubicBezTo>
                    <a:cubicBezTo>
                      <a:pt x="440" y="1029"/>
                      <a:pt x="105" y="1606"/>
                      <a:pt x="24" y="2217"/>
                    </a:cubicBezTo>
                    <a:cubicBezTo>
                      <a:pt x="1" y="2368"/>
                      <a:pt x="1" y="2518"/>
                      <a:pt x="1" y="2679"/>
                    </a:cubicBezTo>
                    <a:lnTo>
                      <a:pt x="24" y="3106"/>
                    </a:lnTo>
                    <a:lnTo>
                      <a:pt x="93" y="3522"/>
                    </a:lnTo>
                    <a:cubicBezTo>
                      <a:pt x="139" y="3660"/>
                      <a:pt x="174" y="3799"/>
                      <a:pt x="209" y="3926"/>
                    </a:cubicBezTo>
                    <a:cubicBezTo>
                      <a:pt x="405" y="4468"/>
                      <a:pt x="705" y="4953"/>
                      <a:pt x="1097" y="5346"/>
                    </a:cubicBezTo>
                    <a:cubicBezTo>
                      <a:pt x="1824" y="6116"/>
                      <a:pt x="2864" y="6561"/>
                      <a:pt x="3900" y="6561"/>
                    </a:cubicBezTo>
                    <a:cubicBezTo>
                      <a:pt x="3951" y="6561"/>
                      <a:pt x="4002" y="6560"/>
                      <a:pt x="4052" y="6557"/>
                    </a:cubicBezTo>
                    <a:cubicBezTo>
                      <a:pt x="4179" y="6557"/>
                      <a:pt x="4283" y="6442"/>
                      <a:pt x="4272" y="6327"/>
                    </a:cubicBezTo>
                    <a:cubicBezTo>
                      <a:pt x="4272" y="6177"/>
                      <a:pt x="4179" y="6096"/>
                      <a:pt x="4052" y="6096"/>
                    </a:cubicBezTo>
                    <a:cubicBezTo>
                      <a:pt x="3083" y="6061"/>
                      <a:pt x="2171" y="5599"/>
                      <a:pt x="1594" y="4884"/>
                    </a:cubicBezTo>
                    <a:cubicBezTo>
                      <a:pt x="1305" y="4514"/>
                      <a:pt x="1074" y="4122"/>
                      <a:pt x="959" y="3672"/>
                    </a:cubicBezTo>
                    <a:cubicBezTo>
                      <a:pt x="936" y="3556"/>
                      <a:pt x="913" y="3453"/>
                      <a:pt x="890" y="3337"/>
                    </a:cubicBezTo>
                    <a:lnTo>
                      <a:pt x="844" y="3002"/>
                    </a:lnTo>
                    <a:lnTo>
                      <a:pt x="844" y="2679"/>
                    </a:lnTo>
                    <a:cubicBezTo>
                      <a:pt x="855" y="2575"/>
                      <a:pt x="855" y="2471"/>
                      <a:pt x="890" y="2368"/>
                    </a:cubicBezTo>
                    <a:cubicBezTo>
                      <a:pt x="970" y="1987"/>
                      <a:pt x="1224" y="1640"/>
                      <a:pt x="1536" y="1409"/>
                    </a:cubicBezTo>
                    <a:cubicBezTo>
                      <a:pt x="1809" y="1200"/>
                      <a:pt x="2187" y="1095"/>
                      <a:pt x="2513" y="1095"/>
                    </a:cubicBezTo>
                    <a:cubicBezTo>
                      <a:pt x="2546" y="1095"/>
                      <a:pt x="2578" y="1096"/>
                      <a:pt x="2610" y="1098"/>
                    </a:cubicBezTo>
                    <a:cubicBezTo>
                      <a:pt x="2898" y="1132"/>
                      <a:pt x="3129" y="1363"/>
                      <a:pt x="3187" y="1617"/>
                    </a:cubicBezTo>
                    <a:cubicBezTo>
                      <a:pt x="3198" y="1675"/>
                      <a:pt x="3198" y="1756"/>
                      <a:pt x="3198" y="1813"/>
                    </a:cubicBezTo>
                    <a:cubicBezTo>
                      <a:pt x="3198" y="1825"/>
                      <a:pt x="3187" y="1848"/>
                      <a:pt x="3175" y="1848"/>
                    </a:cubicBezTo>
                    <a:cubicBezTo>
                      <a:pt x="3141" y="1883"/>
                      <a:pt x="3117" y="1883"/>
                      <a:pt x="3083" y="1883"/>
                    </a:cubicBezTo>
                    <a:cubicBezTo>
                      <a:pt x="3020" y="1865"/>
                      <a:pt x="2957" y="1856"/>
                      <a:pt x="2895" y="1856"/>
                    </a:cubicBezTo>
                    <a:cubicBezTo>
                      <a:pt x="2600" y="1856"/>
                      <a:pt x="2324" y="2049"/>
                      <a:pt x="2229" y="2344"/>
                    </a:cubicBezTo>
                    <a:cubicBezTo>
                      <a:pt x="2136" y="2702"/>
                      <a:pt x="2333" y="3083"/>
                      <a:pt x="2690" y="3199"/>
                    </a:cubicBezTo>
                    <a:cubicBezTo>
                      <a:pt x="2771" y="3210"/>
                      <a:pt x="2829" y="3222"/>
                      <a:pt x="2898" y="3222"/>
                    </a:cubicBezTo>
                    <a:lnTo>
                      <a:pt x="3083" y="3222"/>
                    </a:lnTo>
                    <a:cubicBezTo>
                      <a:pt x="3579" y="3222"/>
                      <a:pt x="4041" y="2933"/>
                      <a:pt x="4272" y="2529"/>
                    </a:cubicBezTo>
                    <a:cubicBezTo>
                      <a:pt x="4387" y="2333"/>
                      <a:pt x="4456" y="2079"/>
                      <a:pt x="4456" y="1848"/>
                    </a:cubicBezTo>
                    <a:cubicBezTo>
                      <a:pt x="4456" y="1652"/>
                      <a:pt x="4422" y="1467"/>
                      <a:pt x="4364" y="1294"/>
                    </a:cubicBezTo>
                    <a:cubicBezTo>
                      <a:pt x="4133" y="555"/>
                      <a:pt x="3441" y="36"/>
                      <a:pt x="2690" y="1"/>
                    </a:cubicBezTo>
                    <a:cubicBezTo>
                      <a:pt x="2674" y="1"/>
                      <a:pt x="2658" y="1"/>
                      <a:pt x="264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10"/>
            <p:cNvGrpSpPr/>
            <p:nvPr/>
          </p:nvGrpSpPr>
          <p:grpSpPr>
            <a:xfrm>
              <a:off x="4856159" y="4718372"/>
              <a:ext cx="3296315" cy="211904"/>
              <a:chOff x="4856159" y="4669812"/>
              <a:chExt cx="3296315" cy="211904"/>
            </a:xfrm>
          </p:grpSpPr>
          <p:sp>
            <p:nvSpPr>
              <p:cNvPr id="736" name="Google Shape;736;p10"/>
              <p:cNvSpPr/>
              <p:nvPr/>
            </p:nvSpPr>
            <p:spPr>
              <a:xfrm>
                <a:off x="4856159" y="4866665"/>
                <a:ext cx="3165090" cy="14954"/>
              </a:xfrm>
              <a:custGeom>
                <a:avLst/>
                <a:gdLst/>
                <a:ahLst/>
                <a:cxnLst/>
                <a:rect l="l" t="t" r="r" b="b"/>
                <a:pathLst>
                  <a:path w="97998" h="463" extrusionOk="0">
                    <a:moveTo>
                      <a:pt x="0" y="1"/>
                    </a:moveTo>
                    <a:lnTo>
                      <a:pt x="0" y="462"/>
                    </a:lnTo>
                    <a:lnTo>
                      <a:pt x="97998" y="462"/>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0"/>
              <p:cNvSpPr/>
              <p:nvPr/>
            </p:nvSpPr>
            <p:spPr>
              <a:xfrm>
                <a:off x="8008169" y="4669812"/>
                <a:ext cx="144305" cy="211904"/>
              </a:xfrm>
              <a:custGeom>
                <a:avLst/>
                <a:gdLst/>
                <a:ahLst/>
                <a:cxnLst/>
                <a:rect l="l" t="t" r="r" b="b"/>
                <a:pathLst>
                  <a:path w="4468" h="6561" extrusionOk="0">
                    <a:moveTo>
                      <a:pt x="1815" y="1"/>
                    </a:moveTo>
                    <a:cubicBezTo>
                      <a:pt x="1799" y="1"/>
                      <a:pt x="1783" y="1"/>
                      <a:pt x="1767" y="1"/>
                    </a:cubicBezTo>
                    <a:cubicBezTo>
                      <a:pt x="1016" y="36"/>
                      <a:pt x="324" y="555"/>
                      <a:pt x="93" y="1294"/>
                    </a:cubicBezTo>
                    <a:cubicBezTo>
                      <a:pt x="35" y="1467"/>
                      <a:pt x="1" y="1652"/>
                      <a:pt x="1" y="1848"/>
                    </a:cubicBezTo>
                    <a:cubicBezTo>
                      <a:pt x="1" y="2079"/>
                      <a:pt x="81" y="2333"/>
                      <a:pt x="197" y="2529"/>
                    </a:cubicBezTo>
                    <a:cubicBezTo>
                      <a:pt x="428" y="2933"/>
                      <a:pt x="889" y="3222"/>
                      <a:pt x="1374" y="3222"/>
                    </a:cubicBezTo>
                    <a:lnTo>
                      <a:pt x="1559" y="3222"/>
                    </a:lnTo>
                    <a:cubicBezTo>
                      <a:pt x="1640" y="3222"/>
                      <a:pt x="1697" y="3210"/>
                      <a:pt x="1767" y="3199"/>
                    </a:cubicBezTo>
                    <a:cubicBezTo>
                      <a:pt x="2124" y="3083"/>
                      <a:pt x="2332" y="2702"/>
                      <a:pt x="2228" y="2344"/>
                    </a:cubicBezTo>
                    <a:cubicBezTo>
                      <a:pt x="2133" y="2049"/>
                      <a:pt x="1857" y="1856"/>
                      <a:pt x="1562" y="1856"/>
                    </a:cubicBezTo>
                    <a:cubicBezTo>
                      <a:pt x="1500" y="1856"/>
                      <a:pt x="1437" y="1865"/>
                      <a:pt x="1374" y="1883"/>
                    </a:cubicBezTo>
                    <a:cubicBezTo>
                      <a:pt x="1351" y="1883"/>
                      <a:pt x="1317" y="1883"/>
                      <a:pt x="1293" y="1848"/>
                    </a:cubicBezTo>
                    <a:cubicBezTo>
                      <a:pt x="1270" y="1848"/>
                      <a:pt x="1259" y="1825"/>
                      <a:pt x="1259" y="1813"/>
                    </a:cubicBezTo>
                    <a:cubicBezTo>
                      <a:pt x="1259" y="1756"/>
                      <a:pt x="1259" y="1675"/>
                      <a:pt x="1270" y="1617"/>
                    </a:cubicBezTo>
                    <a:cubicBezTo>
                      <a:pt x="1328" y="1363"/>
                      <a:pt x="1559" y="1132"/>
                      <a:pt x="1847" y="1098"/>
                    </a:cubicBezTo>
                    <a:cubicBezTo>
                      <a:pt x="1879" y="1096"/>
                      <a:pt x="1911" y="1095"/>
                      <a:pt x="1944" y="1095"/>
                    </a:cubicBezTo>
                    <a:cubicBezTo>
                      <a:pt x="2270" y="1095"/>
                      <a:pt x="2648" y="1200"/>
                      <a:pt x="2921" y="1409"/>
                    </a:cubicBezTo>
                    <a:cubicBezTo>
                      <a:pt x="3233" y="1640"/>
                      <a:pt x="3487" y="1987"/>
                      <a:pt x="3567" y="2368"/>
                    </a:cubicBezTo>
                    <a:cubicBezTo>
                      <a:pt x="3602" y="2471"/>
                      <a:pt x="3602" y="2575"/>
                      <a:pt x="3613" y="2679"/>
                    </a:cubicBezTo>
                    <a:lnTo>
                      <a:pt x="3613" y="3002"/>
                    </a:lnTo>
                    <a:lnTo>
                      <a:pt x="3567" y="3337"/>
                    </a:lnTo>
                    <a:cubicBezTo>
                      <a:pt x="3544" y="3453"/>
                      <a:pt x="3521" y="3556"/>
                      <a:pt x="3498" y="3672"/>
                    </a:cubicBezTo>
                    <a:cubicBezTo>
                      <a:pt x="3383" y="4122"/>
                      <a:pt x="3152" y="4514"/>
                      <a:pt x="2863" y="4884"/>
                    </a:cubicBezTo>
                    <a:cubicBezTo>
                      <a:pt x="2286" y="5599"/>
                      <a:pt x="1374" y="6061"/>
                      <a:pt x="405" y="6096"/>
                    </a:cubicBezTo>
                    <a:cubicBezTo>
                      <a:pt x="278" y="6096"/>
                      <a:pt x="197" y="6177"/>
                      <a:pt x="197" y="6327"/>
                    </a:cubicBezTo>
                    <a:cubicBezTo>
                      <a:pt x="174" y="6442"/>
                      <a:pt x="278" y="6557"/>
                      <a:pt x="405" y="6557"/>
                    </a:cubicBezTo>
                    <a:cubicBezTo>
                      <a:pt x="455" y="6560"/>
                      <a:pt x="506" y="6561"/>
                      <a:pt x="557" y="6561"/>
                    </a:cubicBezTo>
                    <a:cubicBezTo>
                      <a:pt x="1593" y="6561"/>
                      <a:pt x="2634" y="6116"/>
                      <a:pt x="3371" y="5346"/>
                    </a:cubicBezTo>
                    <a:cubicBezTo>
                      <a:pt x="3752" y="4953"/>
                      <a:pt x="4064" y="4468"/>
                      <a:pt x="4248" y="3926"/>
                    </a:cubicBezTo>
                    <a:cubicBezTo>
                      <a:pt x="4283" y="3799"/>
                      <a:pt x="4318" y="3660"/>
                      <a:pt x="4364" y="3522"/>
                    </a:cubicBezTo>
                    <a:lnTo>
                      <a:pt x="4433" y="3106"/>
                    </a:lnTo>
                    <a:lnTo>
                      <a:pt x="4468" y="2679"/>
                    </a:lnTo>
                    <a:cubicBezTo>
                      <a:pt x="4468" y="2518"/>
                      <a:pt x="4468" y="2368"/>
                      <a:pt x="4433" y="2217"/>
                    </a:cubicBezTo>
                    <a:cubicBezTo>
                      <a:pt x="4341" y="1606"/>
                      <a:pt x="4017" y="1029"/>
                      <a:pt x="3533" y="625"/>
                    </a:cubicBezTo>
                    <a:cubicBezTo>
                      <a:pt x="3059" y="230"/>
                      <a:pt x="2476" y="1"/>
                      <a:pt x="181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10"/>
            <p:cNvGrpSpPr/>
            <p:nvPr/>
          </p:nvGrpSpPr>
          <p:grpSpPr>
            <a:xfrm>
              <a:off x="1005226" y="213208"/>
              <a:ext cx="7133549" cy="211872"/>
              <a:chOff x="1018925" y="199492"/>
              <a:chExt cx="7133549" cy="211872"/>
            </a:xfrm>
          </p:grpSpPr>
          <p:grpSp>
            <p:nvGrpSpPr>
              <p:cNvPr id="739" name="Google Shape;739;p10"/>
              <p:cNvGrpSpPr/>
              <p:nvPr/>
            </p:nvGrpSpPr>
            <p:grpSpPr>
              <a:xfrm>
                <a:off x="4856159" y="199492"/>
                <a:ext cx="3296315" cy="211872"/>
                <a:chOff x="4856159" y="254356"/>
                <a:chExt cx="3296315" cy="211872"/>
              </a:xfrm>
            </p:grpSpPr>
            <p:sp>
              <p:nvSpPr>
                <p:cNvPr id="740" name="Google Shape;740;p10"/>
                <p:cNvSpPr/>
                <p:nvPr/>
              </p:nvSpPr>
              <p:spPr>
                <a:xfrm>
                  <a:off x="4856159"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0"/>
                <p:cNvSpPr/>
                <p:nvPr/>
              </p:nvSpPr>
              <p:spPr>
                <a:xfrm>
                  <a:off x="8008169" y="254356"/>
                  <a:ext cx="144305" cy="211872"/>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10"/>
              <p:cNvGrpSpPr/>
              <p:nvPr/>
            </p:nvGrpSpPr>
            <p:grpSpPr>
              <a:xfrm>
                <a:off x="1018925" y="199492"/>
                <a:ext cx="3295960" cy="211872"/>
                <a:chOff x="1018925" y="254356"/>
                <a:chExt cx="3295960" cy="211872"/>
              </a:xfrm>
            </p:grpSpPr>
            <p:sp>
              <p:nvSpPr>
                <p:cNvPr id="743" name="Google Shape;743;p10"/>
                <p:cNvSpPr/>
                <p:nvPr/>
              </p:nvSpPr>
              <p:spPr>
                <a:xfrm>
                  <a:off x="1149795" y="254421"/>
                  <a:ext cx="3165090" cy="14954"/>
                </a:xfrm>
                <a:custGeom>
                  <a:avLst/>
                  <a:gdLst/>
                  <a:ahLst/>
                  <a:cxnLst/>
                  <a:rect l="l" t="t" r="r" b="b"/>
                  <a:pathLst>
                    <a:path w="97998" h="463" extrusionOk="0">
                      <a:moveTo>
                        <a:pt x="0" y="1"/>
                      </a:moveTo>
                      <a:lnTo>
                        <a:pt x="0" y="463"/>
                      </a:lnTo>
                      <a:lnTo>
                        <a:pt x="97998" y="463"/>
                      </a:lnTo>
                      <a:lnTo>
                        <a:pt x="9799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0"/>
                <p:cNvSpPr/>
                <p:nvPr/>
              </p:nvSpPr>
              <p:spPr>
                <a:xfrm>
                  <a:off x="1018925" y="254356"/>
                  <a:ext cx="143950" cy="211872"/>
                </a:xfrm>
                <a:custGeom>
                  <a:avLst/>
                  <a:gdLst/>
                  <a:ahLst/>
                  <a:cxnLst/>
                  <a:rect l="l" t="t" r="r" b="b"/>
                  <a:pathLst>
                    <a:path w="4457" h="6560" extrusionOk="0">
                      <a:moveTo>
                        <a:pt x="3933" y="1"/>
                      </a:moveTo>
                      <a:cubicBezTo>
                        <a:pt x="2886" y="1"/>
                        <a:pt x="1831" y="436"/>
                        <a:pt x="1097" y="1215"/>
                      </a:cubicBezTo>
                      <a:cubicBezTo>
                        <a:pt x="705" y="1607"/>
                        <a:pt x="405" y="2104"/>
                        <a:pt x="209" y="2635"/>
                      </a:cubicBezTo>
                      <a:cubicBezTo>
                        <a:pt x="174" y="2761"/>
                        <a:pt x="139" y="2912"/>
                        <a:pt x="93" y="3039"/>
                      </a:cubicBezTo>
                      <a:lnTo>
                        <a:pt x="24" y="3454"/>
                      </a:lnTo>
                      <a:lnTo>
                        <a:pt x="1" y="3893"/>
                      </a:lnTo>
                      <a:cubicBezTo>
                        <a:pt x="1" y="4054"/>
                        <a:pt x="1" y="4193"/>
                        <a:pt x="24" y="4354"/>
                      </a:cubicBezTo>
                      <a:cubicBezTo>
                        <a:pt x="105" y="4955"/>
                        <a:pt x="440" y="5532"/>
                        <a:pt x="913" y="5936"/>
                      </a:cubicBezTo>
                      <a:cubicBezTo>
                        <a:pt x="1397" y="6330"/>
                        <a:pt x="1992" y="6559"/>
                        <a:pt x="2642" y="6559"/>
                      </a:cubicBezTo>
                      <a:cubicBezTo>
                        <a:pt x="2658" y="6559"/>
                        <a:pt x="2674" y="6559"/>
                        <a:pt x="2690" y="6559"/>
                      </a:cubicBezTo>
                      <a:cubicBezTo>
                        <a:pt x="3441" y="6524"/>
                        <a:pt x="4133" y="6005"/>
                        <a:pt x="4364" y="5278"/>
                      </a:cubicBezTo>
                      <a:cubicBezTo>
                        <a:pt x="4422" y="5105"/>
                        <a:pt x="4456" y="4908"/>
                        <a:pt x="4456" y="4712"/>
                      </a:cubicBezTo>
                      <a:cubicBezTo>
                        <a:pt x="4456" y="4481"/>
                        <a:pt x="4387" y="4239"/>
                        <a:pt x="4272" y="4031"/>
                      </a:cubicBezTo>
                      <a:cubicBezTo>
                        <a:pt x="4041" y="3627"/>
                        <a:pt x="3579" y="3339"/>
                        <a:pt x="3083" y="3339"/>
                      </a:cubicBezTo>
                      <a:lnTo>
                        <a:pt x="2898" y="3339"/>
                      </a:lnTo>
                      <a:cubicBezTo>
                        <a:pt x="2829" y="3339"/>
                        <a:pt x="2771" y="3350"/>
                        <a:pt x="2690" y="3373"/>
                      </a:cubicBezTo>
                      <a:cubicBezTo>
                        <a:pt x="2333" y="3489"/>
                        <a:pt x="2136" y="3858"/>
                        <a:pt x="2229" y="4216"/>
                      </a:cubicBezTo>
                      <a:cubicBezTo>
                        <a:pt x="2323" y="4519"/>
                        <a:pt x="2597" y="4705"/>
                        <a:pt x="2889" y="4705"/>
                      </a:cubicBezTo>
                      <a:cubicBezTo>
                        <a:pt x="2953" y="4705"/>
                        <a:pt x="3018" y="4696"/>
                        <a:pt x="3083" y="4678"/>
                      </a:cubicBezTo>
                      <a:cubicBezTo>
                        <a:pt x="3117" y="4678"/>
                        <a:pt x="3141" y="4678"/>
                        <a:pt x="3175" y="4712"/>
                      </a:cubicBezTo>
                      <a:cubicBezTo>
                        <a:pt x="3187" y="4712"/>
                        <a:pt x="3198" y="4735"/>
                        <a:pt x="3198" y="4758"/>
                      </a:cubicBezTo>
                      <a:cubicBezTo>
                        <a:pt x="3198" y="4816"/>
                        <a:pt x="3198" y="4885"/>
                        <a:pt x="3187" y="4943"/>
                      </a:cubicBezTo>
                      <a:cubicBezTo>
                        <a:pt x="3129" y="5197"/>
                        <a:pt x="2898" y="5428"/>
                        <a:pt x="2610" y="5462"/>
                      </a:cubicBezTo>
                      <a:cubicBezTo>
                        <a:pt x="2575" y="5465"/>
                        <a:pt x="2540" y="5466"/>
                        <a:pt x="2505" y="5466"/>
                      </a:cubicBezTo>
                      <a:cubicBezTo>
                        <a:pt x="2180" y="5466"/>
                        <a:pt x="1806" y="5370"/>
                        <a:pt x="1536" y="5162"/>
                      </a:cubicBezTo>
                      <a:cubicBezTo>
                        <a:pt x="1224" y="4931"/>
                        <a:pt x="970" y="4585"/>
                        <a:pt x="890" y="4193"/>
                      </a:cubicBezTo>
                      <a:cubicBezTo>
                        <a:pt x="855" y="4089"/>
                        <a:pt x="855" y="3985"/>
                        <a:pt x="844" y="3893"/>
                      </a:cubicBezTo>
                      <a:lnTo>
                        <a:pt x="844" y="3558"/>
                      </a:lnTo>
                      <a:lnTo>
                        <a:pt x="890" y="3223"/>
                      </a:lnTo>
                      <a:cubicBezTo>
                        <a:pt x="913" y="3108"/>
                        <a:pt x="936" y="3004"/>
                        <a:pt x="959" y="2900"/>
                      </a:cubicBezTo>
                      <a:cubicBezTo>
                        <a:pt x="1074" y="2450"/>
                        <a:pt x="1305" y="2046"/>
                        <a:pt x="1594" y="1688"/>
                      </a:cubicBezTo>
                      <a:cubicBezTo>
                        <a:pt x="2171" y="961"/>
                        <a:pt x="3083" y="499"/>
                        <a:pt x="4052" y="476"/>
                      </a:cubicBezTo>
                      <a:cubicBezTo>
                        <a:pt x="4179" y="476"/>
                        <a:pt x="4272" y="372"/>
                        <a:pt x="4272" y="234"/>
                      </a:cubicBezTo>
                      <a:cubicBezTo>
                        <a:pt x="4283" y="118"/>
                        <a:pt x="4179" y="3"/>
                        <a:pt x="4052" y="3"/>
                      </a:cubicBezTo>
                      <a:cubicBezTo>
                        <a:pt x="4013" y="2"/>
                        <a:pt x="3973" y="1"/>
                        <a:pt x="39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 name="Google Shape;745;p10"/>
            <p:cNvGrpSpPr/>
            <p:nvPr/>
          </p:nvGrpSpPr>
          <p:grpSpPr>
            <a:xfrm>
              <a:off x="91453" y="114937"/>
              <a:ext cx="750045" cy="777207"/>
              <a:chOff x="54877" y="169801"/>
              <a:chExt cx="750045" cy="777207"/>
            </a:xfrm>
          </p:grpSpPr>
          <p:sp>
            <p:nvSpPr>
              <p:cNvPr id="746" name="Google Shape;746;p10"/>
              <p:cNvSpPr/>
              <p:nvPr/>
            </p:nvSpPr>
            <p:spPr>
              <a:xfrm>
                <a:off x="541762" y="169801"/>
                <a:ext cx="179348" cy="271428"/>
              </a:xfrm>
              <a:custGeom>
                <a:avLst/>
                <a:gdLst/>
                <a:ahLst/>
                <a:cxnLst/>
                <a:rect l="l" t="t" r="r" b="b"/>
                <a:pathLst>
                  <a:path w="5553" h="8404" extrusionOk="0">
                    <a:moveTo>
                      <a:pt x="2528" y="1"/>
                    </a:moveTo>
                    <a:cubicBezTo>
                      <a:pt x="3013" y="1490"/>
                      <a:pt x="2459" y="2148"/>
                      <a:pt x="2367" y="4375"/>
                    </a:cubicBezTo>
                    <a:cubicBezTo>
                      <a:pt x="2228" y="7157"/>
                      <a:pt x="728" y="8265"/>
                      <a:pt x="0" y="8404"/>
                    </a:cubicBezTo>
                    <a:cubicBezTo>
                      <a:pt x="1362" y="8150"/>
                      <a:pt x="2574" y="7111"/>
                      <a:pt x="3013" y="5783"/>
                    </a:cubicBezTo>
                    <a:cubicBezTo>
                      <a:pt x="3186" y="5241"/>
                      <a:pt x="3244" y="4675"/>
                      <a:pt x="3359" y="4110"/>
                    </a:cubicBezTo>
                    <a:cubicBezTo>
                      <a:pt x="3475" y="3544"/>
                      <a:pt x="3648" y="2990"/>
                      <a:pt x="4017" y="2552"/>
                    </a:cubicBezTo>
                    <a:cubicBezTo>
                      <a:pt x="4319" y="2213"/>
                      <a:pt x="4760" y="1968"/>
                      <a:pt x="5205" y="1968"/>
                    </a:cubicBezTo>
                    <a:cubicBezTo>
                      <a:pt x="5322" y="1968"/>
                      <a:pt x="5438" y="1985"/>
                      <a:pt x="5552" y="2021"/>
                    </a:cubicBezTo>
                    <a:cubicBezTo>
                      <a:pt x="5235" y="1760"/>
                      <a:pt x="4801" y="1611"/>
                      <a:pt x="4382" y="1611"/>
                    </a:cubicBezTo>
                    <a:cubicBezTo>
                      <a:pt x="4039" y="1611"/>
                      <a:pt x="3706" y="1710"/>
                      <a:pt x="3452" y="1928"/>
                    </a:cubicBezTo>
                    <a:cubicBezTo>
                      <a:pt x="3602" y="1259"/>
                      <a:pt x="3151" y="301"/>
                      <a:pt x="252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0"/>
              <p:cNvSpPr/>
              <p:nvPr/>
            </p:nvSpPr>
            <p:spPr>
              <a:xfrm>
                <a:off x="501487" y="224223"/>
                <a:ext cx="96214" cy="214036"/>
              </a:xfrm>
              <a:custGeom>
                <a:avLst/>
                <a:gdLst/>
                <a:ahLst/>
                <a:cxnLst/>
                <a:rect l="l" t="t" r="r" b="b"/>
                <a:pathLst>
                  <a:path w="2979" h="6627" extrusionOk="0">
                    <a:moveTo>
                      <a:pt x="1236" y="543"/>
                    </a:moveTo>
                    <a:cubicBezTo>
                      <a:pt x="1293" y="982"/>
                      <a:pt x="1386" y="1432"/>
                      <a:pt x="1571" y="1836"/>
                    </a:cubicBezTo>
                    <a:cubicBezTo>
                      <a:pt x="1744" y="2252"/>
                      <a:pt x="1963" y="2644"/>
                      <a:pt x="2171" y="3048"/>
                    </a:cubicBezTo>
                    <a:cubicBezTo>
                      <a:pt x="2355" y="3452"/>
                      <a:pt x="2517" y="3891"/>
                      <a:pt x="2540" y="4352"/>
                    </a:cubicBezTo>
                    <a:cubicBezTo>
                      <a:pt x="2552" y="4583"/>
                      <a:pt x="2540" y="4814"/>
                      <a:pt x="2482" y="5022"/>
                    </a:cubicBezTo>
                    <a:cubicBezTo>
                      <a:pt x="2459" y="5137"/>
                      <a:pt x="2413" y="5241"/>
                      <a:pt x="2367" y="5345"/>
                    </a:cubicBezTo>
                    <a:cubicBezTo>
                      <a:pt x="2309" y="5449"/>
                      <a:pt x="2252" y="5541"/>
                      <a:pt x="2182" y="5634"/>
                    </a:cubicBezTo>
                    <a:cubicBezTo>
                      <a:pt x="2448" y="5276"/>
                      <a:pt x="2540" y="4791"/>
                      <a:pt x="2494" y="4364"/>
                    </a:cubicBezTo>
                    <a:cubicBezTo>
                      <a:pt x="2471" y="3914"/>
                      <a:pt x="2298" y="3498"/>
                      <a:pt x="2101" y="3094"/>
                    </a:cubicBezTo>
                    <a:cubicBezTo>
                      <a:pt x="1917" y="2690"/>
                      <a:pt x="1686" y="2298"/>
                      <a:pt x="1524" y="1871"/>
                    </a:cubicBezTo>
                    <a:cubicBezTo>
                      <a:pt x="1444" y="1651"/>
                      <a:pt x="1386" y="1432"/>
                      <a:pt x="1328" y="1213"/>
                    </a:cubicBezTo>
                    <a:cubicBezTo>
                      <a:pt x="1282" y="1005"/>
                      <a:pt x="1259" y="774"/>
                      <a:pt x="1236" y="543"/>
                    </a:cubicBezTo>
                    <a:close/>
                    <a:moveTo>
                      <a:pt x="1190" y="1"/>
                    </a:moveTo>
                    <a:cubicBezTo>
                      <a:pt x="1190" y="682"/>
                      <a:pt x="266" y="1074"/>
                      <a:pt x="855" y="1778"/>
                    </a:cubicBezTo>
                    <a:cubicBezTo>
                      <a:pt x="800" y="1777"/>
                      <a:pt x="751" y="1776"/>
                      <a:pt x="706" y="1776"/>
                    </a:cubicBezTo>
                    <a:cubicBezTo>
                      <a:pt x="436" y="1776"/>
                      <a:pt x="307" y="1810"/>
                      <a:pt x="1" y="1928"/>
                    </a:cubicBezTo>
                    <a:cubicBezTo>
                      <a:pt x="451" y="2079"/>
                      <a:pt x="636" y="2275"/>
                      <a:pt x="636" y="2275"/>
                    </a:cubicBezTo>
                    <a:cubicBezTo>
                      <a:pt x="509" y="2309"/>
                      <a:pt x="335" y="2413"/>
                      <a:pt x="335" y="2413"/>
                    </a:cubicBezTo>
                    <a:cubicBezTo>
                      <a:pt x="959" y="2586"/>
                      <a:pt x="1478" y="2875"/>
                      <a:pt x="1836" y="3406"/>
                    </a:cubicBezTo>
                    <a:cubicBezTo>
                      <a:pt x="1790" y="3391"/>
                      <a:pt x="1739" y="3384"/>
                      <a:pt x="1688" y="3384"/>
                    </a:cubicBezTo>
                    <a:cubicBezTo>
                      <a:pt x="1535" y="3384"/>
                      <a:pt x="1377" y="3449"/>
                      <a:pt x="1317" y="3579"/>
                    </a:cubicBezTo>
                    <a:cubicBezTo>
                      <a:pt x="1213" y="3752"/>
                      <a:pt x="1270" y="4006"/>
                      <a:pt x="1432" y="4122"/>
                    </a:cubicBezTo>
                    <a:cubicBezTo>
                      <a:pt x="1363" y="3983"/>
                      <a:pt x="1455" y="3787"/>
                      <a:pt x="1605" y="3729"/>
                    </a:cubicBezTo>
                    <a:cubicBezTo>
                      <a:pt x="1645" y="3713"/>
                      <a:pt x="1687" y="3705"/>
                      <a:pt x="1729" y="3705"/>
                    </a:cubicBezTo>
                    <a:cubicBezTo>
                      <a:pt x="1834" y="3705"/>
                      <a:pt x="1942" y="3749"/>
                      <a:pt x="2032" y="3798"/>
                    </a:cubicBezTo>
                    <a:cubicBezTo>
                      <a:pt x="2413" y="4029"/>
                      <a:pt x="2321" y="4641"/>
                      <a:pt x="2263" y="4999"/>
                    </a:cubicBezTo>
                    <a:cubicBezTo>
                      <a:pt x="2138" y="5672"/>
                      <a:pt x="1685" y="6244"/>
                      <a:pt x="1150" y="6614"/>
                    </a:cubicBezTo>
                    <a:lnTo>
                      <a:pt x="1150" y="6614"/>
                    </a:lnTo>
                    <a:cubicBezTo>
                      <a:pt x="1411" y="6437"/>
                      <a:pt x="1715" y="6333"/>
                      <a:pt x="1963" y="6118"/>
                    </a:cubicBezTo>
                    <a:cubicBezTo>
                      <a:pt x="2113" y="6003"/>
                      <a:pt x="2228" y="5876"/>
                      <a:pt x="2344" y="5749"/>
                    </a:cubicBezTo>
                    <a:cubicBezTo>
                      <a:pt x="2863" y="5114"/>
                      <a:pt x="2979" y="4318"/>
                      <a:pt x="2806" y="3464"/>
                    </a:cubicBezTo>
                    <a:cubicBezTo>
                      <a:pt x="2598" y="2471"/>
                      <a:pt x="2436" y="1213"/>
                      <a:pt x="2956" y="289"/>
                    </a:cubicBezTo>
                    <a:lnTo>
                      <a:pt x="2956" y="289"/>
                    </a:lnTo>
                    <a:cubicBezTo>
                      <a:pt x="2632" y="509"/>
                      <a:pt x="2459" y="797"/>
                      <a:pt x="2309" y="1132"/>
                    </a:cubicBezTo>
                    <a:cubicBezTo>
                      <a:pt x="2355" y="543"/>
                      <a:pt x="1190" y="636"/>
                      <a:pt x="1190" y="1"/>
                    </a:cubicBezTo>
                    <a:close/>
                    <a:moveTo>
                      <a:pt x="1150" y="6614"/>
                    </a:moveTo>
                    <a:cubicBezTo>
                      <a:pt x="1144" y="6618"/>
                      <a:pt x="1138" y="6622"/>
                      <a:pt x="1132" y="6626"/>
                    </a:cubicBezTo>
                    <a:cubicBezTo>
                      <a:pt x="1138" y="6622"/>
                      <a:pt x="1144" y="6618"/>
                      <a:pt x="1150" y="66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0"/>
              <p:cNvSpPr/>
              <p:nvPr/>
            </p:nvSpPr>
            <p:spPr>
              <a:xfrm>
                <a:off x="595796" y="264853"/>
                <a:ext cx="13856" cy="78321"/>
              </a:xfrm>
              <a:custGeom>
                <a:avLst/>
                <a:gdLst/>
                <a:ahLst/>
                <a:cxnLst/>
                <a:rect l="l" t="t" r="r" b="b"/>
                <a:pathLst>
                  <a:path w="429" h="2425" extrusionOk="0">
                    <a:moveTo>
                      <a:pt x="428" y="1"/>
                    </a:moveTo>
                    <a:lnTo>
                      <a:pt x="428" y="1"/>
                    </a:lnTo>
                    <a:cubicBezTo>
                      <a:pt x="47" y="786"/>
                      <a:pt x="1" y="1617"/>
                      <a:pt x="301" y="2425"/>
                    </a:cubicBezTo>
                    <a:lnTo>
                      <a:pt x="428"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0"/>
              <p:cNvSpPr/>
              <p:nvPr/>
            </p:nvSpPr>
            <p:spPr>
              <a:xfrm>
                <a:off x="658453" y="406155"/>
                <a:ext cx="77579" cy="101802"/>
              </a:xfrm>
              <a:custGeom>
                <a:avLst/>
                <a:gdLst/>
                <a:ahLst/>
                <a:cxnLst/>
                <a:rect l="l" t="t" r="r" b="b"/>
                <a:pathLst>
                  <a:path w="2402" h="3152" extrusionOk="0">
                    <a:moveTo>
                      <a:pt x="2020" y="728"/>
                    </a:moveTo>
                    <a:cubicBezTo>
                      <a:pt x="1905" y="889"/>
                      <a:pt x="1755" y="993"/>
                      <a:pt x="1593" y="1086"/>
                    </a:cubicBezTo>
                    <a:cubicBezTo>
                      <a:pt x="1443" y="1155"/>
                      <a:pt x="1304" y="1213"/>
                      <a:pt x="1154" y="1282"/>
                    </a:cubicBezTo>
                    <a:cubicBezTo>
                      <a:pt x="1189" y="1270"/>
                      <a:pt x="1235" y="1270"/>
                      <a:pt x="1258" y="1270"/>
                    </a:cubicBezTo>
                    <a:cubicBezTo>
                      <a:pt x="1285" y="1269"/>
                      <a:pt x="1311" y="1268"/>
                      <a:pt x="1337" y="1268"/>
                    </a:cubicBezTo>
                    <a:cubicBezTo>
                      <a:pt x="1483" y="1268"/>
                      <a:pt x="1627" y="1298"/>
                      <a:pt x="1755" y="1386"/>
                    </a:cubicBezTo>
                    <a:cubicBezTo>
                      <a:pt x="1629" y="1341"/>
                      <a:pt x="1504" y="1324"/>
                      <a:pt x="1379" y="1324"/>
                    </a:cubicBezTo>
                    <a:cubicBezTo>
                      <a:pt x="1342" y="1324"/>
                      <a:pt x="1306" y="1325"/>
                      <a:pt x="1270" y="1328"/>
                    </a:cubicBezTo>
                    <a:cubicBezTo>
                      <a:pt x="1154" y="1340"/>
                      <a:pt x="1039" y="1374"/>
                      <a:pt x="924" y="1409"/>
                    </a:cubicBezTo>
                    <a:cubicBezTo>
                      <a:pt x="843" y="1467"/>
                      <a:pt x="750" y="1547"/>
                      <a:pt x="681" y="1628"/>
                    </a:cubicBezTo>
                    <a:cubicBezTo>
                      <a:pt x="566" y="1755"/>
                      <a:pt x="485" y="1917"/>
                      <a:pt x="393" y="2078"/>
                    </a:cubicBezTo>
                    <a:cubicBezTo>
                      <a:pt x="450" y="1905"/>
                      <a:pt x="520" y="1732"/>
                      <a:pt x="635" y="1582"/>
                    </a:cubicBezTo>
                    <a:cubicBezTo>
                      <a:pt x="750" y="1443"/>
                      <a:pt x="912" y="1328"/>
                      <a:pt x="1074" y="1236"/>
                    </a:cubicBezTo>
                    <a:cubicBezTo>
                      <a:pt x="1224" y="1155"/>
                      <a:pt x="1408" y="1074"/>
                      <a:pt x="1558" y="1005"/>
                    </a:cubicBezTo>
                    <a:cubicBezTo>
                      <a:pt x="1720" y="936"/>
                      <a:pt x="1882" y="843"/>
                      <a:pt x="2020" y="728"/>
                    </a:cubicBezTo>
                    <a:close/>
                    <a:moveTo>
                      <a:pt x="2066" y="1"/>
                    </a:moveTo>
                    <a:cubicBezTo>
                      <a:pt x="2055" y="197"/>
                      <a:pt x="1928" y="405"/>
                      <a:pt x="1755" y="520"/>
                    </a:cubicBezTo>
                    <a:cubicBezTo>
                      <a:pt x="1582" y="647"/>
                      <a:pt x="1374" y="716"/>
                      <a:pt x="1189" y="820"/>
                    </a:cubicBezTo>
                    <a:cubicBezTo>
                      <a:pt x="693" y="1086"/>
                      <a:pt x="323" y="1524"/>
                      <a:pt x="150" y="2067"/>
                    </a:cubicBezTo>
                    <a:cubicBezTo>
                      <a:pt x="35" y="2413"/>
                      <a:pt x="0" y="2782"/>
                      <a:pt x="81" y="3152"/>
                    </a:cubicBezTo>
                    <a:cubicBezTo>
                      <a:pt x="93" y="3002"/>
                      <a:pt x="150" y="2840"/>
                      <a:pt x="219" y="2679"/>
                    </a:cubicBezTo>
                    <a:cubicBezTo>
                      <a:pt x="388" y="2329"/>
                      <a:pt x="766" y="2101"/>
                      <a:pt x="1149" y="2101"/>
                    </a:cubicBezTo>
                    <a:cubicBezTo>
                      <a:pt x="1159" y="2101"/>
                      <a:pt x="1168" y="2101"/>
                      <a:pt x="1178" y="2101"/>
                    </a:cubicBezTo>
                    <a:cubicBezTo>
                      <a:pt x="1558" y="2113"/>
                      <a:pt x="1962" y="2390"/>
                      <a:pt x="2112" y="2759"/>
                    </a:cubicBezTo>
                    <a:cubicBezTo>
                      <a:pt x="2251" y="2655"/>
                      <a:pt x="2332" y="2471"/>
                      <a:pt x="2286" y="2286"/>
                    </a:cubicBezTo>
                    <a:cubicBezTo>
                      <a:pt x="2251" y="2113"/>
                      <a:pt x="2101" y="1998"/>
                      <a:pt x="1928" y="1963"/>
                    </a:cubicBezTo>
                    <a:cubicBezTo>
                      <a:pt x="2043" y="1917"/>
                      <a:pt x="2170" y="1859"/>
                      <a:pt x="2251" y="1778"/>
                    </a:cubicBezTo>
                    <a:cubicBezTo>
                      <a:pt x="2343" y="1686"/>
                      <a:pt x="2389" y="1524"/>
                      <a:pt x="2332" y="1420"/>
                    </a:cubicBezTo>
                    <a:cubicBezTo>
                      <a:pt x="2296" y="1358"/>
                      <a:pt x="2192" y="1316"/>
                      <a:pt x="2109" y="1316"/>
                    </a:cubicBezTo>
                    <a:cubicBezTo>
                      <a:pt x="2085" y="1316"/>
                      <a:pt x="2062" y="1320"/>
                      <a:pt x="2043" y="1328"/>
                    </a:cubicBezTo>
                    <a:cubicBezTo>
                      <a:pt x="2228" y="1166"/>
                      <a:pt x="2343" y="936"/>
                      <a:pt x="2366" y="693"/>
                    </a:cubicBezTo>
                    <a:cubicBezTo>
                      <a:pt x="2401" y="416"/>
                      <a:pt x="2239" y="208"/>
                      <a:pt x="206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0"/>
              <p:cNvSpPr/>
              <p:nvPr/>
            </p:nvSpPr>
            <p:spPr>
              <a:xfrm>
                <a:off x="635716" y="325540"/>
                <a:ext cx="167043" cy="246172"/>
              </a:xfrm>
              <a:custGeom>
                <a:avLst/>
                <a:gdLst/>
                <a:ahLst/>
                <a:cxnLst/>
                <a:rect l="l" t="t" r="r" b="b"/>
                <a:pathLst>
                  <a:path w="5172" h="7622" extrusionOk="0">
                    <a:moveTo>
                      <a:pt x="3617" y="180"/>
                    </a:moveTo>
                    <a:cubicBezTo>
                      <a:pt x="3743" y="180"/>
                      <a:pt x="3870" y="191"/>
                      <a:pt x="3994" y="211"/>
                    </a:cubicBezTo>
                    <a:cubicBezTo>
                      <a:pt x="4282" y="257"/>
                      <a:pt x="4559" y="338"/>
                      <a:pt x="4813" y="477"/>
                    </a:cubicBezTo>
                    <a:cubicBezTo>
                      <a:pt x="4548" y="373"/>
                      <a:pt x="4271" y="292"/>
                      <a:pt x="3982" y="257"/>
                    </a:cubicBezTo>
                    <a:cubicBezTo>
                      <a:pt x="3873" y="244"/>
                      <a:pt x="3761" y="235"/>
                      <a:pt x="3650" y="235"/>
                    </a:cubicBezTo>
                    <a:cubicBezTo>
                      <a:pt x="3481" y="235"/>
                      <a:pt x="3312" y="255"/>
                      <a:pt x="3151" y="304"/>
                    </a:cubicBezTo>
                    <a:cubicBezTo>
                      <a:pt x="2874" y="361"/>
                      <a:pt x="2609" y="477"/>
                      <a:pt x="2355" y="604"/>
                    </a:cubicBezTo>
                    <a:cubicBezTo>
                      <a:pt x="2112" y="731"/>
                      <a:pt x="1858" y="892"/>
                      <a:pt x="1662" y="1088"/>
                    </a:cubicBezTo>
                    <a:cubicBezTo>
                      <a:pt x="1847" y="881"/>
                      <a:pt x="2078" y="708"/>
                      <a:pt x="2332" y="557"/>
                    </a:cubicBezTo>
                    <a:cubicBezTo>
                      <a:pt x="2586" y="419"/>
                      <a:pt x="2851" y="315"/>
                      <a:pt x="3128" y="246"/>
                    </a:cubicBezTo>
                    <a:cubicBezTo>
                      <a:pt x="3286" y="200"/>
                      <a:pt x="3451" y="180"/>
                      <a:pt x="3617" y="180"/>
                    </a:cubicBezTo>
                    <a:close/>
                    <a:moveTo>
                      <a:pt x="3586" y="1"/>
                    </a:moveTo>
                    <a:cubicBezTo>
                      <a:pt x="3134" y="1"/>
                      <a:pt x="2678" y="125"/>
                      <a:pt x="2251" y="384"/>
                    </a:cubicBezTo>
                    <a:cubicBezTo>
                      <a:pt x="1397" y="904"/>
                      <a:pt x="854" y="1816"/>
                      <a:pt x="543" y="2751"/>
                    </a:cubicBezTo>
                    <a:cubicBezTo>
                      <a:pt x="0" y="4447"/>
                      <a:pt x="69" y="6040"/>
                      <a:pt x="900" y="7622"/>
                    </a:cubicBezTo>
                    <a:cubicBezTo>
                      <a:pt x="381" y="6617"/>
                      <a:pt x="358" y="5313"/>
                      <a:pt x="670" y="4274"/>
                    </a:cubicBezTo>
                    <a:cubicBezTo>
                      <a:pt x="762" y="3905"/>
                      <a:pt x="912" y="3559"/>
                      <a:pt x="1097" y="3247"/>
                    </a:cubicBezTo>
                    <a:cubicBezTo>
                      <a:pt x="1189" y="3085"/>
                      <a:pt x="1304" y="2958"/>
                      <a:pt x="1397" y="2820"/>
                    </a:cubicBezTo>
                    <a:cubicBezTo>
                      <a:pt x="1512" y="2693"/>
                      <a:pt x="1628" y="2566"/>
                      <a:pt x="1731" y="2404"/>
                    </a:cubicBezTo>
                    <a:cubicBezTo>
                      <a:pt x="1835" y="2266"/>
                      <a:pt x="1882" y="2058"/>
                      <a:pt x="1801" y="1896"/>
                    </a:cubicBezTo>
                    <a:cubicBezTo>
                      <a:pt x="1752" y="1791"/>
                      <a:pt x="1652" y="1714"/>
                      <a:pt x="1548" y="1714"/>
                    </a:cubicBezTo>
                    <a:cubicBezTo>
                      <a:pt x="1513" y="1714"/>
                      <a:pt x="1477" y="1723"/>
                      <a:pt x="1443" y="1742"/>
                    </a:cubicBezTo>
                    <a:lnTo>
                      <a:pt x="1443" y="1742"/>
                    </a:lnTo>
                    <a:cubicBezTo>
                      <a:pt x="1861" y="1469"/>
                      <a:pt x="2319" y="1368"/>
                      <a:pt x="2786" y="1368"/>
                    </a:cubicBezTo>
                    <a:cubicBezTo>
                      <a:pt x="3061" y="1368"/>
                      <a:pt x="3338" y="1403"/>
                      <a:pt x="3613" y="1458"/>
                    </a:cubicBezTo>
                    <a:cubicBezTo>
                      <a:pt x="3719" y="1478"/>
                      <a:pt x="3824" y="1488"/>
                      <a:pt x="3925" y="1488"/>
                    </a:cubicBezTo>
                    <a:cubicBezTo>
                      <a:pt x="4507" y="1488"/>
                      <a:pt x="4952" y="1168"/>
                      <a:pt x="4617" y="765"/>
                    </a:cubicBezTo>
                    <a:cubicBezTo>
                      <a:pt x="4709" y="765"/>
                      <a:pt x="4790" y="823"/>
                      <a:pt x="4894" y="823"/>
                    </a:cubicBezTo>
                    <a:cubicBezTo>
                      <a:pt x="5056" y="823"/>
                      <a:pt x="5171" y="696"/>
                      <a:pt x="5079" y="534"/>
                    </a:cubicBezTo>
                    <a:cubicBezTo>
                      <a:pt x="5033" y="465"/>
                      <a:pt x="4963" y="407"/>
                      <a:pt x="4894" y="361"/>
                    </a:cubicBezTo>
                    <a:cubicBezTo>
                      <a:pt x="4484" y="125"/>
                      <a:pt x="4037" y="1"/>
                      <a:pt x="358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0"/>
              <p:cNvSpPr/>
              <p:nvPr/>
            </p:nvSpPr>
            <p:spPr>
              <a:xfrm>
                <a:off x="657323" y="289722"/>
                <a:ext cx="76836" cy="103417"/>
              </a:xfrm>
              <a:custGeom>
                <a:avLst/>
                <a:gdLst/>
                <a:ahLst/>
                <a:cxnLst/>
                <a:rect l="l" t="t" r="r" b="b"/>
                <a:pathLst>
                  <a:path w="2379" h="3202" extrusionOk="0">
                    <a:moveTo>
                      <a:pt x="727" y="597"/>
                    </a:moveTo>
                    <a:cubicBezTo>
                      <a:pt x="727" y="603"/>
                      <a:pt x="727" y="610"/>
                      <a:pt x="728" y="616"/>
                    </a:cubicBezTo>
                    <a:cubicBezTo>
                      <a:pt x="727" y="610"/>
                      <a:pt x="727" y="604"/>
                      <a:pt x="727" y="597"/>
                    </a:cubicBezTo>
                    <a:close/>
                    <a:moveTo>
                      <a:pt x="1214" y="0"/>
                    </a:moveTo>
                    <a:cubicBezTo>
                      <a:pt x="1146" y="0"/>
                      <a:pt x="1079" y="13"/>
                      <a:pt x="1016" y="39"/>
                    </a:cubicBezTo>
                    <a:cubicBezTo>
                      <a:pt x="814" y="129"/>
                      <a:pt x="721" y="372"/>
                      <a:pt x="727" y="597"/>
                    </a:cubicBezTo>
                    <a:lnTo>
                      <a:pt x="727" y="597"/>
                    </a:lnTo>
                    <a:cubicBezTo>
                      <a:pt x="729" y="485"/>
                      <a:pt x="837" y="396"/>
                      <a:pt x="961" y="396"/>
                    </a:cubicBezTo>
                    <a:cubicBezTo>
                      <a:pt x="968" y="396"/>
                      <a:pt x="975" y="396"/>
                      <a:pt x="982" y="397"/>
                    </a:cubicBezTo>
                    <a:cubicBezTo>
                      <a:pt x="1109" y="420"/>
                      <a:pt x="1189" y="535"/>
                      <a:pt x="1224" y="651"/>
                    </a:cubicBezTo>
                    <a:cubicBezTo>
                      <a:pt x="1236" y="778"/>
                      <a:pt x="1189" y="905"/>
                      <a:pt x="1132" y="1009"/>
                    </a:cubicBezTo>
                    <a:cubicBezTo>
                      <a:pt x="1074" y="1112"/>
                      <a:pt x="993" y="1205"/>
                      <a:pt x="901" y="1297"/>
                    </a:cubicBezTo>
                    <a:cubicBezTo>
                      <a:pt x="416" y="1840"/>
                      <a:pt x="151" y="2474"/>
                      <a:pt x="1" y="3202"/>
                    </a:cubicBezTo>
                    <a:cubicBezTo>
                      <a:pt x="162" y="2417"/>
                      <a:pt x="993" y="1666"/>
                      <a:pt x="1617" y="1251"/>
                    </a:cubicBezTo>
                    <a:cubicBezTo>
                      <a:pt x="1674" y="1193"/>
                      <a:pt x="2378" y="778"/>
                      <a:pt x="1940" y="743"/>
                    </a:cubicBezTo>
                    <a:cubicBezTo>
                      <a:pt x="1934" y="742"/>
                      <a:pt x="1927" y="742"/>
                      <a:pt x="1921" y="742"/>
                    </a:cubicBezTo>
                    <a:cubicBezTo>
                      <a:pt x="1853" y="742"/>
                      <a:pt x="1761" y="793"/>
                      <a:pt x="1709" y="835"/>
                    </a:cubicBezTo>
                    <a:cubicBezTo>
                      <a:pt x="1801" y="628"/>
                      <a:pt x="1801" y="385"/>
                      <a:pt x="1651" y="201"/>
                    </a:cubicBezTo>
                    <a:cubicBezTo>
                      <a:pt x="1552" y="77"/>
                      <a:pt x="1383" y="0"/>
                      <a:pt x="121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0"/>
              <p:cNvSpPr/>
              <p:nvPr/>
            </p:nvSpPr>
            <p:spPr>
              <a:xfrm>
                <a:off x="525387" y="476240"/>
                <a:ext cx="150991" cy="227439"/>
              </a:xfrm>
              <a:custGeom>
                <a:avLst/>
                <a:gdLst/>
                <a:ahLst/>
                <a:cxnLst/>
                <a:rect l="l" t="t" r="r" b="b"/>
                <a:pathLst>
                  <a:path w="4675" h="7042" extrusionOk="0">
                    <a:moveTo>
                      <a:pt x="288" y="670"/>
                    </a:moveTo>
                    <a:cubicBezTo>
                      <a:pt x="288" y="671"/>
                      <a:pt x="289" y="672"/>
                      <a:pt x="289" y="673"/>
                    </a:cubicBezTo>
                    <a:lnTo>
                      <a:pt x="289" y="673"/>
                    </a:lnTo>
                    <a:cubicBezTo>
                      <a:pt x="289" y="672"/>
                      <a:pt x="288" y="671"/>
                      <a:pt x="288" y="670"/>
                    </a:cubicBezTo>
                    <a:close/>
                    <a:moveTo>
                      <a:pt x="634" y="1166"/>
                    </a:moveTo>
                    <a:cubicBezTo>
                      <a:pt x="934" y="1559"/>
                      <a:pt x="1269" y="1928"/>
                      <a:pt x="1650" y="2228"/>
                    </a:cubicBezTo>
                    <a:cubicBezTo>
                      <a:pt x="2042" y="2517"/>
                      <a:pt x="2481" y="2759"/>
                      <a:pt x="2885" y="3048"/>
                    </a:cubicBezTo>
                    <a:cubicBezTo>
                      <a:pt x="3289" y="3336"/>
                      <a:pt x="3670" y="3660"/>
                      <a:pt x="3959" y="4087"/>
                    </a:cubicBezTo>
                    <a:cubicBezTo>
                      <a:pt x="4097" y="4306"/>
                      <a:pt x="4213" y="4525"/>
                      <a:pt x="4282" y="4768"/>
                    </a:cubicBezTo>
                    <a:cubicBezTo>
                      <a:pt x="4305" y="4883"/>
                      <a:pt x="4339" y="5010"/>
                      <a:pt x="4339" y="5149"/>
                    </a:cubicBezTo>
                    <a:cubicBezTo>
                      <a:pt x="4339" y="5276"/>
                      <a:pt x="4339" y="5391"/>
                      <a:pt x="4316" y="5518"/>
                    </a:cubicBezTo>
                    <a:cubicBezTo>
                      <a:pt x="4328" y="5391"/>
                      <a:pt x="4328" y="5276"/>
                      <a:pt x="4316" y="5149"/>
                    </a:cubicBezTo>
                    <a:cubicBezTo>
                      <a:pt x="4293" y="5010"/>
                      <a:pt x="4270" y="4895"/>
                      <a:pt x="4236" y="4779"/>
                    </a:cubicBezTo>
                    <a:lnTo>
                      <a:pt x="4109" y="4433"/>
                    </a:lnTo>
                    <a:cubicBezTo>
                      <a:pt x="4051" y="4318"/>
                      <a:pt x="3993" y="4225"/>
                      <a:pt x="3924" y="4121"/>
                    </a:cubicBezTo>
                    <a:cubicBezTo>
                      <a:pt x="3647" y="3717"/>
                      <a:pt x="3254" y="3394"/>
                      <a:pt x="2850" y="3106"/>
                    </a:cubicBezTo>
                    <a:cubicBezTo>
                      <a:pt x="2446" y="2817"/>
                      <a:pt x="2019" y="2575"/>
                      <a:pt x="1627" y="2251"/>
                    </a:cubicBezTo>
                    <a:cubicBezTo>
                      <a:pt x="1419" y="2101"/>
                      <a:pt x="1246" y="1928"/>
                      <a:pt x="1073" y="1755"/>
                    </a:cubicBezTo>
                    <a:cubicBezTo>
                      <a:pt x="923" y="1559"/>
                      <a:pt x="761" y="1363"/>
                      <a:pt x="634" y="1166"/>
                    </a:cubicBezTo>
                    <a:close/>
                    <a:moveTo>
                      <a:pt x="2135" y="1"/>
                    </a:moveTo>
                    <a:cubicBezTo>
                      <a:pt x="1927" y="370"/>
                      <a:pt x="1916" y="739"/>
                      <a:pt x="1973" y="1132"/>
                    </a:cubicBezTo>
                    <a:cubicBezTo>
                      <a:pt x="1880" y="935"/>
                      <a:pt x="1700" y="886"/>
                      <a:pt x="1487" y="886"/>
                    </a:cubicBezTo>
                    <a:cubicBezTo>
                      <a:pt x="1283" y="886"/>
                      <a:pt x="1050" y="931"/>
                      <a:pt x="837" y="931"/>
                    </a:cubicBezTo>
                    <a:cubicBezTo>
                      <a:pt x="611" y="931"/>
                      <a:pt x="408" y="881"/>
                      <a:pt x="289" y="673"/>
                    </a:cubicBezTo>
                    <a:lnTo>
                      <a:pt x="289" y="673"/>
                    </a:lnTo>
                    <a:cubicBezTo>
                      <a:pt x="656" y="1319"/>
                      <a:pt x="1" y="2206"/>
                      <a:pt x="946" y="2552"/>
                    </a:cubicBezTo>
                    <a:cubicBezTo>
                      <a:pt x="577" y="2736"/>
                      <a:pt x="484" y="2840"/>
                      <a:pt x="219" y="3152"/>
                    </a:cubicBezTo>
                    <a:cubicBezTo>
                      <a:pt x="406" y="3114"/>
                      <a:pt x="560" y="3102"/>
                      <a:pt x="680" y="3102"/>
                    </a:cubicBezTo>
                    <a:cubicBezTo>
                      <a:pt x="895" y="3102"/>
                      <a:pt x="1004" y="3140"/>
                      <a:pt x="1004" y="3140"/>
                    </a:cubicBezTo>
                    <a:cubicBezTo>
                      <a:pt x="911" y="3256"/>
                      <a:pt x="807" y="3440"/>
                      <a:pt x="807" y="3440"/>
                    </a:cubicBezTo>
                    <a:cubicBezTo>
                      <a:pt x="1101" y="3366"/>
                      <a:pt x="1391" y="3323"/>
                      <a:pt x="1676" y="3323"/>
                    </a:cubicBezTo>
                    <a:cubicBezTo>
                      <a:pt x="2052" y="3323"/>
                      <a:pt x="2420" y="3397"/>
                      <a:pt x="2781" y="3567"/>
                    </a:cubicBezTo>
                    <a:cubicBezTo>
                      <a:pt x="2562" y="3613"/>
                      <a:pt x="2377" y="3798"/>
                      <a:pt x="2377" y="4017"/>
                    </a:cubicBezTo>
                    <a:cubicBezTo>
                      <a:pt x="2377" y="4237"/>
                      <a:pt x="2562" y="4433"/>
                      <a:pt x="2781" y="4468"/>
                    </a:cubicBezTo>
                    <a:cubicBezTo>
                      <a:pt x="2643" y="4375"/>
                      <a:pt x="2620" y="4133"/>
                      <a:pt x="2724" y="4006"/>
                    </a:cubicBezTo>
                    <a:cubicBezTo>
                      <a:pt x="2815" y="3884"/>
                      <a:pt x="2970" y="3842"/>
                      <a:pt x="3116" y="3842"/>
                    </a:cubicBezTo>
                    <a:cubicBezTo>
                      <a:pt x="3136" y="3842"/>
                      <a:pt x="3155" y="3843"/>
                      <a:pt x="3174" y="3844"/>
                    </a:cubicBezTo>
                    <a:cubicBezTo>
                      <a:pt x="3647" y="3856"/>
                      <a:pt x="3924" y="4491"/>
                      <a:pt x="4051" y="4872"/>
                    </a:cubicBezTo>
                    <a:cubicBezTo>
                      <a:pt x="4291" y="5570"/>
                      <a:pt x="4180" y="6370"/>
                      <a:pt x="3851" y="7025"/>
                    </a:cubicBezTo>
                    <a:lnTo>
                      <a:pt x="3851" y="7025"/>
                    </a:lnTo>
                    <a:cubicBezTo>
                      <a:pt x="4012" y="6709"/>
                      <a:pt x="4238" y="6447"/>
                      <a:pt x="4363" y="6107"/>
                    </a:cubicBezTo>
                    <a:cubicBezTo>
                      <a:pt x="4443" y="5922"/>
                      <a:pt x="4478" y="5737"/>
                      <a:pt x="4524" y="5541"/>
                    </a:cubicBezTo>
                    <a:cubicBezTo>
                      <a:pt x="4674" y="4664"/>
                      <a:pt x="4351" y="3833"/>
                      <a:pt x="3716" y="3117"/>
                    </a:cubicBezTo>
                    <a:cubicBezTo>
                      <a:pt x="2966" y="2286"/>
                      <a:pt x="2146" y="1178"/>
                      <a:pt x="2135" y="1"/>
                    </a:cubicBezTo>
                    <a:close/>
                    <a:moveTo>
                      <a:pt x="3851" y="7025"/>
                    </a:moveTo>
                    <a:cubicBezTo>
                      <a:pt x="3849" y="7031"/>
                      <a:pt x="3846" y="7036"/>
                      <a:pt x="3843" y="7042"/>
                    </a:cubicBezTo>
                    <a:cubicBezTo>
                      <a:pt x="3846" y="7036"/>
                      <a:pt x="3849" y="7031"/>
                      <a:pt x="3851" y="7025"/>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0"/>
              <p:cNvSpPr/>
              <p:nvPr/>
            </p:nvSpPr>
            <p:spPr>
              <a:xfrm>
                <a:off x="594698" y="415489"/>
                <a:ext cx="61527" cy="150636"/>
              </a:xfrm>
              <a:custGeom>
                <a:avLst/>
                <a:gdLst/>
                <a:ahLst/>
                <a:cxnLst/>
                <a:rect l="l" t="t" r="r" b="b"/>
                <a:pathLst>
                  <a:path w="1905" h="4664" extrusionOk="0">
                    <a:moveTo>
                      <a:pt x="1051" y="970"/>
                    </a:moveTo>
                    <a:lnTo>
                      <a:pt x="1051" y="970"/>
                    </a:lnTo>
                    <a:cubicBezTo>
                      <a:pt x="1039" y="1178"/>
                      <a:pt x="1016" y="1431"/>
                      <a:pt x="1016" y="1662"/>
                    </a:cubicBezTo>
                    <a:cubicBezTo>
                      <a:pt x="1016" y="1893"/>
                      <a:pt x="1016" y="2136"/>
                      <a:pt x="1039" y="2366"/>
                    </a:cubicBezTo>
                    <a:cubicBezTo>
                      <a:pt x="1062" y="2597"/>
                      <a:pt x="1108" y="2828"/>
                      <a:pt x="1166" y="3047"/>
                    </a:cubicBezTo>
                    <a:cubicBezTo>
                      <a:pt x="1224" y="3255"/>
                      <a:pt x="1305" y="3475"/>
                      <a:pt x="1385" y="3694"/>
                    </a:cubicBezTo>
                    <a:cubicBezTo>
                      <a:pt x="1282" y="3486"/>
                      <a:pt x="1201" y="3290"/>
                      <a:pt x="1120" y="3071"/>
                    </a:cubicBezTo>
                    <a:cubicBezTo>
                      <a:pt x="1051" y="2851"/>
                      <a:pt x="1005" y="2620"/>
                      <a:pt x="981" y="2390"/>
                    </a:cubicBezTo>
                    <a:cubicBezTo>
                      <a:pt x="947" y="2159"/>
                      <a:pt x="947" y="1916"/>
                      <a:pt x="970" y="1685"/>
                    </a:cubicBezTo>
                    <a:cubicBezTo>
                      <a:pt x="981" y="1443"/>
                      <a:pt x="1016" y="1212"/>
                      <a:pt x="1051" y="970"/>
                    </a:cubicBezTo>
                    <a:close/>
                    <a:moveTo>
                      <a:pt x="1305" y="0"/>
                    </a:moveTo>
                    <a:lnTo>
                      <a:pt x="1305" y="0"/>
                    </a:lnTo>
                    <a:cubicBezTo>
                      <a:pt x="878" y="323"/>
                      <a:pt x="612" y="1027"/>
                      <a:pt x="681" y="1558"/>
                    </a:cubicBezTo>
                    <a:cubicBezTo>
                      <a:pt x="531" y="1385"/>
                      <a:pt x="335" y="704"/>
                      <a:pt x="289" y="693"/>
                    </a:cubicBezTo>
                    <a:lnTo>
                      <a:pt x="289" y="693"/>
                    </a:lnTo>
                    <a:cubicBezTo>
                      <a:pt x="0" y="1789"/>
                      <a:pt x="1247" y="3890"/>
                      <a:pt x="1905" y="4663"/>
                    </a:cubicBezTo>
                    <a:cubicBezTo>
                      <a:pt x="1259" y="3198"/>
                      <a:pt x="1051" y="1570"/>
                      <a:pt x="130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0"/>
              <p:cNvSpPr/>
              <p:nvPr/>
            </p:nvSpPr>
            <p:spPr>
              <a:xfrm>
                <a:off x="54877" y="680522"/>
                <a:ext cx="264710" cy="194269"/>
              </a:xfrm>
              <a:custGeom>
                <a:avLst/>
                <a:gdLst/>
                <a:ahLst/>
                <a:cxnLst/>
                <a:rect l="l" t="t" r="r" b="b"/>
                <a:pathLst>
                  <a:path w="8196" h="6015" extrusionOk="0">
                    <a:moveTo>
                      <a:pt x="8196" y="1"/>
                    </a:moveTo>
                    <a:lnTo>
                      <a:pt x="8196" y="1"/>
                    </a:lnTo>
                    <a:cubicBezTo>
                      <a:pt x="8127" y="740"/>
                      <a:pt x="7134" y="2321"/>
                      <a:pt x="4352" y="2656"/>
                    </a:cubicBezTo>
                    <a:cubicBezTo>
                      <a:pt x="2634" y="2855"/>
                      <a:pt x="1872" y="3273"/>
                      <a:pt x="891" y="3273"/>
                    </a:cubicBezTo>
                    <a:cubicBezTo>
                      <a:pt x="619" y="3273"/>
                      <a:pt x="331" y="3241"/>
                      <a:pt x="1" y="3164"/>
                    </a:cubicBezTo>
                    <a:lnTo>
                      <a:pt x="1" y="3164"/>
                    </a:lnTo>
                    <a:cubicBezTo>
                      <a:pt x="301" y="3651"/>
                      <a:pt x="989" y="3994"/>
                      <a:pt x="1602" y="3994"/>
                    </a:cubicBezTo>
                    <a:cubicBezTo>
                      <a:pt x="1744" y="3994"/>
                      <a:pt x="1881" y="3976"/>
                      <a:pt x="2009" y="3937"/>
                    </a:cubicBezTo>
                    <a:lnTo>
                      <a:pt x="2009" y="3937"/>
                    </a:lnTo>
                    <a:cubicBezTo>
                      <a:pt x="1570" y="4526"/>
                      <a:pt x="1732" y="5484"/>
                      <a:pt x="2263" y="6015"/>
                    </a:cubicBezTo>
                    <a:cubicBezTo>
                      <a:pt x="2044" y="5484"/>
                      <a:pt x="2263" y="4849"/>
                      <a:pt x="2655" y="4445"/>
                    </a:cubicBezTo>
                    <a:cubicBezTo>
                      <a:pt x="3059" y="4041"/>
                      <a:pt x="3625" y="3810"/>
                      <a:pt x="4179" y="3660"/>
                    </a:cubicBezTo>
                    <a:cubicBezTo>
                      <a:pt x="4722" y="3521"/>
                      <a:pt x="5287" y="3418"/>
                      <a:pt x="5818" y="3198"/>
                    </a:cubicBezTo>
                    <a:cubicBezTo>
                      <a:pt x="7122" y="2667"/>
                      <a:pt x="8069" y="1386"/>
                      <a:pt x="819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0"/>
              <p:cNvSpPr/>
              <p:nvPr/>
            </p:nvSpPr>
            <p:spPr>
              <a:xfrm>
                <a:off x="104454" y="652584"/>
                <a:ext cx="213293" cy="97700"/>
              </a:xfrm>
              <a:custGeom>
                <a:avLst/>
                <a:gdLst/>
                <a:ahLst/>
                <a:cxnLst/>
                <a:rect l="l" t="t" r="r" b="b"/>
                <a:pathLst>
                  <a:path w="6604" h="3025" extrusionOk="0">
                    <a:moveTo>
                      <a:pt x="6603" y="716"/>
                    </a:moveTo>
                    <a:lnTo>
                      <a:pt x="6603" y="716"/>
                    </a:lnTo>
                    <a:cubicBezTo>
                      <a:pt x="6596" y="727"/>
                      <a:pt x="6590" y="739"/>
                      <a:pt x="6583" y="751"/>
                    </a:cubicBezTo>
                    <a:lnTo>
                      <a:pt x="6583" y="751"/>
                    </a:lnTo>
                    <a:cubicBezTo>
                      <a:pt x="6590" y="739"/>
                      <a:pt x="6597" y="728"/>
                      <a:pt x="6603" y="716"/>
                    </a:cubicBezTo>
                    <a:close/>
                    <a:moveTo>
                      <a:pt x="4" y="1316"/>
                    </a:moveTo>
                    <a:cubicBezTo>
                      <a:pt x="3" y="1316"/>
                      <a:pt x="2" y="1316"/>
                      <a:pt x="1" y="1316"/>
                    </a:cubicBezTo>
                    <a:cubicBezTo>
                      <a:pt x="2" y="1316"/>
                      <a:pt x="3" y="1316"/>
                      <a:pt x="4" y="1316"/>
                    </a:cubicBezTo>
                    <a:close/>
                    <a:moveTo>
                      <a:pt x="509" y="1328"/>
                    </a:moveTo>
                    <a:cubicBezTo>
                      <a:pt x="740" y="1328"/>
                      <a:pt x="959" y="1328"/>
                      <a:pt x="1190" y="1362"/>
                    </a:cubicBezTo>
                    <a:cubicBezTo>
                      <a:pt x="1421" y="1385"/>
                      <a:pt x="1628" y="1432"/>
                      <a:pt x="1848" y="1501"/>
                    </a:cubicBezTo>
                    <a:cubicBezTo>
                      <a:pt x="2286" y="1628"/>
                      <a:pt x="2690" y="1836"/>
                      <a:pt x="3106" y="1997"/>
                    </a:cubicBezTo>
                    <a:cubicBezTo>
                      <a:pt x="3521" y="2147"/>
                      <a:pt x="3960" y="2286"/>
                      <a:pt x="4399" y="2286"/>
                    </a:cubicBezTo>
                    <a:cubicBezTo>
                      <a:pt x="4836" y="2286"/>
                      <a:pt x="5284" y="2166"/>
                      <a:pt x="5616" y="1884"/>
                    </a:cubicBezTo>
                    <a:lnTo>
                      <a:pt x="5616" y="1884"/>
                    </a:lnTo>
                    <a:cubicBezTo>
                      <a:pt x="5536" y="1954"/>
                      <a:pt x="5462" y="2015"/>
                      <a:pt x="5380" y="2066"/>
                    </a:cubicBezTo>
                    <a:cubicBezTo>
                      <a:pt x="5287" y="2124"/>
                      <a:pt x="5183" y="2159"/>
                      <a:pt x="5080" y="2205"/>
                    </a:cubicBezTo>
                    <a:cubicBezTo>
                      <a:pt x="4860" y="2286"/>
                      <a:pt x="4629" y="2320"/>
                      <a:pt x="4422" y="2320"/>
                    </a:cubicBezTo>
                    <a:cubicBezTo>
                      <a:pt x="4387" y="2322"/>
                      <a:pt x="4353" y="2323"/>
                      <a:pt x="4319" y="2323"/>
                    </a:cubicBezTo>
                    <a:cubicBezTo>
                      <a:pt x="3894" y="2323"/>
                      <a:pt x="3479" y="2194"/>
                      <a:pt x="3094" y="2055"/>
                    </a:cubicBezTo>
                    <a:cubicBezTo>
                      <a:pt x="2667" y="1905"/>
                      <a:pt x="2252" y="1709"/>
                      <a:pt x="1836" y="1559"/>
                    </a:cubicBezTo>
                    <a:cubicBezTo>
                      <a:pt x="1421" y="1420"/>
                      <a:pt x="970" y="1339"/>
                      <a:pt x="509" y="1328"/>
                    </a:cubicBezTo>
                    <a:close/>
                    <a:moveTo>
                      <a:pt x="1813" y="0"/>
                    </a:moveTo>
                    <a:cubicBezTo>
                      <a:pt x="1721" y="370"/>
                      <a:pt x="1686" y="474"/>
                      <a:pt x="1744" y="854"/>
                    </a:cubicBezTo>
                    <a:cubicBezTo>
                      <a:pt x="1579" y="735"/>
                      <a:pt x="1435" y="689"/>
                      <a:pt x="1305" y="689"/>
                    </a:cubicBezTo>
                    <a:cubicBezTo>
                      <a:pt x="840" y="689"/>
                      <a:pt x="533" y="1278"/>
                      <a:pt x="4" y="1316"/>
                    </a:cubicBezTo>
                    <a:lnTo>
                      <a:pt x="4" y="1316"/>
                    </a:lnTo>
                    <a:cubicBezTo>
                      <a:pt x="15" y="1315"/>
                      <a:pt x="26" y="1315"/>
                      <a:pt x="37" y="1315"/>
                    </a:cubicBezTo>
                    <a:cubicBezTo>
                      <a:pt x="615" y="1315"/>
                      <a:pt x="635" y="2359"/>
                      <a:pt x="1156" y="2359"/>
                    </a:cubicBezTo>
                    <a:cubicBezTo>
                      <a:pt x="1174" y="2359"/>
                      <a:pt x="1193" y="2358"/>
                      <a:pt x="1213" y="2355"/>
                    </a:cubicBezTo>
                    <a:lnTo>
                      <a:pt x="1213" y="2355"/>
                    </a:lnTo>
                    <a:cubicBezTo>
                      <a:pt x="866" y="2517"/>
                      <a:pt x="578" y="2713"/>
                      <a:pt x="416" y="3024"/>
                    </a:cubicBezTo>
                    <a:cubicBezTo>
                      <a:pt x="989" y="2650"/>
                      <a:pt x="1706" y="2537"/>
                      <a:pt x="2410" y="2537"/>
                    </a:cubicBezTo>
                    <a:cubicBezTo>
                      <a:pt x="2814" y="2537"/>
                      <a:pt x="3213" y="2574"/>
                      <a:pt x="3579" y="2620"/>
                    </a:cubicBezTo>
                    <a:cubicBezTo>
                      <a:pt x="3739" y="2642"/>
                      <a:pt x="3897" y="2653"/>
                      <a:pt x="4052" y="2653"/>
                    </a:cubicBezTo>
                    <a:cubicBezTo>
                      <a:pt x="4721" y="2653"/>
                      <a:pt x="5331" y="2445"/>
                      <a:pt x="5818" y="1986"/>
                    </a:cubicBezTo>
                    <a:cubicBezTo>
                      <a:pt x="5934" y="1870"/>
                      <a:pt x="6049" y="1743"/>
                      <a:pt x="6165" y="1582"/>
                    </a:cubicBezTo>
                    <a:cubicBezTo>
                      <a:pt x="6342" y="1327"/>
                      <a:pt x="6434" y="1020"/>
                      <a:pt x="6583" y="751"/>
                    </a:cubicBezTo>
                    <a:lnTo>
                      <a:pt x="6583" y="751"/>
                    </a:lnTo>
                    <a:cubicBezTo>
                      <a:pt x="6258" y="1313"/>
                      <a:pt x="5713" y="1805"/>
                      <a:pt x="5068" y="1986"/>
                    </a:cubicBezTo>
                    <a:cubicBezTo>
                      <a:pt x="4897" y="2037"/>
                      <a:pt x="4659" y="2091"/>
                      <a:pt x="4432" y="2091"/>
                    </a:cubicBezTo>
                    <a:cubicBezTo>
                      <a:pt x="4199" y="2091"/>
                      <a:pt x="3979" y="2034"/>
                      <a:pt x="3856" y="1859"/>
                    </a:cubicBezTo>
                    <a:cubicBezTo>
                      <a:pt x="3764" y="1743"/>
                      <a:pt x="3706" y="1582"/>
                      <a:pt x="3752" y="1443"/>
                    </a:cubicBezTo>
                    <a:cubicBezTo>
                      <a:pt x="3790" y="1320"/>
                      <a:pt x="3921" y="1220"/>
                      <a:pt x="4043" y="1220"/>
                    </a:cubicBezTo>
                    <a:cubicBezTo>
                      <a:pt x="4070" y="1220"/>
                      <a:pt x="4097" y="1225"/>
                      <a:pt x="4122" y="1235"/>
                    </a:cubicBezTo>
                    <a:cubicBezTo>
                      <a:pt x="4045" y="1151"/>
                      <a:pt x="3925" y="1106"/>
                      <a:pt x="3805" y="1106"/>
                    </a:cubicBezTo>
                    <a:cubicBezTo>
                      <a:pt x="3726" y="1106"/>
                      <a:pt x="3647" y="1125"/>
                      <a:pt x="3579" y="1166"/>
                    </a:cubicBezTo>
                    <a:cubicBezTo>
                      <a:pt x="3406" y="1270"/>
                      <a:pt x="3371" y="1512"/>
                      <a:pt x="3452" y="1697"/>
                    </a:cubicBezTo>
                    <a:cubicBezTo>
                      <a:pt x="2898" y="1385"/>
                      <a:pt x="2552" y="878"/>
                      <a:pt x="2332" y="289"/>
                    </a:cubicBezTo>
                    <a:cubicBezTo>
                      <a:pt x="2332" y="289"/>
                      <a:pt x="2252" y="462"/>
                      <a:pt x="2205" y="601"/>
                    </a:cubicBezTo>
                    <a:cubicBezTo>
                      <a:pt x="2205" y="601"/>
                      <a:pt x="2009" y="427"/>
                      <a:pt x="181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0"/>
              <p:cNvSpPr/>
              <p:nvPr/>
            </p:nvSpPr>
            <p:spPr>
              <a:xfrm>
                <a:off x="149186" y="747442"/>
                <a:ext cx="77966" cy="14405"/>
              </a:xfrm>
              <a:custGeom>
                <a:avLst/>
                <a:gdLst/>
                <a:ahLst/>
                <a:cxnLst/>
                <a:rect l="l" t="t" r="r" b="b"/>
                <a:pathLst>
                  <a:path w="2414" h="446" extrusionOk="0">
                    <a:moveTo>
                      <a:pt x="1581" y="1"/>
                    </a:moveTo>
                    <a:cubicBezTo>
                      <a:pt x="1036" y="1"/>
                      <a:pt x="498" y="154"/>
                      <a:pt x="1" y="445"/>
                    </a:cubicBezTo>
                    <a:cubicBezTo>
                      <a:pt x="809" y="341"/>
                      <a:pt x="1605" y="226"/>
                      <a:pt x="2413" y="122"/>
                    </a:cubicBezTo>
                    <a:cubicBezTo>
                      <a:pt x="2137" y="40"/>
                      <a:pt x="1858" y="1"/>
                      <a:pt x="158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0"/>
              <p:cNvSpPr/>
              <p:nvPr/>
            </p:nvSpPr>
            <p:spPr>
              <a:xfrm>
                <a:off x="298691" y="793369"/>
                <a:ext cx="96957" cy="80970"/>
              </a:xfrm>
              <a:custGeom>
                <a:avLst/>
                <a:gdLst/>
                <a:ahLst/>
                <a:cxnLst/>
                <a:rect l="l" t="t" r="r" b="b"/>
                <a:pathLst>
                  <a:path w="3002" h="2507" extrusionOk="0">
                    <a:moveTo>
                      <a:pt x="1236" y="1251"/>
                    </a:moveTo>
                    <a:cubicBezTo>
                      <a:pt x="1228" y="1262"/>
                      <a:pt x="1223" y="1274"/>
                      <a:pt x="1220" y="1286"/>
                    </a:cubicBezTo>
                    <a:lnTo>
                      <a:pt x="1220" y="1286"/>
                    </a:lnTo>
                    <a:cubicBezTo>
                      <a:pt x="1225" y="1274"/>
                      <a:pt x="1230" y="1263"/>
                      <a:pt x="1236" y="1251"/>
                    </a:cubicBezTo>
                    <a:close/>
                    <a:moveTo>
                      <a:pt x="1963" y="431"/>
                    </a:moveTo>
                    <a:lnTo>
                      <a:pt x="1963" y="431"/>
                    </a:lnTo>
                    <a:cubicBezTo>
                      <a:pt x="1813" y="524"/>
                      <a:pt x="1663" y="616"/>
                      <a:pt x="1536" y="755"/>
                    </a:cubicBezTo>
                    <a:cubicBezTo>
                      <a:pt x="1466" y="824"/>
                      <a:pt x="1386" y="928"/>
                      <a:pt x="1351" y="1009"/>
                    </a:cubicBezTo>
                    <a:cubicBezTo>
                      <a:pt x="1305" y="1124"/>
                      <a:pt x="1293" y="1239"/>
                      <a:pt x="1293" y="1355"/>
                    </a:cubicBezTo>
                    <a:cubicBezTo>
                      <a:pt x="1293" y="1516"/>
                      <a:pt x="1316" y="1678"/>
                      <a:pt x="1374" y="1828"/>
                    </a:cubicBezTo>
                    <a:cubicBezTo>
                      <a:pt x="1259" y="1701"/>
                      <a:pt x="1212" y="1528"/>
                      <a:pt x="1212" y="1355"/>
                    </a:cubicBezTo>
                    <a:cubicBezTo>
                      <a:pt x="1212" y="1339"/>
                      <a:pt x="1212" y="1312"/>
                      <a:pt x="1220" y="1286"/>
                    </a:cubicBezTo>
                    <a:lnTo>
                      <a:pt x="1220" y="1286"/>
                    </a:lnTo>
                    <a:cubicBezTo>
                      <a:pt x="1159" y="1426"/>
                      <a:pt x="1115" y="1573"/>
                      <a:pt x="1051" y="1701"/>
                    </a:cubicBezTo>
                    <a:cubicBezTo>
                      <a:pt x="982" y="1863"/>
                      <a:pt x="901" y="2036"/>
                      <a:pt x="751" y="2151"/>
                    </a:cubicBezTo>
                    <a:cubicBezTo>
                      <a:pt x="866" y="2001"/>
                      <a:pt x="935" y="1851"/>
                      <a:pt x="1005" y="1678"/>
                    </a:cubicBezTo>
                    <a:cubicBezTo>
                      <a:pt x="1062" y="1505"/>
                      <a:pt x="1120" y="1332"/>
                      <a:pt x="1189" y="1170"/>
                    </a:cubicBezTo>
                    <a:cubicBezTo>
                      <a:pt x="1259" y="997"/>
                      <a:pt x="1363" y="835"/>
                      <a:pt x="1501" y="720"/>
                    </a:cubicBezTo>
                    <a:cubicBezTo>
                      <a:pt x="1640" y="593"/>
                      <a:pt x="1813" y="501"/>
                      <a:pt x="1963" y="431"/>
                    </a:cubicBezTo>
                    <a:close/>
                    <a:moveTo>
                      <a:pt x="2759" y="0"/>
                    </a:moveTo>
                    <a:cubicBezTo>
                      <a:pt x="2479" y="0"/>
                      <a:pt x="2196" y="61"/>
                      <a:pt x="1928" y="178"/>
                    </a:cubicBezTo>
                    <a:cubicBezTo>
                      <a:pt x="1420" y="385"/>
                      <a:pt x="1005" y="812"/>
                      <a:pt x="774" y="1309"/>
                    </a:cubicBezTo>
                    <a:cubicBezTo>
                      <a:pt x="682" y="1516"/>
                      <a:pt x="624" y="1713"/>
                      <a:pt x="508" y="1909"/>
                    </a:cubicBezTo>
                    <a:cubicBezTo>
                      <a:pt x="393" y="2082"/>
                      <a:pt x="220" y="2232"/>
                      <a:pt x="1" y="2232"/>
                    </a:cubicBezTo>
                    <a:cubicBezTo>
                      <a:pt x="192" y="2374"/>
                      <a:pt x="393" y="2506"/>
                      <a:pt x="618" y="2506"/>
                    </a:cubicBezTo>
                    <a:cubicBezTo>
                      <a:pt x="650" y="2506"/>
                      <a:pt x="683" y="2503"/>
                      <a:pt x="716" y="2498"/>
                    </a:cubicBezTo>
                    <a:cubicBezTo>
                      <a:pt x="959" y="2451"/>
                      <a:pt x="1178" y="2313"/>
                      <a:pt x="1316" y="2117"/>
                    </a:cubicBezTo>
                    <a:lnTo>
                      <a:pt x="1316" y="2117"/>
                    </a:lnTo>
                    <a:cubicBezTo>
                      <a:pt x="1293" y="2221"/>
                      <a:pt x="1351" y="2371"/>
                      <a:pt x="1432" y="2405"/>
                    </a:cubicBezTo>
                    <a:cubicBezTo>
                      <a:pt x="1464" y="2422"/>
                      <a:pt x="1500" y="2429"/>
                      <a:pt x="1535" y="2429"/>
                    </a:cubicBezTo>
                    <a:cubicBezTo>
                      <a:pt x="1626" y="2429"/>
                      <a:pt x="1720" y="2382"/>
                      <a:pt x="1778" y="2324"/>
                    </a:cubicBezTo>
                    <a:cubicBezTo>
                      <a:pt x="1870" y="2221"/>
                      <a:pt x="1905" y="2105"/>
                      <a:pt x="1951" y="1978"/>
                    </a:cubicBezTo>
                    <a:cubicBezTo>
                      <a:pt x="2009" y="2140"/>
                      <a:pt x="2136" y="2290"/>
                      <a:pt x="2309" y="2313"/>
                    </a:cubicBezTo>
                    <a:cubicBezTo>
                      <a:pt x="2319" y="2314"/>
                      <a:pt x="2329" y="2314"/>
                      <a:pt x="2339" y="2314"/>
                    </a:cubicBezTo>
                    <a:cubicBezTo>
                      <a:pt x="2504" y="2314"/>
                      <a:pt x="2683" y="2224"/>
                      <a:pt x="2759" y="2094"/>
                    </a:cubicBezTo>
                    <a:cubicBezTo>
                      <a:pt x="2390" y="1978"/>
                      <a:pt x="2078" y="1586"/>
                      <a:pt x="2044" y="1193"/>
                    </a:cubicBezTo>
                    <a:cubicBezTo>
                      <a:pt x="1997" y="812"/>
                      <a:pt x="2194" y="408"/>
                      <a:pt x="2540" y="201"/>
                    </a:cubicBezTo>
                    <a:cubicBezTo>
                      <a:pt x="2701" y="120"/>
                      <a:pt x="2852" y="39"/>
                      <a:pt x="3002" y="16"/>
                    </a:cubicBezTo>
                    <a:cubicBezTo>
                      <a:pt x="2921" y="6"/>
                      <a:pt x="2840" y="0"/>
                      <a:pt x="27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0"/>
              <p:cNvSpPr/>
              <p:nvPr/>
            </p:nvSpPr>
            <p:spPr>
              <a:xfrm>
                <a:off x="215557" y="777027"/>
                <a:ext cx="244977" cy="169982"/>
              </a:xfrm>
              <a:custGeom>
                <a:avLst/>
                <a:gdLst/>
                <a:ahLst/>
                <a:cxnLst/>
                <a:rect l="l" t="t" r="r" b="b"/>
                <a:pathLst>
                  <a:path w="7585" h="5263" extrusionOk="0">
                    <a:moveTo>
                      <a:pt x="1109" y="1757"/>
                    </a:moveTo>
                    <a:lnTo>
                      <a:pt x="1109" y="1757"/>
                    </a:lnTo>
                    <a:cubicBezTo>
                      <a:pt x="935" y="1988"/>
                      <a:pt x="785" y="2242"/>
                      <a:pt x="670" y="2496"/>
                    </a:cubicBezTo>
                    <a:cubicBezTo>
                      <a:pt x="555" y="2761"/>
                      <a:pt x="474" y="3027"/>
                      <a:pt x="428" y="3304"/>
                    </a:cubicBezTo>
                    <a:cubicBezTo>
                      <a:pt x="381" y="3581"/>
                      <a:pt x="381" y="3869"/>
                      <a:pt x="439" y="4146"/>
                    </a:cubicBezTo>
                    <a:cubicBezTo>
                      <a:pt x="497" y="4412"/>
                      <a:pt x="601" y="4689"/>
                      <a:pt x="716" y="4954"/>
                    </a:cubicBezTo>
                    <a:cubicBezTo>
                      <a:pt x="578" y="4700"/>
                      <a:pt x="474" y="4435"/>
                      <a:pt x="404" y="4158"/>
                    </a:cubicBezTo>
                    <a:cubicBezTo>
                      <a:pt x="347" y="3881"/>
                      <a:pt x="312" y="3581"/>
                      <a:pt x="370" y="3292"/>
                    </a:cubicBezTo>
                    <a:cubicBezTo>
                      <a:pt x="416" y="3004"/>
                      <a:pt x="497" y="2727"/>
                      <a:pt x="624" y="2473"/>
                    </a:cubicBezTo>
                    <a:cubicBezTo>
                      <a:pt x="762" y="2207"/>
                      <a:pt x="901" y="1965"/>
                      <a:pt x="1109" y="1757"/>
                    </a:cubicBezTo>
                    <a:close/>
                    <a:moveTo>
                      <a:pt x="5224" y="1"/>
                    </a:moveTo>
                    <a:cubicBezTo>
                      <a:pt x="4391" y="1"/>
                      <a:pt x="3557" y="183"/>
                      <a:pt x="2713" y="533"/>
                    </a:cubicBezTo>
                    <a:cubicBezTo>
                      <a:pt x="1790" y="903"/>
                      <a:pt x="935" y="1526"/>
                      <a:pt x="474" y="2403"/>
                    </a:cubicBezTo>
                    <a:cubicBezTo>
                      <a:pt x="0" y="3292"/>
                      <a:pt x="81" y="4262"/>
                      <a:pt x="635" y="5070"/>
                    </a:cubicBezTo>
                    <a:cubicBezTo>
                      <a:pt x="670" y="5139"/>
                      <a:pt x="728" y="5208"/>
                      <a:pt x="820" y="5243"/>
                    </a:cubicBezTo>
                    <a:cubicBezTo>
                      <a:pt x="851" y="5256"/>
                      <a:pt x="880" y="5262"/>
                      <a:pt x="907" y="5262"/>
                    </a:cubicBezTo>
                    <a:cubicBezTo>
                      <a:pt x="1022" y="5262"/>
                      <a:pt x="1097" y="5154"/>
                      <a:pt x="1097" y="5024"/>
                    </a:cubicBezTo>
                    <a:cubicBezTo>
                      <a:pt x="1097" y="4920"/>
                      <a:pt x="1016" y="4827"/>
                      <a:pt x="1016" y="4747"/>
                    </a:cubicBezTo>
                    <a:lnTo>
                      <a:pt x="1016" y="4747"/>
                    </a:lnTo>
                    <a:cubicBezTo>
                      <a:pt x="1108" y="4809"/>
                      <a:pt x="1193" y="4837"/>
                      <a:pt x="1270" y="4837"/>
                    </a:cubicBezTo>
                    <a:cubicBezTo>
                      <a:pt x="1617" y="4837"/>
                      <a:pt x="1791" y="4259"/>
                      <a:pt x="1640" y="3673"/>
                    </a:cubicBezTo>
                    <a:cubicBezTo>
                      <a:pt x="1435" y="2956"/>
                      <a:pt x="1387" y="2194"/>
                      <a:pt x="1751" y="1498"/>
                    </a:cubicBezTo>
                    <a:lnTo>
                      <a:pt x="1751" y="1498"/>
                    </a:lnTo>
                    <a:cubicBezTo>
                      <a:pt x="1687" y="1640"/>
                      <a:pt x="1778" y="1795"/>
                      <a:pt x="1940" y="1849"/>
                    </a:cubicBezTo>
                    <a:cubicBezTo>
                      <a:pt x="1986" y="1865"/>
                      <a:pt x="2034" y="1872"/>
                      <a:pt x="2082" y="1872"/>
                    </a:cubicBezTo>
                    <a:cubicBezTo>
                      <a:pt x="2214" y="1872"/>
                      <a:pt x="2346" y="1818"/>
                      <a:pt x="2448" y="1734"/>
                    </a:cubicBezTo>
                    <a:cubicBezTo>
                      <a:pt x="2598" y="1630"/>
                      <a:pt x="2713" y="1503"/>
                      <a:pt x="2840" y="1365"/>
                    </a:cubicBezTo>
                    <a:cubicBezTo>
                      <a:pt x="2955" y="1249"/>
                      <a:pt x="3082" y="1122"/>
                      <a:pt x="3232" y="1041"/>
                    </a:cubicBezTo>
                    <a:cubicBezTo>
                      <a:pt x="3533" y="834"/>
                      <a:pt x="3879" y="660"/>
                      <a:pt x="4225" y="533"/>
                    </a:cubicBezTo>
                    <a:cubicBezTo>
                      <a:pt x="4774" y="324"/>
                      <a:pt x="5399" y="203"/>
                      <a:pt x="6020" y="203"/>
                    </a:cubicBezTo>
                    <a:cubicBezTo>
                      <a:pt x="6562" y="203"/>
                      <a:pt x="7100" y="295"/>
                      <a:pt x="7584" y="499"/>
                    </a:cubicBezTo>
                    <a:cubicBezTo>
                      <a:pt x="6794" y="163"/>
                      <a:pt x="6010" y="1"/>
                      <a:pt x="52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0"/>
              <p:cNvSpPr/>
              <p:nvPr/>
            </p:nvSpPr>
            <p:spPr>
              <a:xfrm>
                <a:off x="178641" y="799473"/>
                <a:ext cx="102189" cy="73509"/>
              </a:xfrm>
              <a:custGeom>
                <a:avLst/>
                <a:gdLst/>
                <a:ahLst/>
                <a:cxnLst/>
                <a:rect l="l" t="t" r="r" b="b"/>
                <a:pathLst>
                  <a:path w="3164" h="2276" extrusionOk="0">
                    <a:moveTo>
                      <a:pt x="3163" y="0"/>
                    </a:moveTo>
                    <a:lnTo>
                      <a:pt x="3163" y="0"/>
                    </a:lnTo>
                    <a:cubicBezTo>
                      <a:pt x="2448" y="208"/>
                      <a:pt x="1836" y="519"/>
                      <a:pt x="1328" y="1050"/>
                    </a:cubicBezTo>
                    <a:cubicBezTo>
                      <a:pt x="1236" y="1143"/>
                      <a:pt x="1155" y="1235"/>
                      <a:pt x="1051" y="1316"/>
                    </a:cubicBezTo>
                    <a:cubicBezTo>
                      <a:pt x="966" y="1373"/>
                      <a:pt x="865" y="1414"/>
                      <a:pt x="767" y="1414"/>
                    </a:cubicBezTo>
                    <a:cubicBezTo>
                      <a:pt x="746" y="1414"/>
                      <a:pt x="725" y="1412"/>
                      <a:pt x="705" y="1408"/>
                    </a:cubicBezTo>
                    <a:cubicBezTo>
                      <a:pt x="578" y="1397"/>
                      <a:pt x="462" y="1316"/>
                      <a:pt x="428" y="1201"/>
                    </a:cubicBezTo>
                    <a:cubicBezTo>
                      <a:pt x="405" y="1085"/>
                      <a:pt x="509" y="935"/>
                      <a:pt x="636" y="935"/>
                    </a:cubicBezTo>
                    <a:cubicBezTo>
                      <a:pt x="405" y="935"/>
                      <a:pt x="139" y="1050"/>
                      <a:pt x="70" y="1270"/>
                    </a:cubicBezTo>
                    <a:cubicBezTo>
                      <a:pt x="1" y="1489"/>
                      <a:pt x="105" y="1755"/>
                      <a:pt x="289" y="1893"/>
                    </a:cubicBezTo>
                    <a:cubicBezTo>
                      <a:pt x="382" y="1957"/>
                      <a:pt x="488" y="1985"/>
                      <a:pt x="598" y="1985"/>
                    </a:cubicBezTo>
                    <a:cubicBezTo>
                      <a:pt x="708" y="1985"/>
                      <a:pt x="820" y="1957"/>
                      <a:pt x="924" y="1905"/>
                    </a:cubicBezTo>
                    <a:lnTo>
                      <a:pt x="924" y="1905"/>
                    </a:lnTo>
                    <a:cubicBezTo>
                      <a:pt x="878" y="1974"/>
                      <a:pt x="832" y="2066"/>
                      <a:pt x="855" y="2147"/>
                    </a:cubicBezTo>
                    <a:cubicBezTo>
                      <a:pt x="868" y="2239"/>
                      <a:pt x="896" y="2276"/>
                      <a:pt x="933" y="2276"/>
                    </a:cubicBezTo>
                    <a:cubicBezTo>
                      <a:pt x="1061" y="2276"/>
                      <a:pt x="1292" y="1831"/>
                      <a:pt x="1328" y="1778"/>
                    </a:cubicBezTo>
                    <a:cubicBezTo>
                      <a:pt x="1721" y="1097"/>
                      <a:pt x="2390" y="231"/>
                      <a:pt x="31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0"/>
              <p:cNvSpPr/>
              <p:nvPr/>
            </p:nvSpPr>
            <p:spPr>
              <a:xfrm>
                <a:off x="359443" y="660045"/>
                <a:ext cx="231186" cy="135811"/>
              </a:xfrm>
              <a:custGeom>
                <a:avLst/>
                <a:gdLst/>
                <a:ahLst/>
                <a:cxnLst/>
                <a:rect l="l" t="t" r="r" b="b"/>
                <a:pathLst>
                  <a:path w="7158" h="4205" extrusionOk="0">
                    <a:moveTo>
                      <a:pt x="520" y="266"/>
                    </a:moveTo>
                    <a:lnTo>
                      <a:pt x="520" y="266"/>
                    </a:lnTo>
                    <a:cubicBezTo>
                      <a:pt x="521" y="266"/>
                      <a:pt x="521" y="266"/>
                      <a:pt x="521" y="266"/>
                    </a:cubicBezTo>
                    <a:lnTo>
                      <a:pt x="521" y="266"/>
                    </a:lnTo>
                    <a:cubicBezTo>
                      <a:pt x="521" y="266"/>
                      <a:pt x="521" y="266"/>
                      <a:pt x="520" y="266"/>
                    </a:cubicBezTo>
                    <a:close/>
                    <a:moveTo>
                      <a:pt x="1017" y="589"/>
                    </a:moveTo>
                    <a:lnTo>
                      <a:pt x="1017" y="589"/>
                    </a:lnTo>
                    <a:cubicBezTo>
                      <a:pt x="1236" y="704"/>
                      <a:pt x="1455" y="854"/>
                      <a:pt x="1640" y="993"/>
                    </a:cubicBezTo>
                    <a:cubicBezTo>
                      <a:pt x="1848" y="1143"/>
                      <a:pt x="2021" y="1316"/>
                      <a:pt x="2194" y="1501"/>
                    </a:cubicBezTo>
                    <a:cubicBezTo>
                      <a:pt x="2517" y="1859"/>
                      <a:pt x="2806" y="2286"/>
                      <a:pt x="3129" y="2655"/>
                    </a:cubicBezTo>
                    <a:cubicBezTo>
                      <a:pt x="3441" y="3047"/>
                      <a:pt x="3787" y="3405"/>
                      <a:pt x="4214" y="3648"/>
                    </a:cubicBezTo>
                    <a:cubicBezTo>
                      <a:pt x="4306" y="3705"/>
                      <a:pt x="4422" y="3763"/>
                      <a:pt x="4537" y="3809"/>
                    </a:cubicBezTo>
                    <a:cubicBezTo>
                      <a:pt x="4653" y="3855"/>
                      <a:pt x="4768" y="3902"/>
                      <a:pt x="4883" y="3925"/>
                    </a:cubicBezTo>
                    <a:cubicBezTo>
                      <a:pt x="4999" y="3959"/>
                      <a:pt x="5137" y="3971"/>
                      <a:pt x="5253" y="3971"/>
                    </a:cubicBezTo>
                    <a:cubicBezTo>
                      <a:pt x="5380" y="3971"/>
                      <a:pt x="5495" y="3959"/>
                      <a:pt x="5622" y="3936"/>
                    </a:cubicBezTo>
                    <a:lnTo>
                      <a:pt x="5622" y="3936"/>
                    </a:lnTo>
                    <a:cubicBezTo>
                      <a:pt x="5507" y="3971"/>
                      <a:pt x="5380" y="3982"/>
                      <a:pt x="5253" y="3994"/>
                    </a:cubicBezTo>
                    <a:cubicBezTo>
                      <a:pt x="5114" y="3994"/>
                      <a:pt x="4999" y="3982"/>
                      <a:pt x="4872" y="3971"/>
                    </a:cubicBezTo>
                    <a:cubicBezTo>
                      <a:pt x="4630" y="3925"/>
                      <a:pt x="4399" y="3821"/>
                      <a:pt x="4168" y="3705"/>
                    </a:cubicBezTo>
                    <a:cubicBezTo>
                      <a:pt x="3718" y="3463"/>
                      <a:pt x="3371" y="3105"/>
                      <a:pt x="3060" y="2713"/>
                    </a:cubicBezTo>
                    <a:cubicBezTo>
                      <a:pt x="2771" y="2309"/>
                      <a:pt x="2494" y="1893"/>
                      <a:pt x="2159" y="1535"/>
                    </a:cubicBezTo>
                    <a:cubicBezTo>
                      <a:pt x="1848" y="1154"/>
                      <a:pt x="1444" y="854"/>
                      <a:pt x="1017" y="589"/>
                    </a:cubicBezTo>
                    <a:close/>
                    <a:moveTo>
                      <a:pt x="3002" y="0"/>
                    </a:moveTo>
                    <a:lnTo>
                      <a:pt x="3002" y="0"/>
                    </a:lnTo>
                    <a:cubicBezTo>
                      <a:pt x="2702" y="300"/>
                      <a:pt x="2621" y="393"/>
                      <a:pt x="2448" y="785"/>
                    </a:cubicBezTo>
                    <a:cubicBezTo>
                      <a:pt x="2263" y="385"/>
                      <a:pt x="2004" y="295"/>
                      <a:pt x="1715" y="295"/>
                    </a:cubicBezTo>
                    <a:cubicBezTo>
                      <a:pt x="1478" y="295"/>
                      <a:pt x="1220" y="355"/>
                      <a:pt x="965" y="355"/>
                    </a:cubicBezTo>
                    <a:cubicBezTo>
                      <a:pt x="815" y="355"/>
                      <a:pt x="665" y="334"/>
                      <a:pt x="521" y="266"/>
                    </a:cubicBezTo>
                    <a:lnTo>
                      <a:pt x="521" y="266"/>
                    </a:lnTo>
                    <a:cubicBezTo>
                      <a:pt x="1155" y="567"/>
                      <a:pt x="486" y="1674"/>
                      <a:pt x="1109" y="1905"/>
                    </a:cubicBezTo>
                    <a:cubicBezTo>
                      <a:pt x="717" y="1905"/>
                      <a:pt x="336" y="1928"/>
                      <a:pt x="1" y="2147"/>
                    </a:cubicBezTo>
                    <a:cubicBezTo>
                      <a:pt x="52" y="2144"/>
                      <a:pt x="103" y="2143"/>
                      <a:pt x="154" y="2143"/>
                    </a:cubicBezTo>
                    <a:cubicBezTo>
                      <a:pt x="1269" y="2143"/>
                      <a:pt x="2372" y="2847"/>
                      <a:pt x="3233" y="3509"/>
                    </a:cubicBezTo>
                    <a:cubicBezTo>
                      <a:pt x="3808" y="3952"/>
                      <a:pt x="4445" y="4204"/>
                      <a:pt x="5106" y="4204"/>
                    </a:cubicBezTo>
                    <a:cubicBezTo>
                      <a:pt x="5307" y="4204"/>
                      <a:pt x="5510" y="4181"/>
                      <a:pt x="5715" y="4132"/>
                    </a:cubicBezTo>
                    <a:cubicBezTo>
                      <a:pt x="5888" y="4086"/>
                      <a:pt x="6072" y="4017"/>
                      <a:pt x="6257" y="3936"/>
                    </a:cubicBezTo>
                    <a:cubicBezTo>
                      <a:pt x="6592" y="3786"/>
                      <a:pt x="6857" y="3532"/>
                      <a:pt x="7157" y="3347"/>
                    </a:cubicBezTo>
                    <a:lnTo>
                      <a:pt x="7157" y="3347"/>
                    </a:lnTo>
                    <a:cubicBezTo>
                      <a:pt x="6702" y="3621"/>
                      <a:pt x="6158" y="3787"/>
                      <a:pt x="5619" y="3787"/>
                    </a:cubicBezTo>
                    <a:cubicBezTo>
                      <a:pt x="5406" y="3787"/>
                      <a:pt x="5193" y="3761"/>
                      <a:pt x="4987" y="3705"/>
                    </a:cubicBezTo>
                    <a:cubicBezTo>
                      <a:pt x="4595" y="3613"/>
                      <a:pt x="3949" y="3394"/>
                      <a:pt x="3902" y="2920"/>
                    </a:cubicBezTo>
                    <a:cubicBezTo>
                      <a:pt x="3891" y="2759"/>
                      <a:pt x="3925" y="2574"/>
                      <a:pt x="4041" y="2459"/>
                    </a:cubicBezTo>
                    <a:cubicBezTo>
                      <a:pt x="4097" y="2402"/>
                      <a:pt x="4184" y="2374"/>
                      <a:pt x="4270" y="2374"/>
                    </a:cubicBezTo>
                    <a:cubicBezTo>
                      <a:pt x="4360" y="2374"/>
                      <a:pt x="4449" y="2405"/>
                      <a:pt x="4503" y="2470"/>
                    </a:cubicBezTo>
                    <a:cubicBezTo>
                      <a:pt x="4456" y="2251"/>
                      <a:pt x="4237" y="2089"/>
                      <a:pt x="4029" y="2089"/>
                    </a:cubicBezTo>
                    <a:cubicBezTo>
                      <a:pt x="3810" y="2112"/>
                      <a:pt x="3637" y="2309"/>
                      <a:pt x="3602" y="2528"/>
                    </a:cubicBezTo>
                    <a:cubicBezTo>
                      <a:pt x="3256" y="1916"/>
                      <a:pt x="3198" y="1258"/>
                      <a:pt x="3325" y="566"/>
                    </a:cubicBezTo>
                    <a:lnTo>
                      <a:pt x="3325" y="566"/>
                    </a:lnTo>
                    <a:cubicBezTo>
                      <a:pt x="3325" y="566"/>
                      <a:pt x="3152" y="681"/>
                      <a:pt x="3037" y="797"/>
                    </a:cubicBezTo>
                    <a:cubicBezTo>
                      <a:pt x="3037" y="797"/>
                      <a:pt x="2944" y="520"/>
                      <a:pt x="3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0"/>
              <p:cNvSpPr/>
              <p:nvPr/>
            </p:nvSpPr>
            <p:spPr>
              <a:xfrm>
                <a:off x="300920" y="740983"/>
                <a:ext cx="152154" cy="44344"/>
              </a:xfrm>
              <a:custGeom>
                <a:avLst/>
                <a:gdLst/>
                <a:ahLst/>
                <a:cxnLst/>
                <a:rect l="l" t="t" r="r" b="b"/>
                <a:pathLst>
                  <a:path w="4711" h="1373" extrusionOk="0">
                    <a:moveTo>
                      <a:pt x="2355" y="622"/>
                    </a:moveTo>
                    <a:cubicBezTo>
                      <a:pt x="2586" y="645"/>
                      <a:pt x="2817" y="668"/>
                      <a:pt x="3048" y="715"/>
                    </a:cubicBezTo>
                    <a:cubicBezTo>
                      <a:pt x="3279" y="761"/>
                      <a:pt x="3487" y="830"/>
                      <a:pt x="3706" y="911"/>
                    </a:cubicBezTo>
                    <a:cubicBezTo>
                      <a:pt x="3487" y="853"/>
                      <a:pt x="3267" y="795"/>
                      <a:pt x="3036" y="761"/>
                    </a:cubicBezTo>
                    <a:cubicBezTo>
                      <a:pt x="2806" y="715"/>
                      <a:pt x="2586" y="680"/>
                      <a:pt x="2355" y="680"/>
                    </a:cubicBezTo>
                    <a:cubicBezTo>
                      <a:pt x="2298" y="677"/>
                      <a:pt x="2240" y="676"/>
                      <a:pt x="2182" y="676"/>
                    </a:cubicBezTo>
                    <a:cubicBezTo>
                      <a:pt x="2008" y="676"/>
                      <a:pt x="1833" y="689"/>
                      <a:pt x="1651" y="715"/>
                    </a:cubicBezTo>
                    <a:cubicBezTo>
                      <a:pt x="1421" y="726"/>
                      <a:pt x="1190" y="772"/>
                      <a:pt x="947" y="818"/>
                    </a:cubicBezTo>
                    <a:cubicBezTo>
                      <a:pt x="1178" y="761"/>
                      <a:pt x="1421" y="703"/>
                      <a:pt x="1651" y="668"/>
                    </a:cubicBezTo>
                    <a:cubicBezTo>
                      <a:pt x="1882" y="645"/>
                      <a:pt x="2125" y="622"/>
                      <a:pt x="2355" y="622"/>
                    </a:cubicBezTo>
                    <a:close/>
                    <a:moveTo>
                      <a:pt x="1149" y="0"/>
                    </a:moveTo>
                    <a:cubicBezTo>
                      <a:pt x="956" y="0"/>
                      <a:pt x="778" y="25"/>
                      <a:pt x="624" y="80"/>
                    </a:cubicBezTo>
                    <a:cubicBezTo>
                      <a:pt x="659" y="126"/>
                      <a:pt x="1351" y="264"/>
                      <a:pt x="1524" y="391"/>
                    </a:cubicBezTo>
                    <a:cubicBezTo>
                      <a:pt x="1498" y="390"/>
                      <a:pt x="1472" y="389"/>
                      <a:pt x="1445" y="389"/>
                    </a:cubicBezTo>
                    <a:cubicBezTo>
                      <a:pt x="928" y="389"/>
                      <a:pt x="308" y="701"/>
                      <a:pt x="1" y="1119"/>
                    </a:cubicBezTo>
                    <a:cubicBezTo>
                      <a:pt x="628" y="973"/>
                      <a:pt x="1275" y="900"/>
                      <a:pt x="1922" y="900"/>
                    </a:cubicBezTo>
                    <a:cubicBezTo>
                      <a:pt x="2870" y="900"/>
                      <a:pt x="3818" y="1057"/>
                      <a:pt x="4710" y="1372"/>
                    </a:cubicBezTo>
                    <a:cubicBezTo>
                      <a:pt x="4008" y="868"/>
                      <a:pt x="2300" y="0"/>
                      <a:pt x="114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0"/>
              <p:cNvSpPr/>
              <p:nvPr/>
            </p:nvSpPr>
            <p:spPr>
              <a:xfrm>
                <a:off x="597863" y="752481"/>
                <a:ext cx="93404" cy="163942"/>
              </a:xfrm>
              <a:custGeom>
                <a:avLst/>
                <a:gdLst/>
                <a:ahLst/>
                <a:cxnLst/>
                <a:rect l="l" t="t" r="r" b="b"/>
                <a:pathLst>
                  <a:path w="2892" h="5076" extrusionOk="0">
                    <a:moveTo>
                      <a:pt x="410" y="1"/>
                    </a:moveTo>
                    <a:cubicBezTo>
                      <a:pt x="410" y="1"/>
                      <a:pt x="1" y="5075"/>
                      <a:pt x="1285" y="5075"/>
                    </a:cubicBezTo>
                    <a:cubicBezTo>
                      <a:pt x="1330" y="5075"/>
                      <a:pt x="1377" y="5069"/>
                      <a:pt x="1426" y="5056"/>
                    </a:cubicBezTo>
                    <a:cubicBezTo>
                      <a:pt x="2892" y="4675"/>
                      <a:pt x="410" y="1"/>
                      <a:pt x="41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0"/>
              <p:cNvSpPr/>
              <p:nvPr/>
            </p:nvSpPr>
            <p:spPr>
              <a:xfrm>
                <a:off x="636814" y="750995"/>
                <a:ext cx="139848" cy="103740"/>
              </a:xfrm>
              <a:custGeom>
                <a:avLst/>
                <a:gdLst/>
                <a:ahLst/>
                <a:cxnLst/>
                <a:rect l="l" t="t" r="r" b="b"/>
                <a:pathLst>
                  <a:path w="4330" h="3212" extrusionOk="0">
                    <a:moveTo>
                      <a:pt x="1" y="1"/>
                    </a:moveTo>
                    <a:lnTo>
                      <a:pt x="1" y="1"/>
                    </a:lnTo>
                    <a:cubicBezTo>
                      <a:pt x="1" y="1"/>
                      <a:pt x="1740" y="3212"/>
                      <a:pt x="2867" y="3212"/>
                    </a:cubicBezTo>
                    <a:cubicBezTo>
                      <a:pt x="3021" y="3212"/>
                      <a:pt x="3165" y="3151"/>
                      <a:pt x="3290" y="3013"/>
                    </a:cubicBezTo>
                    <a:cubicBezTo>
                      <a:pt x="4329" y="1870"/>
                      <a:pt x="1" y="1"/>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0"/>
              <p:cNvSpPr/>
              <p:nvPr/>
            </p:nvSpPr>
            <p:spPr>
              <a:xfrm>
                <a:off x="635328" y="716566"/>
                <a:ext cx="169594" cy="45184"/>
              </a:xfrm>
              <a:custGeom>
                <a:avLst/>
                <a:gdLst/>
                <a:ahLst/>
                <a:cxnLst/>
                <a:rect l="l" t="t" r="r" b="b"/>
                <a:pathLst>
                  <a:path w="5251" h="1399" extrusionOk="0">
                    <a:moveTo>
                      <a:pt x="3070" y="1"/>
                    </a:moveTo>
                    <a:cubicBezTo>
                      <a:pt x="1641" y="1"/>
                      <a:pt x="1" y="282"/>
                      <a:pt x="1" y="282"/>
                    </a:cubicBezTo>
                    <a:cubicBezTo>
                      <a:pt x="1" y="282"/>
                      <a:pt x="2633" y="1398"/>
                      <a:pt x="4133" y="1398"/>
                    </a:cubicBezTo>
                    <a:cubicBezTo>
                      <a:pt x="4673" y="1398"/>
                      <a:pt x="5067" y="1253"/>
                      <a:pt x="5137" y="859"/>
                    </a:cubicBezTo>
                    <a:cubicBezTo>
                      <a:pt x="5251" y="186"/>
                      <a:pt x="4230" y="1"/>
                      <a:pt x="307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 name="Google Shape;765;p10"/>
            <p:cNvGrpSpPr/>
            <p:nvPr/>
          </p:nvGrpSpPr>
          <p:grpSpPr>
            <a:xfrm>
              <a:off x="76177" y="4248700"/>
              <a:ext cx="779177" cy="746654"/>
              <a:chOff x="39601" y="4212124"/>
              <a:chExt cx="779177" cy="746654"/>
            </a:xfrm>
          </p:grpSpPr>
          <p:sp>
            <p:nvSpPr>
              <p:cNvPr id="766" name="Google Shape;766;p10"/>
              <p:cNvSpPr/>
              <p:nvPr/>
            </p:nvSpPr>
            <p:spPr>
              <a:xfrm>
                <a:off x="39601" y="4292577"/>
                <a:ext cx="271428" cy="179348"/>
              </a:xfrm>
              <a:custGeom>
                <a:avLst/>
                <a:gdLst/>
                <a:ahLst/>
                <a:cxnLst/>
                <a:rect l="l" t="t" r="r" b="b"/>
                <a:pathLst>
                  <a:path w="8404" h="5553" extrusionOk="0">
                    <a:moveTo>
                      <a:pt x="2020" y="0"/>
                    </a:moveTo>
                    <a:lnTo>
                      <a:pt x="2020" y="0"/>
                    </a:lnTo>
                    <a:cubicBezTo>
                      <a:pt x="1547" y="577"/>
                      <a:pt x="1443" y="1524"/>
                      <a:pt x="1940" y="2089"/>
                    </a:cubicBezTo>
                    <a:cubicBezTo>
                      <a:pt x="1854" y="2072"/>
                      <a:pt x="1765" y="2064"/>
                      <a:pt x="1673" y="2064"/>
                    </a:cubicBezTo>
                    <a:cubicBezTo>
                      <a:pt x="1031" y="2064"/>
                      <a:pt x="273" y="2468"/>
                      <a:pt x="0" y="3013"/>
                    </a:cubicBezTo>
                    <a:cubicBezTo>
                      <a:pt x="440" y="2873"/>
                      <a:pt x="809" y="2822"/>
                      <a:pt x="1167" y="2822"/>
                    </a:cubicBezTo>
                    <a:cubicBezTo>
                      <a:pt x="2020" y="2822"/>
                      <a:pt x="2814" y="3113"/>
                      <a:pt x="4375" y="3186"/>
                    </a:cubicBezTo>
                    <a:cubicBezTo>
                      <a:pt x="7131" y="3333"/>
                      <a:pt x="8249" y="4785"/>
                      <a:pt x="8397" y="5514"/>
                    </a:cubicBezTo>
                    <a:lnTo>
                      <a:pt x="8397" y="5514"/>
                    </a:lnTo>
                    <a:cubicBezTo>
                      <a:pt x="8142" y="4156"/>
                      <a:pt x="7110" y="2963"/>
                      <a:pt x="5795" y="2540"/>
                    </a:cubicBezTo>
                    <a:cubicBezTo>
                      <a:pt x="5241" y="2366"/>
                      <a:pt x="4675" y="2309"/>
                      <a:pt x="4121" y="2193"/>
                    </a:cubicBezTo>
                    <a:cubicBezTo>
                      <a:pt x="3555" y="2078"/>
                      <a:pt x="2990" y="1905"/>
                      <a:pt x="2563" y="1524"/>
                    </a:cubicBezTo>
                    <a:cubicBezTo>
                      <a:pt x="2124" y="1154"/>
                      <a:pt x="1847" y="543"/>
                      <a:pt x="2020" y="0"/>
                    </a:cubicBezTo>
                    <a:close/>
                    <a:moveTo>
                      <a:pt x="8397" y="5514"/>
                    </a:moveTo>
                    <a:cubicBezTo>
                      <a:pt x="8399" y="5527"/>
                      <a:pt x="8401" y="5540"/>
                      <a:pt x="8403" y="5552"/>
                    </a:cubicBezTo>
                    <a:cubicBezTo>
                      <a:pt x="8401" y="5540"/>
                      <a:pt x="8399" y="5527"/>
                      <a:pt x="839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0"/>
              <p:cNvSpPr/>
              <p:nvPr/>
            </p:nvSpPr>
            <p:spPr>
              <a:xfrm>
                <a:off x="94765" y="4416697"/>
                <a:ext cx="214036" cy="95859"/>
              </a:xfrm>
              <a:custGeom>
                <a:avLst/>
                <a:gdLst/>
                <a:ahLst/>
                <a:cxnLst/>
                <a:rect l="l" t="t" r="r" b="b"/>
                <a:pathLst>
                  <a:path w="6627" h="2968" extrusionOk="0">
                    <a:moveTo>
                      <a:pt x="4496" y="424"/>
                    </a:moveTo>
                    <a:cubicBezTo>
                      <a:pt x="4675" y="424"/>
                      <a:pt x="4852" y="441"/>
                      <a:pt x="5022" y="486"/>
                    </a:cubicBezTo>
                    <a:cubicBezTo>
                      <a:pt x="5137" y="509"/>
                      <a:pt x="5229" y="555"/>
                      <a:pt x="5333" y="601"/>
                    </a:cubicBezTo>
                    <a:cubicBezTo>
                      <a:pt x="5437" y="659"/>
                      <a:pt x="5541" y="717"/>
                      <a:pt x="5622" y="786"/>
                    </a:cubicBezTo>
                    <a:cubicBezTo>
                      <a:pt x="5315" y="548"/>
                      <a:pt x="4924" y="455"/>
                      <a:pt x="4542" y="455"/>
                    </a:cubicBezTo>
                    <a:cubicBezTo>
                      <a:pt x="4478" y="455"/>
                      <a:pt x="4415" y="458"/>
                      <a:pt x="4352" y="463"/>
                    </a:cubicBezTo>
                    <a:cubicBezTo>
                      <a:pt x="3914" y="497"/>
                      <a:pt x="3487" y="670"/>
                      <a:pt x="3083" y="855"/>
                    </a:cubicBezTo>
                    <a:cubicBezTo>
                      <a:pt x="2679" y="1040"/>
                      <a:pt x="2298" y="1271"/>
                      <a:pt x="1859" y="1432"/>
                    </a:cubicBezTo>
                    <a:cubicBezTo>
                      <a:pt x="1640" y="1525"/>
                      <a:pt x="1432" y="1582"/>
                      <a:pt x="1213" y="1640"/>
                    </a:cubicBezTo>
                    <a:cubicBezTo>
                      <a:pt x="993" y="1675"/>
                      <a:pt x="762" y="1709"/>
                      <a:pt x="532" y="1721"/>
                    </a:cubicBezTo>
                    <a:cubicBezTo>
                      <a:pt x="982" y="1663"/>
                      <a:pt x="1432" y="1582"/>
                      <a:pt x="1836" y="1386"/>
                    </a:cubicBezTo>
                    <a:cubicBezTo>
                      <a:pt x="2240" y="1224"/>
                      <a:pt x="2621" y="994"/>
                      <a:pt x="3048" y="797"/>
                    </a:cubicBezTo>
                    <a:cubicBezTo>
                      <a:pt x="3452" y="613"/>
                      <a:pt x="3879" y="451"/>
                      <a:pt x="4341" y="428"/>
                    </a:cubicBezTo>
                    <a:cubicBezTo>
                      <a:pt x="4393" y="425"/>
                      <a:pt x="4444" y="424"/>
                      <a:pt x="4496" y="424"/>
                    </a:cubicBezTo>
                    <a:close/>
                    <a:moveTo>
                      <a:pt x="6597" y="1795"/>
                    </a:moveTo>
                    <a:cubicBezTo>
                      <a:pt x="6606" y="1809"/>
                      <a:pt x="6616" y="1823"/>
                      <a:pt x="6626" y="1836"/>
                    </a:cubicBezTo>
                    <a:cubicBezTo>
                      <a:pt x="6617" y="1823"/>
                      <a:pt x="6607" y="1809"/>
                      <a:pt x="6597" y="1795"/>
                    </a:cubicBezTo>
                    <a:close/>
                    <a:moveTo>
                      <a:pt x="289" y="1"/>
                    </a:moveTo>
                    <a:lnTo>
                      <a:pt x="289" y="1"/>
                    </a:lnTo>
                    <a:cubicBezTo>
                      <a:pt x="485" y="336"/>
                      <a:pt x="786" y="509"/>
                      <a:pt x="1120" y="659"/>
                    </a:cubicBezTo>
                    <a:cubicBezTo>
                      <a:pt x="1109" y="658"/>
                      <a:pt x="1098" y="657"/>
                      <a:pt x="1087" y="657"/>
                    </a:cubicBezTo>
                    <a:cubicBezTo>
                      <a:pt x="535" y="657"/>
                      <a:pt x="623" y="1778"/>
                      <a:pt x="1" y="1778"/>
                    </a:cubicBezTo>
                    <a:cubicBezTo>
                      <a:pt x="517" y="1778"/>
                      <a:pt x="861" y="2309"/>
                      <a:pt x="1309" y="2309"/>
                    </a:cubicBezTo>
                    <a:cubicBezTo>
                      <a:pt x="1452" y="2309"/>
                      <a:pt x="1605" y="2255"/>
                      <a:pt x="1778" y="2113"/>
                    </a:cubicBezTo>
                    <a:lnTo>
                      <a:pt x="1778" y="2113"/>
                    </a:lnTo>
                    <a:cubicBezTo>
                      <a:pt x="1755" y="2494"/>
                      <a:pt x="1790" y="2598"/>
                      <a:pt x="1917" y="2967"/>
                    </a:cubicBezTo>
                    <a:cubicBezTo>
                      <a:pt x="2078" y="2517"/>
                      <a:pt x="2263" y="2332"/>
                      <a:pt x="2263" y="2332"/>
                    </a:cubicBezTo>
                    <a:cubicBezTo>
                      <a:pt x="2309" y="2459"/>
                      <a:pt x="2413" y="2633"/>
                      <a:pt x="2413" y="2633"/>
                    </a:cubicBezTo>
                    <a:cubicBezTo>
                      <a:pt x="2586" y="2009"/>
                      <a:pt x="2875" y="1490"/>
                      <a:pt x="3406" y="1132"/>
                    </a:cubicBezTo>
                    <a:lnTo>
                      <a:pt x="3406" y="1132"/>
                    </a:lnTo>
                    <a:cubicBezTo>
                      <a:pt x="3348" y="1317"/>
                      <a:pt x="3406" y="1571"/>
                      <a:pt x="3579" y="1651"/>
                    </a:cubicBezTo>
                    <a:cubicBezTo>
                      <a:pt x="3638" y="1687"/>
                      <a:pt x="3706" y="1704"/>
                      <a:pt x="3773" y="1704"/>
                    </a:cubicBezTo>
                    <a:cubicBezTo>
                      <a:pt x="3903" y="1704"/>
                      <a:pt x="4034" y="1642"/>
                      <a:pt x="4110" y="1536"/>
                    </a:cubicBezTo>
                    <a:lnTo>
                      <a:pt x="4110" y="1536"/>
                    </a:lnTo>
                    <a:cubicBezTo>
                      <a:pt x="4080" y="1552"/>
                      <a:pt x="4047" y="1559"/>
                      <a:pt x="4012" y="1559"/>
                    </a:cubicBezTo>
                    <a:cubicBezTo>
                      <a:pt x="3895" y="1559"/>
                      <a:pt x="3762" y="1478"/>
                      <a:pt x="3717" y="1363"/>
                    </a:cubicBezTo>
                    <a:cubicBezTo>
                      <a:pt x="3660" y="1224"/>
                      <a:pt x="3717" y="1063"/>
                      <a:pt x="3798" y="936"/>
                    </a:cubicBezTo>
                    <a:cubicBezTo>
                      <a:pt x="3934" y="712"/>
                      <a:pt x="4197" y="652"/>
                      <a:pt x="4464" y="652"/>
                    </a:cubicBezTo>
                    <a:cubicBezTo>
                      <a:pt x="4651" y="652"/>
                      <a:pt x="4840" y="681"/>
                      <a:pt x="4987" y="705"/>
                    </a:cubicBezTo>
                    <a:cubicBezTo>
                      <a:pt x="5651" y="829"/>
                      <a:pt x="6216" y="1271"/>
                      <a:pt x="6597" y="1795"/>
                    </a:cubicBezTo>
                    <a:lnTo>
                      <a:pt x="6597" y="1795"/>
                    </a:lnTo>
                    <a:cubicBezTo>
                      <a:pt x="6420" y="1539"/>
                      <a:pt x="6326" y="1246"/>
                      <a:pt x="6118" y="1005"/>
                    </a:cubicBezTo>
                    <a:cubicBezTo>
                      <a:pt x="6003" y="855"/>
                      <a:pt x="5876" y="740"/>
                      <a:pt x="5737" y="624"/>
                    </a:cubicBezTo>
                    <a:cubicBezTo>
                      <a:pt x="5283" y="252"/>
                      <a:pt x="4751" y="87"/>
                      <a:pt x="4172" y="87"/>
                    </a:cubicBezTo>
                    <a:cubicBezTo>
                      <a:pt x="3943" y="87"/>
                      <a:pt x="3706" y="113"/>
                      <a:pt x="3463" y="162"/>
                    </a:cubicBezTo>
                    <a:cubicBezTo>
                      <a:pt x="2971" y="266"/>
                      <a:pt x="2413" y="354"/>
                      <a:pt x="1864" y="354"/>
                    </a:cubicBezTo>
                    <a:cubicBezTo>
                      <a:pt x="1305" y="354"/>
                      <a:pt x="755" y="263"/>
                      <a:pt x="28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0"/>
              <p:cNvSpPr/>
              <p:nvPr/>
            </p:nvSpPr>
            <p:spPr>
              <a:xfrm>
                <a:off x="135395" y="4404391"/>
                <a:ext cx="78321" cy="10367"/>
              </a:xfrm>
              <a:custGeom>
                <a:avLst/>
                <a:gdLst/>
                <a:ahLst/>
                <a:cxnLst/>
                <a:rect l="l" t="t" r="r" b="b"/>
                <a:pathLst>
                  <a:path w="2425" h="321" extrusionOk="0">
                    <a:moveTo>
                      <a:pt x="1" y="1"/>
                    </a:moveTo>
                    <a:lnTo>
                      <a:pt x="1" y="1"/>
                    </a:lnTo>
                    <a:cubicBezTo>
                      <a:pt x="434" y="211"/>
                      <a:pt x="897" y="320"/>
                      <a:pt x="1365" y="320"/>
                    </a:cubicBezTo>
                    <a:cubicBezTo>
                      <a:pt x="1719" y="320"/>
                      <a:pt x="2076" y="257"/>
                      <a:pt x="2425" y="128"/>
                    </a:cubicBezTo>
                    <a:lnTo>
                      <a:pt x="1"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0"/>
              <p:cNvSpPr/>
              <p:nvPr/>
            </p:nvSpPr>
            <p:spPr>
              <a:xfrm>
                <a:off x="276309" y="4278980"/>
                <a:ext cx="102189" cy="75447"/>
              </a:xfrm>
              <a:custGeom>
                <a:avLst/>
                <a:gdLst/>
                <a:ahLst/>
                <a:cxnLst/>
                <a:rect l="l" t="t" r="r" b="b"/>
                <a:pathLst>
                  <a:path w="3164" h="2336" extrusionOk="0">
                    <a:moveTo>
                      <a:pt x="1284" y="1199"/>
                    </a:moveTo>
                    <a:cubicBezTo>
                      <a:pt x="1286" y="1205"/>
                      <a:pt x="1290" y="1212"/>
                      <a:pt x="1294" y="1218"/>
                    </a:cubicBezTo>
                    <a:cubicBezTo>
                      <a:pt x="1290" y="1211"/>
                      <a:pt x="1287" y="1205"/>
                      <a:pt x="1284" y="1199"/>
                    </a:cubicBezTo>
                    <a:close/>
                    <a:moveTo>
                      <a:pt x="740" y="340"/>
                    </a:moveTo>
                    <a:lnTo>
                      <a:pt x="740" y="340"/>
                    </a:lnTo>
                    <a:cubicBezTo>
                      <a:pt x="901" y="467"/>
                      <a:pt x="1005" y="617"/>
                      <a:pt x="1086" y="779"/>
                    </a:cubicBezTo>
                    <a:cubicBezTo>
                      <a:pt x="1152" y="923"/>
                      <a:pt x="1208" y="1056"/>
                      <a:pt x="1284" y="1199"/>
                    </a:cubicBezTo>
                    <a:lnTo>
                      <a:pt x="1284" y="1199"/>
                    </a:lnTo>
                    <a:cubicBezTo>
                      <a:pt x="1271" y="1168"/>
                      <a:pt x="1271" y="1133"/>
                      <a:pt x="1271" y="1114"/>
                    </a:cubicBezTo>
                    <a:cubicBezTo>
                      <a:pt x="1259" y="941"/>
                      <a:pt x="1294" y="767"/>
                      <a:pt x="1386" y="617"/>
                    </a:cubicBezTo>
                    <a:lnTo>
                      <a:pt x="1386" y="617"/>
                    </a:lnTo>
                    <a:cubicBezTo>
                      <a:pt x="1328" y="779"/>
                      <a:pt x="1317" y="941"/>
                      <a:pt x="1328" y="1091"/>
                    </a:cubicBezTo>
                    <a:cubicBezTo>
                      <a:pt x="1340" y="1206"/>
                      <a:pt x="1375" y="1322"/>
                      <a:pt x="1421" y="1437"/>
                    </a:cubicBezTo>
                    <a:cubicBezTo>
                      <a:pt x="1478" y="1529"/>
                      <a:pt x="1548" y="1610"/>
                      <a:pt x="1628" y="1691"/>
                    </a:cubicBezTo>
                    <a:cubicBezTo>
                      <a:pt x="1767" y="1806"/>
                      <a:pt x="1929" y="1887"/>
                      <a:pt x="2079" y="1979"/>
                    </a:cubicBezTo>
                    <a:cubicBezTo>
                      <a:pt x="1905" y="1922"/>
                      <a:pt x="1732" y="1852"/>
                      <a:pt x="1594" y="1726"/>
                    </a:cubicBezTo>
                    <a:cubicBezTo>
                      <a:pt x="1444" y="1610"/>
                      <a:pt x="1328" y="1460"/>
                      <a:pt x="1248" y="1298"/>
                    </a:cubicBezTo>
                    <a:cubicBezTo>
                      <a:pt x="1155" y="1137"/>
                      <a:pt x="1086" y="964"/>
                      <a:pt x="1017" y="802"/>
                    </a:cubicBezTo>
                    <a:cubicBezTo>
                      <a:pt x="936" y="652"/>
                      <a:pt x="855" y="490"/>
                      <a:pt x="740" y="340"/>
                    </a:cubicBezTo>
                    <a:close/>
                    <a:moveTo>
                      <a:pt x="619" y="1"/>
                    </a:moveTo>
                    <a:cubicBezTo>
                      <a:pt x="380" y="1"/>
                      <a:pt x="200" y="149"/>
                      <a:pt x="1" y="306"/>
                    </a:cubicBezTo>
                    <a:cubicBezTo>
                      <a:pt x="209" y="306"/>
                      <a:pt x="393" y="444"/>
                      <a:pt x="520" y="617"/>
                    </a:cubicBezTo>
                    <a:cubicBezTo>
                      <a:pt x="659" y="791"/>
                      <a:pt x="728" y="998"/>
                      <a:pt x="832" y="1183"/>
                    </a:cubicBezTo>
                    <a:cubicBezTo>
                      <a:pt x="1086" y="1679"/>
                      <a:pt x="1536" y="2049"/>
                      <a:pt x="2067" y="2222"/>
                    </a:cubicBezTo>
                    <a:cubicBezTo>
                      <a:pt x="2285" y="2294"/>
                      <a:pt x="2517" y="2335"/>
                      <a:pt x="2751" y="2335"/>
                    </a:cubicBezTo>
                    <a:cubicBezTo>
                      <a:pt x="2888" y="2335"/>
                      <a:pt x="3027" y="2321"/>
                      <a:pt x="3164" y="2291"/>
                    </a:cubicBezTo>
                    <a:cubicBezTo>
                      <a:pt x="3002" y="2280"/>
                      <a:pt x="2840" y="2222"/>
                      <a:pt x="2690" y="2153"/>
                    </a:cubicBezTo>
                    <a:cubicBezTo>
                      <a:pt x="2333" y="1979"/>
                      <a:pt x="2102" y="1587"/>
                      <a:pt x="2113" y="1195"/>
                    </a:cubicBezTo>
                    <a:cubicBezTo>
                      <a:pt x="2125" y="814"/>
                      <a:pt x="2402" y="410"/>
                      <a:pt x="2760" y="260"/>
                    </a:cubicBezTo>
                    <a:cubicBezTo>
                      <a:pt x="2676" y="148"/>
                      <a:pt x="2539" y="73"/>
                      <a:pt x="2398" y="73"/>
                    </a:cubicBezTo>
                    <a:cubicBezTo>
                      <a:pt x="2365" y="73"/>
                      <a:pt x="2331" y="78"/>
                      <a:pt x="2298" y="86"/>
                    </a:cubicBezTo>
                    <a:cubicBezTo>
                      <a:pt x="2125" y="121"/>
                      <a:pt x="2009" y="271"/>
                      <a:pt x="1963" y="444"/>
                    </a:cubicBezTo>
                    <a:cubicBezTo>
                      <a:pt x="1929" y="329"/>
                      <a:pt x="1859" y="202"/>
                      <a:pt x="1779" y="121"/>
                    </a:cubicBezTo>
                    <a:cubicBezTo>
                      <a:pt x="1722" y="57"/>
                      <a:pt x="1627" y="15"/>
                      <a:pt x="1539" y="15"/>
                    </a:cubicBezTo>
                    <a:cubicBezTo>
                      <a:pt x="1501" y="15"/>
                      <a:pt x="1464" y="23"/>
                      <a:pt x="1432" y="40"/>
                    </a:cubicBezTo>
                    <a:cubicBezTo>
                      <a:pt x="1340" y="86"/>
                      <a:pt x="1305" y="248"/>
                      <a:pt x="1328" y="329"/>
                    </a:cubicBezTo>
                    <a:cubicBezTo>
                      <a:pt x="1167" y="144"/>
                      <a:pt x="936" y="29"/>
                      <a:pt x="694" y="6"/>
                    </a:cubicBezTo>
                    <a:cubicBezTo>
                      <a:pt x="668" y="2"/>
                      <a:pt x="643" y="1"/>
                      <a:pt x="619"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0"/>
              <p:cNvSpPr/>
              <p:nvPr/>
            </p:nvSpPr>
            <p:spPr>
              <a:xfrm>
                <a:off x="191690" y="4213222"/>
                <a:ext cx="250176" cy="158775"/>
              </a:xfrm>
              <a:custGeom>
                <a:avLst/>
                <a:gdLst/>
                <a:ahLst/>
                <a:cxnLst/>
                <a:rect l="l" t="t" r="r" b="b"/>
                <a:pathLst>
                  <a:path w="7746" h="4916" extrusionOk="0">
                    <a:moveTo>
                      <a:pt x="601" y="287"/>
                    </a:moveTo>
                    <a:lnTo>
                      <a:pt x="601" y="287"/>
                    </a:lnTo>
                    <a:cubicBezTo>
                      <a:pt x="486" y="564"/>
                      <a:pt x="416" y="841"/>
                      <a:pt x="393" y="1130"/>
                    </a:cubicBezTo>
                    <a:cubicBezTo>
                      <a:pt x="359" y="1407"/>
                      <a:pt x="359" y="1695"/>
                      <a:pt x="428" y="1961"/>
                    </a:cubicBezTo>
                    <a:cubicBezTo>
                      <a:pt x="486" y="2238"/>
                      <a:pt x="601" y="2503"/>
                      <a:pt x="739" y="2757"/>
                    </a:cubicBezTo>
                    <a:cubicBezTo>
                      <a:pt x="866" y="3000"/>
                      <a:pt x="1028" y="3254"/>
                      <a:pt x="1224" y="3450"/>
                    </a:cubicBezTo>
                    <a:cubicBezTo>
                      <a:pt x="1005" y="3265"/>
                      <a:pt x="832" y="3034"/>
                      <a:pt x="693" y="2769"/>
                    </a:cubicBezTo>
                    <a:cubicBezTo>
                      <a:pt x="543" y="2526"/>
                      <a:pt x="439" y="2249"/>
                      <a:pt x="370" y="1972"/>
                    </a:cubicBezTo>
                    <a:cubicBezTo>
                      <a:pt x="301" y="1707"/>
                      <a:pt x="301" y="1395"/>
                      <a:pt x="347" y="1107"/>
                    </a:cubicBezTo>
                    <a:cubicBezTo>
                      <a:pt x="382" y="818"/>
                      <a:pt x="474" y="553"/>
                      <a:pt x="601" y="287"/>
                    </a:cubicBezTo>
                    <a:close/>
                    <a:moveTo>
                      <a:pt x="770" y="0"/>
                    </a:moveTo>
                    <a:cubicBezTo>
                      <a:pt x="736" y="0"/>
                      <a:pt x="698" y="11"/>
                      <a:pt x="659" y="33"/>
                    </a:cubicBezTo>
                    <a:cubicBezTo>
                      <a:pt x="589" y="79"/>
                      <a:pt x="532" y="149"/>
                      <a:pt x="486" y="218"/>
                    </a:cubicBezTo>
                    <a:cubicBezTo>
                      <a:pt x="12" y="1037"/>
                      <a:pt x="1" y="2007"/>
                      <a:pt x="520" y="2861"/>
                    </a:cubicBezTo>
                    <a:cubicBezTo>
                      <a:pt x="1040" y="3715"/>
                      <a:pt x="1951" y="4258"/>
                      <a:pt x="2886" y="4558"/>
                    </a:cubicBezTo>
                    <a:cubicBezTo>
                      <a:pt x="3602" y="4793"/>
                      <a:pt x="4302" y="4916"/>
                      <a:pt x="4992" y="4916"/>
                    </a:cubicBezTo>
                    <a:cubicBezTo>
                      <a:pt x="5927" y="4916"/>
                      <a:pt x="6842" y="4690"/>
                      <a:pt x="7746" y="4212"/>
                    </a:cubicBezTo>
                    <a:lnTo>
                      <a:pt x="7746" y="4212"/>
                    </a:lnTo>
                    <a:cubicBezTo>
                      <a:pt x="7173" y="4512"/>
                      <a:pt x="6491" y="4646"/>
                      <a:pt x="5818" y="4646"/>
                    </a:cubicBezTo>
                    <a:cubicBezTo>
                      <a:pt x="5326" y="4646"/>
                      <a:pt x="4837" y="4574"/>
                      <a:pt x="4399" y="4443"/>
                    </a:cubicBezTo>
                    <a:cubicBezTo>
                      <a:pt x="4041" y="4350"/>
                      <a:pt x="3694" y="4200"/>
                      <a:pt x="3371" y="4015"/>
                    </a:cubicBezTo>
                    <a:cubicBezTo>
                      <a:pt x="3221" y="3923"/>
                      <a:pt x="3083" y="3808"/>
                      <a:pt x="2956" y="3715"/>
                    </a:cubicBezTo>
                    <a:cubicBezTo>
                      <a:pt x="2829" y="3600"/>
                      <a:pt x="2702" y="3484"/>
                      <a:pt x="2540" y="3381"/>
                    </a:cubicBezTo>
                    <a:cubicBezTo>
                      <a:pt x="2443" y="3313"/>
                      <a:pt x="2326" y="3270"/>
                      <a:pt x="2212" y="3270"/>
                    </a:cubicBezTo>
                    <a:cubicBezTo>
                      <a:pt x="2150" y="3270"/>
                      <a:pt x="2089" y="3283"/>
                      <a:pt x="2032" y="3311"/>
                    </a:cubicBezTo>
                    <a:cubicBezTo>
                      <a:pt x="1872" y="3380"/>
                      <a:pt x="1791" y="3551"/>
                      <a:pt x="1880" y="3688"/>
                    </a:cubicBezTo>
                    <a:lnTo>
                      <a:pt x="1880" y="3688"/>
                    </a:lnTo>
                    <a:cubicBezTo>
                      <a:pt x="1444" y="3020"/>
                      <a:pt x="1444" y="2248"/>
                      <a:pt x="1582" y="1499"/>
                    </a:cubicBezTo>
                    <a:cubicBezTo>
                      <a:pt x="1702" y="929"/>
                      <a:pt x="1491" y="380"/>
                      <a:pt x="1161" y="380"/>
                    </a:cubicBezTo>
                    <a:cubicBezTo>
                      <a:pt x="1077" y="380"/>
                      <a:pt x="985" y="415"/>
                      <a:pt x="890" y="495"/>
                    </a:cubicBezTo>
                    <a:cubicBezTo>
                      <a:pt x="890" y="403"/>
                      <a:pt x="947" y="322"/>
                      <a:pt x="947" y="218"/>
                    </a:cubicBezTo>
                    <a:cubicBezTo>
                      <a:pt x="947" y="96"/>
                      <a:pt x="875" y="0"/>
                      <a:pt x="77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0"/>
              <p:cNvSpPr/>
              <p:nvPr/>
            </p:nvSpPr>
            <p:spPr>
              <a:xfrm>
                <a:off x="158520" y="4289444"/>
                <a:ext cx="104773" cy="67276"/>
              </a:xfrm>
              <a:custGeom>
                <a:avLst/>
                <a:gdLst/>
                <a:ahLst/>
                <a:cxnLst/>
                <a:rect l="l" t="t" r="r" b="b"/>
                <a:pathLst>
                  <a:path w="3244" h="2083" extrusionOk="0">
                    <a:moveTo>
                      <a:pt x="869" y="0"/>
                    </a:moveTo>
                    <a:cubicBezTo>
                      <a:pt x="829" y="0"/>
                      <a:pt x="802" y="40"/>
                      <a:pt x="797" y="143"/>
                    </a:cubicBezTo>
                    <a:cubicBezTo>
                      <a:pt x="774" y="213"/>
                      <a:pt x="843" y="317"/>
                      <a:pt x="878" y="374"/>
                    </a:cubicBezTo>
                    <a:cubicBezTo>
                      <a:pt x="791" y="334"/>
                      <a:pt x="694" y="311"/>
                      <a:pt x="596" y="311"/>
                    </a:cubicBezTo>
                    <a:cubicBezTo>
                      <a:pt x="472" y="311"/>
                      <a:pt x="346" y="348"/>
                      <a:pt x="243" y="432"/>
                    </a:cubicBezTo>
                    <a:cubicBezTo>
                      <a:pt x="70" y="570"/>
                      <a:pt x="0" y="847"/>
                      <a:pt x="81" y="1067"/>
                    </a:cubicBezTo>
                    <a:cubicBezTo>
                      <a:pt x="168" y="1263"/>
                      <a:pt x="400" y="1356"/>
                      <a:pt x="620" y="1356"/>
                    </a:cubicBezTo>
                    <a:cubicBezTo>
                      <a:pt x="626" y="1356"/>
                      <a:pt x="633" y="1356"/>
                      <a:pt x="640" y="1356"/>
                    </a:cubicBezTo>
                    <a:lnTo>
                      <a:pt x="640" y="1356"/>
                    </a:lnTo>
                    <a:cubicBezTo>
                      <a:pt x="640" y="1356"/>
                      <a:pt x="641" y="1356"/>
                      <a:pt x="642" y="1356"/>
                    </a:cubicBezTo>
                    <a:cubicBezTo>
                      <a:pt x="648" y="1356"/>
                      <a:pt x="653" y="1356"/>
                      <a:pt x="658" y="1355"/>
                    </a:cubicBezTo>
                    <a:lnTo>
                      <a:pt x="658" y="1355"/>
                    </a:lnTo>
                    <a:cubicBezTo>
                      <a:pt x="652" y="1356"/>
                      <a:pt x="646" y="1356"/>
                      <a:pt x="640" y="1356"/>
                    </a:cubicBezTo>
                    <a:lnTo>
                      <a:pt x="640" y="1356"/>
                    </a:lnTo>
                    <a:cubicBezTo>
                      <a:pt x="521" y="1354"/>
                      <a:pt x="429" y="1233"/>
                      <a:pt x="451" y="1101"/>
                    </a:cubicBezTo>
                    <a:cubicBezTo>
                      <a:pt x="462" y="974"/>
                      <a:pt x="578" y="894"/>
                      <a:pt x="693" y="859"/>
                    </a:cubicBezTo>
                    <a:cubicBezTo>
                      <a:pt x="706" y="858"/>
                      <a:pt x="720" y="857"/>
                      <a:pt x="733" y="857"/>
                    </a:cubicBezTo>
                    <a:cubicBezTo>
                      <a:pt x="846" y="857"/>
                      <a:pt x="958" y="900"/>
                      <a:pt x="1051" y="951"/>
                    </a:cubicBezTo>
                    <a:cubicBezTo>
                      <a:pt x="1155" y="1009"/>
                      <a:pt x="1259" y="1090"/>
                      <a:pt x="1339" y="1182"/>
                    </a:cubicBezTo>
                    <a:cubicBezTo>
                      <a:pt x="1893" y="1667"/>
                      <a:pt x="2528" y="1932"/>
                      <a:pt x="3244" y="2083"/>
                    </a:cubicBezTo>
                    <a:cubicBezTo>
                      <a:pt x="2471" y="1909"/>
                      <a:pt x="1709" y="1090"/>
                      <a:pt x="1293" y="467"/>
                    </a:cubicBezTo>
                    <a:cubicBezTo>
                      <a:pt x="1249" y="422"/>
                      <a:pt x="996" y="0"/>
                      <a:pt x="86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0"/>
              <p:cNvSpPr/>
              <p:nvPr/>
            </p:nvSpPr>
            <p:spPr>
              <a:xfrm>
                <a:off x="346782" y="4341120"/>
                <a:ext cx="227439" cy="140494"/>
              </a:xfrm>
              <a:custGeom>
                <a:avLst/>
                <a:gdLst/>
                <a:ahLst/>
                <a:cxnLst/>
                <a:rect l="l" t="t" r="r" b="b"/>
                <a:pathLst>
                  <a:path w="7042" h="4350" extrusionOk="0">
                    <a:moveTo>
                      <a:pt x="7025" y="706"/>
                    </a:moveTo>
                    <a:cubicBezTo>
                      <a:pt x="7031" y="708"/>
                      <a:pt x="7036" y="711"/>
                      <a:pt x="7042" y="713"/>
                    </a:cubicBezTo>
                    <a:cubicBezTo>
                      <a:pt x="7036" y="711"/>
                      <a:pt x="7031" y="708"/>
                      <a:pt x="7025" y="706"/>
                    </a:cubicBezTo>
                    <a:close/>
                    <a:moveTo>
                      <a:pt x="5137" y="229"/>
                    </a:moveTo>
                    <a:cubicBezTo>
                      <a:pt x="5264" y="229"/>
                      <a:pt x="5379" y="229"/>
                      <a:pt x="5518" y="252"/>
                    </a:cubicBezTo>
                    <a:cubicBezTo>
                      <a:pt x="5449" y="246"/>
                      <a:pt x="5385" y="243"/>
                      <a:pt x="5323" y="243"/>
                    </a:cubicBezTo>
                    <a:cubicBezTo>
                      <a:pt x="5261" y="243"/>
                      <a:pt x="5200" y="246"/>
                      <a:pt x="5137" y="252"/>
                    </a:cubicBezTo>
                    <a:cubicBezTo>
                      <a:pt x="5010" y="275"/>
                      <a:pt x="4895" y="298"/>
                      <a:pt x="4779" y="332"/>
                    </a:cubicBezTo>
                    <a:lnTo>
                      <a:pt x="4433" y="459"/>
                    </a:lnTo>
                    <a:cubicBezTo>
                      <a:pt x="4317" y="517"/>
                      <a:pt x="4214" y="575"/>
                      <a:pt x="4110" y="644"/>
                    </a:cubicBezTo>
                    <a:cubicBezTo>
                      <a:pt x="3706" y="921"/>
                      <a:pt x="3394" y="1314"/>
                      <a:pt x="3105" y="1706"/>
                    </a:cubicBezTo>
                    <a:cubicBezTo>
                      <a:pt x="2817" y="2110"/>
                      <a:pt x="2563" y="2549"/>
                      <a:pt x="2251" y="2941"/>
                    </a:cubicBezTo>
                    <a:cubicBezTo>
                      <a:pt x="2090" y="3137"/>
                      <a:pt x="1917" y="3310"/>
                      <a:pt x="1743" y="3484"/>
                    </a:cubicBezTo>
                    <a:cubicBezTo>
                      <a:pt x="1559" y="3645"/>
                      <a:pt x="1351" y="3807"/>
                      <a:pt x="1155" y="3934"/>
                    </a:cubicBezTo>
                    <a:cubicBezTo>
                      <a:pt x="1559" y="3634"/>
                      <a:pt x="1917" y="3299"/>
                      <a:pt x="2228" y="2906"/>
                    </a:cubicBezTo>
                    <a:cubicBezTo>
                      <a:pt x="2517" y="2526"/>
                      <a:pt x="2759" y="2087"/>
                      <a:pt x="3048" y="1683"/>
                    </a:cubicBezTo>
                    <a:cubicBezTo>
                      <a:pt x="3336" y="1279"/>
                      <a:pt x="3648" y="887"/>
                      <a:pt x="4087" y="598"/>
                    </a:cubicBezTo>
                    <a:cubicBezTo>
                      <a:pt x="4306" y="471"/>
                      <a:pt x="4514" y="356"/>
                      <a:pt x="4768" y="286"/>
                    </a:cubicBezTo>
                    <a:cubicBezTo>
                      <a:pt x="4883" y="252"/>
                      <a:pt x="5010" y="229"/>
                      <a:pt x="5137" y="229"/>
                    </a:cubicBezTo>
                    <a:close/>
                    <a:moveTo>
                      <a:pt x="5138" y="1"/>
                    </a:moveTo>
                    <a:cubicBezTo>
                      <a:pt x="4407" y="1"/>
                      <a:pt x="3713" y="313"/>
                      <a:pt x="3117" y="840"/>
                    </a:cubicBezTo>
                    <a:cubicBezTo>
                      <a:pt x="2274" y="1602"/>
                      <a:pt x="1166" y="2422"/>
                      <a:pt x="1" y="2433"/>
                    </a:cubicBezTo>
                    <a:cubicBezTo>
                      <a:pt x="244" y="2574"/>
                      <a:pt x="498" y="2620"/>
                      <a:pt x="758" y="2620"/>
                    </a:cubicBezTo>
                    <a:cubicBezTo>
                      <a:pt x="881" y="2620"/>
                      <a:pt x="1006" y="2610"/>
                      <a:pt x="1132" y="2595"/>
                    </a:cubicBezTo>
                    <a:lnTo>
                      <a:pt x="1132" y="2595"/>
                    </a:lnTo>
                    <a:cubicBezTo>
                      <a:pt x="531" y="2872"/>
                      <a:pt x="1270" y="3934"/>
                      <a:pt x="670" y="4280"/>
                    </a:cubicBezTo>
                    <a:cubicBezTo>
                      <a:pt x="851" y="4176"/>
                      <a:pt x="1051" y="4154"/>
                      <a:pt x="1252" y="4154"/>
                    </a:cubicBezTo>
                    <a:cubicBezTo>
                      <a:pt x="1409" y="4154"/>
                      <a:pt x="1567" y="4167"/>
                      <a:pt x="1717" y="4167"/>
                    </a:cubicBezTo>
                    <a:cubicBezTo>
                      <a:pt x="2061" y="4167"/>
                      <a:pt x="2367" y="4095"/>
                      <a:pt x="2540" y="3622"/>
                    </a:cubicBezTo>
                    <a:cubicBezTo>
                      <a:pt x="2725" y="3991"/>
                      <a:pt x="2828" y="4084"/>
                      <a:pt x="3152" y="4349"/>
                    </a:cubicBezTo>
                    <a:cubicBezTo>
                      <a:pt x="3048" y="3830"/>
                      <a:pt x="3129" y="3564"/>
                      <a:pt x="3129" y="3564"/>
                    </a:cubicBezTo>
                    <a:lnTo>
                      <a:pt x="3129" y="3564"/>
                    </a:lnTo>
                    <a:cubicBezTo>
                      <a:pt x="3244" y="3657"/>
                      <a:pt x="3440" y="3761"/>
                      <a:pt x="3440" y="3761"/>
                    </a:cubicBezTo>
                    <a:cubicBezTo>
                      <a:pt x="3267" y="3080"/>
                      <a:pt x="3267" y="2422"/>
                      <a:pt x="3567" y="1787"/>
                    </a:cubicBezTo>
                    <a:cubicBezTo>
                      <a:pt x="3613" y="2006"/>
                      <a:pt x="3798" y="2191"/>
                      <a:pt x="4017" y="2191"/>
                    </a:cubicBezTo>
                    <a:cubicBezTo>
                      <a:pt x="4225" y="2191"/>
                      <a:pt x="4433" y="2006"/>
                      <a:pt x="4456" y="1787"/>
                    </a:cubicBezTo>
                    <a:lnTo>
                      <a:pt x="4456" y="1787"/>
                    </a:lnTo>
                    <a:cubicBezTo>
                      <a:pt x="4409" y="1868"/>
                      <a:pt x="4307" y="1909"/>
                      <a:pt x="4202" y="1909"/>
                    </a:cubicBezTo>
                    <a:cubicBezTo>
                      <a:pt x="4128" y="1909"/>
                      <a:pt x="4052" y="1888"/>
                      <a:pt x="3994" y="1845"/>
                    </a:cubicBezTo>
                    <a:cubicBezTo>
                      <a:pt x="3867" y="1741"/>
                      <a:pt x="3821" y="1556"/>
                      <a:pt x="3844" y="1394"/>
                    </a:cubicBezTo>
                    <a:cubicBezTo>
                      <a:pt x="3856" y="921"/>
                      <a:pt x="4491" y="644"/>
                      <a:pt x="4860" y="517"/>
                    </a:cubicBezTo>
                    <a:cubicBezTo>
                      <a:pt x="5122" y="424"/>
                      <a:pt x="5396" y="382"/>
                      <a:pt x="5670" y="382"/>
                    </a:cubicBezTo>
                    <a:cubicBezTo>
                      <a:pt x="6141" y="382"/>
                      <a:pt x="6612" y="505"/>
                      <a:pt x="7025" y="706"/>
                    </a:cubicBezTo>
                    <a:lnTo>
                      <a:pt x="7025" y="706"/>
                    </a:lnTo>
                    <a:cubicBezTo>
                      <a:pt x="6699" y="544"/>
                      <a:pt x="6447" y="319"/>
                      <a:pt x="6107" y="194"/>
                    </a:cubicBezTo>
                    <a:cubicBezTo>
                      <a:pt x="5922" y="125"/>
                      <a:pt x="5726" y="79"/>
                      <a:pt x="5541" y="32"/>
                    </a:cubicBezTo>
                    <a:cubicBezTo>
                      <a:pt x="5406" y="11"/>
                      <a:pt x="5271" y="1"/>
                      <a:pt x="513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0"/>
              <p:cNvSpPr/>
              <p:nvPr/>
            </p:nvSpPr>
            <p:spPr>
              <a:xfrm>
                <a:off x="285255" y="4357818"/>
                <a:ext cx="150668" cy="53582"/>
              </a:xfrm>
              <a:custGeom>
                <a:avLst/>
                <a:gdLst/>
                <a:ahLst/>
                <a:cxnLst/>
                <a:rect l="l" t="t" r="r" b="b"/>
                <a:pathLst>
                  <a:path w="4665" h="1659" extrusionOk="0">
                    <a:moveTo>
                      <a:pt x="3706" y="520"/>
                    </a:moveTo>
                    <a:lnTo>
                      <a:pt x="3706" y="520"/>
                    </a:lnTo>
                    <a:cubicBezTo>
                      <a:pt x="3510" y="623"/>
                      <a:pt x="3302" y="704"/>
                      <a:pt x="3094" y="774"/>
                    </a:cubicBezTo>
                    <a:cubicBezTo>
                      <a:pt x="2875" y="854"/>
                      <a:pt x="2644" y="889"/>
                      <a:pt x="2413" y="924"/>
                    </a:cubicBezTo>
                    <a:cubicBezTo>
                      <a:pt x="2278" y="937"/>
                      <a:pt x="2139" y="943"/>
                      <a:pt x="2000" y="943"/>
                    </a:cubicBezTo>
                    <a:cubicBezTo>
                      <a:pt x="1903" y="943"/>
                      <a:pt x="1805" y="940"/>
                      <a:pt x="1709" y="935"/>
                    </a:cubicBezTo>
                    <a:cubicBezTo>
                      <a:pt x="1455" y="924"/>
                      <a:pt x="1224" y="889"/>
                      <a:pt x="982" y="854"/>
                    </a:cubicBezTo>
                    <a:lnTo>
                      <a:pt x="982" y="854"/>
                    </a:lnTo>
                    <a:cubicBezTo>
                      <a:pt x="1201" y="866"/>
                      <a:pt x="1444" y="877"/>
                      <a:pt x="1675" y="889"/>
                    </a:cubicBezTo>
                    <a:cubicBezTo>
                      <a:pt x="1906" y="889"/>
                      <a:pt x="2148" y="889"/>
                      <a:pt x="2379" y="866"/>
                    </a:cubicBezTo>
                    <a:cubicBezTo>
                      <a:pt x="2610" y="831"/>
                      <a:pt x="2840" y="797"/>
                      <a:pt x="3060" y="739"/>
                    </a:cubicBezTo>
                    <a:cubicBezTo>
                      <a:pt x="3279" y="681"/>
                      <a:pt x="3498" y="600"/>
                      <a:pt x="3706" y="520"/>
                    </a:cubicBezTo>
                    <a:close/>
                    <a:moveTo>
                      <a:pt x="4664" y="0"/>
                    </a:moveTo>
                    <a:lnTo>
                      <a:pt x="4664" y="0"/>
                    </a:lnTo>
                    <a:cubicBezTo>
                      <a:pt x="3613" y="468"/>
                      <a:pt x="2464" y="706"/>
                      <a:pt x="1316" y="706"/>
                    </a:cubicBezTo>
                    <a:cubicBezTo>
                      <a:pt x="876" y="706"/>
                      <a:pt x="436" y="671"/>
                      <a:pt x="1" y="600"/>
                    </a:cubicBezTo>
                    <a:lnTo>
                      <a:pt x="1" y="600"/>
                    </a:lnTo>
                    <a:cubicBezTo>
                      <a:pt x="310" y="982"/>
                      <a:pt x="896" y="1235"/>
                      <a:pt x="1388" y="1235"/>
                    </a:cubicBezTo>
                    <a:cubicBezTo>
                      <a:pt x="1447" y="1235"/>
                      <a:pt x="1504" y="1231"/>
                      <a:pt x="1559" y="1224"/>
                    </a:cubicBezTo>
                    <a:lnTo>
                      <a:pt x="1559" y="1224"/>
                    </a:lnTo>
                    <a:cubicBezTo>
                      <a:pt x="1386" y="1374"/>
                      <a:pt x="705" y="1570"/>
                      <a:pt x="694" y="1616"/>
                    </a:cubicBezTo>
                    <a:cubicBezTo>
                      <a:pt x="804" y="1645"/>
                      <a:pt x="926" y="1659"/>
                      <a:pt x="1055" y="1659"/>
                    </a:cubicBezTo>
                    <a:cubicBezTo>
                      <a:pt x="2203" y="1659"/>
                      <a:pt x="3979" y="592"/>
                      <a:pt x="466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0"/>
              <p:cNvSpPr/>
              <p:nvPr/>
            </p:nvSpPr>
            <p:spPr>
              <a:xfrm>
                <a:off x="550709" y="4694068"/>
                <a:ext cx="194625" cy="264710"/>
              </a:xfrm>
              <a:custGeom>
                <a:avLst/>
                <a:gdLst/>
                <a:ahLst/>
                <a:cxnLst/>
                <a:rect l="l" t="t" r="r" b="b"/>
                <a:pathLst>
                  <a:path w="6026" h="8196" extrusionOk="0">
                    <a:moveTo>
                      <a:pt x="0" y="1"/>
                    </a:moveTo>
                    <a:cubicBezTo>
                      <a:pt x="20" y="3"/>
                      <a:pt x="40" y="5"/>
                      <a:pt x="59" y="7"/>
                    </a:cubicBezTo>
                    <a:lnTo>
                      <a:pt x="59" y="7"/>
                    </a:lnTo>
                    <a:cubicBezTo>
                      <a:pt x="39" y="4"/>
                      <a:pt x="19" y="2"/>
                      <a:pt x="0" y="1"/>
                    </a:cubicBezTo>
                    <a:close/>
                    <a:moveTo>
                      <a:pt x="59" y="7"/>
                    </a:moveTo>
                    <a:cubicBezTo>
                      <a:pt x="819" y="111"/>
                      <a:pt x="2318" y="1135"/>
                      <a:pt x="2655" y="3856"/>
                    </a:cubicBezTo>
                    <a:cubicBezTo>
                      <a:pt x="2921" y="6049"/>
                      <a:pt x="3521" y="6684"/>
                      <a:pt x="3163" y="8196"/>
                    </a:cubicBezTo>
                    <a:cubicBezTo>
                      <a:pt x="3775" y="7838"/>
                      <a:pt x="4144" y="6868"/>
                      <a:pt x="3948" y="6199"/>
                    </a:cubicBezTo>
                    <a:lnTo>
                      <a:pt x="3948" y="6199"/>
                    </a:lnTo>
                    <a:cubicBezTo>
                      <a:pt x="4179" y="6371"/>
                      <a:pt x="4466" y="6449"/>
                      <a:pt x="4762" y="6449"/>
                    </a:cubicBezTo>
                    <a:cubicBezTo>
                      <a:pt x="5222" y="6449"/>
                      <a:pt x="5703" y="6261"/>
                      <a:pt x="6026" y="5945"/>
                    </a:cubicBezTo>
                    <a:lnTo>
                      <a:pt x="6026" y="5945"/>
                    </a:lnTo>
                    <a:cubicBezTo>
                      <a:pt x="5878" y="6005"/>
                      <a:pt x="5724" y="6032"/>
                      <a:pt x="5570" y="6032"/>
                    </a:cubicBezTo>
                    <a:cubicBezTo>
                      <a:pt x="5156" y="6032"/>
                      <a:pt x="4739" y="5835"/>
                      <a:pt x="4444" y="5541"/>
                    </a:cubicBezTo>
                    <a:cubicBezTo>
                      <a:pt x="4040" y="5137"/>
                      <a:pt x="3809" y="4583"/>
                      <a:pt x="3671" y="4029"/>
                    </a:cubicBezTo>
                    <a:cubicBezTo>
                      <a:pt x="3521" y="3486"/>
                      <a:pt x="3429" y="2921"/>
                      <a:pt x="3209" y="2390"/>
                    </a:cubicBezTo>
                    <a:cubicBezTo>
                      <a:pt x="2686" y="1104"/>
                      <a:pt x="1422" y="166"/>
                      <a:pt x="59"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0"/>
              <p:cNvSpPr/>
              <p:nvPr/>
            </p:nvSpPr>
            <p:spPr>
              <a:xfrm>
                <a:off x="522739" y="4695941"/>
                <a:ext cx="98088" cy="213648"/>
              </a:xfrm>
              <a:custGeom>
                <a:avLst/>
                <a:gdLst/>
                <a:ahLst/>
                <a:cxnLst/>
                <a:rect l="l" t="t" r="r" b="b"/>
                <a:pathLst>
                  <a:path w="3037" h="6615" extrusionOk="0">
                    <a:moveTo>
                      <a:pt x="728" y="0"/>
                    </a:moveTo>
                    <a:cubicBezTo>
                      <a:pt x="750" y="14"/>
                      <a:pt x="772" y="27"/>
                      <a:pt x="795" y="40"/>
                    </a:cubicBezTo>
                    <a:lnTo>
                      <a:pt x="795" y="40"/>
                    </a:lnTo>
                    <a:cubicBezTo>
                      <a:pt x="772" y="27"/>
                      <a:pt x="750" y="13"/>
                      <a:pt x="728" y="0"/>
                    </a:cubicBezTo>
                    <a:close/>
                    <a:moveTo>
                      <a:pt x="1998" y="1136"/>
                    </a:moveTo>
                    <a:cubicBezTo>
                      <a:pt x="2022" y="1168"/>
                      <a:pt x="2045" y="1201"/>
                      <a:pt x="2067" y="1235"/>
                    </a:cubicBezTo>
                    <a:cubicBezTo>
                      <a:pt x="2124" y="1328"/>
                      <a:pt x="2171" y="1432"/>
                      <a:pt x="2217" y="1535"/>
                    </a:cubicBezTo>
                    <a:cubicBezTo>
                      <a:pt x="2286" y="1755"/>
                      <a:pt x="2332" y="1986"/>
                      <a:pt x="2332" y="2193"/>
                    </a:cubicBezTo>
                    <a:cubicBezTo>
                      <a:pt x="2344" y="2655"/>
                      <a:pt x="2217" y="3105"/>
                      <a:pt x="2055" y="3521"/>
                    </a:cubicBezTo>
                    <a:cubicBezTo>
                      <a:pt x="1894" y="3948"/>
                      <a:pt x="1709" y="4352"/>
                      <a:pt x="1570" y="4779"/>
                    </a:cubicBezTo>
                    <a:cubicBezTo>
                      <a:pt x="1420" y="5194"/>
                      <a:pt x="1351" y="5645"/>
                      <a:pt x="1340" y="6106"/>
                    </a:cubicBezTo>
                    <a:cubicBezTo>
                      <a:pt x="1340" y="5875"/>
                      <a:pt x="1340" y="5656"/>
                      <a:pt x="1363" y="5425"/>
                    </a:cubicBezTo>
                    <a:cubicBezTo>
                      <a:pt x="1386" y="5194"/>
                      <a:pt x="1432" y="4987"/>
                      <a:pt x="1513" y="4767"/>
                    </a:cubicBezTo>
                    <a:cubicBezTo>
                      <a:pt x="1640" y="4329"/>
                      <a:pt x="1836" y="3925"/>
                      <a:pt x="1998" y="3509"/>
                    </a:cubicBezTo>
                    <a:cubicBezTo>
                      <a:pt x="2159" y="3094"/>
                      <a:pt x="2286" y="2655"/>
                      <a:pt x="2286" y="2216"/>
                    </a:cubicBezTo>
                    <a:cubicBezTo>
                      <a:pt x="2286" y="1837"/>
                      <a:pt x="2204" y="1449"/>
                      <a:pt x="1998" y="1136"/>
                    </a:cubicBezTo>
                    <a:close/>
                    <a:moveTo>
                      <a:pt x="795" y="40"/>
                    </a:moveTo>
                    <a:lnTo>
                      <a:pt x="795" y="40"/>
                    </a:lnTo>
                    <a:cubicBezTo>
                      <a:pt x="1344" y="378"/>
                      <a:pt x="1820" y="915"/>
                      <a:pt x="1998" y="1547"/>
                    </a:cubicBezTo>
                    <a:cubicBezTo>
                      <a:pt x="2101" y="1893"/>
                      <a:pt x="2217" y="2517"/>
                      <a:pt x="1871" y="2759"/>
                    </a:cubicBezTo>
                    <a:cubicBezTo>
                      <a:pt x="1783" y="2829"/>
                      <a:pt x="1669" y="2879"/>
                      <a:pt x="1553" y="2879"/>
                    </a:cubicBezTo>
                    <a:cubicBezTo>
                      <a:pt x="1517" y="2879"/>
                      <a:pt x="1480" y="2874"/>
                      <a:pt x="1443" y="2863"/>
                    </a:cubicBezTo>
                    <a:cubicBezTo>
                      <a:pt x="1305" y="2817"/>
                      <a:pt x="1190" y="2632"/>
                      <a:pt x="1247" y="2482"/>
                    </a:cubicBezTo>
                    <a:lnTo>
                      <a:pt x="1247" y="2482"/>
                    </a:lnTo>
                    <a:cubicBezTo>
                      <a:pt x="1097" y="2620"/>
                      <a:pt x="1074" y="2863"/>
                      <a:pt x="1178" y="3036"/>
                    </a:cubicBezTo>
                    <a:cubicBezTo>
                      <a:pt x="1239" y="3150"/>
                      <a:pt x="1371" y="3199"/>
                      <a:pt x="1506" y="3199"/>
                    </a:cubicBezTo>
                    <a:cubicBezTo>
                      <a:pt x="1576" y="3199"/>
                      <a:pt x="1646" y="3186"/>
                      <a:pt x="1709" y="3163"/>
                    </a:cubicBezTo>
                    <a:lnTo>
                      <a:pt x="1709" y="3163"/>
                    </a:lnTo>
                    <a:cubicBezTo>
                      <a:pt x="1386" y="3705"/>
                      <a:pt x="889" y="4063"/>
                      <a:pt x="289" y="4271"/>
                    </a:cubicBezTo>
                    <a:cubicBezTo>
                      <a:pt x="289" y="4271"/>
                      <a:pt x="462" y="4363"/>
                      <a:pt x="612" y="4410"/>
                    </a:cubicBezTo>
                    <a:cubicBezTo>
                      <a:pt x="612" y="4410"/>
                      <a:pt x="439" y="4606"/>
                      <a:pt x="1" y="4790"/>
                    </a:cubicBezTo>
                    <a:cubicBezTo>
                      <a:pt x="257" y="4861"/>
                      <a:pt x="388" y="4899"/>
                      <a:pt x="560" y="4899"/>
                    </a:cubicBezTo>
                    <a:cubicBezTo>
                      <a:pt x="642" y="4899"/>
                      <a:pt x="734" y="4890"/>
                      <a:pt x="855" y="4871"/>
                    </a:cubicBezTo>
                    <a:lnTo>
                      <a:pt x="855" y="4871"/>
                    </a:lnTo>
                    <a:cubicBezTo>
                      <a:pt x="325" y="5620"/>
                      <a:pt x="1268" y="5932"/>
                      <a:pt x="1316" y="6611"/>
                    </a:cubicBezTo>
                    <a:lnTo>
                      <a:pt x="1316" y="6611"/>
                    </a:lnTo>
                    <a:cubicBezTo>
                      <a:pt x="1274" y="5979"/>
                      <a:pt x="2448" y="5990"/>
                      <a:pt x="2355" y="5402"/>
                    </a:cubicBezTo>
                    <a:lnTo>
                      <a:pt x="2355" y="5402"/>
                    </a:lnTo>
                    <a:cubicBezTo>
                      <a:pt x="2517" y="5748"/>
                      <a:pt x="2725" y="6014"/>
                      <a:pt x="3036" y="6199"/>
                    </a:cubicBezTo>
                    <a:cubicBezTo>
                      <a:pt x="2448" y="5298"/>
                      <a:pt x="2505" y="4040"/>
                      <a:pt x="2632" y="3036"/>
                    </a:cubicBezTo>
                    <a:cubicBezTo>
                      <a:pt x="2748" y="2182"/>
                      <a:pt x="2563" y="1385"/>
                      <a:pt x="1998" y="797"/>
                    </a:cubicBezTo>
                    <a:cubicBezTo>
                      <a:pt x="1882" y="681"/>
                      <a:pt x="1755" y="566"/>
                      <a:pt x="1594" y="450"/>
                    </a:cubicBezTo>
                    <a:cubicBezTo>
                      <a:pt x="1339" y="280"/>
                      <a:pt x="1054" y="189"/>
                      <a:pt x="795" y="40"/>
                    </a:cubicBezTo>
                    <a:close/>
                    <a:moveTo>
                      <a:pt x="1316" y="6611"/>
                    </a:moveTo>
                    <a:cubicBezTo>
                      <a:pt x="1316" y="6612"/>
                      <a:pt x="1316" y="6613"/>
                      <a:pt x="1317" y="6614"/>
                    </a:cubicBezTo>
                    <a:cubicBezTo>
                      <a:pt x="1316" y="6613"/>
                      <a:pt x="1316" y="6612"/>
                      <a:pt x="1316" y="661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0"/>
              <p:cNvSpPr/>
              <p:nvPr/>
            </p:nvSpPr>
            <p:spPr>
              <a:xfrm>
                <a:off x="613721" y="4786535"/>
                <a:ext cx="18280" cy="77934"/>
              </a:xfrm>
              <a:custGeom>
                <a:avLst/>
                <a:gdLst/>
                <a:ahLst/>
                <a:cxnLst/>
                <a:rect l="l" t="t" r="r" b="b"/>
                <a:pathLst>
                  <a:path w="566" h="2413" extrusionOk="0">
                    <a:moveTo>
                      <a:pt x="254" y="0"/>
                    </a:moveTo>
                    <a:cubicBezTo>
                      <a:pt x="0" y="831"/>
                      <a:pt x="139" y="1674"/>
                      <a:pt x="566" y="2413"/>
                    </a:cubicBezTo>
                    <a:cubicBezTo>
                      <a:pt x="462" y="1605"/>
                      <a:pt x="346" y="808"/>
                      <a:pt x="25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0"/>
              <p:cNvSpPr/>
              <p:nvPr/>
            </p:nvSpPr>
            <p:spPr>
              <a:xfrm>
                <a:off x="662910" y="4618394"/>
                <a:ext cx="82811" cy="96957"/>
              </a:xfrm>
              <a:custGeom>
                <a:avLst/>
                <a:gdLst/>
                <a:ahLst/>
                <a:cxnLst/>
                <a:rect l="l" t="t" r="r" b="b"/>
                <a:pathLst>
                  <a:path w="2564" h="3002" extrusionOk="0">
                    <a:moveTo>
                      <a:pt x="1282" y="1755"/>
                    </a:moveTo>
                    <a:lnTo>
                      <a:pt x="1282" y="1755"/>
                    </a:lnTo>
                    <a:cubicBezTo>
                      <a:pt x="1284" y="1756"/>
                      <a:pt x="1287" y="1757"/>
                      <a:pt x="1289" y="1758"/>
                    </a:cubicBezTo>
                    <a:lnTo>
                      <a:pt x="1289" y="1758"/>
                    </a:lnTo>
                    <a:cubicBezTo>
                      <a:pt x="1287" y="1757"/>
                      <a:pt x="1284" y="1756"/>
                      <a:pt x="1282" y="1755"/>
                    </a:cubicBezTo>
                    <a:close/>
                    <a:moveTo>
                      <a:pt x="462" y="1016"/>
                    </a:moveTo>
                    <a:cubicBezTo>
                      <a:pt x="543" y="1178"/>
                      <a:pt x="647" y="1328"/>
                      <a:pt x="774" y="1455"/>
                    </a:cubicBezTo>
                    <a:cubicBezTo>
                      <a:pt x="843" y="1524"/>
                      <a:pt x="947" y="1593"/>
                      <a:pt x="1040" y="1639"/>
                    </a:cubicBezTo>
                    <a:cubicBezTo>
                      <a:pt x="1155" y="1686"/>
                      <a:pt x="1270" y="1697"/>
                      <a:pt x="1386" y="1697"/>
                    </a:cubicBezTo>
                    <a:cubicBezTo>
                      <a:pt x="1536" y="1697"/>
                      <a:pt x="1697" y="1663"/>
                      <a:pt x="1859" y="1605"/>
                    </a:cubicBezTo>
                    <a:lnTo>
                      <a:pt x="1859" y="1605"/>
                    </a:lnTo>
                    <a:cubicBezTo>
                      <a:pt x="1732" y="1720"/>
                      <a:pt x="1559" y="1766"/>
                      <a:pt x="1386" y="1766"/>
                    </a:cubicBezTo>
                    <a:cubicBezTo>
                      <a:pt x="1354" y="1766"/>
                      <a:pt x="1314" y="1766"/>
                      <a:pt x="1289" y="1758"/>
                    </a:cubicBezTo>
                    <a:lnTo>
                      <a:pt x="1289" y="1758"/>
                    </a:lnTo>
                    <a:cubicBezTo>
                      <a:pt x="1426" y="1815"/>
                      <a:pt x="1585" y="1871"/>
                      <a:pt x="1732" y="1928"/>
                    </a:cubicBezTo>
                    <a:cubicBezTo>
                      <a:pt x="1882" y="2020"/>
                      <a:pt x="2044" y="2101"/>
                      <a:pt x="2171" y="2228"/>
                    </a:cubicBezTo>
                    <a:cubicBezTo>
                      <a:pt x="2032" y="2113"/>
                      <a:pt x="1871" y="2043"/>
                      <a:pt x="1697" y="1986"/>
                    </a:cubicBezTo>
                    <a:cubicBezTo>
                      <a:pt x="1524" y="1928"/>
                      <a:pt x="1351" y="1870"/>
                      <a:pt x="1190" y="1801"/>
                    </a:cubicBezTo>
                    <a:cubicBezTo>
                      <a:pt x="1016" y="1732"/>
                      <a:pt x="855" y="1628"/>
                      <a:pt x="751" y="1478"/>
                    </a:cubicBezTo>
                    <a:cubicBezTo>
                      <a:pt x="612" y="1351"/>
                      <a:pt x="532" y="1178"/>
                      <a:pt x="462" y="1016"/>
                    </a:cubicBezTo>
                    <a:close/>
                    <a:moveTo>
                      <a:pt x="35" y="0"/>
                    </a:moveTo>
                    <a:cubicBezTo>
                      <a:pt x="1" y="358"/>
                      <a:pt x="58" y="728"/>
                      <a:pt x="197" y="1074"/>
                    </a:cubicBezTo>
                    <a:cubicBezTo>
                      <a:pt x="416" y="1582"/>
                      <a:pt x="832" y="1997"/>
                      <a:pt x="1340" y="2228"/>
                    </a:cubicBezTo>
                    <a:cubicBezTo>
                      <a:pt x="1536" y="2320"/>
                      <a:pt x="1744" y="2378"/>
                      <a:pt x="1928" y="2494"/>
                    </a:cubicBezTo>
                    <a:cubicBezTo>
                      <a:pt x="2101" y="2598"/>
                      <a:pt x="2263" y="2782"/>
                      <a:pt x="2263" y="3001"/>
                    </a:cubicBezTo>
                    <a:cubicBezTo>
                      <a:pt x="2425" y="2782"/>
                      <a:pt x="2563" y="2551"/>
                      <a:pt x="2517" y="2286"/>
                    </a:cubicBezTo>
                    <a:cubicBezTo>
                      <a:pt x="2482" y="2043"/>
                      <a:pt x="2332" y="1824"/>
                      <a:pt x="2148" y="1686"/>
                    </a:cubicBezTo>
                    <a:lnTo>
                      <a:pt x="2148" y="1686"/>
                    </a:lnTo>
                    <a:cubicBezTo>
                      <a:pt x="2163" y="1689"/>
                      <a:pt x="2180" y="1691"/>
                      <a:pt x="2197" y="1691"/>
                    </a:cubicBezTo>
                    <a:cubicBezTo>
                      <a:pt x="2291" y="1691"/>
                      <a:pt x="2397" y="1639"/>
                      <a:pt x="2436" y="1570"/>
                    </a:cubicBezTo>
                    <a:cubicBezTo>
                      <a:pt x="2494" y="1455"/>
                      <a:pt x="2436" y="1305"/>
                      <a:pt x="2344" y="1224"/>
                    </a:cubicBezTo>
                    <a:cubicBezTo>
                      <a:pt x="2251" y="1132"/>
                      <a:pt x="2136" y="1097"/>
                      <a:pt x="1998" y="1051"/>
                    </a:cubicBezTo>
                    <a:cubicBezTo>
                      <a:pt x="2159" y="993"/>
                      <a:pt x="2321" y="866"/>
                      <a:pt x="2332" y="693"/>
                    </a:cubicBezTo>
                    <a:cubicBezTo>
                      <a:pt x="2344" y="520"/>
                      <a:pt x="2263" y="324"/>
                      <a:pt x="2113" y="243"/>
                    </a:cubicBezTo>
                    <a:cubicBezTo>
                      <a:pt x="1998" y="612"/>
                      <a:pt x="1617" y="924"/>
                      <a:pt x="1224" y="958"/>
                    </a:cubicBezTo>
                    <a:cubicBezTo>
                      <a:pt x="1186" y="963"/>
                      <a:pt x="1148" y="965"/>
                      <a:pt x="1110" y="965"/>
                    </a:cubicBezTo>
                    <a:cubicBezTo>
                      <a:pt x="755" y="965"/>
                      <a:pt x="409" y="775"/>
                      <a:pt x="232" y="462"/>
                    </a:cubicBezTo>
                    <a:cubicBezTo>
                      <a:pt x="139" y="301"/>
                      <a:pt x="70" y="150"/>
                      <a:pt x="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0"/>
              <p:cNvSpPr/>
              <p:nvPr/>
            </p:nvSpPr>
            <p:spPr>
              <a:xfrm>
                <a:off x="641335" y="4553541"/>
                <a:ext cx="177442" cy="239680"/>
              </a:xfrm>
              <a:custGeom>
                <a:avLst/>
                <a:gdLst/>
                <a:ahLst/>
                <a:cxnLst/>
                <a:rect l="l" t="t" r="r" b="b"/>
                <a:pathLst>
                  <a:path w="5494" h="7421" extrusionOk="0">
                    <a:moveTo>
                      <a:pt x="692" y="0"/>
                    </a:moveTo>
                    <a:cubicBezTo>
                      <a:pt x="681" y="24"/>
                      <a:pt x="671" y="49"/>
                      <a:pt x="661" y="73"/>
                    </a:cubicBezTo>
                    <a:lnTo>
                      <a:pt x="661" y="73"/>
                    </a:lnTo>
                    <a:cubicBezTo>
                      <a:pt x="671" y="49"/>
                      <a:pt x="681" y="24"/>
                      <a:pt x="692" y="0"/>
                    </a:cubicBezTo>
                    <a:close/>
                    <a:moveTo>
                      <a:pt x="1950" y="6475"/>
                    </a:moveTo>
                    <a:lnTo>
                      <a:pt x="1950" y="6475"/>
                    </a:lnTo>
                    <a:cubicBezTo>
                      <a:pt x="2181" y="6649"/>
                      <a:pt x="2423" y="6799"/>
                      <a:pt x="2689" y="6914"/>
                    </a:cubicBezTo>
                    <a:cubicBezTo>
                      <a:pt x="2943" y="7029"/>
                      <a:pt x="3220" y="7110"/>
                      <a:pt x="3497" y="7156"/>
                    </a:cubicBezTo>
                    <a:cubicBezTo>
                      <a:pt x="3622" y="7178"/>
                      <a:pt x="3752" y="7190"/>
                      <a:pt x="3884" y="7190"/>
                    </a:cubicBezTo>
                    <a:cubicBezTo>
                      <a:pt x="4032" y="7190"/>
                      <a:pt x="4181" y="7175"/>
                      <a:pt x="4328" y="7145"/>
                    </a:cubicBezTo>
                    <a:cubicBezTo>
                      <a:pt x="4605" y="7087"/>
                      <a:pt x="4882" y="6983"/>
                      <a:pt x="5136" y="6868"/>
                    </a:cubicBezTo>
                    <a:lnTo>
                      <a:pt x="5136" y="6868"/>
                    </a:lnTo>
                    <a:cubicBezTo>
                      <a:pt x="4893" y="7006"/>
                      <a:pt x="4616" y="7110"/>
                      <a:pt x="4339" y="7180"/>
                    </a:cubicBezTo>
                    <a:cubicBezTo>
                      <a:pt x="4170" y="7216"/>
                      <a:pt x="3981" y="7244"/>
                      <a:pt x="3792" y="7244"/>
                    </a:cubicBezTo>
                    <a:cubicBezTo>
                      <a:pt x="3685" y="7244"/>
                      <a:pt x="3578" y="7235"/>
                      <a:pt x="3474" y="7214"/>
                    </a:cubicBezTo>
                    <a:cubicBezTo>
                      <a:pt x="3185" y="7168"/>
                      <a:pt x="2919" y="7087"/>
                      <a:pt x="2654" y="6949"/>
                    </a:cubicBezTo>
                    <a:cubicBezTo>
                      <a:pt x="2400" y="6822"/>
                      <a:pt x="2146" y="6683"/>
                      <a:pt x="1950" y="6475"/>
                    </a:cubicBezTo>
                    <a:close/>
                    <a:moveTo>
                      <a:pt x="661" y="73"/>
                    </a:moveTo>
                    <a:cubicBezTo>
                      <a:pt x="1" y="1676"/>
                      <a:pt x="55" y="3257"/>
                      <a:pt x="715" y="4871"/>
                    </a:cubicBezTo>
                    <a:cubicBezTo>
                      <a:pt x="1096" y="5794"/>
                      <a:pt x="1719" y="6649"/>
                      <a:pt x="2596" y="7110"/>
                    </a:cubicBezTo>
                    <a:cubicBezTo>
                      <a:pt x="2983" y="7319"/>
                      <a:pt x="3389" y="7420"/>
                      <a:pt x="3790" y="7420"/>
                    </a:cubicBezTo>
                    <a:cubicBezTo>
                      <a:pt x="4298" y="7420"/>
                      <a:pt x="4800" y="7258"/>
                      <a:pt x="5251" y="6949"/>
                    </a:cubicBezTo>
                    <a:cubicBezTo>
                      <a:pt x="5320" y="6914"/>
                      <a:pt x="5401" y="6856"/>
                      <a:pt x="5424" y="6764"/>
                    </a:cubicBezTo>
                    <a:cubicBezTo>
                      <a:pt x="5494" y="6602"/>
                      <a:pt x="5367" y="6487"/>
                      <a:pt x="5205" y="6487"/>
                    </a:cubicBezTo>
                    <a:cubicBezTo>
                      <a:pt x="5113" y="6487"/>
                      <a:pt x="5020" y="6568"/>
                      <a:pt x="4939" y="6568"/>
                    </a:cubicBezTo>
                    <a:cubicBezTo>
                      <a:pt x="5216" y="6163"/>
                      <a:pt x="4816" y="5890"/>
                      <a:pt x="4286" y="5890"/>
                    </a:cubicBezTo>
                    <a:cubicBezTo>
                      <a:pt x="4151" y="5890"/>
                      <a:pt x="4008" y="5907"/>
                      <a:pt x="3866" y="5944"/>
                    </a:cubicBezTo>
                    <a:cubicBezTo>
                      <a:pt x="3519" y="6037"/>
                      <a:pt x="3167" y="6098"/>
                      <a:pt x="2819" y="6098"/>
                    </a:cubicBezTo>
                    <a:cubicBezTo>
                      <a:pt x="2439" y="6098"/>
                      <a:pt x="2064" y="6025"/>
                      <a:pt x="1703" y="5839"/>
                    </a:cubicBezTo>
                    <a:lnTo>
                      <a:pt x="1703" y="5839"/>
                    </a:lnTo>
                    <a:cubicBezTo>
                      <a:pt x="1728" y="5849"/>
                      <a:pt x="1753" y="5854"/>
                      <a:pt x="1778" y="5854"/>
                    </a:cubicBezTo>
                    <a:cubicBezTo>
                      <a:pt x="1885" y="5854"/>
                      <a:pt x="1989" y="5771"/>
                      <a:pt x="2031" y="5644"/>
                    </a:cubicBezTo>
                    <a:cubicBezTo>
                      <a:pt x="2088" y="5471"/>
                      <a:pt x="2031" y="5275"/>
                      <a:pt x="1915" y="5136"/>
                    </a:cubicBezTo>
                    <a:cubicBezTo>
                      <a:pt x="1811" y="4986"/>
                      <a:pt x="1684" y="4871"/>
                      <a:pt x="1557" y="4744"/>
                    </a:cubicBezTo>
                    <a:cubicBezTo>
                      <a:pt x="1442" y="4629"/>
                      <a:pt x="1315" y="4502"/>
                      <a:pt x="1223" y="4352"/>
                    </a:cubicBezTo>
                    <a:cubicBezTo>
                      <a:pt x="1026" y="4051"/>
                      <a:pt x="853" y="3705"/>
                      <a:pt x="715" y="3359"/>
                    </a:cubicBezTo>
                    <a:cubicBezTo>
                      <a:pt x="343" y="2356"/>
                      <a:pt x="246" y="1099"/>
                      <a:pt x="661" y="7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0"/>
              <p:cNvSpPr/>
              <p:nvPr/>
            </p:nvSpPr>
            <p:spPr>
              <a:xfrm>
                <a:off x="669240" y="4732857"/>
                <a:ext cx="83166" cy="100607"/>
              </a:xfrm>
              <a:custGeom>
                <a:avLst/>
                <a:gdLst/>
                <a:ahLst/>
                <a:cxnLst/>
                <a:rect l="l" t="t" r="r" b="b"/>
                <a:pathLst>
                  <a:path w="2575" h="3115" extrusionOk="0">
                    <a:moveTo>
                      <a:pt x="1" y="0"/>
                    </a:moveTo>
                    <a:cubicBezTo>
                      <a:pt x="4" y="9"/>
                      <a:pt x="6" y="18"/>
                      <a:pt x="9" y="27"/>
                    </a:cubicBezTo>
                    <a:lnTo>
                      <a:pt x="9" y="27"/>
                    </a:lnTo>
                    <a:cubicBezTo>
                      <a:pt x="7" y="18"/>
                      <a:pt x="4" y="9"/>
                      <a:pt x="1" y="0"/>
                    </a:cubicBezTo>
                    <a:close/>
                    <a:moveTo>
                      <a:pt x="9" y="27"/>
                    </a:moveTo>
                    <a:lnTo>
                      <a:pt x="9" y="27"/>
                    </a:lnTo>
                    <a:cubicBezTo>
                      <a:pt x="228" y="720"/>
                      <a:pt x="527" y="1334"/>
                      <a:pt x="1051" y="1835"/>
                    </a:cubicBezTo>
                    <a:cubicBezTo>
                      <a:pt x="1144" y="1916"/>
                      <a:pt x="1248" y="2008"/>
                      <a:pt x="1317" y="2112"/>
                    </a:cubicBezTo>
                    <a:cubicBezTo>
                      <a:pt x="1386" y="2205"/>
                      <a:pt x="1432" y="2343"/>
                      <a:pt x="1421" y="2459"/>
                    </a:cubicBezTo>
                    <a:cubicBezTo>
                      <a:pt x="1398" y="2586"/>
                      <a:pt x="1317" y="2701"/>
                      <a:pt x="1201" y="2724"/>
                    </a:cubicBezTo>
                    <a:cubicBezTo>
                      <a:pt x="1186" y="2729"/>
                      <a:pt x="1170" y="2731"/>
                      <a:pt x="1154" y="2731"/>
                    </a:cubicBezTo>
                    <a:cubicBezTo>
                      <a:pt x="1049" y="2731"/>
                      <a:pt x="936" y="2638"/>
                      <a:pt x="936" y="2528"/>
                    </a:cubicBezTo>
                    <a:lnTo>
                      <a:pt x="936" y="2528"/>
                    </a:lnTo>
                    <a:cubicBezTo>
                      <a:pt x="936" y="2759"/>
                      <a:pt x="1051" y="3013"/>
                      <a:pt x="1271" y="3093"/>
                    </a:cubicBezTo>
                    <a:cubicBezTo>
                      <a:pt x="1317" y="3108"/>
                      <a:pt x="1366" y="3115"/>
                      <a:pt x="1416" y="3115"/>
                    </a:cubicBezTo>
                    <a:cubicBezTo>
                      <a:pt x="1601" y="3115"/>
                      <a:pt x="1794" y="3020"/>
                      <a:pt x="1894" y="2874"/>
                    </a:cubicBezTo>
                    <a:cubicBezTo>
                      <a:pt x="2021" y="2689"/>
                      <a:pt x="2009" y="2435"/>
                      <a:pt x="1905" y="2239"/>
                    </a:cubicBezTo>
                    <a:lnTo>
                      <a:pt x="1905" y="2239"/>
                    </a:lnTo>
                    <a:cubicBezTo>
                      <a:pt x="1966" y="2279"/>
                      <a:pt x="2043" y="2311"/>
                      <a:pt x="2115" y="2311"/>
                    </a:cubicBezTo>
                    <a:cubicBezTo>
                      <a:pt x="2126" y="2311"/>
                      <a:pt x="2137" y="2310"/>
                      <a:pt x="2148" y="2309"/>
                    </a:cubicBezTo>
                    <a:cubicBezTo>
                      <a:pt x="2575" y="2251"/>
                      <a:pt x="1848" y="1881"/>
                      <a:pt x="1778" y="1835"/>
                    </a:cubicBezTo>
                    <a:cubicBezTo>
                      <a:pt x="1117" y="1459"/>
                      <a:pt x="253" y="778"/>
                      <a:pt x="9" y="2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0"/>
              <p:cNvSpPr/>
              <p:nvPr/>
            </p:nvSpPr>
            <p:spPr>
              <a:xfrm>
                <a:off x="525872" y="4423414"/>
                <a:ext cx="144919" cy="231186"/>
              </a:xfrm>
              <a:custGeom>
                <a:avLst/>
                <a:gdLst/>
                <a:ahLst/>
                <a:cxnLst/>
                <a:rect l="l" t="t" r="r" b="b"/>
                <a:pathLst>
                  <a:path w="4487" h="7158" extrusionOk="0">
                    <a:moveTo>
                      <a:pt x="4071" y="1536"/>
                    </a:moveTo>
                    <a:lnTo>
                      <a:pt x="4071" y="1536"/>
                    </a:lnTo>
                    <a:cubicBezTo>
                      <a:pt x="4094" y="1651"/>
                      <a:pt x="4105" y="1778"/>
                      <a:pt x="4128" y="1905"/>
                    </a:cubicBezTo>
                    <a:cubicBezTo>
                      <a:pt x="4128" y="2032"/>
                      <a:pt x="4105" y="2148"/>
                      <a:pt x="4094" y="2286"/>
                    </a:cubicBezTo>
                    <a:cubicBezTo>
                      <a:pt x="4047" y="2528"/>
                      <a:pt x="3955" y="2759"/>
                      <a:pt x="3840" y="2990"/>
                    </a:cubicBezTo>
                    <a:cubicBezTo>
                      <a:pt x="3586" y="3440"/>
                      <a:pt x="3228" y="3787"/>
                      <a:pt x="2835" y="4098"/>
                    </a:cubicBezTo>
                    <a:cubicBezTo>
                      <a:pt x="2431" y="4375"/>
                      <a:pt x="2027" y="4664"/>
                      <a:pt x="1658" y="4999"/>
                    </a:cubicBezTo>
                    <a:cubicBezTo>
                      <a:pt x="1277" y="5310"/>
                      <a:pt x="977" y="5714"/>
                      <a:pt x="723" y="6130"/>
                    </a:cubicBezTo>
                    <a:cubicBezTo>
                      <a:pt x="839" y="5922"/>
                      <a:pt x="977" y="5703"/>
                      <a:pt x="1127" y="5518"/>
                    </a:cubicBezTo>
                    <a:cubicBezTo>
                      <a:pt x="1266" y="5310"/>
                      <a:pt x="1439" y="5137"/>
                      <a:pt x="1623" y="4964"/>
                    </a:cubicBezTo>
                    <a:cubicBezTo>
                      <a:pt x="1993" y="4629"/>
                      <a:pt x="2408" y="4341"/>
                      <a:pt x="2778" y="4029"/>
                    </a:cubicBezTo>
                    <a:cubicBezTo>
                      <a:pt x="3170" y="3706"/>
                      <a:pt x="3528" y="3360"/>
                      <a:pt x="3782" y="2944"/>
                    </a:cubicBezTo>
                    <a:cubicBezTo>
                      <a:pt x="3840" y="2840"/>
                      <a:pt x="3897" y="2725"/>
                      <a:pt x="3932" y="2609"/>
                    </a:cubicBezTo>
                    <a:cubicBezTo>
                      <a:pt x="3978" y="2494"/>
                      <a:pt x="4024" y="2378"/>
                      <a:pt x="4047" y="2263"/>
                    </a:cubicBezTo>
                    <a:cubicBezTo>
                      <a:pt x="4082" y="2148"/>
                      <a:pt x="4094" y="2021"/>
                      <a:pt x="4094" y="1905"/>
                    </a:cubicBezTo>
                    <a:cubicBezTo>
                      <a:pt x="4094" y="1778"/>
                      <a:pt x="4082" y="1663"/>
                      <a:pt x="4071" y="1536"/>
                    </a:cubicBezTo>
                    <a:close/>
                    <a:moveTo>
                      <a:pt x="404" y="6628"/>
                    </a:moveTo>
                    <a:lnTo>
                      <a:pt x="404" y="6628"/>
                    </a:lnTo>
                    <a:cubicBezTo>
                      <a:pt x="403" y="6631"/>
                      <a:pt x="401" y="6635"/>
                      <a:pt x="400" y="6638"/>
                    </a:cubicBezTo>
                    <a:cubicBezTo>
                      <a:pt x="401" y="6635"/>
                      <a:pt x="403" y="6631"/>
                      <a:pt x="404" y="6628"/>
                    </a:cubicBezTo>
                    <a:close/>
                    <a:moveTo>
                      <a:pt x="3493" y="1"/>
                    </a:moveTo>
                    <a:cubicBezTo>
                      <a:pt x="3863" y="635"/>
                      <a:pt x="4036" y="1443"/>
                      <a:pt x="3851" y="2171"/>
                    </a:cubicBezTo>
                    <a:cubicBezTo>
                      <a:pt x="3747" y="2552"/>
                      <a:pt x="3528" y="3209"/>
                      <a:pt x="3055" y="3244"/>
                    </a:cubicBezTo>
                    <a:cubicBezTo>
                      <a:pt x="3024" y="3249"/>
                      <a:pt x="2992" y="3251"/>
                      <a:pt x="2960" y="3251"/>
                    </a:cubicBezTo>
                    <a:cubicBezTo>
                      <a:pt x="2825" y="3251"/>
                      <a:pt x="2686" y="3210"/>
                      <a:pt x="2593" y="3117"/>
                    </a:cubicBezTo>
                    <a:cubicBezTo>
                      <a:pt x="2478" y="3002"/>
                      <a:pt x="2478" y="2759"/>
                      <a:pt x="2605" y="2655"/>
                    </a:cubicBezTo>
                    <a:lnTo>
                      <a:pt x="2605" y="2655"/>
                    </a:lnTo>
                    <a:cubicBezTo>
                      <a:pt x="2397" y="2702"/>
                      <a:pt x="2235" y="2909"/>
                      <a:pt x="2235" y="3129"/>
                    </a:cubicBezTo>
                    <a:cubicBezTo>
                      <a:pt x="2247" y="3348"/>
                      <a:pt x="2455" y="3521"/>
                      <a:pt x="2662" y="3544"/>
                    </a:cubicBezTo>
                    <a:cubicBezTo>
                      <a:pt x="2252" y="3781"/>
                      <a:pt x="1808" y="3883"/>
                      <a:pt x="1348" y="3883"/>
                    </a:cubicBezTo>
                    <a:cubicBezTo>
                      <a:pt x="1135" y="3883"/>
                      <a:pt x="919" y="3861"/>
                      <a:pt x="700" y="3821"/>
                    </a:cubicBezTo>
                    <a:lnTo>
                      <a:pt x="700" y="3821"/>
                    </a:lnTo>
                    <a:cubicBezTo>
                      <a:pt x="700" y="3821"/>
                      <a:pt x="816" y="3994"/>
                      <a:pt x="931" y="4110"/>
                    </a:cubicBezTo>
                    <a:cubicBezTo>
                      <a:pt x="931" y="4110"/>
                      <a:pt x="768" y="4173"/>
                      <a:pt x="449" y="4173"/>
                    </a:cubicBezTo>
                    <a:cubicBezTo>
                      <a:pt x="360" y="4173"/>
                      <a:pt x="259" y="4169"/>
                      <a:pt x="146" y="4156"/>
                    </a:cubicBezTo>
                    <a:lnTo>
                      <a:pt x="146" y="4156"/>
                    </a:lnTo>
                    <a:cubicBezTo>
                      <a:pt x="446" y="4456"/>
                      <a:pt x="527" y="4525"/>
                      <a:pt x="919" y="4698"/>
                    </a:cubicBezTo>
                    <a:cubicBezTo>
                      <a:pt x="0" y="5135"/>
                      <a:pt x="728" y="5949"/>
                      <a:pt x="404" y="6628"/>
                    </a:cubicBezTo>
                    <a:lnTo>
                      <a:pt x="404" y="6628"/>
                    </a:lnTo>
                    <a:cubicBezTo>
                      <a:pt x="533" y="6369"/>
                      <a:pt x="803" y="6332"/>
                      <a:pt x="1090" y="6332"/>
                    </a:cubicBezTo>
                    <a:cubicBezTo>
                      <a:pt x="1203" y="6332"/>
                      <a:pt x="1319" y="6338"/>
                      <a:pt x="1430" y="6338"/>
                    </a:cubicBezTo>
                    <a:cubicBezTo>
                      <a:pt x="1708" y="6338"/>
                      <a:pt x="1955" y="6302"/>
                      <a:pt x="2051" y="6049"/>
                    </a:cubicBezTo>
                    <a:cubicBezTo>
                      <a:pt x="2051" y="6441"/>
                      <a:pt x="2074" y="6811"/>
                      <a:pt x="2293" y="7157"/>
                    </a:cubicBezTo>
                    <a:cubicBezTo>
                      <a:pt x="2212" y="5991"/>
                      <a:pt x="2951" y="4825"/>
                      <a:pt x="3643" y="3925"/>
                    </a:cubicBezTo>
                    <a:cubicBezTo>
                      <a:pt x="4221" y="3175"/>
                      <a:pt x="4486" y="2321"/>
                      <a:pt x="4267" y="1443"/>
                    </a:cubicBezTo>
                    <a:cubicBezTo>
                      <a:pt x="4221" y="1270"/>
                      <a:pt x="4151" y="1086"/>
                      <a:pt x="4082" y="901"/>
                    </a:cubicBezTo>
                    <a:cubicBezTo>
                      <a:pt x="3920" y="566"/>
                      <a:pt x="3678" y="301"/>
                      <a:pt x="349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0"/>
              <p:cNvSpPr/>
              <p:nvPr/>
            </p:nvSpPr>
            <p:spPr>
              <a:xfrm>
                <a:off x="601416" y="4560614"/>
                <a:ext cx="54066" cy="151766"/>
              </a:xfrm>
              <a:custGeom>
                <a:avLst/>
                <a:gdLst/>
                <a:ahLst/>
                <a:cxnLst/>
                <a:rect l="l" t="t" r="r" b="b"/>
                <a:pathLst>
                  <a:path w="1674" h="4699" extrusionOk="0">
                    <a:moveTo>
                      <a:pt x="1201" y="1005"/>
                    </a:moveTo>
                    <a:lnTo>
                      <a:pt x="1201" y="1005"/>
                    </a:lnTo>
                    <a:cubicBezTo>
                      <a:pt x="1143" y="1224"/>
                      <a:pt x="1085" y="1443"/>
                      <a:pt x="1051" y="1674"/>
                    </a:cubicBezTo>
                    <a:cubicBezTo>
                      <a:pt x="1004" y="1905"/>
                      <a:pt x="970" y="2113"/>
                      <a:pt x="970" y="2343"/>
                    </a:cubicBezTo>
                    <a:cubicBezTo>
                      <a:pt x="958" y="2574"/>
                      <a:pt x="970" y="2805"/>
                      <a:pt x="1004" y="3059"/>
                    </a:cubicBezTo>
                    <a:cubicBezTo>
                      <a:pt x="1027" y="3302"/>
                      <a:pt x="1074" y="3532"/>
                      <a:pt x="1108" y="3763"/>
                    </a:cubicBezTo>
                    <a:cubicBezTo>
                      <a:pt x="1051" y="3532"/>
                      <a:pt x="993" y="3290"/>
                      <a:pt x="958" y="3059"/>
                    </a:cubicBezTo>
                    <a:cubicBezTo>
                      <a:pt x="935" y="2828"/>
                      <a:pt x="912" y="2574"/>
                      <a:pt x="912" y="2343"/>
                    </a:cubicBezTo>
                    <a:cubicBezTo>
                      <a:pt x="935" y="2113"/>
                      <a:pt x="958" y="1882"/>
                      <a:pt x="1004" y="1651"/>
                    </a:cubicBezTo>
                    <a:cubicBezTo>
                      <a:pt x="1051" y="1420"/>
                      <a:pt x="1120" y="1224"/>
                      <a:pt x="1201" y="1005"/>
                    </a:cubicBezTo>
                    <a:close/>
                    <a:moveTo>
                      <a:pt x="1674" y="0"/>
                    </a:moveTo>
                    <a:lnTo>
                      <a:pt x="1674" y="0"/>
                    </a:lnTo>
                    <a:cubicBezTo>
                      <a:pt x="1074" y="820"/>
                      <a:pt x="0" y="3013"/>
                      <a:pt x="370" y="4075"/>
                    </a:cubicBezTo>
                    <a:cubicBezTo>
                      <a:pt x="416" y="4052"/>
                      <a:pt x="554" y="3359"/>
                      <a:pt x="693" y="3186"/>
                    </a:cubicBezTo>
                    <a:lnTo>
                      <a:pt x="693" y="3186"/>
                    </a:lnTo>
                    <a:cubicBezTo>
                      <a:pt x="658" y="3729"/>
                      <a:pt x="981" y="4398"/>
                      <a:pt x="1408" y="4698"/>
                    </a:cubicBezTo>
                    <a:cubicBezTo>
                      <a:pt x="1051" y="3151"/>
                      <a:pt x="1131" y="1501"/>
                      <a:pt x="1674"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0"/>
              <p:cNvSpPr/>
              <p:nvPr/>
            </p:nvSpPr>
            <p:spPr>
              <a:xfrm>
                <a:off x="622280" y="4354589"/>
                <a:ext cx="171338" cy="50061"/>
              </a:xfrm>
              <a:custGeom>
                <a:avLst/>
                <a:gdLst/>
                <a:ahLst/>
                <a:cxnLst/>
                <a:rect l="l" t="t" r="r" b="b"/>
                <a:pathLst>
                  <a:path w="5305" h="1550" extrusionOk="0">
                    <a:moveTo>
                      <a:pt x="4245" y="1"/>
                    </a:moveTo>
                    <a:cubicBezTo>
                      <a:pt x="2797" y="1"/>
                      <a:pt x="1" y="1485"/>
                      <a:pt x="1" y="1485"/>
                    </a:cubicBezTo>
                    <a:cubicBezTo>
                      <a:pt x="1" y="1485"/>
                      <a:pt x="782" y="1550"/>
                      <a:pt x="1732" y="1550"/>
                    </a:cubicBezTo>
                    <a:cubicBezTo>
                      <a:pt x="3291" y="1550"/>
                      <a:pt x="5304" y="1376"/>
                      <a:pt x="5068" y="458"/>
                    </a:cubicBezTo>
                    <a:cubicBezTo>
                      <a:pt x="4979" y="128"/>
                      <a:pt x="4670" y="1"/>
                      <a:pt x="424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0"/>
              <p:cNvSpPr/>
              <p:nvPr/>
            </p:nvSpPr>
            <p:spPr>
              <a:xfrm>
                <a:off x="621149" y="4265383"/>
                <a:ext cx="134261" cy="111459"/>
              </a:xfrm>
              <a:custGeom>
                <a:avLst/>
                <a:gdLst/>
                <a:ahLst/>
                <a:cxnLst/>
                <a:rect l="l" t="t" r="r" b="b"/>
                <a:pathLst>
                  <a:path w="4157" h="3451" extrusionOk="0">
                    <a:moveTo>
                      <a:pt x="2636" y="0"/>
                    </a:moveTo>
                    <a:cubicBezTo>
                      <a:pt x="1501" y="0"/>
                      <a:pt x="1" y="3451"/>
                      <a:pt x="1" y="3451"/>
                    </a:cubicBezTo>
                    <a:cubicBezTo>
                      <a:pt x="1" y="3451"/>
                      <a:pt x="4156" y="1200"/>
                      <a:pt x="3025" y="161"/>
                    </a:cubicBezTo>
                    <a:cubicBezTo>
                      <a:pt x="2903" y="50"/>
                      <a:pt x="2772" y="0"/>
                      <a:pt x="2636"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0"/>
              <p:cNvSpPr/>
              <p:nvPr/>
            </p:nvSpPr>
            <p:spPr>
              <a:xfrm>
                <a:off x="567762" y="4212124"/>
                <a:ext cx="94438" cy="166203"/>
              </a:xfrm>
              <a:custGeom>
                <a:avLst/>
                <a:gdLst/>
                <a:ahLst/>
                <a:cxnLst/>
                <a:rect l="l" t="t" r="r" b="b"/>
                <a:pathLst>
                  <a:path w="2924" h="5146" extrusionOk="0">
                    <a:moveTo>
                      <a:pt x="1343" y="0"/>
                    </a:moveTo>
                    <a:cubicBezTo>
                      <a:pt x="0" y="0"/>
                      <a:pt x="869" y="5146"/>
                      <a:pt x="869" y="5146"/>
                    </a:cubicBezTo>
                    <a:cubicBezTo>
                      <a:pt x="869" y="5146"/>
                      <a:pt x="2924" y="263"/>
                      <a:pt x="1446" y="10"/>
                    </a:cubicBezTo>
                    <a:cubicBezTo>
                      <a:pt x="1410" y="3"/>
                      <a:pt x="1376" y="0"/>
                      <a:pt x="134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10"/>
            <p:cNvGrpSpPr/>
            <p:nvPr/>
          </p:nvGrpSpPr>
          <p:grpSpPr>
            <a:xfrm>
              <a:off x="8735864" y="1034696"/>
              <a:ext cx="213293" cy="3005896"/>
              <a:chOff x="8735864" y="1034696"/>
              <a:chExt cx="213293" cy="3005896"/>
            </a:xfrm>
          </p:grpSpPr>
          <p:sp>
            <p:nvSpPr>
              <p:cNvPr id="786" name="Google Shape;786;p10"/>
              <p:cNvSpPr/>
              <p:nvPr/>
            </p:nvSpPr>
            <p:spPr>
              <a:xfrm>
                <a:off x="8932717" y="1165533"/>
                <a:ext cx="14954" cy="1487494"/>
              </a:xfrm>
              <a:custGeom>
                <a:avLst/>
                <a:gdLst/>
                <a:ahLst/>
                <a:cxnLst/>
                <a:rect l="l" t="t" r="r" b="b"/>
                <a:pathLst>
                  <a:path w="463" h="46056" extrusionOk="0">
                    <a:moveTo>
                      <a:pt x="0" y="1"/>
                    </a:moveTo>
                    <a:lnTo>
                      <a:pt x="0" y="46056"/>
                    </a:lnTo>
                    <a:lnTo>
                      <a:pt x="462" y="46056"/>
                    </a:lnTo>
                    <a:lnTo>
                      <a:pt x="462" y="1"/>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0"/>
              <p:cNvSpPr/>
              <p:nvPr/>
            </p:nvSpPr>
            <p:spPr>
              <a:xfrm>
                <a:off x="8735864" y="1034696"/>
                <a:ext cx="213293" cy="143918"/>
              </a:xfrm>
              <a:custGeom>
                <a:avLst/>
                <a:gdLst/>
                <a:ahLst/>
                <a:cxnLst/>
                <a:rect l="l" t="t" r="r" b="b"/>
                <a:pathLst>
                  <a:path w="6604" h="4456" extrusionOk="0">
                    <a:moveTo>
                      <a:pt x="2679" y="0"/>
                    </a:moveTo>
                    <a:cubicBezTo>
                      <a:pt x="2517" y="0"/>
                      <a:pt x="2379" y="0"/>
                      <a:pt x="2217" y="35"/>
                    </a:cubicBezTo>
                    <a:cubicBezTo>
                      <a:pt x="1617" y="116"/>
                      <a:pt x="1040" y="451"/>
                      <a:pt x="636" y="924"/>
                    </a:cubicBezTo>
                    <a:cubicBezTo>
                      <a:pt x="232" y="1420"/>
                      <a:pt x="1" y="2020"/>
                      <a:pt x="12" y="2701"/>
                    </a:cubicBezTo>
                    <a:cubicBezTo>
                      <a:pt x="36" y="3452"/>
                      <a:pt x="555" y="4144"/>
                      <a:pt x="1294" y="4375"/>
                    </a:cubicBezTo>
                    <a:cubicBezTo>
                      <a:pt x="1467" y="4433"/>
                      <a:pt x="1652" y="4456"/>
                      <a:pt x="1859" y="4456"/>
                    </a:cubicBezTo>
                    <a:cubicBezTo>
                      <a:pt x="2090" y="4456"/>
                      <a:pt x="2333" y="4387"/>
                      <a:pt x="2540" y="4271"/>
                    </a:cubicBezTo>
                    <a:cubicBezTo>
                      <a:pt x="2944" y="4040"/>
                      <a:pt x="3233" y="3579"/>
                      <a:pt x="3233" y="3094"/>
                    </a:cubicBezTo>
                    <a:lnTo>
                      <a:pt x="3233" y="2898"/>
                    </a:lnTo>
                    <a:cubicBezTo>
                      <a:pt x="3233" y="2828"/>
                      <a:pt x="3210" y="2771"/>
                      <a:pt x="3198" y="2701"/>
                    </a:cubicBezTo>
                    <a:cubicBezTo>
                      <a:pt x="3103" y="2406"/>
                      <a:pt x="2835" y="2213"/>
                      <a:pt x="2536" y="2213"/>
                    </a:cubicBezTo>
                    <a:cubicBezTo>
                      <a:pt x="2473" y="2213"/>
                      <a:pt x="2409" y="2222"/>
                      <a:pt x="2344" y="2240"/>
                    </a:cubicBezTo>
                    <a:cubicBezTo>
                      <a:pt x="1986" y="2355"/>
                      <a:pt x="1790" y="2725"/>
                      <a:pt x="1882" y="3094"/>
                    </a:cubicBezTo>
                    <a:cubicBezTo>
                      <a:pt x="1882" y="3117"/>
                      <a:pt x="1882" y="3152"/>
                      <a:pt x="1859" y="3175"/>
                    </a:cubicBezTo>
                    <a:cubicBezTo>
                      <a:pt x="1859" y="3186"/>
                      <a:pt x="1825" y="3209"/>
                      <a:pt x="1813" y="3209"/>
                    </a:cubicBezTo>
                    <a:cubicBezTo>
                      <a:pt x="1755" y="3209"/>
                      <a:pt x="1686" y="3209"/>
                      <a:pt x="1628" y="3186"/>
                    </a:cubicBezTo>
                    <a:cubicBezTo>
                      <a:pt x="1363" y="3128"/>
                      <a:pt x="1132" y="2898"/>
                      <a:pt x="1109" y="2609"/>
                    </a:cubicBezTo>
                    <a:cubicBezTo>
                      <a:pt x="1074" y="2263"/>
                      <a:pt x="1178" y="1847"/>
                      <a:pt x="1409" y="1547"/>
                    </a:cubicBezTo>
                    <a:cubicBezTo>
                      <a:pt x="1640" y="1224"/>
                      <a:pt x="1986" y="982"/>
                      <a:pt x="2379" y="901"/>
                    </a:cubicBezTo>
                    <a:cubicBezTo>
                      <a:pt x="2483" y="866"/>
                      <a:pt x="2575" y="866"/>
                      <a:pt x="2679" y="855"/>
                    </a:cubicBezTo>
                    <a:lnTo>
                      <a:pt x="3014" y="855"/>
                    </a:lnTo>
                    <a:lnTo>
                      <a:pt x="3348" y="901"/>
                    </a:lnTo>
                    <a:cubicBezTo>
                      <a:pt x="3464" y="924"/>
                      <a:pt x="3556" y="935"/>
                      <a:pt x="3671" y="970"/>
                    </a:cubicBezTo>
                    <a:cubicBezTo>
                      <a:pt x="4122" y="1085"/>
                      <a:pt x="4526" y="1316"/>
                      <a:pt x="4883" y="1605"/>
                    </a:cubicBezTo>
                    <a:cubicBezTo>
                      <a:pt x="5611" y="2182"/>
                      <a:pt x="6072" y="3094"/>
                      <a:pt x="6095" y="4052"/>
                    </a:cubicBezTo>
                    <a:cubicBezTo>
                      <a:pt x="6119" y="4167"/>
                      <a:pt x="6199" y="4271"/>
                      <a:pt x="6326" y="4271"/>
                    </a:cubicBezTo>
                    <a:cubicBezTo>
                      <a:pt x="6333" y="4272"/>
                      <a:pt x="6339" y="4272"/>
                      <a:pt x="6346" y="4272"/>
                    </a:cubicBezTo>
                    <a:cubicBezTo>
                      <a:pt x="6454" y="4272"/>
                      <a:pt x="6557" y="4183"/>
                      <a:pt x="6557" y="4052"/>
                    </a:cubicBezTo>
                    <a:cubicBezTo>
                      <a:pt x="6603" y="2978"/>
                      <a:pt x="6153" y="1859"/>
                      <a:pt x="5345" y="1097"/>
                    </a:cubicBezTo>
                    <a:cubicBezTo>
                      <a:pt x="4964" y="705"/>
                      <a:pt x="4468" y="404"/>
                      <a:pt x="3937" y="220"/>
                    </a:cubicBezTo>
                    <a:cubicBezTo>
                      <a:pt x="3810" y="174"/>
                      <a:pt x="3660" y="151"/>
                      <a:pt x="3533" y="104"/>
                    </a:cubicBezTo>
                    <a:lnTo>
                      <a:pt x="3117" y="35"/>
                    </a:lnTo>
                    <a:lnTo>
                      <a:pt x="2679"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0"/>
              <p:cNvSpPr/>
              <p:nvPr/>
            </p:nvSpPr>
            <p:spPr>
              <a:xfrm>
                <a:off x="8932717" y="2421874"/>
                <a:ext cx="14954" cy="1487494"/>
              </a:xfrm>
              <a:custGeom>
                <a:avLst/>
                <a:gdLst/>
                <a:ahLst/>
                <a:cxnLst/>
                <a:rect l="l" t="t" r="r" b="b"/>
                <a:pathLst>
                  <a:path w="463" h="46056" extrusionOk="0">
                    <a:moveTo>
                      <a:pt x="0" y="0"/>
                    </a:moveTo>
                    <a:lnTo>
                      <a:pt x="0" y="46055"/>
                    </a:lnTo>
                    <a:lnTo>
                      <a:pt x="462" y="46055"/>
                    </a:lnTo>
                    <a:lnTo>
                      <a:pt x="462" y="0"/>
                    </a:ln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0"/>
              <p:cNvSpPr/>
              <p:nvPr/>
            </p:nvSpPr>
            <p:spPr>
              <a:xfrm>
                <a:off x="8735864" y="3896287"/>
                <a:ext cx="213293" cy="144305"/>
              </a:xfrm>
              <a:custGeom>
                <a:avLst/>
                <a:gdLst/>
                <a:ahLst/>
                <a:cxnLst/>
                <a:rect l="l" t="t" r="r" b="b"/>
                <a:pathLst>
                  <a:path w="6604" h="4468" extrusionOk="0">
                    <a:moveTo>
                      <a:pt x="1859" y="0"/>
                    </a:moveTo>
                    <a:cubicBezTo>
                      <a:pt x="1652" y="0"/>
                      <a:pt x="1467" y="35"/>
                      <a:pt x="1294" y="93"/>
                    </a:cubicBezTo>
                    <a:cubicBezTo>
                      <a:pt x="555" y="324"/>
                      <a:pt x="36" y="1016"/>
                      <a:pt x="12" y="1766"/>
                    </a:cubicBezTo>
                    <a:cubicBezTo>
                      <a:pt x="1" y="2447"/>
                      <a:pt x="232" y="3048"/>
                      <a:pt x="636" y="3544"/>
                    </a:cubicBezTo>
                    <a:cubicBezTo>
                      <a:pt x="1040" y="4017"/>
                      <a:pt x="1617" y="4352"/>
                      <a:pt x="2217" y="4433"/>
                    </a:cubicBezTo>
                    <a:cubicBezTo>
                      <a:pt x="2379" y="4467"/>
                      <a:pt x="2517" y="4467"/>
                      <a:pt x="2679" y="4467"/>
                    </a:cubicBezTo>
                    <a:lnTo>
                      <a:pt x="3117" y="4433"/>
                    </a:lnTo>
                    <a:lnTo>
                      <a:pt x="3533" y="4364"/>
                    </a:lnTo>
                    <a:cubicBezTo>
                      <a:pt x="3660" y="4317"/>
                      <a:pt x="3810" y="4294"/>
                      <a:pt x="3937" y="4248"/>
                    </a:cubicBezTo>
                    <a:cubicBezTo>
                      <a:pt x="4468" y="4063"/>
                      <a:pt x="4964" y="3752"/>
                      <a:pt x="5345" y="3371"/>
                    </a:cubicBezTo>
                    <a:cubicBezTo>
                      <a:pt x="6153" y="2598"/>
                      <a:pt x="6603" y="1489"/>
                      <a:pt x="6557" y="404"/>
                    </a:cubicBezTo>
                    <a:cubicBezTo>
                      <a:pt x="6557" y="289"/>
                      <a:pt x="6463" y="193"/>
                      <a:pt x="6359" y="193"/>
                    </a:cubicBezTo>
                    <a:cubicBezTo>
                      <a:pt x="6348" y="193"/>
                      <a:pt x="6337" y="194"/>
                      <a:pt x="6326" y="197"/>
                    </a:cubicBezTo>
                    <a:cubicBezTo>
                      <a:pt x="6199" y="197"/>
                      <a:pt x="6119" y="289"/>
                      <a:pt x="6095" y="404"/>
                    </a:cubicBezTo>
                    <a:cubicBezTo>
                      <a:pt x="6072" y="1374"/>
                      <a:pt x="5611" y="2286"/>
                      <a:pt x="4883" y="2863"/>
                    </a:cubicBezTo>
                    <a:cubicBezTo>
                      <a:pt x="4526" y="3152"/>
                      <a:pt x="4122" y="3382"/>
                      <a:pt x="3671" y="3498"/>
                    </a:cubicBezTo>
                    <a:cubicBezTo>
                      <a:pt x="3556" y="3521"/>
                      <a:pt x="3464" y="3544"/>
                      <a:pt x="3348" y="3567"/>
                    </a:cubicBezTo>
                    <a:lnTo>
                      <a:pt x="3014" y="3613"/>
                    </a:lnTo>
                    <a:lnTo>
                      <a:pt x="2679" y="3613"/>
                    </a:lnTo>
                    <a:cubicBezTo>
                      <a:pt x="2575" y="3602"/>
                      <a:pt x="2483" y="3602"/>
                      <a:pt x="2379" y="3567"/>
                    </a:cubicBezTo>
                    <a:cubicBezTo>
                      <a:pt x="1986" y="3486"/>
                      <a:pt x="1640" y="3232"/>
                      <a:pt x="1409" y="2921"/>
                    </a:cubicBezTo>
                    <a:cubicBezTo>
                      <a:pt x="1178" y="2621"/>
                      <a:pt x="1074" y="2194"/>
                      <a:pt x="1109" y="1847"/>
                    </a:cubicBezTo>
                    <a:cubicBezTo>
                      <a:pt x="1132" y="1559"/>
                      <a:pt x="1363" y="1328"/>
                      <a:pt x="1628" y="1270"/>
                    </a:cubicBezTo>
                    <a:cubicBezTo>
                      <a:pt x="1686" y="1259"/>
                      <a:pt x="1755" y="1259"/>
                      <a:pt x="1813" y="1259"/>
                    </a:cubicBezTo>
                    <a:cubicBezTo>
                      <a:pt x="1825" y="1259"/>
                      <a:pt x="1859" y="1270"/>
                      <a:pt x="1859" y="1293"/>
                    </a:cubicBezTo>
                    <a:cubicBezTo>
                      <a:pt x="1882" y="1316"/>
                      <a:pt x="1882" y="1351"/>
                      <a:pt x="1882" y="1374"/>
                    </a:cubicBezTo>
                    <a:cubicBezTo>
                      <a:pt x="1790" y="1732"/>
                      <a:pt x="1986" y="2113"/>
                      <a:pt x="2344" y="2228"/>
                    </a:cubicBezTo>
                    <a:cubicBezTo>
                      <a:pt x="2409" y="2246"/>
                      <a:pt x="2473" y="2255"/>
                      <a:pt x="2536" y="2255"/>
                    </a:cubicBezTo>
                    <a:cubicBezTo>
                      <a:pt x="2835" y="2255"/>
                      <a:pt x="3103" y="2062"/>
                      <a:pt x="3198" y="1766"/>
                    </a:cubicBezTo>
                    <a:cubicBezTo>
                      <a:pt x="3210" y="1697"/>
                      <a:pt x="3233" y="1639"/>
                      <a:pt x="3233" y="1559"/>
                    </a:cubicBezTo>
                    <a:lnTo>
                      <a:pt x="3233" y="1374"/>
                    </a:lnTo>
                    <a:cubicBezTo>
                      <a:pt x="3233" y="889"/>
                      <a:pt x="2944" y="427"/>
                      <a:pt x="2540" y="197"/>
                    </a:cubicBezTo>
                    <a:cubicBezTo>
                      <a:pt x="2333" y="81"/>
                      <a:pt x="2090" y="0"/>
                      <a:pt x="1859"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 name="Google Shape;790;p10"/>
            <p:cNvGrpSpPr/>
            <p:nvPr/>
          </p:nvGrpSpPr>
          <p:grpSpPr>
            <a:xfrm>
              <a:off x="8302319" y="114937"/>
              <a:ext cx="750045" cy="777046"/>
              <a:chOff x="8338895" y="169801"/>
              <a:chExt cx="750045" cy="777046"/>
            </a:xfrm>
          </p:grpSpPr>
          <p:sp>
            <p:nvSpPr>
              <p:cNvPr id="791" name="Google Shape;791;p10"/>
              <p:cNvSpPr/>
              <p:nvPr/>
            </p:nvSpPr>
            <p:spPr>
              <a:xfrm>
                <a:off x="8423095" y="169801"/>
                <a:ext cx="179348" cy="271428"/>
              </a:xfrm>
              <a:custGeom>
                <a:avLst/>
                <a:gdLst/>
                <a:ahLst/>
                <a:cxnLst/>
                <a:rect l="l" t="t" r="r" b="b"/>
                <a:pathLst>
                  <a:path w="5553" h="8404" extrusionOk="0">
                    <a:moveTo>
                      <a:pt x="3013" y="1"/>
                    </a:moveTo>
                    <a:lnTo>
                      <a:pt x="3013" y="1"/>
                    </a:lnTo>
                    <a:cubicBezTo>
                      <a:pt x="2390" y="301"/>
                      <a:pt x="1951" y="1259"/>
                      <a:pt x="2090" y="1928"/>
                    </a:cubicBezTo>
                    <a:cubicBezTo>
                      <a:pt x="1836" y="1710"/>
                      <a:pt x="1505" y="1611"/>
                      <a:pt x="1165" y="1611"/>
                    </a:cubicBezTo>
                    <a:cubicBezTo>
                      <a:pt x="748" y="1611"/>
                      <a:pt x="318" y="1760"/>
                      <a:pt x="1" y="2021"/>
                    </a:cubicBezTo>
                    <a:cubicBezTo>
                      <a:pt x="113" y="1985"/>
                      <a:pt x="228" y="1968"/>
                      <a:pt x="343" y="1968"/>
                    </a:cubicBezTo>
                    <a:cubicBezTo>
                      <a:pt x="785" y="1968"/>
                      <a:pt x="1231" y="2213"/>
                      <a:pt x="1524" y="2552"/>
                    </a:cubicBezTo>
                    <a:cubicBezTo>
                      <a:pt x="1905" y="2990"/>
                      <a:pt x="2078" y="3544"/>
                      <a:pt x="2194" y="4110"/>
                    </a:cubicBezTo>
                    <a:cubicBezTo>
                      <a:pt x="2309" y="4675"/>
                      <a:pt x="2367" y="5241"/>
                      <a:pt x="2540" y="5783"/>
                    </a:cubicBezTo>
                    <a:cubicBezTo>
                      <a:pt x="2967" y="7111"/>
                      <a:pt x="4179" y="8150"/>
                      <a:pt x="5553" y="8404"/>
                    </a:cubicBezTo>
                    <a:cubicBezTo>
                      <a:pt x="4814" y="8265"/>
                      <a:pt x="3313" y="7157"/>
                      <a:pt x="3186" y="4375"/>
                    </a:cubicBezTo>
                    <a:cubicBezTo>
                      <a:pt x="3083" y="2148"/>
                      <a:pt x="2540" y="1490"/>
                      <a:pt x="301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0"/>
              <p:cNvSpPr/>
              <p:nvPr/>
            </p:nvSpPr>
            <p:spPr>
              <a:xfrm>
                <a:off x="8547247" y="224966"/>
                <a:ext cx="96214" cy="213648"/>
              </a:xfrm>
              <a:custGeom>
                <a:avLst/>
                <a:gdLst/>
                <a:ahLst/>
                <a:cxnLst/>
                <a:rect l="l" t="t" r="r" b="b"/>
                <a:pathLst>
                  <a:path w="2979" h="6615" extrusionOk="0">
                    <a:moveTo>
                      <a:pt x="1709" y="520"/>
                    </a:moveTo>
                    <a:cubicBezTo>
                      <a:pt x="1697" y="751"/>
                      <a:pt x="1662" y="959"/>
                      <a:pt x="1628" y="1190"/>
                    </a:cubicBezTo>
                    <a:cubicBezTo>
                      <a:pt x="1582" y="1409"/>
                      <a:pt x="1512" y="1628"/>
                      <a:pt x="1420" y="1848"/>
                    </a:cubicBezTo>
                    <a:cubicBezTo>
                      <a:pt x="1247" y="2263"/>
                      <a:pt x="1028" y="2656"/>
                      <a:pt x="843" y="3071"/>
                    </a:cubicBezTo>
                    <a:cubicBezTo>
                      <a:pt x="658" y="3475"/>
                      <a:pt x="497" y="3891"/>
                      <a:pt x="450" y="4341"/>
                    </a:cubicBezTo>
                    <a:cubicBezTo>
                      <a:pt x="419" y="4742"/>
                      <a:pt x="484" y="5172"/>
                      <a:pt x="707" y="5517"/>
                    </a:cubicBezTo>
                    <a:lnTo>
                      <a:pt x="707" y="5517"/>
                    </a:lnTo>
                    <a:cubicBezTo>
                      <a:pt x="665" y="5455"/>
                      <a:pt x="627" y="5391"/>
                      <a:pt x="589" y="5322"/>
                    </a:cubicBezTo>
                    <a:cubicBezTo>
                      <a:pt x="543" y="5218"/>
                      <a:pt x="497" y="5114"/>
                      <a:pt x="474" y="4999"/>
                    </a:cubicBezTo>
                    <a:cubicBezTo>
                      <a:pt x="416" y="4780"/>
                      <a:pt x="393" y="4560"/>
                      <a:pt x="416" y="4318"/>
                    </a:cubicBezTo>
                    <a:cubicBezTo>
                      <a:pt x="439" y="3856"/>
                      <a:pt x="601" y="3429"/>
                      <a:pt x="785" y="3025"/>
                    </a:cubicBezTo>
                    <a:cubicBezTo>
                      <a:pt x="970" y="2621"/>
                      <a:pt x="1201" y="2229"/>
                      <a:pt x="1374" y="1813"/>
                    </a:cubicBezTo>
                    <a:cubicBezTo>
                      <a:pt x="1547" y="1409"/>
                      <a:pt x="1651" y="959"/>
                      <a:pt x="1709" y="520"/>
                    </a:cubicBezTo>
                    <a:close/>
                    <a:moveTo>
                      <a:pt x="1801" y="1"/>
                    </a:moveTo>
                    <a:cubicBezTo>
                      <a:pt x="1801" y="636"/>
                      <a:pt x="624" y="532"/>
                      <a:pt x="670" y="1121"/>
                    </a:cubicBezTo>
                    <a:cubicBezTo>
                      <a:pt x="497" y="774"/>
                      <a:pt x="324" y="486"/>
                      <a:pt x="23" y="290"/>
                    </a:cubicBezTo>
                    <a:lnTo>
                      <a:pt x="23" y="290"/>
                    </a:lnTo>
                    <a:cubicBezTo>
                      <a:pt x="543" y="1224"/>
                      <a:pt x="393" y="2460"/>
                      <a:pt x="185" y="3464"/>
                    </a:cubicBezTo>
                    <a:cubicBezTo>
                      <a:pt x="0" y="4306"/>
                      <a:pt x="116" y="5103"/>
                      <a:pt x="647" y="5738"/>
                    </a:cubicBezTo>
                    <a:cubicBezTo>
                      <a:pt x="739" y="5865"/>
                      <a:pt x="866" y="6003"/>
                      <a:pt x="1016" y="6119"/>
                    </a:cubicBezTo>
                    <a:cubicBezTo>
                      <a:pt x="1264" y="6322"/>
                      <a:pt x="1568" y="6426"/>
                      <a:pt x="1830" y="6603"/>
                    </a:cubicBezTo>
                    <a:lnTo>
                      <a:pt x="1830" y="6603"/>
                    </a:lnTo>
                    <a:cubicBezTo>
                      <a:pt x="1295" y="6233"/>
                      <a:pt x="842" y="5638"/>
                      <a:pt x="716" y="4987"/>
                    </a:cubicBezTo>
                    <a:cubicBezTo>
                      <a:pt x="635" y="4630"/>
                      <a:pt x="566" y="4006"/>
                      <a:pt x="947" y="3787"/>
                    </a:cubicBezTo>
                    <a:cubicBezTo>
                      <a:pt x="1037" y="3738"/>
                      <a:pt x="1145" y="3694"/>
                      <a:pt x="1250" y="3694"/>
                    </a:cubicBezTo>
                    <a:cubicBezTo>
                      <a:pt x="1292" y="3694"/>
                      <a:pt x="1334" y="3701"/>
                      <a:pt x="1374" y="3718"/>
                    </a:cubicBezTo>
                    <a:cubicBezTo>
                      <a:pt x="1524" y="3775"/>
                      <a:pt x="1605" y="3983"/>
                      <a:pt x="1547" y="4110"/>
                    </a:cubicBezTo>
                    <a:cubicBezTo>
                      <a:pt x="1709" y="3995"/>
                      <a:pt x="1755" y="3752"/>
                      <a:pt x="1662" y="3579"/>
                    </a:cubicBezTo>
                    <a:cubicBezTo>
                      <a:pt x="1585" y="3449"/>
                      <a:pt x="1435" y="3384"/>
                      <a:pt x="1288" y="3384"/>
                    </a:cubicBezTo>
                    <a:cubicBezTo>
                      <a:pt x="1238" y="3384"/>
                      <a:pt x="1189" y="3392"/>
                      <a:pt x="1143" y="3406"/>
                    </a:cubicBezTo>
                    <a:cubicBezTo>
                      <a:pt x="1501" y="2887"/>
                      <a:pt x="2020" y="2575"/>
                      <a:pt x="2644" y="2402"/>
                    </a:cubicBezTo>
                    <a:cubicBezTo>
                      <a:pt x="2644" y="2402"/>
                      <a:pt x="2494" y="2309"/>
                      <a:pt x="2343" y="2263"/>
                    </a:cubicBezTo>
                    <a:cubicBezTo>
                      <a:pt x="2343" y="2263"/>
                      <a:pt x="2528" y="2079"/>
                      <a:pt x="2978" y="1917"/>
                    </a:cubicBezTo>
                    <a:cubicBezTo>
                      <a:pt x="2663" y="1805"/>
                      <a:pt x="2545" y="1765"/>
                      <a:pt x="2252" y="1765"/>
                    </a:cubicBezTo>
                    <a:cubicBezTo>
                      <a:pt x="2213" y="1765"/>
                      <a:pt x="2171" y="1766"/>
                      <a:pt x="2124" y="1767"/>
                    </a:cubicBezTo>
                    <a:cubicBezTo>
                      <a:pt x="2713" y="1063"/>
                      <a:pt x="1801" y="670"/>
                      <a:pt x="1801" y="1"/>
                    </a:cubicBezTo>
                    <a:close/>
                    <a:moveTo>
                      <a:pt x="1830" y="6603"/>
                    </a:moveTo>
                    <a:lnTo>
                      <a:pt x="1830" y="6603"/>
                    </a:lnTo>
                    <a:cubicBezTo>
                      <a:pt x="1835" y="6607"/>
                      <a:pt x="1841" y="6611"/>
                      <a:pt x="1847" y="6615"/>
                    </a:cubicBezTo>
                    <a:cubicBezTo>
                      <a:pt x="1841" y="6611"/>
                      <a:pt x="1836" y="6607"/>
                      <a:pt x="1830" y="660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0"/>
              <p:cNvSpPr/>
              <p:nvPr/>
            </p:nvSpPr>
            <p:spPr>
              <a:xfrm>
                <a:off x="8534554" y="264853"/>
                <a:ext cx="13823" cy="78321"/>
              </a:xfrm>
              <a:custGeom>
                <a:avLst/>
                <a:gdLst/>
                <a:ahLst/>
                <a:cxnLst/>
                <a:rect l="l" t="t" r="r" b="b"/>
                <a:pathLst>
                  <a:path w="428" h="2425" extrusionOk="0">
                    <a:moveTo>
                      <a:pt x="1" y="1"/>
                    </a:moveTo>
                    <a:lnTo>
                      <a:pt x="128" y="2425"/>
                    </a:lnTo>
                    <a:cubicBezTo>
                      <a:pt x="428" y="1617"/>
                      <a:pt x="370" y="786"/>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0"/>
              <p:cNvSpPr/>
              <p:nvPr/>
            </p:nvSpPr>
            <p:spPr>
              <a:xfrm>
                <a:off x="8408174" y="405799"/>
                <a:ext cx="77223" cy="101802"/>
              </a:xfrm>
              <a:custGeom>
                <a:avLst/>
                <a:gdLst/>
                <a:ahLst/>
                <a:cxnLst/>
                <a:rect l="l" t="t" r="r" b="b"/>
                <a:pathLst>
                  <a:path w="2391" h="3152" extrusionOk="0">
                    <a:moveTo>
                      <a:pt x="370" y="762"/>
                    </a:moveTo>
                    <a:cubicBezTo>
                      <a:pt x="509" y="877"/>
                      <a:pt x="659" y="958"/>
                      <a:pt x="832" y="1039"/>
                    </a:cubicBezTo>
                    <a:cubicBezTo>
                      <a:pt x="994" y="1108"/>
                      <a:pt x="1167" y="1177"/>
                      <a:pt x="1328" y="1270"/>
                    </a:cubicBezTo>
                    <a:cubicBezTo>
                      <a:pt x="1490" y="1351"/>
                      <a:pt x="1640" y="1466"/>
                      <a:pt x="1755" y="1616"/>
                    </a:cubicBezTo>
                    <a:cubicBezTo>
                      <a:pt x="1871" y="1755"/>
                      <a:pt x="1952" y="1928"/>
                      <a:pt x="2009" y="2101"/>
                    </a:cubicBezTo>
                    <a:cubicBezTo>
                      <a:pt x="1929" y="1939"/>
                      <a:pt x="1836" y="1789"/>
                      <a:pt x="1721" y="1651"/>
                    </a:cubicBezTo>
                    <a:cubicBezTo>
                      <a:pt x="1640" y="1570"/>
                      <a:pt x="1559" y="1512"/>
                      <a:pt x="1467" y="1443"/>
                    </a:cubicBezTo>
                    <a:cubicBezTo>
                      <a:pt x="1351" y="1397"/>
                      <a:pt x="1236" y="1362"/>
                      <a:pt x="1121" y="1351"/>
                    </a:cubicBezTo>
                    <a:cubicBezTo>
                      <a:pt x="1087" y="1348"/>
                      <a:pt x="1053" y="1347"/>
                      <a:pt x="1018" y="1347"/>
                    </a:cubicBezTo>
                    <a:cubicBezTo>
                      <a:pt x="898" y="1347"/>
                      <a:pt x="773" y="1364"/>
                      <a:pt x="647" y="1408"/>
                    </a:cubicBezTo>
                    <a:cubicBezTo>
                      <a:pt x="749" y="1325"/>
                      <a:pt x="896" y="1286"/>
                      <a:pt x="1040" y="1286"/>
                    </a:cubicBezTo>
                    <a:cubicBezTo>
                      <a:pt x="1075" y="1286"/>
                      <a:pt x="1110" y="1288"/>
                      <a:pt x="1144" y="1293"/>
                    </a:cubicBezTo>
                    <a:cubicBezTo>
                      <a:pt x="1167" y="1293"/>
                      <a:pt x="1213" y="1304"/>
                      <a:pt x="1236" y="1304"/>
                    </a:cubicBezTo>
                    <a:cubicBezTo>
                      <a:pt x="1097" y="1235"/>
                      <a:pt x="947" y="1177"/>
                      <a:pt x="809" y="1108"/>
                    </a:cubicBezTo>
                    <a:cubicBezTo>
                      <a:pt x="647" y="1004"/>
                      <a:pt x="486" y="900"/>
                      <a:pt x="370" y="762"/>
                    </a:cubicBezTo>
                    <a:close/>
                    <a:moveTo>
                      <a:pt x="347" y="0"/>
                    </a:moveTo>
                    <a:lnTo>
                      <a:pt x="347" y="0"/>
                    </a:lnTo>
                    <a:cubicBezTo>
                      <a:pt x="174" y="208"/>
                      <a:pt x="1" y="416"/>
                      <a:pt x="47" y="693"/>
                    </a:cubicBezTo>
                    <a:cubicBezTo>
                      <a:pt x="70" y="935"/>
                      <a:pt x="197" y="1166"/>
                      <a:pt x="370" y="1327"/>
                    </a:cubicBezTo>
                    <a:cubicBezTo>
                      <a:pt x="349" y="1320"/>
                      <a:pt x="325" y="1316"/>
                      <a:pt x="300" y="1316"/>
                    </a:cubicBezTo>
                    <a:cubicBezTo>
                      <a:pt x="215" y="1316"/>
                      <a:pt x="117" y="1358"/>
                      <a:pt x="82" y="1420"/>
                    </a:cubicBezTo>
                    <a:cubicBezTo>
                      <a:pt x="12" y="1535"/>
                      <a:pt x="59" y="1685"/>
                      <a:pt x="163" y="1766"/>
                    </a:cubicBezTo>
                    <a:cubicBezTo>
                      <a:pt x="243" y="1858"/>
                      <a:pt x="370" y="1916"/>
                      <a:pt x="486" y="1962"/>
                    </a:cubicBezTo>
                    <a:cubicBezTo>
                      <a:pt x="313" y="1997"/>
                      <a:pt x="163" y="2112"/>
                      <a:pt x="128" y="2286"/>
                    </a:cubicBezTo>
                    <a:cubicBezTo>
                      <a:pt x="105" y="2459"/>
                      <a:pt x="174" y="2655"/>
                      <a:pt x="301" y="2747"/>
                    </a:cubicBezTo>
                    <a:cubicBezTo>
                      <a:pt x="451" y="2389"/>
                      <a:pt x="855" y="2101"/>
                      <a:pt x="1236" y="2101"/>
                    </a:cubicBezTo>
                    <a:cubicBezTo>
                      <a:pt x="1245" y="2101"/>
                      <a:pt x="1254" y="2100"/>
                      <a:pt x="1263" y="2100"/>
                    </a:cubicBezTo>
                    <a:cubicBezTo>
                      <a:pt x="1646" y="2100"/>
                      <a:pt x="2025" y="2340"/>
                      <a:pt x="2194" y="2678"/>
                    </a:cubicBezTo>
                    <a:cubicBezTo>
                      <a:pt x="2263" y="2840"/>
                      <a:pt x="2321" y="3001"/>
                      <a:pt x="2333" y="3151"/>
                    </a:cubicBezTo>
                    <a:cubicBezTo>
                      <a:pt x="2390" y="2793"/>
                      <a:pt x="2379" y="2424"/>
                      <a:pt x="2263" y="2055"/>
                    </a:cubicBezTo>
                    <a:cubicBezTo>
                      <a:pt x="2090" y="1535"/>
                      <a:pt x="1698" y="1074"/>
                      <a:pt x="1224" y="820"/>
                    </a:cubicBezTo>
                    <a:cubicBezTo>
                      <a:pt x="1040" y="716"/>
                      <a:pt x="832" y="646"/>
                      <a:pt x="659" y="520"/>
                    </a:cubicBezTo>
                    <a:cubicBezTo>
                      <a:pt x="474" y="416"/>
                      <a:pt x="336" y="208"/>
                      <a:pt x="347"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0"/>
              <p:cNvSpPr/>
              <p:nvPr/>
            </p:nvSpPr>
            <p:spPr>
              <a:xfrm>
                <a:off x="8341092" y="325669"/>
                <a:ext cx="166268" cy="246430"/>
              </a:xfrm>
              <a:custGeom>
                <a:avLst/>
                <a:gdLst/>
                <a:ahLst/>
                <a:cxnLst/>
                <a:rect l="l" t="t" r="r" b="b"/>
                <a:pathLst>
                  <a:path w="5148" h="7630" extrusionOk="0">
                    <a:moveTo>
                      <a:pt x="1550" y="164"/>
                    </a:moveTo>
                    <a:cubicBezTo>
                      <a:pt x="1715" y="164"/>
                      <a:pt x="1879" y="184"/>
                      <a:pt x="2043" y="230"/>
                    </a:cubicBezTo>
                    <a:cubicBezTo>
                      <a:pt x="2320" y="300"/>
                      <a:pt x="2597" y="403"/>
                      <a:pt x="2840" y="542"/>
                    </a:cubicBezTo>
                    <a:cubicBezTo>
                      <a:pt x="3082" y="692"/>
                      <a:pt x="3313" y="865"/>
                      <a:pt x="3521" y="1073"/>
                    </a:cubicBezTo>
                    <a:cubicBezTo>
                      <a:pt x="3301" y="888"/>
                      <a:pt x="3071" y="715"/>
                      <a:pt x="2828" y="588"/>
                    </a:cubicBezTo>
                    <a:cubicBezTo>
                      <a:pt x="2586" y="461"/>
                      <a:pt x="2309" y="357"/>
                      <a:pt x="2032" y="288"/>
                    </a:cubicBezTo>
                    <a:cubicBezTo>
                      <a:pt x="1861" y="238"/>
                      <a:pt x="1687" y="215"/>
                      <a:pt x="1516" y="215"/>
                    </a:cubicBezTo>
                    <a:cubicBezTo>
                      <a:pt x="1409" y="215"/>
                      <a:pt x="1303" y="224"/>
                      <a:pt x="1201" y="242"/>
                    </a:cubicBezTo>
                    <a:cubicBezTo>
                      <a:pt x="912" y="288"/>
                      <a:pt x="635" y="369"/>
                      <a:pt x="358" y="461"/>
                    </a:cubicBezTo>
                    <a:cubicBezTo>
                      <a:pt x="624" y="346"/>
                      <a:pt x="889" y="242"/>
                      <a:pt x="1178" y="196"/>
                    </a:cubicBezTo>
                    <a:cubicBezTo>
                      <a:pt x="1302" y="176"/>
                      <a:pt x="1426" y="164"/>
                      <a:pt x="1550" y="164"/>
                    </a:cubicBezTo>
                    <a:close/>
                    <a:moveTo>
                      <a:pt x="1581" y="1"/>
                    </a:moveTo>
                    <a:cubicBezTo>
                      <a:pt x="1132" y="1"/>
                      <a:pt x="679" y="128"/>
                      <a:pt x="254" y="369"/>
                    </a:cubicBezTo>
                    <a:cubicBezTo>
                      <a:pt x="185" y="415"/>
                      <a:pt x="116" y="473"/>
                      <a:pt x="69" y="542"/>
                    </a:cubicBezTo>
                    <a:cubicBezTo>
                      <a:pt x="0" y="692"/>
                      <a:pt x="116" y="831"/>
                      <a:pt x="254" y="831"/>
                    </a:cubicBezTo>
                    <a:cubicBezTo>
                      <a:pt x="358" y="831"/>
                      <a:pt x="450" y="773"/>
                      <a:pt x="531" y="773"/>
                    </a:cubicBezTo>
                    <a:cubicBezTo>
                      <a:pt x="219" y="1173"/>
                      <a:pt x="650" y="1499"/>
                      <a:pt x="1223" y="1499"/>
                    </a:cubicBezTo>
                    <a:cubicBezTo>
                      <a:pt x="1328" y="1499"/>
                      <a:pt x="1437" y="1488"/>
                      <a:pt x="1547" y="1465"/>
                    </a:cubicBezTo>
                    <a:cubicBezTo>
                      <a:pt x="1817" y="1416"/>
                      <a:pt x="2088" y="1384"/>
                      <a:pt x="2357" y="1384"/>
                    </a:cubicBezTo>
                    <a:cubicBezTo>
                      <a:pt x="2828" y="1384"/>
                      <a:pt x="3290" y="1482"/>
                      <a:pt x="3721" y="1753"/>
                    </a:cubicBezTo>
                    <a:lnTo>
                      <a:pt x="3721" y="1753"/>
                    </a:lnTo>
                    <a:cubicBezTo>
                      <a:pt x="3681" y="1730"/>
                      <a:pt x="3640" y="1719"/>
                      <a:pt x="3600" y="1719"/>
                    </a:cubicBezTo>
                    <a:cubicBezTo>
                      <a:pt x="3494" y="1719"/>
                      <a:pt x="3396" y="1795"/>
                      <a:pt x="3348" y="1916"/>
                    </a:cubicBezTo>
                    <a:cubicBezTo>
                      <a:pt x="3278" y="2089"/>
                      <a:pt x="3313" y="2273"/>
                      <a:pt x="3417" y="2423"/>
                    </a:cubicBezTo>
                    <a:cubicBezTo>
                      <a:pt x="3521" y="2562"/>
                      <a:pt x="3636" y="2712"/>
                      <a:pt x="3752" y="2839"/>
                    </a:cubicBezTo>
                    <a:cubicBezTo>
                      <a:pt x="3867" y="2966"/>
                      <a:pt x="3971" y="3093"/>
                      <a:pt x="4052" y="3254"/>
                    </a:cubicBezTo>
                    <a:cubicBezTo>
                      <a:pt x="4236" y="3578"/>
                      <a:pt x="4375" y="3935"/>
                      <a:pt x="4490" y="4282"/>
                    </a:cubicBezTo>
                    <a:cubicBezTo>
                      <a:pt x="4801" y="5329"/>
                      <a:pt x="4779" y="6628"/>
                      <a:pt x="4265" y="7619"/>
                    </a:cubicBezTo>
                    <a:lnTo>
                      <a:pt x="4265" y="7619"/>
                    </a:lnTo>
                    <a:cubicBezTo>
                      <a:pt x="5079" y="6052"/>
                      <a:pt x="5147" y="4451"/>
                      <a:pt x="4606" y="2770"/>
                    </a:cubicBezTo>
                    <a:cubicBezTo>
                      <a:pt x="4294" y="1823"/>
                      <a:pt x="3752" y="923"/>
                      <a:pt x="2897" y="403"/>
                    </a:cubicBezTo>
                    <a:cubicBezTo>
                      <a:pt x="2485" y="131"/>
                      <a:pt x="2035" y="1"/>
                      <a:pt x="1581" y="1"/>
                    </a:cubicBezTo>
                    <a:close/>
                    <a:moveTo>
                      <a:pt x="4265" y="7619"/>
                    </a:moveTo>
                    <a:cubicBezTo>
                      <a:pt x="4263" y="7622"/>
                      <a:pt x="4261" y="7626"/>
                      <a:pt x="4259" y="7629"/>
                    </a:cubicBezTo>
                    <a:cubicBezTo>
                      <a:pt x="4261" y="7626"/>
                      <a:pt x="4263" y="7622"/>
                      <a:pt x="4265" y="7619"/>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0"/>
              <p:cNvSpPr/>
              <p:nvPr/>
            </p:nvSpPr>
            <p:spPr>
              <a:xfrm>
                <a:off x="8410047" y="289722"/>
                <a:ext cx="76836" cy="103417"/>
              </a:xfrm>
              <a:custGeom>
                <a:avLst/>
                <a:gdLst/>
                <a:ahLst/>
                <a:cxnLst/>
                <a:rect l="l" t="t" r="r" b="b"/>
                <a:pathLst>
                  <a:path w="2379" h="3202" extrusionOk="0">
                    <a:moveTo>
                      <a:pt x="1642" y="584"/>
                    </a:moveTo>
                    <a:cubicBezTo>
                      <a:pt x="1642" y="595"/>
                      <a:pt x="1641" y="605"/>
                      <a:pt x="1640" y="616"/>
                    </a:cubicBezTo>
                    <a:cubicBezTo>
                      <a:pt x="1642" y="605"/>
                      <a:pt x="1642" y="594"/>
                      <a:pt x="1642" y="584"/>
                    </a:cubicBezTo>
                    <a:close/>
                    <a:moveTo>
                      <a:pt x="1161" y="0"/>
                    </a:moveTo>
                    <a:cubicBezTo>
                      <a:pt x="995" y="0"/>
                      <a:pt x="823" y="77"/>
                      <a:pt x="716" y="201"/>
                    </a:cubicBezTo>
                    <a:cubicBezTo>
                      <a:pt x="578" y="385"/>
                      <a:pt x="578" y="628"/>
                      <a:pt x="659" y="835"/>
                    </a:cubicBezTo>
                    <a:cubicBezTo>
                      <a:pt x="606" y="793"/>
                      <a:pt x="524" y="742"/>
                      <a:pt x="449" y="742"/>
                    </a:cubicBezTo>
                    <a:cubicBezTo>
                      <a:pt x="442" y="742"/>
                      <a:pt x="435" y="742"/>
                      <a:pt x="428" y="743"/>
                    </a:cubicBezTo>
                    <a:cubicBezTo>
                      <a:pt x="1" y="778"/>
                      <a:pt x="705" y="1193"/>
                      <a:pt x="762" y="1251"/>
                    </a:cubicBezTo>
                    <a:cubicBezTo>
                      <a:pt x="1384" y="1666"/>
                      <a:pt x="2201" y="2413"/>
                      <a:pt x="2377" y="3196"/>
                    </a:cubicBezTo>
                    <a:lnTo>
                      <a:pt x="2377" y="3196"/>
                    </a:lnTo>
                    <a:cubicBezTo>
                      <a:pt x="2216" y="2471"/>
                      <a:pt x="1962" y="1838"/>
                      <a:pt x="1467" y="1297"/>
                    </a:cubicBezTo>
                    <a:cubicBezTo>
                      <a:pt x="1386" y="1205"/>
                      <a:pt x="1293" y="1112"/>
                      <a:pt x="1236" y="1009"/>
                    </a:cubicBezTo>
                    <a:cubicBezTo>
                      <a:pt x="1178" y="905"/>
                      <a:pt x="1143" y="778"/>
                      <a:pt x="1155" y="651"/>
                    </a:cubicBezTo>
                    <a:cubicBezTo>
                      <a:pt x="1178" y="535"/>
                      <a:pt x="1270" y="420"/>
                      <a:pt x="1397" y="397"/>
                    </a:cubicBezTo>
                    <a:cubicBezTo>
                      <a:pt x="1404" y="396"/>
                      <a:pt x="1410" y="396"/>
                      <a:pt x="1417" y="396"/>
                    </a:cubicBezTo>
                    <a:cubicBezTo>
                      <a:pt x="1527" y="396"/>
                      <a:pt x="1639" y="478"/>
                      <a:pt x="1642" y="584"/>
                    </a:cubicBezTo>
                    <a:lnTo>
                      <a:pt x="1642" y="584"/>
                    </a:lnTo>
                    <a:cubicBezTo>
                      <a:pt x="1654" y="362"/>
                      <a:pt x="1560" y="127"/>
                      <a:pt x="1351" y="39"/>
                    </a:cubicBezTo>
                    <a:cubicBezTo>
                      <a:pt x="1292" y="13"/>
                      <a:pt x="1227" y="0"/>
                      <a:pt x="1161" y="0"/>
                    </a:cubicBezTo>
                    <a:close/>
                    <a:moveTo>
                      <a:pt x="2377" y="3196"/>
                    </a:moveTo>
                    <a:lnTo>
                      <a:pt x="2377" y="3196"/>
                    </a:lnTo>
                    <a:cubicBezTo>
                      <a:pt x="2378" y="3198"/>
                      <a:pt x="2378" y="3200"/>
                      <a:pt x="2378" y="3202"/>
                    </a:cubicBezTo>
                    <a:cubicBezTo>
                      <a:pt x="2378" y="3200"/>
                      <a:pt x="2378" y="3198"/>
                      <a:pt x="2377" y="3196"/>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0"/>
              <p:cNvSpPr/>
              <p:nvPr/>
            </p:nvSpPr>
            <p:spPr>
              <a:xfrm>
                <a:off x="8468570" y="476983"/>
                <a:ext cx="150926" cy="227439"/>
              </a:xfrm>
              <a:custGeom>
                <a:avLst/>
                <a:gdLst/>
                <a:ahLst/>
                <a:cxnLst/>
                <a:rect l="l" t="t" r="r" b="b"/>
                <a:pathLst>
                  <a:path w="4673" h="7042" extrusionOk="0">
                    <a:moveTo>
                      <a:pt x="4387" y="659"/>
                    </a:moveTo>
                    <a:lnTo>
                      <a:pt x="4387" y="659"/>
                    </a:lnTo>
                    <a:cubicBezTo>
                      <a:pt x="4386" y="661"/>
                      <a:pt x="4384" y="663"/>
                      <a:pt x="4383" y="666"/>
                    </a:cubicBezTo>
                    <a:lnTo>
                      <a:pt x="4383" y="666"/>
                    </a:lnTo>
                    <a:cubicBezTo>
                      <a:pt x="4384" y="663"/>
                      <a:pt x="4386" y="661"/>
                      <a:pt x="4387" y="659"/>
                    </a:cubicBezTo>
                    <a:close/>
                    <a:moveTo>
                      <a:pt x="3980" y="1173"/>
                    </a:moveTo>
                    <a:cubicBezTo>
                      <a:pt x="3844" y="1362"/>
                      <a:pt x="3715" y="1541"/>
                      <a:pt x="3568" y="1721"/>
                    </a:cubicBezTo>
                    <a:cubicBezTo>
                      <a:pt x="3406" y="1905"/>
                      <a:pt x="3221" y="2078"/>
                      <a:pt x="3025" y="2217"/>
                    </a:cubicBezTo>
                    <a:cubicBezTo>
                      <a:pt x="2633" y="2517"/>
                      <a:pt x="2194" y="2782"/>
                      <a:pt x="1790" y="3071"/>
                    </a:cubicBezTo>
                    <a:cubicBezTo>
                      <a:pt x="1386" y="3348"/>
                      <a:pt x="1005" y="3660"/>
                      <a:pt x="728" y="4087"/>
                    </a:cubicBezTo>
                    <a:cubicBezTo>
                      <a:pt x="659" y="4179"/>
                      <a:pt x="601" y="4283"/>
                      <a:pt x="543" y="4398"/>
                    </a:cubicBezTo>
                    <a:cubicBezTo>
                      <a:pt x="486" y="4514"/>
                      <a:pt x="439" y="4629"/>
                      <a:pt x="405" y="4745"/>
                    </a:cubicBezTo>
                    <a:cubicBezTo>
                      <a:pt x="382" y="4860"/>
                      <a:pt x="347" y="4987"/>
                      <a:pt x="336" y="5103"/>
                    </a:cubicBezTo>
                    <a:cubicBezTo>
                      <a:pt x="324" y="5241"/>
                      <a:pt x="324" y="5356"/>
                      <a:pt x="336" y="5483"/>
                    </a:cubicBezTo>
                    <a:cubicBezTo>
                      <a:pt x="324" y="5368"/>
                      <a:pt x="312" y="5241"/>
                      <a:pt x="312" y="5103"/>
                    </a:cubicBezTo>
                    <a:cubicBezTo>
                      <a:pt x="324" y="4976"/>
                      <a:pt x="336" y="4860"/>
                      <a:pt x="370" y="4733"/>
                    </a:cubicBezTo>
                    <a:cubicBezTo>
                      <a:pt x="439" y="4491"/>
                      <a:pt x="543" y="4260"/>
                      <a:pt x="682" y="4052"/>
                    </a:cubicBezTo>
                    <a:cubicBezTo>
                      <a:pt x="959" y="3637"/>
                      <a:pt x="1351" y="3302"/>
                      <a:pt x="1767" y="3013"/>
                    </a:cubicBezTo>
                    <a:cubicBezTo>
                      <a:pt x="2171" y="2736"/>
                      <a:pt x="2598" y="2494"/>
                      <a:pt x="2990" y="2194"/>
                    </a:cubicBezTo>
                    <a:cubicBezTo>
                      <a:pt x="3377" y="1918"/>
                      <a:pt x="3700" y="1558"/>
                      <a:pt x="3980" y="1173"/>
                    </a:cubicBezTo>
                    <a:close/>
                    <a:moveTo>
                      <a:pt x="2540" y="1"/>
                    </a:moveTo>
                    <a:cubicBezTo>
                      <a:pt x="2529" y="1167"/>
                      <a:pt x="1709" y="2275"/>
                      <a:pt x="959" y="3117"/>
                    </a:cubicBezTo>
                    <a:cubicBezTo>
                      <a:pt x="324" y="3821"/>
                      <a:pt x="1" y="4641"/>
                      <a:pt x="151" y="5541"/>
                    </a:cubicBezTo>
                    <a:cubicBezTo>
                      <a:pt x="174" y="5726"/>
                      <a:pt x="232" y="5911"/>
                      <a:pt x="312" y="6107"/>
                    </a:cubicBezTo>
                    <a:cubicBezTo>
                      <a:pt x="439" y="6453"/>
                      <a:pt x="670" y="6719"/>
                      <a:pt x="832" y="7042"/>
                    </a:cubicBezTo>
                    <a:cubicBezTo>
                      <a:pt x="509" y="6372"/>
                      <a:pt x="382" y="5564"/>
                      <a:pt x="624" y="4860"/>
                    </a:cubicBezTo>
                    <a:cubicBezTo>
                      <a:pt x="751" y="4491"/>
                      <a:pt x="1028" y="3856"/>
                      <a:pt x="1501" y="3833"/>
                    </a:cubicBezTo>
                    <a:cubicBezTo>
                      <a:pt x="1663" y="3833"/>
                      <a:pt x="1848" y="3879"/>
                      <a:pt x="1952" y="3994"/>
                    </a:cubicBezTo>
                    <a:cubicBezTo>
                      <a:pt x="2055" y="4121"/>
                      <a:pt x="2032" y="4375"/>
                      <a:pt x="1894" y="4456"/>
                    </a:cubicBezTo>
                    <a:cubicBezTo>
                      <a:pt x="2113" y="4433"/>
                      <a:pt x="2298" y="4225"/>
                      <a:pt x="2298" y="4006"/>
                    </a:cubicBezTo>
                    <a:cubicBezTo>
                      <a:pt x="2298" y="3798"/>
                      <a:pt x="2113" y="3602"/>
                      <a:pt x="1894" y="3567"/>
                    </a:cubicBezTo>
                    <a:cubicBezTo>
                      <a:pt x="2258" y="3389"/>
                      <a:pt x="2629" y="3313"/>
                      <a:pt x="3008" y="3313"/>
                    </a:cubicBezTo>
                    <a:cubicBezTo>
                      <a:pt x="3290" y="3313"/>
                      <a:pt x="3577" y="3355"/>
                      <a:pt x="3868" y="3429"/>
                    </a:cubicBezTo>
                    <a:cubicBezTo>
                      <a:pt x="3868" y="3429"/>
                      <a:pt x="3764" y="3244"/>
                      <a:pt x="3671" y="3129"/>
                    </a:cubicBezTo>
                    <a:cubicBezTo>
                      <a:pt x="3671" y="3129"/>
                      <a:pt x="3777" y="3101"/>
                      <a:pt x="3986" y="3101"/>
                    </a:cubicBezTo>
                    <a:cubicBezTo>
                      <a:pt x="4108" y="3101"/>
                      <a:pt x="4265" y="3111"/>
                      <a:pt x="4456" y="3140"/>
                    </a:cubicBezTo>
                    <a:cubicBezTo>
                      <a:pt x="4191" y="2829"/>
                      <a:pt x="4098" y="2736"/>
                      <a:pt x="3729" y="2540"/>
                    </a:cubicBezTo>
                    <a:cubicBezTo>
                      <a:pt x="4672" y="2184"/>
                      <a:pt x="4022" y="1300"/>
                      <a:pt x="4383" y="666"/>
                    </a:cubicBezTo>
                    <a:lnTo>
                      <a:pt x="4383" y="666"/>
                    </a:lnTo>
                    <a:cubicBezTo>
                      <a:pt x="4264" y="870"/>
                      <a:pt x="4062" y="920"/>
                      <a:pt x="3838" y="920"/>
                    </a:cubicBezTo>
                    <a:cubicBezTo>
                      <a:pt x="3625" y="920"/>
                      <a:pt x="3392" y="875"/>
                      <a:pt x="3188" y="875"/>
                    </a:cubicBezTo>
                    <a:cubicBezTo>
                      <a:pt x="2975" y="875"/>
                      <a:pt x="2795" y="923"/>
                      <a:pt x="2702" y="1120"/>
                    </a:cubicBezTo>
                    <a:cubicBezTo>
                      <a:pt x="2736" y="716"/>
                      <a:pt x="2713" y="347"/>
                      <a:pt x="25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0"/>
              <p:cNvSpPr/>
              <p:nvPr/>
            </p:nvSpPr>
            <p:spPr>
              <a:xfrm>
                <a:off x="8488336" y="415101"/>
                <a:ext cx="61559" cy="150280"/>
              </a:xfrm>
              <a:custGeom>
                <a:avLst/>
                <a:gdLst/>
                <a:ahLst/>
                <a:cxnLst/>
                <a:rect l="l" t="t" r="r" b="b"/>
                <a:pathLst>
                  <a:path w="1906" h="4653" extrusionOk="0">
                    <a:moveTo>
                      <a:pt x="832" y="959"/>
                    </a:moveTo>
                    <a:lnTo>
                      <a:pt x="832" y="959"/>
                    </a:lnTo>
                    <a:cubicBezTo>
                      <a:pt x="878" y="1190"/>
                      <a:pt x="912" y="1443"/>
                      <a:pt x="924" y="1686"/>
                    </a:cubicBezTo>
                    <a:cubicBezTo>
                      <a:pt x="936" y="1928"/>
                      <a:pt x="924" y="2159"/>
                      <a:pt x="912" y="2390"/>
                    </a:cubicBezTo>
                    <a:cubicBezTo>
                      <a:pt x="878" y="2621"/>
                      <a:pt x="832" y="2852"/>
                      <a:pt x="762" y="3071"/>
                    </a:cubicBezTo>
                    <a:cubicBezTo>
                      <a:pt x="693" y="3290"/>
                      <a:pt x="601" y="3498"/>
                      <a:pt x="508" y="3694"/>
                    </a:cubicBezTo>
                    <a:cubicBezTo>
                      <a:pt x="589" y="3475"/>
                      <a:pt x="659" y="3267"/>
                      <a:pt x="716" y="3036"/>
                    </a:cubicBezTo>
                    <a:cubicBezTo>
                      <a:pt x="774" y="2829"/>
                      <a:pt x="820" y="2598"/>
                      <a:pt x="855" y="2367"/>
                    </a:cubicBezTo>
                    <a:cubicBezTo>
                      <a:pt x="878" y="2136"/>
                      <a:pt x="878" y="1905"/>
                      <a:pt x="878" y="1651"/>
                    </a:cubicBezTo>
                    <a:cubicBezTo>
                      <a:pt x="866" y="1443"/>
                      <a:pt x="855" y="1190"/>
                      <a:pt x="832" y="959"/>
                    </a:cubicBezTo>
                    <a:close/>
                    <a:moveTo>
                      <a:pt x="601" y="1"/>
                    </a:moveTo>
                    <a:lnTo>
                      <a:pt x="601" y="1"/>
                    </a:lnTo>
                    <a:cubicBezTo>
                      <a:pt x="855" y="1570"/>
                      <a:pt x="635" y="3210"/>
                      <a:pt x="1" y="4652"/>
                    </a:cubicBezTo>
                    <a:cubicBezTo>
                      <a:pt x="659" y="3891"/>
                      <a:pt x="1905" y="1790"/>
                      <a:pt x="1617" y="693"/>
                    </a:cubicBezTo>
                    <a:lnTo>
                      <a:pt x="1617" y="693"/>
                    </a:lnTo>
                    <a:cubicBezTo>
                      <a:pt x="1570" y="705"/>
                      <a:pt x="1374" y="1397"/>
                      <a:pt x="1224" y="1559"/>
                    </a:cubicBezTo>
                    <a:cubicBezTo>
                      <a:pt x="1282" y="1039"/>
                      <a:pt x="1005" y="335"/>
                      <a:pt x="60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0"/>
              <p:cNvSpPr/>
              <p:nvPr/>
            </p:nvSpPr>
            <p:spPr>
              <a:xfrm>
                <a:off x="8824230" y="680554"/>
                <a:ext cx="264710" cy="194237"/>
              </a:xfrm>
              <a:custGeom>
                <a:avLst/>
                <a:gdLst/>
                <a:ahLst/>
                <a:cxnLst/>
                <a:rect l="l" t="t" r="r" b="b"/>
                <a:pathLst>
                  <a:path w="8196" h="6014" extrusionOk="0">
                    <a:moveTo>
                      <a:pt x="1" y="0"/>
                    </a:moveTo>
                    <a:cubicBezTo>
                      <a:pt x="127" y="1385"/>
                      <a:pt x="1086" y="2666"/>
                      <a:pt x="2378" y="3197"/>
                    </a:cubicBezTo>
                    <a:cubicBezTo>
                      <a:pt x="2921" y="3417"/>
                      <a:pt x="3475" y="3520"/>
                      <a:pt x="4029" y="3659"/>
                    </a:cubicBezTo>
                    <a:cubicBezTo>
                      <a:pt x="4571" y="3809"/>
                      <a:pt x="5137" y="4040"/>
                      <a:pt x="5541" y="4444"/>
                    </a:cubicBezTo>
                    <a:cubicBezTo>
                      <a:pt x="5945" y="4848"/>
                      <a:pt x="6164" y="5483"/>
                      <a:pt x="5945" y="6014"/>
                    </a:cubicBezTo>
                    <a:cubicBezTo>
                      <a:pt x="6464" y="5483"/>
                      <a:pt x="6638" y="4525"/>
                      <a:pt x="6187" y="3936"/>
                    </a:cubicBezTo>
                    <a:lnTo>
                      <a:pt x="6187" y="3936"/>
                    </a:lnTo>
                    <a:cubicBezTo>
                      <a:pt x="6315" y="3975"/>
                      <a:pt x="6453" y="3993"/>
                      <a:pt x="6595" y="3993"/>
                    </a:cubicBezTo>
                    <a:cubicBezTo>
                      <a:pt x="7210" y="3993"/>
                      <a:pt x="7905" y="3650"/>
                      <a:pt x="8196" y="3163"/>
                    </a:cubicBezTo>
                    <a:lnTo>
                      <a:pt x="8196" y="3163"/>
                    </a:lnTo>
                    <a:cubicBezTo>
                      <a:pt x="7868" y="3240"/>
                      <a:pt x="7582" y="3272"/>
                      <a:pt x="7312" y="3272"/>
                    </a:cubicBezTo>
                    <a:cubicBezTo>
                      <a:pt x="6335" y="3272"/>
                      <a:pt x="5574" y="2854"/>
                      <a:pt x="3856" y="2655"/>
                    </a:cubicBezTo>
                    <a:cubicBezTo>
                      <a:pt x="1051" y="2320"/>
                      <a:pt x="70" y="739"/>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0"/>
              <p:cNvSpPr/>
              <p:nvPr/>
            </p:nvSpPr>
            <p:spPr>
              <a:xfrm>
                <a:off x="8826846" y="652584"/>
                <a:ext cx="213648" cy="98055"/>
              </a:xfrm>
              <a:custGeom>
                <a:avLst/>
                <a:gdLst/>
                <a:ahLst/>
                <a:cxnLst/>
                <a:rect l="l" t="t" r="r" b="b"/>
                <a:pathLst>
                  <a:path w="6615" h="3036" extrusionOk="0">
                    <a:moveTo>
                      <a:pt x="6611" y="1316"/>
                    </a:moveTo>
                    <a:cubicBezTo>
                      <a:pt x="6612" y="1316"/>
                      <a:pt x="6613" y="1316"/>
                      <a:pt x="6614" y="1316"/>
                    </a:cubicBezTo>
                    <a:cubicBezTo>
                      <a:pt x="6613" y="1316"/>
                      <a:pt x="6612" y="1316"/>
                      <a:pt x="6611" y="1316"/>
                    </a:cubicBezTo>
                    <a:close/>
                    <a:moveTo>
                      <a:pt x="5912" y="1335"/>
                    </a:moveTo>
                    <a:cubicBezTo>
                      <a:pt x="5969" y="1335"/>
                      <a:pt x="6026" y="1336"/>
                      <a:pt x="6083" y="1339"/>
                    </a:cubicBezTo>
                    <a:cubicBezTo>
                      <a:pt x="5633" y="1362"/>
                      <a:pt x="5183" y="1432"/>
                      <a:pt x="4756" y="1570"/>
                    </a:cubicBezTo>
                    <a:cubicBezTo>
                      <a:pt x="4317" y="1709"/>
                      <a:pt x="3913" y="1905"/>
                      <a:pt x="3498" y="2066"/>
                    </a:cubicBezTo>
                    <a:cubicBezTo>
                      <a:pt x="3100" y="2221"/>
                      <a:pt x="2670" y="2344"/>
                      <a:pt x="2229" y="2344"/>
                    </a:cubicBezTo>
                    <a:cubicBezTo>
                      <a:pt x="2209" y="2344"/>
                      <a:pt x="2190" y="2344"/>
                      <a:pt x="2170" y="2343"/>
                    </a:cubicBezTo>
                    <a:cubicBezTo>
                      <a:pt x="1939" y="2343"/>
                      <a:pt x="1709" y="2297"/>
                      <a:pt x="1512" y="2228"/>
                    </a:cubicBezTo>
                    <a:cubicBezTo>
                      <a:pt x="1409" y="2182"/>
                      <a:pt x="1293" y="2136"/>
                      <a:pt x="1201" y="2078"/>
                    </a:cubicBezTo>
                    <a:cubicBezTo>
                      <a:pt x="1108" y="2020"/>
                      <a:pt x="1016" y="1951"/>
                      <a:pt x="947" y="1870"/>
                    </a:cubicBezTo>
                    <a:lnTo>
                      <a:pt x="947" y="1870"/>
                    </a:lnTo>
                    <a:cubicBezTo>
                      <a:pt x="1293" y="2182"/>
                      <a:pt x="1755" y="2297"/>
                      <a:pt x="2182" y="2297"/>
                    </a:cubicBezTo>
                    <a:cubicBezTo>
                      <a:pt x="2632" y="2297"/>
                      <a:pt x="3071" y="2159"/>
                      <a:pt x="3486" y="2009"/>
                    </a:cubicBezTo>
                    <a:cubicBezTo>
                      <a:pt x="3902" y="1847"/>
                      <a:pt x="4306" y="1662"/>
                      <a:pt x="4744" y="1512"/>
                    </a:cubicBezTo>
                    <a:cubicBezTo>
                      <a:pt x="4952" y="1443"/>
                      <a:pt x="5171" y="1397"/>
                      <a:pt x="5402" y="1374"/>
                    </a:cubicBezTo>
                    <a:cubicBezTo>
                      <a:pt x="5575" y="1348"/>
                      <a:pt x="5742" y="1335"/>
                      <a:pt x="5912" y="1335"/>
                    </a:cubicBezTo>
                    <a:close/>
                    <a:moveTo>
                      <a:pt x="4802" y="0"/>
                    </a:moveTo>
                    <a:cubicBezTo>
                      <a:pt x="4606" y="439"/>
                      <a:pt x="4410" y="612"/>
                      <a:pt x="4410" y="612"/>
                    </a:cubicBezTo>
                    <a:cubicBezTo>
                      <a:pt x="4375" y="462"/>
                      <a:pt x="4283" y="289"/>
                      <a:pt x="4283" y="289"/>
                    </a:cubicBezTo>
                    <a:cubicBezTo>
                      <a:pt x="4063" y="901"/>
                      <a:pt x="3729" y="1385"/>
                      <a:pt x="3163" y="1709"/>
                    </a:cubicBezTo>
                    <a:cubicBezTo>
                      <a:pt x="3244" y="1512"/>
                      <a:pt x="3209" y="1282"/>
                      <a:pt x="3036" y="1166"/>
                    </a:cubicBezTo>
                    <a:cubicBezTo>
                      <a:pt x="2968" y="1130"/>
                      <a:pt x="2891" y="1111"/>
                      <a:pt x="2815" y="1111"/>
                    </a:cubicBezTo>
                    <a:cubicBezTo>
                      <a:pt x="2696" y="1111"/>
                      <a:pt x="2578" y="1156"/>
                      <a:pt x="2494" y="1247"/>
                    </a:cubicBezTo>
                    <a:cubicBezTo>
                      <a:pt x="2516" y="1236"/>
                      <a:pt x="2542" y="1232"/>
                      <a:pt x="2568" y="1232"/>
                    </a:cubicBezTo>
                    <a:cubicBezTo>
                      <a:pt x="2687" y="1232"/>
                      <a:pt x="2825" y="1330"/>
                      <a:pt x="2863" y="1443"/>
                    </a:cubicBezTo>
                    <a:cubicBezTo>
                      <a:pt x="2909" y="1593"/>
                      <a:pt x="2851" y="1743"/>
                      <a:pt x="2759" y="1859"/>
                    </a:cubicBezTo>
                    <a:cubicBezTo>
                      <a:pt x="2629" y="2036"/>
                      <a:pt x="2404" y="2093"/>
                      <a:pt x="2169" y="2093"/>
                    </a:cubicBezTo>
                    <a:cubicBezTo>
                      <a:pt x="1947" y="2093"/>
                      <a:pt x="1716" y="2042"/>
                      <a:pt x="1547" y="1997"/>
                    </a:cubicBezTo>
                    <a:cubicBezTo>
                      <a:pt x="889" y="1824"/>
                      <a:pt x="347" y="1316"/>
                      <a:pt x="0" y="727"/>
                    </a:cubicBezTo>
                    <a:lnTo>
                      <a:pt x="0" y="727"/>
                    </a:lnTo>
                    <a:cubicBezTo>
                      <a:pt x="162" y="1016"/>
                      <a:pt x="254" y="1316"/>
                      <a:pt x="450" y="1593"/>
                    </a:cubicBezTo>
                    <a:cubicBezTo>
                      <a:pt x="554" y="1732"/>
                      <a:pt x="670" y="1882"/>
                      <a:pt x="797" y="1997"/>
                    </a:cubicBezTo>
                    <a:cubicBezTo>
                      <a:pt x="1287" y="2458"/>
                      <a:pt x="1912" y="2656"/>
                      <a:pt x="2608" y="2656"/>
                    </a:cubicBezTo>
                    <a:cubicBezTo>
                      <a:pt x="2748" y="2656"/>
                      <a:pt x="2891" y="2647"/>
                      <a:pt x="3036" y="2632"/>
                    </a:cubicBezTo>
                    <a:cubicBezTo>
                      <a:pt x="3407" y="2581"/>
                      <a:pt x="3813" y="2541"/>
                      <a:pt x="4222" y="2541"/>
                    </a:cubicBezTo>
                    <a:cubicBezTo>
                      <a:pt x="4921" y="2541"/>
                      <a:pt x="5631" y="2658"/>
                      <a:pt x="6199" y="3036"/>
                    </a:cubicBezTo>
                    <a:cubicBezTo>
                      <a:pt x="6014" y="2713"/>
                      <a:pt x="5725" y="2517"/>
                      <a:pt x="5402" y="2355"/>
                    </a:cubicBezTo>
                    <a:lnTo>
                      <a:pt x="5402" y="2355"/>
                    </a:lnTo>
                    <a:cubicBezTo>
                      <a:pt x="5425" y="2358"/>
                      <a:pt x="5446" y="2360"/>
                      <a:pt x="5466" y="2360"/>
                    </a:cubicBezTo>
                    <a:cubicBezTo>
                      <a:pt x="5981" y="2360"/>
                      <a:pt x="6003" y="1315"/>
                      <a:pt x="6578" y="1315"/>
                    </a:cubicBezTo>
                    <a:cubicBezTo>
                      <a:pt x="6589" y="1315"/>
                      <a:pt x="6600" y="1315"/>
                      <a:pt x="6611" y="1316"/>
                    </a:cubicBezTo>
                    <a:lnTo>
                      <a:pt x="6611" y="1316"/>
                    </a:lnTo>
                    <a:cubicBezTo>
                      <a:pt x="6080" y="1278"/>
                      <a:pt x="5774" y="693"/>
                      <a:pt x="5308" y="693"/>
                    </a:cubicBezTo>
                    <a:cubicBezTo>
                      <a:pt x="5177" y="693"/>
                      <a:pt x="5035" y="739"/>
                      <a:pt x="4871" y="854"/>
                    </a:cubicBezTo>
                    <a:cubicBezTo>
                      <a:pt x="4917" y="474"/>
                      <a:pt x="4894" y="358"/>
                      <a:pt x="48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0"/>
              <p:cNvSpPr/>
              <p:nvPr/>
            </p:nvSpPr>
            <p:spPr>
              <a:xfrm>
                <a:off x="8917053" y="747442"/>
                <a:ext cx="77966" cy="14405"/>
              </a:xfrm>
              <a:custGeom>
                <a:avLst/>
                <a:gdLst/>
                <a:ahLst/>
                <a:cxnLst/>
                <a:rect l="l" t="t" r="r" b="b"/>
                <a:pathLst>
                  <a:path w="2414" h="446" extrusionOk="0">
                    <a:moveTo>
                      <a:pt x="833" y="1"/>
                    </a:moveTo>
                    <a:cubicBezTo>
                      <a:pt x="556" y="1"/>
                      <a:pt x="277" y="40"/>
                      <a:pt x="1" y="122"/>
                    </a:cubicBezTo>
                    <a:cubicBezTo>
                      <a:pt x="809" y="226"/>
                      <a:pt x="1605" y="341"/>
                      <a:pt x="2413" y="445"/>
                    </a:cubicBezTo>
                    <a:cubicBezTo>
                      <a:pt x="1916" y="154"/>
                      <a:pt x="1378" y="1"/>
                      <a:pt x="833"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0"/>
              <p:cNvSpPr/>
              <p:nvPr/>
            </p:nvSpPr>
            <p:spPr>
              <a:xfrm>
                <a:off x="8748169" y="792982"/>
                <a:ext cx="96957" cy="81099"/>
              </a:xfrm>
              <a:custGeom>
                <a:avLst/>
                <a:gdLst/>
                <a:ahLst/>
                <a:cxnLst/>
                <a:rect l="l" t="t" r="r" b="b"/>
                <a:pathLst>
                  <a:path w="3002" h="2511" extrusionOk="0">
                    <a:moveTo>
                      <a:pt x="1040" y="443"/>
                    </a:moveTo>
                    <a:lnTo>
                      <a:pt x="1040" y="443"/>
                    </a:lnTo>
                    <a:cubicBezTo>
                      <a:pt x="1213" y="501"/>
                      <a:pt x="1374" y="605"/>
                      <a:pt x="1501" y="732"/>
                    </a:cubicBezTo>
                    <a:cubicBezTo>
                      <a:pt x="1640" y="859"/>
                      <a:pt x="1732" y="1021"/>
                      <a:pt x="1825" y="1182"/>
                    </a:cubicBezTo>
                    <a:cubicBezTo>
                      <a:pt x="1894" y="1355"/>
                      <a:pt x="1952" y="1528"/>
                      <a:pt x="2009" y="1679"/>
                    </a:cubicBezTo>
                    <a:cubicBezTo>
                      <a:pt x="2067" y="1852"/>
                      <a:pt x="2136" y="2013"/>
                      <a:pt x="2252" y="2163"/>
                    </a:cubicBezTo>
                    <a:cubicBezTo>
                      <a:pt x="2113" y="2048"/>
                      <a:pt x="2021" y="1875"/>
                      <a:pt x="1952" y="1713"/>
                    </a:cubicBezTo>
                    <a:cubicBezTo>
                      <a:pt x="1894" y="1575"/>
                      <a:pt x="1836" y="1413"/>
                      <a:pt x="1778" y="1263"/>
                    </a:cubicBezTo>
                    <a:lnTo>
                      <a:pt x="1778" y="1263"/>
                    </a:lnTo>
                    <a:cubicBezTo>
                      <a:pt x="1778" y="1298"/>
                      <a:pt x="1790" y="1344"/>
                      <a:pt x="1790" y="1367"/>
                    </a:cubicBezTo>
                    <a:cubicBezTo>
                      <a:pt x="1790" y="1540"/>
                      <a:pt x="1755" y="1713"/>
                      <a:pt x="1640" y="1840"/>
                    </a:cubicBezTo>
                    <a:cubicBezTo>
                      <a:pt x="1698" y="1690"/>
                      <a:pt x="1721" y="1528"/>
                      <a:pt x="1721" y="1367"/>
                    </a:cubicBezTo>
                    <a:cubicBezTo>
                      <a:pt x="1721" y="1251"/>
                      <a:pt x="1686" y="1136"/>
                      <a:pt x="1663" y="1021"/>
                    </a:cubicBezTo>
                    <a:cubicBezTo>
                      <a:pt x="1605" y="940"/>
                      <a:pt x="1548" y="836"/>
                      <a:pt x="1478" y="755"/>
                    </a:cubicBezTo>
                    <a:cubicBezTo>
                      <a:pt x="1363" y="628"/>
                      <a:pt x="1201" y="524"/>
                      <a:pt x="1040" y="443"/>
                    </a:cubicBezTo>
                    <a:close/>
                    <a:moveTo>
                      <a:pt x="255" y="1"/>
                    </a:moveTo>
                    <a:cubicBezTo>
                      <a:pt x="170" y="1"/>
                      <a:pt x="85" y="6"/>
                      <a:pt x="1" y="16"/>
                    </a:cubicBezTo>
                    <a:cubicBezTo>
                      <a:pt x="162" y="39"/>
                      <a:pt x="312" y="109"/>
                      <a:pt x="463" y="201"/>
                    </a:cubicBezTo>
                    <a:cubicBezTo>
                      <a:pt x="809" y="397"/>
                      <a:pt x="1017" y="801"/>
                      <a:pt x="970" y="1194"/>
                    </a:cubicBezTo>
                    <a:cubicBezTo>
                      <a:pt x="924" y="1586"/>
                      <a:pt x="624" y="1979"/>
                      <a:pt x="255" y="2094"/>
                    </a:cubicBezTo>
                    <a:cubicBezTo>
                      <a:pt x="338" y="2218"/>
                      <a:pt x="485" y="2305"/>
                      <a:pt x="640" y="2305"/>
                    </a:cubicBezTo>
                    <a:cubicBezTo>
                      <a:pt x="658" y="2305"/>
                      <a:pt x="676" y="2304"/>
                      <a:pt x="693" y="2302"/>
                    </a:cubicBezTo>
                    <a:cubicBezTo>
                      <a:pt x="867" y="2290"/>
                      <a:pt x="993" y="2129"/>
                      <a:pt x="1063" y="1979"/>
                    </a:cubicBezTo>
                    <a:cubicBezTo>
                      <a:pt x="1097" y="2094"/>
                      <a:pt x="1144" y="2221"/>
                      <a:pt x="1236" y="2325"/>
                    </a:cubicBezTo>
                    <a:cubicBezTo>
                      <a:pt x="1292" y="2389"/>
                      <a:pt x="1382" y="2431"/>
                      <a:pt x="1470" y="2431"/>
                    </a:cubicBezTo>
                    <a:cubicBezTo>
                      <a:pt x="1509" y="2431"/>
                      <a:pt x="1547" y="2423"/>
                      <a:pt x="1582" y="2406"/>
                    </a:cubicBezTo>
                    <a:cubicBezTo>
                      <a:pt x="1663" y="2360"/>
                      <a:pt x="1721" y="2221"/>
                      <a:pt x="1698" y="2117"/>
                    </a:cubicBezTo>
                    <a:lnTo>
                      <a:pt x="1698" y="2117"/>
                    </a:lnTo>
                    <a:cubicBezTo>
                      <a:pt x="1836" y="2302"/>
                      <a:pt x="2055" y="2452"/>
                      <a:pt x="2298" y="2498"/>
                    </a:cubicBezTo>
                    <a:cubicBezTo>
                      <a:pt x="2339" y="2507"/>
                      <a:pt x="2379" y="2511"/>
                      <a:pt x="2418" y="2511"/>
                    </a:cubicBezTo>
                    <a:cubicBezTo>
                      <a:pt x="2640" y="2511"/>
                      <a:pt x="2825" y="2380"/>
                      <a:pt x="3002" y="2233"/>
                    </a:cubicBezTo>
                    <a:lnTo>
                      <a:pt x="3002" y="2233"/>
                    </a:lnTo>
                    <a:cubicBezTo>
                      <a:pt x="2994" y="2233"/>
                      <a:pt x="2987" y="2233"/>
                      <a:pt x="2979" y="2233"/>
                    </a:cubicBezTo>
                    <a:cubicBezTo>
                      <a:pt x="2782" y="2233"/>
                      <a:pt x="2617" y="2087"/>
                      <a:pt x="2506" y="1898"/>
                    </a:cubicBezTo>
                    <a:cubicBezTo>
                      <a:pt x="2390" y="1713"/>
                      <a:pt x="2332" y="1517"/>
                      <a:pt x="2240" y="1309"/>
                    </a:cubicBezTo>
                    <a:cubicBezTo>
                      <a:pt x="2021" y="801"/>
                      <a:pt x="1594" y="386"/>
                      <a:pt x="1086" y="166"/>
                    </a:cubicBezTo>
                    <a:cubicBezTo>
                      <a:pt x="827" y="60"/>
                      <a:pt x="541" y="1"/>
                      <a:pt x="2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0"/>
              <p:cNvSpPr/>
              <p:nvPr/>
            </p:nvSpPr>
            <p:spPr>
              <a:xfrm>
                <a:off x="8684446" y="777221"/>
                <a:ext cx="244201" cy="169626"/>
              </a:xfrm>
              <a:custGeom>
                <a:avLst/>
                <a:gdLst/>
                <a:ahLst/>
                <a:cxnLst/>
                <a:rect l="l" t="t" r="r" b="b"/>
                <a:pathLst>
                  <a:path w="7561" h="5252" extrusionOk="0">
                    <a:moveTo>
                      <a:pt x="13" y="499"/>
                    </a:moveTo>
                    <a:cubicBezTo>
                      <a:pt x="9" y="501"/>
                      <a:pt x="4" y="503"/>
                      <a:pt x="0" y="504"/>
                    </a:cubicBezTo>
                    <a:cubicBezTo>
                      <a:pt x="4" y="503"/>
                      <a:pt x="9" y="501"/>
                      <a:pt x="13" y="499"/>
                    </a:cubicBezTo>
                    <a:close/>
                    <a:moveTo>
                      <a:pt x="6429" y="1751"/>
                    </a:moveTo>
                    <a:lnTo>
                      <a:pt x="6429" y="1751"/>
                    </a:lnTo>
                    <a:cubicBezTo>
                      <a:pt x="6637" y="1959"/>
                      <a:pt x="6799" y="2201"/>
                      <a:pt x="6914" y="2467"/>
                    </a:cubicBezTo>
                    <a:cubicBezTo>
                      <a:pt x="7041" y="2721"/>
                      <a:pt x="7122" y="2998"/>
                      <a:pt x="7168" y="3286"/>
                    </a:cubicBezTo>
                    <a:cubicBezTo>
                      <a:pt x="7226" y="3575"/>
                      <a:pt x="7203" y="3863"/>
                      <a:pt x="7145" y="4152"/>
                    </a:cubicBezTo>
                    <a:cubicBezTo>
                      <a:pt x="7064" y="4429"/>
                      <a:pt x="6972" y="4694"/>
                      <a:pt x="6822" y="4948"/>
                    </a:cubicBezTo>
                    <a:cubicBezTo>
                      <a:pt x="6960" y="4683"/>
                      <a:pt x="7053" y="4406"/>
                      <a:pt x="7099" y="4140"/>
                    </a:cubicBezTo>
                    <a:cubicBezTo>
                      <a:pt x="7156" y="3863"/>
                      <a:pt x="7168" y="3575"/>
                      <a:pt x="7110" y="3298"/>
                    </a:cubicBezTo>
                    <a:cubicBezTo>
                      <a:pt x="7076" y="3021"/>
                      <a:pt x="6983" y="2744"/>
                      <a:pt x="6868" y="2490"/>
                    </a:cubicBezTo>
                    <a:cubicBezTo>
                      <a:pt x="6752" y="2224"/>
                      <a:pt x="6614" y="1982"/>
                      <a:pt x="6429" y="1751"/>
                    </a:cubicBezTo>
                    <a:close/>
                    <a:moveTo>
                      <a:pt x="2382" y="1"/>
                    </a:moveTo>
                    <a:cubicBezTo>
                      <a:pt x="1592" y="1"/>
                      <a:pt x="805" y="164"/>
                      <a:pt x="13" y="499"/>
                    </a:cubicBezTo>
                    <a:lnTo>
                      <a:pt x="13" y="499"/>
                    </a:lnTo>
                    <a:cubicBezTo>
                      <a:pt x="495" y="296"/>
                      <a:pt x="1040" y="203"/>
                      <a:pt x="1587" y="203"/>
                    </a:cubicBezTo>
                    <a:cubicBezTo>
                      <a:pt x="2204" y="203"/>
                      <a:pt x="2823" y="320"/>
                      <a:pt x="3359" y="527"/>
                    </a:cubicBezTo>
                    <a:cubicBezTo>
                      <a:pt x="3705" y="654"/>
                      <a:pt x="4040" y="828"/>
                      <a:pt x="4363" y="1035"/>
                    </a:cubicBezTo>
                    <a:cubicBezTo>
                      <a:pt x="4502" y="1128"/>
                      <a:pt x="4629" y="1255"/>
                      <a:pt x="4744" y="1370"/>
                    </a:cubicBezTo>
                    <a:cubicBezTo>
                      <a:pt x="4883" y="1497"/>
                      <a:pt x="4998" y="1624"/>
                      <a:pt x="5137" y="1728"/>
                    </a:cubicBezTo>
                    <a:cubicBezTo>
                      <a:pt x="5249" y="1806"/>
                      <a:pt x="5381" y="1864"/>
                      <a:pt x="5513" y="1864"/>
                    </a:cubicBezTo>
                    <a:cubicBezTo>
                      <a:pt x="5557" y="1864"/>
                      <a:pt x="5601" y="1858"/>
                      <a:pt x="5644" y="1843"/>
                    </a:cubicBezTo>
                    <a:cubicBezTo>
                      <a:pt x="5818" y="1786"/>
                      <a:pt x="5898" y="1624"/>
                      <a:pt x="5818" y="1462"/>
                    </a:cubicBezTo>
                    <a:lnTo>
                      <a:pt x="5818" y="1462"/>
                    </a:lnTo>
                    <a:cubicBezTo>
                      <a:pt x="6210" y="2190"/>
                      <a:pt x="6152" y="2940"/>
                      <a:pt x="5944" y="3679"/>
                    </a:cubicBezTo>
                    <a:cubicBezTo>
                      <a:pt x="5793" y="4257"/>
                      <a:pt x="5968" y="4827"/>
                      <a:pt x="6317" y="4827"/>
                    </a:cubicBezTo>
                    <a:cubicBezTo>
                      <a:pt x="6393" y="4827"/>
                      <a:pt x="6477" y="4800"/>
                      <a:pt x="6568" y="4741"/>
                    </a:cubicBezTo>
                    <a:lnTo>
                      <a:pt x="6568" y="4741"/>
                    </a:lnTo>
                    <a:cubicBezTo>
                      <a:pt x="6568" y="4833"/>
                      <a:pt x="6499" y="4914"/>
                      <a:pt x="6499" y="5018"/>
                    </a:cubicBezTo>
                    <a:cubicBezTo>
                      <a:pt x="6480" y="5150"/>
                      <a:pt x="6570" y="5252"/>
                      <a:pt x="6686" y="5252"/>
                    </a:cubicBezTo>
                    <a:cubicBezTo>
                      <a:pt x="6711" y="5252"/>
                      <a:pt x="6737" y="5247"/>
                      <a:pt x="6764" y="5237"/>
                    </a:cubicBezTo>
                    <a:cubicBezTo>
                      <a:pt x="6856" y="5202"/>
                      <a:pt x="6903" y="5133"/>
                      <a:pt x="6960" y="5064"/>
                    </a:cubicBezTo>
                    <a:cubicBezTo>
                      <a:pt x="7480" y="4256"/>
                      <a:pt x="7560" y="3286"/>
                      <a:pt x="7110" y="2409"/>
                    </a:cubicBezTo>
                    <a:cubicBezTo>
                      <a:pt x="6672" y="1520"/>
                      <a:pt x="5806" y="897"/>
                      <a:pt x="4883" y="527"/>
                    </a:cubicBezTo>
                    <a:cubicBezTo>
                      <a:pt x="4040" y="180"/>
                      <a:pt x="3209" y="1"/>
                      <a:pt x="23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0"/>
              <p:cNvSpPr/>
              <p:nvPr/>
            </p:nvSpPr>
            <p:spPr>
              <a:xfrm>
                <a:off x="8863375" y="799473"/>
                <a:ext cx="102189" cy="73509"/>
              </a:xfrm>
              <a:custGeom>
                <a:avLst/>
                <a:gdLst/>
                <a:ahLst/>
                <a:cxnLst/>
                <a:rect l="l" t="t" r="r" b="b"/>
                <a:pathLst>
                  <a:path w="3164" h="2276" extrusionOk="0">
                    <a:moveTo>
                      <a:pt x="1" y="0"/>
                    </a:moveTo>
                    <a:cubicBezTo>
                      <a:pt x="762" y="231"/>
                      <a:pt x="1443" y="1097"/>
                      <a:pt x="1836" y="1778"/>
                    </a:cubicBezTo>
                    <a:cubicBezTo>
                      <a:pt x="1872" y="1831"/>
                      <a:pt x="2103" y="2276"/>
                      <a:pt x="2231" y="2276"/>
                    </a:cubicBezTo>
                    <a:cubicBezTo>
                      <a:pt x="2268" y="2276"/>
                      <a:pt x="2296" y="2239"/>
                      <a:pt x="2309" y="2147"/>
                    </a:cubicBezTo>
                    <a:cubicBezTo>
                      <a:pt x="2321" y="2066"/>
                      <a:pt x="2286" y="1974"/>
                      <a:pt x="2240" y="1905"/>
                    </a:cubicBezTo>
                    <a:lnTo>
                      <a:pt x="2240" y="1905"/>
                    </a:lnTo>
                    <a:cubicBezTo>
                      <a:pt x="2338" y="1957"/>
                      <a:pt x="2450" y="1985"/>
                      <a:pt x="2562" y="1985"/>
                    </a:cubicBezTo>
                    <a:cubicBezTo>
                      <a:pt x="2673" y="1985"/>
                      <a:pt x="2782" y="1957"/>
                      <a:pt x="2875" y="1893"/>
                    </a:cubicBezTo>
                    <a:cubicBezTo>
                      <a:pt x="3059" y="1755"/>
                      <a:pt x="3163" y="1489"/>
                      <a:pt x="3094" y="1270"/>
                    </a:cubicBezTo>
                    <a:cubicBezTo>
                      <a:pt x="3013" y="1050"/>
                      <a:pt x="2759" y="935"/>
                      <a:pt x="2528" y="935"/>
                    </a:cubicBezTo>
                    <a:cubicBezTo>
                      <a:pt x="2655" y="935"/>
                      <a:pt x="2759" y="1085"/>
                      <a:pt x="2725" y="1201"/>
                    </a:cubicBezTo>
                    <a:cubicBezTo>
                      <a:pt x="2701" y="1316"/>
                      <a:pt x="2586" y="1397"/>
                      <a:pt x="2459" y="1408"/>
                    </a:cubicBezTo>
                    <a:cubicBezTo>
                      <a:pt x="2439" y="1412"/>
                      <a:pt x="2417" y="1414"/>
                      <a:pt x="2396" y="1414"/>
                    </a:cubicBezTo>
                    <a:cubicBezTo>
                      <a:pt x="2296" y="1414"/>
                      <a:pt x="2189" y="1373"/>
                      <a:pt x="2113" y="1316"/>
                    </a:cubicBezTo>
                    <a:cubicBezTo>
                      <a:pt x="2009" y="1235"/>
                      <a:pt x="1917" y="1143"/>
                      <a:pt x="1836" y="1050"/>
                    </a:cubicBezTo>
                    <a:cubicBezTo>
                      <a:pt x="1328" y="519"/>
                      <a:pt x="705" y="208"/>
                      <a:pt x="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0"/>
              <p:cNvSpPr/>
              <p:nvPr/>
            </p:nvSpPr>
            <p:spPr>
              <a:xfrm>
                <a:off x="8553577" y="660400"/>
                <a:ext cx="231153" cy="135811"/>
              </a:xfrm>
              <a:custGeom>
                <a:avLst/>
                <a:gdLst/>
                <a:ahLst/>
                <a:cxnLst/>
                <a:rect l="l" t="t" r="r" b="b"/>
                <a:pathLst>
                  <a:path w="7157" h="4205" extrusionOk="0">
                    <a:moveTo>
                      <a:pt x="6638" y="266"/>
                    </a:moveTo>
                    <a:cubicBezTo>
                      <a:pt x="6634" y="268"/>
                      <a:pt x="6631" y="269"/>
                      <a:pt x="6628" y="271"/>
                    </a:cubicBezTo>
                    <a:lnTo>
                      <a:pt x="6628" y="271"/>
                    </a:lnTo>
                    <a:cubicBezTo>
                      <a:pt x="6631" y="269"/>
                      <a:pt x="6634" y="268"/>
                      <a:pt x="6638" y="266"/>
                    </a:cubicBezTo>
                    <a:close/>
                    <a:moveTo>
                      <a:pt x="1" y="3348"/>
                    </a:moveTo>
                    <a:cubicBezTo>
                      <a:pt x="18" y="3358"/>
                      <a:pt x="35" y="3368"/>
                      <a:pt x="52" y="3378"/>
                    </a:cubicBezTo>
                    <a:lnTo>
                      <a:pt x="52" y="3378"/>
                    </a:lnTo>
                    <a:cubicBezTo>
                      <a:pt x="35" y="3368"/>
                      <a:pt x="18" y="3358"/>
                      <a:pt x="1" y="3348"/>
                    </a:cubicBezTo>
                    <a:close/>
                    <a:moveTo>
                      <a:pt x="6107" y="555"/>
                    </a:moveTo>
                    <a:lnTo>
                      <a:pt x="6107" y="555"/>
                    </a:lnTo>
                    <a:cubicBezTo>
                      <a:pt x="5680" y="809"/>
                      <a:pt x="5299" y="1132"/>
                      <a:pt x="4964" y="1490"/>
                    </a:cubicBezTo>
                    <a:cubicBezTo>
                      <a:pt x="4664" y="1882"/>
                      <a:pt x="4387" y="2298"/>
                      <a:pt x="4064" y="2679"/>
                    </a:cubicBezTo>
                    <a:cubicBezTo>
                      <a:pt x="3752" y="3048"/>
                      <a:pt x="3406" y="3429"/>
                      <a:pt x="2955" y="3671"/>
                    </a:cubicBezTo>
                    <a:cubicBezTo>
                      <a:pt x="2736" y="3787"/>
                      <a:pt x="2494" y="3891"/>
                      <a:pt x="2251" y="3925"/>
                    </a:cubicBezTo>
                    <a:cubicBezTo>
                      <a:pt x="2113" y="3948"/>
                      <a:pt x="2009" y="3960"/>
                      <a:pt x="1870" y="3960"/>
                    </a:cubicBezTo>
                    <a:cubicBezTo>
                      <a:pt x="1743" y="3960"/>
                      <a:pt x="1628" y="3948"/>
                      <a:pt x="1501" y="3902"/>
                    </a:cubicBezTo>
                    <a:lnTo>
                      <a:pt x="1501" y="3902"/>
                    </a:lnTo>
                    <a:cubicBezTo>
                      <a:pt x="1617" y="3925"/>
                      <a:pt x="1743" y="3925"/>
                      <a:pt x="1870" y="3925"/>
                    </a:cubicBezTo>
                    <a:cubicBezTo>
                      <a:pt x="2009" y="3925"/>
                      <a:pt x="2124" y="3914"/>
                      <a:pt x="2240" y="3879"/>
                    </a:cubicBezTo>
                    <a:cubicBezTo>
                      <a:pt x="2355" y="3856"/>
                      <a:pt x="2471" y="3821"/>
                      <a:pt x="2586" y="3764"/>
                    </a:cubicBezTo>
                    <a:cubicBezTo>
                      <a:pt x="2702" y="3729"/>
                      <a:pt x="2817" y="3671"/>
                      <a:pt x="2909" y="3614"/>
                    </a:cubicBezTo>
                    <a:cubicBezTo>
                      <a:pt x="3348" y="3360"/>
                      <a:pt x="3694" y="3002"/>
                      <a:pt x="3994" y="2609"/>
                    </a:cubicBezTo>
                    <a:cubicBezTo>
                      <a:pt x="4318" y="2240"/>
                      <a:pt x="4583" y="1824"/>
                      <a:pt x="4929" y="1455"/>
                    </a:cubicBezTo>
                    <a:cubicBezTo>
                      <a:pt x="5102" y="1270"/>
                      <a:pt x="5276" y="1109"/>
                      <a:pt x="5483" y="959"/>
                    </a:cubicBezTo>
                    <a:cubicBezTo>
                      <a:pt x="5680" y="809"/>
                      <a:pt x="5887" y="670"/>
                      <a:pt x="6107" y="555"/>
                    </a:cubicBezTo>
                    <a:close/>
                    <a:moveTo>
                      <a:pt x="4156" y="1"/>
                    </a:moveTo>
                    <a:lnTo>
                      <a:pt x="4156" y="1"/>
                    </a:lnTo>
                    <a:cubicBezTo>
                      <a:pt x="4214" y="520"/>
                      <a:pt x="4110" y="797"/>
                      <a:pt x="4110" y="797"/>
                    </a:cubicBezTo>
                    <a:cubicBezTo>
                      <a:pt x="3994" y="682"/>
                      <a:pt x="3821" y="566"/>
                      <a:pt x="3821" y="566"/>
                    </a:cubicBezTo>
                    <a:lnTo>
                      <a:pt x="3821" y="566"/>
                    </a:lnTo>
                    <a:cubicBezTo>
                      <a:pt x="3948" y="1259"/>
                      <a:pt x="3890" y="1917"/>
                      <a:pt x="3544" y="2529"/>
                    </a:cubicBezTo>
                    <a:cubicBezTo>
                      <a:pt x="3521" y="2309"/>
                      <a:pt x="3348" y="2113"/>
                      <a:pt x="3129" y="2090"/>
                    </a:cubicBezTo>
                    <a:cubicBezTo>
                      <a:pt x="3122" y="2090"/>
                      <a:pt x="3115" y="2089"/>
                      <a:pt x="3108" y="2089"/>
                    </a:cubicBezTo>
                    <a:cubicBezTo>
                      <a:pt x="2896" y="2089"/>
                      <a:pt x="2689" y="2258"/>
                      <a:pt x="2655" y="2471"/>
                    </a:cubicBezTo>
                    <a:cubicBezTo>
                      <a:pt x="2709" y="2406"/>
                      <a:pt x="2798" y="2374"/>
                      <a:pt x="2888" y="2374"/>
                    </a:cubicBezTo>
                    <a:cubicBezTo>
                      <a:pt x="2974" y="2374"/>
                      <a:pt x="3061" y="2403"/>
                      <a:pt x="3117" y="2459"/>
                    </a:cubicBezTo>
                    <a:cubicBezTo>
                      <a:pt x="3232" y="2575"/>
                      <a:pt x="3256" y="2748"/>
                      <a:pt x="3244" y="2921"/>
                    </a:cubicBezTo>
                    <a:cubicBezTo>
                      <a:pt x="3198" y="3394"/>
                      <a:pt x="2551" y="3614"/>
                      <a:pt x="2159" y="3706"/>
                    </a:cubicBezTo>
                    <a:cubicBezTo>
                      <a:pt x="1956" y="3761"/>
                      <a:pt x="1747" y="3787"/>
                      <a:pt x="1537" y="3787"/>
                    </a:cubicBezTo>
                    <a:cubicBezTo>
                      <a:pt x="1024" y="3787"/>
                      <a:pt x="504" y="3633"/>
                      <a:pt x="52" y="3378"/>
                    </a:cubicBezTo>
                    <a:lnTo>
                      <a:pt x="52" y="3378"/>
                    </a:lnTo>
                    <a:cubicBezTo>
                      <a:pt x="341" y="3551"/>
                      <a:pt x="584" y="3795"/>
                      <a:pt x="889" y="3937"/>
                    </a:cubicBezTo>
                    <a:cubicBezTo>
                      <a:pt x="1086" y="4029"/>
                      <a:pt x="1259" y="4087"/>
                      <a:pt x="1443" y="4133"/>
                    </a:cubicBezTo>
                    <a:cubicBezTo>
                      <a:pt x="1648" y="4181"/>
                      <a:pt x="1851" y="4205"/>
                      <a:pt x="2051" y="4205"/>
                    </a:cubicBezTo>
                    <a:cubicBezTo>
                      <a:pt x="2709" y="4205"/>
                      <a:pt x="3341" y="3952"/>
                      <a:pt x="3925" y="3510"/>
                    </a:cubicBezTo>
                    <a:cubicBezTo>
                      <a:pt x="4775" y="2858"/>
                      <a:pt x="5890" y="2143"/>
                      <a:pt x="7006" y="2143"/>
                    </a:cubicBezTo>
                    <a:cubicBezTo>
                      <a:pt x="7056" y="2143"/>
                      <a:pt x="7107" y="2145"/>
                      <a:pt x="7157" y="2148"/>
                    </a:cubicBezTo>
                    <a:cubicBezTo>
                      <a:pt x="6865" y="1946"/>
                      <a:pt x="6528" y="1903"/>
                      <a:pt x="6194" y="1903"/>
                    </a:cubicBezTo>
                    <a:cubicBezTo>
                      <a:pt x="6146" y="1903"/>
                      <a:pt x="6097" y="1904"/>
                      <a:pt x="6049" y="1905"/>
                    </a:cubicBezTo>
                    <a:cubicBezTo>
                      <a:pt x="6658" y="1676"/>
                      <a:pt x="6009" y="577"/>
                      <a:pt x="6628" y="271"/>
                    </a:cubicBezTo>
                    <a:lnTo>
                      <a:pt x="6628" y="271"/>
                    </a:lnTo>
                    <a:cubicBezTo>
                      <a:pt x="6485" y="339"/>
                      <a:pt x="6336" y="360"/>
                      <a:pt x="6185" y="360"/>
                    </a:cubicBezTo>
                    <a:cubicBezTo>
                      <a:pt x="5930" y="360"/>
                      <a:pt x="5672" y="299"/>
                      <a:pt x="5434" y="299"/>
                    </a:cubicBezTo>
                    <a:cubicBezTo>
                      <a:pt x="5146" y="299"/>
                      <a:pt x="4887" y="389"/>
                      <a:pt x="4698" y="786"/>
                    </a:cubicBezTo>
                    <a:cubicBezTo>
                      <a:pt x="4548" y="393"/>
                      <a:pt x="4456" y="301"/>
                      <a:pt x="4156"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0"/>
              <p:cNvSpPr/>
              <p:nvPr/>
            </p:nvSpPr>
            <p:spPr>
              <a:xfrm>
                <a:off x="8691132" y="740595"/>
                <a:ext cx="151766" cy="44344"/>
              </a:xfrm>
              <a:custGeom>
                <a:avLst/>
                <a:gdLst/>
                <a:ahLst/>
                <a:cxnLst/>
                <a:rect l="l" t="t" r="r" b="b"/>
                <a:pathLst>
                  <a:path w="4699" h="1373" extrusionOk="0">
                    <a:moveTo>
                      <a:pt x="2344" y="634"/>
                    </a:moveTo>
                    <a:cubicBezTo>
                      <a:pt x="2575" y="634"/>
                      <a:pt x="2829" y="634"/>
                      <a:pt x="3060" y="680"/>
                    </a:cubicBezTo>
                    <a:cubicBezTo>
                      <a:pt x="3290" y="715"/>
                      <a:pt x="3533" y="750"/>
                      <a:pt x="3764" y="830"/>
                    </a:cubicBezTo>
                    <a:cubicBezTo>
                      <a:pt x="3521" y="784"/>
                      <a:pt x="3290" y="738"/>
                      <a:pt x="3060" y="727"/>
                    </a:cubicBezTo>
                    <a:cubicBezTo>
                      <a:pt x="2829" y="715"/>
                      <a:pt x="2575" y="692"/>
                      <a:pt x="2344" y="692"/>
                    </a:cubicBezTo>
                    <a:cubicBezTo>
                      <a:pt x="2113" y="692"/>
                      <a:pt x="1882" y="727"/>
                      <a:pt x="1674" y="773"/>
                    </a:cubicBezTo>
                    <a:cubicBezTo>
                      <a:pt x="1444" y="807"/>
                      <a:pt x="1224" y="865"/>
                      <a:pt x="1005" y="923"/>
                    </a:cubicBezTo>
                    <a:cubicBezTo>
                      <a:pt x="1213" y="842"/>
                      <a:pt x="1421" y="773"/>
                      <a:pt x="1651" y="727"/>
                    </a:cubicBezTo>
                    <a:cubicBezTo>
                      <a:pt x="1882" y="680"/>
                      <a:pt x="2113" y="657"/>
                      <a:pt x="2344" y="634"/>
                    </a:cubicBezTo>
                    <a:close/>
                    <a:moveTo>
                      <a:pt x="3555" y="1"/>
                    </a:moveTo>
                    <a:cubicBezTo>
                      <a:pt x="2411" y="1"/>
                      <a:pt x="703" y="869"/>
                      <a:pt x="1" y="1373"/>
                    </a:cubicBezTo>
                    <a:cubicBezTo>
                      <a:pt x="895" y="1057"/>
                      <a:pt x="1838" y="896"/>
                      <a:pt x="2785" y="896"/>
                    </a:cubicBezTo>
                    <a:cubicBezTo>
                      <a:pt x="3426" y="896"/>
                      <a:pt x="4069" y="970"/>
                      <a:pt x="4699" y="1119"/>
                    </a:cubicBezTo>
                    <a:cubicBezTo>
                      <a:pt x="4398" y="706"/>
                      <a:pt x="3762" y="391"/>
                      <a:pt x="3241" y="391"/>
                    </a:cubicBezTo>
                    <a:cubicBezTo>
                      <a:pt x="3223" y="391"/>
                      <a:pt x="3204" y="391"/>
                      <a:pt x="3187" y="392"/>
                    </a:cubicBezTo>
                    <a:cubicBezTo>
                      <a:pt x="3360" y="265"/>
                      <a:pt x="4052" y="103"/>
                      <a:pt x="4075" y="80"/>
                    </a:cubicBezTo>
                    <a:cubicBezTo>
                      <a:pt x="3923" y="25"/>
                      <a:pt x="3747" y="1"/>
                      <a:pt x="3555"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0"/>
              <p:cNvSpPr/>
              <p:nvPr/>
            </p:nvSpPr>
            <p:spPr>
              <a:xfrm>
                <a:off x="8452938" y="752481"/>
                <a:ext cx="93049" cy="163942"/>
              </a:xfrm>
              <a:custGeom>
                <a:avLst/>
                <a:gdLst/>
                <a:ahLst/>
                <a:cxnLst/>
                <a:rect l="l" t="t" r="r" b="b"/>
                <a:pathLst>
                  <a:path w="2881" h="5076" extrusionOk="0">
                    <a:moveTo>
                      <a:pt x="2482" y="1"/>
                    </a:moveTo>
                    <a:cubicBezTo>
                      <a:pt x="2481" y="1"/>
                      <a:pt x="0" y="4675"/>
                      <a:pt x="1454" y="5056"/>
                    </a:cubicBezTo>
                    <a:cubicBezTo>
                      <a:pt x="1504" y="5069"/>
                      <a:pt x="1551" y="5075"/>
                      <a:pt x="1596" y="5075"/>
                    </a:cubicBezTo>
                    <a:cubicBezTo>
                      <a:pt x="2880" y="5075"/>
                      <a:pt x="2482" y="1"/>
                      <a:pt x="24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0"/>
              <p:cNvSpPr/>
              <p:nvPr/>
            </p:nvSpPr>
            <p:spPr>
              <a:xfrm>
                <a:off x="8367188" y="750995"/>
                <a:ext cx="140203" cy="103740"/>
              </a:xfrm>
              <a:custGeom>
                <a:avLst/>
                <a:gdLst/>
                <a:ahLst/>
                <a:cxnLst/>
                <a:rect l="l" t="t" r="r" b="b"/>
                <a:pathLst>
                  <a:path w="4341" h="3212" extrusionOk="0">
                    <a:moveTo>
                      <a:pt x="4340" y="1"/>
                    </a:moveTo>
                    <a:cubicBezTo>
                      <a:pt x="4340" y="1"/>
                      <a:pt x="0" y="1870"/>
                      <a:pt x="1051" y="3013"/>
                    </a:cubicBezTo>
                    <a:cubicBezTo>
                      <a:pt x="1176" y="3151"/>
                      <a:pt x="1319" y="3212"/>
                      <a:pt x="1474" y="3212"/>
                    </a:cubicBezTo>
                    <a:cubicBezTo>
                      <a:pt x="2601" y="3212"/>
                      <a:pt x="4340" y="1"/>
                      <a:pt x="434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0"/>
              <p:cNvSpPr/>
              <p:nvPr/>
            </p:nvSpPr>
            <p:spPr>
              <a:xfrm>
                <a:off x="8338895" y="716566"/>
                <a:ext cx="169594" cy="45184"/>
              </a:xfrm>
              <a:custGeom>
                <a:avLst/>
                <a:gdLst/>
                <a:ahLst/>
                <a:cxnLst/>
                <a:rect l="l" t="t" r="r" b="b"/>
                <a:pathLst>
                  <a:path w="5251" h="1399" extrusionOk="0">
                    <a:moveTo>
                      <a:pt x="2182" y="1"/>
                    </a:moveTo>
                    <a:cubicBezTo>
                      <a:pt x="1021" y="1"/>
                      <a:pt x="1" y="186"/>
                      <a:pt x="114" y="859"/>
                    </a:cubicBezTo>
                    <a:cubicBezTo>
                      <a:pt x="182" y="1253"/>
                      <a:pt x="574" y="1398"/>
                      <a:pt x="1114" y="1398"/>
                    </a:cubicBezTo>
                    <a:cubicBezTo>
                      <a:pt x="2612" y="1398"/>
                      <a:pt x="5251" y="282"/>
                      <a:pt x="5251" y="282"/>
                    </a:cubicBezTo>
                    <a:cubicBezTo>
                      <a:pt x="5251" y="282"/>
                      <a:pt x="3610" y="1"/>
                      <a:pt x="2182"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10"/>
            <p:cNvGrpSpPr/>
            <p:nvPr/>
          </p:nvGrpSpPr>
          <p:grpSpPr>
            <a:xfrm>
              <a:off x="8288916" y="4248700"/>
              <a:ext cx="778757" cy="746654"/>
              <a:chOff x="8325492" y="4212124"/>
              <a:chExt cx="778757" cy="746654"/>
            </a:xfrm>
          </p:grpSpPr>
          <p:sp>
            <p:nvSpPr>
              <p:cNvPr id="811" name="Google Shape;811;p10"/>
              <p:cNvSpPr/>
              <p:nvPr/>
            </p:nvSpPr>
            <p:spPr>
              <a:xfrm>
                <a:off x="8833176" y="4292577"/>
                <a:ext cx="271073" cy="179348"/>
              </a:xfrm>
              <a:custGeom>
                <a:avLst/>
                <a:gdLst/>
                <a:ahLst/>
                <a:cxnLst/>
                <a:rect l="l" t="t" r="r" b="b"/>
                <a:pathLst>
                  <a:path w="8393" h="5553" extrusionOk="0">
                    <a:moveTo>
                      <a:pt x="6372" y="0"/>
                    </a:moveTo>
                    <a:lnTo>
                      <a:pt x="6372" y="0"/>
                    </a:lnTo>
                    <a:cubicBezTo>
                      <a:pt x="6545" y="543"/>
                      <a:pt x="6268" y="1154"/>
                      <a:pt x="5841" y="1524"/>
                    </a:cubicBezTo>
                    <a:cubicBezTo>
                      <a:pt x="5403" y="1905"/>
                      <a:pt x="4848" y="2078"/>
                      <a:pt x="4283" y="2193"/>
                    </a:cubicBezTo>
                    <a:cubicBezTo>
                      <a:pt x="3717" y="2309"/>
                      <a:pt x="3163" y="2366"/>
                      <a:pt x="2609" y="2540"/>
                    </a:cubicBezTo>
                    <a:cubicBezTo>
                      <a:pt x="1294" y="2963"/>
                      <a:pt x="262" y="4156"/>
                      <a:pt x="7" y="5514"/>
                    </a:cubicBezTo>
                    <a:lnTo>
                      <a:pt x="7" y="5514"/>
                    </a:lnTo>
                    <a:cubicBezTo>
                      <a:pt x="155" y="4785"/>
                      <a:pt x="1273" y="3333"/>
                      <a:pt x="4029" y="3186"/>
                    </a:cubicBezTo>
                    <a:cubicBezTo>
                      <a:pt x="5590" y="3113"/>
                      <a:pt x="6384" y="2822"/>
                      <a:pt x="7233" y="2822"/>
                    </a:cubicBezTo>
                    <a:cubicBezTo>
                      <a:pt x="7590" y="2822"/>
                      <a:pt x="7956" y="2873"/>
                      <a:pt x="8392" y="3013"/>
                    </a:cubicBezTo>
                    <a:cubicBezTo>
                      <a:pt x="8130" y="2468"/>
                      <a:pt x="7364" y="2064"/>
                      <a:pt x="6728" y="2064"/>
                    </a:cubicBezTo>
                    <a:cubicBezTo>
                      <a:pt x="6637" y="2064"/>
                      <a:pt x="6548" y="2072"/>
                      <a:pt x="6464" y="2089"/>
                    </a:cubicBezTo>
                    <a:cubicBezTo>
                      <a:pt x="6949" y="1524"/>
                      <a:pt x="6845" y="577"/>
                      <a:pt x="6372" y="0"/>
                    </a:cubicBezTo>
                    <a:close/>
                    <a:moveTo>
                      <a:pt x="7" y="5514"/>
                    </a:moveTo>
                    <a:lnTo>
                      <a:pt x="7" y="5514"/>
                    </a:lnTo>
                    <a:cubicBezTo>
                      <a:pt x="5" y="5527"/>
                      <a:pt x="3" y="5540"/>
                      <a:pt x="1" y="5552"/>
                    </a:cubicBezTo>
                    <a:cubicBezTo>
                      <a:pt x="3" y="5540"/>
                      <a:pt x="5" y="5527"/>
                      <a:pt x="7" y="5514"/>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0"/>
              <p:cNvSpPr/>
              <p:nvPr/>
            </p:nvSpPr>
            <p:spPr>
              <a:xfrm>
                <a:off x="8835050" y="4417827"/>
                <a:ext cx="214003" cy="95471"/>
              </a:xfrm>
              <a:custGeom>
                <a:avLst/>
                <a:gdLst/>
                <a:ahLst/>
                <a:cxnLst/>
                <a:rect l="l" t="t" r="r" b="b"/>
                <a:pathLst>
                  <a:path w="6626" h="2956" extrusionOk="0">
                    <a:moveTo>
                      <a:pt x="2142" y="389"/>
                    </a:moveTo>
                    <a:cubicBezTo>
                      <a:pt x="2193" y="389"/>
                      <a:pt x="2245" y="390"/>
                      <a:pt x="2297" y="393"/>
                    </a:cubicBezTo>
                    <a:cubicBezTo>
                      <a:pt x="2759" y="416"/>
                      <a:pt x="3186" y="578"/>
                      <a:pt x="3590" y="762"/>
                    </a:cubicBezTo>
                    <a:cubicBezTo>
                      <a:pt x="3994" y="959"/>
                      <a:pt x="4398" y="1189"/>
                      <a:pt x="4802" y="1363"/>
                    </a:cubicBezTo>
                    <a:cubicBezTo>
                      <a:pt x="5206" y="1536"/>
                      <a:pt x="5656" y="1628"/>
                      <a:pt x="6106" y="1686"/>
                    </a:cubicBezTo>
                    <a:cubicBezTo>
                      <a:pt x="5875" y="1674"/>
                      <a:pt x="5656" y="1651"/>
                      <a:pt x="5425" y="1605"/>
                    </a:cubicBezTo>
                    <a:cubicBezTo>
                      <a:pt x="5206" y="1559"/>
                      <a:pt x="4987" y="1490"/>
                      <a:pt x="4779" y="1397"/>
                    </a:cubicBezTo>
                    <a:cubicBezTo>
                      <a:pt x="4352" y="1224"/>
                      <a:pt x="3971" y="1016"/>
                      <a:pt x="3544" y="820"/>
                    </a:cubicBezTo>
                    <a:cubicBezTo>
                      <a:pt x="3140" y="635"/>
                      <a:pt x="2724" y="474"/>
                      <a:pt x="2274" y="439"/>
                    </a:cubicBezTo>
                    <a:cubicBezTo>
                      <a:pt x="2198" y="431"/>
                      <a:pt x="2121" y="427"/>
                      <a:pt x="2044" y="427"/>
                    </a:cubicBezTo>
                    <a:cubicBezTo>
                      <a:pt x="1719" y="427"/>
                      <a:pt x="1392" y="502"/>
                      <a:pt x="1109" y="679"/>
                    </a:cubicBezTo>
                    <a:lnTo>
                      <a:pt x="1109" y="679"/>
                    </a:lnTo>
                    <a:cubicBezTo>
                      <a:pt x="1171" y="639"/>
                      <a:pt x="1234" y="603"/>
                      <a:pt x="1293" y="566"/>
                    </a:cubicBezTo>
                    <a:cubicBezTo>
                      <a:pt x="1397" y="520"/>
                      <a:pt x="1501" y="474"/>
                      <a:pt x="1616" y="451"/>
                    </a:cubicBezTo>
                    <a:cubicBezTo>
                      <a:pt x="1786" y="406"/>
                      <a:pt x="1963" y="389"/>
                      <a:pt x="2142" y="389"/>
                    </a:cubicBezTo>
                    <a:close/>
                    <a:moveTo>
                      <a:pt x="6337" y="1"/>
                    </a:moveTo>
                    <a:cubicBezTo>
                      <a:pt x="5856" y="264"/>
                      <a:pt x="5301" y="358"/>
                      <a:pt x="4741" y="358"/>
                    </a:cubicBezTo>
                    <a:cubicBezTo>
                      <a:pt x="4199" y="358"/>
                      <a:pt x="3651" y="270"/>
                      <a:pt x="3163" y="162"/>
                    </a:cubicBezTo>
                    <a:cubicBezTo>
                      <a:pt x="2920" y="113"/>
                      <a:pt x="2683" y="87"/>
                      <a:pt x="2452" y="87"/>
                    </a:cubicBezTo>
                    <a:cubicBezTo>
                      <a:pt x="1870" y="87"/>
                      <a:pt x="1332" y="252"/>
                      <a:pt x="878" y="624"/>
                    </a:cubicBezTo>
                    <a:cubicBezTo>
                      <a:pt x="751" y="728"/>
                      <a:pt x="624" y="855"/>
                      <a:pt x="508" y="993"/>
                    </a:cubicBezTo>
                    <a:cubicBezTo>
                      <a:pt x="289" y="1259"/>
                      <a:pt x="185" y="1559"/>
                      <a:pt x="0" y="1836"/>
                    </a:cubicBezTo>
                    <a:cubicBezTo>
                      <a:pt x="370" y="1282"/>
                      <a:pt x="970" y="820"/>
                      <a:pt x="1628" y="693"/>
                    </a:cubicBezTo>
                    <a:cubicBezTo>
                      <a:pt x="1770" y="666"/>
                      <a:pt x="1954" y="638"/>
                      <a:pt x="2138" y="638"/>
                    </a:cubicBezTo>
                    <a:cubicBezTo>
                      <a:pt x="2417" y="638"/>
                      <a:pt x="2696" y="701"/>
                      <a:pt x="2828" y="924"/>
                    </a:cubicBezTo>
                    <a:cubicBezTo>
                      <a:pt x="2897" y="1051"/>
                      <a:pt x="2955" y="1212"/>
                      <a:pt x="2897" y="1363"/>
                    </a:cubicBezTo>
                    <a:cubicBezTo>
                      <a:pt x="2852" y="1472"/>
                      <a:pt x="2719" y="1553"/>
                      <a:pt x="2597" y="1553"/>
                    </a:cubicBezTo>
                    <a:cubicBezTo>
                      <a:pt x="2565" y="1553"/>
                      <a:pt x="2534" y="1548"/>
                      <a:pt x="2505" y="1536"/>
                    </a:cubicBezTo>
                    <a:lnTo>
                      <a:pt x="2505" y="1536"/>
                    </a:lnTo>
                    <a:cubicBezTo>
                      <a:pt x="2583" y="1637"/>
                      <a:pt x="2723" y="1690"/>
                      <a:pt x="2859" y="1690"/>
                    </a:cubicBezTo>
                    <a:cubicBezTo>
                      <a:pt x="2925" y="1690"/>
                      <a:pt x="2991" y="1678"/>
                      <a:pt x="3048" y="1651"/>
                    </a:cubicBezTo>
                    <a:cubicBezTo>
                      <a:pt x="3221" y="1547"/>
                      <a:pt x="3278" y="1316"/>
                      <a:pt x="3221" y="1132"/>
                    </a:cubicBezTo>
                    <a:lnTo>
                      <a:pt x="3221" y="1132"/>
                    </a:lnTo>
                    <a:cubicBezTo>
                      <a:pt x="3740" y="1490"/>
                      <a:pt x="4040" y="2009"/>
                      <a:pt x="4213" y="2632"/>
                    </a:cubicBezTo>
                    <a:cubicBezTo>
                      <a:pt x="4213" y="2632"/>
                      <a:pt x="4317" y="2471"/>
                      <a:pt x="4352" y="2321"/>
                    </a:cubicBezTo>
                    <a:cubicBezTo>
                      <a:pt x="4352" y="2321"/>
                      <a:pt x="4548" y="2517"/>
                      <a:pt x="4698" y="2955"/>
                    </a:cubicBezTo>
                    <a:cubicBezTo>
                      <a:pt x="4837" y="2598"/>
                      <a:pt x="4860" y="2494"/>
                      <a:pt x="4848" y="2113"/>
                    </a:cubicBezTo>
                    <a:lnTo>
                      <a:pt x="4848" y="2113"/>
                    </a:lnTo>
                    <a:cubicBezTo>
                      <a:pt x="5018" y="2255"/>
                      <a:pt x="5170" y="2309"/>
                      <a:pt x="5313" y="2309"/>
                    </a:cubicBezTo>
                    <a:cubicBezTo>
                      <a:pt x="5759" y="2309"/>
                      <a:pt x="6109" y="1778"/>
                      <a:pt x="6626" y="1778"/>
                    </a:cubicBezTo>
                    <a:cubicBezTo>
                      <a:pt x="6000" y="1778"/>
                      <a:pt x="6081" y="646"/>
                      <a:pt x="5520" y="646"/>
                    </a:cubicBezTo>
                    <a:cubicBezTo>
                      <a:pt x="5512" y="646"/>
                      <a:pt x="5503" y="646"/>
                      <a:pt x="5495" y="647"/>
                    </a:cubicBezTo>
                    <a:cubicBezTo>
                      <a:pt x="5841" y="474"/>
                      <a:pt x="6141" y="301"/>
                      <a:pt x="633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0"/>
              <p:cNvSpPr/>
              <p:nvPr/>
            </p:nvSpPr>
            <p:spPr>
              <a:xfrm>
                <a:off x="8930489" y="4404391"/>
                <a:ext cx="78321" cy="10367"/>
              </a:xfrm>
              <a:custGeom>
                <a:avLst/>
                <a:gdLst/>
                <a:ahLst/>
                <a:cxnLst/>
                <a:rect l="l" t="t" r="r" b="b"/>
                <a:pathLst>
                  <a:path w="2425" h="321" extrusionOk="0">
                    <a:moveTo>
                      <a:pt x="2424" y="1"/>
                    </a:moveTo>
                    <a:lnTo>
                      <a:pt x="0" y="128"/>
                    </a:lnTo>
                    <a:cubicBezTo>
                      <a:pt x="349" y="257"/>
                      <a:pt x="704" y="320"/>
                      <a:pt x="1057" y="320"/>
                    </a:cubicBezTo>
                    <a:cubicBezTo>
                      <a:pt x="1522" y="320"/>
                      <a:pt x="1984" y="211"/>
                      <a:pt x="2424"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0"/>
              <p:cNvSpPr/>
              <p:nvPr/>
            </p:nvSpPr>
            <p:spPr>
              <a:xfrm>
                <a:off x="8766062" y="4279271"/>
                <a:ext cx="102189" cy="75447"/>
              </a:xfrm>
              <a:custGeom>
                <a:avLst/>
                <a:gdLst/>
                <a:ahLst/>
                <a:cxnLst/>
                <a:rect l="l" t="t" r="r" b="b"/>
                <a:pathLst>
                  <a:path w="3164" h="2336" extrusionOk="0">
                    <a:moveTo>
                      <a:pt x="2390" y="343"/>
                    </a:moveTo>
                    <a:lnTo>
                      <a:pt x="2390" y="343"/>
                    </a:lnTo>
                    <a:cubicBezTo>
                      <a:pt x="2275" y="470"/>
                      <a:pt x="2194" y="632"/>
                      <a:pt x="2125" y="805"/>
                    </a:cubicBezTo>
                    <a:cubicBezTo>
                      <a:pt x="2044" y="955"/>
                      <a:pt x="1975" y="1128"/>
                      <a:pt x="1894" y="1289"/>
                    </a:cubicBezTo>
                    <a:cubicBezTo>
                      <a:pt x="1802" y="1451"/>
                      <a:pt x="1686" y="1613"/>
                      <a:pt x="1548" y="1728"/>
                    </a:cubicBezTo>
                    <a:cubicBezTo>
                      <a:pt x="1398" y="1843"/>
                      <a:pt x="1224" y="1913"/>
                      <a:pt x="1051" y="1970"/>
                    </a:cubicBezTo>
                    <a:cubicBezTo>
                      <a:pt x="1213" y="1901"/>
                      <a:pt x="1374" y="1797"/>
                      <a:pt x="1501" y="1682"/>
                    </a:cubicBezTo>
                    <a:cubicBezTo>
                      <a:pt x="1582" y="1613"/>
                      <a:pt x="1640" y="1520"/>
                      <a:pt x="1709" y="1439"/>
                    </a:cubicBezTo>
                    <a:cubicBezTo>
                      <a:pt x="1755" y="1324"/>
                      <a:pt x="1790" y="1209"/>
                      <a:pt x="1802" y="1093"/>
                    </a:cubicBezTo>
                    <a:cubicBezTo>
                      <a:pt x="1813" y="932"/>
                      <a:pt x="1802" y="770"/>
                      <a:pt x="1744" y="608"/>
                    </a:cubicBezTo>
                    <a:lnTo>
                      <a:pt x="1744" y="608"/>
                    </a:lnTo>
                    <a:cubicBezTo>
                      <a:pt x="1848" y="747"/>
                      <a:pt x="1882" y="932"/>
                      <a:pt x="1859" y="1105"/>
                    </a:cubicBezTo>
                    <a:cubicBezTo>
                      <a:pt x="1859" y="1128"/>
                      <a:pt x="1848" y="1174"/>
                      <a:pt x="1848" y="1209"/>
                    </a:cubicBezTo>
                    <a:cubicBezTo>
                      <a:pt x="1917" y="1059"/>
                      <a:pt x="1975" y="920"/>
                      <a:pt x="2044" y="770"/>
                    </a:cubicBezTo>
                    <a:cubicBezTo>
                      <a:pt x="2148" y="608"/>
                      <a:pt x="2252" y="458"/>
                      <a:pt x="2390" y="343"/>
                    </a:cubicBezTo>
                    <a:close/>
                    <a:moveTo>
                      <a:pt x="2558" y="1"/>
                    </a:moveTo>
                    <a:cubicBezTo>
                      <a:pt x="2529" y="1"/>
                      <a:pt x="2501" y="3"/>
                      <a:pt x="2471" y="8"/>
                    </a:cubicBezTo>
                    <a:cubicBezTo>
                      <a:pt x="2217" y="31"/>
                      <a:pt x="1986" y="170"/>
                      <a:pt x="1836" y="343"/>
                    </a:cubicBezTo>
                    <a:cubicBezTo>
                      <a:pt x="1859" y="239"/>
                      <a:pt x="1813" y="89"/>
                      <a:pt x="1732" y="54"/>
                    </a:cubicBezTo>
                    <a:cubicBezTo>
                      <a:pt x="1692" y="26"/>
                      <a:pt x="1647" y="13"/>
                      <a:pt x="1602" y="13"/>
                    </a:cubicBezTo>
                    <a:cubicBezTo>
                      <a:pt x="1520" y="13"/>
                      <a:pt x="1438" y="56"/>
                      <a:pt x="1386" y="124"/>
                    </a:cubicBezTo>
                    <a:cubicBezTo>
                      <a:pt x="1294" y="204"/>
                      <a:pt x="1236" y="343"/>
                      <a:pt x="1201" y="447"/>
                    </a:cubicBezTo>
                    <a:cubicBezTo>
                      <a:pt x="1155" y="274"/>
                      <a:pt x="1040" y="124"/>
                      <a:pt x="867" y="89"/>
                    </a:cubicBezTo>
                    <a:cubicBezTo>
                      <a:pt x="844" y="86"/>
                      <a:pt x="822" y="85"/>
                      <a:pt x="800" y="85"/>
                    </a:cubicBezTo>
                    <a:cubicBezTo>
                      <a:pt x="647" y="85"/>
                      <a:pt x="495" y="151"/>
                      <a:pt x="405" y="262"/>
                    </a:cubicBezTo>
                    <a:cubicBezTo>
                      <a:pt x="763" y="412"/>
                      <a:pt x="1051" y="816"/>
                      <a:pt x="1051" y="1209"/>
                    </a:cubicBezTo>
                    <a:cubicBezTo>
                      <a:pt x="1063" y="1590"/>
                      <a:pt x="820" y="1982"/>
                      <a:pt x="474" y="2155"/>
                    </a:cubicBezTo>
                    <a:cubicBezTo>
                      <a:pt x="313" y="2224"/>
                      <a:pt x="151" y="2282"/>
                      <a:pt x="1" y="2305"/>
                    </a:cubicBezTo>
                    <a:cubicBezTo>
                      <a:pt x="126" y="2325"/>
                      <a:pt x="252" y="2336"/>
                      <a:pt x="379" y="2336"/>
                    </a:cubicBezTo>
                    <a:cubicBezTo>
                      <a:pt x="616" y="2336"/>
                      <a:pt x="857" y="2300"/>
                      <a:pt x="1097" y="2224"/>
                    </a:cubicBezTo>
                    <a:cubicBezTo>
                      <a:pt x="1617" y="2051"/>
                      <a:pt x="2079" y="1670"/>
                      <a:pt x="2332" y="1186"/>
                    </a:cubicBezTo>
                    <a:cubicBezTo>
                      <a:pt x="2436" y="1001"/>
                      <a:pt x="2506" y="793"/>
                      <a:pt x="2633" y="632"/>
                    </a:cubicBezTo>
                    <a:cubicBezTo>
                      <a:pt x="2732" y="443"/>
                      <a:pt x="2928" y="308"/>
                      <a:pt x="3138" y="308"/>
                    </a:cubicBezTo>
                    <a:cubicBezTo>
                      <a:pt x="3146" y="308"/>
                      <a:pt x="3155" y="308"/>
                      <a:pt x="3164" y="308"/>
                    </a:cubicBezTo>
                    <a:cubicBezTo>
                      <a:pt x="2969" y="154"/>
                      <a:pt x="2783" y="1"/>
                      <a:pt x="2558"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0"/>
              <p:cNvSpPr/>
              <p:nvPr/>
            </p:nvSpPr>
            <p:spPr>
              <a:xfrm>
                <a:off x="8701596" y="4212512"/>
                <a:ext cx="250919" cy="158484"/>
              </a:xfrm>
              <a:custGeom>
                <a:avLst/>
                <a:gdLst/>
                <a:ahLst/>
                <a:cxnLst/>
                <a:rect l="l" t="t" r="r" b="b"/>
                <a:pathLst>
                  <a:path w="7769" h="4907" extrusionOk="0">
                    <a:moveTo>
                      <a:pt x="7180" y="309"/>
                    </a:moveTo>
                    <a:cubicBezTo>
                      <a:pt x="7295" y="575"/>
                      <a:pt x="7387" y="852"/>
                      <a:pt x="7433" y="1140"/>
                    </a:cubicBezTo>
                    <a:cubicBezTo>
                      <a:pt x="7480" y="1429"/>
                      <a:pt x="7480" y="1717"/>
                      <a:pt x="7410" y="2006"/>
                    </a:cubicBezTo>
                    <a:cubicBezTo>
                      <a:pt x="7330" y="2271"/>
                      <a:pt x="7237" y="2548"/>
                      <a:pt x="7087" y="2791"/>
                    </a:cubicBezTo>
                    <a:cubicBezTo>
                      <a:pt x="6949" y="3045"/>
                      <a:pt x="6764" y="3276"/>
                      <a:pt x="6556" y="3472"/>
                    </a:cubicBezTo>
                    <a:cubicBezTo>
                      <a:pt x="6741" y="3253"/>
                      <a:pt x="6914" y="3022"/>
                      <a:pt x="7041" y="2779"/>
                    </a:cubicBezTo>
                    <a:cubicBezTo>
                      <a:pt x="7180" y="2537"/>
                      <a:pt x="7272" y="2260"/>
                      <a:pt x="7341" y="1983"/>
                    </a:cubicBezTo>
                    <a:cubicBezTo>
                      <a:pt x="7422" y="1717"/>
                      <a:pt x="7433" y="1429"/>
                      <a:pt x="7387" y="1152"/>
                    </a:cubicBezTo>
                    <a:cubicBezTo>
                      <a:pt x="7353" y="863"/>
                      <a:pt x="7272" y="586"/>
                      <a:pt x="7180" y="309"/>
                    </a:cubicBezTo>
                    <a:close/>
                    <a:moveTo>
                      <a:pt x="7002" y="0"/>
                    </a:moveTo>
                    <a:cubicBezTo>
                      <a:pt x="6894" y="0"/>
                      <a:pt x="6799" y="97"/>
                      <a:pt x="6799" y="217"/>
                    </a:cubicBezTo>
                    <a:cubicBezTo>
                      <a:pt x="6799" y="309"/>
                      <a:pt x="6856" y="402"/>
                      <a:pt x="6856" y="482"/>
                    </a:cubicBezTo>
                    <a:cubicBezTo>
                      <a:pt x="6764" y="411"/>
                      <a:pt x="6677" y="378"/>
                      <a:pt x="6596" y="378"/>
                    </a:cubicBezTo>
                    <a:cubicBezTo>
                      <a:pt x="6263" y="378"/>
                      <a:pt x="6052" y="931"/>
                      <a:pt x="6164" y="1498"/>
                    </a:cubicBezTo>
                    <a:cubicBezTo>
                      <a:pt x="6313" y="2244"/>
                      <a:pt x="6314" y="3001"/>
                      <a:pt x="5872" y="3679"/>
                    </a:cubicBezTo>
                    <a:lnTo>
                      <a:pt x="5872" y="3679"/>
                    </a:lnTo>
                    <a:cubicBezTo>
                      <a:pt x="5963" y="3532"/>
                      <a:pt x="5882" y="3366"/>
                      <a:pt x="5714" y="3299"/>
                    </a:cubicBezTo>
                    <a:cubicBezTo>
                      <a:pt x="5664" y="3276"/>
                      <a:pt x="5607" y="3265"/>
                      <a:pt x="5549" y="3265"/>
                    </a:cubicBezTo>
                    <a:cubicBezTo>
                      <a:pt x="5433" y="3265"/>
                      <a:pt x="5310" y="3306"/>
                      <a:pt x="5217" y="3368"/>
                    </a:cubicBezTo>
                    <a:cubicBezTo>
                      <a:pt x="5067" y="3472"/>
                      <a:pt x="4929" y="3587"/>
                      <a:pt x="4790" y="3703"/>
                    </a:cubicBezTo>
                    <a:cubicBezTo>
                      <a:pt x="4663" y="3818"/>
                      <a:pt x="4536" y="3922"/>
                      <a:pt x="4375" y="4003"/>
                    </a:cubicBezTo>
                    <a:cubicBezTo>
                      <a:pt x="4063" y="4199"/>
                      <a:pt x="3694" y="4326"/>
                      <a:pt x="3347" y="4441"/>
                    </a:cubicBezTo>
                    <a:cubicBezTo>
                      <a:pt x="2904" y="4573"/>
                      <a:pt x="2417" y="4645"/>
                      <a:pt x="1926" y="4645"/>
                    </a:cubicBezTo>
                    <a:cubicBezTo>
                      <a:pt x="1256" y="4645"/>
                      <a:pt x="580" y="4511"/>
                      <a:pt x="0" y="4211"/>
                    </a:cubicBezTo>
                    <a:lnTo>
                      <a:pt x="0" y="4211"/>
                    </a:lnTo>
                    <a:cubicBezTo>
                      <a:pt x="912" y="4683"/>
                      <a:pt x="1828" y="4906"/>
                      <a:pt x="2766" y="4906"/>
                    </a:cubicBezTo>
                    <a:cubicBezTo>
                      <a:pt x="3454" y="4906"/>
                      <a:pt x="4153" y="4786"/>
                      <a:pt x="4871" y="4557"/>
                    </a:cubicBezTo>
                    <a:cubicBezTo>
                      <a:pt x="5806" y="4245"/>
                      <a:pt x="6718" y="3703"/>
                      <a:pt x="7237" y="2849"/>
                    </a:cubicBezTo>
                    <a:cubicBezTo>
                      <a:pt x="7768" y="2029"/>
                      <a:pt x="7757" y="1059"/>
                      <a:pt x="7260" y="217"/>
                    </a:cubicBezTo>
                    <a:cubicBezTo>
                      <a:pt x="7214" y="136"/>
                      <a:pt x="7156" y="67"/>
                      <a:pt x="7087" y="21"/>
                    </a:cubicBezTo>
                    <a:cubicBezTo>
                      <a:pt x="7059" y="6"/>
                      <a:pt x="7030" y="0"/>
                      <a:pt x="700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0"/>
              <p:cNvSpPr/>
              <p:nvPr/>
            </p:nvSpPr>
            <p:spPr>
              <a:xfrm>
                <a:off x="8880525" y="4289444"/>
                <a:ext cx="105161" cy="67276"/>
              </a:xfrm>
              <a:custGeom>
                <a:avLst/>
                <a:gdLst/>
                <a:ahLst/>
                <a:cxnLst/>
                <a:rect l="l" t="t" r="r" b="b"/>
                <a:pathLst>
                  <a:path w="3256" h="2083" extrusionOk="0">
                    <a:moveTo>
                      <a:pt x="2381" y="0"/>
                    </a:moveTo>
                    <a:cubicBezTo>
                      <a:pt x="2249" y="0"/>
                      <a:pt x="1995" y="422"/>
                      <a:pt x="1951" y="467"/>
                    </a:cubicBezTo>
                    <a:cubicBezTo>
                      <a:pt x="1547" y="1090"/>
                      <a:pt x="785" y="1909"/>
                      <a:pt x="0" y="2083"/>
                    </a:cubicBezTo>
                    <a:cubicBezTo>
                      <a:pt x="728" y="1932"/>
                      <a:pt x="1362" y="1667"/>
                      <a:pt x="1905" y="1182"/>
                    </a:cubicBezTo>
                    <a:cubicBezTo>
                      <a:pt x="1997" y="1090"/>
                      <a:pt x="2101" y="1009"/>
                      <a:pt x="2194" y="951"/>
                    </a:cubicBezTo>
                    <a:cubicBezTo>
                      <a:pt x="2287" y="900"/>
                      <a:pt x="2398" y="857"/>
                      <a:pt x="2520" y="857"/>
                    </a:cubicBezTo>
                    <a:cubicBezTo>
                      <a:pt x="2534" y="857"/>
                      <a:pt x="2548" y="858"/>
                      <a:pt x="2563" y="859"/>
                    </a:cubicBezTo>
                    <a:cubicBezTo>
                      <a:pt x="2678" y="894"/>
                      <a:pt x="2794" y="974"/>
                      <a:pt x="2805" y="1101"/>
                    </a:cubicBezTo>
                    <a:cubicBezTo>
                      <a:pt x="2816" y="1233"/>
                      <a:pt x="2723" y="1354"/>
                      <a:pt x="2605" y="1356"/>
                    </a:cubicBezTo>
                    <a:lnTo>
                      <a:pt x="2605" y="1356"/>
                    </a:lnTo>
                    <a:cubicBezTo>
                      <a:pt x="2599" y="1356"/>
                      <a:pt x="2592" y="1356"/>
                      <a:pt x="2586" y="1355"/>
                    </a:cubicBezTo>
                    <a:lnTo>
                      <a:pt x="2586" y="1355"/>
                    </a:lnTo>
                    <a:cubicBezTo>
                      <a:pt x="2591" y="1356"/>
                      <a:pt x="2597" y="1356"/>
                      <a:pt x="2602" y="1356"/>
                    </a:cubicBezTo>
                    <a:cubicBezTo>
                      <a:pt x="2603" y="1356"/>
                      <a:pt x="2604" y="1356"/>
                      <a:pt x="2605" y="1356"/>
                    </a:cubicBezTo>
                    <a:lnTo>
                      <a:pt x="2605" y="1356"/>
                    </a:lnTo>
                    <a:cubicBezTo>
                      <a:pt x="2611" y="1356"/>
                      <a:pt x="2618" y="1356"/>
                      <a:pt x="2625" y="1356"/>
                    </a:cubicBezTo>
                    <a:cubicBezTo>
                      <a:pt x="2846" y="1356"/>
                      <a:pt x="3087" y="1263"/>
                      <a:pt x="3163" y="1067"/>
                    </a:cubicBezTo>
                    <a:cubicBezTo>
                      <a:pt x="3255" y="847"/>
                      <a:pt x="3175" y="570"/>
                      <a:pt x="3002" y="432"/>
                    </a:cubicBezTo>
                    <a:cubicBezTo>
                      <a:pt x="2898" y="348"/>
                      <a:pt x="2776" y="311"/>
                      <a:pt x="2653" y="311"/>
                    </a:cubicBezTo>
                    <a:cubicBezTo>
                      <a:pt x="2556" y="311"/>
                      <a:pt x="2458" y="334"/>
                      <a:pt x="2367" y="374"/>
                    </a:cubicBezTo>
                    <a:cubicBezTo>
                      <a:pt x="2413" y="317"/>
                      <a:pt x="2471" y="213"/>
                      <a:pt x="2459" y="143"/>
                    </a:cubicBezTo>
                    <a:cubicBezTo>
                      <a:pt x="2451" y="40"/>
                      <a:pt x="2422" y="0"/>
                      <a:pt x="238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0"/>
              <p:cNvSpPr/>
              <p:nvPr/>
            </p:nvSpPr>
            <p:spPr>
              <a:xfrm>
                <a:off x="8569241" y="4341734"/>
                <a:ext cx="227439" cy="140623"/>
              </a:xfrm>
              <a:custGeom>
                <a:avLst/>
                <a:gdLst/>
                <a:ahLst/>
                <a:cxnLst/>
                <a:rect l="l" t="t" r="r" b="b"/>
                <a:pathLst>
                  <a:path w="7042" h="4354" extrusionOk="0">
                    <a:moveTo>
                      <a:pt x="1940" y="210"/>
                    </a:moveTo>
                    <a:cubicBezTo>
                      <a:pt x="2066" y="221"/>
                      <a:pt x="2182" y="233"/>
                      <a:pt x="2309" y="267"/>
                    </a:cubicBezTo>
                    <a:cubicBezTo>
                      <a:pt x="2563" y="337"/>
                      <a:pt x="2782" y="440"/>
                      <a:pt x="2990" y="579"/>
                    </a:cubicBezTo>
                    <a:cubicBezTo>
                      <a:pt x="3405" y="856"/>
                      <a:pt x="3740" y="1248"/>
                      <a:pt x="4029" y="1664"/>
                    </a:cubicBezTo>
                    <a:cubicBezTo>
                      <a:pt x="4306" y="2068"/>
                      <a:pt x="4548" y="2507"/>
                      <a:pt x="4848" y="2887"/>
                    </a:cubicBezTo>
                    <a:cubicBezTo>
                      <a:pt x="5137" y="3291"/>
                      <a:pt x="5518" y="3626"/>
                      <a:pt x="5922" y="3915"/>
                    </a:cubicBezTo>
                    <a:cubicBezTo>
                      <a:pt x="5714" y="3776"/>
                      <a:pt x="5518" y="3626"/>
                      <a:pt x="5333" y="3465"/>
                    </a:cubicBezTo>
                    <a:cubicBezTo>
                      <a:pt x="5137" y="3315"/>
                      <a:pt x="4964" y="3118"/>
                      <a:pt x="4825" y="2922"/>
                    </a:cubicBezTo>
                    <a:cubicBezTo>
                      <a:pt x="4525" y="2530"/>
                      <a:pt x="4260" y="2103"/>
                      <a:pt x="3971" y="1699"/>
                    </a:cubicBezTo>
                    <a:cubicBezTo>
                      <a:pt x="3694" y="1295"/>
                      <a:pt x="3382" y="902"/>
                      <a:pt x="2967" y="625"/>
                    </a:cubicBezTo>
                    <a:cubicBezTo>
                      <a:pt x="2863" y="556"/>
                      <a:pt x="2759" y="498"/>
                      <a:pt x="2644" y="440"/>
                    </a:cubicBezTo>
                    <a:cubicBezTo>
                      <a:pt x="2528" y="383"/>
                      <a:pt x="2413" y="337"/>
                      <a:pt x="2297" y="313"/>
                    </a:cubicBezTo>
                    <a:cubicBezTo>
                      <a:pt x="2182" y="279"/>
                      <a:pt x="2055" y="256"/>
                      <a:pt x="1940" y="233"/>
                    </a:cubicBezTo>
                    <a:cubicBezTo>
                      <a:pt x="1876" y="227"/>
                      <a:pt x="1815" y="224"/>
                      <a:pt x="1753" y="224"/>
                    </a:cubicBezTo>
                    <a:cubicBezTo>
                      <a:pt x="1691" y="224"/>
                      <a:pt x="1628" y="227"/>
                      <a:pt x="1559" y="233"/>
                    </a:cubicBezTo>
                    <a:cubicBezTo>
                      <a:pt x="1674" y="221"/>
                      <a:pt x="1813" y="210"/>
                      <a:pt x="1940" y="210"/>
                    </a:cubicBezTo>
                    <a:close/>
                    <a:moveTo>
                      <a:pt x="6377" y="4269"/>
                    </a:moveTo>
                    <a:cubicBezTo>
                      <a:pt x="6379" y="4270"/>
                      <a:pt x="6381" y="4271"/>
                      <a:pt x="6383" y="4273"/>
                    </a:cubicBezTo>
                    <a:cubicBezTo>
                      <a:pt x="6381" y="4271"/>
                      <a:pt x="6379" y="4270"/>
                      <a:pt x="6377" y="4269"/>
                    </a:cubicBezTo>
                    <a:close/>
                    <a:moveTo>
                      <a:pt x="1935" y="0"/>
                    </a:moveTo>
                    <a:cubicBezTo>
                      <a:pt x="1792" y="0"/>
                      <a:pt x="1648" y="12"/>
                      <a:pt x="1501" y="36"/>
                    </a:cubicBezTo>
                    <a:cubicBezTo>
                      <a:pt x="1316" y="60"/>
                      <a:pt x="1132" y="117"/>
                      <a:pt x="947" y="198"/>
                    </a:cubicBezTo>
                    <a:cubicBezTo>
                      <a:pt x="601" y="325"/>
                      <a:pt x="324" y="556"/>
                      <a:pt x="0" y="717"/>
                    </a:cubicBezTo>
                    <a:cubicBezTo>
                      <a:pt x="430" y="510"/>
                      <a:pt x="917" y="383"/>
                      <a:pt x="1396" y="383"/>
                    </a:cubicBezTo>
                    <a:cubicBezTo>
                      <a:pt x="1664" y="383"/>
                      <a:pt x="1930" y="423"/>
                      <a:pt x="2182" y="510"/>
                    </a:cubicBezTo>
                    <a:cubicBezTo>
                      <a:pt x="2563" y="637"/>
                      <a:pt x="3198" y="914"/>
                      <a:pt x="3209" y="1387"/>
                    </a:cubicBezTo>
                    <a:cubicBezTo>
                      <a:pt x="3209" y="1549"/>
                      <a:pt x="3163" y="1733"/>
                      <a:pt x="3048" y="1837"/>
                    </a:cubicBezTo>
                    <a:cubicBezTo>
                      <a:pt x="2993" y="1882"/>
                      <a:pt x="2917" y="1905"/>
                      <a:pt x="2840" y="1905"/>
                    </a:cubicBezTo>
                    <a:cubicBezTo>
                      <a:pt x="2739" y="1905"/>
                      <a:pt x="2638" y="1865"/>
                      <a:pt x="2586" y="1779"/>
                    </a:cubicBezTo>
                    <a:lnTo>
                      <a:pt x="2586" y="1779"/>
                    </a:lnTo>
                    <a:cubicBezTo>
                      <a:pt x="2621" y="1999"/>
                      <a:pt x="2817" y="2183"/>
                      <a:pt x="3036" y="2183"/>
                    </a:cubicBezTo>
                    <a:cubicBezTo>
                      <a:pt x="3255" y="2183"/>
                      <a:pt x="3440" y="1999"/>
                      <a:pt x="3475" y="1779"/>
                    </a:cubicBezTo>
                    <a:cubicBezTo>
                      <a:pt x="3786" y="2414"/>
                      <a:pt x="3786" y="3084"/>
                      <a:pt x="3613" y="3753"/>
                    </a:cubicBezTo>
                    <a:cubicBezTo>
                      <a:pt x="3613" y="3753"/>
                      <a:pt x="3798" y="3661"/>
                      <a:pt x="3913" y="3557"/>
                    </a:cubicBezTo>
                    <a:lnTo>
                      <a:pt x="3913" y="3557"/>
                    </a:lnTo>
                    <a:cubicBezTo>
                      <a:pt x="3913" y="3557"/>
                      <a:pt x="3983" y="3834"/>
                      <a:pt x="3902" y="4353"/>
                    </a:cubicBezTo>
                    <a:cubicBezTo>
                      <a:pt x="4213" y="4076"/>
                      <a:pt x="4306" y="3984"/>
                      <a:pt x="4502" y="3615"/>
                    </a:cubicBezTo>
                    <a:cubicBezTo>
                      <a:pt x="4687" y="4088"/>
                      <a:pt x="4998" y="4160"/>
                      <a:pt x="5343" y="4160"/>
                    </a:cubicBezTo>
                    <a:cubicBezTo>
                      <a:pt x="5494" y="4160"/>
                      <a:pt x="5652" y="4146"/>
                      <a:pt x="5808" y="4146"/>
                    </a:cubicBezTo>
                    <a:cubicBezTo>
                      <a:pt x="6005" y="4146"/>
                      <a:pt x="6200" y="4168"/>
                      <a:pt x="6377" y="4269"/>
                    </a:cubicBezTo>
                    <a:lnTo>
                      <a:pt x="6377" y="4269"/>
                    </a:lnTo>
                    <a:cubicBezTo>
                      <a:pt x="5777" y="3918"/>
                      <a:pt x="6508" y="2863"/>
                      <a:pt x="5922" y="2587"/>
                    </a:cubicBezTo>
                    <a:lnTo>
                      <a:pt x="5922" y="2587"/>
                    </a:lnTo>
                    <a:cubicBezTo>
                      <a:pt x="6041" y="2598"/>
                      <a:pt x="6158" y="2605"/>
                      <a:pt x="6271" y="2605"/>
                    </a:cubicBezTo>
                    <a:cubicBezTo>
                      <a:pt x="6542" y="2605"/>
                      <a:pt x="6798" y="2564"/>
                      <a:pt x="7041" y="2426"/>
                    </a:cubicBezTo>
                    <a:cubicBezTo>
                      <a:pt x="5876" y="2414"/>
                      <a:pt x="4767" y="1595"/>
                      <a:pt x="3925" y="844"/>
                    </a:cubicBezTo>
                    <a:cubicBezTo>
                      <a:pt x="3336" y="313"/>
                      <a:pt x="2665" y="0"/>
                      <a:pt x="1935"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0"/>
              <p:cNvSpPr/>
              <p:nvPr/>
            </p:nvSpPr>
            <p:spPr>
              <a:xfrm>
                <a:off x="8708282" y="4358174"/>
                <a:ext cx="150636" cy="53614"/>
              </a:xfrm>
              <a:custGeom>
                <a:avLst/>
                <a:gdLst/>
                <a:ahLst/>
                <a:cxnLst/>
                <a:rect l="l" t="t" r="r" b="b"/>
                <a:pathLst>
                  <a:path w="4664" h="1660" extrusionOk="0">
                    <a:moveTo>
                      <a:pt x="970" y="509"/>
                    </a:moveTo>
                    <a:lnTo>
                      <a:pt x="970" y="509"/>
                    </a:lnTo>
                    <a:cubicBezTo>
                      <a:pt x="1178" y="589"/>
                      <a:pt x="1386" y="670"/>
                      <a:pt x="1617" y="728"/>
                    </a:cubicBezTo>
                    <a:cubicBezTo>
                      <a:pt x="1836" y="786"/>
                      <a:pt x="2055" y="820"/>
                      <a:pt x="2298" y="855"/>
                    </a:cubicBezTo>
                    <a:cubicBezTo>
                      <a:pt x="2517" y="878"/>
                      <a:pt x="2759" y="878"/>
                      <a:pt x="3002" y="878"/>
                    </a:cubicBezTo>
                    <a:cubicBezTo>
                      <a:pt x="3221" y="866"/>
                      <a:pt x="3464" y="855"/>
                      <a:pt x="3694" y="843"/>
                    </a:cubicBezTo>
                    <a:lnTo>
                      <a:pt x="3694" y="843"/>
                    </a:lnTo>
                    <a:cubicBezTo>
                      <a:pt x="3464" y="878"/>
                      <a:pt x="3221" y="913"/>
                      <a:pt x="2967" y="924"/>
                    </a:cubicBezTo>
                    <a:cubicBezTo>
                      <a:pt x="2896" y="927"/>
                      <a:pt x="2826" y="929"/>
                      <a:pt x="2757" y="929"/>
                    </a:cubicBezTo>
                    <a:cubicBezTo>
                      <a:pt x="2590" y="929"/>
                      <a:pt x="2426" y="921"/>
                      <a:pt x="2263" y="913"/>
                    </a:cubicBezTo>
                    <a:cubicBezTo>
                      <a:pt x="2032" y="878"/>
                      <a:pt x="1801" y="843"/>
                      <a:pt x="1582" y="763"/>
                    </a:cubicBezTo>
                    <a:cubicBezTo>
                      <a:pt x="1363" y="693"/>
                      <a:pt x="1155" y="612"/>
                      <a:pt x="970" y="509"/>
                    </a:cubicBezTo>
                    <a:close/>
                    <a:moveTo>
                      <a:pt x="1" y="1"/>
                    </a:moveTo>
                    <a:cubicBezTo>
                      <a:pt x="685" y="602"/>
                      <a:pt x="2459" y="1660"/>
                      <a:pt x="3607" y="1660"/>
                    </a:cubicBezTo>
                    <a:cubicBezTo>
                      <a:pt x="3738" y="1660"/>
                      <a:pt x="3860" y="1646"/>
                      <a:pt x="3971" y="1617"/>
                    </a:cubicBezTo>
                    <a:cubicBezTo>
                      <a:pt x="3948" y="1570"/>
                      <a:pt x="3256" y="1374"/>
                      <a:pt x="3106" y="1224"/>
                    </a:cubicBezTo>
                    <a:lnTo>
                      <a:pt x="3106" y="1224"/>
                    </a:lnTo>
                    <a:cubicBezTo>
                      <a:pt x="3153" y="1229"/>
                      <a:pt x="3202" y="1232"/>
                      <a:pt x="3253" y="1232"/>
                    </a:cubicBezTo>
                    <a:cubicBezTo>
                      <a:pt x="3749" y="1232"/>
                      <a:pt x="4349" y="979"/>
                      <a:pt x="4664" y="612"/>
                    </a:cubicBezTo>
                    <a:lnTo>
                      <a:pt x="4664" y="612"/>
                    </a:lnTo>
                    <a:cubicBezTo>
                      <a:pt x="4243" y="677"/>
                      <a:pt x="3819" y="709"/>
                      <a:pt x="3394" y="709"/>
                    </a:cubicBezTo>
                    <a:cubicBezTo>
                      <a:pt x="2224" y="709"/>
                      <a:pt x="1060" y="467"/>
                      <a:pt x="1"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0"/>
              <p:cNvSpPr/>
              <p:nvPr/>
            </p:nvSpPr>
            <p:spPr>
              <a:xfrm>
                <a:off x="8398872" y="4694068"/>
                <a:ext cx="194269" cy="264710"/>
              </a:xfrm>
              <a:custGeom>
                <a:avLst/>
                <a:gdLst/>
                <a:ahLst/>
                <a:cxnLst/>
                <a:rect l="l" t="t" r="r" b="b"/>
                <a:pathLst>
                  <a:path w="6015" h="8196" extrusionOk="0">
                    <a:moveTo>
                      <a:pt x="6014" y="1"/>
                    </a:moveTo>
                    <a:cubicBezTo>
                      <a:pt x="5995" y="2"/>
                      <a:pt x="5975" y="4"/>
                      <a:pt x="5955" y="7"/>
                    </a:cubicBezTo>
                    <a:lnTo>
                      <a:pt x="5955" y="7"/>
                    </a:lnTo>
                    <a:cubicBezTo>
                      <a:pt x="5975" y="5"/>
                      <a:pt x="5994" y="3"/>
                      <a:pt x="6014" y="1"/>
                    </a:cubicBezTo>
                    <a:close/>
                    <a:moveTo>
                      <a:pt x="5955" y="7"/>
                    </a:moveTo>
                    <a:cubicBezTo>
                      <a:pt x="4593" y="166"/>
                      <a:pt x="3340" y="1104"/>
                      <a:pt x="2817" y="2390"/>
                    </a:cubicBezTo>
                    <a:cubicBezTo>
                      <a:pt x="2597" y="2921"/>
                      <a:pt x="2494" y="3486"/>
                      <a:pt x="2355" y="4029"/>
                    </a:cubicBezTo>
                    <a:cubicBezTo>
                      <a:pt x="2205" y="4583"/>
                      <a:pt x="1974" y="5137"/>
                      <a:pt x="1570" y="5541"/>
                    </a:cubicBezTo>
                    <a:cubicBezTo>
                      <a:pt x="1276" y="5835"/>
                      <a:pt x="859" y="6032"/>
                      <a:pt x="449" y="6032"/>
                    </a:cubicBezTo>
                    <a:cubicBezTo>
                      <a:pt x="296" y="6032"/>
                      <a:pt x="144" y="6005"/>
                      <a:pt x="0" y="5945"/>
                    </a:cubicBezTo>
                    <a:lnTo>
                      <a:pt x="0" y="5945"/>
                    </a:lnTo>
                    <a:cubicBezTo>
                      <a:pt x="323" y="6261"/>
                      <a:pt x="800" y="6449"/>
                      <a:pt x="1259" y="6449"/>
                    </a:cubicBezTo>
                    <a:cubicBezTo>
                      <a:pt x="1555" y="6449"/>
                      <a:pt x="1843" y="6371"/>
                      <a:pt x="2078" y="6199"/>
                    </a:cubicBezTo>
                    <a:lnTo>
                      <a:pt x="2078" y="6199"/>
                    </a:lnTo>
                    <a:cubicBezTo>
                      <a:pt x="1870" y="6868"/>
                      <a:pt x="2251" y="7838"/>
                      <a:pt x="2851" y="8196"/>
                    </a:cubicBezTo>
                    <a:cubicBezTo>
                      <a:pt x="2494" y="6684"/>
                      <a:pt x="3105" y="6049"/>
                      <a:pt x="3359" y="3856"/>
                    </a:cubicBezTo>
                    <a:cubicBezTo>
                      <a:pt x="3697" y="1135"/>
                      <a:pt x="5195" y="111"/>
                      <a:pt x="5955" y="7"/>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0"/>
              <p:cNvSpPr/>
              <p:nvPr/>
            </p:nvSpPr>
            <p:spPr>
              <a:xfrm>
                <a:off x="8523379" y="4697039"/>
                <a:ext cx="97700" cy="213293"/>
              </a:xfrm>
              <a:custGeom>
                <a:avLst/>
                <a:gdLst/>
                <a:ahLst/>
                <a:cxnLst/>
                <a:rect l="l" t="t" r="r" b="b"/>
                <a:pathLst>
                  <a:path w="3025" h="6604" extrusionOk="0">
                    <a:moveTo>
                      <a:pt x="1155" y="936"/>
                    </a:moveTo>
                    <a:lnTo>
                      <a:pt x="1155" y="936"/>
                    </a:lnTo>
                    <a:cubicBezTo>
                      <a:pt x="843" y="1282"/>
                      <a:pt x="728" y="1744"/>
                      <a:pt x="728" y="2182"/>
                    </a:cubicBezTo>
                    <a:cubicBezTo>
                      <a:pt x="728" y="2621"/>
                      <a:pt x="866" y="3060"/>
                      <a:pt x="1016" y="3475"/>
                    </a:cubicBezTo>
                    <a:cubicBezTo>
                      <a:pt x="1178" y="3891"/>
                      <a:pt x="1363" y="4295"/>
                      <a:pt x="1513" y="4733"/>
                    </a:cubicBezTo>
                    <a:cubicBezTo>
                      <a:pt x="1582" y="4941"/>
                      <a:pt x="1628" y="5160"/>
                      <a:pt x="1651" y="5391"/>
                    </a:cubicBezTo>
                    <a:cubicBezTo>
                      <a:pt x="1686" y="5622"/>
                      <a:pt x="1697" y="5841"/>
                      <a:pt x="1686" y="6072"/>
                    </a:cubicBezTo>
                    <a:cubicBezTo>
                      <a:pt x="1674" y="5622"/>
                      <a:pt x="1593" y="5172"/>
                      <a:pt x="1455" y="4745"/>
                    </a:cubicBezTo>
                    <a:cubicBezTo>
                      <a:pt x="1328" y="4318"/>
                      <a:pt x="1120" y="3914"/>
                      <a:pt x="959" y="3487"/>
                    </a:cubicBezTo>
                    <a:cubicBezTo>
                      <a:pt x="809" y="3071"/>
                      <a:pt x="670" y="2621"/>
                      <a:pt x="693" y="2159"/>
                    </a:cubicBezTo>
                    <a:cubicBezTo>
                      <a:pt x="693" y="1929"/>
                      <a:pt x="728" y="1698"/>
                      <a:pt x="809" y="1501"/>
                    </a:cubicBezTo>
                    <a:cubicBezTo>
                      <a:pt x="843" y="1398"/>
                      <a:pt x="889" y="1282"/>
                      <a:pt x="947" y="1190"/>
                    </a:cubicBezTo>
                    <a:cubicBezTo>
                      <a:pt x="1005" y="1097"/>
                      <a:pt x="1074" y="1005"/>
                      <a:pt x="1155" y="936"/>
                    </a:cubicBezTo>
                    <a:close/>
                    <a:moveTo>
                      <a:pt x="2309" y="1"/>
                    </a:moveTo>
                    <a:cubicBezTo>
                      <a:pt x="2021" y="163"/>
                      <a:pt x="1709" y="243"/>
                      <a:pt x="1443" y="451"/>
                    </a:cubicBezTo>
                    <a:cubicBezTo>
                      <a:pt x="1293" y="543"/>
                      <a:pt x="1155" y="659"/>
                      <a:pt x="1039" y="797"/>
                    </a:cubicBezTo>
                    <a:cubicBezTo>
                      <a:pt x="474" y="1386"/>
                      <a:pt x="301" y="2159"/>
                      <a:pt x="405" y="3025"/>
                    </a:cubicBezTo>
                    <a:cubicBezTo>
                      <a:pt x="532" y="4041"/>
                      <a:pt x="589" y="5299"/>
                      <a:pt x="1" y="6188"/>
                    </a:cubicBezTo>
                    <a:cubicBezTo>
                      <a:pt x="312" y="5980"/>
                      <a:pt x="520" y="5714"/>
                      <a:pt x="670" y="5391"/>
                    </a:cubicBezTo>
                    <a:lnTo>
                      <a:pt x="670" y="5391"/>
                    </a:lnTo>
                    <a:cubicBezTo>
                      <a:pt x="578" y="5979"/>
                      <a:pt x="1752" y="5968"/>
                      <a:pt x="1709" y="6601"/>
                    </a:cubicBezTo>
                    <a:lnTo>
                      <a:pt x="1709" y="6601"/>
                    </a:lnTo>
                    <a:cubicBezTo>
                      <a:pt x="1757" y="5933"/>
                      <a:pt x="2713" y="5610"/>
                      <a:pt x="2171" y="4860"/>
                    </a:cubicBezTo>
                    <a:lnTo>
                      <a:pt x="2171" y="4860"/>
                    </a:lnTo>
                    <a:cubicBezTo>
                      <a:pt x="2308" y="4877"/>
                      <a:pt x="2411" y="4886"/>
                      <a:pt x="2503" y="4886"/>
                    </a:cubicBezTo>
                    <a:cubicBezTo>
                      <a:pt x="2666" y="4886"/>
                      <a:pt x="2796" y="4857"/>
                      <a:pt x="3025" y="4791"/>
                    </a:cubicBezTo>
                    <a:cubicBezTo>
                      <a:pt x="2598" y="4606"/>
                      <a:pt x="2425" y="4399"/>
                      <a:pt x="2425" y="4399"/>
                    </a:cubicBezTo>
                    <a:cubicBezTo>
                      <a:pt x="2563" y="4376"/>
                      <a:pt x="2736" y="4272"/>
                      <a:pt x="2736" y="4272"/>
                    </a:cubicBezTo>
                    <a:cubicBezTo>
                      <a:pt x="2136" y="4052"/>
                      <a:pt x="1640" y="3718"/>
                      <a:pt x="1328" y="3164"/>
                    </a:cubicBezTo>
                    <a:lnTo>
                      <a:pt x="1328" y="3164"/>
                    </a:lnTo>
                    <a:cubicBezTo>
                      <a:pt x="1386" y="3186"/>
                      <a:pt x="1450" y="3197"/>
                      <a:pt x="1512" y="3197"/>
                    </a:cubicBezTo>
                    <a:cubicBezTo>
                      <a:pt x="1647" y="3197"/>
                      <a:pt x="1780" y="3143"/>
                      <a:pt x="1859" y="3025"/>
                    </a:cubicBezTo>
                    <a:cubicBezTo>
                      <a:pt x="1963" y="2852"/>
                      <a:pt x="1928" y="2621"/>
                      <a:pt x="1790" y="2483"/>
                    </a:cubicBezTo>
                    <a:lnTo>
                      <a:pt x="1790" y="2483"/>
                    </a:lnTo>
                    <a:cubicBezTo>
                      <a:pt x="1847" y="2610"/>
                      <a:pt x="1732" y="2817"/>
                      <a:pt x="1582" y="2852"/>
                    </a:cubicBezTo>
                    <a:cubicBezTo>
                      <a:pt x="1548" y="2863"/>
                      <a:pt x="1512" y="2868"/>
                      <a:pt x="1477" y="2868"/>
                    </a:cubicBezTo>
                    <a:cubicBezTo>
                      <a:pt x="1367" y="2868"/>
                      <a:pt x="1253" y="2821"/>
                      <a:pt x="1166" y="2760"/>
                    </a:cubicBezTo>
                    <a:cubicBezTo>
                      <a:pt x="820" y="2494"/>
                      <a:pt x="936" y="1894"/>
                      <a:pt x="1039" y="1548"/>
                    </a:cubicBezTo>
                    <a:cubicBezTo>
                      <a:pt x="1213" y="878"/>
                      <a:pt x="1709" y="347"/>
                      <a:pt x="2309" y="1"/>
                    </a:cubicBezTo>
                    <a:close/>
                    <a:moveTo>
                      <a:pt x="1709" y="6601"/>
                    </a:moveTo>
                    <a:cubicBezTo>
                      <a:pt x="1709" y="6602"/>
                      <a:pt x="1709" y="6603"/>
                      <a:pt x="1709" y="6603"/>
                    </a:cubicBezTo>
                    <a:cubicBezTo>
                      <a:pt x="1709" y="6603"/>
                      <a:pt x="1709" y="6602"/>
                      <a:pt x="1709" y="660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0"/>
              <p:cNvSpPr/>
              <p:nvPr/>
            </p:nvSpPr>
            <p:spPr>
              <a:xfrm>
                <a:off x="8512204" y="4786535"/>
                <a:ext cx="17925" cy="77934"/>
              </a:xfrm>
              <a:custGeom>
                <a:avLst/>
                <a:gdLst/>
                <a:ahLst/>
                <a:cxnLst/>
                <a:rect l="l" t="t" r="r" b="b"/>
                <a:pathLst>
                  <a:path w="555" h="2413" extrusionOk="0">
                    <a:moveTo>
                      <a:pt x="312" y="0"/>
                    </a:moveTo>
                    <a:lnTo>
                      <a:pt x="312" y="0"/>
                    </a:lnTo>
                    <a:cubicBezTo>
                      <a:pt x="208" y="808"/>
                      <a:pt x="93" y="1605"/>
                      <a:pt x="0" y="2413"/>
                    </a:cubicBezTo>
                    <a:cubicBezTo>
                      <a:pt x="427" y="1674"/>
                      <a:pt x="554" y="831"/>
                      <a:pt x="31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0"/>
              <p:cNvSpPr/>
              <p:nvPr/>
            </p:nvSpPr>
            <p:spPr>
              <a:xfrm>
                <a:off x="8398129" y="4618394"/>
                <a:ext cx="83521" cy="96957"/>
              </a:xfrm>
              <a:custGeom>
                <a:avLst/>
                <a:gdLst/>
                <a:ahLst/>
                <a:cxnLst/>
                <a:rect l="l" t="t" r="r" b="b"/>
                <a:pathLst>
                  <a:path w="2586" h="3002" extrusionOk="0">
                    <a:moveTo>
                      <a:pt x="2124" y="1039"/>
                    </a:moveTo>
                    <a:lnTo>
                      <a:pt x="2124" y="1039"/>
                    </a:lnTo>
                    <a:cubicBezTo>
                      <a:pt x="2066" y="1212"/>
                      <a:pt x="1974" y="1362"/>
                      <a:pt x="1836" y="1501"/>
                    </a:cubicBezTo>
                    <a:cubicBezTo>
                      <a:pt x="1709" y="1628"/>
                      <a:pt x="1547" y="1732"/>
                      <a:pt x="1397" y="1813"/>
                    </a:cubicBezTo>
                    <a:cubicBezTo>
                      <a:pt x="1224" y="1882"/>
                      <a:pt x="1051" y="1940"/>
                      <a:pt x="889" y="1997"/>
                    </a:cubicBezTo>
                    <a:cubicBezTo>
                      <a:pt x="716" y="2055"/>
                      <a:pt x="554" y="2136"/>
                      <a:pt x="416" y="2251"/>
                    </a:cubicBezTo>
                    <a:cubicBezTo>
                      <a:pt x="508" y="2101"/>
                      <a:pt x="681" y="2020"/>
                      <a:pt x="854" y="1940"/>
                    </a:cubicBezTo>
                    <a:cubicBezTo>
                      <a:pt x="1004" y="1882"/>
                      <a:pt x="1155" y="1824"/>
                      <a:pt x="1305" y="1766"/>
                    </a:cubicBezTo>
                    <a:cubicBezTo>
                      <a:pt x="1270" y="1766"/>
                      <a:pt x="1235" y="1790"/>
                      <a:pt x="1201" y="1790"/>
                    </a:cubicBezTo>
                    <a:cubicBezTo>
                      <a:pt x="1028" y="1790"/>
                      <a:pt x="854" y="1743"/>
                      <a:pt x="727" y="1628"/>
                    </a:cubicBezTo>
                    <a:lnTo>
                      <a:pt x="727" y="1628"/>
                    </a:lnTo>
                    <a:cubicBezTo>
                      <a:pt x="889" y="1686"/>
                      <a:pt x="1051" y="1709"/>
                      <a:pt x="1201" y="1709"/>
                    </a:cubicBezTo>
                    <a:cubicBezTo>
                      <a:pt x="1316" y="1709"/>
                      <a:pt x="1432" y="1686"/>
                      <a:pt x="1547" y="1651"/>
                    </a:cubicBezTo>
                    <a:cubicBezTo>
                      <a:pt x="1651" y="1593"/>
                      <a:pt x="1732" y="1536"/>
                      <a:pt x="1812" y="1466"/>
                    </a:cubicBezTo>
                    <a:cubicBezTo>
                      <a:pt x="1939" y="1351"/>
                      <a:pt x="2043" y="1189"/>
                      <a:pt x="2124" y="1039"/>
                    </a:cubicBezTo>
                    <a:close/>
                    <a:moveTo>
                      <a:pt x="2551" y="0"/>
                    </a:moveTo>
                    <a:lnTo>
                      <a:pt x="2551" y="0"/>
                    </a:lnTo>
                    <a:cubicBezTo>
                      <a:pt x="2517" y="150"/>
                      <a:pt x="2447" y="301"/>
                      <a:pt x="2355" y="462"/>
                    </a:cubicBezTo>
                    <a:cubicBezTo>
                      <a:pt x="2178" y="775"/>
                      <a:pt x="1831" y="965"/>
                      <a:pt x="1477" y="965"/>
                    </a:cubicBezTo>
                    <a:cubicBezTo>
                      <a:pt x="1439" y="965"/>
                      <a:pt x="1400" y="963"/>
                      <a:pt x="1362" y="958"/>
                    </a:cubicBezTo>
                    <a:cubicBezTo>
                      <a:pt x="970" y="924"/>
                      <a:pt x="577" y="612"/>
                      <a:pt x="474" y="243"/>
                    </a:cubicBezTo>
                    <a:cubicBezTo>
                      <a:pt x="323" y="347"/>
                      <a:pt x="243" y="520"/>
                      <a:pt x="254" y="693"/>
                    </a:cubicBezTo>
                    <a:cubicBezTo>
                      <a:pt x="266" y="866"/>
                      <a:pt x="427" y="993"/>
                      <a:pt x="577" y="1051"/>
                    </a:cubicBezTo>
                    <a:cubicBezTo>
                      <a:pt x="474" y="1097"/>
                      <a:pt x="335" y="1132"/>
                      <a:pt x="231" y="1224"/>
                    </a:cubicBezTo>
                    <a:cubicBezTo>
                      <a:pt x="139" y="1305"/>
                      <a:pt x="93" y="1455"/>
                      <a:pt x="150" y="1570"/>
                    </a:cubicBezTo>
                    <a:cubicBezTo>
                      <a:pt x="190" y="1639"/>
                      <a:pt x="295" y="1691"/>
                      <a:pt x="390" y="1691"/>
                    </a:cubicBezTo>
                    <a:cubicBezTo>
                      <a:pt x="407" y="1691"/>
                      <a:pt x="423" y="1689"/>
                      <a:pt x="439" y="1686"/>
                    </a:cubicBezTo>
                    <a:lnTo>
                      <a:pt x="439" y="1686"/>
                    </a:lnTo>
                    <a:cubicBezTo>
                      <a:pt x="254" y="1824"/>
                      <a:pt x="104" y="2043"/>
                      <a:pt x="70" y="2286"/>
                    </a:cubicBezTo>
                    <a:cubicBezTo>
                      <a:pt x="0" y="2563"/>
                      <a:pt x="150" y="2782"/>
                      <a:pt x="323" y="3001"/>
                    </a:cubicBezTo>
                    <a:cubicBezTo>
                      <a:pt x="312" y="2782"/>
                      <a:pt x="474" y="2598"/>
                      <a:pt x="658" y="2494"/>
                    </a:cubicBezTo>
                    <a:cubicBezTo>
                      <a:pt x="843" y="2378"/>
                      <a:pt x="1051" y="2320"/>
                      <a:pt x="1247" y="2228"/>
                    </a:cubicBezTo>
                    <a:cubicBezTo>
                      <a:pt x="1755" y="2020"/>
                      <a:pt x="2170" y="1582"/>
                      <a:pt x="2390" y="1074"/>
                    </a:cubicBezTo>
                    <a:cubicBezTo>
                      <a:pt x="2528" y="751"/>
                      <a:pt x="2586" y="358"/>
                      <a:pt x="255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0"/>
              <p:cNvSpPr/>
              <p:nvPr/>
            </p:nvSpPr>
            <p:spPr>
              <a:xfrm>
                <a:off x="8325492" y="4554284"/>
                <a:ext cx="177410" cy="239228"/>
              </a:xfrm>
              <a:custGeom>
                <a:avLst/>
                <a:gdLst/>
                <a:ahLst/>
                <a:cxnLst/>
                <a:rect l="l" t="t" r="r" b="b"/>
                <a:pathLst>
                  <a:path w="5493" h="7407" extrusionOk="0">
                    <a:moveTo>
                      <a:pt x="3542" y="6441"/>
                    </a:moveTo>
                    <a:lnTo>
                      <a:pt x="3542" y="6441"/>
                    </a:lnTo>
                    <a:cubicBezTo>
                      <a:pt x="3334" y="6637"/>
                      <a:pt x="3092" y="6799"/>
                      <a:pt x="2826" y="6914"/>
                    </a:cubicBezTo>
                    <a:cubicBezTo>
                      <a:pt x="2572" y="7041"/>
                      <a:pt x="2295" y="7133"/>
                      <a:pt x="2007" y="7180"/>
                    </a:cubicBezTo>
                    <a:cubicBezTo>
                      <a:pt x="1901" y="7197"/>
                      <a:pt x="1795" y="7204"/>
                      <a:pt x="1689" y="7204"/>
                    </a:cubicBezTo>
                    <a:cubicBezTo>
                      <a:pt x="1506" y="7204"/>
                      <a:pt x="1324" y="7181"/>
                      <a:pt x="1141" y="7145"/>
                    </a:cubicBezTo>
                    <a:cubicBezTo>
                      <a:pt x="864" y="7076"/>
                      <a:pt x="599" y="6972"/>
                      <a:pt x="345" y="6822"/>
                    </a:cubicBezTo>
                    <a:lnTo>
                      <a:pt x="345" y="6822"/>
                    </a:lnTo>
                    <a:cubicBezTo>
                      <a:pt x="610" y="6960"/>
                      <a:pt x="887" y="7064"/>
                      <a:pt x="1164" y="7099"/>
                    </a:cubicBezTo>
                    <a:cubicBezTo>
                      <a:pt x="1323" y="7133"/>
                      <a:pt x="1489" y="7155"/>
                      <a:pt x="1656" y="7155"/>
                    </a:cubicBezTo>
                    <a:cubicBezTo>
                      <a:pt x="1770" y="7155"/>
                      <a:pt x="1883" y="7145"/>
                      <a:pt x="1995" y="7122"/>
                    </a:cubicBezTo>
                    <a:cubicBezTo>
                      <a:pt x="2272" y="7076"/>
                      <a:pt x="2538" y="6983"/>
                      <a:pt x="2803" y="6868"/>
                    </a:cubicBezTo>
                    <a:cubicBezTo>
                      <a:pt x="3057" y="6753"/>
                      <a:pt x="3311" y="6614"/>
                      <a:pt x="3542" y="6441"/>
                    </a:cubicBezTo>
                    <a:close/>
                    <a:moveTo>
                      <a:pt x="4800" y="0"/>
                    </a:moveTo>
                    <a:cubicBezTo>
                      <a:pt x="5227" y="1027"/>
                      <a:pt x="5158" y="2343"/>
                      <a:pt x="4766" y="3371"/>
                    </a:cubicBezTo>
                    <a:cubicBezTo>
                      <a:pt x="4639" y="3717"/>
                      <a:pt x="4465" y="4040"/>
                      <a:pt x="4258" y="4363"/>
                    </a:cubicBezTo>
                    <a:cubicBezTo>
                      <a:pt x="4165" y="4502"/>
                      <a:pt x="4050" y="4629"/>
                      <a:pt x="3934" y="4756"/>
                    </a:cubicBezTo>
                    <a:cubicBezTo>
                      <a:pt x="3796" y="4883"/>
                      <a:pt x="3669" y="4998"/>
                      <a:pt x="3565" y="5137"/>
                    </a:cubicBezTo>
                    <a:cubicBezTo>
                      <a:pt x="3473" y="5287"/>
                      <a:pt x="3392" y="5471"/>
                      <a:pt x="3450" y="5644"/>
                    </a:cubicBezTo>
                    <a:cubicBezTo>
                      <a:pt x="3492" y="5771"/>
                      <a:pt x="3589" y="5854"/>
                      <a:pt x="3701" y="5854"/>
                    </a:cubicBezTo>
                    <a:cubicBezTo>
                      <a:pt x="3738" y="5854"/>
                      <a:pt x="3777" y="5845"/>
                      <a:pt x="3815" y="5826"/>
                    </a:cubicBezTo>
                    <a:lnTo>
                      <a:pt x="3815" y="5826"/>
                    </a:lnTo>
                    <a:cubicBezTo>
                      <a:pt x="3435" y="6027"/>
                      <a:pt x="3049" y="6107"/>
                      <a:pt x="2663" y="6107"/>
                    </a:cubicBezTo>
                    <a:cubicBezTo>
                      <a:pt x="2316" y="6107"/>
                      <a:pt x="1968" y="6042"/>
                      <a:pt x="1626" y="5945"/>
                    </a:cubicBezTo>
                    <a:cubicBezTo>
                      <a:pt x="1481" y="5907"/>
                      <a:pt x="1338" y="5890"/>
                      <a:pt x="1203" y="5890"/>
                    </a:cubicBezTo>
                    <a:cubicBezTo>
                      <a:pt x="672" y="5890"/>
                      <a:pt x="285" y="6163"/>
                      <a:pt x="552" y="6568"/>
                    </a:cubicBezTo>
                    <a:cubicBezTo>
                      <a:pt x="472" y="6568"/>
                      <a:pt x="379" y="6499"/>
                      <a:pt x="275" y="6499"/>
                    </a:cubicBezTo>
                    <a:cubicBezTo>
                      <a:pt x="269" y="6498"/>
                      <a:pt x="263" y="6498"/>
                      <a:pt x="257" y="6498"/>
                    </a:cubicBezTo>
                    <a:cubicBezTo>
                      <a:pt x="115" y="6498"/>
                      <a:pt x="1" y="6621"/>
                      <a:pt x="56" y="6776"/>
                    </a:cubicBezTo>
                    <a:cubicBezTo>
                      <a:pt x="91" y="6856"/>
                      <a:pt x="160" y="6903"/>
                      <a:pt x="229" y="6960"/>
                    </a:cubicBezTo>
                    <a:cubicBezTo>
                      <a:pt x="691" y="7253"/>
                      <a:pt x="1196" y="7406"/>
                      <a:pt x="1708" y="7406"/>
                    </a:cubicBezTo>
                    <a:cubicBezTo>
                      <a:pt x="2105" y="7406"/>
                      <a:pt x="2507" y="7314"/>
                      <a:pt x="2896" y="7122"/>
                    </a:cubicBezTo>
                    <a:cubicBezTo>
                      <a:pt x="3773" y="6672"/>
                      <a:pt x="4396" y="5806"/>
                      <a:pt x="4766" y="4883"/>
                    </a:cubicBezTo>
                    <a:cubicBezTo>
                      <a:pt x="5447" y="3232"/>
                      <a:pt x="5493" y="1639"/>
                      <a:pt x="4800"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0"/>
              <p:cNvSpPr/>
              <p:nvPr/>
            </p:nvSpPr>
            <p:spPr>
              <a:xfrm>
                <a:off x="8391411" y="4732857"/>
                <a:ext cx="82778" cy="100607"/>
              </a:xfrm>
              <a:custGeom>
                <a:avLst/>
                <a:gdLst/>
                <a:ahLst/>
                <a:cxnLst/>
                <a:rect l="l" t="t" r="r" b="b"/>
                <a:pathLst>
                  <a:path w="2563" h="3115" extrusionOk="0">
                    <a:moveTo>
                      <a:pt x="2563" y="0"/>
                    </a:moveTo>
                    <a:cubicBezTo>
                      <a:pt x="2332" y="762"/>
                      <a:pt x="1466" y="1454"/>
                      <a:pt x="797" y="1835"/>
                    </a:cubicBezTo>
                    <a:cubicBezTo>
                      <a:pt x="716" y="1881"/>
                      <a:pt x="0" y="2251"/>
                      <a:pt x="416" y="2309"/>
                    </a:cubicBezTo>
                    <a:cubicBezTo>
                      <a:pt x="428" y="2310"/>
                      <a:pt x="440" y="2311"/>
                      <a:pt x="452" y="2311"/>
                    </a:cubicBezTo>
                    <a:cubicBezTo>
                      <a:pt x="529" y="2311"/>
                      <a:pt x="598" y="2279"/>
                      <a:pt x="658" y="2239"/>
                    </a:cubicBezTo>
                    <a:lnTo>
                      <a:pt x="658" y="2239"/>
                    </a:lnTo>
                    <a:cubicBezTo>
                      <a:pt x="566" y="2435"/>
                      <a:pt x="543" y="2689"/>
                      <a:pt x="682" y="2874"/>
                    </a:cubicBezTo>
                    <a:cubicBezTo>
                      <a:pt x="782" y="3020"/>
                      <a:pt x="975" y="3115"/>
                      <a:pt x="1154" y="3115"/>
                    </a:cubicBezTo>
                    <a:cubicBezTo>
                      <a:pt x="1202" y="3115"/>
                      <a:pt x="1249" y="3108"/>
                      <a:pt x="1293" y="3093"/>
                    </a:cubicBezTo>
                    <a:cubicBezTo>
                      <a:pt x="1513" y="3013"/>
                      <a:pt x="1628" y="2759"/>
                      <a:pt x="1628" y="2528"/>
                    </a:cubicBezTo>
                    <a:lnTo>
                      <a:pt x="1628" y="2528"/>
                    </a:lnTo>
                    <a:cubicBezTo>
                      <a:pt x="1628" y="2638"/>
                      <a:pt x="1524" y="2731"/>
                      <a:pt x="1421" y="2731"/>
                    </a:cubicBezTo>
                    <a:cubicBezTo>
                      <a:pt x="1405" y="2731"/>
                      <a:pt x="1389" y="2729"/>
                      <a:pt x="1374" y="2724"/>
                    </a:cubicBezTo>
                    <a:cubicBezTo>
                      <a:pt x="1259" y="2701"/>
                      <a:pt x="1166" y="2586"/>
                      <a:pt x="1155" y="2459"/>
                    </a:cubicBezTo>
                    <a:cubicBezTo>
                      <a:pt x="1143" y="2343"/>
                      <a:pt x="1178" y="2205"/>
                      <a:pt x="1259" y="2112"/>
                    </a:cubicBezTo>
                    <a:cubicBezTo>
                      <a:pt x="1328" y="2008"/>
                      <a:pt x="1432" y="1916"/>
                      <a:pt x="1513" y="1835"/>
                    </a:cubicBezTo>
                    <a:cubicBezTo>
                      <a:pt x="2044" y="1327"/>
                      <a:pt x="2355" y="704"/>
                      <a:pt x="256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0"/>
              <p:cNvSpPr/>
              <p:nvPr/>
            </p:nvSpPr>
            <p:spPr>
              <a:xfrm>
                <a:off x="8473059" y="4423414"/>
                <a:ext cx="144661" cy="231186"/>
              </a:xfrm>
              <a:custGeom>
                <a:avLst/>
                <a:gdLst/>
                <a:ahLst/>
                <a:cxnLst/>
                <a:rect l="l" t="t" r="r" b="b"/>
                <a:pathLst>
                  <a:path w="4479" h="7158" extrusionOk="0">
                    <a:moveTo>
                      <a:pt x="993" y="1"/>
                    </a:moveTo>
                    <a:cubicBezTo>
                      <a:pt x="977" y="28"/>
                      <a:pt x="962" y="55"/>
                      <a:pt x="946" y="83"/>
                    </a:cubicBezTo>
                    <a:lnTo>
                      <a:pt x="946" y="83"/>
                    </a:lnTo>
                    <a:cubicBezTo>
                      <a:pt x="962" y="56"/>
                      <a:pt x="978" y="28"/>
                      <a:pt x="993" y="1"/>
                    </a:cubicBezTo>
                    <a:close/>
                    <a:moveTo>
                      <a:pt x="439" y="1501"/>
                    </a:moveTo>
                    <a:lnTo>
                      <a:pt x="439" y="1501"/>
                    </a:lnTo>
                    <a:cubicBezTo>
                      <a:pt x="416" y="1617"/>
                      <a:pt x="416" y="1744"/>
                      <a:pt x="416" y="1882"/>
                    </a:cubicBezTo>
                    <a:cubicBezTo>
                      <a:pt x="416" y="2009"/>
                      <a:pt x="427" y="2124"/>
                      <a:pt x="462" y="2240"/>
                    </a:cubicBezTo>
                    <a:cubicBezTo>
                      <a:pt x="485" y="2355"/>
                      <a:pt x="520" y="2471"/>
                      <a:pt x="566" y="2586"/>
                    </a:cubicBezTo>
                    <a:cubicBezTo>
                      <a:pt x="612" y="2702"/>
                      <a:pt x="670" y="2817"/>
                      <a:pt x="728" y="2909"/>
                    </a:cubicBezTo>
                    <a:cubicBezTo>
                      <a:pt x="970" y="3348"/>
                      <a:pt x="1339" y="3694"/>
                      <a:pt x="1720" y="3994"/>
                    </a:cubicBezTo>
                    <a:cubicBezTo>
                      <a:pt x="2101" y="4318"/>
                      <a:pt x="2517" y="4595"/>
                      <a:pt x="2874" y="4929"/>
                    </a:cubicBezTo>
                    <a:cubicBezTo>
                      <a:pt x="3071" y="5114"/>
                      <a:pt x="3232" y="5276"/>
                      <a:pt x="3382" y="5483"/>
                    </a:cubicBezTo>
                    <a:cubicBezTo>
                      <a:pt x="3532" y="5680"/>
                      <a:pt x="3671" y="5887"/>
                      <a:pt x="3786" y="6107"/>
                    </a:cubicBezTo>
                    <a:cubicBezTo>
                      <a:pt x="3532" y="5680"/>
                      <a:pt x="3209" y="5299"/>
                      <a:pt x="2851" y="4964"/>
                    </a:cubicBezTo>
                    <a:cubicBezTo>
                      <a:pt x="2459" y="4664"/>
                      <a:pt x="2043" y="4375"/>
                      <a:pt x="1674" y="4075"/>
                    </a:cubicBezTo>
                    <a:cubicBezTo>
                      <a:pt x="1293" y="3752"/>
                      <a:pt x="924" y="3406"/>
                      <a:pt x="670" y="2956"/>
                    </a:cubicBezTo>
                    <a:cubicBezTo>
                      <a:pt x="554" y="2748"/>
                      <a:pt x="462" y="2494"/>
                      <a:pt x="416" y="2251"/>
                    </a:cubicBezTo>
                    <a:cubicBezTo>
                      <a:pt x="404" y="2124"/>
                      <a:pt x="381" y="2009"/>
                      <a:pt x="381" y="1882"/>
                    </a:cubicBezTo>
                    <a:cubicBezTo>
                      <a:pt x="381" y="1744"/>
                      <a:pt x="393" y="1628"/>
                      <a:pt x="439" y="1501"/>
                    </a:cubicBezTo>
                    <a:close/>
                    <a:moveTo>
                      <a:pt x="4075" y="6637"/>
                    </a:moveTo>
                    <a:cubicBezTo>
                      <a:pt x="4075" y="6637"/>
                      <a:pt x="4075" y="6637"/>
                      <a:pt x="4075" y="6638"/>
                    </a:cubicBezTo>
                    <a:cubicBezTo>
                      <a:pt x="4075" y="6637"/>
                      <a:pt x="4075" y="6637"/>
                      <a:pt x="4075" y="6637"/>
                    </a:cubicBezTo>
                    <a:close/>
                    <a:moveTo>
                      <a:pt x="946" y="83"/>
                    </a:moveTo>
                    <a:cubicBezTo>
                      <a:pt x="775" y="366"/>
                      <a:pt x="541" y="595"/>
                      <a:pt x="404" y="901"/>
                    </a:cubicBezTo>
                    <a:cubicBezTo>
                      <a:pt x="312" y="1086"/>
                      <a:pt x="254" y="1259"/>
                      <a:pt x="208" y="1443"/>
                    </a:cubicBezTo>
                    <a:cubicBezTo>
                      <a:pt x="0" y="2321"/>
                      <a:pt x="254" y="3163"/>
                      <a:pt x="831" y="3925"/>
                    </a:cubicBezTo>
                    <a:cubicBezTo>
                      <a:pt x="1512" y="4825"/>
                      <a:pt x="2263" y="5991"/>
                      <a:pt x="2193" y="7157"/>
                    </a:cubicBezTo>
                    <a:cubicBezTo>
                      <a:pt x="2424" y="6811"/>
                      <a:pt x="2447" y="6441"/>
                      <a:pt x="2436" y="6049"/>
                    </a:cubicBezTo>
                    <a:lnTo>
                      <a:pt x="2436" y="6049"/>
                    </a:lnTo>
                    <a:cubicBezTo>
                      <a:pt x="2531" y="6302"/>
                      <a:pt x="2776" y="6338"/>
                      <a:pt x="3052" y="6338"/>
                    </a:cubicBezTo>
                    <a:cubicBezTo>
                      <a:pt x="3162" y="6338"/>
                      <a:pt x="3277" y="6332"/>
                      <a:pt x="3390" y="6332"/>
                    </a:cubicBezTo>
                    <a:cubicBezTo>
                      <a:pt x="3677" y="6332"/>
                      <a:pt x="3948" y="6370"/>
                      <a:pt x="4075" y="6637"/>
                    </a:cubicBezTo>
                    <a:lnTo>
                      <a:pt x="4075" y="6637"/>
                    </a:lnTo>
                    <a:cubicBezTo>
                      <a:pt x="3752" y="5956"/>
                      <a:pt x="4479" y="5137"/>
                      <a:pt x="3555" y="4710"/>
                    </a:cubicBezTo>
                    <a:cubicBezTo>
                      <a:pt x="3948" y="4548"/>
                      <a:pt x="4040" y="4456"/>
                      <a:pt x="4340" y="4156"/>
                    </a:cubicBezTo>
                    <a:lnTo>
                      <a:pt x="4340" y="4156"/>
                    </a:lnTo>
                    <a:cubicBezTo>
                      <a:pt x="4227" y="4169"/>
                      <a:pt x="4126" y="4173"/>
                      <a:pt x="4036" y="4173"/>
                    </a:cubicBezTo>
                    <a:cubicBezTo>
                      <a:pt x="3714" y="4173"/>
                      <a:pt x="3544" y="4110"/>
                      <a:pt x="3544" y="4110"/>
                    </a:cubicBezTo>
                    <a:cubicBezTo>
                      <a:pt x="3659" y="3994"/>
                      <a:pt x="3775" y="3821"/>
                      <a:pt x="3775" y="3821"/>
                    </a:cubicBezTo>
                    <a:lnTo>
                      <a:pt x="3775" y="3821"/>
                    </a:lnTo>
                    <a:cubicBezTo>
                      <a:pt x="3548" y="3867"/>
                      <a:pt x="3325" y="3891"/>
                      <a:pt x="3106" y="3891"/>
                    </a:cubicBezTo>
                    <a:cubicBezTo>
                      <a:pt x="2656" y="3891"/>
                      <a:pt x="2224" y="3789"/>
                      <a:pt x="1813" y="3556"/>
                    </a:cubicBezTo>
                    <a:cubicBezTo>
                      <a:pt x="2032" y="3521"/>
                      <a:pt x="2228" y="3348"/>
                      <a:pt x="2251" y="3129"/>
                    </a:cubicBezTo>
                    <a:cubicBezTo>
                      <a:pt x="2263" y="2921"/>
                      <a:pt x="2090" y="2702"/>
                      <a:pt x="1870" y="2655"/>
                    </a:cubicBezTo>
                    <a:lnTo>
                      <a:pt x="1870" y="2655"/>
                    </a:lnTo>
                    <a:cubicBezTo>
                      <a:pt x="1997" y="2759"/>
                      <a:pt x="1997" y="3002"/>
                      <a:pt x="1882" y="3117"/>
                    </a:cubicBezTo>
                    <a:cubicBezTo>
                      <a:pt x="1789" y="3210"/>
                      <a:pt x="1658" y="3251"/>
                      <a:pt x="1520" y="3251"/>
                    </a:cubicBezTo>
                    <a:cubicBezTo>
                      <a:pt x="1487" y="3251"/>
                      <a:pt x="1453" y="3249"/>
                      <a:pt x="1420" y="3244"/>
                    </a:cubicBezTo>
                    <a:cubicBezTo>
                      <a:pt x="947" y="3209"/>
                      <a:pt x="728" y="2552"/>
                      <a:pt x="635" y="2171"/>
                    </a:cubicBezTo>
                    <a:cubicBezTo>
                      <a:pt x="447" y="1474"/>
                      <a:pt x="598" y="714"/>
                      <a:pt x="946" y="83"/>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0"/>
              <p:cNvSpPr/>
              <p:nvPr/>
            </p:nvSpPr>
            <p:spPr>
              <a:xfrm>
                <a:off x="8488724" y="4560970"/>
                <a:ext cx="54066" cy="151766"/>
              </a:xfrm>
              <a:custGeom>
                <a:avLst/>
                <a:gdLst/>
                <a:ahLst/>
                <a:cxnLst/>
                <a:rect l="l" t="t" r="r" b="b"/>
                <a:pathLst>
                  <a:path w="1674" h="4699" extrusionOk="0">
                    <a:moveTo>
                      <a:pt x="450" y="994"/>
                    </a:moveTo>
                    <a:lnTo>
                      <a:pt x="450" y="994"/>
                    </a:lnTo>
                    <a:cubicBezTo>
                      <a:pt x="531" y="1201"/>
                      <a:pt x="612" y="1409"/>
                      <a:pt x="647" y="1640"/>
                    </a:cubicBezTo>
                    <a:cubicBezTo>
                      <a:pt x="693" y="1871"/>
                      <a:pt x="727" y="2102"/>
                      <a:pt x="739" y="2332"/>
                    </a:cubicBezTo>
                    <a:cubicBezTo>
                      <a:pt x="739" y="2563"/>
                      <a:pt x="739" y="2806"/>
                      <a:pt x="693" y="3037"/>
                    </a:cubicBezTo>
                    <a:cubicBezTo>
                      <a:pt x="670" y="3267"/>
                      <a:pt x="623" y="3521"/>
                      <a:pt x="554" y="3752"/>
                    </a:cubicBezTo>
                    <a:cubicBezTo>
                      <a:pt x="589" y="3521"/>
                      <a:pt x="635" y="3291"/>
                      <a:pt x="647" y="3048"/>
                    </a:cubicBezTo>
                    <a:cubicBezTo>
                      <a:pt x="658" y="2817"/>
                      <a:pt x="681" y="2563"/>
                      <a:pt x="681" y="2332"/>
                    </a:cubicBezTo>
                    <a:cubicBezTo>
                      <a:pt x="681" y="2102"/>
                      <a:pt x="647" y="1871"/>
                      <a:pt x="612" y="1663"/>
                    </a:cubicBezTo>
                    <a:cubicBezTo>
                      <a:pt x="566" y="1432"/>
                      <a:pt x="508" y="1213"/>
                      <a:pt x="450" y="994"/>
                    </a:cubicBezTo>
                    <a:close/>
                    <a:moveTo>
                      <a:pt x="0" y="1"/>
                    </a:moveTo>
                    <a:lnTo>
                      <a:pt x="0" y="1"/>
                    </a:lnTo>
                    <a:cubicBezTo>
                      <a:pt x="531" y="1501"/>
                      <a:pt x="623" y="3140"/>
                      <a:pt x="266" y="4699"/>
                    </a:cubicBezTo>
                    <a:cubicBezTo>
                      <a:pt x="693" y="4387"/>
                      <a:pt x="1016" y="3718"/>
                      <a:pt x="981" y="3187"/>
                    </a:cubicBezTo>
                    <a:lnTo>
                      <a:pt x="981" y="3187"/>
                    </a:lnTo>
                    <a:cubicBezTo>
                      <a:pt x="1108" y="3360"/>
                      <a:pt x="1270" y="4052"/>
                      <a:pt x="1304" y="4087"/>
                    </a:cubicBezTo>
                    <a:cubicBezTo>
                      <a:pt x="1674" y="3013"/>
                      <a:pt x="589" y="820"/>
                      <a:pt x="0"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0"/>
              <p:cNvSpPr/>
              <p:nvPr/>
            </p:nvSpPr>
            <p:spPr>
              <a:xfrm>
                <a:off x="8350361" y="4354589"/>
                <a:ext cx="171564" cy="50061"/>
              </a:xfrm>
              <a:custGeom>
                <a:avLst/>
                <a:gdLst/>
                <a:ahLst/>
                <a:cxnLst/>
                <a:rect l="l" t="t" r="r" b="b"/>
                <a:pathLst>
                  <a:path w="5312" h="1550" extrusionOk="0">
                    <a:moveTo>
                      <a:pt x="1067" y="1"/>
                    </a:moveTo>
                    <a:cubicBezTo>
                      <a:pt x="642" y="1"/>
                      <a:pt x="333" y="128"/>
                      <a:pt x="244" y="458"/>
                    </a:cubicBezTo>
                    <a:cubicBezTo>
                      <a:pt x="0" y="1376"/>
                      <a:pt x="2016" y="1550"/>
                      <a:pt x="3577" y="1550"/>
                    </a:cubicBezTo>
                    <a:cubicBezTo>
                      <a:pt x="4529" y="1550"/>
                      <a:pt x="5311" y="1485"/>
                      <a:pt x="5311" y="1485"/>
                    </a:cubicBezTo>
                    <a:cubicBezTo>
                      <a:pt x="5311" y="1485"/>
                      <a:pt x="2515" y="1"/>
                      <a:pt x="1067" y="1"/>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0"/>
              <p:cNvSpPr/>
              <p:nvPr/>
            </p:nvSpPr>
            <p:spPr>
              <a:xfrm>
                <a:off x="8388440" y="4265383"/>
                <a:ext cx="134228" cy="111459"/>
              </a:xfrm>
              <a:custGeom>
                <a:avLst/>
                <a:gdLst/>
                <a:ahLst/>
                <a:cxnLst/>
                <a:rect l="l" t="t" r="r" b="b"/>
                <a:pathLst>
                  <a:path w="4156" h="3451" extrusionOk="0">
                    <a:moveTo>
                      <a:pt x="1532" y="0"/>
                    </a:moveTo>
                    <a:cubicBezTo>
                      <a:pt x="1396" y="0"/>
                      <a:pt x="1265" y="50"/>
                      <a:pt x="1143" y="161"/>
                    </a:cubicBezTo>
                    <a:cubicBezTo>
                      <a:pt x="0" y="1200"/>
                      <a:pt x="4156" y="3451"/>
                      <a:pt x="4156" y="3451"/>
                    </a:cubicBezTo>
                    <a:cubicBezTo>
                      <a:pt x="4156" y="3451"/>
                      <a:pt x="2665" y="0"/>
                      <a:pt x="1532"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0"/>
              <p:cNvSpPr/>
              <p:nvPr/>
            </p:nvSpPr>
            <p:spPr>
              <a:xfrm>
                <a:off x="8481618" y="4212124"/>
                <a:ext cx="94825" cy="166203"/>
              </a:xfrm>
              <a:custGeom>
                <a:avLst/>
                <a:gdLst/>
                <a:ahLst/>
                <a:cxnLst/>
                <a:rect l="l" t="t" r="r" b="b"/>
                <a:pathLst>
                  <a:path w="2936" h="5146" extrusionOk="0">
                    <a:moveTo>
                      <a:pt x="1593" y="0"/>
                    </a:moveTo>
                    <a:cubicBezTo>
                      <a:pt x="1560" y="0"/>
                      <a:pt x="1526" y="3"/>
                      <a:pt x="1490" y="10"/>
                    </a:cubicBezTo>
                    <a:cubicBezTo>
                      <a:pt x="1" y="263"/>
                      <a:pt x="2067" y="5146"/>
                      <a:pt x="2067" y="5146"/>
                    </a:cubicBezTo>
                    <a:cubicBezTo>
                      <a:pt x="2067" y="5146"/>
                      <a:pt x="2936" y="0"/>
                      <a:pt x="1593"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 name="Google Shape;830;p10"/>
            <p:cNvSpPr/>
            <p:nvPr/>
          </p:nvSpPr>
          <p:spPr>
            <a:xfrm>
              <a:off x="4470392" y="114913"/>
              <a:ext cx="203216" cy="242328"/>
            </a:xfrm>
            <a:custGeom>
              <a:avLst/>
              <a:gdLst/>
              <a:ahLst/>
              <a:cxnLst/>
              <a:rect l="l" t="t" r="r" b="b"/>
              <a:pathLst>
                <a:path w="6292" h="7503" extrusionOk="0">
                  <a:moveTo>
                    <a:pt x="3141" y="0"/>
                  </a:moveTo>
                  <a:cubicBezTo>
                    <a:pt x="2979" y="0"/>
                    <a:pt x="2852" y="173"/>
                    <a:pt x="2794" y="427"/>
                  </a:cubicBezTo>
                  <a:lnTo>
                    <a:pt x="2390" y="173"/>
                  </a:lnTo>
                  <a:lnTo>
                    <a:pt x="2944" y="2943"/>
                  </a:lnTo>
                  <a:lnTo>
                    <a:pt x="174" y="2401"/>
                  </a:lnTo>
                  <a:lnTo>
                    <a:pt x="416" y="2805"/>
                  </a:lnTo>
                  <a:cubicBezTo>
                    <a:pt x="174" y="2863"/>
                    <a:pt x="1" y="2990"/>
                    <a:pt x="1" y="3151"/>
                  </a:cubicBezTo>
                  <a:cubicBezTo>
                    <a:pt x="1" y="3313"/>
                    <a:pt x="174" y="3440"/>
                    <a:pt x="416" y="3497"/>
                  </a:cubicBezTo>
                  <a:lnTo>
                    <a:pt x="174" y="3901"/>
                  </a:lnTo>
                  <a:lnTo>
                    <a:pt x="174" y="3901"/>
                  </a:lnTo>
                  <a:lnTo>
                    <a:pt x="2956" y="3347"/>
                  </a:lnTo>
                  <a:lnTo>
                    <a:pt x="2390" y="7330"/>
                  </a:lnTo>
                  <a:lnTo>
                    <a:pt x="2794" y="7087"/>
                  </a:lnTo>
                  <a:cubicBezTo>
                    <a:pt x="2852" y="7330"/>
                    <a:pt x="2979" y="7503"/>
                    <a:pt x="3141" y="7503"/>
                  </a:cubicBezTo>
                  <a:cubicBezTo>
                    <a:pt x="3302" y="7503"/>
                    <a:pt x="3429" y="7330"/>
                    <a:pt x="3487" y="7087"/>
                  </a:cubicBezTo>
                  <a:lnTo>
                    <a:pt x="3891" y="7330"/>
                  </a:lnTo>
                  <a:lnTo>
                    <a:pt x="3325" y="3347"/>
                  </a:lnTo>
                  <a:lnTo>
                    <a:pt x="3325" y="3347"/>
                  </a:lnTo>
                  <a:lnTo>
                    <a:pt x="6107" y="3901"/>
                  </a:lnTo>
                  <a:lnTo>
                    <a:pt x="6107" y="3901"/>
                  </a:lnTo>
                  <a:lnTo>
                    <a:pt x="5865" y="3497"/>
                  </a:lnTo>
                  <a:cubicBezTo>
                    <a:pt x="6119" y="3440"/>
                    <a:pt x="6292" y="3313"/>
                    <a:pt x="6292" y="3151"/>
                  </a:cubicBezTo>
                  <a:cubicBezTo>
                    <a:pt x="6292" y="2990"/>
                    <a:pt x="6107" y="2863"/>
                    <a:pt x="5865" y="2805"/>
                  </a:cubicBezTo>
                  <a:lnTo>
                    <a:pt x="6119" y="2401"/>
                  </a:lnTo>
                  <a:lnTo>
                    <a:pt x="3348" y="2943"/>
                  </a:lnTo>
                  <a:lnTo>
                    <a:pt x="3891" y="173"/>
                  </a:lnTo>
                  <a:lnTo>
                    <a:pt x="3487" y="427"/>
                  </a:lnTo>
                  <a:cubicBezTo>
                    <a:pt x="3429" y="173"/>
                    <a:pt x="3302" y="0"/>
                    <a:pt x="3141" y="0"/>
                  </a:cubicBezTo>
                  <a:close/>
                </a:path>
              </a:pathLst>
            </a:custGeom>
            <a:solidFill>
              <a:schemeClr val="accent2"/>
            </a:solidFill>
            <a:ln>
              <a:noFill/>
            </a:ln>
            <a:effectLst>
              <a:outerShdw blurRad="28575"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 name="Google Shape;831;p10"/>
          <p:cNvSpPr txBox="1">
            <a:spLocks noGrp="1"/>
          </p:cNvSpPr>
          <p:nvPr>
            <p:ph type="title"/>
          </p:nvPr>
        </p:nvSpPr>
        <p:spPr>
          <a:xfrm>
            <a:off x="817400" y="588625"/>
            <a:ext cx="4108200" cy="1069500"/>
          </a:xfrm>
          <a:prstGeom prst="rect">
            <a:avLst/>
          </a:prstGeom>
        </p:spPr>
        <p:txBody>
          <a:bodyPr spcFirstLastPara="1" wrap="square" lIns="91425" tIns="91425" rIns="91425" bIns="91425" anchor="ctr" anchorCtr="0">
            <a:noAutofit/>
          </a:bodyPr>
          <a:lstStyle>
            <a:lvl1pPr lvl="0" algn="l">
              <a:spcBef>
                <a:spcPts val="0"/>
              </a:spcBef>
              <a:spcAft>
                <a:spcPts val="0"/>
              </a:spcAft>
              <a:buClr>
                <a:schemeClr val="accent5"/>
              </a:buClr>
              <a:buSzPts val="2800"/>
              <a:buNone/>
              <a:defRPr sz="3100">
                <a:solidFill>
                  <a:schemeClr val="accent5"/>
                </a:solidFill>
              </a:defRPr>
            </a:lvl1pPr>
            <a:lvl2pPr lvl="1">
              <a:spcBef>
                <a:spcPts val="0"/>
              </a:spcBef>
              <a:spcAft>
                <a:spcPts val="0"/>
              </a:spcAft>
              <a:buClr>
                <a:schemeClr val="accent5"/>
              </a:buClr>
              <a:buSzPts val="2800"/>
              <a:buNone/>
              <a:defRPr>
                <a:solidFill>
                  <a:schemeClr val="accent5"/>
                </a:solidFill>
                <a:latin typeface="Nunito"/>
                <a:ea typeface="Nunito"/>
                <a:cs typeface="Nunito"/>
                <a:sym typeface="Nunito"/>
              </a:defRPr>
            </a:lvl2pPr>
            <a:lvl3pPr lvl="2">
              <a:spcBef>
                <a:spcPts val="0"/>
              </a:spcBef>
              <a:spcAft>
                <a:spcPts val="0"/>
              </a:spcAft>
              <a:buClr>
                <a:schemeClr val="accent5"/>
              </a:buClr>
              <a:buSzPts val="2800"/>
              <a:buNone/>
              <a:defRPr>
                <a:solidFill>
                  <a:schemeClr val="accent5"/>
                </a:solidFill>
                <a:latin typeface="Nunito"/>
                <a:ea typeface="Nunito"/>
                <a:cs typeface="Nunito"/>
                <a:sym typeface="Nunito"/>
              </a:defRPr>
            </a:lvl3pPr>
            <a:lvl4pPr lvl="3">
              <a:spcBef>
                <a:spcPts val="0"/>
              </a:spcBef>
              <a:spcAft>
                <a:spcPts val="0"/>
              </a:spcAft>
              <a:buClr>
                <a:schemeClr val="accent5"/>
              </a:buClr>
              <a:buSzPts val="2800"/>
              <a:buNone/>
              <a:defRPr>
                <a:solidFill>
                  <a:schemeClr val="accent5"/>
                </a:solidFill>
                <a:latin typeface="Nunito"/>
                <a:ea typeface="Nunito"/>
                <a:cs typeface="Nunito"/>
                <a:sym typeface="Nunito"/>
              </a:defRPr>
            </a:lvl4pPr>
            <a:lvl5pPr lvl="4">
              <a:spcBef>
                <a:spcPts val="0"/>
              </a:spcBef>
              <a:spcAft>
                <a:spcPts val="0"/>
              </a:spcAft>
              <a:buClr>
                <a:schemeClr val="accent5"/>
              </a:buClr>
              <a:buSzPts val="2800"/>
              <a:buNone/>
              <a:defRPr>
                <a:solidFill>
                  <a:schemeClr val="accent5"/>
                </a:solidFill>
                <a:latin typeface="Nunito"/>
                <a:ea typeface="Nunito"/>
                <a:cs typeface="Nunito"/>
                <a:sym typeface="Nunito"/>
              </a:defRPr>
            </a:lvl5pPr>
            <a:lvl6pPr lvl="5">
              <a:spcBef>
                <a:spcPts val="0"/>
              </a:spcBef>
              <a:spcAft>
                <a:spcPts val="0"/>
              </a:spcAft>
              <a:buClr>
                <a:schemeClr val="accent5"/>
              </a:buClr>
              <a:buSzPts val="2800"/>
              <a:buNone/>
              <a:defRPr>
                <a:solidFill>
                  <a:schemeClr val="accent5"/>
                </a:solidFill>
                <a:latin typeface="Nunito"/>
                <a:ea typeface="Nunito"/>
                <a:cs typeface="Nunito"/>
                <a:sym typeface="Nunito"/>
              </a:defRPr>
            </a:lvl6pPr>
            <a:lvl7pPr lvl="6">
              <a:spcBef>
                <a:spcPts val="0"/>
              </a:spcBef>
              <a:spcAft>
                <a:spcPts val="0"/>
              </a:spcAft>
              <a:buClr>
                <a:schemeClr val="accent5"/>
              </a:buClr>
              <a:buSzPts val="2800"/>
              <a:buNone/>
              <a:defRPr>
                <a:solidFill>
                  <a:schemeClr val="accent5"/>
                </a:solidFill>
                <a:latin typeface="Nunito"/>
                <a:ea typeface="Nunito"/>
                <a:cs typeface="Nunito"/>
                <a:sym typeface="Nunito"/>
              </a:defRPr>
            </a:lvl7pPr>
            <a:lvl8pPr lvl="7">
              <a:spcBef>
                <a:spcPts val="0"/>
              </a:spcBef>
              <a:spcAft>
                <a:spcPts val="0"/>
              </a:spcAft>
              <a:buClr>
                <a:schemeClr val="accent5"/>
              </a:buClr>
              <a:buSzPts val="2800"/>
              <a:buNone/>
              <a:defRPr>
                <a:solidFill>
                  <a:schemeClr val="accent5"/>
                </a:solidFill>
                <a:latin typeface="Nunito"/>
                <a:ea typeface="Nunito"/>
                <a:cs typeface="Nunito"/>
                <a:sym typeface="Nunito"/>
              </a:defRPr>
            </a:lvl8pPr>
            <a:lvl9pPr lvl="8">
              <a:spcBef>
                <a:spcPts val="0"/>
              </a:spcBef>
              <a:spcAft>
                <a:spcPts val="0"/>
              </a:spcAft>
              <a:buClr>
                <a:schemeClr val="accent5"/>
              </a:buClr>
              <a:buSzPts val="2800"/>
              <a:buNone/>
              <a:defRPr>
                <a:solidFill>
                  <a:schemeClr val="accent5"/>
                </a:solidFill>
                <a:latin typeface="Nunito"/>
                <a:ea typeface="Nunito"/>
                <a:cs typeface="Nunito"/>
                <a:sym typeface="Nunito"/>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hyperlink" Target="https://plantillaspowerpoint.org/"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slideLayout" Target="../slideLayouts/slideLayout50.xml"/><Relationship Id="rId18" Type="http://schemas.openxmlformats.org/officeDocument/2006/relationships/slideLayout" Target="../slideLayouts/slideLayout55.xml"/><Relationship Id="rId26" Type="http://schemas.openxmlformats.org/officeDocument/2006/relationships/slideLayout" Target="../slideLayouts/slideLayout63.xml"/><Relationship Id="rId39" Type="http://schemas.openxmlformats.org/officeDocument/2006/relationships/image" Target="../media/image1.png"/><Relationship Id="rId3" Type="http://schemas.openxmlformats.org/officeDocument/2006/relationships/slideLayout" Target="../slideLayouts/slideLayout40.xml"/><Relationship Id="rId21" Type="http://schemas.openxmlformats.org/officeDocument/2006/relationships/slideLayout" Target="../slideLayouts/slideLayout58.xml"/><Relationship Id="rId34" Type="http://schemas.openxmlformats.org/officeDocument/2006/relationships/slideLayout" Target="../slideLayouts/slideLayout71.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17" Type="http://schemas.openxmlformats.org/officeDocument/2006/relationships/slideLayout" Target="../slideLayouts/slideLayout54.xml"/><Relationship Id="rId25" Type="http://schemas.openxmlformats.org/officeDocument/2006/relationships/slideLayout" Target="../slideLayouts/slideLayout62.xml"/><Relationship Id="rId33" Type="http://schemas.openxmlformats.org/officeDocument/2006/relationships/slideLayout" Target="../slideLayouts/slideLayout70.xml"/><Relationship Id="rId38" Type="http://schemas.openxmlformats.org/officeDocument/2006/relationships/hyperlink" Target="https://plantillaspowerpoint.org/" TargetMode="External"/><Relationship Id="rId2" Type="http://schemas.openxmlformats.org/officeDocument/2006/relationships/slideLayout" Target="../slideLayouts/slideLayout39.xml"/><Relationship Id="rId16" Type="http://schemas.openxmlformats.org/officeDocument/2006/relationships/slideLayout" Target="../slideLayouts/slideLayout53.xml"/><Relationship Id="rId20" Type="http://schemas.openxmlformats.org/officeDocument/2006/relationships/slideLayout" Target="../slideLayouts/slideLayout57.xml"/><Relationship Id="rId29" Type="http://schemas.openxmlformats.org/officeDocument/2006/relationships/slideLayout" Target="../slideLayouts/slideLayout66.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24" Type="http://schemas.openxmlformats.org/officeDocument/2006/relationships/slideLayout" Target="../slideLayouts/slideLayout61.xml"/><Relationship Id="rId32" Type="http://schemas.openxmlformats.org/officeDocument/2006/relationships/slideLayout" Target="../slideLayouts/slideLayout69.xml"/><Relationship Id="rId37" Type="http://schemas.openxmlformats.org/officeDocument/2006/relationships/theme" Target="../theme/theme2.xml"/><Relationship Id="rId5" Type="http://schemas.openxmlformats.org/officeDocument/2006/relationships/slideLayout" Target="../slideLayouts/slideLayout42.xml"/><Relationship Id="rId15" Type="http://schemas.openxmlformats.org/officeDocument/2006/relationships/slideLayout" Target="../slideLayouts/slideLayout52.xml"/><Relationship Id="rId23" Type="http://schemas.openxmlformats.org/officeDocument/2006/relationships/slideLayout" Target="../slideLayouts/slideLayout60.xml"/><Relationship Id="rId28" Type="http://schemas.openxmlformats.org/officeDocument/2006/relationships/slideLayout" Target="../slideLayouts/slideLayout65.xml"/><Relationship Id="rId36" Type="http://schemas.openxmlformats.org/officeDocument/2006/relationships/slideLayout" Target="../slideLayouts/slideLayout73.xml"/><Relationship Id="rId10" Type="http://schemas.openxmlformats.org/officeDocument/2006/relationships/slideLayout" Target="../slideLayouts/slideLayout47.xml"/><Relationship Id="rId19" Type="http://schemas.openxmlformats.org/officeDocument/2006/relationships/slideLayout" Target="../slideLayouts/slideLayout56.xml"/><Relationship Id="rId31" Type="http://schemas.openxmlformats.org/officeDocument/2006/relationships/slideLayout" Target="../slideLayouts/slideLayout68.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slideLayout" Target="../slideLayouts/slideLayout51.xml"/><Relationship Id="rId22" Type="http://schemas.openxmlformats.org/officeDocument/2006/relationships/slideLayout" Target="../slideLayouts/slideLayout59.xml"/><Relationship Id="rId27" Type="http://schemas.openxmlformats.org/officeDocument/2006/relationships/slideLayout" Target="../slideLayouts/slideLayout64.xml"/><Relationship Id="rId30" Type="http://schemas.openxmlformats.org/officeDocument/2006/relationships/slideLayout" Target="../slideLayouts/slideLayout67.xml"/><Relationship Id="rId35" Type="http://schemas.openxmlformats.org/officeDocument/2006/relationships/slideLayout" Target="../slideLayouts/slideLayout72.xml"/></Relationships>
</file>

<file path=ppt/slideMasters/_rels/slideMaster3.xml.rels><?xml version="1.0" encoding="UTF-8" standalone="yes"?>
<Relationships xmlns="http://schemas.openxmlformats.org/package/2006/relationships"><Relationship Id="rId3" Type="http://schemas.openxmlformats.org/officeDocument/2006/relationships/hyperlink" Target="https://plantillaspowerpoint.org/" TargetMode="External"/><Relationship Id="rId2" Type="http://schemas.openxmlformats.org/officeDocument/2006/relationships/theme" Target="../theme/theme3.xml"/><Relationship Id="rId1" Type="http://schemas.openxmlformats.org/officeDocument/2006/relationships/slideLayout" Target="../slideLayouts/slideLayout74.xml"/><Relationship Id="rId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58775" y="445025"/>
            <a:ext cx="7626300" cy="5727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1pPr>
            <a:lvl2pPr lvl="1"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2pPr>
            <a:lvl3pPr lvl="2"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3pPr>
            <a:lvl4pPr lvl="3"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4pPr>
            <a:lvl5pPr lvl="4"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5pPr>
            <a:lvl6pPr lvl="5"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6pPr>
            <a:lvl7pPr lvl="6"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7pPr>
            <a:lvl8pPr lvl="7"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8pPr>
            <a:lvl9pPr lvl="8"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9pPr>
          </a:lstStyle>
          <a:p>
            <a:endParaRPr/>
          </a:p>
        </p:txBody>
      </p:sp>
      <p:sp>
        <p:nvSpPr>
          <p:cNvPr id="7" name="Google Shape;7;p1"/>
          <p:cNvSpPr txBox="1">
            <a:spLocks noGrp="1"/>
          </p:cNvSpPr>
          <p:nvPr>
            <p:ph type="body" idx="1"/>
          </p:nvPr>
        </p:nvSpPr>
        <p:spPr>
          <a:xfrm>
            <a:off x="758775" y="1434450"/>
            <a:ext cx="7626300" cy="3134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1pPr>
            <a:lvl2pPr marL="914400" lvl="1"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2pPr>
            <a:lvl3pPr marL="1371600" lvl="2"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3pPr>
            <a:lvl4pPr marL="1828800" lvl="3"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4pPr>
            <a:lvl5pPr marL="2286000" lvl="4"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5pPr>
            <a:lvl6pPr marL="2743200" lvl="5"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6pPr>
            <a:lvl7pPr marL="3200400" lvl="6"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7pPr>
            <a:lvl8pPr marL="3657600" lvl="7"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8pPr>
            <a:lvl9pPr marL="4114800" lvl="8"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9pPr>
          </a:lstStyle>
          <a:p>
            <a:endParaRPr/>
          </a:p>
        </p:txBody>
      </p:sp>
      <p:sp>
        <p:nvSpPr>
          <p:cNvPr id="2" name="Rectángulo 1"/>
          <p:cNvSpPr/>
          <p:nvPr userDrawn="1"/>
        </p:nvSpPr>
        <p:spPr>
          <a:xfrm>
            <a:off x="0" y="0"/>
            <a:ext cx="9144000"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5" name="TextBox 11"/>
          <p:cNvSpPr txBox="1"/>
          <p:nvPr userDrawn="1"/>
        </p:nvSpPr>
        <p:spPr>
          <a:xfrm rot="16200000">
            <a:off x="-2722540" y="1143867"/>
            <a:ext cx="5131765" cy="246221"/>
          </a:xfrm>
          <a:prstGeom prst="rect">
            <a:avLst/>
          </a:prstGeom>
          <a:noFill/>
        </p:spPr>
        <p:txBody>
          <a:bodyPr wrap="square" rtlCol="0" anchor="ctr">
            <a:spAutoFit/>
          </a:bodyPr>
          <a:lstStyle/>
          <a:p>
            <a:r>
              <a:rPr lang="bs-Latn-BA" sz="1000" dirty="0">
                <a:solidFill>
                  <a:schemeClr val="bg1">
                    <a:lumMod val="65000"/>
                  </a:schemeClr>
                </a:solidFill>
                <a:latin typeface="Arial" panose="020B0604020202020204" pitchFamily="34" charset="0"/>
                <a:cs typeface="Arial" panose="020B0604020202020204" pitchFamily="34" charset="0"/>
              </a:rPr>
              <a:t>Find</a:t>
            </a:r>
            <a:r>
              <a:rPr lang="bs-Latn-BA" sz="1000" baseline="0" dirty="0">
                <a:solidFill>
                  <a:schemeClr val="bg1">
                    <a:lumMod val="65000"/>
                  </a:schemeClr>
                </a:solidFill>
                <a:latin typeface="Arial" panose="020B0604020202020204" pitchFamily="34" charset="0"/>
                <a:cs typeface="Arial" panose="020B0604020202020204" pitchFamily="34" charset="0"/>
              </a:rPr>
              <a:t> m</a:t>
            </a:r>
            <a:r>
              <a:rPr lang="bs-Latn-BA" sz="1000" dirty="0">
                <a:solidFill>
                  <a:schemeClr val="bg1">
                    <a:lumMod val="65000"/>
                  </a:schemeClr>
                </a:solidFill>
                <a:latin typeface="Arial" panose="020B0604020202020204" pitchFamily="34" charset="0"/>
                <a:cs typeface="Arial" panose="020B0604020202020204" pitchFamily="34" charset="0"/>
              </a:rPr>
              <a:t>ore PowerPoint templates</a:t>
            </a:r>
            <a:r>
              <a:rPr lang="bs-Latn-BA" sz="1000" baseline="0" dirty="0">
                <a:solidFill>
                  <a:schemeClr val="bg1">
                    <a:lumMod val="65000"/>
                  </a:schemeClr>
                </a:solidFill>
                <a:latin typeface="Arial" panose="020B0604020202020204" pitchFamily="34" charset="0"/>
                <a:cs typeface="Arial" panose="020B0604020202020204" pitchFamily="34" charset="0"/>
              </a:rPr>
              <a:t> on </a:t>
            </a:r>
            <a:r>
              <a:rPr lang="es-PE" sz="1000" b="1" baseline="0" dirty="0" smtClean="0">
                <a:solidFill>
                  <a:schemeClr val="bg1">
                    <a:lumMod val="65000"/>
                  </a:schemeClr>
                </a:solidFill>
                <a:latin typeface="Arial" panose="020B0604020202020204" pitchFamily="34" charset="0"/>
                <a:cs typeface="Arial" panose="020B0604020202020204" pitchFamily="34" charset="0"/>
                <a:hlinkClick r:id="rId39"/>
              </a:rPr>
              <a:t>plantillaspowerpoint.org</a:t>
            </a:r>
            <a:endParaRPr lang="en-US" sz="1000" dirty="0">
              <a:solidFill>
                <a:schemeClr val="bg1">
                  <a:lumMod val="65000"/>
                </a:schemeClr>
              </a:solidFill>
              <a:latin typeface="Arial" panose="020B0604020202020204" pitchFamily="34" charset="0"/>
              <a:cs typeface="Arial" panose="020B0604020202020204" pitchFamily="34" charset="0"/>
            </a:endParaRPr>
          </a:p>
        </p:txBody>
      </p:sp>
      <p:pic>
        <p:nvPicPr>
          <p:cNvPr id="8" name="Imagen 7"/>
          <p:cNvPicPr>
            <a:picLocks noChangeAspect="1"/>
          </p:cNvPicPr>
          <p:nvPr userDrawn="1"/>
        </p:nvPicPr>
        <p:blipFill>
          <a:blip r:embed="rId40">
            <a:extLst>
              <a:ext uri="{28A0092B-C50C-407E-A947-70E740481C1C}">
                <a14:useLocalDpi xmlns:a14="http://schemas.microsoft.com/office/drawing/2010/main" val="0"/>
              </a:ext>
            </a:extLst>
          </a:blip>
          <a:stretch>
            <a:fillRect/>
          </a:stretch>
        </p:blipFill>
        <p:spPr>
          <a:xfrm rot="16200000">
            <a:off x="-722932" y="4242625"/>
            <a:ext cx="1132548" cy="313016"/>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727" r:id="rId2"/>
    <p:sldLayoutId id="2147483649"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6" r:id="rId27"/>
    <p:sldLayoutId id="2147483677" r:id="rId28"/>
    <p:sldLayoutId id="2147483678" r:id="rId29"/>
    <p:sldLayoutId id="2147483682" r:id="rId30"/>
    <p:sldLayoutId id="2147483683" r:id="rId31"/>
    <p:sldLayoutId id="2147483684" r:id="rId32"/>
    <p:sldLayoutId id="2147483685" r:id="rId33"/>
    <p:sldLayoutId id="2147483686" r:id="rId34"/>
    <p:sldLayoutId id="2147483687" r:id="rId35"/>
    <p:sldLayoutId id="2147483688" r:id="rId36"/>
    <p:sldLayoutId id="2147483689" r:id="rId3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58775" y="445025"/>
            <a:ext cx="7626300" cy="5727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1pPr>
            <a:lvl2pPr lvl="1"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2pPr>
            <a:lvl3pPr lvl="2"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3pPr>
            <a:lvl4pPr lvl="3"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4pPr>
            <a:lvl5pPr lvl="4"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5pPr>
            <a:lvl6pPr lvl="5"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6pPr>
            <a:lvl7pPr lvl="6"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7pPr>
            <a:lvl8pPr lvl="7"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8pPr>
            <a:lvl9pPr lvl="8" algn="ctr">
              <a:spcBef>
                <a:spcPts val="0"/>
              </a:spcBef>
              <a:spcAft>
                <a:spcPts val="0"/>
              </a:spcAft>
              <a:buClr>
                <a:schemeClr val="dk1"/>
              </a:buClr>
              <a:buSzPts val="2800"/>
              <a:buFont typeface="Milonga"/>
              <a:buNone/>
              <a:defRPr sz="2800" b="1">
                <a:solidFill>
                  <a:schemeClr val="dk1"/>
                </a:solidFill>
                <a:latin typeface="Milonga"/>
                <a:ea typeface="Milonga"/>
                <a:cs typeface="Milonga"/>
                <a:sym typeface="Milonga"/>
              </a:defRPr>
            </a:lvl9pPr>
          </a:lstStyle>
          <a:p>
            <a:endParaRPr/>
          </a:p>
        </p:txBody>
      </p:sp>
      <p:sp>
        <p:nvSpPr>
          <p:cNvPr id="7" name="Google Shape;7;p1"/>
          <p:cNvSpPr txBox="1">
            <a:spLocks noGrp="1"/>
          </p:cNvSpPr>
          <p:nvPr>
            <p:ph type="body" idx="1"/>
          </p:nvPr>
        </p:nvSpPr>
        <p:spPr>
          <a:xfrm>
            <a:off x="758775" y="1434450"/>
            <a:ext cx="7626300" cy="3134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1pPr>
            <a:lvl2pPr marL="914400" lvl="1"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2pPr>
            <a:lvl3pPr marL="1371600" lvl="2"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3pPr>
            <a:lvl4pPr marL="1828800" lvl="3"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4pPr>
            <a:lvl5pPr marL="2286000" lvl="4"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5pPr>
            <a:lvl6pPr marL="2743200" lvl="5"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6pPr>
            <a:lvl7pPr marL="3200400" lvl="6"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7pPr>
            <a:lvl8pPr marL="3657600" lvl="7"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8pPr>
            <a:lvl9pPr marL="4114800" lvl="8" indent="-317500">
              <a:lnSpc>
                <a:spcPct val="100000"/>
              </a:lnSpc>
              <a:spcBef>
                <a:spcPts val="0"/>
              </a:spcBef>
              <a:spcAft>
                <a:spcPts val="0"/>
              </a:spcAft>
              <a:buClr>
                <a:schemeClr val="dk2"/>
              </a:buClr>
              <a:buSzPts val="1400"/>
              <a:buFont typeface="Adamina"/>
              <a:buChar char="■"/>
              <a:defRPr>
                <a:solidFill>
                  <a:schemeClr val="dk2"/>
                </a:solidFill>
                <a:latin typeface="Adamina"/>
                <a:ea typeface="Adamina"/>
                <a:cs typeface="Adamina"/>
                <a:sym typeface="Adamina"/>
              </a:defRPr>
            </a:lvl9pPr>
          </a:lstStyle>
          <a:p>
            <a:endParaRPr/>
          </a:p>
        </p:txBody>
      </p:sp>
      <p:sp>
        <p:nvSpPr>
          <p:cNvPr id="4" name="TextBox 11"/>
          <p:cNvSpPr txBox="1"/>
          <p:nvPr userDrawn="1"/>
        </p:nvSpPr>
        <p:spPr>
          <a:xfrm rot="16200000">
            <a:off x="-2722540" y="1143867"/>
            <a:ext cx="5131765" cy="246221"/>
          </a:xfrm>
          <a:prstGeom prst="rect">
            <a:avLst/>
          </a:prstGeom>
          <a:noFill/>
        </p:spPr>
        <p:txBody>
          <a:bodyPr wrap="square" rtlCol="0" anchor="ctr">
            <a:spAutoFit/>
          </a:bodyPr>
          <a:lstStyle/>
          <a:p>
            <a:r>
              <a:rPr lang="bs-Latn-BA" sz="1000" dirty="0">
                <a:solidFill>
                  <a:schemeClr val="bg1">
                    <a:lumMod val="65000"/>
                  </a:schemeClr>
                </a:solidFill>
                <a:latin typeface="Arial" panose="020B0604020202020204" pitchFamily="34" charset="0"/>
                <a:cs typeface="Arial" panose="020B0604020202020204" pitchFamily="34" charset="0"/>
              </a:rPr>
              <a:t>Find</a:t>
            </a:r>
            <a:r>
              <a:rPr lang="bs-Latn-BA" sz="1000" baseline="0" dirty="0">
                <a:solidFill>
                  <a:schemeClr val="bg1">
                    <a:lumMod val="65000"/>
                  </a:schemeClr>
                </a:solidFill>
                <a:latin typeface="Arial" panose="020B0604020202020204" pitchFamily="34" charset="0"/>
                <a:cs typeface="Arial" panose="020B0604020202020204" pitchFamily="34" charset="0"/>
              </a:rPr>
              <a:t> m</a:t>
            </a:r>
            <a:r>
              <a:rPr lang="bs-Latn-BA" sz="1000" dirty="0">
                <a:solidFill>
                  <a:schemeClr val="bg1">
                    <a:lumMod val="65000"/>
                  </a:schemeClr>
                </a:solidFill>
                <a:latin typeface="Arial" panose="020B0604020202020204" pitchFamily="34" charset="0"/>
                <a:cs typeface="Arial" panose="020B0604020202020204" pitchFamily="34" charset="0"/>
              </a:rPr>
              <a:t>ore PowerPoint templates</a:t>
            </a:r>
            <a:r>
              <a:rPr lang="bs-Latn-BA" sz="1000" baseline="0" dirty="0">
                <a:solidFill>
                  <a:schemeClr val="bg1">
                    <a:lumMod val="65000"/>
                  </a:schemeClr>
                </a:solidFill>
                <a:latin typeface="Arial" panose="020B0604020202020204" pitchFamily="34" charset="0"/>
                <a:cs typeface="Arial" panose="020B0604020202020204" pitchFamily="34" charset="0"/>
              </a:rPr>
              <a:t> on </a:t>
            </a:r>
            <a:r>
              <a:rPr lang="es-PE" sz="1000" b="1" baseline="0" dirty="0" smtClean="0">
                <a:solidFill>
                  <a:schemeClr val="bg1">
                    <a:lumMod val="65000"/>
                  </a:schemeClr>
                </a:solidFill>
                <a:latin typeface="Arial" panose="020B0604020202020204" pitchFamily="34" charset="0"/>
                <a:cs typeface="Arial" panose="020B0604020202020204" pitchFamily="34" charset="0"/>
                <a:hlinkClick r:id="rId38"/>
              </a:rPr>
              <a:t>plantillaspowerpoint.org</a:t>
            </a:r>
            <a:endParaRPr lang="en-US" sz="1000" dirty="0">
              <a:solidFill>
                <a:schemeClr val="bg1">
                  <a:lumMod val="65000"/>
                </a:schemeClr>
              </a:solidFill>
              <a:latin typeface="Arial" panose="020B0604020202020204" pitchFamily="34" charset="0"/>
              <a:cs typeface="Arial" panose="020B0604020202020204" pitchFamily="34" charset="0"/>
            </a:endParaRPr>
          </a:p>
        </p:txBody>
      </p:sp>
      <p:pic>
        <p:nvPicPr>
          <p:cNvPr id="5" name="Imagen 4"/>
          <p:cNvPicPr>
            <a:picLocks noChangeAspect="1"/>
          </p:cNvPicPr>
          <p:nvPr userDrawn="1"/>
        </p:nvPicPr>
        <p:blipFill>
          <a:blip r:embed="rId39">
            <a:extLst>
              <a:ext uri="{28A0092B-C50C-407E-A947-70E740481C1C}">
                <a14:useLocalDpi xmlns:a14="http://schemas.microsoft.com/office/drawing/2010/main" val="0"/>
              </a:ext>
            </a:extLst>
          </a:blip>
          <a:stretch>
            <a:fillRect/>
          </a:stretch>
        </p:blipFill>
        <p:spPr>
          <a:xfrm rot="16200000">
            <a:off x="-722932" y="4242625"/>
            <a:ext cx="1132548" cy="313016"/>
          </a:xfrm>
          <a:prstGeom prst="rect">
            <a:avLst/>
          </a:prstGeom>
        </p:spPr>
      </p:pic>
    </p:spTree>
    <p:extLst>
      <p:ext uri="{BB962C8B-B14F-4D97-AF65-F5344CB8AC3E}">
        <p14:creationId xmlns:p14="http://schemas.microsoft.com/office/powerpoint/2010/main" val="2996468667"/>
      </p:ext>
    </p:extLst>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 id="2147483719" r:id="rId29"/>
    <p:sldLayoutId id="2147483720" r:id="rId30"/>
    <p:sldLayoutId id="2147483721" r:id="rId31"/>
    <p:sldLayoutId id="2147483722" r:id="rId32"/>
    <p:sldLayoutId id="2147483723" r:id="rId33"/>
    <p:sldLayoutId id="2147483724" r:id="rId34"/>
    <p:sldLayoutId id="2147483725" r:id="rId35"/>
    <p:sldLayoutId id="2147483726"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493"/>
        <p:cNvGrpSpPr/>
        <p:nvPr/>
      </p:nvGrpSpPr>
      <p:grpSpPr>
        <a:xfrm>
          <a:off x="0" y="0"/>
          <a:ext cx="0" cy="0"/>
          <a:chOff x="0" y="0"/>
          <a:chExt cx="0" cy="0"/>
        </a:xfrm>
      </p:grpSpPr>
      <p:sp>
        <p:nvSpPr>
          <p:cNvPr id="2494" name="Google Shape;2494;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495" name="Google Shape;2495;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2" name="Rectángulo 1"/>
          <p:cNvSpPr/>
          <p:nvPr userDrawn="1"/>
        </p:nvSpPr>
        <p:spPr>
          <a:xfrm>
            <a:off x="0" y="0"/>
            <a:ext cx="9144000" cy="5143500"/>
          </a:xfrm>
          <a:prstGeom prst="rect">
            <a:avLst/>
          </a:prstGeom>
          <a:solidFill>
            <a:srgbClr val="D6B3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5" name="TextBox 11"/>
          <p:cNvSpPr txBox="1"/>
          <p:nvPr userDrawn="1"/>
        </p:nvSpPr>
        <p:spPr>
          <a:xfrm rot="16200000">
            <a:off x="-2722540" y="1143867"/>
            <a:ext cx="5131765" cy="246221"/>
          </a:xfrm>
          <a:prstGeom prst="rect">
            <a:avLst/>
          </a:prstGeom>
          <a:noFill/>
        </p:spPr>
        <p:txBody>
          <a:bodyPr wrap="square" rtlCol="0" anchor="ctr">
            <a:spAutoFit/>
          </a:bodyPr>
          <a:lstStyle/>
          <a:p>
            <a:r>
              <a:rPr lang="bs-Latn-BA" sz="1000" dirty="0">
                <a:solidFill>
                  <a:srgbClr val="B6A67C"/>
                </a:solidFill>
                <a:latin typeface="Arial" panose="020B0604020202020204" pitchFamily="34" charset="0"/>
                <a:cs typeface="Arial" panose="020B0604020202020204" pitchFamily="34" charset="0"/>
              </a:rPr>
              <a:t>Find</a:t>
            </a:r>
            <a:r>
              <a:rPr lang="bs-Latn-BA" sz="1000" baseline="0" dirty="0">
                <a:solidFill>
                  <a:srgbClr val="B6A67C"/>
                </a:solidFill>
                <a:latin typeface="Arial" panose="020B0604020202020204" pitchFamily="34" charset="0"/>
                <a:cs typeface="Arial" panose="020B0604020202020204" pitchFamily="34" charset="0"/>
              </a:rPr>
              <a:t> m</a:t>
            </a:r>
            <a:r>
              <a:rPr lang="bs-Latn-BA" sz="1000" dirty="0">
                <a:solidFill>
                  <a:srgbClr val="B6A67C"/>
                </a:solidFill>
                <a:latin typeface="Arial" panose="020B0604020202020204" pitchFamily="34" charset="0"/>
                <a:cs typeface="Arial" panose="020B0604020202020204" pitchFamily="34" charset="0"/>
              </a:rPr>
              <a:t>ore PowerPoint templates</a:t>
            </a:r>
            <a:r>
              <a:rPr lang="bs-Latn-BA" sz="1000" baseline="0" dirty="0">
                <a:solidFill>
                  <a:srgbClr val="B6A67C"/>
                </a:solidFill>
                <a:latin typeface="Arial" panose="020B0604020202020204" pitchFamily="34" charset="0"/>
                <a:cs typeface="Arial" panose="020B0604020202020204" pitchFamily="34" charset="0"/>
              </a:rPr>
              <a:t> on </a:t>
            </a:r>
            <a:r>
              <a:rPr lang="es-PE" sz="1000" b="1" baseline="0" dirty="0" smtClean="0">
                <a:solidFill>
                  <a:schemeClr val="bg1">
                    <a:lumMod val="65000"/>
                  </a:schemeClr>
                </a:solidFill>
                <a:latin typeface="Arial" panose="020B0604020202020204" pitchFamily="34" charset="0"/>
                <a:cs typeface="Arial" panose="020B0604020202020204" pitchFamily="34" charset="0"/>
                <a:hlinkClick r:id="rId3"/>
              </a:rPr>
              <a:t>plantillaspowerpoint.org</a:t>
            </a:r>
            <a:endParaRPr lang="en-US" sz="1000" dirty="0">
              <a:solidFill>
                <a:schemeClr val="bg1">
                  <a:lumMod val="65000"/>
                </a:schemeClr>
              </a:solidFill>
              <a:latin typeface="Arial" panose="020B0604020202020204" pitchFamily="34" charset="0"/>
              <a:cs typeface="Arial" panose="020B0604020202020204" pitchFamily="34" charset="0"/>
            </a:endParaRPr>
          </a:p>
        </p:txBody>
      </p:sp>
      <p:pic>
        <p:nvPicPr>
          <p:cNvPr id="6" name="Imagen 5"/>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rot="16200000">
            <a:off x="-722932" y="4242625"/>
            <a:ext cx="1132548" cy="313016"/>
          </a:xfrm>
          <a:prstGeom prst="rect">
            <a:avLst/>
          </a:prstGeom>
        </p:spPr>
      </p:pic>
    </p:spTree>
  </p:cSld>
  <p:clrMap bg1="lt1" tx1="dk1" bg2="dk2" tx2="lt2" accent1="accent1" accent2="accent2" accent3="accent3" accent4="accent4" accent5="accent5" accent6="accent6" hlink="hlink" folHlink="folHlink"/>
  <p:sldLayoutIdLst>
    <p:sldLayoutId id="214748367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12.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9.xml"/></Relationships>
</file>

<file path=ppt/slides/_rels/slide20.xml.rels><?xml version="1.0" encoding="UTF-8" standalone="yes"?>
<Relationships xmlns="http://schemas.openxmlformats.org/package/2006/relationships"><Relationship Id="rId3" Type="http://schemas.openxmlformats.org/officeDocument/2006/relationships/hyperlink" Target="https://docs.google.com/spreadsheets/d/1UmTuX8jn6mCPFbnvA6YyQos9jcqead5BDAgRQ7upWW0/copy" TargetMode="External"/><Relationship Id="rId2" Type="http://schemas.openxmlformats.org/officeDocument/2006/relationships/notesSlide" Target="../notesSlides/notesSlide19.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8.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Layout" Target="../slideLayouts/slideLayout2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27.xml"/><Relationship Id="rId1" Type="http://schemas.openxmlformats.org/officeDocument/2006/relationships/slideLayout" Target="../slideLayouts/slideLayout10.xml"/><Relationship Id="rId5" Type="http://schemas.openxmlformats.org/officeDocument/2006/relationships/image" Target="../media/image22.emf"/><Relationship Id="rId4" Type="http://schemas.openxmlformats.org/officeDocument/2006/relationships/image" Target="../media/image21.emf"/></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29.xml"/><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3" Type="http://schemas.openxmlformats.org/officeDocument/2006/relationships/hyperlink" Target="https://docs.google.com/spreadsheets/d/1UmTuX8jn6mCPFbnvA6YyQos9jcqead5BDAgRQ7upWW0/copy" TargetMode="External"/><Relationship Id="rId2" Type="http://schemas.openxmlformats.org/officeDocument/2006/relationships/notesSlide" Target="../notesSlides/notesSlide30.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24.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4.xml"/><Relationship Id="rId1" Type="http://schemas.openxmlformats.org/officeDocument/2006/relationships/slideLayout" Target="../slideLayouts/slideLayout29.xml"/><Relationship Id="rId4" Type="http://schemas.openxmlformats.org/officeDocument/2006/relationships/image" Target="../media/image26.emf"/></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37.xml"/><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notesSlide" Target="../notesSlides/notesSlide42.xml"/><Relationship Id="rId1" Type="http://schemas.openxmlformats.org/officeDocument/2006/relationships/slideLayout" Target="../slideLayouts/slideLayout5.xml"/><Relationship Id="rId6" Type="http://schemas.openxmlformats.org/officeDocument/2006/relationships/image" Target="../media/image29.emf"/><Relationship Id="rId5" Type="http://schemas.openxmlformats.org/officeDocument/2006/relationships/image" Target="../media/image13.emf"/><Relationship Id="rId4" Type="http://schemas.openxmlformats.org/officeDocument/2006/relationships/image" Target="../media/image10.emf"/></Relationships>
</file>

<file path=ppt/slides/_rels/slide47.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image" Target="../media/image30.emf"/><Relationship Id="rId7" Type="http://schemas.openxmlformats.org/officeDocument/2006/relationships/image" Target="../media/image29.emf"/><Relationship Id="rId2" Type="http://schemas.openxmlformats.org/officeDocument/2006/relationships/notesSlide" Target="../notesSlides/notesSlide43.xml"/><Relationship Id="rId1" Type="http://schemas.openxmlformats.org/officeDocument/2006/relationships/slideLayout" Target="../slideLayouts/slideLayout5.xml"/><Relationship Id="rId6" Type="http://schemas.openxmlformats.org/officeDocument/2006/relationships/image" Target="../media/image26.emf"/><Relationship Id="rId5" Type="http://schemas.openxmlformats.org/officeDocument/2006/relationships/image" Target="../media/image27.emf"/><Relationship Id="rId4" Type="http://schemas.openxmlformats.org/officeDocument/2006/relationships/image" Target="../media/image31.emf"/></Relationships>
</file>

<file path=ppt/slides/_rels/slide48.xml.rels><?xml version="1.0" encoding="UTF-8" standalone="yes"?>
<Relationships xmlns="http://schemas.openxmlformats.org/package/2006/relationships"><Relationship Id="rId8" Type="http://schemas.openxmlformats.org/officeDocument/2006/relationships/image" Target="../media/image35.emf"/><Relationship Id="rId3" Type="http://schemas.openxmlformats.org/officeDocument/2006/relationships/image" Target="../media/image32.emf"/><Relationship Id="rId7" Type="http://schemas.openxmlformats.org/officeDocument/2006/relationships/image" Target="../media/image19.emf"/><Relationship Id="rId2" Type="http://schemas.openxmlformats.org/officeDocument/2006/relationships/notesSlide" Target="../notesSlides/notesSlide44.xml"/><Relationship Id="rId1" Type="http://schemas.openxmlformats.org/officeDocument/2006/relationships/slideLayout" Target="../slideLayouts/slideLayout5.xml"/><Relationship Id="rId6" Type="http://schemas.openxmlformats.org/officeDocument/2006/relationships/image" Target="../media/image23.emf"/><Relationship Id="rId5" Type="http://schemas.openxmlformats.org/officeDocument/2006/relationships/image" Target="../media/image34.emf"/><Relationship Id="rId4" Type="http://schemas.openxmlformats.org/officeDocument/2006/relationships/image" Target="../media/image33.emf"/><Relationship Id="rId9" Type="http://schemas.openxmlformats.org/officeDocument/2006/relationships/image" Target="../media/image36.emf"/></Relationships>
</file>

<file path=ppt/slides/_rels/slide49.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45.xml"/><Relationship Id="rId1" Type="http://schemas.openxmlformats.org/officeDocument/2006/relationships/slideLayout" Target="../slideLayouts/slideLayout5.xml"/><Relationship Id="rId5" Type="http://schemas.openxmlformats.org/officeDocument/2006/relationships/image" Target="../media/image34.emf"/><Relationship Id="rId4" Type="http://schemas.openxmlformats.org/officeDocument/2006/relationships/image" Target="../media/image32.emf"/></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_rels/slide8.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2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00"/>
        <p:cNvGrpSpPr/>
        <p:nvPr/>
      </p:nvGrpSpPr>
      <p:grpSpPr>
        <a:xfrm>
          <a:off x="0" y="0"/>
          <a:ext cx="0" cy="0"/>
          <a:chOff x="0" y="0"/>
          <a:chExt cx="0" cy="0"/>
        </a:xfrm>
      </p:grpSpPr>
      <p:sp>
        <p:nvSpPr>
          <p:cNvPr id="2501" name="Google Shape;2501;p35"/>
          <p:cNvSpPr txBox="1">
            <a:spLocks noGrp="1"/>
          </p:cNvSpPr>
          <p:nvPr>
            <p:ph type="ctrTitle"/>
          </p:nvPr>
        </p:nvSpPr>
        <p:spPr>
          <a:xfrm>
            <a:off x="1395450" y="1877864"/>
            <a:ext cx="6353100" cy="1148700"/>
          </a:xfrm>
          <a:prstGeom prst="rect">
            <a:avLst/>
          </a:prstGeom>
        </p:spPr>
        <p:txBody>
          <a:bodyPr spcFirstLastPara="1" wrap="square" lIns="91425" tIns="91425" rIns="91425" bIns="91425" anchor="b" anchorCtr="0">
            <a:noAutofit/>
          </a:bodyPr>
          <a:lstStyle/>
          <a:p>
            <a:pPr lvl="0"/>
            <a:r>
              <a:rPr lang="es-PE" sz="8000" dirty="0"/>
              <a:t>BIBLE</a:t>
            </a:r>
            <a:endParaRPr sz="8000" dirty="0"/>
          </a:p>
        </p:txBody>
      </p:sp>
      <p:sp>
        <p:nvSpPr>
          <p:cNvPr id="2502" name="Google Shape;2502;p35"/>
          <p:cNvSpPr txBox="1">
            <a:spLocks noGrp="1"/>
          </p:cNvSpPr>
          <p:nvPr>
            <p:ph type="subTitle" idx="1"/>
          </p:nvPr>
        </p:nvSpPr>
        <p:spPr>
          <a:xfrm>
            <a:off x="1395450" y="3846219"/>
            <a:ext cx="63531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5F5B52"/>
                </a:solidFill>
                <a:latin typeface="Prata"/>
                <a:ea typeface="Prata"/>
                <a:cs typeface="Prata"/>
                <a:sym typeface="Prata"/>
              </a:rPr>
              <a:t>Here is where your </a:t>
            </a:r>
            <a:r>
              <a:rPr lang="en" dirty="0">
                <a:solidFill>
                  <a:srgbClr val="5F5B52"/>
                </a:solidFill>
              </a:rPr>
              <a:t>presentation</a:t>
            </a:r>
            <a:r>
              <a:rPr lang="en" dirty="0">
                <a:solidFill>
                  <a:srgbClr val="5F5B52"/>
                </a:solidFill>
                <a:latin typeface="Prata"/>
                <a:ea typeface="Prata"/>
                <a:cs typeface="Prata"/>
                <a:sym typeface="Prata"/>
              </a:rPr>
              <a:t> begin</a:t>
            </a:r>
            <a:endParaRPr dirty="0">
              <a:solidFill>
                <a:srgbClr val="5F5B52"/>
              </a:solidFill>
              <a:latin typeface="Prata"/>
              <a:ea typeface="Prata"/>
              <a:cs typeface="Prata"/>
              <a:sym typeface="Prata"/>
            </a:endParaRPr>
          </a:p>
        </p:txBody>
      </p:sp>
      <p:sp>
        <p:nvSpPr>
          <p:cNvPr id="4" name="Google Shape;2513;p37"/>
          <p:cNvSpPr txBox="1">
            <a:spLocks/>
          </p:cNvSpPr>
          <p:nvPr/>
        </p:nvSpPr>
        <p:spPr>
          <a:xfrm>
            <a:off x="758850" y="3060546"/>
            <a:ext cx="7626300" cy="572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5200"/>
              <a:buFont typeface="Milonga"/>
              <a:buNone/>
              <a:defRPr sz="5000" b="1" i="0" u="none" strike="noStrike" cap="none">
                <a:solidFill>
                  <a:schemeClr val="accent5"/>
                </a:solidFill>
                <a:latin typeface="Milonga"/>
                <a:ea typeface="Milonga"/>
                <a:cs typeface="Milonga"/>
                <a:sym typeface="Milonga"/>
              </a:defRPr>
            </a:lvl1pPr>
            <a:lvl2pPr marR="0" lvl="1"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2pPr>
            <a:lvl3pPr marR="0" lvl="2"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3pPr>
            <a:lvl4pPr marR="0" lvl="3"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4pPr>
            <a:lvl5pPr marR="0" lvl="4"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5pPr>
            <a:lvl6pPr marR="0" lvl="5"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6pPr>
            <a:lvl7pPr marR="0" lvl="6"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7pPr>
            <a:lvl8pPr marR="0" lvl="7"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8pPr>
            <a:lvl9pPr marR="0" lvl="8" algn="ctr" rtl="0">
              <a:lnSpc>
                <a:spcPct val="100000"/>
              </a:lnSpc>
              <a:spcBef>
                <a:spcPts val="0"/>
              </a:spcBef>
              <a:spcAft>
                <a:spcPts val="0"/>
              </a:spcAft>
              <a:buClr>
                <a:schemeClr val="lt2"/>
              </a:buClr>
              <a:buSzPts val="5200"/>
              <a:buFont typeface="Milonga"/>
              <a:buNone/>
              <a:defRPr sz="5200" b="1" i="0" u="none" strike="noStrike" cap="none">
                <a:solidFill>
                  <a:schemeClr val="lt2"/>
                </a:solidFill>
                <a:latin typeface="Milonga"/>
                <a:ea typeface="Milonga"/>
                <a:cs typeface="Milonga"/>
                <a:sym typeface="Milonga"/>
              </a:defRPr>
            </a:lvl9pPr>
          </a:lstStyle>
          <a:p>
            <a:r>
              <a:rPr lang="es-PE" sz="4000" dirty="0" smtClean="0"/>
              <a:t>Free Template</a:t>
            </a:r>
            <a:endParaRPr lang="es-PE" sz="4000" dirty="0"/>
          </a:p>
        </p:txBody>
      </p:sp>
      <p:pic>
        <p:nvPicPr>
          <p:cNvPr id="5" name="Imagen 4"/>
          <p:cNvPicPr>
            <a:picLocks noChangeAspect="1"/>
          </p:cNvPicPr>
          <p:nvPr/>
        </p:nvPicPr>
        <p:blipFill>
          <a:blip r:embed="rId3"/>
          <a:stretch>
            <a:fillRect/>
          </a:stretch>
        </p:blipFill>
        <p:spPr>
          <a:xfrm>
            <a:off x="6541478" y="2319068"/>
            <a:ext cx="917853" cy="1057915"/>
          </a:xfrm>
          <a:prstGeom prst="rect">
            <a:avLst/>
          </a:prstGeom>
        </p:spPr>
      </p:pic>
      <p:pic>
        <p:nvPicPr>
          <p:cNvPr id="6" name="Imagen 5"/>
          <p:cNvPicPr>
            <a:picLocks noChangeAspect="1"/>
          </p:cNvPicPr>
          <p:nvPr/>
        </p:nvPicPr>
        <p:blipFill>
          <a:blip r:embed="rId3"/>
          <a:stretch>
            <a:fillRect/>
          </a:stretch>
        </p:blipFill>
        <p:spPr>
          <a:xfrm>
            <a:off x="1706241" y="2318615"/>
            <a:ext cx="917853" cy="1057915"/>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571"/>
        <p:cNvGrpSpPr/>
        <p:nvPr/>
      </p:nvGrpSpPr>
      <p:grpSpPr>
        <a:xfrm>
          <a:off x="0" y="0"/>
          <a:ext cx="0" cy="0"/>
          <a:chOff x="0" y="0"/>
          <a:chExt cx="0" cy="0"/>
        </a:xfrm>
      </p:grpSpPr>
      <p:grpSp>
        <p:nvGrpSpPr>
          <p:cNvPr id="2572" name="Google Shape;2572;p41"/>
          <p:cNvGrpSpPr/>
          <p:nvPr/>
        </p:nvGrpSpPr>
        <p:grpSpPr>
          <a:xfrm>
            <a:off x="5796300" y="3635052"/>
            <a:ext cx="1841927" cy="234274"/>
            <a:chOff x="5785850" y="3635052"/>
            <a:chExt cx="1841927" cy="234274"/>
          </a:xfrm>
        </p:grpSpPr>
        <p:sp>
          <p:nvSpPr>
            <p:cNvPr id="2573" name="Google Shape;2573;p41"/>
            <p:cNvSpPr/>
            <p:nvPr/>
          </p:nvSpPr>
          <p:spPr>
            <a:xfrm>
              <a:off x="5785850" y="3850825"/>
              <a:ext cx="1716600" cy="183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1"/>
            <p:cNvSpPr/>
            <p:nvPr/>
          </p:nvSpPr>
          <p:spPr>
            <a:xfrm rot="10800000" flipH="1">
              <a:off x="7468225" y="3635052"/>
              <a:ext cx="159552" cy="234274"/>
            </a:xfrm>
            <a:custGeom>
              <a:avLst/>
              <a:gdLst/>
              <a:ahLst/>
              <a:cxnLst/>
              <a:rect l="l" t="t" r="r" b="b"/>
              <a:pathLst>
                <a:path w="4468" h="6560" extrusionOk="0">
                  <a:moveTo>
                    <a:pt x="524" y="1"/>
                  </a:moveTo>
                  <a:cubicBezTo>
                    <a:pt x="484" y="1"/>
                    <a:pt x="444" y="2"/>
                    <a:pt x="405" y="3"/>
                  </a:cubicBezTo>
                  <a:cubicBezTo>
                    <a:pt x="278" y="3"/>
                    <a:pt x="174" y="118"/>
                    <a:pt x="197" y="234"/>
                  </a:cubicBezTo>
                  <a:cubicBezTo>
                    <a:pt x="197" y="372"/>
                    <a:pt x="278" y="476"/>
                    <a:pt x="405" y="476"/>
                  </a:cubicBezTo>
                  <a:cubicBezTo>
                    <a:pt x="1374" y="499"/>
                    <a:pt x="2286" y="961"/>
                    <a:pt x="2863" y="1688"/>
                  </a:cubicBezTo>
                  <a:cubicBezTo>
                    <a:pt x="3152" y="2046"/>
                    <a:pt x="3383" y="2450"/>
                    <a:pt x="3498" y="2900"/>
                  </a:cubicBezTo>
                  <a:cubicBezTo>
                    <a:pt x="3521" y="3004"/>
                    <a:pt x="3544" y="3108"/>
                    <a:pt x="3567" y="3223"/>
                  </a:cubicBezTo>
                  <a:lnTo>
                    <a:pt x="3613" y="3558"/>
                  </a:lnTo>
                  <a:lnTo>
                    <a:pt x="3613" y="3893"/>
                  </a:lnTo>
                  <a:cubicBezTo>
                    <a:pt x="3602" y="3985"/>
                    <a:pt x="3602" y="4089"/>
                    <a:pt x="3567" y="4193"/>
                  </a:cubicBezTo>
                  <a:cubicBezTo>
                    <a:pt x="3487" y="4585"/>
                    <a:pt x="3233" y="4931"/>
                    <a:pt x="2921" y="5162"/>
                  </a:cubicBezTo>
                  <a:cubicBezTo>
                    <a:pt x="2651" y="5370"/>
                    <a:pt x="2277" y="5466"/>
                    <a:pt x="1953" y="5466"/>
                  </a:cubicBezTo>
                  <a:cubicBezTo>
                    <a:pt x="1917" y="5466"/>
                    <a:pt x="1882" y="5465"/>
                    <a:pt x="1847" y="5462"/>
                  </a:cubicBezTo>
                  <a:cubicBezTo>
                    <a:pt x="1559" y="5428"/>
                    <a:pt x="1328" y="5197"/>
                    <a:pt x="1270" y="4943"/>
                  </a:cubicBezTo>
                  <a:cubicBezTo>
                    <a:pt x="1259" y="4885"/>
                    <a:pt x="1259" y="4816"/>
                    <a:pt x="1259" y="4758"/>
                  </a:cubicBezTo>
                  <a:cubicBezTo>
                    <a:pt x="1259" y="4735"/>
                    <a:pt x="1270" y="4712"/>
                    <a:pt x="1293" y="4712"/>
                  </a:cubicBezTo>
                  <a:cubicBezTo>
                    <a:pt x="1317" y="4678"/>
                    <a:pt x="1351" y="4678"/>
                    <a:pt x="1374" y="4678"/>
                  </a:cubicBezTo>
                  <a:cubicBezTo>
                    <a:pt x="1439" y="4696"/>
                    <a:pt x="1504" y="4705"/>
                    <a:pt x="1568" y="4705"/>
                  </a:cubicBezTo>
                  <a:cubicBezTo>
                    <a:pt x="1861" y="4705"/>
                    <a:pt x="2134" y="4519"/>
                    <a:pt x="2228" y="4216"/>
                  </a:cubicBezTo>
                  <a:cubicBezTo>
                    <a:pt x="2332" y="3858"/>
                    <a:pt x="2124" y="3489"/>
                    <a:pt x="1767" y="3373"/>
                  </a:cubicBezTo>
                  <a:cubicBezTo>
                    <a:pt x="1697" y="3350"/>
                    <a:pt x="1640" y="3339"/>
                    <a:pt x="1559" y="3339"/>
                  </a:cubicBezTo>
                  <a:lnTo>
                    <a:pt x="1374" y="3339"/>
                  </a:lnTo>
                  <a:cubicBezTo>
                    <a:pt x="889" y="3339"/>
                    <a:pt x="428" y="3627"/>
                    <a:pt x="197" y="4031"/>
                  </a:cubicBezTo>
                  <a:cubicBezTo>
                    <a:pt x="81" y="4239"/>
                    <a:pt x="1" y="4481"/>
                    <a:pt x="1" y="4712"/>
                  </a:cubicBezTo>
                  <a:cubicBezTo>
                    <a:pt x="1" y="4908"/>
                    <a:pt x="35" y="5105"/>
                    <a:pt x="93" y="5278"/>
                  </a:cubicBezTo>
                  <a:cubicBezTo>
                    <a:pt x="324" y="6005"/>
                    <a:pt x="1016" y="6524"/>
                    <a:pt x="1767" y="6559"/>
                  </a:cubicBezTo>
                  <a:cubicBezTo>
                    <a:pt x="1783" y="6559"/>
                    <a:pt x="1799" y="6559"/>
                    <a:pt x="1815" y="6559"/>
                  </a:cubicBezTo>
                  <a:cubicBezTo>
                    <a:pt x="2476" y="6559"/>
                    <a:pt x="3059" y="6330"/>
                    <a:pt x="3533" y="5936"/>
                  </a:cubicBezTo>
                  <a:cubicBezTo>
                    <a:pt x="4017" y="5532"/>
                    <a:pt x="4341" y="4955"/>
                    <a:pt x="4433" y="4354"/>
                  </a:cubicBezTo>
                  <a:cubicBezTo>
                    <a:pt x="4468" y="4193"/>
                    <a:pt x="4468" y="4054"/>
                    <a:pt x="4468" y="3893"/>
                  </a:cubicBezTo>
                  <a:lnTo>
                    <a:pt x="4433" y="3454"/>
                  </a:lnTo>
                  <a:lnTo>
                    <a:pt x="4364" y="3039"/>
                  </a:lnTo>
                  <a:cubicBezTo>
                    <a:pt x="4318" y="2912"/>
                    <a:pt x="4283" y="2761"/>
                    <a:pt x="4248" y="2635"/>
                  </a:cubicBezTo>
                  <a:cubicBezTo>
                    <a:pt x="4064" y="2104"/>
                    <a:pt x="3752" y="1607"/>
                    <a:pt x="3371" y="1215"/>
                  </a:cubicBezTo>
                  <a:cubicBezTo>
                    <a:pt x="2626" y="436"/>
                    <a:pt x="1571" y="1"/>
                    <a:pt x="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5" name="Google Shape;2575;p41"/>
          <p:cNvSpPr txBox="1">
            <a:spLocks noGrp="1"/>
          </p:cNvSpPr>
          <p:nvPr>
            <p:ph type="title"/>
          </p:nvPr>
        </p:nvSpPr>
        <p:spPr>
          <a:xfrm>
            <a:off x="805375" y="1755775"/>
            <a:ext cx="5308800" cy="1946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Textual History in the Holy Bible</a:t>
            </a:r>
            <a:endParaRPr/>
          </a:p>
        </p:txBody>
      </p:sp>
      <p:sp>
        <p:nvSpPr>
          <p:cNvPr id="2576" name="Google Shape;2576;p41"/>
          <p:cNvSpPr txBox="1">
            <a:spLocks noGrp="1"/>
          </p:cNvSpPr>
          <p:nvPr>
            <p:ph type="subTitle" idx="1"/>
          </p:nvPr>
        </p:nvSpPr>
        <p:spPr>
          <a:xfrm>
            <a:off x="805375" y="3612150"/>
            <a:ext cx="4276500" cy="52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Describe the topic of the section here</a:t>
            </a:r>
            <a:endParaRPr/>
          </a:p>
        </p:txBody>
      </p:sp>
      <p:sp>
        <p:nvSpPr>
          <p:cNvPr id="2577" name="Google Shape;2577;p41"/>
          <p:cNvSpPr txBox="1">
            <a:spLocks noGrp="1"/>
          </p:cNvSpPr>
          <p:nvPr>
            <p:ph type="title" idx="2"/>
          </p:nvPr>
        </p:nvSpPr>
        <p:spPr>
          <a:xfrm>
            <a:off x="779975" y="1008450"/>
            <a:ext cx="1137900" cy="772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pic>
        <p:nvPicPr>
          <p:cNvPr id="2" name="Imagen 1"/>
          <p:cNvPicPr>
            <a:picLocks noChangeAspect="1"/>
          </p:cNvPicPr>
          <p:nvPr/>
        </p:nvPicPr>
        <p:blipFill>
          <a:blip r:embed="rId3"/>
          <a:stretch>
            <a:fillRect/>
          </a:stretch>
        </p:blipFill>
        <p:spPr>
          <a:xfrm>
            <a:off x="6154158" y="1187057"/>
            <a:ext cx="2316833" cy="2514818"/>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584"/>
        <p:cNvGrpSpPr/>
        <p:nvPr/>
      </p:nvGrpSpPr>
      <p:grpSpPr>
        <a:xfrm>
          <a:off x="0" y="0"/>
          <a:ext cx="0" cy="0"/>
          <a:chOff x="0" y="0"/>
          <a:chExt cx="0" cy="0"/>
        </a:xfrm>
      </p:grpSpPr>
      <p:sp>
        <p:nvSpPr>
          <p:cNvPr id="2585" name="Google Shape;2585;p42"/>
          <p:cNvSpPr txBox="1">
            <a:spLocks noGrp="1"/>
          </p:cNvSpPr>
          <p:nvPr>
            <p:ph type="title"/>
          </p:nvPr>
        </p:nvSpPr>
        <p:spPr>
          <a:xfrm>
            <a:off x="1115575" y="898638"/>
            <a:ext cx="5394300" cy="98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The Bible is the sacred book that contains the word of God</a:t>
            </a:r>
            <a:endParaRPr/>
          </a:p>
        </p:txBody>
      </p:sp>
      <p:sp>
        <p:nvSpPr>
          <p:cNvPr id="2586" name="Google Shape;2586;p42"/>
          <p:cNvSpPr txBox="1">
            <a:spLocks noGrp="1"/>
          </p:cNvSpPr>
          <p:nvPr>
            <p:ph type="body" idx="1"/>
          </p:nvPr>
        </p:nvSpPr>
        <p:spPr>
          <a:xfrm>
            <a:off x="1115575" y="1925250"/>
            <a:ext cx="5016000" cy="231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Do you know what helps you make your point clear? Lists like this one:</a:t>
            </a:r>
            <a:endParaRPr>
              <a:solidFill>
                <a:schemeClr val="dk1"/>
              </a:solidFill>
            </a:endParaRPr>
          </a:p>
          <a:p>
            <a:pPr marL="457200" lvl="0" indent="-304800" algn="l" rtl="0">
              <a:spcBef>
                <a:spcPts val="1000"/>
              </a:spcBef>
              <a:spcAft>
                <a:spcPts val="0"/>
              </a:spcAft>
              <a:buSzPts val="1200"/>
              <a:buChar char="☩"/>
            </a:pPr>
            <a:r>
              <a:rPr lang="en">
                <a:solidFill>
                  <a:schemeClr val="dk1"/>
                </a:solidFill>
              </a:rPr>
              <a:t>Because they’re simple</a:t>
            </a:r>
            <a:endParaRPr>
              <a:solidFill>
                <a:schemeClr val="dk1"/>
              </a:solidFill>
            </a:endParaRPr>
          </a:p>
          <a:p>
            <a:pPr marL="457200" lvl="0" indent="-304800" algn="l" rtl="0">
              <a:spcBef>
                <a:spcPts val="1000"/>
              </a:spcBef>
              <a:spcAft>
                <a:spcPts val="0"/>
              </a:spcAft>
              <a:buSzPts val="1200"/>
              <a:buChar char="☩"/>
            </a:pPr>
            <a:r>
              <a:rPr lang="en">
                <a:solidFill>
                  <a:schemeClr val="dk1"/>
                </a:solidFill>
              </a:rPr>
              <a:t>You can organize your ideas clearly</a:t>
            </a:r>
            <a:endParaRPr>
              <a:solidFill>
                <a:schemeClr val="dk1"/>
              </a:solidFill>
            </a:endParaRPr>
          </a:p>
          <a:p>
            <a:pPr marL="457200" lvl="0" indent="-304800" algn="l" rtl="0">
              <a:spcBef>
                <a:spcPts val="1000"/>
              </a:spcBef>
              <a:spcAft>
                <a:spcPts val="0"/>
              </a:spcAft>
              <a:buSzPts val="1200"/>
              <a:buChar char="☩"/>
            </a:pPr>
            <a:r>
              <a:rPr lang="en">
                <a:solidFill>
                  <a:schemeClr val="dk1"/>
                </a:solidFill>
              </a:rPr>
              <a:t>And because you’ll never forget to buy milk!</a:t>
            </a:r>
            <a:endParaRPr>
              <a:solidFill>
                <a:schemeClr val="dk1"/>
              </a:solidFill>
            </a:endParaRPr>
          </a:p>
          <a:p>
            <a:pPr marL="0" lvl="0" indent="0" algn="l" rtl="0">
              <a:spcBef>
                <a:spcPts val="1000"/>
              </a:spcBef>
              <a:spcAft>
                <a:spcPts val="0"/>
              </a:spcAft>
              <a:buNone/>
            </a:pPr>
            <a:r>
              <a:rPr lang="en">
                <a:solidFill>
                  <a:schemeClr val="dk1"/>
                </a:solidFill>
              </a:rPr>
              <a:t>And the most important thing: the audience won’t miss the point of your presentation</a:t>
            </a:r>
            <a:endParaRPr>
              <a:solidFill>
                <a:schemeClr val="dk1"/>
              </a:solidFill>
            </a:endParaRPr>
          </a:p>
          <a:p>
            <a:pPr marL="0" lvl="0" indent="0" algn="l" rtl="0">
              <a:spcBef>
                <a:spcPts val="1000"/>
              </a:spcBef>
              <a:spcAft>
                <a:spcPts val="0"/>
              </a:spcAft>
              <a:buNone/>
            </a:pPr>
            <a:endParaRPr>
              <a:solidFill>
                <a:schemeClr val="dk1"/>
              </a:solidFill>
            </a:endParaRPr>
          </a:p>
          <a:p>
            <a:pPr marL="0" lvl="0" indent="0" algn="l" rtl="0">
              <a:spcBef>
                <a:spcPts val="1000"/>
              </a:spcBef>
              <a:spcAft>
                <a:spcPts val="1000"/>
              </a:spcAft>
              <a:buNone/>
            </a:pPr>
            <a:endParaRPr>
              <a:solidFill>
                <a:schemeClr val="dk1"/>
              </a:solidFill>
            </a:endParaRPr>
          </a:p>
        </p:txBody>
      </p:sp>
      <p:grpSp>
        <p:nvGrpSpPr>
          <p:cNvPr id="2587" name="Google Shape;2587;p42"/>
          <p:cNvGrpSpPr/>
          <p:nvPr/>
        </p:nvGrpSpPr>
        <p:grpSpPr>
          <a:xfrm>
            <a:off x="6131575" y="2133599"/>
            <a:ext cx="2760672" cy="2552197"/>
            <a:chOff x="376050" y="1106950"/>
            <a:chExt cx="3806800" cy="3519325"/>
          </a:xfrm>
        </p:grpSpPr>
        <p:sp>
          <p:nvSpPr>
            <p:cNvPr id="2588" name="Google Shape;2588;p42"/>
            <p:cNvSpPr/>
            <p:nvPr/>
          </p:nvSpPr>
          <p:spPr>
            <a:xfrm>
              <a:off x="376050" y="1106950"/>
              <a:ext cx="3806800" cy="3519325"/>
            </a:xfrm>
            <a:custGeom>
              <a:avLst/>
              <a:gdLst/>
              <a:ahLst/>
              <a:cxnLst/>
              <a:rect l="l" t="t" r="r" b="b"/>
              <a:pathLst>
                <a:path w="152272" h="140773" extrusionOk="0">
                  <a:moveTo>
                    <a:pt x="129537" y="0"/>
                  </a:moveTo>
                  <a:cubicBezTo>
                    <a:pt x="129300" y="0"/>
                    <a:pt x="129069" y="99"/>
                    <a:pt x="128966" y="310"/>
                  </a:cubicBezTo>
                  <a:cubicBezTo>
                    <a:pt x="128897" y="414"/>
                    <a:pt x="128874" y="437"/>
                    <a:pt x="128678" y="461"/>
                  </a:cubicBezTo>
                  <a:cubicBezTo>
                    <a:pt x="128413" y="478"/>
                    <a:pt x="128224" y="615"/>
                    <a:pt x="128018" y="615"/>
                  </a:cubicBezTo>
                  <a:cubicBezTo>
                    <a:pt x="127945" y="615"/>
                    <a:pt x="127870" y="598"/>
                    <a:pt x="127789" y="553"/>
                  </a:cubicBezTo>
                  <a:cubicBezTo>
                    <a:pt x="127737" y="336"/>
                    <a:pt x="127459" y="230"/>
                    <a:pt x="127166" y="230"/>
                  </a:cubicBezTo>
                  <a:cubicBezTo>
                    <a:pt x="126805" y="230"/>
                    <a:pt x="126422" y="391"/>
                    <a:pt x="126416" y="703"/>
                  </a:cubicBezTo>
                  <a:cubicBezTo>
                    <a:pt x="126369" y="934"/>
                    <a:pt x="126404" y="1049"/>
                    <a:pt x="126173" y="1072"/>
                  </a:cubicBezTo>
                  <a:cubicBezTo>
                    <a:pt x="126146" y="1064"/>
                    <a:pt x="126120" y="1061"/>
                    <a:pt x="126094" y="1061"/>
                  </a:cubicBezTo>
                  <a:cubicBezTo>
                    <a:pt x="125912" y="1061"/>
                    <a:pt x="125752" y="1237"/>
                    <a:pt x="125550" y="1237"/>
                  </a:cubicBezTo>
                  <a:cubicBezTo>
                    <a:pt x="125535" y="1237"/>
                    <a:pt x="125519" y="1236"/>
                    <a:pt x="125504" y="1234"/>
                  </a:cubicBezTo>
                  <a:cubicBezTo>
                    <a:pt x="125450" y="1225"/>
                    <a:pt x="125396" y="1221"/>
                    <a:pt x="125344" y="1221"/>
                  </a:cubicBezTo>
                  <a:cubicBezTo>
                    <a:pt x="124981" y="1221"/>
                    <a:pt x="124658" y="1418"/>
                    <a:pt x="124396" y="1649"/>
                  </a:cubicBezTo>
                  <a:cubicBezTo>
                    <a:pt x="124257" y="1597"/>
                    <a:pt x="124123" y="1575"/>
                    <a:pt x="123992" y="1575"/>
                  </a:cubicBezTo>
                  <a:cubicBezTo>
                    <a:pt x="123458" y="1575"/>
                    <a:pt x="122978" y="1940"/>
                    <a:pt x="122468" y="2088"/>
                  </a:cubicBezTo>
                  <a:cubicBezTo>
                    <a:pt x="122430" y="2094"/>
                    <a:pt x="122390" y="2096"/>
                    <a:pt x="122349" y="2096"/>
                  </a:cubicBezTo>
                  <a:cubicBezTo>
                    <a:pt x="122109" y="2096"/>
                    <a:pt x="121819" y="2011"/>
                    <a:pt x="121562" y="2011"/>
                  </a:cubicBezTo>
                  <a:cubicBezTo>
                    <a:pt x="121432" y="2011"/>
                    <a:pt x="121311" y="2033"/>
                    <a:pt x="121210" y="2100"/>
                  </a:cubicBezTo>
                  <a:cubicBezTo>
                    <a:pt x="121094" y="2169"/>
                    <a:pt x="120991" y="2330"/>
                    <a:pt x="120991" y="2481"/>
                  </a:cubicBezTo>
                  <a:cubicBezTo>
                    <a:pt x="120852" y="3231"/>
                    <a:pt x="119178" y="3035"/>
                    <a:pt x="119005" y="3981"/>
                  </a:cubicBezTo>
                  <a:cubicBezTo>
                    <a:pt x="118670" y="4108"/>
                    <a:pt x="118082" y="4570"/>
                    <a:pt x="117678" y="4616"/>
                  </a:cubicBezTo>
                  <a:cubicBezTo>
                    <a:pt x="117574" y="4616"/>
                    <a:pt x="117482" y="4662"/>
                    <a:pt x="117424" y="4743"/>
                  </a:cubicBezTo>
                  <a:cubicBezTo>
                    <a:pt x="117285" y="4951"/>
                    <a:pt x="116904" y="4835"/>
                    <a:pt x="116720" y="5066"/>
                  </a:cubicBezTo>
                  <a:cubicBezTo>
                    <a:pt x="116420" y="5320"/>
                    <a:pt x="116373" y="5816"/>
                    <a:pt x="116004" y="6001"/>
                  </a:cubicBezTo>
                  <a:cubicBezTo>
                    <a:pt x="115450" y="6347"/>
                    <a:pt x="115404" y="6359"/>
                    <a:pt x="115242" y="6855"/>
                  </a:cubicBezTo>
                  <a:cubicBezTo>
                    <a:pt x="114884" y="7098"/>
                    <a:pt x="114954" y="7559"/>
                    <a:pt x="114815" y="7917"/>
                  </a:cubicBezTo>
                  <a:cubicBezTo>
                    <a:pt x="114746" y="7917"/>
                    <a:pt x="114665" y="7929"/>
                    <a:pt x="114607" y="7975"/>
                  </a:cubicBezTo>
                  <a:cubicBezTo>
                    <a:pt x="114591" y="7972"/>
                    <a:pt x="114575" y="7971"/>
                    <a:pt x="114559" y="7971"/>
                  </a:cubicBezTo>
                  <a:cubicBezTo>
                    <a:pt x="114259" y="7971"/>
                    <a:pt x="114125" y="8376"/>
                    <a:pt x="113949" y="8552"/>
                  </a:cubicBezTo>
                  <a:cubicBezTo>
                    <a:pt x="113453" y="8840"/>
                    <a:pt x="113430" y="9371"/>
                    <a:pt x="113338" y="9891"/>
                  </a:cubicBezTo>
                  <a:cubicBezTo>
                    <a:pt x="113245" y="10214"/>
                    <a:pt x="113199" y="10226"/>
                    <a:pt x="112864" y="10341"/>
                  </a:cubicBezTo>
                  <a:cubicBezTo>
                    <a:pt x="112518" y="10503"/>
                    <a:pt x="112345" y="10872"/>
                    <a:pt x="111987" y="11068"/>
                  </a:cubicBezTo>
                  <a:cubicBezTo>
                    <a:pt x="111699" y="11068"/>
                    <a:pt x="111595" y="11761"/>
                    <a:pt x="111895" y="11830"/>
                  </a:cubicBezTo>
                  <a:cubicBezTo>
                    <a:pt x="111953" y="11957"/>
                    <a:pt x="112010" y="12119"/>
                    <a:pt x="111999" y="12246"/>
                  </a:cubicBezTo>
                  <a:cubicBezTo>
                    <a:pt x="111941" y="12303"/>
                    <a:pt x="111930" y="12396"/>
                    <a:pt x="111964" y="12453"/>
                  </a:cubicBezTo>
                  <a:cubicBezTo>
                    <a:pt x="111941" y="12511"/>
                    <a:pt x="111906" y="12569"/>
                    <a:pt x="111918" y="12638"/>
                  </a:cubicBezTo>
                  <a:cubicBezTo>
                    <a:pt x="111399" y="13123"/>
                    <a:pt x="111052" y="13515"/>
                    <a:pt x="110579" y="14012"/>
                  </a:cubicBezTo>
                  <a:cubicBezTo>
                    <a:pt x="110383" y="14069"/>
                    <a:pt x="110325" y="14796"/>
                    <a:pt x="110602" y="14796"/>
                  </a:cubicBezTo>
                  <a:cubicBezTo>
                    <a:pt x="110441" y="15985"/>
                    <a:pt x="109609" y="17024"/>
                    <a:pt x="109055" y="18017"/>
                  </a:cubicBezTo>
                  <a:cubicBezTo>
                    <a:pt x="109021" y="18259"/>
                    <a:pt x="109194" y="18432"/>
                    <a:pt x="109171" y="18640"/>
                  </a:cubicBezTo>
                  <a:cubicBezTo>
                    <a:pt x="109113" y="18836"/>
                    <a:pt x="108940" y="19033"/>
                    <a:pt x="108940" y="19275"/>
                  </a:cubicBezTo>
                  <a:cubicBezTo>
                    <a:pt x="108859" y="19760"/>
                    <a:pt x="107947" y="19737"/>
                    <a:pt x="107843" y="20372"/>
                  </a:cubicBezTo>
                  <a:cubicBezTo>
                    <a:pt x="107601" y="20949"/>
                    <a:pt x="107312" y="21191"/>
                    <a:pt x="107266" y="21895"/>
                  </a:cubicBezTo>
                  <a:cubicBezTo>
                    <a:pt x="107255" y="22172"/>
                    <a:pt x="107012" y="22449"/>
                    <a:pt x="107289" y="22576"/>
                  </a:cubicBezTo>
                  <a:cubicBezTo>
                    <a:pt x="107301" y="22726"/>
                    <a:pt x="107347" y="22899"/>
                    <a:pt x="107393" y="23026"/>
                  </a:cubicBezTo>
                  <a:cubicBezTo>
                    <a:pt x="107324" y="23096"/>
                    <a:pt x="107382" y="23257"/>
                    <a:pt x="107428" y="23315"/>
                  </a:cubicBezTo>
                  <a:cubicBezTo>
                    <a:pt x="107059" y="23453"/>
                    <a:pt x="106493" y="23557"/>
                    <a:pt x="106574" y="24065"/>
                  </a:cubicBezTo>
                  <a:cubicBezTo>
                    <a:pt x="106574" y="24238"/>
                    <a:pt x="106562" y="24342"/>
                    <a:pt x="106424" y="24435"/>
                  </a:cubicBezTo>
                  <a:cubicBezTo>
                    <a:pt x="105466" y="25035"/>
                    <a:pt x="106401" y="25785"/>
                    <a:pt x="104958" y="26905"/>
                  </a:cubicBezTo>
                  <a:cubicBezTo>
                    <a:pt x="104760" y="26931"/>
                    <a:pt x="104546" y="26946"/>
                    <a:pt x="104330" y="26946"/>
                  </a:cubicBezTo>
                  <a:cubicBezTo>
                    <a:pt x="103789" y="26946"/>
                    <a:pt x="103235" y="26852"/>
                    <a:pt x="102880" y="26605"/>
                  </a:cubicBezTo>
                  <a:cubicBezTo>
                    <a:pt x="102807" y="26572"/>
                    <a:pt x="102749" y="26558"/>
                    <a:pt x="102703" y="26558"/>
                  </a:cubicBezTo>
                  <a:cubicBezTo>
                    <a:pt x="102500" y="26558"/>
                    <a:pt x="102517" y="26824"/>
                    <a:pt x="102441" y="26974"/>
                  </a:cubicBezTo>
                  <a:cubicBezTo>
                    <a:pt x="102373" y="27017"/>
                    <a:pt x="102294" y="27035"/>
                    <a:pt x="102210" y="27035"/>
                  </a:cubicBezTo>
                  <a:cubicBezTo>
                    <a:pt x="101894" y="27035"/>
                    <a:pt x="101499" y="26796"/>
                    <a:pt x="101244" y="26796"/>
                  </a:cubicBezTo>
                  <a:cubicBezTo>
                    <a:pt x="101223" y="26796"/>
                    <a:pt x="101202" y="26797"/>
                    <a:pt x="101183" y="26801"/>
                  </a:cubicBezTo>
                  <a:cubicBezTo>
                    <a:pt x="101057" y="26883"/>
                    <a:pt x="100938" y="26909"/>
                    <a:pt x="100822" y="26909"/>
                  </a:cubicBezTo>
                  <a:cubicBezTo>
                    <a:pt x="100614" y="26909"/>
                    <a:pt x="100413" y="26825"/>
                    <a:pt x="100184" y="26825"/>
                  </a:cubicBezTo>
                  <a:cubicBezTo>
                    <a:pt x="100109" y="26825"/>
                    <a:pt x="100031" y="26834"/>
                    <a:pt x="99948" y="26858"/>
                  </a:cubicBezTo>
                  <a:cubicBezTo>
                    <a:pt x="99860" y="26832"/>
                    <a:pt x="99776" y="26821"/>
                    <a:pt x="99693" y="26821"/>
                  </a:cubicBezTo>
                  <a:cubicBezTo>
                    <a:pt x="99377" y="26821"/>
                    <a:pt x="99096" y="26984"/>
                    <a:pt x="98794" y="27066"/>
                  </a:cubicBezTo>
                  <a:cubicBezTo>
                    <a:pt x="98742" y="27070"/>
                    <a:pt x="98691" y="27071"/>
                    <a:pt x="98639" y="27071"/>
                  </a:cubicBezTo>
                  <a:cubicBezTo>
                    <a:pt x="97764" y="27071"/>
                    <a:pt x="96934" y="26586"/>
                    <a:pt x="96022" y="26586"/>
                  </a:cubicBezTo>
                  <a:cubicBezTo>
                    <a:pt x="95768" y="26586"/>
                    <a:pt x="95508" y="26624"/>
                    <a:pt x="95239" y="26720"/>
                  </a:cubicBezTo>
                  <a:cubicBezTo>
                    <a:pt x="93357" y="26847"/>
                    <a:pt x="91834" y="28001"/>
                    <a:pt x="89987" y="28174"/>
                  </a:cubicBezTo>
                  <a:cubicBezTo>
                    <a:pt x="89451" y="27634"/>
                    <a:pt x="89015" y="27478"/>
                    <a:pt x="88602" y="27478"/>
                  </a:cubicBezTo>
                  <a:cubicBezTo>
                    <a:pt x="88046" y="27478"/>
                    <a:pt x="87532" y="27760"/>
                    <a:pt x="86872" y="27760"/>
                  </a:cubicBezTo>
                  <a:cubicBezTo>
                    <a:pt x="86725" y="27760"/>
                    <a:pt x="86572" y="27747"/>
                    <a:pt x="86409" y="27713"/>
                  </a:cubicBezTo>
                  <a:cubicBezTo>
                    <a:pt x="86233" y="27647"/>
                    <a:pt x="86003" y="27607"/>
                    <a:pt x="85768" y="27607"/>
                  </a:cubicBezTo>
                  <a:cubicBezTo>
                    <a:pt x="85510" y="27607"/>
                    <a:pt x="85246" y="27655"/>
                    <a:pt x="85047" y="27770"/>
                  </a:cubicBezTo>
                  <a:cubicBezTo>
                    <a:pt x="84782" y="27929"/>
                    <a:pt x="84554" y="27942"/>
                    <a:pt x="84329" y="27942"/>
                  </a:cubicBezTo>
                  <a:cubicBezTo>
                    <a:pt x="84284" y="27942"/>
                    <a:pt x="84239" y="27942"/>
                    <a:pt x="84194" y="27942"/>
                  </a:cubicBezTo>
                  <a:cubicBezTo>
                    <a:pt x="83973" y="27942"/>
                    <a:pt x="83748" y="27955"/>
                    <a:pt x="83488" y="28105"/>
                  </a:cubicBezTo>
                  <a:cubicBezTo>
                    <a:pt x="83262" y="28215"/>
                    <a:pt x="83028" y="28242"/>
                    <a:pt x="82792" y="28242"/>
                  </a:cubicBezTo>
                  <a:cubicBezTo>
                    <a:pt x="82559" y="28242"/>
                    <a:pt x="82324" y="28216"/>
                    <a:pt x="82093" y="28216"/>
                  </a:cubicBezTo>
                  <a:cubicBezTo>
                    <a:pt x="81794" y="28216"/>
                    <a:pt x="81501" y="28260"/>
                    <a:pt x="81226" y="28463"/>
                  </a:cubicBezTo>
                  <a:cubicBezTo>
                    <a:pt x="81158" y="28427"/>
                    <a:pt x="81088" y="28418"/>
                    <a:pt x="81017" y="28418"/>
                  </a:cubicBezTo>
                  <a:cubicBezTo>
                    <a:pt x="80944" y="28418"/>
                    <a:pt x="80868" y="28427"/>
                    <a:pt x="80789" y="28427"/>
                  </a:cubicBezTo>
                  <a:cubicBezTo>
                    <a:pt x="80698" y="28427"/>
                    <a:pt x="80601" y="28415"/>
                    <a:pt x="80499" y="28359"/>
                  </a:cubicBezTo>
                  <a:cubicBezTo>
                    <a:pt x="80330" y="28322"/>
                    <a:pt x="80128" y="28262"/>
                    <a:pt x="79938" y="28262"/>
                  </a:cubicBezTo>
                  <a:cubicBezTo>
                    <a:pt x="79830" y="28262"/>
                    <a:pt x="79725" y="28282"/>
                    <a:pt x="79633" y="28336"/>
                  </a:cubicBezTo>
                  <a:cubicBezTo>
                    <a:pt x="78294" y="28036"/>
                    <a:pt x="76851" y="28094"/>
                    <a:pt x="75582" y="27539"/>
                  </a:cubicBezTo>
                  <a:cubicBezTo>
                    <a:pt x="75528" y="27532"/>
                    <a:pt x="75468" y="27529"/>
                    <a:pt x="75406" y="27529"/>
                  </a:cubicBezTo>
                  <a:cubicBezTo>
                    <a:pt x="75261" y="27529"/>
                    <a:pt x="75099" y="27543"/>
                    <a:pt x="74946" y="27543"/>
                  </a:cubicBezTo>
                  <a:cubicBezTo>
                    <a:pt x="74657" y="27543"/>
                    <a:pt x="74399" y="27493"/>
                    <a:pt x="74347" y="27205"/>
                  </a:cubicBezTo>
                  <a:cubicBezTo>
                    <a:pt x="74185" y="26801"/>
                    <a:pt x="73723" y="26847"/>
                    <a:pt x="73423" y="26628"/>
                  </a:cubicBezTo>
                  <a:cubicBezTo>
                    <a:pt x="73317" y="26468"/>
                    <a:pt x="73190" y="26335"/>
                    <a:pt x="72979" y="26335"/>
                  </a:cubicBezTo>
                  <a:cubicBezTo>
                    <a:pt x="72916" y="26335"/>
                    <a:pt x="72845" y="26347"/>
                    <a:pt x="72765" y="26374"/>
                  </a:cubicBezTo>
                  <a:cubicBezTo>
                    <a:pt x="72629" y="26428"/>
                    <a:pt x="72504" y="26450"/>
                    <a:pt x="72386" y="26450"/>
                  </a:cubicBezTo>
                  <a:cubicBezTo>
                    <a:pt x="71977" y="26450"/>
                    <a:pt x="71659" y="26177"/>
                    <a:pt x="71265" y="26016"/>
                  </a:cubicBezTo>
                  <a:cubicBezTo>
                    <a:pt x="70722" y="25693"/>
                    <a:pt x="70007" y="25820"/>
                    <a:pt x="69476" y="25450"/>
                  </a:cubicBezTo>
                  <a:cubicBezTo>
                    <a:pt x="69435" y="25343"/>
                    <a:pt x="69329" y="25310"/>
                    <a:pt x="69217" y="25310"/>
                  </a:cubicBezTo>
                  <a:cubicBezTo>
                    <a:pt x="69137" y="25310"/>
                    <a:pt x="69054" y="25327"/>
                    <a:pt x="68991" y="25346"/>
                  </a:cubicBezTo>
                  <a:cubicBezTo>
                    <a:pt x="68518" y="24931"/>
                    <a:pt x="67848" y="24896"/>
                    <a:pt x="67271" y="24769"/>
                  </a:cubicBezTo>
                  <a:cubicBezTo>
                    <a:pt x="66900" y="24099"/>
                    <a:pt x="66097" y="23866"/>
                    <a:pt x="65282" y="23866"/>
                  </a:cubicBezTo>
                  <a:cubicBezTo>
                    <a:pt x="64805" y="23866"/>
                    <a:pt x="64324" y="23946"/>
                    <a:pt x="63924" y="24065"/>
                  </a:cubicBezTo>
                  <a:cubicBezTo>
                    <a:pt x="63393" y="23742"/>
                    <a:pt x="62769" y="23834"/>
                    <a:pt x="62215" y="23765"/>
                  </a:cubicBezTo>
                  <a:cubicBezTo>
                    <a:pt x="61673" y="23373"/>
                    <a:pt x="60865" y="23534"/>
                    <a:pt x="60265" y="23246"/>
                  </a:cubicBezTo>
                  <a:cubicBezTo>
                    <a:pt x="60611" y="22669"/>
                    <a:pt x="58937" y="22761"/>
                    <a:pt x="58579" y="22692"/>
                  </a:cubicBezTo>
                  <a:cubicBezTo>
                    <a:pt x="57090" y="22380"/>
                    <a:pt x="55544" y="22103"/>
                    <a:pt x="54043" y="21803"/>
                  </a:cubicBezTo>
                  <a:cubicBezTo>
                    <a:pt x="53403" y="21389"/>
                    <a:pt x="52775" y="21297"/>
                    <a:pt x="52193" y="21297"/>
                  </a:cubicBezTo>
                  <a:cubicBezTo>
                    <a:pt x="51728" y="21297"/>
                    <a:pt x="51292" y="21356"/>
                    <a:pt x="50902" y="21356"/>
                  </a:cubicBezTo>
                  <a:cubicBezTo>
                    <a:pt x="50462" y="21356"/>
                    <a:pt x="50081" y="21280"/>
                    <a:pt x="49784" y="20960"/>
                  </a:cubicBezTo>
                  <a:cubicBezTo>
                    <a:pt x="49665" y="20879"/>
                    <a:pt x="49506" y="20843"/>
                    <a:pt x="49330" y="20843"/>
                  </a:cubicBezTo>
                  <a:cubicBezTo>
                    <a:pt x="48908" y="20843"/>
                    <a:pt x="48394" y="21049"/>
                    <a:pt x="48133" y="21318"/>
                  </a:cubicBezTo>
                  <a:cubicBezTo>
                    <a:pt x="48076" y="21306"/>
                    <a:pt x="48029" y="21295"/>
                    <a:pt x="48018" y="21283"/>
                  </a:cubicBezTo>
                  <a:cubicBezTo>
                    <a:pt x="47968" y="21002"/>
                    <a:pt x="47751" y="20927"/>
                    <a:pt x="47501" y="20927"/>
                  </a:cubicBezTo>
                  <a:cubicBezTo>
                    <a:pt x="47290" y="20927"/>
                    <a:pt x="47055" y="20980"/>
                    <a:pt x="46875" y="21006"/>
                  </a:cubicBezTo>
                  <a:cubicBezTo>
                    <a:pt x="46609" y="20828"/>
                    <a:pt x="46306" y="20773"/>
                    <a:pt x="45986" y="20773"/>
                  </a:cubicBezTo>
                  <a:cubicBezTo>
                    <a:pt x="45458" y="20773"/>
                    <a:pt x="44886" y="20923"/>
                    <a:pt x="44368" y="20923"/>
                  </a:cubicBezTo>
                  <a:cubicBezTo>
                    <a:pt x="44162" y="20923"/>
                    <a:pt x="43965" y="20900"/>
                    <a:pt x="43782" y="20833"/>
                  </a:cubicBezTo>
                  <a:cubicBezTo>
                    <a:pt x="43712" y="20487"/>
                    <a:pt x="43355" y="20441"/>
                    <a:pt x="43054" y="20372"/>
                  </a:cubicBezTo>
                  <a:cubicBezTo>
                    <a:pt x="42964" y="20281"/>
                    <a:pt x="42824" y="20155"/>
                    <a:pt x="42678" y="20155"/>
                  </a:cubicBezTo>
                  <a:cubicBezTo>
                    <a:pt x="42638" y="20155"/>
                    <a:pt x="42598" y="20164"/>
                    <a:pt x="42558" y="20187"/>
                  </a:cubicBezTo>
                  <a:cubicBezTo>
                    <a:pt x="42443" y="20014"/>
                    <a:pt x="42316" y="19817"/>
                    <a:pt x="42073" y="19748"/>
                  </a:cubicBezTo>
                  <a:cubicBezTo>
                    <a:pt x="41969" y="19597"/>
                    <a:pt x="41801" y="19536"/>
                    <a:pt x="41621" y="19536"/>
                  </a:cubicBezTo>
                  <a:cubicBezTo>
                    <a:pt x="41363" y="19536"/>
                    <a:pt x="41080" y="19661"/>
                    <a:pt x="40931" y="19817"/>
                  </a:cubicBezTo>
                  <a:cubicBezTo>
                    <a:pt x="40088" y="19702"/>
                    <a:pt x="39257" y="19691"/>
                    <a:pt x="38449" y="19494"/>
                  </a:cubicBezTo>
                  <a:cubicBezTo>
                    <a:pt x="37306" y="19760"/>
                    <a:pt x="35921" y="19921"/>
                    <a:pt x="34755" y="20106"/>
                  </a:cubicBezTo>
                  <a:cubicBezTo>
                    <a:pt x="34750" y="20106"/>
                    <a:pt x="34744" y="20105"/>
                    <a:pt x="34736" y="20105"/>
                  </a:cubicBezTo>
                  <a:cubicBezTo>
                    <a:pt x="34562" y="20105"/>
                    <a:pt x="33688" y="20230"/>
                    <a:pt x="33312" y="20418"/>
                  </a:cubicBezTo>
                  <a:cubicBezTo>
                    <a:pt x="32988" y="20358"/>
                    <a:pt x="32699" y="20303"/>
                    <a:pt x="32426" y="20303"/>
                  </a:cubicBezTo>
                  <a:cubicBezTo>
                    <a:pt x="32009" y="20303"/>
                    <a:pt x="31633" y="20433"/>
                    <a:pt x="31235" y="20879"/>
                  </a:cubicBezTo>
                  <a:cubicBezTo>
                    <a:pt x="30842" y="20902"/>
                    <a:pt x="30496" y="21110"/>
                    <a:pt x="30150" y="21260"/>
                  </a:cubicBezTo>
                  <a:cubicBezTo>
                    <a:pt x="29515" y="21607"/>
                    <a:pt x="28476" y="21376"/>
                    <a:pt x="28072" y="22091"/>
                  </a:cubicBezTo>
                  <a:cubicBezTo>
                    <a:pt x="27945" y="22265"/>
                    <a:pt x="27887" y="22345"/>
                    <a:pt x="27310" y="22345"/>
                  </a:cubicBezTo>
                  <a:cubicBezTo>
                    <a:pt x="27293" y="22345"/>
                    <a:pt x="27275" y="22345"/>
                    <a:pt x="27258" y="22345"/>
                  </a:cubicBezTo>
                  <a:cubicBezTo>
                    <a:pt x="26675" y="22345"/>
                    <a:pt x="26664" y="22537"/>
                    <a:pt x="26260" y="22784"/>
                  </a:cubicBezTo>
                  <a:cubicBezTo>
                    <a:pt x="25922" y="22984"/>
                    <a:pt x="25533" y="23022"/>
                    <a:pt x="25142" y="23022"/>
                  </a:cubicBezTo>
                  <a:cubicBezTo>
                    <a:pt x="24902" y="23022"/>
                    <a:pt x="24662" y="23008"/>
                    <a:pt x="24433" y="23008"/>
                  </a:cubicBezTo>
                  <a:cubicBezTo>
                    <a:pt x="23722" y="23008"/>
                    <a:pt x="23119" y="23146"/>
                    <a:pt x="22982" y="24284"/>
                  </a:cubicBezTo>
                  <a:cubicBezTo>
                    <a:pt x="22943" y="24576"/>
                    <a:pt x="22904" y="24794"/>
                    <a:pt x="22666" y="24794"/>
                  </a:cubicBezTo>
                  <a:cubicBezTo>
                    <a:pt x="22621" y="24794"/>
                    <a:pt x="22569" y="24786"/>
                    <a:pt x="22509" y="24769"/>
                  </a:cubicBezTo>
                  <a:cubicBezTo>
                    <a:pt x="22463" y="24755"/>
                    <a:pt x="22416" y="24749"/>
                    <a:pt x="22369" y="24749"/>
                  </a:cubicBezTo>
                  <a:cubicBezTo>
                    <a:pt x="22055" y="24749"/>
                    <a:pt x="21709" y="25021"/>
                    <a:pt x="21411" y="25021"/>
                  </a:cubicBezTo>
                  <a:cubicBezTo>
                    <a:pt x="21356" y="25021"/>
                    <a:pt x="21302" y="25011"/>
                    <a:pt x="21250" y="24989"/>
                  </a:cubicBezTo>
                  <a:cubicBezTo>
                    <a:pt x="21182" y="24963"/>
                    <a:pt x="21112" y="24951"/>
                    <a:pt x="21042" y="24951"/>
                  </a:cubicBezTo>
                  <a:cubicBezTo>
                    <a:pt x="20609" y="24951"/>
                    <a:pt x="20184" y="25410"/>
                    <a:pt x="20085" y="25877"/>
                  </a:cubicBezTo>
                  <a:cubicBezTo>
                    <a:pt x="19369" y="26962"/>
                    <a:pt x="18353" y="26189"/>
                    <a:pt x="17626" y="27724"/>
                  </a:cubicBezTo>
                  <a:cubicBezTo>
                    <a:pt x="16518" y="27724"/>
                    <a:pt x="16818" y="28440"/>
                    <a:pt x="16183" y="29098"/>
                  </a:cubicBezTo>
                  <a:cubicBezTo>
                    <a:pt x="15098" y="29906"/>
                    <a:pt x="15214" y="29906"/>
                    <a:pt x="14948" y="31060"/>
                  </a:cubicBezTo>
                  <a:cubicBezTo>
                    <a:pt x="14660" y="31383"/>
                    <a:pt x="13979" y="32376"/>
                    <a:pt x="13655" y="32549"/>
                  </a:cubicBezTo>
                  <a:cubicBezTo>
                    <a:pt x="13518" y="32516"/>
                    <a:pt x="13386" y="32500"/>
                    <a:pt x="13261" y="32500"/>
                  </a:cubicBezTo>
                  <a:cubicBezTo>
                    <a:pt x="12162" y="32500"/>
                    <a:pt x="11507" y="33687"/>
                    <a:pt x="11197" y="34650"/>
                  </a:cubicBezTo>
                  <a:cubicBezTo>
                    <a:pt x="11093" y="35596"/>
                    <a:pt x="11024" y="36208"/>
                    <a:pt x="10758" y="37154"/>
                  </a:cubicBezTo>
                  <a:cubicBezTo>
                    <a:pt x="10747" y="37755"/>
                    <a:pt x="10285" y="37997"/>
                    <a:pt x="9996" y="38459"/>
                  </a:cubicBezTo>
                  <a:cubicBezTo>
                    <a:pt x="9992" y="38459"/>
                    <a:pt x="9987" y="38459"/>
                    <a:pt x="9983" y="38459"/>
                  </a:cubicBezTo>
                  <a:cubicBezTo>
                    <a:pt x="9375" y="38459"/>
                    <a:pt x="9476" y="39235"/>
                    <a:pt x="9292" y="39636"/>
                  </a:cubicBezTo>
                  <a:cubicBezTo>
                    <a:pt x="8600" y="40386"/>
                    <a:pt x="7688" y="40571"/>
                    <a:pt x="8173" y="41910"/>
                  </a:cubicBezTo>
                  <a:cubicBezTo>
                    <a:pt x="7988" y="42037"/>
                    <a:pt x="8311" y="42880"/>
                    <a:pt x="8496" y="42891"/>
                  </a:cubicBezTo>
                  <a:cubicBezTo>
                    <a:pt x="8346" y="43503"/>
                    <a:pt x="8842" y="44161"/>
                    <a:pt x="8577" y="44773"/>
                  </a:cubicBezTo>
                  <a:cubicBezTo>
                    <a:pt x="7803" y="47323"/>
                    <a:pt x="7445" y="47658"/>
                    <a:pt x="8207" y="50740"/>
                  </a:cubicBezTo>
                  <a:cubicBezTo>
                    <a:pt x="8161" y="50798"/>
                    <a:pt x="8138" y="50890"/>
                    <a:pt x="8161" y="50959"/>
                  </a:cubicBezTo>
                  <a:cubicBezTo>
                    <a:pt x="8057" y="51040"/>
                    <a:pt x="8080" y="51213"/>
                    <a:pt x="8196" y="51294"/>
                  </a:cubicBezTo>
                  <a:lnTo>
                    <a:pt x="8196" y="51329"/>
                  </a:lnTo>
                  <a:cubicBezTo>
                    <a:pt x="8196" y="51425"/>
                    <a:pt x="8276" y="51513"/>
                    <a:pt x="8369" y="51513"/>
                  </a:cubicBezTo>
                  <a:cubicBezTo>
                    <a:pt x="8388" y="51513"/>
                    <a:pt x="8407" y="51510"/>
                    <a:pt x="8427" y="51502"/>
                  </a:cubicBezTo>
                  <a:lnTo>
                    <a:pt x="8427" y="51502"/>
                  </a:lnTo>
                  <a:cubicBezTo>
                    <a:pt x="7676" y="53095"/>
                    <a:pt x="7653" y="54965"/>
                    <a:pt x="7642" y="56661"/>
                  </a:cubicBezTo>
                  <a:cubicBezTo>
                    <a:pt x="7699" y="57204"/>
                    <a:pt x="7792" y="57677"/>
                    <a:pt x="7515" y="58185"/>
                  </a:cubicBezTo>
                  <a:cubicBezTo>
                    <a:pt x="7353" y="58520"/>
                    <a:pt x="7157" y="58935"/>
                    <a:pt x="7365" y="59259"/>
                  </a:cubicBezTo>
                  <a:cubicBezTo>
                    <a:pt x="7619" y="59951"/>
                    <a:pt x="7515" y="60713"/>
                    <a:pt x="7399" y="61463"/>
                  </a:cubicBezTo>
                  <a:cubicBezTo>
                    <a:pt x="7122" y="62641"/>
                    <a:pt x="7503" y="63956"/>
                    <a:pt x="7168" y="65111"/>
                  </a:cubicBezTo>
                  <a:cubicBezTo>
                    <a:pt x="6989" y="65415"/>
                    <a:pt x="7241" y="66254"/>
                    <a:pt x="7497" y="66254"/>
                  </a:cubicBezTo>
                  <a:cubicBezTo>
                    <a:pt x="7572" y="66254"/>
                    <a:pt x="7646" y="66184"/>
                    <a:pt x="7711" y="66011"/>
                  </a:cubicBezTo>
                  <a:lnTo>
                    <a:pt x="7711" y="66011"/>
                  </a:lnTo>
                  <a:cubicBezTo>
                    <a:pt x="8519" y="66484"/>
                    <a:pt x="7191" y="67107"/>
                    <a:pt x="7018" y="67569"/>
                  </a:cubicBezTo>
                  <a:cubicBezTo>
                    <a:pt x="6868" y="67708"/>
                    <a:pt x="6891" y="67858"/>
                    <a:pt x="6868" y="68008"/>
                  </a:cubicBezTo>
                  <a:cubicBezTo>
                    <a:pt x="6753" y="68273"/>
                    <a:pt x="6499" y="68527"/>
                    <a:pt x="6372" y="68804"/>
                  </a:cubicBezTo>
                  <a:cubicBezTo>
                    <a:pt x="6269" y="69002"/>
                    <a:pt x="6447" y="69212"/>
                    <a:pt x="6621" y="69212"/>
                  </a:cubicBezTo>
                  <a:cubicBezTo>
                    <a:pt x="6681" y="69212"/>
                    <a:pt x="6740" y="69187"/>
                    <a:pt x="6787" y="69127"/>
                  </a:cubicBezTo>
                  <a:cubicBezTo>
                    <a:pt x="6949" y="69047"/>
                    <a:pt x="7238" y="69162"/>
                    <a:pt x="7388" y="68931"/>
                  </a:cubicBezTo>
                  <a:cubicBezTo>
                    <a:pt x="7388" y="68931"/>
                    <a:pt x="7710" y="68906"/>
                    <a:pt x="7904" y="68906"/>
                  </a:cubicBezTo>
                  <a:cubicBezTo>
                    <a:pt x="7936" y="68906"/>
                    <a:pt x="7965" y="68906"/>
                    <a:pt x="7988" y="68908"/>
                  </a:cubicBezTo>
                  <a:cubicBezTo>
                    <a:pt x="8138" y="69647"/>
                    <a:pt x="7445" y="70282"/>
                    <a:pt x="7422" y="70974"/>
                  </a:cubicBezTo>
                  <a:cubicBezTo>
                    <a:pt x="7388" y="71263"/>
                    <a:pt x="7134" y="71701"/>
                    <a:pt x="7330" y="71955"/>
                  </a:cubicBezTo>
                  <a:cubicBezTo>
                    <a:pt x="6580" y="72602"/>
                    <a:pt x="6418" y="74495"/>
                    <a:pt x="6984" y="75280"/>
                  </a:cubicBezTo>
                  <a:cubicBezTo>
                    <a:pt x="6995" y="75499"/>
                    <a:pt x="7053" y="75684"/>
                    <a:pt x="6984" y="75903"/>
                  </a:cubicBezTo>
                  <a:cubicBezTo>
                    <a:pt x="6661" y="76065"/>
                    <a:pt x="6603" y="76630"/>
                    <a:pt x="6383" y="76873"/>
                  </a:cubicBezTo>
                  <a:cubicBezTo>
                    <a:pt x="6349" y="77092"/>
                    <a:pt x="6591" y="77242"/>
                    <a:pt x="6291" y="77415"/>
                  </a:cubicBezTo>
                  <a:cubicBezTo>
                    <a:pt x="5945" y="77796"/>
                    <a:pt x="6210" y="78500"/>
                    <a:pt x="6326" y="78973"/>
                  </a:cubicBezTo>
                  <a:cubicBezTo>
                    <a:pt x="6534" y="79227"/>
                    <a:pt x="6430" y="79816"/>
                    <a:pt x="6787" y="79862"/>
                  </a:cubicBezTo>
                  <a:cubicBezTo>
                    <a:pt x="6845" y="79897"/>
                    <a:pt x="6938" y="80116"/>
                    <a:pt x="6891" y="81109"/>
                  </a:cubicBezTo>
                  <a:cubicBezTo>
                    <a:pt x="6891" y="81270"/>
                    <a:pt x="6845" y="81374"/>
                    <a:pt x="6961" y="81455"/>
                  </a:cubicBezTo>
                  <a:cubicBezTo>
                    <a:pt x="7018" y="81951"/>
                    <a:pt x="7249" y="82425"/>
                    <a:pt x="7330" y="82898"/>
                  </a:cubicBezTo>
                  <a:cubicBezTo>
                    <a:pt x="7226" y="83152"/>
                    <a:pt x="7503" y="83279"/>
                    <a:pt x="7526" y="83590"/>
                  </a:cubicBezTo>
                  <a:cubicBezTo>
                    <a:pt x="7249" y="83821"/>
                    <a:pt x="7480" y="84225"/>
                    <a:pt x="7584" y="84502"/>
                  </a:cubicBezTo>
                  <a:cubicBezTo>
                    <a:pt x="7619" y="85264"/>
                    <a:pt x="6961" y="85818"/>
                    <a:pt x="6995" y="86591"/>
                  </a:cubicBezTo>
                  <a:cubicBezTo>
                    <a:pt x="6834" y="86915"/>
                    <a:pt x="6949" y="87226"/>
                    <a:pt x="6880" y="87549"/>
                  </a:cubicBezTo>
                  <a:cubicBezTo>
                    <a:pt x="6487" y="88000"/>
                    <a:pt x="6153" y="88438"/>
                    <a:pt x="5968" y="89038"/>
                  </a:cubicBezTo>
                  <a:cubicBezTo>
                    <a:pt x="5737" y="89696"/>
                    <a:pt x="5379" y="90493"/>
                    <a:pt x="5679" y="91185"/>
                  </a:cubicBezTo>
                  <a:cubicBezTo>
                    <a:pt x="5425" y="92732"/>
                    <a:pt x="4848" y="94083"/>
                    <a:pt x="5021" y="95618"/>
                  </a:cubicBezTo>
                  <a:cubicBezTo>
                    <a:pt x="4848" y="96368"/>
                    <a:pt x="4918" y="97188"/>
                    <a:pt x="4744" y="97938"/>
                  </a:cubicBezTo>
                  <a:cubicBezTo>
                    <a:pt x="4340" y="98711"/>
                    <a:pt x="4364" y="100639"/>
                    <a:pt x="4110" y="101193"/>
                  </a:cubicBezTo>
                  <a:cubicBezTo>
                    <a:pt x="2944" y="104102"/>
                    <a:pt x="3463" y="107276"/>
                    <a:pt x="2655" y="110288"/>
                  </a:cubicBezTo>
                  <a:cubicBezTo>
                    <a:pt x="2043" y="113024"/>
                    <a:pt x="1005" y="115563"/>
                    <a:pt x="1097" y="118426"/>
                  </a:cubicBezTo>
                  <a:cubicBezTo>
                    <a:pt x="889" y="119453"/>
                    <a:pt x="0" y="121138"/>
                    <a:pt x="231" y="122397"/>
                  </a:cubicBezTo>
                  <a:cubicBezTo>
                    <a:pt x="231" y="123066"/>
                    <a:pt x="150" y="123793"/>
                    <a:pt x="289" y="124474"/>
                  </a:cubicBezTo>
                  <a:cubicBezTo>
                    <a:pt x="243" y="126044"/>
                    <a:pt x="2320" y="125698"/>
                    <a:pt x="2690" y="127025"/>
                  </a:cubicBezTo>
                  <a:cubicBezTo>
                    <a:pt x="3128" y="127498"/>
                    <a:pt x="2794" y="128087"/>
                    <a:pt x="3036" y="128641"/>
                  </a:cubicBezTo>
                  <a:cubicBezTo>
                    <a:pt x="3844" y="129726"/>
                    <a:pt x="4156" y="130857"/>
                    <a:pt x="3983" y="132242"/>
                  </a:cubicBezTo>
                  <a:cubicBezTo>
                    <a:pt x="3729" y="132970"/>
                    <a:pt x="4213" y="133097"/>
                    <a:pt x="5656" y="133143"/>
                  </a:cubicBezTo>
                  <a:cubicBezTo>
                    <a:pt x="5690" y="133257"/>
                    <a:pt x="5804" y="133314"/>
                    <a:pt x="5916" y="133314"/>
                  </a:cubicBezTo>
                  <a:cubicBezTo>
                    <a:pt x="6032" y="133314"/>
                    <a:pt x="6147" y="133254"/>
                    <a:pt x="6176" y="133131"/>
                  </a:cubicBezTo>
                  <a:cubicBezTo>
                    <a:pt x="6441" y="133108"/>
                    <a:pt x="6707" y="133097"/>
                    <a:pt x="6891" y="133085"/>
                  </a:cubicBezTo>
                  <a:cubicBezTo>
                    <a:pt x="6926" y="133766"/>
                    <a:pt x="7238" y="133916"/>
                    <a:pt x="7526" y="133939"/>
                  </a:cubicBezTo>
                  <a:cubicBezTo>
                    <a:pt x="7942" y="133881"/>
                    <a:pt x="7803" y="133304"/>
                    <a:pt x="7988" y="132993"/>
                  </a:cubicBezTo>
                  <a:cubicBezTo>
                    <a:pt x="8086" y="133145"/>
                    <a:pt x="8206" y="133367"/>
                    <a:pt x="8384" y="133367"/>
                  </a:cubicBezTo>
                  <a:cubicBezTo>
                    <a:pt x="8435" y="133367"/>
                    <a:pt x="8491" y="133348"/>
                    <a:pt x="8553" y="133304"/>
                  </a:cubicBezTo>
                  <a:cubicBezTo>
                    <a:pt x="8613" y="133372"/>
                    <a:pt x="8690" y="133415"/>
                    <a:pt x="8773" y="133415"/>
                  </a:cubicBezTo>
                  <a:cubicBezTo>
                    <a:pt x="8803" y="133415"/>
                    <a:pt x="8834" y="133409"/>
                    <a:pt x="8865" y="133397"/>
                  </a:cubicBezTo>
                  <a:cubicBezTo>
                    <a:pt x="8916" y="133455"/>
                    <a:pt x="8991" y="133486"/>
                    <a:pt x="9068" y="133486"/>
                  </a:cubicBezTo>
                  <a:cubicBezTo>
                    <a:pt x="9112" y="133486"/>
                    <a:pt x="9158" y="133476"/>
                    <a:pt x="9200" y="133454"/>
                  </a:cubicBezTo>
                  <a:cubicBezTo>
                    <a:pt x="9295" y="133612"/>
                    <a:pt x="9407" y="133675"/>
                    <a:pt x="9510" y="133675"/>
                  </a:cubicBezTo>
                  <a:cubicBezTo>
                    <a:pt x="9770" y="133675"/>
                    <a:pt x="9972" y="133275"/>
                    <a:pt x="9708" y="132970"/>
                  </a:cubicBezTo>
                  <a:lnTo>
                    <a:pt x="9731" y="132935"/>
                  </a:lnTo>
                  <a:cubicBezTo>
                    <a:pt x="9791" y="133088"/>
                    <a:pt x="9954" y="133199"/>
                    <a:pt x="10102" y="133199"/>
                  </a:cubicBezTo>
                  <a:cubicBezTo>
                    <a:pt x="10210" y="133199"/>
                    <a:pt x="10310" y="133139"/>
                    <a:pt x="10354" y="132993"/>
                  </a:cubicBezTo>
                  <a:cubicBezTo>
                    <a:pt x="10412" y="132958"/>
                    <a:pt x="10446" y="132877"/>
                    <a:pt x="10446" y="132785"/>
                  </a:cubicBezTo>
                  <a:lnTo>
                    <a:pt x="10389" y="132785"/>
                  </a:lnTo>
                  <a:lnTo>
                    <a:pt x="10389" y="132762"/>
                  </a:lnTo>
                  <a:lnTo>
                    <a:pt x="10446" y="132750"/>
                  </a:lnTo>
                  <a:cubicBezTo>
                    <a:pt x="10446" y="132704"/>
                    <a:pt x="10423" y="132681"/>
                    <a:pt x="10400" y="132669"/>
                  </a:cubicBezTo>
                  <a:lnTo>
                    <a:pt x="10400" y="132531"/>
                  </a:lnTo>
                  <a:cubicBezTo>
                    <a:pt x="10430" y="132536"/>
                    <a:pt x="10456" y="132539"/>
                    <a:pt x="10479" y="132539"/>
                  </a:cubicBezTo>
                  <a:cubicBezTo>
                    <a:pt x="10609" y="132539"/>
                    <a:pt x="10643" y="132446"/>
                    <a:pt x="10643" y="132162"/>
                  </a:cubicBezTo>
                  <a:cubicBezTo>
                    <a:pt x="10862" y="132392"/>
                    <a:pt x="10643" y="132635"/>
                    <a:pt x="10804" y="132912"/>
                  </a:cubicBezTo>
                  <a:cubicBezTo>
                    <a:pt x="10885" y="133008"/>
                    <a:pt x="10973" y="133048"/>
                    <a:pt x="11055" y="133048"/>
                  </a:cubicBezTo>
                  <a:cubicBezTo>
                    <a:pt x="11280" y="133048"/>
                    <a:pt x="11469" y="132752"/>
                    <a:pt x="11393" y="132473"/>
                  </a:cubicBezTo>
                  <a:lnTo>
                    <a:pt x="11393" y="132473"/>
                  </a:lnTo>
                  <a:cubicBezTo>
                    <a:pt x="11439" y="132571"/>
                    <a:pt x="11526" y="132615"/>
                    <a:pt x="11614" y="132615"/>
                  </a:cubicBezTo>
                  <a:cubicBezTo>
                    <a:pt x="11702" y="132615"/>
                    <a:pt x="11791" y="132571"/>
                    <a:pt x="11843" y="132496"/>
                  </a:cubicBezTo>
                  <a:cubicBezTo>
                    <a:pt x="11866" y="132531"/>
                    <a:pt x="11912" y="132566"/>
                    <a:pt x="11959" y="132589"/>
                  </a:cubicBezTo>
                  <a:cubicBezTo>
                    <a:pt x="11871" y="132938"/>
                    <a:pt x="12042" y="133181"/>
                    <a:pt x="12213" y="133181"/>
                  </a:cubicBezTo>
                  <a:cubicBezTo>
                    <a:pt x="12336" y="133181"/>
                    <a:pt x="12461" y="133055"/>
                    <a:pt x="12490" y="132750"/>
                  </a:cubicBezTo>
                  <a:cubicBezTo>
                    <a:pt x="12836" y="132727"/>
                    <a:pt x="12755" y="132277"/>
                    <a:pt x="12824" y="132046"/>
                  </a:cubicBezTo>
                  <a:cubicBezTo>
                    <a:pt x="13298" y="130742"/>
                    <a:pt x="12293" y="129738"/>
                    <a:pt x="11809" y="128630"/>
                  </a:cubicBezTo>
                  <a:cubicBezTo>
                    <a:pt x="11555" y="127487"/>
                    <a:pt x="10804" y="126621"/>
                    <a:pt x="10331" y="125582"/>
                  </a:cubicBezTo>
                  <a:cubicBezTo>
                    <a:pt x="10908" y="125490"/>
                    <a:pt x="10285" y="124878"/>
                    <a:pt x="10181" y="124601"/>
                  </a:cubicBezTo>
                  <a:cubicBezTo>
                    <a:pt x="9315" y="121392"/>
                    <a:pt x="11739" y="119015"/>
                    <a:pt x="12062" y="115829"/>
                  </a:cubicBezTo>
                  <a:cubicBezTo>
                    <a:pt x="11728" y="113405"/>
                    <a:pt x="12963" y="111050"/>
                    <a:pt x="12963" y="108695"/>
                  </a:cubicBezTo>
                  <a:cubicBezTo>
                    <a:pt x="12882" y="108268"/>
                    <a:pt x="13078" y="106549"/>
                    <a:pt x="13459" y="106410"/>
                  </a:cubicBezTo>
                  <a:cubicBezTo>
                    <a:pt x="13621" y="106352"/>
                    <a:pt x="13702" y="106179"/>
                    <a:pt x="13644" y="106018"/>
                  </a:cubicBezTo>
                  <a:cubicBezTo>
                    <a:pt x="14787" y="104713"/>
                    <a:pt x="15237" y="104021"/>
                    <a:pt x="15375" y="102255"/>
                  </a:cubicBezTo>
                  <a:cubicBezTo>
                    <a:pt x="15779" y="100962"/>
                    <a:pt x="16229" y="99635"/>
                    <a:pt x="16345" y="98169"/>
                  </a:cubicBezTo>
                  <a:cubicBezTo>
                    <a:pt x="16749" y="97084"/>
                    <a:pt x="17107" y="95906"/>
                    <a:pt x="17892" y="94867"/>
                  </a:cubicBezTo>
                  <a:cubicBezTo>
                    <a:pt x="18122" y="95168"/>
                    <a:pt x="18492" y="95710"/>
                    <a:pt x="18607" y="96253"/>
                  </a:cubicBezTo>
                  <a:cubicBezTo>
                    <a:pt x="18376" y="96391"/>
                    <a:pt x="18607" y="96622"/>
                    <a:pt x="18607" y="96841"/>
                  </a:cubicBezTo>
                  <a:cubicBezTo>
                    <a:pt x="18561" y="96945"/>
                    <a:pt x="18538" y="97084"/>
                    <a:pt x="18653" y="97153"/>
                  </a:cubicBezTo>
                  <a:cubicBezTo>
                    <a:pt x="18653" y="97926"/>
                    <a:pt x="18653" y="98711"/>
                    <a:pt x="18953" y="99427"/>
                  </a:cubicBezTo>
                  <a:cubicBezTo>
                    <a:pt x="18896" y="99727"/>
                    <a:pt x="18907" y="101805"/>
                    <a:pt x="19357" y="102451"/>
                  </a:cubicBezTo>
                  <a:cubicBezTo>
                    <a:pt x="20177" y="103617"/>
                    <a:pt x="19392" y="105140"/>
                    <a:pt x="19946" y="106318"/>
                  </a:cubicBezTo>
                  <a:cubicBezTo>
                    <a:pt x="20777" y="109042"/>
                    <a:pt x="22335" y="111927"/>
                    <a:pt x="22047" y="114802"/>
                  </a:cubicBezTo>
                  <a:cubicBezTo>
                    <a:pt x="21989" y="115136"/>
                    <a:pt x="21793" y="115956"/>
                    <a:pt x="22289" y="115990"/>
                  </a:cubicBezTo>
                  <a:cubicBezTo>
                    <a:pt x="22462" y="117168"/>
                    <a:pt x="22081" y="120030"/>
                    <a:pt x="23432" y="120353"/>
                  </a:cubicBezTo>
                  <a:cubicBezTo>
                    <a:pt x="23744" y="120469"/>
                    <a:pt x="23755" y="120988"/>
                    <a:pt x="24148" y="121046"/>
                  </a:cubicBezTo>
                  <a:cubicBezTo>
                    <a:pt x="24411" y="121476"/>
                    <a:pt x="25041" y="121812"/>
                    <a:pt x="25596" y="121812"/>
                  </a:cubicBezTo>
                  <a:cubicBezTo>
                    <a:pt x="25772" y="121812"/>
                    <a:pt x="25940" y="121779"/>
                    <a:pt x="26087" y="121704"/>
                  </a:cubicBezTo>
                  <a:cubicBezTo>
                    <a:pt x="26252" y="121836"/>
                    <a:pt x="26333" y="122168"/>
                    <a:pt x="26581" y="122168"/>
                  </a:cubicBezTo>
                  <a:cubicBezTo>
                    <a:pt x="26593" y="122168"/>
                    <a:pt x="26605" y="122167"/>
                    <a:pt x="26618" y="122166"/>
                  </a:cubicBezTo>
                  <a:cubicBezTo>
                    <a:pt x="27033" y="122708"/>
                    <a:pt x="26791" y="123320"/>
                    <a:pt x="27218" y="123851"/>
                  </a:cubicBezTo>
                  <a:cubicBezTo>
                    <a:pt x="27218" y="124410"/>
                    <a:pt x="27294" y="126710"/>
                    <a:pt x="28000" y="126710"/>
                  </a:cubicBezTo>
                  <a:cubicBezTo>
                    <a:pt x="28023" y="126710"/>
                    <a:pt x="28047" y="126707"/>
                    <a:pt x="28072" y="126702"/>
                  </a:cubicBezTo>
                  <a:cubicBezTo>
                    <a:pt x="29053" y="127256"/>
                    <a:pt x="30369" y="127164"/>
                    <a:pt x="31512" y="127325"/>
                  </a:cubicBezTo>
                  <a:cubicBezTo>
                    <a:pt x="31547" y="127395"/>
                    <a:pt x="31625" y="127436"/>
                    <a:pt x="31699" y="127436"/>
                  </a:cubicBezTo>
                  <a:cubicBezTo>
                    <a:pt x="31746" y="127436"/>
                    <a:pt x="31792" y="127419"/>
                    <a:pt x="31823" y="127383"/>
                  </a:cubicBezTo>
                  <a:lnTo>
                    <a:pt x="31916" y="127383"/>
                  </a:lnTo>
                  <a:cubicBezTo>
                    <a:pt x="31963" y="127461"/>
                    <a:pt x="32037" y="127495"/>
                    <a:pt x="32112" y="127495"/>
                  </a:cubicBezTo>
                  <a:cubicBezTo>
                    <a:pt x="32236" y="127495"/>
                    <a:pt x="32363" y="127400"/>
                    <a:pt x="32378" y="127256"/>
                  </a:cubicBezTo>
                  <a:cubicBezTo>
                    <a:pt x="32437" y="127383"/>
                    <a:pt x="32553" y="127504"/>
                    <a:pt x="32688" y="127504"/>
                  </a:cubicBezTo>
                  <a:cubicBezTo>
                    <a:pt x="32736" y="127504"/>
                    <a:pt x="32787" y="127489"/>
                    <a:pt x="32839" y="127452"/>
                  </a:cubicBezTo>
                  <a:cubicBezTo>
                    <a:pt x="32876" y="127478"/>
                    <a:pt x="32921" y="127490"/>
                    <a:pt x="32968" y="127490"/>
                  </a:cubicBezTo>
                  <a:cubicBezTo>
                    <a:pt x="33025" y="127490"/>
                    <a:pt x="33083" y="127472"/>
                    <a:pt x="33128" y="127441"/>
                  </a:cubicBezTo>
                  <a:cubicBezTo>
                    <a:pt x="33155" y="127633"/>
                    <a:pt x="33280" y="127724"/>
                    <a:pt x="33396" y="127724"/>
                  </a:cubicBezTo>
                  <a:cubicBezTo>
                    <a:pt x="33530" y="127724"/>
                    <a:pt x="33652" y="127601"/>
                    <a:pt x="33590" y="127371"/>
                  </a:cubicBezTo>
                  <a:lnTo>
                    <a:pt x="33590" y="127371"/>
                  </a:lnTo>
                  <a:cubicBezTo>
                    <a:pt x="33626" y="127453"/>
                    <a:pt x="33720" y="127501"/>
                    <a:pt x="33813" y="127501"/>
                  </a:cubicBezTo>
                  <a:cubicBezTo>
                    <a:pt x="33865" y="127501"/>
                    <a:pt x="33917" y="127485"/>
                    <a:pt x="33959" y="127452"/>
                  </a:cubicBezTo>
                  <a:cubicBezTo>
                    <a:pt x="34012" y="127482"/>
                    <a:pt x="34060" y="127495"/>
                    <a:pt x="34104" y="127495"/>
                  </a:cubicBezTo>
                  <a:cubicBezTo>
                    <a:pt x="34299" y="127495"/>
                    <a:pt x="34396" y="127235"/>
                    <a:pt x="34340" y="127037"/>
                  </a:cubicBezTo>
                  <a:lnTo>
                    <a:pt x="34340" y="127037"/>
                  </a:lnTo>
                  <a:cubicBezTo>
                    <a:pt x="34421" y="127148"/>
                    <a:pt x="34564" y="127240"/>
                    <a:pt x="34693" y="127240"/>
                  </a:cubicBezTo>
                  <a:cubicBezTo>
                    <a:pt x="34765" y="127240"/>
                    <a:pt x="34833" y="127211"/>
                    <a:pt x="34882" y="127141"/>
                  </a:cubicBezTo>
                  <a:cubicBezTo>
                    <a:pt x="34982" y="127222"/>
                    <a:pt x="35096" y="127360"/>
                    <a:pt x="35229" y="127360"/>
                  </a:cubicBezTo>
                  <a:cubicBezTo>
                    <a:pt x="35266" y="127360"/>
                    <a:pt x="35304" y="127350"/>
                    <a:pt x="35344" y="127325"/>
                  </a:cubicBezTo>
                  <a:cubicBezTo>
                    <a:pt x="35445" y="127477"/>
                    <a:pt x="35652" y="127648"/>
                    <a:pt x="35820" y="127648"/>
                  </a:cubicBezTo>
                  <a:cubicBezTo>
                    <a:pt x="35919" y="127648"/>
                    <a:pt x="36005" y="127588"/>
                    <a:pt x="36048" y="127429"/>
                  </a:cubicBezTo>
                  <a:cubicBezTo>
                    <a:pt x="36107" y="127475"/>
                    <a:pt x="36162" y="127495"/>
                    <a:pt x="36213" y="127495"/>
                  </a:cubicBezTo>
                  <a:cubicBezTo>
                    <a:pt x="36426" y="127495"/>
                    <a:pt x="36547" y="127136"/>
                    <a:pt x="36510" y="126921"/>
                  </a:cubicBezTo>
                  <a:lnTo>
                    <a:pt x="36510" y="126921"/>
                  </a:lnTo>
                  <a:cubicBezTo>
                    <a:pt x="36568" y="126956"/>
                    <a:pt x="36625" y="126956"/>
                    <a:pt x="36671" y="126956"/>
                  </a:cubicBezTo>
                  <a:cubicBezTo>
                    <a:pt x="36648" y="127210"/>
                    <a:pt x="36417" y="127452"/>
                    <a:pt x="36568" y="127683"/>
                  </a:cubicBezTo>
                  <a:cubicBezTo>
                    <a:pt x="36630" y="127756"/>
                    <a:pt x="36719" y="127794"/>
                    <a:pt x="36811" y="127794"/>
                  </a:cubicBezTo>
                  <a:cubicBezTo>
                    <a:pt x="36923" y="127794"/>
                    <a:pt x="37039" y="127739"/>
                    <a:pt x="37122" y="127625"/>
                  </a:cubicBezTo>
                  <a:cubicBezTo>
                    <a:pt x="37595" y="127383"/>
                    <a:pt x="37191" y="126402"/>
                    <a:pt x="37075" y="126009"/>
                  </a:cubicBezTo>
                  <a:cubicBezTo>
                    <a:pt x="36995" y="125859"/>
                    <a:pt x="36845" y="125836"/>
                    <a:pt x="36833" y="125663"/>
                  </a:cubicBezTo>
                  <a:cubicBezTo>
                    <a:pt x="36821" y="125571"/>
                    <a:pt x="36741" y="125490"/>
                    <a:pt x="36660" y="125490"/>
                  </a:cubicBezTo>
                  <a:cubicBezTo>
                    <a:pt x="36429" y="124278"/>
                    <a:pt x="35760" y="123389"/>
                    <a:pt x="35298" y="122258"/>
                  </a:cubicBezTo>
                  <a:cubicBezTo>
                    <a:pt x="35009" y="121381"/>
                    <a:pt x="34940" y="120584"/>
                    <a:pt x="34005" y="120007"/>
                  </a:cubicBezTo>
                  <a:cubicBezTo>
                    <a:pt x="33994" y="119823"/>
                    <a:pt x="34086" y="119546"/>
                    <a:pt x="33913" y="119430"/>
                  </a:cubicBezTo>
                  <a:cubicBezTo>
                    <a:pt x="33880" y="119412"/>
                    <a:pt x="33846" y="119404"/>
                    <a:pt x="33814" y="119404"/>
                  </a:cubicBezTo>
                  <a:cubicBezTo>
                    <a:pt x="33677" y="119404"/>
                    <a:pt x="33564" y="119546"/>
                    <a:pt x="33601" y="119696"/>
                  </a:cubicBezTo>
                  <a:cubicBezTo>
                    <a:pt x="33590" y="119696"/>
                    <a:pt x="33566" y="119684"/>
                    <a:pt x="33555" y="119684"/>
                  </a:cubicBezTo>
                  <a:cubicBezTo>
                    <a:pt x="33532" y="119592"/>
                    <a:pt x="33532" y="119546"/>
                    <a:pt x="33509" y="119522"/>
                  </a:cubicBezTo>
                  <a:cubicBezTo>
                    <a:pt x="33712" y="119356"/>
                    <a:pt x="33567" y="119115"/>
                    <a:pt x="33365" y="119115"/>
                  </a:cubicBezTo>
                  <a:cubicBezTo>
                    <a:pt x="33315" y="119115"/>
                    <a:pt x="33261" y="119130"/>
                    <a:pt x="33209" y="119165"/>
                  </a:cubicBezTo>
                  <a:cubicBezTo>
                    <a:pt x="32955" y="118530"/>
                    <a:pt x="33035" y="117791"/>
                    <a:pt x="32874" y="117029"/>
                  </a:cubicBezTo>
                  <a:cubicBezTo>
                    <a:pt x="33012" y="116810"/>
                    <a:pt x="32851" y="116648"/>
                    <a:pt x="32747" y="116568"/>
                  </a:cubicBezTo>
                  <a:cubicBezTo>
                    <a:pt x="32701" y="116360"/>
                    <a:pt x="32516" y="116314"/>
                    <a:pt x="32378" y="116198"/>
                  </a:cubicBezTo>
                  <a:cubicBezTo>
                    <a:pt x="31408" y="111050"/>
                    <a:pt x="30265" y="106029"/>
                    <a:pt x="29527" y="100835"/>
                  </a:cubicBezTo>
                  <a:cubicBezTo>
                    <a:pt x="29757" y="100489"/>
                    <a:pt x="29446" y="100004"/>
                    <a:pt x="29492" y="99611"/>
                  </a:cubicBezTo>
                  <a:cubicBezTo>
                    <a:pt x="29492" y="99484"/>
                    <a:pt x="29515" y="99254"/>
                    <a:pt x="29342" y="99150"/>
                  </a:cubicBezTo>
                  <a:cubicBezTo>
                    <a:pt x="29273" y="98850"/>
                    <a:pt x="29330" y="98423"/>
                    <a:pt x="29157" y="98134"/>
                  </a:cubicBezTo>
                  <a:cubicBezTo>
                    <a:pt x="29017" y="97951"/>
                    <a:pt x="29098" y="97538"/>
                    <a:pt x="28839" y="97538"/>
                  </a:cubicBezTo>
                  <a:cubicBezTo>
                    <a:pt x="28820" y="97538"/>
                    <a:pt x="28799" y="97541"/>
                    <a:pt x="28776" y="97545"/>
                  </a:cubicBezTo>
                  <a:cubicBezTo>
                    <a:pt x="28765" y="97476"/>
                    <a:pt x="28742" y="97418"/>
                    <a:pt x="28719" y="97349"/>
                  </a:cubicBezTo>
                  <a:cubicBezTo>
                    <a:pt x="29238" y="97199"/>
                    <a:pt x="28245" y="96160"/>
                    <a:pt x="28395" y="95629"/>
                  </a:cubicBezTo>
                  <a:cubicBezTo>
                    <a:pt x="28649" y="95121"/>
                    <a:pt x="28234" y="94475"/>
                    <a:pt x="28407" y="93921"/>
                  </a:cubicBezTo>
                  <a:cubicBezTo>
                    <a:pt x="28488" y="93517"/>
                    <a:pt x="29169" y="92016"/>
                    <a:pt x="28684" y="91889"/>
                  </a:cubicBezTo>
                  <a:cubicBezTo>
                    <a:pt x="28776" y="91370"/>
                    <a:pt x="28857" y="90943"/>
                    <a:pt x="28972" y="90424"/>
                  </a:cubicBezTo>
                  <a:cubicBezTo>
                    <a:pt x="29792" y="89385"/>
                    <a:pt x="30161" y="88069"/>
                    <a:pt x="31200" y="87145"/>
                  </a:cubicBezTo>
                  <a:cubicBezTo>
                    <a:pt x="32851" y="84964"/>
                    <a:pt x="33151" y="81859"/>
                    <a:pt x="34767" y="79770"/>
                  </a:cubicBezTo>
                  <a:cubicBezTo>
                    <a:pt x="35632" y="79428"/>
                    <a:pt x="36874" y="77622"/>
                    <a:pt x="38012" y="77622"/>
                  </a:cubicBezTo>
                  <a:cubicBezTo>
                    <a:pt x="38180" y="77622"/>
                    <a:pt x="38345" y="77661"/>
                    <a:pt x="38507" y="77750"/>
                  </a:cubicBezTo>
                  <a:cubicBezTo>
                    <a:pt x="38557" y="77783"/>
                    <a:pt x="38609" y="77800"/>
                    <a:pt x="38659" y="77800"/>
                  </a:cubicBezTo>
                  <a:cubicBezTo>
                    <a:pt x="38714" y="77800"/>
                    <a:pt x="38765" y="77780"/>
                    <a:pt x="38807" y="77738"/>
                  </a:cubicBezTo>
                  <a:cubicBezTo>
                    <a:pt x="39592" y="78315"/>
                    <a:pt x="39903" y="79343"/>
                    <a:pt x="40584" y="79920"/>
                  </a:cubicBezTo>
                  <a:cubicBezTo>
                    <a:pt x="41381" y="80162"/>
                    <a:pt x="41912" y="80566"/>
                    <a:pt x="42385" y="80936"/>
                  </a:cubicBezTo>
                  <a:cubicBezTo>
                    <a:pt x="42720" y="81732"/>
                    <a:pt x="43886" y="81824"/>
                    <a:pt x="44613" y="82009"/>
                  </a:cubicBezTo>
                  <a:cubicBezTo>
                    <a:pt x="45502" y="82182"/>
                    <a:pt x="46252" y="82401"/>
                    <a:pt x="47048" y="82817"/>
                  </a:cubicBezTo>
                  <a:cubicBezTo>
                    <a:pt x="47796" y="83105"/>
                    <a:pt x="48566" y="83152"/>
                    <a:pt x="49341" y="83152"/>
                  </a:cubicBezTo>
                  <a:cubicBezTo>
                    <a:pt x="49721" y="83152"/>
                    <a:pt x="50103" y="83141"/>
                    <a:pt x="50483" y="83141"/>
                  </a:cubicBezTo>
                  <a:cubicBezTo>
                    <a:pt x="50790" y="83141"/>
                    <a:pt x="51095" y="83148"/>
                    <a:pt x="51400" y="83175"/>
                  </a:cubicBezTo>
                  <a:cubicBezTo>
                    <a:pt x="51317" y="83428"/>
                    <a:pt x="51549" y="83496"/>
                    <a:pt x="51853" y="83496"/>
                  </a:cubicBezTo>
                  <a:cubicBezTo>
                    <a:pt x="52205" y="83496"/>
                    <a:pt x="52653" y="83405"/>
                    <a:pt x="52816" y="83405"/>
                  </a:cubicBezTo>
                  <a:cubicBezTo>
                    <a:pt x="52826" y="83405"/>
                    <a:pt x="52835" y="83405"/>
                    <a:pt x="52843" y="83406"/>
                  </a:cubicBezTo>
                  <a:cubicBezTo>
                    <a:pt x="52953" y="83383"/>
                    <a:pt x="53062" y="83373"/>
                    <a:pt x="53170" y="83373"/>
                  </a:cubicBezTo>
                  <a:cubicBezTo>
                    <a:pt x="54073" y="83373"/>
                    <a:pt x="54910" y="84064"/>
                    <a:pt x="55694" y="84064"/>
                  </a:cubicBezTo>
                  <a:cubicBezTo>
                    <a:pt x="55889" y="84064"/>
                    <a:pt x="56082" y="84021"/>
                    <a:pt x="56271" y="83914"/>
                  </a:cubicBezTo>
                  <a:cubicBezTo>
                    <a:pt x="56458" y="83868"/>
                    <a:pt x="56637" y="83848"/>
                    <a:pt x="56811" y="83848"/>
                  </a:cubicBezTo>
                  <a:cubicBezTo>
                    <a:pt x="57919" y="83848"/>
                    <a:pt x="58779" y="84663"/>
                    <a:pt x="59907" y="84883"/>
                  </a:cubicBezTo>
                  <a:cubicBezTo>
                    <a:pt x="60121" y="85010"/>
                    <a:pt x="60370" y="85044"/>
                    <a:pt x="60628" y="85044"/>
                  </a:cubicBezTo>
                  <a:cubicBezTo>
                    <a:pt x="60928" y="85044"/>
                    <a:pt x="61242" y="84998"/>
                    <a:pt x="61530" y="84998"/>
                  </a:cubicBezTo>
                  <a:cubicBezTo>
                    <a:pt x="61714" y="84998"/>
                    <a:pt x="61888" y="85017"/>
                    <a:pt x="62042" y="85079"/>
                  </a:cubicBezTo>
                  <a:cubicBezTo>
                    <a:pt x="62446" y="85287"/>
                    <a:pt x="63266" y="85149"/>
                    <a:pt x="63727" y="85287"/>
                  </a:cubicBezTo>
                  <a:cubicBezTo>
                    <a:pt x="64751" y="85463"/>
                    <a:pt x="65708" y="86123"/>
                    <a:pt x="66781" y="86123"/>
                  </a:cubicBezTo>
                  <a:cubicBezTo>
                    <a:pt x="66978" y="86123"/>
                    <a:pt x="67180" y="86101"/>
                    <a:pt x="67386" y="86049"/>
                  </a:cubicBezTo>
                  <a:cubicBezTo>
                    <a:pt x="69695" y="85864"/>
                    <a:pt x="72327" y="85760"/>
                    <a:pt x="74358" y="84618"/>
                  </a:cubicBezTo>
                  <a:cubicBezTo>
                    <a:pt x="75801" y="84098"/>
                    <a:pt x="77706" y="84444"/>
                    <a:pt x="79206" y="83821"/>
                  </a:cubicBezTo>
                  <a:cubicBezTo>
                    <a:pt x="79425" y="83761"/>
                    <a:pt x="79650" y="83745"/>
                    <a:pt x="79876" y="83745"/>
                  </a:cubicBezTo>
                  <a:cubicBezTo>
                    <a:pt x="80125" y="83745"/>
                    <a:pt x="80376" y="83764"/>
                    <a:pt x="80626" y="83764"/>
                  </a:cubicBezTo>
                  <a:cubicBezTo>
                    <a:pt x="81057" y="83764"/>
                    <a:pt x="81484" y="83707"/>
                    <a:pt x="81884" y="83394"/>
                  </a:cubicBezTo>
                  <a:cubicBezTo>
                    <a:pt x="81988" y="83427"/>
                    <a:pt x="82089" y="83441"/>
                    <a:pt x="82187" y="83441"/>
                  </a:cubicBezTo>
                  <a:cubicBezTo>
                    <a:pt x="82743" y="83441"/>
                    <a:pt x="83217" y="82979"/>
                    <a:pt x="83708" y="82782"/>
                  </a:cubicBezTo>
                  <a:cubicBezTo>
                    <a:pt x="84216" y="82690"/>
                    <a:pt x="84874" y="82482"/>
                    <a:pt x="85093" y="82009"/>
                  </a:cubicBezTo>
                  <a:cubicBezTo>
                    <a:pt x="85301" y="81963"/>
                    <a:pt x="85474" y="81905"/>
                    <a:pt x="85682" y="81894"/>
                  </a:cubicBezTo>
                  <a:cubicBezTo>
                    <a:pt x="85763" y="81934"/>
                    <a:pt x="85849" y="81950"/>
                    <a:pt x="85935" y="81950"/>
                  </a:cubicBezTo>
                  <a:cubicBezTo>
                    <a:pt x="86117" y="81950"/>
                    <a:pt x="86299" y="81879"/>
                    <a:pt x="86432" y="81824"/>
                  </a:cubicBezTo>
                  <a:cubicBezTo>
                    <a:pt x="86628" y="81870"/>
                    <a:pt x="86836" y="81885"/>
                    <a:pt x="87045" y="81885"/>
                  </a:cubicBezTo>
                  <a:cubicBezTo>
                    <a:pt x="87254" y="81885"/>
                    <a:pt x="87465" y="81870"/>
                    <a:pt x="87667" y="81859"/>
                  </a:cubicBezTo>
                  <a:cubicBezTo>
                    <a:pt x="88244" y="81974"/>
                    <a:pt x="88844" y="82344"/>
                    <a:pt x="88890" y="83002"/>
                  </a:cubicBezTo>
                  <a:cubicBezTo>
                    <a:pt x="88902" y="83106"/>
                    <a:pt x="88971" y="83175"/>
                    <a:pt x="89075" y="83175"/>
                  </a:cubicBezTo>
                  <a:cubicBezTo>
                    <a:pt x="89121" y="83163"/>
                    <a:pt x="89144" y="83152"/>
                    <a:pt x="89167" y="83117"/>
                  </a:cubicBezTo>
                  <a:cubicBezTo>
                    <a:pt x="89249" y="83271"/>
                    <a:pt x="89350" y="83388"/>
                    <a:pt x="89444" y="83388"/>
                  </a:cubicBezTo>
                  <a:cubicBezTo>
                    <a:pt x="89456" y="83388"/>
                    <a:pt x="89467" y="83386"/>
                    <a:pt x="89479" y="83383"/>
                  </a:cubicBezTo>
                  <a:cubicBezTo>
                    <a:pt x="89837" y="84664"/>
                    <a:pt x="90379" y="85876"/>
                    <a:pt x="91545" y="86638"/>
                  </a:cubicBezTo>
                  <a:cubicBezTo>
                    <a:pt x="90933" y="87157"/>
                    <a:pt x="91845" y="90089"/>
                    <a:pt x="92538" y="90262"/>
                  </a:cubicBezTo>
                  <a:cubicBezTo>
                    <a:pt x="92434" y="90804"/>
                    <a:pt x="93669" y="92478"/>
                    <a:pt x="93519" y="93448"/>
                  </a:cubicBezTo>
                  <a:cubicBezTo>
                    <a:pt x="93507" y="93517"/>
                    <a:pt x="93496" y="93679"/>
                    <a:pt x="93634" y="93782"/>
                  </a:cubicBezTo>
                  <a:cubicBezTo>
                    <a:pt x="94096" y="94083"/>
                    <a:pt x="94431" y="94487"/>
                    <a:pt x="94719" y="94960"/>
                  </a:cubicBezTo>
                  <a:cubicBezTo>
                    <a:pt x="94777" y="95225"/>
                    <a:pt x="94846" y="95502"/>
                    <a:pt x="94916" y="95756"/>
                  </a:cubicBezTo>
                  <a:cubicBezTo>
                    <a:pt x="94592" y="96853"/>
                    <a:pt x="94223" y="98053"/>
                    <a:pt x="94604" y="99231"/>
                  </a:cubicBezTo>
                  <a:cubicBezTo>
                    <a:pt x="94616" y="100073"/>
                    <a:pt x="94973" y="100881"/>
                    <a:pt x="95031" y="101735"/>
                  </a:cubicBezTo>
                  <a:cubicBezTo>
                    <a:pt x="94846" y="101758"/>
                    <a:pt x="94754" y="102001"/>
                    <a:pt x="94893" y="102151"/>
                  </a:cubicBezTo>
                  <a:cubicBezTo>
                    <a:pt x="94873" y="102341"/>
                    <a:pt x="94870" y="102722"/>
                    <a:pt x="95095" y="102722"/>
                  </a:cubicBezTo>
                  <a:cubicBezTo>
                    <a:pt x="95130" y="102722"/>
                    <a:pt x="95170" y="102713"/>
                    <a:pt x="95216" y="102693"/>
                  </a:cubicBezTo>
                  <a:cubicBezTo>
                    <a:pt x="95851" y="103755"/>
                    <a:pt x="95424" y="105256"/>
                    <a:pt x="95770" y="106272"/>
                  </a:cubicBezTo>
                  <a:cubicBezTo>
                    <a:pt x="95701" y="109250"/>
                    <a:pt x="96047" y="111812"/>
                    <a:pt x="95643" y="114928"/>
                  </a:cubicBezTo>
                  <a:cubicBezTo>
                    <a:pt x="95424" y="114975"/>
                    <a:pt x="95435" y="115413"/>
                    <a:pt x="95389" y="115563"/>
                  </a:cubicBezTo>
                  <a:cubicBezTo>
                    <a:pt x="95331" y="117410"/>
                    <a:pt x="93992" y="119142"/>
                    <a:pt x="93773" y="120757"/>
                  </a:cubicBezTo>
                  <a:cubicBezTo>
                    <a:pt x="93369" y="122512"/>
                    <a:pt x="92850" y="124278"/>
                    <a:pt x="92769" y="126102"/>
                  </a:cubicBezTo>
                  <a:cubicBezTo>
                    <a:pt x="92526" y="126159"/>
                    <a:pt x="92549" y="126460"/>
                    <a:pt x="92734" y="126575"/>
                  </a:cubicBezTo>
                  <a:cubicBezTo>
                    <a:pt x="92681" y="126832"/>
                    <a:pt x="92860" y="126953"/>
                    <a:pt x="93061" y="126953"/>
                  </a:cubicBezTo>
                  <a:cubicBezTo>
                    <a:pt x="93121" y="126953"/>
                    <a:pt x="93183" y="126943"/>
                    <a:pt x="93242" y="126921"/>
                  </a:cubicBezTo>
                  <a:cubicBezTo>
                    <a:pt x="93411" y="126970"/>
                    <a:pt x="93658" y="127119"/>
                    <a:pt x="93863" y="127119"/>
                  </a:cubicBezTo>
                  <a:cubicBezTo>
                    <a:pt x="93952" y="127119"/>
                    <a:pt x="94033" y="127091"/>
                    <a:pt x="94096" y="127014"/>
                  </a:cubicBezTo>
                  <a:cubicBezTo>
                    <a:pt x="94350" y="127164"/>
                    <a:pt x="94581" y="127256"/>
                    <a:pt x="94743" y="127545"/>
                  </a:cubicBezTo>
                  <a:cubicBezTo>
                    <a:pt x="94950" y="128237"/>
                    <a:pt x="95828" y="128699"/>
                    <a:pt x="95908" y="129449"/>
                  </a:cubicBezTo>
                  <a:cubicBezTo>
                    <a:pt x="95481" y="129818"/>
                    <a:pt x="95943" y="130649"/>
                    <a:pt x="95851" y="131169"/>
                  </a:cubicBezTo>
                  <a:cubicBezTo>
                    <a:pt x="95331" y="131977"/>
                    <a:pt x="95135" y="133154"/>
                    <a:pt x="95204" y="134078"/>
                  </a:cubicBezTo>
                  <a:cubicBezTo>
                    <a:pt x="95265" y="134193"/>
                    <a:pt x="95329" y="134238"/>
                    <a:pt x="95388" y="134238"/>
                  </a:cubicBezTo>
                  <a:cubicBezTo>
                    <a:pt x="95530" y="134238"/>
                    <a:pt x="95644" y="133973"/>
                    <a:pt x="95620" y="133778"/>
                  </a:cubicBezTo>
                  <a:lnTo>
                    <a:pt x="95620" y="133778"/>
                  </a:lnTo>
                  <a:cubicBezTo>
                    <a:pt x="95640" y="133782"/>
                    <a:pt x="95658" y="133785"/>
                    <a:pt x="95675" y="133785"/>
                  </a:cubicBezTo>
                  <a:cubicBezTo>
                    <a:pt x="95855" y="133785"/>
                    <a:pt x="95879" y="133521"/>
                    <a:pt x="95931" y="133374"/>
                  </a:cubicBezTo>
                  <a:cubicBezTo>
                    <a:pt x="96010" y="133664"/>
                    <a:pt x="95947" y="134137"/>
                    <a:pt x="96329" y="134137"/>
                  </a:cubicBezTo>
                  <a:cubicBezTo>
                    <a:pt x="96341" y="134137"/>
                    <a:pt x="96353" y="134137"/>
                    <a:pt x="96366" y="134136"/>
                  </a:cubicBezTo>
                  <a:lnTo>
                    <a:pt x="96366" y="134136"/>
                  </a:lnTo>
                  <a:cubicBezTo>
                    <a:pt x="96292" y="134141"/>
                    <a:pt x="96219" y="134150"/>
                    <a:pt x="96141" y="134150"/>
                  </a:cubicBezTo>
                  <a:cubicBezTo>
                    <a:pt x="96061" y="134150"/>
                    <a:pt x="95978" y="134141"/>
                    <a:pt x="95885" y="134112"/>
                  </a:cubicBezTo>
                  <a:cubicBezTo>
                    <a:pt x="95861" y="134105"/>
                    <a:pt x="95838" y="134101"/>
                    <a:pt x="95816" y="134101"/>
                  </a:cubicBezTo>
                  <a:cubicBezTo>
                    <a:pt x="95602" y="134101"/>
                    <a:pt x="95528" y="134433"/>
                    <a:pt x="95758" y="134528"/>
                  </a:cubicBezTo>
                  <a:cubicBezTo>
                    <a:pt x="96008" y="134629"/>
                    <a:pt x="96187" y="134661"/>
                    <a:pt x="96353" y="134661"/>
                  </a:cubicBezTo>
                  <a:cubicBezTo>
                    <a:pt x="96548" y="134661"/>
                    <a:pt x="96726" y="134617"/>
                    <a:pt x="96982" y="134586"/>
                  </a:cubicBezTo>
                  <a:cubicBezTo>
                    <a:pt x="97063" y="134566"/>
                    <a:pt x="97152" y="134557"/>
                    <a:pt x="97247" y="134557"/>
                  </a:cubicBezTo>
                  <a:cubicBezTo>
                    <a:pt x="97872" y="134557"/>
                    <a:pt x="98741" y="134934"/>
                    <a:pt x="99402" y="134934"/>
                  </a:cubicBezTo>
                  <a:cubicBezTo>
                    <a:pt x="99867" y="134934"/>
                    <a:pt x="100228" y="134747"/>
                    <a:pt x="100329" y="134112"/>
                  </a:cubicBezTo>
                  <a:cubicBezTo>
                    <a:pt x="100341" y="134113"/>
                    <a:pt x="100352" y="134114"/>
                    <a:pt x="100363" y="134114"/>
                  </a:cubicBezTo>
                  <a:cubicBezTo>
                    <a:pt x="100675" y="134114"/>
                    <a:pt x="100506" y="133642"/>
                    <a:pt x="100606" y="133397"/>
                  </a:cubicBezTo>
                  <a:lnTo>
                    <a:pt x="100606" y="133397"/>
                  </a:lnTo>
                  <a:cubicBezTo>
                    <a:pt x="100654" y="133445"/>
                    <a:pt x="100715" y="133466"/>
                    <a:pt x="100776" y="133466"/>
                  </a:cubicBezTo>
                  <a:cubicBezTo>
                    <a:pt x="100889" y="133466"/>
                    <a:pt x="101003" y="133390"/>
                    <a:pt x="101033" y="133270"/>
                  </a:cubicBezTo>
                  <a:cubicBezTo>
                    <a:pt x="101368" y="132981"/>
                    <a:pt x="101022" y="132358"/>
                    <a:pt x="101264" y="132000"/>
                  </a:cubicBezTo>
                  <a:lnTo>
                    <a:pt x="101264" y="132000"/>
                  </a:lnTo>
                  <a:cubicBezTo>
                    <a:pt x="101380" y="132439"/>
                    <a:pt x="101426" y="132900"/>
                    <a:pt x="101703" y="133304"/>
                  </a:cubicBezTo>
                  <a:cubicBezTo>
                    <a:pt x="101668" y="133477"/>
                    <a:pt x="101887" y="133604"/>
                    <a:pt x="101991" y="133685"/>
                  </a:cubicBezTo>
                  <a:cubicBezTo>
                    <a:pt x="102118" y="134020"/>
                    <a:pt x="101968" y="134689"/>
                    <a:pt x="102349" y="134816"/>
                  </a:cubicBezTo>
                  <a:cubicBezTo>
                    <a:pt x="102603" y="134805"/>
                    <a:pt x="102534" y="134493"/>
                    <a:pt x="102534" y="134320"/>
                  </a:cubicBezTo>
                  <a:lnTo>
                    <a:pt x="102534" y="134320"/>
                  </a:lnTo>
                  <a:cubicBezTo>
                    <a:pt x="102776" y="134816"/>
                    <a:pt x="102603" y="134770"/>
                    <a:pt x="102534" y="135036"/>
                  </a:cubicBezTo>
                  <a:cubicBezTo>
                    <a:pt x="102649" y="135728"/>
                    <a:pt x="102234" y="136686"/>
                    <a:pt x="102695" y="137310"/>
                  </a:cubicBezTo>
                  <a:cubicBezTo>
                    <a:pt x="102592" y="137460"/>
                    <a:pt x="102718" y="137690"/>
                    <a:pt x="102753" y="137829"/>
                  </a:cubicBezTo>
                  <a:cubicBezTo>
                    <a:pt x="102626" y="137944"/>
                    <a:pt x="102649" y="138152"/>
                    <a:pt x="102799" y="138233"/>
                  </a:cubicBezTo>
                  <a:cubicBezTo>
                    <a:pt x="102880" y="138845"/>
                    <a:pt x="102926" y="139422"/>
                    <a:pt x="103169" y="139895"/>
                  </a:cubicBezTo>
                  <a:cubicBezTo>
                    <a:pt x="103130" y="140243"/>
                    <a:pt x="103318" y="140648"/>
                    <a:pt x="103604" y="140648"/>
                  </a:cubicBezTo>
                  <a:cubicBezTo>
                    <a:pt x="103660" y="140648"/>
                    <a:pt x="103719" y="140633"/>
                    <a:pt x="103780" y="140599"/>
                  </a:cubicBezTo>
                  <a:cubicBezTo>
                    <a:pt x="104011" y="140288"/>
                    <a:pt x="103630" y="139860"/>
                    <a:pt x="103804" y="139503"/>
                  </a:cubicBezTo>
                  <a:lnTo>
                    <a:pt x="103804" y="139503"/>
                  </a:lnTo>
                  <a:cubicBezTo>
                    <a:pt x="103863" y="139619"/>
                    <a:pt x="103952" y="139663"/>
                    <a:pt x="104037" y="139663"/>
                  </a:cubicBezTo>
                  <a:cubicBezTo>
                    <a:pt x="104246" y="139663"/>
                    <a:pt x="104432" y="139397"/>
                    <a:pt x="104104" y="139306"/>
                  </a:cubicBezTo>
                  <a:cubicBezTo>
                    <a:pt x="104104" y="139283"/>
                    <a:pt x="104104" y="139272"/>
                    <a:pt x="104092" y="139249"/>
                  </a:cubicBezTo>
                  <a:cubicBezTo>
                    <a:pt x="104427" y="139249"/>
                    <a:pt x="104531" y="138902"/>
                    <a:pt x="104611" y="138649"/>
                  </a:cubicBezTo>
                  <a:lnTo>
                    <a:pt x="104623" y="138672"/>
                  </a:lnTo>
                  <a:cubicBezTo>
                    <a:pt x="104715" y="138799"/>
                    <a:pt x="104854" y="138972"/>
                    <a:pt x="105027" y="138972"/>
                  </a:cubicBezTo>
                  <a:cubicBezTo>
                    <a:pt x="105050" y="139052"/>
                    <a:pt x="105027" y="139145"/>
                    <a:pt x="105062" y="139226"/>
                  </a:cubicBezTo>
                  <a:cubicBezTo>
                    <a:pt x="105020" y="139206"/>
                    <a:pt x="104979" y="139197"/>
                    <a:pt x="104940" y="139197"/>
                  </a:cubicBezTo>
                  <a:cubicBezTo>
                    <a:pt x="104706" y="139197"/>
                    <a:pt x="104544" y="139509"/>
                    <a:pt x="104831" y="139618"/>
                  </a:cubicBezTo>
                  <a:cubicBezTo>
                    <a:pt x="105286" y="139762"/>
                    <a:pt x="105560" y="140441"/>
                    <a:pt x="106114" y="140441"/>
                  </a:cubicBezTo>
                  <a:cubicBezTo>
                    <a:pt x="106136" y="140441"/>
                    <a:pt x="106158" y="140440"/>
                    <a:pt x="106181" y="140438"/>
                  </a:cubicBezTo>
                  <a:cubicBezTo>
                    <a:pt x="106510" y="140472"/>
                    <a:pt x="106771" y="140761"/>
                    <a:pt x="107119" y="140761"/>
                  </a:cubicBezTo>
                  <a:cubicBezTo>
                    <a:pt x="107126" y="140761"/>
                    <a:pt x="107133" y="140761"/>
                    <a:pt x="107139" y="140761"/>
                  </a:cubicBezTo>
                  <a:cubicBezTo>
                    <a:pt x="107497" y="140657"/>
                    <a:pt x="107890" y="140772"/>
                    <a:pt x="108201" y="140611"/>
                  </a:cubicBezTo>
                  <a:cubicBezTo>
                    <a:pt x="108409" y="140403"/>
                    <a:pt x="108167" y="140022"/>
                    <a:pt x="107947" y="139964"/>
                  </a:cubicBezTo>
                  <a:cubicBezTo>
                    <a:pt x="107993" y="139953"/>
                    <a:pt x="108017" y="139918"/>
                    <a:pt x="108051" y="139895"/>
                  </a:cubicBezTo>
                  <a:cubicBezTo>
                    <a:pt x="108062" y="139946"/>
                    <a:pt x="108126" y="139972"/>
                    <a:pt x="108190" y="139972"/>
                  </a:cubicBezTo>
                  <a:cubicBezTo>
                    <a:pt x="108258" y="139972"/>
                    <a:pt x="108328" y="139943"/>
                    <a:pt x="108340" y="139884"/>
                  </a:cubicBezTo>
                  <a:cubicBezTo>
                    <a:pt x="108391" y="139952"/>
                    <a:pt x="108451" y="139980"/>
                    <a:pt x="108512" y="139980"/>
                  </a:cubicBezTo>
                  <a:cubicBezTo>
                    <a:pt x="108657" y="139980"/>
                    <a:pt x="108804" y="139822"/>
                    <a:pt x="108836" y="139676"/>
                  </a:cubicBezTo>
                  <a:cubicBezTo>
                    <a:pt x="108871" y="139687"/>
                    <a:pt x="108917" y="139710"/>
                    <a:pt x="108952" y="139722"/>
                  </a:cubicBezTo>
                  <a:cubicBezTo>
                    <a:pt x="109062" y="139881"/>
                    <a:pt x="109177" y="139950"/>
                    <a:pt x="109276" y="139950"/>
                  </a:cubicBezTo>
                  <a:cubicBezTo>
                    <a:pt x="109435" y="139950"/>
                    <a:pt x="109550" y="139769"/>
                    <a:pt x="109529" y="139491"/>
                  </a:cubicBezTo>
                  <a:lnTo>
                    <a:pt x="109609" y="139491"/>
                  </a:lnTo>
                  <a:cubicBezTo>
                    <a:pt x="109575" y="140052"/>
                    <a:pt x="109850" y="140492"/>
                    <a:pt x="110117" y="140492"/>
                  </a:cubicBezTo>
                  <a:cubicBezTo>
                    <a:pt x="110300" y="140492"/>
                    <a:pt x="110481" y="140285"/>
                    <a:pt x="110556" y="139768"/>
                  </a:cubicBezTo>
                  <a:cubicBezTo>
                    <a:pt x="110567" y="139780"/>
                    <a:pt x="110591" y="139780"/>
                    <a:pt x="110591" y="139791"/>
                  </a:cubicBezTo>
                  <a:cubicBezTo>
                    <a:pt x="110523" y="140022"/>
                    <a:pt x="110707" y="140239"/>
                    <a:pt x="110867" y="140239"/>
                  </a:cubicBezTo>
                  <a:cubicBezTo>
                    <a:pt x="110955" y="140239"/>
                    <a:pt x="111035" y="140174"/>
                    <a:pt x="111064" y="140011"/>
                  </a:cubicBezTo>
                  <a:cubicBezTo>
                    <a:pt x="111064" y="139837"/>
                    <a:pt x="111052" y="139514"/>
                    <a:pt x="111075" y="139364"/>
                  </a:cubicBezTo>
                  <a:cubicBezTo>
                    <a:pt x="111260" y="139260"/>
                    <a:pt x="111145" y="138995"/>
                    <a:pt x="111249" y="138845"/>
                  </a:cubicBezTo>
                  <a:lnTo>
                    <a:pt x="111249" y="138845"/>
                  </a:lnTo>
                  <a:cubicBezTo>
                    <a:pt x="111356" y="139465"/>
                    <a:pt x="111458" y="139714"/>
                    <a:pt x="111550" y="139714"/>
                  </a:cubicBezTo>
                  <a:cubicBezTo>
                    <a:pt x="111902" y="139714"/>
                    <a:pt x="112096" y="136043"/>
                    <a:pt x="111803" y="135613"/>
                  </a:cubicBezTo>
                  <a:cubicBezTo>
                    <a:pt x="111329" y="133627"/>
                    <a:pt x="110614" y="130857"/>
                    <a:pt x="108894" y="129403"/>
                  </a:cubicBezTo>
                  <a:cubicBezTo>
                    <a:pt x="108236" y="128780"/>
                    <a:pt x="107636" y="128202"/>
                    <a:pt x="107566" y="127141"/>
                  </a:cubicBezTo>
                  <a:cubicBezTo>
                    <a:pt x="107428" y="125340"/>
                    <a:pt x="106989" y="123505"/>
                    <a:pt x="106585" y="121762"/>
                  </a:cubicBezTo>
                  <a:cubicBezTo>
                    <a:pt x="107843" y="116948"/>
                    <a:pt x="107139" y="111697"/>
                    <a:pt x="106620" y="107010"/>
                  </a:cubicBezTo>
                  <a:cubicBezTo>
                    <a:pt x="106504" y="106710"/>
                    <a:pt x="106793" y="106329"/>
                    <a:pt x="106620" y="106064"/>
                  </a:cubicBezTo>
                  <a:cubicBezTo>
                    <a:pt x="106718" y="105913"/>
                    <a:pt x="106596" y="105734"/>
                    <a:pt x="106456" y="105734"/>
                  </a:cubicBezTo>
                  <a:cubicBezTo>
                    <a:pt x="106414" y="105734"/>
                    <a:pt x="106371" y="105750"/>
                    <a:pt x="106331" y="105787"/>
                  </a:cubicBezTo>
                  <a:cubicBezTo>
                    <a:pt x="106343" y="105567"/>
                    <a:pt x="106389" y="105325"/>
                    <a:pt x="106424" y="105094"/>
                  </a:cubicBezTo>
                  <a:cubicBezTo>
                    <a:pt x="106439" y="105098"/>
                    <a:pt x="106453" y="105100"/>
                    <a:pt x="106467" y="105100"/>
                  </a:cubicBezTo>
                  <a:cubicBezTo>
                    <a:pt x="106711" y="105100"/>
                    <a:pt x="106710" y="104478"/>
                    <a:pt x="106471" y="104478"/>
                  </a:cubicBezTo>
                  <a:cubicBezTo>
                    <a:pt x="106460" y="104478"/>
                    <a:pt x="106448" y="104479"/>
                    <a:pt x="106435" y="104482"/>
                  </a:cubicBezTo>
                  <a:cubicBezTo>
                    <a:pt x="106401" y="104344"/>
                    <a:pt x="106366" y="104182"/>
                    <a:pt x="106308" y="104067"/>
                  </a:cubicBezTo>
                  <a:cubicBezTo>
                    <a:pt x="106608" y="103594"/>
                    <a:pt x="107382" y="103547"/>
                    <a:pt x="107613" y="102890"/>
                  </a:cubicBezTo>
                  <a:cubicBezTo>
                    <a:pt x="108063" y="102601"/>
                    <a:pt x="108190" y="101354"/>
                    <a:pt x="107982" y="100870"/>
                  </a:cubicBezTo>
                  <a:cubicBezTo>
                    <a:pt x="107428" y="99969"/>
                    <a:pt x="107232" y="99000"/>
                    <a:pt x="107059" y="97995"/>
                  </a:cubicBezTo>
                  <a:cubicBezTo>
                    <a:pt x="105650" y="96114"/>
                    <a:pt x="106620" y="93540"/>
                    <a:pt x="106274" y="91474"/>
                  </a:cubicBezTo>
                  <a:cubicBezTo>
                    <a:pt x="106227" y="89939"/>
                    <a:pt x="106193" y="88427"/>
                    <a:pt x="106112" y="86903"/>
                  </a:cubicBezTo>
                  <a:cubicBezTo>
                    <a:pt x="106216" y="86868"/>
                    <a:pt x="106274" y="86765"/>
                    <a:pt x="106262" y="86684"/>
                  </a:cubicBezTo>
                  <a:cubicBezTo>
                    <a:pt x="105847" y="85033"/>
                    <a:pt x="107601" y="84040"/>
                    <a:pt x="107197" y="82990"/>
                  </a:cubicBezTo>
                  <a:cubicBezTo>
                    <a:pt x="107209" y="82436"/>
                    <a:pt x="106666" y="81836"/>
                    <a:pt x="106712" y="81247"/>
                  </a:cubicBezTo>
                  <a:cubicBezTo>
                    <a:pt x="106782" y="81166"/>
                    <a:pt x="106828" y="81086"/>
                    <a:pt x="106851" y="81016"/>
                  </a:cubicBezTo>
                  <a:cubicBezTo>
                    <a:pt x="106881" y="81028"/>
                    <a:pt x="106910" y="81034"/>
                    <a:pt x="106937" y="81034"/>
                  </a:cubicBezTo>
                  <a:cubicBezTo>
                    <a:pt x="107096" y="81034"/>
                    <a:pt x="107195" y="80851"/>
                    <a:pt x="107186" y="80693"/>
                  </a:cubicBezTo>
                  <a:lnTo>
                    <a:pt x="107186" y="80693"/>
                  </a:lnTo>
                  <a:cubicBezTo>
                    <a:pt x="107224" y="80724"/>
                    <a:pt x="107273" y="80739"/>
                    <a:pt x="107325" y="80739"/>
                  </a:cubicBezTo>
                  <a:cubicBezTo>
                    <a:pt x="107351" y="80739"/>
                    <a:pt x="107378" y="80735"/>
                    <a:pt x="107405" y="80728"/>
                  </a:cubicBezTo>
                  <a:cubicBezTo>
                    <a:pt x="107459" y="80806"/>
                    <a:pt x="107522" y="80838"/>
                    <a:pt x="107585" y="80838"/>
                  </a:cubicBezTo>
                  <a:cubicBezTo>
                    <a:pt x="107735" y="80838"/>
                    <a:pt x="107881" y="80653"/>
                    <a:pt x="107890" y="80474"/>
                  </a:cubicBezTo>
                  <a:cubicBezTo>
                    <a:pt x="107989" y="80510"/>
                    <a:pt x="108076" y="80526"/>
                    <a:pt x="108151" y="80526"/>
                  </a:cubicBezTo>
                  <a:cubicBezTo>
                    <a:pt x="108638" y="80526"/>
                    <a:pt x="108659" y="79852"/>
                    <a:pt x="108559" y="79343"/>
                  </a:cubicBezTo>
                  <a:cubicBezTo>
                    <a:pt x="108594" y="79343"/>
                    <a:pt x="108640" y="79320"/>
                    <a:pt x="108686" y="79320"/>
                  </a:cubicBezTo>
                  <a:cubicBezTo>
                    <a:pt x="108783" y="79526"/>
                    <a:pt x="109005" y="79696"/>
                    <a:pt x="109165" y="79696"/>
                  </a:cubicBezTo>
                  <a:cubicBezTo>
                    <a:pt x="109291" y="79696"/>
                    <a:pt x="109378" y="79589"/>
                    <a:pt x="109332" y="79308"/>
                  </a:cubicBezTo>
                  <a:lnTo>
                    <a:pt x="109332" y="79308"/>
                  </a:lnTo>
                  <a:cubicBezTo>
                    <a:pt x="109357" y="79319"/>
                    <a:pt x="109383" y="79324"/>
                    <a:pt x="109409" y="79324"/>
                  </a:cubicBezTo>
                  <a:cubicBezTo>
                    <a:pt x="109496" y="79324"/>
                    <a:pt x="109583" y="79269"/>
                    <a:pt x="109609" y="79181"/>
                  </a:cubicBezTo>
                  <a:cubicBezTo>
                    <a:pt x="109650" y="79189"/>
                    <a:pt x="109697" y="79197"/>
                    <a:pt x="109741" y="79197"/>
                  </a:cubicBezTo>
                  <a:cubicBezTo>
                    <a:pt x="109759" y="79197"/>
                    <a:pt x="109777" y="79196"/>
                    <a:pt x="109794" y="79193"/>
                  </a:cubicBezTo>
                  <a:lnTo>
                    <a:pt x="109794" y="79193"/>
                  </a:lnTo>
                  <a:cubicBezTo>
                    <a:pt x="109788" y="79462"/>
                    <a:pt x="110017" y="79642"/>
                    <a:pt x="110203" y="79642"/>
                  </a:cubicBezTo>
                  <a:cubicBezTo>
                    <a:pt x="110343" y="79642"/>
                    <a:pt x="110459" y="79540"/>
                    <a:pt x="110429" y="79296"/>
                  </a:cubicBezTo>
                  <a:cubicBezTo>
                    <a:pt x="110360" y="79089"/>
                    <a:pt x="110314" y="78846"/>
                    <a:pt x="110279" y="78592"/>
                  </a:cubicBezTo>
                  <a:lnTo>
                    <a:pt x="110371" y="78592"/>
                  </a:lnTo>
                  <a:cubicBezTo>
                    <a:pt x="110405" y="78708"/>
                    <a:pt x="110512" y="78776"/>
                    <a:pt x="110620" y="78776"/>
                  </a:cubicBezTo>
                  <a:cubicBezTo>
                    <a:pt x="110695" y="78776"/>
                    <a:pt x="110770" y="78744"/>
                    <a:pt x="110821" y="78673"/>
                  </a:cubicBezTo>
                  <a:cubicBezTo>
                    <a:pt x="110902" y="78673"/>
                    <a:pt x="110983" y="78604"/>
                    <a:pt x="110983" y="78512"/>
                  </a:cubicBezTo>
                  <a:cubicBezTo>
                    <a:pt x="111133" y="78500"/>
                    <a:pt x="111249" y="78211"/>
                    <a:pt x="111041" y="78154"/>
                  </a:cubicBezTo>
                  <a:cubicBezTo>
                    <a:pt x="111018" y="78131"/>
                    <a:pt x="111006" y="78108"/>
                    <a:pt x="110995" y="78085"/>
                  </a:cubicBezTo>
                  <a:cubicBezTo>
                    <a:pt x="111295" y="78050"/>
                    <a:pt x="111364" y="77704"/>
                    <a:pt x="111456" y="77473"/>
                  </a:cubicBezTo>
                  <a:lnTo>
                    <a:pt x="111456" y="77473"/>
                  </a:lnTo>
                  <a:cubicBezTo>
                    <a:pt x="111618" y="77842"/>
                    <a:pt x="111329" y="78615"/>
                    <a:pt x="111906" y="78650"/>
                  </a:cubicBezTo>
                  <a:cubicBezTo>
                    <a:pt x="112287" y="78500"/>
                    <a:pt x="111941" y="77761"/>
                    <a:pt x="112033" y="77392"/>
                  </a:cubicBezTo>
                  <a:lnTo>
                    <a:pt x="112149" y="77392"/>
                  </a:lnTo>
                  <a:cubicBezTo>
                    <a:pt x="112166" y="77638"/>
                    <a:pt x="112326" y="78014"/>
                    <a:pt x="112524" y="78014"/>
                  </a:cubicBezTo>
                  <a:cubicBezTo>
                    <a:pt x="112596" y="78014"/>
                    <a:pt x="112672" y="77965"/>
                    <a:pt x="112749" y="77842"/>
                  </a:cubicBezTo>
                  <a:cubicBezTo>
                    <a:pt x="112795" y="77934"/>
                    <a:pt x="112864" y="77992"/>
                    <a:pt x="112968" y="77992"/>
                  </a:cubicBezTo>
                  <a:cubicBezTo>
                    <a:pt x="113019" y="78066"/>
                    <a:pt x="113104" y="78103"/>
                    <a:pt x="113187" y="78103"/>
                  </a:cubicBezTo>
                  <a:cubicBezTo>
                    <a:pt x="113274" y="78103"/>
                    <a:pt x="113360" y="78063"/>
                    <a:pt x="113407" y="77981"/>
                  </a:cubicBezTo>
                  <a:cubicBezTo>
                    <a:pt x="113448" y="78029"/>
                    <a:pt x="113499" y="78049"/>
                    <a:pt x="113550" y="78049"/>
                  </a:cubicBezTo>
                  <a:cubicBezTo>
                    <a:pt x="113668" y="78049"/>
                    <a:pt x="113784" y="77937"/>
                    <a:pt x="113776" y="77807"/>
                  </a:cubicBezTo>
                  <a:lnTo>
                    <a:pt x="113776" y="77807"/>
                  </a:lnTo>
                  <a:cubicBezTo>
                    <a:pt x="113846" y="77910"/>
                    <a:pt x="113937" y="77954"/>
                    <a:pt x="114026" y="77954"/>
                  </a:cubicBezTo>
                  <a:cubicBezTo>
                    <a:pt x="114216" y="77954"/>
                    <a:pt x="114397" y="77755"/>
                    <a:pt x="114342" y="77519"/>
                  </a:cubicBezTo>
                  <a:cubicBezTo>
                    <a:pt x="114538" y="77519"/>
                    <a:pt x="114688" y="77357"/>
                    <a:pt x="114631" y="77161"/>
                  </a:cubicBezTo>
                  <a:cubicBezTo>
                    <a:pt x="114753" y="77130"/>
                    <a:pt x="114865" y="77113"/>
                    <a:pt x="114967" y="77113"/>
                  </a:cubicBezTo>
                  <a:cubicBezTo>
                    <a:pt x="115241" y="77113"/>
                    <a:pt x="115450" y="77233"/>
                    <a:pt x="115635" y="77519"/>
                  </a:cubicBezTo>
                  <a:cubicBezTo>
                    <a:pt x="115689" y="77646"/>
                    <a:pt x="115788" y="77698"/>
                    <a:pt x="115891" y="77698"/>
                  </a:cubicBezTo>
                  <a:cubicBezTo>
                    <a:pt x="116116" y="77698"/>
                    <a:pt x="116359" y="77452"/>
                    <a:pt x="116200" y="77207"/>
                  </a:cubicBezTo>
                  <a:cubicBezTo>
                    <a:pt x="116304" y="77103"/>
                    <a:pt x="116373" y="76988"/>
                    <a:pt x="116431" y="76873"/>
                  </a:cubicBezTo>
                  <a:cubicBezTo>
                    <a:pt x="116928" y="76780"/>
                    <a:pt x="117412" y="76815"/>
                    <a:pt x="117886" y="76630"/>
                  </a:cubicBezTo>
                  <a:cubicBezTo>
                    <a:pt x="117924" y="76641"/>
                    <a:pt x="117964" y="76647"/>
                    <a:pt x="118005" y="76647"/>
                  </a:cubicBezTo>
                  <a:cubicBezTo>
                    <a:pt x="118173" y="76647"/>
                    <a:pt x="118342" y="76553"/>
                    <a:pt x="118370" y="76376"/>
                  </a:cubicBezTo>
                  <a:cubicBezTo>
                    <a:pt x="118501" y="76420"/>
                    <a:pt x="118742" y="76472"/>
                    <a:pt x="118965" y="76472"/>
                  </a:cubicBezTo>
                  <a:cubicBezTo>
                    <a:pt x="119272" y="76472"/>
                    <a:pt x="119544" y="76373"/>
                    <a:pt x="119444" y="76018"/>
                  </a:cubicBezTo>
                  <a:cubicBezTo>
                    <a:pt x="120136" y="75164"/>
                    <a:pt x="120794" y="74218"/>
                    <a:pt x="121487" y="73433"/>
                  </a:cubicBezTo>
                  <a:cubicBezTo>
                    <a:pt x="121972" y="72902"/>
                    <a:pt x="122133" y="72798"/>
                    <a:pt x="122618" y="72094"/>
                  </a:cubicBezTo>
                  <a:cubicBezTo>
                    <a:pt x="122884" y="72048"/>
                    <a:pt x="122987" y="71852"/>
                    <a:pt x="122849" y="71678"/>
                  </a:cubicBezTo>
                  <a:cubicBezTo>
                    <a:pt x="122999" y="71390"/>
                    <a:pt x="123080" y="71032"/>
                    <a:pt x="122710" y="70917"/>
                  </a:cubicBezTo>
                  <a:cubicBezTo>
                    <a:pt x="122849" y="70720"/>
                    <a:pt x="122941" y="70259"/>
                    <a:pt x="122999" y="70109"/>
                  </a:cubicBezTo>
                  <a:cubicBezTo>
                    <a:pt x="123020" y="70108"/>
                    <a:pt x="123042" y="70107"/>
                    <a:pt x="123064" y="70107"/>
                  </a:cubicBezTo>
                  <a:cubicBezTo>
                    <a:pt x="123277" y="70107"/>
                    <a:pt x="123534" y="70143"/>
                    <a:pt x="123777" y="70143"/>
                  </a:cubicBezTo>
                  <a:cubicBezTo>
                    <a:pt x="124198" y="70143"/>
                    <a:pt x="124575" y="70036"/>
                    <a:pt x="124603" y="69451"/>
                  </a:cubicBezTo>
                  <a:cubicBezTo>
                    <a:pt x="124569" y="69127"/>
                    <a:pt x="125019" y="68735"/>
                    <a:pt x="124777" y="68458"/>
                  </a:cubicBezTo>
                  <a:cubicBezTo>
                    <a:pt x="124788" y="68400"/>
                    <a:pt x="124811" y="68331"/>
                    <a:pt x="124834" y="68273"/>
                  </a:cubicBezTo>
                  <a:cubicBezTo>
                    <a:pt x="124890" y="68300"/>
                    <a:pt x="124936" y="68312"/>
                    <a:pt x="124973" y="68312"/>
                  </a:cubicBezTo>
                  <a:cubicBezTo>
                    <a:pt x="125171" y="68312"/>
                    <a:pt x="125105" y="67971"/>
                    <a:pt x="124950" y="67835"/>
                  </a:cubicBezTo>
                  <a:cubicBezTo>
                    <a:pt x="124913" y="67789"/>
                    <a:pt x="124848" y="67758"/>
                    <a:pt x="124789" y="67758"/>
                  </a:cubicBezTo>
                  <a:cubicBezTo>
                    <a:pt x="124773" y="67758"/>
                    <a:pt x="124757" y="67760"/>
                    <a:pt x="124742" y="67765"/>
                  </a:cubicBezTo>
                  <a:cubicBezTo>
                    <a:pt x="124499" y="67350"/>
                    <a:pt x="123507" y="66553"/>
                    <a:pt x="124049" y="66103"/>
                  </a:cubicBezTo>
                  <a:lnTo>
                    <a:pt x="124049" y="66103"/>
                  </a:lnTo>
                  <a:cubicBezTo>
                    <a:pt x="124132" y="66130"/>
                    <a:pt x="124212" y="66142"/>
                    <a:pt x="124290" y="66142"/>
                  </a:cubicBezTo>
                  <a:cubicBezTo>
                    <a:pt x="124676" y="66142"/>
                    <a:pt x="124992" y="65838"/>
                    <a:pt x="125204" y="65549"/>
                  </a:cubicBezTo>
                  <a:cubicBezTo>
                    <a:pt x="125561" y="65468"/>
                    <a:pt x="125711" y="64880"/>
                    <a:pt x="125769" y="64580"/>
                  </a:cubicBezTo>
                  <a:cubicBezTo>
                    <a:pt x="125954" y="64395"/>
                    <a:pt x="125827" y="64199"/>
                    <a:pt x="125781" y="63968"/>
                  </a:cubicBezTo>
                  <a:cubicBezTo>
                    <a:pt x="126346" y="63818"/>
                    <a:pt x="126473" y="63322"/>
                    <a:pt x="126808" y="62906"/>
                  </a:cubicBezTo>
                  <a:cubicBezTo>
                    <a:pt x="127224" y="62606"/>
                    <a:pt x="127697" y="62052"/>
                    <a:pt x="127339" y="61521"/>
                  </a:cubicBezTo>
                  <a:cubicBezTo>
                    <a:pt x="127224" y="60724"/>
                    <a:pt x="128332" y="60043"/>
                    <a:pt x="128089" y="59143"/>
                  </a:cubicBezTo>
                  <a:cubicBezTo>
                    <a:pt x="128159" y="59108"/>
                    <a:pt x="128205" y="59028"/>
                    <a:pt x="128239" y="58947"/>
                  </a:cubicBezTo>
                  <a:cubicBezTo>
                    <a:pt x="128332" y="58704"/>
                    <a:pt x="128586" y="58716"/>
                    <a:pt x="128759" y="58543"/>
                  </a:cubicBezTo>
                  <a:cubicBezTo>
                    <a:pt x="129117" y="57885"/>
                    <a:pt x="130155" y="57100"/>
                    <a:pt x="129567" y="56327"/>
                  </a:cubicBezTo>
                  <a:cubicBezTo>
                    <a:pt x="129855" y="56234"/>
                    <a:pt x="130225" y="55980"/>
                    <a:pt x="130063" y="55657"/>
                  </a:cubicBezTo>
                  <a:cubicBezTo>
                    <a:pt x="130144" y="55530"/>
                    <a:pt x="130202" y="55392"/>
                    <a:pt x="130236" y="55219"/>
                  </a:cubicBezTo>
                  <a:cubicBezTo>
                    <a:pt x="130502" y="55103"/>
                    <a:pt x="130386" y="54699"/>
                    <a:pt x="130294" y="54538"/>
                  </a:cubicBezTo>
                  <a:cubicBezTo>
                    <a:pt x="130294" y="54261"/>
                    <a:pt x="130282" y="53960"/>
                    <a:pt x="130317" y="53718"/>
                  </a:cubicBezTo>
                  <a:cubicBezTo>
                    <a:pt x="130378" y="53752"/>
                    <a:pt x="130436" y="53768"/>
                    <a:pt x="130491" y="53768"/>
                  </a:cubicBezTo>
                  <a:cubicBezTo>
                    <a:pt x="130765" y="53768"/>
                    <a:pt x="130938" y="53384"/>
                    <a:pt x="130871" y="53153"/>
                  </a:cubicBezTo>
                  <a:cubicBezTo>
                    <a:pt x="131125" y="52518"/>
                    <a:pt x="131667" y="51814"/>
                    <a:pt x="131102" y="51190"/>
                  </a:cubicBezTo>
                  <a:cubicBezTo>
                    <a:pt x="130975" y="50048"/>
                    <a:pt x="131841" y="49332"/>
                    <a:pt x="132372" y="48443"/>
                  </a:cubicBezTo>
                  <a:cubicBezTo>
                    <a:pt x="132418" y="48155"/>
                    <a:pt x="132129" y="47808"/>
                    <a:pt x="132372" y="47554"/>
                  </a:cubicBezTo>
                  <a:cubicBezTo>
                    <a:pt x="133330" y="47023"/>
                    <a:pt x="133168" y="45407"/>
                    <a:pt x="133180" y="44346"/>
                  </a:cubicBezTo>
                  <a:cubicBezTo>
                    <a:pt x="133514" y="43249"/>
                    <a:pt x="133226" y="42014"/>
                    <a:pt x="133468" y="40883"/>
                  </a:cubicBezTo>
                  <a:cubicBezTo>
                    <a:pt x="133584" y="40594"/>
                    <a:pt x="133722" y="40306"/>
                    <a:pt x="133607" y="40005"/>
                  </a:cubicBezTo>
                  <a:cubicBezTo>
                    <a:pt x="133549" y="39844"/>
                    <a:pt x="133572" y="39867"/>
                    <a:pt x="133607" y="39671"/>
                  </a:cubicBezTo>
                  <a:cubicBezTo>
                    <a:pt x="133872" y="39463"/>
                    <a:pt x="133664" y="39071"/>
                    <a:pt x="133572" y="38840"/>
                  </a:cubicBezTo>
                  <a:cubicBezTo>
                    <a:pt x="133664" y="38632"/>
                    <a:pt x="133734" y="38447"/>
                    <a:pt x="133918" y="38332"/>
                  </a:cubicBezTo>
                  <a:cubicBezTo>
                    <a:pt x="134034" y="38216"/>
                    <a:pt x="134195" y="38205"/>
                    <a:pt x="134195" y="37997"/>
                  </a:cubicBezTo>
                  <a:cubicBezTo>
                    <a:pt x="135696" y="37108"/>
                    <a:pt x="133664" y="36150"/>
                    <a:pt x="135315" y="34788"/>
                  </a:cubicBezTo>
                  <a:cubicBezTo>
                    <a:pt x="135407" y="34684"/>
                    <a:pt x="135523" y="34523"/>
                    <a:pt x="135419" y="34396"/>
                  </a:cubicBezTo>
                  <a:cubicBezTo>
                    <a:pt x="135541" y="34396"/>
                    <a:pt x="135726" y="34152"/>
                    <a:pt x="135792" y="34152"/>
                  </a:cubicBezTo>
                  <a:cubicBezTo>
                    <a:pt x="135795" y="34152"/>
                    <a:pt x="135797" y="34152"/>
                    <a:pt x="135800" y="34153"/>
                  </a:cubicBezTo>
                  <a:cubicBezTo>
                    <a:pt x="135996" y="34119"/>
                    <a:pt x="136042" y="33899"/>
                    <a:pt x="136031" y="33726"/>
                  </a:cubicBezTo>
                  <a:cubicBezTo>
                    <a:pt x="136031" y="33080"/>
                    <a:pt x="136562" y="32618"/>
                    <a:pt x="136931" y="32145"/>
                  </a:cubicBezTo>
                  <a:cubicBezTo>
                    <a:pt x="137081" y="32110"/>
                    <a:pt x="137150" y="31856"/>
                    <a:pt x="137243" y="31764"/>
                  </a:cubicBezTo>
                  <a:cubicBezTo>
                    <a:pt x="137254" y="31766"/>
                    <a:pt x="137264" y="31767"/>
                    <a:pt x="137274" y="31767"/>
                  </a:cubicBezTo>
                  <a:cubicBezTo>
                    <a:pt x="137371" y="31767"/>
                    <a:pt x="137432" y="31673"/>
                    <a:pt x="137473" y="31579"/>
                  </a:cubicBezTo>
                  <a:cubicBezTo>
                    <a:pt x="137727" y="31510"/>
                    <a:pt x="137947" y="31452"/>
                    <a:pt x="138166" y="31418"/>
                  </a:cubicBezTo>
                  <a:cubicBezTo>
                    <a:pt x="138346" y="31386"/>
                    <a:pt x="138524" y="31372"/>
                    <a:pt x="138702" y="31372"/>
                  </a:cubicBezTo>
                  <a:cubicBezTo>
                    <a:pt x="139242" y="31372"/>
                    <a:pt x="139766" y="31506"/>
                    <a:pt x="140244" y="31706"/>
                  </a:cubicBezTo>
                  <a:cubicBezTo>
                    <a:pt x="140384" y="31822"/>
                    <a:pt x="140471" y="31949"/>
                    <a:pt x="140627" y="31949"/>
                  </a:cubicBezTo>
                  <a:cubicBezTo>
                    <a:pt x="140690" y="31949"/>
                    <a:pt x="140763" y="31929"/>
                    <a:pt x="140855" y="31879"/>
                  </a:cubicBezTo>
                  <a:cubicBezTo>
                    <a:pt x="140876" y="31946"/>
                    <a:pt x="140951" y="31976"/>
                    <a:pt x="141029" y="31976"/>
                  </a:cubicBezTo>
                  <a:cubicBezTo>
                    <a:pt x="141127" y="31976"/>
                    <a:pt x="141230" y="31928"/>
                    <a:pt x="141236" y="31845"/>
                  </a:cubicBezTo>
                  <a:cubicBezTo>
                    <a:pt x="141280" y="31893"/>
                    <a:pt x="141339" y="31915"/>
                    <a:pt x="141399" y="31915"/>
                  </a:cubicBezTo>
                  <a:cubicBezTo>
                    <a:pt x="141482" y="31915"/>
                    <a:pt x="141565" y="31873"/>
                    <a:pt x="141606" y="31799"/>
                  </a:cubicBezTo>
                  <a:cubicBezTo>
                    <a:pt x="141628" y="31808"/>
                    <a:pt x="141655" y="31811"/>
                    <a:pt x="141683" y="31811"/>
                  </a:cubicBezTo>
                  <a:cubicBezTo>
                    <a:pt x="141729" y="31811"/>
                    <a:pt x="141778" y="31801"/>
                    <a:pt x="141813" y="31787"/>
                  </a:cubicBezTo>
                  <a:cubicBezTo>
                    <a:pt x="142018" y="31976"/>
                    <a:pt x="142287" y="32089"/>
                    <a:pt x="142550" y="32089"/>
                  </a:cubicBezTo>
                  <a:cubicBezTo>
                    <a:pt x="142657" y="32089"/>
                    <a:pt x="142763" y="32070"/>
                    <a:pt x="142864" y="32030"/>
                  </a:cubicBezTo>
                  <a:cubicBezTo>
                    <a:pt x="142888" y="32050"/>
                    <a:pt x="142918" y="32059"/>
                    <a:pt x="142949" y="32059"/>
                  </a:cubicBezTo>
                  <a:cubicBezTo>
                    <a:pt x="143006" y="32059"/>
                    <a:pt x="143065" y="32028"/>
                    <a:pt x="143095" y="31983"/>
                  </a:cubicBezTo>
                  <a:cubicBezTo>
                    <a:pt x="143143" y="31968"/>
                    <a:pt x="143184" y="31962"/>
                    <a:pt x="143221" y="31962"/>
                  </a:cubicBezTo>
                  <a:cubicBezTo>
                    <a:pt x="143354" y="31962"/>
                    <a:pt x="143433" y="32042"/>
                    <a:pt x="143568" y="32087"/>
                  </a:cubicBezTo>
                  <a:cubicBezTo>
                    <a:pt x="143720" y="32057"/>
                    <a:pt x="143859" y="32051"/>
                    <a:pt x="143996" y="32051"/>
                  </a:cubicBezTo>
                  <a:cubicBezTo>
                    <a:pt x="144083" y="32051"/>
                    <a:pt x="144170" y="32053"/>
                    <a:pt x="144258" y="32053"/>
                  </a:cubicBezTo>
                  <a:cubicBezTo>
                    <a:pt x="144348" y="32053"/>
                    <a:pt x="144440" y="32051"/>
                    <a:pt x="144538" y="32041"/>
                  </a:cubicBezTo>
                  <a:cubicBezTo>
                    <a:pt x="144599" y="32079"/>
                    <a:pt x="144696" y="32105"/>
                    <a:pt x="144790" y="32105"/>
                  </a:cubicBezTo>
                  <a:cubicBezTo>
                    <a:pt x="144924" y="32105"/>
                    <a:pt x="145050" y="32052"/>
                    <a:pt x="145057" y="31903"/>
                  </a:cubicBezTo>
                  <a:cubicBezTo>
                    <a:pt x="145115" y="31879"/>
                    <a:pt x="145195" y="31879"/>
                    <a:pt x="145242" y="31868"/>
                  </a:cubicBezTo>
                  <a:cubicBezTo>
                    <a:pt x="145284" y="31874"/>
                    <a:pt x="145324" y="31877"/>
                    <a:pt x="145363" y="31877"/>
                  </a:cubicBezTo>
                  <a:cubicBezTo>
                    <a:pt x="145687" y="31877"/>
                    <a:pt x="145908" y="31680"/>
                    <a:pt x="146165" y="31556"/>
                  </a:cubicBezTo>
                  <a:cubicBezTo>
                    <a:pt x="146283" y="31513"/>
                    <a:pt x="146422" y="31499"/>
                    <a:pt x="146572" y="31499"/>
                  </a:cubicBezTo>
                  <a:cubicBezTo>
                    <a:pt x="146879" y="31499"/>
                    <a:pt x="147233" y="31560"/>
                    <a:pt x="147544" y="31560"/>
                  </a:cubicBezTo>
                  <a:cubicBezTo>
                    <a:pt x="147975" y="31560"/>
                    <a:pt x="148325" y="31443"/>
                    <a:pt x="148358" y="30887"/>
                  </a:cubicBezTo>
                  <a:cubicBezTo>
                    <a:pt x="149397" y="29894"/>
                    <a:pt x="149766" y="28359"/>
                    <a:pt x="150020" y="26962"/>
                  </a:cubicBezTo>
                  <a:cubicBezTo>
                    <a:pt x="150390" y="26939"/>
                    <a:pt x="150263" y="26385"/>
                    <a:pt x="150309" y="26131"/>
                  </a:cubicBezTo>
                  <a:cubicBezTo>
                    <a:pt x="150355" y="25877"/>
                    <a:pt x="150609" y="25577"/>
                    <a:pt x="150413" y="25358"/>
                  </a:cubicBezTo>
                  <a:cubicBezTo>
                    <a:pt x="150459" y="23084"/>
                    <a:pt x="148704" y="21987"/>
                    <a:pt x="147839" y="20164"/>
                  </a:cubicBezTo>
                  <a:cubicBezTo>
                    <a:pt x="147723" y="19910"/>
                    <a:pt x="147492" y="19575"/>
                    <a:pt x="147319" y="19437"/>
                  </a:cubicBezTo>
                  <a:cubicBezTo>
                    <a:pt x="146912" y="19147"/>
                    <a:pt x="146694" y="17772"/>
                    <a:pt x="146211" y="17772"/>
                  </a:cubicBezTo>
                  <a:cubicBezTo>
                    <a:pt x="146175" y="17772"/>
                    <a:pt x="146136" y="17780"/>
                    <a:pt x="146096" y="17798"/>
                  </a:cubicBezTo>
                  <a:cubicBezTo>
                    <a:pt x="145161" y="17220"/>
                    <a:pt x="145346" y="16228"/>
                    <a:pt x="144665" y="15420"/>
                  </a:cubicBezTo>
                  <a:cubicBezTo>
                    <a:pt x="144353" y="15120"/>
                    <a:pt x="143914" y="15027"/>
                    <a:pt x="143672" y="14646"/>
                  </a:cubicBezTo>
                  <a:cubicBezTo>
                    <a:pt x="143857" y="14450"/>
                    <a:pt x="143591" y="14300"/>
                    <a:pt x="143453" y="14185"/>
                  </a:cubicBezTo>
                  <a:cubicBezTo>
                    <a:pt x="144884" y="14081"/>
                    <a:pt x="145957" y="13527"/>
                    <a:pt x="147192" y="12996"/>
                  </a:cubicBezTo>
                  <a:cubicBezTo>
                    <a:pt x="147758" y="12950"/>
                    <a:pt x="148116" y="12557"/>
                    <a:pt x="148531" y="12246"/>
                  </a:cubicBezTo>
                  <a:cubicBezTo>
                    <a:pt x="149016" y="11945"/>
                    <a:pt x="149709" y="11772"/>
                    <a:pt x="149836" y="11114"/>
                  </a:cubicBezTo>
                  <a:cubicBezTo>
                    <a:pt x="150424" y="10145"/>
                    <a:pt x="152271" y="10480"/>
                    <a:pt x="151671" y="9025"/>
                  </a:cubicBezTo>
                  <a:cubicBezTo>
                    <a:pt x="151463" y="8714"/>
                    <a:pt x="151555" y="8275"/>
                    <a:pt x="151348" y="7940"/>
                  </a:cubicBezTo>
                  <a:cubicBezTo>
                    <a:pt x="150874" y="7640"/>
                    <a:pt x="150320" y="6971"/>
                    <a:pt x="149789" y="6763"/>
                  </a:cubicBezTo>
                  <a:cubicBezTo>
                    <a:pt x="149432" y="6590"/>
                    <a:pt x="149051" y="6463"/>
                    <a:pt x="148693" y="6301"/>
                  </a:cubicBezTo>
                  <a:cubicBezTo>
                    <a:pt x="148348" y="5846"/>
                    <a:pt x="147922" y="5785"/>
                    <a:pt x="147484" y="5785"/>
                  </a:cubicBezTo>
                  <a:cubicBezTo>
                    <a:pt x="147322" y="5785"/>
                    <a:pt x="147158" y="5793"/>
                    <a:pt x="146996" y="5793"/>
                  </a:cubicBezTo>
                  <a:cubicBezTo>
                    <a:pt x="146556" y="5668"/>
                    <a:pt x="146101" y="5576"/>
                    <a:pt x="145638" y="5576"/>
                  </a:cubicBezTo>
                  <a:cubicBezTo>
                    <a:pt x="145374" y="5576"/>
                    <a:pt x="145106" y="5606"/>
                    <a:pt x="144838" y="5678"/>
                  </a:cubicBezTo>
                  <a:cubicBezTo>
                    <a:pt x="144648" y="5520"/>
                    <a:pt x="144413" y="5456"/>
                    <a:pt x="144169" y="5456"/>
                  </a:cubicBezTo>
                  <a:cubicBezTo>
                    <a:pt x="143789" y="5456"/>
                    <a:pt x="143388" y="5612"/>
                    <a:pt x="143106" y="5816"/>
                  </a:cubicBezTo>
                  <a:cubicBezTo>
                    <a:pt x="142587" y="6070"/>
                    <a:pt x="141860" y="5851"/>
                    <a:pt x="141467" y="6428"/>
                  </a:cubicBezTo>
                  <a:cubicBezTo>
                    <a:pt x="140959" y="6128"/>
                    <a:pt x="140509" y="5828"/>
                    <a:pt x="140151" y="5332"/>
                  </a:cubicBezTo>
                  <a:cubicBezTo>
                    <a:pt x="139782" y="4951"/>
                    <a:pt x="139112" y="4212"/>
                    <a:pt x="138835" y="3831"/>
                  </a:cubicBezTo>
                  <a:cubicBezTo>
                    <a:pt x="137975" y="3525"/>
                    <a:pt x="137192" y="2664"/>
                    <a:pt x="136313" y="2664"/>
                  </a:cubicBezTo>
                  <a:cubicBezTo>
                    <a:pt x="136296" y="2664"/>
                    <a:pt x="136279" y="2665"/>
                    <a:pt x="136261" y="2665"/>
                  </a:cubicBezTo>
                  <a:cubicBezTo>
                    <a:pt x="135371" y="2654"/>
                    <a:pt x="134790" y="1866"/>
                    <a:pt x="133924" y="1866"/>
                  </a:cubicBezTo>
                  <a:cubicBezTo>
                    <a:pt x="133859" y="1866"/>
                    <a:pt x="133791" y="1871"/>
                    <a:pt x="133722" y="1880"/>
                  </a:cubicBezTo>
                  <a:cubicBezTo>
                    <a:pt x="132972" y="1396"/>
                    <a:pt x="132106" y="807"/>
                    <a:pt x="131367" y="241"/>
                  </a:cubicBezTo>
                  <a:cubicBezTo>
                    <a:pt x="131252" y="138"/>
                    <a:pt x="131136" y="103"/>
                    <a:pt x="131019" y="103"/>
                  </a:cubicBezTo>
                  <a:cubicBezTo>
                    <a:pt x="130784" y="103"/>
                    <a:pt x="130547" y="244"/>
                    <a:pt x="130309" y="244"/>
                  </a:cubicBezTo>
                  <a:cubicBezTo>
                    <a:pt x="130204" y="244"/>
                    <a:pt x="130099" y="216"/>
                    <a:pt x="129994" y="137"/>
                  </a:cubicBezTo>
                  <a:cubicBezTo>
                    <a:pt x="129866" y="48"/>
                    <a:pt x="129700" y="0"/>
                    <a:pt x="129537" y="0"/>
                  </a:cubicBezTo>
                  <a:close/>
                </a:path>
              </a:pathLst>
            </a:custGeom>
            <a:solidFill>
              <a:schemeClr val="accent4"/>
            </a:solidFill>
            <a:ln>
              <a:noFill/>
            </a:ln>
            <a:effectLst>
              <a:glow rad="127000">
                <a:schemeClr val="tx2">
                  <a:lumMod val="75000"/>
                </a:schemeClr>
              </a:glo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2"/>
            <p:cNvSpPr/>
            <p:nvPr/>
          </p:nvSpPr>
          <p:spPr>
            <a:xfrm>
              <a:off x="376050" y="1106950"/>
              <a:ext cx="3806800" cy="3519325"/>
            </a:xfrm>
            <a:custGeom>
              <a:avLst/>
              <a:gdLst/>
              <a:ahLst/>
              <a:cxnLst/>
              <a:rect l="l" t="t" r="r" b="b"/>
              <a:pathLst>
                <a:path w="152272" h="140773" extrusionOk="0">
                  <a:moveTo>
                    <a:pt x="146070" y="9975"/>
                  </a:moveTo>
                  <a:cubicBezTo>
                    <a:pt x="146073" y="9975"/>
                    <a:pt x="146073" y="9977"/>
                    <a:pt x="146061" y="9983"/>
                  </a:cubicBezTo>
                  <a:cubicBezTo>
                    <a:pt x="146061" y="9977"/>
                    <a:pt x="146067" y="9975"/>
                    <a:pt x="146070" y="9975"/>
                  </a:cubicBezTo>
                  <a:close/>
                  <a:moveTo>
                    <a:pt x="144030" y="9348"/>
                  </a:moveTo>
                  <a:cubicBezTo>
                    <a:pt x="144041" y="9360"/>
                    <a:pt x="144076" y="9371"/>
                    <a:pt x="144087" y="9395"/>
                  </a:cubicBezTo>
                  <a:cubicBezTo>
                    <a:pt x="144087" y="9602"/>
                    <a:pt x="144226" y="9799"/>
                    <a:pt x="144261" y="10006"/>
                  </a:cubicBezTo>
                  <a:cubicBezTo>
                    <a:pt x="144168" y="9799"/>
                    <a:pt x="144110" y="9579"/>
                    <a:pt x="144030" y="9348"/>
                  </a:cubicBezTo>
                  <a:close/>
                  <a:moveTo>
                    <a:pt x="143302" y="10272"/>
                  </a:moveTo>
                  <a:lnTo>
                    <a:pt x="143314" y="10283"/>
                  </a:lnTo>
                  <a:lnTo>
                    <a:pt x="143302" y="10295"/>
                  </a:lnTo>
                  <a:lnTo>
                    <a:pt x="143302" y="10272"/>
                  </a:lnTo>
                  <a:close/>
                  <a:moveTo>
                    <a:pt x="143164" y="10272"/>
                  </a:moveTo>
                  <a:cubicBezTo>
                    <a:pt x="143176" y="10272"/>
                    <a:pt x="143222" y="10329"/>
                    <a:pt x="143222" y="10329"/>
                  </a:cubicBezTo>
                  <a:cubicBezTo>
                    <a:pt x="143199" y="10329"/>
                    <a:pt x="143164" y="10295"/>
                    <a:pt x="143164" y="10272"/>
                  </a:cubicBezTo>
                  <a:close/>
                  <a:moveTo>
                    <a:pt x="145782" y="7249"/>
                  </a:moveTo>
                  <a:cubicBezTo>
                    <a:pt x="147184" y="7249"/>
                    <a:pt x="148731" y="8015"/>
                    <a:pt x="149778" y="8737"/>
                  </a:cubicBezTo>
                  <a:cubicBezTo>
                    <a:pt x="149789" y="8887"/>
                    <a:pt x="149859" y="9083"/>
                    <a:pt x="149870" y="9210"/>
                  </a:cubicBezTo>
                  <a:cubicBezTo>
                    <a:pt x="149801" y="9314"/>
                    <a:pt x="149813" y="9475"/>
                    <a:pt x="149905" y="9556"/>
                  </a:cubicBezTo>
                  <a:cubicBezTo>
                    <a:pt x="149850" y="9765"/>
                    <a:pt x="149816" y="10171"/>
                    <a:pt x="150110" y="10171"/>
                  </a:cubicBezTo>
                  <a:cubicBezTo>
                    <a:pt x="150126" y="10171"/>
                    <a:pt x="150142" y="10170"/>
                    <a:pt x="150159" y="10168"/>
                  </a:cubicBezTo>
                  <a:lnTo>
                    <a:pt x="150159" y="10168"/>
                  </a:lnTo>
                  <a:cubicBezTo>
                    <a:pt x="149720" y="10537"/>
                    <a:pt x="149166" y="10918"/>
                    <a:pt x="148924" y="11438"/>
                  </a:cubicBezTo>
                  <a:cubicBezTo>
                    <a:pt x="148231" y="11668"/>
                    <a:pt x="147827" y="12269"/>
                    <a:pt x="147146" y="12499"/>
                  </a:cubicBezTo>
                  <a:cubicBezTo>
                    <a:pt x="146384" y="12650"/>
                    <a:pt x="145853" y="13388"/>
                    <a:pt x="145092" y="13400"/>
                  </a:cubicBezTo>
                  <a:cubicBezTo>
                    <a:pt x="145063" y="13397"/>
                    <a:pt x="145033" y="13395"/>
                    <a:pt x="145003" y="13395"/>
                  </a:cubicBezTo>
                  <a:cubicBezTo>
                    <a:pt x="144530" y="13395"/>
                    <a:pt x="143925" y="13755"/>
                    <a:pt x="143441" y="13755"/>
                  </a:cubicBezTo>
                  <a:cubicBezTo>
                    <a:pt x="143268" y="13755"/>
                    <a:pt x="143110" y="13709"/>
                    <a:pt x="142979" y="13584"/>
                  </a:cubicBezTo>
                  <a:cubicBezTo>
                    <a:pt x="142818" y="13169"/>
                    <a:pt x="142206" y="12453"/>
                    <a:pt x="142287" y="12026"/>
                  </a:cubicBezTo>
                  <a:cubicBezTo>
                    <a:pt x="142333" y="11969"/>
                    <a:pt x="142356" y="11899"/>
                    <a:pt x="142379" y="11830"/>
                  </a:cubicBezTo>
                  <a:cubicBezTo>
                    <a:pt x="142402" y="11945"/>
                    <a:pt x="142506" y="12015"/>
                    <a:pt x="142621" y="12015"/>
                  </a:cubicBezTo>
                  <a:cubicBezTo>
                    <a:pt x="142788" y="12137"/>
                    <a:pt x="142965" y="12814"/>
                    <a:pt x="143287" y="12814"/>
                  </a:cubicBezTo>
                  <a:cubicBezTo>
                    <a:pt x="143299" y="12814"/>
                    <a:pt x="143312" y="12813"/>
                    <a:pt x="143326" y="12811"/>
                  </a:cubicBezTo>
                  <a:cubicBezTo>
                    <a:pt x="143402" y="12881"/>
                    <a:pt x="143513" y="12913"/>
                    <a:pt x="143620" y="12913"/>
                  </a:cubicBezTo>
                  <a:cubicBezTo>
                    <a:pt x="143849" y="12913"/>
                    <a:pt x="144061" y="12763"/>
                    <a:pt x="143880" y="12511"/>
                  </a:cubicBezTo>
                  <a:cubicBezTo>
                    <a:pt x="143741" y="12338"/>
                    <a:pt x="143545" y="12373"/>
                    <a:pt x="143441" y="12165"/>
                  </a:cubicBezTo>
                  <a:cubicBezTo>
                    <a:pt x="143164" y="11622"/>
                    <a:pt x="143014" y="11091"/>
                    <a:pt x="143129" y="10503"/>
                  </a:cubicBezTo>
                  <a:lnTo>
                    <a:pt x="143129" y="10503"/>
                  </a:lnTo>
                  <a:cubicBezTo>
                    <a:pt x="143170" y="10540"/>
                    <a:pt x="143216" y="10556"/>
                    <a:pt x="143260" y="10556"/>
                  </a:cubicBezTo>
                  <a:cubicBezTo>
                    <a:pt x="143380" y="10556"/>
                    <a:pt x="143492" y="10438"/>
                    <a:pt x="143476" y="10295"/>
                  </a:cubicBezTo>
                  <a:lnTo>
                    <a:pt x="143476" y="10295"/>
                  </a:lnTo>
                  <a:cubicBezTo>
                    <a:pt x="143498" y="10304"/>
                    <a:pt x="143522" y="10309"/>
                    <a:pt x="143546" y="10309"/>
                  </a:cubicBezTo>
                  <a:cubicBezTo>
                    <a:pt x="143611" y="10309"/>
                    <a:pt x="143679" y="10279"/>
                    <a:pt x="143730" y="10237"/>
                  </a:cubicBezTo>
                  <a:cubicBezTo>
                    <a:pt x="143799" y="10433"/>
                    <a:pt x="143903" y="10583"/>
                    <a:pt x="144018" y="10687"/>
                  </a:cubicBezTo>
                  <a:cubicBezTo>
                    <a:pt x="144049" y="10851"/>
                    <a:pt x="144117" y="10914"/>
                    <a:pt x="144199" y="10914"/>
                  </a:cubicBezTo>
                  <a:cubicBezTo>
                    <a:pt x="144394" y="10914"/>
                    <a:pt x="144670" y="10556"/>
                    <a:pt x="144711" y="10353"/>
                  </a:cubicBezTo>
                  <a:cubicBezTo>
                    <a:pt x="144753" y="10415"/>
                    <a:pt x="144809" y="10441"/>
                    <a:pt x="144863" y="10441"/>
                  </a:cubicBezTo>
                  <a:cubicBezTo>
                    <a:pt x="144990" y="10441"/>
                    <a:pt x="145113" y="10297"/>
                    <a:pt x="145058" y="10149"/>
                  </a:cubicBezTo>
                  <a:lnTo>
                    <a:pt x="145058" y="10149"/>
                  </a:lnTo>
                  <a:cubicBezTo>
                    <a:pt x="145080" y="10194"/>
                    <a:pt x="145113" y="10231"/>
                    <a:pt x="145161" y="10260"/>
                  </a:cubicBezTo>
                  <a:cubicBezTo>
                    <a:pt x="145180" y="10515"/>
                    <a:pt x="145364" y="10671"/>
                    <a:pt x="145537" y="10671"/>
                  </a:cubicBezTo>
                  <a:cubicBezTo>
                    <a:pt x="145678" y="10671"/>
                    <a:pt x="145811" y="10568"/>
                    <a:pt x="145842" y="10329"/>
                  </a:cubicBezTo>
                  <a:cubicBezTo>
                    <a:pt x="145943" y="10540"/>
                    <a:pt x="146040" y="10622"/>
                    <a:pt x="146113" y="10622"/>
                  </a:cubicBezTo>
                  <a:cubicBezTo>
                    <a:pt x="146225" y="10622"/>
                    <a:pt x="146281" y="10434"/>
                    <a:pt x="146211" y="10226"/>
                  </a:cubicBezTo>
                  <a:lnTo>
                    <a:pt x="146211" y="10226"/>
                  </a:lnTo>
                  <a:cubicBezTo>
                    <a:pt x="146256" y="10289"/>
                    <a:pt x="146317" y="10335"/>
                    <a:pt x="146381" y="10335"/>
                  </a:cubicBezTo>
                  <a:cubicBezTo>
                    <a:pt x="146434" y="10335"/>
                    <a:pt x="146488" y="10304"/>
                    <a:pt x="146534" y="10226"/>
                  </a:cubicBezTo>
                  <a:cubicBezTo>
                    <a:pt x="146719" y="10168"/>
                    <a:pt x="146615" y="9972"/>
                    <a:pt x="146684" y="9856"/>
                  </a:cubicBezTo>
                  <a:lnTo>
                    <a:pt x="146684" y="9856"/>
                  </a:lnTo>
                  <a:cubicBezTo>
                    <a:pt x="146631" y="10125"/>
                    <a:pt x="146827" y="10403"/>
                    <a:pt x="147087" y="10403"/>
                  </a:cubicBezTo>
                  <a:cubicBezTo>
                    <a:pt x="147107" y="10403"/>
                    <a:pt x="147126" y="10402"/>
                    <a:pt x="147146" y="10399"/>
                  </a:cubicBezTo>
                  <a:cubicBezTo>
                    <a:pt x="147182" y="10452"/>
                    <a:pt x="147242" y="10481"/>
                    <a:pt x="147301" y="10481"/>
                  </a:cubicBezTo>
                  <a:cubicBezTo>
                    <a:pt x="147357" y="10481"/>
                    <a:pt x="147413" y="10455"/>
                    <a:pt x="147446" y="10399"/>
                  </a:cubicBezTo>
                  <a:lnTo>
                    <a:pt x="147608" y="10399"/>
                  </a:lnTo>
                  <a:cubicBezTo>
                    <a:pt x="147793" y="10399"/>
                    <a:pt x="147816" y="10260"/>
                    <a:pt x="147758" y="10145"/>
                  </a:cubicBezTo>
                  <a:lnTo>
                    <a:pt x="147758" y="10145"/>
                  </a:lnTo>
                  <a:cubicBezTo>
                    <a:pt x="147769" y="10147"/>
                    <a:pt x="147780" y="10149"/>
                    <a:pt x="147791" y="10149"/>
                  </a:cubicBezTo>
                  <a:cubicBezTo>
                    <a:pt x="147924" y="10149"/>
                    <a:pt x="148016" y="9961"/>
                    <a:pt x="147931" y="9833"/>
                  </a:cubicBezTo>
                  <a:cubicBezTo>
                    <a:pt x="148004" y="9605"/>
                    <a:pt x="148188" y="8845"/>
                    <a:pt x="147856" y="8845"/>
                  </a:cubicBezTo>
                  <a:cubicBezTo>
                    <a:pt x="147818" y="8845"/>
                    <a:pt x="147775" y="8854"/>
                    <a:pt x="147723" y="8875"/>
                  </a:cubicBezTo>
                  <a:cubicBezTo>
                    <a:pt x="147666" y="8725"/>
                    <a:pt x="147643" y="8563"/>
                    <a:pt x="147608" y="8425"/>
                  </a:cubicBezTo>
                  <a:cubicBezTo>
                    <a:pt x="147850" y="8321"/>
                    <a:pt x="147735" y="7975"/>
                    <a:pt x="147619" y="7779"/>
                  </a:cubicBezTo>
                  <a:cubicBezTo>
                    <a:pt x="147566" y="7728"/>
                    <a:pt x="147515" y="7707"/>
                    <a:pt x="147470" y="7707"/>
                  </a:cubicBezTo>
                  <a:cubicBezTo>
                    <a:pt x="147322" y="7707"/>
                    <a:pt x="147244" y="7937"/>
                    <a:pt x="147377" y="8079"/>
                  </a:cubicBezTo>
                  <a:cubicBezTo>
                    <a:pt x="147370" y="8077"/>
                    <a:pt x="147362" y="8076"/>
                    <a:pt x="147354" y="8076"/>
                  </a:cubicBezTo>
                  <a:cubicBezTo>
                    <a:pt x="147302" y="8076"/>
                    <a:pt x="147246" y="8109"/>
                    <a:pt x="147215" y="8159"/>
                  </a:cubicBezTo>
                  <a:cubicBezTo>
                    <a:pt x="147207" y="8159"/>
                    <a:pt x="147199" y="8158"/>
                    <a:pt x="147191" y="8158"/>
                  </a:cubicBezTo>
                  <a:cubicBezTo>
                    <a:pt x="146921" y="8158"/>
                    <a:pt x="147008" y="8534"/>
                    <a:pt x="147031" y="8714"/>
                  </a:cubicBezTo>
                  <a:cubicBezTo>
                    <a:pt x="147014" y="8706"/>
                    <a:pt x="146996" y="8703"/>
                    <a:pt x="146979" y="8703"/>
                  </a:cubicBezTo>
                  <a:cubicBezTo>
                    <a:pt x="146913" y="8703"/>
                    <a:pt x="146848" y="8749"/>
                    <a:pt x="146811" y="8794"/>
                  </a:cubicBezTo>
                  <a:cubicBezTo>
                    <a:pt x="146731" y="8794"/>
                    <a:pt x="146638" y="8852"/>
                    <a:pt x="146615" y="8933"/>
                  </a:cubicBezTo>
                  <a:cubicBezTo>
                    <a:pt x="146615" y="8933"/>
                    <a:pt x="146604" y="8933"/>
                    <a:pt x="146581" y="8944"/>
                  </a:cubicBezTo>
                  <a:cubicBezTo>
                    <a:pt x="146546" y="8814"/>
                    <a:pt x="146423" y="8717"/>
                    <a:pt x="146309" y="8717"/>
                  </a:cubicBezTo>
                  <a:cubicBezTo>
                    <a:pt x="146230" y="8717"/>
                    <a:pt x="146156" y="8762"/>
                    <a:pt x="146119" y="8875"/>
                  </a:cubicBezTo>
                  <a:cubicBezTo>
                    <a:pt x="146107" y="8887"/>
                    <a:pt x="146096" y="8898"/>
                    <a:pt x="146096" y="8910"/>
                  </a:cubicBezTo>
                  <a:cubicBezTo>
                    <a:pt x="146060" y="8855"/>
                    <a:pt x="146009" y="8837"/>
                    <a:pt x="145956" y="8837"/>
                  </a:cubicBezTo>
                  <a:cubicBezTo>
                    <a:pt x="145941" y="8837"/>
                    <a:pt x="145926" y="8838"/>
                    <a:pt x="145911" y="8840"/>
                  </a:cubicBezTo>
                  <a:cubicBezTo>
                    <a:pt x="145830" y="8667"/>
                    <a:pt x="145911" y="8367"/>
                    <a:pt x="145657" y="8344"/>
                  </a:cubicBezTo>
                  <a:cubicBezTo>
                    <a:pt x="145253" y="8563"/>
                    <a:pt x="145588" y="9233"/>
                    <a:pt x="145623" y="9695"/>
                  </a:cubicBezTo>
                  <a:cubicBezTo>
                    <a:pt x="145530" y="9533"/>
                    <a:pt x="145426" y="9314"/>
                    <a:pt x="145426" y="9198"/>
                  </a:cubicBezTo>
                  <a:cubicBezTo>
                    <a:pt x="145438" y="9044"/>
                    <a:pt x="145325" y="8966"/>
                    <a:pt x="145207" y="8966"/>
                  </a:cubicBezTo>
                  <a:cubicBezTo>
                    <a:pt x="145096" y="8966"/>
                    <a:pt x="144981" y="9035"/>
                    <a:pt x="144965" y="9175"/>
                  </a:cubicBezTo>
                  <a:cubicBezTo>
                    <a:pt x="144949" y="9022"/>
                    <a:pt x="144837" y="8819"/>
                    <a:pt x="144717" y="8819"/>
                  </a:cubicBezTo>
                  <a:cubicBezTo>
                    <a:pt x="144664" y="8819"/>
                    <a:pt x="144610" y="8858"/>
                    <a:pt x="144561" y="8956"/>
                  </a:cubicBezTo>
                  <a:cubicBezTo>
                    <a:pt x="144491" y="8806"/>
                    <a:pt x="144330" y="8690"/>
                    <a:pt x="144214" y="8621"/>
                  </a:cubicBezTo>
                  <a:cubicBezTo>
                    <a:pt x="144214" y="8495"/>
                    <a:pt x="144109" y="8459"/>
                    <a:pt x="144003" y="8459"/>
                  </a:cubicBezTo>
                  <a:cubicBezTo>
                    <a:pt x="143945" y="8459"/>
                    <a:pt x="143886" y="8470"/>
                    <a:pt x="143845" y="8483"/>
                  </a:cubicBezTo>
                  <a:cubicBezTo>
                    <a:pt x="144099" y="7882"/>
                    <a:pt x="144907" y="7790"/>
                    <a:pt x="145219" y="7294"/>
                  </a:cubicBezTo>
                  <a:cubicBezTo>
                    <a:pt x="145402" y="7263"/>
                    <a:pt x="145591" y="7249"/>
                    <a:pt x="145782" y="7249"/>
                  </a:cubicBezTo>
                  <a:close/>
                  <a:moveTo>
                    <a:pt x="148150" y="28809"/>
                  </a:moveTo>
                  <a:cubicBezTo>
                    <a:pt x="148133" y="29001"/>
                    <a:pt x="148241" y="29312"/>
                    <a:pt x="148410" y="29312"/>
                  </a:cubicBezTo>
                  <a:cubicBezTo>
                    <a:pt x="148464" y="29312"/>
                    <a:pt x="148524" y="29280"/>
                    <a:pt x="148589" y="29202"/>
                  </a:cubicBezTo>
                  <a:cubicBezTo>
                    <a:pt x="148628" y="29270"/>
                    <a:pt x="148709" y="29322"/>
                    <a:pt x="148796" y="29322"/>
                  </a:cubicBezTo>
                  <a:cubicBezTo>
                    <a:pt x="148812" y="29322"/>
                    <a:pt x="148827" y="29321"/>
                    <a:pt x="148843" y="29317"/>
                  </a:cubicBezTo>
                  <a:lnTo>
                    <a:pt x="148843" y="29317"/>
                  </a:lnTo>
                  <a:cubicBezTo>
                    <a:pt x="148577" y="29906"/>
                    <a:pt x="148150" y="30471"/>
                    <a:pt x="147746" y="30760"/>
                  </a:cubicBezTo>
                  <a:cubicBezTo>
                    <a:pt x="147654" y="30818"/>
                    <a:pt x="147631" y="30933"/>
                    <a:pt x="147654" y="31037"/>
                  </a:cubicBezTo>
                  <a:cubicBezTo>
                    <a:pt x="147377" y="31045"/>
                    <a:pt x="147088" y="31053"/>
                    <a:pt x="146795" y="31053"/>
                  </a:cubicBezTo>
                  <a:cubicBezTo>
                    <a:pt x="146674" y="31053"/>
                    <a:pt x="146552" y="31052"/>
                    <a:pt x="146431" y="31048"/>
                  </a:cubicBezTo>
                  <a:cubicBezTo>
                    <a:pt x="146442" y="31002"/>
                    <a:pt x="146454" y="30979"/>
                    <a:pt x="146477" y="30933"/>
                  </a:cubicBezTo>
                  <a:cubicBezTo>
                    <a:pt x="146800" y="30875"/>
                    <a:pt x="146673" y="30425"/>
                    <a:pt x="146615" y="30206"/>
                  </a:cubicBezTo>
                  <a:lnTo>
                    <a:pt x="146615" y="30206"/>
                  </a:lnTo>
                  <a:cubicBezTo>
                    <a:pt x="146651" y="30231"/>
                    <a:pt x="146691" y="30243"/>
                    <a:pt x="146729" y="30243"/>
                  </a:cubicBezTo>
                  <a:cubicBezTo>
                    <a:pt x="146815" y="30243"/>
                    <a:pt x="146899" y="30186"/>
                    <a:pt x="146938" y="30090"/>
                  </a:cubicBezTo>
                  <a:lnTo>
                    <a:pt x="146938" y="30090"/>
                  </a:lnTo>
                  <a:cubicBezTo>
                    <a:pt x="146918" y="30264"/>
                    <a:pt x="147080" y="30395"/>
                    <a:pt x="147221" y="30395"/>
                  </a:cubicBezTo>
                  <a:cubicBezTo>
                    <a:pt x="147314" y="30395"/>
                    <a:pt x="147398" y="30337"/>
                    <a:pt x="147412" y="30194"/>
                  </a:cubicBezTo>
                  <a:cubicBezTo>
                    <a:pt x="147419" y="30195"/>
                    <a:pt x="147426" y="30195"/>
                    <a:pt x="147434" y="30195"/>
                  </a:cubicBezTo>
                  <a:cubicBezTo>
                    <a:pt x="147540" y="30195"/>
                    <a:pt x="147631" y="30118"/>
                    <a:pt x="147631" y="30010"/>
                  </a:cubicBezTo>
                  <a:cubicBezTo>
                    <a:pt x="147661" y="30116"/>
                    <a:pt x="147756" y="30167"/>
                    <a:pt x="147850" y="30167"/>
                  </a:cubicBezTo>
                  <a:cubicBezTo>
                    <a:pt x="147971" y="30167"/>
                    <a:pt x="148089" y="30084"/>
                    <a:pt x="148070" y="29929"/>
                  </a:cubicBezTo>
                  <a:cubicBezTo>
                    <a:pt x="148047" y="29698"/>
                    <a:pt x="148081" y="29456"/>
                    <a:pt x="148058" y="29213"/>
                  </a:cubicBezTo>
                  <a:cubicBezTo>
                    <a:pt x="148162" y="29109"/>
                    <a:pt x="148104" y="28925"/>
                    <a:pt x="148150" y="28809"/>
                  </a:cubicBezTo>
                  <a:close/>
                  <a:moveTo>
                    <a:pt x="79795" y="76399"/>
                  </a:moveTo>
                  <a:cubicBezTo>
                    <a:pt x="79795" y="76411"/>
                    <a:pt x="79795" y="76434"/>
                    <a:pt x="79818" y="76457"/>
                  </a:cubicBezTo>
                  <a:lnTo>
                    <a:pt x="79818" y="76469"/>
                  </a:lnTo>
                  <a:lnTo>
                    <a:pt x="79795" y="76469"/>
                  </a:lnTo>
                  <a:lnTo>
                    <a:pt x="79795" y="76399"/>
                  </a:lnTo>
                  <a:close/>
                  <a:moveTo>
                    <a:pt x="90645" y="76561"/>
                  </a:moveTo>
                  <a:lnTo>
                    <a:pt x="90645" y="76584"/>
                  </a:lnTo>
                  <a:cubicBezTo>
                    <a:pt x="90633" y="76584"/>
                    <a:pt x="90645" y="76584"/>
                    <a:pt x="90645" y="76561"/>
                  </a:cubicBezTo>
                  <a:close/>
                  <a:moveTo>
                    <a:pt x="90114" y="76780"/>
                  </a:moveTo>
                  <a:cubicBezTo>
                    <a:pt x="90149" y="76815"/>
                    <a:pt x="90160" y="76861"/>
                    <a:pt x="90172" y="76884"/>
                  </a:cubicBezTo>
                  <a:cubicBezTo>
                    <a:pt x="90160" y="76896"/>
                    <a:pt x="90160" y="76919"/>
                    <a:pt x="90149" y="76919"/>
                  </a:cubicBezTo>
                  <a:cubicBezTo>
                    <a:pt x="90104" y="76885"/>
                    <a:pt x="90060" y="76863"/>
                    <a:pt x="90005" y="76840"/>
                  </a:cubicBezTo>
                  <a:lnTo>
                    <a:pt x="90005" y="76840"/>
                  </a:lnTo>
                  <a:cubicBezTo>
                    <a:pt x="90007" y="76837"/>
                    <a:pt x="90010" y="76832"/>
                    <a:pt x="90010" y="76826"/>
                  </a:cubicBezTo>
                  <a:cubicBezTo>
                    <a:pt x="90056" y="76815"/>
                    <a:pt x="90091" y="76803"/>
                    <a:pt x="90114" y="76780"/>
                  </a:cubicBezTo>
                  <a:close/>
                  <a:moveTo>
                    <a:pt x="109539" y="78156"/>
                  </a:moveTo>
                  <a:cubicBezTo>
                    <a:pt x="109553" y="78211"/>
                    <a:pt x="109566" y="78273"/>
                    <a:pt x="109574" y="78335"/>
                  </a:cubicBezTo>
                  <a:lnTo>
                    <a:pt x="109574" y="78335"/>
                  </a:lnTo>
                  <a:cubicBezTo>
                    <a:pt x="109574" y="78332"/>
                    <a:pt x="109572" y="78331"/>
                    <a:pt x="109571" y="78330"/>
                  </a:cubicBezTo>
                  <a:lnTo>
                    <a:pt x="109571" y="78330"/>
                  </a:lnTo>
                  <a:cubicBezTo>
                    <a:pt x="109551" y="78276"/>
                    <a:pt x="109548" y="78212"/>
                    <a:pt x="109539" y="78156"/>
                  </a:cubicBezTo>
                  <a:close/>
                  <a:moveTo>
                    <a:pt x="87067" y="80855"/>
                  </a:moveTo>
                  <a:lnTo>
                    <a:pt x="87113" y="80936"/>
                  </a:lnTo>
                  <a:cubicBezTo>
                    <a:pt x="87055" y="80959"/>
                    <a:pt x="86997" y="80959"/>
                    <a:pt x="86951" y="80970"/>
                  </a:cubicBezTo>
                  <a:cubicBezTo>
                    <a:pt x="86986" y="80912"/>
                    <a:pt x="87032" y="80878"/>
                    <a:pt x="87067" y="80855"/>
                  </a:cubicBezTo>
                  <a:close/>
                  <a:moveTo>
                    <a:pt x="82957" y="81316"/>
                  </a:moveTo>
                  <a:lnTo>
                    <a:pt x="82957" y="81328"/>
                  </a:lnTo>
                  <a:cubicBezTo>
                    <a:pt x="82952" y="81328"/>
                    <a:pt x="82947" y="81328"/>
                    <a:pt x="82941" y="81329"/>
                  </a:cubicBezTo>
                  <a:lnTo>
                    <a:pt x="82941" y="81329"/>
                  </a:lnTo>
                  <a:cubicBezTo>
                    <a:pt x="82948" y="81326"/>
                    <a:pt x="82951" y="81323"/>
                    <a:pt x="82957" y="81316"/>
                  </a:cubicBezTo>
                  <a:close/>
                  <a:moveTo>
                    <a:pt x="83061" y="81316"/>
                  </a:moveTo>
                  <a:cubicBezTo>
                    <a:pt x="83073" y="81316"/>
                    <a:pt x="83084" y="81328"/>
                    <a:pt x="83096" y="81340"/>
                  </a:cubicBezTo>
                  <a:cubicBezTo>
                    <a:pt x="83084" y="81340"/>
                    <a:pt x="83073" y="81328"/>
                    <a:pt x="83061" y="81328"/>
                  </a:cubicBezTo>
                  <a:lnTo>
                    <a:pt x="83061" y="81316"/>
                  </a:lnTo>
                  <a:close/>
                  <a:moveTo>
                    <a:pt x="86062" y="80785"/>
                  </a:moveTo>
                  <a:cubicBezTo>
                    <a:pt x="86062" y="80843"/>
                    <a:pt x="86062" y="80912"/>
                    <a:pt x="86097" y="80970"/>
                  </a:cubicBezTo>
                  <a:cubicBezTo>
                    <a:pt x="86039" y="81051"/>
                    <a:pt x="86005" y="81143"/>
                    <a:pt x="85959" y="81224"/>
                  </a:cubicBezTo>
                  <a:cubicBezTo>
                    <a:pt x="85774" y="81236"/>
                    <a:pt x="85578" y="81282"/>
                    <a:pt x="85405" y="81340"/>
                  </a:cubicBezTo>
                  <a:cubicBezTo>
                    <a:pt x="85370" y="81259"/>
                    <a:pt x="85335" y="81166"/>
                    <a:pt x="85312" y="81086"/>
                  </a:cubicBezTo>
                  <a:lnTo>
                    <a:pt x="85312" y="81086"/>
                  </a:lnTo>
                  <a:cubicBezTo>
                    <a:pt x="85324" y="81097"/>
                    <a:pt x="85347" y="81097"/>
                    <a:pt x="85370" y="81097"/>
                  </a:cubicBezTo>
                  <a:cubicBezTo>
                    <a:pt x="85407" y="81103"/>
                    <a:pt x="85441" y="81106"/>
                    <a:pt x="85472" y="81106"/>
                  </a:cubicBezTo>
                  <a:cubicBezTo>
                    <a:pt x="85757" y="81106"/>
                    <a:pt x="85844" y="80889"/>
                    <a:pt x="86062" y="80785"/>
                  </a:cubicBezTo>
                  <a:close/>
                  <a:moveTo>
                    <a:pt x="21585" y="91024"/>
                  </a:moveTo>
                  <a:cubicBezTo>
                    <a:pt x="21620" y="91208"/>
                    <a:pt x="21701" y="91405"/>
                    <a:pt x="21712" y="91589"/>
                  </a:cubicBezTo>
                  <a:cubicBezTo>
                    <a:pt x="21597" y="91612"/>
                    <a:pt x="21562" y="91716"/>
                    <a:pt x="21585" y="91820"/>
                  </a:cubicBezTo>
                  <a:cubicBezTo>
                    <a:pt x="21554" y="91706"/>
                    <a:pt x="21457" y="91573"/>
                    <a:pt x="21337" y="91573"/>
                  </a:cubicBezTo>
                  <a:cubicBezTo>
                    <a:pt x="21324" y="91573"/>
                    <a:pt x="21310" y="91574"/>
                    <a:pt x="21297" y="91578"/>
                  </a:cubicBezTo>
                  <a:cubicBezTo>
                    <a:pt x="21274" y="91497"/>
                    <a:pt x="21274" y="91439"/>
                    <a:pt x="21250" y="91382"/>
                  </a:cubicBezTo>
                  <a:cubicBezTo>
                    <a:pt x="21354" y="91255"/>
                    <a:pt x="21470" y="91151"/>
                    <a:pt x="21585" y="91024"/>
                  </a:cubicBezTo>
                  <a:close/>
                  <a:moveTo>
                    <a:pt x="20812" y="91901"/>
                  </a:moveTo>
                  <a:lnTo>
                    <a:pt x="20812" y="91959"/>
                  </a:lnTo>
                  <a:cubicBezTo>
                    <a:pt x="20812" y="91947"/>
                    <a:pt x="20800" y="91947"/>
                    <a:pt x="20800" y="91936"/>
                  </a:cubicBezTo>
                  <a:cubicBezTo>
                    <a:pt x="20812" y="91924"/>
                    <a:pt x="20812" y="91924"/>
                    <a:pt x="20812" y="91901"/>
                  </a:cubicBezTo>
                  <a:close/>
                  <a:moveTo>
                    <a:pt x="107716" y="102624"/>
                  </a:moveTo>
                  <a:lnTo>
                    <a:pt x="107716" y="102647"/>
                  </a:lnTo>
                  <a:lnTo>
                    <a:pt x="107670" y="102624"/>
                  </a:lnTo>
                  <a:close/>
                  <a:moveTo>
                    <a:pt x="26156" y="121069"/>
                  </a:moveTo>
                  <a:lnTo>
                    <a:pt x="26156" y="121081"/>
                  </a:lnTo>
                  <a:lnTo>
                    <a:pt x="26098" y="121104"/>
                  </a:lnTo>
                  <a:lnTo>
                    <a:pt x="26156" y="121069"/>
                  </a:lnTo>
                  <a:close/>
                  <a:moveTo>
                    <a:pt x="33232" y="80959"/>
                  </a:moveTo>
                  <a:lnTo>
                    <a:pt x="33232" y="80959"/>
                  </a:lnTo>
                  <a:cubicBezTo>
                    <a:pt x="32631" y="82517"/>
                    <a:pt x="31997" y="84075"/>
                    <a:pt x="31269" y="85587"/>
                  </a:cubicBezTo>
                  <a:cubicBezTo>
                    <a:pt x="30969" y="86234"/>
                    <a:pt x="30669" y="86845"/>
                    <a:pt x="30081" y="87342"/>
                  </a:cubicBezTo>
                  <a:cubicBezTo>
                    <a:pt x="29480" y="88057"/>
                    <a:pt x="29296" y="88888"/>
                    <a:pt x="28892" y="89696"/>
                  </a:cubicBezTo>
                  <a:cubicBezTo>
                    <a:pt x="27911" y="90747"/>
                    <a:pt x="27922" y="93609"/>
                    <a:pt x="27772" y="95075"/>
                  </a:cubicBezTo>
                  <a:cubicBezTo>
                    <a:pt x="28268" y="98630"/>
                    <a:pt x="29423" y="102278"/>
                    <a:pt x="29711" y="105960"/>
                  </a:cubicBezTo>
                  <a:cubicBezTo>
                    <a:pt x="29701" y="105957"/>
                    <a:pt x="29691" y="105956"/>
                    <a:pt x="29681" y="105956"/>
                  </a:cubicBezTo>
                  <a:cubicBezTo>
                    <a:pt x="29562" y="105956"/>
                    <a:pt x="29500" y="106143"/>
                    <a:pt x="29457" y="106260"/>
                  </a:cubicBezTo>
                  <a:cubicBezTo>
                    <a:pt x="29388" y="106468"/>
                    <a:pt x="29596" y="106525"/>
                    <a:pt x="29711" y="106664"/>
                  </a:cubicBezTo>
                  <a:cubicBezTo>
                    <a:pt x="29700" y="107137"/>
                    <a:pt x="29642" y="107634"/>
                    <a:pt x="29561" y="108199"/>
                  </a:cubicBezTo>
                  <a:cubicBezTo>
                    <a:pt x="29607" y="108427"/>
                    <a:pt x="29685" y="108514"/>
                    <a:pt x="29773" y="108514"/>
                  </a:cubicBezTo>
                  <a:cubicBezTo>
                    <a:pt x="29976" y="108514"/>
                    <a:pt x="30230" y="108053"/>
                    <a:pt x="30254" y="107772"/>
                  </a:cubicBezTo>
                  <a:cubicBezTo>
                    <a:pt x="30773" y="110473"/>
                    <a:pt x="31373" y="112989"/>
                    <a:pt x="31673" y="115679"/>
                  </a:cubicBezTo>
                  <a:cubicBezTo>
                    <a:pt x="30969" y="115990"/>
                    <a:pt x="32124" y="116487"/>
                    <a:pt x="32308" y="116810"/>
                  </a:cubicBezTo>
                  <a:cubicBezTo>
                    <a:pt x="32574" y="117872"/>
                    <a:pt x="32297" y="119742"/>
                    <a:pt x="33439" y="120296"/>
                  </a:cubicBezTo>
                  <a:cubicBezTo>
                    <a:pt x="34871" y="121046"/>
                    <a:pt x="34421" y="122535"/>
                    <a:pt x="35367" y="123759"/>
                  </a:cubicBezTo>
                  <a:cubicBezTo>
                    <a:pt x="35252" y="123897"/>
                    <a:pt x="35309" y="124139"/>
                    <a:pt x="35506" y="124163"/>
                  </a:cubicBezTo>
                  <a:cubicBezTo>
                    <a:pt x="35817" y="124313"/>
                    <a:pt x="35887" y="125051"/>
                    <a:pt x="36037" y="125398"/>
                  </a:cubicBezTo>
                  <a:cubicBezTo>
                    <a:pt x="36006" y="125389"/>
                    <a:pt x="35975" y="125384"/>
                    <a:pt x="35945" y="125384"/>
                  </a:cubicBezTo>
                  <a:cubicBezTo>
                    <a:pt x="35859" y="125384"/>
                    <a:pt x="35779" y="125419"/>
                    <a:pt x="35736" y="125478"/>
                  </a:cubicBezTo>
                  <a:cubicBezTo>
                    <a:pt x="35723" y="125047"/>
                    <a:pt x="35420" y="124679"/>
                    <a:pt x="35193" y="124679"/>
                  </a:cubicBezTo>
                  <a:cubicBezTo>
                    <a:pt x="35044" y="124679"/>
                    <a:pt x="34929" y="124839"/>
                    <a:pt x="34952" y="125248"/>
                  </a:cubicBezTo>
                  <a:cubicBezTo>
                    <a:pt x="34817" y="125068"/>
                    <a:pt x="34634" y="124610"/>
                    <a:pt x="34407" y="124610"/>
                  </a:cubicBezTo>
                  <a:cubicBezTo>
                    <a:pt x="34342" y="124610"/>
                    <a:pt x="34273" y="124647"/>
                    <a:pt x="34201" y="124740"/>
                  </a:cubicBezTo>
                  <a:cubicBezTo>
                    <a:pt x="34017" y="124786"/>
                    <a:pt x="33970" y="125005"/>
                    <a:pt x="34074" y="125144"/>
                  </a:cubicBezTo>
                  <a:cubicBezTo>
                    <a:pt x="34074" y="125144"/>
                    <a:pt x="34074" y="125167"/>
                    <a:pt x="34063" y="125167"/>
                  </a:cubicBezTo>
                  <a:cubicBezTo>
                    <a:pt x="34029" y="125160"/>
                    <a:pt x="33999" y="125156"/>
                    <a:pt x="33972" y="125156"/>
                  </a:cubicBezTo>
                  <a:cubicBezTo>
                    <a:pt x="33653" y="125156"/>
                    <a:pt x="33750" y="125626"/>
                    <a:pt x="33740" y="125871"/>
                  </a:cubicBezTo>
                  <a:cubicBezTo>
                    <a:pt x="33682" y="125894"/>
                    <a:pt x="33636" y="125940"/>
                    <a:pt x="33613" y="125998"/>
                  </a:cubicBezTo>
                  <a:cubicBezTo>
                    <a:pt x="33558" y="125621"/>
                    <a:pt x="33271" y="125296"/>
                    <a:pt x="33080" y="125296"/>
                  </a:cubicBezTo>
                  <a:cubicBezTo>
                    <a:pt x="32951" y="125296"/>
                    <a:pt x="32866" y="125447"/>
                    <a:pt x="32932" y="125836"/>
                  </a:cubicBezTo>
                  <a:cubicBezTo>
                    <a:pt x="32879" y="125783"/>
                    <a:pt x="32798" y="125744"/>
                    <a:pt x="32717" y="125744"/>
                  </a:cubicBezTo>
                  <a:cubicBezTo>
                    <a:pt x="32692" y="125744"/>
                    <a:pt x="32667" y="125747"/>
                    <a:pt x="32643" y="125755"/>
                  </a:cubicBezTo>
                  <a:cubicBezTo>
                    <a:pt x="32584" y="125661"/>
                    <a:pt x="32529" y="125622"/>
                    <a:pt x="32482" y="125622"/>
                  </a:cubicBezTo>
                  <a:cubicBezTo>
                    <a:pt x="32301" y="125622"/>
                    <a:pt x="32231" y="126195"/>
                    <a:pt x="32424" y="126286"/>
                  </a:cubicBezTo>
                  <a:cubicBezTo>
                    <a:pt x="32216" y="126298"/>
                    <a:pt x="32112" y="126379"/>
                    <a:pt x="32077" y="126448"/>
                  </a:cubicBezTo>
                  <a:cubicBezTo>
                    <a:pt x="31962" y="126494"/>
                    <a:pt x="31823" y="126529"/>
                    <a:pt x="31731" y="126610"/>
                  </a:cubicBezTo>
                  <a:cubicBezTo>
                    <a:pt x="31710" y="126602"/>
                    <a:pt x="31689" y="126598"/>
                    <a:pt x="31667" y="126598"/>
                  </a:cubicBezTo>
                  <a:cubicBezTo>
                    <a:pt x="31556" y="126598"/>
                    <a:pt x="31446" y="126690"/>
                    <a:pt x="31466" y="126806"/>
                  </a:cubicBezTo>
                  <a:cubicBezTo>
                    <a:pt x="30496" y="126737"/>
                    <a:pt x="29457" y="126448"/>
                    <a:pt x="28603" y="126436"/>
                  </a:cubicBezTo>
                  <a:cubicBezTo>
                    <a:pt x="28349" y="126356"/>
                    <a:pt x="28268" y="126044"/>
                    <a:pt x="28038" y="126032"/>
                  </a:cubicBezTo>
                  <a:cubicBezTo>
                    <a:pt x="27911" y="125294"/>
                    <a:pt x="27784" y="124567"/>
                    <a:pt x="27680" y="123816"/>
                  </a:cubicBezTo>
                  <a:cubicBezTo>
                    <a:pt x="27784" y="123620"/>
                    <a:pt x="27553" y="123274"/>
                    <a:pt x="27576" y="123031"/>
                  </a:cubicBezTo>
                  <a:cubicBezTo>
                    <a:pt x="27460" y="122454"/>
                    <a:pt x="27403" y="121889"/>
                    <a:pt x="26733" y="121496"/>
                  </a:cubicBezTo>
                  <a:cubicBezTo>
                    <a:pt x="26745" y="121450"/>
                    <a:pt x="26745" y="121415"/>
                    <a:pt x="26733" y="121381"/>
                  </a:cubicBezTo>
                  <a:lnTo>
                    <a:pt x="26733" y="121381"/>
                  </a:lnTo>
                  <a:cubicBezTo>
                    <a:pt x="26803" y="121415"/>
                    <a:pt x="26865" y="121429"/>
                    <a:pt x="26920" y="121429"/>
                  </a:cubicBezTo>
                  <a:cubicBezTo>
                    <a:pt x="27204" y="121429"/>
                    <a:pt x="27285" y="121036"/>
                    <a:pt x="27033" y="120804"/>
                  </a:cubicBezTo>
                  <a:cubicBezTo>
                    <a:pt x="27230" y="120734"/>
                    <a:pt x="27172" y="120504"/>
                    <a:pt x="27149" y="120342"/>
                  </a:cubicBezTo>
                  <a:cubicBezTo>
                    <a:pt x="27449" y="120146"/>
                    <a:pt x="27114" y="119776"/>
                    <a:pt x="26976" y="119534"/>
                  </a:cubicBezTo>
                  <a:cubicBezTo>
                    <a:pt x="26906" y="119127"/>
                    <a:pt x="26639" y="118835"/>
                    <a:pt x="26461" y="118835"/>
                  </a:cubicBezTo>
                  <a:cubicBezTo>
                    <a:pt x="26315" y="118835"/>
                    <a:pt x="26228" y="119029"/>
                    <a:pt x="26352" y="119511"/>
                  </a:cubicBezTo>
                  <a:cubicBezTo>
                    <a:pt x="26225" y="119511"/>
                    <a:pt x="26121" y="119603"/>
                    <a:pt x="26121" y="119742"/>
                  </a:cubicBezTo>
                  <a:cubicBezTo>
                    <a:pt x="26068" y="119678"/>
                    <a:pt x="26007" y="119651"/>
                    <a:pt x="25947" y="119651"/>
                  </a:cubicBezTo>
                  <a:cubicBezTo>
                    <a:pt x="25803" y="119651"/>
                    <a:pt x="25665" y="119809"/>
                    <a:pt x="25648" y="119973"/>
                  </a:cubicBezTo>
                  <a:cubicBezTo>
                    <a:pt x="25612" y="119955"/>
                    <a:pt x="25577" y="119947"/>
                    <a:pt x="25545" y="119947"/>
                  </a:cubicBezTo>
                  <a:cubicBezTo>
                    <a:pt x="25277" y="119947"/>
                    <a:pt x="25148" y="120485"/>
                    <a:pt x="25406" y="120619"/>
                  </a:cubicBezTo>
                  <a:lnTo>
                    <a:pt x="25533" y="120838"/>
                  </a:lnTo>
                  <a:cubicBezTo>
                    <a:pt x="25498" y="120919"/>
                    <a:pt x="25533" y="121011"/>
                    <a:pt x="25556" y="121081"/>
                  </a:cubicBezTo>
                  <a:cubicBezTo>
                    <a:pt x="25430" y="121070"/>
                    <a:pt x="25313" y="120974"/>
                    <a:pt x="25180" y="120974"/>
                  </a:cubicBezTo>
                  <a:cubicBezTo>
                    <a:pt x="25167" y="120974"/>
                    <a:pt x="25154" y="120975"/>
                    <a:pt x="25140" y="120977"/>
                  </a:cubicBezTo>
                  <a:cubicBezTo>
                    <a:pt x="25229" y="120792"/>
                    <a:pt x="25086" y="120668"/>
                    <a:pt x="24941" y="120668"/>
                  </a:cubicBezTo>
                  <a:cubicBezTo>
                    <a:pt x="24842" y="120668"/>
                    <a:pt x="24741" y="120725"/>
                    <a:pt x="24713" y="120861"/>
                  </a:cubicBezTo>
                  <a:cubicBezTo>
                    <a:pt x="24656" y="120815"/>
                    <a:pt x="24598" y="120804"/>
                    <a:pt x="24505" y="120792"/>
                  </a:cubicBezTo>
                  <a:cubicBezTo>
                    <a:pt x="24350" y="120481"/>
                    <a:pt x="24194" y="119891"/>
                    <a:pt x="23822" y="119891"/>
                  </a:cubicBezTo>
                  <a:cubicBezTo>
                    <a:pt x="23779" y="119891"/>
                    <a:pt x="23734" y="119898"/>
                    <a:pt x="23686" y="119915"/>
                  </a:cubicBezTo>
                  <a:cubicBezTo>
                    <a:pt x="23641" y="119843"/>
                    <a:pt x="23569" y="119799"/>
                    <a:pt x="23490" y="119799"/>
                  </a:cubicBezTo>
                  <a:cubicBezTo>
                    <a:pt x="23467" y="119799"/>
                    <a:pt x="23444" y="119803"/>
                    <a:pt x="23420" y="119811"/>
                  </a:cubicBezTo>
                  <a:cubicBezTo>
                    <a:pt x="23213" y="119534"/>
                    <a:pt x="23097" y="119257"/>
                    <a:pt x="23074" y="118945"/>
                  </a:cubicBezTo>
                  <a:cubicBezTo>
                    <a:pt x="23247" y="118853"/>
                    <a:pt x="23178" y="118680"/>
                    <a:pt x="23097" y="118553"/>
                  </a:cubicBezTo>
                  <a:cubicBezTo>
                    <a:pt x="23074" y="118322"/>
                    <a:pt x="23293" y="117837"/>
                    <a:pt x="22936" y="117791"/>
                  </a:cubicBezTo>
                  <a:cubicBezTo>
                    <a:pt x="22843" y="116775"/>
                    <a:pt x="22993" y="115540"/>
                    <a:pt x="22612" y="114640"/>
                  </a:cubicBezTo>
                  <a:cubicBezTo>
                    <a:pt x="22670" y="114028"/>
                    <a:pt x="23074" y="113116"/>
                    <a:pt x="22428" y="112608"/>
                  </a:cubicBezTo>
                  <a:cubicBezTo>
                    <a:pt x="22024" y="110715"/>
                    <a:pt x="21458" y="108788"/>
                    <a:pt x="20962" y="106929"/>
                  </a:cubicBezTo>
                  <a:cubicBezTo>
                    <a:pt x="20673" y="106410"/>
                    <a:pt x="20385" y="105902"/>
                    <a:pt x="20339" y="105313"/>
                  </a:cubicBezTo>
                  <a:cubicBezTo>
                    <a:pt x="20419" y="104286"/>
                    <a:pt x="20442" y="103074"/>
                    <a:pt x="20050" y="102151"/>
                  </a:cubicBezTo>
                  <a:cubicBezTo>
                    <a:pt x="19704" y="100766"/>
                    <a:pt x="19484" y="98884"/>
                    <a:pt x="19173" y="97465"/>
                  </a:cubicBezTo>
                  <a:cubicBezTo>
                    <a:pt x="19265" y="96391"/>
                    <a:pt x="18953" y="95295"/>
                    <a:pt x="18261" y="94498"/>
                  </a:cubicBezTo>
                  <a:cubicBezTo>
                    <a:pt x="18538" y="94152"/>
                    <a:pt x="18942" y="93852"/>
                    <a:pt x="19311" y="93540"/>
                  </a:cubicBezTo>
                  <a:cubicBezTo>
                    <a:pt x="19392" y="93898"/>
                    <a:pt x="19600" y="94544"/>
                    <a:pt x="19369" y="94844"/>
                  </a:cubicBezTo>
                  <a:cubicBezTo>
                    <a:pt x="19300" y="94902"/>
                    <a:pt x="19288" y="95006"/>
                    <a:pt x="19334" y="95075"/>
                  </a:cubicBezTo>
                  <a:cubicBezTo>
                    <a:pt x="19443" y="95139"/>
                    <a:pt x="19539" y="95169"/>
                    <a:pt x="19621" y="95169"/>
                  </a:cubicBezTo>
                  <a:cubicBezTo>
                    <a:pt x="20017" y="95169"/>
                    <a:pt x="20086" y="94451"/>
                    <a:pt x="19704" y="93217"/>
                  </a:cubicBezTo>
                  <a:cubicBezTo>
                    <a:pt x="19757" y="93164"/>
                    <a:pt x="19823" y="93111"/>
                    <a:pt x="19882" y="93053"/>
                  </a:cubicBezTo>
                  <a:lnTo>
                    <a:pt x="19882" y="93053"/>
                  </a:lnTo>
                  <a:cubicBezTo>
                    <a:pt x="19756" y="93213"/>
                    <a:pt x="19716" y="93476"/>
                    <a:pt x="19931" y="93476"/>
                  </a:cubicBezTo>
                  <a:cubicBezTo>
                    <a:pt x="19962" y="93476"/>
                    <a:pt x="19997" y="93471"/>
                    <a:pt x="20038" y="93459"/>
                  </a:cubicBezTo>
                  <a:cubicBezTo>
                    <a:pt x="20535" y="93217"/>
                    <a:pt x="20281" y="92617"/>
                    <a:pt x="20535" y="92293"/>
                  </a:cubicBezTo>
                  <a:cubicBezTo>
                    <a:pt x="20754" y="92755"/>
                    <a:pt x="20754" y="93309"/>
                    <a:pt x="20985" y="93736"/>
                  </a:cubicBezTo>
                  <a:cubicBezTo>
                    <a:pt x="20699" y="94036"/>
                    <a:pt x="20931" y="94243"/>
                    <a:pt x="21152" y="94243"/>
                  </a:cubicBezTo>
                  <a:cubicBezTo>
                    <a:pt x="21297" y="94243"/>
                    <a:pt x="21437" y="94154"/>
                    <a:pt x="21424" y="93944"/>
                  </a:cubicBezTo>
                  <a:cubicBezTo>
                    <a:pt x="21435" y="93909"/>
                    <a:pt x="21435" y="93898"/>
                    <a:pt x="21447" y="93863"/>
                  </a:cubicBezTo>
                  <a:cubicBezTo>
                    <a:pt x="21574" y="93794"/>
                    <a:pt x="21574" y="93563"/>
                    <a:pt x="21493" y="93448"/>
                  </a:cubicBezTo>
                  <a:lnTo>
                    <a:pt x="21493" y="93378"/>
                  </a:lnTo>
                  <a:cubicBezTo>
                    <a:pt x="21943" y="93367"/>
                    <a:pt x="21631" y="92790"/>
                    <a:pt x="21712" y="92513"/>
                  </a:cubicBezTo>
                  <a:lnTo>
                    <a:pt x="21712" y="92513"/>
                  </a:lnTo>
                  <a:cubicBezTo>
                    <a:pt x="21740" y="92521"/>
                    <a:pt x="21773" y="92526"/>
                    <a:pt x="21805" y="92526"/>
                  </a:cubicBezTo>
                  <a:cubicBezTo>
                    <a:pt x="21865" y="92526"/>
                    <a:pt x="21924" y="92508"/>
                    <a:pt x="21955" y="92455"/>
                  </a:cubicBezTo>
                  <a:cubicBezTo>
                    <a:pt x="22007" y="92478"/>
                    <a:pt x="22053" y="92488"/>
                    <a:pt x="22091" y="92488"/>
                  </a:cubicBezTo>
                  <a:cubicBezTo>
                    <a:pt x="22560" y="92488"/>
                    <a:pt x="22047" y="90925"/>
                    <a:pt x="21908" y="90712"/>
                  </a:cubicBezTo>
                  <a:cubicBezTo>
                    <a:pt x="22359" y="90158"/>
                    <a:pt x="23005" y="89904"/>
                    <a:pt x="23293" y="89466"/>
                  </a:cubicBezTo>
                  <a:cubicBezTo>
                    <a:pt x="23570" y="89292"/>
                    <a:pt x="23871" y="89188"/>
                    <a:pt x="24159" y="89108"/>
                  </a:cubicBezTo>
                  <a:cubicBezTo>
                    <a:pt x="24272" y="89128"/>
                    <a:pt x="24376" y="89138"/>
                    <a:pt x="24474" y="89138"/>
                  </a:cubicBezTo>
                  <a:cubicBezTo>
                    <a:pt x="25530" y="89138"/>
                    <a:pt x="25772" y="88005"/>
                    <a:pt x="26237" y="87192"/>
                  </a:cubicBezTo>
                  <a:cubicBezTo>
                    <a:pt x="27772" y="87088"/>
                    <a:pt x="28788" y="85749"/>
                    <a:pt x="29249" y="84514"/>
                  </a:cubicBezTo>
                  <a:cubicBezTo>
                    <a:pt x="29469" y="83971"/>
                    <a:pt x="30115" y="83556"/>
                    <a:pt x="30623" y="83175"/>
                  </a:cubicBezTo>
                  <a:cubicBezTo>
                    <a:pt x="30923" y="82805"/>
                    <a:pt x="31200" y="82517"/>
                    <a:pt x="31477" y="82113"/>
                  </a:cubicBezTo>
                  <a:cubicBezTo>
                    <a:pt x="32066" y="81801"/>
                    <a:pt x="32643" y="81316"/>
                    <a:pt x="33232" y="80959"/>
                  </a:cubicBezTo>
                  <a:close/>
                  <a:moveTo>
                    <a:pt x="33509" y="127048"/>
                  </a:moveTo>
                  <a:cubicBezTo>
                    <a:pt x="33532" y="127048"/>
                    <a:pt x="33532" y="127071"/>
                    <a:pt x="33543" y="127071"/>
                  </a:cubicBezTo>
                  <a:lnTo>
                    <a:pt x="33543" y="127129"/>
                  </a:lnTo>
                  <a:cubicBezTo>
                    <a:pt x="33520" y="127094"/>
                    <a:pt x="33520" y="127071"/>
                    <a:pt x="33509" y="127048"/>
                  </a:cubicBezTo>
                  <a:close/>
                  <a:moveTo>
                    <a:pt x="97605" y="131342"/>
                  </a:moveTo>
                  <a:lnTo>
                    <a:pt x="97605" y="131342"/>
                  </a:lnTo>
                  <a:cubicBezTo>
                    <a:pt x="97767" y="131365"/>
                    <a:pt x="97836" y="131400"/>
                    <a:pt x="97859" y="131411"/>
                  </a:cubicBezTo>
                  <a:cubicBezTo>
                    <a:pt x="97859" y="131457"/>
                    <a:pt x="97871" y="131481"/>
                    <a:pt x="97905" y="131527"/>
                  </a:cubicBezTo>
                  <a:cubicBezTo>
                    <a:pt x="97882" y="131517"/>
                    <a:pt x="97859" y="131513"/>
                    <a:pt x="97837" y="131513"/>
                  </a:cubicBezTo>
                  <a:cubicBezTo>
                    <a:pt x="97780" y="131513"/>
                    <a:pt x="97727" y="131540"/>
                    <a:pt x="97686" y="131573"/>
                  </a:cubicBezTo>
                  <a:cubicBezTo>
                    <a:pt x="97674" y="131481"/>
                    <a:pt x="97651" y="131411"/>
                    <a:pt x="97605" y="131342"/>
                  </a:cubicBezTo>
                  <a:close/>
                  <a:moveTo>
                    <a:pt x="8542" y="131584"/>
                  </a:moveTo>
                  <a:cubicBezTo>
                    <a:pt x="8542" y="131596"/>
                    <a:pt x="8542" y="131631"/>
                    <a:pt x="8553" y="131642"/>
                  </a:cubicBezTo>
                  <a:lnTo>
                    <a:pt x="8542" y="131631"/>
                  </a:lnTo>
                  <a:lnTo>
                    <a:pt x="8542" y="131584"/>
                  </a:lnTo>
                  <a:close/>
                  <a:moveTo>
                    <a:pt x="10239" y="131457"/>
                  </a:moveTo>
                  <a:lnTo>
                    <a:pt x="10239" y="131515"/>
                  </a:lnTo>
                  <a:lnTo>
                    <a:pt x="10239" y="131642"/>
                  </a:lnTo>
                  <a:lnTo>
                    <a:pt x="10227" y="131642"/>
                  </a:lnTo>
                  <a:cubicBezTo>
                    <a:pt x="10239" y="131584"/>
                    <a:pt x="10239" y="131527"/>
                    <a:pt x="10239" y="131457"/>
                  </a:cubicBezTo>
                  <a:close/>
                  <a:moveTo>
                    <a:pt x="98113" y="131631"/>
                  </a:moveTo>
                  <a:cubicBezTo>
                    <a:pt x="98182" y="131642"/>
                    <a:pt x="98298" y="131631"/>
                    <a:pt x="98378" y="131654"/>
                  </a:cubicBezTo>
                  <a:cubicBezTo>
                    <a:pt x="98321" y="131688"/>
                    <a:pt x="98263" y="131711"/>
                    <a:pt x="98240" y="131746"/>
                  </a:cubicBezTo>
                  <a:cubicBezTo>
                    <a:pt x="98205" y="131700"/>
                    <a:pt x="98148" y="131665"/>
                    <a:pt x="98113" y="131642"/>
                  </a:cubicBezTo>
                  <a:lnTo>
                    <a:pt x="98113" y="131631"/>
                  </a:lnTo>
                  <a:close/>
                  <a:moveTo>
                    <a:pt x="10169" y="131919"/>
                  </a:moveTo>
                  <a:cubicBezTo>
                    <a:pt x="10169" y="132000"/>
                    <a:pt x="10181" y="132092"/>
                    <a:pt x="10193" y="132162"/>
                  </a:cubicBezTo>
                  <a:cubicBezTo>
                    <a:pt x="10184" y="132160"/>
                    <a:pt x="10175" y="132159"/>
                    <a:pt x="10167" y="132159"/>
                  </a:cubicBezTo>
                  <a:cubicBezTo>
                    <a:pt x="10109" y="132159"/>
                    <a:pt x="10063" y="132195"/>
                    <a:pt x="10043" y="132265"/>
                  </a:cubicBezTo>
                  <a:lnTo>
                    <a:pt x="10019" y="132242"/>
                  </a:lnTo>
                  <a:cubicBezTo>
                    <a:pt x="10054" y="132150"/>
                    <a:pt x="10019" y="132092"/>
                    <a:pt x="10043" y="131942"/>
                  </a:cubicBezTo>
                  <a:lnTo>
                    <a:pt x="10043" y="131942"/>
                  </a:lnTo>
                  <a:cubicBezTo>
                    <a:pt x="10052" y="131945"/>
                    <a:pt x="10062" y="131947"/>
                    <a:pt x="10073" y="131947"/>
                  </a:cubicBezTo>
                  <a:cubicBezTo>
                    <a:pt x="10102" y="131947"/>
                    <a:pt x="10136" y="131936"/>
                    <a:pt x="10169" y="131919"/>
                  </a:cubicBezTo>
                  <a:close/>
                  <a:moveTo>
                    <a:pt x="95262" y="96807"/>
                  </a:moveTo>
                  <a:cubicBezTo>
                    <a:pt x="95677" y="98954"/>
                    <a:pt x="96185" y="101020"/>
                    <a:pt x="97293" y="102913"/>
                  </a:cubicBezTo>
                  <a:cubicBezTo>
                    <a:pt x="97513" y="103478"/>
                    <a:pt x="97501" y="104321"/>
                    <a:pt x="98032" y="104667"/>
                  </a:cubicBezTo>
                  <a:cubicBezTo>
                    <a:pt x="99683" y="108615"/>
                    <a:pt x="99567" y="112885"/>
                    <a:pt x="99948" y="117098"/>
                  </a:cubicBezTo>
                  <a:cubicBezTo>
                    <a:pt x="100006" y="119372"/>
                    <a:pt x="99717" y="121739"/>
                    <a:pt x="100144" y="123978"/>
                  </a:cubicBezTo>
                  <a:cubicBezTo>
                    <a:pt x="99994" y="124405"/>
                    <a:pt x="99740" y="124786"/>
                    <a:pt x="99590" y="125236"/>
                  </a:cubicBezTo>
                  <a:cubicBezTo>
                    <a:pt x="99487" y="125582"/>
                    <a:pt x="99221" y="125790"/>
                    <a:pt x="99510" y="126206"/>
                  </a:cubicBezTo>
                  <a:cubicBezTo>
                    <a:pt x="99602" y="127141"/>
                    <a:pt x="99717" y="127949"/>
                    <a:pt x="100179" y="128860"/>
                  </a:cubicBezTo>
                  <a:cubicBezTo>
                    <a:pt x="100341" y="129172"/>
                    <a:pt x="100502" y="129484"/>
                    <a:pt x="100675" y="129622"/>
                  </a:cubicBezTo>
                  <a:cubicBezTo>
                    <a:pt x="101253" y="130130"/>
                    <a:pt x="101068" y="131180"/>
                    <a:pt x="100883" y="131838"/>
                  </a:cubicBezTo>
                  <a:cubicBezTo>
                    <a:pt x="100849" y="131861"/>
                    <a:pt x="100825" y="131873"/>
                    <a:pt x="100802" y="131896"/>
                  </a:cubicBezTo>
                  <a:cubicBezTo>
                    <a:pt x="100745" y="131954"/>
                    <a:pt x="100733" y="132035"/>
                    <a:pt x="100733" y="132104"/>
                  </a:cubicBezTo>
                  <a:cubicBezTo>
                    <a:pt x="100667" y="132024"/>
                    <a:pt x="100606" y="131991"/>
                    <a:pt x="100551" y="131991"/>
                  </a:cubicBezTo>
                  <a:cubicBezTo>
                    <a:pt x="100368" y="131991"/>
                    <a:pt x="100247" y="132353"/>
                    <a:pt x="100168" y="132531"/>
                  </a:cubicBezTo>
                  <a:cubicBezTo>
                    <a:pt x="100156" y="132531"/>
                    <a:pt x="100156" y="132531"/>
                    <a:pt x="100144" y="132519"/>
                  </a:cubicBezTo>
                  <a:cubicBezTo>
                    <a:pt x="100144" y="132369"/>
                    <a:pt x="100075" y="132242"/>
                    <a:pt x="99925" y="132196"/>
                  </a:cubicBezTo>
                  <a:cubicBezTo>
                    <a:pt x="100029" y="132046"/>
                    <a:pt x="99983" y="131734"/>
                    <a:pt x="99764" y="131677"/>
                  </a:cubicBezTo>
                  <a:cubicBezTo>
                    <a:pt x="99793" y="131419"/>
                    <a:pt x="99588" y="131204"/>
                    <a:pt x="99394" y="131204"/>
                  </a:cubicBezTo>
                  <a:cubicBezTo>
                    <a:pt x="99283" y="131204"/>
                    <a:pt x="99176" y="131274"/>
                    <a:pt x="99117" y="131446"/>
                  </a:cubicBezTo>
                  <a:cubicBezTo>
                    <a:pt x="98906" y="131277"/>
                    <a:pt x="98588" y="131059"/>
                    <a:pt x="98367" y="131059"/>
                  </a:cubicBezTo>
                  <a:cubicBezTo>
                    <a:pt x="98347" y="131059"/>
                    <a:pt x="98328" y="131061"/>
                    <a:pt x="98309" y="131065"/>
                  </a:cubicBezTo>
                  <a:cubicBezTo>
                    <a:pt x="98050" y="130924"/>
                    <a:pt x="97719" y="130845"/>
                    <a:pt x="97432" y="130845"/>
                  </a:cubicBezTo>
                  <a:cubicBezTo>
                    <a:pt x="97412" y="130845"/>
                    <a:pt x="97393" y="130845"/>
                    <a:pt x="97374" y="130846"/>
                  </a:cubicBezTo>
                  <a:cubicBezTo>
                    <a:pt x="97337" y="130749"/>
                    <a:pt x="97249" y="130705"/>
                    <a:pt x="97162" y="130705"/>
                  </a:cubicBezTo>
                  <a:cubicBezTo>
                    <a:pt x="97061" y="130705"/>
                    <a:pt x="96960" y="130764"/>
                    <a:pt x="96936" y="130869"/>
                  </a:cubicBezTo>
                  <a:cubicBezTo>
                    <a:pt x="96774" y="130927"/>
                    <a:pt x="96751" y="131180"/>
                    <a:pt x="96913" y="131261"/>
                  </a:cubicBezTo>
                  <a:cubicBezTo>
                    <a:pt x="96913" y="131319"/>
                    <a:pt x="96866" y="131331"/>
                    <a:pt x="96820" y="131377"/>
                  </a:cubicBezTo>
                  <a:cubicBezTo>
                    <a:pt x="96856" y="131189"/>
                    <a:pt x="96753" y="130986"/>
                    <a:pt x="96586" y="130986"/>
                  </a:cubicBezTo>
                  <a:cubicBezTo>
                    <a:pt x="96538" y="130986"/>
                    <a:pt x="96485" y="131003"/>
                    <a:pt x="96428" y="131042"/>
                  </a:cubicBezTo>
                  <a:cubicBezTo>
                    <a:pt x="96416" y="130753"/>
                    <a:pt x="96405" y="130488"/>
                    <a:pt x="96358" y="130199"/>
                  </a:cubicBezTo>
                  <a:cubicBezTo>
                    <a:pt x="96532" y="129391"/>
                    <a:pt x="96243" y="128583"/>
                    <a:pt x="95735" y="127960"/>
                  </a:cubicBezTo>
                  <a:cubicBezTo>
                    <a:pt x="95712" y="127106"/>
                    <a:pt x="94846" y="126356"/>
                    <a:pt x="94096" y="126229"/>
                  </a:cubicBezTo>
                  <a:cubicBezTo>
                    <a:pt x="93888" y="126298"/>
                    <a:pt x="93796" y="126448"/>
                    <a:pt x="93565" y="126448"/>
                  </a:cubicBezTo>
                  <a:cubicBezTo>
                    <a:pt x="93450" y="126402"/>
                    <a:pt x="93346" y="126344"/>
                    <a:pt x="93242" y="126286"/>
                  </a:cubicBezTo>
                  <a:cubicBezTo>
                    <a:pt x="93704" y="124232"/>
                    <a:pt x="94096" y="122096"/>
                    <a:pt x="94558" y="120053"/>
                  </a:cubicBezTo>
                  <a:cubicBezTo>
                    <a:pt x="95066" y="118726"/>
                    <a:pt x="95677" y="117687"/>
                    <a:pt x="95943" y="116175"/>
                  </a:cubicBezTo>
                  <a:cubicBezTo>
                    <a:pt x="96878" y="110358"/>
                    <a:pt x="96405" y="104182"/>
                    <a:pt x="95020" y="98630"/>
                  </a:cubicBezTo>
                  <a:cubicBezTo>
                    <a:pt x="95008" y="97995"/>
                    <a:pt x="95123" y="97395"/>
                    <a:pt x="95262" y="96807"/>
                  </a:cubicBezTo>
                  <a:close/>
                  <a:moveTo>
                    <a:pt x="98009" y="133662"/>
                  </a:moveTo>
                  <a:cubicBezTo>
                    <a:pt x="98032" y="133778"/>
                    <a:pt x="98009" y="133881"/>
                    <a:pt x="98055" y="133997"/>
                  </a:cubicBezTo>
                  <a:cubicBezTo>
                    <a:pt x="97998" y="133974"/>
                    <a:pt x="97951" y="133974"/>
                    <a:pt x="97905" y="133974"/>
                  </a:cubicBezTo>
                  <a:cubicBezTo>
                    <a:pt x="97940" y="133881"/>
                    <a:pt x="97963" y="133766"/>
                    <a:pt x="98009" y="133662"/>
                  </a:cubicBezTo>
                  <a:close/>
                  <a:moveTo>
                    <a:pt x="96739" y="133881"/>
                  </a:moveTo>
                  <a:cubicBezTo>
                    <a:pt x="96739" y="133951"/>
                    <a:pt x="96751" y="134020"/>
                    <a:pt x="96751" y="134078"/>
                  </a:cubicBezTo>
                  <a:cubicBezTo>
                    <a:pt x="96682" y="134089"/>
                    <a:pt x="96589" y="134112"/>
                    <a:pt x="96520" y="134124"/>
                  </a:cubicBezTo>
                  <a:cubicBezTo>
                    <a:pt x="96636" y="134089"/>
                    <a:pt x="96682" y="133974"/>
                    <a:pt x="96739" y="133881"/>
                  </a:cubicBezTo>
                  <a:close/>
                  <a:moveTo>
                    <a:pt x="99129" y="133858"/>
                  </a:moveTo>
                  <a:cubicBezTo>
                    <a:pt x="99167" y="133973"/>
                    <a:pt x="99269" y="134040"/>
                    <a:pt x="99388" y="134040"/>
                  </a:cubicBezTo>
                  <a:cubicBezTo>
                    <a:pt x="99412" y="134040"/>
                    <a:pt x="99438" y="134037"/>
                    <a:pt x="99463" y="134031"/>
                  </a:cubicBezTo>
                  <a:cubicBezTo>
                    <a:pt x="99475" y="134135"/>
                    <a:pt x="99556" y="134239"/>
                    <a:pt x="99648" y="134251"/>
                  </a:cubicBezTo>
                  <a:cubicBezTo>
                    <a:pt x="99577" y="134277"/>
                    <a:pt x="99489" y="134290"/>
                    <a:pt x="99385" y="134290"/>
                  </a:cubicBezTo>
                  <a:cubicBezTo>
                    <a:pt x="99219" y="134290"/>
                    <a:pt x="99013" y="134257"/>
                    <a:pt x="98771" y="134193"/>
                  </a:cubicBezTo>
                  <a:lnTo>
                    <a:pt x="98782" y="134182"/>
                  </a:lnTo>
                  <a:cubicBezTo>
                    <a:pt x="98921" y="134147"/>
                    <a:pt x="98979" y="134020"/>
                    <a:pt x="99002" y="133904"/>
                  </a:cubicBezTo>
                  <a:cubicBezTo>
                    <a:pt x="99048" y="133904"/>
                    <a:pt x="99094" y="133893"/>
                    <a:pt x="99129" y="133858"/>
                  </a:cubicBezTo>
                  <a:close/>
                  <a:moveTo>
                    <a:pt x="108843" y="135488"/>
                  </a:moveTo>
                  <a:cubicBezTo>
                    <a:pt x="109301" y="135488"/>
                    <a:pt x="109702" y="135638"/>
                    <a:pt x="109944" y="136248"/>
                  </a:cubicBezTo>
                  <a:cubicBezTo>
                    <a:pt x="109890" y="136189"/>
                    <a:pt x="109818" y="136163"/>
                    <a:pt x="109745" y="136163"/>
                  </a:cubicBezTo>
                  <a:cubicBezTo>
                    <a:pt x="109616" y="136163"/>
                    <a:pt x="109485" y="136246"/>
                    <a:pt x="109448" y="136386"/>
                  </a:cubicBezTo>
                  <a:cubicBezTo>
                    <a:pt x="109416" y="136225"/>
                    <a:pt x="109254" y="136154"/>
                    <a:pt x="109074" y="136154"/>
                  </a:cubicBezTo>
                  <a:cubicBezTo>
                    <a:pt x="109060" y="136154"/>
                    <a:pt x="109046" y="136154"/>
                    <a:pt x="109032" y="136155"/>
                  </a:cubicBezTo>
                  <a:cubicBezTo>
                    <a:pt x="108983" y="136060"/>
                    <a:pt x="108897" y="136020"/>
                    <a:pt x="108808" y="136020"/>
                  </a:cubicBezTo>
                  <a:cubicBezTo>
                    <a:pt x="108627" y="136020"/>
                    <a:pt x="108432" y="136185"/>
                    <a:pt x="108501" y="136386"/>
                  </a:cubicBezTo>
                  <a:cubicBezTo>
                    <a:pt x="108446" y="136339"/>
                    <a:pt x="108374" y="136307"/>
                    <a:pt x="108305" y="136307"/>
                  </a:cubicBezTo>
                  <a:cubicBezTo>
                    <a:pt x="108273" y="136307"/>
                    <a:pt x="108242" y="136314"/>
                    <a:pt x="108213" y="136328"/>
                  </a:cubicBezTo>
                  <a:cubicBezTo>
                    <a:pt x="108139" y="136171"/>
                    <a:pt x="108075" y="135917"/>
                    <a:pt x="107881" y="135917"/>
                  </a:cubicBezTo>
                  <a:cubicBezTo>
                    <a:pt x="107862" y="135917"/>
                    <a:pt x="107842" y="135919"/>
                    <a:pt x="107820" y="135924"/>
                  </a:cubicBezTo>
                  <a:cubicBezTo>
                    <a:pt x="107532" y="136051"/>
                    <a:pt x="107728" y="136455"/>
                    <a:pt x="107636" y="136721"/>
                  </a:cubicBezTo>
                  <a:cubicBezTo>
                    <a:pt x="107613" y="136363"/>
                    <a:pt x="107601" y="135982"/>
                    <a:pt x="107601" y="135624"/>
                  </a:cubicBezTo>
                  <a:cubicBezTo>
                    <a:pt x="108016" y="135598"/>
                    <a:pt x="108451" y="135488"/>
                    <a:pt x="108843" y="135488"/>
                  </a:cubicBezTo>
                  <a:close/>
                  <a:moveTo>
                    <a:pt x="105477" y="136629"/>
                  </a:moveTo>
                  <a:cubicBezTo>
                    <a:pt x="105419" y="136686"/>
                    <a:pt x="105443" y="136779"/>
                    <a:pt x="105443" y="136825"/>
                  </a:cubicBezTo>
                  <a:cubicBezTo>
                    <a:pt x="105388" y="136716"/>
                    <a:pt x="105264" y="136648"/>
                    <a:pt x="105155" y="136648"/>
                  </a:cubicBezTo>
                  <a:cubicBezTo>
                    <a:pt x="105056" y="136648"/>
                    <a:pt x="104969" y="136704"/>
                    <a:pt x="104958" y="136836"/>
                  </a:cubicBezTo>
                  <a:cubicBezTo>
                    <a:pt x="104900" y="136767"/>
                    <a:pt x="104877" y="136686"/>
                    <a:pt x="104808" y="136652"/>
                  </a:cubicBezTo>
                  <a:cubicBezTo>
                    <a:pt x="104935" y="136629"/>
                    <a:pt x="105062" y="136629"/>
                    <a:pt x="105189" y="136629"/>
                  </a:cubicBezTo>
                  <a:close/>
                  <a:moveTo>
                    <a:pt x="103053" y="136767"/>
                  </a:moveTo>
                  <a:cubicBezTo>
                    <a:pt x="103053" y="136790"/>
                    <a:pt x="103076" y="136802"/>
                    <a:pt x="103088" y="136836"/>
                  </a:cubicBezTo>
                  <a:cubicBezTo>
                    <a:pt x="103076" y="136848"/>
                    <a:pt x="103076" y="136859"/>
                    <a:pt x="103053" y="136859"/>
                  </a:cubicBezTo>
                  <a:lnTo>
                    <a:pt x="103053" y="136767"/>
                  </a:lnTo>
                  <a:close/>
                  <a:moveTo>
                    <a:pt x="104461" y="136675"/>
                  </a:moveTo>
                  <a:lnTo>
                    <a:pt x="104461" y="136675"/>
                  </a:lnTo>
                  <a:cubicBezTo>
                    <a:pt x="104404" y="136732"/>
                    <a:pt x="104381" y="136825"/>
                    <a:pt x="104369" y="136894"/>
                  </a:cubicBezTo>
                  <a:cubicBezTo>
                    <a:pt x="104323" y="136894"/>
                    <a:pt x="104265" y="136894"/>
                    <a:pt x="104231" y="136917"/>
                  </a:cubicBezTo>
                  <a:cubicBezTo>
                    <a:pt x="103942" y="137136"/>
                    <a:pt x="104242" y="137587"/>
                    <a:pt x="104184" y="137898"/>
                  </a:cubicBezTo>
                  <a:cubicBezTo>
                    <a:pt x="104152" y="137890"/>
                    <a:pt x="104119" y="137882"/>
                    <a:pt x="104082" y="137882"/>
                  </a:cubicBezTo>
                  <a:cubicBezTo>
                    <a:pt x="104067" y="137882"/>
                    <a:pt x="104051" y="137883"/>
                    <a:pt x="104034" y="137887"/>
                  </a:cubicBezTo>
                  <a:cubicBezTo>
                    <a:pt x="103965" y="137483"/>
                    <a:pt x="103919" y="137136"/>
                    <a:pt x="103907" y="136779"/>
                  </a:cubicBezTo>
                  <a:cubicBezTo>
                    <a:pt x="104081" y="136744"/>
                    <a:pt x="104265" y="136698"/>
                    <a:pt x="104461" y="136675"/>
                  </a:cubicBezTo>
                  <a:close/>
                  <a:moveTo>
                    <a:pt x="107924" y="137344"/>
                  </a:moveTo>
                  <a:lnTo>
                    <a:pt x="107924" y="137344"/>
                  </a:lnTo>
                  <a:cubicBezTo>
                    <a:pt x="107901" y="137598"/>
                    <a:pt x="107924" y="137829"/>
                    <a:pt x="107901" y="138060"/>
                  </a:cubicBezTo>
                  <a:cubicBezTo>
                    <a:pt x="107890" y="138060"/>
                    <a:pt x="107890" y="138048"/>
                    <a:pt x="107878" y="138048"/>
                  </a:cubicBezTo>
                  <a:cubicBezTo>
                    <a:pt x="107832" y="137829"/>
                    <a:pt x="107705" y="137690"/>
                    <a:pt x="107716" y="137460"/>
                  </a:cubicBezTo>
                  <a:lnTo>
                    <a:pt x="107751" y="137460"/>
                  </a:lnTo>
                  <a:cubicBezTo>
                    <a:pt x="107832" y="137460"/>
                    <a:pt x="107890" y="137402"/>
                    <a:pt x="107924" y="137344"/>
                  </a:cubicBezTo>
                  <a:close/>
                  <a:moveTo>
                    <a:pt x="111283" y="137806"/>
                  </a:moveTo>
                  <a:lnTo>
                    <a:pt x="111283" y="138106"/>
                  </a:lnTo>
                  <a:cubicBezTo>
                    <a:pt x="111283" y="138060"/>
                    <a:pt x="111249" y="138037"/>
                    <a:pt x="111272" y="137991"/>
                  </a:cubicBezTo>
                  <a:cubicBezTo>
                    <a:pt x="111283" y="137921"/>
                    <a:pt x="111283" y="137864"/>
                    <a:pt x="111283" y="137806"/>
                  </a:cubicBezTo>
                  <a:close/>
                  <a:moveTo>
                    <a:pt x="109575" y="138522"/>
                  </a:moveTo>
                  <a:cubicBezTo>
                    <a:pt x="109609" y="138625"/>
                    <a:pt x="109656" y="138752"/>
                    <a:pt x="109679" y="138845"/>
                  </a:cubicBezTo>
                  <a:cubicBezTo>
                    <a:pt x="109575" y="138902"/>
                    <a:pt x="109517" y="138926"/>
                    <a:pt x="109494" y="138995"/>
                  </a:cubicBezTo>
                  <a:cubicBezTo>
                    <a:pt x="109448" y="138856"/>
                    <a:pt x="109540" y="138683"/>
                    <a:pt x="109552" y="138533"/>
                  </a:cubicBezTo>
                  <a:cubicBezTo>
                    <a:pt x="109563" y="138533"/>
                    <a:pt x="109563" y="138522"/>
                    <a:pt x="109575" y="138522"/>
                  </a:cubicBezTo>
                  <a:close/>
                  <a:moveTo>
                    <a:pt x="105927" y="138360"/>
                  </a:moveTo>
                  <a:cubicBezTo>
                    <a:pt x="105966" y="138486"/>
                    <a:pt x="106094" y="138579"/>
                    <a:pt x="106215" y="138579"/>
                  </a:cubicBezTo>
                  <a:cubicBezTo>
                    <a:pt x="106239" y="138579"/>
                    <a:pt x="106263" y="138575"/>
                    <a:pt x="106285" y="138568"/>
                  </a:cubicBezTo>
                  <a:lnTo>
                    <a:pt x="106285" y="138568"/>
                  </a:lnTo>
                  <a:cubicBezTo>
                    <a:pt x="106204" y="138741"/>
                    <a:pt x="106262" y="138937"/>
                    <a:pt x="106274" y="139087"/>
                  </a:cubicBezTo>
                  <a:cubicBezTo>
                    <a:pt x="106274" y="139191"/>
                    <a:pt x="106285" y="139330"/>
                    <a:pt x="106274" y="139364"/>
                  </a:cubicBezTo>
                  <a:cubicBezTo>
                    <a:pt x="106147" y="139260"/>
                    <a:pt x="105927" y="138983"/>
                    <a:pt x="105823" y="138845"/>
                  </a:cubicBezTo>
                  <a:cubicBezTo>
                    <a:pt x="105904" y="138706"/>
                    <a:pt x="105870" y="138533"/>
                    <a:pt x="105904" y="138383"/>
                  </a:cubicBezTo>
                  <a:cubicBezTo>
                    <a:pt x="105916" y="138383"/>
                    <a:pt x="105916" y="138360"/>
                    <a:pt x="105927" y="138360"/>
                  </a:cubicBezTo>
                  <a:close/>
                  <a:moveTo>
                    <a:pt x="110198" y="139099"/>
                  </a:moveTo>
                  <a:lnTo>
                    <a:pt x="110198" y="139099"/>
                  </a:lnTo>
                  <a:cubicBezTo>
                    <a:pt x="110210" y="139272"/>
                    <a:pt x="110152" y="139445"/>
                    <a:pt x="110129" y="139618"/>
                  </a:cubicBezTo>
                  <a:cubicBezTo>
                    <a:pt x="110071" y="139549"/>
                    <a:pt x="110071" y="139480"/>
                    <a:pt x="110094" y="139387"/>
                  </a:cubicBezTo>
                  <a:cubicBezTo>
                    <a:pt x="110117" y="139306"/>
                    <a:pt x="110117" y="139203"/>
                    <a:pt x="110117" y="139110"/>
                  </a:cubicBezTo>
                  <a:cubicBezTo>
                    <a:pt x="110140" y="139110"/>
                    <a:pt x="110175" y="139110"/>
                    <a:pt x="110198" y="139099"/>
                  </a:cubicBezTo>
                  <a:close/>
                  <a:moveTo>
                    <a:pt x="107059" y="139641"/>
                  </a:moveTo>
                  <a:cubicBezTo>
                    <a:pt x="107099" y="139668"/>
                    <a:pt x="107152" y="139679"/>
                    <a:pt x="107202" y="139679"/>
                  </a:cubicBezTo>
                  <a:cubicBezTo>
                    <a:pt x="107238" y="139679"/>
                    <a:pt x="107272" y="139674"/>
                    <a:pt x="107301" y="139664"/>
                  </a:cubicBezTo>
                  <a:cubicBezTo>
                    <a:pt x="107312" y="139768"/>
                    <a:pt x="107312" y="139860"/>
                    <a:pt x="107324" y="139964"/>
                  </a:cubicBezTo>
                  <a:cubicBezTo>
                    <a:pt x="107262" y="139979"/>
                    <a:pt x="107214" y="139985"/>
                    <a:pt x="107172" y="139985"/>
                  </a:cubicBezTo>
                  <a:cubicBezTo>
                    <a:pt x="107080" y="139985"/>
                    <a:pt x="107016" y="139954"/>
                    <a:pt x="106897" y="139907"/>
                  </a:cubicBezTo>
                  <a:cubicBezTo>
                    <a:pt x="106955" y="139872"/>
                    <a:pt x="107001" y="139826"/>
                    <a:pt x="107012" y="139745"/>
                  </a:cubicBezTo>
                  <a:cubicBezTo>
                    <a:pt x="107012" y="139722"/>
                    <a:pt x="107024" y="139687"/>
                    <a:pt x="107024" y="139664"/>
                  </a:cubicBezTo>
                  <a:cubicBezTo>
                    <a:pt x="107035" y="139664"/>
                    <a:pt x="107035" y="139641"/>
                    <a:pt x="107059" y="139641"/>
                  </a:cubicBezTo>
                  <a:close/>
                  <a:moveTo>
                    <a:pt x="129537" y="0"/>
                  </a:moveTo>
                  <a:cubicBezTo>
                    <a:pt x="129300" y="0"/>
                    <a:pt x="129069" y="99"/>
                    <a:pt x="128966" y="310"/>
                  </a:cubicBezTo>
                  <a:cubicBezTo>
                    <a:pt x="128897" y="414"/>
                    <a:pt x="128874" y="437"/>
                    <a:pt x="128678" y="461"/>
                  </a:cubicBezTo>
                  <a:cubicBezTo>
                    <a:pt x="128413" y="478"/>
                    <a:pt x="128224" y="615"/>
                    <a:pt x="128018" y="615"/>
                  </a:cubicBezTo>
                  <a:cubicBezTo>
                    <a:pt x="127945" y="615"/>
                    <a:pt x="127870" y="598"/>
                    <a:pt x="127789" y="553"/>
                  </a:cubicBezTo>
                  <a:cubicBezTo>
                    <a:pt x="127737" y="336"/>
                    <a:pt x="127459" y="230"/>
                    <a:pt x="127166" y="230"/>
                  </a:cubicBezTo>
                  <a:cubicBezTo>
                    <a:pt x="126805" y="230"/>
                    <a:pt x="126422" y="391"/>
                    <a:pt x="126416" y="703"/>
                  </a:cubicBezTo>
                  <a:cubicBezTo>
                    <a:pt x="126369" y="934"/>
                    <a:pt x="126404" y="1049"/>
                    <a:pt x="126173" y="1072"/>
                  </a:cubicBezTo>
                  <a:cubicBezTo>
                    <a:pt x="126146" y="1064"/>
                    <a:pt x="126120" y="1061"/>
                    <a:pt x="126094" y="1061"/>
                  </a:cubicBezTo>
                  <a:cubicBezTo>
                    <a:pt x="125912" y="1061"/>
                    <a:pt x="125752" y="1237"/>
                    <a:pt x="125550" y="1237"/>
                  </a:cubicBezTo>
                  <a:cubicBezTo>
                    <a:pt x="125535" y="1237"/>
                    <a:pt x="125519" y="1236"/>
                    <a:pt x="125504" y="1234"/>
                  </a:cubicBezTo>
                  <a:cubicBezTo>
                    <a:pt x="125450" y="1225"/>
                    <a:pt x="125396" y="1221"/>
                    <a:pt x="125344" y="1221"/>
                  </a:cubicBezTo>
                  <a:cubicBezTo>
                    <a:pt x="124981" y="1221"/>
                    <a:pt x="124658" y="1418"/>
                    <a:pt x="124396" y="1649"/>
                  </a:cubicBezTo>
                  <a:cubicBezTo>
                    <a:pt x="124257" y="1597"/>
                    <a:pt x="124123" y="1575"/>
                    <a:pt x="123992" y="1575"/>
                  </a:cubicBezTo>
                  <a:cubicBezTo>
                    <a:pt x="123458" y="1575"/>
                    <a:pt x="122978" y="1940"/>
                    <a:pt x="122468" y="2088"/>
                  </a:cubicBezTo>
                  <a:cubicBezTo>
                    <a:pt x="122430" y="2094"/>
                    <a:pt x="122390" y="2096"/>
                    <a:pt x="122349" y="2096"/>
                  </a:cubicBezTo>
                  <a:cubicBezTo>
                    <a:pt x="122109" y="2096"/>
                    <a:pt x="121819" y="2011"/>
                    <a:pt x="121562" y="2011"/>
                  </a:cubicBezTo>
                  <a:cubicBezTo>
                    <a:pt x="121432" y="2011"/>
                    <a:pt x="121311" y="2033"/>
                    <a:pt x="121210" y="2100"/>
                  </a:cubicBezTo>
                  <a:cubicBezTo>
                    <a:pt x="121094" y="2169"/>
                    <a:pt x="120991" y="2330"/>
                    <a:pt x="120991" y="2481"/>
                  </a:cubicBezTo>
                  <a:cubicBezTo>
                    <a:pt x="120852" y="3231"/>
                    <a:pt x="119178" y="3035"/>
                    <a:pt x="119005" y="3981"/>
                  </a:cubicBezTo>
                  <a:cubicBezTo>
                    <a:pt x="118670" y="4108"/>
                    <a:pt x="118082" y="4570"/>
                    <a:pt x="117678" y="4616"/>
                  </a:cubicBezTo>
                  <a:cubicBezTo>
                    <a:pt x="117574" y="4616"/>
                    <a:pt x="117482" y="4662"/>
                    <a:pt x="117424" y="4743"/>
                  </a:cubicBezTo>
                  <a:cubicBezTo>
                    <a:pt x="117285" y="4951"/>
                    <a:pt x="116904" y="4835"/>
                    <a:pt x="116720" y="5066"/>
                  </a:cubicBezTo>
                  <a:cubicBezTo>
                    <a:pt x="116420" y="5320"/>
                    <a:pt x="116373" y="5816"/>
                    <a:pt x="116004" y="6001"/>
                  </a:cubicBezTo>
                  <a:cubicBezTo>
                    <a:pt x="115450" y="6347"/>
                    <a:pt x="115404" y="6359"/>
                    <a:pt x="115242" y="6855"/>
                  </a:cubicBezTo>
                  <a:cubicBezTo>
                    <a:pt x="114884" y="7098"/>
                    <a:pt x="114954" y="7559"/>
                    <a:pt x="114815" y="7917"/>
                  </a:cubicBezTo>
                  <a:cubicBezTo>
                    <a:pt x="114746" y="7917"/>
                    <a:pt x="114665" y="7929"/>
                    <a:pt x="114607" y="7975"/>
                  </a:cubicBezTo>
                  <a:cubicBezTo>
                    <a:pt x="114591" y="7972"/>
                    <a:pt x="114575" y="7971"/>
                    <a:pt x="114559" y="7971"/>
                  </a:cubicBezTo>
                  <a:cubicBezTo>
                    <a:pt x="114259" y="7971"/>
                    <a:pt x="114125" y="8376"/>
                    <a:pt x="113949" y="8552"/>
                  </a:cubicBezTo>
                  <a:cubicBezTo>
                    <a:pt x="113453" y="8840"/>
                    <a:pt x="113430" y="9371"/>
                    <a:pt x="113338" y="9891"/>
                  </a:cubicBezTo>
                  <a:cubicBezTo>
                    <a:pt x="113245" y="10214"/>
                    <a:pt x="113199" y="10226"/>
                    <a:pt x="112864" y="10341"/>
                  </a:cubicBezTo>
                  <a:cubicBezTo>
                    <a:pt x="112518" y="10503"/>
                    <a:pt x="112345" y="10872"/>
                    <a:pt x="111987" y="11068"/>
                  </a:cubicBezTo>
                  <a:cubicBezTo>
                    <a:pt x="111699" y="11068"/>
                    <a:pt x="111595" y="11761"/>
                    <a:pt x="111895" y="11830"/>
                  </a:cubicBezTo>
                  <a:cubicBezTo>
                    <a:pt x="111953" y="11957"/>
                    <a:pt x="112010" y="12119"/>
                    <a:pt x="111999" y="12246"/>
                  </a:cubicBezTo>
                  <a:cubicBezTo>
                    <a:pt x="111941" y="12303"/>
                    <a:pt x="111930" y="12396"/>
                    <a:pt x="111964" y="12453"/>
                  </a:cubicBezTo>
                  <a:cubicBezTo>
                    <a:pt x="111941" y="12511"/>
                    <a:pt x="111906" y="12569"/>
                    <a:pt x="111918" y="12638"/>
                  </a:cubicBezTo>
                  <a:cubicBezTo>
                    <a:pt x="111399" y="13123"/>
                    <a:pt x="111052" y="13515"/>
                    <a:pt x="110579" y="14012"/>
                  </a:cubicBezTo>
                  <a:cubicBezTo>
                    <a:pt x="110383" y="14069"/>
                    <a:pt x="110325" y="14796"/>
                    <a:pt x="110602" y="14796"/>
                  </a:cubicBezTo>
                  <a:cubicBezTo>
                    <a:pt x="110441" y="15985"/>
                    <a:pt x="109609" y="17024"/>
                    <a:pt x="109055" y="18017"/>
                  </a:cubicBezTo>
                  <a:cubicBezTo>
                    <a:pt x="109021" y="18259"/>
                    <a:pt x="109194" y="18432"/>
                    <a:pt x="109171" y="18640"/>
                  </a:cubicBezTo>
                  <a:cubicBezTo>
                    <a:pt x="109113" y="18836"/>
                    <a:pt x="108940" y="19033"/>
                    <a:pt x="108940" y="19275"/>
                  </a:cubicBezTo>
                  <a:cubicBezTo>
                    <a:pt x="108859" y="19760"/>
                    <a:pt x="107947" y="19737"/>
                    <a:pt x="107843" y="20372"/>
                  </a:cubicBezTo>
                  <a:cubicBezTo>
                    <a:pt x="107601" y="20949"/>
                    <a:pt x="107312" y="21191"/>
                    <a:pt x="107266" y="21895"/>
                  </a:cubicBezTo>
                  <a:cubicBezTo>
                    <a:pt x="107255" y="22172"/>
                    <a:pt x="107012" y="22449"/>
                    <a:pt x="107289" y="22576"/>
                  </a:cubicBezTo>
                  <a:cubicBezTo>
                    <a:pt x="107301" y="22726"/>
                    <a:pt x="107347" y="22899"/>
                    <a:pt x="107393" y="23026"/>
                  </a:cubicBezTo>
                  <a:cubicBezTo>
                    <a:pt x="107324" y="23096"/>
                    <a:pt x="107382" y="23257"/>
                    <a:pt x="107428" y="23315"/>
                  </a:cubicBezTo>
                  <a:cubicBezTo>
                    <a:pt x="107059" y="23453"/>
                    <a:pt x="106493" y="23557"/>
                    <a:pt x="106574" y="24065"/>
                  </a:cubicBezTo>
                  <a:cubicBezTo>
                    <a:pt x="106574" y="24238"/>
                    <a:pt x="106562" y="24342"/>
                    <a:pt x="106424" y="24435"/>
                  </a:cubicBezTo>
                  <a:cubicBezTo>
                    <a:pt x="105466" y="25035"/>
                    <a:pt x="106401" y="25785"/>
                    <a:pt x="104958" y="26905"/>
                  </a:cubicBezTo>
                  <a:cubicBezTo>
                    <a:pt x="104760" y="26931"/>
                    <a:pt x="104546" y="26946"/>
                    <a:pt x="104330" y="26946"/>
                  </a:cubicBezTo>
                  <a:cubicBezTo>
                    <a:pt x="103789" y="26946"/>
                    <a:pt x="103235" y="26852"/>
                    <a:pt x="102880" y="26605"/>
                  </a:cubicBezTo>
                  <a:cubicBezTo>
                    <a:pt x="102807" y="26572"/>
                    <a:pt x="102749" y="26558"/>
                    <a:pt x="102703" y="26558"/>
                  </a:cubicBezTo>
                  <a:cubicBezTo>
                    <a:pt x="102500" y="26558"/>
                    <a:pt x="102517" y="26824"/>
                    <a:pt x="102441" y="26974"/>
                  </a:cubicBezTo>
                  <a:cubicBezTo>
                    <a:pt x="102373" y="27017"/>
                    <a:pt x="102294" y="27035"/>
                    <a:pt x="102210" y="27035"/>
                  </a:cubicBezTo>
                  <a:cubicBezTo>
                    <a:pt x="101894" y="27035"/>
                    <a:pt x="101499" y="26796"/>
                    <a:pt x="101244" y="26796"/>
                  </a:cubicBezTo>
                  <a:cubicBezTo>
                    <a:pt x="101223" y="26796"/>
                    <a:pt x="101202" y="26797"/>
                    <a:pt x="101183" y="26801"/>
                  </a:cubicBezTo>
                  <a:cubicBezTo>
                    <a:pt x="101057" y="26883"/>
                    <a:pt x="100938" y="26909"/>
                    <a:pt x="100822" y="26909"/>
                  </a:cubicBezTo>
                  <a:cubicBezTo>
                    <a:pt x="100614" y="26909"/>
                    <a:pt x="100413" y="26825"/>
                    <a:pt x="100184" y="26825"/>
                  </a:cubicBezTo>
                  <a:cubicBezTo>
                    <a:pt x="100109" y="26825"/>
                    <a:pt x="100031" y="26834"/>
                    <a:pt x="99948" y="26858"/>
                  </a:cubicBezTo>
                  <a:cubicBezTo>
                    <a:pt x="99860" y="26832"/>
                    <a:pt x="99776" y="26821"/>
                    <a:pt x="99693" y="26821"/>
                  </a:cubicBezTo>
                  <a:cubicBezTo>
                    <a:pt x="99377" y="26821"/>
                    <a:pt x="99096" y="26984"/>
                    <a:pt x="98794" y="27066"/>
                  </a:cubicBezTo>
                  <a:cubicBezTo>
                    <a:pt x="98742" y="27070"/>
                    <a:pt x="98691" y="27071"/>
                    <a:pt x="98639" y="27071"/>
                  </a:cubicBezTo>
                  <a:cubicBezTo>
                    <a:pt x="97764" y="27071"/>
                    <a:pt x="96934" y="26586"/>
                    <a:pt x="96022" y="26586"/>
                  </a:cubicBezTo>
                  <a:cubicBezTo>
                    <a:pt x="95768" y="26586"/>
                    <a:pt x="95508" y="26624"/>
                    <a:pt x="95239" y="26720"/>
                  </a:cubicBezTo>
                  <a:cubicBezTo>
                    <a:pt x="93357" y="26847"/>
                    <a:pt x="91834" y="28001"/>
                    <a:pt x="89987" y="28174"/>
                  </a:cubicBezTo>
                  <a:cubicBezTo>
                    <a:pt x="89451" y="27634"/>
                    <a:pt x="89015" y="27478"/>
                    <a:pt x="88602" y="27478"/>
                  </a:cubicBezTo>
                  <a:cubicBezTo>
                    <a:pt x="88046" y="27478"/>
                    <a:pt x="87532" y="27760"/>
                    <a:pt x="86872" y="27760"/>
                  </a:cubicBezTo>
                  <a:cubicBezTo>
                    <a:pt x="86725" y="27760"/>
                    <a:pt x="86572" y="27747"/>
                    <a:pt x="86409" y="27713"/>
                  </a:cubicBezTo>
                  <a:cubicBezTo>
                    <a:pt x="86233" y="27647"/>
                    <a:pt x="86003" y="27607"/>
                    <a:pt x="85768" y="27607"/>
                  </a:cubicBezTo>
                  <a:cubicBezTo>
                    <a:pt x="85510" y="27607"/>
                    <a:pt x="85246" y="27655"/>
                    <a:pt x="85047" y="27770"/>
                  </a:cubicBezTo>
                  <a:cubicBezTo>
                    <a:pt x="84782" y="27929"/>
                    <a:pt x="84554" y="27942"/>
                    <a:pt x="84329" y="27942"/>
                  </a:cubicBezTo>
                  <a:cubicBezTo>
                    <a:pt x="84284" y="27942"/>
                    <a:pt x="84239" y="27942"/>
                    <a:pt x="84194" y="27942"/>
                  </a:cubicBezTo>
                  <a:cubicBezTo>
                    <a:pt x="83973" y="27942"/>
                    <a:pt x="83748" y="27955"/>
                    <a:pt x="83488" y="28105"/>
                  </a:cubicBezTo>
                  <a:cubicBezTo>
                    <a:pt x="83262" y="28215"/>
                    <a:pt x="83028" y="28242"/>
                    <a:pt x="82792" y="28242"/>
                  </a:cubicBezTo>
                  <a:cubicBezTo>
                    <a:pt x="82559" y="28242"/>
                    <a:pt x="82324" y="28216"/>
                    <a:pt x="82093" y="28216"/>
                  </a:cubicBezTo>
                  <a:cubicBezTo>
                    <a:pt x="81794" y="28216"/>
                    <a:pt x="81501" y="28260"/>
                    <a:pt x="81226" y="28463"/>
                  </a:cubicBezTo>
                  <a:cubicBezTo>
                    <a:pt x="81158" y="28427"/>
                    <a:pt x="81088" y="28418"/>
                    <a:pt x="81017" y="28418"/>
                  </a:cubicBezTo>
                  <a:cubicBezTo>
                    <a:pt x="80944" y="28418"/>
                    <a:pt x="80868" y="28427"/>
                    <a:pt x="80789" y="28427"/>
                  </a:cubicBezTo>
                  <a:cubicBezTo>
                    <a:pt x="80698" y="28427"/>
                    <a:pt x="80601" y="28415"/>
                    <a:pt x="80499" y="28359"/>
                  </a:cubicBezTo>
                  <a:cubicBezTo>
                    <a:pt x="80330" y="28322"/>
                    <a:pt x="80128" y="28262"/>
                    <a:pt x="79938" y="28262"/>
                  </a:cubicBezTo>
                  <a:cubicBezTo>
                    <a:pt x="79830" y="28262"/>
                    <a:pt x="79725" y="28282"/>
                    <a:pt x="79633" y="28336"/>
                  </a:cubicBezTo>
                  <a:cubicBezTo>
                    <a:pt x="78294" y="28036"/>
                    <a:pt x="76851" y="28094"/>
                    <a:pt x="75582" y="27539"/>
                  </a:cubicBezTo>
                  <a:cubicBezTo>
                    <a:pt x="75528" y="27532"/>
                    <a:pt x="75468" y="27529"/>
                    <a:pt x="75406" y="27529"/>
                  </a:cubicBezTo>
                  <a:cubicBezTo>
                    <a:pt x="75261" y="27529"/>
                    <a:pt x="75099" y="27543"/>
                    <a:pt x="74946" y="27543"/>
                  </a:cubicBezTo>
                  <a:cubicBezTo>
                    <a:pt x="74657" y="27543"/>
                    <a:pt x="74399" y="27493"/>
                    <a:pt x="74347" y="27205"/>
                  </a:cubicBezTo>
                  <a:cubicBezTo>
                    <a:pt x="74185" y="26801"/>
                    <a:pt x="73723" y="26847"/>
                    <a:pt x="73423" y="26628"/>
                  </a:cubicBezTo>
                  <a:cubicBezTo>
                    <a:pt x="73317" y="26468"/>
                    <a:pt x="73190" y="26335"/>
                    <a:pt x="72979" y="26335"/>
                  </a:cubicBezTo>
                  <a:cubicBezTo>
                    <a:pt x="72916" y="26335"/>
                    <a:pt x="72845" y="26347"/>
                    <a:pt x="72765" y="26374"/>
                  </a:cubicBezTo>
                  <a:cubicBezTo>
                    <a:pt x="72629" y="26428"/>
                    <a:pt x="72504" y="26450"/>
                    <a:pt x="72386" y="26450"/>
                  </a:cubicBezTo>
                  <a:cubicBezTo>
                    <a:pt x="71977" y="26450"/>
                    <a:pt x="71659" y="26177"/>
                    <a:pt x="71265" y="26016"/>
                  </a:cubicBezTo>
                  <a:cubicBezTo>
                    <a:pt x="70722" y="25693"/>
                    <a:pt x="70007" y="25820"/>
                    <a:pt x="69476" y="25450"/>
                  </a:cubicBezTo>
                  <a:cubicBezTo>
                    <a:pt x="69435" y="25343"/>
                    <a:pt x="69329" y="25310"/>
                    <a:pt x="69217" y="25310"/>
                  </a:cubicBezTo>
                  <a:cubicBezTo>
                    <a:pt x="69137" y="25310"/>
                    <a:pt x="69054" y="25327"/>
                    <a:pt x="68991" y="25346"/>
                  </a:cubicBezTo>
                  <a:cubicBezTo>
                    <a:pt x="68518" y="24931"/>
                    <a:pt x="67848" y="24896"/>
                    <a:pt x="67271" y="24769"/>
                  </a:cubicBezTo>
                  <a:cubicBezTo>
                    <a:pt x="66900" y="24099"/>
                    <a:pt x="66097" y="23866"/>
                    <a:pt x="65282" y="23866"/>
                  </a:cubicBezTo>
                  <a:cubicBezTo>
                    <a:pt x="64805" y="23866"/>
                    <a:pt x="64324" y="23946"/>
                    <a:pt x="63924" y="24065"/>
                  </a:cubicBezTo>
                  <a:cubicBezTo>
                    <a:pt x="63393" y="23742"/>
                    <a:pt x="62769" y="23834"/>
                    <a:pt x="62215" y="23765"/>
                  </a:cubicBezTo>
                  <a:cubicBezTo>
                    <a:pt x="61673" y="23373"/>
                    <a:pt x="60865" y="23534"/>
                    <a:pt x="60265" y="23246"/>
                  </a:cubicBezTo>
                  <a:cubicBezTo>
                    <a:pt x="60611" y="22669"/>
                    <a:pt x="58937" y="22761"/>
                    <a:pt x="58579" y="22692"/>
                  </a:cubicBezTo>
                  <a:cubicBezTo>
                    <a:pt x="57090" y="22380"/>
                    <a:pt x="55544" y="22103"/>
                    <a:pt x="54043" y="21803"/>
                  </a:cubicBezTo>
                  <a:cubicBezTo>
                    <a:pt x="53403" y="21389"/>
                    <a:pt x="52775" y="21297"/>
                    <a:pt x="52193" y="21297"/>
                  </a:cubicBezTo>
                  <a:cubicBezTo>
                    <a:pt x="51728" y="21297"/>
                    <a:pt x="51292" y="21356"/>
                    <a:pt x="50902" y="21356"/>
                  </a:cubicBezTo>
                  <a:cubicBezTo>
                    <a:pt x="50462" y="21356"/>
                    <a:pt x="50081" y="21280"/>
                    <a:pt x="49784" y="20960"/>
                  </a:cubicBezTo>
                  <a:cubicBezTo>
                    <a:pt x="49665" y="20879"/>
                    <a:pt x="49506" y="20843"/>
                    <a:pt x="49330" y="20843"/>
                  </a:cubicBezTo>
                  <a:cubicBezTo>
                    <a:pt x="48908" y="20843"/>
                    <a:pt x="48394" y="21049"/>
                    <a:pt x="48133" y="21318"/>
                  </a:cubicBezTo>
                  <a:cubicBezTo>
                    <a:pt x="48076" y="21306"/>
                    <a:pt x="48029" y="21295"/>
                    <a:pt x="48018" y="21283"/>
                  </a:cubicBezTo>
                  <a:cubicBezTo>
                    <a:pt x="47968" y="21002"/>
                    <a:pt x="47751" y="20927"/>
                    <a:pt x="47501" y="20927"/>
                  </a:cubicBezTo>
                  <a:cubicBezTo>
                    <a:pt x="47290" y="20927"/>
                    <a:pt x="47055" y="20980"/>
                    <a:pt x="46875" y="21006"/>
                  </a:cubicBezTo>
                  <a:cubicBezTo>
                    <a:pt x="46609" y="20828"/>
                    <a:pt x="46306" y="20773"/>
                    <a:pt x="45986" y="20773"/>
                  </a:cubicBezTo>
                  <a:cubicBezTo>
                    <a:pt x="45458" y="20773"/>
                    <a:pt x="44886" y="20923"/>
                    <a:pt x="44368" y="20923"/>
                  </a:cubicBezTo>
                  <a:cubicBezTo>
                    <a:pt x="44162" y="20923"/>
                    <a:pt x="43965" y="20900"/>
                    <a:pt x="43782" y="20833"/>
                  </a:cubicBezTo>
                  <a:cubicBezTo>
                    <a:pt x="43712" y="20487"/>
                    <a:pt x="43355" y="20441"/>
                    <a:pt x="43054" y="20372"/>
                  </a:cubicBezTo>
                  <a:cubicBezTo>
                    <a:pt x="42964" y="20281"/>
                    <a:pt x="42824" y="20155"/>
                    <a:pt x="42678" y="20155"/>
                  </a:cubicBezTo>
                  <a:cubicBezTo>
                    <a:pt x="42638" y="20155"/>
                    <a:pt x="42598" y="20164"/>
                    <a:pt x="42558" y="20187"/>
                  </a:cubicBezTo>
                  <a:cubicBezTo>
                    <a:pt x="42443" y="20014"/>
                    <a:pt x="42316" y="19817"/>
                    <a:pt x="42073" y="19748"/>
                  </a:cubicBezTo>
                  <a:cubicBezTo>
                    <a:pt x="41969" y="19597"/>
                    <a:pt x="41801" y="19536"/>
                    <a:pt x="41621" y="19536"/>
                  </a:cubicBezTo>
                  <a:cubicBezTo>
                    <a:pt x="41363" y="19536"/>
                    <a:pt x="41080" y="19661"/>
                    <a:pt x="40931" y="19817"/>
                  </a:cubicBezTo>
                  <a:cubicBezTo>
                    <a:pt x="40088" y="19702"/>
                    <a:pt x="39257" y="19691"/>
                    <a:pt x="38449" y="19494"/>
                  </a:cubicBezTo>
                  <a:cubicBezTo>
                    <a:pt x="37306" y="19760"/>
                    <a:pt x="35921" y="19921"/>
                    <a:pt x="34755" y="20106"/>
                  </a:cubicBezTo>
                  <a:cubicBezTo>
                    <a:pt x="34750" y="20106"/>
                    <a:pt x="34744" y="20105"/>
                    <a:pt x="34736" y="20105"/>
                  </a:cubicBezTo>
                  <a:cubicBezTo>
                    <a:pt x="34562" y="20105"/>
                    <a:pt x="33688" y="20230"/>
                    <a:pt x="33312" y="20418"/>
                  </a:cubicBezTo>
                  <a:cubicBezTo>
                    <a:pt x="32988" y="20358"/>
                    <a:pt x="32699" y="20303"/>
                    <a:pt x="32426" y="20303"/>
                  </a:cubicBezTo>
                  <a:cubicBezTo>
                    <a:pt x="32009" y="20303"/>
                    <a:pt x="31633" y="20433"/>
                    <a:pt x="31235" y="20879"/>
                  </a:cubicBezTo>
                  <a:cubicBezTo>
                    <a:pt x="30842" y="20902"/>
                    <a:pt x="30496" y="21110"/>
                    <a:pt x="30150" y="21260"/>
                  </a:cubicBezTo>
                  <a:cubicBezTo>
                    <a:pt x="29515" y="21607"/>
                    <a:pt x="28476" y="21376"/>
                    <a:pt x="28072" y="22091"/>
                  </a:cubicBezTo>
                  <a:cubicBezTo>
                    <a:pt x="27945" y="22265"/>
                    <a:pt x="27887" y="22345"/>
                    <a:pt x="27310" y="22345"/>
                  </a:cubicBezTo>
                  <a:cubicBezTo>
                    <a:pt x="27293" y="22345"/>
                    <a:pt x="27275" y="22345"/>
                    <a:pt x="27258" y="22345"/>
                  </a:cubicBezTo>
                  <a:cubicBezTo>
                    <a:pt x="26675" y="22345"/>
                    <a:pt x="26664" y="22537"/>
                    <a:pt x="26260" y="22784"/>
                  </a:cubicBezTo>
                  <a:cubicBezTo>
                    <a:pt x="25922" y="22984"/>
                    <a:pt x="25533" y="23022"/>
                    <a:pt x="25142" y="23022"/>
                  </a:cubicBezTo>
                  <a:cubicBezTo>
                    <a:pt x="24902" y="23022"/>
                    <a:pt x="24662" y="23008"/>
                    <a:pt x="24433" y="23008"/>
                  </a:cubicBezTo>
                  <a:cubicBezTo>
                    <a:pt x="23722" y="23008"/>
                    <a:pt x="23119" y="23146"/>
                    <a:pt x="22982" y="24284"/>
                  </a:cubicBezTo>
                  <a:cubicBezTo>
                    <a:pt x="22943" y="24576"/>
                    <a:pt x="22904" y="24794"/>
                    <a:pt x="22666" y="24794"/>
                  </a:cubicBezTo>
                  <a:cubicBezTo>
                    <a:pt x="22621" y="24794"/>
                    <a:pt x="22569" y="24786"/>
                    <a:pt x="22509" y="24769"/>
                  </a:cubicBezTo>
                  <a:cubicBezTo>
                    <a:pt x="22463" y="24755"/>
                    <a:pt x="22416" y="24749"/>
                    <a:pt x="22369" y="24749"/>
                  </a:cubicBezTo>
                  <a:cubicBezTo>
                    <a:pt x="22055" y="24749"/>
                    <a:pt x="21709" y="25021"/>
                    <a:pt x="21411" y="25021"/>
                  </a:cubicBezTo>
                  <a:cubicBezTo>
                    <a:pt x="21356" y="25021"/>
                    <a:pt x="21302" y="25011"/>
                    <a:pt x="21250" y="24989"/>
                  </a:cubicBezTo>
                  <a:cubicBezTo>
                    <a:pt x="21182" y="24963"/>
                    <a:pt x="21112" y="24951"/>
                    <a:pt x="21042" y="24951"/>
                  </a:cubicBezTo>
                  <a:cubicBezTo>
                    <a:pt x="20609" y="24951"/>
                    <a:pt x="20184" y="25410"/>
                    <a:pt x="20085" y="25877"/>
                  </a:cubicBezTo>
                  <a:cubicBezTo>
                    <a:pt x="19369" y="26962"/>
                    <a:pt x="18353" y="26189"/>
                    <a:pt x="17626" y="27724"/>
                  </a:cubicBezTo>
                  <a:cubicBezTo>
                    <a:pt x="16518" y="27724"/>
                    <a:pt x="16818" y="28440"/>
                    <a:pt x="16183" y="29098"/>
                  </a:cubicBezTo>
                  <a:cubicBezTo>
                    <a:pt x="15098" y="29906"/>
                    <a:pt x="15214" y="29906"/>
                    <a:pt x="14948" y="31060"/>
                  </a:cubicBezTo>
                  <a:cubicBezTo>
                    <a:pt x="14660" y="31383"/>
                    <a:pt x="13979" y="32376"/>
                    <a:pt x="13655" y="32549"/>
                  </a:cubicBezTo>
                  <a:cubicBezTo>
                    <a:pt x="13518" y="32516"/>
                    <a:pt x="13386" y="32500"/>
                    <a:pt x="13261" y="32500"/>
                  </a:cubicBezTo>
                  <a:cubicBezTo>
                    <a:pt x="12162" y="32500"/>
                    <a:pt x="11507" y="33687"/>
                    <a:pt x="11197" y="34650"/>
                  </a:cubicBezTo>
                  <a:cubicBezTo>
                    <a:pt x="11093" y="35596"/>
                    <a:pt x="11024" y="36208"/>
                    <a:pt x="10758" y="37154"/>
                  </a:cubicBezTo>
                  <a:cubicBezTo>
                    <a:pt x="10747" y="37755"/>
                    <a:pt x="10285" y="37997"/>
                    <a:pt x="9996" y="38459"/>
                  </a:cubicBezTo>
                  <a:cubicBezTo>
                    <a:pt x="9992" y="38459"/>
                    <a:pt x="9987" y="38459"/>
                    <a:pt x="9983" y="38459"/>
                  </a:cubicBezTo>
                  <a:cubicBezTo>
                    <a:pt x="9375" y="38459"/>
                    <a:pt x="9476" y="39235"/>
                    <a:pt x="9292" y="39636"/>
                  </a:cubicBezTo>
                  <a:cubicBezTo>
                    <a:pt x="8600" y="40386"/>
                    <a:pt x="7688" y="40571"/>
                    <a:pt x="8173" y="41910"/>
                  </a:cubicBezTo>
                  <a:cubicBezTo>
                    <a:pt x="7988" y="42037"/>
                    <a:pt x="8311" y="42880"/>
                    <a:pt x="8496" y="42891"/>
                  </a:cubicBezTo>
                  <a:cubicBezTo>
                    <a:pt x="8346" y="43503"/>
                    <a:pt x="8842" y="44161"/>
                    <a:pt x="8577" y="44773"/>
                  </a:cubicBezTo>
                  <a:cubicBezTo>
                    <a:pt x="7803" y="47323"/>
                    <a:pt x="7445" y="47658"/>
                    <a:pt x="8207" y="50740"/>
                  </a:cubicBezTo>
                  <a:cubicBezTo>
                    <a:pt x="8161" y="50798"/>
                    <a:pt x="8138" y="50890"/>
                    <a:pt x="8161" y="50959"/>
                  </a:cubicBezTo>
                  <a:cubicBezTo>
                    <a:pt x="8057" y="51040"/>
                    <a:pt x="8080" y="51213"/>
                    <a:pt x="8196" y="51294"/>
                  </a:cubicBezTo>
                  <a:lnTo>
                    <a:pt x="8196" y="51329"/>
                  </a:lnTo>
                  <a:cubicBezTo>
                    <a:pt x="8196" y="51425"/>
                    <a:pt x="8276" y="51513"/>
                    <a:pt x="8369" y="51513"/>
                  </a:cubicBezTo>
                  <a:cubicBezTo>
                    <a:pt x="8388" y="51513"/>
                    <a:pt x="8407" y="51510"/>
                    <a:pt x="8427" y="51502"/>
                  </a:cubicBezTo>
                  <a:lnTo>
                    <a:pt x="8427" y="51502"/>
                  </a:lnTo>
                  <a:cubicBezTo>
                    <a:pt x="7676" y="53095"/>
                    <a:pt x="7653" y="54965"/>
                    <a:pt x="7642" y="56661"/>
                  </a:cubicBezTo>
                  <a:cubicBezTo>
                    <a:pt x="7699" y="57204"/>
                    <a:pt x="7792" y="57677"/>
                    <a:pt x="7515" y="58185"/>
                  </a:cubicBezTo>
                  <a:cubicBezTo>
                    <a:pt x="7353" y="58520"/>
                    <a:pt x="7157" y="58935"/>
                    <a:pt x="7365" y="59259"/>
                  </a:cubicBezTo>
                  <a:cubicBezTo>
                    <a:pt x="7619" y="59951"/>
                    <a:pt x="7515" y="60713"/>
                    <a:pt x="7399" y="61463"/>
                  </a:cubicBezTo>
                  <a:cubicBezTo>
                    <a:pt x="7122" y="62641"/>
                    <a:pt x="7503" y="63956"/>
                    <a:pt x="7168" y="65111"/>
                  </a:cubicBezTo>
                  <a:cubicBezTo>
                    <a:pt x="6989" y="65415"/>
                    <a:pt x="7241" y="66254"/>
                    <a:pt x="7497" y="66254"/>
                  </a:cubicBezTo>
                  <a:cubicBezTo>
                    <a:pt x="7572" y="66254"/>
                    <a:pt x="7646" y="66184"/>
                    <a:pt x="7711" y="66011"/>
                  </a:cubicBezTo>
                  <a:lnTo>
                    <a:pt x="7711" y="66011"/>
                  </a:lnTo>
                  <a:cubicBezTo>
                    <a:pt x="8519" y="66484"/>
                    <a:pt x="7191" y="67107"/>
                    <a:pt x="7018" y="67569"/>
                  </a:cubicBezTo>
                  <a:cubicBezTo>
                    <a:pt x="6868" y="67708"/>
                    <a:pt x="6891" y="67858"/>
                    <a:pt x="6868" y="68008"/>
                  </a:cubicBezTo>
                  <a:cubicBezTo>
                    <a:pt x="6753" y="68273"/>
                    <a:pt x="6499" y="68527"/>
                    <a:pt x="6372" y="68804"/>
                  </a:cubicBezTo>
                  <a:cubicBezTo>
                    <a:pt x="6269" y="69002"/>
                    <a:pt x="6447" y="69212"/>
                    <a:pt x="6621" y="69212"/>
                  </a:cubicBezTo>
                  <a:cubicBezTo>
                    <a:pt x="6681" y="69212"/>
                    <a:pt x="6740" y="69187"/>
                    <a:pt x="6787" y="69127"/>
                  </a:cubicBezTo>
                  <a:cubicBezTo>
                    <a:pt x="6949" y="69047"/>
                    <a:pt x="7238" y="69162"/>
                    <a:pt x="7388" y="68931"/>
                  </a:cubicBezTo>
                  <a:cubicBezTo>
                    <a:pt x="7388" y="68931"/>
                    <a:pt x="7710" y="68906"/>
                    <a:pt x="7904" y="68906"/>
                  </a:cubicBezTo>
                  <a:cubicBezTo>
                    <a:pt x="7936" y="68906"/>
                    <a:pt x="7965" y="68906"/>
                    <a:pt x="7988" y="68908"/>
                  </a:cubicBezTo>
                  <a:cubicBezTo>
                    <a:pt x="8138" y="69647"/>
                    <a:pt x="7445" y="70282"/>
                    <a:pt x="7422" y="70974"/>
                  </a:cubicBezTo>
                  <a:cubicBezTo>
                    <a:pt x="7388" y="71263"/>
                    <a:pt x="7134" y="71701"/>
                    <a:pt x="7330" y="71955"/>
                  </a:cubicBezTo>
                  <a:cubicBezTo>
                    <a:pt x="6580" y="72602"/>
                    <a:pt x="6418" y="74495"/>
                    <a:pt x="6984" y="75280"/>
                  </a:cubicBezTo>
                  <a:cubicBezTo>
                    <a:pt x="6995" y="75499"/>
                    <a:pt x="7053" y="75684"/>
                    <a:pt x="6984" y="75903"/>
                  </a:cubicBezTo>
                  <a:cubicBezTo>
                    <a:pt x="6661" y="76065"/>
                    <a:pt x="6603" y="76630"/>
                    <a:pt x="6383" y="76873"/>
                  </a:cubicBezTo>
                  <a:cubicBezTo>
                    <a:pt x="6349" y="77092"/>
                    <a:pt x="6591" y="77242"/>
                    <a:pt x="6291" y="77415"/>
                  </a:cubicBezTo>
                  <a:cubicBezTo>
                    <a:pt x="5945" y="77796"/>
                    <a:pt x="6210" y="78500"/>
                    <a:pt x="6326" y="78973"/>
                  </a:cubicBezTo>
                  <a:cubicBezTo>
                    <a:pt x="6534" y="79227"/>
                    <a:pt x="6430" y="79816"/>
                    <a:pt x="6787" y="79862"/>
                  </a:cubicBezTo>
                  <a:cubicBezTo>
                    <a:pt x="6845" y="79897"/>
                    <a:pt x="6938" y="80116"/>
                    <a:pt x="6891" y="81109"/>
                  </a:cubicBezTo>
                  <a:cubicBezTo>
                    <a:pt x="6891" y="81270"/>
                    <a:pt x="6845" y="81374"/>
                    <a:pt x="6961" y="81455"/>
                  </a:cubicBezTo>
                  <a:cubicBezTo>
                    <a:pt x="7018" y="81951"/>
                    <a:pt x="7249" y="82425"/>
                    <a:pt x="7330" y="82898"/>
                  </a:cubicBezTo>
                  <a:cubicBezTo>
                    <a:pt x="7226" y="83152"/>
                    <a:pt x="7503" y="83279"/>
                    <a:pt x="7526" y="83590"/>
                  </a:cubicBezTo>
                  <a:cubicBezTo>
                    <a:pt x="7249" y="83821"/>
                    <a:pt x="7480" y="84225"/>
                    <a:pt x="7584" y="84502"/>
                  </a:cubicBezTo>
                  <a:cubicBezTo>
                    <a:pt x="7619" y="85264"/>
                    <a:pt x="6961" y="85818"/>
                    <a:pt x="6995" y="86591"/>
                  </a:cubicBezTo>
                  <a:cubicBezTo>
                    <a:pt x="6834" y="86915"/>
                    <a:pt x="6949" y="87226"/>
                    <a:pt x="6880" y="87549"/>
                  </a:cubicBezTo>
                  <a:cubicBezTo>
                    <a:pt x="6487" y="88000"/>
                    <a:pt x="6153" y="88438"/>
                    <a:pt x="5968" y="89038"/>
                  </a:cubicBezTo>
                  <a:cubicBezTo>
                    <a:pt x="5737" y="89696"/>
                    <a:pt x="5379" y="90493"/>
                    <a:pt x="5679" y="91185"/>
                  </a:cubicBezTo>
                  <a:cubicBezTo>
                    <a:pt x="5425" y="92732"/>
                    <a:pt x="4848" y="94083"/>
                    <a:pt x="5021" y="95618"/>
                  </a:cubicBezTo>
                  <a:cubicBezTo>
                    <a:pt x="4848" y="96368"/>
                    <a:pt x="4918" y="97188"/>
                    <a:pt x="4744" y="97938"/>
                  </a:cubicBezTo>
                  <a:cubicBezTo>
                    <a:pt x="4340" y="98711"/>
                    <a:pt x="4364" y="100639"/>
                    <a:pt x="4110" y="101193"/>
                  </a:cubicBezTo>
                  <a:cubicBezTo>
                    <a:pt x="2944" y="104102"/>
                    <a:pt x="3463" y="107276"/>
                    <a:pt x="2655" y="110288"/>
                  </a:cubicBezTo>
                  <a:cubicBezTo>
                    <a:pt x="2043" y="113024"/>
                    <a:pt x="1005" y="115563"/>
                    <a:pt x="1097" y="118426"/>
                  </a:cubicBezTo>
                  <a:cubicBezTo>
                    <a:pt x="889" y="119453"/>
                    <a:pt x="0" y="121138"/>
                    <a:pt x="231" y="122397"/>
                  </a:cubicBezTo>
                  <a:cubicBezTo>
                    <a:pt x="231" y="123066"/>
                    <a:pt x="150" y="123793"/>
                    <a:pt x="289" y="124474"/>
                  </a:cubicBezTo>
                  <a:cubicBezTo>
                    <a:pt x="243" y="126044"/>
                    <a:pt x="2320" y="125698"/>
                    <a:pt x="2690" y="127025"/>
                  </a:cubicBezTo>
                  <a:cubicBezTo>
                    <a:pt x="3128" y="127498"/>
                    <a:pt x="2794" y="128087"/>
                    <a:pt x="3036" y="128641"/>
                  </a:cubicBezTo>
                  <a:cubicBezTo>
                    <a:pt x="3844" y="129726"/>
                    <a:pt x="4156" y="130857"/>
                    <a:pt x="3983" y="132242"/>
                  </a:cubicBezTo>
                  <a:cubicBezTo>
                    <a:pt x="3729" y="132970"/>
                    <a:pt x="4213" y="133097"/>
                    <a:pt x="5656" y="133143"/>
                  </a:cubicBezTo>
                  <a:cubicBezTo>
                    <a:pt x="5690" y="133257"/>
                    <a:pt x="5804" y="133314"/>
                    <a:pt x="5916" y="133314"/>
                  </a:cubicBezTo>
                  <a:cubicBezTo>
                    <a:pt x="6032" y="133314"/>
                    <a:pt x="6147" y="133254"/>
                    <a:pt x="6176" y="133131"/>
                  </a:cubicBezTo>
                  <a:cubicBezTo>
                    <a:pt x="6441" y="133108"/>
                    <a:pt x="6707" y="133097"/>
                    <a:pt x="6891" y="133085"/>
                  </a:cubicBezTo>
                  <a:cubicBezTo>
                    <a:pt x="6926" y="133766"/>
                    <a:pt x="7238" y="133916"/>
                    <a:pt x="7526" y="133939"/>
                  </a:cubicBezTo>
                  <a:cubicBezTo>
                    <a:pt x="7942" y="133881"/>
                    <a:pt x="7803" y="133304"/>
                    <a:pt x="7988" y="132993"/>
                  </a:cubicBezTo>
                  <a:cubicBezTo>
                    <a:pt x="8086" y="133145"/>
                    <a:pt x="8206" y="133367"/>
                    <a:pt x="8384" y="133367"/>
                  </a:cubicBezTo>
                  <a:cubicBezTo>
                    <a:pt x="8435" y="133367"/>
                    <a:pt x="8491" y="133348"/>
                    <a:pt x="8553" y="133304"/>
                  </a:cubicBezTo>
                  <a:cubicBezTo>
                    <a:pt x="8613" y="133372"/>
                    <a:pt x="8690" y="133415"/>
                    <a:pt x="8773" y="133415"/>
                  </a:cubicBezTo>
                  <a:cubicBezTo>
                    <a:pt x="8803" y="133415"/>
                    <a:pt x="8834" y="133409"/>
                    <a:pt x="8865" y="133397"/>
                  </a:cubicBezTo>
                  <a:cubicBezTo>
                    <a:pt x="8916" y="133455"/>
                    <a:pt x="8991" y="133486"/>
                    <a:pt x="9068" y="133486"/>
                  </a:cubicBezTo>
                  <a:cubicBezTo>
                    <a:pt x="9112" y="133486"/>
                    <a:pt x="9158" y="133476"/>
                    <a:pt x="9200" y="133454"/>
                  </a:cubicBezTo>
                  <a:cubicBezTo>
                    <a:pt x="9295" y="133612"/>
                    <a:pt x="9407" y="133675"/>
                    <a:pt x="9510" y="133675"/>
                  </a:cubicBezTo>
                  <a:cubicBezTo>
                    <a:pt x="9770" y="133675"/>
                    <a:pt x="9972" y="133275"/>
                    <a:pt x="9708" y="132970"/>
                  </a:cubicBezTo>
                  <a:lnTo>
                    <a:pt x="9731" y="132935"/>
                  </a:lnTo>
                  <a:cubicBezTo>
                    <a:pt x="9791" y="133088"/>
                    <a:pt x="9954" y="133199"/>
                    <a:pt x="10102" y="133199"/>
                  </a:cubicBezTo>
                  <a:cubicBezTo>
                    <a:pt x="10210" y="133199"/>
                    <a:pt x="10310" y="133139"/>
                    <a:pt x="10354" y="132993"/>
                  </a:cubicBezTo>
                  <a:cubicBezTo>
                    <a:pt x="10412" y="132958"/>
                    <a:pt x="10446" y="132877"/>
                    <a:pt x="10446" y="132785"/>
                  </a:cubicBezTo>
                  <a:lnTo>
                    <a:pt x="10389" y="132785"/>
                  </a:lnTo>
                  <a:lnTo>
                    <a:pt x="10389" y="132762"/>
                  </a:lnTo>
                  <a:lnTo>
                    <a:pt x="10446" y="132750"/>
                  </a:lnTo>
                  <a:cubicBezTo>
                    <a:pt x="10446" y="132704"/>
                    <a:pt x="10423" y="132681"/>
                    <a:pt x="10400" y="132669"/>
                  </a:cubicBezTo>
                  <a:lnTo>
                    <a:pt x="10400" y="132531"/>
                  </a:lnTo>
                  <a:cubicBezTo>
                    <a:pt x="10430" y="132536"/>
                    <a:pt x="10456" y="132539"/>
                    <a:pt x="10479" y="132539"/>
                  </a:cubicBezTo>
                  <a:cubicBezTo>
                    <a:pt x="10609" y="132539"/>
                    <a:pt x="10643" y="132446"/>
                    <a:pt x="10643" y="132162"/>
                  </a:cubicBezTo>
                  <a:cubicBezTo>
                    <a:pt x="10862" y="132392"/>
                    <a:pt x="10643" y="132635"/>
                    <a:pt x="10804" y="132912"/>
                  </a:cubicBezTo>
                  <a:cubicBezTo>
                    <a:pt x="10885" y="133008"/>
                    <a:pt x="10973" y="133048"/>
                    <a:pt x="11055" y="133048"/>
                  </a:cubicBezTo>
                  <a:cubicBezTo>
                    <a:pt x="11280" y="133048"/>
                    <a:pt x="11469" y="132752"/>
                    <a:pt x="11393" y="132473"/>
                  </a:cubicBezTo>
                  <a:lnTo>
                    <a:pt x="11393" y="132473"/>
                  </a:lnTo>
                  <a:cubicBezTo>
                    <a:pt x="11439" y="132571"/>
                    <a:pt x="11526" y="132615"/>
                    <a:pt x="11614" y="132615"/>
                  </a:cubicBezTo>
                  <a:cubicBezTo>
                    <a:pt x="11702" y="132615"/>
                    <a:pt x="11791" y="132571"/>
                    <a:pt x="11843" y="132496"/>
                  </a:cubicBezTo>
                  <a:cubicBezTo>
                    <a:pt x="11866" y="132531"/>
                    <a:pt x="11912" y="132566"/>
                    <a:pt x="11959" y="132589"/>
                  </a:cubicBezTo>
                  <a:cubicBezTo>
                    <a:pt x="11871" y="132938"/>
                    <a:pt x="12042" y="133181"/>
                    <a:pt x="12213" y="133181"/>
                  </a:cubicBezTo>
                  <a:cubicBezTo>
                    <a:pt x="12336" y="133181"/>
                    <a:pt x="12461" y="133055"/>
                    <a:pt x="12490" y="132750"/>
                  </a:cubicBezTo>
                  <a:cubicBezTo>
                    <a:pt x="12836" y="132727"/>
                    <a:pt x="12755" y="132277"/>
                    <a:pt x="12824" y="132046"/>
                  </a:cubicBezTo>
                  <a:cubicBezTo>
                    <a:pt x="13298" y="130742"/>
                    <a:pt x="12293" y="129738"/>
                    <a:pt x="11809" y="128630"/>
                  </a:cubicBezTo>
                  <a:cubicBezTo>
                    <a:pt x="11555" y="127487"/>
                    <a:pt x="10804" y="126621"/>
                    <a:pt x="10331" y="125582"/>
                  </a:cubicBezTo>
                  <a:cubicBezTo>
                    <a:pt x="10908" y="125490"/>
                    <a:pt x="10285" y="124878"/>
                    <a:pt x="10181" y="124601"/>
                  </a:cubicBezTo>
                  <a:cubicBezTo>
                    <a:pt x="9315" y="121392"/>
                    <a:pt x="11739" y="119015"/>
                    <a:pt x="12062" y="115829"/>
                  </a:cubicBezTo>
                  <a:cubicBezTo>
                    <a:pt x="11728" y="113405"/>
                    <a:pt x="12963" y="111050"/>
                    <a:pt x="12963" y="108695"/>
                  </a:cubicBezTo>
                  <a:cubicBezTo>
                    <a:pt x="12882" y="108268"/>
                    <a:pt x="13078" y="106549"/>
                    <a:pt x="13459" y="106410"/>
                  </a:cubicBezTo>
                  <a:cubicBezTo>
                    <a:pt x="13621" y="106352"/>
                    <a:pt x="13702" y="106179"/>
                    <a:pt x="13644" y="106018"/>
                  </a:cubicBezTo>
                  <a:cubicBezTo>
                    <a:pt x="14787" y="104713"/>
                    <a:pt x="15237" y="104021"/>
                    <a:pt x="15375" y="102255"/>
                  </a:cubicBezTo>
                  <a:cubicBezTo>
                    <a:pt x="15779" y="100962"/>
                    <a:pt x="16229" y="99635"/>
                    <a:pt x="16345" y="98169"/>
                  </a:cubicBezTo>
                  <a:cubicBezTo>
                    <a:pt x="16749" y="97084"/>
                    <a:pt x="17107" y="95906"/>
                    <a:pt x="17892" y="94867"/>
                  </a:cubicBezTo>
                  <a:cubicBezTo>
                    <a:pt x="18122" y="95168"/>
                    <a:pt x="18492" y="95710"/>
                    <a:pt x="18607" y="96253"/>
                  </a:cubicBezTo>
                  <a:cubicBezTo>
                    <a:pt x="18376" y="96391"/>
                    <a:pt x="18607" y="96622"/>
                    <a:pt x="18607" y="96841"/>
                  </a:cubicBezTo>
                  <a:cubicBezTo>
                    <a:pt x="18561" y="96945"/>
                    <a:pt x="18538" y="97084"/>
                    <a:pt x="18653" y="97153"/>
                  </a:cubicBezTo>
                  <a:cubicBezTo>
                    <a:pt x="18653" y="97926"/>
                    <a:pt x="18653" y="98711"/>
                    <a:pt x="18953" y="99427"/>
                  </a:cubicBezTo>
                  <a:cubicBezTo>
                    <a:pt x="18896" y="99727"/>
                    <a:pt x="18907" y="101805"/>
                    <a:pt x="19357" y="102451"/>
                  </a:cubicBezTo>
                  <a:cubicBezTo>
                    <a:pt x="20177" y="103617"/>
                    <a:pt x="19392" y="105140"/>
                    <a:pt x="19946" y="106318"/>
                  </a:cubicBezTo>
                  <a:cubicBezTo>
                    <a:pt x="20777" y="109042"/>
                    <a:pt x="22335" y="111927"/>
                    <a:pt x="22047" y="114802"/>
                  </a:cubicBezTo>
                  <a:cubicBezTo>
                    <a:pt x="21989" y="115136"/>
                    <a:pt x="21793" y="115956"/>
                    <a:pt x="22289" y="115990"/>
                  </a:cubicBezTo>
                  <a:cubicBezTo>
                    <a:pt x="22462" y="117168"/>
                    <a:pt x="22081" y="120030"/>
                    <a:pt x="23432" y="120353"/>
                  </a:cubicBezTo>
                  <a:cubicBezTo>
                    <a:pt x="23744" y="120469"/>
                    <a:pt x="23755" y="120988"/>
                    <a:pt x="24148" y="121046"/>
                  </a:cubicBezTo>
                  <a:cubicBezTo>
                    <a:pt x="24411" y="121476"/>
                    <a:pt x="25041" y="121812"/>
                    <a:pt x="25596" y="121812"/>
                  </a:cubicBezTo>
                  <a:cubicBezTo>
                    <a:pt x="25772" y="121812"/>
                    <a:pt x="25940" y="121779"/>
                    <a:pt x="26087" y="121704"/>
                  </a:cubicBezTo>
                  <a:cubicBezTo>
                    <a:pt x="26252" y="121836"/>
                    <a:pt x="26333" y="122168"/>
                    <a:pt x="26581" y="122168"/>
                  </a:cubicBezTo>
                  <a:cubicBezTo>
                    <a:pt x="26593" y="122168"/>
                    <a:pt x="26605" y="122167"/>
                    <a:pt x="26618" y="122166"/>
                  </a:cubicBezTo>
                  <a:cubicBezTo>
                    <a:pt x="27033" y="122708"/>
                    <a:pt x="26791" y="123320"/>
                    <a:pt x="27218" y="123851"/>
                  </a:cubicBezTo>
                  <a:cubicBezTo>
                    <a:pt x="27218" y="124410"/>
                    <a:pt x="27294" y="126710"/>
                    <a:pt x="28000" y="126710"/>
                  </a:cubicBezTo>
                  <a:cubicBezTo>
                    <a:pt x="28023" y="126710"/>
                    <a:pt x="28047" y="126707"/>
                    <a:pt x="28072" y="126702"/>
                  </a:cubicBezTo>
                  <a:cubicBezTo>
                    <a:pt x="29053" y="127256"/>
                    <a:pt x="30369" y="127164"/>
                    <a:pt x="31512" y="127325"/>
                  </a:cubicBezTo>
                  <a:cubicBezTo>
                    <a:pt x="31547" y="127395"/>
                    <a:pt x="31625" y="127436"/>
                    <a:pt x="31699" y="127436"/>
                  </a:cubicBezTo>
                  <a:cubicBezTo>
                    <a:pt x="31746" y="127436"/>
                    <a:pt x="31792" y="127419"/>
                    <a:pt x="31823" y="127383"/>
                  </a:cubicBezTo>
                  <a:lnTo>
                    <a:pt x="31916" y="127383"/>
                  </a:lnTo>
                  <a:cubicBezTo>
                    <a:pt x="31963" y="127461"/>
                    <a:pt x="32037" y="127495"/>
                    <a:pt x="32112" y="127495"/>
                  </a:cubicBezTo>
                  <a:cubicBezTo>
                    <a:pt x="32236" y="127495"/>
                    <a:pt x="32363" y="127400"/>
                    <a:pt x="32378" y="127256"/>
                  </a:cubicBezTo>
                  <a:cubicBezTo>
                    <a:pt x="32437" y="127383"/>
                    <a:pt x="32553" y="127504"/>
                    <a:pt x="32688" y="127504"/>
                  </a:cubicBezTo>
                  <a:cubicBezTo>
                    <a:pt x="32736" y="127504"/>
                    <a:pt x="32787" y="127489"/>
                    <a:pt x="32839" y="127452"/>
                  </a:cubicBezTo>
                  <a:cubicBezTo>
                    <a:pt x="32876" y="127478"/>
                    <a:pt x="32921" y="127490"/>
                    <a:pt x="32968" y="127490"/>
                  </a:cubicBezTo>
                  <a:cubicBezTo>
                    <a:pt x="33025" y="127490"/>
                    <a:pt x="33083" y="127472"/>
                    <a:pt x="33128" y="127441"/>
                  </a:cubicBezTo>
                  <a:cubicBezTo>
                    <a:pt x="33155" y="127633"/>
                    <a:pt x="33280" y="127724"/>
                    <a:pt x="33396" y="127724"/>
                  </a:cubicBezTo>
                  <a:cubicBezTo>
                    <a:pt x="33530" y="127724"/>
                    <a:pt x="33652" y="127601"/>
                    <a:pt x="33590" y="127371"/>
                  </a:cubicBezTo>
                  <a:lnTo>
                    <a:pt x="33590" y="127371"/>
                  </a:lnTo>
                  <a:cubicBezTo>
                    <a:pt x="33626" y="127453"/>
                    <a:pt x="33720" y="127501"/>
                    <a:pt x="33813" y="127501"/>
                  </a:cubicBezTo>
                  <a:cubicBezTo>
                    <a:pt x="33865" y="127501"/>
                    <a:pt x="33917" y="127485"/>
                    <a:pt x="33959" y="127452"/>
                  </a:cubicBezTo>
                  <a:cubicBezTo>
                    <a:pt x="34012" y="127482"/>
                    <a:pt x="34060" y="127495"/>
                    <a:pt x="34104" y="127495"/>
                  </a:cubicBezTo>
                  <a:cubicBezTo>
                    <a:pt x="34299" y="127495"/>
                    <a:pt x="34396" y="127235"/>
                    <a:pt x="34340" y="127037"/>
                  </a:cubicBezTo>
                  <a:lnTo>
                    <a:pt x="34340" y="127037"/>
                  </a:lnTo>
                  <a:cubicBezTo>
                    <a:pt x="34421" y="127148"/>
                    <a:pt x="34564" y="127240"/>
                    <a:pt x="34693" y="127240"/>
                  </a:cubicBezTo>
                  <a:cubicBezTo>
                    <a:pt x="34765" y="127240"/>
                    <a:pt x="34833" y="127211"/>
                    <a:pt x="34882" y="127141"/>
                  </a:cubicBezTo>
                  <a:cubicBezTo>
                    <a:pt x="34982" y="127222"/>
                    <a:pt x="35096" y="127360"/>
                    <a:pt x="35229" y="127360"/>
                  </a:cubicBezTo>
                  <a:cubicBezTo>
                    <a:pt x="35266" y="127360"/>
                    <a:pt x="35304" y="127350"/>
                    <a:pt x="35344" y="127325"/>
                  </a:cubicBezTo>
                  <a:cubicBezTo>
                    <a:pt x="35445" y="127477"/>
                    <a:pt x="35652" y="127648"/>
                    <a:pt x="35820" y="127648"/>
                  </a:cubicBezTo>
                  <a:cubicBezTo>
                    <a:pt x="35919" y="127648"/>
                    <a:pt x="36005" y="127588"/>
                    <a:pt x="36048" y="127429"/>
                  </a:cubicBezTo>
                  <a:cubicBezTo>
                    <a:pt x="36107" y="127475"/>
                    <a:pt x="36162" y="127495"/>
                    <a:pt x="36213" y="127495"/>
                  </a:cubicBezTo>
                  <a:cubicBezTo>
                    <a:pt x="36426" y="127495"/>
                    <a:pt x="36547" y="127136"/>
                    <a:pt x="36510" y="126921"/>
                  </a:cubicBezTo>
                  <a:lnTo>
                    <a:pt x="36510" y="126921"/>
                  </a:lnTo>
                  <a:cubicBezTo>
                    <a:pt x="36568" y="126956"/>
                    <a:pt x="36625" y="126956"/>
                    <a:pt x="36671" y="126956"/>
                  </a:cubicBezTo>
                  <a:cubicBezTo>
                    <a:pt x="36648" y="127210"/>
                    <a:pt x="36417" y="127452"/>
                    <a:pt x="36568" y="127683"/>
                  </a:cubicBezTo>
                  <a:cubicBezTo>
                    <a:pt x="36630" y="127756"/>
                    <a:pt x="36719" y="127794"/>
                    <a:pt x="36811" y="127794"/>
                  </a:cubicBezTo>
                  <a:cubicBezTo>
                    <a:pt x="36923" y="127794"/>
                    <a:pt x="37039" y="127739"/>
                    <a:pt x="37122" y="127625"/>
                  </a:cubicBezTo>
                  <a:cubicBezTo>
                    <a:pt x="37595" y="127383"/>
                    <a:pt x="37191" y="126402"/>
                    <a:pt x="37075" y="126009"/>
                  </a:cubicBezTo>
                  <a:cubicBezTo>
                    <a:pt x="36995" y="125859"/>
                    <a:pt x="36845" y="125836"/>
                    <a:pt x="36833" y="125663"/>
                  </a:cubicBezTo>
                  <a:cubicBezTo>
                    <a:pt x="36821" y="125571"/>
                    <a:pt x="36741" y="125490"/>
                    <a:pt x="36660" y="125490"/>
                  </a:cubicBezTo>
                  <a:cubicBezTo>
                    <a:pt x="36429" y="124278"/>
                    <a:pt x="35760" y="123389"/>
                    <a:pt x="35298" y="122258"/>
                  </a:cubicBezTo>
                  <a:cubicBezTo>
                    <a:pt x="35009" y="121381"/>
                    <a:pt x="34940" y="120584"/>
                    <a:pt x="34005" y="120007"/>
                  </a:cubicBezTo>
                  <a:cubicBezTo>
                    <a:pt x="33994" y="119823"/>
                    <a:pt x="34086" y="119546"/>
                    <a:pt x="33913" y="119430"/>
                  </a:cubicBezTo>
                  <a:cubicBezTo>
                    <a:pt x="33880" y="119412"/>
                    <a:pt x="33846" y="119404"/>
                    <a:pt x="33814" y="119404"/>
                  </a:cubicBezTo>
                  <a:cubicBezTo>
                    <a:pt x="33677" y="119404"/>
                    <a:pt x="33564" y="119546"/>
                    <a:pt x="33601" y="119696"/>
                  </a:cubicBezTo>
                  <a:cubicBezTo>
                    <a:pt x="33590" y="119696"/>
                    <a:pt x="33566" y="119684"/>
                    <a:pt x="33555" y="119684"/>
                  </a:cubicBezTo>
                  <a:cubicBezTo>
                    <a:pt x="33532" y="119592"/>
                    <a:pt x="33532" y="119546"/>
                    <a:pt x="33509" y="119522"/>
                  </a:cubicBezTo>
                  <a:cubicBezTo>
                    <a:pt x="33712" y="119356"/>
                    <a:pt x="33567" y="119115"/>
                    <a:pt x="33365" y="119115"/>
                  </a:cubicBezTo>
                  <a:cubicBezTo>
                    <a:pt x="33315" y="119115"/>
                    <a:pt x="33261" y="119130"/>
                    <a:pt x="33209" y="119165"/>
                  </a:cubicBezTo>
                  <a:cubicBezTo>
                    <a:pt x="32955" y="118530"/>
                    <a:pt x="33035" y="117791"/>
                    <a:pt x="32874" y="117029"/>
                  </a:cubicBezTo>
                  <a:cubicBezTo>
                    <a:pt x="33012" y="116810"/>
                    <a:pt x="32851" y="116648"/>
                    <a:pt x="32747" y="116568"/>
                  </a:cubicBezTo>
                  <a:cubicBezTo>
                    <a:pt x="32701" y="116360"/>
                    <a:pt x="32516" y="116314"/>
                    <a:pt x="32378" y="116198"/>
                  </a:cubicBezTo>
                  <a:cubicBezTo>
                    <a:pt x="31408" y="111050"/>
                    <a:pt x="30265" y="106029"/>
                    <a:pt x="29527" y="100835"/>
                  </a:cubicBezTo>
                  <a:cubicBezTo>
                    <a:pt x="29757" y="100489"/>
                    <a:pt x="29446" y="100004"/>
                    <a:pt x="29492" y="99611"/>
                  </a:cubicBezTo>
                  <a:cubicBezTo>
                    <a:pt x="29492" y="99484"/>
                    <a:pt x="29515" y="99254"/>
                    <a:pt x="29342" y="99150"/>
                  </a:cubicBezTo>
                  <a:cubicBezTo>
                    <a:pt x="29273" y="98850"/>
                    <a:pt x="29330" y="98423"/>
                    <a:pt x="29157" y="98134"/>
                  </a:cubicBezTo>
                  <a:cubicBezTo>
                    <a:pt x="29017" y="97951"/>
                    <a:pt x="29098" y="97538"/>
                    <a:pt x="28839" y="97538"/>
                  </a:cubicBezTo>
                  <a:cubicBezTo>
                    <a:pt x="28820" y="97538"/>
                    <a:pt x="28799" y="97541"/>
                    <a:pt x="28776" y="97545"/>
                  </a:cubicBezTo>
                  <a:cubicBezTo>
                    <a:pt x="28765" y="97476"/>
                    <a:pt x="28742" y="97418"/>
                    <a:pt x="28719" y="97349"/>
                  </a:cubicBezTo>
                  <a:cubicBezTo>
                    <a:pt x="29238" y="97199"/>
                    <a:pt x="28245" y="96160"/>
                    <a:pt x="28395" y="95629"/>
                  </a:cubicBezTo>
                  <a:cubicBezTo>
                    <a:pt x="28649" y="95121"/>
                    <a:pt x="28234" y="94475"/>
                    <a:pt x="28407" y="93921"/>
                  </a:cubicBezTo>
                  <a:cubicBezTo>
                    <a:pt x="28488" y="93517"/>
                    <a:pt x="29169" y="92016"/>
                    <a:pt x="28684" y="91889"/>
                  </a:cubicBezTo>
                  <a:cubicBezTo>
                    <a:pt x="28776" y="91370"/>
                    <a:pt x="28857" y="90943"/>
                    <a:pt x="28972" y="90424"/>
                  </a:cubicBezTo>
                  <a:cubicBezTo>
                    <a:pt x="29792" y="89385"/>
                    <a:pt x="30161" y="88069"/>
                    <a:pt x="31200" y="87145"/>
                  </a:cubicBezTo>
                  <a:cubicBezTo>
                    <a:pt x="32851" y="84964"/>
                    <a:pt x="33151" y="81859"/>
                    <a:pt x="34767" y="79770"/>
                  </a:cubicBezTo>
                  <a:cubicBezTo>
                    <a:pt x="35632" y="79428"/>
                    <a:pt x="36874" y="77622"/>
                    <a:pt x="38012" y="77622"/>
                  </a:cubicBezTo>
                  <a:cubicBezTo>
                    <a:pt x="38180" y="77622"/>
                    <a:pt x="38345" y="77661"/>
                    <a:pt x="38507" y="77750"/>
                  </a:cubicBezTo>
                  <a:cubicBezTo>
                    <a:pt x="38557" y="77783"/>
                    <a:pt x="38609" y="77800"/>
                    <a:pt x="38659" y="77800"/>
                  </a:cubicBezTo>
                  <a:cubicBezTo>
                    <a:pt x="38714" y="77800"/>
                    <a:pt x="38765" y="77780"/>
                    <a:pt x="38807" y="77738"/>
                  </a:cubicBezTo>
                  <a:cubicBezTo>
                    <a:pt x="39592" y="78315"/>
                    <a:pt x="39903" y="79343"/>
                    <a:pt x="40584" y="79920"/>
                  </a:cubicBezTo>
                  <a:cubicBezTo>
                    <a:pt x="41381" y="80162"/>
                    <a:pt x="41912" y="80566"/>
                    <a:pt x="42385" y="80936"/>
                  </a:cubicBezTo>
                  <a:cubicBezTo>
                    <a:pt x="42720" y="81732"/>
                    <a:pt x="43886" y="81824"/>
                    <a:pt x="44613" y="82009"/>
                  </a:cubicBezTo>
                  <a:cubicBezTo>
                    <a:pt x="45502" y="82182"/>
                    <a:pt x="46252" y="82401"/>
                    <a:pt x="47048" y="82817"/>
                  </a:cubicBezTo>
                  <a:cubicBezTo>
                    <a:pt x="47796" y="83105"/>
                    <a:pt x="48566" y="83152"/>
                    <a:pt x="49341" y="83152"/>
                  </a:cubicBezTo>
                  <a:cubicBezTo>
                    <a:pt x="49721" y="83152"/>
                    <a:pt x="50103" y="83141"/>
                    <a:pt x="50483" y="83141"/>
                  </a:cubicBezTo>
                  <a:cubicBezTo>
                    <a:pt x="50790" y="83141"/>
                    <a:pt x="51095" y="83148"/>
                    <a:pt x="51400" y="83175"/>
                  </a:cubicBezTo>
                  <a:cubicBezTo>
                    <a:pt x="51317" y="83428"/>
                    <a:pt x="51549" y="83496"/>
                    <a:pt x="51853" y="83496"/>
                  </a:cubicBezTo>
                  <a:cubicBezTo>
                    <a:pt x="52205" y="83496"/>
                    <a:pt x="52653" y="83405"/>
                    <a:pt x="52816" y="83405"/>
                  </a:cubicBezTo>
                  <a:cubicBezTo>
                    <a:pt x="52826" y="83405"/>
                    <a:pt x="52835" y="83405"/>
                    <a:pt x="52843" y="83406"/>
                  </a:cubicBezTo>
                  <a:cubicBezTo>
                    <a:pt x="52953" y="83383"/>
                    <a:pt x="53062" y="83373"/>
                    <a:pt x="53170" y="83373"/>
                  </a:cubicBezTo>
                  <a:cubicBezTo>
                    <a:pt x="54073" y="83373"/>
                    <a:pt x="54910" y="84064"/>
                    <a:pt x="55694" y="84064"/>
                  </a:cubicBezTo>
                  <a:cubicBezTo>
                    <a:pt x="55889" y="84064"/>
                    <a:pt x="56082" y="84021"/>
                    <a:pt x="56271" y="83914"/>
                  </a:cubicBezTo>
                  <a:cubicBezTo>
                    <a:pt x="56458" y="83868"/>
                    <a:pt x="56637" y="83848"/>
                    <a:pt x="56810" y="83848"/>
                  </a:cubicBezTo>
                  <a:cubicBezTo>
                    <a:pt x="57916" y="83848"/>
                    <a:pt x="58769" y="84663"/>
                    <a:pt x="59907" y="84883"/>
                  </a:cubicBezTo>
                  <a:cubicBezTo>
                    <a:pt x="60121" y="85010"/>
                    <a:pt x="60370" y="85044"/>
                    <a:pt x="60628" y="85044"/>
                  </a:cubicBezTo>
                  <a:cubicBezTo>
                    <a:pt x="60928" y="85044"/>
                    <a:pt x="61242" y="84998"/>
                    <a:pt x="61530" y="84998"/>
                  </a:cubicBezTo>
                  <a:cubicBezTo>
                    <a:pt x="61714" y="84998"/>
                    <a:pt x="61888" y="85017"/>
                    <a:pt x="62042" y="85079"/>
                  </a:cubicBezTo>
                  <a:cubicBezTo>
                    <a:pt x="62446" y="85287"/>
                    <a:pt x="63266" y="85149"/>
                    <a:pt x="63727" y="85287"/>
                  </a:cubicBezTo>
                  <a:cubicBezTo>
                    <a:pt x="64751" y="85463"/>
                    <a:pt x="65708" y="86123"/>
                    <a:pt x="66781" y="86123"/>
                  </a:cubicBezTo>
                  <a:cubicBezTo>
                    <a:pt x="66978" y="86123"/>
                    <a:pt x="67180" y="86101"/>
                    <a:pt x="67386" y="86049"/>
                  </a:cubicBezTo>
                  <a:cubicBezTo>
                    <a:pt x="69695" y="85864"/>
                    <a:pt x="72327" y="85760"/>
                    <a:pt x="74358" y="84618"/>
                  </a:cubicBezTo>
                  <a:cubicBezTo>
                    <a:pt x="75801" y="84098"/>
                    <a:pt x="77706" y="84444"/>
                    <a:pt x="79206" y="83821"/>
                  </a:cubicBezTo>
                  <a:cubicBezTo>
                    <a:pt x="79425" y="83761"/>
                    <a:pt x="79650" y="83745"/>
                    <a:pt x="79876" y="83745"/>
                  </a:cubicBezTo>
                  <a:cubicBezTo>
                    <a:pt x="80125" y="83745"/>
                    <a:pt x="80376" y="83764"/>
                    <a:pt x="80626" y="83764"/>
                  </a:cubicBezTo>
                  <a:cubicBezTo>
                    <a:pt x="81057" y="83764"/>
                    <a:pt x="81484" y="83707"/>
                    <a:pt x="81884" y="83394"/>
                  </a:cubicBezTo>
                  <a:cubicBezTo>
                    <a:pt x="81988" y="83427"/>
                    <a:pt x="82089" y="83441"/>
                    <a:pt x="82187" y="83441"/>
                  </a:cubicBezTo>
                  <a:cubicBezTo>
                    <a:pt x="82743" y="83441"/>
                    <a:pt x="83217" y="82979"/>
                    <a:pt x="83708" y="82782"/>
                  </a:cubicBezTo>
                  <a:cubicBezTo>
                    <a:pt x="84216" y="82690"/>
                    <a:pt x="84874" y="82482"/>
                    <a:pt x="85093" y="82009"/>
                  </a:cubicBezTo>
                  <a:cubicBezTo>
                    <a:pt x="85301" y="81963"/>
                    <a:pt x="85474" y="81905"/>
                    <a:pt x="85682" y="81894"/>
                  </a:cubicBezTo>
                  <a:cubicBezTo>
                    <a:pt x="85763" y="81934"/>
                    <a:pt x="85849" y="81950"/>
                    <a:pt x="85935" y="81950"/>
                  </a:cubicBezTo>
                  <a:cubicBezTo>
                    <a:pt x="86117" y="81950"/>
                    <a:pt x="86299" y="81879"/>
                    <a:pt x="86432" y="81824"/>
                  </a:cubicBezTo>
                  <a:cubicBezTo>
                    <a:pt x="86628" y="81870"/>
                    <a:pt x="86836" y="81885"/>
                    <a:pt x="87045" y="81885"/>
                  </a:cubicBezTo>
                  <a:cubicBezTo>
                    <a:pt x="87254" y="81885"/>
                    <a:pt x="87465" y="81870"/>
                    <a:pt x="87667" y="81859"/>
                  </a:cubicBezTo>
                  <a:cubicBezTo>
                    <a:pt x="88244" y="81974"/>
                    <a:pt x="88844" y="82344"/>
                    <a:pt x="88890" y="83002"/>
                  </a:cubicBezTo>
                  <a:cubicBezTo>
                    <a:pt x="88902" y="83106"/>
                    <a:pt x="88971" y="83175"/>
                    <a:pt x="89075" y="83175"/>
                  </a:cubicBezTo>
                  <a:cubicBezTo>
                    <a:pt x="89571" y="82979"/>
                    <a:pt x="89121" y="82228"/>
                    <a:pt x="88844" y="81917"/>
                  </a:cubicBezTo>
                  <a:cubicBezTo>
                    <a:pt x="88729" y="81663"/>
                    <a:pt x="88856" y="81397"/>
                    <a:pt x="88706" y="81086"/>
                  </a:cubicBezTo>
                  <a:cubicBezTo>
                    <a:pt x="88763" y="80820"/>
                    <a:pt x="88440" y="80578"/>
                    <a:pt x="88359" y="80347"/>
                  </a:cubicBezTo>
                  <a:cubicBezTo>
                    <a:pt x="88648" y="80047"/>
                    <a:pt x="88336" y="79574"/>
                    <a:pt x="88094" y="79354"/>
                  </a:cubicBezTo>
                  <a:cubicBezTo>
                    <a:pt x="88071" y="79112"/>
                    <a:pt x="87932" y="78766"/>
                    <a:pt x="87621" y="78604"/>
                  </a:cubicBezTo>
                  <a:cubicBezTo>
                    <a:pt x="87621" y="78477"/>
                    <a:pt x="87517" y="78373"/>
                    <a:pt x="87390" y="78373"/>
                  </a:cubicBezTo>
                  <a:cubicBezTo>
                    <a:pt x="86917" y="78546"/>
                    <a:pt x="87263" y="79343"/>
                    <a:pt x="87240" y="79758"/>
                  </a:cubicBezTo>
                  <a:cubicBezTo>
                    <a:pt x="87228" y="79758"/>
                    <a:pt x="87228" y="79770"/>
                    <a:pt x="87217" y="79770"/>
                  </a:cubicBezTo>
                  <a:cubicBezTo>
                    <a:pt x="87182" y="79689"/>
                    <a:pt x="87113" y="79631"/>
                    <a:pt x="87032" y="79608"/>
                  </a:cubicBezTo>
                  <a:cubicBezTo>
                    <a:pt x="86917" y="79412"/>
                    <a:pt x="86824" y="79181"/>
                    <a:pt x="86813" y="79008"/>
                  </a:cubicBezTo>
                  <a:cubicBezTo>
                    <a:pt x="86737" y="78828"/>
                    <a:pt x="86643" y="78757"/>
                    <a:pt x="86554" y="78757"/>
                  </a:cubicBezTo>
                  <a:cubicBezTo>
                    <a:pt x="86358" y="78757"/>
                    <a:pt x="86189" y="79106"/>
                    <a:pt x="86316" y="79400"/>
                  </a:cubicBezTo>
                  <a:cubicBezTo>
                    <a:pt x="86301" y="79398"/>
                    <a:pt x="86286" y="79397"/>
                    <a:pt x="86272" y="79397"/>
                  </a:cubicBezTo>
                  <a:cubicBezTo>
                    <a:pt x="85978" y="79397"/>
                    <a:pt x="86053" y="79849"/>
                    <a:pt x="85855" y="80058"/>
                  </a:cubicBezTo>
                  <a:cubicBezTo>
                    <a:pt x="85811" y="80058"/>
                    <a:pt x="85748" y="80052"/>
                    <a:pt x="85685" y="80052"/>
                  </a:cubicBezTo>
                  <a:cubicBezTo>
                    <a:pt x="85583" y="80052"/>
                    <a:pt x="85479" y="80069"/>
                    <a:pt x="85451" y="80162"/>
                  </a:cubicBezTo>
                  <a:lnTo>
                    <a:pt x="85439" y="80162"/>
                  </a:lnTo>
                  <a:cubicBezTo>
                    <a:pt x="85367" y="79799"/>
                    <a:pt x="85249" y="79657"/>
                    <a:pt x="85138" y="79657"/>
                  </a:cubicBezTo>
                  <a:cubicBezTo>
                    <a:pt x="84966" y="79657"/>
                    <a:pt x="84808" y="79996"/>
                    <a:pt x="84850" y="80381"/>
                  </a:cubicBezTo>
                  <a:cubicBezTo>
                    <a:pt x="84620" y="80647"/>
                    <a:pt x="84689" y="81155"/>
                    <a:pt x="84804" y="81513"/>
                  </a:cubicBezTo>
                  <a:cubicBezTo>
                    <a:pt x="84123" y="81917"/>
                    <a:pt x="83304" y="82032"/>
                    <a:pt x="82715" y="82598"/>
                  </a:cubicBezTo>
                  <a:cubicBezTo>
                    <a:pt x="82854" y="82355"/>
                    <a:pt x="83512" y="81605"/>
                    <a:pt x="83223" y="81420"/>
                  </a:cubicBezTo>
                  <a:cubicBezTo>
                    <a:pt x="83279" y="81224"/>
                    <a:pt x="83126" y="81083"/>
                    <a:pt x="82987" y="81083"/>
                  </a:cubicBezTo>
                  <a:cubicBezTo>
                    <a:pt x="82898" y="81083"/>
                    <a:pt x="82814" y="81142"/>
                    <a:pt x="82796" y="81282"/>
                  </a:cubicBezTo>
                  <a:cubicBezTo>
                    <a:pt x="82715" y="82263"/>
                    <a:pt x="81780" y="82944"/>
                    <a:pt x="80880" y="83129"/>
                  </a:cubicBezTo>
                  <a:cubicBezTo>
                    <a:pt x="80681" y="83099"/>
                    <a:pt x="80448" y="83081"/>
                    <a:pt x="80205" y="83081"/>
                  </a:cubicBezTo>
                  <a:cubicBezTo>
                    <a:pt x="79686" y="83081"/>
                    <a:pt x="79118" y="83162"/>
                    <a:pt x="78733" y="83383"/>
                  </a:cubicBezTo>
                  <a:cubicBezTo>
                    <a:pt x="78733" y="83002"/>
                    <a:pt x="78733" y="82667"/>
                    <a:pt x="78629" y="82344"/>
                  </a:cubicBezTo>
                  <a:cubicBezTo>
                    <a:pt x="78975" y="82286"/>
                    <a:pt x="78802" y="81859"/>
                    <a:pt x="78721" y="81674"/>
                  </a:cubicBezTo>
                  <a:cubicBezTo>
                    <a:pt x="78629" y="81397"/>
                    <a:pt x="78906" y="81074"/>
                    <a:pt x="78814" y="80762"/>
                  </a:cubicBezTo>
                  <a:cubicBezTo>
                    <a:pt x="79148" y="80058"/>
                    <a:pt x="78617" y="79366"/>
                    <a:pt x="78698" y="78615"/>
                  </a:cubicBezTo>
                  <a:cubicBezTo>
                    <a:pt x="78929" y="78558"/>
                    <a:pt x="78918" y="78362"/>
                    <a:pt x="79033" y="78188"/>
                  </a:cubicBezTo>
                  <a:cubicBezTo>
                    <a:pt x="79094" y="78269"/>
                    <a:pt x="79182" y="78303"/>
                    <a:pt x="79271" y="78303"/>
                  </a:cubicBezTo>
                  <a:cubicBezTo>
                    <a:pt x="79502" y="78303"/>
                    <a:pt x="79741" y="78075"/>
                    <a:pt x="79541" y="77842"/>
                  </a:cubicBezTo>
                  <a:cubicBezTo>
                    <a:pt x="79587" y="77761"/>
                    <a:pt x="79541" y="77634"/>
                    <a:pt x="79564" y="77565"/>
                  </a:cubicBezTo>
                  <a:lnTo>
                    <a:pt x="79564" y="77565"/>
                  </a:lnTo>
                  <a:cubicBezTo>
                    <a:pt x="79610" y="77634"/>
                    <a:pt x="79679" y="77669"/>
                    <a:pt x="79760" y="77669"/>
                  </a:cubicBezTo>
                  <a:cubicBezTo>
                    <a:pt x="79818" y="77669"/>
                    <a:pt x="79852" y="77634"/>
                    <a:pt x="79899" y="77611"/>
                  </a:cubicBezTo>
                  <a:cubicBezTo>
                    <a:pt x="79925" y="77607"/>
                    <a:pt x="79955" y="77606"/>
                    <a:pt x="79988" y="77606"/>
                  </a:cubicBezTo>
                  <a:cubicBezTo>
                    <a:pt x="80073" y="77606"/>
                    <a:pt x="80176" y="77615"/>
                    <a:pt x="80275" y="77615"/>
                  </a:cubicBezTo>
                  <a:cubicBezTo>
                    <a:pt x="80482" y="77615"/>
                    <a:pt x="80674" y="77576"/>
                    <a:pt x="80660" y="77334"/>
                  </a:cubicBezTo>
                  <a:cubicBezTo>
                    <a:pt x="81145" y="77334"/>
                    <a:pt x="81007" y="76722"/>
                    <a:pt x="81007" y="76399"/>
                  </a:cubicBezTo>
                  <a:cubicBezTo>
                    <a:pt x="81331" y="76042"/>
                    <a:pt x="81137" y="75463"/>
                    <a:pt x="80848" y="75463"/>
                  </a:cubicBezTo>
                  <a:cubicBezTo>
                    <a:pt x="80726" y="75463"/>
                    <a:pt x="80588" y="75566"/>
                    <a:pt x="80464" y="75834"/>
                  </a:cubicBezTo>
                  <a:cubicBezTo>
                    <a:pt x="80459" y="75833"/>
                    <a:pt x="80454" y="75833"/>
                    <a:pt x="80449" y="75833"/>
                  </a:cubicBezTo>
                  <a:cubicBezTo>
                    <a:pt x="80244" y="75833"/>
                    <a:pt x="80234" y="76057"/>
                    <a:pt x="80256" y="76203"/>
                  </a:cubicBezTo>
                  <a:cubicBezTo>
                    <a:pt x="80224" y="76096"/>
                    <a:pt x="80133" y="76046"/>
                    <a:pt x="80038" y="76046"/>
                  </a:cubicBezTo>
                  <a:cubicBezTo>
                    <a:pt x="79929" y="76046"/>
                    <a:pt x="79814" y="76114"/>
                    <a:pt x="79783" y="76238"/>
                  </a:cubicBezTo>
                  <a:cubicBezTo>
                    <a:pt x="79811" y="76109"/>
                    <a:pt x="79714" y="75980"/>
                    <a:pt x="79597" y="75980"/>
                  </a:cubicBezTo>
                  <a:cubicBezTo>
                    <a:pt x="79567" y="75980"/>
                    <a:pt x="79537" y="75988"/>
                    <a:pt x="79506" y="76007"/>
                  </a:cubicBezTo>
                  <a:cubicBezTo>
                    <a:pt x="79368" y="76088"/>
                    <a:pt x="79414" y="76399"/>
                    <a:pt x="79448" y="76526"/>
                  </a:cubicBezTo>
                  <a:cubicBezTo>
                    <a:pt x="79414" y="76572"/>
                    <a:pt x="79379" y="76607"/>
                    <a:pt x="79368" y="76665"/>
                  </a:cubicBezTo>
                  <a:cubicBezTo>
                    <a:pt x="79352" y="76661"/>
                    <a:pt x="79337" y="76660"/>
                    <a:pt x="79321" y="76660"/>
                  </a:cubicBezTo>
                  <a:cubicBezTo>
                    <a:pt x="79232" y="76660"/>
                    <a:pt x="79145" y="76715"/>
                    <a:pt x="79125" y="76803"/>
                  </a:cubicBezTo>
                  <a:cubicBezTo>
                    <a:pt x="79045" y="76596"/>
                    <a:pt x="79160" y="76411"/>
                    <a:pt x="79102" y="76226"/>
                  </a:cubicBezTo>
                  <a:cubicBezTo>
                    <a:pt x="79072" y="76130"/>
                    <a:pt x="78986" y="76085"/>
                    <a:pt x="78898" y="76085"/>
                  </a:cubicBezTo>
                  <a:cubicBezTo>
                    <a:pt x="78786" y="76085"/>
                    <a:pt x="78670" y="76159"/>
                    <a:pt x="78664" y="76295"/>
                  </a:cubicBezTo>
                  <a:cubicBezTo>
                    <a:pt x="78641" y="76607"/>
                    <a:pt x="78502" y="76930"/>
                    <a:pt x="78502" y="77242"/>
                  </a:cubicBezTo>
                  <a:cubicBezTo>
                    <a:pt x="78456" y="77126"/>
                    <a:pt x="78387" y="77011"/>
                    <a:pt x="78237" y="77000"/>
                  </a:cubicBezTo>
                  <a:cubicBezTo>
                    <a:pt x="78292" y="76832"/>
                    <a:pt x="78155" y="76675"/>
                    <a:pt x="78019" y="76675"/>
                  </a:cubicBezTo>
                  <a:cubicBezTo>
                    <a:pt x="77958" y="76675"/>
                    <a:pt x="77898" y="76706"/>
                    <a:pt x="77856" y="76780"/>
                  </a:cubicBezTo>
                  <a:cubicBezTo>
                    <a:pt x="77648" y="76815"/>
                    <a:pt x="77648" y="77046"/>
                    <a:pt x="77636" y="77207"/>
                  </a:cubicBezTo>
                  <a:cubicBezTo>
                    <a:pt x="77394" y="77323"/>
                    <a:pt x="77532" y="77634"/>
                    <a:pt x="77475" y="77854"/>
                  </a:cubicBezTo>
                  <a:cubicBezTo>
                    <a:pt x="77452" y="77819"/>
                    <a:pt x="77417" y="77807"/>
                    <a:pt x="77371" y="77796"/>
                  </a:cubicBezTo>
                  <a:cubicBezTo>
                    <a:pt x="77278" y="77703"/>
                    <a:pt x="77202" y="77664"/>
                    <a:pt x="77137" y="77664"/>
                  </a:cubicBezTo>
                  <a:cubicBezTo>
                    <a:pt x="76841" y="77664"/>
                    <a:pt x="76812" y="78496"/>
                    <a:pt x="76736" y="78742"/>
                  </a:cubicBezTo>
                  <a:cubicBezTo>
                    <a:pt x="76589" y="78926"/>
                    <a:pt x="76675" y="79363"/>
                    <a:pt x="76890" y="79363"/>
                  </a:cubicBezTo>
                  <a:cubicBezTo>
                    <a:pt x="76946" y="79363"/>
                    <a:pt x="77011" y="79333"/>
                    <a:pt x="77082" y="79262"/>
                  </a:cubicBezTo>
                  <a:cubicBezTo>
                    <a:pt x="77252" y="79035"/>
                    <a:pt x="77289" y="78752"/>
                    <a:pt x="77345" y="78469"/>
                  </a:cubicBezTo>
                  <a:lnTo>
                    <a:pt x="77345" y="78469"/>
                  </a:lnTo>
                  <a:cubicBezTo>
                    <a:pt x="77303" y="78698"/>
                    <a:pt x="77467" y="78834"/>
                    <a:pt x="77626" y="78834"/>
                  </a:cubicBezTo>
                  <a:cubicBezTo>
                    <a:pt x="77755" y="78834"/>
                    <a:pt x="77880" y="78745"/>
                    <a:pt x="77890" y="78546"/>
                  </a:cubicBezTo>
                  <a:cubicBezTo>
                    <a:pt x="77935" y="78573"/>
                    <a:pt x="77984" y="78586"/>
                    <a:pt x="78033" y="78586"/>
                  </a:cubicBezTo>
                  <a:cubicBezTo>
                    <a:pt x="78111" y="78586"/>
                    <a:pt x="78187" y="78552"/>
                    <a:pt x="78237" y="78488"/>
                  </a:cubicBezTo>
                  <a:lnTo>
                    <a:pt x="78237" y="78488"/>
                  </a:lnTo>
                  <a:cubicBezTo>
                    <a:pt x="78098" y="79181"/>
                    <a:pt x="78410" y="79770"/>
                    <a:pt x="78237" y="80462"/>
                  </a:cubicBezTo>
                  <a:cubicBezTo>
                    <a:pt x="78220" y="80460"/>
                    <a:pt x="78204" y="80460"/>
                    <a:pt x="78188" y="80460"/>
                  </a:cubicBezTo>
                  <a:cubicBezTo>
                    <a:pt x="77725" y="80460"/>
                    <a:pt x="78014" y="81287"/>
                    <a:pt x="78260" y="81455"/>
                  </a:cubicBezTo>
                  <a:cubicBezTo>
                    <a:pt x="78237" y="81513"/>
                    <a:pt x="78237" y="81593"/>
                    <a:pt x="78237" y="81651"/>
                  </a:cubicBezTo>
                  <a:cubicBezTo>
                    <a:pt x="77936" y="82147"/>
                    <a:pt x="78352" y="82898"/>
                    <a:pt x="78213" y="83510"/>
                  </a:cubicBezTo>
                  <a:cubicBezTo>
                    <a:pt x="76586" y="83844"/>
                    <a:pt x="75074" y="83290"/>
                    <a:pt x="73573" y="84341"/>
                  </a:cubicBezTo>
                  <a:cubicBezTo>
                    <a:pt x="71842" y="85414"/>
                    <a:pt x="69649" y="84918"/>
                    <a:pt x="67779" y="85460"/>
                  </a:cubicBezTo>
                  <a:cubicBezTo>
                    <a:pt x="67599" y="85490"/>
                    <a:pt x="67425" y="85504"/>
                    <a:pt x="67253" y="85504"/>
                  </a:cubicBezTo>
                  <a:cubicBezTo>
                    <a:pt x="66113" y="85504"/>
                    <a:pt x="65133" y="84901"/>
                    <a:pt x="64039" y="84560"/>
                  </a:cubicBezTo>
                  <a:cubicBezTo>
                    <a:pt x="64127" y="84271"/>
                    <a:pt x="64058" y="84171"/>
                    <a:pt x="63929" y="84171"/>
                  </a:cubicBezTo>
                  <a:cubicBezTo>
                    <a:pt x="63754" y="84171"/>
                    <a:pt x="63470" y="84356"/>
                    <a:pt x="63323" y="84502"/>
                  </a:cubicBezTo>
                  <a:cubicBezTo>
                    <a:pt x="61315" y="84387"/>
                    <a:pt x="59618" y="84618"/>
                    <a:pt x="57794" y="83406"/>
                  </a:cubicBezTo>
                  <a:cubicBezTo>
                    <a:pt x="57554" y="83323"/>
                    <a:pt x="57313" y="83292"/>
                    <a:pt x="57076" y="83292"/>
                  </a:cubicBezTo>
                  <a:cubicBezTo>
                    <a:pt x="56654" y="83292"/>
                    <a:pt x="56244" y="83389"/>
                    <a:pt x="55867" y="83463"/>
                  </a:cubicBezTo>
                  <a:cubicBezTo>
                    <a:pt x="55870" y="83479"/>
                    <a:pt x="55858" y="83486"/>
                    <a:pt x="55834" y="83486"/>
                  </a:cubicBezTo>
                  <a:cubicBezTo>
                    <a:pt x="55680" y="83486"/>
                    <a:pt x="55041" y="83205"/>
                    <a:pt x="54782" y="83106"/>
                  </a:cubicBezTo>
                  <a:cubicBezTo>
                    <a:pt x="54749" y="83015"/>
                    <a:pt x="54651" y="82966"/>
                    <a:pt x="54556" y="82966"/>
                  </a:cubicBezTo>
                  <a:cubicBezTo>
                    <a:pt x="54518" y="82966"/>
                    <a:pt x="54480" y="82974"/>
                    <a:pt x="54447" y="82990"/>
                  </a:cubicBezTo>
                  <a:cubicBezTo>
                    <a:pt x="53131" y="82528"/>
                    <a:pt x="51942" y="82875"/>
                    <a:pt x="50626" y="82551"/>
                  </a:cubicBezTo>
                  <a:cubicBezTo>
                    <a:pt x="50248" y="82488"/>
                    <a:pt x="49867" y="82477"/>
                    <a:pt x="49487" y="82477"/>
                  </a:cubicBezTo>
                  <a:cubicBezTo>
                    <a:pt x="49259" y="82477"/>
                    <a:pt x="49032" y="82481"/>
                    <a:pt x="48805" y="82481"/>
                  </a:cubicBezTo>
                  <a:cubicBezTo>
                    <a:pt x="48231" y="82481"/>
                    <a:pt x="47662" y="82454"/>
                    <a:pt x="47106" y="82263"/>
                  </a:cubicBezTo>
                  <a:cubicBezTo>
                    <a:pt x="46021" y="81166"/>
                    <a:pt x="44232" y="81674"/>
                    <a:pt x="43054" y="80797"/>
                  </a:cubicBezTo>
                  <a:cubicBezTo>
                    <a:pt x="43031" y="80532"/>
                    <a:pt x="42524" y="80532"/>
                    <a:pt x="42524" y="80358"/>
                  </a:cubicBezTo>
                  <a:cubicBezTo>
                    <a:pt x="42212" y="79747"/>
                    <a:pt x="41196" y="79654"/>
                    <a:pt x="40654" y="79343"/>
                  </a:cubicBezTo>
                  <a:cubicBezTo>
                    <a:pt x="40019" y="78662"/>
                    <a:pt x="39869" y="77969"/>
                    <a:pt x="38934" y="77323"/>
                  </a:cubicBezTo>
                  <a:lnTo>
                    <a:pt x="38934" y="77323"/>
                  </a:lnTo>
                  <a:cubicBezTo>
                    <a:pt x="38945" y="77324"/>
                    <a:pt x="38956" y="77325"/>
                    <a:pt x="38966" y="77325"/>
                  </a:cubicBezTo>
                  <a:cubicBezTo>
                    <a:pt x="39185" y="77325"/>
                    <a:pt x="39268" y="76997"/>
                    <a:pt x="39026" y="76942"/>
                  </a:cubicBezTo>
                  <a:cubicBezTo>
                    <a:pt x="38872" y="76942"/>
                    <a:pt x="38680" y="76806"/>
                    <a:pt x="38546" y="76806"/>
                  </a:cubicBezTo>
                  <a:cubicBezTo>
                    <a:pt x="38470" y="76806"/>
                    <a:pt x="38412" y="76850"/>
                    <a:pt x="38391" y="76988"/>
                  </a:cubicBezTo>
                  <a:cubicBezTo>
                    <a:pt x="38274" y="76937"/>
                    <a:pt x="38150" y="76914"/>
                    <a:pt x="38022" y="76914"/>
                  </a:cubicBezTo>
                  <a:cubicBezTo>
                    <a:pt x="37550" y="76914"/>
                    <a:pt x="37035" y="77223"/>
                    <a:pt x="36671" y="77496"/>
                  </a:cubicBezTo>
                  <a:cubicBezTo>
                    <a:pt x="36383" y="77738"/>
                    <a:pt x="35794" y="77819"/>
                    <a:pt x="35690" y="78223"/>
                  </a:cubicBezTo>
                  <a:cubicBezTo>
                    <a:pt x="34859" y="78604"/>
                    <a:pt x="34467" y="79123"/>
                    <a:pt x="33959" y="79712"/>
                  </a:cubicBezTo>
                  <a:cubicBezTo>
                    <a:pt x="33255" y="80405"/>
                    <a:pt x="32320" y="80809"/>
                    <a:pt x="31570" y="81478"/>
                  </a:cubicBezTo>
                  <a:cubicBezTo>
                    <a:pt x="31062" y="81605"/>
                    <a:pt x="30554" y="82263"/>
                    <a:pt x="30311" y="82690"/>
                  </a:cubicBezTo>
                  <a:cubicBezTo>
                    <a:pt x="30104" y="83059"/>
                    <a:pt x="29353" y="83117"/>
                    <a:pt x="29088" y="83475"/>
                  </a:cubicBezTo>
                  <a:cubicBezTo>
                    <a:pt x="28453" y="84444"/>
                    <a:pt x="28014" y="85576"/>
                    <a:pt x="27206" y="86395"/>
                  </a:cubicBezTo>
                  <a:cubicBezTo>
                    <a:pt x="26895" y="86730"/>
                    <a:pt x="26283" y="86441"/>
                    <a:pt x="25925" y="86788"/>
                  </a:cubicBezTo>
                  <a:cubicBezTo>
                    <a:pt x="25048" y="86950"/>
                    <a:pt x="25370" y="88669"/>
                    <a:pt x="24296" y="88669"/>
                  </a:cubicBezTo>
                  <a:cubicBezTo>
                    <a:pt x="24226" y="88669"/>
                    <a:pt x="24150" y="88662"/>
                    <a:pt x="24067" y="88646"/>
                  </a:cubicBezTo>
                  <a:cubicBezTo>
                    <a:pt x="24002" y="88608"/>
                    <a:pt x="23938" y="88593"/>
                    <a:pt x="23874" y="88593"/>
                  </a:cubicBezTo>
                  <a:cubicBezTo>
                    <a:pt x="23568" y="88593"/>
                    <a:pt x="23282" y="88966"/>
                    <a:pt x="23005" y="89062"/>
                  </a:cubicBezTo>
                  <a:cubicBezTo>
                    <a:pt x="22866" y="89073"/>
                    <a:pt x="22659" y="89062"/>
                    <a:pt x="22659" y="89269"/>
                  </a:cubicBezTo>
                  <a:cubicBezTo>
                    <a:pt x="21839" y="90158"/>
                    <a:pt x="20581" y="90804"/>
                    <a:pt x="19923" y="91889"/>
                  </a:cubicBezTo>
                  <a:cubicBezTo>
                    <a:pt x="18388" y="93552"/>
                    <a:pt x="16079" y="95052"/>
                    <a:pt x="15999" y="97534"/>
                  </a:cubicBezTo>
                  <a:cubicBezTo>
                    <a:pt x="15848" y="97926"/>
                    <a:pt x="15387" y="98399"/>
                    <a:pt x="15664" y="98815"/>
                  </a:cubicBezTo>
                  <a:cubicBezTo>
                    <a:pt x="15560" y="99854"/>
                    <a:pt x="15029" y="100489"/>
                    <a:pt x="14867" y="101412"/>
                  </a:cubicBezTo>
                  <a:cubicBezTo>
                    <a:pt x="14452" y="102624"/>
                    <a:pt x="14521" y="103871"/>
                    <a:pt x="13655" y="104875"/>
                  </a:cubicBezTo>
                  <a:cubicBezTo>
                    <a:pt x="11532" y="106791"/>
                    <a:pt x="12743" y="108892"/>
                    <a:pt x="11855" y="111281"/>
                  </a:cubicBezTo>
                  <a:cubicBezTo>
                    <a:pt x="10920" y="113405"/>
                    <a:pt x="11751" y="115852"/>
                    <a:pt x="10897" y="117953"/>
                  </a:cubicBezTo>
                  <a:cubicBezTo>
                    <a:pt x="10019" y="119569"/>
                    <a:pt x="8865" y="121704"/>
                    <a:pt x="9431" y="123574"/>
                  </a:cubicBezTo>
                  <a:cubicBezTo>
                    <a:pt x="9084" y="124428"/>
                    <a:pt x="10193" y="126794"/>
                    <a:pt x="10724" y="127625"/>
                  </a:cubicBezTo>
                  <a:cubicBezTo>
                    <a:pt x="11220" y="128745"/>
                    <a:pt x="11243" y="129865"/>
                    <a:pt x="12213" y="130742"/>
                  </a:cubicBezTo>
                  <a:cubicBezTo>
                    <a:pt x="12180" y="130732"/>
                    <a:pt x="12146" y="130727"/>
                    <a:pt x="12113" y="130727"/>
                  </a:cubicBezTo>
                  <a:cubicBezTo>
                    <a:pt x="12030" y="130727"/>
                    <a:pt x="11950" y="130760"/>
                    <a:pt x="11901" y="130834"/>
                  </a:cubicBezTo>
                  <a:cubicBezTo>
                    <a:pt x="11855" y="130765"/>
                    <a:pt x="11762" y="130719"/>
                    <a:pt x="11693" y="130719"/>
                  </a:cubicBezTo>
                  <a:cubicBezTo>
                    <a:pt x="11657" y="130673"/>
                    <a:pt x="11606" y="130642"/>
                    <a:pt x="11553" y="130642"/>
                  </a:cubicBezTo>
                  <a:cubicBezTo>
                    <a:pt x="11538" y="130642"/>
                    <a:pt x="11523" y="130645"/>
                    <a:pt x="11508" y="130649"/>
                  </a:cubicBezTo>
                  <a:cubicBezTo>
                    <a:pt x="11404" y="130392"/>
                    <a:pt x="11273" y="130290"/>
                    <a:pt x="11148" y="130290"/>
                  </a:cubicBezTo>
                  <a:cubicBezTo>
                    <a:pt x="10914" y="130290"/>
                    <a:pt x="10701" y="130646"/>
                    <a:pt x="10724" y="131007"/>
                  </a:cubicBezTo>
                  <a:cubicBezTo>
                    <a:pt x="10689" y="130823"/>
                    <a:pt x="10654" y="130649"/>
                    <a:pt x="10643" y="130546"/>
                  </a:cubicBezTo>
                  <a:cubicBezTo>
                    <a:pt x="10609" y="130380"/>
                    <a:pt x="10516" y="130312"/>
                    <a:pt x="10421" y="130312"/>
                  </a:cubicBezTo>
                  <a:cubicBezTo>
                    <a:pt x="10277" y="130312"/>
                    <a:pt x="10125" y="130463"/>
                    <a:pt x="10149" y="130658"/>
                  </a:cubicBezTo>
                  <a:lnTo>
                    <a:pt x="10149" y="130658"/>
                  </a:lnTo>
                  <a:cubicBezTo>
                    <a:pt x="10099" y="130520"/>
                    <a:pt x="9985" y="130425"/>
                    <a:pt x="9885" y="130425"/>
                  </a:cubicBezTo>
                  <a:cubicBezTo>
                    <a:pt x="9793" y="130425"/>
                    <a:pt x="9713" y="130506"/>
                    <a:pt x="9708" y="130707"/>
                  </a:cubicBezTo>
                  <a:cubicBezTo>
                    <a:pt x="9693" y="130533"/>
                    <a:pt x="9546" y="130422"/>
                    <a:pt x="9398" y="130422"/>
                  </a:cubicBezTo>
                  <a:cubicBezTo>
                    <a:pt x="9312" y="130422"/>
                    <a:pt x="9225" y="130460"/>
                    <a:pt x="9165" y="130546"/>
                  </a:cubicBezTo>
                  <a:cubicBezTo>
                    <a:pt x="9127" y="130266"/>
                    <a:pt x="8983" y="130147"/>
                    <a:pt x="8847" y="130147"/>
                  </a:cubicBezTo>
                  <a:cubicBezTo>
                    <a:pt x="8657" y="130147"/>
                    <a:pt x="8482" y="130376"/>
                    <a:pt x="8623" y="130719"/>
                  </a:cubicBezTo>
                  <a:cubicBezTo>
                    <a:pt x="8530" y="130742"/>
                    <a:pt x="8473" y="130788"/>
                    <a:pt x="8450" y="130880"/>
                  </a:cubicBezTo>
                  <a:cubicBezTo>
                    <a:pt x="8431" y="130552"/>
                    <a:pt x="8302" y="130418"/>
                    <a:pt x="8164" y="130418"/>
                  </a:cubicBezTo>
                  <a:cubicBezTo>
                    <a:pt x="7968" y="130418"/>
                    <a:pt x="7754" y="130692"/>
                    <a:pt x="7815" y="131065"/>
                  </a:cubicBezTo>
                  <a:cubicBezTo>
                    <a:pt x="7750" y="130992"/>
                    <a:pt x="7662" y="130948"/>
                    <a:pt x="7576" y="130948"/>
                  </a:cubicBezTo>
                  <a:cubicBezTo>
                    <a:pt x="7539" y="130948"/>
                    <a:pt x="7503" y="130956"/>
                    <a:pt x="7468" y="130973"/>
                  </a:cubicBezTo>
                  <a:cubicBezTo>
                    <a:pt x="7435" y="130801"/>
                    <a:pt x="7285" y="130694"/>
                    <a:pt x="7141" y="130694"/>
                  </a:cubicBezTo>
                  <a:cubicBezTo>
                    <a:pt x="7034" y="130694"/>
                    <a:pt x="6929" y="130754"/>
                    <a:pt x="6880" y="130892"/>
                  </a:cubicBezTo>
                  <a:cubicBezTo>
                    <a:pt x="6839" y="130863"/>
                    <a:pt x="6790" y="130850"/>
                    <a:pt x="6741" y="130850"/>
                  </a:cubicBezTo>
                  <a:cubicBezTo>
                    <a:pt x="6612" y="130850"/>
                    <a:pt x="6478" y="130940"/>
                    <a:pt x="6453" y="131065"/>
                  </a:cubicBezTo>
                  <a:cubicBezTo>
                    <a:pt x="6314" y="131146"/>
                    <a:pt x="6326" y="131377"/>
                    <a:pt x="6476" y="131457"/>
                  </a:cubicBezTo>
                  <a:cubicBezTo>
                    <a:pt x="6487" y="131573"/>
                    <a:pt x="6487" y="131665"/>
                    <a:pt x="6499" y="131769"/>
                  </a:cubicBezTo>
                  <a:cubicBezTo>
                    <a:pt x="6453" y="131827"/>
                    <a:pt x="6430" y="131873"/>
                    <a:pt x="6395" y="131931"/>
                  </a:cubicBezTo>
                  <a:cubicBezTo>
                    <a:pt x="6336" y="131872"/>
                    <a:pt x="6249" y="131836"/>
                    <a:pt x="6164" y="131836"/>
                  </a:cubicBezTo>
                  <a:cubicBezTo>
                    <a:pt x="6115" y="131836"/>
                    <a:pt x="6068" y="131848"/>
                    <a:pt x="6026" y="131873"/>
                  </a:cubicBezTo>
                  <a:cubicBezTo>
                    <a:pt x="5993" y="131711"/>
                    <a:pt x="5838" y="131604"/>
                    <a:pt x="5703" y="131604"/>
                  </a:cubicBezTo>
                  <a:cubicBezTo>
                    <a:pt x="5597" y="131604"/>
                    <a:pt x="5505" y="131670"/>
                    <a:pt x="5495" y="131827"/>
                  </a:cubicBezTo>
                  <a:cubicBezTo>
                    <a:pt x="5489" y="131826"/>
                    <a:pt x="5484" y="131826"/>
                    <a:pt x="5479" y="131826"/>
                  </a:cubicBezTo>
                  <a:cubicBezTo>
                    <a:pt x="5319" y="131826"/>
                    <a:pt x="5273" y="132003"/>
                    <a:pt x="5206" y="132115"/>
                  </a:cubicBezTo>
                  <a:cubicBezTo>
                    <a:pt x="5147" y="132076"/>
                    <a:pt x="5032" y="132048"/>
                    <a:pt x="4918" y="132048"/>
                  </a:cubicBezTo>
                  <a:cubicBezTo>
                    <a:pt x="4832" y="132048"/>
                    <a:pt x="4746" y="132064"/>
                    <a:pt x="4687" y="132104"/>
                  </a:cubicBezTo>
                  <a:cubicBezTo>
                    <a:pt x="4651" y="132069"/>
                    <a:pt x="4589" y="132054"/>
                    <a:pt x="4531" y="132054"/>
                  </a:cubicBezTo>
                  <a:cubicBezTo>
                    <a:pt x="4513" y="132054"/>
                    <a:pt x="4495" y="132055"/>
                    <a:pt x="4479" y="132058"/>
                  </a:cubicBezTo>
                  <a:cubicBezTo>
                    <a:pt x="4467" y="132046"/>
                    <a:pt x="4467" y="132035"/>
                    <a:pt x="4456" y="132035"/>
                  </a:cubicBezTo>
                  <a:cubicBezTo>
                    <a:pt x="4421" y="131088"/>
                    <a:pt x="4571" y="129818"/>
                    <a:pt x="3948" y="129057"/>
                  </a:cubicBezTo>
                  <a:cubicBezTo>
                    <a:pt x="3128" y="127937"/>
                    <a:pt x="3821" y="126009"/>
                    <a:pt x="2009" y="125525"/>
                  </a:cubicBezTo>
                  <a:cubicBezTo>
                    <a:pt x="1605" y="125282"/>
                    <a:pt x="1005" y="125132"/>
                    <a:pt x="739" y="124624"/>
                  </a:cubicBezTo>
                  <a:cubicBezTo>
                    <a:pt x="901" y="124139"/>
                    <a:pt x="647" y="123516"/>
                    <a:pt x="739" y="123054"/>
                  </a:cubicBezTo>
                  <a:cubicBezTo>
                    <a:pt x="797" y="122939"/>
                    <a:pt x="785" y="122812"/>
                    <a:pt x="704" y="122708"/>
                  </a:cubicBezTo>
                  <a:cubicBezTo>
                    <a:pt x="439" y="122420"/>
                    <a:pt x="889" y="121623"/>
                    <a:pt x="601" y="121323"/>
                  </a:cubicBezTo>
                  <a:cubicBezTo>
                    <a:pt x="878" y="120100"/>
                    <a:pt x="1570" y="119026"/>
                    <a:pt x="1524" y="117664"/>
                  </a:cubicBezTo>
                  <a:cubicBezTo>
                    <a:pt x="1870" y="115736"/>
                    <a:pt x="1778" y="113797"/>
                    <a:pt x="2863" y="112089"/>
                  </a:cubicBezTo>
                  <a:cubicBezTo>
                    <a:pt x="3094" y="109850"/>
                    <a:pt x="3613" y="107634"/>
                    <a:pt x="3706" y="105429"/>
                  </a:cubicBezTo>
                  <a:cubicBezTo>
                    <a:pt x="3775" y="101539"/>
                    <a:pt x="4225" y="102174"/>
                    <a:pt x="4583" y="100119"/>
                  </a:cubicBezTo>
                  <a:cubicBezTo>
                    <a:pt x="4629" y="99092"/>
                    <a:pt x="5495" y="97903"/>
                    <a:pt x="5125" y="96945"/>
                  </a:cubicBezTo>
                  <a:cubicBezTo>
                    <a:pt x="5125" y="96460"/>
                    <a:pt x="5218" y="95976"/>
                    <a:pt x="5172" y="95514"/>
                  </a:cubicBezTo>
                  <a:cubicBezTo>
                    <a:pt x="5552" y="93171"/>
                    <a:pt x="5968" y="91289"/>
                    <a:pt x="6326" y="89062"/>
                  </a:cubicBezTo>
                  <a:cubicBezTo>
                    <a:pt x="7168" y="87538"/>
                    <a:pt x="8357" y="86291"/>
                    <a:pt x="9131" y="84721"/>
                  </a:cubicBezTo>
                  <a:cubicBezTo>
                    <a:pt x="9789" y="83763"/>
                    <a:pt x="10585" y="82886"/>
                    <a:pt x="11358" y="82021"/>
                  </a:cubicBezTo>
                  <a:cubicBezTo>
                    <a:pt x="12397" y="80751"/>
                    <a:pt x="15017" y="79862"/>
                    <a:pt x="14671" y="77911"/>
                  </a:cubicBezTo>
                  <a:cubicBezTo>
                    <a:pt x="14663" y="77910"/>
                    <a:pt x="14655" y="77910"/>
                    <a:pt x="14647" y="77910"/>
                  </a:cubicBezTo>
                  <a:cubicBezTo>
                    <a:pt x="14562" y="77910"/>
                    <a:pt x="14474" y="77964"/>
                    <a:pt x="14463" y="78038"/>
                  </a:cubicBezTo>
                  <a:cubicBezTo>
                    <a:pt x="14209" y="79146"/>
                    <a:pt x="13298" y="79827"/>
                    <a:pt x="12339" y="80532"/>
                  </a:cubicBezTo>
                  <a:cubicBezTo>
                    <a:pt x="10135" y="82136"/>
                    <a:pt x="8646" y="84387"/>
                    <a:pt x="7353" y="86741"/>
                  </a:cubicBezTo>
                  <a:cubicBezTo>
                    <a:pt x="7722" y="85553"/>
                    <a:pt x="8577" y="84191"/>
                    <a:pt x="7769" y="82990"/>
                  </a:cubicBezTo>
                  <a:cubicBezTo>
                    <a:pt x="7746" y="82944"/>
                    <a:pt x="7711" y="82898"/>
                    <a:pt x="7665" y="82863"/>
                  </a:cubicBezTo>
                  <a:cubicBezTo>
                    <a:pt x="7630" y="82240"/>
                    <a:pt x="7468" y="81340"/>
                    <a:pt x="7226" y="80762"/>
                  </a:cubicBezTo>
                  <a:cubicBezTo>
                    <a:pt x="7226" y="80278"/>
                    <a:pt x="7342" y="79712"/>
                    <a:pt x="6914" y="79320"/>
                  </a:cubicBezTo>
                  <a:cubicBezTo>
                    <a:pt x="6799" y="79031"/>
                    <a:pt x="6672" y="78477"/>
                    <a:pt x="6557" y="78338"/>
                  </a:cubicBezTo>
                  <a:cubicBezTo>
                    <a:pt x="6499" y="77934"/>
                    <a:pt x="6499" y="77784"/>
                    <a:pt x="6499" y="77704"/>
                  </a:cubicBezTo>
                  <a:cubicBezTo>
                    <a:pt x="6776" y="77554"/>
                    <a:pt x="6880" y="77219"/>
                    <a:pt x="6880" y="76953"/>
                  </a:cubicBezTo>
                  <a:cubicBezTo>
                    <a:pt x="6995" y="76873"/>
                    <a:pt x="7064" y="76757"/>
                    <a:pt x="7122" y="76642"/>
                  </a:cubicBezTo>
                  <a:cubicBezTo>
                    <a:pt x="7457" y="76180"/>
                    <a:pt x="7699" y="75337"/>
                    <a:pt x="7261" y="74841"/>
                  </a:cubicBezTo>
                  <a:cubicBezTo>
                    <a:pt x="6938" y="73998"/>
                    <a:pt x="6995" y="72729"/>
                    <a:pt x="7630" y="72105"/>
                  </a:cubicBezTo>
                  <a:cubicBezTo>
                    <a:pt x="7665" y="71390"/>
                    <a:pt x="7838" y="70697"/>
                    <a:pt x="8184" y="70074"/>
                  </a:cubicBezTo>
                  <a:cubicBezTo>
                    <a:pt x="8451" y="69097"/>
                    <a:pt x="8666" y="68280"/>
                    <a:pt x="7714" y="68280"/>
                  </a:cubicBezTo>
                  <a:cubicBezTo>
                    <a:pt x="7552" y="68280"/>
                    <a:pt x="7357" y="68304"/>
                    <a:pt x="7122" y="68354"/>
                  </a:cubicBezTo>
                  <a:cubicBezTo>
                    <a:pt x="7284" y="68158"/>
                    <a:pt x="7284" y="67869"/>
                    <a:pt x="7318" y="67638"/>
                  </a:cubicBezTo>
                  <a:cubicBezTo>
                    <a:pt x="7757" y="67396"/>
                    <a:pt x="8184" y="66992"/>
                    <a:pt x="8392" y="66542"/>
                  </a:cubicBezTo>
                  <a:cubicBezTo>
                    <a:pt x="8508" y="66057"/>
                    <a:pt x="8267" y="65369"/>
                    <a:pt x="7749" y="65369"/>
                  </a:cubicBezTo>
                  <a:cubicBezTo>
                    <a:pt x="7700" y="65369"/>
                    <a:pt x="7649" y="65375"/>
                    <a:pt x="7595" y="65388"/>
                  </a:cubicBezTo>
                  <a:cubicBezTo>
                    <a:pt x="7572" y="65157"/>
                    <a:pt x="7584" y="65053"/>
                    <a:pt x="7688" y="64822"/>
                  </a:cubicBezTo>
                  <a:cubicBezTo>
                    <a:pt x="7999" y="63899"/>
                    <a:pt x="7549" y="63148"/>
                    <a:pt x="7769" y="62144"/>
                  </a:cubicBezTo>
                  <a:cubicBezTo>
                    <a:pt x="7872" y="61140"/>
                    <a:pt x="8034" y="60043"/>
                    <a:pt x="7665" y="59051"/>
                  </a:cubicBezTo>
                  <a:cubicBezTo>
                    <a:pt x="7826" y="58139"/>
                    <a:pt x="8334" y="57366"/>
                    <a:pt x="8103" y="56373"/>
                  </a:cubicBezTo>
                  <a:cubicBezTo>
                    <a:pt x="7896" y="55403"/>
                    <a:pt x="8346" y="54607"/>
                    <a:pt x="8265" y="53614"/>
                  </a:cubicBezTo>
                  <a:cubicBezTo>
                    <a:pt x="7944" y="52707"/>
                    <a:pt x="9883" y="50636"/>
                    <a:pt x="8700" y="50636"/>
                  </a:cubicBezTo>
                  <a:cubicBezTo>
                    <a:pt x="8694" y="50636"/>
                    <a:pt x="8687" y="50636"/>
                    <a:pt x="8680" y="50636"/>
                  </a:cubicBezTo>
                  <a:cubicBezTo>
                    <a:pt x="8704" y="49332"/>
                    <a:pt x="7896" y="48189"/>
                    <a:pt x="8265" y="46873"/>
                  </a:cubicBezTo>
                  <a:cubicBezTo>
                    <a:pt x="8796" y="45073"/>
                    <a:pt x="8796" y="45061"/>
                    <a:pt x="9038" y="44796"/>
                  </a:cubicBezTo>
                  <a:cubicBezTo>
                    <a:pt x="9131" y="44230"/>
                    <a:pt x="8981" y="43711"/>
                    <a:pt x="8911" y="43157"/>
                  </a:cubicBezTo>
                  <a:cubicBezTo>
                    <a:pt x="8900" y="42753"/>
                    <a:pt x="9084" y="42372"/>
                    <a:pt x="8727" y="42014"/>
                  </a:cubicBezTo>
                  <a:cubicBezTo>
                    <a:pt x="8092" y="40236"/>
                    <a:pt x="9823" y="40398"/>
                    <a:pt x="9881" y="38886"/>
                  </a:cubicBezTo>
                  <a:cubicBezTo>
                    <a:pt x="9910" y="38915"/>
                    <a:pt x="9949" y="38928"/>
                    <a:pt x="9990" y="38928"/>
                  </a:cubicBezTo>
                  <a:cubicBezTo>
                    <a:pt x="10079" y="38928"/>
                    <a:pt x="10177" y="38865"/>
                    <a:pt x="10193" y="38770"/>
                  </a:cubicBezTo>
                  <a:cubicBezTo>
                    <a:pt x="10296" y="38447"/>
                    <a:pt x="10954" y="37997"/>
                    <a:pt x="11093" y="37651"/>
                  </a:cubicBezTo>
                  <a:cubicBezTo>
                    <a:pt x="11174" y="37478"/>
                    <a:pt x="11416" y="36958"/>
                    <a:pt x="11497" y="36658"/>
                  </a:cubicBezTo>
                  <a:cubicBezTo>
                    <a:pt x="11739" y="36462"/>
                    <a:pt x="11647" y="36035"/>
                    <a:pt x="11624" y="35769"/>
                  </a:cubicBezTo>
                  <a:cubicBezTo>
                    <a:pt x="11670" y="34368"/>
                    <a:pt x="12299" y="33149"/>
                    <a:pt x="13580" y="33149"/>
                  </a:cubicBezTo>
                  <a:cubicBezTo>
                    <a:pt x="13586" y="33149"/>
                    <a:pt x="13592" y="33149"/>
                    <a:pt x="13598" y="33149"/>
                  </a:cubicBezTo>
                  <a:cubicBezTo>
                    <a:pt x="13990" y="33091"/>
                    <a:pt x="14406" y="33207"/>
                    <a:pt x="14510" y="32664"/>
                  </a:cubicBezTo>
                  <a:cubicBezTo>
                    <a:pt x="14567" y="31706"/>
                    <a:pt x="16033" y="31233"/>
                    <a:pt x="15560" y="30229"/>
                  </a:cubicBezTo>
                  <a:cubicBezTo>
                    <a:pt x="16345" y="29906"/>
                    <a:pt x="16830" y="28936"/>
                    <a:pt x="17234" y="28209"/>
                  </a:cubicBezTo>
                  <a:cubicBezTo>
                    <a:pt x="17317" y="28229"/>
                    <a:pt x="17394" y="28238"/>
                    <a:pt x="17465" y="28238"/>
                  </a:cubicBezTo>
                  <a:cubicBezTo>
                    <a:pt x="18063" y="28238"/>
                    <a:pt x="18258" y="27596"/>
                    <a:pt x="18619" y="27193"/>
                  </a:cubicBezTo>
                  <a:cubicBezTo>
                    <a:pt x="18657" y="27195"/>
                    <a:pt x="18694" y="27195"/>
                    <a:pt x="18731" y="27195"/>
                  </a:cubicBezTo>
                  <a:cubicBezTo>
                    <a:pt x="20577" y="27195"/>
                    <a:pt x="20200" y="25507"/>
                    <a:pt x="21955" y="25473"/>
                  </a:cubicBezTo>
                  <a:cubicBezTo>
                    <a:pt x="23236" y="25404"/>
                    <a:pt x="23570" y="24931"/>
                    <a:pt x="23744" y="23777"/>
                  </a:cubicBezTo>
                  <a:cubicBezTo>
                    <a:pt x="23889" y="23641"/>
                    <a:pt x="24958" y="23546"/>
                    <a:pt x="25450" y="23546"/>
                  </a:cubicBezTo>
                  <a:cubicBezTo>
                    <a:pt x="25545" y="23546"/>
                    <a:pt x="25619" y="23550"/>
                    <a:pt x="25660" y="23557"/>
                  </a:cubicBezTo>
                  <a:cubicBezTo>
                    <a:pt x="25660" y="23557"/>
                    <a:pt x="25743" y="23572"/>
                    <a:pt x="25856" y="23572"/>
                  </a:cubicBezTo>
                  <a:cubicBezTo>
                    <a:pt x="26025" y="23572"/>
                    <a:pt x="26262" y="23539"/>
                    <a:pt x="26387" y="23373"/>
                  </a:cubicBezTo>
                  <a:cubicBezTo>
                    <a:pt x="26883" y="22692"/>
                    <a:pt x="27680" y="22726"/>
                    <a:pt x="28441" y="22588"/>
                  </a:cubicBezTo>
                  <a:cubicBezTo>
                    <a:pt x="28568" y="22576"/>
                    <a:pt x="28638" y="22461"/>
                    <a:pt x="28638" y="22357"/>
                  </a:cubicBezTo>
                  <a:cubicBezTo>
                    <a:pt x="28661" y="21993"/>
                    <a:pt x="28892" y="21936"/>
                    <a:pt x="29174" y="21936"/>
                  </a:cubicBezTo>
                  <a:cubicBezTo>
                    <a:pt x="29306" y="21936"/>
                    <a:pt x="29449" y="21948"/>
                    <a:pt x="29587" y="21948"/>
                  </a:cubicBezTo>
                  <a:cubicBezTo>
                    <a:pt x="29746" y="21948"/>
                    <a:pt x="29899" y="21932"/>
                    <a:pt x="30023" y="21861"/>
                  </a:cubicBezTo>
                  <a:cubicBezTo>
                    <a:pt x="30554" y="21549"/>
                    <a:pt x="31200" y="21514"/>
                    <a:pt x="31697" y="21191"/>
                  </a:cubicBezTo>
                  <a:cubicBezTo>
                    <a:pt x="32516" y="20960"/>
                    <a:pt x="33486" y="21237"/>
                    <a:pt x="34213" y="20856"/>
                  </a:cubicBezTo>
                  <a:cubicBezTo>
                    <a:pt x="34501" y="20568"/>
                    <a:pt x="34963" y="20856"/>
                    <a:pt x="35182" y="20533"/>
                  </a:cubicBezTo>
                  <a:cubicBezTo>
                    <a:pt x="35921" y="20418"/>
                    <a:pt x="37249" y="20071"/>
                    <a:pt x="38022" y="19979"/>
                  </a:cubicBezTo>
                  <a:cubicBezTo>
                    <a:pt x="38097" y="19970"/>
                    <a:pt x="38172" y="19966"/>
                    <a:pt x="38248" y="19966"/>
                  </a:cubicBezTo>
                  <a:cubicBezTo>
                    <a:pt x="38925" y="19966"/>
                    <a:pt x="39657" y="20276"/>
                    <a:pt x="40357" y="20276"/>
                  </a:cubicBezTo>
                  <a:cubicBezTo>
                    <a:pt x="40515" y="20276"/>
                    <a:pt x="40672" y="20261"/>
                    <a:pt x="40827" y="20221"/>
                  </a:cubicBezTo>
                  <a:cubicBezTo>
                    <a:pt x="40916" y="20289"/>
                    <a:pt x="41010" y="20312"/>
                    <a:pt x="41106" y="20312"/>
                  </a:cubicBezTo>
                  <a:cubicBezTo>
                    <a:pt x="41325" y="20312"/>
                    <a:pt x="41558" y="20191"/>
                    <a:pt x="41775" y="20191"/>
                  </a:cubicBezTo>
                  <a:cubicBezTo>
                    <a:pt x="41821" y="20191"/>
                    <a:pt x="41867" y="20197"/>
                    <a:pt x="41912" y="20210"/>
                  </a:cubicBezTo>
                  <a:cubicBezTo>
                    <a:pt x="42050" y="20433"/>
                    <a:pt x="42285" y="20772"/>
                    <a:pt x="42600" y="20772"/>
                  </a:cubicBezTo>
                  <a:cubicBezTo>
                    <a:pt x="42628" y="20772"/>
                    <a:pt x="42656" y="20770"/>
                    <a:pt x="42685" y="20764"/>
                  </a:cubicBezTo>
                  <a:cubicBezTo>
                    <a:pt x="42870" y="20799"/>
                    <a:pt x="43031" y="20902"/>
                    <a:pt x="43205" y="20960"/>
                  </a:cubicBezTo>
                  <a:cubicBezTo>
                    <a:pt x="43324" y="21144"/>
                    <a:pt x="43510" y="21439"/>
                    <a:pt x="43762" y="21439"/>
                  </a:cubicBezTo>
                  <a:cubicBezTo>
                    <a:pt x="43826" y="21439"/>
                    <a:pt x="43894" y="21420"/>
                    <a:pt x="43966" y="21376"/>
                  </a:cubicBezTo>
                  <a:cubicBezTo>
                    <a:pt x="44694" y="21295"/>
                    <a:pt x="45432" y="21399"/>
                    <a:pt x="46136" y="21203"/>
                  </a:cubicBezTo>
                  <a:cubicBezTo>
                    <a:pt x="46409" y="21365"/>
                    <a:pt x="46645" y="21424"/>
                    <a:pt x="46915" y="21424"/>
                  </a:cubicBezTo>
                  <a:cubicBezTo>
                    <a:pt x="47067" y="21424"/>
                    <a:pt x="47230" y="21405"/>
                    <a:pt x="47418" y="21376"/>
                  </a:cubicBezTo>
                  <a:cubicBezTo>
                    <a:pt x="47510" y="21641"/>
                    <a:pt x="47822" y="21664"/>
                    <a:pt x="47995" y="21745"/>
                  </a:cubicBezTo>
                  <a:cubicBezTo>
                    <a:pt x="48008" y="21746"/>
                    <a:pt x="48021" y="21746"/>
                    <a:pt x="48033" y="21746"/>
                  </a:cubicBezTo>
                  <a:cubicBezTo>
                    <a:pt x="48505" y="21746"/>
                    <a:pt x="48757" y="21341"/>
                    <a:pt x="49218" y="21341"/>
                  </a:cubicBezTo>
                  <a:cubicBezTo>
                    <a:pt x="49527" y="21700"/>
                    <a:pt x="49935" y="21797"/>
                    <a:pt x="50378" y="21797"/>
                  </a:cubicBezTo>
                  <a:cubicBezTo>
                    <a:pt x="50889" y="21797"/>
                    <a:pt x="51448" y="21669"/>
                    <a:pt x="51958" y="21669"/>
                  </a:cubicBezTo>
                  <a:cubicBezTo>
                    <a:pt x="52229" y="21669"/>
                    <a:pt x="52486" y="21705"/>
                    <a:pt x="52716" y="21814"/>
                  </a:cubicBezTo>
                  <a:cubicBezTo>
                    <a:pt x="53362" y="22057"/>
                    <a:pt x="53916" y="22230"/>
                    <a:pt x="54505" y="22472"/>
                  </a:cubicBezTo>
                  <a:cubicBezTo>
                    <a:pt x="55255" y="22749"/>
                    <a:pt x="56121" y="22518"/>
                    <a:pt x="56883" y="22761"/>
                  </a:cubicBezTo>
                  <a:cubicBezTo>
                    <a:pt x="58602" y="22957"/>
                    <a:pt x="60172" y="23834"/>
                    <a:pt x="61881" y="23938"/>
                  </a:cubicBezTo>
                  <a:cubicBezTo>
                    <a:pt x="61843" y="24214"/>
                    <a:pt x="61914" y="24301"/>
                    <a:pt x="62032" y="24301"/>
                  </a:cubicBezTo>
                  <a:cubicBezTo>
                    <a:pt x="62201" y="24301"/>
                    <a:pt x="62466" y="24122"/>
                    <a:pt x="62642" y="24054"/>
                  </a:cubicBezTo>
                  <a:cubicBezTo>
                    <a:pt x="62919" y="24181"/>
                    <a:pt x="63323" y="24019"/>
                    <a:pt x="63566" y="24227"/>
                  </a:cubicBezTo>
                  <a:cubicBezTo>
                    <a:pt x="63609" y="24385"/>
                    <a:pt x="63729" y="24431"/>
                    <a:pt x="63882" y="24431"/>
                  </a:cubicBezTo>
                  <a:cubicBezTo>
                    <a:pt x="64089" y="24431"/>
                    <a:pt x="64355" y="24347"/>
                    <a:pt x="64564" y="24347"/>
                  </a:cubicBezTo>
                  <a:cubicBezTo>
                    <a:pt x="64616" y="24347"/>
                    <a:pt x="64665" y="24352"/>
                    <a:pt x="64709" y="24365"/>
                  </a:cubicBezTo>
                  <a:cubicBezTo>
                    <a:pt x="64798" y="24346"/>
                    <a:pt x="64889" y="24338"/>
                    <a:pt x="64981" y="24338"/>
                  </a:cubicBezTo>
                  <a:cubicBezTo>
                    <a:pt x="65321" y="24338"/>
                    <a:pt x="65674" y="24443"/>
                    <a:pt x="66003" y="24443"/>
                  </a:cubicBezTo>
                  <a:cubicBezTo>
                    <a:pt x="66114" y="24443"/>
                    <a:pt x="66221" y="24431"/>
                    <a:pt x="66324" y="24400"/>
                  </a:cubicBezTo>
                  <a:cubicBezTo>
                    <a:pt x="66417" y="24458"/>
                    <a:pt x="66567" y="24608"/>
                    <a:pt x="66613" y="24688"/>
                  </a:cubicBezTo>
                  <a:cubicBezTo>
                    <a:pt x="66728" y="25069"/>
                    <a:pt x="67156" y="25231"/>
                    <a:pt x="67502" y="25289"/>
                  </a:cubicBezTo>
                  <a:cubicBezTo>
                    <a:pt x="67522" y="25286"/>
                    <a:pt x="67542" y="25285"/>
                    <a:pt x="67561" y="25285"/>
                  </a:cubicBezTo>
                  <a:cubicBezTo>
                    <a:pt x="67880" y="25285"/>
                    <a:pt x="68146" y="25632"/>
                    <a:pt x="68414" y="25632"/>
                  </a:cubicBezTo>
                  <a:cubicBezTo>
                    <a:pt x="68471" y="25632"/>
                    <a:pt x="68529" y="25616"/>
                    <a:pt x="68587" y="25577"/>
                  </a:cubicBezTo>
                  <a:cubicBezTo>
                    <a:pt x="69326" y="26085"/>
                    <a:pt x="70376" y="26154"/>
                    <a:pt x="71184" y="26593"/>
                  </a:cubicBezTo>
                  <a:cubicBezTo>
                    <a:pt x="71469" y="26825"/>
                    <a:pt x="71831" y="27016"/>
                    <a:pt x="72204" y="27016"/>
                  </a:cubicBezTo>
                  <a:cubicBezTo>
                    <a:pt x="72314" y="27016"/>
                    <a:pt x="72424" y="26999"/>
                    <a:pt x="72534" y="26962"/>
                  </a:cubicBezTo>
                  <a:cubicBezTo>
                    <a:pt x="72545" y="26961"/>
                    <a:pt x="72556" y="26960"/>
                    <a:pt x="72568" y="26960"/>
                  </a:cubicBezTo>
                  <a:cubicBezTo>
                    <a:pt x="72813" y="26960"/>
                    <a:pt x="73123" y="27380"/>
                    <a:pt x="73338" y="27380"/>
                  </a:cubicBezTo>
                  <a:cubicBezTo>
                    <a:pt x="73424" y="27380"/>
                    <a:pt x="73494" y="27313"/>
                    <a:pt x="73539" y="27124"/>
                  </a:cubicBezTo>
                  <a:cubicBezTo>
                    <a:pt x="73666" y="27228"/>
                    <a:pt x="73746" y="27320"/>
                    <a:pt x="73781" y="27424"/>
                  </a:cubicBezTo>
                  <a:cubicBezTo>
                    <a:pt x="73862" y="28301"/>
                    <a:pt x="75051" y="27828"/>
                    <a:pt x="75524" y="28151"/>
                  </a:cubicBezTo>
                  <a:cubicBezTo>
                    <a:pt x="75986" y="28578"/>
                    <a:pt x="77001" y="28278"/>
                    <a:pt x="77636" y="28521"/>
                  </a:cubicBezTo>
                  <a:cubicBezTo>
                    <a:pt x="78287" y="28636"/>
                    <a:pt x="78952" y="28883"/>
                    <a:pt x="79635" y="28883"/>
                  </a:cubicBezTo>
                  <a:cubicBezTo>
                    <a:pt x="79837" y="28883"/>
                    <a:pt x="80040" y="28862"/>
                    <a:pt x="80245" y="28809"/>
                  </a:cubicBezTo>
                  <a:cubicBezTo>
                    <a:pt x="80414" y="28843"/>
                    <a:pt x="80595" y="28928"/>
                    <a:pt x="80776" y="28928"/>
                  </a:cubicBezTo>
                  <a:cubicBezTo>
                    <a:pt x="80904" y="28928"/>
                    <a:pt x="81032" y="28885"/>
                    <a:pt x="81157" y="28751"/>
                  </a:cubicBezTo>
                  <a:cubicBezTo>
                    <a:pt x="81346" y="28682"/>
                    <a:pt x="81520" y="28658"/>
                    <a:pt x="81688" y="28658"/>
                  </a:cubicBezTo>
                  <a:cubicBezTo>
                    <a:pt x="82054" y="28658"/>
                    <a:pt x="82392" y="28774"/>
                    <a:pt x="82796" y="28798"/>
                  </a:cubicBezTo>
                  <a:cubicBezTo>
                    <a:pt x="82935" y="28820"/>
                    <a:pt x="83071" y="28830"/>
                    <a:pt x="83205" y="28830"/>
                  </a:cubicBezTo>
                  <a:cubicBezTo>
                    <a:pt x="84230" y="28830"/>
                    <a:pt x="85130" y="28244"/>
                    <a:pt x="86120" y="28244"/>
                  </a:cubicBezTo>
                  <a:cubicBezTo>
                    <a:pt x="86430" y="28373"/>
                    <a:pt x="86747" y="28459"/>
                    <a:pt x="87084" y="28459"/>
                  </a:cubicBezTo>
                  <a:cubicBezTo>
                    <a:pt x="87349" y="28459"/>
                    <a:pt x="87626" y="28405"/>
                    <a:pt x="87921" y="28278"/>
                  </a:cubicBezTo>
                  <a:cubicBezTo>
                    <a:pt x="88187" y="28189"/>
                    <a:pt x="88499" y="28059"/>
                    <a:pt x="88749" y="28059"/>
                  </a:cubicBezTo>
                  <a:cubicBezTo>
                    <a:pt x="88954" y="28059"/>
                    <a:pt x="89117" y="28146"/>
                    <a:pt x="89179" y="28417"/>
                  </a:cubicBezTo>
                  <a:cubicBezTo>
                    <a:pt x="89202" y="28521"/>
                    <a:pt x="89294" y="28613"/>
                    <a:pt x="89410" y="28613"/>
                  </a:cubicBezTo>
                  <a:cubicBezTo>
                    <a:pt x="89574" y="28625"/>
                    <a:pt x="89752" y="28632"/>
                    <a:pt x="89937" y="28632"/>
                  </a:cubicBezTo>
                  <a:cubicBezTo>
                    <a:pt x="90844" y="28632"/>
                    <a:pt x="91926" y="28461"/>
                    <a:pt x="92434" y="27828"/>
                  </a:cubicBezTo>
                  <a:cubicBezTo>
                    <a:pt x="93461" y="27574"/>
                    <a:pt x="94558" y="27378"/>
                    <a:pt x="95527" y="27124"/>
                  </a:cubicBezTo>
                  <a:cubicBezTo>
                    <a:pt x="95745" y="27210"/>
                    <a:pt x="95962" y="27231"/>
                    <a:pt x="96179" y="27231"/>
                  </a:cubicBezTo>
                  <a:cubicBezTo>
                    <a:pt x="96376" y="27231"/>
                    <a:pt x="96572" y="27214"/>
                    <a:pt x="96766" y="27214"/>
                  </a:cubicBezTo>
                  <a:cubicBezTo>
                    <a:pt x="96959" y="27214"/>
                    <a:pt x="97151" y="27230"/>
                    <a:pt x="97340" y="27297"/>
                  </a:cubicBezTo>
                  <a:cubicBezTo>
                    <a:pt x="97728" y="27420"/>
                    <a:pt x="98122" y="27534"/>
                    <a:pt x="98495" y="27534"/>
                  </a:cubicBezTo>
                  <a:cubicBezTo>
                    <a:pt x="98821" y="27534"/>
                    <a:pt x="99131" y="27447"/>
                    <a:pt x="99406" y="27205"/>
                  </a:cubicBezTo>
                  <a:cubicBezTo>
                    <a:pt x="99460" y="27191"/>
                    <a:pt x="99517" y="27184"/>
                    <a:pt x="99575" y="27184"/>
                  </a:cubicBezTo>
                  <a:cubicBezTo>
                    <a:pt x="99916" y="27184"/>
                    <a:pt x="100309" y="27394"/>
                    <a:pt x="100647" y="27394"/>
                  </a:cubicBezTo>
                  <a:cubicBezTo>
                    <a:pt x="100813" y="27394"/>
                    <a:pt x="100965" y="27343"/>
                    <a:pt x="101091" y="27193"/>
                  </a:cubicBezTo>
                  <a:cubicBezTo>
                    <a:pt x="101405" y="27280"/>
                    <a:pt x="101811" y="27452"/>
                    <a:pt x="102151" y="27452"/>
                  </a:cubicBezTo>
                  <a:cubicBezTo>
                    <a:pt x="102400" y="27452"/>
                    <a:pt x="102613" y="27360"/>
                    <a:pt x="102730" y="27078"/>
                  </a:cubicBezTo>
                  <a:cubicBezTo>
                    <a:pt x="103051" y="27322"/>
                    <a:pt x="103275" y="27382"/>
                    <a:pt x="103483" y="27382"/>
                  </a:cubicBezTo>
                  <a:cubicBezTo>
                    <a:pt x="103687" y="27382"/>
                    <a:pt x="103876" y="27325"/>
                    <a:pt x="104126" y="27325"/>
                  </a:cubicBezTo>
                  <a:cubicBezTo>
                    <a:pt x="104201" y="27325"/>
                    <a:pt x="104281" y="27330"/>
                    <a:pt x="104369" y="27343"/>
                  </a:cubicBezTo>
                  <a:cubicBezTo>
                    <a:pt x="104524" y="27451"/>
                    <a:pt x="104662" y="27504"/>
                    <a:pt x="104795" y="27504"/>
                  </a:cubicBezTo>
                  <a:cubicBezTo>
                    <a:pt x="105020" y="27504"/>
                    <a:pt x="105231" y="27352"/>
                    <a:pt x="105477" y="27055"/>
                  </a:cubicBezTo>
                  <a:cubicBezTo>
                    <a:pt x="105558" y="27009"/>
                    <a:pt x="105593" y="26893"/>
                    <a:pt x="105558" y="26801"/>
                  </a:cubicBezTo>
                  <a:cubicBezTo>
                    <a:pt x="106147" y="26212"/>
                    <a:pt x="106481" y="25785"/>
                    <a:pt x="106481" y="25035"/>
                  </a:cubicBezTo>
                  <a:cubicBezTo>
                    <a:pt x="106747" y="24700"/>
                    <a:pt x="107209" y="24469"/>
                    <a:pt x="107139" y="23973"/>
                  </a:cubicBezTo>
                  <a:cubicBezTo>
                    <a:pt x="107128" y="23938"/>
                    <a:pt x="107128" y="23915"/>
                    <a:pt x="107312" y="23857"/>
                  </a:cubicBezTo>
                  <a:cubicBezTo>
                    <a:pt x="108421" y="23546"/>
                    <a:pt x="107474" y="22680"/>
                    <a:pt x="107693" y="22034"/>
                  </a:cubicBezTo>
                  <a:cubicBezTo>
                    <a:pt x="107901" y="21803"/>
                    <a:pt x="107878" y="21514"/>
                    <a:pt x="107728" y="21364"/>
                  </a:cubicBezTo>
                  <a:cubicBezTo>
                    <a:pt x="107774" y="21249"/>
                    <a:pt x="108167" y="20937"/>
                    <a:pt x="108224" y="20718"/>
                  </a:cubicBezTo>
                  <a:cubicBezTo>
                    <a:pt x="108386" y="20187"/>
                    <a:pt x="108548" y="20129"/>
                    <a:pt x="108871" y="20014"/>
                  </a:cubicBezTo>
                  <a:cubicBezTo>
                    <a:pt x="109044" y="19933"/>
                    <a:pt x="109448" y="19852"/>
                    <a:pt x="109413" y="19575"/>
                  </a:cubicBezTo>
                  <a:cubicBezTo>
                    <a:pt x="109402" y="19125"/>
                    <a:pt x="109760" y="18721"/>
                    <a:pt x="109598" y="18236"/>
                  </a:cubicBezTo>
                  <a:cubicBezTo>
                    <a:pt x="109563" y="18121"/>
                    <a:pt x="109563" y="18121"/>
                    <a:pt x="109679" y="17994"/>
                  </a:cubicBezTo>
                  <a:cubicBezTo>
                    <a:pt x="110083" y="17601"/>
                    <a:pt x="109910" y="17082"/>
                    <a:pt x="110290" y="16724"/>
                  </a:cubicBezTo>
                  <a:cubicBezTo>
                    <a:pt x="110348" y="16666"/>
                    <a:pt x="110371" y="16574"/>
                    <a:pt x="110360" y="16505"/>
                  </a:cubicBezTo>
                  <a:cubicBezTo>
                    <a:pt x="110787" y="15939"/>
                    <a:pt x="111295" y="14877"/>
                    <a:pt x="110948" y="14150"/>
                  </a:cubicBezTo>
                  <a:cubicBezTo>
                    <a:pt x="111306" y="13919"/>
                    <a:pt x="111641" y="13608"/>
                    <a:pt x="111906" y="13238"/>
                  </a:cubicBezTo>
                  <a:cubicBezTo>
                    <a:pt x="112160" y="13030"/>
                    <a:pt x="112680" y="12719"/>
                    <a:pt x="112403" y="12280"/>
                  </a:cubicBezTo>
                  <a:cubicBezTo>
                    <a:pt x="112460" y="11992"/>
                    <a:pt x="112322" y="11715"/>
                    <a:pt x="112218" y="11438"/>
                  </a:cubicBezTo>
                  <a:cubicBezTo>
                    <a:pt x="112680" y="11276"/>
                    <a:pt x="112922" y="10803"/>
                    <a:pt x="113384" y="10733"/>
                  </a:cubicBezTo>
                  <a:cubicBezTo>
                    <a:pt x="113499" y="10722"/>
                    <a:pt x="113615" y="10606"/>
                    <a:pt x="113661" y="10514"/>
                  </a:cubicBezTo>
                  <a:cubicBezTo>
                    <a:pt x="113834" y="10168"/>
                    <a:pt x="113788" y="9256"/>
                    <a:pt x="114065" y="9025"/>
                  </a:cubicBezTo>
                  <a:cubicBezTo>
                    <a:pt x="114330" y="8840"/>
                    <a:pt x="114411" y="8656"/>
                    <a:pt x="114515" y="8448"/>
                  </a:cubicBezTo>
                  <a:cubicBezTo>
                    <a:pt x="114626" y="8501"/>
                    <a:pt x="114737" y="8525"/>
                    <a:pt x="114842" y="8525"/>
                  </a:cubicBezTo>
                  <a:cubicBezTo>
                    <a:pt x="115305" y="8525"/>
                    <a:pt x="115646" y="8061"/>
                    <a:pt x="115288" y="7629"/>
                  </a:cubicBezTo>
                  <a:cubicBezTo>
                    <a:pt x="115542" y="7178"/>
                    <a:pt x="115808" y="6347"/>
                    <a:pt x="116373" y="6336"/>
                  </a:cubicBezTo>
                  <a:cubicBezTo>
                    <a:pt x="116500" y="6336"/>
                    <a:pt x="116604" y="6255"/>
                    <a:pt x="116662" y="6128"/>
                  </a:cubicBezTo>
                  <a:cubicBezTo>
                    <a:pt x="116928" y="5470"/>
                    <a:pt x="117539" y="5424"/>
                    <a:pt x="117978" y="4928"/>
                  </a:cubicBezTo>
                  <a:cubicBezTo>
                    <a:pt x="118266" y="4662"/>
                    <a:pt x="118913" y="4731"/>
                    <a:pt x="119236" y="4431"/>
                  </a:cubicBezTo>
                  <a:cubicBezTo>
                    <a:pt x="119652" y="4108"/>
                    <a:pt x="119409" y="3750"/>
                    <a:pt x="119986" y="3600"/>
                  </a:cubicBezTo>
                  <a:cubicBezTo>
                    <a:pt x="120713" y="3450"/>
                    <a:pt x="121117" y="3081"/>
                    <a:pt x="121568" y="2504"/>
                  </a:cubicBezTo>
                  <a:cubicBezTo>
                    <a:pt x="121682" y="2547"/>
                    <a:pt x="121809" y="2566"/>
                    <a:pt x="121943" y="2566"/>
                  </a:cubicBezTo>
                  <a:cubicBezTo>
                    <a:pt x="122592" y="2566"/>
                    <a:pt x="123416" y="2136"/>
                    <a:pt x="123922" y="2030"/>
                  </a:cubicBezTo>
                  <a:cubicBezTo>
                    <a:pt x="124046" y="2054"/>
                    <a:pt x="124208" y="2086"/>
                    <a:pt x="124367" y="2086"/>
                  </a:cubicBezTo>
                  <a:cubicBezTo>
                    <a:pt x="124595" y="2086"/>
                    <a:pt x="124815" y="2021"/>
                    <a:pt x="124903" y="1776"/>
                  </a:cubicBezTo>
                  <a:cubicBezTo>
                    <a:pt x="124998" y="1691"/>
                    <a:pt x="125124" y="1674"/>
                    <a:pt x="125260" y="1674"/>
                  </a:cubicBezTo>
                  <a:cubicBezTo>
                    <a:pt x="125351" y="1674"/>
                    <a:pt x="125448" y="1682"/>
                    <a:pt x="125542" y="1682"/>
                  </a:cubicBezTo>
                  <a:cubicBezTo>
                    <a:pt x="125668" y="1682"/>
                    <a:pt x="125791" y="1668"/>
                    <a:pt x="125896" y="1603"/>
                  </a:cubicBezTo>
                  <a:cubicBezTo>
                    <a:pt x="125908" y="1605"/>
                    <a:pt x="125919" y="1605"/>
                    <a:pt x="125929" y="1605"/>
                  </a:cubicBezTo>
                  <a:cubicBezTo>
                    <a:pt x="126082" y="1605"/>
                    <a:pt x="126095" y="1453"/>
                    <a:pt x="126300" y="1453"/>
                  </a:cubicBezTo>
                  <a:cubicBezTo>
                    <a:pt x="126658" y="1453"/>
                    <a:pt x="126831" y="1095"/>
                    <a:pt x="126831" y="761"/>
                  </a:cubicBezTo>
                  <a:cubicBezTo>
                    <a:pt x="126910" y="725"/>
                    <a:pt x="126970" y="710"/>
                    <a:pt x="127034" y="710"/>
                  </a:cubicBezTo>
                  <a:cubicBezTo>
                    <a:pt x="127054" y="710"/>
                    <a:pt x="127075" y="712"/>
                    <a:pt x="127097" y="714"/>
                  </a:cubicBezTo>
                  <a:cubicBezTo>
                    <a:pt x="127371" y="948"/>
                    <a:pt x="127874" y="1123"/>
                    <a:pt x="128348" y="1123"/>
                  </a:cubicBezTo>
                  <a:cubicBezTo>
                    <a:pt x="128810" y="1123"/>
                    <a:pt x="129246" y="957"/>
                    <a:pt x="129417" y="518"/>
                  </a:cubicBezTo>
                  <a:cubicBezTo>
                    <a:pt x="129715" y="553"/>
                    <a:pt x="130013" y="768"/>
                    <a:pt x="130342" y="768"/>
                  </a:cubicBezTo>
                  <a:cubicBezTo>
                    <a:pt x="130445" y="768"/>
                    <a:pt x="130552" y="747"/>
                    <a:pt x="130663" y="691"/>
                  </a:cubicBezTo>
                  <a:cubicBezTo>
                    <a:pt x="130730" y="651"/>
                    <a:pt x="130790" y="635"/>
                    <a:pt x="130846" y="635"/>
                  </a:cubicBezTo>
                  <a:cubicBezTo>
                    <a:pt x="131001" y="635"/>
                    <a:pt x="131127" y="751"/>
                    <a:pt x="131298" y="751"/>
                  </a:cubicBezTo>
                  <a:cubicBezTo>
                    <a:pt x="131310" y="751"/>
                    <a:pt x="131321" y="750"/>
                    <a:pt x="131333" y="749"/>
                  </a:cubicBezTo>
                  <a:cubicBezTo>
                    <a:pt x="132626" y="2100"/>
                    <a:pt x="134265" y="2850"/>
                    <a:pt x="136123" y="3138"/>
                  </a:cubicBezTo>
                  <a:cubicBezTo>
                    <a:pt x="136131" y="3138"/>
                    <a:pt x="136140" y="3138"/>
                    <a:pt x="136148" y="3138"/>
                  </a:cubicBezTo>
                  <a:cubicBezTo>
                    <a:pt x="136961" y="3138"/>
                    <a:pt x="137331" y="3695"/>
                    <a:pt x="138051" y="3923"/>
                  </a:cubicBezTo>
                  <a:cubicBezTo>
                    <a:pt x="138605" y="4027"/>
                    <a:pt x="138755" y="4627"/>
                    <a:pt x="139066" y="4985"/>
                  </a:cubicBezTo>
                  <a:cubicBezTo>
                    <a:pt x="139690" y="5447"/>
                    <a:pt x="140128" y="6393"/>
                    <a:pt x="140855" y="6636"/>
                  </a:cubicBezTo>
                  <a:cubicBezTo>
                    <a:pt x="141040" y="6700"/>
                    <a:pt x="141247" y="6972"/>
                    <a:pt x="141464" y="6972"/>
                  </a:cubicBezTo>
                  <a:cubicBezTo>
                    <a:pt x="141518" y="6972"/>
                    <a:pt x="141573" y="6955"/>
                    <a:pt x="141629" y="6913"/>
                  </a:cubicBezTo>
                  <a:cubicBezTo>
                    <a:pt x="141767" y="6821"/>
                    <a:pt x="142067" y="6740"/>
                    <a:pt x="141987" y="6486"/>
                  </a:cubicBezTo>
                  <a:cubicBezTo>
                    <a:pt x="142414" y="6290"/>
                    <a:pt x="143095" y="6544"/>
                    <a:pt x="143453" y="6070"/>
                  </a:cubicBezTo>
                  <a:cubicBezTo>
                    <a:pt x="143699" y="6070"/>
                    <a:pt x="143919" y="6086"/>
                    <a:pt x="144155" y="6086"/>
                  </a:cubicBezTo>
                  <a:cubicBezTo>
                    <a:pt x="144273" y="6086"/>
                    <a:pt x="144395" y="6082"/>
                    <a:pt x="144526" y="6070"/>
                  </a:cubicBezTo>
                  <a:cubicBezTo>
                    <a:pt x="145439" y="6194"/>
                    <a:pt x="146368" y="6333"/>
                    <a:pt x="147293" y="6333"/>
                  </a:cubicBezTo>
                  <a:cubicBezTo>
                    <a:pt x="147490" y="6333"/>
                    <a:pt x="147688" y="6327"/>
                    <a:pt x="147885" y="6313"/>
                  </a:cubicBezTo>
                  <a:cubicBezTo>
                    <a:pt x="148474" y="6855"/>
                    <a:pt x="149316" y="7144"/>
                    <a:pt x="150032" y="7398"/>
                  </a:cubicBezTo>
                  <a:cubicBezTo>
                    <a:pt x="150771" y="8079"/>
                    <a:pt x="150771" y="7744"/>
                    <a:pt x="150886" y="8737"/>
                  </a:cubicBezTo>
                  <a:cubicBezTo>
                    <a:pt x="151475" y="9706"/>
                    <a:pt x="151151" y="9637"/>
                    <a:pt x="150297" y="10029"/>
                  </a:cubicBezTo>
                  <a:cubicBezTo>
                    <a:pt x="150558" y="9790"/>
                    <a:pt x="150430" y="8233"/>
                    <a:pt x="149981" y="8233"/>
                  </a:cubicBezTo>
                  <a:cubicBezTo>
                    <a:pt x="149953" y="8233"/>
                    <a:pt x="149924" y="8239"/>
                    <a:pt x="149893" y="8252"/>
                  </a:cubicBezTo>
                  <a:cubicBezTo>
                    <a:pt x="149674" y="7836"/>
                    <a:pt x="149085" y="7605"/>
                    <a:pt x="148612" y="7409"/>
                  </a:cubicBezTo>
                  <a:cubicBezTo>
                    <a:pt x="147663" y="6980"/>
                    <a:pt x="146858" y="6474"/>
                    <a:pt x="145775" y="6474"/>
                  </a:cubicBezTo>
                  <a:cubicBezTo>
                    <a:pt x="145751" y="6474"/>
                    <a:pt x="145727" y="6474"/>
                    <a:pt x="145703" y="6474"/>
                  </a:cubicBezTo>
                  <a:cubicBezTo>
                    <a:pt x="145681" y="6474"/>
                    <a:pt x="145659" y="6473"/>
                    <a:pt x="145636" y="6473"/>
                  </a:cubicBezTo>
                  <a:cubicBezTo>
                    <a:pt x="144196" y="6473"/>
                    <a:pt x="141468" y="7894"/>
                    <a:pt x="142229" y="9360"/>
                  </a:cubicBezTo>
                  <a:cubicBezTo>
                    <a:pt x="142114" y="9914"/>
                    <a:pt x="142160" y="10491"/>
                    <a:pt x="142217" y="11022"/>
                  </a:cubicBezTo>
                  <a:cubicBezTo>
                    <a:pt x="142168" y="10661"/>
                    <a:pt x="142069" y="10522"/>
                    <a:pt x="141980" y="10522"/>
                  </a:cubicBezTo>
                  <a:cubicBezTo>
                    <a:pt x="141839" y="10522"/>
                    <a:pt x="141722" y="10873"/>
                    <a:pt x="141871" y="11241"/>
                  </a:cubicBezTo>
                  <a:cubicBezTo>
                    <a:pt x="142090" y="11703"/>
                    <a:pt x="141652" y="11934"/>
                    <a:pt x="141837" y="12407"/>
                  </a:cubicBezTo>
                  <a:cubicBezTo>
                    <a:pt x="142264" y="13065"/>
                    <a:pt x="142564" y="13735"/>
                    <a:pt x="142979" y="14369"/>
                  </a:cubicBezTo>
                  <a:cubicBezTo>
                    <a:pt x="142968" y="15027"/>
                    <a:pt x="143903" y="15420"/>
                    <a:pt x="144364" y="15835"/>
                  </a:cubicBezTo>
                  <a:cubicBezTo>
                    <a:pt x="144688" y="16112"/>
                    <a:pt x="144434" y="16851"/>
                    <a:pt x="144895" y="17013"/>
                  </a:cubicBezTo>
                  <a:cubicBezTo>
                    <a:pt x="145011" y="17682"/>
                    <a:pt x="145646" y="18017"/>
                    <a:pt x="145980" y="18548"/>
                  </a:cubicBezTo>
                  <a:cubicBezTo>
                    <a:pt x="146130" y="19494"/>
                    <a:pt x="147308" y="19702"/>
                    <a:pt x="147516" y="20649"/>
                  </a:cubicBezTo>
                  <a:cubicBezTo>
                    <a:pt x="148439" y="22415"/>
                    <a:pt x="149974" y="23257"/>
                    <a:pt x="150032" y="25531"/>
                  </a:cubicBezTo>
                  <a:cubicBezTo>
                    <a:pt x="149489" y="26489"/>
                    <a:pt x="149374" y="27724"/>
                    <a:pt x="149028" y="28844"/>
                  </a:cubicBezTo>
                  <a:cubicBezTo>
                    <a:pt x="148944" y="28459"/>
                    <a:pt x="148908" y="27155"/>
                    <a:pt x="148411" y="27155"/>
                  </a:cubicBezTo>
                  <a:cubicBezTo>
                    <a:pt x="148357" y="27155"/>
                    <a:pt x="148297" y="27171"/>
                    <a:pt x="148231" y="27205"/>
                  </a:cubicBezTo>
                  <a:cubicBezTo>
                    <a:pt x="148185" y="27090"/>
                    <a:pt x="148111" y="27044"/>
                    <a:pt x="148040" y="27044"/>
                  </a:cubicBezTo>
                  <a:cubicBezTo>
                    <a:pt x="147897" y="27044"/>
                    <a:pt x="147765" y="27231"/>
                    <a:pt x="147896" y="27424"/>
                  </a:cubicBezTo>
                  <a:cubicBezTo>
                    <a:pt x="147827" y="27436"/>
                    <a:pt x="147769" y="27482"/>
                    <a:pt x="147758" y="27551"/>
                  </a:cubicBezTo>
                  <a:cubicBezTo>
                    <a:pt x="147539" y="27817"/>
                    <a:pt x="147896" y="28220"/>
                    <a:pt x="147827" y="28532"/>
                  </a:cubicBezTo>
                  <a:cubicBezTo>
                    <a:pt x="147800" y="28522"/>
                    <a:pt x="147774" y="28517"/>
                    <a:pt x="147749" y="28517"/>
                  </a:cubicBezTo>
                  <a:cubicBezTo>
                    <a:pt x="147602" y="28517"/>
                    <a:pt x="147498" y="28676"/>
                    <a:pt x="147527" y="28844"/>
                  </a:cubicBezTo>
                  <a:cubicBezTo>
                    <a:pt x="147516" y="28844"/>
                    <a:pt x="147516" y="28855"/>
                    <a:pt x="147492" y="28855"/>
                  </a:cubicBezTo>
                  <a:cubicBezTo>
                    <a:pt x="147469" y="28846"/>
                    <a:pt x="147445" y="28842"/>
                    <a:pt x="147422" y="28842"/>
                  </a:cubicBezTo>
                  <a:cubicBezTo>
                    <a:pt x="147302" y="28842"/>
                    <a:pt x="147208" y="28960"/>
                    <a:pt x="147227" y="29086"/>
                  </a:cubicBezTo>
                  <a:cubicBezTo>
                    <a:pt x="147198" y="28972"/>
                    <a:pt x="147085" y="28888"/>
                    <a:pt x="146982" y="28888"/>
                  </a:cubicBezTo>
                  <a:cubicBezTo>
                    <a:pt x="146918" y="28888"/>
                    <a:pt x="146858" y="28919"/>
                    <a:pt x="146823" y="28994"/>
                  </a:cubicBezTo>
                  <a:cubicBezTo>
                    <a:pt x="146776" y="29051"/>
                    <a:pt x="146666" y="29063"/>
                    <a:pt x="146536" y="29063"/>
                  </a:cubicBezTo>
                  <a:cubicBezTo>
                    <a:pt x="146428" y="29063"/>
                    <a:pt x="146307" y="29054"/>
                    <a:pt x="146197" y="29054"/>
                  </a:cubicBezTo>
                  <a:cubicBezTo>
                    <a:pt x="145954" y="29054"/>
                    <a:pt x="145767" y="29098"/>
                    <a:pt x="145900" y="29375"/>
                  </a:cubicBezTo>
                  <a:cubicBezTo>
                    <a:pt x="145900" y="29375"/>
                    <a:pt x="145876" y="29375"/>
                    <a:pt x="145876" y="29386"/>
                  </a:cubicBezTo>
                  <a:cubicBezTo>
                    <a:pt x="145842" y="29334"/>
                    <a:pt x="145784" y="29308"/>
                    <a:pt x="145726" y="29308"/>
                  </a:cubicBezTo>
                  <a:cubicBezTo>
                    <a:pt x="145669" y="29308"/>
                    <a:pt x="145611" y="29334"/>
                    <a:pt x="145576" y="29386"/>
                  </a:cubicBezTo>
                  <a:cubicBezTo>
                    <a:pt x="145544" y="29360"/>
                    <a:pt x="145497" y="29345"/>
                    <a:pt x="145450" y="29345"/>
                  </a:cubicBezTo>
                  <a:cubicBezTo>
                    <a:pt x="145413" y="29345"/>
                    <a:pt x="145376" y="29355"/>
                    <a:pt x="145346" y="29375"/>
                  </a:cubicBezTo>
                  <a:cubicBezTo>
                    <a:pt x="145334" y="29363"/>
                    <a:pt x="145322" y="29340"/>
                    <a:pt x="145299" y="29340"/>
                  </a:cubicBezTo>
                  <a:cubicBezTo>
                    <a:pt x="145292" y="29258"/>
                    <a:pt x="145212" y="29208"/>
                    <a:pt x="145136" y="29208"/>
                  </a:cubicBezTo>
                  <a:cubicBezTo>
                    <a:pt x="145084" y="29208"/>
                    <a:pt x="145034" y="29231"/>
                    <a:pt x="145011" y="29282"/>
                  </a:cubicBezTo>
                  <a:cubicBezTo>
                    <a:pt x="144994" y="29189"/>
                    <a:pt x="144934" y="29151"/>
                    <a:pt x="144865" y="29151"/>
                  </a:cubicBezTo>
                  <a:cubicBezTo>
                    <a:pt x="144788" y="29151"/>
                    <a:pt x="144701" y="29198"/>
                    <a:pt x="144653" y="29271"/>
                  </a:cubicBezTo>
                  <a:cubicBezTo>
                    <a:pt x="144648" y="29015"/>
                    <a:pt x="144540" y="28902"/>
                    <a:pt x="144433" y="28902"/>
                  </a:cubicBezTo>
                  <a:cubicBezTo>
                    <a:pt x="144298" y="28902"/>
                    <a:pt x="144162" y="29079"/>
                    <a:pt x="144226" y="29375"/>
                  </a:cubicBezTo>
                  <a:cubicBezTo>
                    <a:pt x="144103" y="29233"/>
                    <a:pt x="144034" y="28935"/>
                    <a:pt x="143854" y="28935"/>
                  </a:cubicBezTo>
                  <a:cubicBezTo>
                    <a:pt x="143814" y="28935"/>
                    <a:pt x="143770" y="28949"/>
                    <a:pt x="143718" y="28982"/>
                  </a:cubicBezTo>
                  <a:cubicBezTo>
                    <a:pt x="143660" y="28959"/>
                    <a:pt x="143591" y="28959"/>
                    <a:pt x="143499" y="28959"/>
                  </a:cubicBezTo>
                  <a:cubicBezTo>
                    <a:pt x="143476" y="28925"/>
                    <a:pt x="143429" y="28913"/>
                    <a:pt x="143395" y="28913"/>
                  </a:cubicBezTo>
                  <a:cubicBezTo>
                    <a:pt x="143374" y="28816"/>
                    <a:pt x="143274" y="28739"/>
                    <a:pt x="143184" y="28739"/>
                  </a:cubicBezTo>
                  <a:cubicBezTo>
                    <a:pt x="143126" y="28739"/>
                    <a:pt x="143071" y="28773"/>
                    <a:pt x="143049" y="28855"/>
                  </a:cubicBezTo>
                  <a:cubicBezTo>
                    <a:pt x="143018" y="28755"/>
                    <a:pt x="142935" y="28627"/>
                    <a:pt x="142815" y="28627"/>
                  </a:cubicBezTo>
                  <a:cubicBezTo>
                    <a:pt x="142797" y="28627"/>
                    <a:pt x="142779" y="28630"/>
                    <a:pt x="142760" y="28636"/>
                  </a:cubicBezTo>
                  <a:cubicBezTo>
                    <a:pt x="142727" y="28490"/>
                    <a:pt x="142578" y="28378"/>
                    <a:pt x="142457" y="28378"/>
                  </a:cubicBezTo>
                  <a:cubicBezTo>
                    <a:pt x="142367" y="28378"/>
                    <a:pt x="142292" y="28438"/>
                    <a:pt x="142287" y="28590"/>
                  </a:cubicBezTo>
                  <a:lnTo>
                    <a:pt x="142264" y="28590"/>
                  </a:lnTo>
                  <a:cubicBezTo>
                    <a:pt x="142210" y="28472"/>
                    <a:pt x="142176" y="28263"/>
                    <a:pt x="142022" y="28263"/>
                  </a:cubicBezTo>
                  <a:cubicBezTo>
                    <a:pt x="142011" y="28263"/>
                    <a:pt x="141999" y="28264"/>
                    <a:pt x="141987" y="28267"/>
                  </a:cubicBezTo>
                  <a:cubicBezTo>
                    <a:pt x="141927" y="28214"/>
                    <a:pt x="141872" y="28191"/>
                    <a:pt x="141824" y="28191"/>
                  </a:cubicBezTo>
                  <a:cubicBezTo>
                    <a:pt x="141469" y="28191"/>
                    <a:pt x="141442" y="29437"/>
                    <a:pt x="141864" y="29437"/>
                  </a:cubicBezTo>
                  <a:cubicBezTo>
                    <a:pt x="141891" y="29437"/>
                    <a:pt x="141921" y="29432"/>
                    <a:pt x="141952" y="29421"/>
                  </a:cubicBezTo>
                  <a:cubicBezTo>
                    <a:pt x="141999" y="29527"/>
                    <a:pt x="142070" y="29570"/>
                    <a:pt x="142140" y="29570"/>
                  </a:cubicBezTo>
                  <a:cubicBezTo>
                    <a:pt x="142274" y="29570"/>
                    <a:pt x="142404" y="29414"/>
                    <a:pt x="142359" y="29236"/>
                  </a:cubicBezTo>
                  <a:lnTo>
                    <a:pt x="142359" y="29236"/>
                  </a:lnTo>
                  <a:cubicBezTo>
                    <a:pt x="142403" y="29394"/>
                    <a:pt x="142511" y="29661"/>
                    <a:pt x="142715" y="29661"/>
                  </a:cubicBezTo>
                  <a:cubicBezTo>
                    <a:pt x="142736" y="29661"/>
                    <a:pt x="142759" y="29658"/>
                    <a:pt x="142783" y="29652"/>
                  </a:cubicBezTo>
                  <a:cubicBezTo>
                    <a:pt x="142818" y="29709"/>
                    <a:pt x="142898" y="29744"/>
                    <a:pt x="142968" y="29744"/>
                  </a:cubicBezTo>
                  <a:cubicBezTo>
                    <a:pt x="143028" y="29847"/>
                    <a:pt x="143142" y="29899"/>
                    <a:pt x="143257" y="29899"/>
                  </a:cubicBezTo>
                  <a:cubicBezTo>
                    <a:pt x="143362" y="29899"/>
                    <a:pt x="143467" y="29855"/>
                    <a:pt x="143533" y="29767"/>
                  </a:cubicBezTo>
                  <a:cubicBezTo>
                    <a:pt x="143542" y="29830"/>
                    <a:pt x="143622" y="29901"/>
                    <a:pt x="143706" y="29901"/>
                  </a:cubicBezTo>
                  <a:cubicBezTo>
                    <a:pt x="143729" y="29901"/>
                    <a:pt x="143753" y="29895"/>
                    <a:pt x="143776" y="29883"/>
                  </a:cubicBezTo>
                  <a:cubicBezTo>
                    <a:pt x="143811" y="30076"/>
                    <a:pt x="144009" y="30191"/>
                    <a:pt x="144180" y="30191"/>
                  </a:cubicBezTo>
                  <a:cubicBezTo>
                    <a:pt x="144348" y="30191"/>
                    <a:pt x="144491" y="30081"/>
                    <a:pt x="144434" y="29825"/>
                  </a:cubicBezTo>
                  <a:cubicBezTo>
                    <a:pt x="144457" y="29825"/>
                    <a:pt x="144470" y="29830"/>
                    <a:pt x="144486" y="29830"/>
                  </a:cubicBezTo>
                  <a:cubicBezTo>
                    <a:pt x="144494" y="29830"/>
                    <a:pt x="144503" y="29829"/>
                    <a:pt x="144514" y="29825"/>
                  </a:cubicBezTo>
                  <a:lnTo>
                    <a:pt x="144514" y="29825"/>
                  </a:lnTo>
                  <a:cubicBezTo>
                    <a:pt x="144484" y="30000"/>
                    <a:pt x="144535" y="30276"/>
                    <a:pt x="144736" y="30276"/>
                  </a:cubicBezTo>
                  <a:cubicBezTo>
                    <a:pt x="144760" y="30276"/>
                    <a:pt x="144786" y="30272"/>
                    <a:pt x="144815" y="30264"/>
                  </a:cubicBezTo>
                  <a:cubicBezTo>
                    <a:pt x="144826" y="30264"/>
                    <a:pt x="144826" y="30264"/>
                    <a:pt x="144838" y="30287"/>
                  </a:cubicBezTo>
                  <a:cubicBezTo>
                    <a:pt x="144795" y="30484"/>
                    <a:pt x="144931" y="30855"/>
                    <a:pt x="145080" y="30855"/>
                  </a:cubicBezTo>
                  <a:cubicBezTo>
                    <a:pt x="145131" y="30855"/>
                    <a:pt x="145183" y="30811"/>
                    <a:pt x="145230" y="30702"/>
                  </a:cubicBezTo>
                  <a:cubicBezTo>
                    <a:pt x="145265" y="30737"/>
                    <a:pt x="145320" y="30754"/>
                    <a:pt x="145374" y="30754"/>
                  </a:cubicBezTo>
                  <a:cubicBezTo>
                    <a:pt x="145429" y="30754"/>
                    <a:pt x="145484" y="30737"/>
                    <a:pt x="145519" y="30702"/>
                  </a:cubicBezTo>
                  <a:cubicBezTo>
                    <a:pt x="145554" y="30755"/>
                    <a:pt x="145623" y="30795"/>
                    <a:pt x="145690" y="30795"/>
                  </a:cubicBezTo>
                  <a:cubicBezTo>
                    <a:pt x="145710" y="30795"/>
                    <a:pt x="145731" y="30791"/>
                    <a:pt x="145750" y="30783"/>
                  </a:cubicBezTo>
                  <a:cubicBezTo>
                    <a:pt x="145784" y="30898"/>
                    <a:pt x="145807" y="31037"/>
                    <a:pt x="145934" y="31060"/>
                  </a:cubicBezTo>
                  <a:cubicBezTo>
                    <a:pt x="145934" y="31072"/>
                    <a:pt x="145957" y="31095"/>
                    <a:pt x="145957" y="31106"/>
                  </a:cubicBezTo>
                  <a:cubicBezTo>
                    <a:pt x="145299" y="31556"/>
                    <a:pt x="144514" y="31441"/>
                    <a:pt x="143764" y="31649"/>
                  </a:cubicBezTo>
                  <a:cubicBezTo>
                    <a:pt x="143686" y="31588"/>
                    <a:pt x="143575" y="31501"/>
                    <a:pt x="143471" y="31501"/>
                  </a:cubicBezTo>
                  <a:cubicBezTo>
                    <a:pt x="143437" y="31501"/>
                    <a:pt x="143403" y="31510"/>
                    <a:pt x="143372" y="31533"/>
                  </a:cubicBezTo>
                  <a:cubicBezTo>
                    <a:pt x="143285" y="31516"/>
                    <a:pt x="143204" y="31510"/>
                    <a:pt x="143124" y="31510"/>
                  </a:cubicBezTo>
                  <a:cubicBezTo>
                    <a:pt x="143043" y="31510"/>
                    <a:pt x="142962" y="31516"/>
                    <a:pt x="142875" y="31522"/>
                  </a:cubicBezTo>
                  <a:cubicBezTo>
                    <a:pt x="142821" y="31440"/>
                    <a:pt x="142722" y="31394"/>
                    <a:pt x="142625" y="31394"/>
                  </a:cubicBezTo>
                  <a:cubicBezTo>
                    <a:pt x="142557" y="31394"/>
                    <a:pt x="142489" y="31417"/>
                    <a:pt x="142437" y="31464"/>
                  </a:cubicBezTo>
                  <a:cubicBezTo>
                    <a:pt x="142391" y="31441"/>
                    <a:pt x="142344" y="31395"/>
                    <a:pt x="142287" y="31395"/>
                  </a:cubicBezTo>
                  <a:cubicBezTo>
                    <a:pt x="142253" y="31284"/>
                    <a:pt x="142150" y="31218"/>
                    <a:pt x="142048" y="31218"/>
                  </a:cubicBezTo>
                  <a:cubicBezTo>
                    <a:pt x="142011" y="31218"/>
                    <a:pt x="141974" y="31226"/>
                    <a:pt x="141940" y="31245"/>
                  </a:cubicBezTo>
                  <a:cubicBezTo>
                    <a:pt x="141883" y="31222"/>
                    <a:pt x="141813" y="31175"/>
                    <a:pt x="141744" y="31164"/>
                  </a:cubicBezTo>
                  <a:cubicBezTo>
                    <a:pt x="141713" y="31102"/>
                    <a:pt x="141652" y="31072"/>
                    <a:pt x="141587" y="31072"/>
                  </a:cubicBezTo>
                  <a:cubicBezTo>
                    <a:pt x="141554" y="31072"/>
                    <a:pt x="141521" y="31079"/>
                    <a:pt x="141490" y="31095"/>
                  </a:cubicBezTo>
                  <a:cubicBezTo>
                    <a:pt x="141445" y="30952"/>
                    <a:pt x="141377" y="30896"/>
                    <a:pt x="141310" y="30896"/>
                  </a:cubicBezTo>
                  <a:cubicBezTo>
                    <a:pt x="141170" y="30896"/>
                    <a:pt x="141035" y="31138"/>
                    <a:pt x="141121" y="31349"/>
                  </a:cubicBezTo>
                  <a:cubicBezTo>
                    <a:pt x="141109" y="31360"/>
                    <a:pt x="141086" y="31395"/>
                    <a:pt x="141075" y="31406"/>
                  </a:cubicBezTo>
                  <a:cubicBezTo>
                    <a:pt x="141040" y="31234"/>
                    <a:pt x="140922" y="31004"/>
                    <a:pt x="140764" y="31004"/>
                  </a:cubicBezTo>
                  <a:cubicBezTo>
                    <a:pt x="140710" y="31004"/>
                    <a:pt x="140651" y="31030"/>
                    <a:pt x="140590" y="31095"/>
                  </a:cubicBezTo>
                  <a:cubicBezTo>
                    <a:pt x="140567" y="31095"/>
                    <a:pt x="140555" y="31072"/>
                    <a:pt x="140544" y="31072"/>
                  </a:cubicBezTo>
                  <a:cubicBezTo>
                    <a:pt x="140445" y="30907"/>
                    <a:pt x="140378" y="30712"/>
                    <a:pt x="140164" y="30712"/>
                  </a:cubicBezTo>
                  <a:cubicBezTo>
                    <a:pt x="140153" y="30712"/>
                    <a:pt x="140141" y="30713"/>
                    <a:pt x="140128" y="30714"/>
                  </a:cubicBezTo>
                  <a:cubicBezTo>
                    <a:pt x="140105" y="30598"/>
                    <a:pt x="140036" y="30517"/>
                    <a:pt x="139920" y="30517"/>
                  </a:cubicBezTo>
                  <a:cubicBezTo>
                    <a:pt x="139855" y="30398"/>
                    <a:pt x="139782" y="30350"/>
                    <a:pt x="139713" y="30350"/>
                  </a:cubicBezTo>
                  <a:cubicBezTo>
                    <a:pt x="139549" y="30350"/>
                    <a:pt x="139407" y="30618"/>
                    <a:pt x="139447" y="30829"/>
                  </a:cubicBezTo>
                  <a:cubicBezTo>
                    <a:pt x="139394" y="30649"/>
                    <a:pt x="139302" y="30254"/>
                    <a:pt x="139064" y="30254"/>
                  </a:cubicBezTo>
                  <a:cubicBezTo>
                    <a:pt x="139043" y="30254"/>
                    <a:pt x="139020" y="30257"/>
                    <a:pt x="138997" y="30264"/>
                  </a:cubicBezTo>
                  <a:cubicBezTo>
                    <a:pt x="138904" y="30195"/>
                    <a:pt x="138835" y="30166"/>
                    <a:pt x="138783" y="30166"/>
                  </a:cubicBezTo>
                  <a:cubicBezTo>
                    <a:pt x="138566" y="30166"/>
                    <a:pt x="138679" y="30681"/>
                    <a:pt x="138801" y="30887"/>
                  </a:cubicBezTo>
                  <a:cubicBezTo>
                    <a:pt x="138708" y="30887"/>
                    <a:pt x="138628" y="30887"/>
                    <a:pt x="138535" y="30898"/>
                  </a:cubicBezTo>
                  <a:cubicBezTo>
                    <a:pt x="138577" y="30398"/>
                    <a:pt x="138254" y="29926"/>
                    <a:pt x="138074" y="29926"/>
                  </a:cubicBezTo>
                  <a:cubicBezTo>
                    <a:pt x="137956" y="29926"/>
                    <a:pt x="137899" y="30131"/>
                    <a:pt x="138051" y="30668"/>
                  </a:cubicBezTo>
                  <a:cubicBezTo>
                    <a:pt x="137935" y="30725"/>
                    <a:pt x="137912" y="30864"/>
                    <a:pt x="137958" y="30979"/>
                  </a:cubicBezTo>
                  <a:cubicBezTo>
                    <a:pt x="137912" y="30979"/>
                    <a:pt x="137889" y="30991"/>
                    <a:pt x="137843" y="31002"/>
                  </a:cubicBezTo>
                  <a:cubicBezTo>
                    <a:pt x="137912" y="30668"/>
                    <a:pt x="137797" y="30367"/>
                    <a:pt x="137785" y="30033"/>
                  </a:cubicBezTo>
                  <a:cubicBezTo>
                    <a:pt x="137725" y="29884"/>
                    <a:pt x="137652" y="29825"/>
                    <a:pt x="137580" y="29825"/>
                  </a:cubicBezTo>
                  <a:cubicBezTo>
                    <a:pt x="137419" y="29825"/>
                    <a:pt x="137268" y="30124"/>
                    <a:pt x="137300" y="30356"/>
                  </a:cubicBezTo>
                  <a:cubicBezTo>
                    <a:pt x="137272" y="30349"/>
                    <a:pt x="137244" y="30338"/>
                    <a:pt x="137216" y="30338"/>
                  </a:cubicBezTo>
                  <a:cubicBezTo>
                    <a:pt x="137198" y="30338"/>
                    <a:pt x="137180" y="30342"/>
                    <a:pt x="137162" y="30356"/>
                  </a:cubicBezTo>
                  <a:cubicBezTo>
                    <a:pt x="137154" y="30125"/>
                    <a:pt x="136933" y="29782"/>
                    <a:pt x="136728" y="29782"/>
                  </a:cubicBezTo>
                  <a:cubicBezTo>
                    <a:pt x="136646" y="29782"/>
                    <a:pt x="136566" y="29837"/>
                    <a:pt x="136504" y="29975"/>
                  </a:cubicBezTo>
                  <a:cubicBezTo>
                    <a:pt x="136394" y="30295"/>
                    <a:pt x="136509" y="30823"/>
                    <a:pt x="136827" y="30823"/>
                  </a:cubicBezTo>
                  <a:cubicBezTo>
                    <a:pt x="136876" y="30823"/>
                    <a:pt x="136930" y="30811"/>
                    <a:pt x="136989" y="30783"/>
                  </a:cubicBezTo>
                  <a:lnTo>
                    <a:pt x="137023" y="30760"/>
                  </a:lnTo>
                  <a:lnTo>
                    <a:pt x="137046" y="30725"/>
                  </a:lnTo>
                  <a:cubicBezTo>
                    <a:pt x="137069" y="30841"/>
                    <a:pt x="137046" y="31095"/>
                    <a:pt x="137196" y="31118"/>
                  </a:cubicBezTo>
                  <a:cubicBezTo>
                    <a:pt x="137196" y="31129"/>
                    <a:pt x="137185" y="31164"/>
                    <a:pt x="137162" y="31164"/>
                  </a:cubicBezTo>
                  <a:cubicBezTo>
                    <a:pt x="136723" y="31245"/>
                    <a:pt x="136631" y="31799"/>
                    <a:pt x="136296" y="32087"/>
                  </a:cubicBezTo>
                  <a:cubicBezTo>
                    <a:pt x="135938" y="32595"/>
                    <a:pt x="135292" y="33022"/>
                    <a:pt x="135453" y="33715"/>
                  </a:cubicBezTo>
                  <a:cubicBezTo>
                    <a:pt x="135338" y="33819"/>
                    <a:pt x="135315" y="33957"/>
                    <a:pt x="135246" y="34061"/>
                  </a:cubicBezTo>
                  <a:cubicBezTo>
                    <a:pt x="135210" y="34054"/>
                    <a:pt x="135174" y="34050"/>
                    <a:pt x="135138" y="34050"/>
                  </a:cubicBezTo>
                  <a:cubicBezTo>
                    <a:pt x="134900" y="34050"/>
                    <a:pt x="134697" y="34214"/>
                    <a:pt x="134888" y="34465"/>
                  </a:cubicBezTo>
                  <a:cubicBezTo>
                    <a:pt x="134876" y="34500"/>
                    <a:pt x="134876" y="34523"/>
                    <a:pt x="134876" y="34569"/>
                  </a:cubicBezTo>
                  <a:cubicBezTo>
                    <a:pt x="134784" y="34707"/>
                    <a:pt x="134703" y="34811"/>
                    <a:pt x="134553" y="34915"/>
                  </a:cubicBezTo>
                  <a:cubicBezTo>
                    <a:pt x="133791" y="35042"/>
                    <a:pt x="134068" y="36635"/>
                    <a:pt x="134253" y="37224"/>
                  </a:cubicBezTo>
                  <a:cubicBezTo>
                    <a:pt x="134091" y="37697"/>
                    <a:pt x="133572" y="37743"/>
                    <a:pt x="133180" y="37928"/>
                  </a:cubicBezTo>
                  <a:cubicBezTo>
                    <a:pt x="132718" y="38320"/>
                    <a:pt x="133064" y="39036"/>
                    <a:pt x="133203" y="39498"/>
                  </a:cubicBezTo>
                  <a:cubicBezTo>
                    <a:pt x="133064" y="39705"/>
                    <a:pt x="133087" y="40005"/>
                    <a:pt x="133122" y="40248"/>
                  </a:cubicBezTo>
                  <a:cubicBezTo>
                    <a:pt x="132856" y="41114"/>
                    <a:pt x="132810" y="42025"/>
                    <a:pt x="132891" y="42937"/>
                  </a:cubicBezTo>
                  <a:cubicBezTo>
                    <a:pt x="132856" y="43988"/>
                    <a:pt x="132464" y="44980"/>
                    <a:pt x="132568" y="46065"/>
                  </a:cubicBezTo>
                  <a:cubicBezTo>
                    <a:pt x="132406" y="46908"/>
                    <a:pt x="131425" y="47439"/>
                    <a:pt x="131875" y="48351"/>
                  </a:cubicBezTo>
                  <a:cubicBezTo>
                    <a:pt x="131564" y="48836"/>
                    <a:pt x="130848" y="49216"/>
                    <a:pt x="130871" y="49828"/>
                  </a:cubicBezTo>
                  <a:cubicBezTo>
                    <a:pt x="130686" y="50394"/>
                    <a:pt x="130467" y="50902"/>
                    <a:pt x="130790" y="51525"/>
                  </a:cubicBezTo>
                  <a:cubicBezTo>
                    <a:pt x="130848" y="52010"/>
                    <a:pt x="130502" y="52541"/>
                    <a:pt x="130317" y="52991"/>
                  </a:cubicBezTo>
                  <a:cubicBezTo>
                    <a:pt x="130285" y="52981"/>
                    <a:pt x="130251" y="52977"/>
                    <a:pt x="130217" y="52977"/>
                  </a:cubicBezTo>
                  <a:cubicBezTo>
                    <a:pt x="130000" y="52977"/>
                    <a:pt x="129759" y="53154"/>
                    <a:pt x="129878" y="53383"/>
                  </a:cubicBezTo>
                  <a:cubicBezTo>
                    <a:pt x="129648" y="54157"/>
                    <a:pt x="129855" y="54999"/>
                    <a:pt x="129428" y="55738"/>
                  </a:cubicBezTo>
                  <a:cubicBezTo>
                    <a:pt x="129315" y="55813"/>
                    <a:pt x="129221" y="55837"/>
                    <a:pt x="129138" y="55837"/>
                  </a:cubicBezTo>
                  <a:cubicBezTo>
                    <a:pt x="128981" y="55837"/>
                    <a:pt x="128863" y="55750"/>
                    <a:pt x="128726" y="55750"/>
                  </a:cubicBezTo>
                  <a:cubicBezTo>
                    <a:pt x="128699" y="55750"/>
                    <a:pt x="128672" y="55753"/>
                    <a:pt x="128643" y="55761"/>
                  </a:cubicBezTo>
                  <a:cubicBezTo>
                    <a:pt x="128602" y="55745"/>
                    <a:pt x="128563" y="55738"/>
                    <a:pt x="128527" y="55738"/>
                  </a:cubicBezTo>
                  <a:cubicBezTo>
                    <a:pt x="128203" y="55738"/>
                    <a:pt x="128095" y="56326"/>
                    <a:pt x="128449" y="56326"/>
                  </a:cubicBezTo>
                  <a:cubicBezTo>
                    <a:pt x="128477" y="56326"/>
                    <a:pt x="128507" y="56323"/>
                    <a:pt x="128539" y="56315"/>
                  </a:cubicBezTo>
                  <a:cubicBezTo>
                    <a:pt x="128724" y="56511"/>
                    <a:pt x="128955" y="56685"/>
                    <a:pt x="129232" y="56719"/>
                  </a:cubicBezTo>
                  <a:cubicBezTo>
                    <a:pt x="129186" y="57042"/>
                    <a:pt x="128943" y="57354"/>
                    <a:pt x="128724" y="57596"/>
                  </a:cubicBezTo>
                  <a:cubicBezTo>
                    <a:pt x="128412" y="57619"/>
                    <a:pt x="128539" y="58070"/>
                    <a:pt x="128297" y="58185"/>
                  </a:cubicBezTo>
                  <a:cubicBezTo>
                    <a:pt x="128008" y="58300"/>
                    <a:pt x="127662" y="58520"/>
                    <a:pt x="127720" y="58878"/>
                  </a:cubicBezTo>
                  <a:cubicBezTo>
                    <a:pt x="127558" y="59155"/>
                    <a:pt x="127616" y="59616"/>
                    <a:pt x="127431" y="59893"/>
                  </a:cubicBezTo>
                  <a:cubicBezTo>
                    <a:pt x="127281" y="60355"/>
                    <a:pt x="126716" y="60782"/>
                    <a:pt x="126808" y="61290"/>
                  </a:cubicBezTo>
                  <a:cubicBezTo>
                    <a:pt x="126750" y="61590"/>
                    <a:pt x="126993" y="61833"/>
                    <a:pt x="126889" y="62156"/>
                  </a:cubicBezTo>
                  <a:cubicBezTo>
                    <a:pt x="126369" y="62398"/>
                    <a:pt x="126162" y="63102"/>
                    <a:pt x="125700" y="63425"/>
                  </a:cubicBezTo>
                  <a:cubicBezTo>
                    <a:pt x="125446" y="63425"/>
                    <a:pt x="125042" y="63645"/>
                    <a:pt x="125261" y="63933"/>
                  </a:cubicBezTo>
                  <a:cubicBezTo>
                    <a:pt x="125215" y="64026"/>
                    <a:pt x="125215" y="64199"/>
                    <a:pt x="125296" y="64280"/>
                  </a:cubicBezTo>
                  <a:cubicBezTo>
                    <a:pt x="125204" y="64395"/>
                    <a:pt x="125215" y="64545"/>
                    <a:pt x="125181" y="64684"/>
                  </a:cubicBezTo>
                  <a:cubicBezTo>
                    <a:pt x="125088" y="64776"/>
                    <a:pt x="124984" y="64949"/>
                    <a:pt x="125007" y="65099"/>
                  </a:cubicBezTo>
                  <a:cubicBezTo>
                    <a:pt x="124788" y="65180"/>
                    <a:pt x="124626" y="65434"/>
                    <a:pt x="124430" y="65549"/>
                  </a:cubicBezTo>
                  <a:cubicBezTo>
                    <a:pt x="124364" y="65523"/>
                    <a:pt x="124295" y="65513"/>
                    <a:pt x="124222" y="65513"/>
                  </a:cubicBezTo>
                  <a:cubicBezTo>
                    <a:pt x="124041" y="65513"/>
                    <a:pt x="123843" y="65572"/>
                    <a:pt x="123645" y="65572"/>
                  </a:cubicBezTo>
                  <a:cubicBezTo>
                    <a:pt x="123137" y="65849"/>
                    <a:pt x="123137" y="66877"/>
                    <a:pt x="123622" y="67142"/>
                  </a:cubicBezTo>
                  <a:cubicBezTo>
                    <a:pt x="124095" y="67973"/>
                    <a:pt x="124326" y="67742"/>
                    <a:pt x="124199" y="68793"/>
                  </a:cubicBezTo>
                  <a:cubicBezTo>
                    <a:pt x="123895" y="69271"/>
                    <a:pt x="124016" y="69578"/>
                    <a:pt x="123676" y="69578"/>
                  </a:cubicBezTo>
                  <a:cubicBezTo>
                    <a:pt x="123565" y="69578"/>
                    <a:pt x="123403" y="69545"/>
                    <a:pt x="123161" y="69474"/>
                  </a:cubicBezTo>
                  <a:cubicBezTo>
                    <a:pt x="123078" y="69452"/>
                    <a:pt x="123005" y="69442"/>
                    <a:pt x="122940" y="69442"/>
                  </a:cubicBezTo>
                  <a:cubicBezTo>
                    <a:pt x="122387" y="69442"/>
                    <a:pt x="122466" y="70181"/>
                    <a:pt x="122249" y="70605"/>
                  </a:cubicBezTo>
                  <a:cubicBezTo>
                    <a:pt x="122076" y="70882"/>
                    <a:pt x="122076" y="71286"/>
                    <a:pt x="122387" y="71378"/>
                  </a:cubicBezTo>
                  <a:cubicBezTo>
                    <a:pt x="122549" y="71378"/>
                    <a:pt x="121914" y="72255"/>
                    <a:pt x="120967" y="73133"/>
                  </a:cubicBezTo>
                  <a:cubicBezTo>
                    <a:pt x="120817" y="73144"/>
                    <a:pt x="120702" y="73260"/>
                    <a:pt x="120702" y="73433"/>
                  </a:cubicBezTo>
                  <a:cubicBezTo>
                    <a:pt x="120021" y="74172"/>
                    <a:pt x="119559" y="75072"/>
                    <a:pt x="118890" y="75799"/>
                  </a:cubicBezTo>
                  <a:cubicBezTo>
                    <a:pt x="118698" y="75782"/>
                    <a:pt x="118499" y="75718"/>
                    <a:pt x="118299" y="75718"/>
                  </a:cubicBezTo>
                  <a:cubicBezTo>
                    <a:pt x="118234" y="75718"/>
                    <a:pt x="118169" y="75724"/>
                    <a:pt x="118105" y="75741"/>
                  </a:cubicBezTo>
                  <a:cubicBezTo>
                    <a:pt x="118039" y="75581"/>
                    <a:pt x="117955" y="75518"/>
                    <a:pt x="117876" y="75518"/>
                  </a:cubicBezTo>
                  <a:cubicBezTo>
                    <a:pt x="117693" y="75518"/>
                    <a:pt x="117536" y="75860"/>
                    <a:pt x="117689" y="76134"/>
                  </a:cubicBezTo>
                  <a:cubicBezTo>
                    <a:pt x="117366" y="76307"/>
                    <a:pt x="116893" y="76284"/>
                    <a:pt x="116500" y="76307"/>
                  </a:cubicBezTo>
                  <a:cubicBezTo>
                    <a:pt x="116335" y="76019"/>
                    <a:pt x="116044" y="75862"/>
                    <a:pt x="115861" y="75862"/>
                  </a:cubicBezTo>
                  <a:cubicBezTo>
                    <a:pt x="115663" y="75862"/>
                    <a:pt x="115592" y="76048"/>
                    <a:pt x="115946" y="76457"/>
                  </a:cubicBezTo>
                  <a:cubicBezTo>
                    <a:pt x="115866" y="76549"/>
                    <a:pt x="115808" y="76665"/>
                    <a:pt x="115727" y="76769"/>
                  </a:cubicBezTo>
                  <a:cubicBezTo>
                    <a:pt x="115528" y="76639"/>
                    <a:pt x="115335" y="76535"/>
                    <a:pt x="115105" y="76535"/>
                  </a:cubicBezTo>
                  <a:cubicBezTo>
                    <a:pt x="115029" y="76535"/>
                    <a:pt x="114948" y="76546"/>
                    <a:pt x="114861" y="76572"/>
                  </a:cubicBezTo>
                  <a:cubicBezTo>
                    <a:pt x="114781" y="76413"/>
                    <a:pt x="114667" y="76314"/>
                    <a:pt x="114508" y="76314"/>
                  </a:cubicBezTo>
                  <a:cubicBezTo>
                    <a:pt x="114461" y="76314"/>
                    <a:pt x="114409" y="76323"/>
                    <a:pt x="114353" y="76342"/>
                  </a:cubicBezTo>
                  <a:cubicBezTo>
                    <a:pt x="114311" y="76304"/>
                    <a:pt x="114261" y="76287"/>
                    <a:pt x="114211" y="76287"/>
                  </a:cubicBezTo>
                  <a:cubicBezTo>
                    <a:pt x="114138" y="76287"/>
                    <a:pt x="114066" y="76322"/>
                    <a:pt x="114019" y="76376"/>
                  </a:cubicBezTo>
                  <a:cubicBezTo>
                    <a:pt x="113992" y="76364"/>
                    <a:pt x="113964" y="76359"/>
                    <a:pt x="113936" y="76359"/>
                  </a:cubicBezTo>
                  <a:cubicBezTo>
                    <a:pt x="113830" y="76359"/>
                    <a:pt x="113723" y="76437"/>
                    <a:pt x="113696" y="76538"/>
                  </a:cubicBezTo>
                  <a:cubicBezTo>
                    <a:pt x="113557" y="76145"/>
                    <a:pt x="113465" y="75730"/>
                    <a:pt x="113072" y="75684"/>
                  </a:cubicBezTo>
                  <a:cubicBezTo>
                    <a:pt x="113081" y="75503"/>
                    <a:pt x="112949" y="75323"/>
                    <a:pt x="112791" y="75323"/>
                  </a:cubicBezTo>
                  <a:cubicBezTo>
                    <a:pt x="112736" y="75323"/>
                    <a:pt x="112678" y="75345"/>
                    <a:pt x="112622" y="75395"/>
                  </a:cubicBezTo>
                  <a:cubicBezTo>
                    <a:pt x="112399" y="75227"/>
                    <a:pt x="112554" y="74736"/>
                    <a:pt x="112260" y="74736"/>
                  </a:cubicBezTo>
                  <a:cubicBezTo>
                    <a:pt x="112251" y="74736"/>
                    <a:pt x="112240" y="74736"/>
                    <a:pt x="112230" y="74737"/>
                  </a:cubicBezTo>
                  <a:cubicBezTo>
                    <a:pt x="112160" y="74529"/>
                    <a:pt x="112253" y="74125"/>
                    <a:pt x="111941" y="74125"/>
                  </a:cubicBezTo>
                  <a:cubicBezTo>
                    <a:pt x="111912" y="74067"/>
                    <a:pt x="111834" y="74042"/>
                    <a:pt x="111756" y="74042"/>
                  </a:cubicBezTo>
                  <a:cubicBezTo>
                    <a:pt x="111740" y="74042"/>
                    <a:pt x="111725" y="74043"/>
                    <a:pt x="111710" y="74045"/>
                  </a:cubicBezTo>
                  <a:cubicBezTo>
                    <a:pt x="111676" y="73952"/>
                    <a:pt x="111595" y="73860"/>
                    <a:pt x="111502" y="73802"/>
                  </a:cubicBezTo>
                  <a:cubicBezTo>
                    <a:pt x="111512" y="73628"/>
                    <a:pt x="111546" y="73140"/>
                    <a:pt x="111341" y="73140"/>
                  </a:cubicBezTo>
                  <a:cubicBezTo>
                    <a:pt x="111301" y="73140"/>
                    <a:pt x="111251" y="73159"/>
                    <a:pt x="111191" y="73202"/>
                  </a:cubicBezTo>
                  <a:cubicBezTo>
                    <a:pt x="111171" y="73197"/>
                    <a:pt x="111151" y="73194"/>
                    <a:pt x="111132" y="73194"/>
                  </a:cubicBezTo>
                  <a:cubicBezTo>
                    <a:pt x="111031" y="73194"/>
                    <a:pt x="110950" y="73268"/>
                    <a:pt x="110960" y="73375"/>
                  </a:cubicBezTo>
                  <a:cubicBezTo>
                    <a:pt x="110680" y="73625"/>
                    <a:pt x="110798" y="74644"/>
                    <a:pt x="111224" y="74644"/>
                  </a:cubicBezTo>
                  <a:cubicBezTo>
                    <a:pt x="111291" y="74644"/>
                    <a:pt x="111364" y="74620"/>
                    <a:pt x="111445" y="74564"/>
                  </a:cubicBezTo>
                  <a:cubicBezTo>
                    <a:pt x="111502" y="74726"/>
                    <a:pt x="111629" y="75037"/>
                    <a:pt x="111872" y="75037"/>
                  </a:cubicBezTo>
                  <a:cubicBezTo>
                    <a:pt x="111906" y="75083"/>
                    <a:pt x="111964" y="75107"/>
                    <a:pt x="112022" y="75107"/>
                  </a:cubicBezTo>
                  <a:cubicBezTo>
                    <a:pt x="111941" y="75649"/>
                    <a:pt x="111976" y="76180"/>
                    <a:pt x="112045" y="76769"/>
                  </a:cubicBezTo>
                  <a:lnTo>
                    <a:pt x="111941" y="76769"/>
                  </a:lnTo>
                  <a:cubicBezTo>
                    <a:pt x="111884" y="76502"/>
                    <a:pt x="111735" y="76372"/>
                    <a:pt x="111586" y="76372"/>
                  </a:cubicBezTo>
                  <a:cubicBezTo>
                    <a:pt x="111432" y="76372"/>
                    <a:pt x="111278" y="76510"/>
                    <a:pt x="111225" y="76780"/>
                  </a:cubicBezTo>
                  <a:cubicBezTo>
                    <a:pt x="111039" y="76659"/>
                    <a:pt x="110809" y="76523"/>
                    <a:pt x="110587" y="76523"/>
                  </a:cubicBezTo>
                  <a:cubicBezTo>
                    <a:pt x="110534" y="76523"/>
                    <a:pt x="110481" y="76531"/>
                    <a:pt x="110429" y="76549"/>
                  </a:cubicBezTo>
                  <a:cubicBezTo>
                    <a:pt x="110383" y="76434"/>
                    <a:pt x="110325" y="76318"/>
                    <a:pt x="110187" y="76295"/>
                  </a:cubicBezTo>
                  <a:cubicBezTo>
                    <a:pt x="109981" y="75649"/>
                    <a:pt x="109738" y="75383"/>
                    <a:pt x="109569" y="75383"/>
                  </a:cubicBezTo>
                  <a:cubicBezTo>
                    <a:pt x="109347" y="75383"/>
                    <a:pt x="109249" y="75834"/>
                    <a:pt x="109517" y="76480"/>
                  </a:cubicBezTo>
                  <a:cubicBezTo>
                    <a:pt x="109194" y="76815"/>
                    <a:pt x="109482" y="77415"/>
                    <a:pt x="109506" y="77958"/>
                  </a:cubicBezTo>
                  <a:cubicBezTo>
                    <a:pt x="109436" y="77704"/>
                    <a:pt x="109425" y="77450"/>
                    <a:pt x="109344" y="77184"/>
                  </a:cubicBezTo>
                  <a:cubicBezTo>
                    <a:pt x="109302" y="77066"/>
                    <a:pt x="109220" y="77018"/>
                    <a:pt x="109136" y="77018"/>
                  </a:cubicBezTo>
                  <a:cubicBezTo>
                    <a:pt x="108989" y="77018"/>
                    <a:pt x="108834" y="77167"/>
                    <a:pt x="108871" y="77357"/>
                  </a:cubicBezTo>
                  <a:cubicBezTo>
                    <a:pt x="108725" y="77031"/>
                    <a:pt x="108487" y="76712"/>
                    <a:pt x="108313" y="76712"/>
                  </a:cubicBezTo>
                  <a:cubicBezTo>
                    <a:pt x="108198" y="76712"/>
                    <a:pt x="108111" y="76851"/>
                    <a:pt x="108097" y="77219"/>
                  </a:cubicBezTo>
                  <a:cubicBezTo>
                    <a:pt x="108040" y="77219"/>
                    <a:pt x="107982" y="77242"/>
                    <a:pt x="107936" y="77288"/>
                  </a:cubicBezTo>
                  <a:cubicBezTo>
                    <a:pt x="107958" y="77057"/>
                    <a:pt x="107828" y="76950"/>
                    <a:pt x="107701" y="76950"/>
                  </a:cubicBezTo>
                  <a:cubicBezTo>
                    <a:pt x="107561" y="76950"/>
                    <a:pt x="107425" y="77081"/>
                    <a:pt x="107497" y="77323"/>
                  </a:cubicBezTo>
                  <a:cubicBezTo>
                    <a:pt x="107209" y="77669"/>
                    <a:pt x="107416" y="78304"/>
                    <a:pt x="107382" y="78742"/>
                  </a:cubicBezTo>
                  <a:cubicBezTo>
                    <a:pt x="107255" y="78777"/>
                    <a:pt x="107186" y="78904"/>
                    <a:pt x="107243" y="79019"/>
                  </a:cubicBezTo>
                  <a:cubicBezTo>
                    <a:pt x="107232" y="79054"/>
                    <a:pt x="107209" y="79077"/>
                    <a:pt x="107197" y="79089"/>
                  </a:cubicBezTo>
                  <a:cubicBezTo>
                    <a:pt x="107193" y="78757"/>
                    <a:pt x="107102" y="78632"/>
                    <a:pt x="106988" y="78632"/>
                  </a:cubicBezTo>
                  <a:cubicBezTo>
                    <a:pt x="106774" y="78632"/>
                    <a:pt x="106479" y="79080"/>
                    <a:pt x="106539" y="79435"/>
                  </a:cubicBezTo>
                  <a:cubicBezTo>
                    <a:pt x="106407" y="79644"/>
                    <a:pt x="105948" y="80654"/>
                    <a:pt x="106380" y="80654"/>
                  </a:cubicBezTo>
                  <a:cubicBezTo>
                    <a:pt x="106400" y="80654"/>
                    <a:pt x="106422" y="80652"/>
                    <a:pt x="106447" y="80647"/>
                  </a:cubicBezTo>
                  <a:lnTo>
                    <a:pt x="106447" y="80647"/>
                  </a:lnTo>
                  <a:cubicBezTo>
                    <a:pt x="105927" y="81490"/>
                    <a:pt x="106447" y="82471"/>
                    <a:pt x="106770" y="83290"/>
                  </a:cubicBezTo>
                  <a:cubicBezTo>
                    <a:pt x="106193" y="84687"/>
                    <a:pt x="105477" y="84721"/>
                    <a:pt x="105800" y="86591"/>
                  </a:cubicBezTo>
                  <a:cubicBezTo>
                    <a:pt x="105500" y="87607"/>
                    <a:pt x="105650" y="88704"/>
                    <a:pt x="105696" y="89743"/>
                  </a:cubicBezTo>
                  <a:cubicBezTo>
                    <a:pt x="105939" y="90597"/>
                    <a:pt x="105269" y="92905"/>
                    <a:pt x="105847" y="93286"/>
                  </a:cubicBezTo>
                  <a:cubicBezTo>
                    <a:pt x="105696" y="94810"/>
                    <a:pt x="105269" y="96657"/>
                    <a:pt x="106366" y="97961"/>
                  </a:cubicBezTo>
                  <a:cubicBezTo>
                    <a:pt x="106724" y="98734"/>
                    <a:pt x="106631" y="99888"/>
                    <a:pt x="107266" y="100581"/>
                  </a:cubicBezTo>
                  <a:cubicBezTo>
                    <a:pt x="107416" y="100777"/>
                    <a:pt x="107497" y="100962"/>
                    <a:pt x="107532" y="101250"/>
                  </a:cubicBezTo>
                  <a:cubicBezTo>
                    <a:pt x="107209" y="102001"/>
                    <a:pt x="107151" y="102913"/>
                    <a:pt x="106343" y="103305"/>
                  </a:cubicBezTo>
                  <a:cubicBezTo>
                    <a:pt x="106285" y="103262"/>
                    <a:pt x="106231" y="103243"/>
                    <a:pt x="106183" y="103243"/>
                  </a:cubicBezTo>
                  <a:cubicBezTo>
                    <a:pt x="105970" y="103243"/>
                    <a:pt x="105845" y="103597"/>
                    <a:pt x="105789" y="103813"/>
                  </a:cubicBezTo>
                  <a:cubicBezTo>
                    <a:pt x="105728" y="103786"/>
                    <a:pt x="105670" y="103773"/>
                    <a:pt x="105614" y="103773"/>
                  </a:cubicBezTo>
                  <a:cubicBezTo>
                    <a:pt x="105317" y="103773"/>
                    <a:pt x="105088" y="104122"/>
                    <a:pt x="104981" y="104413"/>
                  </a:cubicBezTo>
                  <a:cubicBezTo>
                    <a:pt x="104958" y="104067"/>
                    <a:pt x="104923" y="103698"/>
                    <a:pt x="105073" y="103421"/>
                  </a:cubicBezTo>
                  <a:cubicBezTo>
                    <a:pt x="105165" y="103256"/>
                    <a:pt x="105053" y="103005"/>
                    <a:pt x="104894" y="103005"/>
                  </a:cubicBezTo>
                  <a:cubicBezTo>
                    <a:pt x="104852" y="103005"/>
                    <a:pt x="104807" y="103022"/>
                    <a:pt x="104762" y="103063"/>
                  </a:cubicBezTo>
                  <a:cubicBezTo>
                    <a:pt x="104496" y="103317"/>
                    <a:pt x="104496" y="103824"/>
                    <a:pt x="104531" y="104194"/>
                  </a:cubicBezTo>
                  <a:cubicBezTo>
                    <a:pt x="104721" y="104608"/>
                    <a:pt x="104239" y="106497"/>
                    <a:pt x="104808" y="106497"/>
                  </a:cubicBezTo>
                  <a:cubicBezTo>
                    <a:pt x="104826" y="106497"/>
                    <a:pt x="104845" y="106495"/>
                    <a:pt x="104865" y="106491"/>
                  </a:cubicBezTo>
                  <a:cubicBezTo>
                    <a:pt x="104887" y="106774"/>
                    <a:pt x="105002" y="108764"/>
                    <a:pt x="105354" y="108764"/>
                  </a:cubicBezTo>
                  <a:cubicBezTo>
                    <a:pt x="105375" y="108764"/>
                    <a:pt x="105397" y="108757"/>
                    <a:pt x="105419" y="108742"/>
                  </a:cubicBezTo>
                  <a:cubicBezTo>
                    <a:pt x="105440" y="108842"/>
                    <a:pt x="105534" y="108904"/>
                    <a:pt x="105625" y="108904"/>
                  </a:cubicBezTo>
                  <a:cubicBezTo>
                    <a:pt x="105691" y="108904"/>
                    <a:pt x="105755" y="108872"/>
                    <a:pt x="105789" y="108799"/>
                  </a:cubicBezTo>
                  <a:cubicBezTo>
                    <a:pt x="105800" y="108811"/>
                    <a:pt x="105812" y="108834"/>
                    <a:pt x="105847" y="108834"/>
                  </a:cubicBezTo>
                  <a:cubicBezTo>
                    <a:pt x="105806" y="109034"/>
                    <a:pt x="105922" y="109318"/>
                    <a:pt x="106051" y="109318"/>
                  </a:cubicBezTo>
                  <a:cubicBezTo>
                    <a:pt x="106108" y="109318"/>
                    <a:pt x="106167" y="109264"/>
                    <a:pt x="106216" y="109123"/>
                  </a:cubicBezTo>
                  <a:cubicBezTo>
                    <a:pt x="106204" y="108869"/>
                    <a:pt x="106170" y="108638"/>
                    <a:pt x="106147" y="108430"/>
                  </a:cubicBezTo>
                  <a:cubicBezTo>
                    <a:pt x="106216" y="108372"/>
                    <a:pt x="106216" y="108280"/>
                    <a:pt x="106227" y="108211"/>
                  </a:cubicBezTo>
                  <a:cubicBezTo>
                    <a:pt x="106274" y="108211"/>
                    <a:pt x="106308" y="108176"/>
                    <a:pt x="106331" y="108165"/>
                  </a:cubicBezTo>
                  <a:lnTo>
                    <a:pt x="106331" y="108165"/>
                  </a:lnTo>
                  <a:cubicBezTo>
                    <a:pt x="106320" y="110981"/>
                    <a:pt x="106724" y="114259"/>
                    <a:pt x="106770" y="117110"/>
                  </a:cubicBezTo>
                  <a:cubicBezTo>
                    <a:pt x="106793" y="117791"/>
                    <a:pt x="106655" y="118484"/>
                    <a:pt x="106504" y="119142"/>
                  </a:cubicBezTo>
                  <a:cubicBezTo>
                    <a:pt x="106485" y="119042"/>
                    <a:pt x="106405" y="118996"/>
                    <a:pt x="106326" y="118996"/>
                  </a:cubicBezTo>
                  <a:cubicBezTo>
                    <a:pt x="106220" y="118996"/>
                    <a:pt x="106114" y="119077"/>
                    <a:pt x="106147" y="119222"/>
                  </a:cubicBezTo>
                  <a:cubicBezTo>
                    <a:pt x="106331" y="120030"/>
                    <a:pt x="106112" y="121035"/>
                    <a:pt x="106089" y="121842"/>
                  </a:cubicBezTo>
                  <a:cubicBezTo>
                    <a:pt x="106539" y="122593"/>
                    <a:pt x="106966" y="126517"/>
                    <a:pt x="107024" y="127094"/>
                  </a:cubicBezTo>
                  <a:cubicBezTo>
                    <a:pt x="107093" y="128353"/>
                    <a:pt x="107497" y="128895"/>
                    <a:pt x="108397" y="129680"/>
                  </a:cubicBezTo>
                  <a:cubicBezTo>
                    <a:pt x="110175" y="131377"/>
                    <a:pt x="111133" y="134251"/>
                    <a:pt x="111283" y="136732"/>
                  </a:cubicBezTo>
                  <a:cubicBezTo>
                    <a:pt x="111248" y="136697"/>
                    <a:pt x="111213" y="136682"/>
                    <a:pt x="111172" y="136682"/>
                  </a:cubicBezTo>
                  <a:cubicBezTo>
                    <a:pt x="111160" y="136682"/>
                    <a:pt x="111147" y="136684"/>
                    <a:pt x="111133" y="136686"/>
                  </a:cubicBezTo>
                  <a:cubicBezTo>
                    <a:pt x="111122" y="136617"/>
                    <a:pt x="111075" y="136548"/>
                    <a:pt x="111006" y="136490"/>
                  </a:cubicBezTo>
                  <a:cubicBezTo>
                    <a:pt x="111111" y="136182"/>
                    <a:pt x="110915" y="135834"/>
                    <a:pt x="110689" y="135834"/>
                  </a:cubicBezTo>
                  <a:cubicBezTo>
                    <a:pt x="110593" y="135834"/>
                    <a:pt x="110492" y="135897"/>
                    <a:pt x="110406" y="136051"/>
                  </a:cubicBezTo>
                  <a:cubicBezTo>
                    <a:pt x="110314" y="136398"/>
                    <a:pt x="110302" y="136709"/>
                    <a:pt x="110302" y="137056"/>
                  </a:cubicBezTo>
                  <a:cubicBezTo>
                    <a:pt x="110256" y="137021"/>
                    <a:pt x="110210" y="137009"/>
                    <a:pt x="110175" y="137009"/>
                  </a:cubicBezTo>
                  <a:cubicBezTo>
                    <a:pt x="110187" y="136836"/>
                    <a:pt x="110187" y="136629"/>
                    <a:pt x="110083" y="136455"/>
                  </a:cubicBezTo>
                  <a:cubicBezTo>
                    <a:pt x="110761" y="136288"/>
                    <a:pt x="109630" y="134933"/>
                    <a:pt x="108435" y="134933"/>
                  </a:cubicBezTo>
                  <a:cubicBezTo>
                    <a:pt x="108145" y="134933"/>
                    <a:pt x="107851" y="135013"/>
                    <a:pt x="107578" y="135209"/>
                  </a:cubicBezTo>
                  <a:cubicBezTo>
                    <a:pt x="107595" y="135013"/>
                    <a:pt x="107451" y="134917"/>
                    <a:pt x="107306" y="134917"/>
                  </a:cubicBezTo>
                  <a:cubicBezTo>
                    <a:pt x="107153" y="134917"/>
                    <a:pt x="107000" y="135024"/>
                    <a:pt x="107035" y="135232"/>
                  </a:cubicBezTo>
                  <a:cubicBezTo>
                    <a:pt x="106978" y="135243"/>
                    <a:pt x="106908" y="135243"/>
                    <a:pt x="106851" y="135278"/>
                  </a:cubicBezTo>
                  <a:cubicBezTo>
                    <a:pt x="106817" y="135259"/>
                    <a:pt x="106782" y="135250"/>
                    <a:pt x="106747" y="135250"/>
                  </a:cubicBezTo>
                  <a:cubicBezTo>
                    <a:pt x="106618" y="135250"/>
                    <a:pt x="106503" y="135374"/>
                    <a:pt x="106539" y="135520"/>
                  </a:cubicBezTo>
                  <a:cubicBezTo>
                    <a:pt x="106435" y="135682"/>
                    <a:pt x="106320" y="135809"/>
                    <a:pt x="106170" y="135913"/>
                  </a:cubicBezTo>
                  <a:cubicBezTo>
                    <a:pt x="106136" y="135870"/>
                    <a:pt x="106093" y="135851"/>
                    <a:pt x="106048" y="135851"/>
                  </a:cubicBezTo>
                  <a:cubicBezTo>
                    <a:pt x="105939" y="135851"/>
                    <a:pt x="105825" y="135963"/>
                    <a:pt x="105858" y="136086"/>
                  </a:cubicBezTo>
                  <a:cubicBezTo>
                    <a:pt x="105281" y="136363"/>
                    <a:pt x="104265" y="136155"/>
                    <a:pt x="103769" y="136386"/>
                  </a:cubicBezTo>
                  <a:cubicBezTo>
                    <a:pt x="103733" y="136361"/>
                    <a:pt x="103689" y="136349"/>
                    <a:pt x="103644" y="136349"/>
                  </a:cubicBezTo>
                  <a:cubicBezTo>
                    <a:pt x="103545" y="136349"/>
                    <a:pt x="103439" y="136406"/>
                    <a:pt x="103400" y="136502"/>
                  </a:cubicBezTo>
                  <a:cubicBezTo>
                    <a:pt x="103284" y="136513"/>
                    <a:pt x="103053" y="136594"/>
                    <a:pt x="103030" y="136709"/>
                  </a:cubicBezTo>
                  <a:cubicBezTo>
                    <a:pt x="102984" y="135532"/>
                    <a:pt x="103665" y="134124"/>
                    <a:pt x="102453" y="133327"/>
                  </a:cubicBezTo>
                  <a:cubicBezTo>
                    <a:pt x="102443" y="133214"/>
                    <a:pt x="102349" y="133128"/>
                    <a:pt x="102246" y="133128"/>
                  </a:cubicBezTo>
                  <a:cubicBezTo>
                    <a:pt x="102235" y="133128"/>
                    <a:pt x="102223" y="133129"/>
                    <a:pt x="102211" y="133131"/>
                  </a:cubicBezTo>
                  <a:cubicBezTo>
                    <a:pt x="101957" y="132508"/>
                    <a:pt x="101841" y="131896"/>
                    <a:pt x="101657" y="131250"/>
                  </a:cubicBezTo>
                  <a:cubicBezTo>
                    <a:pt x="101749" y="131111"/>
                    <a:pt x="101830" y="130892"/>
                    <a:pt x="101657" y="130776"/>
                  </a:cubicBezTo>
                  <a:cubicBezTo>
                    <a:pt x="101541" y="128745"/>
                    <a:pt x="99879" y="128664"/>
                    <a:pt x="100018" y="125478"/>
                  </a:cubicBezTo>
                  <a:cubicBezTo>
                    <a:pt x="100156" y="124820"/>
                    <a:pt x="100952" y="124186"/>
                    <a:pt x="100572" y="123470"/>
                  </a:cubicBezTo>
                  <a:cubicBezTo>
                    <a:pt x="100098" y="120342"/>
                    <a:pt x="100629" y="117179"/>
                    <a:pt x="100260" y="114040"/>
                  </a:cubicBezTo>
                  <a:cubicBezTo>
                    <a:pt x="100341" y="111373"/>
                    <a:pt x="99406" y="108788"/>
                    <a:pt x="99452" y="106145"/>
                  </a:cubicBezTo>
                  <a:cubicBezTo>
                    <a:pt x="99536" y="105959"/>
                    <a:pt x="99381" y="105743"/>
                    <a:pt x="99214" y="105743"/>
                  </a:cubicBezTo>
                  <a:cubicBezTo>
                    <a:pt x="99153" y="105743"/>
                    <a:pt x="99089" y="105773"/>
                    <a:pt x="99036" y="105844"/>
                  </a:cubicBezTo>
                  <a:cubicBezTo>
                    <a:pt x="98598" y="105290"/>
                    <a:pt x="98632" y="104471"/>
                    <a:pt x="98182" y="103986"/>
                  </a:cubicBezTo>
                  <a:cubicBezTo>
                    <a:pt x="98148" y="103848"/>
                    <a:pt x="98205" y="103674"/>
                    <a:pt x="98067" y="103605"/>
                  </a:cubicBezTo>
                  <a:cubicBezTo>
                    <a:pt x="97686" y="103063"/>
                    <a:pt x="97894" y="101539"/>
                    <a:pt x="97190" y="101458"/>
                  </a:cubicBezTo>
                  <a:cubicBezTo>
                    <a:pt x="96093" y="99034"/>
                    <a:pt x="95920" y="96310"/>
                    <a:pt x="94916" y="93829"/>
                  </a:cubicBezTo>
                  <a:cubicBezTo>
                    <a:pt x="94896" y="93737"/>
                    <a:pt x="94807" y="93687"/>
                    <a:pt x="94720" y="93687"/>
                  </a:cubicBezTo>
                  <a:cubicBezTo>
                    <a:pt x="94653" y="93687"/>
                    <a:pt x="94588" y="93717"/>
                    <a:pt x="94558" y="93782"/>
                  </a:cubicBezTo>
                  <a:cubicBezTo>
                    <a:pt x="93923" y="93482"/>
                    <a:pt x="94200" y="92813"/>
                    <a:pt x="93935" y="92282"/>
                  </a:cubicBezTo>
                  <a:cubicBezTo>
                    <a:pt x="93714" y="91956"/>
                    <a:pt x="93933" y="91114"/>
                    <a:pt x="93504" y="91114"/>
                  </a:cubicBezTo>
                  <a:cubicBezTo>
                    <a:pt x="93462" y="91114"/>
                    <a:pt x="93413" y="91122"/>
                    <a:pt x="93357" y="91139"/>
                  </a:cubicBezTo>
                  <a:cubicBezTo>
                    <a:pt x="93161" y="90689"/>
                    <a:pt x="93069" y="90447"/>
                    <a:pt x="93057" y="90343"/>
                  </a:cubicBezTo>
                  <a:cubicBezTo>
                    <a:pt x="93161" y="90250"/>
                    <a:pt x="93127" y="90054"/>
                    <a:pt x="93000" y="89996"/>
                  </a:cubicBezTo>
                  <a:cubicBezTo>
                    <a:pt x="92492" y="89766"/>
                    <a:pt x="92226" y="88646"/>
                    <a:pt x="92076" y="88034"/>
                  </a:cubicBezTo>
                  <a:cubicBezTo>
                    <a:pt x="91972" y="87630"/>
                    <a:pt x="91822" y="87099"/>
                    <a:pt x="92122" y="86857"/>
                  </a:cubicBezTo>
                  <a:cubicBezTo>
                    <a:pt x="92411" y="86672"/>
                    <a:pt x="92480" y="86003"/>
                    <a:pt x="92007" y="85783"/>
                  </a:cubicBezTo>
                  <a:cubicBezTo>
                    <a:pt x="90853" y="85368"/>
                    <a:pt x="90922" y="85356"/>
                    <a:pt x="90506" y="84202"/>
                  </a:cubicBezTo>
                  <a:cubicBezTo>
                    <a:pt x="90622" y="84133"/>
                    <a:pt x="90633" y="83983"/>
                    <a:pt x="90622" y="83856"/>
                  </a:cubicBezTo>
                  <a:cubicBezTo>
                    <a:pt x="90645" y="83856"/>
                    <a:pt x="90680" y="83856"/>
                    <a:pt x="90703" y="83844"/>
                  </a:cubicBezTo>
                  <a:cubicBezTo>
                    <a:pt x="91072" y="83694"/>
                    <a:pt x="91107" y="82575"/>
                    <a:pt x="90749" y="82517"/>
                  </a:cubicBezTo>
                  <a:lnTo>
                    <a:pt x="90749" y="82517"/>
                  </a:lnTo>
                  <a:cubicBezTo>
                    <a:pt x="90356" y="82586"/>
                    <a:pt x="90726" y="83186"/>
                    <a:pt x="90587" y="83417"/>
                  </a:cubicBezTo>
                  <a:cubicBezTo>
                    <a:pt x="90553" y="82955"/>
                    <a:pt x="90437" y="82436"/>
                    <a:pt x="90102" y="82182"/>
                  </a:cubicBezTo>
                  <a:cubicBezTo>
                    <a:pt x="90114" y="82032"/>
                    <a:pt x="90045" y="81894"/>
                    <a:pt x="90010" y="81744"/>
                  </a:cubicBezTo>
                  <a:cubicBezTo>
                    <a:pt x="90114" y="81570"/>
                    <a:pt x="90183" y="81386"/>
                    <a:pt x="90229" y="81166"/>
                  </a:cubicBezTo>
                  <a:cubicBezTo>
                    <a:pt x="90622" y="81097"/>
                    <a:pt x="90506" y="80624"/>
                    <a:pt x="90576" y="80324"/>
                  </a:cubicBezTo>
                  <a:cubicBezTo>
                    <a:pt x="91014" y="80128"/>
                    <a:pt x="90703" y="79539"/>
                    <a:pt x="90910" y="79170"/>
                  </a:cubicBezTo>
                  <a:lnTo>
                    <a:pt x="90910" y="79170"/>
                  </a:lnTo>
                  <a:cubicBezTo>
                    <a:pt x="90980" y="79227"/>
                    <a:pt x="91035" y="79251"/>
                    <a:pt x="91079" y="79251"/>
                  </a:cubicBezTo>
                  <a:cubicBezTo>
                    <a:pt x="91282" y="79251"/>
                    <a:pt x="91231" y="78725"/>
                    <a:pt x="91164" y="78535"/>
                  </a:cubicBezTo>
                  <a:cubicBezTo>
                    <a:pt x="91776" y="78419"/>
                    <a:pt x="91268" y="77646"/>
                    <a:pt x="91684" y="77334"/>
                  </a:cubicBezTo>
                  <a:lnTo>
                    <a:pt x="91684" y="77334"/>
                  </a:lnTo>
                  <a:cubicBezTo>
                    <a:pt x="91699" y="77335"/>
                    <a:pt x="91713" y="77336"/>
                    <a:pt x="91727" y="77336"/>
                  </a:cubicBezTo>
                  <a:cubicBezTo>
                    <a:pt x="91842" y="77336"/>
                    <a:pt x="91927" y="77296"/>
                    <a:pt x="92030" y="77265"/>
                  </a:cubicBezTo>
                  <a:cubicBezTo>
                    <a:pt x="92051" y="77274"/>
                    <a:pt x="92071" y="77278"/>
                    <a:pt x="92090" y="77278"/>
                  </a:cubicBezTo>
                  <a:cubicBezTo>
                    <a:pt x="92193" y="77278"/>
                    <a:pt x="92258" y="77157"/>
                    <a:pt x="92307" y="77069"/>
                  </a:cubicBezTo>
                  <a:cubicBezTo>
                    <a:pt x="92351" y="77236"/>
                    <a:pt x="92490" y="77375"/>
                    <a:pt x="92622" y="77375"/>
                  </a:cubicBezTo>
                  <a:cubicBezTo>
                    <a:pt x="92700" y="77375"/>
                    <a:pt x="92775" y="77327"/>
                    <a:pt x="92826" y="77207"/>
                  </a:cubicBezTo>
                  <a:cubicBezTo>
                    <a:pt x="92927" y="77555"/>
                    <a:pt x="93432" y="77991"/>
                    <a:pt x="93733" y="77991"/>
                  </a:cubicBezTo>
                  <a:cubicBezTo>
                    <a:pt x="93881" y="77991"/>
                    <a:pt x="93980" y="77886"/>
                    <a:pt x="93958" y="77611"/>
                  </a:cubicBezTo>
                  <a:cubicBezTo>
                    <a:pt x="93702" y="77444"/>
                    <a:pt x="92893" y="76089"/>
                    <a:pt x="92562" y="76089"/>
                  </a:cubicBezTo>
                  <a:cubicBezTo>
                    <a:pt x="92460" y="76089"/>
                    <a:pt x="92403" y="76218"/>
                    <a:pt x="92422" y="76549"/>
                  </a:cubicBezTo>
                  <a:cubicBezTo>
                    <a:pt x="92364" y="76540"/>
                    <a:pt x="92278" y="76521"/>
                    <a:pt x="92199" y="76521"/>
                  </a:cubicBezTo>
                  <a:cubicBezTo>
                    <a:pt x="92091" y="76521"/>
                    <a:pt x="91995" y="76555"/>
                    <a:pt x="91995" y="76688"/>
                  </a:cubicBezTo>
                  <a:cubicBezTo>
                    <a:pt x="91857" y="76722"/>
                    <a:pt x="91730" y="76861"/>
                    <a:pt x="91649" y="76930"/>
                  </a:cubicBezTo>
                  <a:cubicBezTo>
                    <a:pt x="91593" y="76874"/>
                    <a:pt x="91544" y="76850"/>
                    <a:pt x="91501" y="76850"/>
                  </a:cubicBezTo>
                  <a:cubicBezTo>
                    <a:pt x="91300" y="76850"/>
                    <a:pt x="91236" y="77384"/>
                    <a:pt x="91141" y="77565"/>
                  </a:cubicBezTo>
                  <a:cubicBezTo>
                    <a:pt x="91095" y="77507"/>
                    <a:pt x="91072" y="77461"/>
                    <a:pt x="91026" y="77403"/>
                  </a:cubicBezTo>
                  <a:cubicBezTo>
                    <a:pt x="91037" y="77380"/>
                    <a:pt x="91037" y="77334"/>
                    <a:pt x="91049" y="77300"/>
                  </a:cubicBezTo>
                  <a:cubicBezTo>
                    <a:pt x="91326" y="77173"/>
                    <a:pt x="91141" y="76861"/>
                    <a:pt x="91268" y="76642"/>
                  </a:cubicBezTo>
                  <a:lnTo>
                    <a:pt x="91268" y="76642"/>
                  </a:lnTo>
                  <a:cubicBezTo>
                    <a:pt x="91293" y="76644"/>
                    <a:pt x="91317" y="76645"/>
                    <a:pt x="91340" y="76645"/>
                  </a:cubicBezTo>
                  <a:cubicBezTo>
                    <a:pt x="91529" y="76645"/>
                    <a:pt x="91644" y="76558"/>
                    <a:pt x="91603" y="76342"/>
                  </a:cubicBezTo>
                  <a:cubicBezTo>
                    <a:pt x="91591" y="76007"/>
                    <a:pt x="91626" y="75880"/>
                    <a:pt x="91568" y="75614"/>
                  </a:cubicBezTo>
                  <a:lnTo>
                    <a:pt x="91568" y="75614"/>
                  </a:lnTo>
                  <a:cubicBezTo>
                    <a:pt x="91635" y="75681"/>
                    <a:pt x="91704" y="75709"/>
                    <a:pt x="91767" y="75709"/>
                  </a:cubicBezTo>
                  <a:cubicBezTo>
                    <a:pt x="91925" y="75709"/>
                    <a:pt x="92048" y="75535"/>
                    <a:pt x="92007" y="75337"/>
                  </a:cubicBezTo>
                  <a:lnTo>
                    <a:pt x="92007" y="75337"/>
                  </a:lnTo>
                  <a:cubicBezTo>
                    <a:pt x="92053" y="75384"/>
                    <a:pt x="92111" y="75430"/>
                    <a:pt x="92169" y="75441"/>
                  </a:cubicBezTo>
                  <a:cubicBezTo>
                    <a:pt x="92271" y="75654"/>
                    <a:pt x="92394" y="75739"/>
                    <a:pt x="92496" y="75739"/>
                  </a:cubicBezTo>
                  <a:cubicBezTo>
                    <a:pt x="92691" y="75739"/>
                    <a:pt x="92808" y="75425"/>
                    <a:pt x="92549" y="75107"/>
                  </a:cubicBezTo>
                  <a:cubicBezTo>
                    <a:pt x="92967" y="74884"/>
                    <a:pt x="92879" y="74608"/>
                    <a:pt x="92589" y="74608"/>
                  </a:cubicBezTo>
                  <a:cubicBezTo>
                    <a:pt x="92503" y="74608"/>
                    <a:pt x="92398" y="74632"/>
                    <a:pt x="92284" y="74691"/>
                  </a:cubicBezTo>
                  <a:cubicBezTo>
                    <a:pt x="92236" y="74606"/>
                    <a:pt x="92151" y="74565"/>
                    <a:pt x="92067" y="74565"/>
                  </a:cubicBezTo>
                  <a:cubicBezTo>
                    <a:pt x="91968" y="74565"/>
                    <a:pt x="91871" y="74620"/>
                    <a:pt x="91834" y="74726"/>
                  </a:cubicBezTo>
                  <a:cubicBezTo>
                    <a:pt x="91707" y="74760"/>
                    <a:pt x="91614" y="74899"/>
                    <a:pt x="91591" y="75014"/>
                  </a:cubicBezTo>
                  <a:cubicBezTo>
                    <a:pt x="91564" y="75004"/>
                    <a:pt x="91537" y="75000"/>
                    <a:pt x="91510" y="75000"/>
                  </a:cubicBezTo>
                  <a:cubicBezTo>
                    <a:pt x="91377" y="75000"/>
                    <a:pt x="91261" y="75111"/>
                    <a:pt x="91280" y="75245"/>
                  </a:cubicBezTo>
                  <a:cubicBezTo>
                    <a:pt x="91246" y="75237"/>
                    <a:pt x="91215" y="75233"/>
                    <a:pt x="91188" y="75233"/>
                  </a:cubicBezTo>
                  <a:cubicBezTo>
                    <a:pt x="90904" y="75233"/>
                    <a:pt x="90930" y="75638"/>
                    <a:pt x="90899" y="75880"/>
                  </a:cubicBezTo>
                  <a:cubicBezTo>
                    <a:pt x="90864" y="75866"/>
                    <a:pt x="90830" y="75860"/>
                    <a:pt x="90796" y="75860"/>
                  </a:cubicBezTo>
                  <a:cubicBezTo>
                    <a:pt x="90607" y="75860"/>
                    <a:pt x="90443" y="76060"/>
                    <a:pt x="90345" y="76226"/>
                  </a:cubicBezTo>
                  <a:cubicBezTo>
                    <a:pt x="90292" y="76131"/>
                    <a:pt x="90192" y="76085"/>
                    <a:pt x="90095" y="76085"/>
                  </a:cubicBezTo>
                  <a:cubicBezTo>
                    <a:pt x="89957" y="76085"/>
                    <a:pt x="89823" y="76177"/>
                    <a:pt x="89837" y="76353"/>
                  </a:cubicBezTo>
                  <a:cubicBezTo>
                    <a:pt x="89721" y="76376"/>
                    <a:pt x="89583" y="76422"/>
                    <a:pt x="89548" y="76572"/>
                  </a:cubicBezTo>
                  <a:cubicBezTo>
                    <a:pt x="89500" y="76530"/>
                    <a:pt x="89444" y="76512"/>
                    <a:pt x="89390" y="76512"/>
                  </a:cubicBezTo>
                  <a:cubicBezTo>
                    <a:pt x="89235" y="76512"/>
                    <a:pt x="89087" y="76659"/>
                    <a:pt x="89121" y="76838"/>
                  </a:cubicBezTo>
                  <a:cubicBezTo>
                    <a:pt x="88999" y="76777"/>
                    <a:pt x="88881" y="76756"/>
                    <a:pt x="88766" y="76756"/>
                  </a:cubicBezTo>
                  <a:cubicBezTo>
                    <a:pt x="88620" y="76756"/>
                    <a:pt x="88478" y="76789"/>
                    <a:pt x="88336" y="76815"/>
                  </a:cubicBezTo>
                  <a:cubicBezTo>
                    <a:pt x="88371" y="76699"/>
                    <a:pt x="88302" y="76584"/>
                    <a:pt x="88198" y="76538"/>
                  </a:cubicBezTo>
                  <a:cubicBezTo>
                    <a:pt x="88193" y="76348"/>
                    <a:pt x="88094" y="76270"/>
                    <a:pt x="87987" y="76270"/>
                  </a:cubicBezTo>
                  <a:cubicBezTo>
                    <a:pt x="87826" y="76270"/>
                    <a:pt x="87646" y="76446"/>
                    <a:pt x="87736" y="76688"/>
                  </a:cubicBezTo>
                  <a:cubicBezTo>
                    <a:pt x="87551" y="76976"/>
                    <a:pt x="87898" y="77126"/>
                    <a:pt x="87955" y="77415"/>
                  </a:cubicBezTo>
                  <a:cubicBezTo>
                    <a:pt x="88025" y="77623"/>
                    <a:pt x="87921" y="77934"/>
                    <a:pt x="88105" y="78085"/>
                  </a:cubicBezTo>
                  <a:lnTo>
                    <a:pt x="88105" y="78108"/>
                  </a:lnTo>
                  <a:cubicBezTo>
                    <a:pt x="87782" y="78396"/>
                    <a:pt x="88267" y="78950"/>
                    <a:pt x="88325" y="79250"/>
                  </a:cubicBezTo>
                  <a:cubicBezTo>
                    <a:pt x="88509" y="79897"/>
                    <a:pt x="88683" y="80647"/>
                    <a:pt x="88971" y="81247"/>
                  </a:cubicBezTo>
                  <a:cubicBezTo>
                    <a:pt x="89479" y="83152"/>
                    <a:pt x="89756" y="85472"/>
                    <a:pt x="91591" y="86638"/>
                  </a:cubicBezTo>
                  <a:cubicBezTo>
                    <a:pt x="90980" y="87157"/>
                    <a:pt x="91891" y="90089"/>
                    <a:pt x="92584" y="90262"/>
                  </a:cubicBezTo>
                  <a:cubicBezTo>
                    <a:pt x="92480" y="90804"/>
                    <a:pt x="93704" y="92478"/>
                    <a:pt x="93565" y="93448"/>
                  </a:cubicBezTo>
                  <a:cubicBezTo>
                    <a:pt x="93554" y="93517"/>
                    <a:pt x="93531" y="93679"/>
                    <a:pt x="93681" y="93782"/>
                  </a:cubicBezTo>
                  <a:cubicBezTo>
                    <a:pt x="94142" y="94083"/>
                    <a:pt x="94477" y="94487"/>
                    <a:pt x="94766" y="94960"/>
                  </a:cubicBezTo>
                  <a:cubicBezTo>
                    <a:pt x="94823" y="95225"/>
                    <a:pt x="94893" y="95502"/>
                    <a:pt x="94962" y="95756"/>
                  </a:cubicBezTo>
                  <a:cubicBezTo>
                    <a:pt x="94627" y="96853"/>
                    <a:pt x="94269" y="98053"/>
                    <a:pt x="94650" y="99231"/>
                  </a:cubicBezTo>
                  <a:cubicBezTo>
                    <a:pt x="94662" y="100073"/>
                    <a:pt x="95020" y="100881"/>
                    <a:pt x="95077" y="101735"/>
                  </a:cubicBezTo>
                  <a:cubicBezTo>
                    <a:pt x="94893" y="101758"/>
                    <a:pt x="94800" y="102001"/>
                    <a:pt x="94939" y="102151"/>
                  </a:cubicBezTo>
                  <a:cubicBezTo>
                    <a:pt x="94919" y="102341"/>
                    <a:pt x="94916" y="102722"/>
                    <a:pt x="95142" y="102722"/>
                  </a:cubicBezTo>
                  <a:cubicBezTo>
                    <a:pt x="95176" y="102722"/>
                    <a:pt x="95216" y="102713"/>
                    <a:pt x="95262" y="102693"/>
                  </a:cubicBezTo>
                  <a:cubicBezTo>
                    <a:pt x="95897" y="103755"/>
                    <a:pt x="95470" y="105256"/>
                    <a:pt x="95816" y="106272"/>
                  </a:cubicBezTo>
                  <a:cubicBezTo>
                    <a:pt x="95747" y="109250"/>
                    <a:pt x="96093" y="111812"/>
                    <a:pt x="95689" y="114928"/>
                  </a:cubicBezTo>
                  <a:cubicBezTo>
                    <a:pt x="95470" y="114975"/>
                    <a:pt x="95481" y="115413"/>
                    <a:pt x="95435" y="115563"/>
                  </a:cubicBezTo>
                  <a:cubicBezTo>
                    <a:pt x="95377" y="117410"/>
                    <a:pt x="94038" y="119142"/>
                    <a:pt x="93819" y="120757"/>
                  </a:cubicBezTo>
                  <a:cubicBezTo>
                    <a:pt x="93415" y="122512"/>
                    <a:pt x="92896" y="124278"/>
                    <a:pt x="92815" y="126102"/>
                  </a:cubicBezTo>
                  <a:cubicBezTo>
                    <a:pt x="92572" y="126159"/>
                    <a:pt x="92596" y="126460"/>
                    <a:pt x="92780" y="126575"/>
                  </a:cubicBezTo>
                  <a:cubicBezTo>
                    <a:pt x="92727" y="126832"/>
                    <a:pt x="92906" y="126953"/>
                    <a:pt x="93107" y="126953"/>
                  </a:cubicBezTo>
                  <a:cubicBezTo>
                    <a:pt x="93167" y="126953"/>
                    <a:pt x="93230" y="126943"/>
                    <a:pt x="93288" y="126921"/>
                  </a:cubicBezTo>
                  <a:cubicBezTo>
                    <a:pt x="93457" y="126970"/>
                    <a:pt x="93705" y="127119"/>
                    <a:pt x="93909" y="127119"/>
                  </a:cubicBezTo>
                  <a:cubicBezTo>
                    <a:pt x="93998" y="127119"/>
                    <a:pt x="94079" y="127091"/>
                    <a:pt x="94142" y="127014"/>
                  </a:cubicBezTo>
                  <a:cubicBezTo>
                    <a:pt x="94396" y="127164"/>
                    <a:pt x="94627" y="127256"/>
                    <a:pt x="94789" y="127545"/>
                  </a:cubicBezTo>
                  <a:cubicBezTo>
                    <a:pt x="94985" y="128237"/>
                    <a:pt x="95874" y="128699"/>
                    <a:pt x="95954" y="129449"/>
                  </a:cubicBezTo>
                  <a:cubicBezTo>
                    <a:pt x="95527" y="129818"/>
                    <a:pt x="95989" y="130649"/>
                    <a:pt x="95897" y="131169"/>
                  </a:cubicBezTo>
                  <a:cubicBezTo>
                    <a:pt x="95377" y="131977"/>
                    <a:pt x="95181" y="133154"/>
                    <a:pt x="95250" y="134078"/>
                  </a:cubicBezTo>
                  <a:cubicBezTo>
                    <a:pt x="95311" y="134193"/>
                    <a:pt x="95375" y="134238"/>
                    <a:pt x="95434" y="134238"/>
                  </a:cubicBezTo>
                  <a:cubicBezTo>
                    <a:pt x="95576" y="134238"/>
                    <a:pt x="95690" y="133973"/>
                    <a:pt x="95666" y="133778"/>
                  </a:cubicBezTo>
                  <a:lnTo>
                    <a:pt x="95666" y="133778"/>
                  </a:lnTo>
                  <a:cubicBezTo>
                    <a:pt x="95686" y="133782"/>
                    <a:pt x="95704" y="133785"/>
                    <a:pt x="95721" y="133785"/>
                  </a:cubicBezTo>
                  <a:cubicBezTo>
                    <a:pt x="95901" y="133785"/>
                    <a:pt x="95925" y="133521"/>
                    <a:pt x="95978" y="133374"/>
                  </a:cubicBezTo>
                  <a:cubicBezTo>
                    <a:pt x="96056" y="133664"/>
                    <a:pt x="95994" y="134137"/>
                    <a:pt x="96375" y="134137"/>
                  </a:cubicBezTo>
                  <a:cubicBezTo>
                    <a:pt x="96387" y="134137"/>
                    <a:pt x="96399" y="134137"/>
                    <a:pt x="96412" y="134136"/>
                  </a:cubicBezTo>
                  <a:lnTo>
                    <a:pt x="96412" y="134136"/>
                  </a:lnTo>
                  <a:cubicBezTo>
                    <a:pt x="96339" y="134141"/>
                    <a:pt x="96265" y="134150"/>
                    <a:pt x="96187" y="134150"/>
                  </a:cubicBezTo>
                  <a:cubicBezTo>
                    <a:pt x="96107" y="134150"/>
                    <a:pt x="96024" y="134141"/>
                    <a:pt x="95931" y="134112"/>
                  </a:cubicBezTo>
                  <a:cubicBezTo>
                    <a:pt x="95907" y="134105"/>
                    <a:pt x="95884" y="134101"/>
                    <a:pt x="95862" y="134101"/>
                  </a:cubicBezTo>
                  <a:cubicBezTo>
                    <a:pt x="95648" y="134101"/>
                    <a:pt x="95574" y="134433"/>
                    <a:pt x="95804" y="134528"/>
                  </a:cubicBezTo>
                  <a:cubicBezTo>
                    <a:pt x="96054" y="134629"/>
                    <a:pt x="96233" y="134661"/>
                    <a:pt x="96399" y="134661"/>
                  </a:cubicBezTo>
                  <a:cubicBezTo>
                    <a:pt x="96595" y="134661"/>
                    <a:pt x="96773" y="134617"/>
                    <a:pt x="97028" y="134586"/>
                  </a:cubicBezTo>
                  <a:cubicBezTo>
                    <a:pt x="97110" y="134566"/>
                    <a:pt x="97198" y="134557"/>
                    <a:pt x="97293" y="134557"/>
                  </a:cubicBezTo>
                  <a:cubicBezTo>
                    <a:pt x="97918" y="134557"/>
                    <a:pt x="98787" y="134934"/>
                    <a:pt x="99448" y="134934"/>
                  </a:cubicBezTo>
                  <a:cubicBezTo>
                    <a:pt x="99913" y="134934"/>
                    <a:pt x="100275" y="134747"/>
                    <a:pt x="100375" y="134112"/>
                  </a:cubicBezTo>
                  <a:cubicBezTo>
                    <a:pt x="100387" y="134113"/>
                    <a:pt x="100399" y="134114"/>
                    <a:pt x="100409" y="134114"/>
                  </a:cubicBezTo>
                  <a:cubicBezTo>
                    <a:pt x="100721" y="134114"/>
                    <a:pt x="100552" y="133642"/>
                    <a:pt x="100652" y="133397"/>
                  </a:cubicBezTo>
                  <a:lnTo>
                    <a:pt x="100652" y="133397"/>
                  </a:lnTo>
                  <a:cubicBezTo>
                    <a:pt x="100701" y="133445"/>
                    <a:pt x="100761" y="133466"/>
                    <a:pt x="100822" y="133466"/>
                  </a:cubicBezTo>
                  <a:cubicBezTo>
                    <a:pt x="100936" y="133466"/>
                    <a:pt x="101049" y="133390"/>
                    <a:pt x="101079" y="133270"/>
                  </a:cubicBezTo>
                  <a:cubicBezTo>
                    <a:pt x="101414" y="132981"/>
                    <a:pt x="101068" y="132358"/>
                    <a:pt x="101310" y="132000"/>
                  </a:cubicBezTo>
                  <a:lnTo>
                    <a:pt x="101310" y="132000"/>
                  </a:lnTo>
                  <a:cubicBezTo>
                    <a:pt x="101426" y="132439"/>
                    <a:pt x="101472" y="132900"/>
                    <a:pt x="101749" y="133304"/>
                  </a:cubicBezTo>
                  <a:cubicBezTo>
                    <a:pt x="101714" y="133477"/>
                    <a:pt x="101934" y="133604"/>
                    <a:pt x="102037" y="133685"/>
                  </a:cubicBezTo>
                  <a:cubicBezTo>
                    <a:pt x="102164" y="134020"/>
                    <a:pt x="102014" y="134689"/>
                    <a:pt x="102395" y="134816"/>
                  </a:cubicBezTo>
                  <a:cubicBezTo>
                    <a:pt x="102649" y="134805"/>
                    <a:pt x="102580" y="134493"/>
                    <a:pt x="102580" y="134320"/>
                  </a:cubicBezTo>
                  <a:lnTo>
                    <a:pt x="102580" y="134320"/>
                  </a:lnTo>
                  <a:cubicBezTo>
                    <a:pt x="102822" y="134816"/>
                    <a:pt x="102649" y="134770"/>
                    <a:pt x="102580" y="135036"/>
                  </a:cubicBezTo>
                  <a:cubicBezTo>
                    <a:pt x="102695" y="135728"/>
                    <a:pt x="102280" y="136686"/>
                    <a:pt x="102742" y="137310"/>
                  </a:cubicBezTo>
                  <a:cubicBezTo>
                    <a:pt x="102638" y="137460"/>
                    <a:pt x="102765" y="137690"/>
                    <a:pt x="102799" y="137829"/>
                  </a:cubicBezTo>
                  <a:cubicBezTo>
                    <a:pt x="102672" y="137944"/>
                    <a:pt x="102695" y="138152"/>
                    <a:pt x="102845" y="138233"/>
                  </a:cubicBezTo>
                  <a:cubicBezTo>
                    <a:pt x="102926" y="138845"/>
                    <a:pt x="102972" y="139422"/>
                    <a:pt x="103215" y="139895"/>
                  </a:cubicBezTo>
                  <a:cubicBezTo>
                    <a:pt x="103176" y="140243"/>
                    <a:pt x="103364" y="140648"/>
                    <a:pt x="103650" y="140648"/>
                  </a:cubicBezTo>
                  <a:cubicBezTo>
                    <a:pt x="103706" y="140648"/>
                    <a:pt x="103765" y="140633"/>
                    <a:pt x="103827" y="140599"/>
                  </a:cubicBezTo>
                  <a:cubicBezTo>
                    <a:pt x="104057" y="140288"/>
                    <a:pt x="103677" y="139860"/>
                    <a:pt x="103850" y="139503"/>
                  </a:cubicBezTo>
                  <a:lnTo>
                    <a:pt x="103850" y="139503"/>
                  </a:lnTo>
                  <a:cubicBezTo>
                    <a:pt x="103910" y="139619"/>
                    <a:pt x="103998" y="139663"/>
                    <a:pt x="104083" y="139663"/>
                  </a:cubicBezTo>
                  <a:cubicBezTo>
                    <a:pt x="104292" y="139663"/>
                    <a:pt x="104478" y="139397"/>
                    <a:pt x="104150" y="139306"/>
                  </a:cubicBezTo>
                  <a:cubicBezTo>
                    <a:pt x="104150" y="139283"/>
                    <a:pt x="104150" y="139272"/>
                    <a:pt x="104138" y="139249"/>
                  </a:cubicBezTo>
                  <a:cubicBezTo>
                    <a:pt x="104473" y="139249"/>
                    <a:pt x="104577" y="138902"/>
                    <a:pt x="104658" y="138649"/>
                  </a:cubicBezTo>
                  <a:lnTo>
                    <a:pt x="104669" y="138672"/>
                  </a:lnTo>
                  <a:cubicBezTo>
                    <a:pt x="104762" y="138799"/>
                    <a:pt x="104900" y="138972"/>
                    <a:pt x="105073" y="138972"/>
                  </a:cubicBezTo>
                  <a:cubicBezTo>
                    <a:pt x="105096" y="139052"/>
                    <a:pt x="105073" y="139145"/>
                    <a:pt x="105108" y="139226"/>
                  </a:cubicBezTo>
                  <a:cubicBezTo>
                    <a:pt x="105067" y="139206"/>
                    <a:pt x="105025" y="139197"/>
                    <a:pt x="104986" y="139197"/>
                  </a:cubicBezTo>
                  <a:cubicBezTo>
                    <a:pt x="104752" y="139197"/>
                    <a:pt x="104590" y="139509"/>
                    <a:pt x="104877" y="139618"/>
                  </a:cubicBezTo>
                  <a:cubicBezTo>
                    <a:pt x="105332" y="139762"/>
                    <a:pt x="105606" y="140441"/>
                    <a:pt x="106160" y="140441"/>
                  </a:cubicBezTo>
                  <a:cubicBezTo>
                    <a:pt x="106182" y="140441"/>
                    <a:pt x="106205" y="140440"/>
                    <a:pt x="106227" y="140438"/>
                  </a:cubicBezTo>
                  <a:cubicBezTo>
                    <a:pt x="106556" y="140472"/>
                    <a:pt x="106818" y="140761"/>
                    <a:pt x="107165" y="140761"/>
                  </a:cubicBezTo>
                  <a:cubicBezTo>
                    <a:pt x="107172" y="140761"/>
                    <a:pt x="107179" y="140761"/>
                    <a:pt x="107186" y="140761"/>
                  </a:cubicBezTo>
                  <a:cubicBezTo>
                    <a:pt x="107543" y="140657"/>
                    <a:pt x="107936" y="140772"/>
                    <a:pt x="108247" y="140611"/>
                  </a:cubicBezTo>
                  <a:cubicBezTo>
                    <a:pt x="108455" y="140403"/>
                    <a:pt x="108213" y="140022"/>
                    <a:pt x="107993" y="139964"/>
                  </a:cubicBezTo>
                  <a:cubicBezTo>
                    <a:pt x="108040" y="139953"/>
                    <a:pt x="108063" y="139918"/>
                    <a:pt x="108097" y="139895"/>
                  </a:cubicBezTo>
                  <a:cubicBezTo>
                    <a:pt x="108109" y="139946"/>
                    <a:pt x="108172" y="139972"/>
                    <a:pt x="108236" y="139972"/>
                  </a:cubicBezTo>
                  <a:cubicBezTo>
                    <a:pt x="108304" y="139972"/>
                    <a:pt x="108374" y="139943"/>
                    <a:pt x="108386" y="139884"/>
                  </a:cubicBezTo>
                  <a:cubicBezTo>
                    <a:pt x="108437" y="139952"/>
                    <a:pt x="108497" y="139980"/>
                    <a:pt x="108556" y="139980"/>
                  </a:cubicBezTo>
                  <a:cubicBezTo>
                    <a:pt x="108698" y="139980"/>
                    <a:pt x="108842" y="139822"/>
                    <a:pt x="108882" y="139676"/>
                  </a:cubicBezTo>
                  <a:cubicBezTo>
                    <a:pt x="108917" y="139687"/>
                    <a:pt x="108963" y="139710"/>
                    <a:pt x="108998" y="139722"/>
                  </a:cubicBezTo>
                  <a:cubicBezTo>
                    <a:pt x="109108" y="139881"/>
                    <a:pt x="109223" y="139950"/>
                    <a:pt x="109322" y="139950"/>
                  </a:cubicBezTo>
                  <a:cubicBezTo>
                    <a:pt x="109481" y="139950"/>
                    <a:pt x="109596" y="139769"/>
                    <a:pt x="109575" y="139491"/>
                  </a:cubicBezTo>
                  <a:lnTo>
                    <a:pt x="109656" y="139491"/>
                  </a:lnTo>
                  <a:cubicBezTo>
                    <a:pt x="109621" y="140052"/>
                    <a:pt x="109896" y="140492"/>
                    <a:pt x="110163" y="140492"/>
                  </a:cubicBezTo>
                  <a:cubicBezTo>
                    <a:pt x="110347" y="140492"/>
                    <a:pt x="110527" y="140285"/>
                    <a:pt x="110602" y="139768"/>
                  </a:cubicBezTo>
                  <a:cubicBezTo>
                    <a:pt x="110614" y="139780"/>
                    <a:pt x="110637" y="139780"/>
                    <a:pt x="110637" y="139791"/>
                  </a:cubicBezTo>
                  <a:cubicBezTo>
                    <a:pt x="110570" y="140022"/>
                    <a:pt x="110748" y="140239"/>
                    <a:pt x="110908" y="140239"/>
                  </a:cubicBezTo>
                  <a:cubicBezTo>
                    <a:pt x="110995" y="140239"/>
                    <a:pt x="111077" y="140174"/>
                    <a:pt x="111110" y="140011"/>
                  </a:cubicBezTo>
                  <a:cubicBezTo>
                    <a:pt x="111110" y="139837"/>
                    <a:pt x="111098" y="139514"/>
                    <a:pt x="111122" y="139364"/>
                  </a:cubicBezTo>
                  <a:cubicBezTo>
                    <a:pt x="111306" y="139260"/>
                    <a:pt x="111191" y="138995"/>
                    <a:pt x="111295" y="138845"/>
                  </a:cubicBezTo>
                  <a:lnTo>
                    <a:pt x="111295" y="138845"/>
                  </a:lnTo>
                  <a:cubicBezTo>
                    <a:pt x="111402" y="139465"/>
                    <a:pt x="111504" y="139714"/>
                    <a:pt x="111596" y="139714"/>
                  </a:cubicBezTo>
                  <a:cubicBezTo>
                    <a:pt x="111948" y="139714"/>
                    <a:pt x="112142" y="136043"/>
                    <a:pt x="111849" y="135613"/>
                  </a:cubicBezTo>
                  <a:cubicBezTo>
                    <a:pt x="111364" y="133627"/>
                    <a:pt x="110660" y="130857"/>
                    <a:pt x="108940" y="129403"/>
                  </a:cubicBezTo>
                  <a:cubicBezTo>
                    <a:pt x="108282" y="128780"/>
                    <a:pt x="107670" y="128202"/>
                    <a:pt x="107613" y="127141"/>
                  </a:cubicBezTo>
                  <a:cubicBezTo>
                    <a:pt x="107474" y="125340"/>
                    <a:pt x="107035" y="123505"/>
                    <a:pt x="106631" y="121762"/>
                  </a:cubicBezTo>
                  <a:cubicBezTo>
                    <a:pt x="107890" y="116948"/>
                    <a:pt x="107186" y="111697"/>
                    <a:pt x="106666" y="107010"/>
                  </a:cubicBezTo>
                  <a:cubicBezTo>
                    <a:pt x="106551" y="106710"/>
                    <a:pt x="106839" y="106329"/>
                    <a:pt x="106666" y="106064"/>
                  </a:cubicBezTo>
                  <a:cubicBezTo>
                    <a:pt x="106764" y="105913"/>
                    <a:pt x="106642" y="105734"/>
                    <a:pt x="106502" y="105734"/>
                  </a:cubicBezTo>
                  <a:cubicBezTo>
                    <a:pt x="106461" y="105734"/>
                    <a:pt x="106417" y="105750"/>
                    <a:pt x="106378" y="105787"/>
                  </a:cubicBezTo>
                  <a:cubicBezTo>
                    <a:pt x="106389" y="105567"/>
                    <a:pt x="106435" y="105325"/>
                    <a:pt x="106458" y="105094"/>
                  </a:cubicBezTo>
                  <a:cubicBezTo>
                    <a:pt x="106474" y="105098"/>
                    <a:pt x="106489" y="105100"/>
                    <a:pt x="106503" y="105100"/>
                  </a:cubicBezTo>
                  <a:cubicBezTo>
                    <a:pt x="106757" y="105100"/>
                    <a:pt x="106756" y="104478"/>
                    <a:pt x="106517" y="104478"/>
                  </a:cubicBezTo>
                  <a:cubicBezTo>
                    <a:pt x="106506" y="104478"/>
                    <a:pt x="106494" y="104479"/>
                    <a:pt x="106481" y="104482"/>
                  </a:cubicBezTo>
                  <a:cubicBezTo>
                    <a:pt x="106447" y="104344"/>
                    <a:pt x="106401" y="104182"/>
                    <a:pt x="106343" y="104067"/>
                  </a:cubicBezTo>
                  <a:cubicBezTo>
                    <a:pt x="106655" y="103594"/>
                    <a:pt x="107428" y="103547"/>
                    <a:pt x="107659" y="102890"/>
                  </a:cubicBezTo>
                  <a:cubicBezTo>
                    <a:pt x="108109" y="102601"/>
                    <a:pt x="108236" y="101354"/>
                    <a:pt x="108017" y="100870"/>
                  </a:cubicBezTo>
                  <a:cubicBezTo>
                    <a:pt x="107474" y="99969"/>
                    <a:pt x="107266" y="99000"/>
                    <a:pt x="107093" y="97995"/>
                  </a:cubicBezTo>
                  <a:cubicBezTo>
                    <a:pt x="105696" y="96114"/>
                    <a:pt x="106666" y="93540"/>
                    <a:pt x="106320" y="91474"/>
                  </a:cubicBezTo>
                  <a:cubicBezTo>
                    <a:pt x="106274" y="89939"/>
                    <a:pt x="106227" y="88427"/>
                    <a:pt x="106158" y="86903"/>
                  </a:cubicBezTo>
                  <a:cubicBezTo>
                    <a:pt x="106262" y="86868"/>
                    <a:pt x="106320" y="86765"/>
                    <a:pt x="106308" y="86684"/>
                  </a:cubicBezTo>
                  <a:cubicBezTo>
                    <a:pt x="105881" y="85033"/>
                    <a:pt x="107647" y="84040"/>
                    <a:pt x="107243" y="82990"/>
                  </a:cubicBezTo>
                  <a:cubicBezTo>
                    <a:pt x="107255" y="82436"/>
                    <a:pt x="106712" y="81836"/>
                    <a:pt x="106747" y="81247"/>
                  </a:cubicBezTo>
                  <a:cubicBezTo>
                    <a:pt x="106828" y="81166"/>
                    <a:pt x="106862" y="81086"/>
                    <a:pt x="106897" y="81016"/>
                  </a:cubicBezTo>
                  <a:cubicBezTo>
                    <a:pt x="106926" y="81028"/>
                    <a:pt x="106953" y="81034"/>
                    <a:pt x="106980" y="81034"/>
                  </a:cubicBezTo>
                  <a:cubicBezTo>
                    <a:pt x="107134" y="81034"/>
                    <a:pt x="107242" y="80851"/>
                    <a:pt x="107232" y="80693"/>
                  </a:cubicBezTo>
                  <a:lnTo>
                    <a:pt x="107232" y="80693"/>
                  </a:lnTo>
                  <a:cubicBezTo>
                    <a:pt x="107270" y="80724"/>
                    <a:pt x="107319" y="80739"/>
                    <a:pt x="107368" y="80739"/>
                  </a:cubicBezTo>
                  <a:cubicBezTo>
                    <a:pt x="107392" y="80739"/>
                    <a:pt x="107416" y="80735"/>
                    <a:pt x="107439" y="80728"/>
                  </a:cubicBezTo>
                  <a:cubicBezTo>
                    <a:pt x="107497" y="80806"/>
                    <a:pt x="107563" y="80838"/>
                    <a:pt x="107627" y="80838"/>
                  </a:cubicBezTo>
                  <a:cubicBezTo>
                    <a:pt x="107781" y="80838"/>
                    <a:pt x="107928" y="80653"/>
                    <a:pt x="107936" y="80474"/>
                  </a:cubicBezTo>
                  <a:cubicBezTo>
                    <a:pt x="108035" y="80510"/>
                    <a:pt x="108122" y="80526"/>
                    <a:pt x="108197" y="80526"/>
                  </a:cubicBezTo>
                  <a:cubicBezTo>
                    <a:pt x="108681" y="80526"/>
                    <a:pt x="108694" y="79852"/>
                    <a:pt x="108594" y="79343"/>
                  </a:cubicBezTo>
                  <a:cubicBezTo>
                    <a:pt x="108640" y="79343"/>
                    <a:pt x="108686" y="79320"/>
                    <a:pt x="108732" y="79320"/>
                  </a:cubicBezTo>
                  <a:cubicBezTo>
                    <a:pt x="108829" y="79526"/>
                    <a:pt x="109051" y="79696"/>
                    <a:pt x="109211" y="79696"/>
                  </a:cubicBezTo>
                  <a:cubicBezTo>
                    <a:pt x="109337" y="79696"/>
                    <a:pt x="109425" y="79589"/>
                    <a:pt x="109379" y="79308"/>
                  </a:cubicBezTo>
                  <a:lnTo>
                    <a:pt x="109379" y="79308"/>
                  </a:lnTo>
                  <a:cubicBezTo>
                    <a:pt x="109403" y="79319"/>
                    <a:pt x="109429" y="79324"/>
                    <a:pt x="109456" y="79324"/>
                  </a:cubicBezTo>
                  <a:cubicBezTo>
                    <a:pt x="109542" y="79324"/>
                    <a:pt x="109629" y="79269"/>
                    <a:pt x="109656" y="79181"/>
                  </a:cubicBezTo>
                  <a:cubicBezTo>
                    <a:pt x="109696" y="79189"/>
                    <a:pt x="109743" y="79197"/>
                    <a:pt x="109787" y="79197"/>
                  </a:cubicBezTo>
                  <a:cubicBezTo>
                    <a:pt x="109806" y="79197"/>
                    <a:pt x="109823" y="79196"/>
                    <a:pt x="109840" y="79193"/>
                  </a:cubicBezTo>
                  <a:lnTo>
                    <a:pt x="109840" y="79193"/>
                  </a:lnTo>
                  <a:cubicBezTo>
                    <a:pt x="109834" y="79462"/>
                    <a:pt x="110063" y="79642"/>
                    <a:pt x="110249" y="79642"/>
                  </a:cubicBezTo>
                  <a:cubicBezTo>
                    <a:pt x="110390" y="79642"/>
                    <a:pt x="110505" y="79540"/>
                    <a:pt x="110475" y="79296"/>
                  </a:cubicBezTo>
                  <a:cubicBezTo>
                    <a:pt x="110406" y="79089"/>
                    <a:pt x="110360" y="78846"/>
                    <a:pt x="110325" y="78592"/>
                  </a:cubicBezTo>
                  <a:lnTo>
                    <a:pt x="110417" y="78592"/>
                  </a:lnTo>
                  <a:cubicBezTo>
                    <a:pt x="110452" y="78708"/>
                    <a:pt x="110554" y="78776"/>
                    <a:pt x="110661" y="78776"/>
                  </a:cubicBezTo>
                  <a:cubicBezTo>
                    <a:pt x="110735" y="78776"/>
                    <a:pt x="110811" y="78744"/>
                    <a:pt x="110868" y="78673"/>
                  </a:cubicBezTo>
                  <a:cubicBezTo>
                    <a:pt x="110948" y="78673"/>
                    <a:pt x="111018" y="78604"/>
                    <a:pt x="111018" y="78512"/>
                  </a:cubicBezTo>
                  <a:cubicBezTo>
                    <a:pt x="111179" y="78500"/>
                    <a:pt x="111295" y="78211"/>
                    <a:pt x="111075" y="78154"/>
                  </a:cubicBezTo>
                  <a:cubicBezTo>
                    <a:pt x="111064" y="78131"/>
                    <a:pt x="111052" y="78108"/>
                    <a:pt x="111041" y="78085"/>
                  </a:cubicBezTo>
                  <a:cubicBezTo>
                    <a:pt x="111341" y="78050"/>
                    <a:pt x="111410" y="77704"/>
                    <a:pt x="111502" y="77473"/>
                  </a:cubicBezTo>
                  <a:lnTo>
                    <a:pt x="111502" y="77473"/>
                  </a:lnTo>
                  <a:cubicBezTo>
                    <a:pt x="111653" y="77842"/>
                    <a:pt x="111364" y="78615"/>
                    <a:pt x="111941" y="78650"/>
                  </a:cubicBezTo>
                  <a:cubicBezTo>
                    <a:pt x="112334" y="78500"/>
                    <a:pt x="111987" y="77761"/>
                    <a:pt x="112080" y="77392"/>
                  </a:cubicBezTo>
                  <a:lnTo>
                    <a:pt x="112195" y="77392"/>
                  </a:lnTo>
                  <a:cubicBezTo>
                    <a:pt x="112212" y="77638"/>
                    <a:pt x="112372" y="78014"/>
                    <a:pt x="112570" y="78014"/>
                  </a:cubicBezTo>
                  <a:cubicBezTo>
                    <a:pt x="112642" y="78014"/>
                    <a:pt x="112719" y="77965"/>
                    <a:pt x="112795" y="77842"/>
                  </a:cubicBezTo>
                  <a:cubicBezTo>
                    <a:pt x="112841" y="77934"/>
                    <a:pt x="112911" y="77992"/>
                    <a:pt x="113015" y="77992"/>
                  </a:cubicBezTo>
                  <a:cubicBezTo>
                    <a:pt x="113066" y="78066"/>
                    <a:pt x="113150" y="78103"/>
                    <a:pt x="113232" y="78103"/>
                  </a:cubicBezTo>
                  <a:cubicBezTo>
                    <a:pt x="113317" y="78103"/>
                    <a:pt x="113400" y="78063"/>
                    <a:pt x="113442" y="77981"/>
                  </a:cubicBezTo>
                  <a:cubicBezTo>
                    <a:pt x="113486" y="78029"/>
                    <a:pt x="113540" y="78049"/>
                    <a:pt x="113592" y="78049"/>
                  </a:cubicBezTo>
                  <a:cubicBezTo>
                    <a:pt x="113714" y="78049"/>
                    <a:pt x="113831" y="77937"/>
                    <a:pt x="113823" y="77807"/>
                  </a:cubicBezTo>
                  <a:lnTo>
                    <a:pt x="113823" y="77807"/>
                  </a:lnTo>
                  <a:cubicBezTo>
                    <a:pt x="113892" y="77910"/>
                    <a:pt x="113983" y="77954"/>
                    <a:pt x="114072" y="77954"/>
                  </a:cubicBezTo>
                  <a:cubicBezTo>
                    <a:pt x="114262" y="77954"/>
                    <a:pt x="114443" y="77755"/>
                    <a:pt x="114388" y="77519"/>
                  </a:cubicBezTo>
                  <a:cubicBezTo>
                    <a:pt x="114584" y="77519"/>
                    <a:pt x="114734" y="77357"/>
                    <a:pt x="114677" y="77161"/>
                  </a:cubicBezTo>
                  <a:cubicBezTo>
                    <a:pt x="114796" y="77130"/>
                    <a:pt x="114906" y="77113"/>
                    <a:pt x="115008" y="77113"/>
                  </a:cubicBezTo>
                  <a:cubicBezTo>
                    <a:pt x="115281" y="77113"/>
                    <a:pt x="115496" y="77233"/>
                    <a:pt x="115681" y="77519"/>
                  </a:cubicBezTo>
                  <a:cubicBezTo>
                    <a:pt x="115735" y="77646"/>
                    <a:pt x="115834" y="77698"/>
                    <a:pt x="115937" y="77698"/>
                  </a:cubicBezTo>
                  <a:cubicBezTo>
                    <a:pt x="116162" y="77698"/>
                    <a:pt x="116405" y="77452"/>
                    <a:pt x="116246" y="77207"/>
                  </a:cubicBezTo>
                  <a:cubicBezTo>
                    <a:pt x="116350" y="77103"/>
                    <a:pt x="116420" y="76988"/>
                    <a:pt x="116477" y="76873"/>
                  </a:cubicBezTo>
                  <a:cubicBezTo>
                    <a:pt x="116962" y="76780"/>
                    <a:pt x="117458" y="76815"/>
                    <a:pt x="117932" y="76630"/>
                  </a:cubicBezTo>
                  <a:cubicBezTo>
                    <a:pt x="117968" y="76641"/>
                    <a:pt x="118007" y="76647"/>
                    <a:pt x="118047" y="76647"/>
                  </a:cubicBezTo>
                  <a:cubicBezTo>
                    <a:pt x="118211" y="76647"/>
                    <a:pt x="118386" y="76553"/>
                    <a:pt x="118405" y="76376"/>
                  </a:cubicBezTo>
                  <a:cubicBezTo>
                    <a:pt x="118541" y="76420"/>
                    <a:pt x="118785" y="76472"/>
                    <a:pt x="119009" y="76472"/>
                  </a:cubicBezTo>
                  <a:cubicBezTo>
                    <a:pt x="119318" y="76472"/>
                    <a:pt x="119590" y="76373"/>
                    <a:pt x="119490" y="76018"/>
                  </a:cubicBezTo>
                  <a:cubicBezTo>
                    <a:pt x="120183" y="75164"/>
                    <a:pt x="120829" y="74218"/>
                    <a:pt x="121521" y="73433"/>
                  </a:cubicBezTo>
                  <a:cubicBezTo>
                    <a:pt x="122018" y="72902"/>
                    <a:pt x="122179" y="72798"/>
                    <a:pt x="122664" y="72094"/>
                  </a:cubicBezTo>
                  <a:cubicBezTo>
                    <a:pt x="122930" y="72048"/>
                    <a:pt x="123022" y="71852"/>
                    <a:pt x="122895" y="71678"/>
                  </a:cubicBezTo>
                  <a:cubicBezTo>
                    <a:pt x="123045" y="71390"/>
                    <a:pt x="123126" y="71032"/>
                    <a:pt x="122757" y="70917"/>
                  </a:cubicBezTo>
                  <a:cubicBezTo>
                    <a:pt x="122895" y="70720"/>
                    <a:pt x="122987" y="70259"/>
                    <a:pt x="123045" y="70109"/>
                  </a:cubicBezTo>
                  <a:cubicBezTo>
                    <a:pt x="123066" y="70108"/>
                    <a:pt x="123088" y="70107"/>
                    <a:pt x="123110" y="70107"/>
                  </a:cubicBezTo>
                  <a:cubicBezTo>
                    <a:pt x="123323" y="70107"/>
                    <a:pt x="123580" y="70143"/>
                    <a:pt x="123823" y="70143"/>
                  </a:cubicBezTo>
                  <a:cubicBezTo>
                    <a:pt x="124242" y="70143"/>
                    <a:pt x="124617" y="70036"/>
                    <a:pt x="124638" y="69451"/>
                  </a:cubicBezTo>
                  <a:cubicBezTo>
                    <a:pt x="124615" y="69127"/>
                    <a:pt x="125065" y="68735"/>
                    <a:pt x="124811" y="68458"/>
                  </a:cubicBezTo>
                  <a:cubicBezTo>
                    <a:pt x="124834" y="68400"/>
                    <a:pt x="124857" y="68331"/>
                    <a:pt x="124869" y="68273"/>
                  </a:cubicBezTo>
                  <a:cubicBezTo>
                    <a:pt x="124927" y="68300"/>
                    <a:pt x="124974" y="68312"/>
                    <a:pt x="125012" y="68312"/>
                  </a:cubicBezTo>
                  <a:cubicBezTo>
                    <a:pt x="125217" y="68312"/>
                    <a:pt x="125150" y="67971"/>
                    <a:pt x="124984" y="67835"/>
                  </a:cubicBezTo>
                  <a:cubicBezTo>
                    <a:pt x="124957" y="67789"/>
                    <a:pt x="124894" y="67758"/>
                    <a:pt x="124835" y="67758"/>
                  </a:cubicBezTo>
                  <a:cubicBezTo>
                    <a:pt x="124819" y="67758"/>
                    <a:pt x="124803" y="67760"/>
                    <a:pt x="124788" y="67765"/>
                  </a:cubicBezTo>
                  <a:cubicBezTo>
                    <a:pt x="124546" y="67350"/>
                    <a:pt x="123541" y="66553"/>
                    <a:pt x="124095" y="66103"/>
                  </a:cubicBezTo>
                  <a:lnTo>
                    <a:pt x="124095" y="66103"/>
                  </a:lnTo>
                  <a:cubicBezTo>
                    <a:pt x="124176" y="66130"/>
                    <a:pt x="124255" y="66142"/>
                    <a:pt x="124331" y="66142"/>
                  </a:cubicBezTo>
                  <a:cubicBezTo>
                    <a:pt x="124711" y="66142"/>
                    <a:pt x="125029" y="65838"/>
                    <a:pt x="125250" y="65549"/>
                  </a:cubicBezTo>
                  <a:cubicBezTo>
                    <a:pt x="125608" y="65468"/>
                    <a:pt x="125758" y="64880"/>
                    <a:pt x="125815" y="64580"/>
                  </a:cubicBezTo>
                  <a:cubicBezTo>
                    <a:pt x="126000" y="64395"/>
                    <a:pt x="125873" y="64199"/>
                    <a:pt x="125827" y="63968"/>
                  </a:cubicBezTo>
                  <a:cubicBezTo>
                    <a:pt x="126392" y="63818"/>
                    <a:pt x="126519" y="63322"/>
                    <a:pt x="126854" y="62906"/>
                  </a:cubicBezTo>
                  <a:cubicBezTo>
                    <a:pt x="127270" y="62606"/>
                    <a:pt x="127743" y="62052"/>
                    <a:pt x="127385" y="61521"/>
                  </a:cubicBezTo>
                  <a:cubicBezTo>
                    <a:pt x="127270" y="60724"/>
                    <a:pt x="128378" y="60043"/>
                    <a:pt x="128135" y="59143"/>
                  </a:cubicBezTo>
                  <a:cubicBezTo>
                    <a:pt x="128205" y="59108"/>
                    <a:pt x="128251" y="59028"/>
                    <a:pt x="128274" y="58947"/>
                  </a:cubicBezTo>
                  <a:cubicBezTo>
                    <a:pt x="128378" y="58704"/>
                    <a:pt x="128620" y="58716"/>
                    <a:pt x="128793" y="58543"/>
                  </a:cubicBezTo>
                  <a:cubicBezTo>
                    <a:pt x="129163" y="57885"/>
                    <a:pt x="130202" y="57100"/>
                    <a:pt x="129601" y="56327"/>
                  </a:cubicBezTo>
                  <a:cubicBezTo>
                    <a:pt x="129890" y="56234"/>
                    <a:pt x="130271" y="55980"/>
                    <a:pt x="130109" y="55657"/>
                  </a:cubicBezTo>
                  <a:cubicBezTo>
                    <a:pt x="130178" y="55530"/>
                    <a:pt x="130236" y="55392"/>
                    <a:pt x="130282" y="55219"/>
                  </a:cubicBezTo>
                  <a:cubicBezTo>
                    <a:pt x="130548" y="55103"/>
                    <a:pt x="130432" y="54699"/>
                    <a:pt x="130340" y="54538"/>
                  </a:cubicBezTo>
                  <a:cubicBezTo>
                    <a:pt x="130340" y="54261"/>
                    <a:pt x="130329" y="53960"/>
                    <a:pt x="130352" y="53718"/>
                  </a:cubicBezTo>
                  <a:cubicBezTo>
                    <a:pt x="130415" y="53752"/>
                    <a:pt x="130474" y="53768"/>
                    <a:pt x="130529" y="53768"/>
                  </a:cubicBezTo>
                  <a:cubicBezTo>
                    <a:pt x="130808" y="53768"/>
                    <a:pt x="130975" y="53384"/>
                    <a:pt x="130917" y="53153"/>
                  </a:cubicBezTo>
                  <a:cubicBezTo>
                    <a:pt x="131160" y="52518"/>
                    <a:pt x="131714" y="51814"/>
                    <a:pt x="131148" y="51190"/>
                  </a:cubicBezTo>
                  <a:cubicBezTo>
                    <a:pt x="131021" y="50048"/>
                    <a:pt x="131887" y="49332"/>
                    <a:pt x="132418" y="48443"/>
                  </a:cubicBezTo>
                  <a:cubicBezTo>
                    <a:pt x="132464" y="48155"/>
                    <a:pt x="132175" y="47808"/>
                    <a:pt x="132418" y="47554"/>
                  </a:cubicBezTo>
                  <a:cubicBezTo>
                    <a:pt x="133376" y="47023"/>
                    <a:pt x="133214" y="45407"/>
                    <a:pt x="133226" y="44346"/>
                  </a:cubicBezTo>
                  <a:cubicBezTo>
                    <a:pt x="133560" y="43249"/>
                    <a:pt x="133272" y="42014"/>
                    <a:pt x="133514" y="40883"/>
                  </a:cubicBezTo>
                  <a:cubicBezTo>
                    <a:pt x="133630" y="40594"/>
                    <a:pt x="133757" y="40306"/>
                    <a:pt x="133641" y="40005"/>
                  </a:cubicBezTo>
                  <a:cubicBezTo>
                    <a:pt x="133584" y="39844"/>
                    <a:pt x="133618" y="39867"/>
                    <a:pt x="133641" y="39671"/>
                  </a:cubicBezTo>
                  <a:cubicBezTo>
                    <a:pt x="133918" y="39463"/>
                    <a:pt x="133699" y="39071"/>
                    <a:pt x="133618" y="38840"/>
                  </a:cubicBezTo>
                  <a:cubicBezTo>
                    <a:pt x="133699" y="38632"/>
                    <a:pt x="133780" y="38447"/>
                    <a:pt x="133964" y="38332"/>
                  </a:cubicBezTo>
                  <a:cubicBezTo>
                    <a:pt x="134080" y="38216"/>
                    <a:pt x="134241" y="38205"/>
                    <a:pt x="134241" y="37997"/>
                  </a:cubicBezTo>
                  <a:cubicBezTo>
                    <a:pt x="135742" y="37108"/>
                    <a:pt x="133699" y="36150"/>
                    <a:pt x="135361" y="34788"/>
                  </a:cubicBezTo>
                  <a:cubicBezTo>
                    <a:pt x="135453" y="34684"/>
                    <a:pt x="135569" y="34523"/>
                    <a:pt x="135465" y="34396"/>
                  </a:cubicBezTo>
                  <a:cubicBezTo>
                    <a:pt x="135587" y="34396"/>
                    <a:pt x="135761" y="34152"/>
                    <a:pt x="135827" y="34152"/>
                  </a:cubicBezTo>
                  <a:cubicBezTo>
                    <a:pt x="135829" y="34152"/>
                    <a:pt x="135832" y="34152"/>
                    <a:pt x="135834" y="34153"/>
                  </a:cubicBezTo>
                  <a:cubicBezTo>
                    <a:pt x="136042" y="34119"/>
                    <a:pt x="136088" y="33899"/>
                    <a:pt x="136065" y="33726"/>
                  </a:cubicBezTo>
                  <a:cubicBezTo>
                    <a:pt x="136065" y="33080"/>
                    <a:pt x="136608" y="32618"/>
                    <a:pt x="136977" y="32145"/>
                  </a:cubicBezTo>
                  <a:cubicBezTo>
                    <a:pt x="137127" y="32110"/>
                    <a:pt x="137196" y="31856"/>
                    <a:pt x="137277" y="31764"/>
                  </a:cubicBezTo>
                  <a:cubicBezTo>
                    <a:pt x="137288" y="31766"/>
                    <a:pt x="137299" y="31767"/>
                    <a:pt x="137309" y="31767"/>
                  </a:cubicBezTo>
                  <a:cubicBezTo>
                    <a:pt x="137408" y="31767"/>
                    <a:pt x="137477" y="31673"/>
                    <a:pt x="137508" y="31579"/>
                  </a:cubicBezTo>
                  <a:cubicBezTo>
                    <a:pt x="137774" y="31510"/>
                    <a:pt x="137993" y="31452"/>
                    <a:pt x="138201" y="31418"/>
                  </a:cubicBezTo>
                  <a:cubicBezTo>
                    <a:pt x="138383" y="31386"/>
                    <a:pt x="138563" y="31372"/>
                    <a:pt x="138741" y="31372"/>
                  </a:cubicBezTo>
                  <a:cubicBezTo>
                    <a:pt x="139283" y="31372"/>
                    <a:pt x="139800" y="31506"/>
                    <a:pt x="140278" y="31706"/>
                  </a:cubicBezTo>
                  <a:cubicBezTo>
                    <a:pt x="140427" y="31822"/>
                    <a:pt x="140510" y="31949"/>
                    <a:pt x="140668" y="31949"/>
                  </a:cubicBezTo>
                  <a:cubicBezTo>
                    <a:pt x="140731" y="31949"/>
                    <a:pt x="140806" y="31929"/>
                    <a:pt x="140902" y="31879"/>
                  </a:cubicBezTo>
                  <a:cubicBezTo>
                    <a:pt x="140922" y="31946"/>
                    <a:pt x="140995" y="31976"/>
                    <a:pt x="141071" y="31976"/>
                  </a:cubicBezTo>
                  <a:cubicBezTo>
                    <a:pt x="141167" y="31976"/>
                    <a:pt x="141270" y="31928"/>
                    <a:pt x="141283" y="31845"/>
                  </a:cubicBezTo>
                  <a:cubicBezTo>
                    <a:pt x="141321" y="31893"/>
                    <a:pt x="141380" y="31915"/>
                    <a:pt x="141440" y="31915"/>
                  </a:cubicBezTo>
                  <a:cubicBezTo>
                    <a:pt x="141524" y="31915"/>
                    <a:pt x="141612" y="31873"/>
                    <a:pt x="141652" y="31799"/>
                  </a:cubicBezTo>
                  <a:cubicBezTo>
                    <a:pt x="141674" y="31808"/>
                    <a:pt x="141701" y="31811"/>
                    <a:pt x="141729" y="31811"/>
                  </a:cubicBezTo>
                  <a:cubicBezTo>
                    <a:pt x="141775" y="31811"/>
                    <a:pt x="141824" y="31801"/>
                    <a:pt x="141860" y="31787"/>
                  </a:cubicBezTo>
                  <a:cubicBezTo>
                    <a:pt x="142065" y="31976"/>
                    <a:pt x="142333" y="32089"/>
                    <a:pt x="142596" y="32089"/>
                  </a:cubicBezTo>
                  <a:cubicBezTo>
                    <a:pt x="142703" y="32089"/>
                    <a:pt x="142810" y="32070"/>
                    <a:pt x="142910" y="32030"/>
                  </a:cubicBezTo>
                  <a:cubicBezTo>
                    <a:pt x="142934" y="32050"/>
                    <a:pt x="142964" y="32059"/>
                    <a:pt x="142995" y="32059"/>
                  </a:cubicBezTo>
                  <a:cubicBezTo>
                    <a:pt x="143052" y="32059"/>
                    <a:pt x="143111" y="32028"/>
                    <a:pt x="143141" y="31983"/>
                  </a:cubicBezTo>
                  <a:cubicBezTo>
                    <a:pt x="143189" y="31968"/>
                    <a:pt x="143230" y="31962"/>
                    <a:pt x="143267" y="31962"/>
                  </a:cubicBezTo>
                  <a:cubicBezTo>
                    <a:pt x="143400" y="31962"/>
                    <a:pt x="143479" y="32042"/>
                    <a:pt x="143614" y="32087"/>
                  </a:cubicBezTo>
                  <a:cubicBezTo>
                    <a:pt x="143766" y="32057"/>
                    <a:pt x="143905" y="32051"/>
                    <a:pt x="144043" y="32051"/>
                  </a:cubicBezTo>
                  <a:cubicBezTo>
                    <a:pt x="144129" y="32051"/>
                    <a:pt x="144216" y="32053"/>
                    <a:pt x="144304" y="32053"/>
                  </a:cubicBezTo>
                  <a:cubicBezTo>
                    <a:pt x="144394" y="32053"/>
                    <a:pt x="144486" y="32051"/>
                    <a:pt x="144584" y="32041"/>
                  </a:cubicBezTo>
                  <a:cubicBezTo>
                    <a:pt x="144641" y="32079"/>
                    <a:pt x="144737" y="32105"/>
                    <a:pt x="144831" y="32105"/>
                  </a:cubicBezTo>
                  <a:cubicBezTo>
                    <a:pt x="144966" y="32105"/>
                    <a:pt x="145096" y="32052"/>
                    <a:pt x="145103" y="31903"/>
                  </a:cubicBezTo>
                  <a:cubicBezTo>
                    <a:pt x="145161" y="31879"/>
                    <a:pt x="145242" y="31879"/>
                    <a:pt x="145288" y="31868"/>
                  </a:cubicBezTo>
                  <a:cubicBezTo>
                    <a:pt x="145330" y="31874"/>
                    <a:pt x="145371" y="31877"/>
                    <a:pt x="145410" y="31877"/>
                  </a:cubicBezTo>
                  <a:cubicBezTo>
                    <a:pt x="145733" y="31877"/>
                    <a:pt x="145954" y="31680"/>
                    <a:pt x="146211" y="31556"/>
                  </a:cubicBezTo>
                  <a:cubicBezTo>
                    <a:pt x="146329" y="31513"/>
                    <a:pt x="146468" y="31499"/>
                    <a:pt x="146618" y="31499"/>
                  </a:cubicBezTo>
                  <a:cubicBezTo>
                    <a:pt x="146925" y="31499"/>
                    <a:pt x="147279" y="31560"/>
                    <a:pt x="147591" y="31560"/>
                  </a:cubicBezTo>
                  <a:cubicBezTo>
                    <a:pt x="148021" y="31560"/>
                    <a:pt x="148371" y="31443"/>
                    <a:pt x="148404" y="30887"/>
                  </a:cubicBezTo>
                  <a:cubicBezTo>
                    <a:pt x="149443" y="29894"/>
                    <a:pt x="149801" y="28359"/>
                    <a:pt x="150066" y="26962"/>
                  </a:cubicBezTo>
                  <a:cubicBezTo>
                    <a:pt x="150436" y="26939"/>
                    <a:pt x="150309" y="26385"/>
                    <a:pt x="150355" y="26131"/>
                  </a:cubicBezTo>
                  <a:cubicBezTo>
                    <a:pt x="150401" y="25877"/>
                    <a:pt x="150655" y="25577"/>
                    <a:pt x="150459" y="25358"/>
                  </a:cubicBezTo>
                  <a:cubicBezTo>
                    <a:pt x="150494" y="23084"/>
                    <a:pt x="148751" y="21987"/>
                    <a:pt x="147885" y="20164"/>
                  </a:cubicBezTo>
                  <a:cubicBezTo>
                    <a:pt x="147769" y="19910"/>
                    <a:pt x="147539" y="19575"/>
                    <a:pt x="147365" y="19437"/>
                  </a:cubicBezTo>
                  <a:cubicBezTo>
                    <a:pt x="146947" y="19147"/>
                    <a:pt x="146738" y="17772"/>
                    <a:pt x="146258" y="17772"/>
                  </a:cubicBezTo>
                  <a:cubicBezTo>
                    <a:pt x="146221" y="17772"/>
                    <a:pt x="146182" y="17780"/>
                    <a:pt x="146142" y="17798"/>
                  </a:cubicBezTo>
                  <a:cubicBezTo>
                    <a:pt x="145207" y="17220"/>
                    <a:pt x="145392" y="16228"/>
                    <a:pt x="144711" y="15420"/>
                  </a:cubicBezTo>
                  <a:cubicBezTo>
                    <a:pt x="144399" y="15120"/>
                    <a:pt x="143960" y="15027"/>
                    <a:pt x="143718" y="14646"/>
                  </a:cubicBezTo>
                  <a:cubicBezTo>
                    <a:pt x="143903" y="14450"/>
                    <a:pt x="143626" y="14300"/>
                    <a:pt x="143499" y="14185"/>
                  </a:cubicBezTo>
                  <a:cubicBezTo>
                    <a:pt x="144930" y="14081"/>
                    <a:pt x="145992" y="13527"/>
                    <a:pt x="147239" y="12996"/>
                  </a:cubicBezTo>
                  <a:cubicBezTo>
                    <a:pt x="147758" y="12950"/>
                    <a:pt x="148116" y="12557"/>
                    <a:pt x="148531" y="12246"/>
                  </a:cubicBezTo>
                  <a:cubicBezTo>
                    <a:pt x="149016" y="11945"/>
                    <a:pt x="149709" y="11772"/>
                    <a:pt x="149836" y="11114"/>
                  </a:cubicBezTo>
                  <a:cubicBezTo>
                    <a:pt x="150424" y="10145"/>
                    <a:pt x="152271" y="10480"/>
                    <a:pt x="151671" y="9025"/>
                  </a:cubicBezTo>
                  <a:cubicBezTo>
                    <a:pt x="151463" y="8714"/>
                    <a:pt x="151555" y="8275"/>
                    <a:pt x="151348" y="7940"/>
                  </a:cubicBezTo>
                  <a:cubicBezTo>
                    <a:pt x="150874" y="7640"/>
                    <a:pt x="150320" y="6971"/>
                    <a:pt x="149789" y="6763"/>
                  </a:cubicBezTo>
                  <a:cubicBezTo>
                    <a:pt x="149432" y="6590"/>
                    <a:pt x="149051" y="6463"/>
                    <a:pt x="148693" y="6301"/>
                  </a:cubicBezTo>
                  <a:cubicBezTo>
                    <a:pt x="148348" y="5846"/>
                    <a:pt x="147922" y="5785"/>
                    <a:pt x="147484" y="5785"/>
                  </a:cubicBezTo>
                  <a:cubicBezTo>
                    <a:pt x="147322" y="5785"/>
                    <a:pt x="147158" y="5793"/>
                    <a:pt x="146996" y="5793"/>
                  </a:cubicBezTo>
                  <a:cubicBezTo>
                    <a:pt x="146556" y="5668"/>
                    <a:pt x="146101" y="5576"/>
                    <a:pt x="145638" y="5576"/>
                  </a:cubicBezTo>
                  <a:cubicBezTo>
                    <a:pt x="145374" y="5576"/>
                    <a:pt x="145106" y="5606"/>
                    <a:pt x="144838" y="5678"/>
                  </a:cubicBezTo>
                  <a:cubicBezTo>
                    <a:pt x="144648" y="5520"/>
                    <a:pt x="144413" y="5456"/>
                    <a:pt x="144169" y="5456"/>
                  </a:cubicBezTo>
                  <a:cubicBezTo>
                    <a:pt x="143789" y="5456"/>
                    <a:pt x="143388" y="5612"/>
                    <a:pt x="143106" y="5816"/>
                  </a:cubicBezTo>
                  <a:cubicBezTo>
                    <a:pt x="142587" y="6070"/>
                    <a:pt x="141860" y="5851"/>
                    <a:pt x="141467" y="6428"/>
                  </a:cubicBezTo>
                  <a:cubicBezTo>
                    <a:pt x="140959" y="6128"/>
                    <a:pt x="140509" y="5828"/>
                    <a:pt x="140151" y="5332"/>
                  </a:cubicBezTo>
                  <a:cubicBezTo>
                    <a:pt x="139782" y="4951"/>
                    <a:pt x="139112" y="4212"/>
                    <a:pt x="138835" y="3831"/>
                  </a:cubicBezTo>
                  <a:cubicBezTo>
                    <a:pt x="137975" y="3525"/>
                    <a:pt x="137192" y="2664"/>
                    <a:pt x="136313" y="2664"/>
                  </a:cubicBezTo>
                  <a:cubicBezTo>
                    <a:pt x="136296" y="2664"/>
                    <a:pt x="136279" y="2665"/>
                    <a:pt x="136261" y="2665"/>
                  </a:cubicBezTo>
                  <a:cubicBezTo>
                    <a:pt x="135371" y="2654"/>
                    <a:pt x="134790" y="1866"/>
                    <a:pt x="133924" y="1866"/>
                  </a:cubicBezTo>
                  <a:cubicBezTo>
                    <a:pt x="133859" y="1866"/>
                    <a:pt x="133791" y="1871"/>
                    <a:pt x="133722" y="1880"/>
                  </a:cubicBezTo>
                  <a:cubicBezTo>
                    <a:pt x="132972" y="1396"/>
                    <a:pt x="132106" y="807"/>
                    <a:pt x="131367" y="241"/>
                  </a:cubicBezTo>
                  <a:cubicBezTo>
                    <a:pt x="131252" y="138"/>
                    <a:pt x="131136" y="103"/>
                    <a:pt x="131019" y="103"/>
                  </a:cubicBezTo>
                  <a:cubicBezTo>
                    <a:pt x="130784" y="103"/>
                    <a:pt x="130547" y="244"/>
                    <a:pt x="130309" y="244"/>
                  </a:cubicBezTo>
                  <a:cubicBezTo>
                    <a:pt x="130204" y="244"/>
                    <a:pt x="130099" y="216"/>
                    <a:pt x="129994" y="137"/>
                  </a:cubicBezTo>
                  <a:cubicBezTo>
                    <a:pt x="129866" y="48"/>
                    <a:pt x="129700" y="0"/>
                    <a:pt x="129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2"/>
            <p:cNvSpPr/>
            <p:nvPr/>
          </p:nvSpPr>
          <p:spPr>
            <a:xfrm>
              <a:off x="3514200" y="1395750"/>
              <a:ext cx="229150" cy="136600"/>
            </a:xfrm>
            <a:custGeom>
              <a:avLst/>
              <a:gdLst/>
              <a:ahLst/>
              <a:cxnLst/>
              <a:rect l="l" t="t" r="r" b="b"/>
              <a:pathLst>
                <a:path w="9166" h="5464" extrusionOk="0">
                  <a:moveTo>
                    <a:pt x="3891" y="1"/>
                  </a:moveTo>
                  <a:lnTo>
                    <a:pt x="3891" y="1"/>
                  </a:lnTo>
                  <a:cubicBezTo>
                    <a:pt x="3094" y="93"/>
                    <a:pt x="4225" y="728"/>
                    <a:pt x="4433" y="901"/>
                  </a:cubicBezTo>
                  <a:cubicBezTo>
                    <a:pt x="4341" y="1098"/>
                    <a:pt x="4595" y="1225"/>
                    <a:pt x="4652" y="1386"/>
                  </a:cubicBezTo>
                  <a:cubicBezTo>
                    <a:pt x="4618" y="1366"/>
                    <a:pt x="4572" y="1355"/>
                    <a:pt x="4525" y="1355"/>
                  </a:cubicBezTo>
                  <a:cubicBezTo>
                    <a:pt x="4463" y="1355"/>
                    <a:pt x="4398" y="1375"/>
                    <a:pt x="4352" y="1421"/>
                  </a:cubicBezTo>
                  <a:cubicBezTo>
                    <a:pt x="4295" y="961"/>
                    <a:pt x="4178" y="782"/>
                    <a:pt x="4066" y="782"/>
                  </a:cubicBezTo>
                  <a:cubicBezTo>
                    <a:pt x="3886" y="782"/>
                    <a:pt x="3719" y="1245"/>
                    <a:pt x="3833" y="1744"/>
                  </a:cubicBezTo>
                  <a:cubicBezTo>
                    <a:pt x="3775" y="1779"/>
                    <a:pt x="3729" y="1836"/>
                    <a:pt x="3718" y="1894"/>
                  </a:cubicBezTo>
                  <a:cubicBezTo>
                    <a:pt x="3556" y="1906"/>
                    <a:pt x="3440" y="2090"/>
                    <a:pt x="3533" y="2240"/>
                  </a:cubicBezTo>
                  <a:cubicBezTo>
                    <a:pt x="3510" y="2286"/>
                    <a:pt x="3498" y="2321"/>
                    <a:pt x="3510" y="2367"/>
                  </a:cubicBezTo>
                  <a:cubicBezTo>
                    <a:pt x="3498" y="2367"/>
                    <a:pt x="3487" y="2367"/>
                    <a:pt x="3475" y="2379"/>
                  </a:cubicBezTo>
                  <a:cubicBezTo>
                    <a:pt x="3446" y="2361"/>
                    <a:pt x="3406" y="2353"/>
                    <a:pt x="3365" y="2353"/>
                  </a:cubicBezTo>
                  <a:cubicBezTo>
                    <a:pt x="3325" y="2353"/>
                    <a:pt x="3285" y="2361"/>
                    <a:pt x="3256" y="2379"/>
                  </a:cubicBezTo>
                  <a:cubicBezTo>
                    <a:pt x="3179" y="2370"/>
                    <a:pt x="3109" y="2343"/>
                    <a:pt x="3036" y="2343"/>
                  </a:cubicBezTo>
                  <a:cubicBezTo>
                    <a:pt x="3010" y="2343"/>
                    <a:pt x="2983" y="2347"/>
                    <a:pt x="2956" y="2356"/>
                  </a:cubicBezTo>
                  <a:cubicBezTo>
                    <a:pt x="2915" y="2315"/>
                    <a:pt x="2859" y="2296"/>
                    <a:pt x="2804" y="2296"/>
                  </a:cubicBezTo>
                  <a:cubicBezTo>
                    <a:pt x="2704" y="2296"/>
                    <a:pt x="2605" y="2359"/>
                    <a:pt x="2598" y="2471"/>
                  </a:cubicBezTo>
                  <a:cubicBezTo>
                    <a:pt x="2575" y="2436"/>
                    <a:pt x="2552" y="2413"/>
                    <a:pt x="2517" y="2402"/>
                  </a:cubicBezTo>
                  <a:cubicBezTo>
                    <a:pt x="2488" y="2286"/>
                    <a:pt x="2384" y="2229"/>
                    <a:pt x="2280" y="2229"/>
                  </a:cubicBezTo>
                  <a:cubicBezTo>
                    <a:pt x="2177" y="2229"/>
                    <a:pt x="2073" y="2286"/>
                    <a:pt x="2044" y="2402"/>
                  </a:cubicBezTo>
                  <a:cubicBezTo>
                    <a:pt x="1998" y="2356"/>
                    <a:pt x="1928" y="2344"/>
                    <a:pt x="1859" y="2344"/>
                  </a:cubicBezTo>
                  <a:cubicBezTo>
                    <a:pt x="1825" y="2310"/>
                    <a:pt x="1801" y="2286"/>
                    <a:pt x="1755" y="2263"/>
                  </a:cubicBezTo>
                  <a:cubicBezTo>
                    <a:pt x="1777" y="2027"/>
                    <a:pt x="1655" y="1916"/>
                    <a:pt x="1530" y="1916"/>
                  </a:cubicBezTo>
                  <a:cubicBezTo>
                    <a:pt x="1401" y="1916"/>
                    <a:pt x="1270" y="2033"/>
                    <a:pt x="1288" y="2251"/>
                  </a:cubicBezTo>
                  <a:lnTo>
                    <a:pt x="1288" y="2251"/>
                  </a:lnTo>
                  <a:cubicBezTo>
                    <a:pt x="1260" y="2117"/>
                    <a:pt x="1150" y="2007"/>
                    <a:pt x="1036" y="2007"/>
                  </a:cubicBezTo>
                  <a:cubicBezTo>
                    <a:pt x="981" y="2007"/>
                    <a:pt x="926" y="2032"/>
                    <a:pt x="878" y="2090"/>
                  </a:cubicBezTo>
                  <a:cubicBezTo>
                    <a:pt x="828" y="1995"/>
                    <a:pt x="712" y="1951"/>
                    <a:pt x="593" y="1951"/>
                  </a:cubicBezTo>
                  <a:cubicBezTo>
                    <a:pt x="411" y="1951"/>
                    <a:pt x="224" y="2054"/>
                    <a:pt x="266" y="2229"/>
                  </a:cubicBezTo>
                  <a:cubicBezTo>
                    <a:pt x="312" y="2644"/>
                    <a:pt x="1" y="2979"/>
                    <a:pt x="532" y="3233"/>
                  </a:cubicBezTo>
                  <a:cubicBezTo>
                    <a:pt x="324" y="3433"/>
                    <a:pt x="550" y="3619"/>
                    <a:pt x="751" y="3619"/>
                  </a:cubicBezTo>
                  <a:cubicBezTo>
                    <a:pt x="862" y="3619"/>
                    <a:pt x="965" y="3562"/>
                    <a:pt x="982" y="3418"/>
                  </a:cubicBezTo>
                  <a:cubicBezTo>
                    <a:pt x="1213" y="3521"/>
                    <a:pt x="1178" y="3914"/>
                    <a:pt x="1455" y="3972"/>
                  </a:cubicBezTo>
                  <a:cubicBezTo>
                    <a:pt x="1510" y="4049"/>
                    <a:pt x="1576" y="4157"/>
                    <a:pt x="1682" y="4157"/>
                  </a:cubicBezTo>
                  <a:cubicBezTo>
                    <a:pt x="1687" y="4157"/>
                    <a:pt x="1692" y="4157"/>
                    <a:pt x="1698" y="4156"/>
                  </a:cubicBezTo>
                  <a:cubicBezTo>
                    <a:pt x="1774" y="4309"/>
                    <a:pt x="1913" y="4512"/>
                    <a:pt x="2073" y="4512"/>
                  </a:cubicBezTo>
                  <a:cubicBezTo>
                    <a:pt x="2130" y="4512"/>
                    <a:pt x="2191" y="4486"/>
                    <a:pt x="2252" y="4422"/>
                  </a:cubicBezTo>
                  <a:cubicBezTo>
                    <a:pt x="2332" y="4422"/>
                    <a:pt x="2402" y="4376"/>
                    <a:pt x="2448" y="4306"/>
                  </a:cubicBezTo>
                  <a:cubicBezTo>
                    <a:pt x="2490" y="4349"/>
                    <a:pt x="2550" y="4374"/>
                    <a:pt x="2613" y="4374"/>
                  </a:cubicBezTo>
                  <a:cubicBezTo>
                    <a:pt x="2654" y="4374"/>
                    <a:pt x="2696" y="4363"/>
                    <a:pt x="2736" y="4341"/>
                  </a:cubicBezTo>
                  <a:cubicBezTo>
                    <a:pt x="2817" y="4452"/>
                    <a:pt x="2906" y="4500"/>
                    <a:pt x="2984" y="4500"/>
                  </a:cubicBezTo>
                  <a:cubicBezTo>
                    <a:pt x="3141" y="4500"/>
                    <a:pt x="3252" y="4307"/>
                    <a:pt x="3152" y="4052"/>
                  </a:cubicBezTo>
                  <a:cubicBezTo>
                    <a:pt x="3244" y="4029"/>
                    <a:pt x="3325" y="3983"/>
                    <a:pt x="3417" y="3925"/>
                  </a:cubicBezTo>
                  <a:cubicBezTo>
                    <a:pt x="3429" y="4231"/>
                    <a:pt x="3575" y="4399"/>
                    <a:pt x="3689" y="4399"/>
                  </a:cubicBezTo>
                  <a:cubicBezTo>
                    <a:pt x="3796" y="4399"/>
                    <a:pt x="3876" y="4254"/>
                    <a:pt x="3798" y="3937"/>
                  </a:cubicBezTo>
                  <a:lnTo>
                    <a:pt x="3798" y="3937"/>
                  </a:lnTo>
                  <a:cubicBezTo>
                    <a:pt x="3812" y="3944"/>
                    <a:pt x="3826" y="3947"/>
                    <a:pt x="3841" y="3947"/>
                  </a:cubicBezTo>
                  <a:cubicBezTo>
                    <a:pt x="3877" y="3947"/>
                    <a:pt x="3916" y="3930"/>
                    <a:pt x="3948" y="3914"/>
                  </a:cubicBezTo>
                  <a:cubicBezTo>
                    <a:pt x="4051" y="4120"/>
                    <a:pt x="4148" y="4200"/>
                    <a:pt x="4230" y="4200"/>
                  </a:cubicBezTo>
                  <a:cubicBezTo>
                    <a:pt x="4425" y="4200"/>
                    <a:pt x="4537" y="3749"/>
                    <a:pt x="4456" y="3441"/>
                  </a:cubicBezTo>
                  <a:cubicBezTo>
                    <a:pt x="4468" y="3441"/>
                    <a:pt x="4479" y="3441"/>
                    <a:pt x="4491" y="3418"/>
                  </a:cubicBezTo>
                  <a:cubicBezTo>
                    <a:pt x="4546" y="3496"/>
                    <a:pt x="4626" y="3530"/>
                    <a:pt x="4705" y="3530"/>
                  </a:cubicBezTo>
                  <a:cubicBezTo>
                    <a:pt x="4858" y="3530"/>
                    <a:pt x="5006" y="3400"/>
                    <a:pt x="4953" y="3210"/>
                  </a:cubicBezTo>
                  <a:cubicBezTo>
                    <a:pt x="5103" y="3117"/>
                    <a:pt x="5091" y="2944"/>
                    <a:pt x="5010" y="2829"/>
                  </a:cubicBezTo>
                  <a:cubicBezTo>
                    <a:pt x="5033" y="2806"/>
                    <a:pt x="5033" y="2783"/>
                    <a:pt x="5045" y="2760"/>
                  </a:cubicBezTo>
                  <a:cubicBezTo>
                    <a:pt x="5080" y="2806"/>
                    <a:pt x="5137" y="2829"/>
                    <a:pt x="5195" y="2840"/>
                  </a:cubicBezTo>
                  <a:cubicBezTo>
                    <a:pt x="5278" y="3016"/>
                    <a:pt x="5351" y="3339"/>
                    <a:pt x="5572" y="3339"/>
                  </a:cubicBezTo>
                  <a:cubicBezTo>
                    <a:pt x="5598" y="3339"/>
                    <a:pt x="5626" y="3335"/>
                    <a:pt x="5657" y="3325"/>
                  </a:cubicBezTo>
                  <a:cubicBezTo>
                    <a:pt x="5686" y="3337"/>
                    <a:pt x="5716" y="3343"/>
                    <a:pt x="5745" y="3343"/>
                  </a:cubicBezTo>
                  <a:cubicBezTo>
                    <a:pt x="5885" y="3343"/>
                    <a:pt x="6007" y="3215"/>
                    <a:pt x="6026" y="3071"/>
                  </a:cubicBezTo>
                  <a:cubicBezTo>
                    <a:pt x="6072" y="3175"/>
                    <a:pt x="6130" y="3302"/>
                    <a:pt x="6268" y="3383"/>
                  </a:cubicBezTo>
                  <a:cubicBezTo>
                    <a:pt x="6292" y="3498"/>
                    <a:pt x="6372" y="3579"/>
                    <a:pt x="6488" y="3591"/>
                  </a:cubicBezTo>
                  <a:cubicBezTo>
                    <a:pt x="6488" y="3778"/>
                    <a:pt x="6614" y="3889"/>
                    <a:pt x="6766" y="3889"/>
                  </a:cubicBezTo>
                  <a:cubicBezTo>
                    <a:pt x="6792" y="3889"/>
                    <a:pt x="6818" y="3886"/>
                    <a:pt x="6846" y="3879"/>
                  </a:cubicBezTo>
                  <a:cubicBezTo>
                    <a:pt x="6892" y="3983"/>
                    <a:pt x="6880" y="4133"/>
                    <a:pt x="6996" y="4191"/>
                  </a:cubicBezTo>
                  <a:cubicBezTo>
                    <a:pt x="7019" y="4318"/>
                    <a:pt x="7076" y="4514"/>
                    <a:pt x="7226" y="4572"/>
                  </a:cubicBezTo>
                  <a:cubicBezTo>
                    <a:pt x="7192" y="4687"/>
                    <a:pt x="7226" y="4884"/>
                    <a:pt x="7342" y="4976"/>
                  </a:cubicBezTo>
                  <a:cubicBezTo>
                    <a:pt x="7342" y="5034"/>
                    <a:pt x="7365" y="5080"/>
                    <a:pt x="7411" y="5114"/>
                  </a:cubicBezTo>
                  <a:cubicBezTo>
                    <a:pt x="7441" y="5276"/>
                    <a:pt x="7551" y="5437"/>
                    <a:pt x="7716" y="5437"/>
                  </a:cubicBezTo>
                  <a:cubicBezTo>
                    <a:pt x="7740" y="5437"/>
                    <a:pt x="7766" y="5433"/>
                    <a:pt x="7792" y="5426"/>
                  </a:cubicBezTo>
                  <a:cubicBezTo>
                    <a:pt x="7826" y="5452"/>
                    <a:pt x="7863" y="5463"/>
                    <a:pt x="7899" y="5463"/>
                  </a:cubicBezTo>
                  <a:cubicBezTo>
                    <a:pt x="8026" y="5463"/>
                    <a:pt x="8146" y="5327"/>
                    <a:pt x="8092" y="5184"/>
                  </a:cubicBezTo>
                  <a:lnTo>
                    <a:pt x="8092" y="5184"/>
                  </a:lnTo>
                  <a:cubicBezTo>
                    <a:pt x="8150" y="5222"/>
                    <a:pt x="8223" y="5254"/>
                    <a:pt x="8296" y="5254"/>
                  </a:cubicBezTo>
                  <a:cubicBezTo>
                    <a:pt x="8353" y="5254"/>
                    <a:pt x="8411" y="5234"/>
                    <a:pt x="8462" y="5184"/>
                  </a:cubicBezTo>
                  <a:cubicBezTo>
                    <a:pt x="8489" y="5197"/>
                    <a:pt x="8520" y="5204"/>
                    <a:pt x="8550" y="5204"/>
                  </a:cubicBezTo>
                  <a:cubicBezTo>
                    <a:pt x="8649" y="5204"/>
                    <a:pt x="8750" y="5136"/>
                    <a:pt x="8750" y="5022"/>
                  </a:cubicBezTo>
                  <a:cubicBezTo>
                    <a:pt x="9166" y="5002"/>
                    <a:pt x="9030" y="4007"/>
                    <a:pt x="8714" y="4007"/>
                  </a:cubicBezTo>
                  <a:cubicBezTo>
                    <a:pt x="8661" y="4007"/>
                    <a:pt x="8603" y="4034"/>
                    <a:pt x="8542" y="4099"/>
                  </a:cubicBezTo>
                  <a:cubicBezTo>
                    <a:pt x="8508" y="4018"/>
                    <a:pt x="8496" y="3879"/>
                    <a:pt x="8392" y="3856"/>
                  </a:cubicBezTo>
                  <a:cubicBezTo>
                    <a:pt x="8383" y="3652"/>
                    <a:pt x="8245" y="3448"/>
                    <a:pt x="8061" y="3448"/>
                  </a:cubicBezTo>
                  <a:cubicBezTo>
                    <a:pt x="8006" y="3448"/>
                    <a:pt x="7946" y="3467"/>
                    <a:pt x="7884" y="3510"/>
                  </a:cubicBezTo>
                  <a:cubicBezTo>
                    <a:pt x="7873" y="3510"/>
                    <a:pt x="7873" y="3498"/>
                    <a:pt x="7861" y="3498"/>
                  </a:cubicBezTo>
                  <a:cubicBezTo>
                    <a:pt x="7896" y="3350"/>
                    <a:pt x="7752" y="3227"/>
                    <a:pt x="7620" y="3227"/>
                  </a:cubicBezTo>
                  <a:cubicBezTo>
                    <a:pt x="7578" y="3227"/>
                    <a:pt x="7537" y="3240"/>
                    <a:pt x="7504" y="3268"/>
                  </a:cubicBezTo>
                  <a:cubicBezTo>
                    <a:pt x="7483" y="3084"/>
                    <a:pt x="7427" y="2740"/>
                    <a:pt x="7216" y="2740"/>
                  </a:cubicBezTo>
                  <a:cubicBezTo>
                    <a:pt x="7188" y="2740"/>
                    <a:pt x="7157" y="2746"/>
                    <a:pt x="7123" y="2760"/>
                  </a:cubicBezTo>
                  <a:cubicBezTo>
                    <a:pt x="7159" y="2597"/>
                    <a:pt x="7075" y="2413"/>
                    <a:pt x="6937" y="2413"/>
                  </a:cubicBezTo>
                  <a:cubicBezTo>
                    <a:pt x="6898" y="2413"/>
                    <a:pt x="6856" y="2427"/>
                    <a:pt x="6811" y="2460"/>
                  </a:cubicBezTo>
                  <a:cubicBezTo>
                    <a:pt x="6811" y="2254"/>
                    <a:pt x="6621" y="2116"/>
                    <a:pt x="6469" y="2116"/>
                  </a:cubicBezTo>
                  <a:cubicBezTo>
                    <a:pt x="6348" y="2116"/>
                    <a:pt x="6251" y="2204"/>
                    <a:pt x="6292" y="2413"/>
                  </a:cubicBezTo>
                  <a:cubicBezTo>
                    <a:pt x="6249" y="2303"/>
                    <a:pt x="6144" y="2236"/>
                    <a:pt x="6032" y="2236"/>
                  </a:cubicBezTo>
                  <a:cubicBezTo>
                    <a:pt x="5992" y="2236"/>
                    <a:pt x="5950" y="2245"/>
                    <a:pt x="5911" y="2263"/>
                  </a:cubicBezTo>
                  <a:cubicBezTo>
                    <a:pt x="5873" y="2141"/>
                    <a:pt x="5781" y="1941"/>
                    <a:pt x="5649" y="1941"/>
                  </a:cubicBezTo>
                  <a:cubicBezTo>
                    <a:pt x="5619" y="1941"/>
                    <a:pt x="5587" y="1951"/>
                    <a:pt x="5553" y="1975"/>
                  </a:cubicBezTo>
                  <a:cubicBezTo>
                    <a:pt x="5518" y="1859"/>
                    <a:pt x="5460" y="1663"/>
                    <a:pt x="5299" y="1628"/>
                  </a:cubicBezTo>
                  <a:cubicBezTo>
                    <a:pt x="5195" y="913"/>
                    <a:pt x="4491" y="278"/>
                    <a:pt x="38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2"/>
            <p:cNvSpPr/>
            <p:nvPr/>
          </p:nvSpPr>
          <p:spPr>
            <a:xfrm>
              <a:off x="3973900" y="1692825"/>
              <a:ext cx="96700" cy="97225"/>
            </a:xfrm>
            <a:custGeom>
              <a:avLst/>
              <a:gdLst/>
              <a:ahLst/>
              <a:cxnLst/>
              <a:rect l="l" t="t" r="r" b="b"/>
              <a:pathLst>
                <a:path w="3868" h="3889" extrusionOk="0">
                  <a:moveTo>
                    <a:pt x="1279" y="1"/>
                  </a:moveTo>
                  <a:cubicBezTo>
                    <a:pt x="1170" y="1"/>
                    <a:pt x="1082" y="108"/>
                    <a:pt x="1143" y="342"/>
                  </a:cubicBezTo>
                  <a:cubicBezTo>
                    <a:pt x="1028" y="376"/>
                    <a:pt x="981" y="526"/>
                    <a:pt x="1062" y="630"/>
                  </a:cubicBezTo>
                  <a:cubicBezTo>
                    <a:pt x="1062" y="630"/>
                    <a:pt x="1039" y="630"/>
                    <a:pt x="1039" y="642"/>
                  </a:cubicBezTo>
                  <a:cubicBezTo>
                    <a:pt x="1028" y="555"/>
                    <a:pt x="957" y="479"/>
                    <a:pt x="872" y="479"/>
                  </a:cubicBezTo>
                  <a:cubicBezTo>
                    <a:pt x="866" y="479"/>
                    <a:pt x="860" y="479"/>
                    <a:pt x="854" y="480"/>
                  </a:cubicBezTo>
                  <a:cubicBezTo>
                    <a:pt x="815" y="454"/>
                    <a:pt x="772" y="441"/>
                    <a:pt x="729" y="441"/>
                  </a:cubicBezTo>
                  <a:cubicBezTo>
                    <a:pt x="658" y="441"/>
                    <a:pt x="590" y="477"/>
                    <a:pt x="554" y="549"/>
                  </a:cubicBezTo>
                  <a:cubicBezTo>
                    <a:pt x="624" y="330"/>
                    <a:pt x="370" y="307"/>
                    <a:pt x="173" y="307"/>
                  </a:cubicBezTo>
                  <a:cubicBezTo>
                    <a:pt x="58" y="307"/>
                    <a:pt x="0" y="422"/>
                    <a:pt x="23" y="526"/>
                  </a:cubicBezTo>
                  <a:cubicBezTo>
                    <a:pt x="23" y="647"/>
                    <a:pt x="133" y="694"/>
                    <a:pt x="254" y="694"/>
                  </a:cubicBezTo>
                  <a:cubicBezTo>
                    <a:pt x="375" y="694"/>
                    <a:pt x="508" y="647"/>
                    <a:pt x="554" y="584"/>
                  </a:cubicBezTo>
                  <a:lnTo>
                    <a:pt x="554" y="584"/>
                  </a:lnTo>
                  <a:cubicBezTo>
                    <a:pt x="543" y="619"/>
                    <a:pt x="543" y="630"/>
                    <a:pt x="543" y="653"/>
                  </a:cubicBezTo>
                  <a:cubicBezTo>
                    <a:pt x="533" y="652"/>
                    <a:pt x="524" y="651"/>
                    <a:pt x="516" y="651"/>
                  </a:cubicBezTo>
                  <a:cubicBezTo>
                    <a:pt x="188" y="651"/>
                    <a:pt x="325" y="1670"/>
                    <a:pt x="606" y="1670"/>
                  </a:cubicBezTo>
                  <a:cubicBezTo>
                    <a:pt x="611" y="1670"/>
                    <a:pt x="617" y="1670"/>
                    <a:pt x="624" y="1669"/>
                  </a:cubicBezTo>
                  <a:cubicBezTo>
                    <a:pt x="644" y="1772"/>
                    <a:pt x="741" y="1834"/>
                    <a:pt x="837" y="1834"/>
                  </a:cubicBezTo>
                  <a:cubicBezTo>
                    <a:pt x="902" y="1834"/>
                    <a:pt x="967" y="1804"/>
                    <a:pt x="1004" y="1738"/>
                  </a:cubicBezTo>
                  <a:cubicBezTo>
                    <a:pt x="1028" y="1738"/>
                    <a:pt x="1062" y="1727"/>
                    <a:pt x="1074" y="1692"/>
                  </a:cubicBezTo>
                  <a:lnTo>
                    <a:pt x="1074" y="1692"/>
                  </a:lnTo>
                  <a:cubicBezTo>
                    <a:pt x="1085" y="1888"/>
                    <a:pt x="1062" y="2177"/>
                    <a:pt x="1305" y="2188"/>
                  </a:cubicBezTo>
                  <a:cubicBezTo>
                    <a:pt x="1294" y="2430"/>
                    <a:pt x="1502" y="2640"/>
                    <a:pt x="1741" y="2640"/>
                  </a:cubicBezTo>
                  <a:cubicBezTo>
                    <a:pt x="1753" y="2640"/>
                    <a:pt x="1765" y="2640"/>
                    <a:pt x="1778" y="2639"/>
                  </a:cubicBezTo>
                  <a:cubicBezTo>
                    <a:pt x="1850" y="2848"/>
                    <a:pt x="2012" y="3084"/>
                    <a:pt x="2178" y="3084"/>
                  </a:cubicBezTo>
                  <a:cubicBezTo>
                    <a:pt x="2250" y="3084"/>
                    <a:pt x="2323" y="3039"/>
                    <a:pt x="2390" y="2927"/>
                  </a:cubicBezTo>
                  <a:cubicBezTo>
                    <a:pt x="2413" y="3077"/>
                    <a:pt x="2470" y="3273"/>
                    <a:pt x="2632" y="3343"/>
                  </a:cubicBezTo>
                  <a:cubicBezTo>
                    <a:pt x="2685" y="3449"/>
                    <a:pt x="2803" y="3510"/>
                    <a:pt x="2920" y="3510"/>
                  </a:cubicBezTo>
                  <a:cubicBezTo>
                    <a:pt x="2981" y="3510"/>
                    <a:pt x="3042" y="3494"/>
                    <a:pt x="3094" y="3458"/>
                  </a:cubicBezTo>
                  <a:cubicBezTo>
                    <a:pt x="3174" y="3585"/>
                    <a:pt x="3221" y="3700"/>
                    <a:pt x="3336" y="3827"/>
                  </a:cubicBezTo>
                  <a:cubicBezTo>
                    <a:pt x="3379" y="3870"/>
                    <a:pt x="3428" y="3888"/>
                    <a:pt x="3476" y="3888"/>
                  </a:cubicBezTo>
                  <a:cubicBezTo>
                    <a:pt x="3622" y="3888"/>
                    <a:pt x="3755" y="3721"/>
                    <a:pt x="3659" y="3574"/>
                  </a:cubicBezTo>
                  <a:cubicBezTo>
                    <a:pt x="3867" y="3331"/>
                    <a:pt x="3717" y="3066"/>
                    <a:pt x="3682" y="2800"/>
                  </a:cubicBezTo>
                  <a:cubicBezTo>
                    <a:pt x="3682" y="2535"/>
                    <a:pt x="3671" y="2211"/>
                    <a:pt x="3394" y="2038"/>
                  </a:cubicBezTo>
                  <a:cubicBezTo>
                    <a:pt x="3278" y="1900"/>
                    <a:pt x="3325" y="1623"/>
                    <a:pt x="3117" y="1588"/>
                  </a:cubicBezTo>
                  <a:cubicBezTo>
                    <a:pt x="3064" y="1515"/>
                    <a:pt x="2965" y="1469"/>
                    <a:pt x="2869" y="1469"/>
                  </a:cubicBezTo>
                  <a:cubicBezTo>
                    <a:pt x="2797" y="1469"/>
                    <a:pt x="2727" y="1495"/>
                    <a:pt x="2678" y="1554"/>
                  </a:cubicBezTo>
                  <a:cubicBezTo>
                    <a:pt x="2632" y="1461"/>
                    <a:pt x="2540" y="1415"/>
                    <a:pt x="2447" y="1415"/>
                  </a:cubicBezTo>
                  <a:cubicBezTo>
                    <a:pt x="2292" y="1415"/>
                    <a:pt x="2192" y="1536"/>
                    <a:pt x="2182" y="1678"/>
                  </a:cubicBezTo>
                  <a:lnTo>
                    <a:pt x="2182" y="1678"/>
                  </a:lnTo>
                  <a:lnTo>
                    <a:pt x="2182" y="1496"/>
                  </a:lnTo>
                  <a:cubicBezTo>
                    <a:pt x="2392" y="1475"/>
                    <a:pt x="2555" y="485"/>
                    <a:pt x="2127" y="485"/>
                  </a:cubicBezTo>
                  <a:cubicBezTo>
                    <a:pt x="2086" y="485"/>
                    <a:pt x="2039" y="494"/>
                    <a:pt x="1986" y="515"/>
                  </a:cubicBezTo>
                  <a:cubicBezTo>
                    <a:pt x="1963" y="369"/>
                    <a:pt x="1833" y="239"/>
                    <a:pt x="1707" y="239"/>
                  </a:cubicBezTo>
                  <a:cubicBezTo>
                    <a:pt x="1644" y="239"/>
                    <a:pt x="1582" y="272"/>
                    <a:pt x="1535" y="353"/>
                  </a:cubicBezTo>
                  <a:cubicBezTo>
                    <a:pt x="1535" y="126"/>
                    <a:pt x="1396" y="1"/>
                    <a:pt x="1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2"/>
            <p:cNvSpPr/>
            <p:nvPr/>
          </p:nvSpPr>
          <p:spPr>
            <a:xfrm>
              <a:off x="4053625" y="1667375"/>
              <a:ext cx="64475" cy="78500"/>
            </a:xfrm>
            <a:custGeom>
              <a:avLst/>
              <a:gdLst/>
              <a:ahLst/>
              <a:cxnLst/>
              <a:rect l="l" t="t" r="r" b="b"/>
              <a:pathLst>
                <a:path w="2579" h="3140" extrusionOk="0">
                  <a:moveTo>
                    <a:pt x="308" y="1"/>
                  </a:moveTo>
                  <a:cubicBezTo>
                    <a:pt x="158" y="1"/>
                    <a:pt x="1" y="102"/>
                    <a:pt x="20" y="275"/>
                  </a:cubicBezTo>
                  <a:cubicBezTo>
                    <a:pt x="40" y="582"/>
                    <a:pt x="196" y="1322"/>
                    <a:pt x="568" y="1322"/>
                  </a:cubicBezTo>
                  <a:cubicBezTo>
                    <a:pt x="629" y="1322"/>
                    <a:pt x="697" y="1302"/>
                    <a:pt x="770" y="1256"/>
                  </a:cubicBezTo>
                  <a:cubicBezTo>
                    <a:pt x="829" y="1403"/>
                    <a:pt x="863" y="1752"/>
                    <a:pt x="1050" y="1752"/>
                  </a:cubicBezTo>
                  <a:cubicBezTo>
                    <a:pt x="1083" y="1752"/>
                    <a:pt x="1120" y="1741"/>
                    <a:pt x="1163" y="1717"/>
                  </a:cubicBezTo>
                  <a:cubicBezTo>
                    <a:pt x="1216" y="1887"/>
                    <a:pt x="1360" y="2036"/>
                    <a:pt x="1518" y="2036"/>
                  </a:cubicBezTo>
                  <a:cubicBezTo>
                    <a:pt x="1564" y="2036"/>
                    <a:pt x="1612" y="2023"/>
                    <a:pt x="1659" y="1994"/>
                  </a:cubicBezTo>
                  <a:cubicBezTo>
                    <a:pt x="1703" y="2137"/>
                    <a:pt x="1695" y="2424"/>
                    <a:pt x="1891" y="2424"/>
                  </a:cubicBezTo>
                  <a:cubicBezTo>
                    <a:pt x="1901" y="2424"/>
                    <a:pt x="1913" y="2423"/>
                    <a:pt x="1925" y="2422"/>
                  </a:cubicBezTo>
                  <a:cubicBezTo>
                    <a:pt x="1925" y="2595"/>
                    <a:pt x="1925" y="2768"/>
                    <a:pt x="1959" y="2941"/>
                  </a:cubicBezTo>
                  <a:cubicBezTo>
                    <a:pt x="2055" y="3081"/>
                    <a:pt x="2139" y="3139"/>
                    <a:pt x="2209" y="3139"/>
                  </a:cubicBezTo>
                  <a:cubicBezTo>
                    <a:pt x="2562" y="3139"/>
                    <a:pt x="2579" y="1652"/>
                    <a:pt x="2202" y="1652"/>
                  </a:cubicBezTo>
                  <a:cubicBezTo>
                    <a:pt x="2143" y="1652"/>
                    <a:pt x="2073" y="1689"/>
                    <a:pt x="1994" y="1775"/>
                  </a:cubicBezTo>
                  <a:cubicBezTo>
                    <a:pt x="1984" y="1687"/>
                    <a:pt x="1909" y="1592"/>
                    <a:pt x="1816" y="1592"/>
                  </a:cubicBezTo>
                  <a:cubicBezTo>
                    <a:pt x="1799" y="1592"/>
                    <a:pt x="1781" y="1595"/>
                    <a:pt x="1763" y="1602"/>
                  </a:cubicBezTo>
                  <a:cubicBezTo>
                    <a:pt x="1686" y="1371"/>
                    <a:pt x="1407" y="559"/>
                    <a:pt x="1211" y="559"/>
                  </a:cubicBezTo>
                  <a:cubicBezTo>
                    <a:pt x="1142" y="559"/>
                    <a:pt x="1083" y="660"/>
                    <a:pt x="1047" y="921"/>
                  </a:cubicBezTo>
                  <a:cubicBezTo>
                    <a:pt x="1065" y="793"/>
                    <a:pt x="967" y="658"/>
                    <a:pt x="855" y="658"/>
                  </a:cubicBezTo>
                  <a:cubicBezTo>
                    <a:pt x="816" y="658"/>
                    <a:pt x="775" y="674"/>
                    <a:pt x="736" y="713"/>
                  </a:cubicBezTo>
                  <a:cubicBezTo>
                    <a:pt x="655" y="552"/>
                    <a:pt x="586" y="367"/>
                    <a:pt x="563" y="217"/>
                  </a:cubicBezTo>
                  <a:cubicBezTo>
                    <a:pt x="547" y="67"/>
                    <a:pt x="430" y="1"/>
                    <a:pt x="3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2"/>
            <p:cNvSpPr/>
            <p:nvPr/>
          </p:nvSpPr>
          <p:spPr>
            <a:xfrm>
              <a:off x="3840875" y="1789075"/>
              <a:ext cx="32050" cy="26700"/>
            </a:xfrm>
            <a:custGeom>
              <a:avLst/>
              <a:gdLst/>
              <a:ahLst/>
              <a:cxnLst/>
              <a:rect l="l" t="t" r="r" b="b"/>
              <a:pathLst>
                <a:path w="1282" h="1068" extrusionOk="0">
                  <a:moveTo>
                    <a:pt x="623" y="1"/>
                  </a:moveTo>
                  <a:cubicBezTo>
                    <a:pt x="0" y="58"/>
                    <a:pt x="277" y="716"/>
                    <a:pt x="727" y="901"/>
                  </a:cubicBezTo>
                  <a:cubicBezTo>
                    <a:pt x="742" y="1002"/>
                    <a:pt x="861" y="1067"/>
                    <a:pt x="976" y="1067"/>
                  </a:cubicBezTo>
                  <a:cubicBezTo>
                    <a:pt x="1045" y="1067"/>
                    <a:pt x="1111" y="1045"/>
                    <a:pt x="1154" y="993"/>
                  </a:cubicBezTo>
                  <a:cubicBezTo>
                    <a:pt x="1281" y="762"/>
                    <a:pt x="900" y="658"/>
                    <a:pt x="785" y="520"/>
                  </a:cubicBezTo>
                  <a:cubicBezTo>
                    <a:pt x="762" y="370"/>
                    <a:pt x="866"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2"/>
            <p:cNvSpPr/>
            <p:nvPr/>
          </p:nvSpPr>
          <p:spPr>
            <a:xfrm>
              <a:off x="3869450" y="1792950"/>
              <a:ext cx="49125" cy="45050"/>
            </a:xfrm>
            <a:custGeom>
              <a:avLst/>
              <a:gdLst/>
              <a:ahLst/>
              <a:cxnLst/>
              <a:rect l="l" t="t" r="r" b="b"/>
              <a:pathLst>
                <a:path w="1965" h="1802" extrusionOk="0">
                  <a:moveTo>
                    <a:pt x="519" y="0"/>
                  </a:moveTo>
                  <a:cubicBezTo>
                    <a:pt x="213" y="0"/>
                    <a:pt x="0" y="1059"/>
                    <a:pt x="542" y="1242"/>
                  </a:cubicBezTo>
                  <a:cubicBezTo>
                    <a:pt x="576" y="1249"/>
                    <a:pt x="617" y="1256"/>
                    <a:pt x="656" y="1256"/>
                  </a:cubicBezTo>
                  <a:cubicBezTo>
                    <a:pt x="686" y="1256"/>
                    <a:pt x="714" y="1252"/>
                    <a:pt x="739" y="1242"/>
                  </a:cubicBezTo>
                  <a:cubicBezTo>
                    <a:pt x="758" y="1328"/>
                    <a:pt x="839" y="1390"/>
                    <a:pt x="925" y="1390"/>
                  </a:cubicBezTo>
                  <a:cubicBezTo>
                    <a:pt x="944" y="1390"/>
                    <a:pt x="963" y="1387"/>
                    <a:pt x="981" y="1381"/>
                  </a:cubicBezTo>
                  <a:cubicBezTo>
                    <a:pt x="1001" y="1469"/>
                    <a:pt x="1079" y="1524"/>
                    <a:pt x="1166" y="1524"/>
                  </a:cubicBezTo>
                  <a:cubicBezTo>
                    <a:pt x="1181" y="1524"/>
                    <a:pt x="1196" y="1523"/>
                    <a:pt x="1212" y="1519"/>
                  </a:cubicBezTo>
                  <a:cubicBezTo>
                    <a:pt x="1354" y="1720"/>
                    <a:pt x="1472" y="1801"/>
                    <a:pt x="1566" y="1801"/>
                  </a:cubicBezTo>
                  <a:cubicBezTo>
                    <a:pt x="1964" y="1801"/>
                    <a:pt x="1948" y="359"/>
                    <a:pt x="1586" y="359"/>
                  </a:cubicBezTo>
                  <a:cubicBezTo>
                    <a:pt x="1511" y="359"/>
                    <a:pt x="1421" y="421"/>
                    <a:pt x="1316" y="573"/>
                  </a:cubicBezTo>
                  <a:cubicBezTo>
                    <a:pt x="1281" y="512"/>
                    <a:pt x="1207" y="464"/>
                    <a:pt x="1128" y="464"/>
                  </a:cubicBezTo>
                  <a:cubicBezTo>
                    <a:pt x="1102" y="464"/>
                    <a:pt x="1076" y="469"/>
                    <a:pt x="1050" y="480"/>
                  </a:cubicBezTo>
                  <a:cubicBezTo>
                    <a:pt x="1015" y="410"/>
                    <a:pt x="953" y="380"/>
                    <a:pt x="884" y="380"/>
                  </a:cubicBezTo>
                  <a:cubicBezTo>
                    <a:pt x="863" y="380"/>
                    <a:pt x="841" y="383"/>
                    <a:pt x="819" y="388"/>
                  </a:cubicBezTo>
                  <a:cubicBezTo>
                    <a:pt x="724" y="108"/>
                    <a:pt x="617" y="0"/>
                    <a:pt x="5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2"/>
            <p:cNvSpPr/>
            <p:nvPr/>
          </p:nvSpPr>
          <p:spPr>
            <a:xfrm>
              <a:off x="3591775" y="1849325"/>
              <a:ext cx="205100" cy="102600"/>
            </a:xfrm>
            <a:custGeom>
              <a:avLst/>
              <a:gdLst/>
              <a:ahLst/>
              <a:cxnLst/>
              <a:rect l="l" t="t" r="r" b="b"/>
              <a:pathLst>
                <a:path w="8204" h="4104" extrusionOk="0">
                  <a:moveTo>
                    <a:pt x="661" y="1261"/>
                  </a:moveTo>
                  <a:cubicBezTo>
                    <a:pt x="672" y="1261"/>
                    <a:pt x="684" y="1261"/>
                    <a:pt x="684" y="1284"/>
                  </a:cubicBezTo>
                  <a:cubicBezTo>
                    <a:pt x="672" y="1284"/>
                    <a:pt x="672" y="1284"/>
                    <a:pt x="661" y="1296"/>
                  </a:cubicBezTo>
                  <a:lnTo>
                    <a:pt x="661" y="1261"/>
                  </a:lnTo>
                  <a:close/>
                  <a:moveTo>
                    <a:pt x="902" y="0"/>
                  </a:moveTo>
                  <a:cubicBezTo>
                    <a:pt x="701" y="0"/>
                    <a:pt x="566" y="306"/>
                    <a:pt x="834" y="626"/>
                  </a:cubicBezTo>
                  <a:cubicBezTo>
                    <a:pt x="741" y="615"/>
                    <a:pt x="649" y="615"/>
                    <a:pt x="499" y="615"/>
                  </a:cubicBezTo>
                  <a:cubicBezTo>
                    <a:pt x="400" y="351"/>
                    <a:pt x="316" y="247"/>
                    <a:pt x="250" y="247"/>
                  </a:cubicBezTo>
                  <a:cubicBezTo>
                    <a:pt x="0" y="247"/>
                    <a:pt x="3" y="1741"/>
                    <a:pt x="381" y="1741"/>
                  </a:cubicBezTo>
                  <a:cubicBezTo>
                    <a:pt x="450" y="1741"/>
                    <a:pt x="531" y="1691"/>
                    <a:pt x="626" y="1573"/>
                  </a:cubicBezTo>
                  <a:cubicBezTo>
                    <a:pt x="880" y="1573"/>
                    <a:pt x="903" y="1088"/>
                    <a:pt x="730" y="996"/>
                  </a:cubicBezTo>
                  <a:cubicBezTo>
                    <a:pt x="765" y="996"/>
                    <a:pt x="788" y="996"/>
                    <a:pt x="822" y="973"/>
                  </a:cubicBezTo>
                  <a:cubicBezTo>
                    <a:pt x="845" y="1076"/>
                    <a:pt x="949" y="1180"/>
                    <a:pt x="1065" y="1192"/>
                  </a:cubicBezTo>
                  <a:cubicBezTo>
                    <a:pt x="1145" y="1469"/>
                    <a:pt x="1261" y="1931"/>
                    <a:pt x="1549" y="2092"/>
                  </a:cubicBezTo>
                  <a:cubicBezTo>
                    <a:pt x="1589" y="2187"/>
                    <a:pt x="1693" y="2265"/>
                    <a:pt x="1791" y="2265"/>
                  </a:cubicBezTo>
                  <a:cubicBezTo>
                    <a:pt x="1837" y="2265"/>
                    <a:pt x="1882" y="2248"/>
                    <a:pt x="1919" y="2208"/>
                  </a:cubicBezTo>
                  <a:cubicBezTo>
                    <a:pt x="1967" y="2332"/>
                    <a:pt x="2103" y="2432"/>
                    <a:pt x="2221" y="2432"/>
                  </a:cubicBezTo>
                  <a:cubicBezTo>
                    <a:pt x="2300" y="2432"/>
                    <a:pt x="2371" y="2388"/>
                    <a:pt x="2404" y="2277"/>
                  </a:cubicBezTo>
                  <a:cubicBezTo>
                    <a:pt x="2451" y="2578"/>
                    <a:pt x="2651" y="3529"/>
                    <a:pt x="3010" y="3529"/>
                  </a:cubicBezTo>
                  <a:cubicBezTo>
                    <a:pt x="3092" y="3529"/>
                    <a:pt x="3182" y="3480"/>
                    <a:pt x="3281" y="3362"/>
                  </a:cubicBezTo>
                  <a:cubicBezTo>
                    <a:pt x="3327" y="3454"/>
                    <a:pt x="3362" y="3570"/>
                    <a:pt x="3454" y="3616"/>
                  </a:cubicBezTo>
                  <a:cubicBezTo>
                    <a:pt x="3480" y="3952"/>
                    <a:pt x="3626" y="4104"/>
                    <a:pt x="3754" y="4104"/>
                  </a:cubicBezTo>
                  <a:cubicBezTo>
                    <a:pt x="3908" y="4104"/>
                    <a:pt x="4036" y="3884"/>
                    <a:pt x="3904" y="3500"/>
                  </a:cubicBezTo>
                  <a:cubicBezTo>
                    <a:pt x="3997" y="3477"/>
                    <a:pt x="4054" y="3396"/>
                    <a:pt x="4066" y="3327"/>
                  </a:cubicBezTo>
                  <a:cubicBezTo>
                    <a:pt x="4470" y="3246"/>
                    <a:pt x="4170" y="2739"/>
                    <a:pt x="4551" y="2588"/>
                  </a:cubicBezTo>
                  <a:cubicBezTo>
                    <a:pt x="4576" y="2595"/>
                    <a:pt x="4600" y="2598"/>
                    <a:pt x="4621" y="2598"/>
                  </a:cubicBezTo>
                  <a:cubicBezTo>
                    <a:pt x="4785" y="2598"/>
                    <a:pt x="4842" y="2418"/>
                    <a:pt x="4862" y="2265"/>
                  </a:cubicBezTo>
                  <a:cubicBezTo>
                    <a:pt x="4897" y="2300"/>
                    <a:pt x="4943" y="2335"/>
                    <a:pt x="5001" y="2335"/>
                  </a:cubicBezTo>
                  <a:cubicBezTo>
                    <a:pt x="5068" y="2465"/>
                    <a:pt x="5146" y="2517"/>
                    <a:pt x="5219" y="2517"/>
                  </a:cubicBezTo>
                  <a:cubicBezTo>
                    <a:pt x="5371" y="2517"/>
                    <a:pt x="5502" y="2288"/>
                    <a:pt x="5462" y="2069"/>
                  </a:cubicBezTo>
                  <a:lnTo>
                    <a:pt x="5462" y="2069"/>
                  </a:lnTo>
                  <a:cubicBezTo>
                    <a:pt x="5521" y="2193"/>
                    <a:pt x="5639" y="2298"/>
                    <a:pt x="5750" y="2298"/>
                  </a:cubicBezTo>
                  <a:cubicBezTo>
                    <a:pt x="5815" y="2298"/>
                    <a:pt x="5877" y="2262"/>
                    <a:pt x="5924" y="2173"/>
                  </a:cubicBezTo>
                  <a:cubicBezTo>
                    <a:pt x="5971" y="2215"/>
                    <a:pt x="6021" y="2232"/>
                    <a:pt x="6069" y="2232"/>
                  </a:cubicBezTo>
                  <a:cubicBezTo>
                    <a:pt x="6238" y="2232"/>
                    <a:pt x="6381" y="2015"/>
                    <a:pt x="6249" y="1853"/>
                  </a:cubicBezTo>
                  <a:lnTo>
                    <a:pt x="6249" y="1853"/>
                  </a:lnTo>
                  <a:cubicBezTo>
                    <a:pt x="6301" y="1902"/>
                    <a:pt x="6377" y="1933"/>
                    <a:pt x="6449" y="1933"/>
                  </a:cubicBezTo>
                  <a:cubicBezTo>
                    <a:pt x="6517" y="1933"/>
                    <a:pt x="6581" y="1905"/>
                    <a:pt x="6617" y="1838"/>
                  </a:cubicBezTo>
                  <a:cubicBezTo>
                    <a:pt x="6657" y="1894"/>
                    <a:pt x="6715" y="1918"/>
                    <a:pt x="6774" y="1918"/>
                  </a:cubicBezTo>
                  <a:cubicBezTo>
                    <a:pt x="6885" y="1918"/>
                    <a:pt x="7002" y="1832"/>
                    <a:pt x="7009" y="1711"/>
                  </a:cubicBezTo>
                  <a:cubicBezTo>
                    <a:pt x="7090" y="1688"/>
                    <a:pt x="7171" y="1596"/>
                    <a:pt x="7205" y="1538"/>
                  </a:cubicBezTo>
                  <a:cubicBezTo>
                    <a:pt x="7249" y="1579"/>
                    <a:pt x="7302" y="1596"/>
                    <a:pt x="7355" y="1596"/>
                  </a:cubicBezTo>
                  <a:cubicBezTo>
                    <a:pt x="7496" y="1596"/>
                    <a:pt x="7634" y="1467"/>
                    <a:pt x="7575" y="1307"/>
                  </a:cubicBezTo>
                  <a:lnTo>
                    <a:pt x="7575" y="1307"/>
                  </a:lnTo>
                  <a:cubicBezTo>
                    <a:pt x="7745" y="1461"/>
                    <a:pt x="7860" y="1522"/>
                    <a:pt x="7931" y="1522"/>
                  </a:cubicBezTo>
                  <a:cubicBezTo>
                    <a:pt x="8204" y="1522"/>
                    <a:pt x="7841" y="623"/>
                    <a:pt x="7494" y="476"/>
                  </a:cubicBezTo>
                  <a:cubicBezTo>
                    <a:pt x="7448" y="398"/>
                    <a:pt x="7371" y="364"/>
                    <a:pt x="7295" y="364"/>
                  </a:cubicBezTo>
                  <a:cubicBezTo>
                    <a:pt x="7178" y="364"/>
                    <a:pt x="7062" y="443"/>
                    <a:pt x="7055" y="569"/>
                  </a:cubicBezTo>
                  <a:cubicBezTo>
                    <a:pt x="6992" y="523"/>
                    <a:pt x="6935" y="492"/>
                    <a:pt x="6875" y="492"/>
                  </a:cubicBezTo>
                  <a:cubicBezTo>
                    <a:pt x="6858" y="492"/>
                    <a:pt x="6842" y="494"/>
                    <a:pt x="6824" y="499"/>
                  </a:cubicBezTo>
                  <a:cubicBezTo>
                    <a:pt x="6768" y="394"/>
                    <a:pt x="6596" y="292"/>
                    <a:pt x="6438" y="292"/>
                  </a:cubicBezTo>
                  <a:cubicBezTo>
                    <a:pt x="6338" y="292"/>
                    <a:pt x="6244" y="334"/>
                    <a:pt x="6190" y="442"/>
                  </a:cubicBezTo>
                  <a:cubicBezTo>
                    <a:pt x="6115" y="302"/>
                    <a:pt x="5972" y="33"/>
                    <a:pt x="5786" y="33"/>
                  </a:cubicBezTo>
                  <a:cubicBezTo>
                    <a:pt x="5742" y="33"/>
                    <a:pt x="5696" y="48"/>
                    <a:pt x="5647" y="84"/>
                  </a:cubicBezTo>
                  <a:cubicBezTo>
                    <a:pt x="5497" y="211"/>
                    <a:pt x="5636" y="372"/>
                    <a:pt x="5670" y="534"/>
                  </a:cubicBezTo>
                  <a:cubicBezTo>
                    <a:pt x="5589" y="534"/>
                    <a:pt x="5532" y="569"/>
                    <a:pt x="5474" y="615"/>
                  </a:cubicBezTo>
                  <a:cubicBezTo>
                    <a:pt x="5464" y="613"/>
                    <a:pt x="5454" y="612"/>
                    <a:pt x="5443" y="612"/>
                  </a:cubicBezTo>
                  <a:cubicBezTo>
                    <a:pt x="5393" y="612"/>
                    <a:pt x="5339" y="634"/>
                    <a:pt x="5301" y="672"/>
                  </a:cubicBezTo>
                  <a:cubicBezTo>
                    <a:pt x="5276" y="452"/>
                    <a:pt x="5185" y="358"/>
                    <a:pt x="5093" y="358"/>
                  </a:cubicBezTo>
                  <a:cubicBezTo>
                    <a:pt x="4970" y="358"/>
                    <a:pt x="4845" y="529"/>
                    <a:pt x="4885" y="788"/>
                  </a:cubicBezTo>
                  <a:cubicBezTo>
                    <a:pt x="4724" y="857"/>
                    <a:pt x="4724" y="1053"/>
                    <a:pt x="4724" y="1192"/>
                  </a:cubicBezTo>
                  <a:cubicBezTo>
                    <a:pt x="4646" y="1006"/>
                    <a:pt x="4443" y="515"/>
                    <a:pt x="4166" y="515"/>
                  </a:cubicBezTo>
                  <a:cubicBezTo>
                    <a:pt x="4116" y="515"/>
                    <a:pt x="4063" y="531"/>
                    <a:pt x="4008" y="569"/>
                  </a:cubicBezTo>
                  <a:cubicBezTo>
                    <a:pt x="3977" y="560"/>
                    <a:pt x="3948" y="556"/>
                    <a:pt x="3921" y="556"/>
                  </a:cubicBezTo>
                  <a:cubicBezTo>
                    <a:pt x="3689" y="556"/>
                    <a:pt x="3613" y="846"/>
                    <a:pt x="3593" y="1053"/>
                  </a:cubicBezTo>
                  <a:cubicBezTo>
                    <a:pt x="3558" y="1053"/>
                    <a:pt x="3535" y="1065"/>
                    <a:pt x="3500" y="1076"/>
                  </a:cubicBezTo>
                  <a:cubicBezTo>
                    <a:pt x="3474" y="899"/>
                    <a:pt x="3319" y="814"/>
                    <a:pt x="3180" y="814"/>
                  </a:cubicBezTo>
                  <a:cubicBezTo>
                    <a:pt x="3012" y="814"/>
                    <a:pt x="2870" y="940"/>
                    <a:pt x="3015" y="1180"/>
                  </a:cubicBezTo>
                  <a:lnTo>
                    <a:pt x="2992" y="1180"/>
                  </a:lnTo>
                  <a:cubicBezTo>
                    <a:pt x="2963" y="1180"/>
                    <a:pt x="2940" y="1177"/>
                    <a:pt x="2917" y="1177"/>
                  </a:cubicBezTo>
                  <a:cubicBezTo>
                    <a:pt x="2894" y="1177"/>
                    <a:pt x="2871" y="1180"/>
                    <a:pt x="2842" y="1192"/>
                  </a:cubicBezTo>
                  <a:cubicBezTo>
                    <a:pt x="2704" y="1076"/>
                    <a:pt x="2692" y="903"/>
                    <a:pt x="2508" y="880"/>
                  </a:cubicBezTo>
                  <a:cubicBezTo>
                    <a:pt x="2638" y="676"/>
                    <a:pt x="2220" y="339"/>
                    <a:pt x="1919" y="339"/>
                  </a:cubicBezTo>
                  <a:cubicBezTo>
                    <a:pt x="1795" y="339"/>
                    <a:pt x="1691" y="397"/>
                    <a:pt x="1653" y="545"/>
                  </a:cubicBezTo>
                  <a:cubicBezTo>
                    <a:pt x="1584" y="557"/>
                    <a:pt x="1526" y="592"/>
                    <a:pt x="1515" y="661"/>
                  </a:cubicBezTo>
                  <a:cubicBezTo>
                    <a:pt x="1460" y="540"/>
                    <a:pt x="1426" y="325"/>
                    <a:pt x="1263" y="325"/>
                  </a:cubicBezTo>
                  <a:cubicBezTo>
                    <a:pt x="1255" y="325"/>
                    <a:pt x="1247" y="325"/>
                    <a:pt x="1238" y="326"/>
                  </a:cubicBezTo>
                  <a:cubicBezTo>
                    <a:pt x="1144" y="93"/>
                    <a:pt x="1013" y="0"/>
                    <a:pt x="9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2"/>
            <p:cNvSpPr/>
            <p:nvPr/>
          </p:nvSpPr>
          <p:spPr>
            <a:xfrm>
              <a:off x="3283650" y="1312475"/>
              <a:ext cx="134000" cy="189000"/>
            </a:xfrm>
            <a:custGeom>
              <a:avLst/>
              <a:gdLst/>
              <a:ahLst/>
              <a:cxnLst/>
              <a:rect l="l" t="t" r="r" b="b"/>
              <a:pathLst>
                <a:path w="5360" h="7560" extrusionOk="0">
                  <a:moveTo>
                    <a:pt x="2932" y="3886"/>
                  </a:moveTo>
                  <a:lnTo>
                    <a:pt x="2932" y="3886"/>
                  </a:lnTo>
                  <a:cubicBezTo>
                    <a:pt x="2944" y="3944"/>
                    <a:pt x="2967" y="3978"/>
                    <a:pt x="3001" y="4013"/>
                  </a:cubicBezTo>
                  <a:cubicBezTo>
                    <a:pt x="2967" y="4013"/>
                    <a:pt x="2944" y="4013"/>
                    <a:pt x="2932" y="4025"/>
                  </a:cubicBezTo>
                  <a:cubicBezTo>
                    <a:pt x="2944" y="3978"/>
                    <a:pt x="2932" y="3944"/>
                    <a:pt x="2932" y="3886"/>
                  </a:cubicBezTo>
                  <a:close/>
                  <a:moveTo>
                    <a:pt x="2840" y="4255"/>
                  </a:moveTo>
                  <a:cubicBezTo>
                    <a:pt x="2851" y="4302"/>
                    <a:pt x="2886" y="4382"/>
                    <a:pt x="2897" y="4417"/>
                  </a:cubicBezTo>
                  <a:cubicBezTo>
                    <a:pt x="2886" y="4382"/>
                    <a:pt x="2840" y="4302"/>
                    <a:pt x="2840" y="4255"/>
                  </a:cubicBezTo>
                  <a:close/>
                  <a:moveTo>
                    <a:pt x="3717" y="5306"/>
                  </a:moveTo>
                  <a:lnTo>
                    <a:pt x="3740" y="5340"/>
                  </a:lnTo>
                  <a:lnTo>
                    <a:pt x="3717" y="5340"/>
                  </a:lnTo>
                  <a:cubicBezTo>
                    <a:pt x="3701" y="5332"/>
                    <a:pt x="3690" y="5330"/>
                    <a:pt x="3673" y="5329"/>
                  </a:cubicBezTo>
                  <a:lnTo>
                    <a:pt x="3673" y="5329"/>
                  </a:lnTo>
                  <a:cubicBezTo>
                    <a:pt x="3690" y="5323"/>
                    <a:pt x="3701" y="5306"/>
                    <a:pt x="3717" y="5306"/>
                  </a:cubicBezTo>
                  <a:close/>
                  <a:moveTo>
                    <a:pt x="3548" y="1"/>
                  </a:moveTo>
                  <a:cubicBezTo>
                    <a:pt x="3505" y="1"/>
                    <a:pt x="3460" y="13"/>
                    <a:pt x="3417" y="42"/>
                  </a:cubicBezTo>
                  <a:cubicBezTo>
                    <a:pt x="3408" y="42"/>
                    <a:pt x="3398" y="42"/>
                    <a:pt x="3389" y="42"/>
                  </a:cubicBezTo>
                  <a:cubicBezTo>
                    <a:pt x="3054" y="42"/>
                    <a:pt x="2752" y="246"/>
                    <a:pt x="2505" y="504"/>
                  </a:cubicBezTo>
                  <a:cubicBezTo>
                    <a:pt x="2274" y="816"/>
                    <a:pt x="1697" y="793"/>
                    <a:pt x="1351" y="1012"/>
                  </a:cubicBezTo>
                  <a:cubicBezTo>
                    <a:pt x="1122" y="1320"/>
                    <a:pt x="1310" y="1425"/>
                    <a:pt x="1611" y="1425"/>
                  </a:cubicBezTo>
                  <a:cubicBezTo>
                    <a:pt x="1965" y="1425"/>
                    <a:pt x="2474" y="1281"/>
                    <a:pt x="2655" y="1150"/>
                  </a:cubicBezTo>
                  <a:cubicBezTo>
                    <a:pt x="2967" y="931"/>
                    <a:pt x="3163" y="619"/>
                    <a:pt x="3567" y="550"/>
                  </a:cubicBezTo>
                  <a:lnTo>
                    <a:pt x="3567" y="550"/>
                  </a:lnTo>
                  <a:cubicBezTo>
                    <a:pt x="3467" y="728"/>
                    <a:pt x="3634" y="863"/>
                    <a:pt x="3811" y="863"/>
                  </a:cubicBezTo>
                  <a:cubicBezTo>
                    <a:pt x="3818" y="863"/>
                    <a:pt x="3825" y="862"/>
                    <a:pt x="3832" y="862"/>
                  </a:cubicBezTo>
                  <a:lnTo>
                    <a:pt x="3832" y="862"/>
                  </a:lnTo>
                  <a:cubicBezTo>
                    <a:pt x="3821" y="920"/>
                    <a:pt x="3832" y="977"/>
                    <a:pt x="3821" y="1035"/>
                  </a:cubicBezTo>
                  <a:cubicBezTo>
                    <a:pt x="3795" y="1022"/>
                    <a:pt x="3768" y="1016"/>
                    <a:pt x="3743" y="1016"/>
                  </a:cubicBezTo>
                  <a:cubicBezTo>
                    <a:pt x="3607" y="1016"/>
                    <a:pt x="3489" y="1176"/>
                    <a:pt x="3567" y="1312"/>
                  </a:cubicBezTo>
                  <a:cubicBezTo>
                    <a:pt x="3509" y="1439"/>
                    <a:pt x="3544" y="1601"/>
                    <a:pt x="3567" y="1739"/>
                  </a:cubicBezTo>
                  <a:cubicBezTo>
                    <a:pt x="3348" y="1831"/>
                    <a:pt x="3371" y="2051"/>
                    <a:pt x="3359" y="2282"/>
                  </a:cubicBezTo>
                  <a:cubicBezTo>
                    <a:pt x="3314" y="2001"/>
                    <a:pt x="3205" y="1893"/>
                    <a:pt x="3093" y="1893"/>
                  </a:cubicBezTo>
                  <a:cubicBezTo>
                    <a:pt x="2887" y="1893"/>
                    <a:pt x="2671" y="2261"/>
                    <a:pt x="2828" y="2605"/>
                  </a:cubicBezTo>
                  <a:cubicBezTo>
                    <a:pt x="2724" y="2709"/>
                    <a:pt x="2817" y="2836"/>
                    <a:pt x="2840" y="2940"/>
                  </a:cubicBezTo>
                  <a:cubicBezTo>
                    <a:pt x="2851" y="3159"/>
                    <a:pt x="2840" y="3390"/>
                    <a:pt x="2828" y="3586"/>
                  </a:cubicBezTo>
                  <a:cubicBezTo>
                    <a:pt x="2655" y="3228"/>
                    <a:pt x="2597" y="2824"/>
                    <a:pt x="2447" y="2478"/>
                  </a:cubicBezTo>
                  <a:cubicBezTo>
                    <a:pt x="2654" y="2156"/>
                    <a:pt x="2376" y="1798"/>
                    <a:pt x="2095" y="1798"/>
                  </a:cubicBezTo>
                  <a:cubicBezTo>
                    <a:pt x="1984" y="1798"/>
                    <a:pt x="1871" y="1855"/>
                    <a:pt x="1789" y="1993"/>
                  </a:cubicBezTo>
                  <a:cubicBezTo>
                    <a:pt x="1753" y="1881"/>
                    <a:pt x="1665" y="1833"/>
                    <a:pt x="1575" y="1833"/>
                  </a:cubicBezTo>
                  <a:cubicBezTo>
                    <a:pt x="1434" y="1833"/>
                    <a:pt x="1290" y="1951"/>
                    <a:pt x="1339" y="2120"/>
                  </a:cubicBezTo>
                  <a:cubicBezTo>
                    <a:pt x="1385" y="2282"/>
                    <a:pt x="1466" y="2409"/>
                    <a:pt x="1524" y="2547"/>
                  </a:cubicBezTo>
                  <a:cubicBezTo>
                    <a:pt x="1466" y="2720"/>
                    <a:pt x="1512" y="2940"/>
                    <a:pt x="1662" y="3055"/>
                  </a:cubicBezTo>
                  <a:cubicBezTo>
                    <a:pt x="1674" y="3217"/>
                    <a:pt x="1720" y="3390"/>
                    <a:pt x="1859" y="3551"/>
                  </a:cubicBezTo>
                  <a:cubicBezTo>
                    <a:pt x="1801" y="3517"/>
                    <a:pt x="1732" y="3494"/>
                    <a:pt x="1639" y="3494"/>
                  </a:cubicBezTo>
                  <a:cubicBezTo>
                    <a:pt x="1570" y="3297"/>
                    <a:pt x="1501" y="3043"/>
                    <a:pt x="1443" y="2859"/>
                  </a:cubicBezTo>
                  <a:cubicBezTo>
                    <a:pt x="1387" y="2753"/>
                    <a:pt x="1327" y="2711"/>
                    <a:pt x="1271" y="2711"/>
                  </a:cubicBezTo>
                  <a:cubicBezTo>
                    <a:pt x="1118" y="2711"/>
                    <a:pt x="995" y="3022"/>
                    <a:pt x="1062" y="3217"/>
                  </a:cubicBezTo>
                  <a:cubicBezTo>
                    <a:pt x="1004" y="3274"/>
                    <a:pt x="947" y="3297"/>
                    <a:pt x="866" y="3320"/>
                  </a:cubicBezTo>
                  <a:cubicBezTo>
                    <a:pt x="647" y="3540"/>
                    <a:pt x="427" y="3390"/>
                    <a:pt x="81" y="3505"/>
                  </a:cubicBezTo>
                  <a:cubicBezTo>
                    <a:pt x="0" y="3563"/>
                    <a:pt x="58" y="4094"/>
                    <a:pt x="46" y="4186"/>
                  </a:cubicBezTo>
                  <a:cubicBezTo>
                    <a:pt x="46" y="4314"/>
                    <a:pt x="139" y="4343"/>
                    <a:pt x="243" y="4343"/>
                  </a:cubicBezTo>
                  <a:cubicBezTo>
                    <a:pt x="326" y="4343"/>
                    <a:pt x="417" y="4325"/>
                    <a:pt x="473" y="4325"/>
                  </a:cubicBezTo>
                  <a:cubicBezTo>
                    <a:pt x="508" y="4382"/>
                    <a:pt x="520" y="4429"/>
                    <a:pt x="531" y="4486"/>
                  </a:cubicBezTo>
                  <a:cubicBezTo>
                    <a:pt x="518" y="4485"/>
                    <a:pt x="506" y="4484"/>
                    <a:pt x="495" y="4484"/>
                  </a:cubicBezTo>
                  <a:cubicBezTo>
                    <a:pt x="135" y="4484"/>
                    <a:pt x="254" y="5153"/>
                    <a:pt x="254" y="5433"/>
                  </a:cubicBezTo>
                  <a:cubicBezTo>
                    <a:pt x="345" y="5553"/>
                    <a:pt x="421" y="5603"/>
                    <a:pt x="482" y="5603"/>
                  </a:cubicBezTo>
                  <a:cubicBezTo>
                    <a:pt x="707" y="5603"/>
                    <a:pt x="737" y="4933"/>
                    <a:pt x="647" y="4706"/>
                  </a:cubicBezTo>
                  <a:lnTo>
                    <a:pt x="647" y="4706"/>
                  </a:lnTo>
                  <a:cubicBezTo>
                    <a:pt x="689" y="4728"/>
                    <a:pt x="727" y="4737"/>
                    <a:pt x="760" y="4737"/>
                  </a:cubicBezTo>
                  <a:cubicBezTo>
                    <a:pt x="934" y="4737"/>
                    <a:pt x="980" y="4468"/>
                    <a:pt x="912" y="4313"/>
                  </a:cubicBezTo>
                  <a:lnTo>
                    <a:pt x="935" y="4313"/>
                  </a:lnTo>
                  <a:cubicBezTo>
                    <a:pt x="1053" y="4453"/>
                    <a:pt x="1142" y="4592"/>
                    <a:pt x="1339" y="4592"/>
                  </a:cubicBezTo>
                  <a:cubicBezTo>
                    <a:pt x="1354" y="4592"/>
                    <a:pt x="1369" y="4592"/>
                    <a:pt x="1385" y="4590"/>
                  </a:cubicBezTo>
                  <a:cubicBezTo>
                    <a:pt x="1455" y="4763"/>
                    <a:pt x="1501" y="4936"/>
                    <a:pt x="1639" y="5040"/>
                  </a:cubicBezTo>
                  <a:cubicBezTo>
                    <a:pt x="1660" y="5256"/>
                    <a:pt x="1854" y="5421"/>
                    <a:pt x="2009" y="5421"/>
                  </a:cubicBezTo>
                  <a:cubicBezTo>
                    <a:pt x="2119" y="5421"/>
                    <a:pt x="2210" y="5338"/>
                    <a:pt x="2205" y="5133"/>
                  </a:cubicBezTo>
                  <a:cubicBezTo>
                    <a:pt x="2147" y="4936"/>
                    <a:pt x="2101" y="4752"/>
                    <a:pt x="2078" y="4544"/>
                  </a:cubicBezTo>
                  <a:lnTo>
                    <a:pt x="2078" y="4544"/>
                  </a:lnTo>
                  <a:cubicBezTo>
                    <a:pt x="2109" y="4554"/>
                    <a:pt x="2145" y="4560"/>
                    <a:pt x="2180" y="4560"/>
                  </a:cubicBezTo>
                  <a:cubicBezTo>
                    <a:pt x="2223" y="4560"/>
                    <a:pt x="2265" y="4551"/>
                    <a:pt x="2297" y="4532"/>
                  </a:cubicBezTo>
                  <a:cubicBezTo>
                    <a:pt x="2355" y="4556"/>
                    <a:pt x="2390" y="4590"/>
                    <a:pt x="2447" y="4625"/>
                  </a:cubicBezTo>
                  <a:lnTo>
                    <a:pt x="2493" y="4752"/>
                  </a:lnTo>
                  <a:cubicBezTo>
                    <a:pt x="2474" y="4747"/>
                    <a:pt x="2456" y="4745"/>
                    <a:pt x="2439" y="4745"/>
                  </a:cubicBezTo>
                  <a:cubicBezTo>
                    <a:pt x="2148" y="4745"/>
                    <a:pt x="2315" y="5365"/>
                    <a:pt x="2539" y="5365"/>
                  </a:cubicBezTo>
                  <a:cubicBezTo>
                    <a:pt x="2580" y="5365"/>
                    <a:pt x="2624" y="5344"/>
                    <a:pt x="2667" y="5294"/>
                  </a:cubicBezTo>
                  <a:cubicBezTo>
                    <a:pt x="2678" y="5363"/>
                    <a:pt x="2724" y="5444"/>
                    <a:pt x="2782" y="5467"/>
                  </a:cubicBezTo>
                  <a:cubicBezTo>
                    <a:pt x="2355" y="5675"/>
                    <a:pt x="2990" y="6021"/>
                    <a:pt x="2909" y="6437"/>
                  </a:cubicBezTo>
                  <a:cubicBezTo>
                    <a:pt x="3010" y="6557"/>
                    <a:pt x="3087" y="6607"/>
                    <a:pt x="3144" y="6607"/>
                  </a:cubicBezTo>
                  <a:cubicBezTo>
                    <a:pt x="3392" y="6607"/>
                    <a:pt x="3244" y="5655"/>
                    <a:pt x="2944" y="5514"/>
                  </a:cubicBezTo>
                  <a:cubicBezTo>
                    <a:pt x="3024" y="5490"/>
                    <a:pt x="3117" y="5433"/>
                    <a:pt x="3128" y="5352"/>
                  </a:cubicBezTo>
                  <a:cubicBezTo>
                    <a:pt x="3149" y="5363"/>
                    <a:pt x="3170" y="5368"/>
                    <a:pt x="3191" y="5368"/>
                  </a:cubicBezTo>
                  <a:cubicBezTo>
                    <a:pt x="3278" y="5368"/>
                    <a:pt x="3361" y="5283"/>
                    <a:pt x="3371" y="5190"/>
                  </a:cubicBezTo>
                  <a:cubicBezTo>
                    <a:pt x="3405" y="5237"/>
                    <a:pt x="3451" y="5283"/>
                    <a:pt x="3486" y="5294"/>
                  </a:cubicBezTo>
                  <a:cubicBezTo>
                    <a:pt x="3486" y="5317"/>
                    <a:pt x="3509" y="5352"/>
                    <a:pt x="3521" y="5363"/>
                  </a:cubicBezTo>
                  <a:cubicBezTo>
                    <a:pt x="3426" y="5496"/>
                    <a:pt x="3518" y="5722"/>
                    <a:pt x="3662" y="5722"/>
                  </a:cubicBezTo>
                  <a:cubicBezTo>
                    <a:pt x="3694" y="5722"/>
                    <a:pt x="3728" y="5711"/>
                    <a:pt x="3763" y="5687"/>
                  </a:cubicBezTo>
                  <a:lnTo>
                    <a:pt x="3763" y="5687"/>
                  </a:lnTo>
                  <a:cubicBezTo>
                    <a:pt x="3740" y="5894"/>
                    <a:pt x="3740" y="6114"/>
                    <a:pt x="3752" y="6345"/>
                  </a:cubicBezTo>
                  <a:cubicBezTo>
                    <a:pt x="3763" y="6679"/>
                    <a:pt x="3752" y="7014"/>
                    <a:pt x="3832" y="7326"/>
                  </a:cubicBezTo>
                  <a:cubicBezTo>
                    <a:pt x="3916" y="7492"/>
                    <a:pt x="4016" y="7559"/>
                    <a:pt x="4112" y="7559"/>
                  </a:cubicBezTo>
                  <a:cubicBezTo>
                    <a:pt x="4348" y="7559"/>
                    <a:pt x="4562" y="7156"/>
                    <a:pt x="4456" y="6852"/>
                  </a:cubicBezTo>
                  <a:lnTo>
                    <a:pt x="4456" y="6852"/>
                  </a:lnTo>
                  <a:cubicBezTo>
                    <a:pt x="4500" y="6891"/>
                    <a:pt x="4547" y="6908"/>
                    <a:pt x="4593" y="6908"/>
                  </a:cubicBezTo>
                  <a:cubicBezTo>
                    <a:pt x="4736" y="6908"/>
                    <a:pt x="4863" y="6742"/>
                    <a:pt x="4837" y="6575"/>
                  </a:cubicBezTo>
                  <a:lnTo>
                    <a:pt x="4848" y="6575"/>
                  </a:lnTo>
                  <a:lnTo>
                    <a:pt x="4848" y="6587"/>
                  </a:lnTo>
                  <a:cubicBezTo>
                    <a:pt x="4882" y="6721"/>
                    <a:pt x="4978" y="6777"/>
                    <a:pt x="5077" y="6777"/>
                  </a:cubicBezTo>
                  <a:cubicBezTo>
                    <a:pt x="5217" y="6777"/>
                    <a:pt x="5360" y="6664"/>
                    <a:pt x="5333" y="6495"/>
                  </a:cubicBezTo>
                  <a:cubicBezTo>
                    <a:pt x="5356" y="6322"/>
                    <a:pt x="5183" y="6241"/>
                    <a:pt x="5206" y="6056"/>
                  </a:cubicBezTo>
                  <a:cubicBezTo>
                    <a:pt x="5245" y="5886"/>
                    <a:pt x="5107" y="5726"/>
                    <a:pt x="4974" y="5726"/>
                  </a:cubicBezTo>
                  <a:cubicBezTo>
                    <a:pt x="4908" y="5726"/>
                    <a:pt x="4844" y="5765"/>
                    <a:pt x="4802" y="5860"/>
                  </a:cubicBezTo>
                  <a:cubicBezTo>
                    <a:pt x="4772" y="5837"/>
                    <a:pt x="4733" y="5825"/>
                    <a:pt x="4693" y="5825"/>
                  </a:cubicBezTo>
                  <a:cubicBezTo>
                    <a:pt x="4671" y="5825"/>
                    <a:pt x="4649" y="5829"/>
                    <a:pt x="4629" y="5837"/>
                  </a:cubicBezTo>
                  <a:cubicBezTo>
                    <a:pt x="4611" y="5739"/>
                    <a:pt x="4524" y="5634"/>
                    <a:pt x="4422" y="5634"/>
                  </a:cubicBezTo>
                  <a:cubicBezTo>
                    <a:pt x="4392" y="5634"/>
                    <a:pt x="4360" y="5643"/>
                    <a:pt x="4329" y="5664"/>
                  </a:cubicBezTo>
                  <a:cubicBezTo>
                    <a:pt x="4329" y="5480"/>
                    <a:pt x="4185" y="5291"/>
                    <a:pt x="4032" y="5291"/>
                  </a:cubicBezTo>
                  <a:cubicBezTo>
                    <a:pt x="3963" y="5291"/>
                    <a:pt x="3893" y="5329"/>
                    <a:pt x="3832" y="5421"/>
                  </a:cubicBezTo>
                  <a:cubicBezTo>
                    <a:pt x="3832" y="5398"/>
                    <a:pt x="3821" y="5375"/>
                    <a:pt x="3809" y="5352"/>
                  </a:cubicBezTo>
                  <a:cubicBezTo>
                    <a:pt x="3855" y="4902"/>
                    <a:pt x="3798" y="4186"/>
                    <a:pt x="3417" y="3794"/>
                  </a:cubicBezTo>
                  <a:lnTo>
                    <a:pt x="3371" y="3528"/>
                  </a:lnTo>
                  <a:lnTo>
                    <a:pt x="3371" y="3528"/>
                  </a:lnTo>
                  <a:cubicBezTo>
                    <a:pt x="3381" y="3529"/>
                    <a:pt x="3392" y="3529"/>
                    <a:pt x="3402" y="3529"/>
                  </a:cubicBezTo>
                  <a:cubicBezTo>
                    <a:pt x="3769" y="3529"/>
                    <a:pt x="3875" y="3139"/>
                    <a:pt x="3763" y="2836"/>
                  </a:cubicBezTo>
                  <a:lnTo>
                    <a:pt x="3763" y="2836"/>
                  </a:lnTo>
                  <a:cubicBezTo>
                    <a:pt x="3795" y="2847"/>
                    <a:pt x="3825" y="2852"/>
                    <a:pt x="3854" y="2852"/>
                  </a:cubicBezTo>
                  <a:cubicBezTo>
                    <a:pt x="4058" y="2852"/>
                    <a:pt x="4153" y="2582"/>
                    <a:pt x="4052" y="2420"/>
                  </a:cubicBezTo>
                  <a:cubicBezTo>
                    <a:pt x="4121" y="2374"/>
                    <a:pt x="4179" y="2305"/>
                    <a:pt x="4225" y="2235"/>
                  </a:cubicBezTo>
                  <a:cubicBezTo>
                    <a:pt x="4253" y="2251"/>
                    <a:pt x="4283" y="2257"/>
                    <a:pt x="4313" y="2257"/>
                  </a:cubicBezTo>
                  <a:cubicBezTo>
                    <a:pt x="4419" y="2257"/>
                    <a:pt x="4525" y="2170"/>
                    <a:pt x="4525" y="2062"/>
                  </a:cubicBezTo>
                  <a:cubicBezTo>
                    <a:pt x="5087" y="1705"/>
                    <a:pt x="4545" y="417"/>
                    <a:pt x="3877" y="417"/>
                  </a:cubicBezTo>
                  <a:cubicBezTo>
                    <a:pt x="3832" y="417"/>
                    <a:pt x="3786" y="422"/>
                    <a:pt x="3740" y="435"/>
                  </a:cubicBezTo>
                  <a:cubicBezTo>
                    <a:pt x="3901" y="264"/>
                    <a:pt x="3743" y="1"/>
                    <a:pt x="3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2"/>
            <p:cNvSpPr/>
            <p:nvPr/>
          </p:nvSpPr>
          <p:spPr>
            <a:xfrm>
              <a:off x="3404850" y="1478300"/>
              <a:ext cx="25" cy="300"/>
            </a:xfrm>
            <a:custGeom>
              <a:avLst/>
              <a:gdLst/>
              <a:ahLst/>
              <a:cxnLst/>
              <a:rect l="l" t="t" r="r" b="b"/>
              <a:pathLst>
                <a:path w="1" h="12" extrusionOk="0">
                  <a:moveTo>
                    <a:pt x="0" y="12"/>
                  </a:moveTo>
                  <a:lnTo>
                    <a:pt x="0" y="12"/>
                  </a:lnTo>
                  <a:cubicBezTo>
                    <a:pt x="0" y="12"/>
                    <a:pt x="0" y="0"/>
                    <a:pt x="0" y="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2"/>
            <p:cNvSpPr/>
            <p:nvPr/>
          </p:nvSpPr>
          <p:spPr>
            <a:xfrm>
              <a:off x="4076900" y="1308800"/>
              <a:ext cx="19375" cy="32075"/>
            </a:xfrm>
            <a:custGeom>
              <a:avLst/>
              <a:gdLst/>
              <a:ahLst/>
              <a:cxnLst/>
              <a:rect l="l" t="t" r="r" b="b"/>
              <a:pathLst>
                <a:path w="775" h="1283" extrusionOk="0">
                  <a:moveTo>
                    <a:pt x="318" y="0"/>
                  </a:moveTo>
                  <a:cubicBezTo>
                    <a:pt x="192" y="0"/>
                    <a:pt x="84" y="244"/>
                    <a:pt x="116" y="420"/>
                  </a:cubicBezTo>
                  <a:cubicBezTo>
                    <a:pt x="1" y="524"/>
                    <a:pt x="47" y="697"/>
                    <a:pt x="70" y="824"/>
                  </a:cubicBezTo>
                  <a:cubicBezTo>
                    <a:pt x="13" y="917"/>
                    <a:pt x="36" y="1043"/>
                    <a:pt x="128" y="1090"/>
                  </a:cubicBezTo>
                  <a:cubicBezTo>
                    <a:pt x="134" y="1208"/>
                    <a:pt x="241" y="1283"/>
                    <a:pt x="339" y="1283"/>
                  </a:cubicBezTo>
                  <a:cubicBezTo>
                    <a:pt x="422" y="1283"/>
                    <a:pt x="497" y="1229"/>
                    <a:pt x="497" y="1101"/>
                  </a:cubicBezTo>
                  <a:cubicBezTo>
                    <a:pt x="774" y="893"/>
                    <a:pt x="428" y="478"/>
                    <a:pt x="486" y="166"/>
                  </a:cubicBezTo>
                  <a:cubicBezTo>
                    <a:pt x="433" y="47"/>
                    <a:pt x="374" y="0"/>
                    <a:pt x="3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2"/>
            <p:cNvSpPr/>
            <p:nvPr/>
          </p:nvSpPr>
          <p:spPr>
            <a:xfrm>
              <a:off x="3262575" y="1357950"/>
              <a:ext cx="39525" cy="45475"/>
            </a:xfrm>
            <a:custGeom>
              <a:avLst/>
              <a:gdLst/>
              <a:ahLst/>
              <a:cxnLst/>
              <a:rect l="l" t="t" r="r" b="b"/>
              <a:pathLst>
                <a:path w="1581" h="1819" extrusionOk="0">
                  <a:moveTo>
                    <a:pt x="641" y="0"/>
                  </a:moveTo>
                  <a:cubicBezTo>
                    <a:pt x="559" y="0"/>
                    <a:pt x="478" y="47"/>
                    <a:pt x="451" y="139"/>
                  </a:cubicBezTo>
                  <a:cubicBezTo>
                    <a:pt x="419" y="132"/>
                    <a:pt x="389" y="129"/>
                    <a:pt x="362" y="129"/>
                  </a:cubicBezTo>
                  <a:cubicBezTo>
                    <a:pt x="75" y="129"/>
                    <a:pt x="54" y="492"/>
                    <a:pt x="255" y="682"/>
                  </a:cubicBezTo>
                  <a:cubicBezTo>
                    <a:pt x="1" y="913"/>
                    <a:pt x="278" y="1340"/>
                    <a:pt x="255" y="1663"/>
                  </a:cubicBezTo>
                  <a:cubicBezTo>
                    <a:pt x="306" y="1774"/>
                    <a:pt x="372" y="1818"/>
                    <a:pt x="436" y="1818"/>
                  </a:cubicBezTo>
                  <a:cubicBezTo>
                    <a:pt x="585" y="1818"/>
                    <a:pt x="727" y="1577"/>
                    <a:pt x="670" y="1374"/>
                  </a:cubicBezTo>
                  <a:cubicBezTo>
                    <a:pt x="832" y="1328"/>
                    <a:pt x="924" y="1167"/>
                    <a:pt x="959" y="1005"/>
                  </a:cubicBezTo>
                  <a:cubicBezTo>
                    <a:pt x="988" y="1010"/>
                    <a:pt x="1016" y="1012"/>
                    <a:pt x="1042" y="1012"/>
                  </a:cubicBezTo>
                  <a:cubicBezTo>
                    <a:pt x="1541" y="1012"/>
                    <a:pt x="1581" y="225"/>
                    <a:pt x="1120" y="105"/>
                  </a:cubicBezTo>
                  <a:lnTo>
                    <a:pt x="1120" y="105"/>
                  </a:lnTo>
                  <a:cubicBezTo>
                    <a:pt x="1028" y="116"/>
                    <a:pt x="924" y="139"/>
                    <a:pt x="843" y="174"/>
                  </a:cubicBezTo>
                  <a:cubicBezTo>
                    <a:pt x="825" y="58"/>
                    <a:pt x="733" y="0"/>
                    <a:pt x="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2"/>
            <p:cNvSpPr/>
            <p:nvPr/>
          </p:nvSpPr>
          <p:spPr>
            <a:xfrm>
              <a:off x="3412175" y="1362075"/>
              <a:ext cx="55750" cy="115000"/>
            </a:xfrm>
            <a:custGeom>
              <a:avLst/>
              <a:gdLst/>
              <a:ahLst/>
              <a:cxnLst/>
              <a:rect l="l" t="t" r="r" b="b"/>
              <a:pathLst>
                <a:path w="2230" h="4600" extrusionOk="0">
                  <a:moveTo>
                    <a:pt x="1006" y="0"/>
                  </a:moveTo>
                  <a:cubicBezTo>
                    <a:pt x="946" y="0"/>
                    <a:pt x="875" y="59"/>
                    <a:pt x="792" y="205"/>
                  </a:cubicBezTo>
                  <a:cubicBezTo>
                    <a:pt x="758" y="909"/>
                    <a:pt x="792" y="1486"/>
                    <a:pt x="850" y="2133"/>
                  </a:cubicBezTo>
                  <a:cubicBezTo>
                    <a:pt x="805" y="1844"/>
                    <a:pt x="710" y="1730"/>
                    <a:pt x="624" y="1730"/>
                  </a:cubicBezTo>
                  <a:cubicBezTo>
                    <a:pt x="490" y="1730"/>
                    <a:pt x="377" y="2006"/>
                    <a:pt x="504" y="2329"/>
                  </a:cubicBezTo>
                  <a:cubicBezTo>
                    <a:pt x="354" y="2479"/>
                    <a:pt x="515" y="2664"/>
                    <a:pt x="515" y="2849"/>
                  </a:cubicBezTo>
                  <a:cubicBezTo>
                    <a:pt x="411" y="2849"/>
                    <a:pt x="330" y="2929"/>
                    <a:pt x="330" y="3033"/>
                  </a:cubicBezTo>
                  <a:cubicBezTo>
                    <a:pt x="330" y="3183"/>
                    <a:pt x="307" y="3345"/>
                    <a:pt x="330" y="3495"/>
                  </a:cubicBezTo>
                  <a:cubicBezTo>
                    <a:pt x="215" y="3495"/>
                    <a:pt x="123" y="3587"/>
                    <a:pt x="111" y="3691"/>
                  </a:cubicBezTo>
                  <a:cubicBezTo>
                    <a:pt x="1" y="4096"/>
                    <a:pt x="275" y="4600"/>
                    <a:pt x="459" y="4600"/>
                  </a:cubicBezTo>
                  <a:cubicBezTo>
                    <a:pt x="563" y="4600"/>
                    <a:pt x="638" y="4437"/>
                    <a:pt x="596" y="4003"/>
                  </a:cubicBezTo>
                  <a:cubicBezTo>
                    <a:pt x="758" y="4003"/>
                    <a:pt x="827" y="3830"/>
                    <a:pt x="792" y="3703"/>
                  </a:cubicBezTo>
                  <a:lnTo>
                    <a:pt x="792" y="3703"/>
                  </a:lnTo>
                  <a:cubicBezTo>
                    <a:pt x="820" y="3721"/>
                    <a:pt x="849" y="3729"/>
                    <a:pt x="880" y="3729"/>
                  </a:cubicBezTo>
                  <a:cubicBezTo>
                    <a:pt x="926" y="3729"/>
                    <a:pt x="975" y="3712"/>
                    <a:pt x="1023" y="3691"/>
                  </a:cubicBezTo>
                  <a:cubicBezTo>
                    <a:pt x="1055" y="3824"/>
                    <a:pt x="1176" y="3908"/>
                    <a:pt x="1287" y="3908"/>
                  </a:cubicBezTo>
                  <a:cubicBezTo>
                    <a:pt x="1379" y="3908"/>
                    <a:pt x="1464" y="3850"/>
                    <a:pt x="1485" y="3714"/>
                  </a:cubicBezTo>
                  <a:cubicBezTo>
                    <a:pt x="1495" y="3715"/>
                    <a:pt x="1504" y="3715"/>
                    <a:pt x="1514" y="3715"/>
                  </a:cubicBezTo>
                  <a:cubicBezTo>
                    <a:pt x="2230" y="3715"/>
                    <a:pt x="1613" y="2023"/>
                    <a:pt x="1727" y="1579"/>
                  </a:cubicBezTo>
                  <a:cubicBezTo>
                    <a:pt x="1762" y="1445"/>
                    <a:pt x="1656" y="1359"/>
                    <a:pt x="1552" y="1359"/>
                  </a:cubicBezTo>
                  <a:cubicBezTo>
                    <a:pt x="1485" y="1359"/>
                    <a:pt x="1419" y="1394"/>
                    <a:pt x="1392" y="1475"/>
                  </a:cubicBezTo>
                  <a:cubicBezTo>
                    <a:pt x="1288" y="1648"/>
                    <a:pt x="1392" y="1902"/>
                    <a:pt x="1323" y="2087"/>
                  </a:cubicBezTo>
                  <a:cubicBezTo>
                    <a:pt x="1312" y="1775"/>
                    <a:pt x="1288" y="1486"/>
                    <a:pt x="1277" y="1186"/>
                  </a:cubicBezTo>
                  <a:cubicBezTo>
                    <a:pt x="1392" y="1117"/>
                    <a:pt x="1392" y="852"/>
                    <a:pt x="1254" y="817"/>
                  </a:cubicBezTo>
                  <a:cubicBezTo>
                    <a:pt x="1271" y="589"/>
                    <a:pt x="1196"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2"/>
            <p:cNvSpPr/>
            <p:nvPr/>
          </p:nvSpPr>
          <p:spPr>
            <a:xfrm>
              <a:off x="3386000" y="1415575"/>
              <a:ext cx="20200" cy="35650"/>
            </a:xfrm>
            <a:custGeom>
              <a:avLst/>
              <a:gdLst/>
              <a:ahLst/>
              <a:cxnLst/>
              <a:rect l="l" t="t" r="r" b="b"/>
              <a:pathLst>
                <a:path w="808" h="1426" extrusionOk="0">
                  <a:moveTo>
                    <a:pt x="329" y="0"/>
                  </a:moveTo>
                  <a:cubicBezTo>
                    <a:pt x="222" y="0"/>
                    <a:pt x="108" y="88"/>
                    <a:pt x="142" y="224"/>
                  </a:cubicBezTo>
                  <a:cubicBezTo>
                    <a:pt x="0" y="886"/>
                    <a:pt x="357" y="1426"/>
                    <a:pt x="573" y="1426"/>
                  </a:cubicBezTo>
                  <a:cubicBezTo>
                    <a:pt x="726" y="1426"/>
                    <a:pt x="808" y="1155"/>
                    <a:pt x="593" y="466"/>
                  </a:cubicBezTo>
                  <a:cubicBezTo>
                    <a:pt x="546" y="351"/>
                    <a:pt x="512" y="235"/>
                    <a:pt x="489" y="143"/>
                  </a:cubicBezTo>
                  <a:cubicBezTo>
                    <a:pt x="474" y="43"/>
                    <a:pt x="403" y="0"/>
                    <a:pt x="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2"/>
            <p:cNvSpPr/>
            <p:nvPr/>
          </p:nvSpPr>
          <p:spPr>
            <a:xfrm>
              <a:off x="3312500" y="1513950"/>
              <a:ext cx="28875" cy="33650"/>
            </a:xfrm>
            <a:custGeom>
              <a:avLst/>
              <a:gdLst/>
              <a:ahLst/>
              <a:cxnLst/>
              <a:rect l="l" t="t" r="r" b="b"/>
              <a:pathLst>
                <a:path w="1155" h="1346" extrusionOk="0">
                  <a:moveTo>
                    <a:pt x="420" y="1"/>
                  </a:moveTo>
                  <a:cubicBezTo>
                    <a:pt x="206" y="1"/>
                    <a:pt x="136" y="426"/>
                    <a:pt x="347" y="663"/>
                  </a:cubicBezTo>
                  <a:cubicBezTo>
                    <a:pt x="312" y="652"/>
                    <a:pt x="289" y="640"/>
                    <a:pt x="254" y="640"/>
                  </a:cubicBezTo>
                  <a:cubicBezTo>
                    <a:pt x="12" y="698"/>
                    <a:pt x="0" y="963"/>
                    <a:pt x="47" y="1171"/>
                  </a:cubicBezTo>
                  <a:cubicBezTo>
                    <a:pt x="86" y="1296"/>
                    <a:pt x="160" y="1346"/>
                    <a:pt x="237" y="1346"/>
                  </a:cubicBezTo>
                  <a:cubicBezTo>
                    <a:pt x="389" y="1346"/>
                    <a:pt x="550" y="1155"/>
                    <a:pt x="474" y="963"/>
                  </a:cubicBezTo>
                  <a:lnTo>
                    <a:pt x="474" y="963"/>
                  </a:lnTo>
                  <a:cubicBezTo>
                    <a:pt x="518" y="1070"/>
                    <a:pt x="618" y="1163"/>
                    <a:pt x="724" y="1163"/>
                  </a:cubicBezTo>
                  <a:cubicBezTo>
                    <a:pt x="756" y="1163"/>
                    <a:pt x="788" y="1155"/>
                    <a:pt x="820" y="1137"/>
                  </a:cubicBezTo>
                  <a:cubicBezTo>
                    <a:pt x="1155" y="917"/>
                    <a:pt x="716" y="409"/>
                    <a:pt x="658" y="144"/>
                  </a:cubicBezTo>
                  <a:cubicBezTo>
                    <a:pt x="568" y="42"/>
                    <a:pt x="487" y="1"/>
                    <a:pt x="4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2"/>
            <p:cNvSpPr/>
            <p:nvPr/>
          </p:nvSpPr>
          <p:spPr>
            <a:xfrm>
              <a:off x="3273350" y="1534275"/>
              <a:ext cx="33700" cy="51375"/>
            </a:xfrm>
            <a:custGeom>
              <a:avLst/>
              <a:gdLst/>
              <a:ahLst/>
              <a:cxnLst/>
              <a:rect l="l" t="t" r="r" b="b"/>
              <a:pathLst>
                <a:path w="1348" h="2055" extrusionOk="0">
                  <a:moveTo>
                    <a:pt x="661" y="0"/>
                  </a:moveTo>
                  <a:cubicBezTo>
                    <a:pt x="509" y="0"/>
                    <a:pt x="366" y="158"/>
                    <a:pt x="435" y="428"/>
                  </a:cubicBezTo>
                  <a:cubicBezTo>
                    <a:pt x="396" y="386"/>
                    <a:pt x="351" y="368"/>
                    <a:pt x="306" y="368"/>
                  </a:cubicBezTo>
                  <a:cubicBezTo>
                    <a:pt x="151" y="368"/>
                    <a:pt x="1" y="578"/>
                    <a:pt x="135" y="739"/>
                  </a:cubicBezTo>
                  <a:cubicBezTo>
                    <a:pt x="343" y="1085"/>
                    <a:pt x="135" y="1559"/>
                    <a:pt x="378" y="1917"/>
                  </a:cubicBezTo>
                  <a:cubicBezTo>
                    <a:pt x="435" y="2015"/>
                    <a:pt x="506" y="2054"/>
                    <a:pt x="576" y="2054"/>
                  </a:cubicBezTo>
                  <a:cubicBezTo>
                    <a:pt x="743" y="2054"/>
                    <a:pt x="898" y="1824"/>
                    <a:pt x="816" y="1628"/>
                  </a:cubicBezTo>
                  <a:cubicBezTo>
                    <a:pt x="978" y="1605"/>
                    <a:pt x="989" y="1432"/>
                    <a:pt x="920" y="1293"/>
                  </a:cubicBezTo>
                  <a:cubicBezTo>
                    <a:pt x="955" y="1293"/>
                    <a:pt x="1001" y="1270"/>
                    <a:pt x="1036" y="1235"/>
                  </a:cubicBezTo>
                  <a:cubicBezTo>
                    <a:pt x="1071" y="1261"/>
                    <a:pt x="1109" y="1272"/>
                    <a:pt x="1147" y="1272"/>
                  </a:cubicBezTo>
                  <a:cubicBezTo>
                    <a:pt x="1246" y="1272"/>
                    <a:pt x="1339" y="1194"/>
                    <a:pt x="1347" y="1085"/>
                  </a:cubicBezTo>
                  <a:cubicBezTo>
                    <a:pt x="1327" y="879"/>
                    <a:pt x="1297" y="333"/>
                    <a:pt x="1044" y="333"/>
                  </a:cubicBezTo>
                  <a:cubicBezTo>
                    <a:pt x="1014" y="333"/>
                    <a:pt x="980" y="341"/>
                    <a:pt x="943" y="358"/>
                  </a:cubicBezTo>
                  <a:cubicBezTo>
                    <a:pt x="922" y="111"/>
                    <a:pt x="788" y="0"/>
                    <a:pt x="6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2"/>
            <p:cNvSpPr/>
            <p:nvPr/>
          </p:nvSpPr>
          <p:spPr>
            <a:xfrm>
              <a:off x="3349200" y="1500325"/>
              <a:ext cx="51625" cy="96050"/>
            </a:xfrm>
            <a:custGeom>
              <a:avLst/>
              <a:gdLst/>
              <a:ahLst/>
              <a:cxnLst/>
              <a:rect l="l" t="t" r="r" b="b"/>
              <a:pathLst>
                <a:path w="2065" h="3842" extrusionOk="0">
                  <a:moveTo>
                    <a:pt x="1372" y="2409"/>
                  </a:moveTo>
                  <a:cubicBezTo>
                    <a:pt x="1407" y="2501"/>
                    <a:pt x="1418" y="2582"/>
                    <a:pt x="1430" y="2674"/>
                  </a:cubicBezTo>
                  <a:cubicBezTo>
                    <a:pt x="1418" y="2605"/>
                    <a:pt x="1384" y="2547"/>
                    <a:pt x="1372" y="2467"/>
                  </a:cubicBezTo>
                  <a:lnTo>
                    <a:pt x="1372" y="2409"/>
                  </a:lnTo>
                  <a:close/>
                  <a:moveTo>
                    <a:pt x="1003" y="0"/>
                  </a:moveTo>
                  <a:cubicBezTo>
                    <a:pt x="750" y="0"/>
                    <a:pt x="1028" y="1030"/>
                    <a:pt x="980" y="1243"/>
                  </a:cubicBezTo>
                  <a:cubicBezTo>
                    <a:pt x="909" y="1091"/>
                    <a:pt x="829" y="834"/>
                    <a:pt x="656" y="834"/>
                  </a:cubicBezTo>
                  <a:cubicBezTo>
                    <a:pt x="631" y="834"/>
                    <a:pt x="604" y="839"/>
                    <a:pt x="576" y="851"/>
                  </a:cubicBezTo>
                  <a:lnTo>
                    <a:pt x="541" y="897"/>
                  </a:lnTo>
                  <a:cubicBezTo>
                    <a:pt x="333" y="931"/>
                    <a:pt x="368" y="1162"/>
                    <a:pt x="368" y="1312"/>
                  </a:cubicBezTo>
                  <a:cubicBezTo>
                    <a:pt x="339" y="1303"/>
                    <a:pt x="313" y="1298"/>
                    <a:pt x="289" y="1298"/>
                  </a:cubicBezTo>
                  <a:cubicBezTo>
                    <a:pt x="0" y="1298"/>
                    <a:pt x="42" y="1959"/>
                    <a:pt x="280" y="1959"/>
                  </a:cubicBezTo>
                  <a:cubicBezTo>
                    <a:pt x="326" y="1959"/>
                    <a:pt x="378" y="1935"/>
                    <a:pt x="437" y="1878"/>
                  </a:cubicBezTo>
                  <a:cubicBezTo>
                    <a:pt x="447" y="1993"/>
                    <a:pt x="553" y="2089"/>
                    <a:pt x="675" y="2089"/>
                  </a:cubicBezTo>
                  <a:cubicBezTo>
                    <a:pt x="688" y="2089"/>
                    <a:pt x="701" y="2088"/>
                    <a:pt x="714" y="2086"/>
                  </a:cubicBezTo>
                  <a:lnTo>
                    <a:pt x="714" y="2086"/>
                  </a:lnTo>
                  <a:cubicBezTo>
                    <a:pt x="656" y="2501"/>
                    <a:pt x="656" y="3240"/>
                    <a:pt x="1187" y="3240"/>
                  </a:cubicBezTo>
                  <a:cubicBezTo>
                    <a:pt x="1222" y="3271"/>
                    <a:pt x="1267" y="3285"/>
                    <a:pt x="1312" y="3285"/>
                  </a:cubicBezTo>
                  <a:cubicBezTo>
                    <a:pt x="1403" y="3285"/>
                    <a:pt x="1495" y="3228"/>
                    <a:pt x="1510" y="3136"/>
                  </a:cubicBezTo>
                  <a:lnTo>
                    <a:pt x="1510" y="3136"/>
                  </a:lnTo>
                  <a:cubicBezTo>
                    <a:pt x="1502" y="3354"/>
                    <a:pt x="1738" y="3842"/>
                    <a:pt x="1912" y="3842"/>
                  </a:cubicBezTo>
                  <a:cubicBezTo>
                    <a:pt x="1977" y="3842"/>
                    <a:pt x="2033" y="3774"/>
                    <a:pt x="2065" y="3598"/>
                  </a:cubicBezTo>
                  <a:cubicBezTo>
                    <a:pt x="1834" y="3148"/>
                    <a:pt x="1961" y="2328"/>
                    <a:pt x="1510" y="2051"/>
                  </a:cubicBezTo>
                  <a:cubicBezTo>
                    <a:pt x="1441" y="1405"/>
                    <a:pt x="1430" y="735"/>
                    <a:pt x="1210" y="123"/>
                  </a:cubicBezTo>
                  <a:cubicBezTo>
                    <a:pt x="1118" y="37"/>
                    <a:pt x="1051" y="0"/>
                    <a:pt x="10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2"/>
            <p:cNvSpPr/>
            <p:nvPr/>
          </p:nvSpPr>
          <p:spPr>
            <a:xfrm>
              <a:off x="3274700" y="1452325"/>
              <a:ext cx="97925" cy="45200"/>
            </a:xfrm>
            <a:custGeom>
              <a:avLst/>
              <a:gdLst/>
              <a:ahLst/>
              <a:cxnLst/>
              <a:rect l="l" t="t" r="r" b="b"/>
              <a:pathLst>
                <a:path w="3917" h="1808" extrusionOk="0">
                  <a:moveTo>
                    <a:pt x="543" y="0"/>
                  </a:moveTo>
                  <a:cubicBezTo>
                    <a:pt x="462" y="0"/>
                    <a:pt x="370" y="58"/>
                    <a:pt x="358" y="162"/>
                  </a:cubicBezTo>
                  <a:cubicBezTo>
                    <a:pt x="351" y="161"/>
                    <a:pt x="344" y="161"/>
                    <a:pt x="336" y="161"/>
                  </a:cubicBezTo>
                  <a:cubicBezTo>
                    <a:pt x="231" y="161"/>
                    <a:pt x="150" y="238"/>
                    <a:pt x="139" y="335"/>
                  </a:cubicBezTo>
                  <a:cubicBezTo>
                    <a:pt x="93" y="577"/>
                    <a:pt x="0" y="912"/>
                    <a:pt x="254" y="1132"/>
                  </a:cubicBezTo>
                  <a:cubicBezTo>
                    <a:pt x="268" y="1324"/>
                    <a:pt x="405" y="1392"/>
                    <a:pt x="607" y="1392"/>
                  </a:cubicBezTo>
                  <a:cubicBezTo>
                    <a:pt x="1107" y="1392"/>
                    <a:pt x="1998" y="970"/>
                    <a:pt x="2344" y="970"/>
                  </a:cubicBezTo>
                  <a:cubicBezTo>
                    <a:pt x="2881" y="1589"/>
                    <a:pt x="3275" y="1807"/>
                    <a:pt x="3491" y="1807"/>
                  </a:cubicBezTo>
                  <a:cubicBezTo>
                    <a:pt x="3917" y="1807"/>
                    <a:pt x="3656" y="964"/>
                    <a:pt x="2447" y="658"/>
                  </a:cubicBezTo>
                  <a:cubicBezTo>
                    <a:pt x="2281" y="492"/>
                    <a:pt x="2065" y="431"/>
                    <a:pt x="1829" y="431"/>
                  </a:cubicBezTo>
                  <a:cubicBezTo>
                    <a:pt x="1410" y="431"/>
                    <a:pt x="932" y="626"/>
                    <a:pt x="578" y="774"/>
                  </a:cubicBezTo>
                  <a:cubicBezTo>
                    <a:pt x="601" y="543"/>
                    <a:pt x="924" y="116"/>
                    <a:pt x="5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2"/>
            <p:cNvSpPr/>
            <p:nvPr/>
          </p:nvSpPr>
          <p:spPr>
            <a:xfrm>
              <a:off x="3453600" y="1635325"/>
              <a:ext cx="66700" cy="53075"/>
            </a:xfrm>
            <a:custGeom>
              <a:avLst/>
              <a:gdLst/>
              <a:ahLst/>
              <a:cxnLst/>
              <a:rect l="l" t="t" r="r" b="b"/>
              <a:pathLst>
                <a:path w="2668" h="2123" extrusionOk="0">
                  <a:moveTo>
                    <a:pt x="1010" y="0"/>
                  </a:moveTo>
                  <a:cubicBezTo>
                    <a:pt x="804" y="0"/>
                    <a:pt x="572" y="57"/>
                    <a:pt x="363" y="57"/>
                  </a:cubicBezTo>
                  <a:cubicBezTo>
                    <a:pt x="310" y="57"/>
                    <a:pt x="258" y="54"/>
                    <a:pt x="209" y="45"/>
                  </a:cubicBezTo>
                  <a:cubicBezTo>
                    <a:pt x="7" y="45"/>
                    <a:pt x="1" y="415"/>
                    <a:pt x="191" y="415"/>
                  </a:cubicBezTo>
                  <a:cubicBezTo>
                    <a:pt x="197" y="415"/>
                    <a:pt x="203" y="415"/>
                    <a:pt x="209" y="414"/>
                  </a:cubicBezTo>
                  <a:cubicBezTo>
                    <a:pt x="632" y="414"/>
                    <a:pt x="722" y="409"/>
                    <a:pt x="803" y="409"/>
                  </a:cubicBezTo>
                  <a:cubicBezTo>
                    <a:pt x="843" y="409"/>
                    <a:pt x="882" y="410"/>
                    <a:pt x="959" y="414"/>
                  </a:cubicBezTo>
                  <a:cubicBezTo>
                    <a:pt x="1675" y="1616"/>
                    <a:pt x="2205" y="2122"/>
                    <a:pt x="2410" y="2122"/>
                  </a:cubicBezTo>
                  <a:cubicBezTo>
                    <a:pt x="2667" y="2122"/>
                    <a:pt x="2410" y="1323"/>
                    <a:pt x="1363" y="102"/>
                  </a:cubicBezTo>
                  <a:cubicBezTo>
                    <a:pt x="1265" y="24"/>
                    <a:pt x="1143" y="0"/>
                    <a:pt x="1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2"/>
            <p:cNvSpPr/>
            <p:nvPr/>
          </p:nvSpPr>
          <p:spPr>
            <a:xfrm>
              <a:off x="3513350" y="1669150"/>
              <a:ext cx="24550" cy="50700"/>
            </a:xfrm>
            <a:custGeom>
              <a:avLst/>
              <a:gdLst/>
              <a:ahLst/>
              <a:cxnLst/>
              <a:rect l="l" t="t" r="r" b="b"/>
              <a:pathLst>
                <a:path w="982" h="2028" extrusionOk="0">
                  <a:moveTo>
                    <a:pt x="420" y="0"/>
                  </a:moveTo>
                  <a:cubicBezTo>
                    <a:pt x="400" y="0"/>
                    <a:pt x="380" y="2"/>
                    <a:pt x="358" y="7"/>
                  </a:cubicBezTo>
                  <a:cubicBezTo>
                    <a:pt x="0" y="273"/>
                    <a:pt x="462" y="908"/>
                    <a:pt x="404" y="1346"/>
                  </a:cubicBezTo>
                  <a:cubicBezTo>
                    <a:pt x="450" y="1508"/>
                    <a:pt x="439" y="1681"/>
                    <a:pt x="473" y="1854"/>
                  </a:cubicBezTo>
                  <a:cubicBezTo>
                    <a:pt x="496" y="1970"/>
                    <a:pt x="597" y="2027"/>
                    <a:pt x="697" y="2027"/>
                  </a:cubicBezTo>
                  <a:cubicBezTo>
                    <a:pt x="797" y="2027"/>
                    <a:pt x="895" y="1970"/>
                    <a:pt x="912" y="1854"/>
                  </a:cubicBezTo>
                  <a:cubicBezTo>
                    <a:pt x="981" y="1358"/>
                    <a:pt x="820" y="873"/>
                    <a:pt x="797" y="377"/>
                  </a:cubicBezTo>
                  <a:cubicBezTo>
                    <a:pt x="797" y="273"/>
                    <a:pt x="727" y="204"/>
                    <a:pt x="623" y="192"/>
                  </a:cubicBezTo>
                  <a:cubicBezTo>
                    <a:pt x="614" y="83"/>
                    <a:pt x="536" y="0"/>
                    <a:pt x="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2"/>
            <p:cNvSpPr/>
            <p:nvPr/>
          </p:nvSpPr>
          <p:spPr>
            <a:xfrm>
              <a:off x="3511250" y="1520500"/>
              <a:ext cx="22925" cy="10425"/>
            </a:xfrm>
            <a:custGeom>
              <a:avLst/>
              <a:gdLst/>
              <a:ahLst/>
              <a:cxnLst/>
              <a:rect l="l" t="t" r="r" b="b"/>
              <a:pathLst>
                <a:path w="917" h="417" extrusionOk="0">
                  <a:moveTo>
                    <a:pt x="367" y="1"/>
                  </a:moveTo>
                  <a:cubicBezTo>
                    <a:pt x="206" y="1"/>
                    <a:pt x="55" y="48"/>
                    <a:pt x="15" y="182"/>
                  </a:cubicBezTo>
                  <a:cubicBezTo>
                    <a:pt x="0" y="356"/>
                    <a:pt x="168" y="417"/>
                    <a:pt x="355" y="417"/>
                  </a:cubicBezTo>
                  <a:cubicBezTo>
                    <a:pt x="616" y="417"/>
                    <a:pt x="917" y="299"/>
                    <a:pt x="823" y="205"/>
                  </a:cubicBezTo>
                  <a:cubicBezTo>
                    <a:pt x="908" y="120"/>
                    <a:pt x="624" y="1"/>
                    <a:pt x="3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2"/>
            <p:cNvSpPr/>
            <p:nvPr/>
          </p:nvSpPr>
          <p:spPr>
            <a:xfrm>
              <a:off x="3682875" y="1700575"/>
              <a:ext cx="23475" cy="43450"/>
            </a:xfrm>
            <a:custGeom>
              <a:avLst/>
              <a:gdLst/>
              <a:ahLst/>
              <a:cxnLst/>
              <a:rect l="l" t="t" r="r" b="b"/>
              <a:pathLst>
                <a:path w="939" h="1738" extrusionOk="0">
                  <a:moveTo>
                    <a:pt x="329" y="1"/>
                  </a:moveTo>
                  <a:cubicBezTo>
                    <a:pt x="141" y="1"/>
                    <a:pt x="1" y="349"/>
                    <a:pt x="133" y="597"/>
                  </a:cubicBezTo>
                  <a:cubicBezTo>
                    <a:pt x="156" y="967"/>
                    <a:pt x="145" y="1498"/>
                    <a:pt x="479" y="1694"/>
                  </a:cubicBezTo>
                  <a:cubicBezTo>
                    <a:pt x="519" y="1724"/>
                    <a:pt x="563" y="1738"/>
                    <a:pt x="607" y="1738"/>
                  </a:cubicBezTo>
                  <a:cubicBezTo>
                    <a:pt x="776" y="1738"/>
                    <a:pt x="938" y="1534"/>
                    <a:pt x="837" y="1359"/>
                  </a:cubicBezTo>
                  <a:cubicBezTo>
                    <a:pt x="664" y="1013"/>
                    <a:pt x="722" y="551"/>
                    <a:pt x="560" y="193"/>
                  </a:cubicBezTo>
                  <a:cubicBezTo>
                    <a:pt x="485" y="56"/>
                    <a:pt x="403" y="1"/>
                    <a:pt x="3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2"/>
            <p:cNvSpPr/>
            <p:nvPr/>
          </p:nvSpPr>
          <p:spPr>
            <a:xfrm>
              <a:off x="3704975" y="1719225"/>
              <a:ext cx="25275" cy="35375"/>
            </a:xfrm>
            <a:custGeom>
              <a:avLst/>
              <a:gdLst/>
              <a:ahLst/>
              <a:cxnLst/>
              <a:rect l="l" t="t" r="r" b="b"/>
              <a:pathLst>
                <a:path w="1011" h="1415" extrusionOk="0">
                  <a:moveTo>
                    <a:pt x="555" y="0"/>
                  </a:moveTo>
                  <a:cubicBezTo>
                    <a:pt x="547" y="0"/>
                    <a:pt x="539" y="0"/>
                    <a:pt x="530" y="1"/>
                  </a:cubicBezTo>
                  <a:cubicBezTo>
                    <a:pt x="369" y="47"/>
                    <a:pt x="392" y="221"/>
                    <a:pt x="427" y="336"/>
                  </a:cubicBezTo>
                  <a:cubicBezTo>
                    <a:pt x="401" y="293"/>
                    <a:pt x="343" y="269"/>
                    <a:pt x="287" y="269"/>
                  </a:cubicBezTo>
                  <a:cubicBezTo>
                    <a:pt x="268" y="269"/>
                    <a:pt x="248" y="272"/>
                    <a:pt x="230" y="278"/>
                  </a:cubicBezTo>
                  <a:cubicBezTo>
                    <a:pt x="0" y="318"/>
                    <a:pt x="221" y="1415"/>
                    <a:pt x="501" y="1415"/>
                  </a:cubicBezTo>
                  <a:cubicBezTo>
                    <a:pt x="545" y="1415"/>
                    <a:pt x="590" y="1389"/>
                    <a:pt x="634" y="1329"/>
                  </a:cubicBezTo>
                  <a:cubicBezTo>
                    <a:pt x="701" y="1374"/>
                    <a:pt x="755" y="1393"/>
                    <a:pt x="799" y="1393"/>
                  </a:cubicBezTo>
                  <a:cubicBezTo>
                    <a:pt x="1010" y="1393"/>
                    <a:pt x="969" y="933"/>
                    <a:pt x="911" y="752"/>
                  </a:cubicBezTo>
                  <a:cubicBezTo>
                    <a:pt x="981" y="682"/>
                    <a:pt x="946" y="521"/>
                    <a:pt x="854" y="498"/>
                  </a:cubicBezTo>
                  <a:cubicBezTo>
                    <a:pt x="775" y="330"/>
                    <a:pt x="795" y="0"/>
                    <a:pt x="5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2"/>
            <p:cNvSpPr/>
            <p:nvPr/>
          </p:nvSpPr>
          <p:spPr>
            <a:xfrm>
              <a:off x="3742625" y="1737800"/>
              <a:ext cx="23225" cy="43425"/>
            </a:xfrm>
            <a:custGeom>
              <a:avLst/>
              <a:gdLst/>
              <a:ahLst/>
              <a:cxnLst/>
              <a:rect l="l" t="t" r="r" b="b"/>
              <a:pathLst>
                <a:path w="929" h="1737" extrusionOk="0">
                  <a:moveTo>
                    <a:pt x="275" y="1"/>
                  </a:moveTo>
                  <a:cubicBezTo>
                    <a:pt x="0" y="1"/>
                    <a:pt x="144" y="817"/>
                    <a:pt x="271" y="1013"/>
                  </a:cubicBezTo>
                  <a:cubicBezTo>
                    <a:pt x="340" y="1237"/>
                    <a:pt x="486" y="1737"/>
                    <a:pt x="685" y="1737"/>
                  </a:cubicBezTo>
                  <a:cubicBezTo>
                    <a:pt x="753" y="1737"/>
                    <a:pt x="827" y="1679"/>
                    <a:pt x="906" y="1532"/>
                  </a:cubicBezTo>
                  <a:cubicBezTo>
                    <a:pt x="929" y="1255"/>
                    <a:pt x="814" y="1036"/>
                    <a:pt x="698" y="840"/>
                  </a:cubicBezTo>
                  <a:cubicBezTo>
                    <a:pt x="560" y="609"/>
                    <a:pt x="640" y="343"/>
                    <a:pt x="467" y="89"/>
                  </a:cubicBezTo>
                  <a:cubicBezTo>
                    <a:pt x="388" y="27"/>
                    <a:pt x="324" y="1"/>
                    <a:pt x="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2"/>
            <p:cNvSpPr/>
            <p:nvPr/>
          </p:nvSpPr>
          <p:spPr>
            <a:xfrm>
              <a:off x="3770175" y="1737700"/>
              <a:ext cx="51200" cy="55100"/>
            </a:xfrm>
            <a:custGeom>
              <a:avLst/>
              <a:gdLst/>
              <a:ahLst/>
              <a:cxnLst/>
              <a:rect l="l" t="t" r="r" b="b"/>
              <a:pathLst>
                <a:path w="2048" h="2204" extrusionOk="0">
                  <a:moveTo>
                    <a:pt x="589" y="1"/>
                  </a:moveTo>
                  <a:cubicBezTo>
                    <a:pt x="462" y="13"/>
                    <a:pt x="404" y="163"/>
                    <a:pt x="427" y="290"/>
                  </a:cubicBezTo>
                  <a:cubicBezTo>
                    <a:pt x="395" y="268"/>
                    <a:pt x="357" y="256"/>
                    <a:pt x="320" y="256"/>
                  </a:cubicBezTo>
                  <a:cubicBezTo>
                    <a:pt x="278" y="256"/>
                    <a:pt x="238" y="271"/>
                    <a:pt x="208" y="301"/>
                  </a:cubicBezTo>
                  <a:cubicBezTo>
                    <a:pt x="0" y="532"/>
                    <a:pt x="335" y="878"/>
                    <a:pt x="323" y="1190"/>
                  </a:cubicBezTo>
                  <a:cubicBezTo>
                    <a:pt x="348" y="1287"/>
                    <a:pt x="428" y="1331"/>
                    <a:pt x="510" y="1331"/>
                  </a:cubicBezTo>
                  <a:cubicBezTo>
                    <a:pt x="623" y="1331"/>
                    <a:pt x="741" y="1249"/>
                    <a:pt x="727" y="1109"/>
                  </a:cubicBezTo>
                  <a:lnTo>
                    <a:pt x="727" y="1109"/>
                  </a:lnTo>
                  <a:cubicBezTo>
                    <a:pt x="773" y="1140"/>
                    <a:pt x="820" y="1155"/>
                    <a:pt x="866" y="1155"/>
                  </a:cubicBezTo>
                  <a:cubicBezTo>
                    <a:pt x="889" y="1155"/>
                    <a:pt x="912" y="1151"/>
                    <a:pt x="935" y="1144"/>
                  </a:cubicBezTo>
                  <a:cubicBezTo>
                    <a:pt x="970" y="1167"/>
                    <a:pt x="1016" y="1201"/>
                    <a:pt x="1051" y="1201"/>
                  </a:cubicBezTo>
                  <a:cubicBezTo>
                    <a:pt x="912" y="1351"/>
                    <a:pt x="1062" y="1640"/>
                    <a:pt x="1258" y="1675"/>
                  </a:cubicBezTo>
                  <a:cubicBezTo>
                    <a:pt x="1258" y="1767"/>
                    <a:pt x="1293" y="1859"/>
                    <a:pt x="1385" y="1882"/>
                  </a:cubicBezTo>
                  <a:cubicBezTo>
                    <a:pt x="1398" y="2081"/>
                    <a:pt x="1594" y="2203"/>
                    <a:pt x="1767" y="2203"/>
                  </a:cubicBezTo>
                  <a:cubicBezTo>
                    <a:pt x="1916" y="2203"/>
                    <a:pt x="2048" y="2113"/>
                    <a:pt x="2032" y="1905"/>
                  </a:cubicBezTo>
                  <a:cubicBezTo>
                    <a:pt x="2009" y="1744"/>
                    <a:pt x="1847" y="1628"/>
                    <a:pt x="1778" y="1502"/>
                  </a:cubicBezTo>
                  <a:cubicBezTo>
                    <a:pt x="1743" y="1328"/>
                    <a:pt x="1732" y="1132"/>
                    <a:pt x="1558" y="1040"/>
                  </a:cubicBezTo>
                  <a:cubicBezTo>
                    <a:pt x="1566" y="893"/>
                    <a:pt x="1452" y="770"/>
                    <a:pt x="1348" y="770"/>
                  </a:cubicBezTo>
                  <a:cubicBezTo>
                    <a:pt x="1288" y="770"/>
                    <a:pt x="1230" y="811"/>
                    <a:pt x="1201" y="913"/>
                  </a:cubicBezTo>
                  <a:cubicBezTo>
                    <a:pt x="1166" y="878"/>
                    <a:pt x="1097" y="797"/>
                    <a:pt x="1051" y="774"/>
                  </a:cubicBezTo>
                  <a:cubicBezTo>
                    <a:pt x="820" y="555"/>
                    <a:pt x="912" y="47"/>
                    <a:pt x="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2"/>
            <p:cNvSpPr/>
            <p:nvPr/>
          </p:nvSpPr>
          <p:spPr>
            <a:xfrm>
              <a:off x="3825925" y="1793800"/>
              <a:ext cx="27950" cy="22725"/>
            </a:xfrm>
            <a:custGeom>
              <a:avLst/>
              <a:gdLst/>
              <a:ahLst/>
              <a:cxnLst/>
              <a:rect l="l" t="t" r="r" b="b"/>
              <a:pathLst>
                <a:path w="1118" h="909" extrusionOk="0">
                  <a:moveTo>
                    <a:pt x="306" y="0"/>
                  </a:moveTo>
                  <a:cubicBezTo>
                    <a:pt x="0" y="0"/>
                    <a:pt x="294" y="869"/>
                    <a:pt x="644" y="908"/>
                  </a:cubicBezTo>
                  <a:cubicBezTo>
                    <a:pt x="1117" y="816"/>
                    <a:pt x="690" y="308"/>
                    <a:pt x="540" y="100"/>
                  </a:cubicBezTo>
                  <a:cubicBezTo>
                    <a:pt x="439" y="30"/>
                    <a:pt x="362" y="0"/>
                    <a:pt x="3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2"/>
            <p:cNvSpPr/>
            <p:nvPr/>
          </p:nvSpPr>
          <p:spPr>
            <a:xfrm>
              <a:off x="3557575" y="1545250"/>
              <a:ext cx="28800" cy="21950"/>
            </a:xfrm>
            <a:custGeom>
              <a:avLst/>
              <a:gdLst/>
              <a:ahLst/>
              <a:cxnLst/>
              <a:rect l="l" t="t" r="r" b="b"/>
              <a:pathLst>
                <a:path w="1152" h="878" extrusionOk="0">
                  <a:moveTo>
                    <a:pt x="286" y="0"/>
                  </a:moveTo>
                  <a:cubicBezTo>
                    <a:pt x="193" y="0"/>
                    <a:pt x="124" y="69"/>
                    <a:pt x="124" y="150"/>
                  </a:cubicBezTo>
                  <a:cubicBezTo>
                    <a:pt x="147" y="299"/>
                    <a:pt x="0" y="877"/>
                    <a:pt x="277" y="877"/>
                  </a:cubicBezTo>
                  <a:cubicBezTo>
                    <a:pt x="280" y="877"/>
                    <a:pt x="283" y="877"/>
                    <a:pt x="286" y="877"/>
                  </a:cubicBezTo>
                  <a:cubicBezTo>
                    <a:pt x="1151" y="877"/>
                    <a:pt x="1151"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2"/>
            <p:cNvSpPr/>
            <p:nvPr/>
          </p:nvSpPr>
          <p:spPr>
            <a:xfrm>
              <a:off x="3576250" y="1577700"/>
              <a:ext cx="13325" cy="18350"/>
            </a:xfrm>
            <a:custGeom>
              <a:avLst/>
              <a:gdLst/>
              <a:ahLst/>
              <a:cxnLst/>
              <a:rect l="l" t="t" r="r" b="b"/>
              <a:pathLst>
                <a:path w="533" h="734" extrusionOk="0">
                  <a:moveTo>
                    <a:pt x="272" y="1"/>
                  </a:moveTo>
                  <a:cubicBezTo>
                    <a:pt x="243" y="1"/>
                    <a:pt x="210" y="10"/>
                    <a:pt x="174" y="29"/>
                  </a:cubicBezTo>
                  <a:cubicBezTo>
                    <a:pt x="24" y="168"/>
                    <a:pt x="0" y="699"/>
                    <a:pt x="254" y="734"/>
                  </a:cubicBezTo>
                  <a:cubicBezTo>
                    <a:pt x="524" y="702"/>
                    <a:pt x="533" y="1"/>
                    <a:pt x="2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2"/>
            <p:cNvSpPr/>
            <p:nvPr/>
          </p:nvSpPr>
          <p:spPr>
            <a:xfrm>
              <a:off x="3543650" y="1558725"/>
              <a:ext cx="17050" cy="23475"/>
            </a:xfrm>
            <a:custGeom>
              <a:avLst/>
              <a:gdLst/>
              <a:ahLst/>
              <a:cxnLst/>
              <a:rect l="l" t="t" r="r" b="b"/>
              <a:pathLst>
                <a:path w="682" h="939" extrusionOk="0">
                  <a:moveTo>
                    <a:pt x="335" y="1"/>
                  </a:moveTo>
                  <a:cubicBezTo>
                    <a:pt x="243" y="1"/>
                    <a:pt x="150" y="55"/>
                    <a:pt x="150" y="165"/>
                  </a:cubicBezTo>
                  <a:cubicBezTo>
                    <a:pt x="185" y="408"/>
                    <a:pt x="0" y="846"/>
                    <a:pt x="323" y="939"/>
                  </a:cubicBezTo>
                  <a:cubicBezTo>
                    <a:pt x="681" y="800"/>
                    <a:pt x="473" y="442"/>
                    <a:pt x="520" y="165"/>
                  </a:cubicBezTo>
                  <a:cubicBezTo>
                    <a:pt x="520" y="55"/>
                    <a:pt x="427" y="1"/>
                    <a:pt x="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2"/>
            <p:cNvSpPr/>
            <p:nvPr/>
          </p:nvSpPr>
          <p:spPr>
            <a:xfrm>
              <a:off x="3158350" y="1607650"/>
              <a:ext cx="89375" cy="32125"/>
            </a:xfrm>
            <a:custGeom>
              <a:avLst/>
              <a:gdLst/>
              <a:ahLst/>
              <a:cxnLst/>
              <a:rect l="l" t="t" r="r" b="b"/>
              <a:pathLst>
                <a:path w="3575" h="1285" extrusionOk="0">
                  <a:moveTo>
                    <a:pt x="2916" y="1"/>
                  </a:moveTo>
                  <a:cubicBezTo>
                    <a:pt x="2856" y="1"/>
                    <a:pt x="2802" y="28"/>
                    <a:pt x="2761" y="101"/>
                  </a:cubicBezTo>
                  <a:cubicBezTo>
                    <a:pt x="2719" y="71"/>
                    <a:pt x="2676" y="58"/>
                    <a:pt x="2636" y="58"/>
                  </a:cubicBezTo>
                  <a:cubicBezTo>
                    <a:pt x="2460" y="58"/>
                    <a:pt x="2340" y="306"/>
                    <a:pt x="2519" y="447"/>
                  </a:cubicBezTo>
                  <a:cubicBezTo>
                    <a:pt x="2374" y="423"/>
                    <a:pt x="2212" y="393"/>
                    <a:pt x="2044" y="393"/>
                  </a:cubicBezTo>
                  <a:cubicBezTo>
                    <a:pt x="1972" y="393"/>
                    <a:pt x="1899" y="399"/>
                    <a:pt x="1826" y="413"/>
                  </a:cubicBezTo>
                  <a:cubicBezTo>
                    <a:pt x="1834" y="224"/>
                    <a:pt x="1658" y="104"/>
                    <a:pt x="1493" y="104"/>
                  </a:cubicBezTo>
                  <a:cubicBezTo>
                    <a:pt x="1395" y="104"/>
                    <a:pt x="1301" y="145"/>
                    <a:pt x="1249" y="240"/>
                  </a:cubicBezTo>
                  <a:cubicBezTo>
                    <a:pt x="1219" y="216"/>
                    <a:pt x="1182" y="205"/>
                    <a:pt x="1145" y="205"/>
                  </a:cubicBezTo>
                  <a:cubicBezTo>
                    <a:pt x="1057" y="205"/>
                    <a:pt x="969" y="266"/>
                    <a:pt x="961" y="355"/>
                  </a:cubicBezTo>
                  <a:cubicBezTo>
                    <a:pt x="799" y="355"/>
                    <a:pt x="684" y="528"/>
                    <a:pt x="672" y="678"/>
                  </a:cubicBezTo>
                  <a:cubicBezTo>
                    <a:pt x="570" y="532"/>
                    <a:pt x="289" y="308"/>
                    <a:pt x="136" y="308"/>
                  </a:cubicBezTo>
                  <a:cubicBezTo>
                    <a:pt x="46" y="308"/>
                    <a:pt x="1" y="385"/>
                    <a:pt x="60" y="597"/>
                  </a:cubicBezTo>
                  <a:cubicBezTo>
                    <a:pt x="196" y="734"/>
                    <a:pt x="432" y="1140"/>
                    <a:pt x="662" y="1140"/>
                  </a:cubicBezTo>
                  <a:cubicBezTo>
                    <a:pt x="724" y="1140"/>
                    <a:pt x="786" y="1110"/>
                    <a:pt x="845" y="1036"/>
                  </a:cubicBezTo>
                  <a:cubicBezTo>
                    <a:pt x="886" y="1117"/>
                    <a:pt x="972" y="1160"/>
                    <a:pt x="1056" y="1160"/>
                  </a:cubicBezTo>
                  <a:cubicBezTo>
                    <a:pt x="1140" y="1160"/>
                    <a:pt x="1220" y="1117"/>
                    <a:pt x="1249" y="1025"/>
                  </a:cubicBezTo>
                  <a:cubicBezTo>
                    <a:pt x="1272" y="1025"/>
                    <a:pt x="1295" y="1001"/>
                    <a:pt x="1330" y="990"/>
                  </a:cubicBezTo>
                  <a:cubicBezTo>
                    <a:pt x="1405" y="1184"/>
                    <a:pt x="1588" y="1284"/>
                    <a:pt x="1748" y="1284"/>
                  </a:cubicBezTo>
                  <a:cubicBezTo>
                    <a:pt x="1932" y="1284"/>
                    <a:pt x="2085" y="1152"/>
                    <a:pt x="2011" y="874"/>
                  </a:cubicBezTo>
                  <a:cubicBezTo>
                    <a:pt x="2030" y="872"/>
                    <a:pt x="2052" y="871"/>
                    <a:pt x="2076" y="871"/>
                  </a:cubicBezTo>
                  <a:cubicBezTo>
                    <a:pt x="2145" y="871"/>
                    <a:pt x="2230" y="878"/>
                    <a:pt x="2315" y="878"/>
                  </a:cubicBezTo>
                  <a:cubicBezTo>
                    <a:pt x="2504" y="878"/>
                    <a:pt x="2686" y="844"/>
                    <a:pt x="2657" y="621"/>
                  </a:cubicBezTo>
                  <a:lnTo>
                    <a:pt x="2657" y="621"/>
                  </a:lnTo>
                  <a:cubicBezTo>
                    <a:pt x="2699" y="759"/>
                    <a:pt x="2829" y="869"/>
                    <a:pt x="2945" y="869"/>
                  </a:cubicBezTo>
                  <a:cubicBezTo>
                    <a:pt x="3022" y="869"/>
                    <a:pt x="3094" y="821"/>
                    <a:pt x="3131" y="701"/>
                  </a:cubicBezTo>
                  <a:cubicBezTo>
                    <a:pt x="3212" y="754"/>
                    <a:pt x="3279" y="775"/>
                    <a:pt x="3332" y="775"/>
                  </a:cubicBezTo>
                  <a:cubicBezTo>
                    <a:pt x="3574" y="775"/>
                    <a:pt x="3534" y="324"/>
                    <a:pt x="3269" y="182"/>
                  </a:cubicBezTo>
                  <a:lnTo>
                    <a:pt x="3154" y="274"/>
                  </a:lnTo>
                  <a:lnTo>
                    <a:pt x="3154" y="274"/>
                  </a:lnTo>
                  <a:lnTo>
                    <a:pt x="3246" y="170"/>
                  </a:lnTo>
                  <a:cubicBezTo>
                    <a:pt x="3156" y="95"/>
                    <a:pt x="3027" y="1"/>
                    <a:pt x="29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2"/>
            <p:cNvSpPr/>
            <p:nvPr/>
          </p:nvSpPr>
          <p:spPr>
            <a:xfrm>
              <a:off x="3183700" y="1619575"/>
              <a:ext cx="83225" cy="49900"/>
            </a:xfrm>
            <a:custGeom>
              <a:avLst/>
              <a:gdLst/>
              <a:ahLst/>
              <a:cxnLst/>
              <a:rect l="l" t="t" r="r" b="b"/>
              <a:pathLst>
                <a:path w="3329" h="1996" extrusionOk="0">
                  <a:moveTo>
                    <a:pt x="2837" y="1"/>
                  </a:moveTo>
                  <a:cubicBezTo>
                    <a:pt x="2669" y="1"/>
                    <a:pt x="2600" y="267"/>
                    <a:pt x="2786" y="397"/>
                  </a:cubicBezTo>
                  <a:cubicBezTo>
                    <a:pt x="2717" y="397"/>
                    <a:pt x="2613" y="444"/>
                    <a:pt x="2578" y="524"/>
                  </a:cubicBezTo>
                  <a:cubicBezTo>
                    <a:pt x="2567" y="571"/>
                    <a:pt x="2567" y="582"/>
                    <a:pt x="2555" y="628"/>
                  </a:cubicBezTo>
                  <a:cubicBezTo>
                    <a:pt x="2500" y="564"/>
                    <a:pt x="2440" y="537"/>
                    <a:pt x="2384" y="537"/>
                  </a:cubicBezTo>
                  <a:cubicBezTo>
                    <a:pt x="2231" y="537"/>
                    <a:pt x="2104" y="739"/>
                    <a:pt x="2163" y="917"/>
                  </a:cubicBezTo>
                  <a:cubicBezTo>
                    <a:pt x="2128" y="952"/>
                    <a:pt x="2117" y="975"/>
                    <a:pt x="2117" y="1009"/>
                  </a:cubicBezTo>
                  <a:cubicBezTo>
                    <a:pt x="2054" y="878"/>
                    <a:pt x="1988" y="826"/>
                    <a:pt x="1924" y="826"/>
                  </a:cubicBezTo>
                  <a:cubicBezTo>
                    <a:pt x="1753" y="826"/>
                    <a:pt x="1604" y="1203"/>
                    <a:pt x="1620" y="1413"/>
                  </a:cubicBezTo>
                  <a:cubicBezTo>
                    <a:pt x="1594" y="1405"/>
                    <a:pt x="1568" y="1402"/>
                    <a:pt x="1542" y="1402"/>
                  </a:cubicBezTo>
                  <a:cubicBezTo>
                    <a:pt x="1378" y="1402"/>
                    <a:pt x="1228" y="1542"/>
                    <a:pt x="1078" y="1552"/>
                  </a:cubicBezTo>
                  <a:cubicBezTo>
                    <a:pt x="893" y="1448"/>
                    <a:pt x="732" y="1182"/>
                    <a:pt x="547" y="1021"/>
                  </a:cubicBezTo>
                  <a:cubicBezTo>
                    <a:pt x="444" y="885"/>
                    <a:pt x="359" y="830"/>
                    <a:pt x="290" y="830"/>
                  </a:cubicBezTo>
                  <a:cubicBezTo>
                    <a:pt x="44" y="830"/>
                    <a:pt x="0" y="1539"/>
                    <a:pt x="28" y="1783"/>
                  </a:cubicBezTo>
                  <a:cubicBezTo>
                    <a:pt x="60" y="1914"/>
                    <a:pt x="121" y="1966"/>
                    <a:pt x="186" y="1966"/>
                  </a:cubicBezTo>
                  <a:cubicBezTo>
                    <a:pt x="325" y="1966"/>
                    <a:pt x="483" y="1726"/>
                    <a:pt x="420" y="1529"/>
                  </a:cubicBezTo>
                  <a:lnTo>
                    <a:pt x="420" y="1529"/>
                  </a:lnTo>
                  <a:cubicBezTo>
                    <a:pt x="563" y="1808"/>
                    <a:pt x="881" y="1996"/>
                    <a:pt x="1175" y="1996"/>
                  </a:cubicBezTo>
                  <a:cubicBezTo>
                    <a:pt x="1404" y="1996"/>
                    <a:pt x="1618" y="1882"/>
                    <a:pt x="1724" y="1609"/>
                  </a:cubicBezTo>
                  <a:cubicBezTo>
                    <a:pt x="1736" y="1773"/>
                    <a:pt x="1859" y="1853"/>
                    <a:pt x="1986" y="1853"/>
                  </a:cubicBezTo>
                  <a:cubicBezTo>
                    <a:pt x="2110" y="1853"/>
                    <a:pt x="2238" y="1775"/>
                    <a:pt x="2267" y="1621"/>
                  </a:cubicBezTo>
                  <a:cubicBezTo>
                    <a:pt x="2335" y="1723"/>
                    <a:pt x="2466" y="1788"/>
                    <a:pt x="2576" y="1788"/>
                  </a:cubicBezTo>
                  <a:cubicBezTo>
                    <a:pt x="2690" y="1788"/>
                    <a:pt x="2781" y="1717"/>
                    <a:pt x="2752" y="1540"/>
                  </a:cubicBezTo>
                  <a:cubicBezTo>
                    <a:pt x="2855" y="1321"/>
                    <a:pt x="2682" y="1079"/>
                    <a:pt x="2671" y="848"/>
                  </a:cubicBezTo>
                  <a:lnTo>
                    <a:pt x="2671" y="848"/>
                  </a:lnTo>
                  <a:cubicBezTo>
                    <a:pt x="2727" y="864"/>
                    <a:pt x="2794" y="875"/>
                    <a:pt x="2860" y="875"/>
                  </a:cubicBezTo>
                  <a:cubicBezTo>
                    <a:pt x="2983" y="875"/>
                    <a:pt x="3102" y="833"/>
                    <a:pt x="3132" y="698"/>
                  </a:cubicBezTo>
                  <a:cubicBezTo>
                    <a:pt x="3329" y="513"/>
                    <a:pt x="3086" y="167"/>
                    <a:pt x="2971" y="51"/>
                  </a:cubicBezTo>
                  <a:cubicBezTo>
                    <a:pt x="2922" y="16"/>
                    <a:pt x="2877" y="1"/>
                    <a:pt x="28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2"/>
            <p:cNvSpPr/>
            <p:nvPr/>
          </p:nvSpPr>
          <p:spPr>
            <a:xfrm>
              <a:off x="3280475" y="1632400"/>
              <a:ext cx="13725" cy="15550"/>
            </a:xfrm>
            <a:custGeom>
              <a:avLst/>
              <a:gdLst/>
              <a:ahLst/>
              <a:cxnLst/>
              <a:rect l="l" t="t" r="r" b="b"/>
              <a:pathLst>
                <a:path w="549" h="622" extrusionOk="0">
                  <a:moveTo>
                    <a:pt x="347" y="404"/>
                  </a:moveTo>
                  <a:cubicBezTo>
                    <a:pt x="347" y="415"/>
                    <a:pt x="323" y="439"/>
                    <a:pt x="312" y="450"/>
                  </a:cubicBezTo>
                  <a:lnTo>
                    <a:pt x="312" y="439"/>
                  </a:lnTo>
                  <a:lnTo>
                    <a:pt x="347" y="404"/>
                  </a:lnTo>
                  <a:close/>
                  <a:moveTo>
                    <a:pt x="196" y="0"/>
                  </a:moveTo>
                  <a:cubicBezTo>
                    <a:pt x="118" y="0"/>
                    <a:pt x="44" y="52"/>
                    <a:pt x="35" y="173"/>
                  </a:cubicBezTo>
                  <a:cubicBezTo>
                    <a:pt x="58" y="277"/>
                    <a:pt x="0" y="404"/>
                    <a:pt x="93" y="496"/>
                  </a:cubicBezTo>
                  <a:lnTo>
                    <a:pt x="127" y="462"/>
                  </a:lnTo>
                  <a:lnTo>
                    <a:pt x="139" y="473"/>
                  </a:lnTo>
                  <a:lnTo>
                    <a:pt x="116" y="508"/>
                  </a:lnTo>
                  <a:lnTo>
                    <a:pt x="185" y="577"/>
                  </a:lnTo>
                  <a:cubicBezTo>
                    <a:pt x="227" y="608"/>
                    <a:pt x="268" y="621"/>
                    <a:pt x="305" y="621"/>
                  </a:cubicBezTo>
                  <a:cubicBezTo>
                    <a:pt x="461" y="621"/>
                    <a:pt x="549" y="389"/>
                    <a:pt x="381" y="277"/>
                  </a:cubicBezTo>
                  <a:cubicBezTo>
                    <a:pt x="436" y="112"/>
                    <a:pt x="311" y="0"/>
                    <a:pt x="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2"/>
            <p:cNvSpPr/>
            <p:nvPr/>
          </p:nvSpPr>
          <p:spPr>
            <a:xfrm>
              <a:off x="3307575" y="1618100"/>
              <a:ext cx="34300" cy="54800"/>
            </a:xfrm>
            <a:custGeom>
              <a:avLst/>
              <a:gdLst/>
              <a:ahLst/>
              <a:cxnLst/>
              <a:rect l="l" t="t" r="r" b="b"/>
              <a:pathLst>
                <a:path w="1372" h="2192" extrusionOk="0">
                  <a:moveTo>
                    <a:pt x="178" y="1"/>
                  </a:moveTo>
                  <a:cubicBezTo>
                    <a:pt x="58" y="1"/>
                    <a:pt x="1" y="123"/>
                    <a:pt x="82" y="445"/>
                  </a:cubicBezTo>
                  <a:cubicBezTo>
                    <a:pt x="267" y="630"/>
                    <a:pt x="417" y="895"/>
                    <a:pt x="509" y="1207"/>
                  </a:cubicBezTo>
                  <a:cubicBezTo>
                    <a:pt x="529" y="1905"/>
                    <a:pt x="736" y="2191"/>
                    <a:pt x="922" y="2191"/>
                  </a:cubicBezTo>
                  <a:cubicBezTo>
                    <a:pt x="1166" y="2191"/>
                    <a:pt x="1371" y="1696"/>
                    <a:pt x="1063" y="987"/>
                  </a:cubicBezTo>
                  <a:cubicBezTo>
                    <a:pt x="1039" y="627"/>
                    <a:pt x="449" y="1"/>
                    <a:pt x="1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2"/>
            <p:cNvSpPr/>
            <p:nvPr/>
          </p:nvSpPr>
          <p:spPr>
            <a:xfrm>
              <a:off x="3311050" y="1676825"/>
              <a:ext cx="27675" cy="49300"/>
            </a:xfrm>
            <a:custGeom>
              <a:avLst/>
              <a:gdLst/>
              <a:ahLst/>
              <a:cxnLst/>
              <a:rect l="l" t="t" r="r" b="b"/>
              <a:pathLst>
                <a:path w="1107" h="1972" extrusionOk="0">
                  <a:moveTo>
                    <a:pt x="405" y="0"/>
                  </a:moveTo>
                  <a:cubicBezTo>
                    <a:pt x="1" y="127"/>
                    <a:pt x="347" y="751"/>
                    <a:pt x="520" y="935"/>
                  </a:cubicBezTo>
                  <a:cubicBezTo>
                    <a:pt x="508" y="933"/>
                    <a:pt x="496" y="932"/>
                    <a:pt x="484" y="932"/>
                  </a:cubicBezTo>
                  <a:cubicBezTo>
                    <a:pt x="384" y="932"/>
                    <a:pt x="301" y="1016"/>
                    <a:pt x="301" y="1109"/>
                  </a:cubicBezTo>
                  <a:cubicBezTo>
                    <a:pt x="377" y="1704"/>
                    <a:pt x="645" y="1972"/>
                    <a:pt x="822" y="1972"/>
                  </a:cubicBezTo>
                  <a:cubicBezTo>
                    <a:pt x="1023" y="1972"/>
                    <a:pt x="1106" y="1628"/>
                    <a:pt x="659" y="1028"/>
                  </a:cubicBezTo>
                  <a:lnTo>
                    <a:pt x="659" y="1028"/>
                  </a:lnTo>
                  <a:cubicBezTo>
                    <a:pt x="667" y="1028"/>
                    <a:pt x="676" y="1029"/>
                    <a:pt x="684" y="1029"/>
                  </a:cubicBezTo>
                  <a:cubicBezTo>
                    <a:pt x="999" y="1029"/>
                    <a:pt x="873" y="598"/>
                    <a:pt x="693" y="485"/>
                  </a:cubicBezTo>
                  <a:cubicBezTo>
                    <a:pt x="566" y="404"/>
                    <a:pt x="647" y="0"/>
                    <a:pt x="4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2"/>
            <p:cNvSpPr/>
            <p:nvPr/>
          </p:nvSpPr>
          <p:spPr>
            <a:xfrm>
              <a:off x="3364050" y="1624050"/>
              <a:ext cx="31475" cy="67525"/>
            </a:xfrm>
            <a:custGeom>
              <a:avLst/>
              <a:gdLst/>
              <a:ahLst/>
              <a:cxnLst/>
              <a:rect l="l" t="t" r="r" b="b"/>
              <a:pathLst>
                <a:path w="1259" h="2701" extrusionOk="0">
                  <a:moveTo>
                    <a:pt x="714" y="0"/>
                  </a:moveTo>
                  <a:cubicBezTo>
                    <a:pt x="660" y="0"/>
                    <a:pt x="600" y="35"/>
                    <a:pt x="536" y="115"/>
                  </a:cubicBezTo>
                  <a:cubicBezTo>
                    <a:pt x="328" y="149"/>
                    <a:pt x="362" y="380"/>
                    <a:pt x="351" y="519"/>
                  </a:cubicBezTo>
                  <a:cubicBezTo>
                    <a:pt x="316" y="500"/>
                    <a:pt x="284" y="491"/>
                    <a:pt x="254" y="491"/>
                  </a:cubicBezTo>
                  <a:cubicBezTo>
                    <a:pt x="69" y="491"/>
                    <a:pt x="0" y="823"/>
                    <a:pt x="189" y="923"/>
                  </a:cubicBezTo>
                  <a:cubicBezTo>
                    <a:pt x="157" y="1053"/>
                    <a:pt x="155" y="1318"/>
                    <a:pt x="330" y="1318"/>
                  </a:cubicBezTo>
                  <a:cubicBezTo>
                    <a:pt x="340" y="1318"/>
                    <a:pt x="351" y="1317"/>
                    <a:pt x="362" y="1315"/>
                  </a:cubicBezTo>
                  <a:cubicBezTo>
                    <a:pt x="386" y="1442"/>
                    <a:pt x="420" y="1604"/>
                    <a:pt x="559" y="1650"/>
                  </a:cubicBezTo>
                  <a:lnTo>
                    <a:pt x="559" y="1811"/>
                  </a:lnTo>
                  <a:cubicBezTo>
                    <a:pt x="559" y="1996"/>
                    <a:pt x="663" y="2111"/>
                    <a:pt x="755" y="2250"/>
                  </a:cubicBezTo>
                  <a:cubicBezTo>
                    <a:pt x="723" y="2462"/>
                    <a:pt x="879" y="2701"/>
                    <a:pt x="1033" y="2701"/>
                  </a:cubicBezTo>
                  <a:cubicBezTo>
                    <a:pt x="1105" y="2701"/>
                    <a:pt x="1176" y="2648"/>
                    <a:pt x="1228" y="2515"/>
                  </a:cubicBezTo>
                  <a:cubicBezTo>
                    <a:pt x="1259" y="2208"/>
                    <a:pt x="1144"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2"/>
            <p:cNvSpPr/>
            <p:nvPr/>
          </p:nvSpPr>
          <p:spPr>
            <a:xfrm>
              <a:off x="3387075" y="1688875"/>
              <a:ext cx="29850" cy="22325"/>
            </a:xfrm>
            <a:custGeom>
              <a:avLst/>
              <a:gdLst/>
              <a:ahLst/>
              <a:cxnLst/>
              <a:rect l="l" t="t" r="r" b="b"/>
              <a:pathLst>
                <a:path w="1194" h="893" extrusionOk="0">
                  <a:moveTo>
                    <a:pt x="865" y="1"/>
                  </a:moveTo>
                  <a:cubicBezTo>
                    <a:pt x="169" y="1"/>
                    <a:pt x="1" y="892"/>
                    <a:pt x="930" y="892"/>
                  </a:cubicBezTo>
                  <a:cubicBezTo>
                    <a:pt x="933" y="892"/>
                    <a:pt x="936" y="892"/>
                    <a:pt x="938" y="892"/>
                  </a:cubicBezTo>
                  <a:cubicBezTo>
                    <a:pt x="1193" y="892"/>
                    <a:pt x="1058" y="313"/>
                    <a:pt x="1080" y="165"/>
                  </a:cubicBezTo>
                  <a:cubicBezTo>
                    <a:pt x="1080" y="84"/>
                    <a:pt x="1011" y="3"/>
                    <a:pt x="930" y="3"/>
                  </a:cubicBezTo>
                  <a:cubicBezTo>
                    <a:pt x="908" y="2"/>
                    <a:pt x="887" y="1"/>
                    <a:pt x="8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2"/>
            <p:cNvSpPr/>
            <p:nvPr/>
          </p:nvSpPr>
          <p:spPr>
            <a:xfrm>
              <a:off x="3333700" y="1703275"/>
              <a:ext cx="94925" cy="63675"/>
            </a:xfrm>
            <a:custGeom>
              <a:avLst/>
              <a:gdLst/>
              <a:ahLst/>
              <a:cxnLst/>
              <a:rect l="l" t="t" r="r" b="b"/>
              <a:pathLst>
                <a:path w="3797" h="2547" extrusionOk="0">
                  <a:moveTo>
                    <a:pt x="3377" y="1736"/>
                  </a:moveTo>
                  <a:lnTo>
                    <a:pt x="3377" y="1909"/>
                  </a:lnTo>
                  <a:cubicBezTo>
                    <a:pt x="3366" y="1851"/>
                    <a:pt x="3366" y="1817"/>
                    <a:pt x="3377" y="1736"/>
                  </a:cubicBezTo>
                  <a:close/>
                  <a:moveTo>
                    <a:pt x="929" y="1"/>
                  </a:moveTo>
                  <a:cubicBezTo>
                    <a:pt x="807" y="1"/>
                    <a:pt x="769" y="245"/>
                    <a:pt x="953" y="859"/>
                  </a:cubicBezTo>
                  <a:lnTo>
                    <a:pt x="907" y="905"/>
                  </a:lnTo>
                  <a:cubicBezTo>
                    <a:pt x="872" y="801"/>
                    <a:pt x="895" y="662"/>
                    <a:pt x="768" y="605"/>
                  </a:cubicBezTo>
                  <a:cubicBezTo>
                    <a:pt x="734" y="516"/>
                    <a:pt x="676" y="480"/>
                    <a:pt x="618" y="480"/>
                  </a:cubicBezTo>
                  <a:cubicBezTo>
                    <a:pt x="500" y="480"/>
                    <a:pt x="380" y="624"/>
                    <a:pt x="434" y="778"/>
                  </a:cubicBezTo>
                  <a:cubicBezTo>
                    <a:pt x="417" y="773"/>
                    <a:pt x="400" y="770"/>
                    <a:pt x="383" y="770"/>
                  </a:cubicBezTo>
                  <a:cubicBezTo>
                    <a:pt x="287" y="770"/>
                    <a:pt x="201" y="851"/>
                    <a:pt x="191" y="939"/>
                  </a:cubicBezTo>
                  <a:cubicBezTo>
                    <a:pt x="201" y="1304"/>
                    <a:pt x="0" y="2546"/>
                    <a:pt x="425" y="2546"/>
                  </a:cubicBezTo>
                  <a:cubicBezTo>
                    <a:pt x="497" y="2546"/>
                    <a:pt x="587" y="2511"/>
                    <a:pt x="699" y="2428"/>
                  </a:cubicBezTo>
                  <a:cubicBezTo>
                    <a:pt x="792" y="2405"/>
                    <a:pt x="872" y="2313"/>
                    <a:pt x="884" y="2197"/>
                  </a:cubicBezTo>
                  <a:cubicBezTo>
                    <a:pt x="922" y="2247"/>
                    <a:pt x="973" y="2270"/>
                    <a:pt x="1024" y="2270"/>
                  </a:cubicBezTo>
                  <a:cubicBezTo>
                    <a:pt x="1080" y="2270"/>
                    <a:pt x="1136" y="2241"/>
                    <a:pt x="1172" y="2186"/>
                  </a:cubicBezTo>
                  <a:cubicBezTo>
                    <a:pt x="1222" y="2305"/>
                    <a:pt x="1338" y="2362"/>
                    <a:pt x="1445" y="2362"/>
                  </a:cubicBezTo>
                  <a:cubicBezTo>
                    <a:pt x="1588" y="2362"/>
                    <a:pt x="1716" y="2261"/>
                    <a:pt x="1657" y="2071"/>
                  </a:cubicBezTo>
                  <a:cubicBezTo>
                    <a:pt x="1588" y="1909"/>
                    <a:pt x="1484" y="1770"/>
                    <a:pt x="1426" y="1609"/>
                  </a:cubicBezTo>
                  <a:cubicBezTo>
                    <a:pt x="1449" y="1609"/>
                    <a:pt x="1461" y="1597"/>
                    <a:pt x="1461" y="1597"/>
                  </a:cubicBezTo>
                  <a:lnTo>
                    <a:pt x="1461" y="1597"/>
                  </a:lnTo>
                  <a:cubicBezTo>
                    <a:pt x="1454" y="1785"/>
                    <a:pt x="1618" y="1964"/>
                    <a:pt x="1754" y="1964"/>
                  </a:cubicBezTo>
                  <a:cubicBezTo>
                    <a:pt x="1835" y="1964"/>
                    <a:pt x="1905" y="1900"/>
                    <a:pt x="1923" y="1736"/>
                  </a:cubicBezTo>
                  <a:lnTo>
                    <a:pt x="2061" y="1736"/>
                  </a:lnTo>
                  <a:cubicBezTo>
                    <a:pt x="2053" y="1963"/>
                    <a:pt x="2173" y="2350"/>
                    <a:pt x="2342" y="2350"/>
                  </a:cubicBezTo>
                  <a:cubicBezTo>
                    <a:pt x="2405" y="2350"/>
                    <a:pt x="2474" y="2297"/>
                    <a:pt x="2546" y="2163"/>
                  </a:cubicBezTo>
                  <a:cubicBezTo>
                    <a:pt x="2615" y="2208"/>
                    <a:pt x="2674" y="2228"/>
                    <a:pt x="2724" y="2228"/>
                  </a:cubicBezTo>
                  <a:cubicBezTo>
                    <a:pt x="2866" y="2228"/>
                    <a:pt x="2936" y="2065"/>
                    <a:pt x="2962" y="1851"/>
                  </a:cubicBezTo>
                  <a:lnTo>
                    <a:pt x="2962" y="1851"/>
                  </a:lnTo>
                  <a:cubicBezTo>
                    <a:pt x="2954" y="2092"/>
                    <a:pt x="2996" y="2343"/>
                    <a:pt x="3126" y="2343"/>
                  </a:cubicBezTo>
                  <a:cubicBezTo>
                    <a:pt x="3184" y="2343"/>
                    <a:pt x="3259" y="2294"/>
                    <a:pt x="3354" y="2174"/>
                  </a:cubicBezTo>
                  <a:cubicBezTo>
                    <a:pt x="3434" y="2289"/>
                    <a:pt x="3501" y="2335"/>
                    <a:pt x="3556" y="2335"/>
                  </a:cubicBezTo>
                  <a:cubicBezTo>
                    <a:pt x="3761" y="2335"/>
                    <a:pt x="3796" y="1682"/>
                    <a:pt x="3723" y="1482"/>
                  </a:cubicBezTo>
                  <a:cubicBezTo>
                    <a:pt x="3712" y="1263"/>
                    <a:pt x="3758" y="628"/>
                    <a:pt x="3654" y="443"/>
                  </a:cubicBezTo>
                  <a:cubicBezTo>
                    <a:pt x="3622" y="335"/>
                    <a:pt x="3559" y="175"/>
                    <a:pt x="3417" y="175"/>
                  </a:cubicBezTo>
                  <a:cubicBezTo>
                    <a:pt x="3408" y="175"/>
                    <a:pt x="3399" y="176"/>
                    <a:pt x="3389" y="178"/>
                  </a:cubicBezTo>
                  <a:cubicBezTo>
                    <a:pt x="3089" y="420"/>
                    <a:pt x="3446" y="951"/>
                    <a:pt x="3331" y="1320"/>
                  </a:cubicBezTo>
                  <a:cubicBezTo>
                    <a:pt x="3331" y="1297"/>
                    <a:pt x="3319" y="1297"/>
                    <a:pt x="3296" y="1297"/>
                  </a:cubicBezTo>
                  <a:cubicBezTo>
                    <a:pt x="3284" y="1294"/>
                    <a:pt x="3272" y="1293"/>
                    <a:pt x="3260" y="1293"/>
                  </a:cubicBezTo>
                  <a:cubicBezTo>
                    <a:pt x="3169" y="1293"/>
                    <a:pt x="3087" y="1366"/>
                    <a:pt x="3077" y="1447"/>
                  </a:cubicBezTo>
                  <a:cubicBezTo>
                    <a:pt x="3031" y="1528"/>
                    <a:pt x="3008" y="1643"/>
                    <a:pt x="2985" y="1770"/>
                  </a:cubicBezTo>
                  <a:cubicBezTo>
                    <a:pt x="3019" y="1355"/>
                    <a:pt x="2915" y="789"/>
                    <a:pt x="2869" y="628"/>
                  </a:cubicBezTo>
                  <a:cubicBezTo>
                    <a:pt x="2837" y="503"/>
                    <a:pt x="2786" y="456"/>
                    <a:pt x="2724" y="456"/>
                  </a:cubicBezTo>
                  <a:cubicBezTo>
                    <a:pt x="2563" y="456"/>
                    <a:pt x="2333" y="775"/>
                    <a:pt x="2200" y="859"/>
                  </a:cubicBezTo>
                  <a:cubicBezTo>
                    <a:pt x="2187" y="862"/>
                    <a:pt x="2170" y="863"/>
                    <a:pt x="2149" y="863"/>
                  </a:cubicBezTo>
                  <a:cubicBezTo>
                    <a:pt x="2089" y="863"/>
                    <a:pt x="2000" y="852"/>
                    <a:pt x="1908" y="852"/>
                  </a:cubicBezTo>
                  <a:cubicBezTo>
                    <a:pt x="1808" y="852"/>
                    <a:pt x="1706" y="865"/>
                    <a:pt x="1634" y="916"/>
                  </a:cubicBezTo>
                  <a:cubicBezTo>
                    <a:pt x="1611" y="910"/>
                    <a:pt x="1594" y="908"/>
                    <a:pt x="1576" y="908"/>
                  </a:cubicBezTo>
                  <a:cubicBezTo>
                    <a:pt x="1559" y="908"/>
                    <a:pt x="1542" y="910"/>
                    <a:pt x="1519" y="916"/>
                  </a:cubicBezTo>
                  <a:cubicBezTo>
                    <a:pt x="1371" y="389"/>
                    <a:pt x="1083" y="1"/>
                    <a:pt x="9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2"/>
            <p:cNvSpPr/>
            <p:nvPr/>
          </p:nvSpPr>
          <p:spPr>
            <a:xfrm>
              <a:off x="3162450" y="1846050"/>
              <a:ext cx="30800" cy="28175"/>
            </a:xfrm>
            <a:custGeom>
              <a:avLst/>
              <a:gdLst/>
              <a:ahLst/>
              <a:cxnLst/>
              <a:rect l="l" t="t" r="r" b="b"/>
              <a:pathLst>
                <a:path w="1232" h="1127" extrusionOk="0">
                  <a:moveTo>
                    <a:pt x="488" y="0"/>
                  </a:moveTo>
                  <a:cubicBezTo>
                    <a:pt x="446" y="0"/>
                    <a:pt x="402" y="10"/>
                    <a:pt x="358" y="30"/>
                  </a:cubicBezTo>
                  <a:cubicBezTo>
                    <a:pt x="0" y="192"/>
                    <a:pt x="358" y="1127"/>
                    <a:pt x="716" y="1127"/>
                  </a:cubicBezTo>
                  <a:cubicBezTo>
                    <a:pt x="1231" y="990"/>
                    <a:pt x="922" y="0"/>
                    <a:pt x="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2"/>
            <p:cNvSpPr/>
            <p:nvPr/>
          </p:nvSpPr>
          <p:spPr>
            <a:xfrm>
              <a:off x="3187525" y="1798600"/>
              <a:ext cx="128325" cy="77050"/>
            </a:xfrm>
            <a:custGeom>
              <a:avLst/>
              <a:gdLst/>
              <a:ahLst/>
              <a:cxnLst/>
              <a:rect l="l" t="t" r="r" b="b"/>
              <a:pathLst>
                <a:path w="5133" h="3082" extrusionOk="0">
                  <a:moveTo>
                    <a:pt x="3557" y="1674"/>
                  </a:moveTo>
                  <a:lnTo>
                    <a:pt x="3557" y="1790"/>
                  </a:lnTo>
                  <a:cubicBezTo>
                    <a:pt x="3557" y="1766"/>
                    <a:pt x="3545" y="1720"/>
                    <a:pt x="3545" y="1697"/>
                  </a:cubicBezTo>
                  <a:cubicBezTo>
                    <a:pt x="3545" y="1697"/>
                    <a:pt x="3557" y="1697"/>
                    <a:pt x="3557" y="1674"/>
                  </a:cubicBezTo>
                  <a:close/>
                  <a:moveTo>
                    <a:pt x="1952" y="2067"/>
                  </a:moveTo>
                  <a:lnTo>
                    <a:pt x="1952" y="2078"/>
                  </a:lnTo>
                  <a:lnTo>
                    <a:pt x="1906" y="2067"/>
                  </a:lnTo>
                  <a:lnTo>
                    <a:pt x="1906" y="2067"/>
                  </a:lnTo>
                  <a:cubicBezTo>
                    <a:pt x="1906" y="2067"/>
                    <a:pt x="1906" y="2067"/>
                    <a:pt x="1906" y="2067"/>
                  </a:cubicBezTo>
                  <a:close/>
                  <a:moveTo>
                    <a:pt x="1906" y="2067"/>
                  </a:moveTo>
                  <a:lnTo>
                    <a:pt x="1941" y="2124"/>
                  </a:lnTo>
                  <a:lnTo>
                    <a:pt x="1929" y="2124"/>
                  </a:lnTo>
                  <a:cubicBezTo>
                    <a:pt x="1929" y="2113"/>
                    <a:pt x="1906" y="2078"/>
                    <a:pt x="1906" y="2067"/>
                  </a:cubicBezTo>
                  <a:close/>
                  <a:moveTo>
                    <a:pt x="2434" y="1"/>
                  </a:moveTo>
                  <a:cubicBezTo>
                    <a:pt x="2264" y="1"/>
                    <a:pt x="2090" y="174"/>
                    <a:pt x="2195" y="358"/>
                  </a:cubicBezTo>
                  <a:cubicBezTo>
                    <a:pt x="2102" y="508"/>
                    <a:pt x="2172" y="716"/>
                    <a:pt x="2160" y="866"/>
                  </a:cubicBezTo>
                  <a:cubicBezTo>
                    <a:pt x="1837" y="970"/>
                    <a:pt x="2056" y="1513"/>
                    <a:pt x="1998" y="1778"/>
                  </a:cubicBezTo>
                  <a:cubicBezTo>
                    <a:pt x="1972" y="1768"/>
                    <a:pt x="1946" y="1762"/>
                    <a:pt x="1921" y="1762"/>
                  </a:cubicBezTo>
                  <a:cubicBezTo>
                    <a:pt x="1889" y="1762"/>
                    <a:pt x="1857" y="1770"/>
                    <a:pt x="1825" y="1790"/>
                  </a:cubicBezTo>
                  <a:cubicBezTo>
                    <a:pt x="1785" y="1725"/>
                    <a:pt x="1699" y="1688"/>
                    <a:pt x="1619" y="1688"/>
                  </a:cubicBezTo>
                  <a:cubicBezTo>
                    <a:pt x="1585" y="1688"/>
                    <a:pt x="1553" y="1695"/>
                    <a:pt x="1525" y="1709"/>
                  </a:cubicBezTo>
                  <a:cubicBezTo>
                    <a:pt x="1474" y="1672"/>
                    <a:pt x="1418" y="1656"/>
                    <a:pt x="1365" y="1656"/>
                  </a:cubicBezTo>
                  <a:cubicBezTo>
                    <a:pt x="1203" y="1656"/>
                    <a:pt x="1069" y="1806"/>
                    <a:pt x="1190" y="1963"/>
                  </a:cubicBezTo>
                  <a:cubicBezTo>
                    <a:pt x="1029" y="1905"/>
                    <a:pt x="1006" y="1709"/>
                    <a:pt x="809" y="1709"/>
                  </a:cubicBezTo>
                  <a:cubicBezTo>
                    <a:pt x="706" y="1709"/>
                    <a:pt x="636" y="1778"/>
                    <a:pt x="625" y="1870"/>
                  </a:cubicBezTo>
                  <a:lnTo>
                    <a:pt x="567" y="1928"/>
                  </a:lnTo>
                  <a:lnTo>
                    <a:pt x="452" y="1928"/>
                  </a:lnTo>
                  <a:cubicBezTo>
                    <a:pt x="429" y="1809"/>
                    <a:pt x="372" y="1763"/>
                    <a:pt x="307" y="1763"/>
                  </a:cubicBezTo>
                  <a:cubicBezTo>
                    <a:pt x="171" y="1763"/>
                    <a:pt x="1" y="1964"/>
                    <a:pt x="48" y="2113"/>
                  </a:cubicBezTo>
                  <a:cubicBezTo>
                    <a:pt x="175" y="2297"/>
                    <a:pt x="48" y="2690"/>
                    <a:pt x="325" y="2748"/>
                  </a:cubicBezTo>
                  <a:cubicBezTo>
                    <a:pt x="355" y="2922"/>
                    <a:pt x="505" y="3082"/>
                    <a:pt x="654" y="3082"/>
                  </a:cubicBezTo>
                  <a:cubicBezTo>
                    <a:pt x="731" y="3082"/>
                    <a:pt x="808" y="3039"/>
                    <a:pt x="867" y="2932"/>
                  </a:cubicBezTo>
                  <a:cubicBezTo>
                    <a:pt x="925" y="2932"/>
                    <a:pt x="983" y="2909"/>
                    <a:pt x="1029" y="2863"/>
                  </a:cubicBezTo>
                  <a:cubicBezTo>
                    <a:pt x="1072" y="2902"/>
                    <a:pt x="1129" y="2920"/>
                    <a:pt x="1188" y="2920"/>
                  </a:cubicBezTo>
                  <a:cubicBezTo>
                    <a:pt x="1305" y="2920"/>
                    <a:pt x="1429" y="2851"/>
                    <a:pt x="1467" y="2736"/>
                  </a:cubicBezTo>
                  <a:cubicBezTo>
                    <a:pt x="1520" y="2824"/>
                    <a:pt x="1594" y="2860"/>
                    <a:pt x="1667" y="2860"/>
                  </a:cubicBezTo>
                  <a:cubicBezTo>
                    <a:pt x="1835" y="2860"/>
                    <a:pt x="1999" y="2668"/>
                    <a:pt x="1894" y="2459"/>
                  </a:cubicBezTo>
                  <a:cubicBezTo>
                    <a:pt x="1998" y="2401"/>
                    <a:pt x="2045" y="2274"/>
                    <a:pt x="1998" y="2170"/>
                  </a:cubicBezTo>
                  <a:cubicBezTo>
                    <a:pt x="2010" y="2170"/>
                    <a:pt x="2010" y="2159"/>
                    <a:pt x="2021" y="2159"/>
                  </a:cubicBezTo>
                  <a:cubicBezTo>
                    <a:pt x="2068" y="2228"/>
                    <a:pt x="2172" y="2286"/>
                    <a:pt x="2252" y="2286"/>
                  </a:cubicBezTo>
                  <a:cubicBezTo>
                    <a:pt x="2304" y="2345"/>
                    <a:pt x="2383" y="2380"/>
                    <a:pt x="2464" y="2380"/>
                  </a:cubicBezTo>
                  <a:cubicBezTo>
                    <a:pt x="2510" y="2380"/>
                    <a:pt x="2557" y="2369"/>
                    <a:pt x="2599" y="2344"/>
                  </a:cubicBezTo>
                  <a:cubicBezTo>
                    <a:pt x="2622" y="2344"/>
                    <a:pt x="2622" y="2355"/>
                    <a:pt x="2633" y="2355"/>
                  </a:cubicBezTo>
                  <a:cubicBezTo>
                    <a:pt x="2687" y="2513"/>
                    <a:pt x="2803" y="2581"/>
                    <a:pt x="2913" y="2581"/>
                  </a:cubicBezTo>
                  <a:cubicBezTo>
                    <a:pt x="3083" y="2581"/>
                    <a:pt x="3237" y="2416"/>
                    <a:pt x="3118" y="2170"/>
                  </a:cubicBezTo>
                  <a:lnTo>
                    <a:pt x="3118" y="2170"/>
                  </a:lnTo>
                  <a:cubicBezTo>
                    <a:pt x="3141" y="2217"/>
                    <a:pt x="3176" y="2240"/>
                    <a:pt x="3222" y="2251"/>
                  </a:cubicBezTo>
                  <a:cubicBezTo>
                    <a:pt x="3244" y="2517"/>
                    <a:pt x="3385" y="2642"/>
                    <a:pt x="3509" y="2642"/>
                  </a:cubicBezTo>
                  <a:cubicBezTo>
                    <a:pt x="3643" y="2642"/>
                    <a:pt x="3756" y="2493"/>
                    <a:pt x="3672" y="2217"/>
                  </a:cubicBezTo>
                  <a:lnTo>
                    <a:pt x="3672" y="2217"/>
                  </a:lnTo>
                  <a:cubicBezTo>
                    <a:pt x="3682" y="2231"/>
                    <a:pt x="3789" y="2236"/>
                    <a:pt x="3913" y="2236"/>
                  </a:cubicBezTo>
                  <a:cubicBezTo>
                    <a:pt x="4079" y="2236"/>
                    <a:pt x="4274" y="2228"/>
                    <a:pt x="4307" y="2228"/>
                  </a:cubicBezTo>
                  <a:cubicBezTo>
                    <a:pt x="4503" y="2228"/>
                    <a:pt x="4642" y="1663"/>
                    <a:pt x="4376" y="1640"/>
                  </a:cubicBezTo>
                  <a:cubicBezTo>
                    <a:pt x="4272" y="1536"/>
                    <a:pt x="4307" y="1420"/>
                    <a:pt x="4180" y="1362"/>
                  </a:cubicBezTo>
                  <a:cubicBezTo>
                    <a:pt x="4157" y="1351"/>
                    <a:pt x="4157" y="1328"/>
                    <a:pt x="4145" y="1316"/>
                  </a:cubicBezTo>
                  <a:cubicBezTo>
                    <a:pt x="4157" y="1293"/>
                    <a:pt x="4180" y="1259"/>
                    <a:pt x="4180" y="1236"/>
                  </a:cubicBezTo>
                  <a:cubicBezTo>
                    <a:pt x="4238" y="1178"/>
                    <a:pt x="4295" y="1120"/>
                    <a:pt x="4307" y="1028"/>
                  </a:cubicBezTo>
                  <a:cubicBezTo>
                    <a:pt x="4318" y="1016"/>
                    <a:pt x="4353" y="982"/>
                    <a:pt x="4365" y="958"/>
                  </a:cubicBezTo>
                  <a:cubicBezTo>
                    <a:pt x="4480" y="1201"/>
                    <a:pt x="4607" y="1478"/>
                    <a:pt x="4699" y="1732"/>
                  </a:cubicBezTo>
                  <a:cubicBezTo>
                    <a:pt x="4740" y="1825"/>
                    <a:pt x="4809" y="1864"/>
                    <a:pt x="4878" y="1864"/>
                  </a:cubicBezTo>
                  <a:cubicBezTo>
                    <a:pt x="5005" y="1864"/>
                    <a:pt x="5133" y="1731"/>
                    <a:pt x="5080" y="1559"/>
                  </a:cubicBezTo>
                  <a:cubicBezTo>
                    <a:pt x="4926" y="1251"/>
                    <a:pt x="4788" y="436"/>
                    <a:pt x="4412" y="436"/>
                  </a:cubicBezTo>
                  <a:cubicBezTo>
                    <a:pt x="4337" y="436"/>
                    <a:pt x="4252" y="468"/>
                    <a:pt x="4157" y="543"/>
                  </a:cubicBezTo>
                  <a:lnTo>
                    <a:pt x="4088" y="543"/>
                  </a:lnTo>
                  <a:cubicBezTo>
                    <a:pt x="3930" y="255"/>
                    <a:pt x="3753" y="139"/>
                    <a:pt x="3630" y="139"/>
                  </a:cubicBezTo>
                  <a:cubicBezTo>
                    <a:pt x="3438" y="139"/>
                    <a:pt x="3378" y="422"/>
                    <a:pt x="3730" y="774"/>
                  </a:cubicBezTo>
                  <a:cubicBezTo>
                    <a:pt x="3695" y="785"/>
                    <a:pt x="3684" y="797"/>
                    <a:pt x="3672" y="808"/>
                  </a:cubicBezTo>
                  <a:cubicBezTo>
                    <a:pt x="3614" y="774"/>
                    <a:pt x="3545" y="739"/>
                    <a:pt x="3464" y="739"/>
                  </a:cubicBezTo>
                  <a:cubicBezTo>
                    <a:pt x="3484" y="512"/>
                    <a:pt x="3245" y="339"/>
                    <a:pt x="3083" y="339"/>
                  </a:cubicBezTo>
                  <a:cubicBezTo>
                    <a:pt x="2965" y="339"/>
                    <a:pt x="2887" y="430"/>
                    <a:pt x="2979" y="658"/>
                  </a:cubicBezTo>
                  <a:cubicBezTo>
                    <a:pt x="3003" y="681"/>
                    <a:pt x="3049" y="797"/>
                    <a:pt x="3060" y="1085"/>
                  </a:cubicBezTo>
                  <a:cubicBezTo>
                    <a:pt x="2991" y="1120"/>
                    <a:pt x="2933" y="1178"/>
                    <a:pt x="2922" y="1259"/>
                  </a:cubicBezTo>
                  <a:cubicBezTo>
                    <a:pt x="2760" y="889"/>
                    <a:pt x="2818" y="485"/>
                    <a:pt x="2633" y="116"/>
                  </a:cubicBezTo>
                  <a:cubicBezTo>
                    <a:pt x="2584" y="35"/>
                    <a:pt x="2509" y="1"/>
                    <a:pt x="2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2"/>
            <p:cNvSpPr/>
            <p:nvPr/>
          </p:nvSpPr>
          <p:spPr>
            <a:xfrm>
              <a:off x="3307300" y="1807675"/>
              <a:ext cx="29325" cy="27575"/>
            </a:xfrm>
            <a:custGeom>
              <a:avLst/>
              <a:gdLst/>
              <a:ahLst/>
              <a:cxnLst/>
              <a:rect l="l" t="t" r="r" b="b"/>
              <a:pathLst>
                <a:path w="1173" h="1103" extrusionOk="0">
                  <a:moveTo>
                    <a:pt x="509" y="1"/>
                  </a:moveTo>
                  <a:cubicBezTo>
                    <a:pt x="410" y="1"/>
                    <a:pt x="307" y="83"/>
                    <a:pt x="220" y="295"/>
                  </a:cubicBezTo>
                  <a:cubicBezTo>
                    <a:pt x="81" y="318"/>
                    <a:pt x="1" y="492"/>
                    <a:pt x="93" y="607"/>
                  </a:cubicBezTo>
                  <a:cubicBezTo>
                    <a:pt x="157" y="780"/>
                    <a:pt x="263" y="1103"/>
                    <a:pt x="452" y="1103"/>
                  </a:cubicBezTo>
                  <a:cubicBezTo>
                    <a:pt x="503" y="1103"/>
                    <a:pt x="560" y="1079"/>
                    <a:pt x="624" y="1023"/>
                  </a:cubicBezTo>
                  <a:cubicBezTo>
                    <a:pt x="1172" y="1023"/>
                    <a:pt x="860" y="1"/>
                    <a:pt x="5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2"/>
            <p:cNvSpPr/>
            <p:nvPr/>
          </p:nvSpPr>
          <p:spPr>
            <a:xfrm>
              <a:off x="3327500" y="1786300"/>
              <a:ext cx="41000" cy="44825"/>
            </a:xfrm>
            <a:custGeom>
              <a:avLst/>
              <a:gdLst/>
              <a:ahLst/>
              <a:cxnLst/>
              <a:rect l="l" t="t" r="r" b="b"/>
              <a:pathLst>
                <a:path w="1640" h="1793" extrusionOk="0">
                  <a:moveTo>
                    <a:pt x="1166" y="1"/>
                  </a:moveTo>
                  <a:cubicBezTo>
                    <a:pt x="987" y="1"/>
                    <a:pt x="858" y="250"/>
                    <a:pt x="1016" y="527"/>
                  </a:cubicBezTo>
                  <a:cubicBezTo>
                    <a:pt x="970" y="550"/>
                    <a:pt x="947" y="585"/>
                    <a:pt x="913" y="608"/>
                  </a:cubicBezTo>
                  <a:cubicBezTo>
                    <a:pt x="888" y="573"/>
                    <a:pt x="847" y="557"/>
                    <a:pt x="800" y="557"/>
                  </a:cubicBezTo>
                  <a:cubicBezTo>
                    <a:pt x="694" y="557"/>
                    <a:pt x="563" y="641"/>
                    <a:pt x="555" y="769"/>
                  </a:cubicBezTo>
                  <a:lnTo>
                    <a:pt x="543" y="769"/>
                  </a:lnTo>
                  <a:cubicBezTo>
                    <a:pt x="510" y="670"/>
                    <a:pt x="412" y="589"/>
                    <a:pt x="312" y="589"/>
                  </a:cubicBezTo>
                  <a:cubicBezTo>
                    <a:pt x="273" y="589"/>
                    <a:pt x="233" y="602"/>
                    <a:pt x="197" y="631"/>
                  </a:cubicBezTo>
                  <a:cubicBezTo>
                    <a:pt x="1" y="769"/>
                    <a:pt x="197" y="920"/>
                    <a:pt x="197" y="1116"/>
                  </a:cubicBezTo>
                  <a:cubicBezTo>
                    <a:pt x="197" y="1308"/>
                    <a:pt x="341" y="1659"/>
                    <a:pt x="575" y="1659"/>
                  </a:cubicBezTo>
                  <a:cubicBezTo>
                    <a:pt x="622" y="1659"/>
                    <a:pt x="673" y="1645"/>
                    <a:pt x="728" y="1612"/>
                  </a:cubicBezTo>
                  <a:cubicBezTo>
                    <a:pt x="774" y="1635"/>
                    <a:pt x="809" y="1670"/>
                    <a:pt x="855" y="1670"/>
                  </a:cubicBezTo>
                  <a:cubicBezTo>
                    <a:pt x="960" y="1757"/>
                    <a:pt x="1039" y="1793"/>
                    <a:pt x="1099" y="1793"/>
                  </a:cubicBezTo>
                  <a:cubicBezTo>
                    <a:pt x="1373" y="1793"/>
                    <a:pt x="1237" y="1035"/>
                    <a:pt x="1351" y="931"/>
                  </a:cubicBezTo>
                  <a:cubicBezTo>
                    <a:pt x="1524" y="931"/>
                    <a:pt x="1640" y="723"/>
                    <a:pt x="1547" y="573"/>
                  </a:cubicBezTo>
                  <a:cubicBezTo>
                    <a:pt x="1501" y="435"/>
                    <a:pt x="1478" y="308"/>
                    <a:pt x="1420" y="181"/>
                  </a:cubicBezTo>
                  <a:cubicBezTo>
                    <a:pt x="1340" y="54"/>
                    <a:pt x="1248" y="1"/>
                    <a:pt x="1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2"/>
            <p:cNvSpPr/>
            <p:nvPr/>
          </p:nvSpPr>
          <p:spPr>
            <a:xfrm>
              <a:off x="3210550" y="1702575"/>
              <a:ext cx="15075" cy="11475"/>
            </a:xfrm>
            <a:custGeom>
              <a:avLst/>
              <a:gdLst/>
              <a:ahLst/>
              <a:cxnLst/>
              <a:rect l="l" t="t" r="r" b="b"/>
              <a:pathLst>
                <a:path w="603" h="459" extrusionOk="0">
                  <a:moveTo>
                    <a:pt x="258" y="194"/>
                  </a:moveTo>
                  <a:cubicBezTo>
                    <a:pt x="258" y="206"/>
                    <a:pt x="269" y="206"/>
                    <a:pt x="269" y="206"/>
                  </a:cubicBezTo>
                  <a:lnTo>
                    <a:pt x="258" y="321"/>
                  </a:lnTo>
                  <a:cubicBezTo>
                    <a:pt x="212" y="298"/>
                    <a:pt x="223" y="229"/>
                    <a:pt x="258" y="194"/>
                  </a:cubicBezTo>
                  <a:close/>
                  <a:moveTo>
                    <a:pt x="270" y="0"/>
                  </a:moveTo>
                  <a:cubicBezTo>
                    <a:pt x="88" y="0"/>
                    <a:pt x="1" y="293"/>
                    <a:pt x="200" y="356"/>
                  </a:cubicBezTo>
                  <a:cubicBezTo>
                    <a:pt x="271" y="429"/>
                    <a:pt x="333" y="458"/>
                    <a:pt x="383" y="458"/>
                  </a:cubicBezTo>
                  <a:cubicBezTo>
                    <a:pt x="579" y="458"/>
                    <a:pt x="602" y="18"/>
                    <a:pt x="327" y="9"/>
                  </a:cubicBezTo>
                  <a:cubicBezTo>
                    <a:pt x="307" y="3"/>
                    <a:pt x="288" y="0"/>
                    <a:pt x="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2"/>
            <p:cNvSpPr/>
            <p:nvPr/>
          </p:nvSpPr>
          <p:spPr>
            <a:xfrm>
              <a:off x="3219775" y="1678775"/>
              <a:ext cx="51775" cy="33875"/>
            </a:xfrm>
            <a:custGeom>
              <a:avLst/>
              <a:gdLst/>
              <a:ahLst/>
              <a:cxnLst/>
              <a:rect l="l" t="t" r="r" b="b"/>
              <a:pathLst>
                <a:path w="2071" h="1355" extrusionOk="0">
                  <a:moveTo>
                    <a:pt x="1833" y="1"/>
                  </a:moveTo>
                  <a:cubicBezTo>
                    <a:pt x="1789" y="1"/>
                    <a:pt x="1732" y="16"/>
                    <a:pt x="1655" y="49"/>
                  </a:cubicBezTo>
                  <a:cubicBezTo>
                    <a:pt x="1586" y="119"/>
                    <a:pt x="1528" y="199"/>
                    <a:pt x="1505" y="280"/>
                  </a:cubicBezTo>
                  <a:cubicBezTo>
                    <a:pt x="1447" y="315"/>
                    <a:pt x="1401" y="373"/>
                    <a:pt x="1389" y="442"/>
                  </a:cubicBezTo>
                  <a:cubicBezTo>
                    <a:pt x="1364" y="433"/>
                    <a:pt x="1338" y="429"/>
                    <a:pt x="1313" y="429"/>
                  </a:cubicBezTo>
                  <a:cubicBezTo>
                    <a:pt x="1170" y="429"/>
                    <a:pt x="1048" y="562"/>
                    <a:pt x="1078" y="719"/>
                  </a:cubicBezTo>
                  <a:cubicBezTo>
                    <a:pt x="1078" y="742"/>
                    <a:pt x="1101" y="788"/>
                    <a:pt x="1112" y="811"/>
                  </a:cubicBezTo>
                  <a:cubicBezTo>
                    <a:pt x="1040" y="726"/>
                    <a:pt x="883" y="645"/>
                    <a:pt x="748" y="645"/>
                  </a:cubicBezTo>
                  <a:cubicBezTo>
                    <a:pt x="645" y="645"/>
                    <a:pt x="554" y="693"/>
                    <a:pt x="524" y="823"/>
                  </a:cubicBezTo>
                  <a:cubicBezTo>
                    <a:pt x="0" y="823"/>
                    <a:pt x="336" y="1354"/>
                    <a:pt x="640" y="1354"/>
                  </a:cubicBezTo>
                  <a:cubicBezTo>
                    <a:pt x="731" y="1354"/>
                    <a:pt x="820" y="1306"/>
                    <a:pt x="882" y="1181"/>
                  </a:cubicBezTo>
                  <a:cubicBezTo>
                    <a:pt x="933" y="1262"/>
                    <a:pt x="1041" y="1343"/>
                    <a:pt x="1142" y="1343"/>
                  </a:cubicBezTo>
                  <a:cubicBezTo>
                    <a:pt x="1200" y="1343"/>
                    <a:pt x="1255" y="1317"/>
                    <a:pt x="1297" y="1250"/>
                  </a:cubicBezTo>
                  <a:cubicBezTo>
                    <a:pt x="1329" y="1270"/>
                    <a:pt x="1367" y="1280"/>
                    <a:pt x="1405" y="1280"/>
                  </a:cubicBezTo>
                  <a:cubicBezTo>
                    <a:pt x="1517" y="1280"/>
                    <a:pt x="1635" y="1200"/>
                    <a:pt x="1643" y="1088"/>
                  </a:cubicBezTo>
                  <a:cubicBezTo>
                    <a:pt x="1655" y="1042"/>
                    <a:pt x="1655" y="1007"/>
                    <a:pt x="1655" y="973"/>
                  </a:cubicBezTo>
                  <a:cubicBezTo>
                    <a:pt x="1666" y="974"/>
                    <a:pt x="1677" y="975"/>
                    <a:pt x="1688" y="975"/>
                  </a:cubicBezTo>
                  <a:cubicBezTo>
                    <a:pt x="1861" y="975"/>
                    <a:pt x="1941" y="803"/>
                    <a:pt x="1909" y="661"/>
                  </a:cubicBezTo>
                  <a:cubicBezTo>
                    <a:pt x="1870" y="446"/>
                    <a:pt x="2070" y="1"/>
                    <a:pt x="1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2"/>
            <p:cNvSpPr/>
            <p:nvPr/>
          </p:nvSpPr>
          <p:spPr>
            <a:xfrm>
              <a:off x="3277425" y="1728350"/>
              <a:ext cx="32225" cy="14575"/>
            </a:xfrm>
            <a:custGeom>
              <a:avLst/>
              <a:gdLst/>
              <a:ahLst/>
              <a:cxnLst/>
              <a:rect l="l" t="t" r="r" b="b"/>
              <a:pathLst>
                <a:path w="1289" h="583" extrusionOk="0">
                  <a:moveTo>
                    <a:pt x="932" y="1"/>
                  </a:moveTo>
                  <a:cubicBezTo>
                    <a:pt x="554" y="1"/>
                    <a:pt x="1" y="358"/>
                    <a:pt x="526" y="583"/>
                  </a:cubicBezTo>
                  <a:cubicBezTo>
                    <a:pt x="561" y="583"/>
                    <a:pt x="595" y="560"/>
                    <a:pt x="619" y="548"/>
                  </a:cubicBezTo>
                  <a:cubicBezTo>
                    <a:pt x="684" y="502"/>
                    <a:pt x="747" y="490"/>
                    <a:pt x="807" y="490"/>
                  </a:cubicBezTo>
                  <a:cubicBezTo>
                    <a:pt x="876" y="490"/>
                    <a:pt x="942" y="507"/>
                    <a:pt x="1003" y="507"/>
                  </a:cubicBezTo>
                  <a:cubicBezTo>
                    <a:pt x="1074" y="507"/>
                    <a:pt x="1138" y="484"/>
                    <a:pt x="1196" y="387"/>
                  </a:cubicBezTo>
                  <a:cubicBezTo>
                    <a:pt x="1289" y="104"/>
                    <a:pt x="1136" y="1"/>
                    <a:pt x="9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2"/>
            <p:cNvSpPr/>
            <p:nvPr/>
          </p:nvSpPr>
          <p:spPr>
            <a:xfrm>
              <a:off x="3340150" y="1876400"/>
              <a:ext cx="48850" cy="43550"/>
            </a:xfrm>
            <a:custGeom>
              <a:avLst/>
              <a:gdLst/>
              <a:ahLst/>
              <a:cxnLst/>
              <a:rect l="l" t="t" r="r" b="b"/>
              <a:pathLst>
                <a:path w="1954" h="1742" extrusionOk="0">
                  <a:moveTo>
                    <a:pt x="1333" y="0"/>
                  </a:moveTo>
                  <a:cubicBezTo>
                    <a:pt x="1183" y="0"/>
                    <a:pt x="1031" y="238"/>
                    <a:pt x="1134" y="444"/>
                  </a:cubicBezTo>
                  <a:cubicBezTo>
                    <a:pt x="811" y="467"/>
                    <a:pt x="914" y="813"/>
                    <a:pt x="926" y="1032"/>
                  </a:cubicBezTo>
                  <a:cubicBezTo>
                    <a:pt x="880" y="1078"/>
                    <a:pt x="857" y="1125"/>
                    <a:pt x="811" y="1194"/>
                  </a:cubicBezTo>
                  <a:cubicBezTo>
                    <a:pt x="707" y="1021"/>
                    <a:pt x="730" y="721"/>
                    <a:pt x="499" y="663"/>
                  </a:cubicBezTo>
                  <a:cubicBezTo>
                    <a:pt x="463" y="537"/>
                    <a:pt x="369" y="485"/>
                    <a:pt x="279" y="485"/>
                  </a:cubicBezTo>
                  <a:cubicBezTo>
                    <a:pt x="136" y="485"/>
                    <a:pt x="1" y="614"/>
                    <a:pt x="106" y="790"/>
                  </a:cubicBezTo>
                  <a:cubicBezTo>
                    <a:pt x="210" y="1009"/>
                    <a:pt x="72" y="1540"/>
                    <a:pt x="499" y="1540"/>
                  </a:cubicBezTo>
                  <a:cubicBezTo>
                    <a:pt x="543" y="1658"/>
                    <a:pt x="649" y="1739"/>
                    <a:pt x="759" y="1739"/>
                  </a:cubicBezTo>
                  <a:cubicBezTo>
                    <a:pt x="821" y="1739"/>
                    <a:pt x="884" y="1714"/>
                    <a:pt x="938" y="1656"/>
                  </a:cubicBezTo>
                  <a:cubicBezTo>
                    <a:pt x="987" y="1716"/>
                    <a:pt x="1047" y="1742"/>
                    <a:pt x="1106" y="1742"/>
                  </a:cubicBezTo>
                  <a:cubicBezTo>
                    <a:pt x="1239" y="1742"/>
                    <a:pt x="1368" y="1614"/>
                    <a:pt x="1376" y="1471"/>
                  </a:cubicBezTo>
                  <a:cubicBezTo>
                    <a:pt x="1953" y="1379"/>
                    <a:pt x="1538" y="547"/>
                    <a:pt x="1515" y="178"/>
                  </a:cubicBezTo>
                  <a:cubicBezTo>
                    <a:pt x="1471" y="51"/>
                    <a:pt x="1402" y="0"/>
                    <a:pt x="13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2"/>
            <p:cNvSpPr/>
            <p:nvPr/>
          </p:nvSpPr>
          <p:spPr>
            <a:xfrm>
              <a:off x="3369925" y="1841375"/>
              <a:ext cx="59925" cy="49600"/>
            </a:xfrm>
            <a:custGeom>
              <a:avLst/>
              <a:gdLst/>
              <a:ahLst/>
              <a:cxnLst/>
              <a:rect l="l" t="t" r="r" b="b"/>
              <a:pathLst>
                <a:path w="2397" h="1984" extrusionOk="0">
                  <a:moveTo>
                    <a:pt x="565" y="1"/>
                  </a:moveTo>
                  <a:cubicBezTo>
                    <a:pt x="473" y="1"/>
                    <a:pt x="380" y="78"/>
                    <a:pt x="312" y="275"/>
                  </a:cubicBezTo>
                  <a:cubicBezTo>
                    <a:pt x="0" y="471"/>
                    <a:pt x="416" y="944"/>
                    <a:pt x="381" y="1279"/>
                  </a:cubicBezTo>
                  <a:cubicBezTo>
                    <a:pt x="243" y="1441"/>
                    <a:pt x="347" y="1960"/>
                    <a:pt x="589" y="1983"/>
                  </a:cubicBezTo>
                  <a:cubicBezTo>
                    <a:pt x="728" y="1983"/>
                    <a:pt x="785" y="1845"/>
                    <a:pt x="785" y="1718"/>
                  </a:cubicBezTo>
                  <a:cubicBezTo>
                    <a:pt x="889" y="1718"/>
                    <a:pt x="993" y="1660"/>
                    <a:pt x="1039" y="1568"/>
                  </a:cubicBezTo>
                  <a:cubicBezTo>
                    <a:pt x="1071" y="1583"/>
                    <a:pt x="1108" y="1591"/>
                    <a:pt x="1145" y="1591"/>
                  </a:cubicBezTo>
                  <a:cubicBezTo>
                    <a:pt x="1272" y="1591"/>
                    <a:pt x="1411" y="1507"/>
                    <a:pt x="1420" y="1383"/>
                  </a:cubicBezTo>
                  <a:cubicBezTo>
                    <a:pt x="1456" y="1399"/>
                    <a:pt x="1491" y="1406"/>
                    <a:pt x="1525" y="1406"/>
                  </a:cubicBezTo>
                  <a:cubicBezTo>
                    <a:pt x="1709" y="1406"/>
                    <a:pt x="1852" y="1191"/>
                    <a:pt x="1813" y="1025"/>
                  </a:cubicBezTo>
                  <a:lnTo>
                    <a:pt x="1813" y="1025"/>
                  </a:lnTo>
                  <a:cubicBezTo>
                    <a:pt x="1891" y="1250"/>
                    <a:pt x="2012" y="1341"/>
                    <a:pt x="2114" y="1341"/>
                  </a:cubicBezTo>
                  <a:cubicBezTo>
                    <a:pt x="2283" y="1341"/>
                    <a:pt x="2397" y="1090"/>
                    <a:pt x="2159" y="794"/>
                  </a:cubicBezTo>
                  <a:cubicBezTo>
                    <a:pt x="2081" y="587"/>
                    <a:pt x="1855" y="185"/>
                    <a:pt x="1610" y="185"/>
                  </a:cubicBezTo>
                  <a:cubicBezTo>
                    <a:pt x="1528" y="185"/>
                    <a:pt x="1444" y="231"/>
                    <a:pt x="1362" y="344"/>
                  </a:cubicBezTo>
                  <a:cubicBezTo>
                    <a:pt x="1323" y="321"/>
                    <a:pt x="1285" y="311"/>
                    <a:pt x="1248" y="311"/>
                  </a:cubicBezTo>
                  <a:cubicBezTo>
                    <a:pt x="1101" y="311"/>
                    <a:pt x="982" y="471"/>
                    <a:pt x="935" y="610"/>
                  </a:cubicBezTo>
                  <a:cubicBezTo>
                    <a:pt x="924" y="610"/>
                    <a:pt x="901" y="633"/>
                    <a:pt x="901" y="633"/>
                  </a:cubicBezTo>
                  <a:cubicBezTo>
                    <a:pt x="940" y="330"/>
                    <a:pt x="754"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2"/>
            <p:cNvSpPr/>
            <p:nvPr/>
          </p:nvSpPr>
          <p:spPr>
            <a:xfrm>
              <a:off x="3416950" y="1769625"/>
              <a:ext cx="94475" cy="85950"/>
            </a:xfrm>
            <a:custGeom>
              <a:avLst/>
              <a:gdLst/>
              <a:ahLst/>
              <a:cxnLst/>
              <a:rect l="l" t="t" r="r" b="b"/>
              <a:pathLst>
                <a:path w="3779" h="3438" extrusionOk="0">
                  <a:moveTo>
                    <a:pt x="2479" y="1"/>
                  </a:moveTo>
                  <a:cubicBezTo>
                    <a:pt x="2322" y="1"/>
                    <a:pt x="2167" y="197"/>
                    <a:pt x="2275" y="398"/>
                  </a:cubicBezTo>
                  <a:cubicBezTo>
                    <a:pt x="1940" y="455"/>
                    <a:pt x="2102" y="906"/>
                    <a:pt x="2194" y="1159"/>
                  </a:cubicBezTo>
                  <a:lnTo>
                    <a:pt x="2113" y="1159"/>
                  </a:lnTo>
                  <a:cubicBezTo>
                    <a:pt x="2049" y="1053"/>
                    <a:pt x="1975" y="1009"/>
                    <a:pt x="1903" y="1009"/>
                  </a:cubicBezTo>
                  <a:cubicBezTo>
                    <a:pt x="1743" y="1009"/>
                    <a:pt x="1594" y="1225"/>
                    <a:pt x="1594" y="1425"/>
                  </a:cubicBezTo>
                  <a:cubicBezTo>
                    <a:pt x="1520" y="1349"/>
                    <a:pt x="1458" y="1317"/>
                    <a:pt x="1405" y="1317"/>
                  </a:cubicBezTo>
                  <a:cubicBezTo>
                    <a:pt x="1248" y="1317"/>
                    <a:pt x="1180" y="1597"/>
                    <a:pt x="1184" y="1797"/>
                  </a:cubicBezTo>
                  <a:lnTo>
                    <a:pt x="1184" y="1797"/>
                  </a:lnTo>
                  <a:cubicBezTo>
                    <a:pt x="1160" y="1670"/>
                    <a:pt x="1065" y="1547"/>
                    <a:pt x="960" y="1547"/>
                  </a:cubicBezTo>
                  <a:cubicBezTo>
                    <a:pt x="902" y="1547"/>
                    <a:pt x="840" y="1585"/>
                    <a:pt x="786" y="1679"/>
                  </a:cubicBezTo>
                  <a:cubicBezTo>
                    <a:pt x="759" y="1505"/>
                    <a:pt x="625" y="1423"/>
                    <a:pt x="498" y="1423"/>
                  </a:cubicBezTo>
                  <a:cubicBezTo>
                    <a:pt x="346" y="1423"/>
                    <a:pt x="204" y="1540"/>
                    <a:pt x="266" y="1760"/>
                  </a:cubicBezTo>
                  <a:cubicBezTo>
                    <a:pt x="1" y="2187"/>
                    <a:pt x="428" y="2775"/>
                    <a:pt x="393" y="3249"/>
                  </a:cubicBezTo>
                  <a:cubicBezTo>
                    <a:pt x="431" y="3384"/>
                    <a:pt x="498" y="3437"/>
                    <a:pt x="566" y="3437"/>
                  </a:cubicBezTo>
                  <a:cubicBezTo>
                    <a:pt x="707" y="3437"/>
                    <a:pt x="852" y="3209"/>
                    <a:pt x="751" y="3006"/>
                  </a:cubicBezTo>
                  <a:lnTo>
                    <a:pt x="751" y="3006"/>
                  </a:lnTo>
                  <a:cubicBezTo>
                    <a:pt x="796" y="3076"/>
                    <a:pt x="874" y="3110"/>
                    <a:pt x="952" y="3110"/>
                  </a:cubicBezTo>
                  <a:cubicBezTo>
                    <a:pt x="1054" y="3110"/>
                    <a:pt x="1157" y="3053"/>
                    <a:pt x="1190" y="2949"/>
                  </a:cubicBezTo>
                  <a:cubicBezTo>
                    <a:pt x="1252" y="2985"/>
                    <a:pt x="1305" y="3001"/>
                    <a:pt x="1350" y="3001"/>
                  </a:cubicBezTo>
                  <a:cubicBezTo>
                    <a:pt x="1550" y="3001"/>
                    <a:pt x="1595" y="2692"/>
                    <a:pt x="1548" y="2475"/>
                  </a:cubicBezTo>
                  <a:lnTo>
                    <a:pt x="1548" y="2475"/>
                  </a:lnTo>
                  <a:cubicBezTo>
                    <a:pt x="1596" y="2518"/>
                    <a:pt x="1651" y="2536"/>
                    <a:pt x="1703" y="2536"/>
                  </a:cubicBezTo>
                  <a:cubicBezTo>
                    <a:pt x="1851" y="2536"/>
                    <a:pt x="1986" y="2391"/>
                    <a:pt x="1952" y="2221"/>
                  </a:cubicBezTo>
                  <a:lnTo>
                    <a:pt x="1952" y="2221"/>
                  </a:lnTo>
                  <a:cubicBezTo>
                    <a:pt x="1988" y="2247"/>
                    <a:pt x="2029" y="2258"/>
                    <a:pt x="2069" y="2258"/>
                  </a:cubicBezTo>
                  <a:cubicBezTo>
                    <a:pt x="2231" y="2258"/>
                    <a:pt x="2393" y="2076"/>
                    <a:pt x="2309" y="1910"/>
                  </a:cubicBezTo>
                  <a:cubicBezTo>
                    <a:pt x="2483" y="1783"/>
                    <a:pt x="2367" y="1540"/>
                    <a:pt x="2367" y="1356"/>
                  </a:cubicBezTo>
                  <a:lnTo>
                    <a:pt x="2367" y="1356"/>
                  </a:lnTo>
                  <a:cubicBezTo>
                    <a:pt x="2402" y="1370"/>
                    <a:pt x="2434" y="1376"/>
                    <a:pt x="2464" y="1376"/>
                  </a:cubicBezTo>
                  <a:cubicBezTo>
                    <a:pt x="2629" y="1376"/>
                    <a:pt x="2708" y="1176"/>
                    <a:pt x="2679" y="1009"/>
                  </a:cubicBezTo>
                  <a:lnTo>
                    <a:pt x="2690" y="1009"/>
                  </a:lnTo>
                  <a:cubicBezTo>
                    <a:pt x="2766" y="1111"/>
                    <a:pt x="2891" y="1224"/>
                    <a:pt x="3025" y="1224"/>
                  </a:cubicBezTo>
                  <a:cubicBezTo>
                    <a:pt x="3075" y="1224"/>
                    <a:pt x="3125" y="1208"/>
                    <a:pt x="3175" y="1171"/>
                  </a:cubicBezTo>
                  <a:cubicBezTo>
                    <a:pt x="3230" y="1189"/>
                    <a:pt x="3278" y="1198"/>
                    <a:pt x="3319" y="1198"/>
                  </a:cubicBezTo>
                  <a:cubicBezTo>
                    <a:pt x="3778" y="1198"/>
                    <a:pt x="3430" y="162"/>
                    <a:pt x="3023" y="162"/>
                  </a:cubicBezTo>
                  <a:cubicBezTo>
                    <a:pt x="2959" y="162"/>
                    <a:pt x="2893" y="188"/>
                    <a:pt x="2829" y="248"/>
                  </a:cubicBezTo>
                  <a:cubicBezTo>
                    <a:pt x="2794" y="190"/>
                    <a:pt x="2737" y="167"/>
                    <a:pt x="2679" y="167"/>
                  </a:cubicBezTo>
                  <a:cubicBezTo>
                    <a:pt x="2633" y="49"/>
                    <a:pt x="2556" y="1"/>
                    <a:pt x="24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2"/>
            <p:cNvSpPr/>
            <p:nvPr/>
          </p:nvSpPr>
          <p:spPr>
            <a:xfrm>
              <a:off x="3505850" y="1765775"/>
              <a:ext cx="18725" cy="12075"/>
            </a:xfrm>
            <a:custGeom>
              <a:avLst/>
              <a:gdLst/>
              <a:ahLst/>
              <a:cxnLst/>
              <a:rect l="l" t="t" r="r" b="b"/>
              <a:pathLst>
                <a:path w="749" h="483" extrusionOk="0">
                  <a:moveTo>
                    <a:pt x="462" y="205"/>
                  </a:moveTo>
                  <a:lnTo>
                    <a:pt x="462" y="240"/>
                  </a:lnTo>
                  <a:cubicBezTo>
                    <a:pt x="462" y="252"/>
                    <a:pt x="450" y="263"/>
                    <a:pt x="450" y="263"/>
                  </a:cubicBezTo>
                  <a:lnTo>
                    <a:pt x="462" y="205"/>
                  </a:lnTo>
                  <a:close/>
                  <a:moveTo>
                    <a:pt x="347" y="1"/>
                  </a:moveTo>
                  <a:cubicBezTo>
                    <a:pt x="328" y="1"/>
                    <a:pt x="309" y="3"/>
                    <a:pt x="289" y="9"/>
                  </a:cubicBezTo>
                  <a:cubicBezTo>
                    <a:pt x="0" y="90"/>
                    <a:pt x="173" y="471"/>
                    <a:pt x="427" y="482"/>
                  </a:cubicBezTo>
                  <a:cubicBezTo>
                    <a:pt x="748" y="450"/>
                    <a:pt x="593" y="1"/>
                    <a:pt x="3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2"/>
            <p:cNvSpPr/>
            <p:nvPr/>
          </p:nvSpPr>
          <p:spPr>
            <a:xfrm>
              <a:off x="3450725" y="1864475"/>
              <a:ext cx="30550" cy="53250"/>
            </a:xfrm>
            <a:custGeom>
              <a:avLst/>
              <a:gdLst/>
              <a:ahLst/>
              <a:cxnLst/>
              <a:rect l="l" t="t" r="r" b="b"/>
              <a:pathLst>
                <a:path w="1222" h="2130" extrusionOk="0">
                  <a:moveTo>
                    <a:pt x="626" y="0"/>
                  </a:moveTo>
                  <a:cubicBezTo>
                    <a:pt x="557" y="0"/>
                    <a:pt x="495" y="84"/>
                    <a:pt x="462" y="297"/>
                  </a:cubicBezTo>
                  <a:cubicBezTo>
                    <a:pt x="430" y="282"/>
                    <a:pt x="399" y="275"/>
                    <a:pt x="369" y="275"/>
                  </a:cubicBezTo>
                  <a:cubicBezTo>
                    <a:pt x="196" y="275"/>
                    <a:pt x="78" y="507"/>
                    <a:pt x="197" y="655"/>
                  </a:cubicBezTo>
                  <a:cubicBezTo>
                    <a:pt x="58" y="701"/>
                    <a:pt x="0" y="874"/>
                    <a:pt x="81" y="1001"/>
                  </a:cubicBezTo>
                  <a:cubicBezTo>
                    <a:pt x="208" y="1232"/>
                    <a:pt x="254" y="1717"/>
                    <a:pt x="174" y="1959"/>
                  </a:cubicBezTo>
                  <a:cubicBezTo>
                    <a:pt x="257" y="2080"/>
                    <a:pt x="338" y="2130"/>
                    <a:pt x="410" y="2130"/>
                  </a:cubicBezTo>
                  <a:cubicBezTo>
                    <a:pt x="650" y="2130"/>
                    <a:pt x="800" y="1591"/>
                    <a:pt x="658" y="1290"/>
                  </a:cubicBezTo>
                  <a:cubicBezTo>
                    <a:pt x="705" y="1255"/>
                    <a:pt x="751" y="1175"/>
                    <a:pt x="762" y="1105"/>
                  </a:cubicBezTo>
                  <a:cubicBezTo>
                    <a:pt x="1221" y="1051"/>
                    <a:pt x="873" y="0"/>
                    <a:pt x="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2"/>
            <p:cNvSpPr/>
            <p:nvPr/>
          </p:nvSpPr>
          <p:spPr>
            <a:xfrm>
              <a:off x="3384650" y="1907300"/>
              <a:ext cx="68575" cy="114750"/>
            </a:xfrm>
            <a:custGeom>
              <a:avLst/>
              <a:gdLst/>
              <a:ahLst/>
              <a:cxnLst/>
              <a:rect l="l" t="t" r="r" b="b"/>
              <a:pathLst>
                <a:path w="2743" h="4590" extrusionOk="0">
                  <a:moveTo>
                    <a:pt x="2236" y="1"/>
                  </a:moveTo>
                  <a:cubicBezTo>
                    <a:pt x="2222" y="1"/>
                    <a:pt x="2208" y="2"/>
                    <a:pt x="2193" y="4"/>
                  </a:cubicBezTo>
                  <a:cubicBezTo>
                    <a:pt x="1916" y="96"/>
                    <a:pt x="2124" y="385"/>
                    <a:pt x="2136" y="593"/>
                  </a:cubicBezTo>
                  <a:cubicBezTo>
                    <a:pt x="2043" y="466"/>
                    <a:pt x="1951" y="327"/>
                    <a:pt x="1801" y="235"/>
                  </a:cubicBezTo>
                  <a:cubicBezTo>
                    <a:pt x="1746" y="221"/>
                    <a:pt x="1701" y="215"/>
                    <a:pt x="1665" y="215"/>
                  </a:cubicBezTo>
                  <a:cubicBezTo>
                    <a:pt x="1295" y="215"/>
                    <a:pt x="1801" y="855"/>
                    <a:pt x="1685" y="1054"/>
                  </a:cubicBezTo>
                  <a:cubicBezTo>
                    <a:pt x="1639" y="1054"/>
                    <a:pt x="1616" y="1077"/>
                    <a:pt x="1581" y="1112"/>
                  </a:cubicBezTo>
                  <a:cubicBezTo>
                    <a:pt x="1581" y="892"/>
                    <a:pt x="1461" y="558"/>
                    <a:pt x="1321" y="558"/>
                  </a:cubicBezTo>
                  <a:cubicBezTo>
                    <a:pt x="1263" y="558"/>
                    <a:pt x="1201" y="616"/>
                    <a:pt x="1143" y="766"/>
                  </a:cubicBezTo>
                  <a:cubicBezTo>
                    <a:pt x="1143" y="1101"/>
                    <a:pt x="1235" y="1389"/>
                    <a:pt x="1224" y="1701"/>
                  </a:cubicBezTo>
                  <a:cubicBezTo>
                    <a:pt x="1151" y="1608"/>
                    <a:pt x="1056" y="1569"/>
                    <a:pt x="968" y="1569"/>
                  </a:cubicBezTo>
                  <a:cubicBezTo>
                    <a:pt x="791" y="1569"/>
                    <a:pt x="643" y="1728"/>
                    <a:pt x="750" y="1943"/>
                  </a:cubicBezTo>
                  <a:cubicBezTo>
                    <a:pt x="710" y="1933"/>
                    <a:pt x="675" y="1928"/>
                    <a:pt x="643" y="1928"/>
                  </a:cubicBezTo>
                  <a:cubicBezTo>
                    <a:pt x="323" y="1928"/>
                    <a:pt x="436" y="2425"/>
                    <a:pt x="531" y="2636"/>
                  </a:cubicBezTo>
                  <a:cubicBezTo>
                    <a:pt x="0" y="2659"/>
                    <a:pt x="404" y="3121"/>
                    <a:pt x="693" y="3190"/>
                  </a:cubicBezTo>
                  <a:cubicBezTo>
                    <a:pt x="712" y="3510"/>
                    <a:pt x="669" y="4589"/>
                    <a:pt x="1034" y="4589"/>
                  </a:cubicBezTo>
                  <a:cubicBezTo>
                    <a:pt x="1117" y="4589"/>
                    <a:pt x="1221" y="4534"/>
                    <a:pt x="1351" y="4402"/>
                  </a:cubicBezTo>
                  <a:cubicBezTo>
                    <a:pt x="1367" y="4404"/>
                    <a:pt x="1384" y="4405"/>
                    <a:pt x="1400" y="4405"/>
                  </a:cubicBezTo>
                  <a:cubicBezTo>
                    <a:pt x="1551" y="4405"/>
                    <a:pt x="1714" y="4313"/>
                    <a:pt x="1662" y="4136"/>
                  </a:cubicBezTo>
                  <a:cubicBezTo>
                    <a:pt x="1547" y="3825"/>
                    <a:pt x="1512" y="3259"/>
                    <a:pt x="1120" y="3178"/>
                  </a:cubicBezTo>
                  <a:cubicBezTo>
                    <a:pt x="1097" y="3097"/>
                    <a:pt x="1039" y="3063"/>
                    <a:pt x="1004" y="2982"/>
                  </a:cubicBezTo>
                  <a:cubicBezTo>
                    <a:pt x="1258" y="2901"/>
                    <a:pt x="1293" y="2532"/>
                    <a:pt x="1293" y="2324"/>
                  </a:cubicBezTo>
                  <a:cubicBezTo>
                    <a:pt x="1674" y="2301"/>
                    <a:pt x="1697" y="1770"/>
                    <a:pt x="1662" y="1493"/>
                  </a:cubicBezTo>
                  <a:lnTo>
                    <a:pt x="1662" y="1493"/>
                  </a:lnTo>
                  <a:cubicBezTo>
                    <a:pt x="1688" y="1504"/>
                    <a:pt x="1713" y="1510"/>
                    <a:pt x="1737" y="1510"/>
                  </a:cubicBezTo>
                  <a:cubicBezTo>
                    <a:pt x="1879" y="1510"/>
                    <a:pt x="1971" y="1320"/>
                    <a:pt x="2020" y="1181"/>
                  </a:cubicBezTo>
                  <a:cubicBezTo>
                    <a:pt x="2120" y="1305"/>
                    <a:pt x="2209" y="1357"/>
                    <a:pt x="2285" y="1357"/>
                  </a:cubicBezTo>
                  <a:cubicBezTo>
                    <a:pt x="2677" y="1357"/>
                    <a:pt x="2743" y="1"/>
                    <a:pt x="2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2"/>
            <p:cNvSpPr/>
            <p:nvPr/>
          </p:nvSpPr>
          <p:spPr>
            <a:xfrm>
              <a:off x="3350025" y="1944350"/>
              <a:ext cx="18300" cy="24350"/>
            </a:xfrm>
            <a:custGeom>
              <a:avLst/>
              <a:gdLst/>
              <a:ahLst/>
              <a:cxnLst/>
              <a:rect l="l" t="t" r="r" b="b"/>
              <a:pathLst>
                <a:path w="732" h="974" extrusionOk="0">
                  <a:moveTo>
                    <a:pt x="350" y="0"/>
                  </a:moveTo>
                  <a:cubicBezTo>
                    <a:pt x="290" y="0"/>
                    <a:pt x="224" y="72"/>
                    <a:pt x="162" y="253"/>
                  </a:cubicBezTo>
                  <a:cubicBezTo>
                    <a:pt x="0" y="427"/>
                    <a:pt x="58" y="692"/>
                    <a:pt x="196" y="911"/>
                  </a:cubicBezTo>
                  <a:cubicBezTo>
                    <a:pt x="267" y="955"/>
                    <a:pt x="327" y="974"/>
                    <a:pt x="377" y="974"/>
                  </a:cubicBezTo>
                  <a:cubicBezTo>
                    <a:pt x="732" y="974"/>
                    <a:pt x="575"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2"/>
            <p:cNvSpPr/>
            <p:nvPr/>
          </p:nvSpPr>
          <p:spPr>
            <a:xfrm>
              <a:off x="3204825" y="1913950"/>
              <a:ext cx="109150" cy="83900"/>
            </a:xfrm>
            <a:custGeom>
              <a:avLst/>
              <a:gdLst/>
              <a:ahLst/>
              <a:cxnLst/>
              <a:rect l="l" t="t" r="r" b="b"/>
              <a:pathLst>
                <a:path w="4366" h="3356" extrusionOk="0">
                  <a:moveTo>
                    <a:pt x="3785" y="0"/>
                  </a:moveTo>
                  <a:cubicBezTo>
                    <a:pt x="3747" y="0"/>
                    <a:pt x="3705" y="12"/>
                    <a:pt x="3661" y="38"/>
                  </a:cubicBezTo>
                  <a:cubicBezTo>
                    <a:pt x="3638" y="35"/>
                    <a:pt x="3616" y="33"/>
                    <a:pt x="3595" y="33"/>
                  </a:cubicBezTo>
                  <a:cubicBezTo>
                    <a:pt x="3327" y="33"/>
                    <a:pt x="3259" y="300"/>
                    <a:pt x="3280" y="546"/>
                  </a:cubicBezTo>
                  <a:cubicBezTo>
                    <a:pt x="3192" y="497"/>
                    <a:pt x="3053" y="372"/>
                    <a:pt x="2928" y="372"/>
                  </a:cubicBezTo>
                  <a:cubicBezTo>
                    <a:pt x="2906" y="372"/>
                    <a:pt x="2885" y="376"/>
                    <a:pt x="2865" y="384"/>
                  </a:cubicBezTo>
                  <a:cubicBezTo>
                    <a:pt x="2827" y="364"/>
                    <a:pt x="2787" y="355"/>
                    <a:pt x="2747" y="355"/>
                  </a:cubicBezTo>
                  <a:cubicBezTo>
                    <a:pt x="2606" y="355"/>
                    <a:pt x="2475" y="471"/>
                    <a:pt x="2484" y="615"/>
                  </a:cubicBezTo>
                  <a:cubicBezTo>
                    <a:pt x="2468" y="612"/>
                    <a:pt x="2453" y="611"/>
                    <a:pt x="2438" y="611"/>
                  </a:cubicBezTo>
                  <a:cubicBezTo>
                    <a:pt x="2233" y="611"/>
                    <a:pt x="2172" y="901"/>
                    <a:pt x="2172" y="1031"/>
                  </a:cubicBezTo>
                  <a:cubicBezTo>
                    <a:pt x="2118" y="1015"/>
                    <a:pt x="2036" y="1001"/>
                    <a:pt x="1951" y="1001"/>
                  </a:cubicBezTo>
                  <a:cubicBezTo>
                    <a:pt x="1782" y="1001"/>
                    <a:pt x="1603" y="1058"/>
                    <a:pt x="1618" y="1273"/>
                  </a:cubicBezTo>
                  <a:cubicBezTo>
                    <a:pt x="1041" y="1296"/>
                    <a:pt x="1179" y="1896"/>
                    <a:pt x="1133" y="2277"/>
                  </a:cubicBezTo>
                  <a:cubicBezTo>
                    <a:pt x="1099" y="2243"/>
                    <a:pt x="1087" y="2220"/>
                    <a:pt x="1041" y="2197"/>
                  </a:cubicBezTo>
                  <a:cubicBezTo>
                    <a:pt x="1029" y="2139"/>
                    <a:pt x="1041" y="2058"/>
                    <a:pt x="1018" y="1989"/>
                  </a:cubicBezTo>
                  <a:cubicBezTo>
                    <a:pt x="978" y="1797"/>
                    <a:pt x="877" y="1721"/>
                    <a:pt x="775" y="1721"/>
                  </a:cubicBezTo>
                  <a:cubicBezTo>
                    <a:pt x="584" y="1721"/>
                    <a:pt x="391" y="1990"/>
                    <a:pt x="602" y="2254"/>
                  </a:cubicBezTo>
                  <a:cubicBezTo>
                    <a:pt x="573" y="2246"/>
                    <a:pt x="540" y="2241"/>
                    <a:pt x="504" y="2241"/>
                  </a:cubicBezTo>
                  <a:cubicBezTo>
                    <a:pt x="399" y="2241"/>
                    <a:pt x="282" y="2286"/>
                    <a:pt x="256" y="2416"/>
                  </a:cubicBezTo>
                  <a:cubicBezTo>
                    <a:pt x="210" y="2577"/>
                    <a:pt x="141" y="2924"/>
                    <a:pt x="94" y="3005"/>
                  </a:cubicBezTo>
                  <a:cubicBezTo>
                    <a:pt x="0" y="3240"/>
                    <a:pt x="134" y="3355"/>
                    <a:pt x="289" y="3355"/>
                  </a:cubicBezTo>
                  <a:cubicBezTo>
                    <a:pt x="439" y="3355"/>
                    <a:pt x="608" y="3249"/>
                    <a:pt x="614" y="3039"/>
                  </a:cubicBezTo>
                  <a:cubicBezTo>
                    <a:pt x="663" y="2850"/>
                    <a:pt x="745" y="2824"/>
                    <a:pt x="831" y="2824"/>
                  </a:cubicBezTo>
                  <a:cubicBezTo>
                    <a:pt x="865" y="2824"/>
                    <a:pt x="899" y="2828"/>
                    <a:pt x="932" y="2828"/>
                  </a:cubicBezTo>
                  <a:cubicBezTo>
                    <a:pt x="1012" y="2828"/>
                    <a:pt x="1087" y="2805"/>
                    <a:pt x="1133" y="2647"/>
                  </a:cubicBezTo>
                  <a:cubicBezTo>
                    <a:pt x="1154" y="2649"/>
                    <a:pt x="1174" y="2650"/>
                    <a:pt x="1193" y="2650"/>
                  </a:cubicBezTo>
                  <a:cubicBezTo>
                    <a:pt x="1590" y="2650"/>
                    <a:pt x="1655" y="2203"/>
                    <a:pt x="1699" y="1850"/>
                  </a:cubicBezTo>
                  <a:cubicBezTo>
                    <a:pt x="1775" y="1952"/>
                    <a:pt x="1898" y="2006"/>
                    <a:pt x="2012" y="2006"/>
                  </a:cubicBezTo>
                  <a:cubicBezTo>
                    <a:pt x="2157" y="2006"/>
                    <a:pt x="2287" y="1917"/>
                    <a:pt x="2287" y="1723"/>
                  </a:cubicBezTo>
                  <a:cubicBezTo>
                    <a:pt x="2403" y="1723"/>
                    <a:pt x="2484" y="1643"/>
                    <a:pt x="2565" y="1550"/>
                  </a:cubicBezTo>
                  <a:cubicBezTo>
                    <a:pt x="2607" y="1604"/>
                    <a:pt x="2680" y="1630"/>
                    <a:pt x="2755" y="1630"/>
                  </a:cubicBezTo>
                  <a:cubicBezTo>
                    <a:pt x="2841" y="1630"/>
                    <a:pt x="2931" y="1595"/>
                    <a:pt x="2980" y="1527"/>
                  </a:cubicBezTo>
                  <a:cubicBezTo>
                    <a:pt x="2992" y="1529"/>
                    <a:pt x="3004" y="1530"/>
                    <a:pt x="3017" y="1530"/>
                  </a:cubicBezTo>
                  <a:cubicBezTo>
                    <a:pt x="3134" y="1530"/>
                    <a:pt x="3259" y="1435"/>
                    <a:pt x="3280" y="1331"/>
                  </a:cubicBezTo>
                  <a:cubicBezTo>
                    <a:pt x="3349" y="1362"/>
                    <a:pt x="3424" y="1377"/>
                    <a:pt x="3490" y="1377"/>
                  </a:cubicBezTo>
                  <a:cubicBezTo>
                    <a:pt x="3523" y="1377"/>
                    <a:pt x="3553" y="1373"/>
                    <a:pt x="3580" y="1366"/>
                  </a:cubicBezTo>
                  <a:cubicBezTo>
                    <a:pt x="3639" y="1424"/>
                    <a:pt x="3707" y="1450"/>
                    <a:pt x="3773" y="1450"/>
                  </a:cubicBezTo>
                  <a:cubicBezTo>
                    <a:pt x="3928" y="1450"/>
                    <a:pt x="4073" y="1309"/>
                    <a:pt x="4065" y="1123"/>
                  </a:cubicBezTo>
                  <a:lnTo>
                    <a:pt x="4065" y="1123"/>
                  </a:lnTo>
                  <a:cubicBezTo>
                    <a:pt x="4068" y="1123"/>
                    <a:pt x="4070" y="1123"/>
                    <a:pt x="4073" y="1123"/>
                  </a:cubicBezTo>
                  <a:cubicBezTo>
                    <a:pt x="4365" y="1123"/>
                    <a:pt x="4363" y="499"/>
                    <a:pt x="4134" y="407"/>
                  </a:cubicBezTo>
                  <a:cubicBezTo>
                    <a:pt x="4077" y="255"/>
                    <a:pt x="3965" y="0"/>
                    <a:pt x="37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2"/>
            <p:cNvSpPr/>
            <p:nvPr/>
          </p:nvSpPr>
          <p:spPr>
            <a:xfrm>
              <a:off x="3176150" y="1911950"/>
              <a:ext cx="70650" cy="65800"/>
            </a:xfrm>
            <a:custGeom>
              <a:avLst/>
              <a:gdLst/>
              <a:ahLst/>
              <a:cxnLst/>
              <a:rect l="l" t="t" r="r" b="b"/>
              <a:pathLst>
                <a:path w="2826" h="2632" extrusionOk="0">
                  <a:moveTo>
                    <a:pt x="1446" y="0"/>
                  </a:moveTo>
                  <a:cubicBezTo>
                    <a:pt x="1376" y="0"/>
                    <a:pt x="1307" y="26"/>
                    <a:pt x="1253" y="83"/>
                  </a:cubicBezTo>
                  <a:cubicBezTo>
                    <a:pt x="1057" y="107"/>
                    <a:pt x="999" y="361"/>
                    <a:pt x="964" y="522"/>
                  </a:cubicBezTo>
                  <a:cubicBezTo>
                    <a:pt x="923" y="468"/>
                    <a:pt x="865" y="446"/>
                    <a:pt x="807" y="446"/>
                  </a:cubicBezTo>
                  <a:cubicBezTo>
                    <a:pt x="702" y="446"/>
                    <a:pt x="594" y="518"/>
                    <a:pt x="572" y="614"/>
                  </a:cubicBezTo>
                  <a:cubicBezTo>
                    <a:pt x="480" y="638"/>
                    <a:pt x="387" y="707"/>
                    <a:pt x="376" y="811"/>
                  </a:cubicBezTo>
                  <a:cubicBezTo>
                    <a:pt x="342" y="1321"/>
                    <a:pt x="0" y="2374"/>
                    <a:pt x="557" y="2374"/>
                  </a:cubicBezTo>
                  <a:cubicBezTo>
                    <a:pt x="580" y="2374"/>
                    <a:pt x="604" y="2373"/>
                    <a:pt x="630" y="2369"/>
                  </a:cubicBezTo>
                  <a:cubicBezTo>
                    <a:pt x="780" y="2556"/>
                    <a:pt x="900" y="2631"/>
                    <a:pt x="991" y="2631"/>
                  </a:cubicBezTo>
                  <a:cubicBezTo>
                    <a:pt x="1250" y="2631"/>
                    <a:pt x="1286" y="2031"/>
                    <a:pt x="1184" y="1665"/>
                  </a:cubicBezTo>
                  <a:cubicBezTo>
                    <a:pt x="1264" y="1526"/>
                    <a:pt x="1288" y="1342"/>
                    <a:pt x="1264" y="1215"/>
                  </a:cubicBezTo>
                  <a:cubicBezTo>
                    <a:pt x="1322" y="1180"/>
                    <a:pt x="1368" y="1111"/>
                    <a:pt x="1368" y="1042"/>
                  </a:cubicBezTo>
                  <a:cubicBezTo>
                    <a:pt x="1441" y="1123"/>
                    <a:pt x="1541" y="1183"/>
                    <a:pt x="1643" y="1183"/>
                  </a:cubicBezTo>
                  <a:cubicBezTo>
                    <a:pt x="1671" y="1183"/>
                    <a:pt x="1699" y="1178"/>
                    <a:pt x="1726" y="1168"/>
                  </a:cubicBezTo>
                  <a:cubicBezTo>
                    <a:pt x="1778" y="1284"/>
                    <a:pt x="1905" y="1345"/>
                    <a:pt x="2028" y="1345"/>
                  </a:cubicBezTo>
                  <a:cubicBezTo>
                    <a:pt x="2150" y="1345"/>
                    <a:pt x="2269" y="1284"/>
                    <a:pt x="2303" y="1157"/>
                  </a:cubicBezTo>
                  <a:cubicBezTo>
                    <a:pt x="2330" y="1162"/>
                    <a:pt x="2355" y="1165"/>
                    <a:pt x="2379" y="1165"/>
                  </a:cubicBezTo>
                  <a:cubicBezTo>
                    <a:pt x="2826" y="1165"/>
                    <a:pt x="2535" y="232"/>
                    <a:pt x="2177" y="232"/>
                  </a:cubicBezTo>
                  <a:cubicBezTo>
                    <a:pt x="2104" y="232"/>
                    <a:pt x="2029" y="270"/>
                    <a:pt x="1957" y="361"/>
                  </a:cubicBezTo>
                  <a:cubicBezTo>
                    <a:pt x="1899" y="303"/>
                    <a:pt x="1819" y="257"/>
                    <a:pt x="1749" y="257"/>
                  </a:cubicBezTo>
                  <a:cubicBezTo>
                    <a:pt x="1726" y="103"/>
                    <a:pt x="1585" y="0"/>
                    <a:pt x="14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2"/>
            <p:cNvSpPr/>
            <p:nvPr/>
          </p:nvSpPr>
          <p:spPr>
            <a:xfrm>
              <a:off x="3518075" y="1843950"/>
              <a:ext cx="33950" cy="38350"/>
            </a:xfrm>
            <a:custGeom>
              <a:avLst/>
              <a:gdLst/>
              <a:ahLst/>
              <a:cxnLst/>
              <a:rect l="l" t="t" r="r" b="b"/>
              <a:pathLst>
                <a:path w="1358" h="1534" extrusionOk="0">
                  <a:moveTo>
                    <a:pt x="360" y="0"/>
                  </a:moveTo>
                  <a:cubicBezTo>
                    <a:pt x="1" y="0"/>
                    <a:pt x="191" y="922"/>
                    <a:pt x="550" y="1014"/>
                  </a:cubicBezTo>
                  <a:cubicBezTo>
                    <a:pt x="582" y="1252"/>
                    <a:pt x="798" y="1533"/>
                    <a:pt x="1005" y="1533"/>
                  </a:cubicBezTo>
                  <a:cubicBezTo>
                    <a:pt x="1100" y="1533"/>
                    <a:pt x="1193" y="1474"/>
                    <a:pt x="1266" y="1326"/>
                  </a:cubicBezTo>
                  <a:cubicBezTo>
                    <a:pt x="1358" y="1095"/>
                    <a:pt x="1127" y="957"/>
                    <a:pt x="1092" y="726"/>
                  </a:cubicBezTo>
                  <a:cubicBezTo>
                    <a:pt x="1058" y="553"/>
                    <a:pt x="1000" y="345"/>
                    <a:pt x="746" y="206"/>
                  </a:cubicBezTo>
                  <a:cubicBezTo>
                    <a:pt x="578" y="59"/>
                    <a:pt x="452" y="0"/>
                    <a:pt x="3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2"/>
            <p:cNvSpPr/>
            <p:nvPr/>
          </p:nvSpPr>
          <p:spPr>
            <a:xfrm>
              <a:off x="3484775" y="1859275"/>
              <a:ext cx="40900" cy="86650"/>
            </a:xfrm>
            <a:custGeom>
              <a:avLst/>
              <a:gdLst/>
              <a:ahLst/>
              <a:cxnLst/>
              <a:rect l="l" t="t" r="r" b="b"/>
              <a:pathLst>
                <a:path w="1636" h="3466" extrusionOk="0">
                  <a:moveTo>
                    <a:pt x="1304" y="1"/>
                  </a:moveTo>
                  <a:cubicBezTo>
                    <a:pt x="1238" y="1"/>
                    <a:pt x="1166" y="24"/>
                    <a:pt x="1097" y="78"/>
                  </a:cubicBezTo>
                  <a:cubicBezTo>
                    <a:pt x="1087" y="76"/>
                    <a:pt x="1077" y="75"/>
                    <a:pt x="1067" y="75"/>
                  </a:cubicBezTo>
                  <a:cubicBezTo>
                    <a:pt x="959" y="75"/>
                    <a:pt x="843" y="183"/>
                    <a:pt x="843" y="321"/>
                  </a:cubicBezTo>
                  <a:cubicBezTo>
                    <a:pt x="901" y="782"/>
                    <a:pt x="566" y="805"/>
                    <a:pt x="428" y="1198"/>
                  </a:cubicBezTo>
                  <a:cubicBezTo>
                    <a:pt x="81" y="1198"/>
                    <a:pt x="174" y="1648"/>
                    <a:pt x="162" y="1867"/>
                  </a:cubicBezTo>
                  <a:cubicBezTo>
                    <a:pt x="0" y="2052"/>
                    <a:pt x="208" y="2387"/>
                    <a:pt x="208" y="2571"/>
                  </a:cubicBezTo>
                  <a:cubicBezTo>
                    <a:pt x="162" y="2837"/>
                    <a:pt x="277" y="3022"/>
                    <a:pt x="277" y="3252"/>
                  </a:cubicBezTo>
                  <a:cubicBezTo>
                    <a:pt x="277" y="3376"/>
                    <a:pt x="398" y="3465"/>
                    <a:pt x="517" y="3465"/>
                  </a:cubicBezTo>
                  <a:cubicBezTo>
                    <a:pt x="554" y="3465"/>
                    <a:pt x="591" y="3456"/>
                    <a:pt x="624" y="3437"/>
                  </a:cubicBezTo>
                  <a:cubicBezTo>
                    <a:pt x="889" y="3079"/>
                    <a:pt x="543" y="2468"/>
                    <a:pt x="658" y="1994"/>
                  </a:cubicBezTo>
                  <a:cubicBezTo>
                    <a:pt x="1005" y="1890"/>
                    <a:pt x="797" y="1302"/>
                    <a:pt x="1132" y="1186"/>
                  </a:cubicBezTo>
                  <a:cubicBezTo>
                    <a:pt x="1241" y="1286"/>
                    <a:pt x="1323" y="1327"/>
                    <a:pt x="1384" y="1327"/>
                  </a:cubicBezTo>
                  <a:cubicBezTo>
                    <a:pt x="1629" y="1327"/>
                    <a:pt x="1549" y="671"/>
                    <a:pt x="1559" y="413"/>
                  </a:cubicBezTo>
                  <a:cubicBezTo>
                    <a:pt x="1636" y="191"/>
                    <a:pt x="1491" y="1"/>
                    <a:pt x="1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2"/>
            <p:cNvSpPr/>
            <p:nvPr/>
          </p:nvSpPr>
          <p:spPr>
            <a:xfrm>
              <a:off x="3428000" y="1917450"/>
              <a:ext cx="60100" cy="127900"/>
            </a:xfrm>
            <a:custGeom>
              <a:avLst/>
              <a:gdLst/>
              <a:ahLst/>
              <a:cxnLst/>
              <a:rect l="l" t="t" r="r" b="b"/>
              <a:pathLst>
                <a:path w="2404" h="5116" extrusionOk="0">
                  <a:moveTo>
                    <a:pt x="1521" y="1976"/>
                  </a:moveTo>
                  <a:lnTo>
                    <a:pt x="1521" y="1999"/>
                  </a:lnTo>
                  <a:lnTo>
                    <a:pt x="1487" y="2033"/>
                  </a:lnTo>
                  <a:cubicBezTo>
                    <a:pt x="1463" y="2010"/>
                    <a:pt x="1463" y="2010"/>
                    <a:pt x="1463" y="1999"/>
                  </a:cubicBezTo>
                  <a:lnTo>
                    <a:pt x="1521" y="1976"/>
                  </a:lnTo>
                  <a:close/>
                  <a:moveTo>
                    <a:pt x="1723" y="0"/>
                  </a:moveTo>
                  <a:cubicBezTo>
                    <a:pt x="1379" y="0"/>
                    <a:pt x="1440" y="1519"/>
                    <a:pt x="1440" y="1803"/>
                  </a:cubicBezTo>
                  <a:cubicBezTo>
                    <a:pt x="1290" y="1930"/>
                    <a:pt x="1383" y="2172"/>
                    <a:pt x="1371" y="2345"/>
                  </a:cubicBezTo>
                  <a:cubicBezTo>
                    <a:pt x="1279" y="2461"/>
                    <a:pt x="1279" y="2634"/>
                    <a:pt x="1267" y="2772"/>
                  </a:cubicBezTo>
                  <a:cubicBezTo>
                    <a:pt x="1221" y="2622"/>
                    <a:pt x="1175" y="2495"/>
                    <a:pt x="1002" y="2449"/>
                  </a:cubicBezTo>
                  <a:cubicBezTo>
                    <a:pt x="1094" y="2091"/>
                    <a:pt x="586" y="1803"/>
                    <a:pt x="275" y="1803"/>
                  </a:cubicBezTo>
                  <a:cubicBezTo>
                    <a:pt x="272" y="1803"/>
                    <a:pt x="269" y="1802"/>
                    <a:pt x="267" y="1802"/>
                  </a:cubicBezTo>
                  <a:cubicBezTo>
                    <a:pt x="0" y="1802"/>
                    <a:pt x="136" y="2381"/>
                    <a:pt x="113" y="2518"/>
                  </a:cubicBezTo>
                  <a:cubicBezTo>
                    <a:pt x="130" y="2663"/>
                    <a:pt x="210" y="2682"/>
                    <a:pt x="325" y="2682"/>
                  </a:cubicBezTo>
                  <a:cubicBezTo>
                    <a:pt x="366" y="2682"/>
                    <a:pt x="411" y="2680"/>
                    <a:pt x="459" y="2680"/>
                  </a:cubicBezTo>
                  <a:lnTo>
                    <a:pt x="459" y="2691"/>
                  </a:lnTo>
                  <a:cubicBezTo>
                    <a:pt x="44" y="2922"/>
                    <a:pt x="759" y="3361"/>
                    <a:pt x="655" y="3661"/>
                  </a:cubicBezTo>
                  <a:cubicBezTo>
                    <a:pt x="680" y="3827"/>
                    <a:pt x="776" y="3896"/>
                    <a:pt x="883" y="3896"/>
                  </a:cubicBezTo>
                  <a:cubicBezTo>
                    <a:pt x="1029" y="3896"/>
                    <a:pt x="1194" y="3767"/>
                    <a:pt x="1221" y="3580"/>
                  </a:cubicBezTo>
                  <a:cubicBezTo>
                    <a:pt x="1267" y="3557"/>
                    <a:pt x="1290" y="3546"/>
                    <a:pt x="1325" y="3522"/>
                  </a:cubicBezTo>
                  <a:cubicBezTo>
                    <a:pt x="1336" y="3580"/>
                    <a:pt x="1336" y="3638"/>
                    <a:pt x="1383" y="3673"/>
                  </a:cubicBezTo>
                  <a:cubicBezTo>
                    <a:pt x="1383" y="3883"/>
                    <a:pt x="1373" y="4285"/>
                    <a:pt x="1651" y="4285"/>
                  </a:cubicBezTo>
                  <a:cubicBezTo>
                    <a:pt x="1678" y="4285"/>
                    <a:pt x="1708" y="4281"/>
                    <a:pt x="1740" y="4273"/>
                  </a:cubicBezTo>
                  <a:cubicBezTo>
                    <a:pt x="1833" y="4538"/>
                    <a:pt x="1787" y="4942"/>
                    <a:pt x="2041" y="5104"/>
                  </a:cubicBezTo>
                  <a:cubicBezTo>
                    <a:pt x="2065" y="5112"/>
                    <a:pt x="2090" y="5116"/>
                    <a:pt x="2114" y="5116"/>
                  </a:cubicBezTo>
                  <a:cubicBezTo>
                    <a:pt x="2264" y="5116"/>
                    <a:pt x="2403" y="4976"/>
                    <a:pt x="2364" y="4827"/>
                  </a:cubicBezTo>
                  <a:cubicBezTo>
                    <a:pt x="1948" y="3326"/>
                    <a:pt x="2179" y="1791"/>
                    <a:pt x="2017" y="256"/>
                  </a:cubicBezTo>
                  <a:cubicBezTo>
                    <a:pt x="1896" y="75"/>
                    <a:pt x="1799" y="0"/>
                    <a:pt x="1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2"/>
            <p:cNvSpPr/>
            <p:nvPr/>
          </p:nvSpPr>
          <p:spPr>
            <a:xfrm>
              <a:off x="3510750" y="2001150"/>
              <a:ext cx="71550" cy="62500"/>
            </a:xfrm>
            <a:custGeom>
              <a:avLst/>
              <a:gdLst/>
              <a:ahLst/>
              <a:cxnLst/>
              <a:rect l="l" t="t" r="r" b="b"/>
              <a:pathLst>
                <a:path w="2862" h="2500" extrusionOk="0">
                  <a:moveTo>
                    <a:pt x="1334" y="0"/>
                  </a:moveTo>
                  <a:cubicBezTo>
                    <a:pt x="1159" y="0"/>
                    <a:pt x="984" y="113"/>
                    <a:pt x="994" y="297"/>
                  </a:cubicBezTo>
                  <a:lnTo>
                    <a:pt x="994" y="297"/>
                  </a:lnTo>
                  <a:cubicBezTo>
                    <a:pt x="954" y="147"/>
                    <a:pt x="810" y="59"/>
                    <a:pt x="680" y="59"/>
                  </a:cubicBezTo>
                  <a:cubicBezTo>
                    <a:pt x="556" y="59"/>
                    <a:pt x="445" y="139"/>
                    <a:pt x="450" y="325"/>
                  </a:cubicBezTo>
                  <a:cubicBezTo>
                    <a:pt x="405" y="241"/>
                    <a:pt x="318" y="182"/>
                    <a:pt x="232" y="182"/>
                  </a:cubicBezTo>
                  <a:cubicBezTo>
                    <a:pt x="187" y="182"/>
                    <a:pt x="143" y="197"/>
                    <a:pt x="104" y="232"/>
                  </a:cubicBezTo>
                  <a:cubicBezTo>
                    <a:pt x="23" y="301"/>
                    <a:pt x="0" y="428"/>
                    <a:pt x="58" y="521"/>
                  </a:cubicBezTo>
                  <a:cubicBezTo>
                    <a:pt x="264" y="690"/>
                    <a:pt x="311" y="1484"/>
                    <a:pt x="594" y="1484"/>
                  </a:cubicBezTo>
                  <a:cubicBezTo>
                    <a:pt x="659" y="1484"/>
                    <a:pt x="736" y="1442"/>
                    <a:pt x="831" y="1340"/>
                  </a:cubicBezTo>
                  <a:cubicBezTo>
                    <a:pt x="871" y="1446"/>
                    <a:pt x="982" y="1506"/>
                    <a:pt x="1092" y="1506"/>
                  </a:cubicBezTo>
                  <a:cubicBezTo>
                    <a:pt x="1174" y="1506"/>
                    <a:pt x="1255" y="1472"/>
                    <a:pt x="1305" y="1398"/>
                  </a:cubicBezTo>
                  <a:cubicBezTo>
                    <a:pt x="1374" y="1525"/>
                    <a:pt x="1478" y="1640"/>
                    <a:pt x="1616" y="1640"/>
                  </a:cubicBezTo>
                  <a:cubicBezTo>
                    <a:pt x="1700" y="1860"/>
                    <a:pt x="1840" y="2230"/>
                    <a:pt x="2106" y="2230"/>
                  </a:cubicBezTo>
                  <a:cubicBezTo>
                    <a:pt x="2133" y="2230"/>
                    <a:pt x="2163" y="2226"/>
                    <a:pt x="2193" y="2218"/>
                  </a:cubicBezTo>
                  <a:cubicBezTo>
                    <a:pt x="2334" y="2419"/>
                    <a:pt x="2445" y="2500"/>
                    <a:pt x="2527" y="2500"/>
                  </a:cubicBezTo>
                  <a:cubicBezTo>
                    <a:pt x="2862" y="2500"/>
                    <a:pt x="2712" y="1154"/>
                    <a:pt x="2136" y="1154"/>
                  </a:cubicBezTo>
                  <a:cubicBezTo>
                    <a:pt x="2125" y="1154"/>
                    <a:pt x="2113" y="1155"/>
                    <a:pt x="2101" y="1156"/>
                  </a:cubicBezTo>
                  <a:cubicBezTo>
                    <a:pt x="2043" y="1040"/>
                    <a:pt x="1916" y="890"/>
                    <a:pt x="1755" y="832"/>
                  </a:cubicBezTo>
                  <a:cubicBezTo>
                    <a:pt x="1639" y="578"/>
                    <a:pt x="1732" y="244"/>
                    <a:pt x="1535" y="59"/>
                  </a:cubicBezTo>
                  <a:cubicBezTo>
                    <a:pt x="1477" y="19"/>
                    <a:pt x="1405" y="0"/>
                    <a:pt x="1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2"/>
            <p:cNvSpPr/>
            <p:nvPr/>
          </p:nvSpPr>
          <p:spPr>
            <a:xfrm>
              <a:off x="3593575" y="2046425"/>
              <a:ext cx="28875" cy="47975"/>
            </a:xfrm>
            <a:custGeom>
              <a:avLst/>
              <a:gdLst/>
              <a:ahLst/>
              <a:cxnLst/>
              <a:rect l="l" t="t" r="r" b="b"/>
              <a:pathLst>
                <a:path w="1155" h="1919" extrusionOk="0">
                  <a:moveTo>
                    <a:pt x="184" y="1"/>
                  </a:moveTo>
                  <a:cubicBezTo>
                    <a:pt x="173" y="1"/>
                    <a:pt x="162" y="1"/>
                    <a:pt x="150" y="3"/>
                  </a:cubicBezTo>
                  <a:cubicBezTo>
                    <a:pt x="46" y="49"/>
                    <a:pt x="0" y="164"/>
                    <a:pt x="35" y="268"/>
                  </a:cubicBezTo>
                  <a:cubicBezTo>
                    <a:pt x="346" y="764"/>
                    <a:pt x="196" y="1619"/>
                    <a:pt x="704" y="1919"/>
                  </a:cubicBezTo>
                  <a:cubicBezTo>
                    <a:pt x="1154" y="1838"/>
                    <a:pt x="808" y="1203"/>
                    <a:pt x="727" y="937"/>
                  </a:cubicBezTo>
                  <a:cubicBezTo>
                    <a:pt x="593" y="736"/>
                    <a:pt x="55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2"/>
            <p:cNvSpPr/>
            <p:nvPr/>
          </p:nvSpPr>
          <p:spPr>
            <a:xfrm>
              <a:off x="3617375" y="2056800"/>
              <a:ext cx="51275" cy="57500"/>
            </a:xfrm>
            <a:custGeom>
              <a:avLst/>
              <a:gdLst/>
              <a:ahLst/>
              <a:cxnLst/>
              <a:rect l="l" t="t" r="r" b="b"/>
              <a:pathLst>
                <a:path w="2051" h="2300" extrusionOk="0">
                  <a:moveTo>
                    <a:pt x="1731" y="1"/>
                  </a:moveTo>
                  <a:cubicBezTo>
                    <a:pt x="1641" y="1"/>
                    <a:pt x="1525" y="111"/>
                    <a:pt x="1391" y="396"/>
                  </a:cubicBezTo>
                  <a:cubicBezTo>
                    <a:pt x="1379" y="394"/>
                    <a:pt x="1367" y="393"/>
                    <a:pt x="1356" y="393"/>
                  </a:cubicBezTo>
                  <a:cubicBezTo>
                    <a:pt x="1223" y="393"/>
                    <a:pt x="1118" y="509"/>
                    <a:pt x="1033" y="615"/>
                  </a:cubicBezTo>
                  <a:cubicBezTo>
                    <a:pt x="990" y="416"/>
                    <a:pt x="856" y="100"/>
                    <a:pt x="680" y="100"/>
                  </a:cubicBezTo>
                  <a:cubicBezTo>
                    <a:pt x="621" y="100"/>
                    <a:pt x="557" y="136"/>
                    <a:pt x="491" y="222"/>
                  </a:cubicBezTo>
                  <a:cubicBezTo>
                    <a:pt x="440" y="156"/>
                    <a:pt x="377" y="129"/>
                    <a:pt x="318" y="129"/>
                  </a:cubicBezTo>
                  <a:cubicBezTo>
                    <a:pt x="149" y="129"/>
                    <a:pt x="0" y="346"/>
                    <a:pt x="179" y="499"/>
                  </a:cubicBezTo>
                  <a:cubicBezTo>
                    <a:pt x="225" y="522"/>
                    <a:pt x="225" y="580"/>
                    <a:pt x="202" y="707"/>
                  </a:cubicBezTo>
                  <a:cubicBezTo>
                    <a:pt x="105" y="911"/>
                    <a:pt x="260" y="1189"/>
                    <a:pt x="412" y="1189"/>
                  </a:cubicBezTo>
                  <a:cubicBezTo>
                    <a:pt x="476" y="1189"/>
                    <a:pt x="539" y="1141"/>
                    <a:pt x="583" y="1019"/>
                  </a:cubicBezTo>
                  <a:lnTo>
                    <a:pt x="583" y="1019"/>
                  </a:lnTo>
                  <a:cubicBezTo>
                    <a:pt x="652" y="1246"/>
                    <a:pt x="552" y="1720"/>
                    <a:pt x="834" y="1720"/>
                  </a:cubicBezTo>
                  <a:cubicBezTo>
                    <a:pt x="882" y="1720"/>
                    <a:pt x="939" y="1706"/>
                    <a:pt x="1010" y="1677"/>
                  </a:cubicBezTo>
                  <a:cubicBezTo>
                    <a:pt x="1045" y="1838"/>
                    <a:pt x="1091" y="1931"/>
                    <a:pt x="1160" y="2000"/>
                  </a:cubicBezTo>
                  <a:cubicBezTo>
                    <a:pt x="1156" y="2213"/>
                    <a:pt x="1228" y="2299"/>
                    <a:pt x="1309" y="2299"/>
                  </a:cubicBezTo>
                  <a:cubicBezTo>
                    <a:pt x="1424" y="2299"/>
                    <a:pt x="1556" y="2118"/>
                    <a:pt x="1495" y="1873"/>
                  </a:cubicBezTo>
                  <a:cubicBezTo>
                    <a:pt x="1564" y="1700"/>
                    <a:pt x="1610" y="1423"/>
                    <a:pt x="1668" y="1215"/>
                  </a:cubicBezTo>
                  <a:cubicBezTo>
                    <a:pt x="2051" y="1024"/>
                    <a:pt x="2008" y="1"/>
                    <a:pt x="17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2"/>
            <p:cNvSpPr/>
            <p:nvPr/>
          </p:nvSpPr>
          <p:spPr>
            <a:xfrm>
              <a:off x="3634825" y="2039650"/>
              <a:ext cx="13975" cy="23025"/>
            </a:xfrm>
            <a:custGeom>
              <a:avLst/>
              <a:gdLst/>
              <a:ahLst/>
              <a:cxnLst/>
              <a:rect l="l" t="t" r="r" b="b"/>
              <a:pathLst>
                <a:path w="559" h="921" extrusionOk="0">
                  <a:moveTo>
                    <a:pt x="272" y="0"/>
                  </a:moveTo>
                  <a:cubicBezTo>
                    <a:pt x="242" y="0"/>
                    <a:pt x="210" y="10"/>
                    <a:pt x="174" y="31"/>
                  </a:cubicBezTo>
                  <a:cubicBezTo>
                    <a:pt x="35" y="158"/>
                    <a:pt x="1" y="908"/>
                    <a:pt x="266" y="920"/>
                  </a:cubicBezTo>
                  <a:cubicBezTo>
                    <a:pt x="269" y="920"/>
                    <a:pt x="272" y="920"/>
                    <a:pt x="275" y="920"/>
                  </a:cubicBezTo>
                  <a:cubicBezTo>
                    <a:pt x="529" y="920"/>
                    <a:pt x="559"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2"/>
            <p:cNvSpPr/>
            <p:nvPr/>
          </p:nvSpPr>
          <p:spPr>
            <a:xfrm>
              <a:off x="3620100" y="1932675"/>
              <a:ext cx="38425" cy="104625"/>
            </a:xfrm>
            <a:custGeom>
              <a:avLst/>
              <a:gdLst/>
              <a:ahLst/>
              <a:cxnLst/>
              <a:rect l="l" t="t" r="r" b="b"/>
              <a:pathLst>
                <a:path w="1537" h="4185" extrusionOk="0">
                  <a:moveTo>
                    <a:pt x="744" y="0"/>
                  </a:moveTo>
                  <a:cubicBezTo>
                    <a:pt x="487" y="0"/>
                    <a:pt x="586" y="549"/>
                    <a:pt x="693" y="743"/>
                  </a:cubicBezTo>
                  <a:cubicBezTo>
                    <a:pt x="809" y="974"/>
                    <a:pt x="705" y="1286"/>
                    <a:pt x="786" y="1517"/>
                  </a:cubicBezTo>
                  <a:cubicBezTo>
                    <a:pt x="687" y="1254"/>
                    <a:pt x="537" y="1053"/>
                    <a:pt x="334" y="1053"/>
                  </a:cubicBezTo>
                  <a:cubicBezTo>
                    <a:pt x="323" y="1053"/>
                    <a:pt x="312" y="1054"/>
                    <a:pt x="301" y="1055"/>
                  </a:cubicBezTo>
                  <a:cubicBezTo>
                    <a:pt x="1" y="1436"/>
                    <a:pt x="440" y="2059"/>
                    <a:pt x="451" y="2521"/>
                  </a:cubicBezTo>
                  <a:cubicBezTo>
                    <a:pt x="393" y="2994"/>
                    <a:pt x="278" y="3698"/>
                    <a:pt x="509" y="4125"/>
                  </a:cubicBezTo>
                  <a:cubicBezTo>
                    <a:pt x="569" y="4166"/>
                    <a:pt x="633" y="4184"/>
                    <a:pt x="694" y="4184"/>
                  </a:cubicBezTo>
                  <a:cubicBezTo>
                    <a:pt x="998" y="4184"/>
                    <a:pt x="1268" y="3753"/>
                    <a:pt x="1028" y="3514"/>
                  </a:cubicBezTo>
                  <a:cubicBezTo>
                    <a:pt x="982" y="3167"/>
                    <a:pt x="994" y="2163"/>
                    <a:pt x="797" y="1551"/>
                  </a:cubicBezTo>
                  <a:lnTo>
                    <a:pt x="797" y="1551"/>
                  </a:lnTo>
                  <a:cubicBezTo>
                    <a:pt x="820" y="1621"/>
                    <a:pt x="867" y="1678"/>
                    <a:pt x="959" y="1725"/>
                  </a:cubicBezTo>
                  <a:cubicBezTo>
                    <a:pt x="928" y="1965"/>
                    <a:pt x="1099" y="2189"/>
                    <a:pt x="1271" y="2189"/>
                  </a:cubicBezTo>
                  <a:cubicBezTo>
                    <a:pt x="1356" y="2189"/>
                    <a:pt x="1441" y="2135"/>
                    <a:pt x="1501" y="2002"/>
                  </a:cubicBezTo>
                  <a:cubicBezTo>
                    <a:pt x="1536" y="1667"/>
                    <a:pt x="1455" y="1182"/>
                    <a:pt x="1317" y="870"/>
                  </a:cubicBezTo>
                  <a:cubicBezTo>
                    <a:pt x="1167" y="617"/>
                    <a:pt x="1155" y="293"/>
                    <a:pt x="924" y="62"/>
                  </a:cubicBezTo>
                  <a:cubicBezTo>
                    <a:pt x="850" y="19"/>
                    <a:pt x="791" y="0"/>
                    <a:pt x="7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2"/>
            <p:cNvSpPr/>
            <p:nvPr/>
          </p:nvSpPr>
          <p:spPr>
            <a:xfrm>
              <a:off x="3664525" y="1952350"/>
              <a:ext cx="62600" cy="33475"/>
            </a:xfrm>
            <a:custGeom>
              <a:avLst/>
              <a:gdLst/>
              <a:ahLst/>
              <a:cxnLst/>
              <a:rect l="l" t="t" r="r" b="b"/>
              <a:pathLst>
                <a:path w="2504" h="1339" extrusionOk="0">
                  <a:moveTo>
                    <a:pt x="1873" y="1"/>
                  </a:moveTo>
                  <a:cubicBezTo>
                    <a:pt x="1854" y="1"/>
                    <a:pt x="1835" y="1"/>
                    <a:pt x="1814" y="3"/>
                  </a:cubicBezTo>
                  <a:cubicBezTo>
                    <a:pt x="1721" y="60"/>
                    <a:pt x="1617" y="130"/>
                    <a:pt x="1548" y="222"/>
                  </a:cubicBezTo>
                  <a:cubicBezTo>
                    <a:pt x="1487" y="135"/>
                    <a:pt x="1390" y="96"/>
                    <a:pt x="1288" y="96"/>
                  </a:cubicBezTo>
                  <a:cubicBezTo>
                    <a:pt x="1160" y="96"/>
                    <a:pt x="1025" y="159"/>
                    <a:pt x="948" y="268"/>
                  </a:cubicBezTo>
                  <a:cubicBezTo>
                    <a:pt x="929" y="261"/>
                    <a:pt x="910" y="258"/>
                    <a:pt x="890" y="258"/>
                  </a:cubicBezTo>
                  <a:cubicBezTo>
                    <a:pt x="812" y="258"/>
                    <a:pt x="731" y="308"/>
                    <a:pt x="694" y="372"/>
                  </a:cubicBezTo>
                  <a:cubicBezTo>
                    <a:pt x="655" y="302"/>
                    <a:pt x="574" y="263"/>
                    <a:pt x="497" y="263"/>
                  </a:cubicBezTo>
                  <a:cubicBezTo>
                    <a:pt x="460" y="263"/>
                    <a:pt x="424" y="272"/>
                    <a:pt x="394" y="291"/>
                  </a:cubicBezTo>
                  <a:cubicBezTo>
                    <a:pt x="362" y="277"/>
                    <a:pt x="333" y="271"/>
                    <a:pt x="307" y="271"/>
                  </a:cubicBezTo>
                  <a:cubicBezTo>
                    <a:pt x="1" y="271"/>
                    <a:pt x="27" y="1115"/>
                    <a:pt x="293" y="1115"/>
                  </a:cubicBezTo>
                  <a:cubicBezTo>
                    <a:pt x="333" y="1115"/>
                    <a:pt x="378" y="1096"/>
                    <a:pt x="429" y="1053"/>
                  </a:cubicBezTo>
                  <a:cubicBezTo>
                    <a:pt x="429" y="1209"/>
                    <a:pt x="555" y="1339"/>
                    <a:pt x="683" y="1339"/>
                  </a:cubicBezTo>
                  <a:cubicBezTo>
                    <a:pt x="745" y="1339"/>
                    <a:pt x="807" y="1309"/>
                    <a:pt x="856" y="1238"/>
                  </a:cubicBezTo>
                  <a:cubicBezTo>
                    <a:pt x="884" y="1253"/>
                    <a:pt x="917" y="1260"/>
                    <a:pt x="952" y="1260"/>
                  </a:cubicBezTo>
                  <a:cubicBezTo>
                    <a:pt x="1048" y="1260"/>
                    <a:pt x="1154" y="1207"/>
                    <a:pt x="1179" y="1122"/>
                  </a:cubicBezTo>
                  <a:cubicBezTo>
                    <a:pt x="1222" y="1233"/>
                    <a:pt x="1320" y="1284"/>
                    <a:pt x="1420" y="1284"/>
                  </a:cubicBezTo>
                  <a:cubicBezTo>
                    <a:pt x="1558" y="1284"/>
                    <a:pt x="1698" y="1186"/>
                    <a:pt x="1698" y="1018"/>
                  </a:cubicBezTo>
                  <a:cubicBezTo>
                    <a:pt x="1676" y="749"/>
                    <a:pt x="2503" y="1"/>
                    <a:pt x="18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2"/>
            <p:cNvSpPr/>
            <p:nvPr/>
          </p:nvSpPr>
          <p:spPr>
            <a:xfrm>
              <a:off x="3556925" y="1929025"/>
              <a:ext cx="32225" cy="70725"/>
            </a:xfrm>
            <a:custGeom>
              <a:avLst/>
              <a:gdLst/>
              <a:ahLst/>
              <a:cxnLst/>
              <a:rect l="l" t="t" r="r" b="b"/>
              <a:pathLst>
                <a:path w="1289" h="2829" extrusionOk="0">
                  <a:moveTo>
                    <a:pt x="831" y="1"/>
                  </a:moveTo>
                  <a:cubicBezTo>
                    <a:pt x="693" y="12"/>
                    <a:pt x="623" y="139"/>
                    <a:pt x="646" y="266"/>
                  </a:cubicBezTo>
                  <a:cubicBezTo>
                    <a:pt x="598" y="250"/>
                    <a:pt x="556" y="242"/>
                    <a:pt x="520" y="242"/>
                  </a:cubicBezTo>
                  <a:cubicBezTo>
                    <a:pt x="204" y="242"/>
                    <a:pt x="332" y="826"/>
                    <a:pt x="312" y="1074"/>
                  </a:cubicBezTo>
                  <a:cubicBezTo>
                    <a:pt x="196" y="1132"/>
                    <a:pt x="150" y="1270"/>
                    <a:pt x="162" y="1386"/>
                  </a:cubicBezTo>
                  <a:cubicBezTo>
                    <a:pt x="92" y="1409"/>
                    <a:pt x="35" y="1478"/>
                    <a:pt x="35" y="1582"/>
                  </a:cubicBezTo>
                  <a:cubicBezTo>
                    <a:pt x="69" y="1986"/>
                    <a:pt x="0" y="2725"/>
                    <a:pt x="462" y="2829"/>
                  </a:cubicBezTo>
                  <a:cubicBezTo>
                    <a:pt x="716" y="2829"/>
                    <a:pt x="785" y="2575"/>
                    <a:pt x="750" y="2378"/>
                  </a:cubicBezTo>
                  <a:cubicBezTo>
                    <a:pt x="1004" y="1986"/>
                    <a:pt x="739" y="1467"/>
                    <a:pt x="797" y="1040"/>
                  </a:cubicBezTo>
                  <a:cubicBezTo>
                    <a:pt x="797" y="1040"/>
                    <a:pt x="808" y="1040"/>
                    <a:pt x="808" y="1016"/>
                  </a:cubicBezTo>
                  <a:cubicBezTo>
                    <a:pt x="853" y="1156"/>
                    <a:pt x="937" y="1213"/>
                    <a:pt x="1016" y="1213"/>
                  </a:cubicBezTo>
                  <a:cubicBezTo>
                    <a:pt x="1159" y="1213"/>
                    <a:pt x="1288" y="1028"/>
                    <a:pt x="1154" y="820"/>
                  </a:cubicBezTo>
                  <a:cubicBezTo>
                    <a:pt x="993" y="578"/>
                    <a:pt x="1154" y="70"/>
                    <a:pt x="8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2"/>
            <p:cNvSpPr/>
            <p:nvPr/>
          </p:nvSpPr>
          <p:spPr>
            <a:xfrm>
              <a:off x="3581450" y="1902775"/>
              <a:ext cx="26850" cy="48850"/>
            </a:xfrm>
            <a:custGeom>
              <a:avLst/>
              <a:gdLst/>
              <a:ahLst/>
              <a:cxnLst/>
              <a:rect l="l" t="t" r="r" b="b"/>
              <a:pathLst>
                <a:path w="1074" h="1954" extrusionOk="0">
                  <a:moveTo>
                    <a:pt x="819" y="1"/>
                  </a:moveTo>
                  <a:cubicBezTo>
                    <a:pt x="702" y="1"/>
                    <a:pt x="579" y="107"/>
                    <a:pt x="612" y="266"/>
                  </a:cubicBezTo>
                  <a:cubicBezTo>
                    <a:pt x="567" y="196"/>
                    <a:pt x="502" y="168"/>
                    <a:pt x="438" y="168"/>
                  </a:cubicBezTo>
                  <a:cubicBezTo>
                    <a:pt x="288" y="168"/>
                    <a:pt x="141" y="324"/>
                    <a:pt x="254" y="485"/>
                  </a:cubicBezTo>
                  <a:cubicBezTo>
                    <a:pt x="312" y="589"/>
                    <a:pt x="312" y="739"/>
                    <a:pt x="381" y="854"/>
                  </a:cubicBezTo>
                  <a:cubicBezTo>
                    <a:pt x="335" y="878"/>
                    <a:pt x="289" y="889"/>
                    <a:pt x="277" y="935"/>
                  </a:cubicBezTo>
                  <a:cubicBezTo>
                    <a:pt x="1" y="1020"/>
                    <a:pt x="194" y="1536"/>
                    <a:pt x="443" y="1536"/>
                  </a:cubicBezTo>
                  <a:cubicBezTo>
                    <a:pt x="464" y="1536"/>
                    <a:pt x="486" y="1532"/>
                    <a:pt x="508" y="1524"/>
                  </a:cubicBezTo>
                  <a:lnTo>
                    <a:pt x="508" y="1524"/>
                  </a:lnTo>
                  <a:cubicBezTo>
                    <a:pt x="466" y="1765"/>
                    <a:pt x="667" y="1954"/>
                    <a:pt x="842" y="1954"/>
                  </a:cubicBezTo>
                  <a:cubicBezTo>
                    <a:pt x="952" y="1954"/>
                    <a:pt x="1051" y="1880"/>
                    <a:pt x="1074" y="1697"/>
                  </a:cubicBezTo>
                  <a:cubicBezTo>
                    <a:pt x="1074" y="1201"/>
                    <a:pt x="947" y="681"/>
                    <a:pt x="1004" y="197"/>
                  </a:cubicBezTo>
                  <a:cubicBezTo>
                    <a:pt x="990" y="59"/>
                    <a:pt x="906" y="1"/>
                    <a:pt x="8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2"/>
            <p:cNvSpPr/>
            <p:nvPr/>
          </p:nvSpPr>
          <p:spPr>
            <a:xfrm>
              <a:off x="3615250" y="1907000"/>
              <a:ext cx="19450" cy="22050"/>
            </a:xfrm>
            <a:custGeom>
              <a:avLst/>
              <a:gdLst/>
              <a:ahLst/>
              <a:cxnLst/>
              <a:rect l="l" t="t" r="r" b="b"/>
              <a:pathLst>
                <a:path w="778" h="882" extrusionOk="0">
                  <a:moveTo>
                    <a:pt x="305" y="0"/>
                  </a:moveTo>
                  <a:cubicBezTo>
                    <a:pt x="281" y="0"/>
                    <a:pt x="255" y="5"/>
                    <a:pt x="230" y="16"/>
                  </a:cubicBezTo>
                  <a:cubicBezTo>
                    <a:pt x="0" y="62"/>
                    <a:pt x="169" y="882"/>
                    <a:pt x="398" y="882"/>
                  </a:cubicBezTo>
                  <a:cubicBezTo>
                    <a:pt x="400" y="882"/>
                    <a:pt x="401" y="882"/>
                    <a:pt x="403" y="882"/>
                  </a:cubicBezTo>
                  <a:cubicBezTo>
                    <a:pt x="777" y="828"/>
                    <a:pt x="616"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2"/>
            <p:cNvSpPr/>
            <p:nvPr/>
          </p:nvSpPr>
          <p:spPr>
            <a:xfrm>
              <a:off x="3523725" y="1911900"/>
              <a:ext cx="39275" cy="36725"/>
            </a:xfrm>
            <a:custGeom>
              <a:avLst/>
              <a:gdLst/>
              <a:ahLst/>
              <a:cxnLst/>
              <a:rect l="l" t="t" r="r" b="b"/>
              <a:pathLst>
                <a:path w="1571" h="1469" extrusionOk="0">
                  <a:moveTo>
                    <a:pt x="1217" y="1"/>
                  </a:moveTo>
                  <a:cubicBezTo>
                    <a:pt x="1057" y="1"/>
                    <a:pt x="1024" y="188"/>
                    <a:pt x="970" y="316"/>
                  </a:cubicBezTo>
                  <a:cubicBezTo>
                    <a:pt x="924" y="316"/>
                    <a:pt x="889" y="339"/>
                    <a:pt x="843" y="363"/>
                  </a:cubicBezTo>
                  <a:cubicBezTo>
                    <a:pt x="711" y="218"/>
                    <a:pt x="588" y="159"/>
                    <a:pt x="482" y="159"/>
                  </a:cubicBezTo>
                  <a:cubicBezTo>
                    <a:pt x="163" y="159"/>
                    <a:pt x="1" y="694"/>
                    <a:pt x="208" y="1067"/>
                  </a:cubicBezTo>
                  <a:cubicBezTo>
                    <a:pt x="188" y="1294"/>
                    <a:pt x="356" y="1468"/>
                    <a:pt x="506" y="1468"/>
                  </a:cubicBezTo>
                  <a:cubicBezTo>
                    <a:pt x="606" y="1468"/>
                    <a:pt x="698" y="1389"/>
                    <a:pt x="716" y="1194"/>
                  </a:cubicBezTo>
                  <a:cubicBezTo>
                    <a:pt x="789" y="1324"/>
                    <a:pt x="876" y="1377"/>
                    <a:pt x="957" y="1377"/>
                  </a:cubicBezTo>
                  <a:cubicBezTo>
                    <a:pt x="1147" y="1377"/>
                    <a:pt x="1299" y="1084"/>
                    <a:pt x="1120" y="824"/>
                  </a:cubicBezTo>
                  <a:lnTo>
                    <a:pt x="1120" y="824"/>
                  </a:lnTo>
                  <a:cubicBezTo>
                    <a:pt x="1131" y="826"/>
                    <a:pt x="1142" y="827"/>
                    <a:pt x="1152" y="827"/>
                  </a:cubicBezTo>
                  <a:cubicBezTo>
                    <a:pt x="1442" y="827"/>
                    <a:pt x="1571" y="72"/>
                    <a:pt x="1259" y="5"/>
                  </a:cubicBezTo>
                  <a:cubicBezTo>
                    <a:pt x="1244" y="2"/>
                    <a:pt x="1230" y="1"/>
                    <a:pt x="1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2"/>
            <p:cNvSpPr/>
            <p:nvPr/>
          </p:nvSpPr>
          <p:spPr>
            <a:xfrm>
              <a:off x="3565575" y="1890100"/>
              <a:ext cx="16900" cy="20075"/>
            </a:xfrm>
            <a:custGeom>
              <a:avLst/>
              <a:gdLst/>
              <a:ahLst/>
              <a:cxnLst/>
              <a:rect l="l" t="t" r="r" b="b"/>
              <a:pathLst>
                <a:path w="676" h="803" extrusionOk="0">
                  <a:moveTo>
                    <a:pt x="195" y="1"/>
                  </a:moveTo>
                  <a:cubicBezTo>
                    <a:pt x="125" y="1"/>
                    <a:pt x="56" y="68"/>
                    <a:pt x="0" y="242"/>
                  </a:cubicBezTo>
                  <a:cubicBezTo>
                    <a:pt x="23" y="415"/>
                    <a:pt x="0" y="611"/>
                    <a:pt x="150" y="738"/>
                  </a:cubicBezTo>
                  <a:cubicBezTo>
                    <a:pt x="231" y="783"/>
                    <a:pt x="296" y="802"/>
                    <a:pt x="347" y="802"/>
                  </a:cubicBezTo>
                  <a:cubicBezTo>
                    <a:pt x="675" y="802"/>
                    <a:pt x="435" y="1"/>
                    <a:pt x="1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2"/>
            <p:cNvSpPr/>
            <p:nvPr/>
          </p:nvSpPr>
          <p:spPr>
            <a:xfrm>
              <a:off x="3141850" y="1992675"/>
              <a:ext cx="24650" cy="25250"/>
            </a:xfrm>
            <a:custGeom>
              <a:avLst/>
              <a:gdLst/>
              <a:ahLst/>
              <a:cxnLst/>
              <a:rect l="l" t="t" r="r" b="b"/>
              <a:pathLst>
                <a:path w="986" h="1010" extrusionOk="0">
                  <a:moveTo>
                    <a:pt x="478" y="398"/>
                  </a:moveTo>
                  <a:cubicBezTo>
                    <a:pt x="478" y="410"/>
                    <a:pt x="478" y="419"/>
                    <a:pt x="480" y="428"/>
                  </a:cubicBezTo>
                  <a:lnTo>
                    <a:pt x="480" y="428"/>
                  </a:lnTo>
                  <a:cubicBezTo>
                    <a:pt x="479" y="426"/>
                    <a:pt x="478" y="424"/>
                    <a:pt x="478" y="421"/>
                  </a:cubicBezTo>
                  <a:lnTo>
                    <a:pt x="478" y="398"/>
                  </a:lnTo>
                  <a:close/>
                  <a:moveTo>
                    <a:pt x="553" y="1"/>
                  </a:moveTo>
                  <a:cubicBezTo>
                    <a:pt x="430" y="1"/>
                    <a:pt x="418" y="160"/>
                    <a:pt x="443" y="306"/>
                  </a:cubicBezTo>
                  <a:cubicBezTo>
                    <a:pt x="376" y="184"/>
                    <a:pt x="248" y="94"/>
                    <a:pt x="151" y="94"/>
                  </a:cubicBezTo>
                  <a:cubicBezTo>
                    <a:pt x="64" y="94"/>
                    <a:pt x="1" y="166"/>
                    <a:pt x="28" y="352"/>
                  </a:cubicBezTo>
                  <a:cubicBezTo>
                    <a:pt x="143" y="583"/>
                    <a:pt x="259" y="952"/>
                    <a:pt x="582" y="1010"/>
                  </a:cubicBezTo>
                  <a:cubicBezTo>
                    <a:pt x="986" y="941"/>
                    <a:pt x="928" y="306"/>
                    <a:pt x="720" y="63"/>
                  </a:cubicBezTo>
                  <a:cubicBezTo>
                    <a:pt x="650" y="19"/>
                    <a:pt x="595" y="1"/>
                    <a:pt x="5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2"/>
            <p:cNvSpPr/>
            <p:nvPr/>
          </p:nvSpPr>
          <p:spPr>
            <a:xfrm>
              <a:off x="3110325" y="1991325"/>
              <a:ext cx="28775" cy="23600"/>
            </a:xfrm>
            <a:custGeom>
              <a:avLst/>
              <a:gdLst/>
              <a:ahLst/>
              <a:cxnLst/>
              <a:rect l="l" t="t" r="r" b="b"/>
              <a:pathLst>
                <a:path w="1151" h="944" extrusionOk="0">
                  <a:moveTo>
                    <a:pt x="556" y="0"/>
                  </a:moveTo>
                  <a:cubicBezTo>
                    <a:pt x="228" y="0"/>
                    <a:pt x="1" y="616"/>
                    <a:pt x="420" y="616"/>
                  </a:cubicBezTo>
                  <a:cubicBezTo>
                    <a:pt x="455" y="616"/>
                    <a:pt x="494" y="611"/>
                    <a:pt x="539" y="602"/>
                  </a:cubicBezTo>
                  <a:cubicBezTo>
                    <a:pt x="593" y="798"/>
                    <a:pt x="778" y="943"/>
                    <a:pt x="931" y="943"/>
                  </a:cubicBezTo>
                  <a:cubicBezTo>
                    <a:pt x="1039" y="943"/>
                    <a:pt x="1131" y="871"/>
                    <a:pt x="1150" y="694"/>
                  </a:cubicBezTo>
                  <a:cubicBezTo>
                    <a:pt x="1150" y="487"/>
                    <a:pt x="1035" y="221"/>
                    <a:pt x="827" y="152"/>
                  </a:cubicBezTo>
                  <a:cubicBezTo>
                    <a:pt x="737" y="43"/>
                    <a:pt x="643" y="0"/>
                    <a:pt x="5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2"/>
            <p:cNvSpPr/>
            <p:nvPr/>
          </p:nvSpPr>
          <p:spPr>
            <a:xfrm>
              <a:off x="3166775" y="1961575"/>
              <a:ext cx="17800" cy="29350"/>
            </a:xfrm>
            <a:custGeom>
              <a:avLst/>
              <a:gdLst/>
              <a:ahLst/>
              <a:cxnLst/>
              <a:rect l="l" t="t" r="r" b="b"/>
              <a:pathLst>
                <a:path w="712" h="1174" extrusionOk="0">
                  <a:moveTo>
                    <a:pt x="334" y="1"/>
                  </a:moveTo>
                  <a:cubicBezTo>
                    <a:pt x="184" y="1"/>
                    <a:pt x="62" y="290"/>
                    <a:pt x="162" y="465"/>
                  </a:cubicBezTo>
                  <a:cubicBezTo>
                    <a:pt x="47" y="522"/>
                    <a:pt x="0" y="672"/>
                    <a:pt x="70" y="765"/>
                  </a:cubicBezTo>
                  <a:cubicBezTo>
                    <a:pt x="226" y="1060"/>
                    <a:pt x="353" y="1174"/>
                    <a:pt x="448" y="1174"/>
                  </a:cubicBezTo>
                  <a:cubicBezTo>
                    <a:pt x="674" y="1174"/>
                    <a:pt x="712" y="520"/>
                    <a:pt x="508" y="153"/>
                  </a:cubicBezTo>
                  <a:cubicBezTo>
                    <a:pt x="454" y="44"/>
                    <a:pt x="392" y="1"/>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2"/>
            <p:cNvSpPr/>
            <p:nvPr/>
          </p:nvSpPr>
          <p:spPr>
            <a:xfrm>
              <a:off x="3191950" y="1978000"/>
              <a:ext cx="136000" cy="169025"/>
            </a:xfrm>
            <a:custGeom>
              <a:avLst/>
              <a:gdLst/>
              <a:ahLst/>
              <a:cxnLst/>
              <a:rect l="l" t="t" r="r" b="b"/>
              <a:pathLst>
                <a:path w="5440" h="6761" extrusionOk="0">
                  <a:moveTo>
                    <a:pt x="3396" y="1"/>
                  </a:moveTo>
                  <a:cubicBezTo>
                    <a:pt x="3263" y="1"/>
                    <a:pt x="3144" y="173"/>
                    <a:pt x="3206" y="362"/>
                  </a:cubicBezTo>
                  <a:cubicBezTo>
                    <a:pt x="3230" y="673"/>
                    <a:pt x="3218" y="708"/>
                    <a:pt x="3056" y="1008"/>
                  </a:cubicBezTo>
                  <a:cubicBezTo>
                    <a:pt x="2941" y="1031"/>
                    <a:pt x="2872" y="1170"/>
                    <a:pt x="2826" y="1262"/>
                  </a:cubicBezTo>
                  <a:cubicBezTo>
                    <a:pt x="2826" y="1057"/>
                    <a:pt x="2669" y="819"/>
                    <a:pt x="2522" y="819"/>
                  </a:cubicBezTo>
                  <a:cubicBezTo>
                    <a:pt x="2454" y="819"/>
                    <a:pt x="2388" y="869"/>
                    <a:pt x="2341" y="997"/>
                  </a:cubicBezTo>
                  <a:cubicBezTo>
                    <a:pt x="2315" y="991"/>
                    <a:pt x="2291" y="988"/>
                    <a:pt x="2268" y="988"/>
                  </a:cubicBezTo>
                  <a:cubicBezTo>
                    <a:pt x="2027" y="988"/>
                    <a:pt x="2009" y="1312"/>
                    <a:pt x="1914" y="1481"/>
                  </a:cubicBezTo>
                  <a:cubicBezTo>
                    <a:pt x="1904" y="1496"/>
                    <a:pt x="1892" y="1502"/>
                    <a:pt x="1882" y="1502"/>
                  </a:cubicBezTo>
                  <a:cubicBezTo>
                    <a:pt x="1868" y="1502"/>
                    <a:pt x="1856" y="1490"/>
                    <a:pt x="1856" y="1470"/>
                  </a:cubicBezTo>
                  <a:cubicBezTo>
                    <a:pt x="1809" y="1236"/>
                    <a:pt x="1726" y="1147"/>
                    <a:pt x="1635" y="1147"/>
                  </a:cubicBezTo>
                  <a:cubicBezTo>
                    <a:pt x="1437" y="1147"/>
                    <a:pt x="1195" y="1563"/>
                    <a:pt x="1163" y="1839"/>
                  </a:cubicBezTo>
                  <a:cubicBezTo>
                    <a:pt x="1100" y="1784"/>
                    <a:pt x="1023" y="1757"/>
                    <a:pt x="950" y="1757"/>
                  </a:cubicBezTo>
                  <a:cubicBezTo>
                    <a:pt x="826" y="1757"/>
                    <a:pt x="712" y="1836"/>
                    <a:pt x="690" y="1989"/>
                  </a:cubicBezTo>
                  <a:cubicBezTo>
                    <a:pt x="621" y="1920"/>
                    <a:pt x="552" y="1885"/>
                    <a:pt x="482" y="1874"/>
                  </a:cubicBezTo>
                  <a:cubicBezTo>
                    <a:pt x="397" y="1726"/>
                    <a:pt x="323" y="1667"/>
                    <a:pt x="261" y="1667"/>
                  </a:cubicBezTo>
                  <a:cubicBezTo>
                    <a:pt x="73" y="1667"/>
                    <a:pt x="0" y="2213"/>
                    <a:pt x="78" y="2439"/>
                  </a:cubicBezTo>
                  <a:cubicBezTo>
                    <a:pt x="60" y="2712"/>
                    <a:pt x="71" y="3206"/>
                    <a:pt x="338" y="3206"/>
                  </a:cubicBezTo>
                  <a:cubicBezTo>
                    <a:pt x="399" y="3206"/>
                    <a:pt x="473" y="3181"/>
                    <a:pt x="563" y="3120"/>
                  </a:cubicBezTo>
                  <a:cubicBezTo>
                    <a:pt x="590" y="3126"/>
                    <a:pt x="617" y="3129"/>
                    <a:pt x="643" y="3129"/>
                  </a:cubicBezTo>
                  <a:cubicBezTo>
                    <a:pt x="718" y="3129"/>
                    <a:pt x="789" y="3106"/>
                    <a:pt x="840" y="3063"/>
                  </a:cubicBezTo>
                  <a:cubicBezTo>
                    <a:pt x="886" y="3104"/>
                    <a:pt x="946" y="3123"/>
                    <a:pt x="1009" y="3123"/>
                  </a:cubicBezTo>
                  <a:cubicBezTo>
                    <a:pt x="1120" y="3123"/>
                    <a:pt x="1239" y="3062"/>
                    <a:pt x="1290" y="2959"/>
                  </a:cubicBezTo>
                  <a:lnTo>
                    <a:pt x="1348" y="2959"/>
                  </a:lnTo>
                  <a:cubicBezTo>
                    <a:pt x="1348" y="3005"/>
                    <a:pt x="1325" y="3178"/>
                    <a:pt x="1325" y="3201"/>
                  </a:cubicBezTo>
                  <a:cubicBezTo>
                    <a:pt x="939" y="3256"/>
                    <a:pt x="1153" y="3722"/>
                    <a:pt x="1403" y="3722"/>
                  </a:cubicBezTo>
                  <a:cubicBezTo>
                    <a:pt x="1466" y="3722"/>
                    <a:pt x="1532" y="3692"/>
                    <a:pt x="1591" y="3617"/>
                  </a:cubicBezTo>
                  <a:lnTo>
                    <a:pt x="1591" y="3617"/>
                  </a:lnTo>
                  <a:cubicBezTo>
                    <a:pt x="1635" y="3841"/>
                    <a:pt x="1560" y="4229"/>
                    <a:pt x="1875" y="4229"/>
                  </a:cubicBezTo>
                  <a:cubicBezTo>
                    <a:pt x="1883" y="4229"/>
                    <a:pt x="1893" y="4229"/>
                    <a:pt x="1902" y="4229"/>
                  </a:cubicBezTo>
                  <a:lnTo>
                    <a:pt x="1902" y="4229"/>
                  </a:lnTo>
                  <a:cubicBezTo>
                    <a:pt x="1868" y="4713"/>
                    <a:pt x="2110" y="5071"/>
                    <a:pt x="2098" y="5544"/>
                  </a:cubicBezTo>
                  <a:cubicBezTo>
                    <a:pt x="1925" y="5602"/>
                    <a:pt x="1787" y="5752"/>
                    <a:pt x="1717" y="6006"/>
                  </a:cubicBezTo>
                  <a:cubicBezTo>
                    <a:pt x="1701" y="6000"/>
                    <a:pt x="1685" y="5997"/>
                    <a:pt x="1669" y="5997"/>
                  </a:cubicBezTo>
                  <a:cubicBezTo>
                    <a:pt x="1628" y="5997"/>
                    <a:pt x="1586" y="6016"/>
                    <a:pt x="1544" y="6041"/>
                  </a:cubicBezTo>
                  <a:cubicBezTo>
                    <a:pt x="1575" y="5844"/>
                    <a:pt x="1425" y="5732"/>
                    <a:pt x="1284" y="5732"/>
                  </a:cubicBezTo>
                  <a:cubicBezTo>
                    <a:pt x="1160" y="5732"/>
                    <a:pt x="1043" y="5818"/>
                    <a:pt x="1060" y="6006"/>
                  </a:cubicBezTo>
                  <a:cubicBezTo>
                    <a:pt x="1050" y="6005"/>
                    <a:pt x="1040" y="6005"/>
                    <a:pt x="1031" y="6005"/>
                  </a:cubicBezTo>
                  <a:cubicBezTo>
                    <a:pt x="614" y="6005"/>
                    <a:pt x="814" y="6673"/>
                    <a:pt x="1134" y="6673"/>
                  </a:cubicBezTo>
                  <a:cubicBezTo>
                    <a:pt x="1173" y="6673"/>
                    <a:pt x="1214" y="6663"/>
                    <a:pt x="1256" y="6641"/>
                  </a:cubicBezTo>
                  <a:cubicBezTo>
                    <a:pt x="1313" y="6724"/>
                    <a:pt x="1396" y="6761"/>
                    <a:pt x="1480" y="6761"/>
                  </a:cubicBezTo>
                  <a:cubicBezTo>
                    <a:pt x="1581" y="6761"/>
                    <a:pt x="1684" y="6707"/>
                    <a:pt x="1741" y="6618"/>
                  </a:cubicBezTo>
                  <a:cubicBezTo>
                    <a:pt x="1800" y="6641"/>
                    <a:pt x="1849" y="6651"/>
                    <a:pt x="1889" y="6651"/>
                  </a:cubicBezTo>
                  <a:cubicBezTo>
                    <a:pt x="2169" y="6651"/>
                    <a:pt x="1993" y="6140"/>
                    <a:pt x="2145" y="6029"/>
                  </a:cubicBezTo>
                  <a:lnTo>
                    <a:pt x="2145" y="6029"/>
                  </a:lnTo>
                  <a:cubicBezTo>
                    <a:pt x="2223" y="6048"/>
                    <a:pt x="2295" y="6057"/>
                    <a:pt x="2358" y="6057"/>
                  </a:cubicBezTo>
                  <a:cubicBezTo>
                    <a:pt x="2873" y="6057"/>
                    <a:pt x="2908" y="5481"/>
                    <a:pt x="2641" y="5060"/>
                  </a:cubicBezTo>
                  <a:cubicBezTo>
                    <a:pt x="2583" y="4875"/>
                    <a:pt x="2629" y="4713"/>
                    <a:pt x="2537" y="4494"/>
                  </a:cubicBezTo>
                  <a:lnTo>
                    <a:pt x="2537" y="4494"/>
                  </a:lnTo>
                  <a:cubicBezTo>
                    <a:pt x="2601" y="4535"/>
                    <a:pt x="2664" y="4553"/>
                    <a:pt x="2721" y="4553"/>
                  </a:cubicBezTo>
                  <a:cubicBezTo>
                    <a:pt x="2949" y="4553"/>
                    <a:pt x="3091" y="4263"/>
                    <a:pt x="2953" y="4032"/>
                  </a:cubicBezTo>
                  <a:cubicBezTo>
                    <a:pt x="3619" y="3933"/>
                    <a:pt x="3036" y="2929"/>
                    <a:pt x="2610" y="2929"/>
                  </a:cubicBezTo>
                  <a:cubicBezTo>
                    <a:pt x="2489" y="2929"/>
                    <a:pt x="2381" y="3009"/>
                    <a:pt x="2318" y="3213"/>
                  </a:cubicBezTo>
                  <a:cubicBezTo>
                    <a:pt x="2283" y="3213"/>
                    <a:pt x="2248" y="3236"/>
                    <a:pt x="2225" y="3247"/>
                  </a:cubicBezTo>
                  <a:cubicBezTo>
                    <a:pt x="2182" y="3129"/>
                    <a:pt x="2068" y="3050"/>
                    <a:pt x="1940" y="3050"/>
                  </a:cubicBezTo>
                  <a:cubicBezTo>
                    <a:pt x="1931" y="3050"/>
                    <a:pt x="1923" y="3050"/>
                    <a:pt x="1914" y="3051"/>
                  </a:cubicBezTo>
                  <a:cubicBezTo>
                    <a:pt x="1851" y="2916"/>
                    <a:pt x="1780" y="2697"/>
                    <a:pt x="1597" y="2697"/>
                  </a:cubicBezTo>
                  <a:cubicBezTo>
                    <a:pt x="1577" y="2697"/>
                    <a:pt x="1556" y="2699"/>
                    <a:pt x="1533" y="2705"/>
                  </a:cubicBezTo>
                  <a:cubicBezTo>
                    <a:pt x="1544" y="2566"/>
                    <a:pt x="1498" y="2405"/>
                    <a:pt x="1440" y="2266"/>
                  </a:cubicBezTo>
                  <a:cubicBezTo>
                    <a:pt x="1533" y="2209"/>
                    <a:pt x="1602" y="2128"/>
                    <a:pt x="1648" y="2047"/>
                  </a:cubicBezTo>
                  <a:cubicBezTo>
                    <a:pt x="1684" y="2057"/>
                    <a:pt x="1720" y="2062"/>
                    <a:pt x="1758" y="2062"/>
                  </a:cubicBezTo>
                  <a:cubicBezTo>
                    <a:pt x="1978" y="2062"/>
                    <a:pt x="2222" y="1900"/>
                    <a:pt x="2341" y="1712"/>
                  </a:cubicBezTo>
                  <a:cubicBezTo>
                    <a:pt x="2380" y="1739"/>
                    <a:pt x="2424" y="1751"/>
                    <a:pt x="2469" y="1751"/>
                  </a:cubicBezTo>
                  <a:cubicBezTo>
                    <a:pt x="2639" y="1751"/>
                    <a:pt x="2826" y="1585"/>
                    <a:pt x="2826" y="1412"/>
                  </a:cubicBezTo>
                  <a:cubicBezTo>
                    <a:pt x="2855" y="1481"/>
                    <a:pt x="2943" y="1533"/>
                    <a:pt x="3018" y="1533"/>
                  </a:cubicBezTo>
                  <a:cubicBezTo>
                    <a:pt x="3031" y="1533"/>
                    <a:pt x="3044" y="1531"/>
                    <a:pt x="3056" y="1528"/>
                  </a:cubicBezTo>
                  <a:cubicBezTo>
                    <a:pt x="3090" y="1544"/>
                    <a:pt x="3122" y="1552"/>
                    <a:pt x="3154" y="1552"/>
                  </a:cubicBezTo>
                  <a:cubicBezTo>
                    <a:pt x="3338" y="1552"/>
                    <a:pt x="3480" y="1290"/>
                    <a:pt x="3530" y="1112"/>
                  </a:cubicBezTo>
                  <a:cubicBezTo>
                    <a:pt x="3618" y="1308"/>
                    <a:pt x="3758" y="1389"/>
                    <a:pt x="3899" y="1389"/>
                  </a:cubicBezTo>
                  <a:cubicBezTo>
                    <a:pt x="4107" y="1389"/>
                    <a:pt x="4317" y="1214"/>
                    <a:pt x="4372" y="974"/>
                  </a:cubicBezTo>
                  <a:cubicBezTo>
                    <a:pt x="4433" y="1084"/>
                    <a:pt x="4516" y="1127"/>
                    <a:pt x="4600" y="1127"/>
                  </a:cubicBezTo>
                  <a:cubicBezTo>
                    <a:pt x="4771" y="1127"/>
                    <a:pt x="4946" y="944"/>
                    <a:pt x="4938" y="766"/>
                  </a:cubicBezTo>
                  <a:cubicBezTo>
                    <a:pt x="5440" y="742"/>
                    <a:pt x="5046" y="108"/>
                    <a:pt x="4768" y="108"/>
                  </a:cubicBezTo>
                  <a:cubicBezTo>
                    <a:pt x="4644" y="108"/>
                    <a:pt x="4543" y="236"/>
                    <a:pt x="4557" y="604"/>
                  </a:cubicBezTo>
                  <a:cubicBezTo>
                    <a:pt x="4483" y="519"/>
                    <a:pt x="4416" y="485"/>
                    <a:pt x="4354" y="485"/>
                  </a:cubicBezTo>
                  <a:cubicBezTo>
                    <a:pt x="4174" y="485"/>
                    <a:pt x="4043" y="778"/>
                    <a:pt x="3957" y="950"/>
                  </a:cubicBezTo>
                  <a:cubicBezTo>
                    <a:pt x="3818" y="731"/>
                    <a:pt x="3668" y="385"/>
                    <a:pt x="3576" y="131"/>
                  </a:cubicBezTo>
                  <a:cubicBezTo>
                    <a:pt x="3524" y="39"/>
                    <a:pt x="3458" y="1"/>
                    <a:pt x="3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2"/>
            <p:cNvSpPr/>
            <p:nvPr/>
          </p:nvSpPr>
          <p:spPr>
            <a:xfrm>
              <a:off x="3269800" y="2046850"/>
              <a:ext cx="18650" cy="16500"/>
            </a:xfrm>
            <a:custGeom>
              <a:avLst/>
              <a:gdLst/>
              <a:ahLst/>
              <a:cxnLst/>
              <a:rect l="l" t="t" r="r" b="b"/>
              <a:pathLst>
                <a:path w="746" h="660" extrusionOk="0">
                  <a:moveTo>
                    <a:pt x="483" y="1"/>
                  </a:moveTo>
                  <a:cubicBezTo>
                    <a:pt x="442" y="1"/>
                    <a:pt x="389" y="17"/>
                    <a:pt x="323" y="55"/>
                  </a:cubicBezTo>
                  <a:cubicBezTo>
                    <a:pt x="289" y="89"/>
                    <a:pt x="266" y="136"/>
                    <a:pt x="231" y="170"/>
                  </a:cubicBezTo>
                  <a:cubicBezTo>
                    <a:pt x="0" y="205"/>
                    <a:pt x="0" y="597"/>
                    <a:pt x="208" y="655"/>
                  </a:cubicBezTo>
                  <a:cubicBezTo>
                    <a:pt x="222" y="658"/>
                    <a:pt x="236" y="660"/>
                    <a:pt x="249" y="660"/>
                  </a:cubicBezTo>
                  <a:cubicBezTo>
                    <a:pt x="531" y="660"/>
                    <a:pt x="745" y="1"/>
                    <a:pt x="4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2"/>
            <p:cNvSpPr/>
            <p:nvPr/>
          </p:nvSpPr>
          <p:spPr>
            <a:xfrm>
              <a:off x="3300950" y="1929775"/>
              <a:ext cx="138825" cy="238450"/>
            </a:xfrm>
            <a:custGeom>
              <a:avLst/>
              <a:gdLst/>
              <a:ahLst/>
              <a:cxnLst/>
              <a:rect l="l" t="t" r="r" b="b"/>
              <a:pathLst>
                <a:path w="5553" h="9538" extrusionOk="0">
                  <a:moveTo>
                    <a:pt x="3544" y="2545"/>
                  </a:moveTo>
                  <a:lnTo>
                    <a:pt x="3544" y="2568"/>
                  </a:lnTo>
                  <a:lnTo>
                    <a:pt x="3533" y="2568"/>
                  </a:lnTo>
                  <a:lnTo>
                    <a:pt x="3521" y="2579"/>
                  </a:lnTo>
                  <a:cubicBezTo>
                    <a:pt x="3510" y="2579"/>
                    <a:pt x="3521" y="2568"/>
                    <a:pt x="3521" y="2545"/>
                  </a:cubicBezTo>
                  <a:close/>
                  <a:moveTo>
                    <a:pt x="3521" y="2660"/>
                  </a:moveTo>
                  <a:cubicBezTo>
                    <a:pt x="3514" y="2691"/>
                    <a:pt x="3537" y="2722"/>
                    <a:pt x="3553" y="2722"/>
                  </a:cubicBezTo>
                  <a:cubicBezTo>
                    <a:pt x="3561" y="2722"/>
                    <a:pt x="3567" y="2714"/>
                    <a:pt x="3567" y="2695"/>
                  </a:cubicBezTo>
                  <a:lnTo>
                    <a:pt x="3591" y="2695"/>
                  </a:lnTo>
                  <a:lnTo>
                    <a:pt x="3591" y="2706"/>
                  </a:lnTo>
                  <a:lnTo>
                    <a:pt x="3602" y="2718"/>
                  </a:lnTo>
                  <a:cubicBezTo>
                    <a:pt x="3591" y="2735"/>
                    <a:pt x="3573" y="2744"/>
                    <a:pt x="3553" y="2744"/>
                  </a:cubicBezTo>
                  <a:cubicBezTo>
                    <a:pt x="3533" y="2744"/>
                    <a:pt x="3510" y="2735"/>
                    <a:pt x="3487" y="2718"/>
                  </a:cubicBezTo>
                  <a:cubicBezTo>
                    <a:pt x="3487" y="2695"/>
                    <a:pt x="3510" y="2683"/>
                    <a:pt x="3521" y="2660"/>
                  </a:cubicBezTo>
                  <a:close/>
                  <a:moveTo>
                    <a:pt x="2762" y="0"/>
                  </a:moveTo>
                  <a:cubicBezTo>
                    <a:pt x="2361" y="0"/>
                    <a:pt x="2736" y="750"/>
                    <a:pt x="2736" y="1021"/>
                  </a:cubicBezTo>
                  <a:cubicBezTo>
                    <a:pt x="2840" y="1379"/>
                    <a:pt x="2759" y="1968"/>
                    <a:pt x="3140" y="2141"/>
                  </a:cubicBezTo>
                  <a:cubicBezTo>
                    <a:pt x="3187" y="2395"/>
                    <a:pt x="3083" y="2660"/>
                    <a:pt x="3036" y="2926"/>
                  </a:cubicBezTo>
                  <a:cubicBezTo>
                    <a:pt x="3025" y="2822"/>
                    <a:pt x="2944" y="2741"/>
                    <a:pt x="2852" y="2718"/>
                  </a:cubicBezTo>
                  <a:cubicBezTo>
                    <a:pt x="2979" y="2545"/>
                    <a:pt x="2886" y="1933"/>
                    <a:pt x="2632" y="1898"/>
                  </a:cubicBezTo>
                  <a:cubicBezTo>
                    <a:pt x="2644" y="1645"/>
                    <a:pt x="2597" y="1549"/>
                    <a:pt x="2529" y="1549"/>
                  </a:cubicBezTo>
                  <a:cubicBezTo>
                    <a:pt x="2400" y="1549"/>
                    <a:pt x="2198" y="1902"/>
                    <a:pt x="2205" y="2175"/>
                  </a:cubicBezTo>
                  <a:lnTo>
                    <a:pt x="2055" y="2175"/>
                  </a:lnTo>
                  <a:cubicBezTo>
                    <a:pt x="1977" y="1840"/>
                    <a:pt x="1881" y="446"/>
                    <a:pt x="1431" y="446"/>
                  </a:cubicBezTo>
                  <a:cubicBezTo>
                    <a:pt x="1354" y="446"/>
                    <a:pt x="1266" y="488"/>
                    <a:pt x="1167" y="582"/>
                  </a:cubicBezTo>
                  <a:cubicBezTo>
                    <a:pt x="1153" y="580"/>
                    <a:pt x="1140" y="579"/>
                    <a:pt x="1127" y="579"/>
                  </a:cubicBezTo>
                  <a:cubicBezTo>
                    <a:pt x="1026" y="579"/>
                    <a:pt x="934" y="654"/>
                    <a:pt x="924" y="756"/>
                  </a:cubicBezTo>
                  <a:cubicBezTo>
                    <a:pt x="416" y="917"/>
                    <a:pt x="1017" y="1483"/>
                    <a:pt x="820" y="1841"/>
                  </a:cubicBezTo>
                  <a:cubicBezTo>
                    <a:pt x="786" y="2035"/>
                    <a:pt x="897" y="2131"/>
                    <a:pt x="1018" y="2131"/>
                  </a:cubicBezTo>
                  <a:cubicBezTo>
                    <a:pt x="1141" y="2131"/>
                    <a:pt x="1276" y="2032"/>
                    <a:pt x="1282" y="1841"/>
                  </a:cubicBezTo>
                  <a:cubicBezTo>
                    <a:pt x="1328" y="1841"/>
                    <a:pt x="1386" y="1841"/>
                    <a:pt x="1421" y="1818"/>
                  </a:cubicBezTo>
                  <a:cubicBezTo>
                    <a:pt x="1467" y="1898"/>
                    <a:pt x="1536" y="1991"/>
                    <a:pt x="1640" y="2002"/>
                  </a:cubicBezTo>
                  <a:cubicBezTo>
                    <a:pt x="1651" y="2139"/>
                    <a:pt x="1573" y="2510"/>
                    <a:pt x="1791" y="2510"/>
                  </a:cubicBezTo>
                  <a:cubicBezTo>
                    <a:pt x="1795" y="2510"/>
                    <a:pt x="1798" y="2510"/>
                    <a:pt x="1801" y="2510"/>
                  </a:cubicBezTo>
                  <a:cubicBezTo>
                    <a:pt x="1812" y="2692"/>
                    <a:pt x="1892" y="2883"/>
                    <a:pt x="2087" y="2883"/>
                  </a:cubicBezTo>
                  <a:cubicBezTo>
                    <a:pt x="2103" y="2883"/>
                    <a:pt x="2119" y="2882"/>
                    <a:pt x="2136" y="2879"/>
                  </a:cubicBezTo>
                  <a:cubicBezTo>
                    <a:pt x="2263" y="2879"/>
                    <a:pt x="2517" y="2879"/>
                    <a:pt x="2517" y="2660"/>
                  </a:cubicBezTo>
                  <a:cubicBezTo>
                    <a:pt x="2552" y="2706"/>
                    <a:pt x="2598" y="2764"/>
                    <a:pt x="2656" y="2776"/>
                  </a:cubicBezTo>
                  <a:cubicBezTo>
                    <a:pt x="2425" y="2822"/>
                    <a:pt x="2552" y="3226"/>
                    <a:pt x="2367" y="3272"/>
                  </a:cubicBezTo>
                  <a:cubicBezTo>
                    <a:pt x="1975" y="3283"/>
                    <a:pt x="1975" y="3757"/>
                    <a:pt x="1975" y="4045"/>
                  </a:cubicBezTo>
                  <a:cubicBezTo>
                    <a:pt x="1928" y="4068"/>
                    <a:pt x="1882" y="4091"/>
                    <a:pt x="1859" y="4126"/>
                  </a:cubicBezTo>
                  <a:cubicBezTo>
                    <a:pt x="1809" y="4106"/>
                    <a:pt x="1749" y="4095"/>
                    <a:pt x="1688" y="4095"/>
                  </a:cubicBezTo>
                  <a:cubicBezTo>
                    <a:pt x="1607" y="4095"/>
                    <a:pt x="1526" y="4115"/>
                    <a:pt x="1467" y="4161"/>
                  </a:cubicBezTo>
                  <a:cubicBezTo>
                    <a:pt x="1328" y="3895"/>
                    <a:pt x="1397" y="3376"/>
                    <a:pt x="993" y="3376"/>
                  </a:cubicBezTo>
                  <a:cubicBezTo>
                    <a:pt x="670" y="3433"/>
                    <a:pt x="647" y="3861"/>
                    <a:pt x="751" y="4103"/>
                  </a:cubicBezTo>
                  <a:cubicBezTo>
                    <a:pt x="636" y="4438"/>
                    <a:pt x="982" y="4669"/>
                    <a:pt x="1074" y="4911"/>
                  </a:cubicBezTo>
                  <a:cubicBezTo>
                    <a:pt x="1120" y="5280"/>
                    <a:pt x="1190" y="5661"/>
                    <a:pt x="1178" y="6031"/>
                  </a:cubicBezTo>
                  <a:cubicBezTo>
                    <a:pt x="1017" y="6319"/>
                    <a:pt x="1270" y="6723"/>
                    <a:pt x="1270" y="7023"/>
                  </a:cubicBezTo>
                  <a:cubicBezTo>
                    <a:pt x="936" y="7243"/>
                    <a:pt x="1397" y="7531"/>
                    <a:pt x="1409" y="7785"/>
                  </a:cubicBezTo>
                  <a:cubicBezTo>
                    <a:pt x="1340" y="7797"/>
                    <a:pt x="1294" y="7877"/>
                    <a:pt x="1270" y="7947"/>
                  </a:cubicBezTo>
                  <a:cubicBezTo>
                    <a:pt x="1159" y="7863"/>
                    <a:pt x="1006" y="7826"/>
                    <a:pt x="861" y="7826"/>
                  </a:cubicBezTo>
                  <a:cubicBezTo>
                    <a:pt x="528" y="7826"/>
                    <a:pt x="244" y="8026"/>
                    <a:pt x="647" y="8316"/>
                  </a:cubicBezTo>
                  <a:cubicBezTo>
                    <a:pt x="601" y="8374"/>
                    <a:pt x="589" y="8466"/>
                    <a:pt x="613" y="8547"/>
                  </a:cubicBezTo>
                  <a:cubicBezTo>
                    <a:pt x="543" y="8593"/>
                    <a:pt x="497" y="8662"/>
                    <a:pt x="497" y="8755"/>
                  </a:cubicBezTo>
                  <a:cubicBezTo>
                    <a:pt x="478" y="8753"/>
                    <a:pt x="459" y="8752"/>
                    <a:pt x="443" y="8752"/>
                  </a:cubicBezTo>
                  <a:cubicBezTo>
                    <a:pt x="1" y="8752"/>
                    <a:pt x="406" y="9412"/>
                    <a:pt x="701" y="9412"/>
                  </a:cubicBezTo>
                  <a:cubicBezTo>
                    <a:pt x="783" y="9412"/>
                    <a:pt x="857" y="9360"/>
                    <a:pt x="901" y="9228"/>
                  </a:cubicBezTo>
                  <a:cubicBezTo>
                    <a:pt x="934" y="9239"/>
                    <a:pt x="965" y="9245"/>
                    <a:pt x="992" y="9245"/>
                  </a:cubicBezTo>
                  <a:cubicBezTo>
                    <a:pt x="1189" y="9245"/>
                    <a:pt x="1259" y="8984"/>
                    <a:pt x="1178" y="8812"/>
                  </a:cubicBezTo>
                  <a:cubicBezTo>
                    <a:pt x="1224" y="8812"/>
                    <a:pt x="1247" y="8812"/>
                    <a:pt x="1282" y="8778"/>
                  </a:cubicBezTo>
                  <a:cubicBezTo>
                    <a:pt x="1340" y="8959"/>
                    <a:pt x="1504" y="9064"/>
                    <a:pt x="1663" y="9064"/>
                  </a:cubicBezTo>
                  <a:cubicBezTo>
                    <a:pt x="1788" y="9064"/>
                    <a:pt x="1909" y="9000"/>
                    <a:pt x="1975" y="8859"/>
                  </a:cubicBezTo>
                  <a:cubicBezTo>
                    <a:pt x="2039" y="8978"/>
                    <a:pt x="2176" y="9075"/>
                    <a:pt x="2317" y="9075"/>
                  </a:cubicBezTo>
                  <a:cubicBezTo>
                    <a:pt x="2353" y="9075"/>
                    <a:pt x="2389" y="9069"/>
                    <a:pt x="2425" y="9055"/>
                  </a:cubicBezTo>
                  <a:cubicBezTo>
                    <a:pt x="2459" y="9332"/>
                    <a:pt x="2702" y="9538"/>
                    <a:pt x="2915" y="9538"/>
                  </a:cubicBezTo>
                  <a:cubicBezTo>
                    <a:pt x="3065" y="9538"/>
                    <a:pt x="3199" y="9435"/>
                    <a:pt x="3233" y="9182"/>
                  </a:cubicBezTo>
                  <a:cubicBezTo>
                    <a:pt x="3244" y="9159"/>
                    <a:pt x="3244" y="9124"/>
                    <a:pt x="3256" y="9101"/>
                  </a:cubicBezTo>
                  <a:cubicBezTo>
                    <a:pt x="3311" y="9142"/>
                    <a:pt x="3372" y="9160"/>
                    <a:pt x="3431" y="9160"/>
                  </a:cubicBezTo>
                  <a:cubicBezTo>
                    <a:pt x="3605" y="9160"/>
                    <a:pt x="3772" y="9005"/>
                    <a:pt x="3798" y="8824"/>
                  </a:cubicBezTo>
                  <a:cubicBezTo>
                    <a:pt x="3804" y="8824"/>
                    <a:pt x="3810" y="8825"/>
                    <a:pt x="3816" y="8825"/>
                  </a:cubicBezTo>
                  <a:cubicBezTo>
                    <a:pt x="3952" y="8825"/>
                    <a:pt x="4123" y="8705"/>
                    <a:pt x="4168" y="8628"/>
                  </a:cubicBezTo>
                  <a:cubicBezTo>
                    <a:pt x="4350" y="8777"/>
                    <a:pt x="4487" y="8839"/>
                    <a:pt x="4591" y="8839"/>
                  </a:cubicBezTo>
                  <a:cubicBezTo>
                    <a:pt x="4856" y="8839"/>
                    <a:pt x="4905" y="8438"/>
                    <a:pt x="4929" y="8074"/>
                  </a:cubicBezTo>
                  <a:cubicBezTo>
                    <a:pt x="4940" y="8075"/>
                    <a:pt x="4950" y="8076"/>
                    <a:pt x="4960" y="8076"/>
                  </a:cubicBezTo>
                  <a:cubicBezTo>
                    <a:pt x="5028" y="8076"/>
                    <a:pt x="5085" y="8043"/>
                    <a:pt x="5126" y="7993"/>
                  </a:cubicBezTo>
                  <a:cubicBezTo>
                    <a:pt x="5553" y="7970"/>
                    <a:pt x="5299" y="7358"/>
                    <a:pt x="5091" y="7254"/>
                  </a:cubicBezTo>
                  <a:cubicBezTo>
                    <a:pt x="5049" y="7214"/>
                    <a:pt x="5003" y="7197"/>
                    <a:pt x="4958" y="7197"/>
                  </a:cubicBezTo>
                  <a:cubicBezTo>
                    <a:pt x="4797" y="7197"/>
                    <a:pt x="4660" y="7418"/>
                    <a:pt x="4814" y="7554"/>
                  </a:cubicBezTo>
                  <a:cubicBezTo>
                    <a:pt x="4794" y="7550"/>
                    <a:pt x="4775" y="7547"/>
                    <a:pt x="4757" y="7547"/>
                  </a:cubicBezTo>
                  <a:cubicBezTo>
                    <a:pt x="4553" y="7547"/>
                    <a:pt x="4508" y="7834"/>
                    <a:pt x="4445" y="8004"/>
                  </a:cubicBezTo>
                  <a:cubicBezTo>
                    <a:pt x="4372" y="7845"/>
                    <a:pt x="4251" y="7776"/>
                    <a:pt x="4128" y="7776"/>
                  </a:cubicBezTo>
                  <a:cubicBezTo>
                    <a:pt x="3959" y="7776"/>
                    <a:pt x="3787" y="7907"/>
                    <a:pt x="3741" y="8108"/>
                  </a:cubicBezTo>
                  <a:cubicBezTo>
                    <a:pt x="3602" y="8120"/>
                    <a:pt x="3487" y="8166"/>
                    <a:pt x="3394" y="8258"/>
                  </a:cubicBezTo>
                  <a:cubicBezTo>
                    <a:pt x="3333" y="8201"/>
                    <a:pt x="3256" y="8176"/>
                    <a:pt x="3179" y="8176"/>
                  </a:cubicBezTo>
                  <a:cubicBezTo>
                    <a:pt x="3053" y="8176"/>
                    <a:pt x="2923" y="8243"/>
                    <a:pt x="2852" y="8351"/>
                  </a:cubicBezTo>
                  <a:cubicBezTo>
                    <a:pt x="2788" y="8208"/>
                    <a:pt x="2665" y="8120"/>
                    <a:pt x="2534" y="8120"/>
                  </a:cubicBezTo>
                  <a:cubicBezTo>
                    <a:pt x="2474" y="8120"/>
                    <a:pt x="2413" y="8138"/>
                    <a:pt x="2355" y="8177"/>
                  </a:cubicBezTo>
                  <a:cubicBezTo>
                    <a:pt x="2275" y="8051"/>
                    <a:pt x="2136" y="7877"/>
                    <a:pt x="1894" y="7820"/>
                  </a:cubicBezTo>
                  <a:cubicBezTo>
                    <a:pt x="1859" y="7658"/>
                    <a:pt x="1801" y="7496"/>
                    <a:pt x="1732" y="7358"/>
                  </a:cubicBezTo>
                  <a:cubicBezTo>
                    <a:pt x="1894" y="6758"/>
                    <a:pt x="1571" y="6319"/>
                    <a:pt x="1674" y="5638"/>
                  </a:cubicBezTo>
                  <a:cubicBezTo>
                    <a:pt x="1917" y="5603"/>
                    <a:pt x="1859" y="5338"/>
                    <a:pt x="1813" y="5165"/>
                  </a:cubicBezTo>
                  <a:lnTo>
                    <a:pt x="1813" y="5165"/>
                  </a:lnTo>
                  <a:cubicBezTo>
                    <a:pt x="1890" y="5206"/>
                    <a:pt x="1956" y="5223"/>
                    <a:pt x="2013" y="5223"/>
                  </a:cubicBezTo>
                  <a:cubicBezTo>
                    <a:pt x="2276" y="5223"/>
                    <a:pt x="2324" y="4835"/>
                    <a:pt x="2286" y="4588"/>
                  </a:cubicBezTo>
                  <a:cubicBezTo>
                    <a:pt x="2482" y="4415"/>
                    <a:pt x="2436" y="4034"/>
                    <a:pt x="2494" y="3780"/>
                  </a:cubicBezTo>
                  <a:cubicBezTo>
                    <a:pt x="2840" y="3745"/>
                    <a:pt x="2863" y="3387"/>
                    <a:pt x="2979" y="3087"/>
                  </a:cubicBezTo>
                  <a:cubicBezTo>
                    <a:pt x="2990" y="3271"/>
                    <a:pt x="3048" y="3342"/>
                    <a:pt x="3119" y="3342"/>
                  </a:cubicBezTo>
                  <a:cubicBezTo>
                    <a:pt x="3263" y="3342"/>
                    <a:pt x="3464" y="3057"/>
                    <a:pt x="3464" y="2833"/>
                  </a:cubicBezTo>
                  <a:cubicBezTo>
                    <a:pt x="3498" y="2852"/>
                    <a:pt x="3529" y="2860"/>
                    <a:pt x="3557" y="2860"/>
                  </a:cubicBezTo>
                  <a:cubicBezTo>
                    <a:pt x="3768" y="2860"/>
                    <a:pt x="3806" y="2404"/>
                    <a:pt x="3564" y="2404"/>
                  </a:cubicBezTo>
                  <a:cubicBezTo>
                    <a:pt x="3554" y="2404"/>
                    <a:pt x="3544" y="2405"/>
                    <a:pt x="3533" y="2406"/>
                  </a:cubicBezTo>
                  <a:cubicBezTo>
                    <a:pt x="3579" y="1956"/>
                    <a:pt x="3244" y="1621"/>
                    <a:pt x="3256" y="1148"/>
                  </a:cubicBezTo>
                  <a:cubicBezTo>
                    <a:pt x="3302" y="848"/>
                    <a:pt x="3371" y="40"/>
                    <a:pt x="2921" y="28"/>
                  </a:cubicBezTo>
                  <a:cubicBezTo>
                    <a:pt x="2858" y="9"/>
                    <a:pt x="2805" y="0"/>
                    <a:pt x="27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2"/>
            <p:cNvSpPr/>
            <p:nvPr/>
          </p:nvSpPr>
          <p:spPr>
            <a:xfrm>
              <a:off x="3283350" y="2142650"/>
              <a:ext cx="26050" cy="25800"/>
            </a:xfrm>
            <a:custGeom>
              <a:avLst/>
              <a:gdLst/>
              <a:ahLst/>
              <a:cxnLst/>
              <a:rect l="l" t="t" r="r" b="b"/>
              <a:pathLst>
                <a:path w="1042" h="1032" extrusionOk="0">
                  <a:moveTo>
                    <a:pt x="538" y="1"/>
                  </a:moveTo>
                  <a:cubicBezTo>
                    <a:pt x="465" y="1"/>
                    <a:pt x="402" y="96"/>
                    <a:pt x="382" y="344"/>
                  </a:cubicBezTo>
                  <a:cubicBezTo>
                    <a:pt x="336" y="312"/>
                    <a:pt x="274" y="293"/>
                    <a:pt x="213" y="293"/>
                  </a:cubicBezTo>
                  <a:cubicBezTo>
                    <a:pt x="117" y="293"/>
                    <a:pt x="26" y="339"/>
                    <a:pt x="12" y="459"/>
                  </a:cubicBezTo>
                  <a:cubicBezTo>
                    <a:pt x="1" y="551"/>
                    <a:pt x="47" y="644"/>
                    <a:pt x="128" y="667"/>
                  </a:cubicBezTo>
                  <a:cubicBezTo>
                    <a:pt x="209" y="821"/>
                    <a:pt x="348" y="1031"/>
                    <a:pt x="526" y="1031"/>
                  </a:cubicBezTo>
                  <a:cubicBezTo>
                    <a:pt x="575" y="1031"/>
                    <a:pt x="627" y="1016"/>
                    <a:pt x="682" y="978"/>
                  </a:cubicBezTo>
                  <a:cubicBezTo>
                    <a:pt x="1041" y="782"/>
                    <a:pt x="747" y="1"/>
                    <a:pt x="5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2"/>
            <p:cNvSpPr/>
            <p:nvPr/>
          </p:nvSpPr>
          <p:spPr>
            <a:xfrm>
              <a:off x="3255375" y="2173200"/>
              <a:ext cx="21725" cy="15100"/>
            </a:xfrm>
            <a:custGeom>
              <a:avLst/>
              <a:gdLst/>
              <a:ahLst/>
              <a:cxnLst/>
              <a:rect l="l" t="t" r="r" b="b"/>
              <a:pathLst>
                <a:path w="869" h="604" extrusionOk="0">
                  <a:moveTo>
                    <a:pt x="451" y="1"/>
                  </a:moveTo>
                  <a:cubicBezTo>
                    <a:pt x="319" y="1"/>
                    <a:pt x="298" y="178"/>
                    <a:pt x="196" y="230"/>
                  </a:cubicBezTo>
                  <a:cubicBezTo>
                    <a:pt x="0" y="299"/>
                    <a:pt x="81" y="599"/>
                    <a:pt x="277" y="599"/>
                  </a:cubicBezTo>
                  <a:cubicBezTo>
                    <a:pt x="288" y="602"/>
                    <a:pt x="299" y="603"/>
                    <a:pt x="311" y="603"/>
                  </a:cubicBezTo>
                  <a:cubicBezTo>
                    <a:pt x="525" y="603"/>
                    <a:pt x="869" y="131"/>
                    <a:pt x="508" y="10"/>
                  </a:cubicBezTo>
                  <a:cubicBezTo>
                    <a:pt x="487" y="4"/>
                    <a:pt x="468" y="1"/>
                    <a:pt x="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2"/>
            <p:cNvSpPr/>
            <p:nvPr/>
          </p:nvSpPr>
          <p:spPr>
            <a:xfrm>
              <a:off x="3366575" y="2040750"/>
              <a:ext cx="69900" cy="59650"/>
            </a:xfrm>
            <a:custGeom>
              <a:avLst/>
              <a:gdLst/>
              <a:ahLst/>
              <a:cxnLst/>
              <a:rect l="l" t="t" r="r" b="b"/>
              <a:pathLst>
                <a:path w="2796" h="2386" extrusionOk="0">
                  <a:moveTo>
                    <a:pt x="1938" y="0"/>
                  </a:moveTo>
                  <a:cubicBezTo>
                    <a:pt x="1865" y="0"/>
                    <a:pt x="1792" y="45"/>
                    <a:pt x="1727" y="160"/>
                  </a:cubicBezTo>
                  <a:cubicBezTo>
                    <a:pt x="1686" y="119"/>
                    <a:pt x="1634" y="101"/>
                    <a:pt x="1581" y="101"/>
                  </a:cubicBezTo>
                  <a:cubicBezTo>
                    <a:pt x="1469" y="101"/>
                    <a:pt x="1358" y="181"/>
                    <a:pt x="1358" y="299"/>
                  </a:cubicBezTo>
                  <a:cubicBezTo>
                    <a:pt x="1312" y="472"/>
                    <a:pt x="1092" y="680"/>
                    <a:pt x="942" y="772"/>
                  </a:cubicBezTo>
                  <a:cubicBezTo>
                    <a:pt x="864" y="715"/>
                    <a:pt x="795" y="690"/>
                    <a:pt x="736" y="690"/>
                  </a:cubicBezTo>
                  <a:cubicBezTo>
                    <a:pt x="496" y="690"/>
                    <a:pt x="409" y="1086"/>
                    <a:pt x="492" y="1326"/>
                  </a:cubicBezTo>
                  <a:cubicBezTo>
                    <a:pt x="482" y="1325"/>
                    <a:pt x="472" y="1325"/>
                    <a:pt x="463" y="1325"/>
                  </a:cubicBezTo>
                  <a:cubicBezTo>
                    <a:pt x="0" y="1325"/>
                    <a:pt x="414" y="2371"/>
                    <a:pt x="738" y="2371"/>
                  </a:cubicBezTo>
                  <a:cubicBezTo>
                    <a:pt x="753" y="2371"/>
                    <a:pt x="767" y="2369"/>
                    <a:pt x="781" y="2365"/>
                  </a:cubicBezTo>
                  <a:cubicBezTo>
                    <a:pt x="837" y="2379"/>
                    <a:pt x="885" y="2385"/>
                    <a:pt x="928" y="2385"/>
                  </a:cubicBezTo>
                  <a:cubicBezTo>
                    <a:pt x="1494" y="2385"/>
                    <a:pt x="980" y="1251"/>
                    <a:pt x="1473" y="1026"/>
                  </a:cubicBezTo>
                  <a:lnTo>
                    <a:pt x="1473" y="1026"/>
                  </a:lnTo>
                  <a:cubicBezTo>
                    <a:pt x="1552" y="1168"/>
                    <a:pt x="1648" y="1227"/>
                    <a:pt x="1739" y="1227"/>
                  </a:cubicBezTo>
                  <a:cubicBezTo>
                    <a:pt x="1914" y="1227"/>
                    <a:pt x="2074" y="1011"/>
                    <a:pt x="2074" y="761"/>
                  </a:cubicBezTo>
                  <a:cubicBezTo>
                    <a:pt x="2153" y="884"/>
                    <a:pt x="2237" y="932"/>
                    <a:pt x="2315" y="932"/>
                  </a:cubicBezTo>
                  <a:cubicBezTo>
                    <a:pt x="2593" y="932"/>
                    <a:pt x="2795" y="321"/>
                    <a:pt x="2442" y="321"/>
                  </a:cubicBezTo>
                  <a:cubicBezTo>
                    <a:pt x="2403" y="321"/>
                    <a:pt x="2357" y="329"/>
                    <a:pt x="2304" y="345"/>
                  </a:cubicBezTo>
                  <a:cubicBezTo>
                    <a:pt x="2227" y="183"/>
                    <a:pt x="2083" y="0"/>
                    <a:pt x="19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2"/>
            <p:cNvSpPr/>
            <p:nvPr/>
          </p:nvSpPr>
          <p:spPr>
            <a:xfrm>
              <a:off x="3434375" y="2043750"/>
              <a:ext cx="37425" cy="42175"/>
            </a:xfrm>
            <a:custGeom>
              <a:avLst/>
              <a:gdLst/>
              <a:ahLst/>
              <a:cxnLst/>
              <a:rect l="l" t="t" r="r" b="b"/>
              <a:pathLst>
                <a:path w="1497" h="1687" extrusionOk="0">
                  <a:moveTo>
                    <a:pt x="349" y="0"/>
                  </a:moveTo>
                  <a:cubicBezTo>
                    <a:pt x="1" y="0"/>
                    <a:pt x="6" y="1404"/>
                    <a:pt x="424" y="1404"/>
                  </a:cubicBezTo>
                  <a:cubicBezTo>
                    <a:pt x="499" y="1404"/>
                    <a:pt x="587" y="1359"/>
                    <a:pt x="689" y="1252"/>
                  </a:cubicBezTo>
                  <a:cubicBezTo>
                    <a:pt x="729" y="1272"/>
                    <a:pt x="786" y="1301"/>
                    <a:pt x="838" y="1301"/>
                  </a:cubicBezTo>
                  <a:cubicBezTo>
                    <a:pt x="846" y="1301"/>
                    <a:pt x="854" y="1300"/>
                    <a:pt x="862" y="1298"/>
                  </a:cubicBezTo>
                  <a:lnTo>
                    <a:pt x="862" y="1298"/>
                  </a:lnTo>
                  <a:cubicBezTo>
                    <a:pt x="835" y="1500"/>
                    <a:pt x="959" y="1686"/>
                    <a:pt x="1127" y="1686"/>
                  </a:cubicBezTo>
                  <a:cubicBezTo>
                    <a:pt x="1171" y="1686"/>
                    <a:pt x="1218" y="1673"/>
                    <a:pt x="1266" y="1645"/>
                  </a:cubicBezTo>
                  <a:cubicBezTo>
                    <a:pt x="1497" y="1448"/>
                    <a:pt x="1312" y="1091"/>
                    <a:pt x="1324" y="825"/>
                  </a:cubicBezTo>
                  <a:cubicBezTo>
                    <a:pt x="1258" y="573"/>
                    <a:pt x="1110" y="132"/>
                    <a:pt x="860" y="132"/>
                  </a:cubicBezTo>
                  <a:cubicBezTo>
                    <a:pt x="801" y="132"/>
                    <a:pt x="736" y="156"/>
                    <a:pt x="666" y="213"/>
                  </a:cubicBezTo>
                  <a:cubicBezTo>
                    <a:pt x="631" y="190"/>
                    <a:pt x="608" y="167"/>
                    <a:pt x="574" y="156"/>
                  </a:cubicBezTo>
                  <a:cubicBezTo>
                    <a:pt x="487" y="46"/>
                    <a:pt x="412" y="0"/>
                    <a:pt x="3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2"/>
            <p:cNvSpPr/>
            <p:nvPr/>
          </p:nvSpPr>
          <p:spPr>
            <a:xfrm>
              <a:off x="3466775" y="2102250"/>
              <a:ext cx="33750" cy="53150"/>
            </a:xfrm>
            <a:custGeom>
              <a:avLst/>
              <a:gdLst/>
              <a:ahLst/>
              <a:cxnLst/>
              <a:rect l="l" t="t" r="r" b="b"/>
              <a:pathLst>
                <a:path w="1350" h="2126" extrusionOk="0">
                  <a:moveTo>
                    <a:pt x="582" y="0"/>
                  </a:moveTo>
                  <a:cubicBezTo>
                    <a:pt x="488" y="0"/>
                    <a:pt x="388" y="66"/>
                    <a:pt x="305" y="228"/>
                  </a:cubicBezTo>
                  <a:cubicBezTo>
                    <a:pt x="66" y="467"/>
                    <a:pt x="1" y="1548"/>
                    <a:pt x="374" y="1548"/>
                  </a:cubicBezTo>
                  <a:cubicBezTo>
                    <a:pt x="451" y="1548"/>
                    <a:pt x="546" y="1502"/>
                    <a:pt x="663" y="1394"/>
                  </a:cubicBezTo>
                  <a:lnTo>
                    <a:pt x="755" y="1394"/>
                  </a:lnTo>
                  <a:cubicBezTo>
                    <a:pt x="724" y="1854"/>
                    <a:pt x="922" y="2125"/>
                    <a:pt x="1086" y="2125"/>
                  </a:cubicBezTo>
                  <a:cubicBezTo>
                    <a:pt x="1231" y="2125"/>
                    <a:pt x="1349" y="1916"/>
                    <a:pt x="1263" y="1440"/>
                  </a:cubicBezTo>
                  <a:cubicBezTo>
                    <a:pt x="1240" y="1394"/>
                    <a:pt x="1228" y="1359"/>
                    <a:pt x="1205" y="1336"/>
                  </a:cubicBezTo>
                  <a:cubicBezTo>
                    <a:pt x="1205" y="1209"/>
                    <a:pt x="1205" y="1071"/>
                    <a:pt x="1182" y="932"/>
                  </a:cubicBezTo>
                  <a:cubicBezTo>
                    <a:pt x="1124" y="713"/>
                    <a:pt x="1055" y="667"/>
                    <a:pt x="870" y="655"/>
                  </a:cubicBezTo>
                  <a:cubicBezTo>
                    <a:pt x="992" y="356"/>
                    <a:pt x="802" y="0"/>
                    <a:pt x="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2"/>
            <p:cNvSpPr/>
            <p:nvPr/>
          </p:nvSpPr>
          <p:spPr>
            <a:xfrm>
              <a:off x="3517175" y="2180200"/>
              <a:ext cx="33400" cy="66400"/>
            </a:xfrm>
            <a:custGeom>
              <a:avLst/>
              <a:gdLst/>
              <a:ahLst/>
              <a:cxnLst/>
              <a:rect l="l" t="t" r="r" b="b"/>
              <a:pathLst>
                <a:path w="1336" h="2656" extrusionOk="0">
                  <a:moveTo>
                    <a:pt x="432" y="0"/>
                  </a:moveTo>
                  <a:cubicBezTo>
                    <a:pt x="99" y="0"/>
                    <a:pt x="1" y="1687"/>
                    <a:pt x="411" y="1687"/>
                  </a:cubicBezTo>
                  <a:cubicBezTo>
                    <a:pt x="486" y="1687"/>
                    <a:pt x="579" y="1630"/>
                    <a:pt x="690" y="1496"/>
                  </a:cubicBezTo>
                  <a:lnTo>
                    <a:pt x="690" y="1496"/>
                  </a:lnTo>
                  <a:cubicBezTo>
                    <a:pt x="577" y="1749"/>
                    <a:pt x="853" y="2656"/>
                    <a:pt x="1114" y="2656"/>
                  </a:cubicBezTo>
                  <a:cubicBezTo>
                    <a:pt x="1175" y="2656"/>
                    <a:pt x="1236" y="2607"/>
                    <a:pt x="1290" y="2489"/>
                  </a:cubicBezTo>
                  <a:cubicBezTo>
                    <a:pt x="1290" y="2129"/>
                    <a:pt x="1336" y="629"/>
                    <a:pt x="821" y="629"/>
                  </a:cubicBezTo>
                  <a:cubicBezTo>
                    <a:pt x="759" y="629"/>
                    <a:pt x="689" y="651"/>
                    <a:pt x="609" y="700"/>
                  </a:cubicBezTo>
                  <a:cubicBezTo>
                    <a:pt x="632" y="538"/>
                    <a:pt x="644" y="365"/>
                    <a:pt x="644" y="204"/>
                  </a:cubicBezTo>
                  <a:cubicBezTo>
                    <a:pt x="566" y="61"/>
                    <a:pt x="495" y="0"/>
                    <a:pt x="4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2"/>
            <p:cNvSpPr/>
            <p:nvPr/>
          </p:nvSpPr>
          <p:spPr>
            <a:xfrm>
              <a:off x="3496250" y="2041725"/>
              <a:ext cx="109000" cy="200800"/>
            </a:xfrm>
            <a:custGeom>
              <a:avLst/>
              <a:gdLst/>
              <a:ahLst/>
              <a:cxnLst/>
              <a:rect l="l" t="t" r="r" b="b"/>
              <a:pathLst>
                <a:path w="4360" h="8032" extrusionOk="0">
                  <a:moveTo>
                    <a:pt x="1881" y="0"/>
                  </a:moveTo>
                  <a:cubicBezTo>
                    <a:pt x="1812" y="0"/>
                    <a:pt x="1726" y="39"/>
                    <a:pt x="1619" y="133"/>
                  </a:cubicBezTo>
                  <a:cubicBezTo>
                    <a:pt x="1556" y="91"/>
                    <a:pt x="1501" y="73"/>
                    <a:pt x="1455" y="73"/>
                  </a:cubicBezTo>
                  <a:cubicBezTo>
                    <a:pt x="1155" y="73"/>
                    <a:pt x="1193" y="814"/>
                    <a:pt x="1569" y="814"/>
                  </a:cubicBezTo>
                  <a:cubicBezTo>
                    <a:pt x="1574" y="814"/>
                    <a:pt x="1579" y="814"/>
                    <a:pt x="1584" y="814"/>
                  </a:cubicBezTo>
                  <a:lnTo>
                    <a:pt x="1584" y="814"/>
                  </a:lnTo>
                  <a:cubicBezTo>
                    <a:pt x="1561" y="929"/>
                    <a:pt x="1596" y="1056"/>
                    <a:pt x="1584" y="1172"/>
                  </a:cubicBezTo>
                  <a:cubicBezTo>
                    <a:pt x="1529" y="1152"/>
                    <a:pt x="1483" y="1142"/>
                    <a:pt x="1446" y="1142"/>
                  </a:cubicBezTo>
                  <a:cubicBezTo>
                    <a:pt x="1139" y="1142"/>
                    <a:pt x="1378" y="1752"/>
                    <a:pt x="1388" y="1968"/>
                  </a:cubicBezTo>
                  <a:cubicBezTo>
                    <a:pt x="1378" y="1966"/>
                    <a:pt x="1368" y="1965"/>
                    <a:pt x="1358" y="1965"/>
                  </a:cubicBezTo>
                  <a:cubicBezTo>
                    <a:pt x="1243" y="1965"/>
                    <a:pt x="1140" y="2079"/>
                    <a:pt x="1077" y="2153"/>
                  </a:cubicBezTo>
                  <a:cubicBezTo>
                    <a:pt x="1038" y="1780"/>
                    <a:pt x="930" y="1634"/>
                    <a:pt x="824" y="1634"/>
                  </a:cubicBezTo>
                  <a:cubicBezTo>
                    <a:pt x="648" y="1634"/>
                    <a:pt x="474" y="2032"/>
                    <a:pt x="611" y="2474"/>
                  </a:cubicBezTo>
                  <a:lnTo>
                    <a:pt x="611" y="2474"/>
                  </a:lnTo>
                  <a:cubicBezTo>
                    <a:pt x="596" y="2436"/>
                    <a:pt x="566" y="2415"/>
                    <a:pt x="546" y="2384"/>
                  </a:cubicBezTo>
                  <a:cubicBezTo>
                    <a:pt x="546" y="2257"/>
                    <a:pt x="557" y="2107"/>
                    <a:pt x="557" y="1980"/>
                  </a:cubicBezTo>
                  <a:cubicBezTo>
                    <a:pt x="557" y="1840"/>
                    <a:pt x="454" y="1770"/>
                    <a:pt x="347" y="1770"/>
                  </a:cubicBezTo>
                  <a:cubicBezTo>
                    <a:pt x="243" y="1770"/>
                    <a:pt x="136" y="1837"/>
                    <a:pt x="119" y="1968"/>
                  </a:cubicBezTo>
                  <a:cubicBezTo>
                    <a:pt x="0" y="2250"/>
                    <a:pt x="118" y="2953"/>
                    <a:pt x="388" y="2953"/>
                  </a:cubicBezTo>
                  <a:cubicBezTo>
                    <a:pt x="461" y="2953"/>
                    <a:pt x="545" y="2901"/>
                    <a:pt x="638" y="2776"/>
                  </a:cubicBezTo>
                  <a:lnTo>
                    <a:pt x="638" y="2776"/>
                  </a:lnTo>
                  <a:cubicBezTo>
                    <a:pt x="598" y="2974"/>
                    <a:pt x="760" y="3167"/>
                    <a:pt x="926" y="3167"/>
                  </a:cubicBezTo>
                  <a:cubicBezTo>
                    <a:pt x="1001" y="3167"/>
                    <a:pt x="1077" y="3127"/>
                    <a:pt x="1134" y="3030"/>
                  </a:cubicBezTo>
                  <a:lnTo>
                    <a:pt x="1134" y="3030"/>
                  </a:lnTo>
                  <a:cubicBezTo>
                    <a:pt x="1072" y="3366"/>
                    <a:pt x="1217" y="3531"/>
                    <a:pt x="1371" y="3531"/>
                  </a:cubicBezTo>
                  <a:cubicBezTo>
                    <a:pt x="1528" y="3531"/>
                    <a:pt x="1695" y="3358"/>
                    <a:pt x="1654" y="3018"/>
                  </a:cubicBezTo>
                  <a:lnTo>
                    <a:pt x="1654" y="3018"/>
                  </a:lnTo>
                  <a:cubicBezTo>
                    <a:pt x="1711" y="3411"/>
                    <a:pt x="1584" y="3977"/>
                    <a:pt x="1965" y="4230"/>
                  </a:cubicBezTo>
                  <a:cubicBezTo>
                    <a:pt x="1936" y="4415"/>
                    <a:pt x="2063" y="4584"/>
                    <a:pt x="2235" y="4584"/>
                  </a:cubicBezTo>
                  <a:cubicBezTo>
                    <a:pt x="2267" y="4584"/>
                    <a:pt x="2300" y="4578"/>
                    <a:pt x="2335" y="4565"/>
                  </a:cubicBezTo>
                  <a:lnTo>
                    <a:pt x="2346" y="4565"/>
                  </a:lnTo>
                  <a:cubicBezTo>
                    <a:pt x="2392" y="4704"/>
                    <a:pt x="2462" y="4796"/>
                    <a:pt x="2589" y="4808"/>
                  </a:cubicBezTo>
                  <a:cubicBezTo>
                    <a:pt x="2716" y="5085"/>
                    <a:pt x="2473" y="5789"/>
                    <a:pt x="2750" y="6031"/>
                  </a:cubicBezTo>
                  <a:cubicBezTo>
                    <a:pt x="2762" y="6135"/>
                    <a:pt x="2808" y="6308"/>
                    <a:pt x="2923" y="6400"/>
                  </a:cubicBezTo>
                  <a:cubicBezTo>
                    <a:pt x="2923" y="6493"/>
                    <a:pt x="2993" y="6597"/>
                    <a:pt x="3097" y="6631"/>
                  </a:cubicBezTo>
                  <a:cubicBezTo>
                    <a:pt x="3106" y="6883"/>
                    <a:pt x="2946" y="7651"/>
                    <a:pt x="3225" y="7651"/>
                  </a:cubicBezTo>
                  <a:cubicBezTo>
                    <a:pt x="3280" y="7651"/>
                    <a:pt x="3351" y="7622"/>
                    <a:pt x="3443" y="7555"/>
                  </a:cubicBezTo>
                  <a:cubicBezTo>
                    <a:pt x="3466" y="7589"/>
                    <a:pt x="3501" y="7624"/>
                    <a:pt x="3547" y="7636"/>
                  </a:cubicBezTo>
                  <a:cubicBezTo>
                    <a:pt x="3512" y="7797"/>
                    <a:pt x="3501" y="7982"/>
                    <a:pt x="3674" y="8028"/>
                  </a:cubicBezTo>
                  <a:cubicBezTo>
                    <a:pt x="3685" y="8030"/>
                    <a:pt x="3697" y="8031"/>
                    <a:pt x="3709" y="8031"/>
                  </a:cubicBezTo>
                  <a:cubicBezTo>
                    <a:pt x="4093" y="8031"/>
                    <a:pt x="4360" y="6770"/>
                    <a:pt x="3842" y="6770"/>
                  </a:cubicBezTo>
                  <a:cubicBezTo>
                    <a:pt x="3840" y="6770"/>
                    <a:pt x="3838" y="6770"/>
                    <a:pt x="3835" y="6770"/>
                  </a:cubicBezTo>
                  <a:cubicBezTo>
                    <a:pt x="3787" y="6701"/>
                    <a:pt x="3715" y="6669"/>
                    <a:pt x="3639" y="6669"/>
                  </a:cubicBezTo>
                  <a:cubicBezTo>
                    <a:pt x="3588" y="6669"/>
                    <a:pt x="3536" y="6684"/>
                    <a:pt x="3489" y="6712"/>
                  </a:cubicBezTo>
                  <a:cubicBezTo>
                    <a:pt x="3466" y="6585"/>
                    <a:pt x="3454" y="6458"/>
                    <a:pt x="3408" y="6320"/>
                  </a:cubicBezTo>
                  <a:cubicBezTo>
                    <a:pt x="3397" y="6170"/>
                    <a:pt x="3489" y="5800"/>
                    <a:pt x="3281" y="5719"/>
                  </a:cubicBezTo>
                  <a:cubicBezTo>
                    <a:pt x="3339" y="5535"/>
                    <a:pt x="3351" y="5281"/>
                    <a:pt x="3143" y="5212"/>
                  </a:cubicBezTo>
                  <a:cubicBezTo>
                    <a:pt x="3154" y="4761"/>
                    <a:pt x="2877" y="4103"/>
                    <a:pt x="2519" y="3896"/>
                  </a:cubicBezTo>
                  <a:cubicBezTo>
                    <a:pt x="2404" y="3687"/>
                    <a:pt x="2498" y="3270"/>
                    <a:pt x="2217" y="3270"/>
                  </a:cubicBezTo>
                  <a:cubicBezTo>
                    <a:pt x="2187" y="3270"/>
                    <a:pt x="2154" y="3274"/>
                    <a:pt x="2115" y="3284"/>
                  </a:cubicBezTo>
                  <a:cubicBezTo>
                    <a:pt x="2133" y="3084"/>
                    <a:pt x="2026" y="2701"/>
                    <a:pt x="1849" y="2701"/>
                  </a:cubicBezTo>
                  <a:cubicBezTo>
                    <a:pt x="1791" y="2701"/>
                    <a:pt x="1725" y="2743"/>
                    <a:pt x="1654" y="2845"/>
                  </a:cubicBezTo>
                  <a:lnTo>
                    <a:pt x="1654" y="2545"/>
                  </a:lnTo>
                  <a:cubicBezTo>
                    <a:pt x="1696" y="2558"/>
                    <a:pt x="1733" y="2564"/>
                    <a:pt x="1765" y="2564"/>
                  </a:cubicBezTo>
                  <a:cubicBezTo>
                    <a:pt x="2078" y="2564"/>
                    <a:pt x="1960" y="2002"/>
                    <a:pt x="2023" y="1772"/>
                  </a:cubicBezTo>
                  <a:cubicBezTo>
                    <a:pt x="2508" y="1772"/>
                    <a:pt x="2254" y="1125"/>
                    <a:pt x="2173" y="906"/>
                  </a:cubicBezTo>
                  <a:cubicBezTo>
                    <a:pt x="2164" y="647"/>
                    <a:pt x="2162" y="0"/>
                    <a:pt x="1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2"/>
            <p:cNvSpPr/>
            <p:nvPr/>
          </p:nvSpPr>
          <p:spPr>
            <a:xfrm>
              <a:off x="3558800" y="2091150"/>
              <a:ext cx="65500" cy="58400"/>
            </a:xfrm>
            <a:custGeom>
              <a:avLst/>
              <a:gdLst/>
              <a:ahLst/>
              <a:cxnLst/>
              <a:rect l="l" t="t" r="r" b="b"/>
              <a:pathLst>
                <a:path w="2620" h="2336" extrusionOk="0">
                  <a:moveTo>
                    <a:pt x="309" y="0"/>
                  </a:moveTo>
                  <a:cubicBezTo>
                    <a:pt x="197" y="0"/>
                    <a:pt x="85" y="97"/>
                    <a:pt x="121" y="233"/>
                  </a:cubicBezTo>
                  <a:cubicBezTo>
                    <a:pt x="236" y="484"/>
                    <a:pt x="1" y="1181"/>
                    <a:pt x="368" y="1181"/>
                  </a:cubicBezTo>
                  <a:cubicBezTo>
                    <a:pt x="406" y="1181"/>
                    <a:pt x="450" y="1173"/>
                    <a:pt x="502" y="1157"/>
                  </a:cubicBezTo>
                  <a:cubicBezTo>
                    <a:pt x="522" y="1353"/>
                    <a:pt x="707" y="1714"/>
                    <a:pt x="960" y="1714"/>
                  </a:cubicBezTo>
                  <a:cubicBezTo>
                    <a:pt x="1006" y="1714"/>
                    <a:pt x="1053" y="1703"/>
                    <a:pt x="1102" y="1676"/>
                  </a:cubicBezTo>
                  <a:lnTo>
                    <a:pt x="1102" y="1676"/>
                  </a:lnTo>
                  <a:cubicBezTo>
                    <a:pt x="1045" y="1947"/>
                    <a:pt x="1227" y="2288"/>
                    <a:pt x="1441" y="2288"/>
                  </a:cubicBezTo>
                  <a:cubicBezTo>
                    <a:pt x="1527" y="2288"/>
                    <a:pt x="1619" y="2232"/>
                    <a:pt x="1703" y="2092"/>
                  </a:cubicBezTo>
                  <a:cubicBezTo>
                    <a:pt x="1731" y="2255"/>
                    <a:pt x="1869" y="2336"/>
                    <a:pt x="2001" y="2336"/>
                  </a:cubicBezTo>
                  <a:cubicBezTo>
                    <a:pt x="2141" y="2336"/>
                    <a:pt x="2274" y="2246"/>
                    <a:pt x="2268" y="2069"/>
                  </a:cubicBezTo>
                  <a:cubicBezTo>
                    <a:pt x="2234" y="1676"/>
                    <a:pt x="2314" y="1630"/>
                    <a:pt x="2338" y="1619"/>
                  </a:cubicBezTo>
                  <a:cubicBezTo>
                    <a:pt x="2619" y="1510"/>
                    <a:pt x="2450" y="1208"/>
                    <a:pt x="2236" y="1208"/>
                  </a:cubicBezTo>
                  <a:cubicBezTo>
                    <a:pt x="2178" y="1208"/>
                    <a:pt x="2117" y="1230"/>
                    <a:pt x="2060" y="1284"/>
                  </a:cubicBezTo>
                  <a:cubicBezTo>
                    <a:pt x="2044" y="1091"/>
                    <a:pt x="1893" y="861"/>
                    <a:pt x="1714" y="861"/>
                  </a:cubicBezTo>
                  <a:cubicBezTo>
                    <a:pt x="1647" y="861"/>
                    <a:pt x="1576" y="893"/>
                    <a:pt x="1506" y="972"/>
                  </a:cubicBezTo>
                  <a:cubicBezTo>
                    <a:pt x="1441" y="823"/>
                    <a:pt x="1308" y="652"/>
                    <a:pt x="1144" y="652"/>
                  </a:cubicBezTo>
                  <a:cubicBezTo>
                    <a:pt x="1105" y="652"/>
                    <a:pt x="1064" y="661"/>
                    <a:pt x="1022" y="684"/>
                  </a:cubicBezTo>
                  <a:cubicBezTo>
                    <a:pt x="1040" y="453"/>
                    <a:pt x="919" y="25"/>
                    <a:pt x="682" y="25"/>
                  </a:cubicBezTo>
                  <a:cubicBezTo>
                    <a:pt x="622" y="25"/>
                    <a:pt x="554" y="53"/>
                    <a:pt x="479" y="118"/>
                  </a:cubicBezTo>
                  <a:cubicBezTo>
                    <a:pt x="444" y="36"/>
                    <a:pt x="377" y="0"/>
                    <a:pt x="3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2"/>
            <p:cNvSpPr/>
            <p:nvPr/>
          </p:nvSpPr>
          <p:spPr>
            <a:xfrm>
              <a:off x="3623000" y="2130425"/>
              <a:ext cx="32050" cy="53075"/>
            </a:xfrm>
            <a:custGeom>
              <a:avLst/>
              <a:gdLst/>
              <a:ahLst/>
              <a:cxnLst/>
              <a:rect l="l" t="t" r="r" b="b"/>
              <a:pathLst>
                <a:path w="1282" h="2123" extrusionOk="0">
                  <a:moveTo>
                    <a:pt x="458" y="0"/>
                  </a:moveTo>
                  <a:cubicBezTo>
                    <a:pt x="394" y="0"/>
                    <a:pt x="320" y="47"/>
                    <a:pt x="243" y="163"/>
                  </a:cubicBezTo>
                  <a:cubicBezTo>
                    <a:pt x="220" y="544"/>
                    <a:pt x="0" y="1421"/>
                    <a:pt x="474" y="1479"/>
                  </a:cubicBezTo>
                  <a:cubicBezTo>
                    <a:pt x="474" y="1617"/>
                    <a:pt x="554" y="1767"/>
                    <a:pt x="704" y="1779"/>
                  </a:cubicBezTo>
                  <a:cubicBezTo>
                    <a:pt x="651" y="1964"/>
                    <a:pt x="787" y="2123"/>
                    <a:pt x="924" y="2123"/>
                  </a:cubicBezTo>
                  <a:cubicBezTo>
                    <a:pt x="993" y="2123"/>
                    <a:pt x="1062" y="2083"/>
                    <a:pt x="1108" y="1987"/>
                  </a:cubicBezTo>
                  <a:cubicBezTo>
                    <a:pt x="1259" y="1675"/>
                    <a:pt x="1097" y="1352"/>
                    <a:pt x="1212" y="1075"/>
                  </a:cubicBezTo>
                  <a:cubicBezTo>
                    <a:pt x="1282" y="1006"/>
                    <a:pt x="1270" y="867"/>
                    <a:pt x="1189" y="798"/>
                  </a:cubicBezTo>
                  <a:cubicBezTo>
                    <a:pt x="1143" y="752"/>
                    <a:pt x="1097" y="740"/>
                    <a:pt x="1039" y="740"/>
                  </a:cubicBezTo>
                  <a:cubicBezTo>
                    <a:pt x="1108" y="557"/>
                    <a:pt x="975" y="395"/>
                    <a:pt x="834" y="395"/>
                  </a:cubicBezTo>
                  <a:cubicBezTo>
                    <a:pt x="761" y="395"/>
                    <a:pt x="686" y="438"/>
                    <a:pt x="635" y="544"/>
                  </a:cubicBezTo>
                  <a:cubicBezTo>
                    <a:pt x="718" y="311"/>
                    <a:pt x="622" y="0"/>
                    <a:pt x="4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2"/>
            <p:cNvSpPr/>
            <p:nvPr/>
          </p:nvSpPr>
          <p:spPr>
            <a:xfrm>
              <a:off x="3613175" y="2185275"/>
              <a:ext cx="20875" cy="22475"/>
            </a:xfrm>
            <a:custGeom>
              <a:avLst/>
              <a:gdLst/>
              <a:ahLst/>
              <a:cxnLst/>
              <a:rect l="l" t="t" r="r" b="b"/>
              <a:pathLst>
                <a:path w="835" h="899" extrusionOk="0">
                  <a:moveTo>
                    <a:pt x="486" y="1"/>
                  </a:moveTo>
                  <a:lnTo>
                    <a:pt x="486" y="1"/>
                  </a:lnTo>
                  <a:cubicBezTo>
                    <a:pt x="209" y="47"/>
                    <a:pt x="1" y="739"/>
                    <a:pt x="313" y="889"/>
                  </a:cubicBezTo>
                  <a:cubicBezTo>
                    <a:pt x="335" y="896"/>
                    <a:pt x="356" y="899"/>
                    <a:pt x="377" y="899"/>
                  </a:cubicBezTo>
                  <a:cubicBezTo>
                    <a:pt x="720" y="899"/>
                    <a:pt x="834" y="44"/>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2"/>
            <p:cNvSpPr/>
            <p:nvPr/>
          </p:nvSpPr>
          <p:spPr>
            <a:xfrm>
              <a:off x="3348250" y="2220125"/>
              <a:ext cx="108025" cy="124250"/>
            </a:xfrm>
            <a:custGeom>
              <a:avLst/>
              <a:gdLst/>
              <a:ahLst/>
              <a:cxnLst/>
              <a:rect l="l" t="t" r="r" b="b"/>
              <a:pathLst>
                <a:path w="4321" h="4970" extrusionOk="0">
                  <a:moveTo>
                    <a:pt x="937" y="534"/>
                  </a:moveTo>
                  <a:lnTo>
                    <a:pt x="937" y="546"/>
                  </a:lnTo>
                  <a:lnTo>
                    <a:pt x="891" y="569"/>
                  </a:lnTo>
                  <a:cubicBezTo>
                    <a:pt x="879" y="557"/>
                    <a:pt x="879" y="557"/>
                    <a:pt x="879" y="546"/>
                  </a:cubicBezTo>
                  <a:cubicBezTo>
                    <a:pt x="891" y="546"/>
                    <a:pt x="914" y="534"/>
                    <a:pt x="937" y="534"/>
                  </a:cubicBezTo>
                  <a:close/>
                  <a:moveTo>
                    <a:pt x="1244" y="0"/>
                  </a:moveTo>
                  <a:cubicBezTo>
                    <a:pt x="1117" y="0"/>
                    <a:pt x="985" y="87"/>
                    <a:pt x="902" y="292"/>
                  </a:cubicBezTo>
                  <a:cubicBezTo>
                    <a:pt x="694" y="373"/>
                    <a:pt x="787" y="615"/>
                    <a:pt x="833" y="777"/>
                  </a:cubicBezTo>
                  <a:cubicBezTo>
                    <a:pt x="925" y="1146"/>
                    <a:pt x="1098" y="1550"/>
                    <a:pt x="1214" y="1896"/>
                  </a:cubicBezTo>
                  <a:cubicBezTo>
                    <a:pt x="1225" y="2012"/>
                    <a:pt x="1248" y="2219"/>
                    <a:pt x="1398" y="2219"/>
                  </a:cubicBezTo>
                  <a:cubicBezTo>
                    <a:pt x="1398" y="2242"/>
                    <a:pt x="1398" y="2277"/>
                    <a:pt x="1410" y="2300"/>
                  </a:cubicBezTo>
                  <a:cubicBezTo>
                    <a:pt x="1371" y="2291"/>
                    <a:pt x="1332" y="2287"/>
                    <a:pt x="1294" y="2287"/>
                  </a:cubicBezTo>
                  <a:cubicBezTo>
                    <a:pt x="996" y="2287"/>
                    <a:pt x="742" y="2551"/>
                    <a:pt x="660" y="2796"/>
                  </a:cubicBezTo>
                  <a:cubicBezTo>
                    <a:pt x="487" y="2889"/>
                    <a:pt x="475" y="3131"/>
                    <a:pt x="440" y="3304"/>
                  </a:cubicBezTo>
                  <a:cubicBezTo>
                    <a:pt x="94" y="3339"/>
                    <a:pt x="175" y="3881"/>
                    <a:pt x="129" y="4147"/>
                  </a:cubicBezTo>
                  <a:cubicBezTo>
                    <a:pt x="0" y="4460"/>
                    <a:pt x="146" y="4970"/>
                    <a:pt x="336" y="4970"/>
                  </a:cubicBezTo>
                  <a:cubicBezTo>
                    <a:pt x="418" y="4970"/>
                    <a:pt x="510" y="4873"/>
                    <a:pt x="590" y="4620"/>
                  </a:cubicBezTo>
                  <a:cubicBezTo>
                    <a:pt x="631" y="4639"/>
                    <a:pt x="671" y="4647"/>
                    <a:pt x="710" y="4647"/>
                  </a:cubicBezTo>
                  <a:cubicBezTo>
                    <a:pt x="891" y="4647"/>
                    <a:pt x="1034" y="4466"/>
                    <a:pt x="1006" y="4285"/>
                  </a:cubicBezTo>
                  <a:cubicBezTo>
                    <a:pt x="1548" y="4182"/>
                    <a:pt x="1121" y="3454"/>
                    <a:pt x="1191" y="3097"/>
                  </a:cubicBezTo>
                  <a:lnTo>
                    <a:pt x="1191" y="3097"/>
                  </a:lnTo>
                  <a:cubicBezTo>
                    <a:pt x="1191" y="3343"/>
                    <a:pt x="1472" y="3615"/>
                    <a:pt x="1692" y="3615"/>
                  </a:cubicBezTo>
                  <a:cubicBezTo>
                    <a:pt x="1811" y="3615"/>
                    <a:pt x="1912" y="3535"/>
                    <a:pt x="1941" y="3327"/>
                  </a:cubicBezTo>
                  <a:cubicBezTo>
                    <a:pt x="1918" y="3143"/>
                    <a:pt x="2045" y="2519"/>
                    <a:pt x="1802" y="2416"/>
                  </a:cubicBezTo>
                  <a:cubicBezTo>
                    <a:pt x="1802" y="2416"/>
                    <a:pt x="1814" y="2404"/>
                    <a:pt x="1825" y="2404"/>
                  </a:cubicBezTo>
                  <a:cubicBezTo>
                    <a:pt x="1862" y="2437"/>
                    <a:pt x="1912" y="2452"/>
                    <a:pt x="1966" y="2452"/>
                  </a:cubicBezTo>
                  <a:cubicBezTo>
                    <a:pt x="2083" y="2452"/>
                    <a:pt x="2214" y="2377"/>
                    <a:pt x="2229" y="2242"/>
                  </a:cubicBezTo>
                  <a:cubicBezTo>
                    <a:pt x="2518" y="2219"/>
                    <a:pt x="2645" y="1862"/>
                    <a:pt x="2772" y="1642"/>
                  </a:cubicBezTo>
                  <a:lnTo>
                    <a:pt x="2830" y="1642"/>
                  </a:lnTo>
                  <a:lnTo>
                    <a:pt x="2887" y="1700"/>
                  </a:lnTo>
                  <a:cubicBezTo>
                    <a:pt x="2870" y="1885"/>
                    <a:pt x="2997" y="1959"/>
                    <a:pt x="3129" y="1959"/>
                  </a:cubicBezTo>
                  <a:cubicBezTo>
                    <a:pt x="3342" y="1959"/>
                    <a:pt x="3567" y="1766"/>
                    <a:pt x="3211" y="1538"/>
                  </a:cubicBezTo>
                  <a:lnTo>
                    <a:pt x="3211" y="1446"/>
                  </a:lnTo>
                  <a:cubicBezTo>
                    <a:pt x="3263" y="1453"/>
                    <a:pt x="3342" y="1460"/>
                    <a:pt x="3425" y="1460"/>
                  </a:cubicBezTo>
                  <a:cubicBezTo>
                    <a:pt x="3636" y="1460"/>
                    <a:pt x="3872" y="1412"/>
                    <a:pt x="3765" y="1181"/>
                  </a:cubicBezTo>
                  <a:cubicBezTo>
                    <a:pt x="3816" y="1129"/>
                    <a:pt x="3840" y="1050"/>
                    <a:pt x="3836" y="976"/>
                  </a:cubicBezTo>
                  <a:lnTo>
                    <a:pt x="3836" y="976"/>
                  </a:lnTo>
                  <a:cubicBezTo>
                    <a:pt x="3863" y="1206"/>
                    <a:pt x="4015" y="1333"/>
                    <a:pt x="4131" y="1333"/>
                  </a:cubicBezTo>
                  <a:cubicBezTo>
                    <a:pt x="4242" y="1333"/>
                    <a:pt x="4321" y="1216"/>
                    <a:pt x="4226" y="961"/>
                  </a:cubicBezTo>
                  <a:cubicBezTo>
                    <a:pt x="4219" y="821"/>
                    <a:pt x="4103" y="700"/>
                    <a:pt x="3993" y="700"/>
                  </a:cubicBezTo>
                  <a:cubicBezTo>
                    <a:pt x="3931" y="700"/>
                    <a:pt x="3871" y="738"/>
                    <a:pt x="3834" y="834"/>
                  </a:cubicBezTo>
                  <a:cubicBezTo>
                    <a:pt x="3867" y="614"/>
                    <a:pt x="3942" y="185"/>
                    <a:pt x="3629" y="185"/>
                  </a:cubicBezTo>
                  <a:cubicBezTo>
                    <a:pt x="3614" y="185"/>
                    <a:pt x="3597" y="186"/>
                    <a:pt x="3580" y="188"/>
                  </a:cubicBezTo>
                  <a:cubicBezTo>
                    <a:pt x="3542" y="145"/>
                    <a:pt x="3492" y="124"/>
                    <a:pt x="3441" y="124"/>
                  </a:cubicBezTo>
                  <a:cubicBezTo>
                    <a:pt x="3385" y="124"/>
                    <a:pt x="3328" y="150"/>
                    <a:pt x="3291" y="199"/>
                  </a:cubicBezTo>
                  <a:cubicBezTo>
                    <a:pt x="3247" y="173"/>
                    <a:pt x="3202" y="162"/>
                    <a:pt x="3157" y="162"/>
                  </a:cubicBezTo>
                  <a:cubicBezTo>
                    <a:pt x="3024" y="162"/>
                    <a:pt x="2893" y="261"/>
                    <a:pt x="2807" y="373"/>
                  </a:cubicBezTo>
                  <a:cubicBezTo>
                    <a:pt x="2791" y="371"/>
                    <a:pt x="2776" y="370"/>
                    <a:pt x="2761" y="370"/>
                  </a:cubicBezTo>
                  <a:cubicBezTo>
                    <a:pt x="2401" y="370"/>
                    <a:pt x="2375" y="902"/>
                    <a:pt x="2253" y="1146"/>
                  </a:cubicBezTo>
                  <a:cubicBezTo>
                    <a:pt x="2295" y="907"/>
                    <a:pt x="2130" y="574"/>
                    <a:pt x="1915" y="574"/>
                  </a:cubicBezTo>
                  <a:cubicBezTo>
                    <a:pt x="1839" y="574"/>
                    <a:pt x="1757" y="616"/>
                    <a:pt x="1675" y="719"/>
                  </a:cubicBezTo>
                  <a:cubicBezTo>
                    <a:pt x="1652" y="661"/>
                    <a:pt x="1629" y="603"/>
                    <a:pt x="1583" y="557"/>
                  </a:cubicBezTo>
                  <a:cubicBezTo>
                    <a:pt x="1648" y="234"/>
                    <a:pt x="1453" y="0"/>
                    <a:pt x="1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2"/>
            <p:cNvSpPr/>
            <p:nvPr/>
          </p:nvSpPr>
          <p:spPr>
            <a:xfrm>
              <a:off x="3448600" y="2161150"/>
              <a:ext cx="80025" cy="73750"/>
            </a:xfrm>
            <a:custGeom>
              <a:avLst/>
              <a:gdLst/>
              <a:ahLst/>
              <a:cxnLst/>
              <a:rect l="l" t="t" r="r" b="b"/>
              <a:pathLst>
                <a:path w="3201" h="2950" extrusionOk="0">
                  <a:moveTo>
                    <a:pt x="2740" y="1"/>
                  </a:moveTo>
                  <a:cubicBezTo>
                    <a:pt x="2535" y="1"/>
                    <a:pt x="2396" y="242"/>
                    <a:pt x="2290" y="377"/>
                  </a:cubicBezTo>
                  <a:cubicBezTo>
                    <a:pt x="2253" y="358"/>
                    <a:pt x="2213" y="349"/>
                    <a:pt x="2173" y="349"/>
                  </a:cubicBezTo>
                  <a:cubicBezTo>
                    <a:pt x="2087" y="349"/>
                    <a:pt x="2002" y="391"/>
                    <a:pt x="1955" y="469"/>
                  </a:cubicBezTo>
                  <a:cubicBezTo>
                    <a:pt x="1851" y="596"/>
                    <a:pt x="1817" y="723"/>
                    <a:pt x="1771" y="850"/>
                  </a:cubicBezTo>
                  <a:cubicBezTo>
                    <a:pt x="1722" y="791"/>
                    <a:pt x="1666" y="767"/>
                    <a:pt x="1612" y="767"/>
                  </a:cubicBezTo>
                  <a:cubicBezTo>
                    <a:pt x="1484" y="767"/>
                    <a:pt x="1363" y="901"/>
                    <a:pt x="1355" y="1046"/>
                  </a:cubicBezTo>
                  <a:cubicBezTo>
                    <a:pt x="1333" y="937"/>
                    <a:pt x="1229" y="849"/>
                    <a:pt x="1121" y="849"/>
                  </a:cubicBezTo>
                  <a:cubicBezTo>
                    <a:pt x="1114" y="849"/>
                    <a:pt x="1108" y="849"/>
                    <a:pt x="1101" y="850"/>
                  </a:cubicBezTo>
                  <a:cubicBezTo>
                    <a:pt x="1015" y="811"/>
                    <a:pt x="949" y="793"/>
                    <a:pt x="900" y="793"/>
                  </a:cubicBezTo>
                  <a:cubicBezTo>
                    <a:pt x="572" y="793"/>
                    <a:pt x="967" y="1566"/>
                    <a:pt x="916" y="1877"/>
                  </a:cubicBezTo>
                  <a:cubicBezTo>
                    <a:pt x="855" y="1728"/>
                    <a:pt x="720" y="1572"/>
                    <a:pt x="573" y="1572"/>
                  </a:cubicBezTo>
                  <a:cubicBezTo>
                    <a:pt x="526" y="1572"/>
                    <a:pt x="479" y="1588"/>
                    <a:pt x="432" y="1623"/>
                  </a:cubicBezTo>
                  <a:cubicBezTo>
                    <a:pt x="423" y="1622"/>
                    <a:pt x="414" y="1622"/>
                    <a:pt x="406" y="1622"/>
                  </a:cubicBezTo>
                  <a:cubicBezTo>
                    <a:pt x="58" y="1622"/>
                    <a:pt x="1" y="2655"/>
                    <a:pt x="384" y="2655"/>
                  </a:cubicBezTo>
                  <a:cubicBezTo>
                    <a:pt x="419" y="2655"/>
                    <a:pt x="458" y="2647"/>
                    <a:pt x="501" y="2628"/>
                  </a:cubicBezTo>
                  <a:lnTo>
                    <a:pt x="501" y="2628"/>
                  </a:lnTo>
                  <a:cubicBezTo>
                    <a:pt x="464" y="2812"/>
                    <a:pt x="625" y="2949"/>
                    <a:pt x="782" y="2949"/>
                  </a:cubicBezTo>
                  <a:cubicBezTo>
                    <a:pt x="871" y="2949"/>
                    <a:pt x="959" y="2905"/>
                    <a:pt x="1009" y="2801"/>
                  </a:cubicBezTo>
                  <a:cubicBezTo>
                    <a:pt x="1020" y="2778"/>
                    <a:pt x="1043" y="2697"/>
                    <a:pt x="1067" y="2662"/>
                  </a:cubicBezTo>
                  <a:cubicBezTo>
                    <a:pt x="1177" y="2856"/>
                    <a:pt x="1279" y="2932"/>
                    <a:pt x="1361" y="2932"/>
                  </a:cubicBezTo>
                  <a:cubicBezTo>
                    <a:pt x="1596" y="2932"/>
                    <a:pt x="1668" y="2310"/>
                    <a:pt x="1309" y="2062"/>
                  </a:cubicBezTo>
                  <a:cubicBezTo>
                    <a:pt x="1355" y="2027"/>
                    <a:pt x="1367" y="1970"/>
                    <a:pt x="1367" y="1912"/>
                  </a:cubicBezTo>
                  <a:cubicBezTo>
                    <a:pt x="1435" y="1960"/>
                    <a:pt x="1494" y="1980"/>
                    <a:pt x="1544" y="1980"/>
                  </a:cubicBezTo>
                  <a:cubicBezTo>
                    <a:pt x="1748" y="1980"/>
                    <a:pt x="1805" y="1640"/>
                    <a:pt x="1759" y="1427"/>
                  </a:cubicBezTo>
                  <a:lnTo>
                    <a:pt x="1759" y="1427"/>
                  </a:lnTo>
                  <a:cubicBezTo>
                    <a:pt x="1808" y="1468"/>
                    <a:pt x="1855" y="1485"/>
                    <a:pt x="1898" y="1485"/>
                  </a:cubicBezTo>
                  <a:cubicBezTo>
                    <a:pt x="2041" y="1485"/>
                    <a:pt x="2151" y="1303"/>
                    <a:pt x="2186" y="1162"/>
                  </a:cubicBezTo>
                  <a:cubicBezTo>
                    <a:pt x="2202" y="1164"/>
                    <a:pt x="2217" y="1166"/>
                    <a:pt x="2233" y="1166"/>
                  </a:cubicBezTo>
                  <a:cubicBezTo>
                    <a:pt x="2636" y="1166"/>
                    <a:pt x="3200" y="353"/>
                    <a:pt x="2867" y="31"/>
                  </a:cubicBezTo>
                  <a:cubicBezTo>
                    <a:pt x="2822" y="10"/>
                    <a:pt x="2780" y="1"/>
                    <a:pt x="2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2"/>
            <p:cNvSpPr/>
            <p:nvPr/>
          </p:nvSpPr>
          <p:spPr>
            <a:xfrm>
              <a:off x="3489075" y="2224225"/>
              <a:ext cx="33800" cy="38375"/>
            </a:xfrm>
            <a:custGeom>
              <a:avLst/>
              <a:gdLst/>
              <a:ahLst/>
              <a:cxnLst/>
              <a:rect l="l" t="t" r="r" b="b"/>
              <a:pathLst>
                <a:path w="1352" h="1535" extrusionOk="0">
                  <a:moveTo>
                    <a:pt x="457" y="0"/>
                  </a:moveTo>
                  <a:cubicBezTo>
                    <a:pt x="452" y="0"/>
                    <a:pt x="446" y="0"/>
                    <a:pt x="440" y="1"/>
                  </a:cubicBezTo>
                  <a:cubicBezTo>
                    <a:pt x="1" y="31"/>
                    <a:pt x="122" y="1256"/>
                    <a:pt x="540" y="1256"/>
                  </a:cubicBezTo>
                  <a:cubicBezTo>
                    <a:pt x="595" y="1256"/>
                    <a:pt x="654" y="1236"/>
                    <a:pt x="717" y="1190"/>
                  </a:cubicBezTo>
                  <a:cubicBezTo>
                    <a:pt x="740" y="1213"/>
                    <a:pt x="786" y="1247"/>
                    <a:pt x="844" y="1259"/>
                  </a:cubicBezTo>
                  <a:cubicBezTo>
                    <a:pt x="820" y="1439"/>
                    <a:pt x="962" y="1535"/>
                    <a:pt x="1100" y="1535"/>
                  </a:cubicBezTo>
                  <a:cubicBezTo>
                    <a:pt x="1227" y="1535"/>
                    <a:pt x="1352" y="1454"/>
                    <a:pt x="1341" y="1282"/>
                  </a:cubicBezTo>
                  <a:cubicBezTo>
                    <a:pt x="1341" y="962"/>
                    <a:pt x="1309" y="285"/>
                    <a:pt x="874" y="285"/>
                  </a:cubicBezTo>
                  <a:cubicBezTo>
                    <a:pt x="853" y="285"/>
                    <a:pt x="832" y="286"/>
                    <a:pt x="810" y="289"/>
                  </a:cubicBezTo>
                  <a:cubicBezTo>
                    <a:pt x="752" y="312"/>
                    <a:pt x="706" y="347"/>
                    <a:pt x="671" y="405"/>
                  </a:cubicBezTo>
                  <a:cubicBezTo>
                    <a:pt x="716" y="214"/>
                    <a:pt x="673" y="0"/>
                    <a:pt x="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2"/>
            <p:cNvSpPr/>
            <p:nvPr/>
          </p:nvSpPr>
          <p:spPr>
            <a:xfrm>
              <a:off x="3495075" y="2273800"/>
              <a:ext cx="37600" cy="56250"/>
            </a:xfrm>
            <a:custGeom>
              <a:avLst/>
              <a:gdLst/>
              <a:ahLst/>
              <a:cxnLst/>
              <a:rect l="l" t="t" r="r" b="b"/>
              <a:pathLst>
                <a:path w="1504" h="2250" extrusionOk="0">
                  <a:moveTo>
                    <a:pt x="823" y="0"/>
                  </a:moveTo>
                  <a:cubicBezTo>
                    <a:pt x="522" y="0"/>
                    <a:pt x="807" y="960"/>
                    <a:pt x="708" y="1169"/>
                  </a:cubicBezTo>
                  <a:cubicBezTo>
                    <a:pt x="105" y="1378"/>
                    <a:pt x="0" y="2250"/>
                    <a:pt x="244" y="2250"/>
                  </a:cubicBezTo>
                  <a:cubicBezTo>
                    <a:pt x="336" y="2250"/>
                    <a:pt x="478" y="2125"/>
                    <a:pt x="662" y="1792"/>
                  </a:cubicBezTo>
                  <a:cubicBezTo>
                    <a:pt x="771" y="2000"/>
                    <a:pt x="880" y="2082"/>
                    <a:pt x="968" y="2082"/>
                  </a:cubicBezTo>
                  <a:cubicBezTo>
                    <a:pt x="1161" y="2082"/>
                    <a:pt x="1263" y="1697"/>
                    <a:pt x="1089" y="1365"/>
                  </a:cubicBezTo>
                  <a:lnTo>
                    <a:pt x="1089" y="1365"/>
                  </a:lnTo>
                  <a:cubicBezTo>
                    <a:pt x="1124" y="1411"/>
                    <a:pt x="1181" y="1457"/>
                    <a:pt x="1239" y="1457"/>
                  </a:cubicBezTo>
                  <a:cubicBezTo>
                    <a:pt x="1477" y="1457"/>
                    <a:pt x="1492" y="919"/>
                    <a:pt x="1255" y="919"/>
                  </a:cubicBezTo>
                  <a:cubicBezTo>
                    <a:pt x="1239" y="919"/>
                    <a:pt x="1222" y="922"/>
                    <a:pt x="1204" y="927"/>
                  </a:cubicBezTo>
                  <a:cubicBezTo>
                    <a:pt x="1235" y="690"/>
                    <a:pt x="1503" y="52"/>
                    <a:pt x="1172" y="52"/>
                  </a:cubicBezTo>
                  <a:cubicBezTo>
                    <a:pt x="1131" y="52"/>
                    <a:pt x="1081" y="62"/>
                    <a:pt x="1020" y="84"/>
                  </a:cubicBezTo>
                  <a:cubicBezTo>
                    <a:pt x="936" y="26"/>
                    <a:pt x="871" y="0"/>
                    <a:pt x="8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2"/>
            <p:cNvSpPr/>
            <p:nvPr/>
          </p:nvSpPr>
          <p:spPr>
            <a:xfrm>
              <a:off x="3407925" y="2276175"/>
              <a:ext cx="46875" cy="36875"/>
            </a:xfrm>
            <a:custGeom>
              <a:avLst/>
              <a:gdLst/>
              <a:ahLst/>
              <a:cxnLst/>
              <a:rect l="l" t="t" r="r" b="b"/>
              <a:pathLst>
                <a:path w="1875" h="1475" extrusionOk="0">
                  <a:moveTo>
                    <a:pt x="279" y="1"/>
                  </a:moveTo>
                  <a:cubicBezTo>
                    <a:pt x="83" y="1"/>
                    <a:pt x="0" y="422"/>
                    <a:pt x="96" y="658"/>
                  </a:cubicBezTo>
                  <a:cubicBezTo>
                    <a:pt x="128" y="771"/>
                    <a:pt x="260" y="833"/>
                    <a:pt x="390" y="833"/>
                  </a:cubicBezTo>
                  <a:cubicBezTo>
                    <a:pt x="500" y="833"/>
                    <a:pt x="608" y="788"/>
                    <a:pt x="650" y="693"/>
                  </a:cubicBezTo>
                  <a:lnTo>
                    <a:pt x="650" y="693"/>
                  </a:lnTo>
                  <a:cubicBezTo>
                    <a:pt x="642" y="890"/>
                    <a:pt x="855" y="1359"/>
                    <a:pt x="1060" y="1359"/>
                  </a:cubicBezTo>
                  <a:cubicBezTo>
                    <a:pt x="1132" y="1359"/>
                    <a:pt x="1202" y="1301"/>
                    <a:pt x="1262" y="1155"/>
                  </a:cubicBezTo>
                  <a:cubicBezTo>
                    <a:pt x="1290" y="1383"/>
                    <a:pt x="1395" y="1474"/>
                    <a:pt x="1508" y="1474"/>
                  </a:cubicBezTo>
                  <a:cubicBezTo>
                    <a:pt x="1682" y="1474"/>
                    <a:pt x="1874" y="1263"/>
                    <a:pt x="1839" y="1005"/>
                  </a:cubicBezTo>
                  <a:cubicBezTo>
                    <a:pt x="1849" y="877"/>
                    <a:pt x="1734" y="775"/>
                    <a:pt x="1615" y="775"/>
                  </a:cubicBezTo>
                  <a:cubicBezTo>
                    <a:pt x="1593" y="775"/>
                    <a:pt x="1572" y="778"/>
                    <a:pt x="1551" y="785"/>
                  </a:cubicBezTo>
                  <a:cubicBezTo>
                    <a:pt x="1462" y="624"/>
                    <a:pt x="1357" y="502"/>
                    <a:pt x="1223" y="502"/>
                  </a:cubicBezTo>
                  <a:cubicBezTo>
                    <a:pt x="1165" y="502"/>
                    <a:pt x="1101" y="525"/>
                    <a:pt x="1031" y="578"/>
                  </a:cubicBezTo>
                  <a:cubicBezTo>
                    <a:pt x="1031" y="425"/>
                    <a:pt x="851" y="37"/>
                    <a:pt x="662" y="37"/>
                  </a:cubicBezTo>
                  <a:cubicBezTo>
                    <a:pt x="608" y="37"/>
                    <a:pt x="552" y="70"/>
                    <a:pt x="500" y="151"/>
                  </a:cubicBezTo>
                  <a:cubicBezTo>
                    <a:pt x="416" y="44"/>
                    <a:pt x="342" y="1"/>
                    <a:pt x="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2"/>
            <p:cNvSpPr/>
            <p:nvPr/>
          </p:nvSpPr>
          <p:spPr>
            <a:xfrm>
              <a:off x="3382675" y="2333650"/>
              <a:ext cx="112875" cy="168300"/>
            </a:xfrm>
            <a:custGeom>
              <a:avLst/>
              <a:gdLst/>
              <a:ahLst/>
              <a:cxnLst/>
              <a:rect l="l" t="t" r="r" b="b"/>
              <a:pathLst>
                <a:path w="4515" h="6732" extrusionOk="0">
                  <a:moveTo>
                    <a:pt x="1003" y="3126"/>
                  </a:moveTo>
                  <a:cubicBezTo>
                    <a:pt x="1026" y="3184"/>
                    <a:pt x="1060" y="3253"/>
                    <a:pt x="1083" y="3323"/>
                  </a:cubicBezTo>
                  <a:cubicBezTo>
                    <a:pt x="1056" y="3313"/>
                    <a:pt x="1029" y="3308"/>
                    <a:pt x="1005" y="3308"/>
                  </a:cubicBezTo>
                  <a:cubicBezTo>
                    <a:pt x="915" y="3308"/>
                    <a:pt x="847" y="3368"/>
                    <a:pt x="829" y="3450"/>
                  </a:cubicBezTo>
                  <a:cubicBezTo>
                    <a:pt x="829" y="3392"/>
                    <a:pt x="841" y="3346"/>
                    <a:pt x="841" y="3288"/>
                  </a:cubicBezTo>
                  <a:lnTo>
                    <a:pt x="852" y="3288"/>
                  </a:lnTo>
                  <a:cubicBezTo>
                    <a:pt x="945" y="3277"/>
                    <a:pt x="1003" y="3207"/>
                    <a:pt x="1003" y="3126"/>
                  </a:cubicBezTo>
                  <a:close/>
                  <a:moveTo>
                    <a:pt x="2953" y="4789"/>
                  </a:moveTo>
                  <a:cubicBezTo>
                    <a:pt x="2965" y="4789"/>
                    <a:pt x="2988" y="4800"/>
                    <a:pt x="3011" y="4823"/>
                  </a:cubicBezTo>
                  <a:cubicBezTo>
                    <a:pt x="2976" y="4846"/>
                    <a:pt x="2965" y="4846"/>
                    <a:pt x="2953" y="4846"/>
                  </a:cubicBezTo>
                  <a:lnTo>
                    <a:pt x="2953" y="4789"/>
                  </a:lnTo>
                  <a:close/>
                  <a:moveTo>
                    <a:pt x="575" y="1"/>
                  </a:moveTo>
                  <a:cubicBezTo>
                    <a:pt x="416" y="1"/>
                    <a:pt x="227" y="275"/>
                    <a:pt x="241" y="610"/>
                  </a:cubicBezTo>
                  <a:cubicBezTo>
                    <a:pt x="202" y="804"/>
                    <a:pt x="0" y="1292"/>
                    <a:pt x="217" y="1292"/>
                  </a:cubicBezTo>
                  <a:cubicBezTo>
                    <a:pt x="259" y="1292"/>
                    <a:pt x="315" y="1274"/>
                    <a:pt x="391" y="1233"/>
                  </a:cubicBezTo>
                  <a:lnTo>
                    <a:pt x="391" y="1233"/>
                  </a:lnTo>
                  <a:cubicBezTo>
                    <a:pt x="350" y="1413"/>
                    <a:pt x="500" y="1558"/>
                    <a:pt x="652" y="1558"/>
                  </a:cubicBezTo>
                  <a:cubicBezTo>
                    <a:pt x="715" y="1558"/>
                    <a:pt x="779" y="1533"/>
                    <a:pt x="829" y="1476"/>
                  </a:cubicBezTo>
                  <a:cubicBezTo>
                    <a:pt x="899" y="1476"/>
                    <a:pt x="956" y="1441"/>
                    <a:pt x="1003" y="1395"/>
                  </a:cubicBezTo>
                  <a:lnTo>
                    <a:pt x="1003" y="1395"/>
                  </a:lnTo>
                  <a:cubicBezTo>
                    <a:pt x="1049" y="1626"/>
                    <a:pt x="945" y="2053"/>
                    <a:pt x="1291" y="2053"/>
                  </a:cubicBezTo>
                  <a:cubicBezTo>
                    <a:pt x="1464" y="2053"/>
                    <a:pt x="1580" y="1903"/>
                    <a:pt x="1568" y="1730"/>
                  </a:cubicBezTo>
                  <a:lnTo>
                    <a:pt x="1568" y="1730"/>
                  </a:lnTo>
                  <a:cubicBezTo>
                    <a:pt x="1637" y="1834"/>
                    <a:pt x="1718" y="2007"/>
                    <a:pt x="1695" y="2088"/>
                  </a:cubicBezTo>
                  <a:cubicBezTo>
                    <a:pt x="1675" y="2308"/>
                    <a:pt x="1787" y="2402"/>
                    <a:pt x="1915" y="2402"/>
                  </a:cubicBezTo>
                  <a:cubicBezTo>
                    <a:pt x="2088" y="2402"/>
                    <a:pt x="2291" y="2231"/>
                    <a:pt x="2238" y="1972"/>
                  </a:cubicBezTo>
                  <a:lnTo>
                    <a:pt x="2272" y="1972"/>
                  </a:lnTo>
                  <a:cubicBezTo>
                    <a:pt x="2295" y="2053"/>
                    <a:pt x="2295" y="2134"/>
                    <a:pt x="2284" y="2226"/>
                  </a:cubicBezTo>
                  <a:cubicBezTo>
                    <a:pt x="2267" y="2346"/>
                    <a:pt x="2390" y="2453"/>
                    <a:pt x="2511" y="2453"/>
                  </a:cubicBezTo>
                  <a:cubicBezTo>
                    <a:pt x="2553" y="2453"/>
                    <a:pt x="2594" y="2441"/>
                    <a:pt x="2630" y="2411"/>
                  </a:cubicBezTo>
                  <a:cubicBezTo>
                    <a:pt x="2699" y="2538"/>
                    <a:pt x="2642" y="2746"/>
                    <a:pt x="2745" y="2861"/>
                  </a:cubicBezTo>
                  <a:cubicBezTo>
                    <a:pt x="2757" y="2999"/>
                    <a:pt x="2757" y="3184"/>
                    <a:pt x="2757" y="3380"/>
                  </a:cubicBezTo>
                  <a:cubicBezTo>
                    <a:pt x="2742" y="3375"/>
                    <a:pt x="2728" y="3373"/>
                    <a:pt x="2714" y="3373"/>
                  </a:cubicBezTo>
                  <a:cubicBezTo>
                    <a:pt x="2664" y="3373"/>
                    <a:pt x="2620" y="3404"/>
                    <a:pt x="2584" y="3450"/>
                  </a:cubicBezTo>
                  <a:cubicBezTo>
                    <a:pt x="2572" y="3450"/>
                    <a:pt x="2572" y="3438"/>
                    <a:pt x="2561" y="3438"/>
                  </a:cubicBezTo>
                  <a:cubicBezTo>
                    <a:pt x="2561" y="3289"/>
                    <a:pt x="2434" y="3186"/>
                    <a:pt x="2302" y="3186"/>
                  </a:cubicBezTo>
                  <a:cubicBezTo>
                    <a:pt x="2261" y="3186"/>
                    <a:pt x="2219" y="3197"/>
                    <a:pt x="2180" y="3219"/>
                  </a:cubicBezTo>
                  <a:cubicBezTo>
                    <a:pt x="2041" y="3126"/>
                    <a:pt x="1880" y="2988"/>
                    <a:pt x="1764" y="2919"/>
                  </a:cubicBezTo>
                  <a:cubicBezTo>
                    <a:pt x="1776" y="2711"/>
                    <a:pt x="1660" y="2457"/>
                    <a:pt x="1476" y="2422"/>
                  </a:cubicBezTo>
                  <a:cubicBezTo>
                    <a:pt x="1429" y="2340"/>
                    <a:pt x="1359" y="2306"/>
                    <a:pt x="1288" y="2306"/>
                  </a:cubicBezTo>
                  <a:cubicBezTo>
                    <a:pt x="1151" y="2306"/>
                    <a:pt x="1010" y="2435"/>
                    <a:pt x="1026" y="2596"/>
                  </a:cubicBezTo>
                  <a:cubicBezTo>
                    <a:pt x="1011" y="2591"/>
                    <a:pt x="997" y="2589"/>
                    <a:pt x="982" y="2589"/>
                  </a:cubicBezTo>
                  <a:cubicBezTo>
                    <a:pt x="849" y="2589"/>
                    <a:pt x="732" y="2771"/>
                    <a:pt x="795" y="2896"/>
                  </a:cubicBezTo>
                  <a:cubicBezTo>
                    <a:pt x="740" y="2913"/>
                    <a:pt x="673" y="2914"/>
                    <a:pt x="605" y="2914"/>
                  </a:cubicBezTo>
                  <a:cubicBezTo>
                    <a:pt x="595" y="2914"/>
                    <a:pt x="586" y="2914"/>
                    <a:pt x="577" y="2914"/>
                  </a:cubicBezTo>
                  <a:cubicBezTo>
                    <a:pt x="422" y="2914"/>
                    <a:pt x="268" y="2919"/>
                    <a:pt x="252" y="3103"/>
                  </a:cubicBezTo>
                  <a:cubicBezTo>
                    <a:pt x="298" y="3242"/>
                    <a:pt x="137" y="3842"/>
                    <a:pt x="391" y="3854"/>
                  </a:cubicBezTo>
                  <a:cubicBezTo>
                    <a:pt x="293" y="4109"/>
                    <a:pt x="451" y="4264"/>
                    <a:pt x="616" y="4264"/>
                  </a:cubicBezTo>
                  <a:cubicBezTo>
                    <a:pt x="743" y="4264"/>
                    <a:pt x="874" y="4174"/>
                    <a:pt x="899" y="3969"/>
                  </a:cubicBezTo>
                  <a:cubicBezTo>
                    <a:pt x="1060" y="3865"/>
                    <a:pt x="1222" y="3634"/>
                    <a:pt x="1187" y="3473"/>
                  </a:cubicBezTo>
                  <a:lnTo>
                    <a:pt x="1187" y="3473"/>
                  </a:lnTo>
                  <a:cubicBezTo>
                    <a:pt x="1213" y="3484"/>
                    <a:pt x="1240" y="3489"/>
                    <a:pt x="1266" y="3489"/>
                  </a:cubicBezTo>
                  <a:cubicBezTo>
                    <a:pt x="1349" y="3489"/>
                    <a:pt x="1429" y="3441"/>
                    <a:pt x="1464" y="3380"/>
                  </a:cubicBezTo>
                  <a:cubicBezTo>
                    <a:pt x="1626" y="3507"/>
                    <a:pt x="1764" y="3588"/>
                    <a:pt x="1938" y="3692"/>
                  </a:cubicBezTo>
                  <a:cubicBezTo>
                    <a:pt x="1816" y="3847"/>
                    <a:pt x="1927" y="4086"/>
                    <a:pt x="2109" y="4086"/>
                  </a:cubicBezTo>
                  <a:cubicBezTo>
                    <a:pt x="2117" y="4086"/>
                    <a:pt x="2125" y="4085"/>
                    <a:pt x="2134" y="4085"/>
                  </a:cubicBezTo>
                  <a:lnTo>
                    <a:pt x="2134" y="4085"/>
                  </a:lnTo>
                  <a:cubicBezTo>
                    <a:pt x="2115" y="4270"/>
                    <a:pt x="2223" y="4470"/>
                    <a:pt x="2392" y="4470"/>
                  </a:cubicBezTo>
                  <a:cubicBezTo>
                    <a:pt x="2433" y="4470"/>
                    <a:pt x="2478" y="4458"/>
                    <a:pt x="2526" y="4431"/>
                  </a:cubicBezTo>
                  <a:cubicBezTo>
                    <a:pt x="2566" y="4470"/>
                    <a:pt x="2627" y="4488"/>
                    <a:pt x="2683" y="4488"/>
                  </a:cubicBezTo>
                  <a:cubicBezTo>
                    <a:pt x="2710" y="4488"/>
                    <a:pt x="2735" y="4484"/>
                    <a:pt x="2757" y="4477"/>
                  </a:cubicBezTo>
                  <a:cubicBezTo>
                    <a:pt x="2780" y="4488"/>
                    <a:pt x="2780" y="4500"/>
                    <a:pt x="2792" y="4512"/>
                  </a:cubicBezTo>
                  <a:cubicBezTo>
                    <a:pt x="2619" y="4592"/>
                    <a:pt x="2630" y="4892"/>
                    <a:pt x="2722" y="5019"/>
                  </a:cubicBezTo>
                  <a:cubicBezTo>
                    <a:pt x="2763" y="5057"/>
                    <a:pt x="2811" y="5073"/>
                    <a:pt x="2859" y="5073"/>
                  </a:cubicBezTo>
                  <a:cubicBezTo>
                    <a:pt x="2974" y="5073"/>
                    <a:pt x="3085" y="4977"/>
                    <a:pt x="3069" y="4846"/>
                  </a:cubicBezTo>
                  <a:lnTo>
                    <a:pt x="3069" y="4846"/>
                  </a:lnTo>
                  <a:cubicBezTo>
                    <a:pt x="3219" y="5077"/>
                    <a:pt x="3427" y="5250"/>
                    <a:pt x="3611" y="5423"/>
                  </a:cubicBezTo>
                  <a:cubicBezTo>
                    <a:pt x="3577" y="5593"/>
                    <a:pt x="3577" y="5862"/>
                    <a:pt x="3815" y="5862"/>
                  </a:cubicBezTo>
                  <a:cubicBezTo>
                    <a:pt x="3820" y="5862"/>
                    <a:pt x="3825" y="5862"/>
                    <a:pt x="3830" y="5862"/>
                  </a:cubicBezTo>
                  <a:cubicBezTo>
                    <a:pt x="3830" y="6467"/>
                    <a:pt x="3995" y="6732"/>
                    <a:pt x="4157" y="6732"/>
                  </a:cubicBezTo>
                  <a:cubicBezTo>
                    <a:pt x="4338" y="6732"/>
                    <a:pt x="4515" y="6400"/>
                    <a:pt x="4454" y="5839"/>
                  </a:cubicBezTo>
                  <a:cubicBezTo>
                    <a:pt x="4465" y="5527"/>
                    <a:pt x="4258" y="5354"/>
                    <a:pt x="4084" y="5077"/>
                  </a:cubicBezTo>
                  <a:cubicBezTo>
                    <a:pt x="4084" y="4888"/>
                    <a:pt x="4041" y="4604"/>
                    <a:pt x="3859" y="4604"/>
                  </a:cubicBezTo>
                  <a:cubicBezTo>
                    <a:pt x="3830" y="4604"/>
                    <a:pt x="3798" y="4611"/>
                    <a:pt x="3761" y="4627"/>
                  </a:cubicBezTo>
                  <a:cubicBezTo>
                    <a:pt x="3773" y="4500"/>
                    <a:pt x="3727" y="4362"/>
                    <a:pt x="3588" y="4338"/>
                  </a:cubicBezTo>
                  <a:cubicBezTo>
                    <a:pt x="3530" y="4177"/>
                    <a:pt x="3484" y="4073"/>
                    <a:pt x="3450" y="3923"/>
                  </a:cubicBezTo>
                  <a:cubicBezTo>
                    <a:pt x="3380" y="3727"/>
                    <a:pt x="3369" y="3438"/>
                    <a:pt x="3207" y="3300"/>
                  </a:cubicBezTo>
                  <a:cubicBezTo>
                    <a:pt x="3149" y="2815"/>
                    <a:pt x="3126" y="2238"/>
                    <a:pt x="2757" y="1938"/>
                  </a:cubicBezTo>
                  <a:cubicBezTo>
                    <a:pt x="2748" y="1644"/>
                    <a:pt x="2497" y="1372"/>
                    <a:pt x="2233" y="1372"/>
                  </a:cubicBezTo>
                  <a:cubicBezTo>
                    <a:pt x="2165" y="1372"/>
                    <a:pt x="2096" y="1390"/>
                    <a:pt x="2030" y="1430"/>
                  </a:cubicBezTo>
                  <a:cubicBezTo>
                    <a:pt x="1868" y="1210"/>
                    <a:pt x="1741" y="968"/>
                    <a:pt x="1476" y="945"/>
                  </a:cubicBezTo>
                  <a:cubicBezTo>
                    <a:pt x="1433" y="695"/>
                    <a:pt x="1235" y="309"/>
                    <a:pt x="1012" y="309"/>
                  </a:cubicBezTo>
                  <a:cubicBezTo>
                    <a:pt x="937" y="309"/>
                    <a:pt x="859" y="352"/>
                    <a:pt x="783" y="460"/>
                  </a:cubicBezTo>
                  <a:cubicBezTo>
                    <a:pt x="779" y="131"/>
                    <a:pt x="684" y="1"/>
                    <a:pt x="5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2"/>
            <p:cNvSpPr/>
            <p:nvPr/>
          </p:nvSpPr>
          <p:spPr>
            <a:xfrm>
              <a:off x="3350025" y="2349925"/>
              <a:ext cx="41175" cy="78325"/>
            </a:xfrm>
            <a:custGeom>
              <a:avLst/>
              <a:gdLst/>
              <a:ahLst/>
              <a:cxnLst/>
              <a:rect l="l" t="t" r="r" b="b"/>
              <a:pathLst>
                <a:path w="1647" h="3133" extrusionOk="0">
                  <a:moveTo>
                    <a:pt x="457" y="1"/>
                  </a:moveTo>
                  <a:cubicBezTo>
                    <a:pt x="387" y="1"/>
                    <a:pt x="308" y="46"/>
                    <a:pt x="219" y="155"/>
                  </a:cubicBezTo>
                  <a:cubicBezTo>
                    <a:pt x="173" y="790"/>
                    <a:pt x="0" y="1979"/>
                    <a:pt x="519" y="2233"/>
                  </a:cubicBezTo>
                  <a:cubicBezTo>
                    <a:pt x="570" y="2435"/>
                    <a:pt x="629" y="2973"/>
                    <a:pt x="906" y="2973"/>
                  </a:cubicBezTo>
                  <a:cubicBezTo>
                    <a:pt x="946" y="2973"/>
                    <a:pt x="990" y="2962"/>
                    <a:pt x="1039" y="2937"/>
                  </a:cubicBezTo>
                  <a:cubicBezTo>
                    <a:pt x="1101" y="3075"/>
                    <a:pt x="1162" y="3132"/>
                    <a:pt x="1219" y="3132"/>
                  </a:cubicBezTo>
                  <a:cubicBezTo>
                    <a:pt x="1480" y="3132"/>
                    <a:pt x="1646" y="1944"/>
                    <a:pt x="1320" y="1944"/>
                  </a:cubicBezTo>
                  <a:cubicBezTo>
                    <a:pt x="1318" y="1944"/>
                    <a:pt x="1317" y="1944"/>
                    <a:pt x="1316" y="1945"/>
                  </a:cubicBezTo>
                  <a:cubicBezTo>
                    <a:pt x="1293" y="1806"/>
                    <a:pt x="1293" y="1598"/>
                    <a:pt x="1120" y="1575"/>
                  </a:cubicBezTo>
                  <a:cubicBezTo>
                    <a:pt x="1099" y="1385"/>
                    <a:pt x="1145" y="1070"/>
                    <a:pt x="924" y="1070"/>
                  </a:cubicBezTo>
                  <a:cubicBezTo>
                    <a:pt x="903" y="1070"/>
                    <a:pt x="880" y="1073"/>
                    <a:pt x="854" y="1079"/>
                  </a:cubicBezTo>
                  <a:cubicBezTo>
                    <a:pt x="873" y="799"/>
                    <a:pt x="749" y="1"/>
                    <a:pt x="4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2"/>
            <p:cNvSpPr/>
            <p:nvPr/>
          </p:nvSpPr>
          <p:spPr>
            <a:xfrm>
              <a:off x="3322475" y="2354550"/>
              <a:ext cx="27725" cy="35075"/>
            </a:xfrm>
            <a:custGeom>
              <a:avLst/>
              <a:gdLst/>
              <a:ahLst/>
              <a:cxnLst/>
              <a:rect l="l" t="t" r="r" b="b"/>
              <a:pathLst>
                <a:path w="1109" h="1403" extrusionOk="0">
                  <a:moveTo>
                    <a:pt x="506" y="0"/>
                  </a:moveTo>
                  <a:cubicBezTo>
                    <a:pt x="210" y="0"/>
                    <a:pt x="1" y="645"/>
                    <a:pt x="375" y="767"/>
                  </a:cubicBezTo>
                  <a:cubicBezTo>
                    <a:pt x="398" y="894"/>
                    <a:pt x="363" y="1078"/>
                    <a:pt x="490" y="1171"/>
                  </a:cubicBezTo>
                  <a:cubicBezTo>
                    <a:pt x="490" y="1298"/>
                    <a:pt x="594" y="1402"/>
                    <a:pt x="721" y="1402"/>
                  </a:cubicBezTo>
                  <a:cubicBezTo>
                    <a:pt x="725" y="1402"/>
                    <a:pt x="729" y="1402"/>
                    <a:pt x="733" y="1402"/>
                  </a:cubicBezTo>
                  <a:cubicBezTo>
                    <a:pt x="1109" y="1402"/>
                    <a:pt x="892" y="326"/>
                    <a:pt x="721" y="120"/>
                  </a:cubicBezTo>
                  <a:cubicBezTo>
                    <a:pt x="649" y="35"/>
                    <a:pt x="575" y="0"/>
                    <a:pt x="5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2"/>
            <p:cNvSpPr/>
            <p:nvPr/>
          </p:nvSpPr>
          <p:spPr>
            <a:xfrm>
              <a:off x="3276725" y="2302250"/>
              <a:ext cx="48225" cy="60375"/>
            </a:xfrm>
            <a:custGeom>
              <a:avLst/>
              <a:gdLst/>
              <a:ahLst/>
              <a:cxnLst/>
              <a:rect l="l" t="t" r="r" b="b"/>
              <a:pathLst>
                <a:path w="1929" h="2415" extrusionOk="0">
                  <a:moveTo>
                    <a:pt x="586" y="1"/>
                  </a:moveTo>
                  <a:cubicBezTo>
                    <a:pt x="449" y="1"/>
                    <a:pt x="312" y="116"/>
                    <a:pt x="300" y="343"/>
                  </a:cubicBezTo>
                  <a:cubicBezTo>
                    <a:pt x="208" y="366"/>
                    <a:pt x="150" y="470"/>
                    <a:pt x="173" y="562"/>
                  </a:cubicBezTo>
                  <a:cubicBezTo>
                    <a:pt x="127" y="712"/>
                    <a:pt x="0" y="839"/>
                    <a:pt x="12" y="1012"/>
                  </a:cubicBezTo>
                  <a:cubicBezTo>
                    <a:pt x="35" y="1231"/>
                    <a:pt x="346" y="1185"/>
                    <a:pt x="473" y="1231"/>
                  </a:cubicBezTo>
                  <a:cubicBezTo>
                    <a:pt x="563" y="1440"/>
                    <a:pt x="661" y="1691"/>
                    <a:pt x="892" y="1691"/>
                  </a:cubicBezTo>
                  <a:cubicBezTo>
                    <a:pt x="930" y="1691"/>
                    <a:pt x="971" y="1684"/>
                    <a:pt x="1016" y="1670"/>
                  </a:cubicBezTo>
                  <a:lnTo>
                    <a:pt x="1016" y="1670"/>
                  </a:lnTo>
                  <a:cubicBezTo>
                    <a:pt x="973" y="1883"/>
                    <a:pt x="1019" y="2373"/>
                    <a:pt x="1336" y="2373"/>
                  </a:cubicBezTo>
                  <a:cubicBezTo>
                    <a:pt x="1362" y="2373"/>
                    <a:pt x="1390" y="2370"/>
                    <a:pt x="1420" y="2363"/>
                  </a:cubicBezTo>
                  <a:cubicBezTo>
                    <a:pt x="1479" y="2398"/>
                    <a:pt x="1530" y="2414"/>
                    <a:pt x="1572" y="2414"/>
                  </a:cubicBezTo>
                  <a:cubicBezTo>
                    <a:pt x="1928" y="2414"/>
                    <a:pt x="1730" y="1299"/>
                    <a:pt x="1431" y="1289"/>
                  </a:cubicBezTo>
                  <a:cubicBezTo>
                    <a:pt x="1385" y="1174"/>
                    <a:pt x="1270" y="1035"/>
                    <a:pt x="1143" y="1035"/>
                  </a:cubicBezTo>
                  <a:cubicBezTo>
                    <a:pt x="1097" y="804"/>
                    <a:pt x="1108" y="446"/>
                    <a:pt x="866" y="343"/>
                  </a:cubicBezTo>
                  <a:cubicBezTo>
                    <a:pt x="854" y="113"/>
                    <a:pt x="720" y="1"/>
                    <a:pt x="5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2"/>
            <p:cNvSpPr/>
            <p:nvPr/>
          </p:nvSpPr>
          <p:spPr>
            <a:xfrm>
              <a:off x="3233600" y="2245000"/>
              <a:ext cx="43425" cy="58100"/>
            </a:xfrm>
            <a:custGeom>
              <a:avLst/>
              <a:gdLst/>
              <a:ahLst/>
              <a:cxnLst/>
              <a:rect l="l" t="t" r="r" b="b"/>
              <a:pathLst>
                <a:path w="1737" h="2324" extrusionOk="0">
                  <a:moveTo>
                    <a:pt x="813" y="1"/>
                  </a:moveTo>
                  <a:cubicBezTo>
                    <a:pt x="744" y="1"/>
                    <a:pt x="664" y="41"/>
                    <a:pt x="571" y="139"/>
                  </a:cubicBezTo>
                  <a:cubicBezTo>
                    <a:pt x="508" y="51"/>
                    <a:pt x="411" y="10"/>
                    <a:pt x="317" y="10"/>
                  </a:cubicBezTo>
                  <a:cubicBezTo>
                    <a:pt x="154" y="10"/>
                    <a:pt x="0" y="134"/>
                    <a:pt x="51" y="347"/>
                  </a:cubicBezTo>
                  <a:cubicBezTo>
                    <a:pt x="0" y="604"/>
                    <a:pt x="31" y="849"/>
                    <a:pt x="212" y="849"/>
                  </a:cubicBezTo>
                  <a:cubicBezTo>
                    <a:pt x="274" y="849"/>
                    <a:pt x="355" y="819"/>
                    <a:pt x="455" y="751"/>
                  </a:cubicBezTo>
                  <a:cubicBezTo>
                    <a:pt x="513" y="774"/>
                    <a:pt x="559" y="809"/>
                    <a:pt x="617" y="832"/>
                  </a:cubicBezTo>
                  <a:cubicBezTo>
                    <a:pt x="698" y="1120"/>
                    <a:pt x="686" y="1421"/>
                    <a:pt x="917" y="1559"/>
                  </a:cubicBezTo>
                  <a:cubicBezTo>
                    <a:pt x="952" y="1675"/>
                    <a:pt x="986" y="1813"/>
                    <a:pt x="1136" y="1813"/>
                  </a:cubicBezTo>
                  <a:cubicBezTo>
                    <a:pt x="1136" y="1825"/>
                    <a:pt x="1148" y="1859"/>
                    <a:pt x="1148" y="1871"/>
                  </a:cubicBezTo>
                  <a:cubicBezTo>
                    <a:pt x="896" y="2026"/>
                    <a:pt x="1120" y="2324"/>
                    <a:pt x="1303" y="2324"/>
                  </a:cubicBezTo>
                  <a:cubicBezTo>
                    <a:pt x="1379" y="2324"/>
                    <a:pt x="1447" y="2272"/>
                    <a:pt x="1471" y="2136"/>
                  </a:cubicBezTo>
                  <a:cubicBezTo>
                    <a:pt x="1737" y="1801"/>
                    <a:pt x="1552" y="1132"/>
                    <a:pt x="1252" y="843"/>
                  </a:cubicBezTo>
                  <a:cubicBezTo>
                    <a:pt x="1179" y="596"/>
                    <a:pt x="1076" y="1"/>
                    <a:pt x="8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2"/>
            <p:cNvSpPr/>
            <p:nvPr/>
          </p:nvSpPr>
          <p:spPr>
            <a:xfrm>
              <a:off x="3284100" y="2225475"/>
              <a:ext cx="57575" cy="75800"/>
            </a:xfrm>
            <a:custGeom>
              <a:avLst/>
              <a:gdLst/>
              <a:ahLst/>
              <a:cxnLst/>
              <a:rect l="l" t="t" r="r" b="b"/>
              <a:pathLst>
                <a:path w="2303" h="3032" extrusionOk="0">
                  <a:moveTo>
                    <a:pt x="166" y="0"/>
                  </a:moveTo>
                  <a:cubicBezTo>
                    <a:pt x="73" y="0"/>
                    <a:pt x="0" y="76"/>
                    <a:pt x="5" y="262"/>
                  </a:cubicBezTo>
                  <a:cubicBezTo>
                    <a:pt x="109" y="505"/>
                    <a:pt x="167" y="782"/>
                    <a:pt x="432" y="909"/>
                  </a:cubicBezTo>
                  <a:cubicBezTo>
                    <a:pt x="502" y="1220"/>
                    <a:pt x="698" y="1509"/>
                    <a:pt x="790" y="1832"/>
                  </a:cubicBezTo>
                  <a:cubicBezTo>
                    <a:pt x="755" y="1790"/>
                    <a:pt x="714" y="1773"/>
                    <a:pt x="674" y="1773"/>
                  </a:cubicBezTo>
                  <a:cubicBezTo>
                    <a:pt x="572" y="1773"/>
                    <a:pt x="480" y="1889"/>
                    <a:pt x="513" y="2005"/>
                  </a:cubicBezTo>
                  <a:cubicBezTo>
                    <a:pt x="513" y="2190"/>
                    <a:pt x="721" y="2236"/>
                    <a:pt x="813" y="2363"/>
                  </a:cubicBezTo>
                  <a:cubicBezTo>
                    <a:pt x="763" y="2557"/>
                    <a:pt x="887" y="2715"/>
                    <a:pt x="999" y="2715"/>
                  </a:cubicBezTo>
                  <a:cubicBezTo>
                    <a:pt x="1067" y="2715"/>
                    <a:pt x="1131" y="2657"/>
                    <a:pt x="1148" y="2513"/>
                  </a:cubicBezTo>
                  <a:cubicBezTo>
                    <a:pt x="1206" y="2513"/>
                    <a:pt x="1321" y="2513"/>
                    <a:pt x="1390" y="2432"/>
                  </a:cubicBezTo>
                  <a:cubicBezTo>
                    <a:pt x="1446" y="2598"/>
                    <a:pt x="1469" y="2826"/>
                    <a:pt x="1682" y="2826"/>
                  </a:cubicBezTo>
                  <a:cubicBezTo>
                    <a:pt x="1692" y="2826"/>
                    <a:pt x="1703" y="2826"/>
                    <a:pt x="1714" y="2825"/>
                  </a:cubicBezTo>
                  <a:cubicBezTo>
                    <a:pt x="1768" y="2934"/>
                    <a:pt x="1885" y="3032"/>
                    <a:pt x="2001" y="3032"/>
                  </a:cubicBezTo>
                  <a:cubicBezTo>
                    <a:pt x="2058" y="3032"/>
                    <a:pt x="2115" y="3009"/>
                    <a:pt x="2164" y="2952"/>
                  </a:cubicBezTo>
                  <a:cubicBezTo>
                    <a:pt x="2302" y="2721"/>
                    <a:pt x="2025" y="2305"/>
                    <a:pt x="1841" y="2155"/>
                  </a:cubicBezTo>
                  <a:cubicBezTo>
                    <a:pt x="1785" y="1977"/>
                    <a:pt x="1664" y="1658"/>
                    <a:pt x="1437" y="1658"/>
                  </a:cubicBezTo>
                  <a:cubicBezTo>
                    <a:pt x="1429" y="1658"/>
                    <a:pt x="1421" y="1658"/>
                    <a:pt x="1413" y="1659"/>
                  </a:cubicBezTo>
                  <a:cubicBezTo>
                    <a:pt x="1356" y="1544"/>
                    <a:pt x="1298" y="1451"/>
                    <a:pt x="1160" y="1440"/>
                  </a:cubicBezTo>
                  <a:cubicBezTo>
                    <a:pt x="1067" y="1105"/>
                    <a:pt x="917" y="747"/>
                    <a:pt x="756" y="447"/>
                  </a:cubicBezTo>
                  <a:cubicBezTo>
                    <a:pt x="725" y="366"/>
                    <a:pt x="642" y="330"/>
                    <a:pt x="559" y="330"/>
                  </a:cubicBezTo>
                  <a:cubicBezTo>
                    <a:pt x="548" y="330"/>
                    <a:pt x="536" y="330"/>
                    <a:pt x="525" y="332"/>
                  </a:cubicBezTo>
                  <a:cubicBezTo>
                    <a:pt x="458" y="139"/>
                    <a:pt x="293" y="0"/>
                    <a:pt x="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2"/>
            <p:cNvSpPr/>
            <p:nvPr/>
          </p:nvSpPr>
          <p:spPr>
            <a:xfrm>
              <a:off x="3314675" y="2223725"/>
              <a:ext cx="12850" cy="14375"/>
            </a:xfrm>
            <a:custGeom>
              <a:avLst/>
              <a:gdLst/>
              <a:ahLst/>
              <a:cxnLst/>
              <a:rect l="l" t="t" r="r" b="b"/>
              <a:pathLst>
                <a:path w="514" h="575" extrusionOk="0">
                  <a:moveTo>
                    <a:pt x="251" y="1"/>
                  </a:moveTo>
                  <a:cubicBezTo>
                    <a:pt x="54" y="1"/>
                    <a:pt x="1" y="547"/>
                    <a:pt x="329" y="575"/>
                  </a:cubicBezTo>
                  <a:cubicBezTo>
                    <a:pt x="444" y="575"/>
                    <a:pt x="514" y="459"/>
                    <a:pt x="491" y="344"/>
                  </a:cubicBezTo>
                  <a:lnTo>
                    <a:pt x="433" y="136"/>
                  </a:lnTo>
                  <a:cubicBezTo>
                    <a:pt x="365" y="39"/>
                    <a:pt x="303" y="1"/>
                    <a:pt x="2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2"/>
            <p:cNvSpPr/>
            <p:nvPr/>
          </p:nvSpPr>
          <p:spPr>
            <a:xfrm>
              <a:off x="3316125" y="2181375"/>
              <a:ext cx="59550" cy="38700"/>
            </a:xfrm>
            <a:custGeom>
              <a:avLst/>
              <a:gdLst/>
              <a:ahLst/>
              <a:cxnLst/>
              <a:rect l="l" t="t" r="r" b="b"/>
              <a:pathLst>
                <a:path w="2382" h="1548" extrusionOk="0">
                  <a:moveTo>
                    <a:pt x="1079" y="1080"/>
                  </a:moveTo>
                  <a:cubicBezTo>
                    <a:pt x="1079" y="1115"/>
                    <a:pt x="1079" y="1115"/>
                    <a:pt x="1067" y="1126"/>
                  </a:cubicBezTo>
                  <a:cubicBezTo>
                    <a:pt x="1056" y="1138"/>
                    <a:pt x="1056" y="1138"/>
                    <a:pt x="1033" y="1138"/>
                  </a:cubicBezTo>
                  <a:cubicBezTo>
                    <a:pt x="1010" y="1161"/>
                    <a:pt x="964" y="1161"/>
                    <a:pt x="940" y="1161"/>
                  </a:cubicBezTo>
                  <a:cubicBezTo>
                    <a:pt x="940" y="1138"/>
                    <a:pt x="952" y="1126"/>
                    <a:pt x="952" y="1115"/>
                  </a:cubicBezTo>
                  <a:cubicBezTo>
                    <a:pt x="952" y="1126"/>
                    <a:pt x="964" y="1132"/>
                    <a:pt x="975" y="1132"/>
                  </a:cubicBezTo>
                  <a:cubicBezTo>
                    <a:pt x="987" y="1132"/>
                    <a:pt x="998" y="1126"/>
                    <a:pt x="998" y="1115"/>
                  </a:cubicBezTo>
                  <a:lnTo>
                    <a:pt x="998" y="1103"/>
                  </a:lnTo>
                  <a:lnTo>
                    <a:pt x="1079" y="1080"/>
                  </a:lnTo>
                  <a:close/>
                  <a:moveTo>
                    <a:pt x="1596" y="0"/>
                  </a:moveTo>
                  <a:cubicBezTo>
                    <a:pt x="1519" y="0"/>
                    <a:pt x="1447" y="52"/>
                    <a:pt x="1425" y="180"/>
                  </a:cubicBezTo>
                  <a:cubicBezTo>
                    <a:pt x="1379" y="295"/>
                    <a:pt x="1241" y="434"/>
                    <a:pt x="1194" y="549"/>
                  </a:cubicBezTo>
                  <a:cubicBezTo>
                    <a:pt x="1183" y="550"/>
                    <a:pt x="1171" y="550"/>
                    <a:pt x="1159" y="550"/>
                  </a:cubicBezTo>
                  <a:cubicBezTo>
                    <a:pt x="1077" y="550"/>
                    <a:pt x="990" y="535"/>
                    <a:pt x="913" y="535"/>
                  </a:cubicBezTo>
                  <a:cubicBezTo>
                    <a:pt x="825" y="535"/>
                    <a:pt x="750" y="555"/>
                    <a:pt x="710" y="641"/>
                  </a:cubicBezTo>
                  <a:cubicBezTo>
                    <a:pt x="580" y="503"/>
                    <a:pt x="472" y="447"/>
                    <a:pt x="385" y="447"/>
                  </a:cubicBezTo>
                  <a:cubicBezTo>
                    <a:pt x="1" y="447"/>
                    <a:pt x="21" y="1547"/>
                    <a:pt x="387" y="1547"/>
                  </a:cubicBezTo>
                  <a:cubicBezTo>
                    <a:pt x="477" y="1547"/>
                    <a:pt x="589" y="1480"/>
                    <a:pt x="721" y="1311"/>
                  </a:cubicBezTo>
                  <a:cubicBezTo>
                    <a:pt x="779" y="1299"/>
                    <a:pt x="837" y="1288"/>
                    <a:pt x="883" y="1242"/>
                  </a:cubicBezTo>
                  <a:cubicBezTo>
                    <a:pt x="917" y="1273"/>
                    <a:pt x="955" y="1286"/>
                    <a:pt x="993" y="1286"/>
                  </a:cubicBezTo>
                  <a:cubicBezTo>
                    <a:pt x="1095" y="1286"/>
                    <a:pt x="1191" y="1186"/>
                    <a:pt x="1183" y="1068"/>
                  </a:cubicBezTo>
                  <a:cubicBezTo>
                    <a:pt x="1321" y="1045"/>
                    <a:pt x="1483" y="999"/>
                    <a:pt x="1575" y="930"/>
                  </a:cubicBezTo>
                  <a:cubicBezTo>
                    <a:pt x="1668" y="1022"/>
                    <a:pt x="1818" y="1115"/>
                    <a:pt x="1945" y="1184"/>
                  </a:cubicBezTo>
                  <a:cubicBezTo>
                    <a:pt x="1990" y="1226"/>
                    <a:pt x="2042" y="1244"/>
                    <a:pt x="2091" y="1244"/>
                  </a:cubicBezTo>
                  <a:cubicBezTo>
                    <a:pt x="2245" y="1244"/>
                    <a:pt x="2381" y="1072"/>
                    <a:pt x="2268" y="907"/>
                  </a:cubicBezTo>
                  <a:cubicBezTo>
                    <a:pt x="2095" y="711"/>
                    <a:pt x="1783" y="618"/>
                    <a:pt x="1818" y="318"/>
                  </a:cubicBezTo>
                  <a:cubicBezTo>
                    <a:pt x="1861" y="139"/>
                    <a:pt x="1722" y="0"/>
                    <a:pt x="1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2"/>
            <p:cNvSpPr/>
            <p:nvPr/>
          </p:nvSpPr>
          <p:spPr>
            <a:xfrm>
              <a:off x="3367600" y="2193750"/>
              <a:ext cx="14300" cy="9025"/>
            </a:xfrm>
            <a:custGeom>
              <a:avLst/>
              <a:gdLst/>
              <a:ahLst/>
              <a:cxnLst/>
              <a:rect l="l" t="t" r="r" b="b"/>
              <a:pathLst>
                <a:path w="572" h="361" extrusionOk="0">
                  <a:moveTo>
                    <a:pt x="275" y="0"/>
                  </a:moveTo>
                  <a:cubicBezTo>
                    <a:pt x="49" y="0"/>
                    <a:pt x="0" y="354"/>
                    <a:pt x="267" y="354"/>
                  </a:cubicBezTo>
                  <a:cubicBezTo>
                    <a:pt x="285" y="358"/>
                    <a:pt x="302" y="360"/>
                    <a:pt x="319" y="360"/>
                  </a:cubicBezTo>
                  <a:cubicBezTo>
                    <a:pt x="529" y="360"/>
                    <a:pt x="571" y="40"/>
                    <a:pt x="336" y="8"/>
                  </a:cubicBezTo>
                  <a:cubicBezTo>
                    <a:pt x="315" y="2"/>
                    <a:pt x="294"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2"/>
            <p:cNvSpPr/>
            <p:nvPr/>
          </p:nvSpPr>
          <p:spPr>
            <a:xfrm>
              <a:off x="3267775" y="2370225"/>
              <a:ext cx="60750" cy="65975"/>
            </a:xfrm>
            <a:custGeom>
              <a:avLst/>
              <a:gdLst/>
              <a:ahLst/>
              <a:cxnLst/>
              <a:rect l="l" t="t" r="r" b="b"/>
              <a:pathLst>
                <a:path w="2430" h="2639" extrusionOk="0">
                  <a:moveTo>
                    <a:pt x="503" y="1"/>
                  </a:moveTo>
                  <a:cubicBezTo>
                    <a:pt x="414" y="1"/>
                    <a:pt x="327" y="52"/>
                    <a:pt x="312" y="163"/>
                  </a:cubicBezTo>
                  <a:cubicBezTo>
                    <a:pt x="335" y="475"/>
                    <a:pt x="0" y="936"/>
                    <a:pt x="393" y="1086"/>
                  </a:cubicBezTo>
                  <a:cubicBezTo>
                    <a:pt x="419" y="1097"/>
                    <a:pt x="445" y="1102"/>
                    <a:pt x="469" y="1102"/>
                  </a:cubicBezTo>
                  <a:cubicBezTo>
                    <a:pt x="498" y="1102"/>
                    <a:pt x="524" y="1094"/>
                    <a:pt x="543" y="1075"/>
                  </a:cubicBezTo>
                  <a:cubicBezTo>
                    <a:pt x="543" y="1306"/>
                    <a:pt x="577" y="1583"/>
                    <a:pt x="820" y="1675"/>
                  </a:cubicBezTo>
                  <a:cubicBezTo>
                    <a:pt x="776" y="2123"/>
                    <a:pt x="931" y="2367"/>
                    <a:pt x="1102" y="2367"/>
                  </a:cubicBezTo>
                  <a:cubicBezTo>
                    <a:pt x="1244" y="2367"/>
                    <a:pt x="1397" y="2198"/>
                    <a:pt x="1455" y="1837"/>
                  </a:cubicBezTo>
                  <a:cubicBezTo>
                    <a:pt x="1466" y="1837"/>
                    <a:pt x="1501" y="1860"/>
                    <a:pt x="1512" y="1860"/>
                  </a:cubicBezTo>
                  <a:cubicBezTo>
                    <a:pt x="1447" y="2422"/>
                    <a:pt x="1691" y="2638"/>
                    <a:pt x="1924" y="2638"/>
                  </a:cubicBezTo>
                  <a:cubicBezTo>
                    <a:pt x="2184" y="2638"/>
                    <a:pt x="2430" y="2369"/>
                    <a:pt x="2217" y="2010"/>
                  </a:cubicBezTo>
                  <a:cubicBezTo>
                    <a:pt x="2251" y="1802"/>
                    <a:pt x="2332" y="1456"/>
                    <a:pt x="2020" y="1421"/>
                  </a:cubicBezTo>
                  <a:cubicBezTo>
                    <a:pt x="2123" y="1088"/>
                    <a:pt x="1988" y="927"/>
                    <a:pt x="1814" y="927"/>
                  </a:cubicBezTo>
                  <a:cubicBezTo>
                    <a:pt x="1657" y="927"/>
                    <a:pt x="1468" y="1059"/>
                    <a:pt x="1397" y="1317"/>
                  </a:cubicBezTo>
                  <a:cubicBezTo>
                    <a:pt x="1316" y="1075"/>
                    <a:pt x="1259" y="659"/>
                    <a:pt x="970" y="555"/>
                  </a:cubicBezTo>
                  <a:cubicBezTo>
                    <a:pt x="912" y="428"/>
                    <a:pt x="831" y="278"/>
                    <a:pt x="704" y="244"/>
                  </a:cubicBezTo>
                  <a:cubicBezTo>
                    <a:pt x="737" y="87"/>
                    <a:pt x="619" y="1"/>
                    <a:pt x="5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2"/>
            <p:cNvSpPr/>
            <p:nvPr/>
          </p:nvSpPr>
          <p:spPr>
            <a:xfrm>
              <a:off x="3247725" y="2323000"/>
              <a:ext cx="23450" cy="28275"/>
            </a:xfrm>
            <a:custGeom>
              <a:avLst/>
              <a:gdLst/>
              <a:ahLst/>
              <a:cxnLst/>
              <a:rect l="l" t="t" r="r" b="b"/>
              <a:pathLst>
                <a:path w="938" h="1131" extrusionOk="0">
                  <a:moveTo>
                    <a:pt x="210" y="1"/>
                  </a:moveTo>
                  <a:cubicBezTo>
                    <a:pt x="80" y="1"/>
                    <a:pt x="1" y="115"/>
                    <a:pt x="121" y="378"/>
                  </a:cubicBezTo>
                  <a:cubicBezTo>
                    <a:pt x="75" y="436"/>
                    <a:pt x="121" y="817"/>
                    <a:pt x="121" y="886"/>
                  </a:cubicBezTo>
                  <a:cubicBezTo>
                    <a:pt x="121" y="1024"/>
                    <a:pt x="261" y="1126"/>
                    <a:pt x="388" y="1126"/>
                  </a:cubicBezTo>
                  <a:cubicBezTo>
                    <a:pt x="420" y="1126"/>
                    <a:pt x="451" y="1119"/>
                    <a:pt x="479" y="1105"/>
                  </a:cubicBezTo>
                  <a:cubicBezTo>
                    <a:pt x="525" y="1123"/>
                    <a:pt x="567" y="1131"/>
                    <a:pt x="604" y="1131"/>
                  </a:cubicBezTo>
                  <a:cubicBezTo>
                    <a:pt x="938" y="1131"/>
                    <a:pt x="909" y="493"/>
                    <a:pt x="618" y="378"/>
                  </a:cubicBezTo>
                  <a:cubicBezTo>
                    <a:pt x="557" y="142"/>
                    <a:pt x="353" y="1"/>
                    <a:pt x="2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2"/>
            <p:cNvSpPr/>
            <p:nvPr/>
          </p:nvSpPr>
          <p:spPr>
            <a:xfrm>
              <a:off x="3210350" y="2277225"/>
              <a:ext cx="33525" cy="54650"/>
            </a:xfrm>
            <a:custGeom>
              <a:avLst/>
              <a:gdLst/>
              <a:ahLst/>
              <a:cxnLst/>
              <a:rect l="l" t="t" r="r" b="b"/>
              <a:pathLst>
                <a:path w="1341" h="2186" extrusionOk="0">
                  <a:moveTo>
                    <a:pt x="430" y="1"/>
                  </a:moveTo>
                  <a:cubicBezTo>
                    <a:pt x="311" y="1"/>
                    <a:pt x="177" y="120"/>
                    <a:pt x="220" y="282"/>
                  </a:cubicBezTo>
                  <a:cubicBezTo>
                    <a:pt x="0" y="339"/>
                    <a:pt x="70" y="582"/>
                    <a:pt x="231" y="674"/>
                  </a:cubicBezTo>
                  <a:cubicBezTo>
                    <a:pt x="266" y="847"/>
                    <a:pt x="347" y="1170"/>
                    <a:pt x="589" y="1228"/>
                  </a:cubicBezTo>
                  <a:cubicBezTo>
                    <a:pt x="647" y="1447"/>
                    <a:pt x="589" y="1782"/>
                    <a:pt x="797" y="1921"/>
                  </a:cubicBezTo>
                  <a:cubicBezTo>
                    <a:pt x="880" y="2111"/>
                    <a:pt x="964" y="2186"/>
                    <a:pt x="1038" y="2186"/>
                  </a:cubicBezTo>
                  <a:cubicBezTo>
                    <a:pt x="1219" y="2186"/>
                    <a:pt x="1341" y="1738"/>
                    <a:pt x="1259" y="1459"/>
                  </a:cubicBezTo>
                  <a:cubicBezTo>
                    <a:pt x="1259" y="1367"/>
                    <a:pt x="1270" y="1205"/>
                    <a:pt x="1166" y="1147"/>
                  </a:cubicBezTo>
                  <a:cubicBezTo>
                    <a:pt x="1155" y="1055"/>
                    <a:pt x="1085" y="986"/>
                    <a:pt x="993" y="974"/>
                  </a:cubicBezTo>
                  <a:cubicBezTo>
                    <a:pt x="993" y="833"/>
                    <a:pt x="901" y="669"/>
                    <a:pt x="767" y="669"/>
                  </a:cubicBezTo>
                  <a:cubicBezTo>
                    <a:pt x="737" y="669"/>
                    <a:pt x="704" y="678"/>
                    <a:pt x="670" y="697"/>
                  </a:cubicBezTo>
                  <a:cubicBezTo>
                    <a:pt x="612" y="512"/>
                    <a:pt x="624" y="351"/>
                    <a:pt x="589" y="166"/>
                  </a:cubicBezTo>
                  <a:cubicBezTo>
                    <a:pt x="576" y="49"/>
                    <a:pt x="506" y="1"/>
                    <a:pt x="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2"/>
            <p:cNvSpPr/>
            <p:nvPr/>
          </p:nvSpPr>
          <p:spPr>
            <a:xfrm>
              <a:off x="3137275" y="2214800"/>
              <a:ext cx="79200" cy="68775"/>
            </a:xfrm>
            <a:custGeom>
              <a:avLst/>
              <a:gdLst/>
              <a:ahLst/>
              <a:cxnLst/>
              <a:rect l="l" t="t" r="r" b="b"/>
              <a:pathLst>
                <a:path w="3168" h="2751" extrusionOk="0">
                  <a:moveTo>
                    <a:pt x="167" y="1"/>
                  </a:moveTo>
                  <a:cubicBezTo>
                    <a:pt x="68" y="1"/>
                    <a:pt x="1" y="86"/>
                    <a:pt x="38" y="309"/>
                  </a:cubicBezTo>
                  <a:cubicBezTo>
                    <a:pt x="195" y="534"/>
                    <a:pt x="127" y="1300"/>
                    <a:pt x="449" y="1300"/>
                  </a:cubicBezTo>
                  <a:cubicBezTo>
                    <a:pt x="506" y="1300"/>
                    <a:pt x="576" y="1276"/>
                    <a:pt x="661" y="1220"/>
                  </a:cubicBezTo>
                  <a:cubicBezTo>
                    <a:pt x="718" y="1311"/>
                    <a:pt x="813" y="1352"/>
                    <a:pt x="913" y="1352"/>
                  </a:cubicBezTo>
                  <a:cubicBezTo>
                    <a:pt x="1015" y="1352"/>
                    <a:pt x="1122" y="1308"/>
                    <a:pt x="1192" y="1232"/>
                  </a:cubicBezTo>
                  <a:cubicBezTo>
                    <a:pt x="1237" y="1402"/>
                    <a:pt x="1316" y="1729"/>
                    <a:pt x="1571" y="1729"/>
                  </a:cubicBezTo>
                  <a:cubicBezTo>
                    <a:pt x="1576" y="1729"/>
                    <a:pt x="1580" y="1728"/>
                    <a:pt x="1584" y="1728"/>
                  </a:cubicBezTo>
                  <a:cubicBezTo>
                    <a:pt x="1596" y="1798"/>
                    <a:pt x="1631" y="1867"/>
                    <a:pt x="1665" y="1913"/>
                  </a:cubicBezTo>
                  <a:cubicBezTo>
                    <a:pt x="1635" y="2072"/>
                    <a:pt x="1742" y="2163"/>
                    <a:pt x="1883" y="2163"/>
                  </a:cubicBezTo>
                  <a:cubicBezTo>
                    <a:pt x="1906" y="2163"/>
                    <a:pt x="1930" y="2160"/>
                    <a:pt x="1954" y="2155"/>
                  </a:cubicBezTo>
                  <a:lnTo>
                    <a:pt x="1954" y="2155"/>
                  </a:lnTo>
                  <a:cubicBezTo>
                    <a:pt x="1849" y="2364"/>
                    <a:pt x="2019" y="2602"/>
                    <a:pt x="2224" y="2602"/>
                  </a:cubicBezTo>
                  <a:cubicBezTo>
                    <a:pt x="2245" y="2602"/>
                    <a:pt x="2267" y="2599"/>
                    <a:pt x="2289" y="2594"/>
                  </a:cubicBezTo>
                  <a:cubicBezTo>
                    <a:pt x="2354" y="2706"/>
                    <a:pt x="2430" y="2751"/>
                    <a:pt x="2507" y="2751"/>
                  </a:cubicBezTo>
                  <a:cubicBezTo>
                    <a:pt x="2830" y="2751"/>
                    <a:pt x="3167" y="1949"/>
                    <a:pt x="2765" y="1949"/>
                  </a:cubicBezTo>
                  <a:cubicBezTo>
                    <a:pt x="2740" y="1949"/>
                    <a:pt x="2712" y="1952"/>
                    <a:pt x="2681" y="1959"/>
                  </a:cubicBezTo>
                  <a:cubicBezTo>
                    <a:pt x="2739" y="1578"/>
                    <a:pt x="2381" y="1440"/>
                    <a:pt x="2046" y="1359"/>
                  </a:cubicBezTo>
                  <a:cubicBezTo>
                    <a:pt x="1988" y="1151"/>
                    <a:pt x="2104" y="943"/>
                    <a:pt x="1977" y="713"/>
                  </a:cubicBezTo>
                  <a:cubicBezTo>
                    <a:pt x="1925" y="627"/>
                    <a:pt x="1850" y="590"/>
                    <a:pt x="1774" y="590"/>
                  </a:cubicBezTo>
                  <a:cubicBezTo>
                    <a:pt x="1645" y="590"/>
                    <a:pt x="1514" y="694"/>
                    <a:pt x="1492" y="839"/>
                  </a:cubicBezTo>
                  <a:cubicBezTo>
                    <a:pt x="1469" y="816"/>
                    <a:pt x="1434" y="782"/>
                    <a:pt x="1400" y="770"/>
                  </a:cubicBezTo>
                  <a:cubicBezTo>
                    <a:pt x="1521" y="434"/>
                    <a:pt x="1429" y="282"/>
                    <a:pt x="1299" y="282"/>
                  </a:cubicBezTo>
                  <a:cubicBezTo>
                    <a:pt x="1172" y="282"/>
                    <a:pt x="1008" y="429"/>
                    <a:pt x="978" y="693"/>
                  </a:cubicBezTo>
                  <a:lnTo>
                    <a:pt x="978" y="693"/>
                  </a:lnTo>
                  <a:cubicBezTo>
                    <a:pt x="967" y="569"/>
                    <a:pt x="874" y="502"/>
                    <a:pt x="773" y="502"/>
                  </a:cubicBezTo>
                  <a:cubicBezTo>
                    <a:pt x="698" y="502"/>
                    <a:pt x="617" y="540"/>
                    <a:pt x="561" y="619"/>
                  </a:cubicBezTo>
                  <a:lnTo>
                    <a:pt x="561" y="619"/>
                  </a:lnTo>
                  <a:cubicBezTo>
                    <a:pt x="692" y="343"/>
                    <a:pt x="366" y="1"/>
                    <a:pt x="1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2"/>
            <p:cNvSpPr/>
            <p:nvPr/>
          </p:nvSpPr>
          <p:spPr>
            <a:xfrm>
              <a:off x="3125225" y="2204575"/>
              <a:ext cx="14050" cy="19750"/>
            </a:xfrm>
            <a:custGeom>
              <a:avLst/>
              <a:gdLst/>
              <a:ahLst/>
              <a:cxnLst/>
              <a:rect l="l" t="t" r="r" b="b"/>
              <a:pathLst>
                <a:path w="562" h="790" extrusionOk="0">
                  <a:moveTo>
                    <a:pt x="249" y="1"/>
                  </a:moveTo>
                  <a:cubicBezTo>
                    <a:pt x="186" y="1"/>
                    <a:pt x="127" y="34"/>
                    <a:pt x="93" y="117"/>
                  </a:cubicBezTo>
                  <a:cubicBezTo>
                    <a:pt x="0" y="314"/>
                    <a:pt x="0" y="475"/>
                    <a:pt x="93" y="671"/>
                  </a:cubicBezTo>
                  <a:cubicBezTo>
                    <a:pt x="168" y="755"/>
                    <a:pt x="229" y="789"/>
                    <a:pt x="278" y="789"/>
                  </a:cubicBezTo>
                  <a:cubicBezTo>
                    <a:pt x="425" y="789"/>
                    <a:pt x="471" y="489"/>
                    <a:pt x="497" y="325"/>
                  </a:cubicBezTo>
                  <a:cubicBezTo>
                    <a:pt x="561" y="180"/>
                    <a:pt x="394" y="1"/>
                    <a:pt x="2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2"/>
            <p:cNvSpPr/>
            <p:nvPr/>
          </p:nvSpPr>
          <p:spPr>
            <a:xfrm>
              <a:off x="3169925" y="2176850"/>
              <a:ext cx="42900" cy="38250"/>
            </a:xfrm>
            <a:custGeom>
              <a:avLst/>
              <a:gdLst/>
              <a:ahLst/>
              <a:cxnLst/>
              <a:rect l="l" t="t" r="r" b="b"/>
              <a:pathLst>
                <a:path w="1716" h="1530" extrusionOk="0">
                  <a:moveTo>
                    <a:pt x="1222" y="1"/>
                  </a:moveTo>
                  <a:cubicBezTo>
                    <a:pt x="1142" y="1"/>
                    <a:pt x="1055" y="38"/>
                    <a:pt x="971" y="130"/>
                  </a:cubicBezTo>
                  <a:cubicBezTo>
                    <a:pt x="939" y="120"/>
                    <a:pt x="907" y="115"/>
                    <a:pt x="877" y="115"/>
                  </a:cubicBezTo>
                  <a:cubicBezTo>
                    <a:pt x="764" y="115"/>
                    <a:pt x="663" y="178"/>
                    <a:pt x="590" y="268"/>
                  </a:cubicBezTo>
                  <a:cubicBezTo>
                    <a:pt x="561" y="176"/>
                    <a:pt x="480" y="133"/>
                    <a:pt x="396" y="133"/>
                  </a:cubicBezTo>
                  <a:cubicBezTo>
                    <a:pt x="281" y="133"/>
                    <a:pt x="158" y="214"/>
                    <a:pt x="151" y="361"/>
                  </a:cubicBezTo>
                  <a:cubicBezTo>
                    <a:pt x="0" y="805"/>
                    <a:pt x="69" y="1530"/>
                    <a:pt x="397" y="1530"/>
                  </a:cubicBezTo>
                  <a:cubicBezTo>
                    <a:pt x="520" y="1530"/>
                    <a:pt x="680" y="1427"/>
                    <a:pt x="879" y="1169"/>
                  </a:cubicBezTo>
                  <a:cubicBezTo>
                    <a:pt x="925" y="1146"/>
                    <a:pt x="971" y="1134"/>
                    <a:pt x="994" y="1111"/>
                  </a:cubicBezTo>
                  <a:cubicBezTo>
                    <a:pt x="1024" y="1119"/>
                    <a:pt x="1053" y="1123"/>
                    <a:pt x="1082" y="1123"/>
                  </a:cubicBezTo>
                  <a:cubicBezTo>
                    <a:pt x="1296" y="1123"/>
                    <a:pt x="1459" y="907"/>
                    <a:pt x="1398" y="672"/>
                  </a:cubicBezTo>
                  <a:cubicBezTo>
                    <a:pt x="1715" y="500"/>
                    <a:pt x="1513" y="1"/>
                    <a:pt x="12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2"/>
            <p:cNvSpPr/>
            <p:nvPr/>
          </p:nvSpPr>
          <p:spPr>
            <a:xfrm>
              <a:off x="3198850" y="2167475"/>
              <a:ext cx="20725" cy="10600"/>
            </a:xfrm>
            <a:custGeom>
              <a:avLst/>
              <a:gdLst/>
              <a:ahLst/>
              <a:cxnLst/>
              <a:rect l="l" t="t" r="r" b="b"/>
              <a:pathLst>
                <a:path w="829" h="424" extrusionOk="0">
                  <a:moveTo>
                    <a:pt x="572" y="1"/>
                  </a:moveTo>
                  <a:cubicBezTo>
                    <a:pt x="548" y="1"/>
                    <a:pt x="521" y="7"/>
                    <a:pt x="495" y="20"/>
                  </a:cubicBezTo>
                  <a:cubicBezTo>
                    <a:pt x="472" y="43"/>
                    <a:pt x="414" y="43"/>
                    <a:pt x="391" y="43"/>
                  </a:cubicBezTo>
                  <a:cubicBezTo>
                    <a:pt x="379" y="42"/>
                    <a:pt x="368" y="41"/>
                    <a:pt x="357" y="41"/>
                  </a:cubicBezTo>
                  <a:cubicBezTo>
                    <a:pt x="104" y="41"/>
                    <a:pt x="0" y="402"/>
                    <a:pt x="299" y="424"/>
                  </a:cubicBezTo>
                  <a:cubicBezTo>
                    <a:pt x="437" y="401"/>
                    <a:pt x="553" y="412"/>
                    <a:pt x="680" y="332"/>
                  </a:cubicBezTo>
                  <a:cubicBezTo>
                    <a:pt x="828" y="213"/>
                    <a:pt x="722" y="1"/>
                    <a:pt x="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2"/>
            <p:cNvSpPr/>
            <p:nvPr/>
          </p:nvSpPr>
          <p:spPr>
            <a:xfrm>
              <a:off x="3213425" y="2152775"/>
              <a:ext cx="45425" cy="68225"/>
            </a:xfrm>
            <a:custGeom>
              <a:avLst/>
              <a:gdLst/>
              <a:ahLst/>
              <a:cxnLst/>
              <a:rect l="l" t="t" r="r" b="b"/>
              <a:pathLst>
                <a:path w="1817" h="2729" extrusionOk="0">
                  <a:moveTo>
                    <a:pt x="549" y="0"/>
                  </a:moveTo>
                  <a:cubicBezTo>
                    <a:pt x="438" y="0"/>
                    <a:pt x="324" y="96"/>
                    <a:pt x="339" y="227"/>
                  </a:cubicBezTo>
                  <a:cubicBezTo>
                    <a:pt x="339" y="273"/>
                    <a:pt x="351" y="342"/>
                    <a:pt x="374" y="389"/>
                  </a:cubicBezTo>
                  <a:cubicBezTo>
                    <a:pt x="369" y="389"/>
                    <a:pt x="364" y="388"/>
                    <a:pt x="360" y="388"/>
                  </a:cubicBezTo>
                  <a:cubicBezTo>
                    <a:pt x="1" y="388"/>
                    <a:pt x="186" y="811"/>
                    <a:pt x="445" y="811"/>
                  </a:cubicBezTo>
                  <a:cubicBezTo>
                    <a:pt x="463" y="811"/>
                    <a:pt x="482" y="809"/>
                    <a:pt x="501" y="804"/>
                  </a:cubicBezTo>
                  <a:cubicBezTo>
                    <a:pt x="539" y="866"/>
                    <a:pt x="614" y="907"/>
                    <a:pt x="690" y="907"/>
                  </a:cubicBezTo>
                  <a:cubicBezTo>
                    <a:pt x="728" y="907"/>
                    <a:pt x="766" y="897"/>
                    <a:pt x="801" y="873"/>
                  </a:cubicBezTo>
                  <a:cubicBezTo>
                    <a:pt x="812" y="873"/>
                    <a:pt x="812" y="873"/>
                    <a:pt x="835" y="885"/>
                  </a:cubicBezTo>
                  <a:cubicBezTo>
                    <a:pt x="835" y="1000"/>
                    <a:pt x="801" y="1116"/>
                    <a:pt x="789" y="1220"/>
                  </a:cubicBezTo>
                  <a:cubicBezTo>
                    <a:pt x="789" y="1058"/>
                    <a:pt x="732" y="897"/>
                    <a:pt x="547" y="897"/>
                  </a:cubicBezTo>
                  <a:cubicBezTo>
                    <a:pt x="85" y="1035"/>
                    <a:pt x="385" y="1785"/>
                    <a:pt x="212" y="2143"/>
                  </a:cubicBezTo>
                  <a:cubicBezTo>
                    <a:pt x="97" y="2201"/>
                    <a:pt x="108" y="2362"/>
                    <a:pt x="154" y="2489"/>
                  </a:cubicBezTo>
                  <a:cubicBezTo>
                    <a:pt x="187" y="2658"/>
                    <a:pt x="287" y="2728"/>
                    <a:pt x="395" y="2728"/>
                  </a:cubicBezTo>
                  <a:cubicBezTo>
                    <a:pt x="553" y="2728"/>
                    <a:pt x="729" y="2579"/>
                    <a:pt x="743" y="2374"/>
                  </a:cubicBezTo>
                  <a:cubicBezTo>
                    <a:pt x="774" y="2387"/>
                    <a:pt x="806" y="2392"/>
                    <a:pt x="837" y="2392"/>
                  </a:cubicBezTo>
                  <a:cubicBezTo>
                    <a:pt x="976" y="2392"/>
                    <a:pt x="1102" y="2275"/>
                    <a:pt x="1159" y="2143"/>
                  </a:cubicBezTo>
                  <a:cubicBezTo>
                    <a:pt x="1378" y="1993"/>
                    <a:pt x="1817" y="677"/>
                    <a:pt x="1332" y="677"/>
                  </a:cubicBezTo>
                  <a:cubicBezTo>
                    <a:pt x="1286" y="622"/>
                    <a:pt x="1204" y="575"/>
                    <a:pt x="1126" y="575"/>
                  </a:cubicBezTo>
                  <a:cubicBezTo>
                    <a:pt x="1105" y="575"/>
                    <a:pt x="1085" y="578"/>
                    <a:pt x="1066" y="585"/>
                  </a:cubicBezTo>
                  <a:cubicBezTo>
                    <a:pt x="962" y="412"/>
                    <a:pt x="928" y="100"/>
                    <a:pt x="697" y="77"/>
                  </a:cubicBezTo>
                  <a:cubicBezTo>
                    <a:pt x="659" y="24"/>
                    <a:pt x="604" y="0"/>
                    <a:pt x="5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2"/>
            <p:cNvSpPr/>
            <p:nvPr/>
          </p:nvSpPr>
          <p:spPr>
            <a:xfrm>
              <a:off x="3197350" y="2220175"/>
              <a:ext cx="16050" cy="16600"/>
            </a:xfrm>
            <a:custGeom>
              <a:avLst/>
              <a:gdLst/>
              <a:ahLst/>
              <a:cxnLst/>
              <a:rect l="l" t="t" r="r" b="b"/>
              <a:pathLst>
                <a:path w="642" h="664" extrusionOk="0">
                  <a:moveTo>
                    <a:pt x="357" y="0"/>
                  </a:moveTo>
                  <a:cubicBezTo>
                    <a:pt x="226" y="0"/>
                    <a:pt x="151" y="183"/>
                    <a:pt x="151" y="313"/>
                  </a:cubicBezTo>
                  <a:cubicBezTo>
                    <a:pt x="12" y="371"/>
                    <a:pt x="1" y="544"/>
                    <a:pt x="128" y="624"/>
                  </a:cubicBezTo>
                  <a:cubicBezTo>
                    <a:pt x="171" y="651"/>
                    <a:pt x="212" y="663"/>
                    <a:pt x="251" y="663"/>
                  </a:cubicBezTo>
                  <a:cubicBezTo>
                    <a:pt x="495" y="663"/>
                    <a:pt x="642" y="195"/>
                    <a:pt x="463" y="36"/>
                  </a:cubicBezTo>
                  <a:cubicBezTo>
                    <a:pt x="424" y="11"/>
                    <a:pt x="389" y="0"/>
                    <a:pt x="3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2"/>
            <p:cNvSpPr/>
            <p:nvPr/>
          </p:nvSpPr>
          <p:spPr>
            <a:xfrm>
              <a:off x="3246125" y="2197975"/>
              <a:ext cx="12150" cy="11850"/>
            </a:xfrm>
            <a:custGeom>
              <a:avLst/>
              <a:gdLst/>
              <a:ahLst/>
              <a:cxnLst/>
              <a:rect l="l" t="t" r="r" b="b"/>
              <a:pathLst>
                <a:path w="486" h="474" extrusionOk="0">
                  <a:moveTo>
                    <a:pt x="243" y="0"/>
                  </a:moveTo>
                  <a:cubicBezTo>
                    <a:pt x="1" y="0"/>
                    <a:pt x="1" y="474"/>
                    <a:pt x="243" y="474"/>
                  </a:cubicBezTo>
                  <a:cubicBezTo>
                    <a:pt x="485" y="474"/>
                    <a:pt x="485"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2"/>
            <p:cNvSpPr/>
            <p:nvPr/>
          </p:nvSpPr>
          <p:spPr>
            <a:xfrm>
              <a:off x="3247175" y="2210125"/>
              <a:ext cx="17525" cy="15500"/>
            </a:xfrm>
            <a:custGeom>
              <a:avLst/>
              <a:gdLst/>
              <a:ahLst/>
              <a:cxnLst/>
              <a:rect l="l" t="t" r="r" b="b"/>
              <a:pathLst>
                <a:path w="701" h="620" extrusionOk="0">
                  <a:moveTo>
                    <a:pt x="217" y="1"/>
                  </a:moveTo>
                  <a:cubicBezTo>
                    <a:pt x="76" y="1"/>
                    <a:pt x="0" y="122"/>
                    <a:pt x="190" y="380"/>
                  </a:cubicBezTo>
                  <a:cubicBezTo>
                    <a:pt x="231" y="529"/>
                    <a:pt x="384" y="620"/>
                    <a:pt x="505" y="620"/>
                  </a:cubicBezTo>
                  <a:cubicBezTo>
                    <a:pt x="617" y="620"/>
                    <a:pt x="701" y="541"/>
                    <a:pt x="640" y="357"/>
                  </a:cubicBezTo>
                  <a:cubicBezTo>
                    <a:pt x="570" y="125"/>
                    <a:pt x="360" y="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2"/>
            <p:cNvSpPr/>
            <p:nvPr/>
          </p:nvSpPr>
          <p:spPr>
            <a:xfrm>
              <a:off x="3259700" y="2220125"/>
              <a:ext cx="24625" cy="22950"/>
            </a:xfrm>
            <a:custGeom>
              <a:avLst/>
              <a:gdLst/>
              <a:ahLst/>
              <a:cxnLst/>
              <a:rect l="l" t="t" r="r" b="b"/>
              <a:pathLst>
                <a:path w="985" h="918" extrusionOk="0">
                  <a:moveTo>
                    <a:pt x="455" y="1"/>
                  </a:moveTo>
                  <a:cubicBezTo>
                    <a:pt x="372" y="1"/>
                    <a:pt x="294" y="61"/>
                    <a:pt x="266" y="211"/>
                  </a:cubicBezTo>
                  <a:cubicBezTo>
                    <a:pt x="0" y="211"/>
                    <a:pt x="58" y="476"/>
                    <a:pt x="139" y="650"/>
                  </a:cubicBezTo>
                  <a:cubicBezTo>
                    <a:pt x="139" y="753"/>
                    <a:pt x="204" y="885"/>
                    <a:pt x="327" y="885"/>
                  </a:cubicBezTo>
                  <a:cubicBezTo>
                    <a:pt x="340" y="885"/>
                    <a:pt x="355" y="884"/>
                    <a:pt x="370" y="880"/>
                  </a:cubicBezTo>
                  <a:cubicBezTo>
                    <a:pt x="405" y="906"/>
                    <a:pt x="446" y="917"/>
                    <a:pt x="486" y="917"/>
                  </a:cubicBezTo>
                  <a:cubicBezTo>
                    <a:pt x="721" y="917"/>
                    <a:pt x="984" y="548"/>
                    <a:pt x="670" y="430"/>
                  </a:cubicBezTo>
                  <a:cubicBezTo>
                    <a:pt x="774" y="206"/>
                    <a:pt x="607"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2"/>
            <p:cNvSpPr/>
            <p:nvPr/>
          </p:nvSpPr>
          <p:spPr>
            <a:xfrm>
              <a:off x="3380050" y="2428925"/>
              <a:ext cx="18750" cy="22675"/>
            </a:xfrm>
            <a:custGeom>
              <a:avLst/>
              <a:gdLst/>
              <a:ahLst/>
              <a:cxnLst/>
              <a:rect l="l" t="t" r="r" b="b"/>
              <a:pathLst>
                <a:path w="750" h="907" extrusionOk="0">
                  <a:moveTo>
                    <a:pt x="260" y="0"/>
                  </a:moveTo>
                  <a:cubicBezTo>
                    <a:pt x="112" y="0"/>
                    <a:pt x="0" y="236"/>
                    <a:pt x="92" y="435"/>
                  </a:cubicBezTo>
                  <a:cubicBezTo>
                    <a:pt x="82" y="579"/>
                    <a:pt x="200" y="907"/>
                    <a:pt x="400" y="907"/>
                  </a:cubicBezTo>
                  <a:cubicBezTo>
                    <a:pt x="440" y="907"/>
                    <a:pt x="484" y="893"/>
                    <a:pt x="530" y="862"/>
                  </a:cubicBezTo>
                  <a:cubicBezTo>
                    <a:pt x="750" y="666"/>
                    <a:pt x="461" y="389"/>
                    <a:pt x="438" y="123"/>
                  </a:cubicBezTo>
                  <a:cubicBezTo>
                    <a:pt x="380" y="36"/>
                    <a:pt x="317" y="0"/>
                    <a:pt x="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2"/>
            <p:cNvSpPr/>
            <p:nvPr/>
          </p:nvSpPr>
          <p:spPr>
            <a:xfrm>
              <a:off x="3386375" y="2449650"/>
              <a:ext cx="43725" cy="70325"/>
            </a:xfrm>
            <a:custGeom>
              <a:avLst/>
              <a:gdLst/>
              <a:ahLst/>
              <a:cxnLst/>
              <a:rect l="l" t="t" r="r" b="b"/>
              <a:pathLst>
                <a:path w="1749" h="2813" extrusionOk="0">
                  <a:moveTo>
                    <a:pt x="595" y="1"/>
                  </a:moveTo>
                  <a:cubicBezTo>
                    <a:pt x="557" y="1"/>
                    <a:pt x="513" y="14"/>
                    <a:pt x="462" y="45"/>
                  </a:cubicBezTo>
                  <a:cubicBezTo>
                    <a:pt x="300" y="391"/>
                    <a:pt x="624" y="818"/>
                    <a:pt x="497" y="1199"/>
                  </a:cubicBezTo>
                  <a:cubicBezTo>
                    <a:pt x="142" y="1276"/>
                    <a:pt x="1" y="1651"/>
                    <a:pt x="397" y="1651"/>
                  </a:cubicBezTo>
                  <a:cubicBezTo>
                    <a:pt x="414" y="1651"/>
                    <a:pt x="432" y="1651"/>
                    <a:pt x="451" y="1649"/>
                  </a:cubicBezTo>
                  <a:lnTo>
                    <a:pt x="531" y="1649"/>
                  </a:lnTo>
                  <a:cubicBezTo>
                    <a:pt x="554" y="1661"/>
                    <a:pt x="578" y="1684"/>
                    <a:pt x="589" y="1695"/>
                  </a:cubicBezTo>
                  <a:cubicBezTo>
                    <a:pt x="621" y="1878"/>
                    <a:pt x="784" y="2162"/>
                    <a:pt x="1021" y="2162"/>
                  </a:cubicBezTo>
                  <a:cubicBezTo>
                    <a:pt x="1038" y="2162"/>
                    <a:pt x="1056" y="2160"/>
                    <a:pt x="1074" y="2157"/>
                  </a:cubicBezTo>
                  <a:lnTo>
                    <a:pt x="1074" y="2157"/>
                  </a:lnTo>
                  <a:cubicBezTo>
                    <a:pt x="1108" y="2296"/>
                    <a:pt x="958" y="2792"/>
                    <a:pt x="1224" y="2803"/>
                  </a:cubicBezTo>
                  <a:cubicBezTo>
                    <a:pt x="1250" y="2810"/>
                    <a:pt x="1274" y="2813"/>
                    <a:pt x="1297" y="2813"/>
                  </a:cubicBezTo>
                  <a:cubicBezTo>
                    <a:pt x="1441" y="2813"/>
                    <a:pt x="1531" y="2695"/>
                    <a:pt x="1501" y="2526"/>
                  </a:cubicBezTo>
                  <a:cubicBezTo>
                    <a:pt x="1593" y="2503"/>
                    <a:pt x="1663" y="2434"/>
                    <a:pt x="1663" y="2330"/>
                  </a:cubicBezTo>
                  <a:cubicBezTo>
                    <a:pt x="1633" y="2081"/>
                    <a:pt x="1749" y="1283"/>
                    <a:pt x="1448" y="1283"/>
                  </a:cubicBezTo>
                  <a:cubicBezTo>
                    <a:pt x="1400" y="1283"/>
                    <a:pt x="1341" y="1303"/>
                    <a:pt x="1270" y="1349"/>
                  </a:cubicBezTo>
                  <a:cubicBezTo>
                    <a:pt x="1225" y="1092"/>
                    <a:pt x="1332" y="620"/>
                    <a:pt x="974" y="620"/>
                  </a:cubicBezTo>
                  <a:cubicBezTo>
                    <a:pt x="962" y="620"/>
                    <a:pt x="949" y="621"/>
                    <a:pt x="935" y="622"/>
                  </a:cubicBezTo>
                  <a:cubicBezTo>
                    <a:pt x="847" y="454"/>
                    <a:pt x="817" y="1"/>
                    <a:pt x="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2"/>
            <p:cNvSpPr/>
            <p:nvPr/>
          </p:nvSpPr>
          <p:spPr>
            <a:xfrm>
              <a:off x="3424750" y="2516000"/>
              <a:ext cx="33800" cy="40300"/>
            </a:xfrm>
            <a:custGeom>
              <a:avLst/>
              <a:gdLst/>
              <a:ahLst/>
              <a:cxnLst/>
              <a:rect l="l" t="t" r="r" b="b"/>
              <a:pathLst>
                <a:path w="1352" h="1612" extrusionOk="0">
                  <a:moveTo>
                    <a:pt x="185" y="242"/>
                  </a:moveTo>
                  <a:lnTo>
                    <a:pt x="185" y="299"/>
                  </a:lnTo>
                  <a:cubicBezTo>
                    <a:pt x="174" y="299"/>
                    <a:pt x="151" y="276"/>
                    <a:pt x="151" y="265"/>
                  </a:cubicBezTo>
                  <a:cubicBezTo>
                    <a:pt x="151" y="253"/>
                    <a:pt x="174" y="253"/>
                    <a:pt x="185" y="242"/>
                  </a:cubicBezTo>
                  <a:close/>
                  <a:moveTo>
                    <a:pt x="301" y="253"/>
                  </a:moveTo>
                  <a:lnTo>
                    <a:pt x="312" y="265"/>
                  </a:lnTo>
                  <a:lnTo>
                    <a:pt x="324" y="276"/>
                  </a:lnTo>
                  <a:cubicBezTo>
                    <a:pt x="312" y="276"/>
                    <a:pt x="312" y="299"/>
                    <a:pt x="301" y="311"/>
                  </a:cubicBezTo>
                  <a:lnTo>
                    <a:pt x="301" y="253"/>
                  </a:lnTo>
                  <a:close/>
                  <a:moveTo>
                    <a:pt x="238" y="1"/>
                  </a:moveTo>
                  <a:cubicBezTo>
                    <a:pt x="122" y="1"/>
                    <a:pt x="6" y="76"/>
                    <a:pt x="12" y="230"/>
                  </a:cubicBezTo>
                  <a:cubicBezTo>
                    <a:pt x="1" y="375"/>
                    <a:pt x="65" y="542"/>
                    <a:pt x="227" y="542"/>
                  </a:cubicBezTo>
                  <a:cubicBezTo>
                    <a:pt x="232" y="542"/>
                    <a:pt x="237" y="542"/>
                    <a:pt x="243" y="542"/>
                  </a:cubicBezTo>
                  <a:lnTo>
                    <a:pt x="243" y="542"/>
                  </a:lnTo>
                  <a:cubicBezTo>
                    <a:pt x="198" y="739"/>
                    <a:pt x="300" y="944"/>
                    <a:pt x="472" y="944"/>
                  </a:cubicBezTo>
                  <a:cubicBezTo>
                    <a:pt x="521" y="944"/>
                    <a:pt x="576" y="927"/>
                    <a:pt x="635" y="888"/>
                  </a:cubicBezTo>
                  <a:lnTo>
                    <a:pt x="635" y="888"/>
                  </a:lnTo>
                  <a:cubicBezTo>
                    <a:pt x="611" y="1141"/>
                    <a:pt x="857" y="1611"/>
                    <a:pt x="1048" y="1611"/>
                  </a:cubicBezTo>
                  <a:cubicBezTo>
                    <a:pt x="1128" y="1611"/>
                    <a:pt x="1198" y="1529"/>
                    <a:pt x="1236" y="1315"/>
                  </a:cubicBezTo>
                  <a:cubicBezTo>
                    <a:pt x="1340" y="1281"/>
                    <a:pt x="1351" y="1154"/>
                    <a:pt x="1305" y="1073"/>
                  </a:cubicBezTo>
                  <a:cubicBezTo>
                    <a:pt x="1282" y="1027"/>
                    <a:pt x="1224" y="1004"/>
                    <a:pt x="1178" y="992"/>
                  </a:cubicBezTo>
                  <a:cubicBezTo>
                    <a:pt x="1112" y="794"/>
                    <a:pt x="1038" y="365"/>
                    <a:pt x="819" y="365"/>
                  </a:cubicBezTo>
                  <a:cubicBezTo>
                    <a:pt x="769" y="365"/>
                    <a:pt x="713" y="387"/>
                    <a:pt x="647" y="438"/>
                  </a:cubicBezTo>
                  <a:cubicBezTo>
                    <a:pt x="647" y="334"/>
                    <a:pt x="555" y="253"/>
                    <a:pt x="462" y="253"/>
                  </a:cubicBezTo>
                  <a:lnTo>
                    <a:pt x="462" y="230"/>
                  </a:lnTo>
                  <a:cubicBezTo>
                    <a:pt x="474" y="79"/>
                    <a:pt x="356" y="1"/>
                    <a:pt x="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2"/>
            <p:cNvSpPr/>
            <p:nvPr/>
          </p:nvSpPr>
          <p:spPr>
            <a:xfrm>
              <a:off x="3457550" y="2535975"/>
              <a:ext cx="33300" cy="35425"/>
            </a:xfrm>
            <a:custGeom>
              <a:avLst/>
              <a:gdLst/>
              <a:ahLst/>
              <a:cxnLst/>
              <a:rect l="l" t="t" r="r" b="b"/>
              <a:pathLst>
                <a:path w="1332" h="1417" extrusionOk="0">
                  <a:moveTo>
                    <a:pt x="345" y="1"/>
                  </a:moveTo>
                  <a:cubicBezTo>
                    <a:pt x="118" y="1"/>
                    <a:pt x="1" y="691"/>
                    <a:pt x="346" y="691"/>
                  </a:cubicBezTo>
                  <a:cubicBezTo>
                    <a:pt x="355" y="691"/>
                    <a:pt x="364" y="690"/>
                    <a:pt x="374" y="689"/>
                  </a:cubicBezTo>
                  <a:lnTo>
                    <a:pt x="374" y="689"/>
                  </a:lnTo>
                  <a:cubicBezTo>
                    <a:pt x="352" y="788"/>
                    <a:pt x="435" y="898"/>
                    <a:pt x="542" y="898"/>
                  </a:cubicBezTo>
                  <a:cubicBezTo>
                    <a:pt x="548" y="898"/>
                    <a:pt x="553" y="898"/>
                    <a:pt x="558" y="897"/>
                  </a:cubicBezTo>
                  <a:cubicBezTo>
                    <a:pt x="720" y="1070"/>
                    <a:pt x="812" y="1370"/>
                    <a:pt x="1043" y="1417"/>
                  </a:cubicBezTo>
                  <a:cubicBezTo>
                    <a:pt x="1332" y="1417"/>
                    <a:pt x="1274" y="1013"/>
                    <a:pt x="1147" y="897"/>
                  </a:cubicBezTo>
                  <a:cubicBezTo>
                    <a:pt x="1032" y="736"/>
                    <a:pt x="916" y="620"/>
                    <a:pt x="905" y="424"/>
                  </a:cubicBezTo>
                  <a:cubicBezTo>
                    <a:pt x="893" y="308"/>
                    <a:pt x="801" y="216"/>
                    <a:pt x="685" y="216"/>
                  </a:cubicBezTo>
                  <a:cubicBezTo>
                    <a:pt x="651" y="170"/>
                    <a:pt x="582" y="158"/>
                    <a:pt x="535" y="158"/>
                  </a:cubicBezTo>
                  <a:cubicBezTo>
                    <a:pt x="469" y="46"/>
                    <a:pt x="403" y="1"/>
                    <a:pt x="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2"/>
            <p:cNvSpPr/>
            <p:nvPr/>
          </p:nvSpPr>
          <p:spPr>
            <a:xfrm>
              <a:off x="3528725" y="2502225"/>
              <a:ext cx="29050" cy="23675"/>
            </a:xfrm>
            <a:custGeom>
              <a:avLst/>
              <a:gdLst/>
              <a:ahLst/>
              <a:cxnLst/>
              <a:rect l="l" t="t" r="r" b="b"/>
              <a:pathLst>
                <a:path w="1162" h="947" extrusionOk="0">
                  <a:moveTo>
                    <a:pt x="344" y="0"/>
                  </a:moveTo>
                  <a:cubicBezTo>
                    <a:pt x="168" y="0"/>
                    <a:pt x="0" y="214"/>
                    <a:pt x="135" y="366"/>
                  </a:cubicBezTo>
                  <a:cubicBezTo>
                    <a:pt x="193" y="458"/>
                    <a:pt x="251" y="643"/>
                    <a:pt x="378" y="677"/>
                  </a:cubicBezTo>
                  <a:cubicBezTo>
                    <a:pt x="355" y="804"/>
                    <a:pt x="459" y="943"/>
                    <a:pt x="586" y="943"/>
                  </a:cubicBezTo>
                  <a:cubicBezTo>
                    <a:pt x="598" y="945"/>
                    <a:pt x="610" y="946"/>
                    <a:pt x="621" y="946"/>
                  </a:cubicBezTo>
                  <a:cubicBezTo>
                    <a:pt x="732" y="946"/>
                    <a:pt x="819" y="851"/>
                    <a:pt x="840" y="747"/>
                  </a:cubicBezTo>
                  <a:cubicBezTo>
                    <a:pt x="1161" y="659"/>
                    <a:pt x="956" y="28"/>
                    <a:pt x="683" y="28"/>
                  </a:cubicBezTo>
                  <a:cubicBezTo>
                    <a:pt x="633" y="28"/>
                    <a:pt x="580" y="50"/>
                    <a:pt x="528" y="100"/>
                  </a:cubicBezTo>
                  <a:cubicBezTo>
                    <a:pt x="475" y="29"/>
                    <a:pt x="409" y="0"/>
                    <a:pt x="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2"/>
            <p:cNvSpPr/>
            <p:nvPr/>
          </p:nvSpPr>
          <p:spPr>
            <a:xfrm>
              <a:off x="3398275" y="2571275"/>
              <a:ext cx="39775" cy="23775"/>
            </a:xfrm>
            <a:custGeom>
              <a:avLst/>
              <a:gdLst/>
              <a:ahLst/>
              <a:cxnLst/>
              <a:rect l="l" t="t" r="r" b="b"/>
              <a:pathLst>
                <a:path w="1591" h="951" extrusionOk="0">
                  <a:moveTo>
                    <a:pt x="629" y="0"/>
                  </a:moveTo>
                  <a:cubicBezTo>
                    <a:pt x="290" y="0"/>
                    <a:pt x="0" y="745"/>
                    <a:pt x="425" y="916"/>
                  </a:cubicBezTo>
                  <a:cubicBezTo>
                    <a:pt x="450" y="923"/>
                    <a:pt x="478" y="926"/>
                    <a:pt x="508" y="926"/>
                  </a:cubicBezTo>
                  <a:cubicBezTo>
                    <a:pt x="588" y="926"/>
                    <a:pt x="678" y="900"/>
                    <a:pt x="736" y="824"/>
                  </a:cubicBezTo>
                  <a:cubicBezTo>
                    <a:pt x="759" y="824"/>
                    <a:pt x="777" y="829"/>
                    <a:pt x="797" y="829"/>
                  </a:cubicBezTo>
                  <a:cubicBezTo>
                    <a:pt x="807" y="829"/>
                    <a:pt x="817" y="828"/>
                    <a:pt x="829" y="824"/>
                  </a:cubicBezTo>
                  <a:cubicBezTo>
                    <a:pt x="898" y="914"/>
                    <a:pt x="970" y="951"/>
                    <a:pt x="1038" y="951"/>
                  </a:cubicBezTo>
                  <a:cubicBezTo>
                    <a:pt x="1350" y="951"/>
                    <a:pt x="1591" y="174"/>
                    <a:pt x="1265" y="174"/>
                  </a:cubicBezTo>
                  <a:cubicBezTo>
                    <a:pt x="1214" y="174"/>
                    <a:pt x="1150" y="192"/>
                    <a:pt x="1071" y="235"/>
                  </a:cubicBezTo>
                  <a:cubicBezTo>
                    <a:pt x="1036" y="209"/>
                    <a:pt x="989" y="196"/>
                    <a:pt x="948" y="196"/>
                  </a:cubicBezTo>
                  <a:cubicBezTo>
                    <a:pt x="934" y="196"/>
                    <a:pt x="921" y="198"/>
                    <a:pt x="910" y="201"/>
                  </a:cubicBezTo>
                  <a:cubicBezTo>
                    <a:pt x="822" y="58"/>
                    <a:pt x="724" y="0"/>
                    <a:pt x="6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2"/>
            <p:cNvSpPr/>
            <p:nvPr/>
          </p:nvSpPr>
          <p:spPr>
            <a:xfrm>
              <a:off x="3285825" y="2477675"/>
              <a:ext cx="79550" cy="113000"/>
            </a:xfrm>
            <a:custGeom>
              <a:avLst/>
              <a:gdLst/>
              <a:ahLst/>
              <a:cxnLst/>
              <a:rect l="l" t="t" r="r" b="b"/>
              <a:pathLst>
                <a:path w="3182" h="4520" extrusionOk="0">
                  <a:moveTo>
                    <a:pt x="520" y="1"/>
                  </a:moveTo>
                  <a:cubicBezTo>
                    <a:pt x="348" y="1"/>
                    <a:pt x="178" y="365"/>
                    <a:pt x="202" y="632"/>
                  </a:cubicBezTo>
                  <a:cubicBezTo>
                    <a:pt x="0" y="781"/>
                    <a:pt x="91" y="1291"/>
                    <a:pt x="359" y="1291"/>
                  </a:cubicBezTo>
                  <a:cubicBezTo>
                    <a:pt x="382" y="1291"/>
                    <a:pt x="407" y="1287"/>
                    <a:pt x="433" y="1278"/>
                  </a:cubicBezTo>
                  <a:cubicBezTo>
                    <a:pt x="479" y="1301"/>
                    <a:pt x="513" y="1325"/>
                    <a:pt x="560" y="1325"/>
                  </a:cubicBezTo>
                  <a:cubicBezTo>
                    <a:pt x="560" y="1579"/>
                    <a:pt x="375" y="1913"/>
                    <a:pt x="617" y="2086"/>
                  </a:cubicBezTo>
                  <a:cubicBezTo>
                    <a:pt x="606" y="2267"/>
                    <a:pt x="705" y="2491"/>
                    <a:pt x="903" y="2491"/>
                  </a:cubicBezTo>
                  <a:cubicBezTo>
                    <a:pt x="907" y="2491"/>
                    <a:pt x="912" y="2491"/>
                    <a:pt x="917" y="2490"/>
                  </a:cubicBezTo>
                  <a:cubicBezTo>
                    <a:pt x="917" y="2603"/>
                    <a:pt x="1015" y="2697"/>
                    <a:pt x="1123" y="2697"/>
                  </a:cubicBezTo>
                  <a:cubicBezTo>
                    <a:pt x="1158" y="2697"/>
                    <a:pt x="1195" y="2686"/>
                    <a:pt x="1229" y="2664"/>
                  </a:cubicBezTo>
                  <a:lnTo>
                    <a:pt x="1229" y="2664"/>
                  </a:lnTo>
                  <a:cubicBezTo>
                    <a:pt x="1206" y="2789"/>
                    <a:pt x="1310" y="2888"/>
                    <a:pt x="1415" y="2888"/>
                  </a:cubicBezTo>
                  <a:cubicBezTo>
                    <a:pt x="1465" y="2888"/>
                    <a:pt x="1515" y="2865"/>
                    <a:pt x="1552" y="2814"/>
                  </a:cubicBezTo>
                  <a:lnTo>
                    <a:pt x="1552" y="2814"/>
                  </a:lnTo>
                  <a:cubicBezTo>
                    <a:pt x="1541" y="3021"/>
                    <a:pt x="1725" y="2952"/>
                    <a:pt x="1575" y="3310"/>
                  </a:cubicBezTo>
                  <a:cubicBezTo>
                    <a:pt x="1499" y="3463"/>
                    <a:pt x="1630" y="3617"/>
                    <a:pt x="1764" y="3617"/>
                  </a:cubicBezTo>
                  <a:cubicBezTo>
                    <a:pt x="1811" y="3617"/>
                    <a:pt x="1859" y="3598"/>
                    <a:pt x="1899" y="3552"/>
                  </a:cubicBezTo>
                  <a:lnTo>
                    <a:pt x="1899" y="3552"/>
                  </a:lnTo>
                  <a:cubicBezTo>
                    <a:pt x="1887" y="3679"/>
                    <a:pt x="1887" y="3806"/>
                    <a:pt x="2002" y="3875"/>
                  </a:cubicBezTo>
                  <a:cubicBezTo>
                    <a:pt x="2014" y="3968"/>
                    <a:pt x="2095" y="4049"/>
                    <a:pt x="2176" y="4060"/>
                  </a:cubicBezTo>
                  <a:lnTo>
                    <a:pt x="2222" y="4199"/>
                  </a:lnTo>
                  <a:cubicBezTo>
                    <a:pt x="2254" y="4307"/>
                    <a:pt x="2378" y="4384"/>
                    <a:pt x="2497" y="4384"/>
                  </a:cubicBezTo>
                  <a:cubicBezTo>
                    <a:pt x="2506" y="4384"/>
                    <a:pt x="2514" y="4384"/>
                    <a:pt x="2522" y="4383"/>
                  </a:cubicBezTo>
                  <a:cubicBezTo>
                    <a:pt x="2626" y="4479"/>
                    <a:pt x="2714" y="4520"/>
                    <a:pt x="2788" y="4520"/>
                  </a:cubicBezTo>
                  <a:cubicBezTo>
                    <a:pt x="3135" y="4520"/>
                    <a:pt x="3181" y="3637"/>
                    <a:pt x="3134" y="3333"/>
                  </a:cubicBezTo>
                  <a:cubicBezTo>
                    <a:pt x="3093" y="3174"/>
                    <a:pt x="3010" y="3110"/>
                    <a:pt x="2924" y="3110"/>
                  </a:cubicBezTo>
                  <a:cubicBezTo>
                    <a:pt x="2766" y="3110"/>
                    <a:pt x="2597" y="3325"/>
                    <a:pt x="2649" y="3564"/>
                  </a:cubicBezTo>
                  <a:cubicBezTo>
                    <a:pt x="2637" y="3564"/>
                    <a:pt x="2626" y="3564"/>
                    <a:pt x="2614" y="3575"/>
                  </a:cubicBezTo>
                  <a:cubicBezTo>
                    <a:pt x="2568" y="3429"/>
                    <a:pt x="2376" y="3187"/>
                    <a:pt x="2189" y="3187"/>
                  </a:cubicBezTo>
                  <a:cubicBezTo>
                    <a:pt x="2141" y="3187"/>
                    <a:pt x="2094" y="3203"/>
                    <a:pt x="2049" y="3241"/>
                  </a:cubicBezTo>
                  <a:cubicBezTo>
                    <a:pt x="2113" y="3020"/>
                    <a:pt x="1979" y="2638"/>
                    <a:pt x="1776" y="2638"/>
                  </a:cubicBezTo>
                  <a:cubicBezTo>
                    <a:pt x="1725" y="2638"/>
                    <a:pt x="1669" y="2663"/>
                    <a:pt x="1610" y="2721"/>
                  </a:cubicBezTo>
                  <a:cubicBezTo>
                    <a:pt x="1656" y="2560"/>
                    <a:pt x="1772" y="2306"/>
                    <a:pt x="1541" y="2248"/>
                  </a:cubicBezTo>
                  <a:cubicBezTo>
                    <a:pt x="1702" y="2117"/>
                    <a:pt x="1617" y="1873"/>
                    <a:pt x="1440" y="1873"/>
                  </a:cubicBezTo>
                  <a:cubicBezTo>
                    <a:pt x="1414" y="1873"/>
                    <a:pt x="1386" y="1878"/>
                    <a:pt x="1356" y="1890"/>
                  </a:cubicBezTo>
                  <a:cubicBezTo>
                    <a:pt x="1321" y="1671"/>
                    <a:pt x="1495" y="1382"/>
                    <a:pt x="1287" y="1221"/>
                  </a:cubicBezTo>
                  <a:cubicBezTo>
                    <a:pt x="1298" y="1105"/>
                    <a:pt x="1206" y="990"/>
                    <a:pt x="1091" y="955"/>
                  </a:cubicBezTo>
                  <a:cubicBezTo>
                    <a:pt x="1079" y="724"/>
                    <a:pt x="998" y="424"/>
                    <a:pt x="744" y="286"/>
                  </a:cubicBezTo>
                  <a:cubicBezTo>
                    <a:pt x="682" y="80"/>
                    <a:pt x="601" y="1"/>
                    <a:pt x="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2"/>
            <p:cNvSpPr/>
            <p:nvPr/>
          </p:nvSpPr>
          <p:spPr>
            <a:xfrm>
              <a:off x="3256225" y="2440675"/>
              <a:ext cx="40975" cy="46200"/>
            </a:xfrm>
            <a:custGeom>
              <a:avLst/>
              <a:gdLst/>
              <a:ahLst/>
              <a:cxnLst/>
              <a:rect l="l" t="t" r="r" b="b"/>
              <a:pathLst>
                <a:path w="1639" h="1848" extrusionOk="0">
                  <a:moveTo>
                    <a:pt x="920" y="0"/>
                  </a:moveTo>
                  <a:cubicBezTo>
                    <a:pt x="863" y="0"/>
                    <a:pt x="792" y="41"/>
                    <a:pt x="705" y="138"/>
                  </a:cubicBezTo>
                  <a:cubicBezTo>
                    <a:pt x="462" y="311"/>
                    <a:pt x="589" y="692"/>
                    <a:pt x="532" y="958"/>
                  </a:cubicBezTo>
                  <a:cubicBezTo>
                    <a:pt x="81" y="969"/>
                    <a:pt x="1" y="1523"/>
                    <a:pt x="428" y="1523"/>
                  </a:cubicBezTo>
                  <a:cubicBezTo>
                    <a:pt x="459" y="1530"/>
                    <a:pt x="497" y="1534"/>
                    <a:pt x="537" y="1534"/>
                  </a:cubicBezTo>
                  <a:cubicBezTo>
                    <a:pt x="629" y="1534"/>
                    <a:pt x="733" y="1514"/>
                    <a:pt x="797" y="1466"/>
                  </a:cubicBezTo>
                  <a:lnTo>
                    <a:pt x="797" y="1466"/>
                  </a:lnTo>
                  <a:cubicBezTo>
                    <a:pt x="741" y="1697"/>
                    <a:pt x="957" y="1847"/>
                    <a:pt x="1156" y="1847"/>
                  </a:cubicBezTo>
                  <a:cubicBezTo>
                    <a:pt x="1285" y="1847"/>
                    <a:pt x="1407" y="1784"/>
                    <a:pt x="1443" y="1639"/>
                  </a:cubicBezTo>
                  <a:cubicBezTo>
                    <a:pt x="1514" y="1385"/>
                    <a:pt x="1639" y="696"/>
                    <a:pt x="1277" y="696"/>
                  </a:cubicBezTo>
                  <a:cubicBezTo>
                    <a:pt x="1227" y="696"/>
                    <a:pt x="1167" y="709"/>
                    <a:pt x="1097" y="738"/>
                  </a:cubicBezTo>
                  <a:cubicBezTo>
                    <a:pt x="1142" y="522"/>
                    <a:pt x="1124" y="0"/>
                    <a:pt x="9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2"/>
            <p:cNvSpPr/>
            <p:nvPr/>
          </p:nvSpPr>
          <p:spPr>
            <a:xfrm>
              <a:off x="3308775" y="2472900"/>
              <a:ext cx="33175" cy="30425"/>
            </a:xfrm>
            <a:custGeom>
              <a:avLst/>
              <a:gdLst/>
              <a:ahLst/>
              <a:cxnLst/>
              <a:rect l="l" t="t" r="r" b="b"/>
              <a:pathLst>
                <a:path w="1327" h="1217" extrusionOk="0">
                  <a:moveTo>
                    <a:pt x="508" y="0"/>
                  </a:moveTo>
                  <a:cubicBezTo>
                    <a:pt x="263" y="0"/>
                    <a:pt x="1" y="593"/>
                    <a:pt x="276" y="869"/>
                  </a:cubicBezTo>
                  <a:cubicBezTo>
                    <a:pt x="262" y="1067"/>
                    <a:pt x="429" y="1217"/>
                    <a:pt x="587" y="1217"/>
                  </a:cubicBezTo>
                  <a:cubicBezTo>
                    <a:pt x="688" y="1217"/>
                    <a:pt x="786" y="1156"/>
                    <a:pt x="830" y="1008"/>
                  </a:cubicBezTo>
                  <a:cubicBezTo>
                    <a:pt x="907" y="1052"/>
                    <a:pt x="971" y="1071"/>
                    <a:pt x="1024" y="1071"/>
                  </a:cubicBezTo>
                  <a:cubicBezTo>
                    <a:pt x="1326" y="1071"/>
                    <a:pt x="1259" y="457"/>
                    <a:pt x="901" y="457"/>
                  </a:cubicBezTo>
                  <a:cubicBezTo>
                    <a:pt x="865" y="457"/>
                    <a:pt x="826" y="463"/>
                    <a:pt x="784" y="477"/>
                  </a:cubicBezTo>
                  <a:cubicBezTo>
                    <a:pt x="733" y="129"/>
                    <a:pt x="622" y="0"/>
                    <a:pt x="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2"/>
            <p:cNvSpPr/>
            <p:nvPr/>
          </p:nvSpPr>
          <p:spPr>
            <a:xfrm>
              <a:off x="3331825" y="2442175"/>
              <a:ext cx="42975" cy="52150"/>
            </a:xfrm>
            <a:custGeom>
              <a:avLst/>
              <a:gdLst/>
              <a:ahLst/>
              <a:cxnLst/>
              <a:rect l="l" t="t" r="r" b="b"/>
              <a:pathLst>
                <a:path w="1719" h="2086" extrusionOk="0">
                  <a:moveTo>
                    <a:pt x="642" y="1"/>
                  </a:moveTo>
                  <a:cubicBezTo>
                    <a:pt x="584" y="1"/>
                    <a:pt x="517" y="21"/>
                    <a:pt x="439" y="67"/>
                  </a:cubicBezTo>
                  <a:cubicBezTo>
                    <a:pt x="429" y="65"/>
                    <a:pt x="419" y="64"/>
                    <a:pt x="409" y="64"/>
                  </a:cubicBezTo>
                  <a:cubicBezTo>
                    <a:pt x="262" y="64"/>
                    <a:pt x="153" y="215"/>
                    <a:pt x="186" y="355"/>
                  </a:cubicBezTo>
                  <a:cubicBezTo>
                    <a:pt x="301" y="702"/>
                    <a:pt x="1" y="1394"/>
                    <a:pt x="509" y="1533"/>
                  </a:cubicBezTo>
                  <a:cubicBezTo>
                    <a:pt x="481" y="1780"/>
                    <a:pt x="606" y="2086"/>
                    <a:pt x="833" y="2086"/>
                  </a:cubicBezTo>
                  <a:cubicBezTo>
                    <a:pt x="891" y="2086"/>
                    <a:pt x="957" y="2065"/>
                    <a:pt x="1028" y="2017"/>
                  </a:cubicBezTo>
                  <a:cubicBezTo>
                    <a:pt x="1076" y="2051"/>
                    <a:pt x="1135" y="2067"/>
                    <a:pt x="1193" y="2067"/>
                  </a:cubicBezTo>
                  <a:cubicBezTo>
                    <a:pt x="1274" y="2067"/>
                    <a:pt x="1355" y="2037"/>
                    <a:pt x="1409" y="1983"/>
                  </a:cubicBezTo>
                  <a:cubicBezTo>
                    <a:pt x="1633" y="1844"/>
                    <a:pt x="1719" y="1431"/>
                    <a:pt x="1414" y="1431"/>
                  </a:cubicBezTo>
                  <a:cubicBezTo>
                    <a:pt x="1388" y="1431"/>
                    <a:pt x="1360" y="1434"/>
                    <a:pt x="1328" y="1440"/>
                  </a:cubicBezTo>
                  <a:cubicBezTo>
                    <a:pt x="1259" y="1302"/>
                    <a:pt x="1213" y="1117"/>
                    <a:pt x="1086" y="1002"/>
                  </a:cubicBezTo>
                  <a:cubicBezTo>
                    <a:pt x="1086" y="898"/>
                    <a:pt x="1017" y="794"/>
                    <a:pt x="924" y="736"/>
                  </a:cubicBezTo>
                  <a:cubicBezTo>
                    <a:pt x="972" y="459"/>
                    <a:pt x="917" y="1"/>
                    <a:pt x="6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2"/>
            <p:cNvSpPr/>
            <p:nvPr/>
          </p:nvSpPr>
          <p:spPr>
            <a:xfrm>
              <a:off x="3242225" y="2405425"/>
              <a:ext cx="25550" cy="33250"/>
            </a:xfrm>
            <a:custGeom>
              <a:avLst/>
              <a:gdLst/>
              <a:ahLst/>
              <a:cxnLst/>
              <a:rect l="l" t="t" r="r" b="b"/>
              <a:pathLst>
                <a:path w="1022" h="1330" extrusionOk="0">
                  <a:moveTo>
                    <a:pt x="604" y="0"/>
                  </a:moveTo>
                  <a:cubicBezTo>
                    <a:pt x="514" y="0"/>
                    <a:pt x="415" y="36"/>
                    <a:pt x="318" y="117"/>
                  </a:cubicBezTo>
                  <a:cubicBezTo>
                    <a:pt x="303" y="115"/>
                    <a:pt x="288" y="114"/>
                    <a:pt x="274" y="114"/>
                  </a:cubicBezTo>
                  <a:cubicBezTo>
                    <a:pt x="26" y="114"/>
                    <a:pt x="1" y="393"/>
                    <a:pt x="99" y="579"/>
                  </a:cubicBezTo>
                  <a:cubicBezTo>
                    <a:pt x="122" y="775"/>
                    <a:pt x="64" y="983"/>
                    <a:pt x="145" y="1121"/>
                  </a:cubicBezTo>
                  <a:cubicBezTo>
                    <a:pt x="224" y="1270"/>
                    <a:pt x="318" y="1329"/>
                    <a:pt x="413" y="1329"/>
                  </a:cubicBezTo>
                  <a:cubicBezTo>
                    <a:pt x="678" y="1329"/>
                    <a:pt x="946" y="862"/>
                    <a:pt x="895" y="590"/>
                  </a:cubicBezTo>
                  <a:cubicBezTo>
                    <a:pt x="1022" y="261"/>
                    <a:pt x="847" y="0"/>
                    <a:pt x="6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2"/>
            <p:cNvSpPr/>
            <p:nvPr/>
          </p:nvSpPr>
          <p:spPr>
            <a:xfrm>
              <a:off x="3218225" y="2381150"/>
              <a:ext cx="25625" cy="41650"/>
            </a:xfrm>
            <a:custGeom>
              <a:avLst/>
              <a:gdLst/>
              <a:ahLst/>
              <a:cxnLst/>
              <a:rect l="l" t="t" r="r" b="b"/>
              <a:pathLst>
                <a:path w="1025" h="1666" extrusionOk="0">
                  <a:moveTo>
                    <a:pt x="617" y="0"/>
                  </a:moveTo>
                  <a:cubicBezTo>
                    <a:pt x="96" y="0"/>
                    <a:pt x="0" y="1631"/>
                    <a:pt x="620" y="1665"/>
                  </a:cubicBezTo>
                  <a:cubicBezTo>
                    <a:pt x="1024" y="1619"/>
                    <a:pt x="1024" y="61"/>
                    <a:pt x="655" y="3"/>
                  </a:cubicBezTo>
                  <a:cubicBezTo>
                    <a:pt x="642" y="1"/>
                    <a:pt x="630" y="0"/>
                    <a:pt x="6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2"/>
            <p:cNvSpPr/>
            <p:nvPr/>
          </p:nvSpPr>
          <p:spPr>
            <a:xfrm>
              <a:off x="3161325" y="2307625"/>
              <a:ext cx="65050" cy="86300"/>
            </a:xfrm>
            <a:custGeom>
              <a:avLst/>
              <a:gdLst/>
              <a:ahLst/>
              <a:cxnLst/>
              <a:rect l="l" t="t" r="r" b="b"/>
              <a:pathLst>
                <a:path w="2602" h="3452" extrusionOk="0">
                  <a:moveTo>
                    <a:pt x="1528" y="0"/>
                  </a:moveTo>
                  <a:cubicBezTo>
                    <a:pt x="1220" y="0"/>
                    <a:pt x="1050" y="868"/>
                    <a:pt x="1165" y="1086"/>
                  </a:cubicBezTo>
                  <a:cubicBezTo>
                    <a:pt x="1142" y="1490"/>
                    <a:pt x="1107" y="2055"/>
                    <a:pt x="1430" y="2321"/>
                  </a:cubicBezTo>
                  <a:cubicBezTo>
                    <a:pt x="1430" y="2378"/>
                    <a:pt x="1442" y="2425"/>
                    <a:pt x="1453" y="2482"/>
                  </a:cubicBezTo>
                  <a:cubicBezTo>
                    <a:pt x="1419" y="2471"/>
                    <a:pt x="1387" y="2465"/>
                    <a:pt x="1358" y="2465"/>
                  </a:cubicBezTo>
                  <a:cubicBezTo>
                    <a:pt x="1329" y="2465"/>
                    <a:pt x="1303" y="2471"/>
                    <a:pt x="1280" y="2482"/>
                  </a:cubicBezTo>
                  <a:cubicBezTo>
                    <a:pt x="1269" y="2482"/>
                    <a:pt x="1269" y="2494"/>
                    <a:pt x="1269" y="2494"/>
                  </a:cubicBezTo>
                  <a:cubicBezTo>
                    <a:pt x="1240" y="2479"/>
                    <a:pt x="1204" y="2471"/>
                    <a:pt x="1167" y="2471"/>
                  </a:cubicBezTo>
                  <a:cubicBezTo>
                    <a:pt x="1116" y="2471"/>
                    <a:pt x="1065" y="2488"/>
                    <a:pt x="1038" y="2528"/>
                  </a:cubicBezTo>
                  <a:cubicBezTo>
                    <a:pt x="980" y="2464"/>
                    <a:pt x="898" y="2432"/>
                    <a:pt x="816" y="2432"/>
                  </a:cubicBezTo>
                  <a:cubicBezTo>
                    <a:pt x="750" y="2432"/>
                    <a:pt x="685" y="2453"/>
                    <a:pt x="634" y="2494"/>
                  </a:cubicBezTo>
                  <a:cubicBezTo>
                    <a:pt x="560" y="2462"/>
                    <a:pt x="497" y="2448"/>
                    <a:pt x="445" y="2448"/>
                  </a:cubicBezTo>
                  <a:cubicBezTo>
                    <a:pt x="0" y="2448"/>
                    <a:pt x="272" y="3451"/>
                    <a:pt x="639" y="3451"/>
                  </a:cubicBezTo>
                  <a:cubicBezTo>
                    <a:pt x="785" y="3451"/>
                    <a:pt x="947" y="3290"/>
                    <a:pt x="1084" y="2840"/>
                  </a:cubicBezTo>
                  <a:cubicBezTo>
                    <a:pt x="1122" y="2965"/>
                    <a:pt x="1220" y="3024"/>
                    <a:pt x="1315" y="3024"/>
                  </a:cubicBezTo>
                  <a:cubicBezTo>
                    <a:pt x="1423" y="3024"/>
                    <a:pt x="1528" y="2951"/>
                    <a:pt x="1546" y="2817"/>
                  </a:cubicBezTo>
                  <a:cubicBezTo>
                    <a:pt x="1588" y="2979"/>
                    <a:pt x="1731" y="3096"/>
                    <a:pt x="1886" y="3096"/>
                  </a:cubicBezTo>
                  <a:cubicBezTo>
                    <a:pt x="1942" y="3096"/>
                    <a:pt x="1999" y="3081"/>
                    <a:pt x="2054" y="3048"/>
                  </a:cubicBezTo>
                  <a:cubicBezTo>
                    <a:pt x="2115" y="3101"/>
                    <a:pt x="2173" y="3123"/>
                    <a:pt x="2227" y="3123"/>
                  </a:cubicBezTo>
                  <a:cubicBezTo>
                    <a:pt x="2407" y="3123"/>
                    <a:pt x="2533" y="2869"/>
                    <a:pt x="2515" y="2655"/>
                  </a:cubicBezTo>
                  <a:cubicBezTo>
                    <a:pt x="2601" y="2495"/>
                    <a:pt x="2597" y="2235"/>
                    <a:pt x="2375" y="2235"/>
                  </a:cubicBezTo>
                  <a:cubicBezTo>
                    <a:pt x="2358" y="2235"/>
                    <a:pt x="2339" y="2237"/>
                    <a:pt x="2319" y="2240"/>
                  </a:cubicBezTo>
                  <a:cubicBezTo>
                    <a:pt x="2308" y="2009"/>
                    <a:pt x="2227" y="1790"/>
                    <a:pt x="1961" y="1790"/>
                  </a:cubicBezTo>
                  <a:cubicBezTo>
                    <a:pt x="1719" y="1328"/>
                    <a:pt x="1996" y="104"/>
                    <a:pt x="1534" y="1"/>
                  </a:cubicBezTo>
                  <a:cubicBezTo>
                    <a:pt x="1532" y="1"/>
                    <a:pt x="1530" y="0"/>
                    <a:pt x="15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2"/>
            <p:cNvSpPr/>
            <p:nvPr/>
          </p:nvSpPr>
          <p:spPr>
            <a:xfrm>
              <a:off x="3060300" y="2210800"/>
              <a:ext cx="217150" cy="341425"/>
            </a:xfrm>
            <a:custGeom>
              <a:avLst/>
              <a:gdLst/>
              <a:ahLst/>
              <a:cxnLst/>
              <a:rect l="l" t="t" r="r" b="b"/>
              <a:pathLst>
                <a:path w="8686" h="13657" extrusionOk="0">
                  <a:moveTo>
                    <a:pt x="4456" y="8883"/>
                  </a:moveTo>
                  <a:cubicBezTo>
                    <a:pt x="4502" y="8941"/>
                    <a:pt x="4548" y="8987"/>
                    <a:pt x="4617" y="9010"/>
                  </a:cubicBezTo>
                  <a:cubicBezTo>
                    <a:pt x="4617" y="9079"/>
                    <a:pt x="4629" y="9172"/>
                    <a:pt x="4687" y="9229"/>
                  </a:cubicBezTo>
                  <a:lnTo>
                    <a:pt x="4675" y="9229"/>
                  </a:lnTo>
                  <a:cubicBezTo>
                    <a:pt x="4629" y="9160"/>
                    <a:pt x="4548" y="9125"/>
                    <a:pt x="4456" y="9125"/>
                  </a:cubicBezTo>
                  <a:lnTo>
                    <a:pt x="4456" y="8883"/>
                  </a:lnTo>
                  <a:close/>
                  <a:moveTo>
                    <a:pt x="4340" y="9645"/>
                  </a:moveTo>
                  <a:cubicBezTo>
                    <a:pt x="4421" y="9864"/>
                    <a:pt x="4444" y="10107"/>
                    <a:pt x="4513" y="10314"/>
                  </a:cubicBezTo>
                  <a:cubicBezTo>
                    <a:pt x="4490" y="10314"/>
                    <a:pt x="4456" y="10326"/>
                    <a:pt x="4444" y="10326"/>
                  </a:cubicBezTo>
                  <a:cubicBezTo>
                    <a:pt x="4398" y="10141"/>
                    <a:pt x="4433" y="9864"/>
                    <a:pt x="4202" y="9806"/>
                  </a:cubicBezTo>
                  <a:cubicBezTo>
                    <a:pt x="4202" y="9760"/>
                    <a:pt x="4202" y="9714"/>
                    <a:pt x="4190" y="9691"/>
                  </a:cubicBezTo>
                  <a:cubicBezTo>
                    <a:pt x="4248" y="9691"/>
                    <a:pt x="4306" y="9680"/>
                    <a:pt x="4340" y="9645"/>
                  </a:cubicBezTo>
                  <a:close/>
                  <a:moveTo>
                    <a:pt x="1635" y="0"/>
                  </a:moveTo>
                  <a:cubicBezTo>
                    <a:pt x="1517" y="0"/>
                    <a:pt x="1396" y="79"/>
                    <a:pt x="1408" y="226"/>
                  </a:cubicBezTo>
                  <a:cubicBezTo>
                    <a:pt x="1431" y="399"/>
                    <a:pt x="1431" y="607"/>
                    <a:pt x="1385" y="769"/>
                  </a:cubicBezTo>
                  <a:cubicBezTo>
                    <a:pt x="1351" y="873"/>
                    <a:pt x="1385" y="976"/>
                    <a:pt x="1466" y="1046"/>
                  </a:cubicBezTo>
                  <a:cubicBezTo>
                    <a:pt x="1281" y="1357"/>
                    <a:pt x="1524" y="1807"/>
                    <a:pt x="1582" y="2142"/>
                  </a:cubicBezTo>
                  <a:cubicBezTo>
                    <a:pt x="1224" y="2535"/>
                    <a:pt x="1570" y="3227"/>
                    <a:pt x="1443" y="3747"/>
                  </a:cubicBezTo>
                  <a:cubicBezTo>
                    <a:pt x="1411" y="3750"/>
                    <a:pt x="1388" y="3753"/>
                    <a:pt x="1370" y="3753"/>
                  </a:cubicBezTo>
                  <a:cubicBezTo>
                    <a:pt x="1324" y="3753"/>
                    <a:pt x="1315" y="3731"/>
                    <a:pt x="1281" y="3631"/>
                  </a:cubicBezTo>
                  <a:cubicBezTo>
                    <a:pt x="1269" y="3505"/>
                    <a:pt x="1164" y="3438"/>
                    <a:pt x="1054" y="3438"/>
                  </a:cubicBezTo>
                  <a:cubicBezTo>
                    <a:pt x="962" y="3438"/>
                    <a:pt x="867" y="3485"/>
                    <a:pt x="820" y="3585"/>
                  </a:cubicBezTo>
                  <a:cubicBezTo>
                    <a:pt x="739" y="3539"/>
                    <a:pt x="635" y="3400"/>
                    <a:pt x="577" y="3308"/>
                  </a:cubicBezTo>
                  <a:cubicBezTo>
                    <a:pt x="577" y="3146"/>
                    <a:pt x="577" y="3031"/>
                    <a:pt x="589" y="2904"/>
                  </a:cubicBezTo>
                  <a:cubicBezTo>
                    <a:pt x="589" y="2745"/>
                    <a:pt x="454" y="2664"/>
                    <a:pt x="322" y="2664"/>
                  </a:cubicBezTo>
                  <a:cubicBezTo>
                    <a:pt x="195" y="2664"/>
                    <a:pt x="69" y="2740"/>
                    <a:pt x="69" y="2892"/>
                  </a:cubicBezTo>
                  <a:cubicBezTo>
                    <a:pt x="58" y="3227"/>
                    <a:pt x="0" y="3977"/>
                    <a:pt x="520" y="3977"/>
                  </a:cubicBezTo>
                  <a:cubicBezTo>
                    <a:pt x="577" y="4081"/>
                    <a:pt x="762" y="4197"/>
                    <a:pt x="877" y="4197"/>
                  </a:cubicBezTo>
                  <a:cubicBezTo>
                    <a:pt x="923" y="4292"/>
                    <a:pt x="989" y="4325"/>
                    <a:pt x="1064" y="4325"/>
                  </a:cubicBezTo>
                  <a:cubicBezTo>
                    <a:pt x="1180" y="4325"/>
                    <a:pt x="1315" y="4246"/>
                    <a:pt x="1420" y="4197"/>
                  </a:cubicBezTo>
                  <a:cubicBezTo>
                    <a:pt x="1430" y="4470"/>
                    <a:pt x="1613" y="4974"/>
                    <a:pt x="1951" y="4974"/>
                  </a:cubicBezTo>
                  <a:cubicBezTo>
                    <a:pt x="1984" y="4974"/>
                    <a:pt x="2019" y="4969"/>
                    <a:pt x="2055" y="4959"/>
                  </a:cubicBezTo>
                  <a:lnTo>
                    <a:pt x="2055" y="4959"/>
                  </a:lnTo>
                  <a:cubicBezTo>
                    <a:pt x="2182" y="5501"/>
                    <a:pt x="1951" y="6182"/>
                    <a:pt x="2424" y="6390"/>
                  </a:cubicBezTo>
                  <a:cubicBezTo>
                    <a:pt x="2470" y="6632"/>
                    <a:pt x="2493" y="6794"/>
                    <a:pt x="2701" y="6794"/>
                  </a:cubicBezTo>
                  <a:cubicBezTo>
                    <a:pt x="2770" y="6979"/>
                    <a:pt x="2643" y="7279"/>
                    <a:pt x="2863" y="7394"/>
                  </a:cubicBezTo>
                  <a:cubicBezTo>
                    <a:pt x="2863" y="7579"/>
                    <a:pt x="2863" y="7775"/>
                    <a:pt x="3071" y="7775"/>
                  </a:cubicBezTo>
                  <a:cubicBezTo>
                    <a:pt x="3071" y="7891"/>
                    <a:pt x="3175" y="7982"/>
                    <a:pt x="3284" y="7982"/>
                  </a:cubicBezTo>
                  <a:cubicBezTo>
                    <a:pt x="3305" y="7982"/>
                    <a:pt x="3327" y="7979"/>
                    <a:pt x="3348" y="7971"/>
                  </a:cubicBezTo>
                  <a:lnTo>
                    <a:pt x="3348" y="7971"/>
                  </a:lnTo>
                  <a:cubicBezTo>
                    <a:pt x="3257" y="8219"/>
                    <a:pt x="3388" y="8353"/>
                    <a:pt x="3515" y="8353"/>
                  </a:cubicBezTo>
                  <a:cubicBezTo>
                    <a:pt x="3630" y="8353"/>
                    <a:pt x="3743" y="8242"/>
                    <a:pt x="3682" y="8006"/>
                  </a:cubicBezTo>
                  <a:lnTo>
                    <a:pt x="3694" y="8006"/>
                  </a:lnTo>
                  <a:cubicBezTo>
                    <a:pt x="3855" y="8167"/>
                    <a:pt x="3855" y="8479"/>
                    <a:pt x="4075" y="8560"/>
                  </a:cubicBezTo>
                  <a:cubicBezTo>
                    <a:pt x="4098" y="8825"/>
                    <a:pt x="4086" y="8999"/>
                    <a:pt x="4098" y="9264"/>
                  </a:cubicBezTo>
                  <a:cubicBezTo>
                    <a:pt x="4086" y="9264"/>
                    <a:pt x="4086" y="9287"/>
                    <a:pt x="4075" y="9287"/>
                  </a:cubicBezTo>
                  <a:cubicBezTo>
                    <a:pt x="4052" y="9195"/>
                    <a:pt x="4017" y="9137"/>
                    <a:pt x="3936" y="9114"/>
                  </a:cubicBezTo>
                  <a:cubicBezTo>
                    <a:pt x="3835" y="8694"/>
                    <a:pt x="3725" y="8537"/>
                    <a:pt x="3634" y="8537"/>
                  </a:cubicBezTo>
                  <a:cubicBezTo>
                    <a:pt x="3405" y="8537"/>
                    <a:pt x="3289" y="9532"/>
                    <a:pt x="3694" y="9830"/>
                  </a:cubicBezTo>
                  <a:cubicBezTo>
                    <a:pt x="3867" y="10234"/>
                    <a:pt x="3567" y="10811"/>
                    <a:pt x="3855" y="11145"/>
                  </a:cubicBezTo>
                  <a:cubicBezTo>
                    <a:pt x="3844" y="11272"/>
                    <a:pt x="3855" y="11434"/>
                    <a:pt x="3994" y="11561"/>
                  </a:cubicBezTo>
                  <a:cubicBezTo>
                    <a:pt x="4040" y="11607"/>
                    <a:pt x="4098" y="11619"/>
                    <a:pt x="4156" y="11630"/>
                  </a:cubicBezTo>
                  <a:cubicBezTo>
                    <a:pt x="4156" y="11884"/>
                    <a:pt x="4086" y="12300"/>
                    <a:pt x="4421" y="12357"/>
                  </a:cubicBezTo>
                  <a:cubicBezTo>
                    <a:pt x="4444" y="12519"/>
                    <a:pt x="4536" y="12692"/>
                    <a:pt x="4721" y="12715"/>
                  </a:cubicBezTo>
                  <a:cubicBezTo>
                    <a:pt x="4733" y="12923"/>
                    <a:pt x="4710" y="13177"/>
                    <a:pt x="4917" y="13246"/>
                  </a:cubicBezTo>
                  <a:cubicBezTo>
                    <a:pt x="4841" y="13489"/>
                    <a:pt x="5032" y="13657"/>
                    <a:pt x="5208" y="13657"/>
                  </a:cubicBezTo>
                  <a:cubicBezTo>
                    <a:pt x="5326" y="13657"/>
                    <a:pt x="5437" y="13583"/>
                    <a:pt x="5460" y="13408"/>
                  </a:cubicBezTo>
                  <a:cubicBezTo>
                    <a:pt x="5437" y="12958"/>
                    <a:pt x="5494" y="11896"/>
                    <a:pt x="4952" y="11803"/>
                  </a:cubicBezTo>
                  <a:cubicBezTo>
                    <a:pt x="4917" y="11630"/>
                    <a:pt x="4894" y="11422"/>
                    <a:pt x="4802" y="11261"/>
                  </a:cubicBezTo>
                  <a:cubicBezTo>
                    <a:pt x="4825" y="11157"/>
                    <a:pt x="4825" y="11030"/>
                    <a:pt x="4837" y="10915"/>
                  </a:cubicBezTo>
                  <a:cubicBezTo>
                    <a:pt x="4845" y="10915"/>
                    <a:pt x="4853" y="10916"/>
                    <a:pt x="4860" y="10916"/>
                  </a:cubicBezTo>
                  <a:cubicBezTo>
                    <a:pt x="4978" y="10916"/>
                    <a:pt x="5081" y="10836"/>
                    <a:pt x="5114" y="10695"/>
                  </a:cubicBezTo>
                  <a:cubicBezTo>
                    <a:pt x="5131" y="10707"/>
                    <a:pt x="5154" y="10713"/>
                    <a:pt x="5180" y="10713"/>
                  </a:cubicBezTo>
                  <a:cubicBezTo>
                    <a:pt x="5206" y="10713"/>
                    <a:pt x="5235" y="10707"/>
                    <a:pt x="5264" y="10695"/>
                  </a:cubicBezTo>
                  <a:lnTo>
                    <a:pt x="5264" y="10695"/>
                  </a:lnTo>
                  <a:cubicBezTo>
                    <a:pt x="5287" y="10972"/>
                    <a:pt x="5079" y="11619"/>
                    <a:pt x="5460" y="11676"/>
                  </a:cubicBezTo>
                  <a:cubicBezTo>
                    <a:pt x="5471" y="11838"/>
                    <a:pt x="5529" y="12023"/>
                    <a:pt x="5714" y="12138"/>
                  </a:cubicBezTo>
                  <a:cubicBezTo>
                    <a:pt x="5714" y="12207"/>
                    <a:pt x="5748" y="12288"/>
                    <a:pt x="5818" y="12311"/>
                  </a:cubicBezTo>
                  <a:cubicBezTo>
                    <a:pt x="5829" y="12404"/>
                    <a:pt x="5887" y="12473"/>
                    <a:pt x="5979" y="12519"/>
                  </a:cubicBezTo>
                  <a:cubicBezTo>
                    <a:pt x="5956" y="12692"/>
                    <a:pt x="6037" y="12865"/>
                    <a:pt x="6222" y="12877"/>
                  </a:cubicBezTo>
                  <a:cubicBezTo>
                    <a:pt x="6172" y="13085"/>
                    <a:pt x="6308" y="13396"/>
                    <a:pt x="6466" y="13396"/>
                  </a:cubicBezTo>
                  <a:cubicBezTo>
                    <a:pt x="6527" y="13396"/>
                    <a:pt x="6591" y="13350"/>
                    <a:pt x="6649" y="13235"/>
                  </a:cubicBezTo>
                  <a:cubicBezTo>
                    <a:pt x="6649" y="12808"/>
                    <a:pt x="6845" y="11780"/>
                    <a:pt x="6418" y="11561"/>
                  </a:cubicBezTo>
                  <a:cubicBezTo>
                    <a:pt x="6383" y="11480"/>
                    <a:pt x="6291" y="11399"/>
                    <a:pt x="6187" y="11399"/>
                  </a:cubicBezTo>
                  <a:cubicBezTo>
                    <a:pt x="6095" y="11099"/>
                    <a:pt x="6291" y="10822"/>
                    <a:pt x="6049" y="10626"/>
                  </a:cubicBezTo>
                  <a:cubicBezTo>
                    <a:pt x="6037" y="10499"/>
                    <a:pt x="5933" y="10395"/>
                    <a:pt x="5818" y="10361"/>
                  </a:cubicBezTo>
                  <a:cubicBezTo>
                    <a:pt x="5787" y="10240"/>
                    <a:pt x="5713" y="10022"/>
                    <a:pt x="5557" y="10022"/>
                  </a:cubicBezTo>
                  <a:cubicBezTo>
                    <a:pt x="5534" y="10022"/>
                    <a:pt x="5510" y="10027"/>
                    <a:pt x="5483" y="10037"/>
                  </a:cubicBezTo>
                  <a:cubicBezTo>
                    <a:pt x="5470" y="9916"/>
                    <a:pt x="5366" y="9850"/>
                    <a:pt x="5261" y="9850"/>
                  </a:cubicBezTo>
                  <a:cubicBezTo>
                    <a:pt x="5186" y="9850"/>
                    <a:pt x="5111" y="9884"/>
                    <a:pt x="5067" y="9957"/>
                  </a:cubicBezTo>
                  <a:cubicBezTo>
                    <a:pt x="5056" y="9899"/>
                    <a:pt x="5033" y="9841"/>
                    <a:pt x="5033" y="9783"/>
                  </a:cubicBezTo>
                  <a:cubicBezTo>
                    <a:pt x="5171" y="9749"/>
                    <a:pt x="5229" y="9599"/>
                    <a:pt x="5148" y="9483"/>
                  </a:cubicBezTo>
                  <a:lnTo>
                    <a:pt x="5148" y="9483"/>
                  </a:lnTo>
                  <a:cubicBezTo>
                    <a:pt x="5163" y="9485"/>
                    <a:pt x="5177" y="9486"/>
                    <a:pt x="5191" y="9486"/>
                  </a:cubicBezTo>
                  <a:cubicBezTo>
                    <a:pt x="5257" y="9486"/>
                    <a:pt x="5320" y="9466"/>
                    <a:pt x="5368" y="9437"/>
                  </a:cubicBezTo>
                  <a:cubicBezTo>
                    <a:pt x="5377" y="9572"/>
                    <a:pt x="5483" y="9642"/>
                    <a:pt x="5591" y="9642"/>
                  </a:cubicBezTo>
                  <a:cubicBezTo>
                    <a:pt x="5613" y="9642"/>
                    <a:pt x="5635" y="9639"/>
                    <a:pt x="5656" y="9633"/>
                  </a:cubicBezTo>
                  <a:cubicBezTo>
                    <a:pt x="5720" y="9751"/>
                    <a:pt x="5774" y="9878"/>
                    <a:pt x="5919" y="9878"/>
                  </a:cubicBezTo>
                  <a:cubicBezTo>
                    <a:pt x="5931" y="9878"/>
                    <a:pt x="5943" y="9877"/>
                    <a:pt x="5956" y="9876"/>
                  </a:cubicBezTo>
                  <a:cubicBezTo>
                    <a:pt x="6010" y="10025"/>
                    <a:pt x="6113" y="10155"/>
                    <a:pt x="6265" y="10155"/>
                  </a:cubicBezTo>
                  <a:cubicBezTo>
                    <a:pt x="6277" y="10155"/>
                    <a:pt x="6290" y="10154"/>
                    <a:pt x="6302" y="10153"/>
                  </a:cubicBezTo>
                  <a:cubicBezTo>
                    <a:pt x="6334" y="10412"/>
                    <a:pt x="6430" y="10635"/>
                    <a:pt x="6651" y="10635"/>
                  </a:cubicBezTo>
                  <a:cubicBezTo>
                    <a:pt x="6676" y="10635"/>
                    <a:pt x="6702" y="10632"/>
                    <a:pt x="6730" y="10626"/>
                  </a:cubicBezTo>
                  <a:lnTo>
                    <a:pt x="6730" y="10626"/>
                  </a:lnTo>
                  <a:cubicBezTo>
                    <a:pt x="6692" y="10786"/>
                    <a:pt x="6808" y="10954"/>
                    <a:pt x="6965" y="10954"/>
                  </a:cubicBezTo>
                  <a:cubicBezTo>
                    <a:pt x="7000" y="10954"/>
                    <a:pt x="7038" y="10945"/>
                    <a:pt x="7076" y="10926"/>
                  </a:cubicBezTo>
                  <a:cubicBezTo>
                    <a:pt x="7076" y="11111"/>
                    <a:pt x="7099" y="11330"/>
                    <a:pt x="7261" y="11457"/>
                  </a:cubicBezTo>
                  <a:cubicBezTo>
                    <a:pt x="7237" y="11549"/>
                    <a:pt x="7237" y="11619"/>
                    <a:pt x="7295" y="11711"/>
                  </a:cubicBezTo>
                  <a:cubicBezTo>
                    <a:pt x="7272" y="11884"/>
                    <a:pt x="7226" y="12150"/>
                    <a:pt x="7457" y="12230"/>
                  </a:cubicBezTo>
                  <a:cubicBezTo>
                    <a:pt x="7457" y="12441"/>
                    <a:pt x="7536" y="12767"/>
                    <a:pt x="7736" y="12767"/>
                  </a:cubicBezTo>
                  <a:cubicBezTo>
                    <a:pt x="7788" y="12767"/>
                    <a:pt x="7849" y="12745"/>
                    <a:pt x="7918" y="12692"/>
                  </a:cubicBezTo>
                  <a:cubicBezTo>
                    <a:pt x="7968" y="12762"/>
                    <a:pt x="8044" y="12849"/>
                    <a:pt x="8138" y="12849"/>
                  </a:cubicBezTo>
                  <a:cubicBezTo>
                    <a:pt x="8153" y="12849"/>
                    <a:pt x="8168" y="12847"/>
                    <a:pt x="8184" y="12842"/>
                  </a:cubicBezTo>
                  <a:lnTo>
                    <a:pt x="8184" y="12842"/>
                  </a:lnTo>
                  <a:cubicBezTo>
                    <a:pt x="8170" y="12970"/>
                    <a:pt x="8273" y="13049"/>
                    <a:pt x="8376" y="13049"/>
                  </a:cubicBezTo>
                  <a:cubicBezTo>
                    <a:pt x="8441" y="13049"/>
                    <a:pt x="8506" y="13018"/>
                    <a:pt x="8542" y="12946"/>
                  </a:cubicBezTo>
                  <a:cubicBezTo>
                    <a:pt x="8683" y="12739"/>
                    <a:pt x="8686" y="12169"/>
                    <a:pt x="8456" y="12169"/>
                  </a:cubicBezTo>
                  <a:cubicBezTo>
                    <a:pt x="8404" y="12169"/>
                    <a:pt x="8341" y="12197"/>
                    <a:pt x="8265" y="12265"/>
                  </a:cubicBezTo>
                  <a:cubicBezTo>
                    <a:pt x="8198" y="12044"/>
                    <a:pt x="8249" y="11547"/>
                    <a:pt x="7938" y="11547"/>
                  </a:cubicBezTo>
                  <a:cubicBezTo>
                    <a:pt x="7924" y="11547"/>
                    <a:pt x="7910" y="11548"/>
                    <a:pt x="7895" y="11549"/>
                  </a:cubicBezTo>
                  <a:cubicBezTo>
                    <a:pt x="7872" y="11388"/>
                    <a:pt x="7791" y="11319"/>
                    <a:pt x="7688" y="11215"/>
                  </a:cubicBezTo>
                  <a:cubicBezTo>
                    <a:pt x="7678" y="11158"/>
                    <a:pt x="7599" y="11102"/>
                    <a:pt x="7527" y="11102"/>
                  </a:cubicBezTo>
                  <a:cubicBezTo>
                    <a:pt x="7511" y="11102"/>
                    <a:pt x="7495" y="11104"/>
                    <a:pt x="7480" y="11111"/>
                  </a:cubicBezTo>
                  <a:cubicBezTo>
                    <a:pt x="7384" y="10940"/>
                    <a:pt x="7534" y="10347"/>
                    <a:pt x="7240" y="10347"/>
                  </a:cubicBezTo>
                  <a:cubicBezTo>
                    <a:pt x="7216" y="10347"/>
                    <a:pt x="7188" y="10352"/>
                    <a:pt x="7157" y="10361"/>
                  </a:cubicBezTo>
                  <a:cubicBezTo>
                    <a:pt x="7122" y="10222"/>
                    <a:pt x="7145" y="10049"/>
                    <a:pt x="7157" y="9887"/>
                  </a:cubicBezTo>
                  <a:cubicBezTo>
                    <a:pt x="7143" y="9745"/>
                    <a:pt x="7062" y="9687"/>
                    <a:pt x="6974" y="9687"/>
                  </a:cubicBezTo>
                  <a:cubicBezTo>
                    <a:pt x="6841" y="9687"/>
                    <a:pt x="6692" y="9822"/>
                    <a:pt x="6741" y="10003"/>
                  </a:cubicBezTo>
                  <a:cubicBezTo>
                    <a:pt x="6683" y="9806"/>
                    <a:pt x="6857" y="9437"/>
                    <a:pt x="6614" y="9322"/>
                  </a:cubicBezTo>
                  <a:cubicBezTo>
                    <a:pt x="6675" y="9124"/>
                    <a:pt x="6521" y="8952"/>
                    <a:pt x="6373" y="8952"/>
                  </a:cubicBezTo>
                  <a:cubicBezTo>
                    <a:pt x="6295" y="8952"/>
                    <a:pt x="6219" y="8999"/>
                    <a:pt x="6176" y="9114"/>
                  </a:cubicBezTo>
                  <a:cubicBezTo>
                    <a:pt x="6164" y="9114"/>
                    <a:pt x="6141" y="9114"/>
                    <a:pt x="6129" y="9091"/>
                  </a:cubicBezTo>
                  <a:cubicBezTo>
                    <a:pt x="6176" y="8918"/>
                    <a:pt x="6106" y="8710"/>
                    <a:pt x="5898" y="8710"/>
                  </a:cubicBezTo>
                  <a:cubicBezTo>
                    <a:pt x="5864" y="8625"/>
                    <a:pt x="5777" y="8581"/>
                    <a:pt x="5689" y="8581"/>
                  </a:cubicBezTo>
                  <a:cubicBezTo>
                    <a:pt x="5598" y="8581"/>
                    <a:pt x="5507" y="8628"/>
                    <a:pt x="5471" y="8721"/>
                  </a:cubicBezTo>
                  <a:lnTo>
                    <a:pt x="5437" y="8721"/>
                  </a:lnTo>
                  <a:cubicBezTo>
                    <a:pt x="5475" y="8551"/>
                    <a:pt x="5357" y="8357"/>
                    <a:pt x="5192" y="8357"/>
                  </a:cubicBezTo>
                  <a:cubicBezTo>
                    <a:pt x="5156" y="8357"/>
                    <a:pt x="5118" y="8366"/>
                    <a:pt x="5079" y="8387"/>
                  </a:cubicBezTo>
                  <a:cubicBezTo>
                    <a:pt x="5044" y="8375"/>
                    <a:pt x="5033" y="8375"/>
                    <a:pt x="5010" y="8375"/>
                  </a:cubicBezTo>
                  <a:cubicBezTo>
                    <a:pt x="4991" y="8245"/>
                    <a:pt x="4897" y="8107"/>
                    <a:pt x="4777" y="8107"/>
                  </a:cubicBezTo>
                  <a:cubicBezTo>
                    <a:pt x="4748" y="8107"/>
                    <a:pt x="4718" y="8115"/>
                    <a:pt x="4687" y="8133"/>
                  </a:cubicBezTo>
                  <a:cubicBezTo>
                    <a:pt x="4687" y="7999"/>
                    <a:pt x="4589" y="7932"/>
                    <a:pt x="4494" y="7932"/>
                  </a:cubicBezTo>
                  <a:cubicBezTo>
                    <a:pt x="4392" y="7932"/>
                    <a:pt x="4293" y="8007"/>
                    <a:pt x="4317" y="8156"/>
                  </a:cubicBezTo>
                  <a:cubicBezTo>
                    <a:pt x="4109" y="7787"/>
                    <a:pt x="4098" y="7232"/>
                    <a:pt x="3752" y="7094"/>
                  </a:cubicBezTo>
                  <a:cubicBezTo>
                    <a:pt x="3744" y="6896"/>
                    <a:pt x="3579" y="6677"/>
                    <a:pt x="3413" y="6677"/>
                  </a:cubicBezTo>
                  <a:cubicBezTo>
                    <a:pt x="3336" y="6677"/>
                    <a:pt x="3259" y="6724"/>
                    <a:pt x="3197" y="6840"/>
                  </a:cubicBezTo>
                  <a:cubicBezTo>
                    <a:pt x="3186" y="6782"/>
                    <a:pt x="3128" y="6748"/>
                    <a:pt x="3071" y="6725"/>
                  </a:cubicBezTo>
                  <a:cubicBezTo>
                    <a:pt x="3094" y="6459"/>
                    <a:pt x="3197" y="6147"/>
                    <a:pt x="2932" y="6067"/>
                  </a:cubicBezTo>
                  <a:cubicBezTo>
                    <a:pt x="2886" y="5882"/>
                    <a:pt x="2886" y="5501"/>
                    <a:pt x="2609" y="5490"/>
                  </a:cubicBezTo>
                  <a:cubicBezTo>
                    <a:pt x="2551" y="5109"/>
                    <a:pt x="2574" y="4682"/>
                    <a:pt x="2540" y="4289"/>
                  </a:cubicBezTo>
                  <a:lnTo>
                    <a:pt x="2540" y="4289"/>
                  </a:lnTo>
                  <a:cubicBezTo>
                    <a:pt x="2617" y="4346"/>
                    <a:pt x="2721" y="4398"/>
                    <a:pt x="2819" y="4398"/>
                  </a:cubicBezTo>
                  <a:cubicBezTo>
                    <a:pt x="2881" y="4398"/>
                    <a:pt x="2941" y="4377"/>
                    <a:pt x="2990" y="4324"/>
                  </a:cubicBezTo>
                  <a:cubicBezTo>
                    <a:pt x="3105" y="4324"/>
                    <a:pt x="3174" y="4185"/>
                    <a:pt x="3221" y="4116"/>
                  </a:cubicBezTo>
                  <a:cubicBezTo>
                    <a:pt x="3244" y="4128"/>
                    <a:pt x="3255" y="4151"/>
                    <a:pt x="3301" y="4162"/>
                  </a:cubicBezTo>
                  <a:cubicBezTo>
                    <a:pt x="3439" y="4502"/>
                    <a:pt x="3148" y="5621"/>
                    <a:pt x="3665" y="5621"/>
                  </a:cubicBezTo>
                  <a:cubicBezTo>
                    <a:pt x="3710" y="5621"/>
                    <a:pt x="3762" y="5612"/>
                    <a:pt x="3821" y="5593"/>
                  </a:cubicBezTo>
                  <a:cubicBezTo>
                    <a:pt x="3936" y="5708"/>
                    <a:pt x="4036" y="5756"/>
                    <a:pt x="4122" y="5756"/>
                  </a:cubicBezTo>
                  <a:cubicBezTo>
                    <a:pt x="4560" y="5756"/>
                    <a:pt x="4594" y="4495"/>
                    <a:pt x="4054" y="4495"/>
                  </a:cubicBezTo>
                  <a:cubicBezTo>
                    <a:pt x="4010" y="4495"/>
                    <a:pt x="3964" y="4503"/>
                    <a:pt x="3913" y="4520"/>
                  </a:cubicBezTo>
                  <a:lnTo>
                    <a:pt x="3913" y="4266"/>
                  </a:lnTo>
                  <a:cubicBezTo>
                    <a:pt x="4028" y="4273"/>
                    <a:pt x="4131" y="4299"/>
                    <a:pt x="4241" y="4299"/>
                  </a:cubicBezTo>
                  <a:cubicBezTo>
                    <a:pt x="4318" y="4299"/>
                    <a:pt x="4399" y="4286"/>
                    <a:pt x="4490" y="4243"/>
                  </a:cubicBezTo>
                  <a:lnTo>
                    <a:pt x="4490" y="4243"/>
                  </a:lnTo>
                  <a:cubicBezTo>
                    <a:pt x="4479" y="4381"/>
                    <a:pt x="4513" y="4508"/>
                    <a:pt x="4663" y="4508"/>
                  </a:cubicBezTo>
                  <a:cubicBezTo>
                    <a:pt x="4975" y="4405"/>
                    <a:pt x="4917" y="3897"/>
                    <a:pt x="4940" y="3597"/>
                  </a:cubicBezTo>
                  <a:cubicBezTo>
                    <a:pt x="4883" y="3461"/>
                    <a:pt x="4819" y="3409"/>
                    <a:pt x="4755" y="3409"/>
                  </a:cubicBezTo>
                  <a:cubicBezTo>
                    <a:pt x="4601" y="3409"/>
                    <a:pt x="4445" y="3710"/>
                    <a:pt x="4363" y="3874"/>
                  </a:cubicBezTo>
                  <a:cubicBezTo>
                    <a:pt x="4271" y="3827"/>
                    <a:pt x="4271" y="3608"/>
                    <a:pt x="4167" y="3550"/>
                  </a:cubicBezTo>
                  <a:cubicBezTo>
                    <a:pt x="4329" y="3320"/>
                    <a:pt x="4283" y="3008"/>
                    <a:pt x="3971" y="2939"/>
                  </a:cubicBezTo>
                  <a:cubicBezTo>
                    <a:pt x="4109" y="2858"/>
                    <a:pt x="4029" y="2673"/>
                    <a:pt x="3971" y="2592"/>
                  </a:cubicBezTo>
                  <a:lnTo>
                    <a:pt x="3959" y="2592"/>
                  </a:lnTo>
                  <a:cubicBezTo>
                    <a:pt x="3925" y="2512"/>
                    <a:pt x="3855" y="2500"/>
                    <a:pt x="3786" y="2477"/>
                  </a:cubicBezTo>
                  <a:cubicBezTo>
                    <a:pt x="3768" y="2308"/>
                    <a:pt x="3654" y="2090"/>
                    <a:pt x="3502" y="2090"/>
                  </a:cubicBezTo>
                  <a:cubicBezTo>
                    <a:pt x="3457" y="2090"/>
                    <a:pt x="3409" y="2109"/>
                    <a:pt x="3359" y="2154"/>
                  </a:cubicBezTo>
                  <a:cubicBezTo>
                    <a:pt x="3132" y="1732"/>
                    <a:pt x="2944" y="1588"/>
                    <a:pt x="2812" y="1588"/>
                  </a:cubicBezTo>
                  <a:cubicBezTo>
                    <a:pt x="2527" y="1588"/>
                    <a:pt x="2494" y="2248"/>
                    <a:pt x="2865" y="2248"/>
                  </a:cubicBezTo>
                  <a:cubicBezTo>
                    <a:pt x="2875" y="2248"/>
                    <a:pt x="2886" y="2247"/>
                    <a:pt x="2897" y="2246"/>
                  </a:cubicBezTo>
                  <a:cubicBezTo>
                    <a:pt x="3047" y="2431"/>
                    <a:pt x="3013" y="2881"/>
                    <a:pt x="3324" y="2904"/>
                  </a:cubicBezTo>
                  <a:cubicBezTo>
                    <a:pt x="3324" y="2973"/>
                    <a:pt x="3324" y="3066"/>
                    <a:pt x="3382" y="3112"/>
                  </a:cubicBezTo>
                  <a:cubicBezTo>
                    <a:pt x="3362" y="3224"/>
                    <a:pt x="3450" y="3300"/>
                    <a:pt x="3566" y="3300"/>
                  </a:cubicBezTo>
                  <a:cubicBezTo>
                    <a:pt x="3582" y="3300"/>
                    <a:pt x="3597" y="3299"/>
                    <a:pt x="3613" y="3296"/>
                  </a:cubicBezTo>
                  <a:cubicBezTo>
                    <a:pt x="3636" y="3343"/>
                    <a:pt x="3671" y="3377"/>
                    <a:pt x="3705" y="3412"/>
                  </a:cubicBezTo>
                  <a:cubicBezTo>
                    <a:pt x="3694" y="3550"/>
                    <a:pt x="3763" y="3689"/>
                    <a:pt x="3821" y="3770"/>
                  </a:cubicBezTo>
                  <a:cubicBezTo>
                    <a:pt x="3647" y="3672"/>
                    <a:pt x="3334" y="3474"/>
                    <a:pt x="3118" y="3474"/>
                  </a:cubicBezTo>
                  <a:cubicBezTo>
                    <a:pt x="2976" y="3474"/>
                    <a:pt x="2877" y="3560"/>
                    <a:pt x="2886" y="3816"/>
                  </a:cubicBezTo>
                  <a:lnTo>
                    <a:pt x="2782" y="3816"/>
                  </a:lnTo>
                  <a:cubicBezTo>
                    <a:pt x="2701" y="3654"/>
                    <a:pt x="2678" y="3573"/>
                    <a:pt x="2540" y="3527"/>
                  </a:cubicBezTo>
                  <a:cubicBezTo>
                    <a:pt x="2574" y="3354"/>
                    <a:pt x="2447" y="3193"/>
                    <a:pt x="2263" y="3193"/>
                  </a:cubicBezTo>
                  <a:cubicBezTo>
                    <a:pt x="2136" y="2858"/>
                    <a:pt x="2193" y="2477"/>
                    <a:pt x="2020" y="2211"/>
                  </a:cubicBezTo>
                  <a:cubicBezTo>
                    <a:pt x="2136" y="2131"/>
                    <a:pt x="2159" y="1934"/>
                    <a:pt x="2136" y="1819"/>
                  </a:cubicBezTo>
                  <a:cubicBezTo>
                    <a:pt x="2480" y="1754"/>
                    <a:pt x="2284" y="1072"/>
                    <a:pt x="2037" y="1072"/>
                  </a:cubicBezTo>
                  <a:cubicBezTo>
                    <a:pt x="1978" y="1072"/>
                    <a:pt x="1917" y="1111"/>
                    <a:pt x="1859" y="1207"/>
                  </a:cubicBezTo>
                  <a:cubicBezTo>
                    <a:pt x="1835" y="1150"/>
                    <a:pt x="1812" y="1092"/>
                    <a:pt x="1778" y="1046"/>
                  </a:cubicBezTo>
                  <a:cubicBezTo>
                    <a:pt x="2066" y="815"/>
                    <a:pt x="1928" y="469"/>
                    <a:pt x="1847" y="192"/>
                  </a:cubicBezTo>
                  <a:cubicBezTo>
                    <a:pt x="1842" y="62"/>
                    <a:pt x="1740" y="0"/>
                    <a:pt x="16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2"/>
            <p:cNvSpPr/>
            <p:nvPr/>
          </p:nvSpPr>
          <p:spPr>
            <a:xfrm>
              <a:off x="3140100" y="2146275"/>
              <a:ext cx="20925" cy="27125"/>
            </a:xfrm>
            <a:custGeom>
              <a:avLst/>
              <a:gdLst/>
              <a:ahLst/>
              <a:cxnLst/>
              <a:rect l="l" t="t" r="r" b="b"/>
              <a:pathLst>
                <a:path w="837" h="1085" extrusionOk="0">
                  <a:moveTo>
                    <a:pt x="325" y="0"/>
                  </a:moveTo>
                  <a:cubicBezTo>
                    <a:pt x="176" y="0"/>
                    <a:pt x="32" y="246"/>
                    <a:pt x="167" y="452"/>
                  </a:cubicBezTo>
                  <a:cubicBezTo>
                    <a:pt x="98" y="464"/>
                    <a:pt x="52" y="522"/>
                    <a:pt x="52" y="614"/>
                  </a:cubicBezTo>
                  <a:cubicBezTo>
                    <a:pt x="0" y="760"/>
                    <a:pt x="172" y="1085"/>
                    <a:pt x="335" y="1085"/>
                  </a:cubicBezTo>
                  <a:cubicBezTo>
                    <a:pt x="391" y="1085"/>
                    <a:pt x="446" y="1046"/>
                    <a:pt x="490" y="949"/>
                  </a:cubicBezTo>
                  <a:cubicBezTo>
                    <a:pt x="837" y="833"/>
                    <a:pt x="536" y="395"/>
                    <a:pt x="502" y="175"/>
                  </a:cubicBezTo>
                  <a:cubicBezTo>
                    <a:pt x="459" y="50"/>
                    <a:pt x="391" y="0"/>
                    <a:pt x="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2"/>
            <p:cNvSpPr/>
            <p:nvPr/>
          </p:nvSpPr>
          <p:spPr>
            <a:xfrm>
              <a:off x="3144175" y="2088250"/>
              <a:ext cx="35975" cy="35400"/>
            </a:xfrm>
            <a:custGeom>
              <a:avLst/>
              <a:gdLst/>
              <a:ahLst/>
              <a:cxnLst/>
              <a:rect l="l" t="t" r="r" b="b"/>
              <a:pathLst>
                <a:path w="1439" h="1416" extrusionOk="0">
                  <a:moveTo>
                    <a:pt x="437" y="0"/>
                  </a:moveTo>
                  <a:cubicBezTo>
                    <a:pt x="61" y="0"/>
                    <a:pt x="1" y="1154"/>
                    <a:pt x="375" y="1154"/>
                  </a:cubicBezTo>
                  <a:cubicBezTo>
                    <a:pt x="393" y="1154"/>
                    <a:pt x="412" y="1151"/>
                    <a:pt x="431" y="1146"/>
                  </a:cubicBezTo>
                  <a:cubicBezTo>
                    <a:pt x="453" y="1155"/>
                    <a:pt x="475" y="1159"/>
                    <a:pt x="497" y="1159"/>
                  </a:cubicBezTo>
                  <a:cubicBezTo>
                    <a:pt x="533" y="1159"/>
                    <a:pt x="569" y="1149"/>
                    <a:pt x="604" y="1134"/>
                  </a:cubicBezTo>
                  <a:lnTo>
                    <a:pt x="604" y="1134"/>
                  </a:lnTo>
                  <a:cubicBezTo>
                    <a:pt x="582" y="1296"/>
                    <a:pt x="729" y="1416"/>
                    <a:pt x="871" y="1416"/>
                  </a:cubicBezTo>
                  <a:cubicBezTo>
                    <a:pt x="952" y="1416"/>
                    <a:pt x="1031" y="1377"/>
                    <a:pt x="1078" y="1284"/>
                  </a:cubicBezTo>
                  <a:cubicBezTo>
                    <a:pt x="1438" y="1257"/>
                    <a:pt x="1302" y="324"/>
                    <a:pt x="1062" y="324"/>
                  </a:cubicBezTo>
                  <a:cubicBezTo>
                    <a:pt x="1002" y="324"/>
                    <a:pt x="936" y="381"/>
                    <a:pt x="870" y="523"/>
                  </a:cubicBezTo>
                  <a:cubicBezTo>
                    <a:pt x="842" y="422"/>
                    <a:pt x="750" y="329"/>
                    <a:pt x="649" y="329"/>
                  </a:cubicBezTo>
                  <a:cubicBezTo>
                    <a:pt x="623" y="329"/>
                    <a:pt x="596" y="335"/>
                    <a:pt x="570" y="349"/>
                  </a:cubicBezTo>
                  <a:cubicBezTo>
                    <a:pt x="604" y="234"/>
                    <a:pt x="639" y="72"/>
                    <a:pt x="512" y="15"/>
                  </a:cubicBezTo>
                  <a:cubicBezTo>
                    <a:pt x="486" y="5"/>
                    <a:pt x="460" y="0"/>
                    <a:pt x="4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2"/>
            <p:cNvSpPr/>
            <p:nvPr/>
          </p:nvSpPr>
          <p:spPr>
            <a:xfrm>
              <a:off x="3191875" y="2088800"/>
              <a:ext cx="37525" cy="39100"/>
            </a:xfrm>
            <a:custGeom>
              <a:avLst/>
              <a:gdLst/>
              <a:ahLst/>
              <a:cxnLst/>
              <a:rect l="l" t="t" r="r" b="b"/>
              <a:pathLst>
                <a:path w="1501" h="1564" extrusionOk="0">
                  <a:moveTo>
                    <a:pt x="516" y="1"/>
                  </a:moveTo>
                  <a:cubicBezTo>
                    <a:pt x="352" y="1"/>
                    <a:pt x="176" y="112"/>
                    <a:pt x="116" y="304"/>
                  </a:cubicBezTo>
                  <a:cubicBezTo>
                    <a:pt x="58" y="662"/>
                    <a:pt x="105" y="997"/>
                    <a:pt x="1" y="1343"/>
                  </a:cubicBezTo>
                  <a:cubicBezTo>
                    <a:pt x="11" y="1497"/>
                    <a:pt x="102" y="1563"/>
                    <a:pt x="202" y="1563"/>
                  </a:cubicBezTo>
                  <a:cubicBezTo>
                    <a:pt x="335" y="1563"/>
                    <a:pt x="485" y="1447"/>
                    <a:pt x="485" y="1262"/>
                  </a:cubicBezTo>
                  <a:cubicBezTo>
                    <a:pt x="539" y="1293"/>
                    <a:pt x="599" y="1307"/>
                    <a:pt x="658" y="1307"/>
                  </a:cubicBezTo>
                  <a:cubicBezTo>
                    <a:pt x="800" y="1307"/>
                    <a:pt x="934" y="1222"/>
                    <a:pt x="959" y="1066"/>
                  </a:cubicBezTo>
                  <a:cubicBezTo>
                    <a:pt x="1000" y="1076"/>
                    <a:pt x="1037" y="1080"/>
                    <a:pt x="1069" y="1080"/>
                  </a:cubicBezTo>
                  <a:cubicBezTo>
                    <a:pt x="1501" y="1080"/>
                    <a:pt x="1236" y="304"/>
                    <a:pt x="847" y="304"/>
                  </a:cubicBezTo>
                  <a:cubicBezTo>
                    <a:pt x="842" y="304"/>
                    <a:pt x="837" y="304"/>
                    <a:pt x="832" y="304"/>
                  </a:cubicBezTo>
                  <a:cubicBezTo>
                    <a:pt x="804" y="94"/>
                    <a:pt x="665" y="1"/>
                    <a:pt x="5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2"/>
            <p:cNvSpPr/>
            <p:nvPr/>
          </p:nvSpPr>
          <p:spPr>
            <a:xfrm>
              <a:off x="3111075" y="2061450"/>
              <a:ext cx="28125" cy="34475"/>
            </a:xfrm>
            <a:custGeom>
              <a:avLst/>
              <a:gdLst/>
              <a:ahLst/>
              <a:cxnLst/>
              <a:rect l="l" t="t" r="r" b="b"/>
              <a:pathLst>
                <a:path w="1125" h="1379" extrusionOk="0">
                  <a:moveTo>
                    <a:pt x="176" y="0"/>
                  </a:moveTo>
                  <a:cubicBezTo>
                    <a:pt x="94" y="0"/>
                    <a:pt x="19" y="57"/>
                    <a:pt x="1" y="198"/>
                  </a:cubicBezTo>
                  <a:cubicBezTo>
                    <a:pt x="78" y="496"/>
                    <a:pt x="26" y="1378"/>
                    <a:pt x="374" y="1378"/>
                  </a:cubicBezTo>
                  <a:cubicBezTo>
                    <a:pt x="444" y="1378"/>
                    <a:pt x="529" y="1343"/>
                    <a:pt x="636" y="1260"/>
                  </a:cubicBezTo>
                  <a:cubicBezTo>
                    <a:pt x="654" y="1263"/>
                    <a:pt x="672" y="1265"/>
                    <a:pt x="689" y="1265"/>
                  </a:cubicBezTo>
                  <a:cubicBezTo>
                    <a:pt x="1125" y="1265"/>
                    <a:pt x="892" y="249"/>
                    <a:pt x="543" y="249"/>
                  </a:cubicBezTo>
                  <a:cubicBezTo>
                    <a:pt x="509" y="249"/>
                    <a:pt x="474" y="258"/>
                    <a:pt x="439" y="279"/>
                  </a:cubicBezTo>
                  <a:cubicBezTo>
                    <a:pt x="432" y="121"/>
                    <a:pt x="296" y="0"/>
                    <a:pt x="1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2"/>
            <p:cNvSpPr/>
            <p:nvPr/>
          </p:nvSpPr>
          <p:spPr>
            <a:xfrm>
              <a:off x="3110800" y="1890875"/>
              <a:ext cx="37650" cy="74850"/>
            </a:xfrm>
            <a:custGeom>
              <a:avLst/>
              <a:gdLst/>
              <a:ahLst/>
              <a:cxnLst/>
              <a:rect l="l" t="t" r="r" b="b"/>
              <a:pathLst>
                <a:path w="1506" h="2994" extrusionOk="0">
                  <a:moveTo>
                    <a:pt x="500" y="0"/>
                  </a:moveTo>
                  <a:cubicBezTo>
                    <a:pt x="368" y="0"/>
                    <a:pt x="271" y="247"/>
                    <a:pt x="358" y="915"/>
                  </a:cubicBezTo>
                  <a:cubicBezTo>
                    <a:pt x="351" y="914"/>
                    <a:pt x="344" y="914"/>
                    <a:pt x="337" y="914"/>
                  </a:cubicBezTo>
                  <a:cubicBezTo>
                    <a:pt x="217" y="914"/>
                    <a:pt x="105" y="1004"/>
                    <a:pt x="116" y="1146"/>
                  </a:cubicBezTo>
                  <a:cubicBezTo>
                    <a:pt x="104" y="1284"/>
                    <a:pt x="0" y="1527"/>
                    <a:pt x="185" y="1596"/>
                  </a:cubicBezTo>
                  <a:cubicBezTo>
                    <a:pt x="219" y="1723"/>
                    <a:pt x="219" y="1896"/>
                    <a:pt x="323" y="2011"/>
                  </a:cubicBezTo>
                  <a:cubicBezTo>
                    <a:pt x="300" y="2138"/>
                    <a:pt x="346" y="2323"/>
                    <a:pt x="508" y="2346"/>
                  </a:cubicBezTo>
                  <a:cubicBezTo>
                    <a:pt x="474" y="2578"/>
                    <a:pt x="560" y="2994"/>
                    <a:pt x="702" y="2994"/>
                  </a:cubicBezTo>
                  <a:cubicBezTo>
                    <a:pt x="751" y="2994"/>
                    <a:pt x="806" y="2944"/>
                    <a:pt x="866" y="2819"/>
                  </a:cubicBezTo>
                  <a:cubicBezTo>
                    <a:pt x="854" y="2242"/>
                    <a:pt x="750" y="1827"/>
                    <a:pt x="785" y="1261"/>
                  </a:cubicBezTo>
                  <a:cubicBezTo>
                    <a:pt x="866" y="1065"/>
                    <a:pt x="889" y="857"/>
                    <a:pt x="866" y="673"/>
                  </a:cubicBezTo>
                  <a:lnTo>
                    <a:pt x="866" y="673"/>
                  </a:lnTo>
                  <a:cubicBezTo>
                    <a:pt x="909" y="773"/>
                    <a:pt x="1015" y="852"/>
                    <a:pt x="1117" y="852"/>
                  </a:cubicBezTo>
                  <a:cubicBezTo>
                    <a:pt x="1178" y="852"/>
                    <a:pt x="1238" y="823"/>
                    <a:pt x="1281" y="753"/>
                  </a:cubicBezTo>
                  <a:cubicBezTo>
                    <a:pt x="1506" y="505"/>
                    <a:pt x="1346" y="151"/>
                    <a:pt x="1174" y="151"/>
                  </a:cubicBezTo>
                  <a:cubicBezTo>
                    <a:pt x="1098" y="151"/>
                    <a:pt x="1019" y="219"/>
                    <a:pt x="970" y="396"/>
                  </a:cubicBezTo>
                  <a:cubicBezTo>
                    <a:pt x="889" y="442"/>
                    <a:pt x="854" y="499"/>
                    <a:pt x="854" y="557"/>
                  </a:cubicBezTo>
                  <a:cubicBezTo>
                    <a:pt x="797" y="242"/>
                    <a:pt x="631" y="0"/>
                    <a:pt x="5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2"/>
            <p:cNvSpPr/>
            <p:nvPr/>
          </p:nvSpPr>
          <p:spPr>
            <a:xfrm>
              <a:off x="3021600" y="2044800"/>
              <a:ext cx="103925" cy="175675"/>
            </a:xfrm>
            <a:custGeom>
              <a:avLst/>
              <a:gdLst/>
              <a:ahLst/>
              <a:cxnLst/>
              <a:rect l="l" t="t" r="r" b="b"/>
              <a:pathLst>
                <a:path w="4157" h="7027" extrusionOk="0">
                  <a:moveTo>
                    <a:pt x="198" y="4096"/>
                  </a:moveTo>
                  <a:cubicBezTo>
                    <a:pt x="190" y="4100"/>
                    <a:pt x="185" y="4101"/>
                    <a:pt x="181" y="4101"/>
                  </a:cubicBezTo>
                  <a:cubicBezTo>
                    <a:pt x="173" y="4101"/>
                    <a:pt x="171" y="4096"/>
                    <a:pt x="163" y="4096"/>
                  </a:cubicBezTo>
                  <a:close/>
                  <a:moveTo>
                    <a:pt x="3441" y="4892"/>
                  </a:moveTo>
                  <a:lnTo>
                    <a:pt x="3430" y="4904"/>
                  </a:lnTo>
                  <a:lnTo>
                    <a:pt x="3430" y="4892"/>
                  </a:lnTo>
                  <a:close/>
                  <a:moveTo>
                    <a:pt x="2414" y="5423"/>
                  </a:moveTo>
                  <a:cubicBezTo>
                    <a:pt x="2414" y="5435"/>
                    <a:pt x="2414" y="5435"/>
                    <a:pt x="2402" y="5446"/>
                  </a:cubicBezTo>
                  <a:cubicBezTo>
                    <a:pt x="2402" y="5435"/>
                    <a:pt x="2402" y="5435"/>
                    <a:pt x="2414" y="5423"/>
                  </a:cubicBezTo>
                  <a:close/>
                  <a:moveTo>
                    <a:pt x="544" y="1"/>
                  </a:moveTo>
                  <a:cubicBezTo>
                    <a:pt x="259" y="1"/>
                    <a:pt x="369" y="770"/>
                    <a:pt x="636" y="876"/>
                  </a:cubicBezTo>
                  <a:cubicBezTo>
                    <a:pt x="653" y="1037"/>
                    <a:pt x="788" y="1148"/>
                    <a:pt x="927" y="1148"/>
                  </a:cubicBezTo>
                  <a:cubicBezTo>
                    <a:pt x="986" y="1148"/>
                    <a:pt x="1046" y="1128"/>
                    <a:pt x="1098" y="1083"/>
                  </a:cubicBezTo>
                  <a:cubicBezTo>
                    <a:pt x="1141" y="1133"/>
                    <a:pt x="1201" y="1156"/>
                    <a:pt x="1263" y="1156"/>
                  </a:cubicBezTo>
                  <a:cubicBezTo>
                    <a:pt x="1317" y="1156"/>
                    <a:pt x="1373" y="1139"/>
                    <a:pt x="1421" y="1106"/>
                  </a:cubicBezTo>
                  <a:cubicBezTo>
                    <a:pt x="1443" y="1117"/>
                    <a:pt x="1468" y="1123"/>
                    <a:pt x="1492" y="1123"/>
                  </a:cubicBezTo>
                  <a:cubicBezTo>
                    <a:pt x="1544" y="1123"/>
                    <a:pt x="1594" y="1099"/>
                    <a:pt x="1617" y="1060"/>
                  </a:cubicBezTo>
                  <a:lnTo>
                    <a:pt x="1617" y="1060"/>
                  </a:lnTo>
                  <a:cubicBezTo>
                    <a:pt x="1652" y="1372"/>
                    <a:pt x="1467" y="1949"/>
                    <a:pt x="1871" y="2041"/>
                  </a:cubicBezTo>
                  <a:cubicBezTo>
                    <a:pt x="1883" y="2180"/>
                    <a:pt x="1894" y="2318"/>
                    <a:pt x="2010" y="2434"/>
                  </a:cubicBezTo>
                  <a:cubicBezTo>
                    <a:pt x="1987" y="2584"/>
                    <a:pt x="1964" y="2722"/>
                    <a:pt x="1987" y="2872"/>
                  </a:cubicBezTo>
                  <a:cubicBezTo>
                    <a:pt x="1945" y="2840"/>
                    <a:pt x="1898" y="2826"/>
                    <a:pt x="1850" y="2826"/>
                  </a:cubicBezTo>
                  <a:cubicBezTo>
                    <a:pt x="1728" y="2826"/>
                    <a:pt x="1609" y="2924"/>
                    <a:pt x="1617" y="3057"/>
                  </a:cubicBezTo>
                  <a:cubicBezTo>
                    <a:pt x="1525" y="3126"/>
                    <a:pt x="1525" y="3242"/>
                    <a:pt x="1537" y="3346"/>
                  </a:cubicBezTo>
                  <a:cubicBezTo>
                    <a:pt x="1487" y="3328"/>
                    <a:pt x="1444" y="3320"/>
                    <a:pt x="1407" y="3320"/>
                  </a:cubicBezTo>
                  <a:cubicBezTo>
                    <a:pt x="1116" y="3320"/>
                    <a:pt x="1220" y="3838"/>
                    <a:pt x="1086" y="3992"/>
                  </a:cubicBezTo>
                  <a:cubicBezTo>
                    <a:pt x="1070" y="3984"/>
                    <a:pt x="1048" y="3976"/>
                    <a:pt x="1028" y="3976"/>
                  </a:cubicBezTo>
                  <a:cubicBezTo>
                    <a:pt x="1020" y="3976"/>
                    <a:pt x="1012" y="3977"/>
                    <a:pt x="1006" y="3980"/>
                  </a:cubicBezTo>
                  <a:cubicBezTo>
                    <a:pt x="1039" y="3740"/>
                    <a:pt x="918" y="3626"/>
                    <a:pt x="795" y="3626"/>
                  </a:cubicBezTo>
                  <a:cubicBezTo>
                    <a:pt x="658" y="3626"/>
                    <a:pt x="518" y="3766"/>
                    <a:pt x="579" y="4027"/>
                  </a:cubicBezTo>
                  <a:cubicBezTo>
                    <a:pt x="544" y="3934"/>
                    <a:pt x="463" y="3888"/>
                    <a:pt x="382" y="3877"/>
                  </a:cubicBezTo>
                  <a:cubicBezTo>
                    <a:pt x="343" y="3834"/>
                    <a:pt x="291" y="3815"/>
                    <a:pt x="239" y="3815"/>
                  </a:cubicBezTo>
                  <a:cubicBezTo>
                    <a:pt x="121" y="3815"/>
                    <a:pt x="1" y="3910"/>
                    <a:pt x="25" y="4038"/>
                  </a:cubicBezTo>
                  <a:cubicBezTo>
                    <a:pt x="59" y="4223"/>
                    <a:pt x="48" y="4546"/>
                    <a:pt x="255" y="4638"/>
                  </a:cubicBezTo>
                  <a:cubicBezTo>
                    <a:pt x="278" y="4892"/>
                    <a:pt x="209" y="5296"/>
                    <a:pt x="498" y="5412"/>
                  </a:cubicBezTo>
                  <a:cubicBezTo>
                    <a:pt x="474" y="5610"/>
                    <a:pt x="642" y="5793"/>
                    <a:pt x="813" y="5793"/>
                  </a:cubicBezTo>
                  <a:cubicBezTo>
                    <a:pt x="890" y="5793"/>
                    <a:pt x="968" y="5756"/>
                    <a:pt x="1029" y="5666"/>
                  </a:cubicBezTo>
                  <a:cubicBezTo>
                    <a:pt x="1048" y="5671"/>
                    <a:pt x="1066" y="5674"/>
                    <a:pt x="1085" y="5674"/>
                  </a:cubicBezTo>
                  <a:cubicBezTo>
                    <a:pt x="1180" y="5674"/>
                    <a:pt x="1267" y="5606"/>
                    <a:pt x="1306" y="5539"/>
                  </a:cubicBezTo>
                  <a:cubicBezTo>
                    <a:pt x="1306" y="5550"/>
                    <a:pt x="1317" y="5562"/>
                    <a:pt x="1317" y="5596"/>
                  </a:cubicBezTo>
                  <a:cubicBezTo>
                    <a:pt x="1202" y="5723"/>
                    <a:pt x="1230" y="6116"/>
                    <a:pt x="1436" y="6116"/>
                  </a:cubicBezTo>
                  <a:cubicBezTo>
                    <a:pt x="1456" y="6116"/>
                    <a:pt x="1478" y="6113"/>
                    <a:pt x="1502" y="6104"/>
                  </a:cubicBezTo>
                  <a:lnTo>
                    <a:pt x="1525" y="6104"/>
                  </a:lnTo>
                  <a:cubicBezTo>
                    <a:pt x="1560" y="6231"/>
                    <a:pt x="1664" y="6462"/>
                    <a:pt x="1814" y="6508"/>
                  </a:cubicBezTo>
                  <a:cubicBezTo>
                    <a:pt x="1846" y="6636"/>
                    <a:pt x="1819" y="6942"/>
                    <a:pt x="2024" y="6942"/>
                  </a:cubicBezTo>
                  <a:cubicBezTo>
                    <a:pt x="2041" y="6942"/>
                    <a:pt x="2059" y="6940"/>
                    <a:pt x="2079" y="6935"/>
                  </a:cubicBezTo>
                  <a:cubicBezTo>
                    <a:pt x="2176" y="6999"/>
                    <a:pt x="2257" y="7026"/>
                    <a:pt x="2324" y="7026"/>
                  </a:cubicBezTo>
                  <a:cubicBezTo>
                    <a:pt x="2756" y="7026"/>
                    <a:pt x="2592" y="5858"/>
                    <a:pt x="2402" y="5608"/>
                  </a:cubicBezTo>
                  <a:cubicBezTo>
                    <a:pt x="2425" y="5550"/>
                    <a:pt x="2425" y="5493"/>
                    <a:pt x="2460" y="5446"/>
                  </a:cubicBezTo>
                  <a:cubicBezTo>
                    <a:pt x="2493" y="5688"/>
                    <a:pt x="2718" y="5871"/>
                    <a:pt x="2884" y="5871"/>
                  </a:cubicBezTo>
                  <a:cubicBezTo>
                    <a:pt x="3011" y="5871"/>
                    <a:pt x="3104" y="5763"/>
                    <a:pt x="3049" y="5493"/>
                  </a:cubicBezTo>
                  <a:lnTo>
                    <a:pt x="3049" y="5493"/>
                  </a:lnTo>
                  <a:cubicBezTo>
                    <a:pt x="3053" y="5493"/>
                    <a:pt x="3057" y="5493"/>
                    <a:pt x="3061" y="5493"/>
                  </a:cubicBezTo>
                  <a:cubicBezTo>
                    <a:pt x="3264" y="5493"/>
                    <a:pt x="3289" y="5215"/>
                    <a:pt x="3216" y="5086"/>
                  </a:cubicBezTo>
                  <a:lnTo>
                    <a:pt x="3216" y="5086"/>
                  </a:lnTo>
                  <a:cubicBezTo>
                    <a:pt x="3254" y="5147"/>
                    <a:pt x="3328" y="5210"/>
                    <a:pt x="3396" y="5210"/>
                  </a:cubicBezTo>
                  <a:cubicBezTo>
                    <a:pt x="3416" y="5210"/>
                    <a:pt x="3435" y="5205"/>
                    <a:pt x="3453" y="5192"/>
                  </a:cubicBezTo>
                  <a:cubicBezTo>
                    <a:pt x="3474" y="5321"/>
                    <a:pt x="3578" y="5383"/>
                    <a:pt x="3681" y="5383"/>
                  </a:cubicBezTo>
                  <a:cubicBezTo>
                    <a:pt x="3801" y="5383"/>
                    <a:pt x="3921" y="5301"/>
                    <a:pt x="3914" y="5146"/>
                  </a:cubicBezTo>
                  <a:cubicBezTo>
                    <a:pt x="3961" y="5100"/>
                    <a:pt x="3972" y="5042"/>
                    <a:pt x="3961" y="4973"/>
                  </a:cubicBezTo>
                  <a:cubicBezTo>
                    <a:pt x="4157" y="4500"/>
                    <a:pt x="4099" y="3854"/>
                    <a:pt x="4157" y="3311"/>
                  </a:cubicBezTo>
                  <a:cubicBezTo>
                    <a:pt x="4157" y="3174"/>
                    <a:pt x="4061" y="3112"/>
                    <a:pt x="3961" y="3112"/>
                  </a:cubicBezTo>
                  <a:cubicBezTo>
                    <a:pt x="3841" y="3112"/>
                    <a:pt x="3716" y="3200"/>
                    <a:pt x="3741" y="3357"/>
                  </a:cubicBezTo>
                  <a:cubicBezTo>
                    <a:pt x="3679" y="3315"/>
                    <a:pt x="3628" y="3296"/>
                    <a:pt x="3585" y="3296"/>
                  </a:cubicBezTo>
                  <a:cubicBezTo>
                    <a:pt x="3265" y="3296"/>
                    <a:pt x="3455" y="4361"/>
                    <a:pt x="3383" y="4615"/>
                  </a:cubicBezTo>
                  <a:cubicBezTo>
                    <a:pt x="3358" y="4607"/>
                    <a:pt x="3333" y="4603"/>
                    <a:pt x="3310" y="4603"/>
                  </a:cubicBezTo>
                  <a:cubicBezTo>
                    <a:pt x="3150" y="4603"/>
                    <a:pt x="3067" y="4799"/>
                    <a:pt x="3118" y="4950"/>
                  </a:cubicBezTo>
                  <a:cubicBezTo>
                    <a:pt x="3081" y="4894"/>
                    <a:pt x="3022" y="4868"/>
                    <a:pt x="2963" y="4868"/>
                  </a:cubicBezTo>
                  <a:cubicBezTo>
                    <a:pt x="2876" y="4868"/>
                    <a:pt x="2788" y="4923"/>
                    <a:pt x="2760" y="5019"/>
                  </a:cubicBezTo>
                  <a:cubicBezTo>
                    <a:pt x="2713" y="4883"/>
                    <a:pt x="2577" y="4783"/>
                    <a:pt x="2452" y="4783"/>
                  </a:cubicBezTo>
                  <a:cubicBezTo>
                    <a:pt x="2365" y="4783"/>
                    <a:pt x="2283" y="4832"/>
                    <a:pt x="2241" y="4950"/>
                  </a:cubicBezTo>
                  <a:cubicBezTo>
                    <a:pt x="2183" y="4914"/>
                    <a:pt x="2135" y="4898"/>
                    <a:pt x="2096" y="4898"/>
                  </a:cubicBezTo>
                  <a:cubicBezTo>
                    <a:pt x="1924" y="4898"/>
                    <a:pt x="1921" y="5199"/>
                    <a:pt x="1987" y="5377"/>
                  </a:cubicBezTo>
                  <a:lnTo>
                    <a:pt x="1941" y="5423"/>
                  </a:lnTo>
                  <a:cubicBezTo>
                    <a:pt x="1929" y="5423"/>
                    <a:pt x="1906" y="5423"/>
                    <a:pt x="1894" y="5435"/>
                  </a:cubicBezTo>
                  <a:cubicBezTo>
                    <a:pt x="1872" y="5313"/>
                    <a:pt x="1776" y="5192"/>
                    <a:pt x="1636" y="5192"/>
                  </a:cubicBezTo>
                  <a:cubicBezTo>
                    <a:pt x="1630" y="5192"/>
                    <a:pt x="1624" y="5192"/>
                    <a:pt x="1617" y="5192"/>
                  </a:cubicBezTo>
                  <a:cubicBezTo>
                    <a:pt x="1574" y="5120"/>
                    <a:pt x="1503" y="5079"/>
                    <a:pt x="1427" y="5079"/>
                  </a:cubicBezTo>
                  <a:cubicBezTo>
                    <a:pt x="1383" y="5079"/>
                    <a:pt x="1337" y="5093"/>
                    <a:pt x="1294" y="5123"/>
                  </a:cubicBezTo>
                  <a:cubicBezTo>
                    <a:pt x="1248" y="4927"/>
                    <a:pt x="1202" y="4604"/>
                    <a:pt x="971" y="4558"/>
                  </a:cubicBezTo>
                  <a:lnTo>
                    <a:pt x="971" y="4500"/>
                  </a:lnTo>
                  <a:cubicBezTo>
                    <a:pt x="980" y="4502"/>
                    <a:pt x="989" y="4503"/>
                    <a:pt x="999" y="4503"/>
                  </a:cubicBezTo>
                  <a:cubicBezTo>
                    <a:pt x="1094" y="4503"/>
                    <a:pt x="1190" y="4399"/>
                    <a:pt x="1190" y="4315"/>
                  </a:cubicBezTo>
                  <a:cubicBezTo>
                    <a:pt x="1219" y="4333"/>
                    <a:pt x="1249" y="4341"/>
                    <a:pt x="1281" y="4341"/>
                  </a:cubicBezTo>
                  <a:cubicBezTo>
                    <a:pt x="1390" y="4341"/>
                    <a:pt x="1506" y="4248"/>
                    <a:pt x="1560" y="4177"/>
                  </a:cubicBezTo>
                  <a:cubicBezTo>
                    <a:pt x="1636" y="4258"/>
                    <a:pt x="1708" y="4292"/>
                    <a:pt x="1774" y="4292"/>
                  </a:cubicBezTo>
                  <a:cubicBezTo>
                    <a:pt x="1987" y="4292"/>
                    <a:pt x="2131" y="3941"/>
                    <a:pt x="2114" y="3738"/>
                  </a:cubicBezTo>
                  <a:lnTo>
                    <a:pt x="2114" y="3738"/>
                  </a:lnTo>
                  <a:cubicBezTo>
                    <a:pt x="2125" y="3740"/>
                    <a:pt x="2136" y="3741"/>
                    <a:pt x="2146" y="3741"/>
                  </a:cubicBezTo>
                  <a:cubicBezTo>
                    <a:pt x="2244" y="3741"/>
                    <a:pt x="2312" y="3648"/>
                    <a:pt x="2333" y="3565"/>
                  </a:cubicBezTo>
                  <a:cubicBezTo>
                    <a:pt x="2679" y="3542"/>
                    <a:pt x="2760" y="2734"/>
                    <a:pt x="2472" y="2642"/>
                  </a:cubicBezTo>
                  <a:cubicBezTo>
                    <a:pt x="2425" y="2295"/>
                    <a:pt x="2795" y="1545"/>
                    <a:pt x="2345" y="1430"/>
                  </a:cubicBezTo>
                  <a:cubicBezTo>
                    <a:pt x="2391" y="1210"/>
                    <a:pt x="2425" y="991"/>
                    <a:pt x="2449" y="760"/>
                  </a:cubicBezTo>
                  <a:cubicBezTo>
                    <a:pt x="2518" y="749"/>
                    <a:pt x="2587" y="702"/>
                    <a:pt x="2633" y="656"/>
                  </a:cubicBezTo>
                  <a:cubicBezTo>
                    <a:pt x="2704" y="829"/>
                    <a:pt x="2820" y="1001"/>
                    <a:pt x="3004" y="1001"/>
                  </a:cubicBezTo>
                  <a:cubicBezTo>
                    <a:pt x="3029" y="1001"/>
                    <a:pt x="3055" y="998"/>
                    <a:pt x="3083" y="991"/>
                  </a:cubicBezTo>
                  <a:cubicBezTo>
                    <a:pt x="3144" y="1066"/>
                    <a:pt x="3209" y="1097"/>
                    <a:pt x="3269" y="1097"/>
                  </a:cubicBezTo>
                  <a:cubicBezTo>
                    <a:pt x="3446" y="1097"/>
                    <a:pt x="3579" y="823"/>
                    <a:pt x="3441" y="633"/>
                  </a:cubicBezTo>
                  <a:cubicBezTo>
                    <a:pt x="3430" y="564"/>
                    <a:pt x="3430" y="506"/>
                    <a:pt x="3453" y="483"/>
                  </a:cubicBezTo>
                  <a:cubicBezTo>
                    <a:pt x="3664" y="249"/>
                    <a:pt x="3466" y="65"/>
                    <a:pt x="3249" y="65"/>
                  </a:cubicBezTo>
                  <a:cubicBezTo>
                    <a:pt x="3134" y="65"/>
                    <a:pt x="3013" y="117"/>
                    <a:pt x="2945" y="241"/>
                  </a:cubicBezTo>
                  <a:cubicBezTo>
                    <a:pt x="2868" y="122"/>
                    <a:pt x="2702" y="37"/>
                    <a:pt x="2566" y="37"/>
                  </a:cubicBezTo>
                  <a:cubicBezTo>
                    <a:pt x="2437" y="37"/>
                    <a:pt x="2334" y="113"/>
                    <a:pt x="2356" y="310"/>
                  </a:cubicBezTo>
                  <a:cubicBezTo>
                    <a:pt x="2317" y="283"/>
                    <a:pt x="2269" y="270"/>
                    <a:pt x="2219" y="270"/>
                  </a:cubicBezTo>
                  <a:cubicBezTo>
                    <a:pt x="2124" y="270"/>
                    <a:pt x="2025" y="318"/>
                    <a:pt x="1987" y="402"/>
                  </a:cubicBezTo>
                  <a:cubicBezTo>
                    <a:pt x="1951" y="378"/>
                    <a:pt x="1910" y="368"/>
                    <a:pt x="1870" y="368"/>
                  </a:cubicBezTo>
                  <a:cubicBezTo>
                    <a:pt x="1755" y="368"/>
                    <a:pt x="1641" y="456"/>
                    <a:pt x="1641" y="575"/>
                  </a:cubicBezTo>
                  <a:cubicBezTo>
                    <a:pt x="1607" y="491"/>
                    <a:pt x="1517" y="437"/>
                    <a:pt x="1436" y="437"/>
                  </a:cubicBezTo>
                  <a:cubicBezTo>
                    <a:pt x="1406" y="437"/>
                    <a:pt x="1377" y="445"/>
                    <a:pt x="1352" y="460"/>
                  </a:cubicBezTo>
                  <a:cubicBezTo>
                    <a:pt x="1317" y="293"/>
                    <a:pt x="1175" y="20"/>
                    <a:pt x="1003" y="20"/>
                  </a:cubicBezTo>
                  <a:cubicBezTo>
                    <a:pt x="948" y="20"/>
                    <a:pt x="891" y="47"/>
                    <a:pt x="833" y="114"/>
                  </a:cubicBezTo>
                  <a:lnTo>
                    <a:pt x="775" y="114"/>
                  </a:lnTo>
                  <a:cubicBezTo>
                    <a:pt x="679" y="34"/>
                    <a:pt x="603"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2"/>
            <p:cNvSpPr/>
            <p:nvPr/>
          </p:nvSpPr>
          <p:spPr>
            <a:xfrm>
              <a:off x="2987850" y="2015350"/>
              <a:ext cx="39825" cy="96250"/>
            </a:xfrm>
            <a:custGeom>
              <a:avLst/>
              <a:gdLst/>
              <a:ahLst/>
              <a:cxnLst/>
              <a:rect l="l" t="t" r="r" b="b"/>
              <a:pathLst>
                <a:path w="1593" h="3850" extrusionOk="0">
                  <a:moveTo>
                    <a:pt x="1323" y="0"/>
                  </a:moveTo>
                  <a:cubicBezTo>
                    <a:pt x="1273" y="0"/>
                    <a:pt x="1206" y="41"/>
                    <a:pt x="1121" y="137"/>
                  </a:cubicBezTo>
                  <a:cubicBezTo>
                    <a:pt x="1098" y="495"/>
                    <a:pt x="855" y="888"/>
                    <a:pt x="947" y="1211"/>
                  </a:cubicBezTo>
                  <a:cubicBezTo>
                    <a:pt x="867" y="1246"/>
                    <a:pt x="821" y="1349"/>
                    <a:pt x="832" y="1430"/>
                  </a:cubicBezTo>
                  <a:cubicBezTo>
                    <a:pt x="763" y="1534"/>
                    <a:pt x="636" y="1638"/>
                    <a:pt x="578" y="1730"/>
                  </a:cubicBezTo>
                  <a:cubicBezTo>
                    <a:pt x="570" y="1730"/>
                    <a:pt x="561" y="1730"/>
                    <a:pt x="553" y="1730"/>
                  </a:cubicBezTo>
                  <a:cubicBezTo>
                    <a:pt x="61" y="1730"/>
                    <a:pt x="119" y="2071"/>
                    <a:pt x="290" y="2400"/>
                  </a:cubicBezTo>
                  <a:cubicBezTo>
                    <a:pt x="139" y="2411"/>
                    <a:pt x="1" y="2608"/>
                    <a:pt x="70" y="2746"/>
                  </a:cubicBezTo>
                  <a:cubicBezTo>
                    <a:pt x="128" y="3034"/>
                    <a:pt x="10" y="3850"/>
                    <a:pt x="341" y="3850"/>
                  </a:cubicBezTo>
                  <a:cubicBezTo>
                    <a:pt x="407" y="3850"/>
                    <a:pt x="493" y="3816"/>
                    <a:pt x="601" y="3739"/>
                  </a:cubicBezTo>
                  <a:cubicBezTo>
                    <a:pt x="705" y="3727"/>
                    <a:pt x="797" y="3646"/>
                    <a:pt x="821" y="3531"/>
                  </a:cubicBezTo>
                  <a:cubicBezTo>
                    <a:pt x="890" y="3335"/>
                    <a:pt x="947" y="3046"/>
                    <a:pt x="1098" y="2942"/>
                  </a:cubicBezTo>
                  <a:cubicBezTo>
                    <a:pt x="1224" y="2896"/>
                    <a:pt x="1259" y="2781"/>
                    <a:pt x="1236" y="2642"/>
                  </a:cubicBezTo>
                  <a:cubicBezTo>
                    <a:pt x="1328" y="2619"/>
                    <a:pt x="1328" y="2446"/>
                    <a:pt x="1328" y="2284"/>
                  </a:cubicBezTo>
                  <a:cubicBezTo>
                    <a:pt x="1375" y="2065"/>
                    <a:pt x="1559" y="1696"/>
                    <a:pt x="1224" y="1638"/>
                  </a:cubicBezTo>
                  <a:cubicBezTo>
                    <a:pt x="1224" y="1523"/>
                    <a:pt x="1224" y="1361"/>
                    <a:pt x="1144" y="1257"/>
                  </a:cubicBezTo>
                  <a:cubicBezTo>
                    <a:pt x="1397" y="1170"/>
                    <a:pt x="1592" y="0"/>
                    <a:pt x="1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2"/>
            <p:cNvSpPr/>
            <p:nvPr/>
          </p:nvSpPr>
          <p:spPr>
            <a:xfrm>
              <a:off x="3025950" y="1963125"/>
              <a:ext cx="37500" cy="30325"/>
            </a:xfrm>
            <a:custGeom>
              <a:avLst/>
              <a:gdLst/>
              <a:ahLst/>
              <a:cxnLst/>
              <a:rect l="l" t="t" r="r" b="b"/>
              <a:pathLst>
                <a:path w="1500" h="1213" extrusionOk="0">
                  <a:moveTo>
                    <a:pt x="860" y="1"/>
                  </a:moveTo>
                  <a:cubicBezTo>
                    <a:pt x="695" y="1"/>
                    <a:pt x="548" y="233"/>
                    <a:pt x="612" y="449"/>
                  </a:cubicBezTo>
                  <a:cubicBezTo>
                    <a:pt x="555" y="449"/>
                    <a:pt x="497" y="495"/>
                    <a:pt x="462" y="541"/>
                  </a:cubicBezTo>
                  <a:cubicBezTo>
                    <a:pt x="449" y="360"/>
                    <a:pt x="306" y="237"/>
                    <a:pt x="182" y="237"/>
                  </a:cubicBezTo>
                  <a:cubicBezTo>
                    <a:pt x="94" y="237"/>
                    <a:pt x="15" y="300"/>
                    <a:pt x="1" y="449"/>
                  </a:cubicBezTo>
                  <a:cubicBezTo>
                    <a:pt x="24" y="691"/>
                    <a:pt x="151" y="864"/>
                    <a:pt x="231" y="1084"/>
                  </a:cubicBezTo>
                  <a:cubicBezTo>
                    <a:pt x="267" y="1171"/>
                    <a:pt x="351" y="1213"/>
                    <a:pt x="432" y="1213"/>
                  </a:cubicBezTo>
                  <a:cubicBezTo>
                    <a:pt x="534" y="1213"/>
                    <a:pt x="630" y="1148"/>
                    <a:pt x="624" y="1026"/>
                  </a:cubicBezTo>
                  <a:lnTo>
                    <a:pt x="624" y="1026"/>
                  </a:lnTo>
                  <a:cubicBezTo>
                    <a:pt x="673" y="1072"/>
                    <a:pt x="725" y="1092"/>
                    <a:pt x="773" y="1092"/>
                  </a:cubicBezTo>
                  <a:cubicBezTo>
                    <a:pt x="905" y="1092"/>
                    <a:pt x="1016" y="944"/>
                    <a:pt x="1016" y="784"/>
                  </a:cubicBezTo>
                  <a:cubicBezTo>
                    <a:pt x="1033" y="787"/>
                    <a:pt x="1049" y="788"/>
                    <a:pt x="1064" y="788"/>
                  </a:cubicBezTo>
                  <a:cubicBezTo>
                    <a:pt x="1385" y="788"/>
                    <a:pt x="1500" y="117"/>
                    <a:pt x="1217" y="117"/>
                  </a:cubicBezTo>
                  <a:cubicBezTo>
                    <a:pt x="1177" y="117"/>
                    <a:pt x="1130" y="130"/>
                    <a:pt x="1074" y="160"/>
                  </a:cubicBezTo>
                  <a:cubicBezTo>
                    <a:pt x="1010" y="47"/>
                    <a:pt x="933" y="1"/>
                    <a:pt x="8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2"/>
            <p:cNvSpPr/>
            <p:nvPr/>
          </p:nvSpPr>
          <p:spPr>
            <a:xfrm>
              <a:off x="3218075" y="1743750"/>
              <a:ext cx="25250" cy="28150"/>
            </a:xfrm>
            <a:custGeom>
              <a:avLst/>
              <a:gdLst/>
              <a:ahLst/>
              <a:cxnLst/>
              <a:rect l="l" t="t" r="r" b="b"/>
              <a:pathLst>
                <a:path w="1010" h="1126" extrusionOk="0">
                  <a:moveTo>
                    <a:pt x="307" y="0"/>
                  </a:moveTo>
                  <a:cubicBezTo>
                    <a:pt x="148" y="0"/>
                    <a:pt x="1" y="189"/>
                    <a:pt x="95" y="394"/>
                  </a:cubicBezTo>
                  <a:cubicBezTo>
                    <a:pt x="15" y="486"/>
                    <a:pt x="49" y="602"/>
                    <a:pt x="95" y="682"/>
                  </a:cubicBezTo>
                  <a:cubicBezTo>
                    <a:pt x="125" y="780"/>
                    <a:pt x="196" y="903"/>
                    <a:pt x="294" y="903"/>
                  </a:cubicBezTo>
                  <a:cubicBezTo>
                    <a:pt x="311" y="903"/>
                    <a:pt x="330" y="899"/>
                    <a:pt x="349" y="890"/>
                  </a:cubicBezTo>
                  <a:cubicBezTo>
                    <a:pt x="391" y="1055"/>
                    <a:pt x="516" y="1126"/>
                    <a:pt x="640" y="1126"/>
                  </a:cubicBezTo>
                  <a:cubicBezTo>
                    <a:pt x="827" y="1126"/>
                    <a:pt x="1010" y="965"/>
                    <a:pt x="892" y="729"/>
                  </a:cubicBezTo>
                  <a:cubicBezTo>
                    <a:pt x="808" y="529"/>
                    <a:pt x="886" y="128"/>
                    <a:pt x="604" y="128"/>
                  </a:cubicBezTo>
                  <a:cubicBezTo>
                    <a:pt x="577" y="128"/>
                    <a:pt x="546" y="132"/>
                    <a:pt x="511" y="140"/>
                  </a:cubicBezTo>
                  <a:cubicBezTo>
                    <a:pt x="456" y="41"/>
                    <a:pt x="380" y="0"/>
                    <a:pt x="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2"/>
            <p:cNvSpPr/>
            <p:nvPr/>
          </p:nvSpPr>
          <p:spPr>
            <a:xfrm>
              <a:off x="3242100" y="2536300"/>
              <a:ext cx="68700" cy="90500"/>
            </a:xfrm>
            <a:custGeom>
              <a:avLst/>
              <a:gdLst/>
              <a:ahLst/>
              <a:cxnLst/>
              <a:rect l="l" t="t" r="r" b="b"/>
              <a:pathLst>
                <a:path w="2748" h="3620" extrusionOk="0">
                  <a:moveTo>
                    <a:pt x="1649" y="0"/>
                  </a:moveTo>
                  <a:cubicBezTo>
                    <a:pt x="1405" y="0"/>
                    <a:pt x="1210" y="424"/>
                    <a:pt x="1591" y="424"/>
                  </a:cubicBezTo>
                  <a:cubicBezTo>
                    <a:pt x="1603" y="424"/>
                    <a:pt x="1615" y="423"/>
                    <a:pt x="1628" y="422"/>
                  </a:cubicBezTo>
                  <a:cubicBezTo>
                    <a:pt x="1651" y="434"/>
                    <a:pt x="1662" y="445"/>
                    <a:pt x="1674" y="480"/>
                  </a:cubicBezTo>
                  <a:cubicBezTo>
                    <a:pt x="1674" y="727"/>
                    <a:pt x="1630" y="1347"/>
                    <a:pt x="2012" y="1347"/>
                  </a:cubicBezTo>
                  <a:cubicBezTo>
                    <a:pt x="2022" y="1347"/>
                    <a:pt x="2032" y="1347"/>
                    <a:pt x="2043" y="1346"/>
                  </a:cubicBezTo>
                  <a:cubicBezTo>
                    <a:pt x="2066" y="1357"/>
                    <a:pt x="2066" y="1380"/>
                    <a:pt x="2078" y="1404"/>
                  </a:cubicBezTo>
                  <a:lnTo>
                    <a:pt x="2078" y="1427"/>
                  </a:lnTo>
                  <a:cubicBezTo>
                    <a:pt x="2071" y="1426"/>
                    <a:pt x="2064" y="1425"/>
                    <a:pt x="2057" y="1425"/>
                  </a:cubicBezTo>
                  <a:cubicBezTo>
                    <a:pt x="1982" y="1425"/>
                    <a:pt x="1904" y="1482"/>
                    <a:pt x="1893" y="1577"/>
                  </a:cubicBezTo>
                  <a:cubicBezTo>
                    <a:pt x="1835" y="1796"/>
                    <a:pt x="1801" y="2004"/>
                    <a:pt x="1743" y="2212"/>
                  </a:cubicBezTo>
                  <a:cubicBezTo>
                    <a:pt x="1685" y="2258"/>
                    <a:pt x="1662" y="2327"/>
                    <a:pt x="1651" y="2396"/>
                  </a:cubicBezTo>
                  <a:cubicBezTo>
                    <a:pt x="1619" y="2377"/>
                    <a:pt x="1583" y="2369"/>
                    <a:pt x="1546" y="2369"/>
                  </a:cubicBezTo>
                  <a:cubicBezTo>
                    <a:pt x="1450" y="2369"/>
                    <a:pt x="1349" y="2428"/>
                    <a:pt x="1316" y="2512"/>
                  </a:cubicBezTo>
                  <a:cubicBezTo>
                    <a:pt x="1281" y="2489"/>
                    <a:pt x="1258" y="2465"/>
                    <a:pt x="1224" y="2465"/>
                  </a:cubicBezTo>
                  <a:cubicBezTo>
                    <a:pt x="1201" y="2345"/>
                    <a:pt x="1080" y="2269"/>
                    <a:pt x="964" y="2269"/>
                  </a:cubicBezTo>
                  <a:cubicBezTo>
                    <a:pt x="901" y="2269"/>
                    <a:pt x="841" y="2290"/>
                    <a:pt x="796" y="2338"/>
                  </a:cubicBezTo>
                  <a:cubicBezTo>
                    <a:pt x="757" y="2230"/>
                    <a:pt x="650" y="2146"/>
                    <a:pt x="533" y="2146"/>
                  </a:cubicBezTo>
                  <a:cubicBezTo>
                    <a:pt x="513" y="2146"/>
                    <a:pt x="493" y="2149"/>
                    <a:pt x="473" y="2154"/>
                  </a:cubicBezTo>
                  <a:cubicBezTo>
                    <a:pt x="428" y="2070"/>
                    <a:pt x="308" y="2005"/>
                    <a:pt x="201" y="2005"/>
                  </a:cubicBezTo>
                  <a:cubicBezTo>
                    <a:pt x="115" y="2005"/>
                    <a:pt x="37" y="2046"/>
                    <a:pt x="12" y="2154"/>
                  </a:cubicBezTo>
                  <a:cubicBezTo>
                    <a:pt x="0" y="2235"/>
                    <a:pt x="58" y="2338"/>
                    <a:pt x="127" y="2373"/>
                  </a:cubicBezTo>
                  <a:cubicBezTo>
                    <a:pt x="185" y="2442"/>
                    <a:pt x="196" y="2673"/>
                    <a:pt x="242" y="2754"/>
                  </a:cubicBezTo>
                  <a:cubicBezTo>
                    <a:pt x="277" y="2858"/>
                    <a:pt x="358" y="2916"/>
                    <a:pt x="462" y="2927"/>
                  </a:cubicBezTo>
                  <a:cubicBezTo>
                    <a:pt x="436" y="3164"/>
                    <a:pt x="578" y="3406"/>
                    <a:pt x="764" y="3406"/>
                  </a:cubicBezTo>
                  <a:cubicBezTo>
                    <a:pt x="833" y="3406"/>
                    <a:pt x="907" y="3374"/>
                    <a:pt x="981" y="3297"/>
                  </a:cubicBezTo>
                  <a:cubicBezTo>
                    <a:pt x="1027" y="3297"/>
                    <a:pt x="1050" y="3273"/>
                    <a:pt x="1085" y="3262"/>
                  </a:cubicBezTo>
                  <a:lnTo>
                    <a:pt x="1085" y="3262"/>
                  </a:lnTo>
                  <a:cubicBezTo>
                    <a:pt x="1066" y="3396"/>
                    <a:pt x="1199" y="3507"/>
                    <a:pt x="1323" y="3507"/>
                  </a:cubicBezTo>
                  <a:cubicBezTo>
                    <a:pt x="1349" y="3507"/>
                    <a:pt x="1373" y="3502"/>
                    <a:pt x="1397" y="3493"/>
                  </a:cubicBezTo>
                  <a:cubicBezTo>
                    <a:pt x="1480" y="3582"/>
                    <a:pt x="1554" y="3620"/>
                    <a:pt x="1622" y="3620"/>
                  </a:cubicBezTo>
                  <a:cubicBezTo>
                    <a:pt x="1929" y="3620"/>
                    <a:pt x="2081" y="2830"/>
                    <a:pt x="2147" y="2546"/>
                  </a:cubicBezTo>
                  <a:cubicBezTo>
                    <a:pt x="2218" y="2582"/>
                    <a:pt x="2278" y="2598"/>
                    <a:pt x="2328" y="2598"/>
                  </a:cubicBezTo>
                  <a:cubicBezTo>
                    <a:pt x="2633" y="2598"/>
                    <a:pt x="2599" y="2020"/>
                    <a:pt x="2539" y="1773"/>
                  </a:cubicBezTo>
                  <a:cubicBezTo>
                    <a:pt x="2597" y="1542"/>
                    <a:pt x="2747" y="1023"/>
                    <a:pt x="2459" y="907"/>
                  </a:cubicBezTo>
                  <a:cubicBezTo>
                    <a:pt x="2469" y="782"/>
                    <a:pt x="2376" y="648"/>
                    <a:pt x="2240" y="648"/>
                  </a:cubicBezTo>
                  <a:cubicBezTo>
                    <a:pt x="2225" y="648"/>
                    <a:pt x="2209" y="650"/>
                    <a:pt x="2193" y="653"/>
                  </a:cubicBezTo>
                  <a:cubicBezTo>
                    <a:pt x="2170" y="538"/>
                    <a:pt x="2066" y="422"/>
                    <a:pt x="2020" y="342"/>
                  </a:cubicBezTo>
                  <a:cubicBezTo>
                    <a:pt x="2055" y="226"/>
                    <a:pt x="1962" y="134"/>
                    <a:pt x="1847" y="111"/>
                  </a:cubicBezTo>
                  <a:cubicBezTo>
                    <a:pt x="1784" y="31"/>
                    <a:pt x="1715" y="0"/>
                    <a:pt x="16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2"/>
            <p:cNvSpPr/>
            <p:nvPr/>
          </p:nvSpPr>
          <p:spPr>
            <a:xfrm>
              <a:off x="3444950" y="2260900"/>
              <a:ext cx="79375" cy="163500"/>
            </a:xfrm>
            <a:custGeom>
              <a:avLst/>
              <a:gdLst/>
              <a:ahLst/>
              <a:cxnLst/>
              <a:rect l="l" t="t" r="r" b="b"/>
              <a:pathLst>
                <a:path w="3175" h="6540" extrusionOk="0">
                  <a:moveTo>
                    <a:pt x="852" y="0"/>
                  </a:moveTo>
                  <a:cubicBezTo>
                    <a:pt x="518" y="0"/>
                    <a:pt x="660" y="1655"/>
                    <a:pt x="555" y="1962"/>
                  </a:cubicBezTo>
                  <a:cubicBezTo>
                    <a:pt x="510" y="1934"/>
                    <a:pt x="469" y="1921"/>
                    <a:pt x="432" y="1921"/>
                  </a:cubicBezTo>
                  <a:cubicBezTo>
                    <a:pt x="0" y="1921"/>
                    <a:pt x="122" y="3674"/>
                    <a:pt x="593" y="3674"/>
                  </a:cubicBezTo>
                  <a:cubicBezTo>
                    <a:pt x="618" y="3674"/>
                    <a:pt x="644" y="3669"/>
                    <a:pt x="670" y="3659"/>
                  </a:cubicBezTo>
                  <a:cubicBezTo>
                    <a:pt x="698" y="3921"/>
                    <a:pt x="817" y="4705"/>
                    <a:pt x="1033" y="4705"/>
                  </a:cubicBezTo>
                  <a:cubicBezTo>
                    <a:pt x="1084" y="4705"/>
                    <a:pt x="1140" y="4662"/>
                    <a:pt x="1201" y="4559"/>
                  </a:cubicBezTo>
                  <a:cubicBezTo>
                    <a:pt x="1247" y="4559"/>
                    <a:pt x="1293" y="4559"/>
                    <a:pt x="1316" y="4524"/>
                  </a:cubicBezTo>
                  <a:cubicBezTo>
                    <a:pt x="1335" y="4527"/>
                    <a:pt x="1354" y="4529"/>
                    <a:pt x="1372" y="4529"/>
                  </a:cubicBezTo>
                  <a:cubicBezTo>
                    <a:pt x="1429" y="4529"/>
                    <a:pt x="1480" y="4513"/>
                    <a:pt x="1524" y="4478"/>
                  </a:cubicBezTo>
                  <a:cubicBezTo>
                    <a:pt x="1536" y="4536"/>
                    <a:pt x="1570" y="4594"/>
                    <a:pt x="1605" y="4605"/>
                  </a:cubicBezTo>
                  <a:cubicBezTo>
                    <a:pt x="1640" y="4940"/>
                    <a:pt x="1524" y="5506"/>
                    <a:pt x="1928" y="5609"/>
                  </a:cubicBezTo>
                  <a:cubicBezTo>
                    <a:pt x="1974" y="5748"/>
                    <a:pt x="2090" y="5898"/>
                    <a:pt x="2240" y="5898"/>
                  </a:cubicBezTo>
                  <a:lnTo>
                    <a:pt x="2274" y="5898"/>
                  </a:lnTo>
                  <a:cubicBezTo>
                    <a:pt x="2237" y="6223"/>
                    <a:pt x="2527" y="6539"/>
                    <a:pt x="2731" y="6539"/>
                  </a:cubicBezTo>
                  <a:cubicBezTo>
                    <a:pt x="2846" y="6539"/>
                    <a:pt x="2933" y="6440"/>
                    <a:pt x="2921" y="6187"/>
                  </a:cubicBezTo>
                  <a:cubicBezTo>
                    <a:pt x="2621" y="5794"/>
                    <a:pt x="3175" y="4594"/>
                    <a:pt x="2494" y="4571"/>
                  </a:cubicBezTo>
                  <a:cubicBezTo>
                    <a:pt x="2504" y="4293"/>
                    <a:pt x="2514" y="3787"/>
                    <a:pt x="2210" y="3787"/>
                  </a:cubicBezTo>
                  <a:cubicBezTo>
                    <a:pt x="2160" y="3787"/>
                    <a:pt x="2101" y="3801"/>
                    <a:pt x="2032" y="3832"/>
                  </a:cubicBezTo>
                  <a:cubicBezTo>
                    <a:pt x="2001" y="3664"/>
                    <a:pt x="1988" y="3372"/>
                    <a:pt x="1778" y="3372"/>
                  </a:cubicBezTo>
                  <a:cubicBezTo>
                    <a:pt x="1757" y="3372"/>
                    <a:pt x="1734" y="3375"/>
                    <a:pt x="1709" y="3382"/>
                  </a:cubicBezTo>
                  <a:cubicBezTo>
                    <a:pt x="1767" y="3128"/>
                    <a:pt x="1593" y="2955"/>
                    <a:pt x="1351" y="2932"/>
                  </a:cubicBezTo>
                  <a:cubicBezTo>
                    <a:pt x="1293" y="2781"/>
                    <a:pt x="1339" y="2493"/>
                    <a:pt x="1109" y="2447"/>
                  </a:cubicBezTo>
                  <a:cubicBezTo>
                    <a:pt x="1120" y="1673"/>
                    <a:pt x="1120" y="969"/>
                    <a:pt x="1120" y="231"/>
                  </a:cubicBezTo>
                  <a:cubicBezTo>
                    <a:pt x="1007" y="69"/>
                    <a:pt x="920" y="0"/>
                    <a:pt x="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2"/>
            <p:cNvSpPr/>
            <p:nvPr/>
          </p:nvSpPr>
          <p:spPr>
            <a:xfrm>
              <a:off x="3522875" y="2424825"/>
              <a:ext cx="21400" cy="33750"/>
            </a:xfrm>
            <a:custGeom>
              <a:avLst/>
              <a:gdLst/>
              <a:ahLst/>
              <a:cxnLst/>
              <a:rect l="l" t="t" r="r" b="b"/>
              <a:pathLst>
                <a:path w="856" h="1350" extrusionOk="0">
                  <a:moveTo>
                    <a:pt x="494" y="1"/>
                  </a:moveTo>
                  <a:cubicBezTo>
                    <a:pt x="457" y="1"/>
                    <a:pt x="416" y="14"/>
                    <a:pt x="369" y="45"/>
                  </a:cubicBezTo>
                  <a:cubicBezTo>
                    <a:pt x="0" y="45"/>
                    <a:pt x="173" y="484"/>
                    <a:pt x="208" y="715"/>
                  </a:cubicBezTo>
                  <a:cubicBezTo>
                    <a:pt x="185" y="911"/>
                    <a:pt x="115" y="1326"/>
                    <a:pt x="416" y="1349"/>
                  </a:cubicBezTo>
                  <a:cubicBezTo>
                    <a:pt x="418" y="1350"/>
                    <a:pt x="421" y="1350"/>
                    <a:pt x="423" y="1350"/>
                  </a:cubicBezTo>
                  <a:cubicBezTo>
                    <a:pt x="753" y="1350"/>
                    <a:pt x="855"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2"/>
            <p:cNvSpPr/>
            <p:nvPr/>
          </p:nvSpPr>
          <p:spPr>
            <a:xfrm>
              <a:off x="3309900" y="2581475"/>
              <a:ext cx="29500" cy="44525"/>
            </a:xfrm>
            <a:custGeom>
              <a:avLst/>
              <a:gdLst/>
              <a:ahLst/>
              <a:cxnLst/>
              <a:rect l="l" t="t" r="r" b="b"/>
              <a:pathLst>
                <a:path w="1180" h="1781" extrusionOk="0">
                  <a:moveTo>
                    <a:pt x="497" y="1"/>
                  </a:moveTo>
                  <a:cubicBezTo>
                    <a:pt x="1" y="139"/>
                    <a:pt x="151" y="1028"/>
                    <a:pt x="35" y="1455"/>
                  </a:cubicBezTo>
                  <a:cubicBezTo>
                    <a:pt x="5" y="1667"/>
                    <a:pt x="165" y="1780"/>
                    <a:pt x="321" y="1780"/>
                  </a:cubicBezTo>
                  <a:cubicBezTo>
                    <a:pt x="462" y="1780"/>
                    <a:pt x="600" y="1687"/>
                    <a:pt x="589" y="1490"/>
                  </a:cubicBezTo>
                  <a:lnTo>
                    <a:pt x="589" y="1490"/>
                  </a:lnTo>
                  <a:cubicBezTo>
                    <a:pt x="689" y="1570"/>
                    <a:pt x="772" y="1604"/>
                    <a:pt x="840" y="1604"/>
                  </a:cubicBezTo>
                  <a:cubicBezTo>
                    <a:pt x="1180" y="1604"/>
                    <a:pt x="1113" y="749"/>
                    <a:pt x="612" y="682"/>
                  </a:cubicBezTo>
                  <a:cubicBezTo>
                    <a:pt x="555" y="462"/>
                    <a:pt x="739" y="116"/>
                    <a:pt x="4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2"/>
            <p:cNvSpPr/>
            <p:nvPr/>
          </p:nvSpPr>
          <p:spPr>
            <a:xfrm>
              <a:off x="3335275" y="2609900"/>
              <a:ext cx="75075" cy="63875"/>
            </a:xfrm>
            <a:custGeom>
              <a:avLst/>
              <a:gdLst/>
              <a:ahLst/>
              <a:cxnLst/>
              <a:rect l="l" t="t" r="r" b="b"/>
              <a:pathLst>
                <a:path w="3003" h="2555" extrusionOk="0">
                  <a:moveTo>
                    <a:pt x="1525" y="1184"/>
                  </a:moveTo>
                  <a:lnTo>
                    <a:pt x="1537" y="1195"/>
                  </a:lnTo>
                  <a:cubicBezTo>
                    <a:pt x="1525" y="1195"/>
                    <a:pt x="1525" y="1195"/>
                    <a:pt x="1525" y="1184"/>
                  </a:cubicBezTo>
                  <a:close/>
                  <a:moveTo>
                    <a:pt x="263" y="0"/>
                  </a:moveTo>
                  <a:cubicBezTo>
                    <a:pt x="174" y="0"/>
                    <a:pt x="94" y="64"/>
                    <a:pt x="94" y="214"/>
                  </a:cubicBezTo>
                  <a:cubicBezTo>
                    <a:pt x="181" y="432"/>
                    <a:pt x="1" y="958"/>
                    <a:pt x="349" y="958"/>
                  </a:cubicBezTo>
                  <a:cubicBezTo>
                    <a:pt x="370" y="958"/>
                    <a:pt x="392" y="957"/>
                    <a:pt x="417" y="953"/>
                  </a:cubicBezTo>
                  <a:cubicBezTo>
                    <a:pt x="449" y="1104"/>
                    <a:pt x="602" y="1190"/>
                    <a:pt x="751" y="1190"/>
                  </a:cubicBezTo>
                  <a:cubicBezTo>
                    <a:pt x="818" y="1190"/>
                    <a:pt x="883" y="1173"/>
                    <a:pt x="936" y="1137"/>
                  </a:cubicBezTo>
                  <a:cubicBezTo>
                    <a:pt x="971" y="1155"/>
                    <a:pt x="1011" y="1163"/>
                    <a:pt x="1053" y="1163"/>
                  </a:cubicBezTo>
                  <a:cubicBezTo>
                    <a:pt x="1095" y="1163"/>
                    <a:pt x="1138" y="1155"/>
                    <a:pt x="1179" y="1137"/>
                  </a:cubicBezTo>
                  <a:cubicBezTo>
                    <a:pt x="1189" y="1339"/>
                    <a:pt x="1357" y="1531"/>
                    <a:pt x="1522" y="1531"/>
                  </a:cubicBezTo>
                  <a:cubicBezTo>
                    <a:pt x="1546" y="1531"/>
                    <a:pt x="1571" y="1527"/>
                    <a:pt x="1594" y="1518"/>
                  </a:cubicBezTo>
                  <a:cubicBezTo>
                    <a:pt x="1687" y="1507"/>
                    <a:pt x="1756" y="1426"/>
                    <a:pt x="1756" y="1334"/>
                  </a:cubicBezTo>
                  <a:cubicBezTo>
                    <a:pt x="1825" y="1449"/>
                    <a:pt x="1987" y="1541"/>
                    <a:pt x="2229" y="1576"/>
                  </a:cubicBezTo>
                  <a:cubicBezTo>
                    <a:pt x="2160" y="1761"/>
                    <a:pt x="2344" y="2003"/>
                    <a:pt x="2287" y="2165"/>
                  </a:cubicBezTo>
                  <a:cubicBezTo>
                    <a:pt x="2183" y="2372"/>
                    <a:pt x="2365" y="2554"/>
                    <a:pt x="2555" y="2554"/>
                  </a:cubicBezTo>
                  <a:cubicBezTo>
                    <a:pt x="2618" y="2554"/>
                    <a:pt x="2682" y="2534"/>
                    <a:pt x="2737" y="2488"/>
                  </a:cubicBezTo>
                  <a:cubicBezTo>
                    <a:pt x="3002" y="2165"/>
                    <a:pt x="2829" y="1576"/>
                    <a:pt x="2506" y="1414"/>
                  </a:cubicBezTo>
                  <a:lnTo>
                    <a:pt x="2506" y="849"/>
                  </a:lnTo>
                  <a:cubicBezTo>
                    <a:pt x="2470" y="731"/>
                    <a:pt x="2372" y="683"/>
                    <a:pt x="2256" y="683"/>
                  </a:cubicBezTo>
                  <a:cubicBezTo>
                    <a:pt x="1998" y="683"/>
                    <a:pt x="1650" y="922"/>
                    <a:pt x="1698" y="1160"/>
                  </a:cubicBezTo>
                  <a:cubicBezTo>
                    <a:pt x="1580" y="977"/>
                    <a:pt x="1572" y="553"/>
                    <a:pt x="1290" y="553"/>
                  </a:cubicBezTo>
                  <a:cubicBezTo>
                    <a:pt x="1270" y="553"/>
                    <a:pt x="1248" y="556"/>
                    <a:pt x="1225" y="560"/>
                  </a:cubicBezTo>
                  <a:cubicBezTo>
                    <a:pt x="1150" y="411"/>
                    <a:pt x="998" y="238"/>
                    <a:pt x="837" y="238"/>
                  </a:cubicBezTo>
                  <a:cubicBezTo>
                    <a:pt x="774" y="238"/>
                    <a:pt x="709" y="264"/>
                    <a:pt x="648" y="329"/>
                  </a:cubicBezTo>
                  <a:cubicBezTo>
                    <a:pt x="602" y="306"/>
                    <a:pt x="555" y="272"/>
                    <a:pt x="498" y="272"/>
                  </a:cubicBezTo>
                  <a:cubicBezTo>
                    <a:pt x="511" y="108"/>
                    <a:pt x="380" y="0"/>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2"/>
            <p:cNvSpPr/>
            <p:nvPr/>
          </p:nvSpPr>
          <p:spPr>
            <a:xfrm>
              <a:off x="3308225" y="2665900"/>
              <a:ext cx="56950" cy="27075"/>
            </a:xfrm>
            <a:custGeom>
              <a:avLst/>
              <a:gdLst/>
              <a:ahLst/>
              <a:cxnLst/>
              <a:rect l="l" t="t" r="r" b="b"/>
              <a:pathLst>
                <a:path w="2278" h="1083" extrusionOk="0">
                  <a:moveTo>
                    <a:pt x="1376" y="0"/>
                  </a:moveTo>
                  <a:cubicBezTo>
                    <a:pt x="1236" y="0"/>
                    <a:pt x="1080" y="88"/>
                    <a:pt x="945" y="156"/>
                  </a:cubicBezTo>
                  <a:cubicBezTo>
                    <a:pt x="921" y="143"/>
                    <a:pt x="895" y="138"/>
                    <a:pt x="869" y="138"/>
                  </a:cubicBezTo>
                  <a:cubicBezTo>
                    <a:pt x="797" y="138"/>
                    <a:pt x="725" y="183"/>
                    <a:pt x="691" y="259"/>
                  </a:cubicBezTo>
                  <a:cubicBezTo>
                    <a:pt x="1" y="324"/>
                    <a:pt x="499" y="792"/>
                    <a:pt x="899" y="792"/>
                  </a:cubicBezTo>
                  <a:cubicBezTo>
                    <a:pt x="1001" y="792"/>
                    <a:pt x="1096" y="761"/>
                    <a:pt x="1164" y="687"/>
                  </a:cubicBezTo>
                  <a:cubicBezTo>
                    <a:pt x="1233" y="825"/>
                    <a:pt x="1326" y="940"/>
                    <a:pt x="1487" y="940"/>
                  </a:cubicBezTo>
                  <a:cubicBezTo>
                    <a:pt x="1568" y="1041"/>
                    <a:pt x="1650" y="1082"/>
                    <a:pt x="1727" y="1082"/>
                  </a:cubicBezTo>
                  <a:cubicBezTo>
                    <a:pt x="2048" y="1082"/>
                    <a:pt x="2277" y="371"/>
                    <a:pt x="1914" y="259"/>
                  </a:cubicBezTo>
                  <a:cubicBezTo>
                    <a:pt x="1871" y="191"/>
                    <a:pt x="1796" y="154"/>
                    <a:pt x="1718" y="154"/>
                  </a:cubicBezTo>
                  <a:cubicBezTo>
                    <a:pt x="1691" y="154"/>
                    <a:pt x="1664" y="158"/>
                    <a:pt x="1637" y="167"/>
                  </a:cubicBezTo>
                  <a:cubicBezTo>
                    <a:pt x="1566" y="43"/>
                    <a:pt x="1475" y="0"/>
                    <a:pt x="13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2"/>
            <p:cNvSpPr/>
            <p:nvPr/>
          </p:nvSpPr>
          <p:spPr>
            <a:xfrm>
              <a:off x="3295875" y="2664775"/>
              <a:ext cx="26350" cy="22050"/>
            </a:xfrm>
            <a:custGeom>
              <a:avLst/>
              <a:gdLst/>
              <a:ahLst/>
              <a:cxnLst/>
              <a:rect l="l" t="t" r="r" b="b"/>
              <a:pathLst>
                <a:path w="1054" h="882" extrusionOk="0">
                  <a:moveTo>
                    <a:pt x="730" y="1"/>
                  </a:moveTo>
                  <a:cubicBezTo>
                    <a:pt x="666" y="1"/>
                    <a:pt x="576" y="36"/>
                    <a:pt x="458" y="120"/>
                  </a:cubicBezTo>
                  <a:cubicBezTo>
                    <a:pt x="446" y="131"/>
                    <a:pt x="435" y="143"/>
                    <a:pt x="435" y="154"/>
                  </a:cubicBezTo>
                  <a:cubicBezTo>
                    <a:pt x="383" y="126"/>
                    <a:pt x="337" y="113"/>
                    <a:pt x="297" y="113"/>
                  </a:cubicBezTo>
                  <a:cubicBezTo>
                    <a:pt x="1" y="113"/>
                    <a:pt x="37" y="820"/>
                    <a:pt x="342" y="882"/>
                  </a:cubicBezTo>
                  <a:cubicBezTo>
                    <a:pt x="344" y="882"/>
                    <a:pt x="347" y="882"/>
                    <a:pt x="349" y="882"/>
                  </a:cubicBezTo>
                  <a:cubicBezTo>
                    <a:pt x="750" y="882"/>
                    <a:pt x="1053" y="1"/>
                    <a:pt x="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2"/>
            <p:cNvSpPr/>
            <p:nvPr/>
          </p:nvSpPr>
          <p:spPr>
            <a:xfrm>
              <a:off x="3272150" y="2652050"/>
              <a:ext cx="29825" cy="22525"/>
            </a:xfrm>
            <a:custGeom>
              <a:avLst/>
              <a:gdLst/>
              <a:ahLst/>
              <a:cxnLst/>
              <a:rect l="l" t="t" r="r" b="b"/>
              <a:pathLst>
                <a:path w="1193" h="901" extrusionOk="0">
                  <a:moveTo>
                    <a:pt x="853" y="1"/>
                  </a:moveTo>
                  <a:cubicBezTo>
                    <a:pt x="520" y="1"/>
                    <a:pt x="1" y="513"/>
                    <a:pt x="529" y="756"/>
                  </a:cubicBezTo>
                  <a:cubicBezTo>
                    <a:pt x="565" y="851"/>
                    <a:pt x="659" y="900"/>
                    <a:pt x="753" y="900"/>
                  </a:cubicBezTo>
                  <a:cubicBezTo>
                    <a:pt x="841" y="900"/>
                    <a:pt x="929" y="857"/>
                    <a:pt x="968" y="767"/>
                  </a:cubicBezTo>
                  <a:cubicBezTo>
                    <a:pt x="1193" y="195"/>
                    <a:pt x="1058" y="1"/>
                    <a:pt x="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2"/>
            <p:cNvSpPr/>
            <p:nvPr/>
          </p:nvSpPr>
          <p:spPr>
            <a:xfrm>
              <a:off x="3286825" y="2714150"/>
              <a:ext cx="30000" cy="45475"/>
            </a:xfrm>
            <a:custGeom>
              <a:avLst/>
              <a:gdLst/>
              <a:ahLst/>
              <a:cxnLst/>
              <a:rect l="l" t="t" r="r" b="b"/>
              <a:pathLst>
                <a:path w="1200" h="1819" extrusionOk="0">
                  <a:moveTo>
                    <a:pt x="259" y="1"/>
                  </a:moveTo>
                  <a:cubicBezTo>
                    <a:pt x="1" y="1"/>
                    <a:pt x="24" y="833"/>
                    <a:pt x="69" y="1111"/>
                  </a:cubicBezTo>
                  <a:cubicBezTo>
                    <a:pt x="48" y="1264"/>
                    <a:pt x="159" y="1693"/>
                    <a:pt x="453" y="1693"/>
                  </a:cubicBezTo>
                  <a:cubicBezTo>
                    <a:pt x="471" y="1693"/>
                    <a:pt x="489" y="1692"/>
                    <a:pt x="508" y="1688"/>
                  </a:cubicBezTo>
                  <a:cubicBezTo>
                    <a:pt x="581" y="1779"/>
                    <a:pt x="681" y="1819"/>
                    <a:pt x="780" y="1819"/>
                  </a:cubicBezTo>
                  <a:cubicBezTo>
                    <a:pt x="994" y="1819"/>
                    <a:pt x="1199" y="1633"/>
                    <a:pt x="1097" y="1388"/>
                  </a:cubicBezTo>
                  <a:cubicBezTo>
                    <a:pt x="1153" y="1243"/>
                    <a:pt x="1046" y="1065"/>
                    <a:pt x="881" y="1065"/>
                  </a:cubicBezTo>
                  <a:cubicBezTo>
                    <a:pt x="876" y="1065"/>
                    <a:pt x="871" y="1065"/>
                    <a:pt x="866" y="1065"/>
                  </a:cubicBezTo>
                  <a:cubicBezTo>
                    <a:pt x="797" y="776"/>
                    <a:pt x="577" y="523"/>
                    <a:pt x="554" y="234"/>
                  </a:cubicBezTo>
                  <a:cubicBezTo>
                    <a:pt x="429" y="68"/>
                    <a:pt x="333" y="1"/>
                    <a:pt x="2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2"/>
            <p:cNvSpPr/>
            <p:nvPr/>
          </p:nvSpPr>
          <p:spPr>
            <a:xfrm>
              <a:off x="3322600" y="2698275"/>
              <a:ext cx="78600" cy="67850"/>
            </a:xfrm>
            <a:custGeom>
              <a:avLst/>
              <a:gdLst/>
              <a:ahLst/>
              <a:cxnLst/>
              <a:rect l="l" t="t" r="r" b="b"/>
              <a:pathLst>
                <a:path w="3144" h="2714" extrusionOk="0">
                  <a:moveTo>
                    <a:pt x="2020" y="2416"/>
                  </a:moveTo>
                  <a:cubicBezTo>
                    <a:pt x="2020" y="2421"/>
                    <a:pt x="2020" y="2426"/>
                    <a:pt x="2022" y="2430"/>
                  </a:cubicBezTo>
                  <a:lnTo>
                    <a:pt x="2022" y="2430"/>
                  </a:lnTo>
                  <a:cubicBezTo>
                    <a:pt x="2015" y="2426"/>
                    <a:pt x="2013" y="2423"/>
                    <a:pt x="2020" y="2416"/>
                  </a:cubicBezTo>
                  <a:close/>
                  <a:moveTo>
                    <a:pt x="510" y="1"/>
                  </a:moveTo>
                  <a:cubicBezTo>
                    <a:pt x="437" y="1"/>
                    <a:pt x="363" y="30"/>
                    <a:pt x="312" y="96"/>
                  </a:cubicBezTo>
                  <a:cubicBezTo>
                    <a:pt x="81" y="419"/>
                    <a:pt x="139" y="707"/>
                    <a:pt x="139" y="1019"/>
                  </a:cubicBezTo>
                  <a:cubicBezTo>
                    <a:pt x="171" y="1282"/>
                    <a:pt x="1" y="1832"/>
                    <a:pt x="354" y="1832"/>
                  </a:cubicBezTo>
                  <a:cubicBezTo>
                    <a:pt x="389" y="1832"/>
                    <a:pt x="428" y="1827"/>
                    <a:pt x="474" y="1815"/>
                  </a:cubicBezTo>
                  <a:cubicBezTo>
                    <a:pt x="518" y="1832"/>
                    <a:pt x="563" y="1840"/>
                    <a:pt x="608" y="1840"/>
                  </a:cubicBezTo>
                  <a:cubicBezTo>
                    <a:pt x="718" y="1840"/>
                    <a:pt x="824" y="1793"/>
                    <a:pt x="889" y="1712"/>
                  </a:cubicBezTo>
                  <a:cubicBezTo>
                    <a:pt x="926" y="1895"/>
                    <a:pt x="1086" y="2165"/>
                    <a:pt x="1283" y="2165"/>
                  </a:cubicBezTo>
                  <a:cubicBezTo>
                    <a:pt x="1335" y="2165"/>
                    <a:pt x="1388" y="2147"/>
                    <a:pt x="1443" y="2104"/>
                  </a:cubicBezTo>
                  <a:cubicBezTo>
                    <a:pt x="1443" y="2300"/>
                    <a:pt x="1571" y="2555"/>
                    <a:pt x="1727" y="2555"/>
                  </a:cubicBezTo>
                  <a:cubicBezTo>
                    <a:pt x="1792" y="2555"/>
                    <a:pt x="1861" y="2512"/>
                    <a:pt x="1928" y="2404"/>
                  </a:cubicBezTo>
                  <a:lnTo>
                    <a:pt x="1928" y="2404"/>
                  </a:lnTo>
                  <a:cubicBezTo>
                    <a:pt x="1917" y="2485"/>
                    <a:pt x="1940" y="2554"/>
                    <a:pt x="2020" y="2600"/>
                  </a:cubicBezTo>
                  <a:cubicBezTo>
                    <a:pt x="2032" y="2612"/>
                    <a:pt x="2067" y="2612"/>
                    <a:pt x="2090" y="2612"/>
                  </a:cubicBezTo>
                  <a:cubicBezTo>
                    <a:pt x="2131" y="2681"/>
                    <a:pt x="2215" y="2713"/>
                    <a:pt x="2300" y="2713"/>
                  </a:cubicBezTo>
                  <a:cubicBezTo>
                    <a:pt x="2429" y="2713"/>
                    <a:pt x="2563" y="2640"/>
                    <a:pt x="2563" y="2508"/>
                  </a:cubicBezTo>
                  <a:cubicBezTo>
                    <a:pt x="2671" y="2653"/>
                    <a:pt x="2772" y="2711"/>
                    <a:pt x="2854" y="2711"/>
                  </a:cubicBezTo>
                  <a:cubicBezTo>
                    <a:pt x="3054" y="2711"/>
                    <a:pt x="3143" y="2367"/>
                    <a:pt x="2955" y="2081"/>
                  </a:cubicBezTo>
                  <a:cubicBezTo>
                    <a:pt x="2949" y="1762"/>
                    <a:pt x="2814" y="1645"/>
                    <a:pt x="2629" y="1645"/>
                  </a:cubicBezTo>
                  <a:cubicBezTo>
                    <a:pt x="2486" y="1645"/>
                    <a:pt x="2313" y="1715"/>
                    <a:pt x="2147" y="1815"/>
                  </a:cubicBezTo>
                  <a:cubicBezTo>
                    <a:pt x="2136" y="1804"/>
                    <a:pt x="2124" y="1804"/>
                    <a:pt x="2101" y="1792"/>
                  </a:cubicBezTo>
                  <a:cubicBezTo>
                    <a:pt x="2139" y="1650"/>
                    <a:pt x="2075" y="1452"/>
                    <a:pt x="1941" y="1452"/>
                  </a:cubicBezTo>
                  <a:cubicBezTo>
                    <a:pt x="1913" y="1452"/>
                    <a:pt x="1882" y="1461"/>
                    <a:pt x="1847" y="1481"/>
                  </a:cubicBezTo>
                  <a:lnTo>
                    <a:pt x="1813" y="1481"/>
                  </a:lnTo>
                  <a:cubicBezTo>
                    <a:pt x="1797" y="1321"/>
                    <a:pt x="1693" y="1217"/>
                    <a:pt x="1565" y="1217"/>
                  </a:cubicBezTo>
                  <a:cubicBezTo>
                    <a:pt x="1508" y="1217"/>
                    <a:pt x="1446" y="1238"/>
                    <a:pt x="1386" y="1284"/>
                  </a:cubicBezTo>
                  <a:cubicBezTo>
                    <a:pt x="1394" y="1172"/>
                    <a:pt x="1298" y="1078"/>
                    <a:pt x="1196" y="1078"/>
                  </a:cubicBezTo>
                  <a:cubicBezTo>
                    <a:pt x="1163" y="1078"/>
                    <a:pt x="1128" y="1088"/>
                    <a:pt x="1097" y="1111"/>
                  </a:cubicBezTo>
                  <a:cubicBezTo>
                    <a:pt x="1056" y="1053"/>
                    <a:pt x="996" y="1026"/>
                    <a:pt x="938" y="1026"/>
                  </a:cubicBezTo>
                  <a:cubicBezTo>
                    <a:pt x="846" y="1026"/>
                    <a:pt x="758" y="1091"/>
                    <a:pt x="751" y="1204"/>
                  </a:cubicBezTo>
                  <a:cubicBezTo>
                    <a:pt x="658" y="915"/>
                    <a:pt x="912" y="580"/>
                    <a:pt x="762" y="315"/>
                  </a:cubicBezTo>
                  <a:cubicBezTo>
                    <a:pt x="825" y="134"/>
                    <a:pt x="668" y="1"/>
                    <a:pt x="5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2"/>
            <p:cNvSpPr/>
            <p:nvPr/>
          </p:nvSpPr>
          <p:spPr>
            <a:xfrm>
              <a:off x="3253975" y="2757500"/>
              <a:ext cx="75575" cy="60250"/>
            </a:xfrm>
            <a:custGeom>
              <a:avLst/>
              <a:gdLst/>
              <a:ahLst/>
              <a:cxnLst/>
              <a:rect l="l" t="t" r="r" b="b"/>
              <a:pathLst>
                <a:path w="3023" h="2410" extrusionOk="0">
                  <a:moveTo>
                    <a:pt x="569" y="1"/>
                  </a:moveTo>
                  <a:cubicBezTo>
                    <a:pt x="311" y="1"/>
                    <a:pt x="0" y="787"/>
                    <a:pt x="448" y="912"/>
                  </a:cubicBezTo>
                  <a:cubicBezTo>
                    <a:pt x="476" y="1034"/>
                    <a:pt x="594" y="1104"/>
                    <a:pt x="717" y="1104"/>
                  </a:cubicBezTo>
                  <a:cubicBezTo>
                    <a:pt x="805" y="1104"/>
                    <a:pt x="894" y="1070"/>
                    <a:pt x="956" y="993"/>
                  </a:cubicBezTo>
                  <a:cubicBezTo>
                    <a:pt x="968" y="995"/>
                    <a:pt x="980" y="996"/>
                    <a:pt x="992" y="996"/>
                  </a:cubicBezTo>
                  <a:cubicBezTo>
                    <a:pt x="1049" y="996"/>
                    <a:pt x="1105" y="974"/>
                    <a:pt x="1153" y="935"/>
                  </a:cubicBezTo>
                  <a:cubicBezTo>
                    <a:pt x="1183" y="1065"/>
                    <a:pt x="1290" y="1212"/>
                    <a:pt x="1423" y="1212"/>
                  </a:cubicBezTo>
                  <a:cubicBezTo>
                    <a:pt x="1444" y="1212"/>
                    <a:pt x="1465" y="1209"/>
                    <a:pt x="1487" y="1201"/>
                  </a:cubicBezTo>
                  <a:lnTo>
                    <a:pt x="1487" y="1201"/>
                  </a:lnTo>
                  <a:cubicBezTo>
                    <a:pt x="1531" y="1398"/>
                    <a:pt x="1481" y="1805"/>
                    <a:pt x="1774" y="1805"/>
                  </a:cubicBezTo>
                  <a:cubicBezTo>
                    <a:pt x="1789" y="1805"/>
                    <a:pt x="1805" y="1803"/>
                    <a:pt x="1822" y="1801"/>
                  </a:cubicBezTo>
                  <a:cubicBezTo>
                    <a:pt x="1839" y="1927"/>
                    <a:pt x="1954" y="2011"/>
                    <a:pt x="2069" y="2011"/>
                  </a:cubicBezTo>
                  <a:cubicBezTo>
                    <a:pt x="2111" y="2011"/>
                    <a:pt x="2154" y="1999"/>
                    <a:pt x="2191" y="1974"/>
                  </a:cubicBezTo>
                  <a:lnTo>
                    <a:pt x="2191" y="1974"/>
                  </a:lnTo>
                  <a:cubicBezTo>
                    <a:pt x="2126" y="2172"/>
                    <a:pt x="2259" y="2410"/>
                    <a:pt x="2412" y="2410"/>
                  </a:cubicBezTo>
                  <a:cubicBezTo>
                    <a:pt x="2474" y="2410"/>
                    <a:pt x="2539" y="2371"/>
                    <a:pt x="2595" y="2274"/>
                  </a:cubicBezTo>
                  <a:cubicBezTo>
                    <a:pt x="2676" y="1917"/>
                    <a:pt x="3022" y="1293"/>
                    <a:pt x="2653" y="1062"/>
                  </a:cubicBezTo>
                  <a:cubicBezTo>
                    <a:pt x="2724" y="811"/>
                    <a:pt x="2560" y="539"/>
                    <a:pt x="2375" y="539"/>
                  </a:cubicBezTo>
                  <a:cubicBezTo>
                    <a:pt x="2288" y="539"/>
                    <a:pt x="2196" y="599"/>
                    <a:pt x="2122" y="751"/>
                  </a:cubicBezTo>
                  <a:cubicBezTo>
                    <a:pt x="2086" y="709"/>
                    <a:pt x="2035" y="691"/>
                    <a:pt x="1982" y="691"/>
                  </a:cubicBezTo>
                  <a:cubicBezTo>
                    <a:pt x="1918" y="691"/>
                    <a:pt x="1850" y="718"/>
                    <a:pt x="1799" y="762"/>
                  </a:cubicBezTo>
                  <a:cubicBezTo>
                    <a:pt x="1764" y="705"/>
                    <a:pt x="1695" y="682"/>
                    <a:pt x="1614" y="682"/>
                  </a:cubicBezTo>
                  <a:cubicBezTo>
                    <a:pt x="1606" y="570"/>
                    <a:pt x="1514" y="490"/>
                    <a:pt x="1415" y="490"/>
                  </a:cubicBezTo>
                  <a:cubicBezTo>
                    <a:pt x="1381" y="490"/>
                    <a:pt x="1347" y="499"/>
                    <a:pt x="1314" y="520"/>
                  </a:cubicBezTo>
                  <a:cubicBezTo>
                    <a:pt x="1365" y="376"/>
                    <a:pt x="1271" y="224"/>
                    <a:pt x="1128" y="224"/>
                  </a:cubicBezTo>
                  <a:cubicBezTo>
                    <a:pt x="1110" y="224"/>
                    <a:pt x="1091" y="226"/>
                    <a:pt x="1072" y="231"/>
                  </a:cubicBezTo>
                  <a:cubicBezTo>
                    <a:pt x="1029" y="194"/>
                    <a:pt x="980" y="179"/>
                    <a:pt x="929" y="179"/>
                  </a:cubicBezTo>
                  <a:cubicBezTo>
                    <a:pt x="870" y="179"/>
                    <a:pt x="810" y="200"/>
                    <a:pt x="760" y="231"/>
                  </a:cubicBezTo>
                  <a:cubicBezTo>
                    <a:pt x="714" y="66"/>
                    <a:pt x="643" y="1"/>
                    <a:pt x="5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2"/>
            <p:cNvSpPr/>
            <p:nvPr/>
          </p:nvSpPr>
          <p:spPr>
            <a:xfrm>
              <a:off x="3194475" y="2640225"/>
              <a:ext cx="92350" cy="137975"/>
            </a:xfrm>
            <a:custGeom>
              <a:avLst/>
              <a:gdLst/>
              <a:ahLst/>
              <a:cxnLst/>
              <a:rect l="l" t="t" r="r" b="b"/>
              <a:pathLst>
                <a:path w="3694" h="5519" extrusionOk="0">
                  <a:moveTo>
                    <a:pt x="2816" y="1"/>
                  </a:moveTo>
                  <a:cubicBezTo>
                    <a:pt x="2606" y="1"/>
                    <a:pt x="2413" y="276"/>
                    <a:pt x="2505" y="582"/>
                  </a:cubicBezTo>
                  <a:cubicBezTo>
                    <a:pt x="2309" y="582"/>
                    <a:pt x="2217" y="779"/>
                    <a:pt x="2217" y="952"/>
                  </a:cubicBezTo>
                  <a:cubicBezTo>
                    <a:pt x="2163" y="863"/>
                    <a:pt x="2094" y="827"/>
                    <a:pt x="2025" y="827"/>
                  </a:cubicBezTo>
                  <a:cubicBezTo>
                    <a:pt x="1872" y="827"/>
                    <a:pt x="1726" y="1010"/>
                    <a:pt x="1790" y="1194"/>
                  </a:cubicBezTo>
                  <a:cubicBezTo>
                    <a:pt x="1674" y="1598"/>
                    <a:pt x="1582" y="2117"/>
                    <a:pt x="1640" y="2545"/>
                  </a:cubicBezTo>
                  <a:cubicBezTo>
                    <a:pt x="1640" y="2602"/>
                    <a:pt x="1674" y="2660"/>
                    <a:pt x="1686" y="2718"/>
                  </a:cubicBezTo>
                  <a:cubicBezTo>
                    <a:pt x="1628" y="2949"/>
                    <a:pt x="1640" y="3191"/>
                    <a:pt x="1628" y="3433"/>
                  </a:cubicBezTo>
                  <a:cubicBezTo>
                    <a:pt x="1541" y="3419"/>
                    <a:pt x="1462" y="3412"/>
                    <a:pt x="1390" y="3412"/>
                  </a:cubicBezTo>
                  <a:cubicBezTo>
                    <a:pt x="949" y="3412"/>
                    <a:pt x="826" y="3674"/>
                    <a:pt x="1293" y="4022"/>
                  </a:cubicBezTo>
                  <a:cubicBezTo>
                    <a:pt x="1278" y="4019"/>
                    <a:pt x="1263" y="4017"/>
                    <a:pt x="1247" y="4017"/>
                  </a:cubicBezTo>
                  <a:cubicBezTo>
                    <a:pt x="1160" y="4017"/>
                    <a:pt x="1077" y="4072"/>
                    <a:pt x="1028" y="4161"/>
                  </a:cubicBezTo>
                  <a:cubicBezTo>
                    <a:pt x="1005" y="4057"/>
                    <a:pt x="935" y="3964"/>
                    <a:pt x="820" y="3964"/>
                  </a:cubicBezTo>
                  <a:cubicBezTo>
                    <a:pt x="761" y="3878"/>
                    <a:pt x="690" y="3842"/>
                    <a:pt x="621" y="3842"/>
                  </a:cubicBezTo>
                  <a:cubicBezTo>
                    <a:pt x="457" y="3842"/>
                    <a:pt x="299" y="4039"/>
                    <a:pt x="324" y="4241"/>
                  </a:cubicBezTo>
                  <a:cubicBezTo>
                    <a:pt x="1" y="4241"/>
                    <a:pt x="12" y="5061"/>
                    <a:pt x="220" y="5199"/>
                  </a:cubicBezTo>
                  <a:cubicBezTo>
                    <a:pt x="230" y="5419"/>
                    <a:pt x="376" y="5519"/>
                    <a:pt x="526" y="5519"/>
                  </a:cubicBezTo>
                  <a:cubicBezTo>
                    <a:pt x="716" y="5519"/>
                    <a:pt x="913" y="5361"/>
                    <a:pt x="855" y="5084"/>
                  </a:cubicBezTo>
                  <a:lnTo>
                    <a:pt x="855" y="5084"/>
                  </a:lnTo>
                  <a:cubicBezTo>
                    <a:pt x="885" y="5100"/>
                    <a:pt x="916" y="5108"/>
                    <a:pt x="947" y="5108"/>
                  </a:cubicBezTo>
                  <a:cubicBezTo>
                    <a:pt x="1066" y="5108"/>
                    <a:pt x="1176" y="4996"/>
                    <a:pt x="1212" y="4876"/>
                  </a:cubicBezTo>
                  <a:cubicBezTo>
                    <a:pt x="1259" y="4929"/>
                    <a:pt x="1311" y="4951"/>
                    <a:pt x="1365" y="4951"/>
                  </a:cubicBezTo>
                  <a:cubicBezTo>
                    <a:pt x="1498" y="4951"/>
                    <a:pt x="1633" y="4815"/>
                    <a:pt x="1674" y="4691"/>
                  </a:cubicBezTo>
                  <a:cubicBezTo>
                    <a:pt x="1707" y="4821"/>
                    <a:pt x="1810" y="4971"/>
                    <a:pt x="1946" y="4971"/>
                  </a:cubicBezTo>
                  <a:cubicBezTo>
                    <a:pt x="1955" y="4971"/>
                    <a:pt x="1965" y="4970"/>
                    <a:pt x="1974" y="4969"/>
                  </a:cubicBezTo>
                  <a:lnTo>
                    <a:pt x="1974" y="4969"/>
                  </a:lnTo>
                  <a:cubicBezTo>
                    <a:pt x="1883" y="5160"/>
                    <a:pt x="1965" y="5453"/>
                    <a:pt x="2146" y="5453"/>
                  </a:cubicBezTo>
                  <a:cubicBezTo>
                    <a:pt x="2194" y="5453"/>
                    <a:pt x="2249" y="5432"/>
                    <a:pt x="2309" y="5384"/>
                  </a:cubicBezTo>
                  <a:cubicBezTo>
                    <a:pt x="2528" y="5049"/>
                    <a:pt x="2667" y="4368"/>
                    <a:pt x="2274" y="4334"/>
                  </a:cubicBezTo>
                  <a:cubicBezTo>
                    <a:pt x="2334" y="4181"/>
                    <a:pt x="2213" y="4041"/>
                    <a:pt x="2085" y="4041"/>
                  </a:cubicBezTo>
                  <a:cubicBezTo>
                    <a:pt x="2039" y="4041"/>
                    <a:pt x="1991" y="4060"/>
                    <a:pt x="1951" y="4103"/>
                  </a:cubicBezTo>
                  <a:cubicBezTo>
                    <a:pt x="1951" y="4080"/>
                    <a:pt x="1928" y="4080"/>
                    <a:pt x="1928" y="4068"/>
                  </a:cubicBezTo>
                  <a:lnTo>
                    <a:pt x="1928" y="4022"/>
                  </a:lnTo>
                  <a:cubicBezTo>
                    <a:pt x="2020" y="3964"/>
                    <a:pt x="2009" y="3837"/>
                    <a:pt x="2020" y="3733"/>
                  </a:cubicBezTo>
                  <a:cubicBezTo>
                    <a:pt x="2136" y="3722"/>
                    <a:pt x="2182" y="3526"/>
                    <a:pt x="2078" y="3468"/>
                  </a:cubicBezTo>
                  <a:cubicBezTo>
                    <a:pt x="2078" y="3410"/>
                    <a:pt x="2090" y="3353"/>
                    <a:pt x="2090" y="3272"/>
                  </a:cubicBezTo>
                  <a:cubicBezTo>
                    <a:pt x="2309" y="3214"/>
                    <a:pt x="2274" y="2960"/>
                    <a:pt x="2251" y="2775"/>
                  </a:cubicBezTo>
                  <a:cubicBezTo>
                    <a:pt x="2367" y="2660"/>
                    <a:pt x="2321" y="2452"/>
                    <a:pt x="2309" y="2314"/>
                  </a:cubicBezTo>
                  <a:cubicBezTo>
                    <a:pt x="2401" y="2291"/>
                    <a:pt x="2471" y="2221"/>
                    <a:pt x="2494" y="2141"/>
                  </a:cubicBezTo>
                  <a:cubicBezTo>
                    <a:pt x="2551" y="1967"/>
                    <a:pt x="2609" y="1806"/>
                    <a:pt x="2655" y="1633"/>
                  </a:cubicBezTo>
                  <a:cubicBezTo>
                    <a:pt x="2725" y="1621"/>
                    <a:pt x="2805" y="1575"/>
                    <a:pt x="2840" y="1506"/>
                  </a:cubicBezTo>
                  <a:cubicBezTo>
                    <a:pt x="2875" y="1425"/>
                    <a:pt x="2875" y="1367"/>
                    <a:pt x="2863" y="1333"/>
                  </a:cubicBezTo>
                  <a:cubicBezTo>
                    <a:pt x="3163" y="1275"/>
                    <a:pt x="3094" y="929"/>
                    <a:pt x="3267" y="709"/>
                  </a:cubicBezTo>
                  <a:cubicBezTo>
                    <a:pt x="3307" y="721"/>
                    <a:pt x="3343" y="727"/>
                    <a:pt x="3374" y="727"/>
                  </a:cubicBezTo>
                  <a:cubicBezTo>
                    <a:pt x="3693" y="727"/>
                    <a:pt x="3553" y="153"/>
                    <a:pt x="3298" y="153"/>
                  </a:cubicBezTo>
                  <a:cubicBezTo>
                    <a:pt x="3242" y="153"/>
                    <a:pt x="3180" y="180"/>
                    <a:pt x="3117" y="248"/>
                  </a:cubicBezTo>
                  <a:cubicBezTo>
                    <a:pt x="3035" y="72"/>
                    <a:pt x="2923" y="1"/>
                    <a:pt x="28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2"/>
            <p:cNvSpPr/>
            <p:nvPr/>
          </p:nvSpPr>
          <p:spPr>
            <a:xfrm>
              <a:off x="3174525" y="2656500"/>
              <a:ext cx="32100" cy="32525"/>
            </a:xfrm>
            <a:custGeom>
              <a:avLst/>
              <a:gdLst/>
              <a:ahLst/>
              <a:cxnLst/>
              <a:rect l="l" t="t" r="r" b="b"/>
              <a:pathLst>
                <a:path w="1284" h="1301" extrusionOk="0">
                  <a:moveTo>
                    <a:pt x="902" y="1"/>
                  </a:moveTo>
                  <a:cubicBezTo>
                    <a:pt x="729" y="1"/>
                    <a:pt x="683" y="174"/>
                    <a:pt x="683" y="312"/>
                  </a:cubicBezTo>
                  <a:cubicBezTo>
                    <a:pt x="625" y="312"/>
                    <a:pt x="556" y="358"/>
                    <a:pt x="521" y="405"/>
                  </a:cubicBezTo>
                  <a:cubicBezTo>
                    <a:pt x="498" y="462"/>
                    <a:pt x="464" y="532"/>
                    <a:pt x="441" y="589"/>
                  </a:cubicBezTo>
                  <a:cubicBezTo>
                    <a:pt x="397" y="574"/>
                    <a:pt x="359" y="568"/>
                    <a:pt x="326" y="568"/>
                  </a:cubicBezTo>
                  <a:cubicBezTo>
                    <a:pt x="1" y="568"/>
                    <a:pt x="172" y="1224"/>
                    <a:pt x="487" y="1224"/>
                  </a:cubicBezTo>
                  <a:cubicBezTo>
                    <a:pt x="556" y="1224"/>
                    <a:pt x="625" y="1178"/>
                    <a:pt x="672" y="1120"/>
                  </a:cubicBezTo>
                  <a:cubicBezTo>
                    <a:pt x="688" y="1243"/>
                    <a:pt x="788" y="1301"/>
                    <a:pt x="893" y="1301"/>
                  </a:cubicBezTo>
                  <a:cubicBezTo>
                    <a:pt x="1004" y="1301"/>
                    <a:pt x="1121" y="1234"/>
                    <a:pt x="1145" y="1109"/>
                  </a:cubicBezTo>
                  <a:cubicBezTo>
                    <a:pt x="1133" y="797"/>
                    <a:pt x="1283" y="116"/>
                    <a:pt x="9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2"/>
            <p:cNvSpPr/>
            <p:nvPr/>
          </p:nvSpPr>
          <p:spPr>
            <a:xfrm>
              <a:off x="3159850" y="2576150"/>
              <a:ext cx="75800" cy="101650"/>
            </a:xfrm>
            <a:custGeom>
              <a:avLst/>
              <a:gdLst/>
              <a:ahLst/>
              <a:cxnLst/>
              <a:rect l="l" t="t" r="r" b="b"/>
              <a:pathLst>
                <a:path w="3032" h="4066" extrusionOk="0">
                  <a:moveTo>
                    <a:pt x="2319" y="0"/>
                  </a:moveTo>
                  <a:cubicBezTo>
                    <a:pt x="2191" y="0"/>
                    <a:pt x="2079" y="50"/>
                    <a:pt x="2032" y="202"/>
                  </a:cubicBezTo>
                  <a:cubicBezTo>
                    <a:pt x="1882" y="271"/>
                    <a:pt x="1916" y="467"/>
                    <a:pt x="1916" y="618"/>
                  </a:cubicBezTo>
                  <a:cubicBezTo>
                    <a:pt x="1893" y="629"/>
                    <a:pt x="1859" y="641"/>
                    <a:pt x="1836" y="675"/>
                  </a:cubicBezTo>
                  <a:cubicBezTo>
                    <a:pt x="1780" y="631"/>
                    <a:pt x="1730" y="612"/>
                    <a:pt x="1687" y="612"/>
                  </a:cubicBezTo>
                  <a:cubicBezTo>
                    <a:pt x="1517" y="612"/>
                    <a:pt x="1455" y="904"/>
                    <a:pt x="1547" y="1079"/>
                  </a:cubicBezTo>
                  <a:cubicBezTo>
                    <a:pt x="1316" y="1275"/>
                    <a:pt x="1536" y="1541"/>
                    <a:pt x="1512" y="1795"/>
                  </a:cubicBezTo>
                  <a:cubicBezTo>
                    <a:pt x="1453" y="1741"/>
                    <a:pt x="1397" y="1718"/>
                    <a:pt x="1344" y="1718"/>
                  </a:cubicBezTo>
                  <a:cubicBezTo>
                    <a:pt x="1140" y="1718"/>
                    <a:pt x="998" y="2064"/>
                    <a:pt x="1016" y="2257"/>
                  </a:cubicBezTo>
                  <a:cubicBezTo>
                    <a:pt x="980" y="2242"/>
                    <a:pt x="943" y="2236"/>
                    <a:pt x="906" y="2236"/>
                  </a:cubicBezTo>
                  <a:cubicBezTo>
                    <a:pt x="707" y="2236"/>
                    <a:pt x="507" y="2426"/>
                    <a:pt x="439" y="2591"/>
                  </a:cubicBezTo>
                  <a:cubicBezTo>
                    <a:pt x="409" y="2581"/>
                    <a:pt x="380" y="2576"/>
                    <a:pt x="353" y="2576"/>
                  </a:cubicBezTo>
                  <a:cubicBezTo>
                    <a:pt x="173" y="2576"/>
                    <a:pt x="72" y="2789"/>
                    <a:pt x="162" y="2949"/>
                  </a:cubicBezTo>
                  <a:cubicBezTo>
                    <a:pt x="0" y="3145"/>
                    <a:pt x="174" y="3445"/>
                    <a:pt x="231" y="3630"/>
                  </a:cubicBezTo>
                  <a:cubicBezTo>
                    <a:pt x="100" y="3917"/>
                    <a:pt x="262" y="4065"/>
                    <a:pt x="411" y="4065"/>
                  </a:cubicBezTo>
                  <a:cubicBezTo>
                    <a:pt x="539" y="4065"/>
                    <a:pt x="657" y="3957"/>
                    <a:pt x="578" y="3734"/>
                  </a:cubicBezTo>
                  <a:cubicBezTo>
                    <a:pt x="589" y="3642"/>
                    <a:pt x="578" y="3549"/>
                    <a:pt x="566" y="3469"/>
                  </a:cubicBezTo>
                  <a:cubicBezTo>
                    <a:pt x="647" y="3445"/>
                    <a:pt x="705" y="3399"/>
                    <a:pt x="728" y="3342"/>
                  </a:cubicBezTo>
                  <a:cubicBezTo>
                    <a:pt x="762" y="3203"/>
                    <a:pt x="820" y="3065"/>
                    <a:pt x="797" y="2914"/>
                  </a:cubicBezTo>
                  <a:cubicBezTo>
                    <a:pt x="820" y="2891"/>
                    <a:pt x="855" y="2868"/>
                    <a:pt x="878" y="2857"/>
                  </a:cubicBezTo>
                  <a:cubicBezTo>
                    <a:pt x="920" y="2915"/>
                    <a:pt x="991" y="2944"/>
                    <a:pt x="1062" y="2944"/>
                  </a:cubicBezTo>
                  <a:cubicBezTo>
                    <a:pt x="1145" y="2944"/>
                    <a:pt x="1227" y="2903"/>
                    <a:pt x="1259" y="2822"/>
                  </a:cubicBezTo>
                  <a:cubicBezTo>
                    <a:pt x="1274" y="2825"/>
                    <a:pt x="1289" y="2826"/>
                    <a:pt x="1303" y="2826"/>
                  </a:cubicBezTo>
                  <a:cubicBezTo>
                    <a:pt x="1489" y="2826"/>
                    <a:pt x="1555" y="2624"/>
                    <a:pt x="1512" y="2453"/>
                  </a:cubicBezTo>
                  <a:cubicBezTo>
                    <a:pt x="1663" y="2430"/>
                    <a:pt x="1766" y="2257"/>
                    <a:pt x="1709" y="2141"/>
                  </a:cubicBezTo>
                  <a:lnTo>
                    <a:pt x="1709" y="2141"/>
                  </a:lnTo>
                  <a:cubicBezTo>
                    <a:pt x="1740" y="2151"/>
                    <a:pt x="1769" y="2155"/>
                    <a:pt x="1795" y="2155"/>
                  </a:cubicBezTo>
                  <a:cubicBezTo>
                    <a:pt x="2055" y="2155"/>
                    <a:pt x="2050" y="1718"/>
                    <a:pt x="1997" y="1529"/>
                  </a:cubicBezTo>
                  <a:cubicBezTo>
                    <a:pt x="2090" y="1437"/>
                    <a:pt x="2055" y="1299"/>
                    <a:pt x="2020" y="1183"/>
                  </a:cubicBezTo>
                  <a:lnTo>
                    <a:pt x="2020" y="1183"/>
                  </a:lnTo>
                  <a:cubicBezTo>
                    <a:pt x="2072" y="1201"/>
                    <a:pt x="2118" y="1209"/>
                    <a:pt x="2160" y="1209"/>
                  </a:cubicBezTo>
                  <a:cubicBezTo>
                    <a:pt x="2476" y="1209"/>
                    <a:pt x="2533" y="753"/>
                    <a:pt x="2482" y="467"/>
                  </a:cubicBezTo>
                  <a:lnTo>
                    <a:pt x="2482" y="467"/>
                  </a:lnTo>
                  <a:cubicBezTo>
                    <a:pt x="2527" y="497"/>
                    <a:pt x="2576" y="510"/>
                    <a:pt x="2625" y="510"/>
                  </a:cubicBezTo>
                  <a:cubicBezTo>
                    <a:pt x="2837" y="510"/>
                    <a:pt x="3032" y="262"/>
                    <a:pt x="2759" y="121"/>
                  </a:cubicBezTo>
                  <a:cubicBezTo>
                    <a:pt x="2646" y="71"/>
                    <a:pt x="2471" y="0"/>
                    <a:pt x="2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2"/>
            <p:cNvSpPr/>
            <p:nvPr/>
          </p:nvSpPr>
          <p:spPr>
            <a:xfrm>
              <a:off x="3103375" y="2580675"/>
              <a:ext cx="45950" cy="44175"/>
            </a:xfrm>
            <a:custGeom>
              <a:avLst/>
              <a:gdLst/>
              <a:ahLst/>
              <a:cxnLst/>
              <a:rect l="l" t="t" r="r" b="b"/>
              <a:pathLst>
                <a:path w="1838" h="1767" extrusionOk="0">
                  <a:moveTo>
                    <a:pt x="1209" y="483"/>
                  </a:moveTo>
                  <a:lnTo>
                    <a:pt x="1209" y="483"/>
                  </a:lnTo>
                  <a:cubicBezTo>
                    <a:pt x="1174" y="517"/>
                    <a:pt x="1174" y="575"/>
                    <a:pt x="1209" y="656"/>
                  </a:cubicBezTo>
                  <a:cubicBezTo>
                    <a:pt x="1163" y="633"/>
                    <a:pt x="1151" y="633"/>
                    <a:pt x="1140" y="633"/>
                  </a:cubicBezTo>
                  <a:cubicBezTo>
                    <a:pt x="1117" y="610"/>
                    <a:pt x="1117" y="575"/>
                    <a:pt x="1117" y="552"/>
                  </a:cubicBezTo>
                  <a:cubicBezTo>
                    <a:pt x="1151" y="540"/>
                    <a:pt x="1174" y="506"/>
                    <a:pt x="1209" y="483"/>
                  </a:cubicBezTo>
                  <a:close/>
                  <a:moveTo>
                    <a:pt x="1072" y="0"/>
                  </a:moveTo>
                  <a:cubicBezTo>
                    <a:pt x="1008" y="0"/>
                    <a:pt x="937" y="48"/>
                    <a:pt x="874" y="171"/>
                  </a:cubicBezTo>
                  <a:cubicBezTo>
                    <a:pt x="805" y="217"/>
                    <a:pt x="643" y="252"/>
                    <a:pt x="643" y="390"/>
                  </a:cubicBezTo>
                  <a:cubicBezTo>
                    <a:pt x="540" y="460"/>
                    <a:pt x="413" y="540"/>
                    <a:pt x="389" y="679"/>
                  </a:cubicBezTo>
                  <a:cubicBezTo>
                    <a:pt x="38" y="818"/>
                    <a:pt x="1" y="1242"/>
                    <a:pt x="398" y="1242"/>
                  </a:cubicBezTo>
                  <a:cubicBezTo>
                    <a:pt x="431" y="1242"/>
                    <a:pt x="466" y="1239"/>
                    <a:pt x="505" y="1233"/>
                  </a:cubicBezTo>
                  <a:lnTo>
                    <a:pt x="505" y="1233"/>
                  </a:lnTo>
                  <a:cubicBezTo>
                    <a:pt x="470" y="1325"/>
                    <a:pt x="459" y="1429"/>
                    <a:pt x="424" y="1533"/>
                  </a:cubicBezTo>
                  <a:cubicBezTo>
                    <a:pt x="386" y="1662"/>
                    <a:pt x="518" y="1767"/>
                    <a:pt x="643" y="1767"/>
                  </a:cubicBezTo>
                  <a:cubicBezTo>
                    <a:pt x="707" y="1767"/>
                    <a:pt x="770" y="1739"/>
                    <a:pt x="805" y="1672"/>
                  </a:cubicBezTo>
                  <a:cubicBezTo>
                    <a:pt x="825" y="1676"/>
                    <a:pt x="845" y="1678"/>
                    <a:pt x="864" y="1678"/>
                  </a:cubicBezTo>
                  <a:cubicBezTo>
                    <a:pt x="1085" y="1678"/>
                    <a:pt x="1229" y="1389"/>
                    <a:pt x="1197" y="1187"/>
                  </a:cubicBezTo>
                  <a:cubicBezTo>
                    <a:pt x="1255" y="1094"/>
                    <a:pt x="1313" y="1014"/>
                    <a:pt x="1336" y="921"/>
                  </a:cubicBezTo>
                  <a:cubicBezTo>
                    <a:pt x="1380" y="952"/>
                    <a:pt x="1423" y="965"/>
                    <a:pt x="1462" y="965"/>
                  </a:cubicBezTo>
                  <a:cubicBezTo>
                    <a:pt x="1713" y="965"/>
                    <a:pt x="1837" y="424"/>
                    <a:pt x="1491" y="424"/>
                  </a:cubicBezTo>
                  <a:cubicBezTo>
                    <a:pt x="1482" y="424"/>
                    <a:pt x="1473" y="424"/>
                    <a:pt x="1463" y="425"/>
                  </a:cubicBezTo>
                  <a:cubicBezTo>
                    <a:pt x="1429" y="391"/>
                    <a:pt x="1391" y="377"/>
                    <a:pt x="1354" y="377"/>
                  </a:cubicBezTo>
                  <a:cubicBezTo>
                    <a:pt x="1303" y="377"/>
                    <a:pt x="1254" y="403"/>
                    <a:pt x="1221" y="437"/>
                  </a:cubicBezTo>
                  <a:cubicBezTo>
                    <a:pt x="1325" y="252"/>
                    <a:pt x="1217"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2"/>
            <p:cNvSpPr/>
            <p:nvPr/>
          </p:nvSpPr>
          <p:spPr>
            <a:xfrm>
              <a:off x="3094825" y="2698925"/>
              <a:ext cx="31575" cy="26900"/>
            </a:xfrm>
            <a:custGeom>
              <a:avLst/>
              <a:gdLst/>
              <a:ahLst/>
              <a:cxnLst/>
              <a:rect l="l" t="t" r="r" b="b"/>
              <a:pathLst>
                <a:path w="1263" h="1076" extrusionOk="0">
                  <a:moveTo>
                    <a:pt x="702" y="0"/>
                  </a:moveTo>
                  <a:cubicBezTo>
                    <a:pt x="571" y="0"/>
                    <a:pt x="475" y="152"/>
                    <a:pt x="466" y="289"/>
                  </a:cubicBezTo>
                  <a:cubicBezTo>
                    <a:pt x="421" y="264"/>
                    <a:pt x="382" y="253"/>
                    <a:pt x="348" y="253"/>
                  </a:cubicBezTo>
                  <a:cubicBezTo>
                    <a:pt x="146" y="253"/>
                    <a:pt x="120" y="639"/>
                    <a:pt x="50" y="797"/>
                  </a:cubicBezTo>
                  <a:cubicBezTo>
                    <a:pt x="0" y="947"/>
                    <a:pt x="106" y="1029"/>
                    <a:pt x="215" y="1029"/>
                  </a:cubicBezTo>
                  <a:cubicBezTo>
                    <a:pt x="308" y="1029"/>
                    <a:pt x="403" y="970"/>
                    <a:pt x="408" y="843"/>
                  </a:cubicBezTo>
                  <a:cubicBezTo>
                    <a:pt x="440" y="890"/>
                    <a:pt x="499" y="922"/>
                    <a:pt x="559" y="922"/>
                  </a:cubicBezTo>
                  <a:cubicBezTo>
                    <a:pt x="586" y="922"/>
                    <a:pt x="614" y="915"/>
                    <a:pt x="639" y="901"/>
                  </a:cubicBezTo>
                  <a:cubicBezTo>
                    <a:pt x="687" y="1026"/>
                    <a:pt x="761" y="1076"/>
                    <a:pt x="834" y="1076"/>
                  </a:cubicBezTo>
                  <a:cubicBezTo>
                    <a:pt x="992" y="1076"/>
                    <a:pt x="1149" y="847"/>
                    <a:pt x="1055" y="635"/>
                  </a:cubicBezTo>
                  <a:cubicBezTo>
                    <a:pt x="974" y="370"/>
                    <a:pt x="1262" y="231"/>
                    <a:pt x="1043" y="47"/>
                  </a:cubicBezTo>
                  <a:cubicBezTo>
                    <a:pt x="1007" y="16"/>
                    <a:pt x="964" y="2"/>
                    <a:pt x="921" y="2"/>
                  </a:cubicBezTo>
                  <a:cubicBezTo>
                    <a:pt x="883" y="2"/>
                    <a:pt x="845" y="13"/>
                    <a:pt x="812" y="35"/>
                  </a:cubicBezTo>
                  <a:cubicBezTo>
                    <a:pt x="774" y="11"/>
                    <a:pt x="737" y="0"/>
                    <a:pt x="7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2"/>
            <p:cNvSpPr/>
            <p:nvPr/>
          </p:nvSpPr>
          <p:spPr>
            <a:xfrm>
              <a:off x="3009500" y="2591800"/>
              <a:ext cx="82425" cy="124000"/>
            </a:xfrm>
            <a:custGeom>
              <a:avLst/>
              <a:gdLst/>
              <a:ahLst/>
              <a:cxnLst/>
              <a:rect l="l" t="t" r="r" b="b"/>
              <a:pathLst>
                <a:path w="3297" h="4960" extrusionOk="0">
                  <a:moveTo>
                    <a:pt x="2540" y="4135"/>
                  </a:moveTo>
                  <a:lnTo>
                    <a:pt x="2552" y="4147"/>
                  </a:lnTo>
                  <a:lnTo>
                    <a:pt x="2505" y="4228"/>
                  </a:lnTo>
                  <a:lnTo>
                    <a:pt x="2471" y="4193"/>
                  </a:lnTo>
                  <a:cubicBezTo>
                    <a:pt x="2494" y="4170"/>
                    <a:pt x="2505" y="4158"/>
                    <a:pt x="2540" y="4135"/>
                  </a:cubicBezTo>
                  <a:close/>
                  <a:moveTo>
                    <a:pt x="499" y="0"/>
                  </a:moveTo>
                  <a:cubicBezTo>
                    <a:pt x="385" y="0"/>
                    <a:pt x="269" y="89"/>
                    <a:pt x="289" y="234"/>
                  </a:cubicBezTo>
                  <a:cubicBezTo>
                    <a:pt x="232" y="269"/>
                    <a:pt x="185" y="303"/>
                    <a:pt x="174" y="361"/>
                  </a:cubicBezTo>
                  <a:cubicBezTo>
                    <a:pt x="11" y="503"/>
                    <a:pt x="1" y="1101"/>
                    <a:pt x="260" y="1101"/>
                  </a:cubicBezTo>
                  <a:cubicBezTo>
                    <a:pt x="295" y="1101"/>
                    <a:pt x="336" y="1090"/>
                    <a:pt x="382" y="1065"/>
                  </a:cubicBezTo>
                  <a:cubicBezTo>
                    <a:pt x="418" y="1101"/>
                    <a:pt x="468" y="1130"/>
                    <a:pt x="521" y="1130"/>
                  </a:cubicBezTo>
                  <a:cubicBezTo>
                    <a:pt x="536" y="1130"/>
                    <a:pt x="551" y="1128"/>
                    <a:pt x="566" y="1123"/>
                  </a:cubicBezTo>
                  <a:cubicBezTo>
                    <a:pt x="586" y="1263"/>
                    <a:pt x="684" y="1411"/>
                    <a:pt x="830" y="1411"/>
                  </a:cubicBezTo>
                  <a:cubicBezTo>
                    <a:pt x="852" y="1411"/>
                    <a:pt x="876" y="1407"/>
                    <a:pt x="901" y="1400"/>
                  </a:cubicBezTo>
                  <a:lnTo>
                    <a:pt x="901" y="1400"/>
                  </a:lnTo>
                  <a:cubicBezTo>
                    <a:pt x="901" y="1607"/>
                    <a:pt x="832" y="1850"/>
                    <a:pt x="1051" y="1931"/>
                  </a:cubicBezTo>
                  <a:cubicBezTo>
                    <a:pt x="1101" y="2169"/>
                    <a:pt x="1185" y="2501"/>
                    <a:pt x="1435" y="2501"/>
                  </a:cubicBezTo>
                  <a:cubicBezTo>
                    <a:pt x="1475" y="2501"/>
                    <a:pt x="1520" y="2493"/>
                    <a:pt x="1570" y="2473"/>
                  </a:cubicBezTo>
                  <a:lnTo>
                    <a:pt x="1570" y="2473"/>
                  </a:lnTo>
                  <a:cubicBezTo>
                    <a:pt x="1617" y="2739"/>
                    <a:pt x="1386" y="3073"/>
                    <a:pt x="1732" y="3166"/>
                  </a:cubicBezTo>
                  <a:cubicBezTo>
                    <a:pt x="1754" y="3439"/>
                    <a:pt x="1652" y="3816"/>
                    <a:pt x="1974" y="3816"/>
                  </a:cubicBezTo>
                  <a:cubicBezTo>
                    <a:pt x="1992" y="3816"/>
                    <a:pt x="2011" y="3815"/>
                    <a:pt x="2032" y="3812"/>
                  </a:cubicBezTo>
                  <a:cubicBezTo>
                    <a:pt x="2136" y="3893"/>
                    <a:pt x="2067" y="4124"/>
                    <a:pt x="2205" y="4205"/>
                  </a:cubicBezTo>
                  <a:lnTo>
                    <a:pt x="2182" y="4228"/>
                  </a:lnTo>
                  <a:cubicBezTo>
                    <a:pt x="2136" y="4274"/>
                    <a:pt x="2090" y="4355"/>
                    <a:pt x="2090" y="4401"/>
                  </a:cubicBezTo>
                  <a:cubicBezTo>
                    <a:pt x="1909" y="4625"/>
                    <a:pt x="2035" y="4752"/>
                    <a:pt x="2194" y="4752"/>
                  </a:cubicBezTo>
                  <a:cubicBezTo>
                    <a:pt x="2330" y="4752"/>
                    <a:pt x="2490" y="4660"/>
                    <a:pt x="2505" y="4458"/>
                  </a:cubicBezTo>
                  <a:cubicBezTo>
                    <a:pt x="2546" y="4531"/>
                    <a:pt x="2621" y="4576"/>
                    <a:pt x="2694" y="4576"/>
                  </a:cubicBezTo>
                  <a:cubicBezTo>
                    <a:pt x="2724" y="4576"/>
                    <a:pt x="2755" y="4568"/>
                    <a:pt x="2782" y="4551"/>
                  </a:cubicBezTo>
                  <a:cubicBezTo>
                    <a:pt x="2782" y="4832"/>
                    <a:pt x="2919" y="4959"/>
                    <a:pt x="3038" y="4959"/>
                  </a:cubicBezTo>
                  <a:cubicBezTo>
                    <a:pt x="3179" y="4959"/>
                    <a:pt x="3296" y="4782"/>
                    <a:pt x="3140" y="4470"/>
                  </a:cubicBezTo>
                  <a:cubicBezTo>
                    <a:pt x="3163" y="4389"/>
                    <a:pt x="3071" y="4320"/>
                    <a:pt x="3002" y="4320"/>
                  </a:cubicBezTo>
                  <a:cubicBezTo>
                    <a:pt x="3117" y="4228"/>
                    <a:pt x="3106" y="4043"/>
                    <a:pt x="2990" y="3962"/>
                  </a:cubicBezTo>
                  <a:cubicBezTo>
                    <a:pt x="2941" y="3764"/>
                    <a:pt x="2865" y="3412"/>
                    <a:pt x="2648" y="3412"/>
                  </a:cubicBezTo>
                  <a:cubicBezTo>
                    <a:pt x="2612" y="3412"/>
                    <a:pt x="2572" y="3422"/>
                    <a:pt x="2529" y="3443"/>
                  </a:cubicBezTo>
                  <a:cubicBezTo>
                    <a:pt x="2448" y="3316"/>
                    <a:pt x="2378" y="3200"/>
                    <a:pt x="2251" y="3166"/>
                  </a:cubicBezTo>
                  <a:cubicBezTo>
                    <a:pt x="2251" y="3016"/>
                    <a:pt x="2205" y="2831"/>
                    <a:pt x="2078" y="2704"/>
                  </a:cubicBezTo>
                  <a:cubicBezTo>
                    <a:pt x="2148" y="2496"/>
                    <a:pt x="2055" y="1826"/>
                    <a:pt x="1720" y="1826"/>
                  </a:cubicBezTo>
                  <a:cubicBezTo>
                    <a:pt x="1665" y="1826"/>
                    <a:pt x="1604" y="1844"/>
                    <a:pt x="1536" y="1884"/>
                  </a:cubicBezTo>
                  <a:cubicBezTo>
                    <a:pt x="1513" y="1677"/>
                    <a:pt x="1501" y="1400"/>
                    <a:pt x="1305" y="1273"/>
                  </a:cubicBezTo>
                  <a:cubicBezTo>
                    <a:pt x="1293" y="1077"/>
                    <a:pt x="1270" y="857"/>
                    <a:pt x="1074" y="753"/>
                  </a:cubicBezTo>
                  <a:cubicBezTo>
                    <a:pt x="1017" y="481"/>
                    <a:pt x="961" y="164"/>
                    <a:pt x="707" y="164"/>
                  </a:cubicBezTo>
                  <a:cubicBezTo>
                    <a:pt x="702" y="164"/>
                    <a:pt x="698" y="164"/>
                    <a:pt x="693" y="165"/>
                  </a:cubicBezTo>
                  <a:cubicBezTo>
                    <a:pt x="668" y="51"/>
                    <a:pt x="584" y="0"/>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2"/>
            <p:cNvSpPr/>
            <p:nvPr/>
          </p:nvSpPr>
          <p:spPr>
            <a:xfrm>
              <a:off x="3099750" y="2417750"/>
              <a:ext cx="35950" cy="51650"/>
            </a:xfrm>
            <a:custGeom>
              <a:avLst/>
              <a:gdLst/>
              <a:ahLst/>
              <a:cxnLst/>
              <a:rect l="l" t="t" r="r" b="b"/>
              <a:pathLst>
                <a:path w="1438" h="2066" extrusionOk="0">
                  <a:moveTo>
                    <a:pt x="305" y="0"/>
                  </a:moveTo>
                  <a:cubicBezTo>
                    <a:pt x="150" y="0"/>
                    <a:pt x="1" y="193"/>
                    <a:pt x="130" y="340"/>
                  </a:cubicBezTo>
                  <a:cubicBezTo>
                    <a:pt x="188" y="420"/>
                    <a:pt x="188" y="536"/>
                    <a:pt x="200" y="651"/>
                  </a:cubicBezTo>
                  <a:cubicBezTo>
                    <a:pt x="255" y="884"/>
                    <a:pt x="194" y="1381"/>
                    <a:pt x="524" y="1381"/>
                  </a:cubicBezTo>
                  <a:cubicBezTo>
                    <a:pt x="538" y="1381"/>
                    <a:pt x="553" y="1380"/>
                    <a:pt x="569" y="1378"/>
                  </a:cubicBezTo>
                  <a:cubicBezTo>
                    <a:pt x="613" y="1545"/>
                    <a:pt x="647" y="1807"/>
                    <a:pt x="865" y="1807"/>
                  </a:cubicBezTo>
                  <a:cubicBezTo>
                    <a:pt x="873" y="1807"/>
                    <a:pt x="883" y="1806"/>
                    <a:pt x="892" y="1806"/>
                  </a:cubicBezTo>
                  <a:cubicBezTo>
                    <a:pt x="1002" y="1992"/>
                    <a:pt x="1095" y="2065"/>
                    <a:pt x="1167" y="2065"/>
                  </a:cubicBezTo>
                  <a:cubicBezTo>
                    <a:pt x="1437" y="2065"/>
                    <a:pt x="1431" y="1045"/>
                    <a:pt x="1031" y="963"/>
                  </a:cubicBezTo>
                  <a:cubicBezTo>
                    <a:pt x="1008" y="773"/>
                    <a:pt x="1073" y="419"/>
                    <a:pt x="803" y="419"/>
                  </a:cubicBezTo>
                  <a:cubicBezTo>
                    <a:pt x="795" y="419"/>
                    <a:pt x="786" y="420"/>
                    <a:pt x="777" y="420"/>
                  </a:cubicBezTo>
                  <a:cubicBezTo>
                    <a:pt x="777" y="266"/>
                    <a:pt x="685" y="65"/>
                    <a:pt x="517" y="65"/>
                  </a:cubicBezTo>
                  <a:cubicBezTo>
                    <a:pt x="497" y="65"/>
                    <a:pt x="476" y="68"/>
                    <a:pt x="454" y="74"/>
                  </a:cubicBezTo>
                  <a:cubicBezTo>
                    <a:pt x="410" y="22"/>
                    <a:pt x="357" y="0"/>
                    <a:pt x="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2"/>
            <p:cNvSpPr/>
            <p:nvPr/>
          </p:nvSpPr>
          <p:spPr>
            <a:xfrm>
              <a:off x="3111075" y="2502100"/>
              <a:ext cx="25400" cy="28625"/>
            </a:xfrm>
            <a:custGeom>
              <a:avLst/>
              <a:gdLst/>
              <a:ahLst/>
              <a:cxnLst/>
              <a:rect l="l" t="t" r="r" b="b"/>
              <a:pathLst>
                <a:path w="1016" h="1145" extrusionOk="0">
                  <a:moveTo>
                    <a:pt x="698" y="0"/>
                  </a:moveTo>
                  <a:cubicBezTo>
                    <a:pt x="589" y="0"/>
                    <a:pt x="490" y="67"/>
                    <a:pt x="485" y="232"/>
                  </a:cubicBezTo>
                  <a:cubicBezTo>
                    <a:pt x="451" y="394"/>
                    <a:pt x="278" y="544"/>
                    <a:pt x="255" y="740"/>
                  </a:cubicBezTo>
                  <a:cubicBezTo>
                    <a:pt x="58" y="798"/>
                    <a:pt x="1" y="1121"/>
                    <a:pt x="439" y="1144"/>
                  </a:cubicBezTo>
                  <a:cubicBezTo>
                    <a:pt x="450" y="1145"/>
                    <a:pt x="461" y="1145"/>
                    <a:pt x="471" y="1145"/>
                  </a:cubicBezTo>
                  <a:cubicBezTo>
                    <a:pt x="934" y="1145"/>
                    <a:pt x="903" y="651"/>
                    <a:pt x="982" y="301"/>
                  </a:cubicBezTo>
                  <a:cubicBezTo>
                    <a:pt x="1015" y="127"/>
                    <a:pt x="847" y="0"/>
                    <a:pt x="6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2"/>
            <p:cNvSpPr/>
            <p:nvPr/>
          </p:nvSpPr>
          <p:spPr>
            <a:xfrm>
              <a:off x="3129825" y="2514875"/>
              <a:ext cx="29750" cy="48450"/>
            </a:xfrm>
            <a:custGeom>
              <a:avLst/>
              <a:gdLst/>
              <a:ahLst/>
              <a:cxnLst/>
              <a:rect l="l" t="t" r="r" b="b"/>
              <a:pathLst>
                <a:path w="1190" h="1938" extrusionOk="0">
                  <a:moveTo>
                    <a:pt x="444" y="1"/>
                  </a:moveTo>
                  <a:cubicBezTo>
                    <a:pt x="327" y="1"/>
                    <a:pt x="208" y="79"/>
                    <a:pt x="220" y="229"/>
                  </a:cubicBezTo>
                  <a:cubicBezTo>
                    <a:pt x="232" y="344"/>
                    <a:pt x="220" y="471"/>
                    <a:pt x="209" y="552"/>
                  </a:cubicBezTo>
                  <a:cubicBezTo>
                    <a:pt x="163" y="806"/>
                    <a:pt x="1" y="1326"/>
                    <a:pt x="382" y="1337"/>
                  </a:cubicBezTo>
                  <a:cubicBezTo>
                    <a:pt x="393" y="1360"/>
                    <a:pt x="440" y="1383"/>
                    <a:pt x="463" y="1395"/>
                  </a:cubicBezTo>
                  <a:cubicBezTo>
                    <a:pt x="440" y="1580"/>
                    <a:pt x="440" y="1937"/>
                    <a:pt x="728" y="1937"/>
                  </a:cubicBezTo>
                  <a:cubicBezTo>
                    <a:pt x="1190" y="1868"/>
                    <a:pt x="1040" y="922"/>
                    <a:pt x="728" y="714"/>
                  </a:cubicBezTo>
                  <a:cubicBezTo>
                    <a:pt x="694" y="587"/>
                    <a:pt x="774" y="321"/>
                    <a:pt x="659" y="206"/>
                  </a:cubicBezTo>
                  <a:cubicBezTo>
                    <a:pt x="659" y="67"/>
                    <a:pt x="553" y="1"/>
                    <a:pt x="4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2"/>
            <p:cNvSpPr/>
            <p:nvPr/>
          </p:nvSpPr>
          <p:spPr>
            <a:xfrm>
              <a:off x="2927550" y="2100550"/>
              <a:ext cx="60775" cy="67725"/>
            </a:xfrm>
            <a:custGeom>
              <a:avLst/>
              <a:gdLst/>
              <a:ahLst/>
              <a:cxnLst/>
              <a:rect l="l" t="t" r="r" b="b"/>
              <a:pathLst>
                <a:path w="2431" h="2709" extrusionOk="0">
                  <a:moveTo>
                    <a:pt x="266" y="0"/>
                  </a:moveTo>
                  <a:cubicBezTo>
                    <a:pt x="170" y="0"/>
                    <a:pt x="78" y="69"/>
                    <a:pt x="1" y="238"/>
                  </a:cubicBezTo>
                  <a:cubicBezTo>
                    <a:pt x="58" y="446"/>
                    <a:pt x="104" y="712"/>
                    <a:pt x="289" y="850"/>
                  </a:cubicBezTo>
                  <a:cubicBezTo>
                    <a:pt x="340" y="1073"/>
                    <a:pt x="417" y="1475"/>
                    <a:pt x="670" y="1475"/>
                  </a:cubicBezTo>
                  <a:cubicBezTo>
                    <a:pt x="705" y="1475"/>
                    <a:pt x="744" y="1467"/>
                    <a:pt x="785" y="1450"/>
                  </a:cubicBezTo>
                  <a:lnTo>
                    <a:pt x="785" y="1450"/>
                  </a:lnTo>
                  <a:cubicBezTo>
                    <a:pt x="901" y="1774"/>
                    <a:pt x="670" y="2385"/>
                    <a:pt x="1051" y="2547"/>
                  </a:cubicBezTo>
                  <a:cubicBezTo>
                    <a:pt x="1096" y="2649"/>
                    <a:pt x="1211" y="2709"/>
                    <a:pt x="1322" y="2709"/>
                  </a:cubicBezTo>
                  <a:cubicBezTo>
                    <a:pt x="1413" y="2709"/>
                    <a:pt x="1501" y="2669"/>
                    <a:pt x="1547" y="2582"/>
                  </a:cubicBezTo>
                  <a:cubicBezTo>
                    <a:pt x="1598" y="2649"/>
                    <a:pt x="1671" y="2684"/>
                    <a:pt x="1743" y="2684"/>
                  </a:cubicBezTo>
                  <a:cubicBezTo>
                    <a:pt x="1819" y="2684"/>
                    <a:pt x="1893" y="2647"/>
                    <a:pt x="1940" y="2570"/>
                  </a:cubicBezTo>
                  <a:cubicBezTo>
                    <a:pt x="2431" y="2529"/>
                    <a:pt x="2106" y="1645"/>
                    <a:pt x="1736" y="1645"/>
                  </a:cubicBezTo>
                  <a:cubicBezTo>
                    <a:pt x="1689" y="1645"/>
                    <a:pt x="1641" y="1660"/>
                    <a:pt x="1593" y="1693"/>
                  </a:cubicBezTo>
                  <a:cubicBezTo>
                    <a:pt x="1547" y="1693"/>
                    <a:pt x="1513" y="1704"/>
                    <a:pt x="1478" y="1716"/>
                  </a:cubicBezTo>
                  <a:cubicBezTo>
                    <a:pt x="1488" y="1426"/>
                    <a:pt x="1323" y="1211"/>
                    <a:pt x="1039" y="1211"/>
                  </a:cubicBezTo>
                  <a:cubicBezTo>
                    <a:pt x="1006" y="1211"/>
                    <a:pt x="971" y="1214"/>
                    <a:pt x="936" y="1220"/>
                  </a:cubicBezTo>
                  <a:cubicBezTo>
                    <a:pt x="1017" y="912"/>
                    <a:pt x="616" y="0"/>
                    <a:pt x="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2"/>
            <p:cNvSpPr/>
            <p:nvPr/>
          </p:nvSpPr>
          <p:spPr>
            <a:xfrm>
              <a:off x="2929275" y="2150650"/>
              <a:ext cx="41000" cy="59125"/>
            </a:xfrm>
            <a:custGeom>
              <a:avLst/>
              <a:gdLst/>
              <a:ahLst/>
              <a:cxnLst/>
              <a:rect l="l" t="t" r="r" b="b"/>
              <a:pathLst>
                <a:path w="1640" h="2365" extrusionOk="0">
                  <a:moveTo>
                    <a:pt x="255" y="612"/>
                  </a:moveTo>
                  <a:cubicBezTo>
                    <a:pt x="255" y="658"/>
                    <a:pt x="266" y="693"/>
                    <a:pt x="266" y="739"/>
                  </a:cubicBezTo>
                  <a:cubicBezTo>
                    <a:pt x="255" y="739"/>
                    <a:pt x="232" y="728"/>
                    <a:pt x="209" y="681"/>
                  </a:cubicBezTo>
                  <a:cubicBezTo>
                    <a:pt x="209" y="658"/>
                    <a:pt x="232" y="624"/>
                    <a:pt x="255" y="612"/>
                  </a:cubicBezTo>
                  <a:close/>
                  <a:moveTo>
                    <a:pt x="458" y="1"/>
                  </a:moveTo>
                  <a:cubicBezTo>
                    <a:pt x="301" y="1"/>
                    <a:pt x="190" y="263"/>
                    <a:pt x="266" y="451"/>
                  </a:cubicBezTo>
                  <a:cubicBezTo>
                    <a:pt x="93" y="462"/>
                    <a:pt x="47" y="716"/>
                    <a:pt x="151" y="831"/>
                  </a:cubicBezTo>
                  <a:cubicBezTo>
                    <a:pt x="116" y="855"/>
                    <a:pt x="93" y="912"/>
                    <a:pt x="93" y="958"/>
                  </a:cubicBezTo>
                  <a:cubicBezTo>
                    <a:pt x="35" y="1039"/>
                    <a:pt x="1" y="1143"/>
                    <a:pt x="47" y="1235"/>
                  </a:cubicBezTo>
                  <a:cubicBezTo>
                    <a:pt x="160" y="1524"/>
                    <a:pt x="292" y="2142"/>
                    <a:pt x="654" y="2142"/>
                  </a:cubicBezTo>
                  <a:cubicBezTo>
                    <a:pt x="698" y="2142"/>
                    <a:pt x="746" y="2133"/>
                    <a:pt x="797" y="2113"/>
                  </a:cubicBezTo>
                  <a:cubicBezTo>
                    <a:pt x="822" y="2210"/>
                    <a:pt x="926" y="2279"/>
                    <a:pt x="1026" y="2279"/>
                  </a:cubicBezTo>
                  <a:cubicBezTo>
                    <a:pt x="1068" y="2279"/>
                    <a:pt x="1109" y="2267"/>
                    <a:pt x="1144" y="2240"/>
                  </a:cubicBezTo>
                  <a:cubicBezTo>
                    <a:pt x="1185" y="2327"/>
                    <a:pt x="1268" y="2365"/>
                    <a:pt x="1350" y="2365"/>
                  </a:cubicBezTo>
                  <a:cubicBezTo>
                    <a:pt x="1497" y="2365"/>
                    <a:pt x="1640" y="2244"/>
                    <a:pt x="1536" y="2067"/>
                  </a:cubicBezTo>
                  <a:cubicBezTo>
                    <a:pt x="1457" y="1899"/>
                    <a:pt x="1479" y="1460"/>
                    <a:pt x="1234" y="1460"/>
                  </a:cubicBezTo>
                  <a:cubicBezTo>
                    <a:pt x="1193" y="1460"/>
                    <a:pt x="1144" y="1473"/>
                    <a:pt x="1086" y="1501"/>
                  </a:cubicBezTo>
                  <a:cubicBezTo>
                    <a:pt x="1040" y="1432"/>
                    <a:pt x="1005" y="1362"/>
                    <a:pt x="959" y="1305"/>
                  </a:cubicBezTo>
                  <a:cubicBezTo>
                    <a:pt x="1063" y="1143"/>
                    <a:pt x="1097" y="670"/>
                    <a:pt x="855" y="624"/>
                  </a:cubicBezTo>
                  <a:cubicBezTo>
                    <a:pt x="797" y="451"/>
                    <a:pt x="682" y="289"/>
                    <a:pt x="636" y="116"/>
                  </a:cubicBezTo>
                  <a:cubicBezTo>
                    <a:pt x="575" y="34"/>
                    <a:pt x="514" y="1"/>
                    <a:pt x="4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2"/>
            <p:cNvSpPr/>
            <p:nvPr/>
          </p:nvSpPr>
          <p:spPr>
            <a:xfrm>
              <a:off x="2983200" y="2170500"/>
              <a:ext cx="67450" cy="139225"/>
            </a:xfrm>
            <a:custGeom>
              <a:avLst/>
              <a:gdLst/>
              <a:ahLst/>
              <a:cxnLst/>
              <a:rect l="l" t="t" r="r" b="b"/>
              <a:pathLst>
                <a:path w="2698" h="5569" extrusionOk="0">
                  <a:moveTo>
                    <a:pt x="233" y="361"/>
                  </a:moveTo>
                  <a:lnTo>
                    <a:pt x="187" y="395"/>
                  </a:lnTo>
                  <a:lnTo>
                    <a:pt x="222" y="384"/>
                  </a:lnTo>
                  <a:lnTo>
                    <a:pt x="222" y="395"/>
                  </a:lnTo>
                  <a:lnTo>
                    <a:pt x="199" y="407"/>
                  </a:lnTo>
                  <a:cubicBezTo>
                    <a:pt x="199" y="407"/>
                    <a:pt x="199" y="395"/>
                    <a:pt x="187" y="395"/>
                  </a:cubicBezTo>
                  <a:cubicBezTo>
                    <a:pt x="187" y="395"/>
                    <a:pt x="187" y="384"/>
                    <a:pt x="175" y="384"/>
                  </a:cubicBezTo>
                  <a:lnTo>
                    <a:pt x="233" y="361"/>
                  </a:lnTo>
                  <a:close/>
                  <a:moveTo>
                    <a:pt x="930" y="0"/>
                  </a:moveTo>
                  <a:cubicBezTo>
                    <a:pt x="877" y="0"/>
                    <a:pt x="801" y="35"/>
                    <a:pt x="695" y="118"/>
                  </a:cubicBezTo>
                  <a:cubicBezTo>
                    <a:pt x="637" y="130"/>
                    <a:pt x="579" y="164"/>
                    <a:pt x="545" y="222"/>
                  </a:cubicBezTo>
                  <a:cubicBezTo>
                    <a:pt x="508" y="135"/>
                    <a:pt x="439" y="99"/>
                    <a:pt x="364" y="99"/>
                  </a:cubicBezTo>
                  <a:cubicBezTo>
                    <a:pt x="202" y="99"/>
                    <a:pt x="16" y="268"/>
                    <a:pt x="95" y="441"/>
                  </a:cubicBezTo>
                  <a:cubicBezTo>
                    <a:pt x="244" y="610"/>
                    <a:pt x="85" y="1095"/>
                    <a:pt x="324" y="1095"/>
                  </a:cubicBezTo>
                  <a:cubicBezTo>
                    <a:pt x="363" y="1095"/>
                    <a:pt x="413" y="1082"/>
                    <a:pt x="476" y="1053"/>
                  </a:cubicBezTo>
                  <a:cubicBezTo>
                    <a:pt x="486" y="1189"/>
                    <a:pt x="563" y="1335"/>
                    <a:pt x="689" y="1335"/>
                  </a:cubicBezTo>
                  <a:cubicBezTo>
                    <a:pt x="702" y="1335"/>
                    <a:pt x="716" y="1333"/>
                    <a:pt x="729" y="1330"/>
                  </a:cubicBezTo>
                  <a:cubicBezTo>
                    <a:pt x="729" y="1330"/>
                    <a:pt x="753" y="1330"/>
                    <a:pt x="764" y="1342"/>
                  </a:cubicBezTo>
                  <a:cubicBezTo>
                    <a:pt x="729" y="1388"/>
                    <a:pt x="695" y="1434"/>
                    <a:pt x="672" y="1492"/>
                  </a:cubicBezTo>
                  <a:cubicBezTo>
                    <a:pt x="650" y="1490"/>
                    <a:pt x="630" y="1490"/>
                    <a:pt x="612" y="1490"/>
                  </a:cubicBezTo>
                  <a:cubicBezTo>
                    <a:pt x="0" y="1490"/>
                    <a:pt x="713" y="2201"/>
                    <a:pt x="926" y="2358"/>
                  </a:cubicBezTo>
                  <a:cubicBezTo>
                    <a:pt x="1041" y="2485"/>
                    <a:pt x="949" y="2750"/>
                    <a:pt x="1076" y="2877"/>
                  </a:cubicBezTo>
                  <a:cubicBezTo>
                    <a:pt x="1116" y="2912"/>
                    <a:pt x="1161" y="2927"/>
                    <a:pt x="1203" y="2927"/>
                  </a:cubicBezTo>
                  <a:cubicBezTo>
                    <a:pt x="1331" y="2927"/>
                    <a:pt x="1445" y="2793"/>
                    <a:pt x="1410" y="2646"/>
                  </a:cubicBezTo>
                  <a:lnTo>
                    <a:pt x="1422" y="2646"/>
                  </a:lnTo>
                  <a:cubicBezTo>
                    <a:pt x="1411" y="2764"/>
                    <a:pt x="1440" y="2950"/>
                    <a:pt x="1582" y="2950"/>
                  </a:cubicBezTo>
                  <a:cubicBezTo>
                    <a:pt x="1593" y="2950"/>
                    <a:pt x="1605" y="2949"/>
                    <a:pt x="1618" y="2946"/>
                  </a:cubicBezTo>
                  <a:lnTo>
                    <a:pt x="1618" y="2946"/>
                  </a:lnTo>
                  <a:cubicBezTo>
                    <a:pt x="1595" y="3062"/>
                    <a:pt x="1595" y="3166"/>
                    <a:pt x="1595" y="3281"/>
                  </a:cubicBezTo>
                  <a:lnTo>
                    <a:pt x="1584" y="3281"/>
                  </a:lnTo>
                  <a:cubicBezTo>
                    <a:pt x="1549" y="3273"/>
                    <a:pt x="1518" y="3269"/>
                    <a:pt x="1491" y="3269"/>
                  </a:cubicBezTo>
                  <a:cubicBezTo>
                    <a:pt x="1162" y="3269"/>
                    <a:pt x="1399" y="3819"/>
                    <a:pt x="1399" y="4043"/>
                  </a:cubicBezTo>
                  <a:cubicBezTo>
                    <a:pt x="1445" y="4343"/>
                    <a:pt x="1214" y="4689"/>
                    <a:pt x="1572" y="4920"/>
                  </a:cubicBezTo>
                  <a:cubicBezTo>
                    <a:pt x="1554" y="5345"/>
                    <a:pt x="1727" y="5568"/>
                    <a:pt x="1880" y="5568"/>
                  </a:cubicBezTo>
                  <a:cubicBezTo>
                    <a:pt x="2026" y="5568"/>
                    <a:pt x="2153" y="5366"/>
                    <a:pt x="2080" y="4943"/>
                  </a:cubicBezTo>
                  <a:lnTo>
                    <a:pt x="2080" y="4943"/>
                  </a:lnTo>
                  <a:cubicBezTo>
                    <a:pt x="2177" y="4991"/>
                    <a:pt x="2254" y="5012"/>
                    <a:pt x="2314" y="5012"/>
                  </a:cubicBezTo>
                  <a:cubicBezTo>
                    <a:pt x="2698" y="5012"/>
                    <a:pt x="2360" y="4126"/>
                    <a:pt x="2230" y="3847"/>
                  </a:cubicBezTo>
                  <a:cubicBezTo>
                    <a:pt x="1911" y="3538"/>
                    <a:pt x="2306" y="2282"/>
                    <a:pt x="1867" y="2282"/>
                  </a:cubicBezTo>
                  <a:cubicBezTo>
                    <a:pt x="1829" y="2282"/>
                    <a:pt x="1785" y="2291"/>
                    <a:pt x="1734" y="2311"/>
                  </a:cubicBezTo>
                  <a:cubicBezTo>
                    <a:pt x="1699" y="2173"/>
                    <a:pt x="1676" y="2115"/>
                    <a:pt x="1584" y="2069"/>
                  </a:cubicBezTo>
                  <a:cubicBezTo>
                    <a:pt x="1517" y="1701"/>
                    <a:pt x="1612" y="900"/>
                    <a:pt x="1106" y="900"/>
                  </a:cubicBezTo>
                  <a:cubicBezTo>
                    <a:pt x="1089" y="900"/>
                    <a:pt x="1071" y="901"/>
                    <a:pt x="1053" y="903"/>
                  </a:cubicBezTo>
                  <a:cubicBezTo>
                    <a:pt x="958" y="723"/>
                    <a:pt x="1174" y="0"/>
                    <a:pt x="9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2"/>
            <p:cNvSpPr/>
            <p:nvPr/>
          </p:nvSpPr>
          <p:spPr>
            <a:xfrm>
              <a:off x="3028175" y="2307850"/>
              <a:ext cx="46700" cy="43825"/>
            </a:xfrm>
            <a:custGeom>
              <a:avLst/>
              <a:gdLst/>
              <a:ahLst/>
              <a:cxnLst/>
              <a:rect l="l" t="t" r="r" b="b"/>
              <a:pathLst>
                <a:path w="1868" h="1753" extrusionOk="0">
                  <a:moveTo>
                    <a:pt x="481" y="0"/>
                  </a:moveTo>
                  <a:cubicBezTo>
                    <a:pt x="226" y="0"/>
                    <a:pt x="1" y="396"/>
                    <a:pt x="417" y="396"/>
                  </a:cubicBezTo>
                  <a:cubicBezTo>
                    <a:pt x="421" y="396"/>
                    <a:pt x="426" y="396"/>
                    <a:pt x="431" y="396"/>
                  </a:cubicBezTo>
                  <a:lnTo>
                    <a:pt x="431" y="396"/>
                  </a:lnTo>
                  <a:cubicBezTo>
                    <a:pt x="604" y="615"/>
                    <a:pt x="350" y="1077"/>
                    <a:pt x="697" y="1192"/>
                  </a:cubicBezTo>
                  <a:cubicBezTo>
                    <a:pt x="708" y="1250"/>
                    <a:pt x="731" y="1307"/>
                    <a:pt x="800" y="1331"/>
                  </a:cubicBezTo>
                  <a:cubicBezTo>
                    <a:pt x="773" y="1494"/>
                    <a:pt x="896" y="1643"/>
                    <a:pt x="1039" y="1643"/>
                  </a:cubicBezTo>
                  <a:cubicBezTo>
                    <a:pt x="1078" y="1643"/>
                    <a:pt x="1119" y="1632"/>
                    <a:pt x="1158" y="1608"/>
                  </a:cubicBezTo>
                  <a:cubicBezTo>
                    <a:pt x="1193" y="1651"/>
                    <a:pt x="1255" y="1689"/>
                    <a:pt x="1318" y="1689"/>
                  </a:cubicBezTo>
                  <a:cubicBezTo>
                    <a:pt x="1338" y="1689"/>
                    <a:pt x="1358" y="1685"/>
                    <a:pt x="1378" y="1677"/>
                  </a:cubicBezTo>
                  <a:cubicBezTo>
                    <a:pt x="1439" y="1730"/>
                    <a:pt x="1494" y="1753"/>
                    <a:pt x="1542" y="1753"/>
                  </a:cubicBezTo>
                  <a:cubicBezTo>
                    <a:pt x="1868" y="1753"/>
                    <a:pt x="1863" y="668"/>
                    <a:pt x="1551" y="638"/>
                  </a:cubicBezTo>
                  <a:cubicBezTo>
                    <a:pt x="1568" y="498"/>
                    <a:pt x="1460" y="359"/>
                    <a:pt x="1322" y="359"/>
                  </a:cubicBezTo>
                  <a:cubicBezTo>
                    <a:pt x="1277" y="359"/>
                    <a:pt x="1229" y="373"/>
                    <a:pt x="1181" y="407"/>
                  </a:cubicBezTo>
                  <a:cubicBezTo>
                    <a:pt x="1008" y="280"/>
                    <a:pt x="893" y="153"/>
                    <a:pt x="685" y="107"/>
                  </a:cubicBezTo>
                  <a:cubicBezTo>
                    <a:pt x="623" y="30"/>
                    <a:pt x="551" y="0"/>
                    <a:pt x="4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2"/>
            <p:cNvSpPr/>
            <p:nvPr/>
          </p:nvSpPr>
          <p:spPr>
            <a:xfrm>
              <a:off x="3059800" y="2337875"/>
              <a:ext cx="36875" cy="85025"/>
            </a:xfrm>
            <a:custGeom>
              <a:avLst/>
              <a:gdLst/>
              <a:ahLst/>
              <a:cxnLst/>
              <a:rect l="l" t="t" r="r" b="b"/>
              <a:pathLst>
                <a:path w="1475" h="3401" extrusionOk="0">
                  <a:moveTo>
                    <a:pt x="1079" y="1"/>
                  </a:moveTo>
                  <a:cubicBezTo>
                    <a:pt x="691" y="1"/>
                    <a:pt x="471" y="1233"/>
                    <a:pt x="493" y="1561"/>
                  </a:cubicBezTo>
                  <a:cubicBezTo>
                    <a:pt x="436" y="1561"/>
                    <a:pt x="366" y="1572"/>
                    <a:pt x="320" y="1619"/>
                  </a:cubicBezTo>
                  <a:cubicBezTo>
                    <a:pt x="32" y="1953"/>
                    <a:pt x="9" y="2427"/>
                    <a:pt x="20" y="2819"/>
                  </a:cubicBezTo>
                  <a:cubicBezTo>
                    <a:pt x="1" y="2964"/>
                    <a:pt x="119" y="3101"/>
                    <a:pt x="260" y="3101"/>
                  </a:cubicBezTo>
                  <a:cubicBezTo>
                    <a:pt x="287" y="3101"/>
                    <a:pt x="315" y="3096"/>
                    <a:pt x="343" y="3084"/>
                  </a:cubicBezTo>
                  <a:cubicBezTo>
                    <a:pt x="343" y="3314"/>
                    <a:pt x="405" y="3400"/>
                    <a:pt x="482" y="3400"/>
                  </a:cubicBezTo>
                  <a:cubicBezTo>
                    <a:pt x="635" y="3400"/>
                    <a:pt x="851" y="3064"/>
                    <a:pt x="782" y="2819"/>
                  </a:cubicBezTo>
                  <a:lnTo>
                    <a:pt x="782" y="2819"/>
                  </a:lnTo>
                  <a:cubicBezTo>
                    <a:pt x="797" y="2822"/>
                    <a:pt x="811" y="2823"/>
                    <a:pt x="825" y="2823"/>
                  </a:cubicBezTo>
                  <a:cubicBezTo>
                    <a:pt x="1128" y="2823"/>
                    <a:pt x="1118" y="2111"/>
                    <a:pt x="886" y="2023"/>
                  </a:cubicBezTo>
                  <a:cubicBezTo>
                    <a:pt x="886" y="1953"/>
                    <a:pt x="897" y="1884"/>
                    <a:pt x="921" y="1803"/>
                  </a:cubicBezTo>
                  <a:cubicBezTo>
                    <a:pt x="1047" y="1538"/>
                    <a:pt x="1475" y="118"/>
                    <a:pt x="1105" y="3"/>
                  </a:cubicBezTo>
                  <a:cubicBezTo>
                    <a:pt x="1096" y="1"/>
                    <a:pt x="1088" y="1"/>
                    <a:pt x="10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2"/>
            <p:cNvSpPr/>
            <p:nvPr/>
          </p:nvSpPr>
          <p:spPr>
            <a:xfrm>
              <a:off x="3004875" y="2408225"/>
              <a:ext cx="99925" cy="70325"/>
            </a:xfrm>
            <a:custGeom>
              <a:avLst/>
              <a:gdLst/>
              <a:ahLst/>
              <a:cxnLst/>
              <a:rect l="l" t="t" r="r" b="b"/>
              <a:pathLst>
                <a:path w="3997" h="2813" extrusionOk="0">
                  <a:moveTo>
                    <a:pt x="3691" y="0"/>
                  </a:moveTo>
                  <a:cubicBezTo>
                    <a:pt x="3638" y="0"/>
                    <a:pt x="3557" y="37"/>
                    <a:pt x="3441" y="120"/>
                  </a:cubicBezTo>
                  <a:cubicBezTo>
                    <a:pt x="3418" y="524"/>
                    <a:pt x="2944" y="928"/>
                    <a:pt x="3037" y="1390"/>
                  </a:cubicBezTo>
                  <a:cubicBezTo>
                    <a:pt x="3002" y="1448"/>
                    <a:pt x="3002" y="1517"/>
                    <a:pt x="2956" y="1586"/>
                  </a:cubicBezTo>
                  <a:cubicBezTo>
                    <a:pt x="2927" y="1510"/>
                    <a:pt x="2845" y="1450"/>
                    <a:pt x="2765" y="1450"/>
                  </a:cubicBezTo>
                  <a:cubicBezTo>
                    <a:pt x="2747" y="1450"/>
                    <a:pt x="2730" y="1453"/>
                    <a:pt x="2714" y="1459"/>
                  </a:cubicBezTo>
                  <a:cubicBezTo>
                    <a:pt x="2662" y="1378"/>
                    <a:pt x="2562" y="1325"/>
                    <a:pt x="2467" y="1325"/>
                  </a:cubicBezTo>
                  <a:cubicBezTo>
                    <a:pt x="2414" y="1325"/>
                    <a:pt x="2362" y="1341"/>
                    <a:pt x="2321" y="1379"/>
                  </a:cubicBezTo>
                  <a:cubicBezTo>
                    <a:pt x="2278" y="1276"/>
                    <a:pt x="2172" y="1218"/>
                    <a:pt x="2064" y="1218"/>
                  </a:cubicBezTo>
                  <a:cubicBezTo>
                    <a:pt x="2026" y="1218"/>
                    <a:pt x="1988" y="1225"/>
                    <a:pt x="1952" y="1240"/>
                  </a:cubicBezTo>
                  <a:cubicBezTo>
                    <a:pt x="1926" y="1176"/>
                    <a:pt x="1865" y="1144"/>
                    <a:pt x="1798" y="1144"/>
                  </a:cubicBezTo>
                  <a:cubicBezTo>
                    <a:pt x="1744" y="1144"/>
                    <a:pt x="1686" y="1164"/>
                    <a:pt x="1640" y="1205"/>
                  </a:cubicBezTo>
                  <a:cubicBezTo>
                    <a:pt x="1640" y="1113"/>
                    <a:pt x="1640" y="986"/>
                    <a:pt x="1571" y="928"/>
                  </a:cubicBezTo>
                  <a:cubicBezTo>
                    <a:pt x="1619" y="768"/>
                    <a:pt x="1471" y="640"/>
                    <a:pt x="1334" y="640"/>
                  </a:cubicBezTo>
                  <a:cubicBezTo>
                    <a:pt x="1275" y="640"/>
                    <a:pt x="1217" y="665"/>
                    <a:pt x="1178" y="721"/>
                  </a:cubicBezTo>
                  <a:cubicBezTo>
                    <a:pt x="1269" y="487"/>
                    <a:pt x="1161" y="383"/>
                    <a:pt x="1018" y="383"/>
                  </a:cubicBezTo>
                  <a:cubicBezTo>
                    <a:pt x="872" y="383"/>
                    <a:pt x="688" y="493"/>
                    <a:pt x="647" y="686"/>
                  </a:cubicBezTo>
                  <a:cubicBezTo>
                    <a:pt x="593" y="458"/>
                    <a:pt x="523" y="370"/>
                    <a:pt x="451" y="370"/>
                  </a:cubicBezTo>
                  <a:cubicBezTo>
                    <a:pt x="250" y="370"/>
                    <a:pt x="37" y="1054"/>
                    <a:pt x="105" y="1275"/>
                  </a:cubicBezTo>
                  <a:cubicBezTo>
                    <a:pt x="1" y="1355"/>
                    <a:pt x="13" y="1494"/>
                    <a:pt x="24" y="1609"/>
                  </a:cubicBezTo>
                  <a:cubicBezTo>
                    <a:pt x="24" y="1667"/>
                    <a:pt x="59" y="1702"/>
                    <a:pt x="93" y="1736"/>
                  </a:cubicBezTo>
                  <a:cubicBezTo>
                    <a:pt x="59" y="1840"/>
                    <a:pt x="140" y="1967"/>
                    <a:pt x="243" y="1990"/>
                  </a:cubicBezTo>
                  <a:cubicBezTo>
                    <a:pt x="138" y="2307"/>
                    <a:pt x="235" y="2445"/>
                    <a:pt x="376" y="2445"/>
                  </a:cubicBezTo>
                  <a:cubicBezTo>
                    <a:pt x="512" y="2445"/>
                    <a:pt x="689" y="2316"/>
                    <a:pt x="763" y="2094"/>
                  </a:cubicBezTo>
                  <a:lnTo>
                    <a:pt x="763" y="2094"/>
                  </a:lnTo>
                  <a:cubicBezTo>
                    <a:pt x="755" y="2244"/>
                    <a:pt x="874" y="2370"/>
                    <a:pt x="997" y="2370"/>
                  </a:cubicBezTo>
                  <a:cubicBezTo>
                    <a:pt x="1063" y="2370"/>
                    <a:pt x="1130" y="2333"/>
                    <a:pt x="1178" y="2244"/>
                  </a:cubicBezTo>
                  <a:cubicBezTo>
                    <a:pt x="1219" y="2280"/>
                    <a:pt x="1270" y="2297"/>
                    <a:pt x="1323" y="2297"/>
                  </a:cubicBezTo>
                  <a:cubicBezTo>
                    <a:pt x="1391" y="2297"/>
                    <a:pt x="1461" y="2268"/>
                    <a:pt x="1513" y="2210"/>
                  </a:cubicBezTo>
                  <a:cubicBezTo>
                    <a:pt x="1559" y="2210"/>
                    <a:pt x="1594" y="2187"/>
                    <a:pt x="1629" y="2152"/>
                  </a:cubicBezTo>
                  <a:cubicBezTo>
                    <a:pt x="1640" y="2163"/>
                    <a:pt x="1652" y="2198"/>
                    <a:pt x="1663" y="2210"/>
                  </a:cubicBezTo>
                  <a:cubicBezTo>
                    <a:pt x="1640" y="2403"/>
                    <a:pt x="1818" y="2539"/>
                    <a:pt x="1991" y="2539"/>
                  </a:cubicBezTo>
                  <a:cubicBezTo>
                    <a:pt x="2076" y="2539"/>
                    <a:pt x="2160" y="2505"/>
                    <a:pt x="2217" y="2429"/>
                  </a:cubicBezTo>
                  <a:cubicBezTo>
                    <a:pt x="2247" y="2437"/>
                    <a:pt x="2281" y="2443"/>
                    <a:pt x="2317" y="2443"/>
                  </a:cubicBezTo>
                  <a:cubicBezTo>
                    <a:pt x="2379" y="2443"/>
                    <a:pt x="2447" y="2427"/>
                    <a:pt x="2506" y="2383"/>
                  </a:cubicBezTo>
                  <a:cubicBezTo>
                    <a:pt x="2518" y="2385"/>
                    <a:pt x="2530" y="2386"/>
                    <a:pt x="2541" y="2386"/>
                  </a:cubicBezTo>
                  <a:cubicBezTo>
                    <a:pt x="2598" y="2386"/>
                    <a:pt x="2652" y="2363"/>
                    <a:pt x="2690" y="2325"/>
                  </a:cubicBezTo>
                  <a:lnTo>
                    <a:pt x="2690" y="2325"/>
                  </a:lnTo>
                  <a:cubicBezTo>
                    <a:pt x="2679" y="2417"/>
                    <a:pt x="2725" y="2498"/>
                    <a:pt x="2794" y="2544"/>
                  </a:cubicBezTo>
                  <a:cubicBezTo>
                    <a:pt x="2815" y="2646"/>
                    <a:pt x="2882" y="2689"/>
                    <a:pt x="2957" y="2689"/>
                  </a:cubicBezTo>
                  <a:cubicBezTo>
                    <a:pt x="3052" y="2689"/>
                    <a:pt x="3160" y="2619"/>
                    <a:pt x="3198" y="2510"/>
                  </a:cubicBezTo>
                  <a:cubicBezTo>
                    <a:pt x="3244" y="2510"/>
                    <a:pt x="3268" y="2498"/>
                    <a:pt x="3302" y="2487"/>
                  </a:cubicBezTo>
                  <a:lnTo>
                    <a:pt x="3302" y="2487"/>
                  </a:lnTo>
                  <a:cubicBezTo>
                    <a:pt x="3117" y="2710"/>
                    <a:pt x="3240" y="2812"/>
                    <a:pt x="3413" y="2812"/>
                  </a:cubicBezTo>
                  <a:cubicBezTo>
                    <a:pt x="3607" y="2812"/>
                    <a:pt x="3864" y="2684"/>
                    <a:pt x="3822" y="2452"/>
                  </a:cubicBezTo>
                  <a:cubicBezTo>
                    <a:pt x="3783" y="2341"/>
                    <a:pt x="3718" y="2300"/>
                    <a:pt x="3645" y="2300"/>
                  </a:cubicBezTo>
                  <a:cubicBezTo>
                    <a:pt x="3544" y="2300"/>
                    <a:pt x="3429" y="2378"/>
                    <a:pt x="3348" y="2452"/>
                  </a:cubicBezTo>
                  <a:cubicBezTo>
                    <a:pt x="3452" y="2221"/>
                    <a:pt x="3591" y="1759"/>
                    <a:pt x="3395" y="1552"/>
                  </a:cubicBezTo>
                  <a:cubicBezTo>
                    <a:pt x="3418" y="1494"/>
                    <a:pt x="3395" y="1436"/>
                    <a:pt x="3360" y="1390"/>
                  </a:cubicBezTo>
                  <a:cubicBezTo>
                    <a:pt x="3389" y="1193"/>
                    <a:pt x="3997" y="0"/>
                    <a:pt x="36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2"/>
            <p:cNvSpPr/>
            <p:nvPr/>
          </p:nvSpPr>
          <p:spPr>
            <a:xfrm>
              <a:off x="3010925" y="2507250"/>
              <a:ext cx="36700" cy="32375"/>
            </a:xfrm>
            <a:custGeom>
              <a:avLst/>
              <a:gdLst/>
              <a:ahLst/>
              <a:cxnLst/>
              <a:rect l="l" t="t" r="r" b="b"/>
              <a:pathLst>
                <a:path w="1468" h="1295" extrusionOk="0">
                  <a:moveTo>
                    <a:pt x="316" y="1"/>
                  </a:moveTo>
                  <a:cubicBezTo>
                    <a:pt x="215" y="1"/>
                    <a:pt x="114" y="50"/>
                    <a:pt x="71" y="153"/>
                  </a:cubicBezTo>
                  <a:cubicBezTo>
                    <a:pt x="0" y="415"/>
                    <a:pt x="88" y="1224"/>
                    <a:pt x="465" y="1224"/>
                  </a:cubicBezTo>
                  <a:cubicBezTo>
                    <a:pt x="520" y="1224"/>
                    <a:pt x="581" y="1207"/>
                    <a:pt x="648" y="1169"/>
                  </a:cubicBezTo>
                  <a:cubicBezTo>
                    <a:pt x="696" y="1257"/>
                    <a:pt x="777" y="1295"/>
                    <a:pt x="859" y="1295"/>
                  </a:cubicBezTo>
                  <a:cubicBezTo>
                    <a:pt x="992" y="1295"/>
                    <a:pt x="1130" y="1196"/>
                    <a:pt x="1144" y="1053"/>
                  </a:cubicBezTo>
                  <a:lnTo>
                    <a:pt x="1167" y="1053"/>
                  </a:lnTo>
                  <a:cubicBezTo>
                    <a:pt x="1467" y="1019"/>
                    <a:pt x="1271" y="730"/>
                    <a:pt x="1260" y="546"/>
                  </a:cubicBezTo>
                  <a:cubicBezTo>
                    <a:pt x="1260" y="404"/>
                    <a:pt x="1165" y="188"/>
                    <a:pt x="1027" y="188"/>
                  </a:cubicBezTo>
                  <a:cubicBezTo>
                    <a:pt x="985" y="188"/>
                    <a:pt x="939" y="208"/>
                    <a:pt x="890" y="257"/>
                  </a:cubicBezTo>
                  <a:cubicBezTo>
                    <a:pt x="836" y="195"/>
                    <a:pt x="762" y="165"/>
                    <a:pt x="684" y="165"/>
                  </a:cubicBezTo>
                  <a:cubicBezTo>
                    <a:pt x="645" y="165"/>
                    <a:pt x="605" y="172"/>
                    <a:pt x="567" y="188"/>
                  </a:cubicBezTo>
                  <a:cubicBezTo>
                    <a:pt x="542" y="65"/>
                    <a:pt x="430" y="1"/>
                    <a:pt x="3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2"/>
            <p:cNvSpPr/>
            <p:nvPr/>
          </p:nvSpPr>
          <p:spPr>
            <a:xfrm>
              <a:off x="3042400" y="2516350"/>
              <a:ext cx="60425" cy="66625"/>
            </a:xfrm>
            <a:custGeom>
              <a:avLst/>
              <a:gdLst/>
              <a:ahLst/>
              <a:cxnLst/>
              <a:rect l="l" t="t" r="r" b="b"/>
              <a:pathLst>
                <a:path w="2417" h="2665" extrusionOk="0">
                  <a:moveTo>
                    <a:pt x="1801" y="2202"/>
                  </a:moveTo>
                  <a:lnTo>
                    <a:pt x="1801" y="2225"/>
                  </a:lnTo>
                  <a:lnTo>
                    <a:pt x="1790" y="2225"/>
                  </a:lnTo>
                  <a:cubicBezTo>
                    <a:pt x="1801" y="2213"/>
                    <a:pt x="1801" y="2213"/>
                    <a:pt x="1801" y="2202"/>
                  </a:cubicBezTo>
                  <a:close/>
                  <a:moveTo>
                    <a:pt x="689" y="1"/>
                  </a:moveTo>
                  <a:cubicBezTo>
                    <a:pt x="605" y="1"/>
                    <a:pt x="517" y="44"/>
                    <a:pt x="474" y="135"/>
                  </a:cubicBezTo>
                  <a:cubicBezTo>
                    <a:pt x="452" y="131"/>
                    <a:pt x="432" y="129"/>
                    <a:pt x="413" y="129"/>
                  </a:cubicBezTo>
                  <a:cubicBezTo>
                    <a:pt x="0" y="129"/>
                    <a:pt x="164" y="1097"/>
                    <a:pt x="478" y="1097"/>
                  </a:cubicBezTo>
                  <a:cubicBezTo>
                    <a:pt x="537" y="1097"/>
                    <a:pt x="602" y="1062"/>
                    <a:pt x="670" y="978"/>
                  </a:cubicBezTo>
                  <a:lnTo>
                    <a:pt x="670" y="978"/>
                  </a:lnTo>
                  <a:cubicBezTo>
                    <a:pt x="716" y="1128"/>
                    <a:pt x="658" y="1382"/>
                    <a:pt x="866" y="1451"/>
                  </a:cubicBezTo>
                  <a:cubicBezTo>
                    <a:pt x="875" y="1535"/>
                    <a:pt x="952" y="1603"/>
                    <a:pt x="1035" y="1603"/>
                  </a:cubicBezTo>
                  <a:cubicBezTo>
                    <a:pt x="1056" y="1603"/>
                    <a:pt x="1077" y="1599"/>
                    <a:pt x="1097" y="1590"/>
                  </a:cubicBezTo>
                  <a:cubicBezTo>
                    <a:pt x="1166" y="1682"/>
                    <a:pt x="1236" y="1809"/>
                    <a:pt x="1351" y="1844"/>
                  </a:cubicBezTo>
                  <a:cubicBezTo>
                    <a:pt x="1339" y="2028"/>
                    <a:pt x="1339" y="2282"/>
                    <a:pt x="1593" y="2305"/>
                  </a:cubicBezTo>
                  <a:cubicBezTo>
                    <a:pt x="1478" y="2513"/>
                    <a:pt x="1755" y="2571"/>
                    <a:pt x="1917" y="2571"/>
                  </a:cubicBezTo>
                  <a:cubicBezTo>
                    <a:pt x="1974" y="2637"/>
                    <a:pt x="2036" y="2664"/>
                    <a:pt x="2094" y="2664"/>
                  </a:cubicBezTo>
                  <a:cubicBezTo>
                    <a:pt x="2270" y="2664"/>
                    <a:pt x="2416" y="2413"/>
                    <a:pt x="2321" y="2213"/>
                  </a:cubicBezTo>
                  <a:cubicBezTo>
                    <a:pt x="2188" y="1989"/>
                    <a:pt x="2191" y="1359"/>
                    <a:pt x="1890" y="1359"/>
                  </a:cubicBezTo>
                  <a:cubicBezTo>
                    <a:pt x="1851" y="1359"/>
                    <a:pt x="1806" y="1369"/>
                    <a:pt x="1755" y="1394"/>
                  </a:cubicBezTo>
                  <a:cubicBezTo>
                    <a:pt x="1707" y="1249"/>
                    <a:pt x="1580" y="1064"/>
                    <a:pt x="1448" y="1064"/>
                  </a:cubicBezTo>
                  <a:cubicBezTo>
                    <a:pt x="1392" y="1064"/>
                    <a:pt x="1334" y="1099"/>
                    <a:pt x="1282" y="1186"/>
                  </a:cubicBezTo>
                  <a:cubicBezTo>
                    <a:pt x="1224" y="1128"/>
                    <a:pt x="1166" y="1047"/>
                    <a:pt x="1074" y="1036"/>
                  </a:cubicBezTo>
                  <a:cubicBezTo>
                    <a:pt x="1039" y="759"/>
                    <a:pt x="1005" y="482"/>
                    <a:pt x="889" y="239"/>
                  </a:cubicBezTo>
                  <a:cubicBezTo>
                    <a:pt x="916" y="85"/>
                    <a:pt x="806" y="1"/>
                    <a:pt x="6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2"/>
            <p:cNvSpPr/>
            <p:nvPr/>
          </p:nvSpPr>
          <p:spPr>
            <a:xfrm>
              <a:off x="3002675" y="2489125"/>
              <a:ext cx="17525" cy="21400"/>
            </a:xfrm>
            <a:custGeom>
              <a:avLst/>
              <a:gdLst/>
              <a:ahLst/>
              <a:cxnLst/>
              <a:rect l="l" t="t" r="r" b="b"/>
              <a:pathLst>
                <a:path w="701" h="856" extrusionOk="0">
                  <a:moveTo>
                    <a:pt x="350" y="1"/>
                  </a:moveTo>
                  <a:cubicBezTo>
                    <a:pt x="123" y="1"/>
                    <a:pt x="0" y="855"/>
                    <a:pt x="280" y="855"/>
                  </a:cubicBezTo>
                  <a:cubicBezTo>
                    <a:pt x="281" y="855"/>
                    <a:pt x="283" y="855"/>
                    <a:pt x="285" y="855"/>
                  </a:cubicBezTo>
                  <a:cubicBezTo>
                    <a:pt x="585" y="820"/>
                    <a:pt x="701" y="24"/>
                    <a:pt x="354" y="1"/>
                  </a:cubicBezTo>
                  <a:cubicBezTo>
                    <a:pt x="353" y="1"/>
                    <a:pt x="351"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2"/>
            <p:cNvSpPr/>
            <p:nvPr/>
          </p:nvSpPr>
          <p:spPr>
            <a:xfrm>
              <a:off x="2921125" y="2398450"/>
              <a:ext cx="84075" cy="91950"/>
            </a:xfrm>
            <a:custGeom>
              <a:avLst/>
              <a:gdLst/>
              <a:ahLst/>
              <a:cxnLst/>
              <a:rect l="l" t="t" r="r" b="b"/>
              <a:pathLst>
                <a:path w="3363" h="3678" extrusionOk="0">
                  <a:moveTo>
                    <a:pt x="1811" y="0"/>
                  </a:moveTo>
                  <a:cubicBezTo>
                    <a:pt x="1745" y="0"/>
                    <a:pt x="1678" y="50"/>
                    <a:pt x="1620" y="177"/>
                  </a:cubicBezTo>
                  <a:cubicBezTo>
                    <a:pt x="1562" y="200"/>
                    <a:pt x="1504" y="257"/>
                    <a:pt x="1504" y="338"/>
                  </a:cubicBezTo>
                  <a:cubicBezTo>
                    <a:pt x="1488" y="339"/>
                    <a:pt x="1472" y="339"/>
                    <a:pt x="1458" y="339"/>
                  </a:cubicBezTo>
                  <a:cubicBezTo>
                    <a:pt x="1224" y="339"/>
                    <a:pt x="1186" y="257"/>
                    <a:pt x="708" y="257"/>
                  </a:cubicBezTo>
                  <a:cubicBezTo>
                    <a:pt x="0" y="477"/>
                    <a:pt x="342" y="1169"/>
                    <a:pt x="924" y="1169"/>
                  </a:cubicBezTo>
                  <a:cubicBezTo>
                    <a:pt x="1016" y="1169"/>
                    <a:pt x="1114" y="1151"/>
                    <a:pt x="1216" y="1112"/>
                  </a:cubicBezTo>
                  <a:cubicBezTo>
                    <a:pt x="1239" y="1330"/>
                    <a:pt x="1405" y="1565"/>
                    <a:pt x="1575" y="1565"/>
                  </a:cubicBezTo>
                  <a:cubicBezTo>
                    <a:pt x="1655" y="1565"/>
                    <a:pt x="1737" y="1511"/>
                    <a:pt x="1804" y="1377"/>
                  </a:cubicBezTo>
                  <a:cubicBezTo>
                    <a:pt x="1825" y="1439"/>
                    <a:pt x="1901" y="1483"/>
                    <a:pt x="1975" y="1483"/>
                  </a:cubicBezTo>
                  <a:cubicBezTo>
                    <a:pt x="1984" y="1483"/>
                    <a:pt x="1992" y="1482"/>
                    <a:pt x="2001" y="1481"/>
                  </a:cubicBezTo>
                  <a:lnTo>
                    <a:pt x="2001" y="1481"/>
                  </a:lnTo>
                  <a:cubicBezTo>
                    <a:pt x="1882" y="1835"/>
                    <a:pt x="2090" y="2241"/>
                    <a:pt x="2240" y="2241"/>
                  </a:cubicBezTo>
                  <a:cubicBezTo>
                    <a:pt x="2324" y="2241"/>
                    <a:pt x="2391" y="2111"/>
                    <a:pt x="2370" y="1770"/>
                  </a:cubicBezTo>
                  <a:lnTo>
                    <a:pt x="2370" y="1770"/>
                  </a:lnTo>
                  <a:cubicBezTo>
                    <a:pt x="2497" y="2081"/>
                    <a:pt x="2231" y="2658"/>
                    <a:pt x="2520" y="2901"/>
                  </a:cubicBezTo>
                  <a:cubicBezTo>
                    <a:pt x="2520" y="3062"/>
                    <a:pt x="2555" y="3305"/>
                    <a:pt x="2543" y="3466"/>
                  </a:cubicBezTo>
                  <a:cubicBezTo>
                    <a:pt x="2543" y="3608"/>
                    <a:pt x="2657" y="3677"/>
                    <a:pt x="2767" y="3677"/>
                  </a:cubicBezTo>
                  <a:cubicBezTo>
                    <a:pt x="2882" y="3677"/>
                    <a:pt x="2994" y="3602"/>
                    <a:pt x="2970" y="3455"/>
                  </a:cubicBezTo>
                  <a:cubicBezTo>
                    <a:pt x="2947" y="3259"/>
                    <a:pt x="3363" y="2889"/>
                    <a:pt x="2982" y="2785"/>
                  </a:cubicBezTo>
                  <a:cubicBezTo>
                    <a:pt x="2970" y="2647"/>
                    <a:pt x="3028" y="2451"/>
                    <a:pt x="2889" y="2358"/>
                  </a:cubicBezTo>
                  <a:cubicBezTo>
                    <a:pt x="2912" y="2150"/>
                    <a:pt x="3005" y="1758"/>
                    <a:pt x="2728" y="1677"/>
                  </a:cubicBezTo>
                  <a:cubicBezTo>
                    <a:pt x="2721" y="1558"/>
                    <a:pt x="2624" y="1497"/>
                    <a:pt x="2526" y="1497"/>
                  </a:cubicBezTo>
                  <a:cubicBezTo>
                    <a:pt x="2444" y="1497"/>
                    <a:pt x="2362" y="1541"/>
                    <a:pt x="2335" y="1631"/>
                  </a:cubicBezTo>
                  <a:cubicBezTo>
                    <a:pt x="2324" y="1446"/>
                    <a:pt x="2439" y="1112"/>
                    <a:pt x="2174" y="1089"/>
                  </a:cubicBezTo>
                  <a:cubicBezTo>
                    <a:pt x="2162" y="938"/>
                    <a:pt x="2220" y="742"/>
                    <a:pt x="2104" y="627"/>
                  </a:cubicBezTo>
                  <a:cubicBezTo>
                    <a:pt x="2182" y="429"/>
                    <a:pt x="2003" y="0"/>
                    <a:pt x="18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2"/>
            <p:cNvSpPr/>
            <p:nvPr/>
          </p:nvSpPr>
          <p:spPr>
            <a:xfrm>
              <a:off x="2969875" y="2260475"/>
              <a:ext cx="17450" cy="26000"/>
            </a:xfrm>
            <a:custGeom>
              <a:avLst/>
              <a:gdLst/>
              <a:ahLst/>
              <a:cxnLst/>
              <a:rect l="l" t="t" r="r" b="b"/>
              <a:pathLst>
                <a:path w="698" h="1040" extrusionOk="0">
                  <a:moveTo>
                    <a:pt x="272" y="0"/>
                  </a:moveTo>
                  <a:cubicBezTo>
                    <a:pt x="141" y="0"/>
                    <a:pt x="0" y="113"/>
                    <a:pt x="51" y="271"/>
                  </a:cubicBezTo>
                  <a:cubicBezTo>
                    <a:pt x="112" y="811"/>
                    <a:pt x="287" y="1039"/>
                    <a:pt x="422" y="1039"/>
                  </a:cubicBezTo>
                  <a:cubicBezTo>
                    <a:pt x="590" y="1039"/>
                    <a:pt x="697" y="687"/>
                    <a:pt x="454" y="144"/>
                  </a:cubicBezTo>
                  <a:cubicBezTo>
                    <a:pt x="428" y="43"/>
                    <a:pt x="352"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2"/>
            <p:cNvSpPr/>
            <p:nvPr/>
          </p:nvSpPr>
          <p:spPr>
            <a:xfrm>
              <a:off x="2969925" y="2287525"/>
              <a:ext cx="17950" cy="29475"/>
            </a:xfrm>
            <a:custGeom>
              <a:avLst/>
              <a:gdLst/>
              <a:ahLst/>
              <a:cxnLst/>
              <a:rect l="l" t="t" r="r" b="b"/>
              <a:pathLst>
                <a:path w="718" h="1179" extrusionOk="0">
                  <a:moveTo>
                    <a:pt x="313" y="0"/>
                  </a:moveTo>
                  <a:cubicBezTo>
                    <a:pt x="0" y="0"/>
                    <a:pt x="149" y="1179"/>
                    <a:pt x="404" y="1179"/>
                  </a:cubicBezTo>
                  <a:cubicBezTo>
                    <a:pt x="462" y="1179"/>
                    <a:pt x="526" y="1117"/>
                    <a:pt x="591" y="966"/>
                  </a:cubicBezTo>
                  <a:cubicBezTo>
                    <a:pt x="718" y="735"/>
                    <a:pt x="683" y="285"/>
                    <a:pt x="487" y="89"/>
                  </a:cubicBezTo>
                  <a:cubicBezTo>
                    <a:pt x="418" y="27"/>
                    <a:pt x="360" y="0"/>
                    <a:pt x="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2"/>
            <p:cNvSpPr/>
            <p:nvPr/>
          </p:nvSpPr>
          <p:spPr>
            <a:xfrm>
              <a:off x="2987575" y="2307575"/>
              <a:ext cx="52225" cy="81775"/>
            </a:xfrm>
            <a:custGeom>
              <a:avLst/>
              <a:gdLst/>
              <a:ahLst/>
              <a:cxnLst/>
              <a:rect l="l" t="t" r="r" b="b"/>
              <a:pathLst>
                <a:path w="2089" h="3271" extrusionOk="0">
                  <a:moveTo>
                    <a:pt x="326" y="1"/>
                  </a:moveTo>
                  <a:cubicBezTo>
                    <a:pt x="168" y="1"/>
                    <a:pt x="24" y="124"/>
                    <a:pt x="81" y="360"/>
                  </a:cubicBezTo>
                  <a:cubicBezTo>
                    <a:pt x="0" y="464"/>
                    <a:pt x="35" y="614"/>
                    <a:pt x="70" y="730"/>
                  </a:cubicBezTo>
                  <a:cubicBezTo>
                    <a:pt x="115" y="988"/>
                    <a:pt x="279" y="1366"/>
                    <a:pt x="575" y="1366"/>
                  </a:cubicBezTo>
                  <a:cubicBezTo>
                    <a:pt x="583" y="1366"/>
                    <a:pt x="592" y="1365"/>
                    <a:pt x="601" y="1365"/>
                  </a:cubicBezTo>
                  <a:lnTo>
                    <a:pt x="601" y="1365"/>
                  </a:lnTo>
                  <a:cubicBezTo>
                    <a:pt x="589" y="1549"/>
                    <a:pt x="647" y="1746"/>
                    <a:pt x="878" y="1769"/>
                  </a:cubicBezTo>
                  <a:cubicBezTo>
                    <a:pt x="762" y="2034"/>
                    <a:pt x="762" y="2727"/>
                    <a:pt x="1212" y="2761"/>
                  </a:cubicBezTo>
                  <a:cubicBezTo>
                    <a:pt x="1272" y="2881"/>
                    <a:pt x="1384" y="3027"/>
                    <a:pt x="1525" y="3027"/>
                  </a:cubicBezTo>
                  <a:cubicBezTo>
                    <a:pt x="1547" y="3027"/>
                    <a:pt x="1570" y="3023"/>
                    <a:pt x="1593" y="3015"/>
                  </a:cubicBezTo>
                  <a:cubicBezTo>
                    <a:pt x="1684" y="3198"/>
                    <a:pt x="1762" y="3270"/>
                    <a:pt x="1826" y="3270"/>
                  </a:cubicBezTo>
                  <a:cubicBezTo>
                    <a:pt x="2070" y="3270"/>
                    <a:pt x="2088" y="2207"/>
                    <a:pt x="1651" y="2207"/>
                  </a:cubicBezTo>
                  <a:cubicBezTo>
                    <a:pt x="1647" y="2207"/>
                    <a:pt x="1643" y="2207"/>
                    <a:pt x="1639" y="2207"/>
                  </a:cubicBezTo>
                  <a:cubicBezTo>
                    <a:pt x="1570" y="1953"/>
                    <a:pt x="1616" y="1619"/>
                    <a:pt x="1455" y="1399"/>
                  </a:cubicBezTo>
                  <a:cubicBezTo>
                    <a:pt x="1447" y="1290"/>
                    <a:pt x="1345" y="1218"/>
                    <a:pt x="1243" y="1218"/>
                  </a:cubicBezTo>
                  <a:cubicBezTo>
                    <a:pt x="1195" y="1218"/>
                    <a:pt x="1146" y="1235"/>
                    <a:pt x="1109" y="1272"/>
                  </a:cubicBezTo>
                  <a:cubicBezTo>
                    <a:pt x="960" y="963"/>
                    <a:pt x="1118" y="245"/>
                    <a:pt x="647" y="245"/>
                  </a:cubicBezTo>
                  <a:cubicBezTo>
                    <a:pt x="643" y="245"/>
                    <a:pt x="639" y="245"/>
                    <a:pt x="635" y="245"/>
                  </a:cubicBezTo>
                  <a:cubicBezTo>
                    <a:pt x="589" y="80"/>
                    <a:pt x="453" y="1"/>
                    <a:pt x="3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2"/>
            <p:cNvSpPr/>
            <p:nvPr/>
          </p:nvSpPr>
          <p:spPr>
            <a:xfrm>
              <a:off x="2934850" y="2266100"/>
              <a:ext cx="39250" cy="45650"/>
            </a:xfrm>
            <a:custGeom>
              <a:avLst/>
              <a:gdLst/>
              <a:ahLst/>
              <a:cxnLst/>
              <a:rect l="l" t="t" r="r" b="b"/>
              <a:pathLst>
                <a:path w="1570" h="1826" extrusionOk="0">
                  <a:moveTo>
                    <a:pt x="1161" y="1"/>
                  </a:moveTo>
                  <a:cubicBezTo>
                    <a:pt x="1035" y="1"/>
                    <a:pt x="899" y="146"/>
                    <a:pt x="851" y="496"/>
                  </a:cubicBezTo>
                  <a:cubicBezTo>
                    <a:pt x="836" y="493"/>
                    <a:pt x="821" y="491"/>
                    <a:pt x="807" y="491"/>
                  </a:cubicBezTo>
                  <a:cubicBezTo>
                    <a:pt x="768" y="491"/>
                    <a:pt x="732" y="502"/>
                    <a:pt x="690" y="519"/>
                  </a:cubicBezTo>
                  <a:cubicBezTo>
                    <a:pt x="657" y="511"/>
                    <a:pt x="630" y="503"/>
                    <a:pt x="601" y="503"/>
                  </a:cubicBezTo>
                  <a:cubicBezTo>
                    <a:pt x="589" y="503"/>
                    <a:pt x="576" y="504"/>
                    <a:pt x="563" y="507"/>
                  </a:cubicBezTo>
                  <a:cubicBezTo>
                    <a:pt x="483" y="450"/>
                    <a:pt x="418" y="425"/>
                    <a:pt x="366" y="425"/>
                  </a:cubicBezTo>
                  <a:cubicBezTo>
                    <a:pt x="1" y="425"/>
                    <a:pt x="294" y="1686"/>
                    <a:pt x="517" y="1777"/>
                  </a:cubicBezTo>
                  <a:cubicBezTo>
                    <a:pt x="564" y="1811"/>
                    <a:pt x="616" y="1825"/>
                    <a:pt x="667" y="1825"/>
                  </a:cubicBezTo>
                  <a:cubicBezTo>
                    <a:pt x="862" y="1825"/>
                    <a:pt x="1042" y="1611"/>
                    <a:pt x="932" y="1419"/>
                  </a:cubicBezTo>
                  <a:cubicBezTo>
                    <a:pt x="955" y="1408"/>
                    <a:pt x="955" y="1385"/>
                    <a:pt x="967" y="1373"/>
                  </a:cubicBezTo>
                  <a:cubicBezTo>
                    <a:pt x="985" y="1376"/>
                    <a:pt x="1004" y="1377"/>
                    <a:pt x="1022" y="1377"/>
                  </a:cubicBezTo>
                  <a:cubicBezTo>
                    <a:pt x="1087" y="1377"/>
                    <a:pt x="1153" y="1360"/>
                    <a:pt x="1198" y="1315"/>
                  </a:cubicBezTo>
                  <a:cubicBezTo>
                    <a:pt x="1245" y="1338"/>
                    <a:pt x="1286" y="1348"/>
                    <a:pt x="1320" y="1348"/>
                  </a:cubicBezTo>
                  <a:cubicBezTo>
                    <a:pt x="1570" y="1348"/>
                    <a:pt x="1492" y="824"/>
                    <a:pt x="1371" y="692"/>
                  </a:cubicBezTo>
                  <a:cubicBezTo>
                    <a:pt x="1499" y="287"/>
                    <a:pt x="1339" y="1"/>
                    <a:pt x="11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2"/>
            <p:cNvSpPr/>
            <p:nvPr/>
          </p:nvSpPr>
          <p:spPr>
            <a:xfrm>
              <a:off x="2904975" y="2313700"/>
              <a:ext cx="52425" cy="79800"/>
            </a:xfrm>
            <a:custGeom>
              <a:avLst/>
              <a:gdLst/>
              <a:ahLst/>
              <a:cxnLst/>
              <a:rect l="l" t="t" r="r" b="b"/>
              <a:pathLst>
                <a:path w="2097" h="3192" extrusionOk="0">
                  <a:moveTo>
                    <a:pt x="247" y="0"/>
                  </a:moveTo>
                  <a:cubicBezTo>
                    <a:pt x="121" y="0"/>
                    <a:pt x="1" y="88"/>
                    <a:pt x="38" y="254"/>
                  </a:cubicBezTo>
                  <a:cubicBezTo>
                    <a:pt x="211" y="589"/>
                    <a:pt x="26" y="1501"/>
                    <a:pt x="534" y="1501"/>
                  </a:cubicBezTo>
                  <a:cubicBezTo>
                    <a:pt x="546" y="1547"/>
                    <a:pt x="557" y="1604"/>
                    <a:pt x="592" y="1651"/>
                  </a:cubicBezTo>
                  <a:cubicBezTo>
                    <a:pt x="347" y="1855"/>
                    <a:pt x="611" y="2285"/>
                    <a:pt x="839" y="2285"/>
                  </a:cubicBezTo>
                  <a:cubicBezTo>
                    <a:pt x="933" y="2285"/>
                    <a:pt x="1021" y="2212"/>
                    <a:pt x="1065" y="2020"/>
                  </a:cubicBezTo>
                  <a:lnTo>
                    <a:pt x="1065" y="2020"/>
                  </a:lnTo>
                  <a:cubicBezTo>
                    <a:pt x="1238" y="2290"/>
                    <a:pt x="1057" y="3035"/>
                    <a:pt x="1459" y="3035"/>
                  </a:cubicBezTo>
                  <a:cubicBezTo>
                    <a:pt x="1486" y="3035"/>
                    <a:pt x="1517" y="3032"/>
                    <a:pt x="1550" y="3024"/>
                  </a:cubicBezTo>
                  <a:cubicBezTo>
                    <a:pt x="1573" y="3036"/>
                    <a:pt x="1573" y="3036"/>
                    <a:pt x="1585" y="3036"/>
                  </a:cubicBezTo>
                  <a:cubicBezTo>
                    <a:pt x="1624" y="3145"/>
                    <a:pt x="1711" y="3191"/>
                    <a:pt x="1800" y="3191"/>
                  </a:cubicBezTo>
                  <a:cubicBezTo>
                    <a:pt x="1946" y="3191"/>
                    <a:pt x="2097" y="3065"/>
                    <a:pt x="2046" y="2886"/>
                  </a:cubicBezTo>
                  <a:cubicBezTo>
                    <a:pt x="1970" y="2723"/>
                    <a:pt x="2036" y="2142"/>
                    <a:pt x="1826" y="2142"/>
                  </a:cubicBezTo>
                  <a:cubicBezTo>
                    <a:pt x="1782" y="2142"/>
                    <a:pt x="1726" y="2168"/>
                    <a:pt x="1654" y="2228"/>
                  </a:cubicBezTo>
                  <a:lnTo>
                    <a:pt x="1642" y="2228"/>
                  </a:lnTo>
                  <a:cubicBezTo>
                    <a:pt x="1530" y="2014"/>
                    <a:pt x="1472" y="1469"/>
                    <a:pt x="1191" y="1469"/>
                  </a:cubicBezTo>
                  <a:cubicBezTo>
                    <a:pt x="1154" y="1469"/>
                    <a:pt x="1112" y="1479"/>
                    <a:pt x="1065" y="1501"/>
                  </a:cubicBezTo>
                  <a:cubicBezTo>
                    <a:pt x="1088" y="1385"/>
                    <a:pt x="1065" y="1258"/>
                    <a:pt x="938" y="1235"/>
                  </a:cubicBezTo>
                  <a:cubicBezTo>
                    <a:pt x="839" y="958"/>
                    <a:pt x="930" y="204"/>
                    <a:pt x="540" y="204"/>
                  </a:cubicBezTo>
                  <a:cubicBezTo>
                    <a:pt x="524" y="204"/>
                    <a:pt x="506" y="205"/>
                    <a:pt x="488" y="208"/>
                  </a:cubicBezTo>
                  <a:cubicBezTo>
                    <a:pt x="472" y="68"/>
                    <a:pt x="357" y="0"/>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2"/>
            <p:cNvSpPr/>
            <p:nvPr/>
          </p:nvSpPr>
          <p:spPr>
            <a:xfrm>
              <a:off x="2924375" y="2446975"/>
              <a:ext cx="30050" cy="40625"/>
            </a:xfrm>
            <a:custGeom>
              <a:avLst/>
              <a:gdLst/>
              <a:ahLst/>
              <a:cxnLst/>
              <a:rect l="l" t="t" r="r" b="b"/>
              <a:pathLst>
                <a:path w="1202" h="1625" extrusionOk="0">
                  <a:moveTo>
                    <a:pt x="735" y="1"/>
                  </a:moveTo>
                  <a:cubicBezTo>
                    <a:pt x="671" y="1"/>
                    <a:pt x="600" y="35"/>
                    <a:pt x="520" y="117"/>
                  </a:cubicBezTo>
                  <a:cubicBezTo>
                    <a:pt x="1" y="371"/>
                    <a:pt x="485" y="1017"/>
                    <a:pt x="485" y="1444"/>
                  </a:cubicBezTo>
                  <a:cubicBezTo>
                    <a:pt x="540" y="1573"/>
                    <a:pt x="624" y="1624"/>
                    <a:pt x="713" y="1624"/>
                  </a:cubicBezTo>
                  <a:cubicBezTo>
                    <a:pt x="927" y="1624"/>
                    <a:pt x="1162" y="1327"/>
                    <a:pt x="1039" y="1098"/>
                  </a:cubicBezTo>
                  <a:cubicBezTo>
                    <a:pt x="1143" y="1040"/>
                    <a:pt x="1201" y="948"/>
                    <a:pt x="1166" y="844"/>
                  </a:cubicBezTo>
                  <a:cubicBezTo>
                    <a:pt x="1138" y="611"/>
                    <a:pt x="1005" y="1"/>
                    <a:pt x="7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2"/>
            <p:cNvSpPr/>
            <p:nvPr/>
          </p:nvSpPr>
          <p:spPr>
            <a:xfrm>
              <a:off x="2913250" y="2485550"/>
              <a:ext cx="55700" cy="70725"/>
            </a:xfrm>
            <a:custGeom>
              <a:avLst/>
              <a:gdLst/>
              <a:ahLst/>
              <a:cxnLst/>
              <a:rect l="l" t="t" r="r" b="b"/>
              <a:pathLst>
                <a:path w="2228" h="2829" extrusionOk="0">
                  <a:moveTo>
                    <a:pt x="242" y="1"/>
                  </a:moveTo>
                  <a:cubicBezTo>
                    <a:pt x="1" y="1"/>
                    <a:pt x="71" y="362"/>
                    <a:pt x="122" y="548"/>
                  </a:cubicBezTo>
                  <a:cubicBezTo>
                    <a:pt x="103" y="790"/>
                    <a:pt x="190" y="1367"/>
                    <a:pt x="512" y="1367"/>
                  </a:cubicBezTo>
                  <a:cubicBezTo>
                    <a:pt x="573" y="1367"/>
                    <a:pt x="643" y="1346"/>
                    <a:pt x="723" y="1298"/>
                  </a:cubicBezTo>
                  <a:lnTo>
                    <a:pt x="723" y="1298"/>
                  </a:lnTo>
                  <a:cubicBezTo>
                    <a:pt x="780" y="1529"/>
                    <a:pt x="700" y="1945"/>
                    <a:pt x="1011" y="1991"/>
                  </a:cubicBezTo>
                  <a:cubicBezTo>
                    <a:pt x="1039" y="2128"/>
                    <a:pt x="1167" y="2279"/>
                    <a:pt x="1317" y="2279"/>
                  </a:cubicBezTo>
                  <a:cubicBezTo>
                    <a:pt x="1356" y="2279"/>
                    <a:pt x="1397" y="2269"/>
                    <a:pt x="1438" y="2245"/>
                  </a:cubicBezTo>
                  <a:lnTo>
                    <a:pt x="1438" y="2245"/>
                  </a:lnTo>
                  <a:cubicBezTo>
                    <a:pt x="1484" y="2452"/>
                    <a:pt x="1357" y="2729"/>
                    <a:pt x="1600" y="2810"/>
                  </a:cubicBezTo>
                  <a:cubicBezTo>
                    <a:pt x="1635" y="2823"/>
                    <a:pt x="1672" y="2828"/>
                    <a:pt x="1708" y="2828"/>
                  </a:cubicBezTo>
                  <a:cubicBezTo>
                    <a:pt x="1976" y="2828"/>
                    <a:pt x="2228" y="2515"/>
                    <a:pt x="2004" y="2291"/>
                  </a:cubicBezTo>
                  <a:cubicBezTo>
                    <a:pt x="1971" y="1977"/>
                    <a:pt x="1888" y="1500"/>
                    <a:pt x="1515" y="1500"/>
                  </a:cubicBezTo>
                  <a:cubicBezTo>
                    <a:pt x="1491" y="1500"/>
                    <a:pt x="1465" y="1502"/>
                    <a:pt x="1438" y="1506"/>
                  </a:cubicBezTo>
                  <a:cubicBezTo>
                    <a:pt x="1381" y="1252"/>
                    <a:pt x="1508" y="836"/>
                    <a:pt x="1161" y="802"/>
                  </a:cubicBezTo>
                  <a:cubicBezTo>
                    <a:pt x="1134" y="547"/>
                    <a:pt x="985" y="292"/>
                    <a:pt x="770" y="292"/>
                  </a:cubicBezTo>
                  <a:cubicBezTo>
                    <a:pt x="712" y="292"/>
                    <a:pt x="650" y="310"/>
                    <a:pt x="584" y="352"/>
                  </a:cubicBezTo>
                  <a:lnTo>
                    <a:pt x="584" y="167"/>
                  </a:lnTo>
                  <a:cubicBezTo>
                    <a:pt x="575" y="74"/>
                    <a:pt x="498" y="4"/>
                    <a:pt x="409" y="4"/>
                  </a:cubicBezTo>
                  <a:cubicBezTo>
                    <a:pt x="387" y="4"/>
                    <a:pt x="364" y="8"/>
                    <a:pt x="342" y="17"/>
                  </a:cubicBezTo>
                  <a:cubicBezTo>
                    <a:pt x="304" y="6"/>
                    <a:pt x="271" y="1"/>
                    <a:pt x="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2"/>
            <p:cNvSpPr/>
            <p:nvPr/>
          </p:nvSpPr>
          <p:spPr>
            <a:xfrm>
              <a:off x="2967650" y="2563875"/>
              <a:ext cx="42475" cy="38875"/>
            </a:xfrm>
            <a:custGeom>
              <a:avLst/>
              <a:gdLst/>
              <a:ahLst/>
              <a:cxnLst/>
              <a:rect l="l" t="t" r="r" b="b"/>
              <a:pathLst>
                <a:path w="1699" h="1555" extrusionOk="0">
                  <a:moveTo>
                    <a:pt x="408" y="0"/>
                  </a:moveTo>
                  <a:cubicBezTo>
                    <a:pt x="351" y="0"/>
                    <a:pt x="293" y="24"/>
                    <a:pt x="243" y="81"/>
                  </a:cubicBezTo>
                  <a:cubicBezTo>
                    <a:pt x="82" y="93"/>
                    <a:pt x="1" y="277"/>
                    <a:pt x="82" y="427"/>
                  </a:cubicBezTo>
                  <a:cubicBezTo>
                    <a:pt x="140" y="531"/>
                    <a:pt x="82" y="739"/>
                    <a:pt x="255" y="808"/>
                  </a:cubicBezTo>
                  <a:cubicBezTo>
                    <a:pt x="245" y="995"/>
                    <a:pt x="318" y="1341"/>
                    <a:pt x="560" y="1341"/>
                  </a:cubicBezTo>
                  <a:cubicBezTo>
                    <a:pt x="587" y="1341"/>
                    <a:pt x="616" y="1337"/>
                    <a:pt x="647" y="1328"/>
                  </a:cubicBezTo>
                  <a:cubicBezTo>
                    <a:pt x="665" y="1479"/>
                    <a:pt x="782" y="1554"/>
                    <a:pt x="903" y="1554"/>
                  </a:cubicBezTo>
                  <a:cubicBezTo>
                    <a:pt x="1022" y="1554"/>
                    <a:pt x="1144" y="1482"/>
                    <a:pt x="1178" y="1339"/>
                  </a:cubicBezTo>
                  <a:cubicBezTo>
                    <a:pt x="1249" y="1388"/>
                    <a:pt x="1311" y="1409"/>
                    <a:pt x="1364" y="1409"/>
                  </a:cubicBezTo>
                  <a:cubicBezTo>
                    <a:pt x="1698" y="1409"/>
                    <a:pt x="1667" y="571"/>
                    <a:pt x="1263" y="571"/>
                  </a:cubicBezTo>
                  <a:cubicBezTo>
                    <a:pt x="1244" y="571"/>
                    <a:pt x="1223" y="573"/>
                    <a:pt x="1201" y="578"/>
                  </a:cubicBezTo>
                  <a:cubicBezTo>
                    <a:pt x="1144" y="589"/>
                    <a:pt x="1098" y="601"/>
                    <a:pt x="1051" y="635"/>
                  </a:cubicBezTo>
                  <a:cubicBezTo>
                    <a:pt x="984" y="467"/>
                    <a:pt x="894" y="254"/>
                    <a:pt x="698" y="254"/>
                  </a:cubicBezTo>
                  <a:cubicBezTo>
                    <a:pt x="692" y="254"/>
                    <a:pt x="687" y="254"/>
                    <a:pt x="682" y="254"/>
                  </a:cubicBezTo>
                  <a:cubicBezTo>
                    <a:pt x="658" y="119"/>
                    <a:pt x="535" y="0"/>
                    <a:pt x="4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2"/>
            <p:cNvSpPr/>
            <p:nvPr/>
          </p:nvSpPr>
          <p:spPr>
            <a:xfrm>
              <a:off x="3016725" y="2538650"/>
              <a:ext cx="21950" cy="50850"/>
            </a:xfrm>
            <a:custGeom>
              <a:avLst/>
              <a:gdLst/>
              <a:ahLst/>
              <a:cxnLst/>
              <a:rect l="l" t="t" r="r" b="b"/>
              <a:pathLst>
                <a:path w="878" h="2034" extrusionOk="0">
                  <a:moveTo>
                    <a:pt x="394" y="0"/>
                  </a:moveTo>
                  <a:cubicBezTo>
                    <a:pt x="299" y="0"/>
                    <a:pt x="243" y="153"/>
                    <a:pt x="300" y="559"/>
                  </a:cubicBezTo>
                  <a:cubicBezTo>
                    <a:pt x="0" y="825"/>
                    <a:pt x="173" y="1436"/>
                    <a:pt x="162" y="1829"/>
                  </a:cubicBezTo>
                  <a:cubicBezTo>
                    <a:pt x="232" y="1976"/>
                    <a:pt x="304" y="2033"/>
                    <a:pt x="370" y="2033"/>
                  </a:cubicBezTo>
                  <a:cubicBezTo>
                    <a:pt x="541" y="2033"/>
                    <a:pt x="667" y="1639"/>
                    <a:pt x="600" y="1413"/>
                  </a:cubicBezTo>
                  <a:cubicBezTo>
                    <a:pt x="877" y="1379"/>
                    <a:pt x="774" y="1079"/>
                    <a:pt x="831" y="894"/>
                  </a:cubicBezTo>
                  <a:cubicBezTo>
                    <a:pt x="861" y="500"/>
                    <a:pt x="565"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2"/>
            <p:cNvSpPr/>
            <p:nvPr/>
          </p:nvSpPr>
          <p:spPr>
            <a:xfrm>
              <a:off x="2890800" y="2386025"/>
              <a:ext cx="37425" cy="44675"/>
            </a:xfrm>
            <a:custGeom>
              <a:avLst/>
              <a:gdLst/>
              <a:ahLst/>
              <a:cxnLst/>
              <a:rect l="l" t="t" r="r" b="b"/>
              <a:pathLst>
                <a:path w="1497" h="1787" extrusionOk="0">
                  <a:moveTo>
                    <a:pt x="538" y="0"/>
                  </a:moveTo>
                  <a:cubicBezTo>
                    <a:pt x="483" y="0"/>
                    <a:pt x="414" y="41"/>
                    <a:pt x="328" y="143"/>
                  </a:cubicBezTo>
                  <a:cubicBezTo>
                    <a:pt x="316" y="200"/>
                    <a:pt x="305" y="258"/>
                    <a:pt x="293" y="304"/>
                  </a:cubicBezTo>
                  <a:cubicBezTo>
                    <a:pt x="0" y="337"/>
                    <a:pt x="105" y="970"/>
                    <a:pt x="368" y="970"/>
                  </a:cubicBezTo>
                  <a:cubicBezTo>
                    <a:pt x="384" y="970"/>
                    <a:pt x="402" y="968"/>
                    <a:pt x="420" y="962"/>
                  </a:cubicBezTo>
                  <a:cubicBezTo>
                    <a:pt x="478" y="1078"/>
                    <a:pt x="524" y="1239"/>
                    <a:pt x="651" y="1297"/>
                  </a:cubicBezTo>
                  <a:cubicBezTo>
                    <a:pt x="603" y="1658"/>
                    <a:pt x="695" y="1786"/>
                    <a:pt x="821" y="1786"/>
                  </a:cubicBezTo>
                  <a:cubicBezTo>
                    <a:pt x="1085" y="1786"/>
                    <a:pt x="1497" y="1222"/>
                    <a:pt x="1067" y="1066"/>
                  </a:cubicBezTo>
                  <a:cubicBezTo>
                    <a:pt x="1096" y="909"/>
                    <a:pt x="1042" y="635"/>
                    <a:pt x="862" y="635"/>
                  </a:cubicBezTo>
                  <a:cubicBezTo>
                    <a:pt x="830" y="635"/>
                    <a:pt x="794" y="643"/>
                    <a:pt x="755" y="662"/>
                  </a:cubicBezTo>
                  <a:cubicBezTo>
                    <a:pt x="755" y="483"/>
                    <a:pt x="72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2"/>
            <p:cNvSpPr/>
            <p:nvPr/>
          </p:nvSpPr>
          <p:spPr>
            <a:xfrm>
              <a:off x="2851500" y="2284800"/>
              <a:ext cx="25000" cy="30050"/>
            </a:xfrm>
            <a:custGeom>
              <a:avLst/>
              <a:gdLst/>
              <a:ahLst/>
              <a:cxnLst/>
              <a:rect l="l" t="t" r="r" b="b"/>
              <a:pathLst>
                <a:path w="1000" h="1202" extrusionOk="0">
                  <a:moveTo>
                    <a:pt x="397" y="0"/>
                  </a:moveTo>
                  <a:cubicBezTo>
                    <a:pt x="194" y="0"/>
                    <a:pt x="101" y="375"/>
                    <a:pt x="261" y="579"/>
                  </a:cubicBezTo>
                  <a:cubicBezTo>
                    <a:pt x="215" y="602"/>
                    <a:pt x="192" y="625"/>
                    <a:pt x="157" y="660"/>
                  </a:cubicBezTo>
                  <a:cubicBezTo>
                    <a:pt x="0" y="879"/>
                    <a:pt x="316" y="1202"/>
                    <a:pt x="557" y="1202"/>
                  </a:cubicBezTo>
                  <a:cubicBezTo>
                    <a:pt x="582" y="1202"/>
                    <a:pt x="607" y="1198"/>
                    <a:pt x="630" y="1191"/>
                  </a:cubicBezTo>
                  <a:cubicBezTo>
                    <a:pt x="1000" y="1029"/>
                    <a:pt x="919" y="256"/>
                    <a:pt x="607" y="117"/>
                  </a:cubicBezTo>
                  <a:cubicBezTo>
                    <a:pt x="530" y="34"/>
                    <a:pt x="458" y="0"/>
                    <a:pt x="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2"/>
            <p:cNvSpPr/>
            <p:nvPr/>
          </p:nvSpPr>
          <p:spPr>
            <a:xfrm>
              <a:off x="2788750" y="2337175"/>
              <a:ext cx="55425" cy="78925"/>
            </a:xfrm>
            <a:custGeom>
              <a:avLst/>
              <a:gdLst/>
              <a:ahLst/>
              <a:cxnLst/>
              <a:rect l="l" t="t" r="r" b="b"/>
              <a:pathLst>
                <a:path w="2217" h="3157" extrusionOk="0">
                  <a:moveTo>
                    <a:pt x="1794" y="1"/>
                  </a:moveTo>
                  <a:cubicBezTo>
                    <a:pt x="1617" y="1"/>
                    <a:pt x="1435" y="331"/>
                    <a:pt x="1490" y="619"/>
                  </a:cubicBezTo>
                  <a:cubicBezTo>
                    <a:pt x="1470" y="617"/>
                    <a:pt x="1451" y="616"/>
                    <a:pt x="1433" y="616"/>
                  </a:cubicBezTo>
                  <a:cubicBezTo>
                    <a:pt x="1040" y="616"/>
                    <a:pt x="1166" y="1209"/>
                    <a:pt x="1166" y="1485"/>
                  </a:cubicBezTo>
                  <a:lnTo>
                    <a:pt x="1005" y="1485"/>
                  </a:lnTo>
                  <a:cubicBezTo>
                    <a:pt x="953" y="1430"/>
                    <a:pt x="902" y="1408"/>
                    <a:pt x="855" y="1408"/>
                  </a:cubicBezTo>
                  <a:cubicBezTo>
                    <a:pt x="700" y="1408"/>
                    <a:pt x="573" y="1641"/>
                    <a:pt x="520" y="1773"/>
                  </a:cubicBezTo>
                  <a:cubicBezTo>
                    <a:pt x="555" y="1625"/>
                    <a:pt x="439" y="1512"/>
                    <a:pt x="334" y="1512"/>
                  </a:cubicBezTo>
                  <a:cubicBezTo>
                    <a:pt x="266" y="1512"/>
                    <a:pt x="203" y="1557"/>
                    <a:pt x="185" y="1670"/>
                  </a:cubicBezTo>
                  <a:cubicBezTo>
                    <a:pt x="149" y="1804"/>
                    <a:pt x="232" y="1967"/>
                    <a:pt x="353" y="1967"/>
                  </a:cubicBezTo>
                  <a:cubicBezTo>
                    <a:pt x="387" y="1967"/>
                    <a:pt x="424" y="1954"/>
                    <a:pt x="462" y="1924"/>
                  </a:cubicBezTo>
                  <a:lnTo>
                    <a:pt x="462" y="1924"/>
                  </a:lnTo>
                  <a:cubicBezTo>
                    <a:pt x="451" y="1958"/>
                    <a:pt x="405" y="2051"/>
                    <a:pt x="370" y="2120"/>
                  </a:cubicBezTo>
                  <a:cubicBezTo>
                    <a:pt x="1" y="2154"/>
                    <a:pt x="301" y="2708"/>
                    <a:pt x="266" y="2985"/>
                  </a:cubicBezTo>
                  <a:cubicBezTo>
                    <a:pt x="299" y="3108"/>
                    <a:pt x="369" y="3157"/>
                    <a:pt x="447" y="3157"/>
                  </a:cubicBezTo>
                  <a:cubicBezTo>
                    <a:pt x="612" y="3157"/>
                    <a:pt x="816" y="2942"/>
                    <a:pt x="809" y="2755"/>
                  </a:cubicBezTo>
                  <a:cubicBezTo>
                    <a:pt x="935" y="2697"/>
                    <a:pt x="1097" y="2593"/>
                    <a:pt x="1109" y="2455"/>
                  </a:cubicBezTo>
                  <a:cubicBezTo>
                    <a:pt x="1208" y="2508"/>
                    <a:pt x="1292" y="2531"/>
                    <a:pt x="1362" y="2531"/>
                  </a:cubicBezTo>
                  <a:cubicBezTo>
                    <a:pt x="1744" y="2531"/>
                    <a:pt x="1715" y="1825"/>
                    <a:pt x="1686" y="1473"/>
                  </a:cubicBezTo>
                  <a:lnTo>
                    <a:pt x="1686" y="1473"/>
                  </a:lnTo>
                  <a:cubicBezTo>
                    <a:pt x="1772" y="1475"/>
                    <a:pt x="1845" y="1477"/>
                    <a:pt x="1905" y="1477"/>
                  </a:cubicBezTo>
                  <a:cubicBezTo>
                    <a:pt x="2201" y="1477"/>
                    <a:pt x="2217" y="1446"/>
                    <a:pt x="2217" y="1312"/>
                  </a:cubicBezTo>
                  <a:cubicBezTo>
                    <a:pt x="2217" y="1196"/>
                    <a:pt x="2205" y="1173"/>
                    <a:pt x="2021" y="1162"/>
                  </a:cubicBezTo>
                  <a:cubicBezTo>
                    <a:pt x="1974" y="873"/>
                    <a:pt x="1974" y="585"/>
                    <a:pt x="2021" y="273"/>
                  </a:cubicBezTo>
                  <a:cubicBezTo>
                    <a:pt x="1964" y="78"/>
                    <a:pt x="1880" y="1"/>
                    <a:pt x="17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2"/>
            <p:cNvSpPr/>
            <p:nvPr/>
          </p:nvSpPr>
          <p:spPr>
            <a:xfrm>
              <a:off x="2781275" y="2388800"/>
              <a:ext cx="12125" cy="17350"/>
            </a:xfrm>
            <a:custGeom>
              <a:avLst/>
              <a:gdLst/>
              <a:ahLst/>
              <a:cxnLst/>
              <a:rect l="l" t="t" r="r" b="b"/>
              <a:pathLst>
                <a:path w="485" h="694" extrusionOk="0">
                  <a:moveTo>
                    <a:pt x="225" y="0"/>
                  </a:moveTo>
                  <a:cubicBezTo>
                    <a:pt x="145" y="0"/>
                    <a:pt x="68" y="47"/>
                    <a:pt x="57" y="147"/>
                  </a:cubicBezTo>
                  <a:cubicBezTo>
                    <a:pt x="5" y="303"/>
                    <a:pt x="0" y="693"/>
                    <a:pt x="227" y="693"/>
                  </a:cubicBezTo>
                  <a:cubicBezTo>
                    <a:pt x="252" y="693"/>
                    <a:pt x="280" y="688"/>
                    <a:pt x="311" y="678"/>
                  </a:cubicBezTo>
                  <a:cubicBezTo>
                    <a:pt x="484" y="563"/>
                    <a:pt x="346" y="366"/>
                    <a:pt x="415" y="193"/>
                  </a:cubicBezTo>
                  <a:cubicBezTo>
                    <a:pt x="421" y="68"/>
                    <a:pt x="321" y="0"/>
                    <a:pt x="2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2"/>
            <p:cNvSpPr/>
            <p:nvPr/>
          </p:nvSpPr>
          <p:spPr>
            <a:xfrm>
              <a:off x="2850975" y="2077650"/>
              <a:ext cx="36450" cy="30300"/>
            </a:xfrm>
            <a:custGeom>
              <a:avLst/>
              <a:gdLst/>
              <a:ahLst/>
              <a:cxnLst/>
              <a:rect l="l" t="t" r="r" b="b"/>
              <a:pathLst>
                <a:path w="1458" h="1212" extrusionOk="0">
                  <a:moveTo>
                    <a:pt x="386" y="1"/>
                  </a:moveTo>
                  <a:cubicBezTo>
                    <a:pt x="0" y="1"/>
                    <a:pt x="22" y="1211"/>
                    <a:pt x="324" y="1211"/>
                  </a:cubicBezTo>
                  <a:cubicBezTo>
                    <a:pt x="395" y="1211"/>
                    <a:pt x="482" y="1145"/>
                    <a:pt x="582" y="981"/>
                  </a:cubicBezTo>
                  <a:cubicBezTo>
                    <a:pt x="597" y="984"/>
                    <a:pt x="614" y="985"/>
                    <a:pt x="631" y="985"/>
                  </a:cubicBezTo>
                  <a:cubicBezTo>
                    <a:pt x="691" y="985"/>
                    <a:pt x="756" y="968"/>
                    <a:pt x="801" y="924"/>
                  </a:cubicBezTo>
                  <a:cubicBezTo>
                    <a:pt x="878" y="1004"/>
                    <a:pt x="950" y="1038"/>
                    <a:pt x="1016" y="1038"/>
                  </a:cubicBezTo>
                  <a:cubicBezTo>
                    <a:pt x="1306" y="1038"/>
                    <a:pt x="1457" y="375"/>
                    <a:pt x="1194" y="196"/>
                  </a:cubicBezTo>
                  <a:cubicBezTo>
                    <a:pt x="1173" y="192"/>
                    <a:pt x="1153" y="189"/>
                    <a:pt x="1133" y="189"/>
                  </a:cubicBezTo>
                  <a:cubicBezTo>
                    <a:pt x="1054" y="189"/>
                    <a:pt x="986" y="226"/>
                    <a:pt x="940" y="300"/>
                  </a:cubicBezTo>
                  <a:cubicBezTo>
                    <a:pt x="911" y="196"/>
                    <a:pt x="806" y="100"/>
                    <a:pt x="693" y="100"/>
                  </a:cubicBezTo>
                  <a:cubicBezTo>
                    <a:pt x="667" y="100"/>
                    <a:pt x="642" y="105"/>
                    <a:pt x="617" y="116"/>
                  </a:cubicBezTo>
                  <a:cubicBezTo>
                    <a:pt x="528" y="35"/>
                    <a:pt x="451" y="1"/>
                    <a:pt x="3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2"/>
            <p:cNvSpPr/>
            <p:nvPr/>
          </p:nvSpPr>
          <p:spPr>
            <a:xfrm>
              <a:off x="2815000" y="2082225"/>
              <a:ext cx="29125" cy="25750"/>
            </a:xfrm>
            <a:custGeom>
              <a:avLst/>
              <a:gdLst/>
              <a:ahLst/>
              <a:cxnLst/>
              <a:rect l="l" t="t" r="r" b="b"/>
              <a:pathLst>
                <a:path w="1165" h="1030" extrusionOk="0">
                  <a:moveTo>
                    <a:pt x="501" y="0"/>
                  </a:moveTo>
                  <a:cubicBezTo>
                    <a:pt x="417" y="0"/>
                    <a:pt x="344" y="77"/>
                    <a:pt x="313" y="279"/>
                  </a:cubicBezTo>
                  <a:cubicBezTo>
                    <a:pt x="310" y="279"/>
                    <a:pt x="308" y="279"/>
                    <a:pt x="305" y="279"/>
                  </a:cubicBezTo>
                  <a:cubicBezTo>
                    <a:pt x="1" y="279"/>
                    <a:pt x="3" y="1006"/>
                    <a:pt x="301" y="1029"/>
                  </a:cubicBezTo>
                  <a:cubicBezTo>
                    <a:pt x="451" y="1006"/>
                    <a:pt x="532" y="891"/>
                    <a:pt x="636" y="775"/>
                  </a:cubicBezTo>
                  <a:cubicBezTo>
                    <a:pt x="671" y="782"/>
                    <a:pt x="703" y="786"/>
                    <a:pt x="731" y="786"/>
                  </a:cubicBezTo>
                  <a:cubicBezTo>
                    <a:pt x="1164" y="786"/>
                    <a:pt x="771" y="0"/>
                    <a:pt x="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2"/>
            <p:cNvSpPr/>
            <p:nvPr/>
          </p:nvSpPr>
          <p:spPr>
            <a:xfrm>
              <a:off x="2796350" y="2094350"/>
              <a:ext cx="18050" cy="17225"/>
            </a:xfrm>
            <a:custGeom>
              <a:avLst/>
              <a:gdLst/>
              <a:ahLst/>
              <a:cxnLst/>
              <a:rect l="l" t="t" r="r" b="b"/>
              <a:pathLst>
                <a:path w="722" h="689" extrusionOk="0">
                  <a:moveTo>
                    <a:pt x="253" y="0"/>
                  </a:moveTo>
                  <a:cubicBezTo>
                    <a:pt x="72" y="0"/>
                    <a:pt x="0" y="261"/>
                    <a:pt x="89" y="429"/>
                  </a:cubicBezTo>
                  <a:cubicBezTo>
                    <a:pt x="145" y="614"/>
                    <a:pt x="256" y="688"/>
                    <a:pt x="364" y="688"/>
                  </a:cubicBezTo>
                  <a:cubicBezTo>
                    <a:pt x="546" y="688"/>
                    <a:pt x="721" y="478"/>
                    <a:pt x="620" y="232"/>
                  </a:cubicBezTo>
                  <a:cubicBezTo>
                    <a:pt x="620" y="124"/>
                    <a:pt x="535" y="15"/>
                    <a:pt x="417" y="15"/>
                  </a:cubicBezTo>
                  <a:cubicBezTo>
                    <a:pt x="397" y="15"/>
                    <a:pt x="376" y="18"/>
                    <a:pt x="354" y="25"/>
                  </a:cubicBezTo>
                  <a:cubicBezTo>
                    <a:pt x="318" y="8"/>
                    <a:pt x="284" y="0"/>
                    <a:pt x="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2"/>
            <p:cNvSpPr/>
            <p:nvPr/>
          </p:nvSpPr>
          <p:spPr>
            <a:xfrm>
              <a:off x="2929000" y="2053500"/>
              <a:ext cx="30675" cy="44850"/>
            </a:xfrm>
            <a:custGeom>
              <a:avLst/>
              <a:gdLst/>
              <a:ahLst/>
              <a:cxnLst/>
              <a:rect l="l" t="t" r="r" b="b"/>
              <a:pathLst>
                <a:path w="1227" h="1794" extrusionOk="0">
                  <a:moveTo>
                    <a:pt x="540" y="1"/>
                  </a:moveTo>
                  <a:cubicBezTo>
                    <a:pt x="489" y="1"/>
                    <a:pt x="439" y="21"/>
                    <a:pt x="393" y="66"/>
                  </a:cubicBezTo>
                  <a:cubicBezTo>
                    <a:pt x="361" y="37"/>
                    <a:pt x="326" y="25"/>
                    <a:pt x="292" y="25"/>
                  </a:cubicBezTo>
                  <a:cubicBezTo>
                    <a:pt x="190" y="25"/>
                    <a:pt x="93" y="135"/>
                    <a:pt x="93" y="239"/>
                  </a:cubicBezTo>
                  <a:cubicBezTo>
                    <a:pt x="93" y="331"/>
                    <a:pt x="35" y="528"/>
                    <a:pt x="35" y="620"/>
                  </a:cubicBezTo>
                  <a:cubicBezTo>
                    <a:pt x="0" y="966"/>
                    <a:pt x="12" y="1312"/>
                    <a:pt x="35" y="1624"/>
                  </a:cubicBezTo>
                  <a:cubicBezTo>
                    <a:pt x="119" y="1744"/>
                    <a:pt x="183" y="1793"/>
                    <a:pt x="232" y="1793"/>
                  </a:cubicBezTo>
                  <a:cubicBezTo>
                    <a:pt x="432" y="1793"/>
                    <a:pt x="377" y="976"/>
                    <a:pt x="358" y="874"/>
                  </a:cubicBezTo>
                  <a:lnTo>
                    <a:pt x="358" y="874"/>
                  </a:lnTo>
                  <a:cubicBezTo>
                    <a:pt x="386" y="959"/>
                    <a:pt x="465" y="1002"/>
                    <a:pt x="545" y="1002"/>
                  </a:cubicBezTo>
                  <a:cubicBezTo>
                    <a:pt x="627" y="1002"/>
                    <a:pt x="710" y="956"/>
                    <a:pt x="739" y="862"/>
                  </a:cubicBezTo>
                  <a:cubicBezTo>
                    <a:pt x="742" y="862"/>
                    <a:pt x="745" y="862"/>
                    <a:pt x="747" y="862"/>
                  </a:cubicBezTo>
                  <a:cubicBezTo>
                    <a:pt x="1227" y="862"/>
                    <a:pt x="874" y="1"/>
                    <a:pt x="5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2"/>
            <p:cNvSpPr/>
            <p:nvPr/>
          </p:nvSpPr>
          <p:spPr>
            <a:xfrm>
              <a:off x="2784525" y="2140700"/>
              <a:ext cx="58750" cy="33425"/>
            </a:xfrm>
            <a:custGeom>
              <a:avLst/>
              <a:gdLst/>
              <a:ahLst/>
              <a:cxnLst/>
              <a:rect l="l" t="t" r="r" b="b"/>
              <a:pathLst>
                <a:path w="2350" h="1337" extrusionOk="0">
                  <a:moveTo>
                    <a:pt x="1654" y="0"/>
                  </a:moveTo>
                  <a:cubicBezTo>
                    <a:pt x="1406" y="0"/>
                    <a:pt x="1154" y="300"/>
                    <a:pt x="1162" y="560"/>
                  </a:cubicBezTo>
                  <a:cubicBezTo>
                    <a:pt x="1129" y="521"/>
                    <a:pt x="1074" y="500"/>
                    <a:pt x="1020" y="500"/>
                  </a:cubicBezTo>
                  <a:cubicBezTo>
                    <a:pt x="979" y="500"/>
                    <a:pt x="938" y="512"/>
                    <a:pt x="908" y="537"/>
                  </a:cubicBezTo>
                  <a:cubicBezTo>
                    <a:pt x="854" y="483"/>
                    <a:pt x="798" y="460"/>
                    <a:pt x="743" y="460"/>
                  </a:cubicBezTo>
                  <a:cubicBezTo>
                    <a:pt x="597" y="460"/>
                    <a:pt x="462" y="617"/>
                    <a:pt x="412" y="768"/>
                  </a:cubicBezTo>
                  <a:cubicBezTo>
                    <a:pt x="400" y="733"/>
                    <a:pt x="354" y="722"/>
                    <a:pt x="331" y="722"/>
                  </a:cubicBezTo>
                  <a:cubicBezTo>
                    <a:pt x="0" y="732"/>
                    <a:pt x="70" y="1282"/>
                    <a:pt x="306" y="1282"/>
                  </a:cubicBezTo>
                  <a:cubicBezTo>
                    <a:pt x="342" y="1282"/>
                    <a:pt x="381" y="1270"/>
                    <a:pt x="423" y="1241"/>
                  </a:cubicBezTo>
                  <a:cubicBezTo>
                    <a:pt x="470" y="1299"/>
                    <a:pt x="536" y="1328"/>
                    <a:pt x="601" y="1328"/>
                  </a:cubicBezTo>
                  <a:cubicBezTo>
                    <a:pt x="666" y="1328"/>
                    <a:pt x="729" y="1299"/>
                    <a:pt x="770" y="1241"/>
                  </a:cubicBezTo>
                  <a:cubicBezTo>
                    <a:pt x="820" y="1308"/>
                    <a:pt x="880" y="1336"/>
                    <a:pt x="939" y="1336"/>
                  </a:cubicBezTo>
                  <a:cubicBezTo>
                    <a:pt x="1082" y="1336"/>
                    <a:pt x="1215" y="1170"/>
                    <a:pt x="1174" y="999"/>
                  </a:cubicBezTo>
                  <a:lnTo>
                    <a:pt x="1174" y="999"/>
                  </a:lnTo>
                  <a:cubicBezTo>
                    <a:pt x="1233" y="1049"/>
                    <a:pt x="1303" y="1072"/>
                    <a:pt x="1372" y="1072"/>
                  </a:cubicBezTo>
                  <a:cubicBezTo>
                    <a:pt x="1492" y="1072"/>
                    <a:pt x="1607" y="1004"/>
                    <a:pt x="1659" y="895"/>
                  </a:cubicBezTo>
                  <a:cubicBezTo>
                    <a:pt x="1716" y="895"/>
                    <a:pt x="1774" y="883"/>
                    <a:pt x="1832" y="849"/>
                  </a:cubicBezTo>
                  <a:cubicBezTo>
                    <a:pt x="1880" y="875"/>
                    <a:pt x="1924" y="887"/>
                    <a:pt x="1964" y="887"/>
                  </a:cubicBezTo>
                  <a:cubicBezTo>
                    <a:pt x="2296" y="887"/>
                    <a:pt x="2349" y="68"/>
                    <a:pt x="2028" y="68"/>
                  </a:cubicBezTo>
                  <a:cubicBezTo>
                    <a:pt x="1988" y="68"/>
                    <a:pt x="1942" y="81"/>
                    <a:pt x="1889" y="110"/>
                  </a:cubicBezTo>
                  <a:cubicBezTo>
                    <a:pt x="1818" y="33"/>
                    <a:pt x="1736" y="0"/>
                    <a:pt x="1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2"/>
            <p:cNvSpPr/>
            <p:nvPr/>
          </p:nvSpPr>
          <p:spPr>
            <a:xfrm>
              <a:off x="2719725" y="2145450"/>
              <a:ext cx="54675" cy="25625"/>
            </a:xfrm>
            <a:custGeom>
              <a:avLst/>
              <a:gdLst/>
              <a:ahLst/>
              <a:cxnLst/>
              <a:rect l="l" t="t" r="r" b="b"/>
              <a:pathLst>
                <a:path w="2187" h="1025" extrusionOk="0">
                  <a:moveTo>
                    <a:pt x="1769" y="0"/>
                  </a:moveTo>
                  <a:cubicBezTo>
                    <a:pt x="1744" y="0"/>
                    <a:pt x="1717" y="4"/>
                    <a:pt x="1688" y="12"/>
                  </a:cubicBezTo>
                  <a:cubicBezTo>
                    <a:pt x="1665" y="24"/>
                    <a:pt x="1653" y="35"/>
                    <a:pt x="1619" y="58"/>
                  </a:cubicBezTo>
                  <a:cubicBezTo>
                    <a:pt x="1602" y="54"/>
                    <a:pt x="1584" y="52"/>
                    <a:pt x="1567" y="52"/>
                  </a:cubicBezTo>
                  <a:cubicBezTo>
                    <a:pt x="1453" y="52"/>
                    <a:pt x="1334" y="142"/>
                    <a:pt x="1284" y="232"/>
                  </a:cubicBezTo>
                  <a:cubicBezTo>
                    <a:pt x="1246" y="174"/>
                    <a:pt x="1141" y="131"/>
                    <a:pt x="1035" y="131"/>
                  </a:cubicBezTo>
                  <a:cubicBezTo>
                    <a:pt x="949" y="131"/>
                    <a:pt x="862" y="159"/>
                    <a:pt x="811" y="232"/>
                  </a:cubicBezTo>
                  <a:cubicBezTo>
                    <a:pt x="674" y="153"/>
                    <a:pt x="546" y="122"/>
                    <a:pt x="440" y="122"/>
                  </a:cubicBezTo>
                  <a:cubicBezTo>
                    <a:pt x="110" y="122"/>
                    <a:pt x="0" y="432"/>
                    <a:pt x="534" y="589"/>
                  </a:cubicBezTo>
                  <a:cubicBezTo>
                    <a:pt x="616" y="705"/>
                    <a:pt x="711" y="950"/>
                    <a:pt x="854" y="950"/>
                  </a:cubicBezTo>
                  <a:cubicBezTo>
                    <a:pt x="912" y="950"/>
                    <a:pt x="977" y="911"/>
                    <a:pt x="1053" y="809"/>
                  </a:cubicBezTo>
                  <a:cubicBezTo>
                    <a:pt x="1103" y="945"/>
                    <a:pt x="1229" y="1025"/>
                    <a:pt x="1353" y="1025"/>
                  </a:cubicBezTo>
                  <a:cubicBezTo>
                    <a:pt x="1460" y="1025"/>
                    <a:pt x="1565" y="965"/>
                    <a:pt x="1619" y="832"/>
                  </a:cubicBezTo>
                  <a:cubicBezTo>
                    <a:pt x="1710" y="917"/>
                    <a:pt x="1787" y="953"/>
                    <a:pt x="1852" y="953"/>
                  </a:cubicBezTo>
                  <a:cubicBezTo>
                    <a:pt x="2186" y="953"/>
                    <a:pt x="2170" y="0"/>
                    <a:pt x="17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2"/>
            <p:cNvSpPr/>
            <p:nvPr/>
          </p:nvSpPr>
          <p:spPr>
            <a:xfrm>
              <a:off x="2868275" y="2240850"/>
              <a:ext cx="32475" cy="20925"/>
            </a:xfrm>
            <a:custGeom>
              <a:avLst/>
              <a:gdLst/>
              <a:ahLst/>
              <a:cxnLst/>
              <a:rect l="l" t="t" r="r" b="b"/>
              <a:pathLst>
                <a:path w="1299" h="837" extrusionOk="0">
                  <a:moveTo>
                    <a:pt x="495" y="0"/>
                  </a:moveTo>
                  <a:cubicBezTo>
                    <a:pt x="463" y="0"/>
                    <a:pt x="430" y="9"/>
                    <a:pt x="398" y="28"/>
                  </a:cubicBezTo>
                  <a:cubicBezTo>
                    <a:pt x="392" y="28"/>
                    <a:pt x="387" y="28"/>
                    <a:pt x="381" y="28"/>
                  </a:cubicBezTo>
                  <a:cubicBezTo>
                    <a:pt x="0" y="28"/>
                    <a:pt x="228" y="825"/>
                    <a:pt x="502" y="836"/>
                  </a:cubicBezTo>
                  <a:cubicBezTo>
                    <a:pt x="559" y="836"/>
                    <a:pt x="617" y="813"/>
                    <a:pt x="652" y="767"/>
                  </a:cubicBezTo>
                  <a:cubicBezTo>
                    <a:pt x="673" y="771"/>
                    <a:pt x="697" y="774"/>
                    <a:pt x="721" y="774"/>
                  </a:cubicBezTo>
                  <a:cubicBezTo>
                    <a:pt x="762" y="774"/>
                    <a:pt x="803" y="766"/>
                    <a:pt x="825" y="744"/>
                  </a:cubicBezTo>
                  <a:cubicBezTo>
                    <a:pt x="901" y="799"/>
                    <a:pt x="963" y="822"/>
                    <a:pt x="1013" y="822"/>
                  </a:cubicBezTo>
                  <a:cubicBezTo>
                    <a:pt x="1299" y="822"/>
                    <a:pt x="1177" y="61"/>
                    <a:pt x="866" y="61"/>
                  </a:cubicBezTo>
                  <a:cubicBezTo>
                    <a:pt x="818" y="61"/>
                    <a:pt x="765" y="79"/>
                    <a:pt x="709" y="121"/>
                  </a:cubicBezTo>
                  <a:cubicBezTo>
                    <a:pt x="652" y="55"/>
                    <a:pt x="576" y="0"/>
                    <a:pt x="4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2"/>
            <p:cNvSpPr/>
            <p:nvPr/>
          </p:nvSpPr>
          <p:spPr>
            <a:xfrm>
              <a:off x="2906700" y="2221000"/>
              <a:ext cx="31150" cy="35425"/>
            </a:xfrm>
            <a:custGeom>
              <a:avLst/>
              <a:gdLst/>
              <a:ahLst/>
              <a:cxnLst/>
              <a:rect l="l" t="t" r="r" b="b"/>
              <a:pathLst>
                <a:path w="1246" h="1417" extrusionOk="0">
                  <a:moveTo>
                    <a:pt x="605" y="0"/>
                  </a:moveTo>
                  <a:cubicBezTo>
                    <a:pt x="224" y="0"/>
                    <a:pt x="1" y="1348"/>
                    <a:pt x="418" y="1348"/>
                  </a:cubicBezTo>
                  <a:cubicBezTo>
                    <a:pt x="472" y="1348"/>
                    <a:pt x="538" y="1325"/>
                    <a:pt x="615" y="1272"/>
                  </a:cubicBezTo>
                  <a:cubicBezTo>
                    <a:pt x="670" y="1374"/>
                    <a:pt x="759" y="1417"/>
                    <a:pt x="849" y="1417"/>
                  </a:cubicBezTo>
                  <a:cubicBezTo>
                    <a:pt x="1045" y="1417"/>
                    <a:pt x="1246" y="1217"/>
                    <a:pt x="1112" y="995"/>
                  </a:cubicBezTo>
                  <a:cubicBezTo>
                    <a:pt x="1019" y="869"/>
                    <a:pt x="1019" y="742"/>
                    <a:pt x="1008" y="580"/>
                  </a:cubicBezTo>
                  <a:cubicBezTo>
                    <a:pt x="1008" y="338"/>
                    <a:pt x="950" y="72"/>
                    <a:pt x="673" y="14"/>
                  </a:cubicBezTo>
                  <a:cubicBezTo>
                    <a:pt x="650" y="5"/>
                    <a:pt x="627" y="0"/>
                    <a:pt x="6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2"/>
            <p:cNvSpPr/>
            <p:nvPr/>
          </p:nvSpPr>
          <p:spPr>
            <a:xfrm>
              <a:off x="2935625" y="2225175"/>
              <a:ext cx="35100" cy="27550"/>
            </a:xfrm>
            <a:custGeom>
              <a:avLst/>
              <a:gdLst/>
              <a:ahLst/>
              <a:cxnLst/>
              <a:rect l="l" t="t" r="r" b="b"/>
              <a:pathLst>
                <a:path w="1404" h="1102" extrusionOk="0">
                  <a:moveTo>
                    <a:pt x="521" y="1"/>
                  </a:moveTo>
                  <a:cubicBezTo>
                    <a:pt x="441" y="1"/>
                    <a:pt x="361" y="34"/>
                    <a:pt x="289" y="113"/>
                  </a:cubicBezTo>
                  <a:cubicBezTo>
                    <a:pt x="1" y="124"/>
                    <a:pt x="24" y="448"/>
                    <a:pt x="151" y="621"/>
                  </a:cubicBezTo>
                  <a:cubicBezTo>
                    <a:pt x="217" y="826"/>
                    <a:pt x="335" y="1102"/>
                    <a:pt x="502" y="1102"/>
                  </a:cubicBezTo>
                  <a:cubicBezTo>
                    <a:pt x="569" y="1102"/>
                    <a:pt x="645" y="1057"/>
                    <a:pt x="728" y="944"/>
                  </a:cubicBezTo>
                  <a:cubicBezTo>
                    <a:pt x="775" y="953"/>
                    <a:pt x="816" y="958"/>
                    <a:pt x="854" y="958"/>
                  </a:cubicBezTo>
                  <a:cubicBezTo>
                    <a:pt x="1404" y="958"/>
                    <a:pt x="951" y="1"/>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2"/>
            <p:cNvSpPr/>
            <p:nvPr/>
          </p:nvSpPr>
          <p:spPr>
            <a:xfrm>
              <a:off x="2681600" y="2044525"/>
              <a:ext cx="34400" cy="23425"/>
            </a:xfrm>
            <a:custGeom>
              <a:avLst/>
              <a:gdLst/>
              <a:ahLst/>
              <a:cxnLst/>
              <a:rect l="l" t="t" r="r" b="b"/>
              <a:pathLst>
                <a:path w="1376" h="937" extrusionOk="0">
                  <a:moveTo>
                    <a:pt x="340" y="0"/>
                  </a:moveTo>
                  <a:cubicBezTo>
                    <a:pt x="221" y="0"/>
                    <a:pt x="122" y="47"/>
                    <a:pt x="85" y="171"/>
                  </a:cubicBezTo>
                  <a:lnTo>
                    <a:pt x="85" y="644"/>
                  </a:lnTo>
                  <a:cubicBezTo>
                    <a:pt x="0" y="863"/>
                    <a:pt x="114" y="936"/>
                    <a:pt x="284" y="936"/>
                  </a:cubicBezTo>
                  <a:cubicBezTo>
                    <a:pt x="507" y="936"/>
                    <a:pt x="829" y="810"/>
                    <a:pt x="928" y="725"/>
                  </a:cubicBezTo>
                  <a:cubicBezTo>
                    <a:pt x="963" y="736"/>
                    <a:pt x="997" y="741"/>
                    <a:pt x="1028" y="741"/>
                  </a:cubicBezTo>
                  <a:cubicBezTo>
                    <a:pt x="1303" y="741"/>
                    <a:pt x="1375" y="341"/>
                    <a:pt x="1036" y="341"/>
                  </a:cubicBezTo>
                  <a:cubicBezTo>
                    <a:pt x="1020" y="341"/>
                    <a:pt x="1003" y="342"/>
                    <a:pt x="985" y="344"/>
                  </a:cubicBezTo>
                  <a:cubicBezTo>
                    <a:pt x="923" y="204"/>
                    <a:pt x="587" y="0"/>
                    <a:pt x="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2"/>
            <p:cNvSpPr/>
            <p:nvPr/>
          </p:nvSpPr>
          <p:spPr>
            <a:xfrm>
              <a:off x="2666875" y="2119650"/>
              <a:ext cx="24025" cy="30775"/>
            </a:xfrm>
            <a:custGeom>
              <a:avLst/>
              <a:gdLst/>
              <a:ahLst/>
              <a:cxnLst/>
              <a:rect l="l" t="t" r="r" b="b"/>
              <a:pathLst>
                <a:path w="961" h="1231" extrusionOk="0">
                  <a:moveTo>
                    <a:pt x="598" y="1"/>
                  </a:moveTo>
                  <a:cubicBezTo>
                    <a:pt x="582" y="1"/>
                    <a:pt x="565" y="2"/>
                    <a:pt x="547" y="5"/>
                  </a:cubicBezTo>
                  <a:cubicBezTo>
                    <a:pt x="432" y="52"/>
                    <a:pt x="432" y="178"/>
                    <a:pt x="420" y="271"/>
                  </a:cubicBezTo>
                  <a:cubicBezTo>
                    <a:pt x="420" y="305"/>
                    <a:pt x="420" y="352"/>
                    <a:pt x="397" y="398"/>
                  </a:cubicBezTo>
                  <a:cubicBezTo>
                    <a:pt x="316" y="409"/>
                    <a:pt x="247" y="490"/>
                    <a:pt x="247" y="582"/>
                  </a:cubicBezTo>
                  <a:cubicBezTo>
                    <a:pt x="1" y="706"/>
                    <a:pt x="232" y="1045"/>
                    <a:pt x="435" y="1045"/>
                  </a:cubicBezTo>
                  <a:cubicBezTo>
                    <a:pt x="442" y="1045"/>
                    <a:pt x="448" y="1045"/>
                    <a:pt x="455" y="1044"/>
                  </a:cubicBezTo>
                  <a:cubicBezTo>
                    <a:pt x="495" y="1171"/>
                    <a:pt x="607" y="1231"/>
                    <a:pt x="710" y="1231"/>
                  </a:cubicBezTo>
                  <a:cubicBezTo>
                    <a:pt x="841" y="1231"/>
                    <a:pt x="958" y="1133"/>
                    <a:pt x="893" y="952"/>
                  </a:cubicBezTo>
                  <a:cubicBezTo>
                    <a:pt x="938" y="709"/>
                    <a:pt x="961" y="1"/>
                    <a:pt x="5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2"/>
            <p:cNvSpPr/>
            <p:nvPr/>
          </p:nvSpPr>
          <p:spPr>
            <a:xfrm>
              <a:off x="2583400" y="2052650"/>
              <a:ext cx="60425" cy="58275"/>
            </a:xfrm>
            <a:custGeom>
              <a:avLst/>
              <a:gdLst/>
              <a:ahLst/>
              <a:cxnLst/>
              <a:rect l="l" t="t" r="r" b="b"/>
              <a:pathLst>
                <a:path w="2417" h="2331" extrusionOk="0">
                  <a:moveTo>
                    <a:pt x="923" y="0"/>
                  </a:moveTo>
                  <a:cubicBezTo>
                    <a:pt x="705" y="0"/>
                    <a:pt x="667" y="572"/>
                    <a:pt x="712" y="804"/>
                  </a:cubicBezTo>
                  <a:cubicBezTo>
                    <a:pt x="677" y="839"/>
                    <a:pt x="654" y="862"/>
                    <a:pt x="631" y="908"/>
                  </a:cubicBezTo>
                  <a:cubicBezTo>
                    <a:pt x="608" y="954"/>
                    <a:pt x="585" y="1012"/>
                    <a:pt x="562" y="1069"/>
                  </a:cubicBezTo>
                  <a:cubicBezTo>
                    <a:pt x="448" y="987"/>
                    <a:pt x="364" y="953"/>
                    <a:pt x="304" y="953"/>
                  </a:cubicBezTo>
                  <a:cubicBezTo>
                    <a:pt x="0" y="953"/>
                    <a:pt x="356" y="1864"/>
                    <a:pt x="665" y="1864"/>
                  </a:cubicBezTo>
                  <a:cubicBezTo>
                    <a:pt x="751" y="1864"/>
                    <a:pt x="833" y="1793"/>
                    <a:pt x="896" y="1612"/>
                  </a:cubicBezTo>
                  <a:cubicBezTo>
                    <a:pt x="943" y="1647"/>
                    <a:pt x="1012" y="1670"/>
                    <a:pt x="1070" y="1704"/>
                  </a:cubicBezTo>
                  <a:cubicBezTo>
                    <a:pt x="1059" y="1899"/>
                    <a:pt x="1305" y="2058"/>
                    <a:pt x="1506" y="2058"/>
                  </a:cubicBezTo>
                  <a:cubicBezTo>
                    <a:pt x="1531" y="2058"/>
                    <a:pt x="1555" y="2056"/>
                    <a:pt x="1578" y="2051"/>
                  </a:cubicBezTo>
                  <a:cubicBezTo>
                    <a:pt x="1635" y="2120"/>
                    <a:pt x="1704" y="2166"/>
                    <a:pt x="1797" y="2166"/>
                  </a:cubicBezTo>
                  <a:cubicBezTo>
                    <a:pt x="1934" y="2283"/>
                    <a:pt x="2037" y="2330"/>
                    <a:pt x="2111" y="2330"/>
                  </a:cubicBezTo>
                  <a:cubicBezTo>
                    <a:pt x="2416" y="2330"/>
                    <a:pt x="2215" y="1520"/>
                    <a:pt x="1797" y="1473"/>
                  </a:cubicBezTo>
                  <a:cubicBezTo>
                    <a:pt x="1748" y="1410"/>
                    <a:pt x="1677" y="1381"/>
                    <a:pt x="1606" y="1381"/>
                  </a:cubicBezTo>
                  <a:cubicBezTo>
                    <a:pt x="1560" y="1381"/>
                    <a:pt x="1514" y="1393"/>
                    <a:pt x="1474" y="1416"/>
                  </a:cubicBezTo>
                  <a:cubicBezTo>
                    <a:pt x="1393" y="1323"/>
                    <a:pt x="1289" y="1312"/>
                    <a:pt x="1174" y="1300"/>
                  </a:cubicBezTo>
                  <a:cubicBezTo>
                    <a:pt x="1174" y="919"/>
                    <a:pt x="1208" y="550"/>
                    <a:pt x="1162" y="169"/>
                  </a:cubicBezTo>
                  <a:cubicBezTo>
                    <a:pt x="1065" y="49"/>
                    <a:pt x="987" y="0"/>
                    <a:pt x="9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2"/>
            <p:cNvSpPr/>
            <p:nvPr/>
          </p:nvSpPr>
          <p:spPr>
            <a:xfrm>
              <a:off x="2633625" y="2133500"/>
              <a:ext cx="39625" cy="41575"/>
            </a:xfrm>
            <a:custGeom>
              <a:avLst/>
              <a:gdLst/>
              <a:ahLst/>
              <a:cxnLst/>
              <a:rect l="l" t="t" r="r" b="b"/>
              <a:pathLst>
                <a:path w="1585" h="1663" extrusionOk="0">
                  <a:moveTo>
                    <a:pt x="405" y="1"/>
                  </a:moveTo>
                  <a:cubicBezTo>
                    <a:pt x="295" y="1"/>
                    <a:pt x="217" y="192"/>
                    <a:pt x="284" y="652"/>
                  </a:cubicBezTo>
                  <a:cubicBezTo>
                    <a:pt x="82" y="853"/>
                    <a:pt x="1" y="1663"/>
                    <a:pt x="311" y="1663"/>
                  </a:cubicBezTo>
                  <a:cubicBezTo>
                    <a:pt x="374" y="1663"/>
                    <a:pt x="453" y="1630"/>
                    <a:pt x="550" y="1552"/>
                  </a:cubicBezTo>
                  <a:cubicBezTo>
                    <a:pt x="572" y="1561"/>
                    <a:pt x="597" y="1565"/>
                    <a:pt x="621" y="1565"/>
                  </a:cubicBezTo>
                  <a:cubicBezTo>
                    <a:pt x="723" y="1565"/>
                    <a:pt x="831" y="1495"/>
                    <a:pt x="850" y="1402"/>
                  </a:cubicBezTo>
                  <a:cubicBezTo>
                    <a:pt x="899" y="1446"/>
                    <a:pt x="948" y="1464"/>
                    <a:pt x="994" y="1464"/>
                  </a:cubicBezTo>
                  <a:cubicBezTo>
                    <a:pt x="1144" y="1464"/>
                    <a:pt x="1263" y="1272"/>
                    <a:pt x="1254" y="1113"/>
                  </a:cubicBezTo>
                  <a:cubicBezTo>
                    <a:pt x="1551" y="1034"/>
                    <a:pt x="1585" y="258"/>
                    <a:pt x="1296" y="258"/>
                  </a:cubicBezTo>
                  <a:cubicBezTo>
                    <a:pt x="1249" y="258"/>
                    <a:pt x="1192" y="279"/>
                    <a:pt x="1127" y="329"/>
                  </a:cubicBezTo>
                  <a:cubicBezTo>
                    <a:pt x="1084" y="308"/>
                    <a:pt x="1043" y="299"/>
                    <a:pt x="1005" y="299"/>
                  </a:cubicBezTo>
                  <a:cubicBezTo>
                    <a:pt x="803" y="299"/>
                    <a:pt x="674" y="550"/>
                    <a:pt x="780" y="744"/>
                  </a:cubicBezTo>
                  <a:cubicBezTo>
                    <a:pt x="769" y="744"/>
                    <a:pt x="746" y="767"/>
                    <a:pt x="734" y="767"/>
                  </a:cubicBezTo>
                  <a:lnTo>
                    <a:pt x="734" y="733"/>
                  </a:lnTo>
                  <a:cubicBezTo>
                    <a:pt x="722" y="293"/>
                    <a:pt x="540" y="1"/>
                    <a:pt x="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2"/>
            <p:cNvSpPr/>
            <p:nvPr/>
          </p:nvSpPr>
          <p:spPr>
            <a:xfrm>
              <a:off x="2654950" y="2177650"/>
              <a:ext cx="38300" cy="39200"/>
            </a:xfrm>
            <a:custGeom>
              <a:avLst/>
              <a:gdLst/>
              <a:ahLst/>
              <a:cxnLst/>
              <a:rect l="l" t="t" r="r" b="b"/>
              <a:pathLst>
                <a:path w="1532" h="1568" extrusionOk="0">
                  <a:moveTo>
                    <a:pt x="310" y="1"/>
                  </a:moveTo>
                  <a:cubicBezTo>
                    <a:pt x="1" y="1"/>
                    <a:pt x="214" y="907"/>
                    <a:pt x="528" y="917"/>
                  </a:cubicBezTo>
                  <a:cubicBezTo>
                    <a:pt x="575" y="1011"/>
                    <a:pt x="683" y="1121"/>
                    <a:pt x="796" y="1121"/>
                  </a:cubicBezTo>
                  <a:cubicBezTo>
                    <a:pt x="822" y="1121"/>
                    <a:pt x="848" y="1115"/>
                    <a:pt x="874" y="1102"/>
                  </a:cubicBezTo>
                  <a:cubicBezTo>
                    <a:pt x="900" y="1274"/>
                    <a:pt x="1028" y="1568"/>
                    <a:pt x="1192" y="1568"/>
                  </a:cubicBezTo>
                  <a:cubicBezTo>
                    <a:pt x="1248" y="1568"/>
                    <a:pt x="1309" y="1534"/>
                    <a:pt x="1370" y="1448"/>
                  </a:cubicBezTo>
                  <a:cubicBezTo>
                    <a:pt x="1532" y="998"/>
                    <a:pt x="1151" y="525"/>
                    <a:pt x="920" y="456"/>
                  </a:cubicBezTo>
                  <a:cubicBezTo>
                    <a:pt x="920" y="386"/>
                    <a:pt x="932" y="294"/>
                    <a:pt x="932" y="225"/>
                  </a:cubicBezTo>
                  <a:cubicBezTo>
                    <a:pt x="953" y="87"/>
                    <a:pt x="834" y="4"/>
                    <a:pt x="714" y="4"/>
                  </a:cubicBezTo>
                  <a:cubicBezTo>
                    <a:pt x="643" y="4"/>
                    <a:pt x="571" y="33"/>
                    <a:pt x="528" y="98"/>
                  </a:cubicBezTo>
                  <a:cubicBezTo>
                    <a:pt x="437" y="29"/>
                    <a:pt x="365" y="1"/>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2"/>
            <p:cNvSpPr/>
            <p:nvPr/>
          </p:nvSpPr>
          <p:spPr>
            <a:xfrm>
              <a:off x="2694925" y="2191925"/>
              <a:ext cx="44575" cy="79325"/>
            </a:xfrm>
            <a:custGeom>
              <a:avLst/>
              <a:gdLst/>
              <a:ahLst/>
              <a:cxnLst/>
              <a:rect l="l" t="t" r="r" b="b"/>
              <a:pathLst>
                <a:path w="1783" h="3173" extrusionOk="0">
                  <a:moveTo>
                    <a:pt x="545" y="0"/>
                  </a:moveTo>
                  <a:cubicBezTo>
                    <a:pt x="198" y="0"/>
                    <a:pt x="348" y="450"/>
                    <a:pt x="256" y="658"/>
                  </a:cubicBezTo>
                  <a:cubicBezTo>
                    <a:pt x="182" y="860"/>
                    <a:pt x="0" y="1422"/>
                    <a:pt x="348" y="1422"/>
                  </a:cubicBezTo>
                  <a:cubicBezTo>
                    <a:pt x="378" y="1422"/>
                    <a:pt x="413" y="1418"/>
                    <a:pt x="452" y="1408"/>
                  </a:cubicBezTo>
                  <a:cubicBezTo>
                    <a:pt x="452" y="1501"/>
                    <a:pt x="464" y="1581"/>
                    <a:pt x="487" y="1674"/>
                  </a:cubicBezTo>
                  <a:cubicBezTo>
                    <a:pt x="470" y="1672"/>
                    <a:pt x="454" y="1671"/>
                    <a:pt x="439" y="1671"/>
                  </a:cubicBezTo>
                  <a:cubicBezTo>
                    <a:pt x="125" y="1671"/>
                    <a:pt x="202" y="2112"/>
                    <a:pt x="268" y="2355"/>
                  </a:cubicBezTo>
                  <a:cubicBezTo>
                    <a:pt x="258" y="2585"/>
                    <a:pt x="308" y="3172"/>
                    <a:pt x="616" y="3172"/>
                  </a:cubicBezTo>
                  <a:cubicBezTo>
                    <a:pt x="663" y="3172"/>
                    <a:pt x="716" y="3159"/>
                    <a:pt x="776" y="3128"/>
                  </a:cubicBezTo>
                  <a:cubicBezTo>
                    <a:pt x="779" y="3128"/>
                    <a:pt x="783" y="3128"/>
                    <a:pt x="787" y="3128"/>
                  </a:cubicBezTo>
                  <a:cubicBezTo>
                    <a:pt x="1121" y="3128"/>
                    <a:pt x="1100" y="2606"/>
                    <a:pt x="1180" y="2366"/>
                  </a:cubicBezTo>
                  <a:cubicBezTo>
                    <a:pt x="1249" y="2332"/>
                    <a:pt x="1295" y="2274"/>
                    <a:pt x="1295" y="2205"/>
                  </a:cubicBezTo>
                  <a:cubicBezTo>
                    <a:pt x="1324" y="2215"/>
                    <a:pt x="1352" y="2220"/>
                    <a:pt x="1378" y="2220"/>
                  </a:cubicBezTo>
                  <a:cubicBezTo>
                    <a:pt x="1764" y="2220"/>
                    <a:pt x="1783" y="1120"/>
                    <a:pt x="1397" y="1120"/>
                  </a:cubicBezTo>
                  <a:cubicBezTo>
                    <a:pt x="1359" y="1120"/>
                    <a:pt x="1318" y="1131"/>
                    <a:pt x="1272" y="1154"/>
                  </a:cubicBezTo>
                  <a:cubicBezTo>
                    <a:pt x="1298" y="981"/>
                    <a:pt x="1167" y="820"/>
                    <a:pt x="1017" y="820"/>
                  </a:cubicBezTo>
                  <a:cubicBezTo>
                    <a:pt x="968" y="820"/>
                    <a:pt x="916" y="837"/>
                    <a:pt x="868" y="877"/>
                  </a:cubicBezTo>
                  <a:cubicBezTo>
                    <a:pt x="833" y="820"/>
                    <a:pt x="787" y="773"/>
                    <a:pt x="729" y="750"/>
                  </a:cubicBezTo>
                  <a:cubicBezTo>
                    <a:pt x="706" y="485"/>
                    <a:pt x="891" y="58"/>
                    <a:pt x="5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2"/>
            <p:cNvSpPr/>
            <p:nvPr/>
          </p:nvSpPr>
          <p:spPr>
            <a:xfrm>
              <a:off x="2727200" y="2261875"/>
              <a:ext cx="26000" cy="26850"/>
            </a:xfrm>
            <a:custGeom>
              <a:avLst/>
              <a:gdLst/>
              <a:ahLst/>
              <a:cxnLst/>
              <a:rect l="l" t="t" r="r" b="b"/>
              <a:pathLst>
                <a:path w="1040" h="1074" extrusionOk="0">
                  <a:moveTo>
                    <a:pt x="367" y="0"/>
                  </a:moveTo>
                  <a:cubicBezTo>
                    <a:pt x="155" y="0"/>
                    <a:pt x="102" y="324"/>
                    <a:pt x="73" y="526"/>
                  </a:cubicBezTo>
                  <a:cubicBezTo>
                    <a:pt x="0" y="745"/>
                    <a:pt x="31" y="1069"/>
                    <a:pt x="277" y="1069"/>
                  </a:cubicBezTo>
                  <a:cubicBezTo>
                    <a:pt x="303" y="1069"/>
                    <a:pt x="331" y="1065"/>
                    <a:pt x="362" y="1057"/>
                  </a:cubicBezTo>
                  <a:cubicBezTo>
                    <a:pt x="390" y="1068"/>
                    <a:pt x="421" y="1073"/>
                    <a:pt x="452" y="1073"/>
                  </a:cubicBezTo>
                  <a:cubicBezTo>
                    <a:pt x="521" y="1073"/>
                    <a:pt x="591" y="1047"/>
                    <a:pt x="639" y="1000"/>
                  </a:cubicBezTo>
                  <a:cubicBezTo>
                    <a:pt x="690" y="1017"/>
                    <a:pt x="732" y="1025"/>
                    <a:pt x="768" y="1025"/>
                  </a:cubicBezTo>
                  <a:cubicBezTo>
                    <a:pt x="1040" y="1025"/>
                    <a:pt x="908" y="566"/>
                    <a:pt x="939" y="342"/>
                  </a:cubicBezTo>
                  <a:cubicBezTo>
                    <a:pt x="927" y="226"/>
                    <a:pt x="858" y="157"/>
                    <a:pt x="754" y="157"/>
                  </a:cubicBezTo>
                  <a:cubicBezTo>
                    <a:pt x="726" y="80"/>
                    <a:pt x="649" y="36"/>
                    <a:pt x="565" y="36"/>
                  </a:cubicBezTo>
                  <a:cubicBezTo>
                    <a:pt x="547" y="36"/>
                    <a:pt x="530" y="38"/>
                    <a:pt x="512" y="41"/>
                  </a:cubicBezTo>
                  <a:cubicBezTo>
                    <a:pt x="457" y="13"/>
                    <a:pt x="409" y="0"/>
                    <a:pt x="3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2"/>
            <p:cNvSpPr/>
            <p:nvPr/>
          </p:nvSpPr>
          <p:spPr>
            <a:xfrm>
              <a:off x="2842875" y="2138225"/>
              <a:ext cx="65825" cy="42675"/>
            </a:xfrm>
            <a:custGeom>
              <a:avLst/>
              <a:gdLst/>
              <a:ahLst/>
              <a:cxnLst/>
              <a:rect l="l" t="t" r="r" b="b"/>
              <a:pathLst>
                <a:path w="2633" h="1707" extrusionOk="0">
                  <a:moveTo>
                    <a:pt x="1778" y="0"/>
                  </a:moveTo>
                  <a:cubicBezTo>
                    <a:pt x="1558" y="0"/>
                    <a:pt x="1457" y="391"/>
                    <a:pt x="1518" y="659"/>
                  </a:cubicBezTo>
                  <a:cubicBezTo>
                    <a:pt x="1425" y="671"/>
                    <a:pt x="1321" y="717"/>
                    <a:pt x="1252" y="786"/>
                  </a:cubicBezTo>
                  <a:cubicBezTo>
                    <a:pt x="1244" y="613"/>
                    <a:pt x="1112" y="466"/>
                    <a:pt x="954" y="466"/>
                  </a:cubicBezTo>
                  <a:cubicBezTo>
                    <a:pt x="901" y="466"/>
                    <a:pt x="846" y="483"/>
                    <a:pt x="790" y="521"/>
                  </a:cubicBezTo>
                  <a:cubicBezTo>
                    <a:pt x="756" y="497"/>
                    <a:pt x="713" y="486"/>
                    <a:pt x="669" y="486"/>
                  </a:cubicBezTo>
                  <a:cubicBezTo>
                    <a:pt x="626" y="486"/>
                    <a:pt x="583" y="497"/>
                    <a:pt x="548" y="521"/>
                  </a:cubicBezTo>
                  <a:cubicBezTo>
                    <a:pt x="503" y="468"/>
                    <a:pt x="443" y="444"/>
                    <a:pt x="380" y="444"/>
                  </a:cubicBezTo>
                  <a:cubicBezTo>
                    <a:pt x="348" y="444"/>
                    <a:pt x="314" y="451"/>
                    <a:pt x="283" y="463"/>
                  </a:cubicBezTo>
                  <a:cubicBezTo>
                    <a:pt x="1" y="587"/>
                    <a:pt x="258" y="1480"/>
                    <a:pt x="582" y="1480"/>
                  </a:cubicBezTo>
                  <a:cubicBezTo>
                    <a:pt x="590" y="1480"/>
                    <a:pt x="598" y="1480"/>
                    <a:pt x="606" y="1479"/>
                  </a:cubicBezTo>
                  <a:cubicBezTo>
                    <a:pt x="652" y="1559"/>
                    <a:pt x="721" y="1594"/>
                    <a:pt x="802" y="1594"/>
                  </a:cubicBezTo>
                  <a:cubicBezTo>
                    <a:pt x="875" y="1674"/>
                    <a:pt x="958" y="1707"/>
                    <a:pt x="1040" y="1707"/>
                  </a:cubicBezTo>
                  <a:cubicBezTo>
                    <a:pt x="1244" y="1707"/>
                    <a:pt x="1451" y="1509"/>
                    <a:pt x="1541" y="1328"/>
                  </a:cubicBezTo>
                  <a:cubicBezTo>
                    <a:pt x="1563" y="1334"/>
                    <a:pt x="1585" y="1337"/>
                    <a:pt x="1606" y="1337"/>
                  </a:cubicBezTo>
                  <a:cubicBezTo>
                    <a:pt x="1812" y="1337"/>
                    <a:pt x="1995" y="1105"/>
                    <a:pt x="2037" y="959"/>
                  </a:cubicBezTo>
                  <a:cubicBezTo>
                    <a:pt x="2106" y="1040"/>
                    <a:pt x="2183" y="1073"/>
                    <a:pt x="2252" y="1073"/>
                  </a:cubicBezTo>
                  <a:cubicBezTo>
                    <a:pt x="2473" y="1073"/>
                    <a:pt x="2632" y="742"/>
                    <a:pt x="2326" y="532"/>
                  </a:cubicBezTo>
                  <a:cubicBezTo>
                    <a:pt x="2210" y="463"/>
                    <a:pt x="2095" y="290"/>
                    <a:pt x="2037" y="151"/>
                  </a:cubicBezTo>
                  <a:cubicBezTo>
                    <a:pt x="1939" y="44"/>
                    <a:pt x="1852" y="0"/>
                    <a:pt x="1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2"/>
            <p:cNvSpPr/>
            <p:nvPr/>
          </p:nvSpPr>
          <p:spPr>
            <a:xfrm>
              <a:off x="2801625" y="2194300"/>
              <a:ext cx="33475" cy="34275"/>
            </a:xfrm>
            <a:custGeom>
              <a:avLst/>
              <a:gdLst/>
              <a:ahLst/>
              <a:cxnLst/>
              <a:rect l="l" t="t" r="r" b="b"/>
              <a:pathLst>
                <a:path w="1339" h="1371" extrusionOk="0">
                  <a:moveTo>
                    <a:pt x="872" y="0"/>
                  </a:moveTo>
                  <a:cubicBezTo>
                    <a:pt x="727" y="0"/>
                    <a:pt x="615" y="170"/>
                    <a:pt x="651" y="332"/>
                  </a:cubicBezTo>
                  <a:cubicBezTo>
                    <a:pt x="598" y="291"/>
                    <a:pt x="547" y="272"/>
                    <a:pt x="500" y="272"/>
                  </a:cubicBezTo>
                  <a:cubicBezTo>
                    <a:pt x="143" y="272"/>
                    <a:pt x="1" y="1340"/>
                    <a:pt x="409" y="1371"/>
                  </a:cubicBezTo>
                  <a:cubicBezTo>
                    <a:pt x="571" y="1371"/>
                    <a:pt x="640" y="1232"/>
                    <a:pt x="640" y="1082"/>
                  </a:cubicBezTo>
                  <a:cubicBezTo>
                    <a:pt x="656" y="1086"/>
                    <a:pt x="672" y="1087"/>
                    <a:pt x="687" y="1087"/>
                  </a:cubicBezTo>
                  <a:cubicBezTo>
                    <a:pt x="893" y="1087"/>
                    <a:pt x="1034" y="816"/>
                    <a:pt x="1055" y="655"/>
                  </a:cubicBezTo>
                  <a:cubicBezTo>
                    <a:pt x="1217" y="537"/>
                    <a:pt x="1338" y="36"/>
                    <a:pt x="1062" y="36"/>
                  </a:cubicBezTo>
                  <a:cubicBezTo>
                    <a:pt x="1043" y="36"/>
                    <a:pt x="1021" y="38"/>
                    <a:pt x="998" y="44"/>
                  </a:cubicBezTo>
                  <a:cubicBezTo>
                    <a:pt x="955" y="13"/>
                    <a:pt x="912" y="0"/>
                    <a:pt x="8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2"/>
            <p:cNvSpPr/>
            <p:nvPr/>
          </p:nvSpPr>
          <p:spPr>
            <a:xfrm>
              <a:off x="2795100" y="2225375"/>
              <a:ext cx="14450" cy="14475"/>
            </a:xfrm>
            <a:custGeom>
              <a:avLst/>
              <a:gdLst/>
              <a:ahLst/>
              <a:cxnLst/>
              <a:rect l="l" t="t" r="r" b="b"/>
              <a:pathLst>
                <a:path w="578" h="579" extrusionOk="0">
                  <a:moveTo>
                    <a:pt x="254" y="243"/>
                  </a:moveTo>
                  <a:lnTo>
                    <a:pt x="254" y="301"/>
                  </a:lnTo>
                  <a:cubicBezTo>
                    <a:pt x="231" y="301"/>
                    <a:pt x="220" y="290"/>
                    <a:pt x="208" y="278"/>
                  </a:cubicBezTo>
                  <a:cubicBezTo>
                    <a:pt x="220" y="266"/>
                    <a:pt x="231" y="266"/>
                    <a:pt x="254" y="243"/>
                  </a:cubicBezTo>
                  <a:close/>
                  <a:moveTo>
                    <a:pt x="289" y="1"/>
                  </a:moveTo>
                  <a:cubicBezTo>
                    <a:pt x="0" y="1"/>
                    <a:pt x="0" y="555"/>
                    <a:pt x="289" y="578"/>
                  </a:cubicBezTo>
                  <a:cubicBezTo>
                    <a:pt x="578" y="567"/>
                    <a:pt x="578" y="1"/>
                    <a:pt x="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2"/>
            <p:cNvSpPr/>
            <p:nvPr/>
          </p:nvSpPr>
          <p:spPr>
            <a:xfrm>
              <a:off x="2692325" y="2350575"/>
              <a:ext cx="50100" cy="37650"/>
            </a:xfrm>
            <a:custGeom>
              <a:avLst/>
              <a:gdLst/>
              <a:ahLst/>
              <a:cxnLst/>
              <a:rect l="l" t="t" r="r" b="b"/>
              <a:pathLst>
                <a:path w="2004" h="1506" extrusionOk="0">
                  <a:moveTo>
                    <a:pt x="798" y="0"/>
                  </a:moveTo>
                  <a:cubicBezTo>
                    <a:pt x="683" y="0"/>
                    <a:pt x="579" y="58"/>
                    <a:pt x="533" y="199"/>
                  </a:cubicBezTo>
                  <a:cubicBezTo>
                    <a:pt x="479" y="157"/>
                    <a:pt x="424" y="139"/>
                    <a:pt x="374" y="139"/>
                  </a:cubicBezTo>
                  <a:cubicBezTo>
                    <a:pt x="146" y="139"/>
                    <a:pt x="0" y="497"/>
                    <a:pt x="302" y="591"/>
                  </a:cubicBezTo>
                  <a:cubicBezTo>
                    <a:pt x="418" y="649"/>
                    <a:pt x="464" y="972"/>
                    <a:pt x="499" y="1111"/>
                  </a:cubicBezTo>
                  <a:cubicBezTo>
                    <a:pt x="537" y="1226"/>
                    <a:pt x="633" y="1277"/>
                    <a:pt x="731" y="1277"/>
                  </a:cubicBezTo>
                  <a:cubicBezTo>
                    <a:pt x="868" y="1277"/>
                    <a:pt x="1008" y="1175"/>
                    <a:pt x="995" y="1007"/>
                  </a:cubicBezTo>
                  <a:lnTo>
                    <a:pt x="995" y="1007"/>
                  </a:lnTo>
                  <a:cubicBezTo>
                    <a:pt x="1099" y="1122"/>
                    <a:pt x="1214" y="1261"/>
                    <a:pt x="1387" y="1272"/>
                  </a:cubicBezTo>
                  <a:cubicBezTo>
                    <a:pt x="1418" y="1420"/>
                    <a:pt x="1558" y="1505"/>
                    <a:pt x="1691" y="1505"/>
                  </a:cubicBezTo>
                  <a:cubicBezTo>
                    <a:pt x="1808" y="1505"/>
                    <a:pt x="1921" y="1440"/>
                    <a:pt x="1953" y="1295"/>
                  </a:cubicBezTo>
                  <a:cubicBezTo>
                    <a:pt x="2003" y="935"/>
                    <a:pt x="1784" y="176"/>
                    <a:pt x="1386" y="176"/>
                  </a:cubicBezTo>
                  <a:cubicBezTo>
                    <a:pt x="1325" y="176"/>
                    <a:pt x="1260" y="193"/>
                    <a:pt x="1191" y="233"/>
                  </a:cubicBezTo>
                  <a:cubicBezTo>
                    <a:pt x="1113" y="97"/>
                    <a:pt x="947" y="0"/>
                    <a:pt x="7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2"/>
            <p:cNvSpPr/>
            <p:nvPr/>
          </p:nvSpPr>
          <p:spPr>
            <a:xfrm>
              <a:off x="2739350" y="2382500"/>
              <a:ext cx="27500" cy="26500"/>
            </a:xfrm>
            <a:custGeom>
              <a:avLst/>
              <a:gdLst/>
              <a:ahLst/>
              <a:cxnLst/>
              <a:rect l="l" t="t" r="r" b="b"/>
              <a:pathLst>
                <a:path w="1100" h="1060" extrusionOk="0">
                  <a:moveTo>
                    <a:pt x="325" y="1"/>
                  </a:moveTo>
                  <a:cubicBezTo>
                    <a:pt x="0" y="1"/>
                    <a:pt x="87" y="1060"/>
                    <a:pt x="602" y="1060"/>
                  </a:cubicBezTo>
                  <a:cubicBezTo>
                    <a:pt x="617" y="1060"/>
                    <a:pt x="633" y="1059"/>
                    <a:pt x="649" y="1057"/>
                  </a:cubicBezTo>
                  <a:cubicBezTo>
                    <a:pt x="1099" y="1057"/>
                    <a:pt x="903" y="191"/>
                    <a:pt x="580" y="157"/>
                  </a:cubicBezTo>
                  <a:cubicBezTo>
                    <a:pt x="477" y="46"/>
                    <a:pt x="392" y="1"/>
                    <a:pt x="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2"/>
            <p:cNvSpPr/>
            <p:nvPr/>
          </p:nvSpPr>
          <p:spPr>
            <a:xfrm>
              <a:off x="2744975" y="2443650"/>
              <a:ext cx="36575" cy="47525"/>
            </a:xfrm>
            <a:custGeom>
              <a:avLst/>
              <a:gdLst/>
              <a:ahLst/>
              <a:cxnLst/>
              <a:rect l="l" t="t" r="r" b="b"/>
              <a:pathLst>
                <a:path w="1463" h="1901" extrusionOk="0">
                  <a:moveTo>
                    <a:pt x="603" y="0"/>
                  </a:moveTo>
                  <a:cubicBezTo>
                    <a:pt x="529" y="0"/>
                    <a:pt x="449" y="55"/>
                    <a:pt x="366" y="192"/>
                  </a:cubicBezTo>
                  <a:cubicBezTo>
                    <a:pt x="1" y="225"/>
                    <a:pt x="156" y="1260"/>
                    <a:pt x="516" y="1260"/>
                  </a:cubicBezTo>
                  <a:cubicBezTo>
                    <a:pt x="542" y="1260"/>
                    <a:pt x="569" y="1254"/>
                    <a:pt x="597" y="1243"/>
                  </a:cubicBezTo>
                  <a:cubicBezTo>
                    <a:pt x="643" y="1289"/>
                    <a:pt x="701" y="1324"/>
                    <a:pt x="759" y="1347"/>
                  </a:cubicBezTo>
                  <a:cubicBezTo>
                    <a:pt x="851" y="1520"/>
                    <a:pt x="782" y="1889"/>
                    <a:pt x="1071" y="1901"/>
                  </a:cubicBezTo>
                  <a:cubicBezTo>
                    <a:pt x="1290" y="1901"/>
                    <a:pt x="1463" y="1693"/>
                    <a:pt x="1290" y="1520"/>
                  </a:cubicBezTo>
                  <a:cubicBezTo>
                    <a:pt x="1244" y="1300"/>
                    <a:pt x="1221" y="943"/>
                    <a:pt x="1001" y="781"/>
                  </a:cubicBezTo>
                  <a:cubicBezTo>
                    <a:pt x="993" y="512"/>
                    <a:pt x="827" y="0"/>
                    <a:pt x="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2"/>
            <p:cNvSpPr/>
            <p:nvPr/>
          </p:nvSpPr>
          <p:spPr>
            <a:xfrm>
              <a:off x="2777725" y="2389850"/>
              <a:ext cx="111975" cy="142800"/>
            </a:xfrm>
            <a:custGeom>
              <a:avLst/>
              <a:gdLst/>
              <a:ahLst/>
              <a:cxnLst/>
              <a:rect l="l" t="t" r="r" b="b"/>
              <a:pathLst>
                <a:path w="4479" h="5712" extrusionOk="0">
                  <a:moveTo>
                    <a:pt x="2242" y="2806"/>
                  </a:moveTo>
                  <a:cubicBezTo>
                    <a:pt x="2254" y="2806"/>
                    <a:pt x="2277" y="2806"/>
                    <a:pt x="2277" y="2818"/>
                  </a:cubicBezTo>
                  <a:lnTo>
                    <a:pt x="2277" y="2829"/>
                  </a:lnTo>
                  <a:cubicBezTo>
                    <a:pt x="2254" y="2818"/>
                    <a:pt x="2254" y="2806"/>
                    <a:pt x="2242" y="2806"/>
                  </a:cubicBezTo>
                  <a:close/>
                  <a:moveTo>
                    <a:pt x="1873" y="4307"/>
                  </a:moveTo>
                  <a:cubicBezTo>
                    <a:pt x="1896" y="4341"/>
                    <a:pt x="1942" y="4387"/>
                    <a:pt x="2000" y="4387"/>
                  </a:cubicBezTo>
                  <a:lnTo>
                    <a:pt x="2046" y="4387"/>
                  </a:lnTo>
                  <a:cubicBezTo>
                    <a:pt x="2046" y="4399"/>
                    <a:pt x="2023" y="4434"/>
                    <a:pt x="2023" y="4445"/>
                  </a:cubicBezTo>
                  <a:cubicBezTo>
                    <a:pt x="2011" y="4457"/>
                    <a:pt x="2000" y="4457"/>
                    <a:pt x="1988" y="4468"/>
                  </a:cubicBezTo>
                  <a:cubicBezTo>
                    <a:pt x="1954" y="4457"/>
                    <a:pt x="1942" y="4445"/>
                    <a:pt x="1907" y="4434"/>
                  </a:cubicBezTo>
                  <a:lnTo>
                    <a:pt x="1873" y="4307"/>
                  </a:lnTo>
                  <a:close/>
                  <a:moveTo>
                    <a:pt x="3746" y="0"/>
                  </a:moveTo>
                  <a:cubicBezTo>
                    <a:pt x="3613" y="0"/>
                    <a:pt x="3485" y="93"/>
                    <a:pt x="3408" y="348"/>
                  </a:cubicBezTo>
                  <a:cubicBezTo>
                    <a:pt x="3347" y="312"/>
                    <a:pt x="3295" y="297"/>
                    <a:pt x="3251" y="297"/>
                  </a:cubicBezTo>
                  <a:cubicBezTo>
                    <a:pt x="3004" y="297"/>
                    <a:pt x="3002" y="777"/>
                    <a:pt x="2992" y="982"/>
                  </a:cubicBezTo>
                  <a:cubicBezTo>
                    <a:pt x="2960" y="974"/>
                    <a:pt x="2930" y="970"/>
                    <a:pt x="2903" y="970"/>
                  </a:cubicBezTo>
                  <a:cubicBezTo>
                    <a:pt x="2597" y="970"/>
                    <a:pt x="2596" y="1459"/>
                    <a:pt x="2935" y="1502"/>
                  </a:cubicBezTo>
                  <a:cubicBezTo>
                    <a:pt x="2946" y="1525"/>
                    <a:pt x="2946" y="1559"/>
                    <a:pt x="2946" y="1583"/>
                  </a:cubicBezTo>
                  <a:cubicBezTo>
                    <a:pt x="2923" y="1576"/>
                    <a:pt x="2901" y="1573"/>
                    <a:pt x="2882" y="1573"/>
                  </a:cubicBezTo>
                  <a:cubicBezTo>
                    <a:pt x="2706" y="1573"/>
                    <a:pt x="2718" y="1840"/>
                    <a:pt x="2739" y="1975"/>
                  </a:cubicBezTo>
                  <a:cubicBezTo>
                    <a:pt x="2729" y="1974"/>
                    <a:pt x="2720" y="1974"/>
                    <a:pt x="2712" y="1974"/>
                  </a:cubicBezTo>
                  <a:cubicBezTo>
                    <a:pt x="2486" y="1974"/>
                    <a:pt x="2509" y="2258"/>
                    <a:pt x="2531" y="2425"/>
                  </a:cubicBezTo>
                  <a:cubicBezTo>
                    <a:pt x="2508" y="2425"/>
                    <a:pt x="2473" y="2425"/>
                    <a:pt x="2450" y="2437"/>
                  </a:cubicBezTo>
                  <a:cubicBezTo>
                    <a:pt x="2335" y="2460"/>
                    <a:pt x="2138" y="2414"/>
                    <a:pt x="2127" y="2598"/>
                  </a:cubicBezTo>
                  <a:cubicBezTo>
                    <a:pt x="2111" y="2592"/>
                    <a:pt x="2094" y="2589"/>
                    <a:pt x="2076" y="2589"/>
                  </a:cubicBezTo>
                  <a:cubicBezTo>
                    <a:pt x="2032" y="2589"/>
                    <a:pt x="1987" y="2608"/>
                    <a:pt x="1954" y="2633"/>
                  </a:cubicBezTo>
                  <a:cubicBezTo>
                    <a:pt x="2028" y="2428"/>
                    <a:pt x="1850" y="2240"/>
                    <a:pt x="1671" y="2240"/>
                  </a:cubicBezTo>
                  <a:cubicBezTo>
                    <a:pt x="1599" y="2240"/>
                    <a:pt x="1526" y="2271"/>
                    <a:pt x="1469" y="2344"/>
                  </a:cubicBezTo>
                  <a:cubicBezTo>
                    <a:pt x="1447" y="2341"/>
                    <a:pt x="1425" y="2340"/>
                    <a:pt x="1405" y="2340"/>
                  </a:cubicBezTo>
                  <a:cubicBezTo>
                    <a:pt x="1124" y="2340"/>
                    <a:pt x="987" y="2626"/>
                    <a:pt x="1180" y="3002"/>
                  </a:cubicBezTo>
                  <a:cubicBezTo>
                    <a:pt x="1134" y="3095"/>
                    <a:pt x="1099" y="3175"/>
                    <a:pt x="1076" y="3268"/>
                  </a:cubicBezTo>
                  <a:cubicBezTo>
                    <a:pt x="1063" y="3262"/>
                    <a:pt x="1048" y="3260"/>
                    <a:pt x="1032" y="3260"/>
                  </a:cubicBezTo>
                  <a:cubicBezTo>
                    <a:pt x="979" y="3260"/>
                    <a:pt x="918" y="3285"/>
                    <a:pt x="892" y="3302"/>
                  </a:cubicBezTo>
                  <a:cubicBezTo>
                    <a:pt x="847" y="3152"/>
                    <a:pt x="758" y="3089"/>
                    <a:pt x="667" y="3089"/>
                  </a:cubicBezTo>
                  <a:cubicBezTo>
                    <a:pt x="547" y="3089"/>
                    <a:pt x="423" y="3197"/>
                    <a:pt x="384" y="3360"/>
                  </a:cubicBezTo>
                  <a:cubicBezTo>
                    <a:pt x="336" y="3327"/>
                    <a:pt x="286" y="3313"/>
                    <a:pt x="240" y="3313"/>
                  </a:cubicBezTo>
                  <a:cubicBezTo>
                    <a:pt x="107" y="3313"/>
                    <a:pt x="0" y="3428"/>
                    <a:pt x="26" y="3556"/>
                  </a:cubicBezTo>
                  <a:cubicBezTo>
                    <a:pt x="33" y="3840"/>
                    <a:pt x="264" y="4074"/>
                    <a:pt x="440" y="4074"/>
                  </a:cubicBezTo>
                  <a:cubicBezTo>
                    <a:pt x="558" y="4074"/>
                    <a:pt x="652" y="3970"/>
                    <a:pt x="638" y="3706"/>
                  </a:cubicBezTo>
                  <a:lnTo>
                    <a:pt x="638" y="3706"/>
                  </a:lnTo>
                  <a:cubicBezTo>
                    <a:pt x="672" y="3764"/>
                    <a:pt x="730" y="3799"/>
                    <a:pt x="799" y="3799"/>
                  </a:cubicBezTo>
                  <a:cubicBezTo>
                    <a:pt x="826" y="4083"/>
                    <a:pt x="951" y="4209"/>
                    <a:pt x="1081" y="4209"/>
                  </a:cubicBezTo>
                  <a:cubicBezTo>
                    <a:pt x="1236" y="4209"/>
                    <a:pt x="1399" y="4031"/>
                    <a:pt x="1411" y="3729"/>
                  </a:cubicBezTo>
                  <a:cubicBezTo>
                    <a:pt x="1419" y="3858"/>
                    <a:pt x="1546" y="3948"/>
                    <a:pt x="1668" y="3948"/>
                  </a:cubicBezTo>
                  <a:cubicBezTo>
                    <a:pt x="1732" y="3948"/>
                    <a:pt x="1795" y="3923"/>
                    <a:pt x="1838" y="3868"/>
                  </a:cubicBezTo>
                  <a:lnTo>
                    <a:pt x="1838" y="3868"/>
                  </a:lnTo>
                  <a:cubicBezTo>
                    <a:pt x="1838" y="3868"/>
                    <a:pt x="1827" y="4145"/>
                    <a:pt x="1827" y="4157"/>
                  </a:cubicBezTo>
                  <a:cubicBezTo>
                    <a:pt x="1771" y="4092"/>
                    <a:pt x="1714" y="4065"/>
                    <a:pt x="1662" y="4065"/>
                  </a:cubicBezTo>
                  <a:cubicBezTo>
                    <a:pt x="1519" y="4065"/>
                    <a:pt x="1413" y="4267"/>
                    <a:pt x="1480" y="4445"/>
                  </a:cubicBezTo>
                  <a:cubicBezTo>
                    <a:pt x="1296" y="4549"/>
                    <a:pt x="1307" y="4780"/>
                    <a:pt x="1503" y="4918"/>
                  </a:cubicBezTo>
                  <a:cubicBezTo>
                    <a:pt x="1527" y="5172"/>
                    <a:pt x="1353" y="5357"/>
                    <a:pt x="1376" y="5576"/>
                  </a:cubicBezTo>
                  <a:cubicBezTo>
                    <a:pt x="1437" y="5673"/>
                    <a:pt x="1504" y="5712"/>
                    <a:pt x="1571" y="5712"/>
                  </a:cubicBezTo>
                  <a:cubicBezTo>
                    <a:pt x="1759" y="5712"/>
                    <a:pt x="1939" y="5400"/>
                    <a:pt x="1931" y="5195"/>
                  </a:cubicBezTo>
                  <a:lnTo>
                    <a:pt x="1931" y="5195"/>
                  </a:lnTo>
                  <a:cubicBezTo>
                    <a:pt x="1976" y="5279"/>
                    <a:pt x="2064" y="5327"/>
                    <a:pt x="2151" y="5327"/>
                  </a:cubicBezTo>
                  <a:cubicBezTo>
                    <a:pt x="2220" y="5327"/>
                    <a:pt x="2289" y="5297"/>
                    <a:pt x="2335" y="5230"/>
                  </a:cubicBezTo>
                  <a:cubicBezTo>
                    <a:pt x="2380" y="5357"/>
                    <a:pt x="2489" y="5413"/>
                    <a:pt x="2602" y="5413"/>
                  </a:cubicBezTo>
                  <a:cubicBezTo>
                    <a:pt x="2776" y="5413"/>
                    <a:pt x="2958" y="5279"/>
                    <a:pt x="2923" y="5068"/>
                  </a:cubicBezTo>
                  <a:cubicBezTo>
                    <a:pt x="3137" y="4900"/>
                    <a:pt x="2934" y="4259"/>
                    <a:pt x="2646" y="4259"/>
                  </a:cubicBezTo>
                  <a:cubicBezTo>
                    <a:pt x="2638" y="4259"/>
                    <a:pt x="2631" y="4260"/>
                    <a:pt x="2623" y="4260"/>
                  </a:cubicBezTo>
                  <a:cubicBezTo>
                    <a:pt x="2675" y="4113"/>
                    <a:pt x="2551" y="3965"/>
                    <a:pt x="2422" y="3965"/>
                  </a:cubicBezTo>
                  <a:cubicBezTo>
                    <a:pt x="2380" y="3965"/>
                    <a:pt x="2337" y="3981"/>
                    <a:pt x="2300" y="4018"/>
                  </a:cubicBezTo>
                  <a:cubicBezTo>
                    <a:pt x="2346" y="3764"/>
                    <a:pt x="2358" y="3522"/>
                    <a:pt x="2358" y="3279"/>
                  </a:cubicBezTo>
                  <a:cubicBezTo>
                    <a:pt x="2442" y="3459"/>
                    <a:pt x="2546" y="4104"/>
                    <a:pt x="2794" y="4104"/>
                  </a:cubicBezTo>
                  <a:cubicBezTo>
                    <a:pt x="2817" y="4104"/>
                    <a:pt x="2840" y="4099"/>
                    <a:pt x="2866" y="4087"/>
                  </a:cubicBezTo>
                  <a:lnTo>
                    <a:pt x="2889" y="4087"/>
                  </a:lnTo>
                  <a:cubicBezTo>
                    <a:pt x="2889" y="4390"/>
                    <a:pt x="3069" y="4552"/>
                    <a:pt x="3212" y="4552"/>
                  </a:cubicBezTo>
                  <a:cubicBezTo>
                    <a:pt x="3348" y="4552"/>
                    <a:pt x="3451" y="4407"/>
                    <a:pt x="3339" y="4099"/>
                  </a:cubicBezTo>
                  <a:cubicBezTo>
                    <a:pt x="3316" y="3972"/>
                    <a:pt x="3281" y="3799"/>
                    <a:pt x="3108" y="3799"/>
                  </a:cubicBezTo>
                  <a:cubicBezTo>
                    <a:pt x="3096" y="3291"/>
                    <a:pt x="3085" y="2910"/>
                    <a:pt x="2946" y="2471"/>
                  </a:cubicBezTo>
                  <a:cubicBezTo>
                    <a:pt x="3004" y="2448"/>
                    <a:pt x="3050" y="2414"/>
                    <a:pt x="3062" y="2356"/>
                  </a:cubicBezTo>
                  <a:cubicBezTo>
                    <a:pt x="3103" y="2401"/>
                    <a:pt x="3152" y="2425"/>
                    <a:pt x="3198" y="2425"/>
                  </a:cubicBezTo>
                  <a:cubicBezTo>
                    <a:pt x="3282" y="2425"/>
                    <a:pt x="3359" y="2350"/>
                    <a:pt x="3373" y="2194"/>
                  </a:cubicBezTo>
                  <a:cubicBezTo>
                    <a:pt x="3523" y="1860"/>
                    <a:pt x="3373" y="1398"/>
                    <a:pt x="3443" y="1086"/>
                  </a:cubicBezTo>
                  <a:lnTo>
                    <a:pt x="3443" y="1086"/>
                  </a:lnTo>
                  <a:cubicBezTo>
                    <a:pt x="3497" y="1115"/>
                    <a:pt x="3543" y="1128"/>
                    <a:pt x="3583" y="1128"/>
                  </a:cubicBezTo>
                  <a:cubicBezTo>
                    <a:pt x="3793" y="1128"/>
                    <a:pt x="3808" y="763"/>
                    <a:pt x="3847" y="578"/>
                  </a:cubicBezTo>
                  <a:cubicBezTo>
                    <a:pt x="3950" y="615"/>
                    <a:pt x="4031" y="631"/>
                    <a:pt x="4092" y="631"/>
                  </a:cubicBezTo>
                  <a:cubicBezTo>
                    <a:pt x="4479" y="631"/>
                    <a:pt x="4094" y="0"/>
                    <a:pt x="37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2"/>
            <p:cNvSpPr/>
            <p:nvPr/>
          </p:nvSpPr>
          <p:spPr>
            <a:xfrm>
              <a:off x="2417200" y="2167700"/>
              <a:ext cx="46075" cy="43000"/>
            </a:xfrm>
            <a:custGeom>
              <a:avLst/>
              <a:gdLst/>
              <a:ahLst/>
              <a:cxnLst/>
              <a:rect l="l" t="t" r="r" b="b"/>
              <a:pathLst>
                <a:path w="1843" h="1720" extrusionOk="0">
                  <a:moveTo>
                    <a:pt x="1272" y="1"/>
                  </a:moveTo>
                  <a:cubicBezTo>
                    <a:pt x="1147" y="1"/>
                    <a:pt x="1023" y="76"/>
                    <a:pt x="1023" y="230"/>
                  </a:cubicBezTo>
                  <a:cubicBezTo>
                    <a:pt x="1000" y="265"/>
                    <a:pt x="965" y="288"/>
                    <a:pt x="954" y="323"/>
                  </a:cubicBezTo>
                  <a:cubicBezTo>
                    <a:pt x="800" y="143"/>
                    <a:pt x="663" y="69"/>
                    <a:pt x="547" y="69"/>
                  </a:cubicBezTo>
                  <a:cubicBezTo>
                    <a:pt x="156" y="69"/>
                    <a:pt x="0" y="896"/>
                    <a:pt x="250" y="1269"/>
                  </a:cubicBezTo>
                  <a:cubicBezTo>
                    <a:pt x="240" y="1585"/>
                    <a:pt x="384" y="1720"/>
                    <a:pt x="543" y="1720"/>
                  </a:cubicBezTo>
                  <a:cubicBezTo>
                    <a:pt x="785" y="1720"/>
                    <a:pt x="1063" y="1410"/>
                    <a:pt x="896" y="957"/>
                  </a:cubicBezTo>
                  <a:lnTo>
                    <a:pt x="896" y="957"/>
                  </a:lnTo>
                  <a:cubicBezTo>
                    <a:pt x="942" y="969"/>
                    <a:pt x="977" y="981"/>
                    <a:pt x="1023" y="981"/>
                  </a:cubicBezTo>
                  <a:cubicBezTo>
                    <a:pt x="1053" y="1093"/>
                    <a:pt x="1158" y="1151"/>
                    <a:pt x="1263" y="1151"/>
                  </a:cubicBezTo>
                  <a:cubicBezTo>
                    <a:pt x="1363" y="1151"/>
                    <a:pt x="1462" y="1099"/>
                    <a:pt x="1496" y="992"/>
                  </a:cubicBezTo>
                  <a:cubicBezTo>
                    <a:pt x="1842" y="900"/>
                    <a:pt x="1462" y="403"/>
                    <a:pt x="1519" y="230"/>
                  </a:cubicBezTo>
                  <a:cubicBezTo>
                    <a:pt x="1525" y="79"/>
                    <a:pt x="1399" y="1"/>
                    <a:pt x="12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2"/>
            <p:cNvSpPr/>
            <p:nvPr/>
          </p:nvSpPr>
          <p:spPr>
            <a:xfrm>
              <a:off x="2354500" y="2209200"/>
              <a:ext cx="48675" cy="28875"/>
            </a:xfrm>
            <a:custGeom>
              <a:avLst/>
              <a:gdLst/>
              <a:ahLst/>
              <a:cxnLst/>
              <a:rect l="l" t="t" r="r" b="b"/>
              <a:pathLst>
                <a:path w="1947" h="1155" extrusionOk="0">
                  <a:moveTo>
                    <a:pt x="1640" y="1"/>
                  </a:moveTo>
                  <a:cubicBezTo>
                    <a:pt x="1506" y="1"/>
                    <a:pt x="1362" y="167"/>
                    <a:pt x="1430" y="348"/>
                  </a:cubicBezTo>
                  <a:cubicBezTo>
                    <a:pt x="1384" y="296"/>
                    <a:pt x="1317" y="270"/>
                    <a:pt x="1251" y="270"/>
                  </a:cubicBezTo>
                  <a:cubicBezTo>
                    <a:pt x="1169" y="270"/>
                    <a:pt x="1088" y="311"/>
                    <a:pt x="1049" y="394"/>
                  </a:cubicBezTo>
                  <a:cubicBezTo>
                    <a:pt x="972" y="330"/>
                    <a:pt x="877" y="290"/>
                    <a:pt x="787" y="290"/>
                  </a:cubicBezTo>
                  <a:cubicBezTo>
                    <a:pt x="717" y="290"/>
                    <a:pt x="650" y="315"/>
                    <a:pt x="599" y="371"/>
                  </a:cubicBezTo>
                  <a:cubicBezTo>
                    <a:pt x="599" y="158"/>
                    <a:pt x="508" y="70"/>
                    <a:pt x="409" y="70"/>
                  </a:cubicBezTo>
                  <a:cubicBezTo>
                    <a:pt x="265" y="70"/>
                    <a:pt x="104" y="255"/>
                    <a:pt x="172" y="521"/>
                  </a:cubicBezTo>
                  <a:cubicBezTo>
                    <a:pt x="1" y="664"/>
                    <a:pt x="198" y="971"/>
                    <a:pt x="396" y="971"/>
                  </a:cubicBezTo>
                  <a:cubicBezTo>
                    <a:pt x="438" y="971"/>
                    <a:pt x="480" y="957"/>
                    <a:pt x="518" y="925"/>
                  </a:cubicBezTo>
                  <a:cubicBezTo>
                    <a:pt x="540" y="931"/>
                    <a:pt x="560" y="934"/>
                    <a:pt x="579" y="934"/>
                  </a:cubicBezTo>
                  <a:cubicBezTo>
                    <a:pt x="701" y="934"/>
                    <a:pt x="770" y="816"/>
                    <a:pt x="830" y="706"/>
                  </a:cubicBezTo>
                  <a:cubicBezTo>
                    <a:pt x="905" y="810"/>
                    <a:pt x="1043" y="975"/>
                    <a:pt x="1185" y="975"/>
                  </a:cubicBezTo>
                  <a:cubicBezTo>
                    <a:pt x="1217" y="975"/>
                    <a:pt x="1249" y="967"/>
                    <a:pt x="1280" y="948"/>
                  </a:cubicBezTo>
                  <a:cubicBezTo>
                    <a:pt x="1379" y="1095"/>
                    <a:pt x="1469" y="1155"/>
                    <a:pt x="1546" y="1155"/>
                  </a:cubicBezTo>
                  <a:cubicBezTo>
                    <a:pt x="1821" y="1155"/>
                    <a:pt x="1946" y="406"/>
                    <a:pt x="1811" y="163"/>
                  </a:cubicBezTo>
                  <a:cubicBezTo>
                    <a:pt x="1779" y="47"/>
                    <a:pt x="1711" y="1"/>
                    <a:pt x="16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2"/>
            <p:cNvSpPr/>
            <p:nvPr/>
          </p:nvSpPr>
          <p:spPr>
            <a:xfrm>
              <a:off x="2296925" y="2165875"/>
              <a:ext cx="64775" cy="75125"/>
            </a:xfrm>
            <a:custGeom>
              <a:avLst/>
              <a:gdLst/>
              <a:ahLst/>
              <a:cxnLst/>
              <a:rect l="l" t="t" r="r" b="b"/>
              <a:pathLst>
                <a:path w="2591" h="3005" extrusionOk="0">
                  <a:moveTo>
                    <a:pt x="520" y="0"/>
                  </a:moveTo>
                  <a:cubicBezTo>
                    <a:pt x="380" y="0"/>
                    <a:pt x="218" y="84"/>
                    <a:pt x="166" y="222"/>
                  </a:cubicBezTo>
                  <a:cubicBezTo>
                    <a:pt x="68" y="617"/>
                    <a:pt x="0" y="1407"/>
                    <a:pt x="527" y="1407"/>
                  </a:cubicBezTo>
                  <a:cubicBezTo>
                    <a:pt x="555" y="1407"/>
                    <a:pt x="585" y="1405"/>
                    <a:pt x="617" y="1400"/>
                  </a:cubicBezTo>
                  <a:cubicBezTo>
                    <a:pt x="628" y="1515"/>
                    <a:pt x="617" y="1642"/>
                    <a:pt x="709" y="1723"/>
                  </a:cubicBezTo>
                  <a:cubicBezTo>
                    <a:pt x="671" y="2010"/>
                    <a:pt x="895" y="2217"/>
                    <a:pt x="1132" y="2217"/>
                  </a:cubicBezTo>
                  <a:cubicBezTo>
                    <a:pt x="1257" y="2217"/>
                    <a:pt x="1386" y="2159"/>
                    <a:pt x="1482" y="2023"/>
                  </a:cubicBezTo>
                  <a:cubicBezTo>
                    <a:pt x="1505" y="2127"/>
                    <a:pt x="1575" y="2219"/>
                    <a:pt x="1679" y="2254"/>
                  </a:cubicBezTo>
                  <a:cubicBezTo>
                    <a:pt x="1794" y="2496"/>
                    <a:pt x="1794" y="2958"/>
                    <a:pt x="2117" y="3004"/>
                  </a:cubicBezTo>
                  <a:cubicBezTo>
                    <a:pt x="2440" y="2993"/>
                    <a:pt x="2360" y="2658"/>
                    <a:pt x="2256" y="2439"/>
                  </a:cubicBezTo>
                  <a:cubicBezTo>
                    <a:pt x="2590" y="2127"/>
                    <a:pt x="2417" y="1123"/>
                    <a:pt x="1921" y="927"/>
                  </a:cubicBezTo>
                  <a:cubicBezTo>
                    <a:pt x="1898" y="728"/>
                    <a:pt x="1728" y="569"/>
                    <a:pt x="1555" y="569"/>
                  </a:cubicBezTo>
                  <a:cubicBezTo>
                    <a:pt x="1468" y="569"/>
                    <a:pt x="1379" y="610"/>
                    <a:pt x="1309" y="707"/>
                  </a:cubicBezTo>
                  <a:cubicBezTo>
                    <a:pt x="1347" y="471"/>
                    <a:pt x="1160" y="286"/>
                    <a:pt x="968" y="286"/>
                  </a:cubicBezTo>
                  <a:cubicBezTo>
                    <a:pt x="869" y="286"/>
                    <a:pt x="768" y="335"/>
                    <a:pt x="697" y="453"/>
                  </a:cubicBezTo>
                  <a:lnTo>
                    <a:pt x="744" y="280"/>
                  </a:lnTo>
                  <a:cubicBezTo>
                    <a:pt x="778" y="84"/>
                    <a:pt x="660" y="0"/>
                    <a:pt x="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2"/>
            <p:cNvSpPr/>
            <p:nvPr/>
          </p:nvSpPr>
          <p:spPr>
            <a:xfrm>
              <a:off x="2454300" y="2240125"/>
              <a:ext cx="69900" cy="34700"/>
            </a:xfrm>
            <a:custGeom>
              <a:avLst/>
              <a:gdLst/>
              <a:ahLst/>
              <a:cxnLst/>
              <a:rect l="l" t="t" r="r" b="b"/>
              <a:pathLst>
                <a:path w="2796" h="1388" extrusionOk="0">
                  <a:moveTo>
                    <a:pt x="732" y="1"/>
                  </a:moveTo>
                  <a:cubicBezTo>
                    <a:pt x="664" y="1"/>
                    <a:pt x="594" y="31"/>
                    <a:pt x="532" y="104"/>
                  </a:cubicBezTo>
                  <a:cubicBezTo>
                    <a:pt x="448" y="56"/>
                    <a:pt x="379" y="35"/>
                    <a:pt x="325" y="35"/>
                  </a:cubicBezTo>
                  <a:cubicBezTo>
                    <a:pt x="1" y="35"/>
                    <a:pt x="190" y="776"/>
                    <a:pt x="566" y="796"/>
                  </a:cubicBezTo>
                  <a:cubicBezTo>
                    <a:pt x="605" y="960"/>
                    <a:pt x="715" y="1027"/>
                    <a:pt x="837" y="1027"/>
                  </a:cubicBezTo>
                  <a:cubicBezTo>
                    <a:pt x="930" y="1027"/>
                    <a:pt x="1029" y="988"/>
                    <a:pt x="1109" y="923"/>
                  </a:cubicBezTo>
                  <a:cubicBezTo>
                    <a:pt x="1162" y="980"/>
                    <a:pt x="1231" y="1006"/>
                    <a:pt x="1299" y="1006"/>
                  </a:cubicBezTo>
                  <a:cubicBezTo>
                    <a:pt x="1438" y="1006"/>
                    <a:pt x="1578" y="901"/>
                    <a:pt x="1593" y="738"/>
                  </a:cubicBezTo>
                  <a:cubicBezTo>
                    <a:pt x="1652" y="866"/>
                    <a:pt x="1736" y="993"/>
                    <a:pt x="1873" y="993"/>
                  </a:cubicBezTo>
                  <a:cubicBezTo>
                    <a:pt x="1898" y="993"/>
                    <a:pt x="1924" y="989"/>
                    <a:pt x="1951" y="981"/>
                  </a:cubicBezTo>
                  <a:cubicBezTo>
                    <a:pt x="1986" y="1038"/>
                    <a:pt x="2067" y="1085"/>
                    <a:pt x="2136" y="1096"/>
                  </a:cubicBezTo>
                  <a:cubicBezTo>
                    <a:pt x="2268" y="1306"/>
                    <a:pt x="2392" y="1388"/>
                    <a:pt x="2488" y="1388"/>
                  </a:cubicBezTo>
                  <a:cubicBezTo>
                    <a:pt x="2734" y="1388"/>
                    <a:pt x="2796" y="848"/>
                    <a:pt x="2355" y="565"/>
                  </a:cubicBezTo>
                  <a:cubicBezTo>
                    <a:pt x="2298" y="519"/>
                    <a:pt x="2251" y="507"/>
                    <a:pt x="2217" y="496"/>
                  </a:cubicBezTo>
                  <a:cubicBezTo>
                    <a:pt x="2179" y="392"/>
                    <a:pt x="2072" y="296"/>
                    <a:pt x="1958" y="296"/>
                  </a:cubicBezTo>
                  <a:cubicBezTo>
                    <a:pt x="1933" y="296"/>
                    <a:pt x="1907" y="301"/>
                    <a:pt x="1882" y="311"/>
                  </a:cubicBezTo>
                  <a:cubicBezTo>
                    <a:pt x="1809" y="139"/>
                    <a:pt x="1699" y="66"/>
                    <a:pt x="1586" y="66"/>
                  </a:cubicBezTo>
                  <a:cubicBezTo>
                    <a:pt x="1448" y="66"/>
                    <a:pt x="1307" y="175"/>
                    <a:pt x="1224" y="346"/>
                  </a:cubicBezTo>
                  <a:cubicBezTo>
                    <a:pt x="1195" y="340"/>
                    <a:pt x="1164" y="337"/>
                    <a:pt x="1132" y="337"/>
                  </a:cubicBezTo>
                  <a:cubicBezTo>
                    <a:pt x="1100" y="337"/>
                    <a:pt x="1068" y="340"/>
                    <a:pt x="1039" y="346"/>
                  </a:cubicBezTo>
                  <a:cubicBezTo>
                    <a:pt x="1039" y="168"/>
                    <a:pt x="892" y="1"/>
                    <a:pt x="7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2"/>
            <p:cNvSpPr/>
            <p:nvPr/>
          </p:nvSpPr>
          <p:spPr>
            <a:xfrm>
              <a:off x="2519525" y="2243750"/>
              <a:ext cx="41300" cy="33325"/>
            </a:xfrm>
            <a:custGeom>
              <a:avLst/>
              <a:gdLst/>
              <a:ahLst/>
              <a:cxnLst/>
              <a:rect l="l" t="t" r="r" b="b"/>
              <a:pathLst>
                <a:path w="1652" h="1333" extrusionOk="0">
                  <a:moveTo>
                    <a:pt x="352" y="1"/>
                  </a:moveTo>
                  <a:cubicBezTo>
                    <a:pt x="223" y="1"/>
                    <a:pt x="125" y="125"/>
                    <a:pt x="173" y="386"/>
                  </a:cubicBezTo>
                  <a:cubicBezTo>
                    <a:pt x="81" y="409"/>
                    <a:pt x="0" y="489"/>
                    <a:pt x="0" y="593"/>
                  </a:cubicBezTo>
                  <a:cubicBezTo>
                    <a:pt x="0" y="743"/>
                    <a:pt x="116" y="755"/>
                    <a:pt x="220" y="813"/>
                  </a:cubicBezTo>
                  <a:cubicBezTo>
                    <a:pt x="263" y="857"/>
                    <a:pt x="327" y="894"/>
                    <a:pt x="391" y="894"/>
                  </a:cubicBezTo>
                  <a:cubicBezTo>
                    <a:pt x="411" y="894"/>
                    <a:pt x="431" y="890"/>
                    <a:pt x="450" y="882"/>
                  </a:cubicBezTo>
                  <a:cubicBezTo>
                    <a:pt x="499" y="1046"/>
                    <a:pt x="709" y="1332"/>
                    <a:pt x="946" y="1332"/>
                  </a:cubicBezTo>
                  <a:cubicBezTo>
                    <a:pt x="992" y="1332"/>
                    <a:pt x="1039" y="1322"/>
                    <a:pt x="1085" y="1297"/>
                  </a:cubicBezTo>
                  <a:cubicBezTo>
                    <a:pt x="1097" y="1298"/>
                    <a:pt x="1108" y="1299"/>
                    <a:pt x="1118" y="1299"/>
                  </a:cubicBezTo>
                  <a:cubicBezTo>
                    <a:pt x="1652" y="1299"/>
                    <a:pt x="1332" y="135"/>
                    <a:pt x="934" y="135"/>
                  </a:cubicBezTo>
                  <a:cubicBezTo>
                    <a:pt x="855" y="135"/>
                    <a:pt x="772" y="182"/>
                    <a:pt x="693" y="293"/>
                  </a:cubicBezTo>
                  <a:cubicBezTo>
                    <a:pt x="611" y="102"/>
                    <a:pt x="469" y="1"/>
                    <a:pt x="3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2"/>
            <p:cNvSpPr/>
            <p:nvPr/>
          </p:nvSpPr>
          <p:spPr>
            <a:xfrm>
              <a:off x="2557325" y="2253600"/>
              <a:ext cx="26875" cy="30750"/>
            </a:xfrm>
            <a:custGeom>
              <a:avLst/>
              <a:gdLst/>
              <a:ahLst/>
              <a:cxnLst/>
              <a:rect l="l" t="t" r="r" b="b"/>
              <a:pathLst>
                <a:path w="1075" h="1230" extrusionOk="0">
                  <a:moveTo>
                    <a:pt x="150" y="0"/>
                  </a:moveTo>
                  <a:cubicBezTo>
                    <a:pt x="77" y="0"/>
                    <a:pt x="19" y="75"/>
                    <a:pt x="12" y="269"/>
                  </a:cubicBezTo>
                  <a:cubicBezTo>
                    <a:pt x="111" y="521"/>
                    <a:pt x="1" y="1116"/>
                    <a:pt x="385" y="1116"/>
                  </a:cubicBezTo>
                  <a:cubicBezTo>
                    <a:pt x="406" y="1116"/>
                    <a:pt x="427" y="1115"/>
                    <a:pt x="450" y="1111"/>
                  </a:cubicBezTo>
                  <a:cubicBezTo>
                    <a:pt x="515" y="1196"/>
                    <a:pt x="605" y="1230"/>
                    <a:pt x="690" y="1230"/>
                  </a:cubicBezTo>
                  <a:cubicBezTo>
                    <a:pt x="896" y="1230"/>
                    <a:pt x="1074" y="1032"/>
                    <a:pt x="797" y="869"/>
                  </a:cubicBezTo>
                  <a:cubicBezTo>
                    <a:pt x="652" y="869"/>
                    <a:pt x="679" y="579"/>
                    <a:pt x="505" y="579"/>
                  </a:cubicBezTo>
                  <a:cubicBezTo>
                    <a:pt x="499" y="579"/>
                    <a:pt x="492" y="579"/>
                    <a:pt x="485" y="580"/>
                  </a:cubicBezTo>
                  <a:cubicBezTo>
                    <a:pt x="524" y="330"/>
                    <a:pt x="304" y="0"/>
                    <a:pt x="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2"/>
            <p:cNvSpPr/>
            <p:nvPr/>
          </p:nvSpPr>
          <p:spPr>
            <a:xfrm>
              <a:off x="2630825" y="2230575"/>
              <a:ext cx="53850" cy="55550"/>
            </a:xfrm>
            <a:custGeom>
              <a:avLst/>
              <a:gdLst/>
              <a:ahLst/>
              <a:cxnLst/>
              <a:rect l="l" t="t" r="r" b="b"/>
              <a:pathLst>
                <a:path w="2154" h="2222" extrusionOk="0">
                  <a:moveTo>
                    <a:pt x="119" y="0"/>
                  </a:moveTo>
                  <a:cubicBezTo>
                    <a:pt x="47" y="0"/>
                    <a:pt x="0" y="73"/>
                    <a:pt x="15" y="266"/>
                  </a:cubicBezTo>
                  <a:cubicBezTo>
                    <a:pt x="315" y="555"/>
                    <a:pt x="188" y="1282"/>
                    <a:pt x="604" y="1282"/>
                  </a:cubicBezTo>
                  <a:cubicBezTo>
                    <a:pt x="592" y="1374"/>
                    <a:pt x="650" y="1478"/>
                    <a:pt x="742" y="1513"/>
                  </a:cubicBezTo>
                  <a:cubicBezTo>
                    <a:pt x="785" y="1738"/>
                    <a:pt x="689" y="2191"/>
                    <a:pt x="997" y="2191"/>
                  </a:cubicBezTo>
                  <a:cubicBezTo>
                    <a:pt x="1021" y="2191"/>
                    <a:pt x="1048" y="2188"/>
                    <a:pt x="1077" y="2182"/>
                  </a:cubicBezTo>
                  <a:cubicBezTo>
                    <a:pt x="1124" y="2210"/>
                    <a:pt x="1168" y="2221"/>
                    <a:pt x="1208" y="2221"/>
                  </a:cubicBezTo>
                  <a:cubicBezTo>
                    <a:pt x="1355" y="2221"/>
                    <a:pt x="1457" y="2064"/>
                    <a:pt x="1539" y="1928"/>
                  </a:cubicBezTo>
                  <a:cubicBezTo>
                    <a:pt x="1555" y="1931"/>
                    <a:pt x="1572" y="1932"/>
                    <a:pt x="1589" y="1932"/>
                  </a:cubicBezTo>
                  <a:cubicBezTo>
                    <a:pt x="1644" y="1932"/>
                    <a:pt x="1697" y="1917"/>
                    <a:pt x="1724" y="1882"/>
                  </a:cubicBezTo>
                  <a:cubicBezTo>
                    <a:pt x="1737" y="1885"/>
                    <a:pt x="1751" y="1886"/>
                    <a:pt x="1765" y="1886"/>
                  </a:cubicBezTo>
                  <a:cubicBezTo>
                    <a:pt x="1997" y="1886"/>
                    <a:pt x="2153" y="1525"/>
                    <a:pt x="2001" y="1340"/>
                  </a:cubicBezTo>
                  <a:cubicBezTo>
                    <a:pt x="2078" y="1108"/>
                    <a:pt x="1917" y="876"/>
                    <a:pt x="1754" y="876"/>
                  </a:cubicBezTo>
                  <a:cubicBezTo>
                    <a:pt x="1674" y="876"/>
                    <a:pt x="1592" y="933"/>
                    <a:pt x="1539" y="1074"/>
                  </a:cubicBezTo>
                  <a:cubicBezTo>
                    <a:pt x="1499" y="987"/>
                    <a:pt x="1395" y="938"/>
                    <a:pt x="1292" y="938"/>
                  </a:cubicBezTo>
                  <a:cubicBezTo>
                    <a:pt x="1245" y="938"/>
                    <a:pt x="1198" y="948"/>
                    <a:pt x="1158" y="970"/>
                  </a:cubicBezTo>
                  <a:cubicBezTo>
                    <a:pt x="1170" y="843"/>
                    <a:pt x="1146" y="636"/>
                    <a:pt x="950" y="612"/>
                  </a:cubicBezTo>
                  <a:cubicBezTo>
                    <a:pt x="950" y="555"/>
                    <a:pt x="939" y="520"/>
                    <a:pt x="939" y="451"/>
                  </a:cubicBezTo>
                  <a:cubicBezTo>
                    <a:pt x="928" y="320"/>
                    <a:pt x="834" y="260"/>
                    <a:pt x="739" y="260"/>
                  </a:cubicBezTo>
                  <a:cubicBezTo>
                    <a:pt x="628" y="260"/>
                    <a:pt x="516" y="341"/>
                    <a:pt x="533" y="485"/>
                  </a:cubicBezTo>
                  <a:lnTo>
                    <a:pt x="533" y="485"/>
                  </a:lnTo>
                  <a:cubicBezTo>
                    <a:pt x="501" y="291"/>
                    <a:pt x="261" y="0"/>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2"/>
            <p:cNvSpPr/>
            <p:nvPr/>
          </p:nvSpPr>
          <p:spPr>
            <a:xfrm>
              <a:off x="2606000" y="2265775"/>
              <a:ext cx="42250" cy="58650"/>
            </a:xfrm>
            <a:custGeom>
              <a:avLst/>
              <a:gdLst/>
              <a:ahLst/>
              <a:cxnLst/>
              <a:rect l="l" t="t" r="r" b="b"/>
              <a:pathLst>
                <a:path w="1690" h="2346" extrusionOk="0">
                  <a:moveTo>
                    <a:pt x="1158" y="1"/>
                  </a:moveTo>
                  <a:lnTo>
                    <a:pt x="1158" y="1"/>
                  </a:lnTo>
                  <a:cubicBezTo>
                    <a:pt x="800" y="59"/>
                    <a:pt x="1078" y="624"/>
                    <a:pt x="974" y="867"/>
                  </a:cubicBezTo>
                  <a:cubicBezTo>
                    <a:pt x="943" y="801"/>
                    <a:pt x="873" y="770"/>
                    <a:pt x="801" y="770"/>
                  </a:cubicBezTo>
                  <a:cubicBezTo>
                    <a:pt x="684" y="770"/>
                    <a:pt x="560" y="851"/>
                    <a:pt x="581" y="994"/>
                  </a:cubicBezTo>
                  <a:cubicBezTo>
                    <a:pt x="539" y="944"/>
                    <a:pt x="483" y="923"/>
                    <a:pt x="427" y="923"/>
                  </a:cubicBezTo>
                  <a:cubicBezTo>
                    <a:pt x="286" y="923"/>
                    <a:pt x="142" y="1059"/>
                    <a:pt x="200" y="1224"/>
                  </a:cubicBezTo>
                  <a:cubicBezTo>
                    <a:pt x="0" y="1416"/>
                    <a:pt x="154" y="1659"/>
                    <a:pt x="336" y="1659"/>
                  </a:cubicBezTo>
                  <a:cubicBezTo>
                    <a:pt x="395" y="1659"/>
                    <a:pt x="458" y="1633"/>
                    <a:pt x="512" y="1571"/>
                  </a:cubicBezTo>
                  <a:lnTo>
                    <a:pt x="512" y="1571"/>
                  </a:lnTo>
                  <a:cubicBezTo>
                    <a:pt x="489" y="1675"/>
                    <a:pt x="443" y="1744"/>
                    <a:pt x="408" y="1882"/>
                  </a:cubicBezTo>
                  <a:cubicBezTo>
                    <a:pt x="392" y="2002"/>
                    <a:pt x="459" y="2056"/>
                    <a:pt x="540" y="2056"/>
                  </a:cubicBezTo>
                  <a:cubicBezTo>
                    <a:pt x="638" y="2056"/>
                    <a:pt x="758" y="1976"/>
                    <a:pt x="777" y="1836"/>
                  </a:cubicBezTo>
                  <a:cubicBezTo>
                    <a:pt x="816" y="2086"/>
                    <a:pt x="1050" y="2346"/>
                    <a:pt x="1269" y="2346"/>
                  </a:cubicBezTo>
                  <a:cubicBezTo>
                    <a:pt x="1374" y="2346"/>
                    <a:pt x="1476" y="2286"/>
                    <a:pt x="1551" y="2136"/>
                  </a:cubicBezTo>
                  <a:cubicBezTo>
                    <a:pt x="1690" y="1867"/>
                    <a:pt x="1489" y="1278"/>
                    <a:pt x="1263" y="1278"/>
                  </a:cubicBezTo>
                  <a:cubicBezTo>
                    <a:pt x="1189" y="1278"/>
                    <a:pt x="1111" y="1341"/>
                    <a:pt x="1043" y="1501"/>
                  </a:cubicBezTo>
                  <a:cubicBezTo>
                    <a:pt x="1031" y="1478"/>
                    <a:pt x="1008" y="1455"/>
                    <a:pt x="974" y="1444"/>
                  </a:cubicBezTo>
                  <a:cubicBezTo>
                    <a:pt x="985" y="1386"/>
                    <a:pt x="985" y="1317"/>
                    <a:pt x="985" y="1224"/>
                  </a:cubicBezTo>
                  <a:cubicBezTo>
                    <a:pt x="1032" y="1246"/>
                    <a:pt x="1074" y="1256"/>
                    <a:pt x="1113" y="1256"/>
                  </a:cubicBezTo>
                  <a:cubicBezTo>
                    <a:pt x="1545" y="1256"/>
                    <a:pt x="1497" y="12"/>
                    <a:pt x="1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2"/>
            <p:cNvSpPr/>
            <p:nvPr/>
          </p:nvSpPr>
          <p:spPr>
            <a:xfrm>
              <a:off x="2585600" y="2264025"/>
              <a:ext cx="28750" cy="40575"/>
            </a:xfrm>
            <a:custGeom>
              <a:avLst/>
              <a:gdLst/>
              <a:ahLst/>
              <a:cxnLst/>
              <a:rect l="l" t="t" r="r" b="b"/>
              <a:pathLst>
                <a:path w="1150" h="1623" extrusionOk="0">
                  <a:moveTo>
                    <a:pt x="820" y="637"/>
                  </a:moveTo>
                  <a:lnTo>
                    <a:pt x="751" y="648"/>
                  </a:lnTo>
                  <a:lnTo>
                    <a:pt x="751" y="637"/>
                  </a:lnTo>
                  <a:close/>
                  <a:moveTo>
                    <a:pt x="461" y="0"/>
                  </a:moveTo>
                  <a:cubicBezTo>
                    <a:pt x="390" y="0"/>
                    <a:pt x="311" y="66"/>
                    <a:pt x="231" y="233"/>
                  </a:cubicBezTo>
                  <a:cubicBezTo>
                    <a:pt x="35" y="475"/>
                    <a:pt x="1" y="1098"/>
                    <a:pt x="278" y="1318"/>
                  </a:cubicBezTo>
                  <a:cubicBezTo>
                    <a:pt x="323" y="1528"/>
                    <a:pt x="450" y="1623"/>
                    <a:pt x="570" y="1623"/>
                  </a:cubicBezTo>
                  <a:cubicBezTo>
                    <a:pt x="726" y="1623"/>
                    <a:pt x="869" y="1460"/>
                    <a:pt x="797" y="1179"/>
                  </a:cubicBezTo>
                  <a:cubicBezTo>
                    <a:pt x="1028" y="1167"/>
                    <a:pt x="1143" y="983"/>
                    <a:pt x="1143" y="637"/>
                  </a:cubicBezTo>
                  <a:cubicBezTo>
                    <a:pt x="1149" y="499"/>
                    <a:pt x="1047" y="433"/>
                    <a:pt x="944" y="433"/>
                  </a:cubicBezTo>
                  <a:cubicBezTo>
                    <a:pt x="848" y="433"/>
                    <a:pt x="750" y="490"/>
                    <a:pt x="739" y="602"/>
                  </a:cubicBezTo>
                  <a:cubicBezTo>
                    <a:pt x="747" y="352"/>
                    <a:pt x="626" y="0"/>
                    <a:pt x="4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2"/>
            <p:cNvSpPr/>
            <p:nvPr/>
          </p:nvSpPr>
          <p:spPr>
            <a:xfrm>
              <a:off x="2660350" y="2297325"/>
              <a:ext cx="23975" cy="34875"/>
            </a:xfrm>
            <a:custGeom>
              <a:avLst/>
              <a:gdLst/>
              <a:ahLst/>
              <a:cxnLst/>
              <a:rect l="l" t="t" r="r" b="b"/>
              <a:pathLst>
                <a:path w="959" h="1395" extrusionOk="0">
                  <a:moveTo>
                    <a:pt x="407" y="0"/>
                  </a:moveTo>
                  <a:cubicBezTo>
                    <a:pt x="337" y="0"/>
                    <a:pt x="261" y="53"/>
                    <a:pt x="185" y="182"/>
                  </a:cubicBezTo>
                  <a:cubicBezTo>
                    <a:pt x="104" y="459"/>
                    <a:pt x="242" y="828"/>
                    <a:pt x="69" y="1047"/>
                  </a:cubicBezTo>
                  <a:cubicBezTo>
                    <a:pt x="12" y="1117"/>
                    <a:pt x="0" y="1209"/>
                    <a:pt x="46" y="1278"/>
                  </a:cubicBezTo>
                  <a:cubicBezTo>
                    <a:pt x="88" y="1357"/>
                    <a:pt x="158" y="1395"/>
                    <a:pt x="237" y="1395"/>
                  </a:cubicBezTo>
                  <a:cubicBezTo>
                    <a:pt x="331" y="1395"/>
                    <a:pt x="437" y="1339"/>
                    <a:pt x="519" y="1232"/>
                  </a:cubicBezTo>
                  <a:cubicBezTo>
                    <a:pt x="958" y="1203"/>
                    <a:pt x="743" y="0"/>
                    <a:pt x="4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2"/>
            <p:cNvSpPr/>
            <p:nvPr/>
          </p:nvSpPr>
          <p:spPr>
            <a:xfrm>
              <a:off x="2631200" y="2353200"/>
              <a:ext cx="17150" cy="21350"/>
            </a:xfrm>
            <a:custGeom>
              <a:avLst/>
              <a:gdLst/>
              <a:ahLst/>
              <a:cxnLst/>
              <a:rect l="l" t="t" r="r" b="b"/>
              <a:pathLst>
                <a:path w="686" h="854" extrusionOk="0">
                  <a:moveTo>
                    <a:pt x="344" y="0"/>
                  </a:moveTo>
                  <a:cubicBezTo>
                    <a:pt x="337" y="0"/>
                    <a:pt x="330" y="1"/>
                    <a:pt x="323" y="1"/>
                  </a:cubicBezTo>
                  <a:cubicBezTo>
                    <a:pt x="0" y="71"/>
                    <a:pt x="243" y="486"/>
                    <a:pt x="254" y="694"/>
                  </a:cubicBezTo>
                  <a:cubicBezTo>
                    <a:pt x="335" y="807"/>
                    <a:pt x="403" y="853"/>
                    <a:pt x="456" y="853"/>
                  </a:cubicBezTo>
                  <a:cubicBezTo>
                    <a:pt x="686" y="853"/>
                    <a:pt x="654" y="0"/>
                    <a:pt x="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2"/>
            <p:cNvSpPr/>
            <p:nvPr/>
          </p:nvSpPr>
          <p:spPr>
            <a:xfrm>
              <a:off x="2560775" y="2344975"/>
              <a:ext cx="71625" cy="62375"/>
            </a:xfrm>
            <a:custGeom>
              <a:avLst/>
              <a:gdLst/>
              <a:ahLst/>
              <a:cxnLst/>
              <a:rect l="l" t="t" r="r" b="b"/>
              <a:pathLst>
                <a:path w="2865" h="2495" extrusionOk="0">
                  <a:moveTo>
                    <a:pt x="2532" y="1"/>
                  </a:moveTo>
                  <a:cubicBezTo>
                    <a:pt x="2469" y="1"/>
                    <a:pt x="2392" y="40"/>
                    <a:pt x="2298" y="134"/>
                  </a:cubicBezTo>
                  <a:cubicBezTo>
                    <a:pt x="2233" y="93"/>
                    <a:pt x="2175" y="75"/>
                    <a:pt x="2124" y="75"/>
                  </a:cubicBezTo>
                  <a:cubicBezTo>
                    <a:pt x="1921" y="75"/>
                    <a:pt x="1834" y="363"/>
                    <a:pt x="1917" y="584"/>
                  </a:cubicBezTo>
                  <a:cubicBezTo>
                    <a:pt x="1905" y="596"/>
                    <a:pt x="1871" y="619"/>
                    <a:pt x="1859" y="619"/>
                  </a:cubicBezTo>
                  <a:cubicBezTo>
                    <a:pt x="1801" y="573"/>
                    <a:pt x="1732" y="527"/>
                    <a:pt x="1663" y="527"/>
                  </a:cubicBezTo>
                  <a:cubicBezTo>
                    <a:pt x="1613" y="464"/>
                    <a:pt x="1533" y="432"/>
                    <a:pt x="1454" y="432"/>
                  </a:cubicBezTo>
                  <a:cubicBezTo>
                    <a:pt x="1386" y="432"/>
                    <a:pt x="1318" y="456"/>
                    <a:pt x="1271" y="503"/>
                  </a:cubicBezTo>
                  <a:cubicBezTo>
                    <a:pt x="1236" y="446"/>
                    <a:pt x="1190" y="388"/>
                    <a:pt x="1155" y="330"/>
                  </a:cubicBezTo>
                  <a:cubicBezTo>
                    <a:pt x="1155" y="160"/>
                    <a:pt x="1015" y="67"/>
                    <a:pt x="880" y="67"/>
                  </a:cubicBezTo>
                  <a:cubicBezTo>
                    <a:pt x="758" y="67"/>
                    <a:pt x="641" y="143"/>
                    <a:pt x="636" y="307"/>
                  </a:cubicBezTo>
                  <a:cubicBezTo>
                    <a:pt x="740" y="792"/>
                    <a:pt x="1" y="1669"/>
                    <a:pt x="636" y="1854"/>
                  </a:cubicBezTo>
                  <a:cubicBezTo>
                    <a:pt x="704" y="2021"/>
                    <a:pt x="786" y="2087"/>
                    <a:pt x="867" y="2087"/>
                  </a:cubicBezTo>
                  <a:cubicBezTo>
                    <a:pt x="1069" y="2087"/>
                    <a:pt x="1262" y="1668"/>
                    <a:pt x="1213" y="1404"/>
                  </a:cubicBezTo>
                  <a:lnTo>
                    <a:pt x="1236" y="1404"/>
                  </a:lnTo>
                  <a:cubicBezTo>
                    <a:pt x="1259" y="1450"/>
                    <a:pt x="1271" y="1496"/>
                    <a:pt x="1282" y="1519"/>
                  </a:cubicBezTo>
                  <a:cubicBezTo>
                    <a:pt x="1351" y="1656"/>
                    <a:pt x="1445" y="1712"/>
                    <a:pt x="1536" y="1712"/>
                  </a:cubicBezTo>
                  <a:cubicBezTo>
                    <a:pt x="1735" y="1712"/>
                    <a:pt x="1914" y="1443"/>
                    <a:pt x="1755" y="1173"/>
                  </a:cubicBezTo>
                  <a:cubicBezTo>
                    <a:pt x="1790" y="1161"/>
                    <a:pt x="1801" y="1150"/>
                    <a:pt x="1825" y="1138"/>
                  </a:cubicBezTo>
                  <a:cubicBezTo>
                    <a:pt x="1871" y="1161"/>
                    <a:pt x="1917" y="1196"/>
                    <a:pt x="1975" y="1219"/>
                  </a:cubicBezTo>
                  <a:cubicBezTo>
                    <a:pt x="1848" y="1381"/>
                    <a:pt x="1963" y="1554"/>
                    <a:pt x="1940" y="1750"/>
                  </a:cubicBezTo>
                  <a:cubicBezTo>
                    <a:pt x="1928" y="1969"/>
                    <a:pt x="1882" y="2200"/>
                    <a:pt x="2044" y="2420"/>
                  </a:cubicBezTo>
                  <a:cubicBezTo>
                    <a:pt x="2126" y="2472"/>
                    <a:pt x="2188" y="2494"/>
                    <a:pt x="2234" y="2494"/>
                  </a:cubicBezTo>
                  <a:cubicBezTo>
                    <a:pt x="2505" y="2494"/>
                    <a:pt x="2224" y="1711"/>
                    <a:pt x="2263" y="1485"/>
                  </a:cubicBezTo>
                  <a:lnTo>
                    <a:pt x="2263" y="1485"/>
                  </a:lnTo>
                  <a:cubicBezTo>
                    <a:pt x="2276" y="1487"/>
                    <a:pt x="2290" y="1488"/>
                    <a:pt x="2303" y="1488"/>
                  </a:cubicBezTo>
                  <a:cubicBezTo>
                    <a:pt x="2406" y="1488"/>
                    <a:pt x="2504" y="1411"/>
                    <a:pt x="2494" y="1288"/>
                  </a:cubicBezTo>
                  <a:cubicBezTo>
                    <a:pt x="2785" y="1114"/>
                    <a:pt x="2864" y="1"/>
                    <a:pt x="2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2"/>
            <p:cNvSpPr/>
            <p:nvPr/>
          </p:nvSpPr>
          <p:spPr>
            <a:xfrm>
              <a:off x="2501375" y="2305600"/>
              <a:ext cx="80175" cy="58350"/>
            </a:xfrm>
            <a:custGeom>
              <a:avLst/>
              <a:gdLst/>
              <a:ahLst/>
              <a:cxnLst/>
              <a:rect l="l" t="t" r="r" b="b"/>
              <a:pathLst>
                <a:path w="3207" h="2334" extrusionOk="0">
                  <a:moveTo>
                    <a:pt x="621" y="1"/>
                  </a:moveTo>
                  <a:cubicBezTo>
                    <a:pt x="536" y="1"/>
                    <a:pt x="449" y="47"/>
                    <a:pt x="426" y="139"/>
                  </a:cubicBezTo>
                  <a:cubicBezTo>
                    <a:pt x="395" y="112"/>
                    <a:pt x="364" y="100"/>
                    <a:pt x="333" y="100"/>
                  </a:cubicBezTo>
                  <a:cubicBezTo>
                    <a:pt x="247" y="100"/>
                    <a:pt x="165" y="187"/>
                    <a:pt x="114" y="255"/>
                  </a:cubicBezTo>
                  <a:cubicBezTo>
                    <a:pt x="0" y="415"/>
                    <a:pt x="117" y="545"/>
                    <a:pt x="250" y="545"/>
                  </a:cubicBezTo>
                  <a:cubicBezTo>
                    <a:pt x="318" y="545"/>
                    <a:pt x="391" y="510"/>
                    <a:pt x="438" y="428"/>
                  </a:cubicBezTo>
                  <a:cubicBezTo>
                    <a:pt x="438" y="474"/>
                    <a:pt x="472" y="486"/>
                    <a:pt x="495" y="509"/>
                  </a:cubicBezTo>
                  <a:cubicBezTo>
                    <a:pt x="424" y="632"/>
                    <a:pt x="516" y="782"/>
                    <a:pt x="634" y="782"/>
                  </a:cubicBezTo>
                  <a:cubicBezTo>
                    <a:pt x="649" y="782"/>
                    <a:pt x="664" y="779"/>
                    <a:pt x="680" y="774"/>
                  </a:cubicBezTo>
                  <a:lnTo>
                    <a:pt x="680" y="774"/>
                  </a:lnTo>
                  <a:cubicBezTo>
                    <a:pt x="637" y="1056"/>
                    <a:pt x="867" y="1763"/>
                    <a:pt x="1087" y="1763"/>
                  </a:cubicBezTo>
                  <a:cubicBezTo>
                    <a:pt x="1165" y="1763"/>
                    <a:pt x="1241" y="1677"/>
                    <a:pt x="1303" y="1455"/>
                  </a:cubicBezTo>
                  <a:cubicBezTo>
                    <a:pt x="1350" y="1513"/>
                    <a:pt x="1407" y="1536"/>
                    <a:pt x="1477" y="1547"/>
                  </a:cubicBezTo>
                  <a:cubicBezTo>
                    <a:pt x="1433" y="1684"/>
                    <a:pt x="1547" y="1781"/>
                    <a:pt x="1656" y="1781"/>
                  </a:cubicBezTo>
                  <a:cubicBezTo>
                    <a:pt x="1721" y="1781"/>
                    <a:pt x="1785" y="1745"/>
                    <a:pt x="1811" y="1663"/>
                  </a:cubicBezTo>
                  <a:cubicBezTo>
                    <a:pt x="1834" y="1686"/>
                    <a:pt x="1869" y="1698"/>
                    <a:pt x="1915" y="1709"/>
                  </a:cubicBezTo>
                  <a:cubicBezTo>
                    <a:pt x="1963" y="1908"/>
                    <a:pt x="1987" y="2247"/>
                    <a:pt x="2204" y="2247"/>
                  </a:cubicBezTo>
                  <a:cubicBezTo>
                    <a:pt x="2252" y="2247"/>
                    <a:pt x="2309" y="2231"/>
                    <a:pt x="2377" y="2194"/>
                  </a:cubicBezTo>
                  <a:cubicBezTo>
                    <a:pt x="2452" y="2292"/>
                    <a:pt x="2525" y="2333"/>
                    <a:pt x="2593" y="2333"/>
                  </a:cubicBezTo>
                  <a:cubicBezTo>
                    <a:pt x="2985" y="2333"/>
                    <a:pt x="3207" y="927"/>
                    <a:pt x="2823" y="927"/>
                  </a:cubicBezTo>
                  <a:cubicBezTo>
                    <a:pt x="2758" y="927"/>
                    <a:pt x="2675" y="968"/>
                    <a:pt x="2573" y="1063"/>
                  </a:cubicBezTo>
                  <a:cubicBezTo>
                    <a:pt x="2597" y="858"/>
                    <a:pt x="2454" y="643"/>
                    <a:pt x="2314" y="643"/>
                  </a:cubicBezTo>
                  <a:cubicBezTo>
                    <a:pt x="2248" y="643"/>
                    <a:pt x="2182" y="691"/>
                    <a:pt x="2134" y="809"/>
                  </a:cubicBezTo>
                  <a:lnTo>
                    <a:pt x="2088" y="936"/>
                  </a:lnTo>
                  <a:cubicBezTo>
                    <a:pt x="2042" y="751"/>
                    <a:pt x="1996" y="543"/>
                    <a:pt x="1927" y="370"/>
                  </a:cubicBezTo>
                  <a:cubicBezTo>
                    <a:pt x="1984" y="266"/>
                    <a:pt x="1904" y="151"/>
                    <a:pt x="1800" y="151"/>
                  </a:cubicBezTo>
                  <a:cubicBezTo>
                    <a:pt x="1756" y="62"/>
                    <a:pt x="1671" y="23"/>
                    <a:pt x="1584" y="23"/>
                  </a:cubicBezTo>
                  <a:cubicBezTo>
                    <a:pt x="1443" y="23"/>
                    <a:pt x="1296" y="125"/>
                    <a:pt x="1303" y="289"/>
                  </a:cubicBezTo>
                  <a:cubicBezTo>
                    <a:pt x="1223" y="336"/>
                    <a:pt x="1211" y="370"/>
                    <a:pt x="1119" y="382"/>
                  </a:cubicBezTo>
                  <a:lnTo>
                    <a:pt x="1119" y="370"/>
                  </a:lnTo>
                  <a:cubicBezTo>
                    <a:pt x="1200" y="207"/>
                    <a:pt x="1080" y="44"/>
                    <a:pt x="953" y="44"/>
                  </a:cubicBezTo>
                  <a:cubicBezTo>
                    <a:pt x="901" y="44"/>
                    <a:pt x="848" y="72"/>
                    <a:pt x="807" y="139"/>
                  </a:cubicBezTo>
                  <a:cubicBezTo>
                    <a:pt x="790" y="47"/>
                    <a:pt x="706" y="1"/>
                    <a:pt x="6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2"/>
            <p:cNvSpPr/>
            <p:nvPr/>
          </p:nvSpPr>
          <p:spPr>
            <a:xfrm>
              <a:off x="2489350" y="2296375"/>
              <a:ext cx="16350" cy="23100"/>
            </a:xfrm>
            <a:custGeom>
              <a:avLst/>
              <a:gdLst/>
              <a:ahLst/>
              <a:cxnLst/>
              <a:rect l="l" t="t" r="r" b="b"/>
              <a:pathLst>
                <a:path w="654" h="924" extrusionOk="0">
                  <a:moveTo>
                    <a:pt x="478" y="1"/>
                  </a:moveTo>
                  <a:cubicBezTo>
                    <a:pt x="255" y="1"/>
                    <a:pt x="1" y="878"/>
                    <a:pt x="342" y="924"/>
                  </a:cubicBezTo>
                  <a:cubicBezTo>
                    <a:pt x="653" y="889"/>
                    <a:pt x="572" y="428"/>
                    <a:pt x="630" y="197"/>
                  </a:cubicBezTo>
                  <a:cubicBezTo>
                    <a:pt x="588" y="57"/>
                    <a:pt x="534" y="1"/>
                    <a:pt x="4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2"/>
            <p:cNvSpPr/>
            <p:nvPr/>
          </p:nvSpPr>
          <p:spPr>
            <a:xfrm>
              <a:off x="2657625" y="2381000"/>
              <a:ext cx="38100" cy="19575"/>
            </a:xfrm>
            <a:custGeom>
              <a:avLst/>
              <a:gdLst/>
              <a:ahLst/>
              <a:cxnLst/>
              <a:rect l="l" t="t" r="r" b="b"/>
              <a:pathLst>
                <a:path w="1524" h="783" extrusionOk="0">
                  <a:moveTo>
                    <a:pt x="244" y="0"/>
                  </a:moveTo>
                  <a:cubicBezTo>
                    <a:pt x="164" y="0"/>
                    <a:pt x="85" y="41"/>
                    <a:pt x="51" y="124"/>
                  </a:cubicBezTo>
                  <a:cubicBezTo>
                    <a:pt x="0" y="328"/>
                    <a:pt x="256" y="782"/>
                    <a:pt x="454" y="782"/>
                  </a:cubicBezTo>
                  <a:cubicBezTo>
                    <a:pt x="525" y="782"/>
                    <a:pt x="589" y="724"/>
                    <a:pt x="628" y="575"/>
                  </a:cubicBezTo>
                  <a:cubicBezTo>
                    <a:pt x="832" y="722"/>
                    <a:pt x="1010" y="780"/>
                    <a:pt x="1142" y="780"/>
                  </a:cubicBezTo>
                  <a:cubicBezTo>
                    <a:pt x="1496" y="780"/>
                    <a:pt x="1524" y="363"/>
                    <a:pt x="859" y="136"/>
                  </a:cubicBezTo>
                  <a:cubicBezTo>
                    <a:pt x="813" y="124"/>
                    <a:pt x="767" y="101"/>
                    <a:pt x="732" y="78"/>
                  </a:cubicBezTo>
                  <a:cubicBezTo>
                    <a:pt x="700" y="67"/>
                    <a:pt x="667" y="62"/>
                    <a:pt x="634" y="62"/>
                  </a:cubicBezTo>
                  <a:cubicBezTo>
                    <a:pt x="561" y="62"/>
                    <a:pt x="492" y="88"/>
                    <a:pt x="444" y="136"/>
                  </a:cubicBezTo>
                  <a:cubicBezTo>
                    <a:pt x="414" y="46"/>
                    <a:pt x="329" y="0"/>
                    <a:pt x="2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2"/>
            <p:cNvSpPr/>
            <p:nvPr/>
          </p:nvSpPr>
          <p:spPr>
            <a:xfrm>
              <a:off x="2875900" y="2456525"/>
              <a:ext cx="39400" cy="83850"/>
            </a:xfrm>
            <a:custGeom>
              <a:avLst/>
              <a:gdLst/>
              <a:ahLst/>
              <a:cxnLst/>
              <a:rect l="l" t="t" r="r" b="b"/>
              <a:pathLst>
                <a:path w="1576" h="3354" extrusionOk="0">
                  <a:moveTo>
                    <a:pt x="1213" y="1"/>
                  </a:moveTo>
                  <a:cubicBezTo>
                    <a:pt x="1079" y="1"/>
                    <a:pt x="934" y="169"/>
                    <a:pt x="1016" y="370"/>
                  </a:cubicBezTo>
                  <a:cubicBezTo>
                    <a:pt x="947" y="370"/>
                    <a:pt x="855" y="405"/>
                    <a:pt x="831" y="462"/>
                  </a:cubicBezTo>
                  <a:cubicBezTo>
                    <a:pt x="782" y="448"/>
                    <a:pt x="741" y="442"/>
                    <a:pt x="705" y="442"/>
                  </a:cubicBezTo>
                  <a:cubicBezTo>
                    <a:pt x="388" y="442"/>
                    <a:pt x="556" y="951"/>
                    <a:pt x="462" y="1189"/>
                  </a:cubicBezTo>
                  <a:cubicBezTo>
                    <a:pt x="0" y="1593"/>
                    <a:pt x="624" y="2459"/>
                    <a:pt x="497" y="3002"/>
                  </a:cubicBezTo>
                  <a:cubicBezTo>
                    <a:pt x="557" y="3253"/>
                    <a:pt x="698" y="3353"/>
                    <a:pt x="842" y="3353"/>
                  </a:cubicBezTo>
                  <a:cubicBezTo>
                    <a:pt x="1081" y="3353"/>
                    <a:pt x="1329" y="3076"/>
                    <a:pt x="1235" y="2759"/>
                  </a:cubicBezTo>
                  <a:cubicBezTo>
                    <a:pt x="1235" y="2644"/>
                    <a:pt x="1155" y="2528"/>
                    <a:pt x="1028" y="2517"/>
                  </a:cubicBezTo>
                  <a:cubicBezTo>
                    <a:pt x="1005" y="2251"/>
                    <a:pt x="855" y="2009"/>
                    <a:pt x="785" y="1778"/>
                  </a:cubicBezTo>
                  <a:cubicBezTo>
                    <a:pt x="912" y="1663"/>
                    <a:pt x="958" y="1478"/>
                    <a:pt x="970" y="1328"/>
                  </a:cubicBezTo>
                  <a:cubicBezTo>
                    <a:pt x="1097" y="1305"/>
                    <a:pt x="1143" y="1155"/>
                    <a:pt x="1155" y="1039"/>
                  </a:cubicBezTo>
                  <a:cubicBezTo>
                    <a:pt x="1162" y="1040"/>
                    <a:pt x="1169" y="1040"/>
                    <a:pt x="1176" y="1040"/>
                  </a:cubicBezTo>
                  <a:cubicBezTo>
                    <a:pt x="1576" y="1040"/>
                    <a:pt x="1408" y="401"/>
                    <a:pt x="1386" y="174"/>
                  </a:cubicBezTo>
                  <a:cubicBezTo>
                    <a:pt x="1357" y="51"/>
                    <a:pt x="1286" y="1"/>
                    <a:pt x="1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2"/>
            <p:cNvSpPr/>
            <p:nvPr/>
          </p:nvSpPr>
          <p:spPr>
            <a:xfrm>
              <a:off x="2860825" y="2499525"/>
              <a:ext cx="31500" cy="44725"/>
            </a:xfrm>
            <a:custGeom>
              <a:avLst/>
              <a:gdLst/>
              <a:ahLst/>
              <a:cxnLst/>
              <a:rect l="l" t="t" r="r" b="b"/>
              <a:pathLst>
                <a:path w="1260" h="1789" extrusionOk="0">
                  <a:moveTo>
                    <a:pt x="292" y="0"/>
                  </a:moveTo>
                  <a:cubicBezTo>
                    <a:pt x="142" y="0"/>
                    <a:pt x="49" y="116"/>
                    <a:pt x="49" y="266"/>
                  </a:cubicBezTo>
                  <a:cubicBezTo>
                    <a:pt x="116" y="555"/>
                    <a:pt x="1" y="1250"/>
                    <a:pt x="404" y="1250"/>
                  </a:cubicBezTo>
                  <a:cubicBezTo>
                    <a:pt x="420" y="1250"/>
                    <a:pt x="436" y="1249"/>
                    <a:pt x="453" y="1247"/>
                  </a:cubicBezTo>
                  <a:lnTo>
                    <a:pt x="453" y="1259"/>
                  </a:lnTo>
                  <a:cubicBezTo>
                    <a:pt x="294" y="1578"/>
                    <a:pt x="491" y="1788"/>
                    <a:pt x="678" y="1788"/>
                  </a:cubicBezTo>
                  <a:cubicBezTo>
                    <a:pt x="829" y="1788"/>
                    <a:pt x="972" y="1652"/>
                    <a:pt x="915" y="1328"/>
                  </a:cubicBezTo>
                  <a:cubicBezTo>
                    <a:pt x="1259" y="1259"/>
                    <a:pt x="1059" y="604"/>
                    <a:pt x="778" y="604"/>
                  </a:cubicBezTo>
                  <a:cubicBezTo>
                    <a:pt x="729" y="604"/>
                    <a:pt x="678" y="624"/>
                    <a:pt x="627" y="670"/>
                  </a:cubicBezTo>
                  <a:cubicBezTo>
                    <a:pt x="546" y="439"/>
                    <a:pt x="638"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2"/>
            <p:cNvSpPr/>
            <p:nvPr/>
          </p:nvSpPr>
          <p:spPr>
            <a:xfrm>
              <a:off x="2901575" y="2541175"/>
              <a:ext cx="120800" cy="111000"/>
            </a:xfrm>
            <a:custGeom>
              <a:avLst/>
              <a:gdLst/>
              <a:ahLst/>
              <a:cxnLst/>
              <a:rect l="l" t="t" r="r" b="b"/>
              <a:pathLst>
                <a:path w="4832" h="4440" extrusionOk="0">
                  <a:moveTo>
                    <a:pt x="176" y="0"/>
                  </a:moveTo>
                  <a:cubicBezTo>
                    <a:pt x="118" y="0"/>
                    <a:pt x="58" y="70"/>
                    <a:pt x="1" y="250"/>
                  </a:cubicBezTo>
                  <a:cubicBezTo>
                    <a:pt x="162" y="585"/>
                    <a:pt x="58" y="1209"/>
                    <a:pt x="439" y="1370"/>
                  </a:cubicBezTo>
                  <a:cubicBezTo>
                    <a:pt x="497" y="1578"/>
                    <a:pt x="497" y="1866"/>
                    <a:pt x="682" y="2028"/>
                  </a:cubicBezTo>
                  <a:cubicBezTo>
                    <a:pt x="728" y="2201"/>
                    <a:pt x="763" y="2363"/>
                    <a:pt x="809" y="2524"/>
                  </a:cubicBezTo>
                  <a:cubicBezTo>
                    <a:pt x="642" y="2691"/>
                    <a:pt x="875" y="2930"/>
                    <a:pt x="1051" y="2930"/>
                  </a:cubicBezTo>
                  <a:cubicBezTo>
                    <a:pt x="1130" y="2930"/>
                    <a:pt x="1198" y="2881"/>
                    <a:pt x="1213" y="2755"/>
                  </a:cubicBezTo>
                  <a:cubicBezTo>
                    <a:pt x="1201" y="2651"/>
                    <a:pt x="1259" y="2536"/>
                    <a:pt x="1259" y="2432"/>
                  </a:cubicBezTo>
                  <a:lnTo>
                    <a:pt x="1293" y="2432"/>
                  </a:lnTo>
                  <a:cubicBezTo>
                    <a:pt x="1397" y="2732"/>
                    <a:pt x="1432" y="3159"/>
                    <a:pt x="1432" y="3448"/>
                  </a:cubicBezTo>
                  <a:cubicBezTo>
                    <a:pt x="1467" y="3517"/>
                    <a:pt x="1513" y="3586"/>
                    <a:pt x="1617" y="3598"/>
                  </a:cubicBezTo>
                  <a:cubicBezTo>
                    <a:pt x="1650" y="3713"/>
                    <a:pt x="1765" y="3782"/>
                    <a:pt x="1883" y="3782"/>
                  </a:cubicBezTo>
                  <a:cubicBezTo>
                    <a:pt x="1931" y="3782"/>
                    <a:pt x="1978" y="3771"/>
                    <a:pt x="2021" y="3748"/>
                  </a:cubicBezTo>
                  <a:cubicBezTo>
                    <a:pt x="2073" y="3834"/>
                    <a:pt x="2162" y="3878"/>
                    <a:pt x="2252" y="3878"/>
                  </a:cubicBezTo>
                  <a:cubicBezTo>
                    <a:pt x="2341" y="3878"/>
                    <a:pt x="2430" y="3834"/>
                    <a:pt x="2482" y="3748"/>
                  </a:cubicBezTo>
                  <a:cubicBezTo>
                    <a:pt x="2621" y="3875"/>
                    <a:pt x="2783" y="3702"/>
                    <a:pt x="2817" y="3979"/>
                  </a:cubicBezTo>
                  <a:cubicBezTo>
                    <a:pt x="2873" y="4136"/>
                    <a:pt x="3039" y="4300"/>
                    <a:pt x="3210" y="4300"/>
                  </a:cubicBezTo>
                  <a:cubicBezTo>
                    <a:pt x="3252" y="4300"/>
                    <a:pt x="3295" y="4290"/>
                    <a:pt x="3337" y="4267"/>
                  </a:cubicBezTo>
                  <a:cubicBezTo>
                    <a:pt x="3376" y="4377"/>
                    <a:pt x="3478" y="4438"/>
                    <a:pt x="3579" y="4438"/>
                  </a:cubicBezTo>
                  <a:cubicBezTo>
                    <a:pt x="3628" y="4438"/>
                    <a:pt x="3676" y="4424"/>
                    <a:pt x="3717" y="4394"/>
                  </a:cubicBezTo>
                  <a:cubicBezTo>
                    <a:pt x="3775" y="4426"/>
                    <a:pt x="3826" y="4440"/>
                    <a:pt x="3873" y="4440"/>
                  </a:cubicBezTo>
                  <a:cubicBezTo>
                    <a:pt x="4079" y="4440"/>
                    <a:pt x="4179" y="4165"/>
                    <a:pt x="4179" y="3967"/>
                  </a:cubicBezTo>
                  <a:cubicBezTo>
                    <a:pt x="4183" y="3967"/>
                    <a:pt x="4188" y="3967"/>
                    <a:pt x="4192" y="3967"/>
                  </a:cubicBezTo>
                  <a:cubicBezTo>
                    <a:pt x="4831" y="3967"/>
                    <a:pt x="4375" y="3099"/>
                    <a:pt x="4375" y="2755"/>
                  </a:cubicBezTo>
                  <a:cubicBezTo>
                    <a:pt x="4261" y="2597"/>
                    <a:pt x="4175" y="2533"/>
                    <a:pt x="4110" y="2533"/>
                  </a:cubicBezTo>
                  <a:cubicBezTo>
                    <a:pt x="3866" y="2533"/>
                    <a:pt x="3926" y="3437"/>
                    <a:pt x="3971" y="3702"/>
                  </a:cubicBezTo>
                  <a:cubicBezTo>
                    <a:pt x="3937" y="3586"/>
                    <a:pt x="3856" y="3471"/>
                    <a:pt x="3741" y="3448"/>
                  </a:cubicBezTo>
                  <a:cubicBezTo>
                    <a:pt x="3698" y="3321"/>
                    <a:pt x="3607" y="3271"/>
                    <a:pt x="3507" y="3271"/>
                  </a:cubicBezTo>
                  <a:cubicBezTo>
                    <a:pt x="3360" y="3271"/>
                    <a:pt x="3195" y="3380"/>
                    <a:pt x="3140" y="3517"/>
                  </a:cubicBezTo>
                  <a:cubicBezTo>
                    <a:pt x="3082" y="3409"/>
                    <a:pt x="2983" y="3379"/>
                    <a:pt x="2905" y="3379"/>
                  </a:cubicBezTo>
                  <a:cubicBezTo>
                    <a:pt x="2875" y="3379"/>
                    <a:pt x="2848" y="3384"/>
                    <a:pt x="2829" y="3390"/>
                  </a:cubicBezTo>
                  <a:cubicBezTo>
                    <a:pt x="2909" y="3071"/>
                    <a:pt x="2762" y="2574"/>
                    <a:pt x="2553" y="2574"/>
                  </a:cubicBezTo>
                  <a:cubicBezTo>
                    <a:pt x="2460" y="2574"/>
                    <a:pt x="2355" y="2672"/>
                    <a:pt x="2252" y="2928"/>
                  </a:cubicBezTo>
                  <a:cubicBezTo>
                    <a:pt x="2205" y="2882"/>
                    <a:pt x="2136" y="2871"/>
                    <a:pt x="2078" y="2871"/>
                  </a:cubicBezTo>
                  <a:cubicBezTo>
                    <a:pt x="2078" y="2721"/>
                    <a:pt x="2032" y="2536"/>
                    <a:pt x="1859" y="2501"/>
                  </a:cubicBezTo>
                  <a:cubicBezTo>
                    <a:pt x="1848" y="2213"/>
                    <a:pt x="2136" y="1578"/>
                    <a:pt x="1686" y="1497"/>
                  </a:cubicBezTo>
                  <a:cubicBezTo>
                    <a:pt x="1547" y="1497"/>
                    <a:pt x="1455" y="1624"/>
                    <a:pt x="1455" y="1774"/>
                  </a:cubicBezTo>
                  <a:lnTo>
                    <a:pt x="1397" y="1774"/>
                  </a:lnTo>
                  <a:cubicBezTo>
                    <a:pt x="1340" y="1682"/>
                    <a:pt x="1270" y="1578"/>
                    <a:pt x="1155" y="1566"/>
                  </a:cubicBezTo>
                  <a:cubicBezTo>
                    <a:pt x="1227" y="1403"/>
                    <a:pt x="1280" y="966"/>
                    <a:pt x="1034" y="966"/>
                  </a:cubicBezTo>
                  <a:cubicBezTo>
                    <a:pt x="1002" y="966"/>
                    <a:pt x="966" y="974"/>
                    <a:pt x="924" y="989"/>
                  </a:cubicBezTo>
                  <a:cubicBezTo>
                    <a:pt x="933" y="818"/>
                    <a:pt x="801" y="704"/>
                    <a:pt x="657" y="704"/>
                  </a:cubicBezTo>
                  <a:cubicBezTo>
                    <a:pt x="607" y="704"/>
                    <a:pt x="556" y="717"/>
                    <a:pt x="509" y="747"/>
                  </a:cubicBezTo>
                  <a:cubicBezTo>
                    <a:pt x="475" y="495"/>
                    <a:pt x="332" y="0"/>
                    <a:pt x="1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2"/>
            <p:cNvSpPr/>
            <p:nvPr/>
          </p:nvSpPr>
          <p:spPr>
            <a:xfrm>
              <a:off x="2802550" y="2592275"/>
              <a:ext cx="69375" cy="40300"/>
            </a:xfrm>
            <a:custGeom>
              <a:avLst/>
              <a:gdLst/>
              <a:ahLst/>
              <a:cxnLst/>
              <a:rect l="l" t="t" r="r" b="b"/>
              <a:pathLst>
                <a:path w="2775" h="1612" extrusionOk="0">
                  <a:moveTo>
                    <a:pt x="352" y="1"/>
                  </a:moveTo>
                  <a:cubicBezTo>
                    <a:pt x="1" y="1"/>
                    <a:pt x="52" y="741"/>
                    <a:pt x="472" y="741"/>
                  </a:cubicBezTo>
                  <a:cubicBezTo>
                    <a:pt x="495" y="741"/>
                    <a:pt x="520" y="739"/>
                    <a:pt x="545" y="734"/>
                  </a:cubicBezTo>
                  <a:cubicBezTo>
                    <a:pt x="564" y="1003"/>
                    <a:pt x="656" y="1405"/>
                    <a:pt x="918" y="1405"/>
                  </a:cubicBezTo>
                  <a:cubicBezTo>
                    <a:pt x="983" y="1405"/>
                    <a:pt x="1058" y="1380"/>
                    <a:pt x="1145" y="1323"/>
                  </a:cubicBezTo>
                  <a:cubicBezTo>
                    <a:pt x="1217" y="1379"/>
                    <a:pt x="1320" y="1408"/>
                    <a:pt x="1424" y="1408"/>
                  </a:cubicBezTo>
                  <a:cubicBezTo>
                    <a:pt x="1557" y="1408"/>
                    <a:pt x="1691" y="1362"/>
                    <a:pt x="1769" y="1265"/>
                  </a:cubicBezTo>
                  <a:cubicBezTo>
                    <a:pt x="1815" y="1300"/>
                    <a:pt x="1838" y="1323"/>
                    <a:pt x="1896" y="1346"/>
                  </a:cubicBezTo>
                  <a:cubicBezTo>
                    <a:pt x="1983" y="1536"/>
                    <a:pt x="2076" y="1612"/>
                    <a:pt x="2165" y="1612"/>
                  </a:cubicBezTo>
                  <a:cubicBezTo>
                    <a:pt x="2505" y="1612"/>
                    <a:pt x="2775" y="502"/>
                    <a:pt x="2382" y="502"/>
                  </a:cubicBezTo>
                  <a:cubicBezTo>
                    <a:pt x="2337" y="502"/>
                    <a:pt x="2283" y="517"/>
                    <a:pt x="2219" y="550"/>
                  </a:cubicBezTo>
                  <a:cubicBezTo>
                    <a:pt x="2175" y="477"/>
                    <a:pt x="2076" y="431"/>
                    <a:pt x="1979" y="431"/>
                  </a:cubicBezTo>
                  <a:cubicBezTo>
                    <a:pt x="1923" y="431"/>
                    <a:pt x="1869" y="446"/>
                    <a:pt x="1826" y="480"/>
                  </a:cubicBezTo>
                  <a:cubicBezTo>
                    <a:pt x="1774" y="419"/>
                    <a:pt x="1694" y="390"/>
                    <a:pt x="1612" y="390"/>
                  </a:cubicBezTo>
                  <a:cubicBezTo>
                    <a:pt x="1495" y="390"/>
                    <a:pt x="1373" y="448"/>
                    <a:pt x="1318" y="550"/>
                  </a:cubicBezTo>
                  <a:cubicBezTo>
                    <a:pt x="1265" y="453"/>
                    <a:pt x="1182" y="387"/>
                    <a:pt x="1078" y="387"/>
                  </a:cubicBezTo>
                  <a:cubicBezTo>
                    <a:pt x="1070" y="387"/>
                    <a:pt x="1061" y="387"/>
                    <a:pt x="1053" y="388"/>
                  </a:cubicBezTo>
                  <a:cubicBezTo>
                    <a:pt x="1005" y="243"/>
                    <a:pt x="844" y="26"/>
                    <a:pt x="650" y="26"/>
                  </a:cubicBezTo>
                  <a:cubicBezTo>
                    <a:pt x="612" y="26"/>
                    <a:pt x="573" y="34"/>
                    <a:pt x="534" y="53"/>
                  </a:cubicBezTo>
                  <a:cubicBezTo>
                    <a:pt x="464" y="17"/>
                    <a:pt x="404" y="1"/>
                    <a:pt x="3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2"/>
            <p:cNvSpPr/>
            <p:nvPr/>
          </p:nvSpPr>
          <p:spPr>
            <a:xfrm>
              <a:off x="2786450" y="2597925"/>
              <a:ext cx="14475" cy="17200"/>
            </a:xfrm>
            <a:custGeom>
              <a:avLst/>
              <a:gdLst/>
              <a:ahLst/>
              <a:cxnLst/>
              <a:rect l="l" t="t" r="r" b="b"/>
              <a:pathLst>
                <a:path w="579" h="688" extrusionOk="0">
                  <a:moveTo>
                    <a:pt x="266" y="0"/>
                  </a:moveTo>
                  <a:cubicBezTo>
                    <a:pt x="0" y="0"/>
                    <a:pt x="46" y="393"/>
                    <a:pt x="93" y="566"/>
                  </a:cubicBezTo>
                  <a:cubicBezTo>
                    <a:pt x="93" y="566"/>
                    <a:pt x="93" y="601"/>
                    <a:pt x="104" y="612"/>
                  </a:cubicBezTo>
                  <a:cubicBezTo>
                    <a:pt x="162" y="665"/>
                    <a:pt x="215" y="688"/>
                    <a:pt x="262" y="688"/>
                  </a:cubicBezTo>
                  <a:cubicBezTo>
                    <a:pt x="519" y="688"/>
                    <a:pt x="579" y="0"/>
                    <a:pt x="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2"/>
            <p:cNvSpPr/>
            <p:nvPr/>
          </p:nvSpPr>
          <p:spPr>
            <a:xfrm>
              <a:off x="2762400" y="2590125"/>
              <a:ext cx="26375" cy="26625"/>
            </a:xfrm>
            <a:custGeom>
              <a:avLst/>
              <a:gdLst/>
              <a:ahLst/>
              <a:cxnLst/>
              <a:rect l="l" t="t" r="r" b="b"/>
              <a:pathLst>
                <a:path w="1055" h="1065" extrusionOk="0">
                  <a:moveTo>
                    <a:pt x="544" y="1"/>
                  </a:moveTo>
                  <a:cubicBezTo>
                    <a:pt x="495" y="1"/>
                    <a:pt x="443" y="8"/>
                    <a:pt x="385" y="24"/>
                  </a:cubicBezTo>
                  <a:cubicBezTo>
                    <a:pt x="0" y="112"/>
                    <a:pt x="233" y="430"/>
                    <a:pt x="486" y="430"/>
                  </a:cubicBezTo>
                  <a:cubicBezTo>
                    <a:pt x="498" y="430"/>
                    <a:pt x="511" y="430"/>
                    <a:pt x="524" y="428"/>
                  </a:cubicBezTo>
                  <a:lnTo>
                    <a:pt x="524" y="428"/>
                  </a:lnTo>
                  <a:cubicBezTo>
                    <a:pt x="490" y="628"/>
                    <a:pt x="167" y="1065"/>
                    <a:pt x="558" y="1065"/>
                  </a:cubicBezTo>
                  <a:cubicBezTo>
                    <a:pt x="572" y="1065"/>
                    <a:pt x="588" y="1064"/>
                    <a:pt x="604" y="1063"/>
                  </a:cubicBezTo>
                  <a:cubicBezTo>
                    <a:pt x="1037" y="831"/>
                    <a:pt x="1055" y="1"/>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2"/>
            <p:cNvSpPr/>
            <p:nvPr/>
          </p:nvSpPr>
          <p:spPr>
            <a:xfrm>
              <a:off x="2617350" y="2676675"/>
              <a:ext cx="81675" cy="51900"/>
            </a:xfrm>
            <a:custGeom>
              <a:avLst/>
              <a:gdLst/>
              <a:ahLst/>
              <a:cxnLst/>
              <a:rect l="l" t="t" r="r" b="b"/>
              <a:pathLst>
                <a:path w="3267" h="2076" extrusionOk="0">
                  <a:moveTo>
                    <a:pt x="1878" y="1"/>
                  </a:moveTo>
                  <a:cubicBezTo>
                    <a:pt x="1585" y="1"/>
                    <a:pt x="1349" y="194"/>
                    <a:pt x="1431" y="671"/>
                  </a:cubicBezTo>
                  <a:cubicBezTo>
                    <a:pt x="1385" y="717"/>
                    <a:pt x="1374" y="752"/>
                    <a:pt x="1339" y="763"/>
                  </a:cubicBezTo>
                  <a:cubicBezTo>
                    <a:pt x="1339" y="682"/>
                    <a:pt x="1261" y="622"/>
                    <a:pt x="1177" y="622"/>
                  </a:cubicBezTo>
                  <a:cubicBezTo>
                    <a:pt x="1154" y="622"/>
                    <a:pt x="1131" y="626"/>
                    <a:pt x="1108" y="636"/>
                  </a:cubicBezTo>
                  <a:cubicBezTo>
                    <a:pt x="1000" y="565"/>
                    <a:pt x="911" y="534"/>
                    <a:pt x="836" y="534"/>
                  </a:cubicBezTo>
                  <a:cubicBezTo>
                    <a:pt x="444" y="534"/>
                    <a:pt x="466" y="1389"/>
                    <a:pt x="243" y="1583"/>
                  </a:cubicBezTo>
                  <a:cubicBezTo>
                    <a:pt x="46" y="1606"/>
                    <a:pt x="0" y="1918"/>
                    <a:pt x="173" y="2010"/>
                  </a:cubicBezTo>
                  <a:cubicBezTo>
                    <a:pt x="254" y="2055"/>
                    <a:pt x="328" y="2075"/>
                    <a:pt x="395" y="2075"/>
                  </a:cubicBezTo>
                  <a:cubicBezTo>
                    <a:pt x="704" y="2075"/>
                    <a:pt x="874" y="1655"/>
                    <a:pt x="912" y="1352"/>
                  </a:cubicBezTo>
                  <a:cubicBezTo>
                    <a:pt x="943" y="1433"/>
                    <a:pt x="1012" y="1474"/>
                    <a:pt x="1083" y="1474"/>
                  </a:cubicBezTo>
                  <a:cubicBezTo>
                    <a:pt x="1143" y="1474"/>
                    <a:pt x="1204" y="1445"/>
                    <a:pt x="1247" y="1387"/>
                  </a:cubicBezTo>
                  <a:cubicBezTo>
                    <a:pt x="1288" y="1403"/>
                    <a:pt x="1331" y="1410"/>
                    <a:pt x="1372" y="1410"/>
                  </a:cubicBezTo>
                  <a:cubicBezTo>
                    <a:pt x="1480" y="1410"/>
                    <a:pt x="1581" y="1361"/>
                    <a:pt x="1639" y="1294"/>
                  </a:cubicBezTo>
                  <a:cubicBezTo>
                    <a:pt x="1734" y="1343"/>
                    <a:pt x="1809" y="1365"/>
                    <a:pt x="1870" y="1365"/>
                  </a:cubicBezTo>
                  <a:cubicBezTo>
                    <a:pt x="2164" y="1365"/>
                    <a:pt x="2091" y="856"/>
                    <a:pt x="1986" y="579"/>
                  </a:cubicBezTo>
                  <a:lnTo>
                    <a:pt x="1986" y="579"/>
                  </a:lnTo>
                  <a:cubicBezTo>
                    <a:pt x="2227" y="857"/>
                    <a:pt x="2446" y="958"/>
                    <a:pt x="2624" y="958"/>
                  </a:cubicBezTo>
                  <a:cubicBezTo>
                    <a:pt x="3085" y="958"/>
                    <a:pt x="3266" y="286"/>
                    <a:pt x="2812" y="286"/>
                  </a:cubicBezTo>
                  <a:cubicBezTo>
                    <a:pt x="2744" y="286"/>
                    <a:pt x="2661" y="301"/>
                    <a:pt x="2563" y="336"/>
                  </a:cubicBezTo>
                  <a:cubicBezTo>
                    <a:pt x="2392" y="129"/>
                    <a:pt x="2116" y="1"/>
                    <a:pt x="1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2"/>
            <p:cNvSpPr/>
            <p:nvPr/>
          </p:nvSpPr>
          <p:spPr>
            <a:xfrm>
              <a:off x="2719600" y="2568800"/>
              <a:ext cx="34950" cy="35075"/>
            </a:xfrm>
            <a:custGeom>
              <a:avLst/>
              <a:gdLst/>
              <a:ahLst/>
              <a:cxnLst/>
              <a:rect l="l" t="t" r="r" b="b"/>
              <a:pathLst>
                <a:path w="1398" h="1403" extrusionOk="0">
                  <a:moveTo>
                    <a:pt x="1069" y="1"/>
                  </a:moveTo>
                  <a:cubicBezTo>
                    <a:pt x="925" y="1"/>
                    <a:pt x="771" y="123"/>
                    <a:pt x="804" y="323"/>
                  </a:cubicBezTo>
                  <a:cubicBezTo>
                    <a:pt x="649" y="187"/>
                    <a:pt x="528" y="131"/>
                    <a:pt x="436" y="131"/>
                  </a:cubicBezTo>
                  <a:cubicBezTo>
                    <a:pt x="0" y="131"/>
                    <a:pt x="231" y="1402"/>
                    <a:pt x="567" y="1402"/>
                  </a:cubicBezTo>
                  <a:cubicBezTo>
                    <a:pt x="657" y="1402"/>
                    <a:pt x="756" y="1309"/>
                    <a:pt x="850" y="1073"/>
                  </a:cubicBezTo>
                  <a:cubicBezTo>
                    <a:pt x="948" y="1138"/>
                    <a:pt x="1027" y="1165"/>
                    <a:pt x="1090" y="1165"/>
                  </a:cubicBezTo>
                  <a:cubicBezTo>
                    <a:pt x="1398" y="1165"/>
                    <a:pt x="1327" y="497"/>
                    <a:pt x="1289" y="219"/>
                  </a:cubicBezTo>
                  <a:cubicBezTo>
                    <a:pt x="1274" y="67"/>
                    <a:pt x="1175"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2"/>
            <p:cNvSpPr/>
            <p:nvPr/>
          </p:nvSpPr>
          <p:spPr>
            <a:xfrm>
              <a:off x="2688900" y="2507375"/>
              <a:ext cx="50150" cy="35925"/>
            </a:xfrm>
            <a:custGeom>
              <a:avLst/>
              <a:gdLst/>
              <a:ahLst/>
              <a:cxnLst/>
              <a:rect l="l" t="t" r="r" b="b"/>
              <a:pathLst>
                <a:path w="2006" h="1437" extrusionOk="0">
                  <a:moveTo>
                    <a:pt x="412" y="1"/>
                  </a:moveTo>
                  <a:cubicBezTo>
                    <a:pt x="354" y="1"/>
                    <a:pt x="294" y="43"/>
                    <a:pt x="243" y="148"/>
                  </a:cubicBezTo>
                  <a:cubicBezTo>
                    <a:pt x="209" y="183"/>
                    <a:pt x="174" y="194"/>
                    <a:pt x="128" y="217"/>
                  </a:cubicBezTo>
                  <a:cubicBezTo>
                    <a:pt x="1" y="333"/>
                    <a:pt x="24" y="529"/>
                    <a:pt x="139" y="633"/>
                  </a:cubicBezTo>
                  <a:cubicBezTo>
                    <a:pt x="123" y="894"/>
                    <a:pt x="665" y="1436"/>
                    <a:pt x="985" y="1436"/>
                  </a:cubicBezTo>
                  <a:cubicBezTo>
                    <a:pt x="1118" y="1436"/>
                    <a:pt x="1213" y="1342"/>
                    <a:pt x="1213" y="1095"/>
                  </a:cubicBezTo>
                  <a:cubicBezTo>
                    <a:pt x="1294" y="968"/>
                    <a:pt x="1224" y="679"/>
                    <a:pt x="1340" y="552"/>
                  </a:cubicBezTo>
                  <a:lnTo>
                    <a:pt x="1340" y="575"/>
                  </a:lnTo>
                  <a:cubicBezTo>
                    <a:pt x="1467" y="783"/>
                    <a:pt x="1305" y="1210"/>
                    <a:pt x="1605" y="1256"/>
                  </a:cubicBezTo>
                  <a:cubicBezTo>
                    <a:pt x="2005" y="1237"/>
                    <a:pt x="1808" y="306"/>
                    <a:pt x="1525" y="306"/>
                  </a:cubicBezTo>
                  <a:cubicBezTo>
                    <a:pt x="1466" y="306"/>
                    <a:pt x="1402" y="347"/>
                    <a:pt x="1340" y="448"/>
                  </a:cubicBezTo>
                  <a:cubicBezTo>
                    <a:pt x="1317" y="367"/>
                    <a:pt x="1236" y="310"/>
                    <a:pt x="1155" y="310"/>
                  </a:cubicBezTo>
                  <a:cubicBezTo>
                    <a:pt x="1118" y="288"/>
                    <a:pt x="1084" y="279"/>
                    <a:pt x="1054" y="279"/>
                  </a:cubicBezTo>
                  <a:cubicBezTo>
                    <a:pt x="925" y="279"/>
                    <a:pt x="845" y="441"/>
                    <a:pt x="705" y="460"/>
                  </a:cubicBezTo>
                  <a:cubicBezTo>
                    <a:pt x="713" y="285"/>
                    <a:pt x="565" y="1"/>
                    <a:pt x="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2"/>
            <p:cNvSpPr/>
            <p:nvPr/>
          </p:nvSpPr>
          <p:spPr>
            <a:xfrm>
              <a:off x="2631475" y="2465150"/>
              <a:ext cx="50550" cy="26775"/>
            </a:xfrm>
            <a:custGeom>
              <a:avLst/>
              <a:gdLst/>
              <a:ahLst/>
              <a:cxnLst/>
              <a:rect l="l" t="t" r="r" b="b"/>
              <a:pathLst>
                <a:path w="2022" h="1071" extrusionOk="0">
                  <a:moveTo>
                    <a:pt x="631" y="0"/>
                  </a:moveTo>
                  <a:cubicBezTo>
                    <a:pt x="565" y="0"/>
                    <a:pt x="494" y="32"/>
                    <a:pt x="428" y="106"/>
                  </a:cubicBezTo>
                  <a:cubicBezTo>
                    <a:pt x="392" y="57"/>
                    <a:pt x="332" y="33"/>
                    <a:pt x="271" y="33"/>
                  </a:cubicBezTo>
                  <a:cubicBezTo>
                    <a:pt x="174" y="33"/>
                    <a:pt x="73" y="92"/>
                    <a:pt x="59" y="198"/>
                  </a:cubicBezTo>
                  <a:cubicBezTo>
                    <a:pt x="1" y="394"/>
                    <a:pt x="162" y="660"/>
                    <a:pt x="105" y="810"/>
                  </a:cubicBezTo>
                  <a:cubicBezTo>
                    <a:pt x="14" y="970"/>
                    <a:pt x="125" y="1071"/>
                    <a:pt x="247" y="1071"/>
                  </a:cubicBezTo>
                  <a:cubicBezTo>
                    <a:pt x="328" y="1071"/>
                    <a:pt x="414" y="1026"/>
                    <a:pt x="451" y="925"/>
                  </a:cubicBezTo>
                  <a:cubicBezTo>
                    <a:pt x="473" y="935"/>
                    <a:pt x="497" y="939"/>
                    <a:pt x="521" y="939"/>
                  </a:cubicBezTo>
                  <a:cubicBezTo>
                    <a:pt x="585" y="939"/>
                    <a:pt x="652" y="909"/>
                    <a:pt x="693" y="868"/>
                  </a:cubicBezTo>
                  <a:cubicBezTo>
                    <a:pt x="767" y="978"/>
                    <a:pt x="893" y="1066"/>
                    <a:pt x="1017" y="1066"/>
                  </a:cubicBezTo>
                  <a:cubicBezTo>
                    <a:pt x="1086" y="1066"/>
                    <a:pt x="1155" y="1038"/>
                    <a:pt x="1213" y="971"/>
                  </a:cubicBezTo>
                  <a:cubicBezTo>
                    <a:pt x="1282" y="971"/>
                    <a:pt x="1340" y="925"/>
                    <a:pt x="1397" y="891"/>
                  </a:cubicBezTo>
                  <a:cubicBezTo>
                    <a:pt x="1466" y="937"/>
                    <a:pt x="1528" y="958"/>
                    <a:pt x="1584" y="958"/>
                  </a:cubicBezTo>
                  <a:cubicBezTo>
                    <a:pt x="1959" y="958"/>
                    <a:pt x="2022" y="21"/>
                    <a:pt x="1695" y="21"/>
                  </a:cubicBezTo>
                  <a:cubicBezTo>
                    <a:pt x="1641" y="21"/>
                    <a:pt x="1577" y="46"/>
                    <a:pt x="1501" y="106"/>
                  </a:cubicBezTo>
                  <a:cubicBezTo>
                    <a:pt x="1468" y="87"/>
                    <a:pt x="1431" y="79"/>
                    <a:pt x="1394" y="79"/>
                  </a:cubicBezTo>
                  <a:cubicBezTo>
                    <a:pt x="1292" y="79"/>
                    <a:pt x="1189" y="145"/>
                    <a:pt x="1155" y="256"/>
                  </a:cubicBezTo>
                  <a:cubicBezTo>
                    <a:pt x="1131" y="250"/>
                    <a:pt x="1109" y="247"/>
                    <a:pt x="1088" y="247"/>
                  </a:cubicBezTo>
                  <a:cubicBezTo>
                    <a:pt x="1028" y="247"/>
                    <a:pt x="979" y="271"/>
                    <a:pt x="936" y="313"/>
                  </a:cubicBezTo>
                  <a:cubicBezTo>
                    <a:pt x="897" y="141"/>
                    <a:pt x="772" y="0"/>
                    <a:pt x="6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2"/>
            <p:cNvSpPr/>
            <p:nvPr/>
          </p:nvSpPr>
          <p:spPr>
            <a:xfrm>
              <a:off x="2546075" y="2481625"/>
              <a:ext cx="15025" cy="25450"/>
            </a:xfrm>
            <a:custGeom>
              <a:avLst/>
              <a:gdLst/>
              <a:ahLst/>
              <a:cxnLst/>
              <a:rect l="l" t="t" r="r" b="b"/>
              <a:pathLst>
                <a:path w="601" h="1018" extrusionOk="0">
                  <a:moveTo>
                    <a:pt x="279" y="1"/>
                  </a:moveTo>
                  <a:cubicBezTo>
                    <a:pt x="216" y="1"/>
                    <a:pt x="142" y="60"/>
                    <a:pt x="58" y="209"/>
                  </a:cubicBezTo>
                  <a:cubicBezTo>
                    <a:pt x="35" y="428"/>
                    <a:pt x="0" y="659"/>
                    <a:pt x="69" y="890"/>
                  </a:cubicBezTo>
                  <a:cubicBezTo>
                    <a:pt x="158" y="979"/>
                    <a:pt x="231" y="1017"/>
                    <a:pt x="291" y="1017"/>
                  </a:cubicBezTo>
                  <a:cubicBezTo>
                    <a:pt x="600" y="1017"/>
                    <a:pt x="539" y="1"/>
                    <a:pt x="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2"/>
            <p:cNvSpPr/>
            <p:nvPr/>
          </p:nvSpPr>
          <p:spPr>
            <a:xfrm>
              <a:off x="2528750" y="2475275"/>
              <a:ext cx="15025" cy="21375"/>
            </a:xfrm>
            <a:custGeom>
              <a:avLst/>
              <a:gdLst/>
              <a:ahLst/>
              <a:cxnLst/>
              <a:rect l="l" t="t" r="r" b="b"/>
              <a:pathLst>
                <a:path w="601" h="855" extrusionOk="0">
                  <a:moveTo>
                    <a:pt x="295" y="1"/>
                  </a:moveTo>
                  <a:cubicBezTo>
                    <a:pt x="1" y="1"/>
                    <a:pt x="14" y="855"/>
                    <a:pt x="301" y="855"/>
                  </a:cubicBezTo>
                  <a:cubicBezTo>
                    <a:pt x="587" y="855"/>
                    <a:pt x="601" y="1"/>
                    <a:pt x="307" y="1"/>
                  </a:cubicBezTo>
                  <a:cubicBezTo>
                    <a:pt x="305" y="1"/>
                    <a:pt x="303" y="1"/>
                    <a:pt x="301" y="1"/>
                  </a:cubicBezTo>
                  <a:cubicBezTo>
                    <a:pt x="299" y="1"/>
                    <a:pt x="297" y="1"/>
                    <a:pt x="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2"/>
            <p:cNvSpPr/>
            <p:nvPr/>
          </p:nvSpPr>
          <p:spPr>
            <a:xfrm>
              <a:off x="2495525" y="2473250"/>
              <a:ext cx="32050" cy="23200"/>
            </a:xfrm>
            <a:custGeom>
              <a:avLst/>
              <a:gdLst/>
              <a:ahLst/>
              <a:cxnLst/>
              <a:rect l="l" t="t" r="r" b="b"/>
              <a:pathLst>
                <a:path w="1282" h="928" extrusionOk="0">
                  <a:moveTo>
                    <a:pt x="937" y="624"/>
                  </a:moveTo>
                  <a:lnTo>
                    <a:pt x="972" y="659"/>
                  </a:lnTo>
                  <a:cubicBezTo>
                    <a:pt x="960" y="682"/>
                    <a:pt x="949" y="682"/>
                    <a:pt x="937" y="694"/>
                  </a:cubicBezTo>
                  <a:cubicBezTo>
                    <a:pt x="937" y="682"/>
                    <a:pt x="914" y="647"/>
                    <a:pt x="937" y="624"/>
                  </a:cubicBezTo>
                  <a:close/>
                  <a:moveTo>
                    <a:pt x="586" y="1"/>
                  </a:moveTo>
                  <a:cubicBezTo>
                    <a:pt x="463" y="1"/>
                    <a:pt x="368" y="136"/>
                    <a:pt x="418" y="255"/>
                  </a:cubicBezTo>
                  <a:cubicBezTo>
                    <a:pt x="415" y="255"/>
                    <a:pt x="411" y="255"/>
                    <a:pt x="408" y="255"/>
                  </a:cubicBezTo>
                  <a:cubicBezTo>
                    <a:pt x="1" y="255"/>
                    <a:pt x="237" y="857"/>
                    <a:pt x="488" y="857"/>
                  </a:cubicBezTo>
                  <a:cubicBezTo>
                    <a:pt x="547" y="857"/>
                    <a:pt x="607" y="823"/>
                    <a:pt x="660" y="740"/>
                  </a:cubicBezTo>
                  <a:lnTo>
                    <a:pt x="672" y="740"/>
                  </a:lnTo>
                  <a:cubicBezTo>
                    <a:pt x="681" y="875"/>
                    <a:pt x="770" y="927"/>
                    <a:pt x="874" y="927"/>
                  </a:cubicBezTo>
                  <a:cubicBezTo>
                    <a:pt x="1020" y="927"/>
                    <a:pt x="1197" y="826"/>
                    <a:pt x="1237" y="705"/>
                  </a:cubicBezTo>
                  <a:cubicBezTo>
                    <a:pt x="1282" y="549"/>
                    <a:pt x="1164" y="470"/>
                    <a:pt x="1037" y="470"/>
                  </a:cubicBezTo>
                  <a:cubicBezTo>
                    <a:pt x="967" y="470"/>
                    <a:pt x="894" y="494"/>
                    <a:pt x="845" y="544"/>
                  </a:cubicBezTo>
                  <a:cubicBezTo>
                    <a:pt x="810" y="359"/>
                    <a:pt x="810" y="128"/>
                    <a:pt x="649" y="13"/>
                  </a:cubicBezTo>
                  <a:cubicBezTo>
                    <a:pt x="627" y="4"/>
                    <a:pt x="606" y="1"/>
                    <a:pt x="5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2"/>
            <p:cNvSpPr/>
            <p:nvPr/>
          </p:nvSpPr>
          <p:spPr>
            <a:xfrm>
              <a:off x="2473350" y="2416650"/>
              <a:ext cx="45900" cy="62075"/>
            </a:xfrm>
            <a:custGeom>
              <a:avLst/>
              <a:gdLst/>
              <a:ahLst/>
              <a:cxnLst/>
              <a:rect l="l" t="t" r="r" b="b"/>
              <a:pathLst>
                <a:path w="1836" h="2483" extrusionOk="0">
                  <a:moveTo>
                    <a:pt x="401" y="0"/>
                  </a:moveTo>
                  <a:cubicBezTo>
                    <a:pt x="295" y="0"/>
                    <a:pt x="202" y="101"/>
                    <a:pt x="174" y="361"/>
                  </a:cubicBezTo>
                  <a:cubicBezTo>
                    <a:pt x="58" y="384"/>
                    <a:pt x="0" y="499"/>
                    <a:pt x="47" y="614"/>
                  </a:cubicBezTo>
                  <a:cubicBezTo>
                    <a:pt x="331" y="1012"/>
                    <a:pt x="302" y="2393"/>
                    <a:pt x="762" y="2393"/>
                  </a:cubicBezTo>
                  <a:cubicBezTo>
                    <a:pt x="770" y="2393"/>
                    <a:pt x="778" y="2393"/>
                    <a:pt x="785" y="2392"/>
                  </a:cubicBezTo>
                  <a:cubicBezTo>
                    <a:pt x="866" y="2455"/>
                    <a:pt x="940" y="2482"/>
                    <a:pt x="1006" y="2482"/>
                  </a:cubicBezTo>
                  <a:cubicBezTo>
                    <a:pt x="1290" y="2482"/>
                    <a:pt x="1437" y="1987"/>
                    <a:pt x="1409" y="1734"/>
                  </a:cubicBezTo>
                  <a:cubicBezTo>
                    <a:pt x="1836" y="1619"/>
                    <a:pt x="1536" y="1134"/>
                    <a:pt x="1455" y="868"/>
                  </a:cubicBezTo>
                  <a:cubicBezTo>
                    <a:pt x="1455" y="630"/>
                    <a:pt x="1263" y="440"/>
                    <a:pt x="1083" y="440"/>
                  </a:cubicBezTo>
                  <a:cubicBezTo>
                    <a:pt x="984" y="440"/>
                    <a:pt x="889" y="498"/>
                    <a:pt x="831" y="638"/>
                  </a:cubicBezTo>
                  <a:cubicBezTo>
                    <a:pt x="831" y="326"/>
                    <a:pt x="593" y="0"/>
                    <a:pt x="4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2"/>
            <p:cNvSpPr/>
            <p:nvPr/>
          </p:nvSpPr>
          <p:spPr>
            <a:xfrm>
              <a:off x="2505900" y="2430225"/>
              <a:ext cx="52600" cy="27150"/>
            </a:xfrm>
            <a:custGeom>
              <a:avLst/>
              <a:gdLst/>
              <a:ahLst/>
              <a:cxnLst/>
              <a:rect l="l" t="t" r="r" b="b"/>
              <a:pathLst>
                <a:path w="2104" h="1086" extrusionOk="0">
                  <a:moveTo>
                    <a:pt x="1481" y="0"/>
                  </a:moveTo>
                  <a:cubicBezTo>
                    <a:pt x="1412" y="0"/>
                    <a:pt x="1348" y="45"/>
                    <a:pt x="1296" y="152"/>
                  </a:cubicBezTo>
                  <a:cubicBezTo>
                    <a:pt x="1215" y="152"/>
                    <a:pt x="1157" y="164"/>
                    <a:pt x="1099" y="187"/>
                  </a:cubicBezTo>
                  <a:cubicBezTo>
                    <a:pt x="1056" y="90"/>
                    <a:pt x="958" y="43"/>
                    <a:pt x="858" y="43"/>
                  </a:cubicBezTo>
                  <a:cubicBezTo>
                    <a:pt x="744" y="43"/>
                    <a:pt x="628" y="104"/>
                    <a:pt x="591" y="222"/>
                  </a:cubicBezTo>
                  <a:cubicBezTo>
                    <a:pt x="534" y="207"/>
                    <a:pt x="485" y="200"/>
                    <a:pt x="444" y="200"/>
                  </a:cubicBezTo>
                  <a:cubicBezTo>
                    <a:pt x="1" y="200"/>
                    <a:pt x="553" y="1010"/>
                    <a:pt x="888" y="1010"/>
                  </a:cubicBezTo>
                  <a:cubicBezTo>
                    <a:pt x="978" y="1010"/>
                    <a:pt x="1053" y="950"/>
                    <a:pt x="1088" y="799"/>
                  </a:cubicBezTo>
                  <a:cubicBezTo>
                    <a:pt x="1157" y="787"/>
                    <a:pt x="1203" y="764"/>
                    <a:pt x="1261" y="741"/>
                  </a:cubicBezTo>
                  <a:cubicBezTo>
                    <a:pt x="1279" y="851"/>
                    <a:pt x="1385" y="932"/>
                    <a:pt x="1496" y="932"/>
                  </a:cubicBezTo>
                  <a:cubicBezTo>
                    <a:pt x="1526" y="932"/>
                    <a:pt x="1555" y="926"/>
                    <a:pt x="1584" y="914"/>
                  </a:cubicBezTo>
                  <a:cubicBezTo>
                    <a:pt x="1653" y="1022"/>
                    <a:pt x="1777" y="1086"/>
                    <a:pt x="1888" y="1086"/>
                  </a:cubicBezTo>
                  <a:cubicBezTo>
                    <a:pt x="2000" y="1086"/>
                    <a:pt x="2098" y="1020"/>
                    <a:pt x="2104" y="868"/>
                  </a:cubicBezTo>
                  <a:cubicBezTo>
                    <a:pt x="2076" y="648"/>
                    <a:pt x="1744" y="0"/>
                    <a:pt x="14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2"/>
            <p:cNvSpPr/>
            <p:nvPr/>
          </p:nvSpPr>
          <p:spPr>
            <a:xfrm>
              <a:off x="2495950" y="2389275"/>
              <a:ext cx="45250" cy="32975"/>
            </a:xfrm>
            <a:custGeom>
              <a:avLst/>
              <a:gdLst/>
              <a:ahLst/>
              <a:cxnLst/>
              <a:rect l="l" t="t" r="r" b="b"/>
              <a:pathLst>
                <a:path w="1810" h="1319" extrusionOk="0">
                  <a:moveTo>
                    <a:pt x="308" y="0"/>
                  </a:moveTo>
                  <a:cubicBezTo>
                    <a:pt x="301" y="0"/>
                    <a:pt x="293" y="1"/>
                    <a:pt x="285" y="1"/>
                  </a:cubicBezTo>
                  <a:cubicBezTo>
                    <a:pt x="135" y="13"/>
                    <a:pt x="43" y="117"/>
                    <a:pt x="43" y="244"/>
                  </a:cubicBezTo>
                  <a:cubicBezTo>
                    <a:pt x="0" y="773"/>
                    <a:pt x="242" y="1245"/>
                    <a:pt x="543" y="1245"/>
                  </a:cubicBezTo>
                  <a:cubicBezTo>
                    <a:pt x="649" y="1245"/>
                    <a:pt x="763" y="1187"/>
                    <a:pt x="874" y="1052"/>
                  </a:cubicBezTo>
                  <a:cubicBezTo>
                    <a:pt x="923" y="1011"/>
                    <a:pt x="949" y="940"/>
                    <a:pt x="985" y="940"/>
                  </a:cubicBezTo>
                  <a:cubicBezTo>
                    <a:pt x="999" y="940"/>
                    <a:pt x="1016" y="952"/>
                    <a:pt x="1036" y="982"/>
                  </a:cubicBezTo>
                  <a:cubicBezTo>
                    <a:pt x="1125" y="1161"/>
                    <a:pt x="1387" y="1318"/>
                    <a:pt x="1568" y="1318"/>
                  </a:cubicBezTo>
                  <a:cubicBezTo>
                    <a:pt x="1715" y="1318"/>
                    <a:pt x="1810" y="1215"/>
                    <a:pt x="1717" y="936"/>
                  </a:cubicBezTo>
                  <a:cubicBezTo>
                    <a:pt x="1558" y="690"/>
                    <a:pt x="1245" y="372"/>
                    <a:pt x="953" y="372"/>
                  </a:cubicBezTo>
                  <a:cubicBezTo>
                    <a:pt x="821" y="372"/>
                    <a:pt x="693" y="436"/>
                    <a:pt x="585" y="601"/>
                  </a:cubicBezTo>
                  <a:cubicBezTo>
                    <a:pt x="518" y="433"/>
                    <a:pt x="593"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2"/>
            <p:cNvSpPr/>
            <p:nvPr/>
          </p:nvSpPr>
          <p:spPr>
            <a:xfrm>
              <a:off x="2555025" y="2408725"/>
              <a:ext cx="82450" cy="129975"/>
            </a:xfrm>
            <a:custGeom>
              <a:avLst/>
              <a:gdLst/>
              <a:ahLst/>
              <a:cxnLst/>
              <a:rect l="l" t="t" r="r" b="b"/>
              <a:pathLst>
                <a:path w="3298" h="5199" extrusionOk="0">
                  <a:moveTo>
                    <a:pt x="273" y="1"/>
                  </a:moveTo>
                  <a:cubicBezTo>
                    <a:pt x="158" y="1"/>
                    <a:pt x="46" y="76"/>
                    <a:pt x="46" y="227"/>
                  </a:cubicBezTo>
                  <a:cubicBezTo>
                    <a:pt x="1" y="437"/>
                    <a:pt x="206" y="1205"/>
                    <a:pt x="527" y="1205"/>
                  </a:cubicBezTo>
                  <a:cubicBezTo>
                    <a:pt x="613" y="1205"/>
                    <a:pt x="708" y="1149"/>
                    <a:pt x="808" y="1012"/>
                  </a:cubicBezTo>
                  <a:cubicBezTo>
                    <a:pt x="856" y="1095"/>
                    <a:pt x="949" y="1144"/>
                    <a:pt x="1041" y="1144"/>
                  </a:cubicBezTo>
                  <a:cubicBezTo>
                    <a:pt x="1103" y="1144"/>
                    <a:pt x="1165" y="1121"/>
                    <a:pt x="1212" y="1070"/>
                  </a:cubicBezTo>
                  <a:cubicBezTo>
                    <a:pt x="1294" y="1219"/>
                    <a:pt x="1515" y="1464"/>
                    <a:pt x="1653" y="1464"/>
                  </a:cubicBezTo>
                  <a:cubicBezTo>
                    <a:pt x="1728" y="1464"/>
                    <a:pt x="1778" y="1390"/>
                    <a:pt x="1766" y="1185"/>
                  </a:cubicBezTo>
                  <a:cubicBezTo>
                    <a:pt x="1743" y="1139"/>
                    <a:pt x="1708" y="1082"/>
                    <a:pt x="1685" y="1024"/>
                  </a:cubicBezTo>
                  <a:lnTo>
                    <a:pt x="1685" y="1024"/>
                  </a:lnTo>
                  <a:cubicBezTo>
                    <a:pt x="1708" y="1070"/>
                    <a:pt x="1743" y="1105"/>
                    <a:pt x="1789" y="1139"/>
                  </a:cubicBezTo>
                  <a:cubicBezTo>
                    <a:pt x="1916" y="1359"/>
                    <a:pt x="1685" y="1739"/>
                    <a:pt x="1974" y="1878"/>
                  </a:cubicBezTo>
                  <a:cubicBezTo>
                    <a:pt x="1824" y="1936"/>
                    <a:pt x="1801" y="2086"/>
                    <a:pt x="1847" y="2236"/>
                  </a:cubicBezTo>
                  <a:cubicBezTo>
                    <a:pt x="1581" y="2293"/>
                    <a:pt x="1628" y="2570"/>
                    <a:pt x="1674" y="2767"/>
                  </a:cubicBezTo>
                  <a:cubicBezTo>
                    <a:pt x="1593" y="2813"/>
                    <a:pt x="1558" y="2882"/>
                    <a:pt x="1570" y="2986"/>
                  </a:cubicBezTo>
                  <a:cubicBezTo>
                    <a:pt x="1558" y="2998"/>
                    <a:pt x="1535" y="2998"/>
                    <a:pt x="1535" y="3009"/>
                  </a:cubicBezTo>
                  <a:cubicBezTo>
                    <a:pt x="1479" y="2948"/>
                    <a:pt x="1412" y="2921"/>
                    <a:pt x="1341" y="2921"/>
                  </a:cubicBezTo>
                  <a:cubicBezTo>
                    <a:pt x="1109" y="2921"/>
                    <a:pt x="848" y="3208"/>
                    <a:pt x="866" y="3448"/>
                  </a:cubicBezTo>
                  <a:cubicBezTo>
                    <a:pt x="889" y="3529"/>
                    <a:pt x="946" y="3782"/>
                    <a:pt x="981" y="3909"/>
                  </a:cubicBezTo>
                  <a:cubicBezTo>
                    <a:pt x="1007" y="4037"/>
                    <a:pt x="1126" y="4114"/>
                    <a:pt x="1251" y="4114"/>
                  </a:cubicBezTo>
                  <a:cubicBezTo>
                    <a:pt x="1296" y="4114"/>
                    <a:pt x="1342" y="4104"/>
                    <a:pt x="1385" y="4083"/>
                  </a:cubicBezTo>
                  <a:cubicBezTo>
                    <a:pt x="1558" y="4348"/>
                    <a:pt x="1477" y="4867"/>
                    <a:pt x="1812" y="4971"/>
                  </a:cubicBezTo>
                  <a:cubicBezTo>
                    <a:pt x="1913" y="5133"/>
                    <a:pt x="2003" y="5199"/>
                    <a:pt x="2081" y="5199"/>
                  </a:cubicBezTo>
                  <a:cubicBezTo>
                    <a:pt x="2340" y="5199"/>
                    <a:pt x="2460" y="4466"/>
                    <a:pt x="2389" y="4163"/>
                  </a:cubicBezTo>
                  <a:cubicBezTo>
                    <a:pt x="2459" y="4140"/>
                    <a:pt x="2516" y="4094"/>
                    <a:pt x="2551" y="4025"/>
                  </a:cubicBezTo>
                  <a:cubicBezTo>
                    <a:pt x="2647" y="4094"/>
                    <a:pt x="2724" y="4125"/>
                    <a:pt x="2787" y="4125"/>
                  </a:cubicBezTo>
                  <a:cubicBezTo>
                    <a:pt x="3297" y="4125"/>
                    <a:pt x="2783" y="2049"/>
                    <a:pt x="2609" y="1751"/>
                  </a:cubicBezTo>
                  <a:cubicBezTo>
                    <a:pt x="2482" y="1543"/>
                    <a:pt x="2597" y="1116"/>
                    <a:pt x="2285" y="1058"/>
                  </a:cubicBezTo>
                  <a:cubicBezTo>
                    <a:pt x="2228" y="920"/>
                    <a:pt x="2170" y="735"/>
                    <a:pt x="1985" y="643"/>
                  </a:cubicBezTo>
                  <a:cubicBezTo>
                    <a:pt x="1979" y="448"/>
                    <a:pt x="1816" y="319"/>
                    <a:pt x="1686" y="319"/>
                  </a:cubicBezTo>
                  <a:cubicBezTo>
                    <a:pt x="1585" y="319"/>
                    <a:pt x="1505" y="398"/>
                    <a:pt x="1535" y="585"/>
                  </a:cubicBezTo>
                  <a:cubicBezTo>
                    <a:pt x="1581" y="735"/>
                    <a:pt x="1616" y="874"/>
                    <a:pt x="1697" y="1001"/>
                  </a:cubicBezTo>
                  <a:cubicBezTo>
                    <a:pt x="1591" y="867"/>
                    <a:pt x="1462" y="701"/>
                    <a:pt x="1316" y="701"/>
                  </a:cubicBezTo>
                  <a:cubicBezTo>
                    <a:pt x="1286" y="701"/>
                    <a:pt x="1255" y="708"/>
                    <a:pt x="1224" y="724"/>
                  </a:cubicBezTo>
                  <a:cubicBezTo>
                    <a:pt x="1087" y="548"/>
                    <a:pt x="926" y="175"/>
                    <a:pt x="670" y="175"/>
                  </a:cubicBezTo>
                  <a:cubicBezTo>
                    <a:pt x="623" y="175"/>
                    <a:pt x="573" y="187"/>
                    <a:pt x="519" y="216"/>
                  </a:cubicBezTo>
                  <a:cubicBezTo>
                    <a:pt x="502" y="73"/>
                    <a:pt x="386" y="1"/>
                    <a:pt x="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2"/>
            <p:cNvSpPr/>
            <p:nvPr/>
          </p:nvSpPr>
          <p:spPr>
            <a:xfrm>
              <a:off x="2601750" y="2541600"/>
              <a:ext cx="57350" cy="124425"/>
            </a:xfrm>
            <a:custGeom>
              <a:avLst/>
              <a:gdLst/>
              <a:ahLst/>
              <a:cxnLst/>
              <a:rect l="l" t="t" r="r" b="b"/>
              <a:pathLst>
                <a:path w="2294" h="4977" extrusionOk="0">
                  <a:moveTo>
                    <a:pt x="1595" y="0"/>
                  </a:moveTo>
                  <a:cubicBezTo>
                    <a:pt x="1512" y="0"/>
                    <a:pt x="1432" y="77"/>
                    <a:pt x="1432" y="257"/>
                  </a:cubicBezTo>
                  <a:cubicBezTo>
                    <a:pt x="1409" y="280"/>
                    <a:pt x="1374" y="326"/>
                    <a:pt x="1374" y="384"/>
                  </a:cubicBezTo>
                  <a:cubicBezTo>
                    <a:pt x="1367" y="383"/>
                    <a:pt x="1360" y="383"/>
                    <a:pt x="1353" y="383"/>
                  </a:cubicBezTo>
                  <a:cubicBezTo>
                    <a:pt x="1137" y="383"/>
                    <a:pt x="1034" y="550"/>
                    <a:pt x="1213" y="695"/>
                  </a:cubicBezTo>
                  <a:cubicBezTo>
                    <a:pt x="1213" y="845"/>
                    <a:pt x="1190" y="984"/>
                    <a:pt x="1190" y="1145"/>
                  </a:cubicBezTo>
                  <a:cubicBezTo>
                    <a:pt x="1155" y="1145"/>
                    <a:pt x="1121" y="1122"/>
                    <a:pt x="1074" y="1122"/>
                  </a:cubicBezTo>
                  <a:cubicBezTo>
                    <a:pt x="1033" y="1037"/>
                    <a:pt x="962" y="1002"/>
                    <a:pt x="888" y="1002"/>
                  </a:cubicBezTo>
                  <a:cubicBezTo>
                    <a:pt x="732" y="1002"/>
                    <a:pt x="569" y="1158"/>
                    <a:pt x="670" y="1330"/>
                  </a:cubicBezTo>
                  <a:cubicBezTo>
                    <a:pt x="774" y="1492"/>
                    <a:pt x="774" y="1642"/>
                    <a:pt x="786" y="1838"/>
                  </a:cubicBezTo>
                  <a:cubicBezTo>
                    <a:pt x="717" y="1838"/>
                    <a:pt x="624" y="1873"/>
                    <a:pt x="578" y="1930"/>
                  </a:cubicBezTo>
                  <a:cubicBezTo>
                    <a:pt x="548" y="1922"/>
                    <a:pt x="521" y="1918"/>
                    <a:pt x="495" y="1918"/>
                  </a:cubicBezTo>
                  <a:cubicBezTo>
                    <a:pt x="39" y="1918"/>
                    <a:pt x="171" y="3113"/>
                    <a:pt x="313" y="3211"/>
                  </a:cubicBezTo>
                  <a:cubicBezTo>
                    <a:pt x="543" y="3350"/>
                    <a:pt x="1" y="4146"/>
                    <a:pt x="393" y="4273"/>
                  </a:cubicBezTo>
                  <a:cubicBezTo>
                    <a:pt x="497" y="4562"/>
                    <a:pt x="174" y="4735"/>
                    <a:pt x="370" y="4943"/>
                  </a:cubicBezTo>
                  <a:cubicBezTo>
                    <a:pt x="398" y="4966"/>
                    <a:pt x="433" y="4977"/>
                    <a:pt x="470" y="4977"/>
                  </a:cubicBezTo>
                  <a:cubicBezTo>
                    <a:pt x="540" y="4977"/>
                    <a:pt x="613" y="4938"/>
                    <a:pt x="636" y="4885"/>
                  </a:cubicBezTo>
                  <a:cubicBezTo>
                    <a:pt x="719" y="4947"/>
                    <a:pt x="815" y="4975"/>
                    <a:pt x="913" y="4975"/>
                  </a:cubicBezTo>
                  <a:cubicBezTo>
                    <a:pt x="1128" y="4975"/>
                    <a:pt x="1355" y="4838"/>
                    <a:pt x="1490" y="4608"/>
                  </a:cubicBezTo>
                  <a:cubicBezTo>
                    <a:pt x="1526" y="4626"/>
                    <a:pt x="1565" y="4635"/>
                    <a:pt x="1604" y="4635"/>
                  </a:cubicBezTo>
                  <a:cubicBezTo>
                    <a:pt x="1764" y="4635"/>
                    <a:pt x="1924" y="4496"/>
                    <a:pt x="1905" y="4320"/>
                  </a:cubicBezTo>
                  <a:cubicBezTo>
                    <a:pt x="2079" y="4296"/>
                    <a:pt x="2125" y="4077"/>
                    <a:pt x="1986" y="3973"/>
                  </a:cubicBezTo>
                  <a:cubicBezTo>
                    <a:pt x="1952" y="3812"/>
                    <a:pt x="1894" y="3627"/>
                    <a:pt x="1813" y="3500"/>
                  </a:cubicBezTo>
                  <a:cubicBezTo>
                    <a:pt x="1766" y="3360"/>
                    <a:pt x="1696" y="3306"/>
                    <a:pt x="1621" y="3306"/>
                  </a:cubicBezTo>
                  <a:cubicBezTo>
                    <a:pt x="1454" y="3306"/>
                    <a:pt x="1260" y="3571"/>
                    <a:pt x="1236" y="3754"/>
                  </a:cubicBezTo>
                  <a:cubicBezTo>
                    <a:pt x="1086" y="3777"/>
                    <a:pt x="1017" y="3916"/>
                    <a:pt x="1028" y="4066"/>
                  </a:cubicBezTo>
                  <a:cubicBezTo>
                    <a:pt x="970" y="3962"/>
                    <a:pt x="890" y="3892"/>
                    <a:pt x="786" y="3869"/>
                  </a:cubicBezTo>
                  <a:cubicBezTo>
                    <a:pt x="844" y="3615"/>
                    <a:pt x="890" y="3292"/>
                    <a:pt x="797" y="3027"/>
                  </a:cubicBezTo>
                  <a:cubicBezTo>
                    <a:pt x="970" y="2911"/>
                    <a:pt x="970" y="2634"/>
                    <a:pt x="970" y="2473"/>
                  </a:cubicBezTo>
                  <a:cubicBezTo>
                    <a:pt x="1086" y="2461"/>
                    <a:pt x="1155" y="2357"/>
                    <a:pt x="1201" y="2277"/>
                  </a:cubicBezTo>
                  <a:cubicBezTo>
                    <a:pt x="1386" y="2219"/>
                    <a:pt x="1374" y="2011"/>
                    <a:pt x="1328" y="1873"/>
                  </a:cubicBezTo>
                  <a:cubicBezTo>
                    <a:pt x="1363" y="1815"/>
                    <a:pt x="1363" y="1757"/>
                    <a:pt x="1328" y="1699"/>
                  </a:cubicBezTo>
                  <a:lnTo>
                    <a:pt x="1328" y="1699"/>
                  </a:lnTo>
                  <a:cubicBezTo>
                    <a:pt x="1338" y="1701"/>
                    <a:pt x="1349" y="1702"/>
                    <a:pt x="1359" y="1702"/>
                  </a:cubicBezTo>
                  <a:cubicBezTo>
                    <a:pt x="1467" y="1702"/>
                    <a:pt x="1587" y="1598"/>
                    <a:pt x="1640" y="1503"/>
                  </a:cubicBezTo>
                  <a:cubicBezTo>
                    <a:pt x="1712" y="1544"/>
                    <a:pt x="1771" y="1562"/>
                    <a:pt x="1821" y="1562"/>
                  </a:cubicBezTo>
                  <a:cubicBezTo>
                    <a:pt x="2107" y="1562"/>
                    <a:pt x="2057" y="964"/>
                    <a:pt x="1998" y="718"/>
                  </a:cubicBezTo>
                  <a:cubicBezTo>
                    <a:pt x="2293" y="631"/>
                    <a:pt x="2153" y="346"/>
                    <a:pt x="1843" y="346"/>
                  </a:cubicBezTo>
                  <a:cubicBezTo>
                    <a:pt x="1826" y="346"/>
                    <a:pt x="1808" y="347"/>
                    <a:pt x="1790" y="349"/>
                  </a:cubicBezTo>
                  <a:cubicBezTo>
                    <a:pt x="1790" y="337"/>
                    <a:pt x="1778" y="326"/>
                    <a:pt x="1778" y="314"/>
                  </a:cubicBezTo>
                  <a:cubicBezTo>
                    <a:pt x="1811" y="122"/>
                    <a:pt x="1700" y="0"/>
                    <a:pt x="15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2"/>
            <p:cNvSpPr/>
            <p:nvPr/>
          </p:nvSpPr>
          <p:spPr>
            <a:xfrm>
              <a:off x="2560050" y="2529500"/>
              <a:ext cx="46075" cy="72750"/>
            </a:xfrm>
            <a:custGeom>
              <a:avLst/>
              <a:gdLst/>
              <a:ahLst/>
              <a:cxnLst/>
              <a:rect l="l" t="t" r="r" b="b"/>
              <a:pathLst>
                <a:path w="1843" h="2910" extrusionOk="0">
                  <a:moveTo>
                    <a:pt x="400" y="1"/>
                  </a:moveTo>
                  <a:cubicBezTo>
                    <a:pt x="0" y="1"/>
                    <a:pt x="349" y="2323"/>
                    <a:pt x="388" y="2668"/>
                  </a:cubicBezTo>
                  <a:cubicBezTo>
                    <a:pt x="394" y="2823"/>
                    <a:pt x="523" y="2909"/>
                    <a:pt x="651" y="2909"/>
                  </a:cubicBezTo>
                  <a:cubicBezTo>
                    <a:pt x="753" y="2909"/>
                    <a:pt x="855" y="2855"/>
                    <a:pt x="896" y="2737"/>
                  </a:cubicBezTo>
                  <a:cubicBezTo>
                    <a:pt x="965" y="2495"/>
                    <a:pt x="907" y="2195"/>
                    <a:pt x="907" y="1964"/>
                  </a:cubicBezTo>
                  <a:cubicBezTo>
                    <a:pt x="976" y="1941"/>
                    <a:pt x="1023" y="1906"/>
                    <a:pt x="1069" y="1849"/>
                  </a:cubicBezTo>
                  <a:cubicBezTo>
                    <a:pt x="1128" y="1891"/>
                    <a:pt x="1183" y="1909"/>
                    <a:pt x="1233" y="1909"/>
                  </a:cubicBezTo>
                  <a:cubicBezTo>
                    <a:pt x="1414" y="1909"/>
                    <a:pt x="1518" y="1665"/>
                    <a:pt x="1473" y="1456"/>
                  </a:cubicBezTo>
                  <a:cubicBezTo>
                    <a:pt x="1542" y="1410"/>
                    <a:pt x="1588" y="1329"/>
                    <a:pt x="1588" y="1237"/>
                  </a:cubicBezTo>
                  <a:cubicBezTo>
                    <a:pt x="1842" y="1087"/>
                    <a:pt x="1830" y="290"/>
                    <a:pt x="1473" y="279"/>
                  </a:cubicBezTo>
                  <a:cubicBezTo>
                    <a:pt x="1253" y="348"/>
                    <a:pt x="1219" y="198"/>
                    <a:pt x="1126" y="694"/>
                  </a:cubicBezTo>
                  <a:cubicBezTo>
                    <a:pt x="1069" y="694"/>
                    <a:pt x="1011" y="741"/>
                    <a:pt x="976" y="787"/>
                  </a:cubicBezTo>
                  <a:cubicBezTo>
                    <a:pt x="907" y="637"/>
                    <a:pt x="965" y="383"/>
                    <a:pt x="745" y="325"/>
                  </a:cubicBezTo>
                  <a:cubicBezTo>
                    <a:pt x="593" y="97"/>
                    <a:pt x="481" y="1"/>
                    <a:pt x="4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2"/>
            <p:cNvSpPr/>
            <p:nvPr/>
          </p:nvSpPr>
          <p:spPr>
            <a:xfrm>
              <a:off x="2643600" y="2598175"/>
              <a:ext cx="31225" cy="41100"/>
            </a:xfrm>
            <a:custGeom>
              <a:avLst/>
              <a:gdLst/>
              <a:ahLst/>
              <a:cxnLst/>
              <a:rect l="l" t="t" r="r" b="b"/>
              <a:pathLst>
                <a:path w="1249" h="1644" extrusionOk="0">
                  <a:moveTo>
                    <a:pt x="893" y="1"/>
                  </a:moveTo>
                  <a:cubicBezTo>
                    <a:pt x="843" y="1"/>
                    <a:pt x="784" y="33"/>
                    <a:pt x="716" y="106"/>
                  </a:cubicBezTo>
                  <a:cubicBezTo>
                    <a:pt x="682" y="87"/>
                    <a:pt x="644" y="78"/>
                    <a:pt x="606" y="78"/>
                  </a:cubicBezTo>
                  <a:cubicBezTo>
                    <a:pt x="527" y="78"/>
                    <a:pt x="451" y="117"/>
                    <a:pt x="428" y="187"/>
                  </a:cubicBezTo>
                  <a:cubicBezTo>
                    <a:pt x="1" y="256"/>
                    <a:pt x="428" y="902"/>
                    <a:pt x="278" y="1225"/>
                  </a:cubicBezTo>
                  <a:cubicBezTo>
                    <a:pt x="267" y="1352"/>
                    <a:pt x="382" y="1459"/>
                    <a:pt x="516" y="1459"/>
                  </a:cubicBezTo>
                  <a:cubicBezTo>
                    <a:pt x="529" y="1459"/>
                    <a:pt x="542" y="1458"/>
                    <a:pt x="555" y="1456"/>
                  </a:cubicBezTo>
                  <a:cubicBezTo>
                    <a:pt x="638" y="1588"/>
                    <a:pt x="714" y="1643"/>
                    <a:pt x="781" y="1643"/>
                  </a:cubicBezTo>
                  <a:cubicBezTo>
                    <a:pt x="1145" y="1643"/>
                    <a:pt x="1249" y="1"/>
                    <a:pt x="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2"/>
            <p:cNvSpPr/>
            <p:nvPr/>
          </p:nvSpPr>
          <p:spPr>
            <a:xfrm>
              <a:off x="3397625" y="2612250"/>
              <a:ext cx="62350" cy="73150"/>
            </a:xfrm>
            <a:custGeom>
              <a:avLst/>
              <a:gdLst/>
              <a:ahLst/>
              <a:cxnLst/>
              <a:rect l="l" t="t" r="r" b="b"/>
              <a:pathLst>
                <a:path w="2494" h="2926" extrusionOk="0">
                  <a:moveTo>
                    <a:pt x="619" y="1"/>
                  </a:moveTo>
                  <a:cubicBezTo>
                    <a:pt x="545" y="1"/>
                    <a:pt x="462" y="46"/>
                    <a:pt x="370" y="155"/>
                  </a:cubicBezTo>
                  <a:cubicBezTo>
                    <a:pt x="1" y="339"/>
                    <a:pt x="312" y="870"/>
                    <a:pt x="254" y="1217"/>
                  </a:cubicBezTo>
                  <a:cubicBezTo>
                    <a:pt x="254" y="1391"/>
                    <a:pt x="381" y="1475"/>
                    <a:pt x="513" y="1475"/>
                  </a:cubicBezTo>
                  <a:cubicBezTo>
                    <a:pt x="644" y="1475"/>
                    <a:pt x="780" y="1394"/>
                    <a:pt x="809" y="1240"/>
                  </a:cubicBezTo>
                  <a:cubicBezTo>
                    <a:pt x="878" y="1332"/>
                    <a:pt x="924" y="1470"/>
                    <a:pt x="1039" y="1494"/>
                  </a:cubicBezTo>
                  <a:cubicBezTo>
                    <a:pt x="1062" y="1866"/>
                    <a:pt x="1283" y="2348"/>
                    <a:pt x="1724" y="2348"/>
                  </a:cubicBezTo>
                  <a:cubicBezTo>
                    <a:pt x="1734" y="2348"/>
                    <a:pt x="1745" y="2348"/>
                    <a:pt x="1755" y="2348"/>
                  </a:cubicBezTo>
                  <a:cubicBezTo>
                    <a:pt x="1828" y="2547"/>
                    <a:pt x="1892" y="2926"/>
                    <a:pt x="2127" y="2926"/>
                  </a:cubicBezTo>
                  <a:cubicBezTo>
                    <a:pt x="2151" y="2926"/>
                    <a:pt x="2177" y="2922"/>
                    <a:pt x="2205" y="2913"/>
                  </a:cubicBezTo>
                  <a:cubicBezTo>
                    <a:pt x="2494" y="2706"/>
                    <a:pt x="2101" y="2198"/>
                    <a:pt x="2182" y="1967"/>
                  </a:cubicBezTo>
                  <a:cubicBezTo>
                    <a:pt x="2182" y="1803"/>
                    <a:pt x="2024" y="1718"/>
                    <a:pt x="1860" y="1718"/>
                  </a:cubicBezTo>
                  <a:cubicBezTo>
                    <a:pt x="1817" y="1718"/>
                    <a:pt x="1773" y="1724"/>
                    <a:pt x="1732" y="1736"/>
                  </a:cubicBezTo>
                  <a:cubicBezTo>
                    <a:pt x="1472" y="1518"/>
                    <a:pt x="1652" y="880"/>
                    <a:pt x="1304" y="880"/>
                  </a:cubicBezTo>
                  <a:cubicBezTo>
                    <a:pt x="1265" y="880"/>
                    <a:pt x="1220" y="888"/>
                    <a:pt x="1166" y="905"/>
                  </a:cubicBezTo>
                  <a:cubicBezTo>
                    <a:pt x="1065" y="675"/>
                    <a:pt x="90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2"/>
            <p:cNvSpPr/>
            <p:nvPr/>
          </p:nvSpPr>
          <p:spPr>
            <a:xfrm>
              <a:off x="3412875" y="2731900"/>
              <a:ext cx="37575" cy="26600"/>
            </a:xfrm>
            <a:custGeom>
              <a:avLst/>
              <a:gdLst/>
              <a:ahLst/>
              <a:cxnLst/>
              <a:rect l="l" t="t" r="r" b="b"/>
              <a:pathLst>
                <a:path w="1503" h="1064" extrusionOk="0">
                  <a:moveTo>
                    <a:pt x="775" y="1"/>
                  </a:moveTo>
                  <a:cubicBezTo>
                    <a:pt x="619" y="1"/>
                    <a:pt x="463" y="198"/>
                    <a:pt x="533" y="401"/>
                  </a:cubicBezTo>
                  <a:cubicBezTo>
                    <a:pt x="499" y="401"/>
                    <a:pt x="487" y="390"/>
                    <a:pt x="452" y="390"/>
                  </a:cubicBezTo>
                  <a:cubicBezTo>
                    <a:pt x="441" y="355"/>
                    <a:pt x="429" y="355"/>
                    <a:pt x="429" y="355"/>
                  </a:cubicBezTo>
                  <a:cubicBezTo>
                    <a:pt x="358" y="310"/>
                    <a:pt x="298" y="292"/>
                    <a:pt x="250" y="292"/>
                  </a:cubicBezTo>
                  <a:cubicBezTo>
                    <a:pt x="0" y="292"/>
                    <a:pt x="51" y="788"/>
                    <a:pt x="368" y="788"/>
                  </a:cubicBezTo>
                  <a:cubicBezTo>
                    <a:pt x="388" y="788"/>
                    <a:pt x="408" y="786"/>
                    <a:pt x="429" y="782"/>
                  </a:cubicBezTo>
                  <a:cubicBezTo>
                    <a:pt x="502" y="878"/>
                    <a:pt x="646" y="1063"/>
                    <a:pt x="770" y="1063"/>
                  </a:cubicBezTo>
                  <a:cubicBezTo>
                    <a:pt x="825" y="1063"/>
                    <a:pt x="875" y="1027"/>
                    <a:pt x="914" y="932"/>
                  </a:cubicBezTo>
                  <a:cubicBezTo>
                    <a:pt x="1018" y="909"/>
                    <a:pt x="1087" y="817"/>
                    <a:pt x="1110" y="724"/>
                  </a:cubicBezTo>
                  <a:cubicBezTo>
                    <a:pt x="1114" y="724"/>
                    <a:pt x="1117" y="725"/>
                    <a:pt x="1121" y="725"/>
                  </a:cubicBezTo>
                  <a:cubicBezTo>
                    <a:pt x="1502" y="725"/>
                    <a:pt x="1365" y="146"/>
                    <a:pt x="1054" y="146"/>
                  </a:cubicBezTo>
                  <a:cubicBezTo>
                    <a:pt x="1028" y="146"/>
                    <a:pt x="1000" y="150"/>
                    <a:pt x="972" y="159"/>
                  </a:cubicBezTo>
                  <a:cubicBezTo>
                    <a:pt x="923" y="46"/>
                    <a:pt x="849" y="1"/>
                    <a:pt x="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2"/>
            <p:cNvSpPr/>
            <p:nvPr/>
          </p:nvSpPr>
          <p:spPr>
            <a:xfrm>
              <a:off x="3439425" y="2585925"/>
              <a:ext cx="56350" cy="47725"/>
            </a:xfrm>
            <a:custGeom>
              <a:avLst/>
              <a:gdLst/>
              <a:ahLst/>
              <a:cxnLst/>
              <a:rect l="l" t="t" r="r" b="b"/>
              <a:pathLst>
                <a:path w="2254" h="1909" extrusionOk="0">
                  <a:moveTo>
                    <a:pt x="714" y="0"/>
                  </a:moveTo>
                  <a:cubicBezTo>
                    <a:pt x="603" y="0"/>
                    <a:pt x="507" y="90"/>
                    <a:pt x="533" y="296"/>
                  </a:cubicBezTo>
                  <a:cubicBezTo>
                    <a:pt x="446" y="233"/>
                    <a:pt x="378" y="206"/>
                    <a:pt x="328" y="206"/>
                  </a:cubicBezTo>
                  <a:cubicBezTo>
                    <a:pt x="1" y="206"/>
                    <a:pt x="382" y="1346"/>
                    <a:pt x="642" y="1346"/>
                  </a:cubicBezTo>
                  <a:cubicBezTo>
                    <a:pt x="644" y="1346"/>
                    <a:pt x="646" y="1346"/>
                    <a:pt x="649" y="1346"/>
                  </a:cubicBezTo>
                  <a:cubicBezTo>
                    <a:pt x="949" y="1335"/>
                    <a:pt x="833" y="988"/>
                    <a:pt x="753" y="815"/>
                  </a:cubicBezTo>
                  <a:lnTo>
                    <a:pt x="753" y="815"/>
                  </a:lnTo>
                  <a:cubicBezTo>
                    <a:pt x="810" y="861"/>
                    <a:pt x="891" y="884"/>
                    <a:pt x="949" y="884"/>
                  </a:cubicBezTo>
                  <a:cubicBezTo>
                    <a:pt x="1087" y="884"/>
                    <a:pt x="1180" y="792"/>
                    <a:pt x="1237" y="688"/>
                  </a:cubicBezTo>
                  <a:lnTo>
                    <a:pt x="1283" y="734"/>
                  </a:lnTo>
                  <a:cubicBezTo>
                    <a:pt x="1341" y="1077"/>
                    <a:pt x="1366" y="1350"/>
                    <a:pt x="1556" y="1350"/>
                  </a:cubicBezTo>
                  <a:cubicBezTo>
                    <a:pt x="1595" y="1350"/>
                    <a:pt x="1643" y="1338"/>
                    <a:pt x="1699" y="1312"/>
                  </a:cubicBezTo>
                  <a:cubicBezTo>
                    <a:pt x="1734" y="1323"/>
                    <a:pt x="1757" y="1335"/>
                    <a:pt x="1791" y="1335"/>
                  </a:cubicBezTo>
                  <a:cubicBezTo>
                    <a:pt x="1768" y="1572"/>
                    <a:pt x="1945" y="1908"/>
                    <a:pt x="2093" y="1908"/>
                  </a:cubicBezTo>
                  <a:cubicBezTo>
                    <a:pt x="2160" y="1908"/>
                    <a:pt x="2221" y="1839"/>
                    <a:pt x="2253" y="1658"/>
                  </a:cubicBezTo>
                  <a:cubicBezTo>
                    <a:pt x="2149" y="1429"/>
                    <a:pt x="2195" y="779"/>
                    <a:pt x="1876" y="779"/>
                  </a:cubicBezTo>
                  <a:cubicBezTo>
                    <a:pt x="1841" y="779"/>
                    <a:pt x="1801" y="786"/>
                    <a:pt x="1757" y="804"/>
                  </a:cubicBezTo>
                  <a:cubicBezTo>
                    <a:pt x="1722" y="711"/>
                    <a:pt x="1722" y="584"/>
                    <a:pt x="1618" y="561"/>
                  </a:cubicBezTo>
                  <a:cubicBezTo>
                    <a:pt x="1559" y="338"/>
                    <a:pt x="1442" y="178"/>
                    <a:pt x="1286" y="178"/>
                  </a:cubicBezTo>
                  <a:cubicBezTo>
                    <a:pt x="1200" y="178"/>
                    <a:pt x="1102" y="227"/>
                    <a:pt x="995" y="342"/>
                  </a:cubicBezTo>
                  <a:cubicBezTo>
                    <a:pt x="1001" y="128"/>
                    <a:pt x="847" y="0"/>
                    <a:pt x="7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2"/>
            <p:cNvSpPr/>
            <p:nvPr/>
          </p:nvSpPr>
          <p:spPr>
            <a:xfrm>
              <a:off x="3350400" y="2830400"/>
              <a:ext cx="25850" cy="32750"/>
            </a:xfrm>
            <a:custGeom>
              <a:avLst/>
              <a:gdLst/>
              <a:ahLst/>
              <a:cxnLst/>
              <a:rect l="l" t="t" r="r" b="b"/>
              <a:pathLst>
                <a:path w="1034" h="1310" extrusionOk="0">
                  <a:moveTo>
                    <a:pt x="348" y="0"/>
                  </a:moveTo>
                  <a:cubicBezTo>
                    <a:pt x="165" y="0"/>
                    <a:pt x="1" y="281"/>
                    <a:pt x="216" y="455"/>
                  </a:cubicBezTo>
                  <a:cubicBezTo>
                    <a:pt x="54" y="720"/>
                    <a:pt x="343" y="1263"/>
                    <a:pt x="620" y="1309"/>
                  </a:cubicBezTo>
                  <a:cubicBezTo>
                    <a:pt x="622" y="1309"/>
                    <a:pt x="624" y="1309"/>
                    <a:pt x="626" y="1309"/>
                  </a:cubicBezTo>
                  <a:cubicBezTo>
                    <a:pt x="1033" y="1309"/>
                    <a:pt x="803" y="201"/>
                    <a:pt x="551" y="155"/>
                  </a:cubicBezTo>
                  <a:cubicBezTo>
                    <a:pt x="495" y="44"/>
                    <a:pt x="420" y="0"/>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2"/>
            <p:cNvSpPr/>
            <p:nvPr/>
          </p:nvSpPr>
          <p:spPr>
            <a:xfrm>
              <a:off x="3236650" y="2801725"/>
              <a:ext cx="120900" cy="140050"/>
            </a:xfrm>
            <a:custGeom>
              <a:avLst/>
              <a:gdLst/>
              <a:ahLst/>
              <a:cxnLst/>
              <a:rect l="l" t="t" r="r" b="b"/>
              <a:pathLst>
                <a:path w="4836" h="5602" extrusionOk="0">
                  <a:moveTo>
                    <a:pt x="3831" y="2629"/>
                  </a:moveTo>
                  <a:cubicBezTo>
                    <a:pt x="3831" y="2641"/>
                    <a:pt x="3842" y="2641"/>
                    <a:pt x="3842" y="2664"/>
                  </a:cubicBezTo>
                  <a:lnTo>
                    <a:pt x="3796" y="2710"/>
                  </a:lnTo>
                  <a:cubicBezTo>
                    <a:pt x="3785" y="2710"/>
                    <a:pt x="3773" y="2698"/>
                    <a:pt x="3773" y="2687"/>
                  </a:cubicBezTo>
                  <a:lnTo>
                    <a:pt x="3831" y="2629"/>
                  </a:lnTo>
                  <a:close/>
                  <a:moveTo>
                    <a:pt x="3681" y="2722"/>
                  </a:moveTo>
                  <a:cubicBezTo>
                    <a:pt x="3692" y="2745"/>
                    <a:pt x="3692" y="2756"/>
                    <a:pt x="3692" y="2779"/>
                  </a:cubicBezTo>
                  <a:cubicBezTo>
                    <a:pt x="3692" y="2756"/>
                    <a:pt x="3681" y="2745"/>
                    <a:pt x="3681" y="2722"/>
                  </a:cubicBezTo>
                  <a:close/>
                  <a:moveTo>
                    <a:pt x="148" y="1"/>
                  </a:moveTo>
                  <a:cubicBezTo>
                    <a:pt x="58" y="1"/>
                    <a:pt x="1" y="76"/>
                    <a:pt x="45" y="275"/>
                  </a:cubicBezTo>
                  <a:cubicBezTo>
                    <a:pt x="287" y="517"/>
                    <a:pt x="245" y="1647"/>
                    <a:pt x="628" y="1647"/>
                  </a:cubicBezTo>
                  <a:cubicBezTo>
                    <a:pt x="701" y="1647"/>
                    <a:pt x="790" y="1606"/>
                    <a:pt x="899" y="1510"/>
                  </a:cubicBezTo>
                  <a:cubicBezTo>
                    <a:pt x="979" y="1703"/>
                    <a:pt x="1036" y="2052"/>
                    <a:pt x="1313" y="2052"/>
                  </a:cubicBezTo>
                  <a:cubicBezTo>
                    <a:pt x="1317" y="2052"/>
                    <a:pt x="1322" y="2052"/>
                    <a:pt x="1326" y="2052"/>
                  </a:cubicBezTo>
                  <a:cubicBezTo>
                    <a:pt x="1404" y="2237"/>
                    <a:pt x="1465" y="2576"/>
                    <a:pt x="1682" y="2576"/>
                  </a:cubicBezTo>
                  <a:cubicBezTo>
                    <a:pt x="1723" y="2576"/>
                    <a:pt x="1769" y="2564"/>
                    <a:pt x="1822" y="2537"/>
                  </a:cubicBezTo>
                  <a:cubicBezTo>
                    <a:pt x="1822" y="2696"/>
                    <a:pt x="1943" y="2836"/>
                    <a:pt x="2080" y="2836"/>
                  </a:cubicBezTo>
                  <a:cubicBezTo>
                    <a:pt x="2132" y="2836"/>
                    <a:pt x="2187" y="2816"/>
                    <a:pt x="2238" y="2768"/>
                  </a:cubicBezTo>
                  <a:cubicBezTo>
                    <a:pt x="2298" y="2888"/>
                    <a:pt x="2385" y="3044"/>
                    <a:pt x="2528" y="3044"/>
                  </a:cubicBezTo>
                  <a:cubicBezTo>
                    <a:pt x="2550" y="3044"/>
                    <a:pt x="2572" y="3041"/>
                    <a:pt x="2596" y="3033"/>
                  </a:cubicBezTo>
                  <a:cubicBezTo>
                    <a:pt x="2642" y="3091"/>
                    <a:pt x="2688" y="3137"/>
                    <a:pt x="2757" y="3149"/>
                  </a:cubicBezTo>
                  <a:cubicBezTo>
                    <a:pt x="2824" y="3426"/>
                    <a:pt x="2827" y="4075"/>
                    <a:pt x="3215" y="4075"/>
                  </a:cubicBezTo>
                  <a:cubicBezTo>
                    <a:pt x="3231" y="4075"/>
                    <a:pt x="3248" y="4074"/>
                    <a:pt x="3265" y="4072"/>
                  </a:cubicBezTo>
                  <a:lnTo>
                    <a:pt x="3265" y="4072"/>
                  </a:lnTo>
                  <a:cubicBezTo>
                    <a:pt x="3239" y="4437"/>
                    <a:pt x="3645" y="5601"/>
                    <a:pt x="3981" y="5601"/>
                  </a:cubicBezTo>
                  <a:cubicBezTo>
                    <a:pt x="4090" y="5601"/>
                    <a:pt x="4193" y="5476"/>
                    <a:pt x="4270" y="5157"/>
                  </a:cubicBezTo>
                  <a:cubicBezTo>
                    <a:pt x="4096" y="4603"/>
                    <a:pt x="3935" y="4061"/>
                    <a:pt x="3819" y="3495"/>
                  </a:cubicBezTo>
                  <a:cubicBezTo>
                    <a:pt x="3912" y="3426"/>
                    <a:pt x="3866" y="3149"/>
                    <a:pt x="3866" y="3045"/>
                  </a:cubicBezTo>
                  <a:lnTo>
                    <a:pt x="3866" y="3045"/>
                  </a:lnTo>
                  <a:cubicBezTo>
                    <a:pt x="3916" y="3096"/>
                    <a:pt x="3974" y="3118"/>
                    <a:pt x="4030" y="3118"/>
                  </a:cubicBezTo>
                  <a:cubicBezTo>
                    <a:pt x="4178" y="3118"/>
                    <a:pt x="4311" y="2966"/>
                    <a:pt x="4270" y="2791"/>
                  </a:cubicBezTo>
                  <a:lnTo>
                    <a:pt x="4270" y="2791"/>
                  </a:lnTo>
                  <a:cubicBezTo>
                    <a:pt x="4316" y="2814"/>
                    <a:pt x="4362" y="2825"/>
                    <a:pt x="4397" y="2825"/>
                  </a:cubicBezTo>
                  <a:cubicBezTo>
                    <a:pt x="4420" y="2906"/>
                    <a:pt x="4431" y="2976"/>
                    <a:pt x="4500" y="2999"/>
                  </a:cubicBezTo>
                  <a:cubicBezTo>
                    <a:pt x="4534" y="3058"/>
                    <a:pt x="4582" y="3083"/>
                    <a:pt x="4630" y="3083"/>
                  </a:cubicBezTo>
                  <a:cubicBezTo>
                    <a:pt x="4732" y="3083"/>
                    <a:pt x="4835" y="2974"/>
                    <a:pt x="4812" y="2849"/>
                  </a:cubicBezTo>
                  <a:cubicBezTo>
                    <a:pt x="4662" y="2560"/>
                    <a:pt x="4650" y="2179"/>
                    <a:pt x="4604" y="1879"/>
                  </a:cubicBezTo>
                  <a:cubicBezTo>
                    <a:pt x="4581" y="1821"/>
                    <a:pt x="4523" y="1775"/>
                    <a:pt x="4466" y="1775"/>
                  </a:cubicBezTo>
                  <a:cubicBezTo>
                    <a:pt x="4423" y="1683"/>
                    <a:pt x="4330" y="1633"/>
                    <a:pt x="4240" y="1633"/>
                  </a:cubicBezTo>
                  <a:cubicBezTo>
                    <a:pt x="4160" y="1633"/>
                    <a:pt x="4082" y="1671"/>
                    <a:pt x="4039" y="1752"/>
                  </a:cubicBezTo>
                  <a:cubicBezTo>
                    <a:pt x="3960" y="1684"/>
                    <a:pt x="3896" y="1655"/>
                    <a:pt x="3845" y="1655"/>
                  </a:cubicBezTo>
                  <a:cubicBezTo>
                    <a:pt x="3611" y="1655"/>
                    <a:pt x="3644" y="2257"/>
                    <a:pt x="3739" y="2456"/>
                  </a:cubicBezTo>
                  <a:cubicBezTo>
                    <a:pt x="3681" y="2514"/>
                    <a:pt x="3658" y="2595"/>
                    <a:pt x="3681" y="2687"/>
                  </a:cubicBezTo>
                  <a:cubicBezTo>
                    <a:pt x="3607" y="2604"/>
                    <a:pt x="3539" y="2570"/>
                    <a:pt x="3480" y="2570"/>
                  </a:cubicBezTo>
                  <a:cubicBezTo>
                    <a:pt x="3293" y="2570"/>
                    <a:pt x="3201" y="2917"/>
                    <a:pt x="3288" y="3137"/>
                  </a:cubicBezTo>
                  <a:cubicBezTo>
                    <a:pt x="3126" y="2813"/>
                    <a:pt x="3268" y="1982"/>
                    <a:pt x="2813" y="1982"/>
                  </a:cubicBezTo>
                  <a:cubicBezTo>
                    <a:pt x="2782" y="1982"/>
                    <a:pt x="2748" y="1986"/>
                    <a:pt x="2711" y="1994"/>
                  </a:cubicBezTo>
                  <a:cubicBezTo>
                    <a:pt x="2675" y="1865"/>
                    <a:pt x="2558" y="1785"/>
                    <a:pt x="2442" y="1785"/>
                  </a:cubicBezTo>
                  <a:cubicBezTo>
                    <a:pt x="2372" y="1785"/>
                    <a:pt x="2302" y="1814"/>
                    <a:pt x="2250" y="1879"/>
                  </a:cubicBezTo>
                  <a:cubicBezTo>
                    <a:pt x="2204" y="1834"/>
                    <a:pt x="2145" y="1802"/>
                    <a:pt x="2087" y="1802"/>
                  </a:cubicBezTo>
                  <a:cubicBezTo>
                    <a:pt x="2072" y="1802"/>
                    <a:pt x="2057" y="1805"/>
                    <a:pt x="2042" y="1810"/>
                  </a:cubicBezTo>
                  <a:cubicBezTo>
                    <a:pt x="1959" y="1685"/>
                    <a:pt x="1885" y="1467"/>
                    <a:pt x="1719" y="1467"/>
                  </a:cubicBezTo>
                  <a:cubicBezTo>
                    <a:pt x="1701" y="1467"/>
                    <a:pt x="1682" y="1469"/>
                    <a:pt x="1661" y="1475"/>
                  </a:cubicBezTo>
                  <a:cubicBezTo>
                    <a:pt x="1603" y="1371"/>
                    <a:pt x="1545" y="1256"/>
                    <a:pt x="1418" y="1233"/>
                  </a:cubicBezTo>
                  <a:cubicBezTo>
                    <a:pt x="1303" y="979"/>
                    <a:pt x="1211" y="505"/>
                    <a:pt x="864" y="448"/>
                  </a:cubicBezTo>
                  <a:cubicBezTo>
                    <a:pt x="811" y="394"/>
                    <a:pt x="738" y="361"/>
                    <a:pt x="665" y="361"/>
                  </a:cubicBezTo>
                  <a:cubicBezTo>
                    <a:pt x="626" y="361"/>
                    <a:pt x="588" y="370"/>
                    <a:pt x="553" y="390"/>
                  </a:cubicBezTo>
                  <a:cubicBezTo>
                    <a:pt x="524" y="197"/>
                    <a:pt x="293" y="1"/>
                    <a:pt x="1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2"/>
            <p:cNvSpPr/>
            <p:nvPr/>
          </p:nvSpPr>
          <p:spPr>
            <a:xfrm>
              <a:off x="3050200" y="2730750"/>
              <a:ext cx="90050" cy="83850"/>
            </a:xfrm>
            <a:custGeom>
              <a:avLst/>
              <a:gdLst/>
              <a:ahLst/>
              <a:cxnLst/>
              <a:rect l="l" t="t" r="r" b="b"/>
              <a:pathLst>
                <a:path w="3602" h="3354" extrusionOk="0">
                  <a:moveTo>
                    <a:pt x="574" y="1"/>
                  </a:moveTo>
                  <a:cubicBezTo>
                    <a:pt x="515" y="1"/>
                    <a:pt x="454" y="52"/>
                    <a:pt x="393" y="170"/>
                  </a:cubicBezTo>
                  <a:cubicBezTo>
                    <a:pt x="0" y="263"/>
                    <a:pt x="220" y="793"/>
                    <a:pt x="220" y="1070"/>
                  </a:cubicBezTo>
                  <a:cubicBezTo>
                    <a:pt x="162" y="1405"/>
                    <a:pt x="323" y="1832"/>
                    <a:pt x="358" y="2190"/>
                  </a:cubicBezTo>
                  <a:cubicBezTo>
                    <a:pt x="404" y="2421"/>
                    <a:pt x="289" y="2813"/>
                    <a:pt x="623" y="2871"/>
                  </a:cubicBezTo>
                  <a:cubicBezTo>
                    <a:pt x="693" y="3056"/>
                    <a:pt x="947" y="2975"/>
                    <a:pt x="1108" y="3044"/>
                  </a:cubicBezTo>
                  <a:cubicBezTo>
                    <a:pt x="1119" y="3046"/>
                    <a:pt x="1130" y="3047"/>
                    <a:pt x="1141" y="3047"/>
                  </a:cubicBezTo>
                  <a:cubicBezTo>
                    <a:pt x="1186" y="3047"/>
                    <a:pt x="1226" y="3031"/>
                    <a:pt x="1235" y="3021"/>
                  </a:cubicBezTo>
                  <a:cubicBezTo>
                    <a:pt x="1249" y="3196"/>
                    <a:pt x="1411" y="3354"/>
                    <a:pt x="1532" y="3354"/>
                  </a:cubicBezTo>
                  <a:cubicBezTo>
                    <a:pt x="1610" y="3354"/>
                    <a:pt x="1671" y="3287"/>
                    <a:pt x="1662" y="3114"/>
                  </a:cubicBezTo>
                  <a:lnTo>
                    <a:pt x="1662" y="3114"/>
                  </a:lnTo>
                  <a:cubicBezTo>
                    <a:pt x="1673" y="3116"/>
                    <a:pt x="1684" y="3118"/>
                    <a:pt x="1695" y="3118"/>
                  </a:cubicBezTo>
                  <a:cubicBezTo>
                    <a:pt x="1778" y="3118"/>
                    <a:pt x="1863" y="3046"/>
                    <a:pt x="1893" y="2975"/>
                  </a:cubicBezTo>
                  <a:cubicBezTo>
                    <a:pt x="1932" y="3019"/>
                    <a:pt x="1991" y="3040"/>
                    <a:pt x="2050" y="3040"/>
                  </a:cubicBezTo>
                  <a:cubicBezTo>
                    <a:pt x="2130" y="3040"/>
                    <a:pt x="2211" y="3002"/>
                    <a:pt x="2251" y="2929"/>
                  </a:cubicBezTo>
                  <a:cubicBezTo>
                    <a:pt x="2322" y="3005"/>
                    <a:pt x="2414" y="3043"/>
                    <a:pt x="2504" y="3043"/>
                  </a:cubicBezTo>
                  <a:cubicBezTo>
                    <a:pt x="2618" y="3043"/>
                    <a:pt x="2729" y="2982"/>
                    <a:pt x="2794" y="2860"/>
                  </a:cubicBezTo>
                  <a:cubicBezTo>
                    <a:pt x="2976" y="3157"/>
                    <a:pt x="3117" y="3274"/>
                    <a:pt x="3222" y="3274"/>
                  </a:cubicBezTo>
                  <a:cubicBezTo>
                    <a:pt x="3602" y="3274"/>
                    <a:pt x="3493" y="1726"/>
                    <a:pt x="3111" y="1726"/>
                  </a:cubicBezTo>
                  <a:cubicBezTo>
                    <a:pt x="3041" y="1726"/>
                    <a:pt x="2961" y="1778"/>
                    <a:pt x="2874" y="1902"/>
                  </a:cubicBezTo>
                  <a:cubicBezTo>
                    <a:pt x="2840" y="1925"/>
                    <a:pt x="2817" y="1936"/>
                    <a:pt x="2794" y="1959"/>
                  </a:cubicBezTo>
                  <a:cubicBezTo>
                    <a:pt x="2724" y="1816"/>
                    <a:pt x="2631" y="1757"/>
                    <a:pt x="2545" y="1757"/>
                  </a:cubicBezTo>
                  <a:cubicBezTo>
                    <a:pt x="2389" y="1757"/>
                    <a:pt x="2257" y="1952"/>
                    <a:pt x="2332" y="2190"/>
                  </a:cubicBezTo>
                  <a:cubicBezTo>
                    <a:pt x="2332" y="2190"/>
                    <a:pt x="2320" y="2190"/>
                    <a:pt x="2320" y="2213"/>
                  </a:cubicBezTo>
                  <a:cubicBezTo>
                    <a:pt x="2264" y="2138"/>
                    <a:pt x="2153" y="2087"/>
                    <a:pt x="2051" y="2087"/>
                  </a:cubicBezTo>
                  <a:cubicBezTo>
                    <a:pt x="1965" y="2087"/>
                    <a:pt x="1884" y="2123"/>
                    <a:pt x="1847" y="2213"/>
                  </a:cubicBezTo>
                  <a:cubicBezTo>
                    <a:pt x="1789" y="2132"/>
                    <a:pt x="1732" y="2052"/>
                    <a:pt x="1628" y="1982"/>
                  </a:cubicBezTo>
                  <a:cubicBezTo>
                    <a:pt x="1592" y="1946"/>
                    <a:pt x="1545" y="1930"/>
                    <a:pt x="1498" y="1930"/>
                  </a:cubicBezTo>
                  <a:cubicBezTo>
                    <a:pt x="1425" y="1930"/>
                    <a:pt x="1351" y="1970"/>
                    <a:pt x="1316" y="2040"/>
                  </a:cubicBezTo>
                  <a:cubicBezTo>
                    <a:pt x="1217" y="1793"/>
                    <a:pt x="924" y="1"/>
                    <a:pt x="5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2"/>
            <p:cNvSpPr/>
            <p:nvPr/>
          </p:nvSpPr>
          <p:spPr>
            <a:xfrm>
              <a:off x="3003650" y="2748500"/>
              <a:ext cx="58725" cy="47100"/>
            </a:xfrm>
            <a:custGeom>
              <a:avLst/>
              <a:gdLst/>
              <a:ahLst/>
              <a:cxnLst/>
              <a:rect l="l" t="t" r="r" b="b"/>
              <a:pathLst>
                <a:path w="2349" h="1884" extrusionOk="0">
                  <a:moveTo>
                    <a:pt x="1387" y="0"/>
                  </a:moveTo>
                  <a:cubicBezTo>
                    <a:pt x="1305" y="0"/>
                    <a:pt x="1227" y="53"/>
                    <a:pt x="1227" y="153"/>
                  </a:cubicBezTo>
                  <a:cubicBezTo>
                    <a:pt x="1216" y="176"/>
                    <a:pt x="1181" y="199"/>
                    <a:pt x="1181" y="245"/>
                  </a:cubicBezTo>
                  <a:cubicBezTo>
                    <a:pt x="1066" y="291"/>
                    <a:pt x="985" y="418"/>
                    <a:pt x="1008" y="534"/>
                  </a:cubicBezTo>
                  <a:lnTo>
                    <a:pt x="927" y="580"/>
                  </a:lnTo>
                  <a:cubicBezTo>
                    <a:pt x="864" y="552"/>
                    <a:pt x="808" y="540"/>
                    <a:pt x="759" y="540"/>
                  </a:cubicBezTo>
                  <a:cubicBezTo>
                    <a:pt x="539" y="540"/>
                    <a:pt x="456" y="787"/>
                    <a:pt x="466" y="1042"/>
                  </a:cubicBezTo>
                  <a:cubicBezTo>
                    <a:pt x="1" y="1060"/>
                    <a:pt x="356" y="1883"/>
                    <a:pt x="663" y="1883"/>
                  </a:cubicBezTo>
                  <a:cubicBezTo>
                    <a:pt x="744" y="1883"/>
                    <a:pt x="823" y="1825"/>
                    <a:pt x="881" y="1676"/>
                  </a:cubicBezTo>
                  <a:cubicBezTo>
                    <a:pt x="888" y="1677"/>
                    <a:pt x="895" y="1677"/>
                    <a:pt x="902" y="1677"/>
                  </a:cubicBezTo>
                  <a:cubicBezTo>
                    <a:pt x="1039" y="1677"/>
                    <a:pt x="1116" y="1568"/>
                    <a:pt x="1204" y="1469"/>
                  </a:cubicBezTo>
                  <a:cubicBezTo>
                    <a:pt x="1268" y="1579"/>
                    <a:pt x="1375" y="1629"/>
                    <a:pt x="1481" y="1629"/>
                  </a:cubicBezTo>
                  <a:cubicBezTo>
                    <a:pt x="1663" y="1629"/>
                    <a:pt x="1840" y="1483"/>
                    <a:pt x="1781" y="1249"/>
                  </a:cubicBezTo>
                  <a:lnTo>
                    <a:pt x="1781" y="1249"/>
                  </a:lnTo>
                  <a:cubicBezTo>
                    <a:pt x="1806" y="1254"/>
                    <a:pt x="1829" y="1256"/>
                    <a:pt x="1851" y="1256"/>
                  </a:cubicBezTo>
                  <a:cubicBezTo>
                    <a:pt x="2348" y="1256"/>
                    <a:pt x="1960" y="151"/>
                    <a:pt x="1562" y="118"/>
                  </a:cubicBezTo>
                  <a:cubicBezTo>
                    <a:pt x="1530" y="38"/>
                    <a:pt x="1457" y="0"/>
                    <a:pt x="13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2"/>
            <p:cNvSpPr/>
            <p:nvPr/>
          </p:nvSpPr>
          <p:spPr>
            <a:xfrm>
              <a:off x="2977225" y="2747600"/>
              <a:ext cx="31450" cy="33000"/>
            </a:xfrm>
            <a:custGeom>
              <a:avLst/>
              <a:gdLst/>
              <a:ahLst/>
              <a:cxnLst/>
              <a:rect l="l" t="t" r="r" b="b"/>
              <a:pathLst>
                <a:path w="1258" h="1320" extrusionOk="0">
                  <a:moveTo>
                    <a:pt x="992" y="304"/>
                  </a:moveTo>
                  <a:cubicBezTo>
                    <a:pt x="957" y="339"/>
                    <a:pt x="992" y="396"/>
                    <a:pt x="992" y="420"/>
                  </a:cubicBezTo>
                  <a:lnTo>
                    <a:pt x="992" y="443"/>
                  </a:lnTo>
                  <a:cubicBezTo>
                    <a:pt x="969" y="443"/>
                    <a:pt x="958" y="443"/>
                    <a:pt x="947" y="422"/>
                  </a:cubicBezTo>
                  <a:lnTo>
                    <a:pt x="947" y="422"/>
                  </a:lnTo>
                  <a:cubicBezTo>
                    <a:pt x="953" y="425"/>
                    <a:pt x="960" y="427"/>
                    <a:pt x="968" y="427"/>
                  </a:cubicBezTo>
                  <a:cubicBezTo>
                    <a:pt x="976" y="427"/>
                    <a:pt x="984" y="425"/>
                    <a:pt x="992" y="420"/>
                  </a:cubicBezTo>
                  <a:lnTo>
                    <a:pt x="945" y="420"/>
                  </a:lnTo>
                  <a:cubicBezTo>
                    <a:pt x="946" y="420"/>
                    <a:pt x="946" y="421"/>
                    <a:pt x="947" y="422"/>
                  </a:cubicBezTo>
                  <a:lnTo>
                    <a:pt x="947" y="422"/>
                  </a:lnTo>
                  <a:cubicBezTo>
                    <a:pt x="927" y="412"/>
                    <a:pt x="911" y="389"/>
                    <a:pt x="911" y="362"/>
                  </a:cubicBezTo>
                  <a:cubicBezTo>
                    <a:pt x="934" y="339"/>
                    <a:pt x="957" y="327"/>
                    <a:pt x="992" y="304"/>
                  </a:cubicBezTo>
                  <a:close/>
                  <a:moveTo>
                    <a:pt x="1061" y="304"/>
                  </a:moveTo>
                  <a:cubicBezTo>
                    <a:pt x="1084" y="327"/>
                    <a:pt x="1119" y="339"/>
                    <a:pt x="1130" y="362"/>
                  </a:cubicBezTo>
                  <a:cubicBezTo>
                    <a:pt x="1119" y="408"/>
                    <a:pt x="1084" y="443"/>
                    <a:pt x="1049" y="443"/>
                  </a:cubicBezTo>
                  <a:cubicBezTo>
                    <a:pt x="1061" y="408"/>
                    <a:pt x="1084" y="350"/>
                    <a:pt x="1061" y="304"/>
                  </a:cubicBezTo>
                  <a:close/>
                  <a:moveTo>
                    <a:pt x="284" y="0"/>
                  </a:moveTo>
                  <a:cubicBezTo>
                    <a:pt x="146" y="0"/>
                    <a:pt x="1" y="126"/>
                    <a:pt x="34" y="281"/>
                  </a:cubicBezTo>
                  <a:cubicBezTo>
                    <a:pt x="43" y="451"/>
                    <a:pt x="148" y="818"/>
                    <a:pt x="370" y="818"/>
                  </a:cubicBezTo>
                  <a:cubicBezTo>
                    <a:pt x="405" y="818"/>
                    <a:pt x="443" y="809"/>
                    <a:pt x="484" y="789"/>
                  </a:cubicBezTo>
                  <a:cubicBezTo>
                    <a:pt x="609" y="1156"/>
                    <a:pt x="816" y="1319"/>
                    <a:pt x="961" y="1319"/>
                  </a:cubicBezTo>
                  <a:cubicBezTo>
                    <a:pt x="1150" y="1319"/>
                    <a:pt x="1237" y="1044"/>
                    <a:pt x="911" y="581"/>
                  </a:cubicBezTo>
                  <a:lnTo>
                    <a:pt x="911" y="581"/>
                  </a:lnTo>
                  <a:cubicBezTo>
                    <a:pt x="945" y="616"/>
                    <a:pt x="992" y="627"/>
                    <a:pt x="1026" y="627"/>
                  </a:cubicBezTo>
                  <a:cubicBezTo>
                    <a:pt x="1176" y="627"/>
                    <a:pt x="1234" y="500"/>
                    <a:pt x="1234" y="362"/>
                  </a:cubicBezTo>
                  <a:cubicBezTo>
                    <a:pt x="1257" y="209"/>
                    <a:pt x="1143" y="131"/>
                    <a:pt x="1030" y="131"/>
                  </a:cubicBezTo>
                  <a:cubicBezTo>
                    <a:pt x="921" y="131"/>
                    <a:pt x="813" y="203"/>
                    <a:pt x="830" y="350"/>
                  </a:cubicBezTo>
                  <a:cubicBezTo>
                    <a:pt x="784" y="221"/>
                    <a:pt x="701" y="33"/>
                    <a:pt x="558" y="33"/>
                  </a:cubicBezTo>
                  <a:cubicBezTo>
                    <a:pt x="522" y="33"/>
                    <a:pt x="482" y="45"/>
                    <a:pt x="438" y="73"/>
                  </a:cubicBezTo>
                  <a:cubicBezTo>
                    <a:pt x="397" y="22"/>
                    <a:pt x="341" y="0"/>
                    <a:pt x="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2"/>
            <p:cNvSpPr/>
            <p:nvPr/>
          </p:nvSpPr>
          <p:spPr>
            <a:xfrm>
              <a:off x="2868675" y="2583600"/>
              <a:ext cx="110550" cy="212175"/>
            </a:xfrm>
            <a:custGeom>
              <a:avLst/>
              <a:gdLst/>
              <a:ahLst/>
              <a:cxnLst/>
              <a:rect l="l" t="t" r="r" b="b"/>
              <a:pathLst>
                <a:path w="4422" h="8487" extrusionOk="0">
                  <a:moveTo>
                    <a:pt x="2702" y="6599"/>
                  </a:moveTo>
                  <a:lnTo>
                    <a:pt x="2713" y="6610"/>
                  </a:lnTo>
                  <a:cubicBezTo>
                    <a:pt x="2702" y="6610"/>
                    <a:pt x="2702" y="6599"/>
                    <a:pt x="2702" y="6599"/>
                  </a:cubicBezTo>
                  <a:close/>
                  <a:moveTo>
                    <a:pt x="692" y="1"/>
                  </a:moveTo>
                  <a:cubicBezTo>
                    <a:pt x="524" y="1"/>
                    <a:pt x="330" y="259"/>
                    <a:pt x="382" y="666"/>
                  </a:cubicBezTo>
                  <a:cubicBezTo>
                    <a:pt x="162" y="770"/>
                    <a:pt x="197" y="1070"/>
                    <a:pt x="209" y="1243"/>
                  </a:cubicBezTo>
                  <a:cubicBezTo>
                    <a:pt x="255" y="1439"/>
                    <a:pt x="1" y="1658"/>
                    <a:pt x="232" y="1832"/>
                  </a:cubicBezTo>
                  <a:cubicBezTo>
                    <a:pt x="255" y="1843"/>
                    <a:pt x="266" y="1843"/>
                    <a:pt x="289" y="1866"/>
                  </a:cubicBezTo>
                  <a:cubicBezTo>
                    <a:pt x="271" y="2100"/>
                    <a:pt x="465" y="2661"/>
                    <a:pt x="754" y="2661"/>
                  </a:cubicBezTo>
                  <a:cubicBezTo>
                    <a:pt x="822" y="2661"/>
                    <a:pt x="894" y="2631"/>
                    <a:pt x="970" y="2559"/>
                  </a:cubicBezTo>
                  <a:cubicBezTo>
                    <a:pt x="1028" y="2755"/>
                    <a:pt x="982" y="3090"/>
                    <a:pt x="1271" y="3136"/>
                  </a:cubicBezTo>
                  <a:cubicBezTo>
                    <a:pt x="1213" y="3367"/>
                    <a:pt x="1247" y="3667"/>
                    <a:pt x="1236" y="3921"/>
                  </a:cubicBezTo>
                  <a:cubicBezTo>
                    <a:pt x="1178" y="3944"/>
                    <a:pt x="1132" y="3979"/>
                    <a:pt x="1086" y="4036"/>
                  </a:cubicBezTo>
                  <a:cubicBezTo>
                    <a:pt x="1063" y="3944"/>
                    <a:pt x="1017" y="3828"/>
                    <a:pt x="901" y="3828"/>
                  </a:cubicBezTo>
                  <a:cubicBezTo>
                    <a:pt x="868" y="3791"/>
                    <a:pt x="828" y="3775"/>
                    <a:pt x="788" y="3775"/>
                  </a:cubicBezTo>
                  <a:cubicBezTo>
                    <a:pt x="716" y="3775"/>
                    <a:pt x="646" y="3828"/>
                    <a:pt x="624" y="3909"/>
                  </a:cubicBezTo>
                  <a:cubicBezTo>
                    <a:pt x="634" y="4290"/>
                    <a:pt x="583" y="5750"/>
                    <a:pt x="1091" y="5750"/>
                  </a:cubicBezTo>
                  <a:cubicBezTo>
                    <a:pt x="1168" y="5750"/>
                    <a:pt x="1258" y="5717"/>
                    <a:pt x="1363" y="5641"/>
                  </a:cubicBezTo>
                  <a:cubicBezTo>
                    <a:pt x="1628" y="6001"/>
                    <a:pt x="1698" y="6768"/>
                    <a:pt x="2153" y="6768"/>
                  </a:cubicBezTo>
                  <a:cubicBezTo>
                    <a:pt x="2194" y="6768"/>
                    <a:pt x="2239" y="6762"/>
                    <a:pt x="2286" y="6749"/>
                  </a:cubicBezTo>
                  <a:lnTo>
                    <a:pt x="2286" y="6749"/>
                  </a:lnTo>
                  <a:cubicBezTo>
                    <a:pt x="2275" y="7155"/>
                    <a:pt x="1930" y="8293"/>
                    <a:pt x="2573" y="8293"/>
                  </a:cubicBezTo>
                  <a:cubicBezTo>
                    <a:pt x="2605" y="8293"/>
                    <a:pt x="2641" y="8290"/>
                    <a:pt x="2679" y="8284"/>
                  </a:cubicBezTo>
                  <a:cubicBezTo>
                    <a:pt x="2774" y="8427"/>
                    <a:pt x="2857" y="8487"/>
                    <a:pt x="2928" y="8487"/>
                  </a:cubicBezTo>
                  <a:cubicBezTo>
                    <a:pt x="3292" y="8487"/>
                    <a:pt x="3311" y="6874"/>
                    <a:pt x="2900" y="6874"/>
                  </a:cubicBezTo>
                  <a:cubicBezTo>
                    <a:pt x="2892" y="6874"/>
                    <a:pt x="2884" y="6874"/>
                    <a:pt x="2875" y="6876"/>
                  </a:cubicBezTo>
                  <a:cubicBezTo>
                    <a:pt x="2852" y="6795"/>
                    <a:pt x="2806" y="6726"/>
                    <a:pt x="2748" y="6668"/>
                  </a:cubicBezTo>
                  <a:lnTo>
                    <a:pt x="2748" y="6668"/>
                  </a:lnTo>
                  <a:cubicBezTo>
                    <a:pt x="2805" y="6692"/>
                    <a:pt x="2870" y="6701"/>
                    <a:pt x="2937" y="6701"/>
                  </a:cubicBezTo>
                  <a:cubicBezTo>
                    <a:pt x="3101" y="6701"/>
                    <a:pt x="3282" y="6644"/>
                    <a:pt x="3429" y="6587"/>
                  </a:cubicBezTo>
                  <a:cubicBezTo>
                    <a:pt x="3557" y="6813"/>
                    <a:pt x="3676" y="7241"/>
                    <a:pt x="3945" y="7241"/>
                  </a:cubicBezTo>
                  <a:cubicBezTo>
                    <a:pt x="3991" y="7241"/>
                    <a:pt x="4042" y="7228"/>
                    <a:pt x="4099" y="7199"/>
                  </a:cubicBezTo>
                  <a:cubicBezTo>
                    <a:pt x="4114" y="7199"/>
                    <a:pt x="4119" y="7204"/>
                    <a:pt x="4124" y="7204"/>
                  </a:cubicBezTo>
                  <a:cubicBezTo>
                    <a:pt x="4127" y="7204"/>
                    <a:pt x="4129" y="7203"/>
                    <a:pt x="4133" y="7199"/>
                  </a:cubicBezTo>
                  <a:cubicBezTo>
                    <a:pt x="4352" y="7199"/>
                    <a:pt x="4422" y="6853"/>
                    <a:pt x="4260" y="6749"/>
                  </a:cubicBezTo>
                  <a:cubicBezTo>
                    <a:pt x="4136" y="6429"/>
                    <a:pt x="4151" y="6027"/>
                    <a:pt x="3760" y="6027"/>
                  </a:cubicBezTo>
                  <a:cubicBezTo>
                    <a:pt x="3714" y="6027"/>
                    <a:pt x="3661" y="6032"/>
                    <a:pt x="3602" y="6045"/>
                  </a:cubicBezTo>
                  <a:cubicBezTo>
                    <a:pt x="3466" y="5932"/>
                    <a:pt x="3187" y="5816"/>
                    <a:pt x="2967" y="5816"/>
                  </a:cubicBezTo>
                  <a:cubicBezTo>
                    <a:pt x="2760" y="5816"/>
                    <a:pt x="2606" y="5920"/>
                    <a:pt x="2679" y="6229"/>
                  </a:cubicBezTo>
                  <a:cubicBezTo>
                    <a:pt x="2642" y="6193"/>
                    <a:pt x="2586" y="6172"/>
                    <a:pt x="2533" y="6172"/>
                  </a:cubicBezTo>
                  <a:cubicBezTo>
                    <a:pt x="2469" y="6172"/>
                    <a:pt x="2409" y="6201"/>
                    <a:pt x="2390" y="6264"/>
                  </a:cubicBezTo>
                  <a:cubicBezTo>
                    <a:pt x="2240" y="6049"/>
                    <a:pt x="2420" y="5352"/>
                    <a:pt x="2071" y="5352"/>
                  </a:cubicBezTo>
                  <a:cubicBezTo>
                    <a:pt x="2046" y="5352"/>
                    <a:pt x="2018" y="5356"/>
                    <a:pt x="1986" y="5364"/>
                  </a:cubicBezTo>
                  <a:cubicBezTo>
                    <a:pt x="1825" y="5006"/>
                    <a:pt x="1767" y="4556"/>
                    <a:pt x="1721" y="4175"/>
                  </a:cubicBezTo>
                  <a:cubicBezTo>
                    <a:pt x="1790" y="4175"/>
                    <a:pt x="1871" y="4129"/>
                    <a:pt x="1905" y="4071"/>
                  </a:cubicBezTo>
                  <a:cubicBezTo>
                    <a:pt x="1923" y="4074"/>
                    <a:pt x="1940" y="4075"/>
                    <a:pt x="1957" y="4075"/>
                  </a:cubicBezTo>
                  <a:cubicBezTo>
                    <a:pt x="2073" y="4075"/>
                    <a:pt x="2168" y="4008"/>
                    <a:pt x="2229" y="3898"/>
                  </a:cubicBezTo>
                  <a:cubicBezTo>
                    <a:pt x="2329" y="4135"/>
                    <a:pt x="2475" y="4239"/>
                    <a:pt x="2602" y="4239"/>
                  </a:cubicBezTo>
                  <a:cubicBezTo>
                    <a:pt x="2796" y="4239"/>
                    <a:pt x="2947" y="3997"/>
                    <a:pt x="2829" y="3621"/>
                  </a:cubicBezTo>
                  <a:cubicBezTo>
                    <a:pt x="2817" y="3505"/>
                    <a:pt x="2829" y="3378"/>
                    <a:pt x="2829" y="3251"/>
                  </a:cubicBezTo>
                  <a:cubicBezTo>
                    <a:pt x="2841" y="3071"/>
                    <a:pt x="2696" y="2974"/>
                    <a:pt x="2550" y="2974"/>
                  </a:cubicBezTo>
                  <a:cubicBezTo>
                    <a:pt x="2426" y="2974"/>
                    <a:pt x="2301" y="3045"/>
                    <a:pt x="2275" y="3194"/>
                  </a:cubicBezTo>
                  <a:cubicBezTo>
                    <a:pt x="2245" y="3187"/>
                    <a:pt x="2211" y="3182"/>
                    <a:pt x="2176" y="3182"/>
                  </a:cubicBezTo>
                  <a:cubicBezTo>
                    <a:pt x="2091" y="3182"/>
                    <a:pt x="2001" y="3211"/>
                    <a:pt x="1952" y="3309"/>
                  </a:cubicBezTo>
                  <a:cubicBezTo>
                    <a:pt x="1882" y="3113"/>
                    <a:pt x="1882" y="2928"/>
                    <a:pt x="1813" y="2743"/>
                  </a:cubicBezTo>
                  <a:cubicBezTo>
                    <a:pt x="1836" y="2524"/>
                    <a:pt x="1848" y="2270"/>
                    <a:pt x="1778" y="2039"/>
                  </a:cubicBezTo>
                  <a:cubicBezTo>
                    <a:pt x="1744" y="1920"/>
                    <a:pt x="1628" y="1851"/>
                    <a:pt x="1510" y="1851"/>
                  </a:cubicBezTo>
                  <a:cubicBezTo>
                    <a:pt x="1468" y="1851"/>
                    <a:pt x="1425" y="1860"/>
                    <a:pt x="1386" y="1878"/>
                  </a:cubicBezTo>
                  <a:cubicBezTo>
                    <a:pt x="1332" y="1775"/>
                    <a:pt x="1245" y="1733"/>
                    <a:pt x="1152" y="1733"/>
                  </a:cubicBezTo>
                  <a:cubicBezTo>
                    <a:pt x="1047" y="1733"/>
                    <a:pt x="935" y="1787"/>
                    <a:pt x="855" y="1866"/>
                  </a:cubicBezTo>
                  <a:cubicBezTo>
                    <a:pt x="786" y="1555"/>
                    <a:pt x="855" y="1266"/>
                    <a:pt x="867" y="966"/>
                  </a:cubicBezTo>
                  <a:cubicBezTo>
                    <a:pt x="898" y="972"/>
                    <a:pt x="926" y="974"/>
                    <a:pt x="951" y="974"/>
                  </a:cubicBezTo>
                  <a:cubicBezTo>
                    <a:pt x="1221" y="974"/>
                    <a:pt x="1135" y="655"/>
                    <a:pt x="913" y="539"/>
                  </a:cubicBezTo>
                  <a:cubicBezTo>
                    <a:pt x="943" y="162"/>
                    <a:pt x="826" y="1"/>
                    <a:pt x="6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2"/>
            <p:cNvSpPr/>
            <p:nvPr/>
          </p:nvSpPr>
          <p:spPr>
            <a:xfrm>
              <a:off x="2873200" y="2792275"/>
              <a:ext cx="64475" cy="39350"/>
            </a:xfrm>
            <a:custGeom>
              <a:avLst/>
              <a:gdLst/>
              <a:ahLst/>
              <a:cxnLst/>
              <a:rect l="l" t="t" r="r" b="b"/>
              <a:pathLst>
                <a:path w="2579" h="1574" extrusionOk="0">
                  <a:moveTo>
                    <a:pt x="1796" y="0"/>
                  </a:moveTo>
                  <a:cubicBezTo>
                    <a:pt x="1774" y="0"/>
                    <a:pt x="1750" y="2"/>
                    <a:pt x="1724" y="6"/>
                  </a:cubicBezTo>
                  <a:cubicBezTo>
                    <a:pt x="1378" y="110"/>
                    <a:pt x="1644" y="537"/>
                    <a:pt x="1528" y="791"/>
                  </a:cubicBezTo>
                  <a:cubicBezTo>
                    <a:pt x="1516" y="789"/>
                    <a:pt x="1504" y="788"/>
                    <a:pt x="1492" y="788"/>
                  </a:cubicBezTo>
                  <a:cubicBezTo>
                    <a:pt x="1432" y="788"/>
                    <a:pt x="1368" y="811"/>
                    <a:pt x="1320" y="849"/>
                  </a:cubicBezTo>
                  <a:cubicBezTo>
                    <a:pt x="1191" y="671"/>
                    <a:pt x="933" y="365"/>
                    <a:pt x="722" y="365"/>
                  </a:cubicBezTo>
                  <a:cubicBezTo>
                    <a:pt x="631" y="365"/>
                    <a:pt x="549" y="422"/>
                    <a:pt x="489" y="572"/>
                  </a:cubicBezTo>
                  <a:cubicBezTo>
                    <a:pt x="482" y="571"/>
                    <a:pt x="475" y="571"/>
                    <a:pt x="469" y="571"/>
                  </a:cubicBezTo>
                  <a:cubicBezTo>
                    <a:pt x="328" y="571"/>
                    <a:pt x="212" y="682"/>
                    <a:pt x="212" y="803"/>
                  </a:cubicBezTo>
                  <a:cubicBezTo>
                    <a:pt x="206" y="802"/>
                    <a:pt x="200" y="801"/>
                    <a:pt x="195" y="801"/>
                  </a:cubicBezTo>
                  <a:cubicBezTo>
                    <a:pt x="1" y="801"/>
                    <a:pt x="1" y="1336"/>
                    <a:pt x="251" y="1336"/>
                  </a:cubicBezTo>
                  <a:cubicBezTo>
                    <a:pt x="261" y="1336"/>
                    <a:pt x="271" y="1335"/>
                    <a:pt x="282" y="1334"/>
                  </a:cubicBezTo>
                  <a:cubicBezTo>
                    <a:pt x="327" y="1379"/>
                    <a:pt x="394" y="1410"/>
                    <a:pt x="454" y="1410"/>
                  </a:cubicBezTo>
                  <a:cubicBezTo>
                    <a:pt x="470" y="1410"/>
                    <a:pt x="486" y="1408"/>
                    <a:pt x="501" y="1403"/>
                  </a:cubicBezTo>
                  <a:cubicBezTo>
                    <a:pt x="536" y="1516"/>
                    <a:pt x="636" y="1570"/>
                    <a:pt x="737" y="1570"/>
                  </a:cubicBezTo>
                  <a:cubicBezTo>
                    <a:pt x="833" y="1570"/>
                    <a:pt x="929" y="1521"/>
                    <a:pt x="974" y="1426"/>
                  </a:cubicBezTo>
                  <a:cubicBezTo>
                    <a:pt x="1038" y="1532"/>
                    <a:pt x="1115" y="1573"/>
                    <a:pt x="1196" y="1573"/>
                  </a:cubicBezTo>
                  <a:cubicBezTo>
                    <a:pt x="1380" y="1573"/>
                    <a:pt x="1585" y="1366"/>
                    <a:pt x="1713" y="1230"/>
                  </a:cubicBezTo>
                  <a:cubicBezTo>
                    <a:pt x="1759" y="1230"/>
                    <a:pt x="1782" y="1218"/>
                    <a:pt x="1817" y="1207"/>
                  </a:cubicBezTo>
                  <a:cubicBezTo>
                    <a:pt x="1856" y="1246"/>
                    <a:pt x="1910" y="1267"/>
                    <a:pt x="1967" y="1267"/>
                  </a:cubicBezTo>
                  <a:cubicBezTo>
                    <a:pt x="2010" y="1267"/>
                    <a:pt x="2054" y="1255"/>
                    <a:pt x="2094" y="1230"/>
                  </a:cubicBezTo>
                  <a:cubicBezTo>
                    <a:pt x="2169" y="1300"/>
                    <a:pt x="2234" y="1330"/>
                    <a:pt x="2289" y="1330"/>
                  </a:cubicBezTo>
                  <a:cubicBezTo>
                    <a:pt x="2576" y="1330"/>
                    <a:pt x="2578" y="518"/>
                    <a:pt x="2279" y="518"/>
                  </a:cubicBezTo>
                  <a:cubicBezTo>
                    <a:pt x="2232" y="518"/>
                    <a:pt x="2178" y="538"/>
                    <a:pt x="2117" y="583"/>
                  </a:cubicBezTo>
                  <a:cubicBezTo>
                    <a:pt x="2106" y="347"/>
                    <a:pt x="2095" y="0"/>
                    <a:pt x="1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2"/>
            <p:cNvSpPr/>
            <p:nvPr/>
          </p:nvSpPr>
          <p:spPr>
            <a:xfrm>
              <a:off x="2851950" y="2737000"/>
              <a:ext cx="35875" cy="66475"/>
            </a:xfrm>
            <a:custGeom>
              <a:avLst/>
              <a:gdLst/>
              <a:ahLst/>
              <a:cxnLst/>
              <a:rect l="l" t="t" r="r" b="b"/>
              <a:pathLst>
                <a:path w="1435" h="2659" extrusionOk="0">
                  <a:moveTo>
                    <a:pt x="756" y="1"/>
                  </a:moveTo>
                  <a:cubicBezTo>
                    <a:pt x="706" y="1"/>
                    <a:pt x="657" y="12"/>
                    <a:pt x="612" y="36"/>
                  </a:cubicBezTo>
                  <a:cubicBezTo>
                    <a:pt x="554" y="82"/>
                    <a:pt x="497" y="139"/>
                    <a:pt x="485" y="197"/>
                  </a:cubicBezTo>
                  <a:cubicBezTo>
                    <a:pt x="0" y="232"/>
                    <a:pt x="266" y="878"/>
                    <a:pt x="266" y="1178"/>
                  </a:cubicBezTo>
                  <a:cubicBezTo>
                    <a:pt x="174" y="1582"/>
                    <a:pt x="474" y="2032"/>
                    <a:pt x="439" y="2448"/>
                  </a:cubicBezTo>
                  <a:cubicBezTo>
                    <a:pt x="450" y="2589"/>
                    <a:pt x="561" y="2659"/>
                    <a:pt x="672" y="2659"/>
                  </a:cubicBezTo>
                  <a:cubicBezTo>
                    <a:pt x="787" y="2659"/>
                    <a:pt x="901" y="2584"/>
                    <a:pt x="901" y="2436"/>
                  </a:cubicBezTo>
                  <a:cubicBezTo>
                    <a:pt x="878" y="1986"/>
                    <a:pt x="820" y="1525"/>
                    <a:pt x="808" y="1074"/>
                  </a:cubicBezTo>
                  <a:lnTo>
                    <a:pt x="808" y="1074"/>
                  </a:lnTo>
                  <a:cubicBezTo>
                    <a:pt x="855" y="1109"/>
                    <a:pt x="905" y="1123"/>
                    <a:pt x="952" y="1123"/>
                  </a:cubicBezTo>
                  <a:cubicBezTo>
                    <a:pt x="1163" y="1123"/>
                    <a:pt x="1345" y="836"/>
                    <a:pt x="1166" y="647"/>
                  </a:cubicBezTo>
                  <a:cubicBezTo>
                    <a:pt x="1435" y="419"/>
                    <a:pt x="1069" y="1"/>
                    <a:pt x="7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2"/>
            <p:cNvSpPr/>
            <p:nvPr/>
          </p:nvSpPr>
          <p:spPr>
            <a:xfrm>
              <a:off x="2784800" y="2637450"/>
              <a:ext cx="71625" cy="88475"/>
            </a:xfrm>
            <a:custGeom>
              <a:avLst/>
              <a:gdLst/>
              <a:ahLst/>
              <a:cxnLst/>
              <a:rect l="l" t="t" r="r" b="b"/>
              <a:pathLst>
                <a:path w="2865" h="3539" extrusionOk="0">
                  <a:moveTo>
                    <a:pt x="291" y="0"/>
                  </a:moveTo>
                  <a:cubicBezTo>
                    <a:pt x="13" y="0"/>
                    <a:pt x="1" y="1002"/>
                    <a:pt x="216" y="1236"/>
                  </a:cubicBezTo>
                  <a:cubicBezTo>
                    <a:pt x="300" y="1562"/>
                    <a:pt x="707" y="3111"/>
                    <a:pt x="1133" y="3111"/>
                  </a:cubicBezTo>
                  <a:cubicBezTo>
                    <a:pt x="1236" y="3111"/>
                    <a:pt x="1339" y="3022"/>
                    <a:pt x="1440" y="2806"/>
                  </a:cubicBezTo>
                  <a:cubicBezTo>
                    <a:pt x="1552" y="2894"/>
                    <a:pt x="1698" y="3016"/>
                    <a:pt x="1839" y="3016"/>
                  </a:cubicBezTo>
                  <a:cubicBezTo>
                    <a:pt x="1900" y="3016"/>
                    <a:pt x="1961" y="2992"/>
                    <a:pt x="2017" y="2933"/>
                  </a:cubicBezTo>
                  <a:cubicBezTo>
                    <a:pt x="2075" y="3071"/>
                    <a:pt x="2167" y="3175"/>
                    <a:pt x="2305" y="3244"/>
                  </a:cubicBezTo>
                  <a:cubicBezTo>
                    <a:pt x="2325" y="3416"/>
                    <a:pt x="2485" y="3538"/>
                    <a:pt x="2620" y="3538"/>
                  </a:cubicBezTo>
                  <a:cubicBezTo>
                    <a:pt x="2721" y="3538"/>
                    <a:pt x="2808" y="3470"/>
                    <a:pt x="2813" y="3302"/>
                  </a:cubicBezTo>
                  <a:cubicBezTo>
                    <a:pt x="2707" y="3005"/>
                    <a:pt x="2865" y="2103"/>
                    <a:pt x="2478" y="2103"/>
                  </a:cubicBezTo>
                  <a:cubicBezTo>
                    <a:pt x="2444" y="2103"/>
                    <a:pt x="2406" y="2110"/>
                    <a:pt x="2363" y="2125"/>
                  </a:cubicBezTo>
                  <a:cubicBezTo>
                    <a:pt x="2351" y="2122"/>
                    <a:pt x="2338" y="2120"/>
                    <a:pt x="2324" y="2120"/>
                  </a:cubicBezTo>
                  <a:cubicBezTo>
                    <a:pt x="2288" y="2120"/>
                    <a:pt x="2250" y="2131"/>
                    <a:pt x="2225" y="2148"/>
                  </a:cubicBezTo>
                  <a:cubicBezTo>
                    <a:pt x="2186" y="2131"/>
                    <a:pt x="2144" y="2121"/>
                    <a:pt x="2103" y="2121"/>
                  </a:cubicBezTo>
                  <a:cubicBezTo>
                    <a:pt x="2033" y="2121"/>
                    <a:pt x="1964" y="2147"/>
                    <a:pt x="1913" y="2205"/>
                  </a:cubicBezTo>
                  <a:cubicBezTo>
                    <a:pt x="1875" y="2151"/>
                    <a:pt x="1805" y="2124"/>
                    <a:pt x="1733" y="2124"/>
                  </a:cubicBezTo>
                  <a:cubicBezTo>
                    <a:pt x="1653" y="2124"/>
                    <a:pt x="1569" y="2156"/>
                    <a:pt x="1521" y="2217"/>
                  </a:cubicBezTo>
                  <a:cubicBezTo>
                    <a:pt x="1059" y="1917"/>
                    <a:pt x="1267" y="1594"/>
                    <a:pt x="851" y="1571"/>
                  </a:cubicBezTo>
                  <a:cubicBezTo>
                    <a:pt x="805" y="1086"/>
                    <a:pt x="528" y="659"/>
                    <a:pt x="528" y="185"/>
                  </a:cubicBezTo>
                  <a:cubicBezTo>
                    <a:pt x="434" y="55"/>
                    <a:pt x="355" y="0"/>
                    <a:pt x="2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2"/>
            <p:cNvSpPr/>
            <p:nvPr/>
          </p:nvSpPr>
          <p:spPr>
            <a:xfrm>
              <a:off x="2784600" y="2744225"/>
              <a:ext cx="38025" cy="57625"/>
            </a:xfrm>
            <a:custGeom>
              <a:avLst/>
              <a:gdLst/>
              <a:ahLst/>
              <a:cxnLst/>
              <a:rect l="l" t="t" r="r" b="b"/>
              <a:pathLst>
                <a:path w="1521" h="2305" extrusionOk="0">
                  <a:moveTo>
                    <a:pt x="687" y="0"/>
                  </a:moveTo>
                  <a:cubicBezTo>
                    <a:pt x="658" y="0"/>
                    <a:pt x="627" y="4"/>
                    <a:pt x="594" y="12"/>
                  </a:cubicBezTo>
                  <a:cubicBezTo>
                    <a:pt x="340" y="266"/>
                    <a:pt x="790" y="647"/>
                    <a:pt x="801" y="982"/>
                  </a:cubicBezTo>
                  <a:cubicBezTo>
                    <a:pt x="746" y="927"/>
                    <a:pt x="675" y="898"/>
                    <a:pt x="606" y="898"/>
                  </a:cubicBezTo>
                  <a:cubicBezTo>
                    <a:pt x="531" y="898"/>
                    <a:pt x="457" y="932"/>
                    <a:pt x="409" y="1005"/>
                  </a:cubicBezTo>
                  <a:cubicBezTo>
                    <a:pt x="371" y="945"/>
                    <a:pt x="313" y="919"/>
                    <a:pt x="253" y="919"/>
                  </a:cubicBezTo>
                  <a:cubicBezTo>
                    <a:pt x="130" y="919"/>
                    <a:pt x="1" y="1030"/>
                    <a:pt x="40" y="1178"/>
                  </a:cubicBezTo>
                  <a:cubicBezTo>
                    <a:pt x="55" y="1591"/>
                    <a:pt x="524" y="2304"/>
                    <a:pt x="780" y="2304"/>
                  </a:cubicBezTo>
                  <a:cubicBezTo>
                    <a:pt x="903" y="2304"/>
                    <a:pt x="977" y="2139"/>
                    <a:pt x="928" y="1697"/>
                  </a:cubicBezTo>
                  <a:lnTo>
                    <a:pt x="928" y="1697"/>
                  </a:lnTo>
                  <a:cubicBezTo>
                    <a:pt x="997" y="1734"/>
                    <a:pt x="1059" y="1751"/>
                    <a:pt x="1115" y="1751"/>
                  </a:cubicBezTo>
                  <a:cubicBezTo>
                    <a:pt x="1424" y="1751"/>
                    <a:pt x="1521" y="1246"/>
                    <a:pt x="1286" y="982"/>
                  </a:cubicBezTo>
                  <a:cubicBezTo>
                    <a:pt x="1103" y="691"/>
                    <a:pt x="1081" y="0"/>
                    <a:pt x="6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2"/>
            <p:cNvSpPr/>
            <p:nvPr/>
          </p:nvSpPr>
          <p:spPr>
            <a:xfrm>
              <a:off x="2807100" y="2803875"/>
              <a:ext cx="59300" cy="47100"/>
            </a:xfrm>
            <a:custGeom>
              <a:avLst/>
              <a:gdLst/>
              <a:ahLst/>
              <a:cxnLst/>
              <a:rect l="l" t="t" r="r" b="b"/>
              <a:pathLst>
                <a:path w="2372" h="1884" extrusionOk="0">
                  <a:moveTo>
                    <a:pt x="2062" y="0"/>
                  </a:moveTo>
                  <a:cubicBezTo>
                    <a:pt x="1938" y="0"/>
                    <a:pt x="1817" y="78"/>
                    <a:pt x="1817" y="246"/>
                  </a:cubicBezTo>
                  <a:cubicBezTo>
                    <a:pt x="1817" y="385"/>
                    <a:pt x="1806" y="396"/>
                    <a:pt x="1760" y="477"/>
                  </a:cubicBezTo>
                  <a:cubicBezTo>
                    <a:pt x="1744" y="473"/>
                    <a:pt x="1728" y="471"/>
                    <a:pt x="1712" y="471"/>
                  </a:cubicBezTo>
                  <a:cubicBezTo>
                    <a:pt x="1585" y="471"/>
                    <a:pt x="1449" y="588"/>
                    <a:pt x="1460" y="731"/>
                  </a:cubicBezTo>
                  <a:cubicBezTo>
                    <a:pt x="1425" y="743"/>
                    <a:pt x="1413" y="766"/>
                    <a:pt x="1402" y="800"/>
                  </a:cubicBezTo>
                  <a:cubicBezTo>
                    <a:pt x="1345" y="586"/>
                    <a:pt x="1250" y="501"/>
                    <a:pt x="1154" y="501"/>
                  </a:cubicBezTo>
                  <a:cubicBezTo>
                    <a:pt x="995" y="501"/>
                    <a:pt x="832" y="731"/>
                    <a:pt x="825" y="997"/>
                  </a:cubicBezTo>
                  <a:cubicBezTo>
                    <a:pt x="790" y="973"/>
                    <a:pt x="767" y="939"/>
                    <a:pt x="767" y="881"/>
                  </a:cubicBezTo>
                  <a:cubicBezTo>
                    <a:pt x="813" y="650"/>
                    <a:pt x="548" y="477"/>
                    <a:pt x="444" y="304"/>
                  </a:cubicBezTo>
                  <a:cubicBezTo>
                    <a:pt x="403" y="258"/>
                    <a:pt x="354" y="238"/>
                    <a:pt x="306" y="238"/>
                  </a:cubicBezTo>
                  <a:cubicBezTo>
                    <a:pt x="151" y="238"/>
                    <a:pt x="0" y="440"/>
                    <a:pt x="132" y="581"/>
                  </a:cubicBezTo>
                  <a:cubicBezTo>
                    <a:pt x="421" y="789"/>
                    <a:pt x="328" y="1274"/>
                    <a:pt x="652" y="1389"/>
                  </a:cubicBezTo>
                  <a:cubicBezTo>
                    <a:pt x="817" y="1414"/>
                    <a:pt x="1101" y="1884"/>
                    <a:pt x="1279" y="1884"/>
                  </a:cubicBezTo>
                  <a:cubicBezTo>
                    <a:pt x="1349" y="1884"/>
                    <a:pt x="1402" y="1811"/>
                    <a:pt x="1425" y="1608"/>
                  </a:cubicBezTo>
                  <a:cubicBezTo>
                    <a:pt x="1494" y="1608"/>
                    <a:pt x="1552" y="1562"/>
                    <a:pt x="1598" y="1516"/>
                  </a:cubicBezTo>
                  <a:cubicBezTo>
                    <a:pt x="1658" y="1582"/>
                    <a:pt x="1728" y="1610"/>
                    <a:pt x="1795" y="1610"/>
                  </a:cubicBezTo>
                  <a:cubicBezTo>
                    <a:pt x="1962" y="1610"/>
                    <a:pt x="2106" y="1433"/>
                    <a:pt x="1991" y="1227"/>
                  </a:cubicBezTo>
                  <a:cubicBezTo>
                    <a:pt x="2037" y="904"/>
                    <a:pt x="2372" y="650"/>
                    <a:pt x="2325" y="304"/>
                  </a:cubicBezTo>
                  <a:cubicBezTo>
                    <a:pt x="2363" y="110"/>
                    <a:pt x="2210" y="0"/>
                    <a:pt x="20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2"/>
            <p:cNvSpPr/>
            <p:nvPr/>
          </p:nvSpPr>
          <p:spPr>
            <a:xfrm>
              <a:off x="3035775" y="2811775"/>
              <a:ext cx="47650" cy="56100"/>
            </a:xfrm>
            <a:custGeom>
              <a:avLst/>
              <a:gdLst/>
              <a:ahLst/>
              <a:cxnLst/>
              <a:rect l="l" t="t" r="r" b="b"/>
              <a:pathLst>
                <a:path w="1906" h="2244" extrusionOk="0">
                  <a:moveTo>
                    <a:pt x="368" y="0"/>
                  </a:moveTo>
                  <a:cubicBezTo>
                    <a:pt x="225" y="0"/>
                    <a:pt x="108" y="145"/>
                    <a:pt x="162" y="438"/>
                  </a:cubicBezTo>
                  <a:cubicBezTo>
                    <a:pt x="0" y="554"/>
                    <a:pt x="104" y="738"/>
                    <a:pt x="219" y="842"/>
                  </a:cubicBezTo>
                  <a:cubicBezTo>
                    <a:pt x="261" y="884"/>
                    <a:pt x="315" y="914"/>
                    <a:pt x="377" y="914"/>
                  </a:cubicBezTo>
                  <a:cubicBezTo>
                    <a:pt x="400" y="914"/>
                    <a:pt x="425" y="909"/>
                    <a:pt x="450" y="900"/>
                  </a:cubicBezTo>
                  <a:cubicBezTo>
                    <a:pt x="473" y="969"/>
                    <a:pt x="531" y="1015"/>
                    <a:pt x="612" y="1027"/>
                  </a:cubicBezTo>
                  <a:cubicBezTo>
                    <a:pt x="676" y="1155"/>
                    <a:pt x="798" y="1333"/>
                    <a:pt x="955" y="1333"/>
                  </a:cubicBezTo>
                  <a:cubicBezTo>
                    <a:pt x="996" y="1333"/>
                    <a:pt x="1039" y="1321"/>
                    <a:pt x="1085" y="1292"/>
                  </a:cubicBezTo>
                  <a:cubicBezTo>
                    <a:pt x="1339" y="1592"/>
                    <a:pt x="1143" y="2170"/>
                    <a:pt x="1558" y="2239"/>
                  </a:cubicBezTo>
                  <a:cubicBezTo>
                    <a:pt x="1572" y="2242"/>
                    <a:pt x="1585" y="2244"/>
                    <a:pt x="1598" y="2244"/>
                  </a:cubicBezTo>
                  <a:cubicBezTo>
                    <a:pt x="1767" y="2244"/>
                    <a:pt x="1905" y="1988"/>
                    <a:pt x="1766" y="1881"/>
                  </a:cubicBezTo>
                  <a:cubicBezTo>
                    <a:pt x="1720" y="1442"/>
                    <a:pt x="1558" y="669"/>
                    <a:pt x="970" y="657"/>
                  </a:cubicBezTo>
                  <a:cubicBezTo>
                    <a:pt x="900" y="542"/>
                    <a:pt x="866" y="392"/>
                    <a:pt x="716" y="369"/>
                  </a:cubicBezTo>
                  <a:cubicBezTo>
                    <a:pt x="655" y="124"/>
                    <a:pt x="500" y="0"/>
                    <a:pt x="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2"/>
            <p:cNvSpPr/>
            <p:nvPr/>
          </p:nvSpPr>
          <p:spPr>
            <a:xfrm>
              <a:off x="3080750" y="2830025"/>
              <a:ext cx="69025" cy="79175"/>
            </a:xfrm>
            <a:custGeom>
              <a:avLst/>
              <a:gdLst/>
              <a:ahLst/>
              <a:cxnLst/>
              <a:rect l="l" t="t" r="r" b="b"/>
              <a:pathLst>
                <a:path w="2761" h="3167" extrusionOk="0">
                  <a:moveTo>
                    <a:pt x="1871" y="1"/>
                  </a:moveTo>
                  <a:cubicBezTo>
                    <a:pt x="1502" y="1"/>
                    <a:pt x="1793" y="1054"/>
                    <a:pt x="1814" y="1324"/>
                  </a:cubicBezTo>
                  <a:cubicBezTo>
                    <a:pt x="1722" y="1347"/>
                    <a:pt x="1664" y="1440"/>
                    <a:pt x="1664" y="1520"/>
                  </a:cubicBezTo>
                  <a:cubicBezTo>
                    <a:pt x="1537" y="1601"/>
                    <a:pt x="1525" y="1751"/>
                    <a:pt x="1502" y="1890"/>
                  </a:cubicBezTo>
                  <a:cubicBezTo>
                    <a:pt x="1430" y="1753"/>
                    <a:pt x="1293" y="1567"/>
                    <a:pt x="1125" y="1567"/>
                  </a:cubicBezTo>
                  <a:cubicBezTo>
                    <a:pt x="1080" y="1567"/>
                    <a:pt x="1032" y="1581"/>
                    <a:pt x="983" y="1613"/>
                  </a:cubicBezTo>
                  <a:cubicBezTo>
                    <a:pt x="916" y="1467"/>
                    <a:pt x="848" y="1289"/>
                    <a:pt x="676" y="1289"/>
                  </a:cubicBezTo>
                  <a:cubicBezTo>
                    <a:pt x="671" y="1289"/>
                    <a:pt x="665" y="1289"/>
                    <a:pt x="660" y="1289"/>
                  </a:cubicBezTo>
                  <a:cubicBezTo>
                    <a:pt x="579" y="1093"/>
                    <a:pt x="602" y="920"/>
                    <a:pt x="452" y="747"/>
                  </a:cubicBezTo>
                  <a:cubicBezTo>
                    <a:pt x="407" y="699"/>
                    <a:pt x="352" y="679"/>
                    <a:pt x="296" y="679"/>
                  </a:cubicBezTo>
                  <a:cubicBezTo>
                    <a:pt x="149" y="679"/>
                    <a:pt x="1" y="822"/>
                    <a:pt x="59" y="989"/>
                  </a:cubicBezTo>
                  <a:cubicBezTo>
                    <a:pt x="371" y="1463"/>
                    <a:pt x="48" y="2686"/>
                    <a:pt x="729" y="2778"/>
                  </a:cubicBezTo>
                  <a:cubicBezTo>
                    <a:pt x="759" y="2965"/>
                    <a:pt x="977" y="3166"/>
                    <a:pt x="1165" y="3166"/>
                  </a:cubicBezTo>
                  <a:cubicBezTo>
                    <a:pt x="1268" y="3166"/>
                    <a:pt x="1361" y="3106"/>
                    <a:pt x="1410" y="2952"/>
                  </a:cubicBezTo>
                  <a:cubicBezTo>
                    <a:pt x="1441" y="2967"/>
                    <a:pt x="1474" y="2974"/>
                    <a:pt x="1508" y="2974"/>
                  </a:cubicBezTo>
                  <a:cubicBezTo>
                    <a:pt x="1599" y="2974"/>
                    <a:pt x="1691" y="2921"/>
                    <a:pt x="1733" y="2836"/>
                  </a:cubicBezTo>
                  <a:cubicBezTo>
                    <a:pt x="1774" y="2865"/>
                    <a:pt x="1820" y="2878"/>
                    <a:pt x="1866" y="2878"/>
                  </a:cubicBezTo>
                  <a:cubicBezTo>
                    <a:pt x="2002" y="2878"/>
                    <a:pt x="2137" y="2766"/>
                    <a:pt x="2137" y="2628"/>
                  </a:cubicBezTo>
                  <a:cubicBezTo>
                    <a:pt x="2426" y="2490"/>
                    <a:pt x="2310" y="2121"/>
                    <a:pt x="2229" y="1890"/>
                  </a:cubicBezTo>
                  <a:cubicBezTo>
                    <a:pt x="2391" y="1890"/>
                    <a:pt x="2391" y="1763"/>
                    <a:pt x="2391" y="1566"/>
                  </a:cubicBezTo>
                  <a:cubicBezTo>
                    <a:pt x="2472" y="1278"/>
                    <a:pt x="2403" y="1116"/>
                    <a:pt x="2391" y="828"/>
                  </a:cubicBezTo>
                  <a:lnTo>
                    <a:pt x="2391" y="828"/>
                  </a:lnTo>
                  <a:cubicBezTo>
                    <a:pt x="2413" y="837"/>
                    <a:pt x="2432" y="840"/>
                    <a:pt x="2449" y="840"/>
                  </a:cubicBezTo>
                  <a:cubicBezTo>
                    <a:pt x="2477" y="840"/>
                    <a:pt x="2501" y="830"/>
                    <a:pt x="2530" y="816"/>
                  </a:cubicBezTo>
                  <a:cubicBezTo>
                    <a:pt x="2691" y="758"/>
                    <a:pt x="2680" y="574"/>
                    <a:pt x="2633" y="424"/>
                  </a:cubicBezTo>
                  <a:cubicBezTo>
                    <a:pt x="2760" y="112"/>
                    <a:pt x="2276" y="43"/>
                    <a:pt x="2022" y="43"/>
                  </a:cubicBezTo>
                  <a:cubicBezTo>
                    <a:pt x="1962" y="14"/>
                    <a:pt x="1913" y="1"/>
                    <a:pt x="18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2"/>
            <p:cNvSpPr/>
            <p:nvPr/>
          </p:nvSpPr>
          <p:spPr>
            <a:xfrm>
              <a:off x="3087175" y="2645175"/>
              <a:ext cx="160125" cy="251150"/>
            </a:xfrm>
            <a:custGeom>
              <a:avLst/>
              <a:gdLst/>
              <a:ahLst/>
              <a:cxnLst/>
              <a:rect l="l" t="t" r="r" b="b"/>
              <a:pathLst>
                <a:path w="6405" h="10046" extrusionOk="0">
                  <a:moveTo>
                    <a:pt x="2457" y="2935"/>
                  </a:moveTo>
                  <a:lnTo>
                    <a:pt x="2457" y="2935"/>
                  </a:lnTo>
                  <a:cubicBezTo>
                    <a:pt x="2446" y="2958"/>
                    <a:pt x="2434" y="3005"/>
                    <a:pt x="2423" y="3051"/>
                  </a:cubicBezTo>
                  <a:cubicBezTo>
                    <a:pt x="2400" y="3044"/>
                    <a:pt x="2378" y="3041"/>
                    <a:pt x="2357" y="3041"/>
                  </a:cubicBezTo>
                  <a:cubicBezTo>
                    <a:pt x="2273" y="3041"/>
                    <a:pt x="2206" y="3094"/>
                    <a:pt x="2169" y="3178"/>
                  </a:cubicBezTo>
                  <a:cubicBezTo>
                    <a:pt x="2192" y="3108"/>
                    <a:pt x="2203" y="3051"/>
                    <a:pt x="2203" y="2993"/>
                  </a:cubicBezTo>
                  <a:cubicBezTo>
                    <a:pt x="2307" y="2970"/>
                    <a:pt x="2388" y="2958"/>
                    <a:pt x="2457" y="2935"/>
                  </a:cubicBezTo>
                  <a:close/>
                  <a:moveTo>
                    <a:pt x="650" y="1"/>
                  </a:moveTo>
                  <a:cubicBezTo>
                    <a:pt x="413" y="1"/>
                    <a:pt x="153" y="271"/>
                    <a:pt x="33" y="638"/>
                  </a:cubicBezTo>
                  <a:cubicBezTo>
                    <a:pt x="1" y="822"/>
                    <a:pt x="142" y="927"/>
                    <a:pt x="284" y="927"/>
                  </a:cubicBezTo>
                  <a:cubicBezTo>
                    <a:pt x="392" y="927"/>
                    <a:pt x="500" y="866"/>
                    <a:pt x="530" y="731"/>
                  </a:cubicBezTo>
                  <a:lnTo>
                    <a:pt x="530" y="731"/>
                  </a:lnTo>
                  <a:cubicBezTo>
                    <a:pt x="662" y="962"/>
                    <a:pt x="479" y="1496"/>
                    <a:pt x="861" y="1496"/>
                  </a:cubicBezTo>
                  <a:cubicBezTo>
                    <a:pt x="880" y="1496"/>
                    <a:pt x="900" y="1495"/>
                    <a:pt x="922" y="1492"/>
                  </a:cubicBezTo>
                  <a:cubicBezTo>
                    <a:pt x="934" y="1504"/>
                    <a:pt x="945" y="1504"/>
                    <a:pt x="957" y="1516"/>
                  </a:cubicBezTo>
                  <a:cubicBezTo>
                    <a:pt x="991" y="1631"/>
                    <a:pt x="1095" y="1723"/>
                    <a:pt x="1222" y="1723"/>
                  </a:cubicBezTo>
                  <a:cubicBezTo>
                    <a:pt x="1326" y="1885"/>
                    <a:pt x="1303" y="2127"/>
                    <a:pt x="1522" y="2139"/>
                  </a:cubicBezTo>
                  <a:cubicBezTo>
                    <a:pt x="1534" y="2208"/>
                    <a:pt x="1580" y="2266"/>
                    <a:pt x="1649" y="2289"/>
                  </a:cubicBezTo>
                  <a:cubicBezTo>
                    <a:pt x="1638" y="2381"/>
                    <a:pt x="1615" y="2531"/>
                    <a:pt x="1707" y="2612"/>
                  </a:cubicBezTo>
                  <a:cubicBezTo>
                    <a:pt x="1730" y="2704"/>
                    <a:pt x="1684" y="2947"/>
                    <a:pt x="1765" y="3016"/>
                  </a:cubicBezTo>
                  <a:cubicBezTo>
                    <a:pt x="1799" y="3189"/>
                    <a:pt x="1626" y="3328"/>
                    <a:pt x="1742" y="3478"/>
                  </a:cubicBezTo>
                  <a:cubicBezTo>
                    <a:pt x="1813" y="3531"/>
                    <a:pt x="1873" y="3554"/>
                    <a:pt x="1924" y="3554"/>
                  </a:cubicBezTo>
                  <a:cubicBezTo>
                    <a:pt x="2039" y="3554"/>
                    <a:pt x="2109" y="3440"/>
                    <a:pt x="2157" y="3305"/>
                  </a:cubicBezTo>
                  <a:lnTo>
                    <a:pt x="2157" y="3305"/>
                  </a:lnTo>
                  <a:cubicBezTo>
                    <a:pt x="2099" y="3570"/>
                    <a:pt x="2215" y="3939"/>
                    <a:pt x="2457" y="3986"/>
                  </a:cubicBezTo>
                  <a:cubicBezTo>
                    <a:pt x="2503" y="4193"/>
                    <a:pt x="2434" y="4447"/>
                    <a:pt x="2584" y="4609"/>
                  </a:cubicBezTo>
                  <a:cubicBezTo>
                    <a:pt x="2524" y="4808"/>
                    <a:pt x="2611" y="5094"/>
                    <a:pt x="2821" y="5094"/>
                  </a:cubicBezTo>
                  <a:cubicBezTo>
                    <a:pt x="2855" y="5094"/>
                    <a:pt x="2891" y="5086"/>
                    <a:pt x="2930" y="5071"/>
                  </a:cubicBezTo>
                  <a:cubicBezTo>
                    <a:pt x="2967" y="5135"/>
                    <a:pt x="3048" y="5185"/>
                    <a:pt x="3132" y="5185"/>
                  </a:cubicBezTo>
                  <a:cubicBezTo>
                    <a:pt x="3153" y="5185"/>
                    <a:pt x="3175" y="5182"/>
                    <a:pt x="3196" y="5175"/>
                  </a:cubicBezTo>
                  <a:lnTo>
                    <a:pt x="3196" y="5175"/>
                  </a:lnTo>
                  <a:cubicBezTo>
                    <a:pt x="3161" y="5313"/>
                    <a:pt x="3196" y="5498"/>
                    <a:pt x="3358" y="5532"/>
                  </a:cubicBezTo>
                  <a:cubicBezTo>
                    <a:pt x="3298" y="5690"/>
                    <a:pt x="3427" y="5798"/>
                    <a:pt x="3558" y="5798"/>
                  </a:cubicBezTo>
                  <a:cubicBezTo>
                    <a:pt x="3628" y="5798"/>
                    <a:pt x="3698" y="5767"/>
                    <a:pt x="3738" y="5694"/>
                  </a:cubicBezTo>
                  <a:cubicBezTo>
                    <a:pt x="3762" y="5752"/>
                    <a:pt x="3819" y="5775"/>
                    <a:pt x="3877" y="5775"/>
                  </a:cubicBezTo>
                  <a:cubicBezTo>
                    <a:pt x="3889" y="5821"/>
                    <a:pt x="3900" y="5844"/>
                    <a:pt x="3935" y="5879"/>
                  </a:cubicBezTo>
                  <a:cubicBezTo>
                    <a:pt x="3762" y="6306"/>
                    <a:pt x="3969" y="6698"/>
                    <a:pt x="3912" y="7137"/>
                  </a:cubicBezTo>
                  <a:cubicBezTo>
                    <a:pt x="3727" y="7072"/>
                    <a:pt x="3580" y="6978"/>
                    <a:pt x="3399" y="6978"/>
                  </a:cubicBezTo>
                  <a:cubicBezTo>
                    <a:pt x="3353" y="6978"/>
                    <a:pt x="3305" y="6984"/>
                    <a:pt x="3254" y="6998"/>
                  </a:cubicBezTo>
                  <a:cubicBezTo>
                    <a:pt x="3265" y="6883"/>
                    <a:pt x="3208" y="6756"/>
                    <a:pt x="3092" y="6733"/>
                  </a:cubicBezTo>
                  <a:cubicBezTo>
                    <a:pt x="3046" y="6652"/>
                    <a:pt x="2988" y="6617"/>
                    <a:pt x="2930" y="6560"/>
                  </a:cubicBezTo>
                  <a:cubicBezTo>
                    <a:pt x="2922" y="6319"/>
                    <a:pt x="2606" y="5764"/>
                    <a:pt x="2369" y="5764"/>
                  </a:cubicBezTo>
                  <a:cubicBezTo>
                    <a:pt x="2288" y="5764"/>
                    <a:pt x="2216" y="5829"/>
                    <a:pt x="2169" y="5994"/>
                  </a:cubicBezTo>
                  <a:cubicBezTo>
                    <a:pt x="2273" y="6329"/>
                    <a:pt x="2261" y="6825"/>
                    <a:pt x="2526" y="7033"/>
                  </a:cubicBezTo>
                  <a:cubicBezTo>
                    <a:pt x="2593" y="7319"/>
                    <a:pt x="2684" y="7849"/>
                    <a:pt x="2986" y="7849"/>
                  </a:cubicBezTo>
                  <a:cubicBezTo>
                    <a:pt x="3050" y="7849"/>
                    <a:pt x="3123" y="7826"/>
                    <a:pt x="3208" y="7772"/>
                  </a:cubicBezTo>
                  <a:cubicBezTo>
                    <a:pt x="3246" y="7877"/>
                    <a:pt x="3380" y="8022"/>
                    <a:pt x="3516" y="8022"/>
                  </a:cubicBezTo>
                  <a:cubicBezTo>
                    <a:pt x="3544" y="8022"/>
                    <a:pt x="3573" y="8016"/>
                    <a:pt x="3600" y="8002"/>
                  </a:cubicBezTo>
                  <a:cubicBezTo>
                    <a:pt x="3614" y="8005"/>
                    <a:pt x="3629" y="8006"/>
                    <a:pt x="3645" y="8006"/>
                  </a:cubicBezTo>
                  <a:cubicBezTo>
                    <a:pt x="3769" y="8006"/>
                    <a:pt x="3924" y="7927"/>
                    <a:pt x="3935" y="7783"/>
                  </a:cubicBezTo>
                  <a:cubicBezTo>
                    <a:pt x="3939" y="7783"/>
                    <a:pt x="3943" y="7783"/>
                    <a:pt x="3947" y="7783"/>
                  </a:cubicBezTo>
                  <a:cubicBezTo>
                    <a:pt x="4273" y="7783"/>
                    <a:pt x="4397" y="7330"/>
                    <a:pt x="4408" y="7091"/>
                  </a:cubicBezTo>
                  <a:cubicBezTo>
                    <a:pt x="4548" y="7295"/>
                    <a:pt x="4637" y="7780"/>
                    <a:pt x="4948" y="7780"/>
                  </a:cubicBezTo>
                  <a:cubicBezTo>
                    <a:pt x="4970" y="7780"/>
                    <a:pt x="4994" y="7777"/>
                    <a:pt x="5020" y="7772"/>
                  </a:cubicBezTo>
                  <a:cubicBezTo>
                    <a:pt x="5274" y="8129"/>
                    <a:pt x="5020" y="8776"/>
                    <a:pt x="5331" y="9064"/>
                  </a:cubicBezTo>
                  <a:lnTo>
                    <a:pt x="5378" y="9157"/>
                  </a:lnTo>
                  <a:cubicBezTo>
                    <a:pt x="5253" y="9406"/>
                    <a:pt x="5451" y="10046"/>
                    <a:pt x="5733" y="10046"/>
                  </a:cubicBezTo>
                  <a:cubicBezTo>
                    <a:pt x="5817" y="10046"/>
                    <a:pt x="5908" y="9989"/>
                    <a:pt x="6001" y="9849"/>
                  </a:cubicBezTo>
                  <a:cubicBezTo>
                    <a:pt x="6405" y="9584"/>
                    <a:pt x="6174" y="8707"/>
                    <a:pt x="5955" y="8430"/>
                  </a:cubicBezTo>
                  <a:cubicBezTo>
                    <a:pt x="5908" y="8233"/>
                    <a:pt x="5943" y="7864"/>
                    <a:pt x="5689" y="7783"/>
                  </a:cubicBezTo>
                  <a:cubicBezTo>
                    <a:pt x="5689" y="7691"/>
                    <a:pt x="5655" y="7610"/>
                    <a:pt x="5562" y="7564"/>
                  </a:cubicBezTo>
                  <a:cubicBezTo>
                    <a:pt x="5504" y="7310"/>
                    <a:pt x="5516" y="6883"/>
                    <a:pt x="5251" y="6790"/>
                  </a:cubicBezTo>
                  <a:cubicBezTo>
                    <a:pt x="5230" y="6653"/>
                    <a:pt x="5132" y="6592"/>
                    <a:pt x="5029" y="6592"/>
                  </a:cubicBezTo>
                  <a:cubicBezTo>
                    <a:pt x="4898" y="6592"/>
                    <a:pt x="4759" y="6692"/>
                    <a:pt x="4766" y="6860"/>
                  </a:cubicBezTo>
                  <a:cubicBezTo>
                    <a:pt x="4627" y="6537"/>
                    <a:pt x="4535" y="6167"/>
                    <a:pt x="4396" y="5832"/>
                  </a:cubicBezTo>
                  <a:cubicBezTo>
                    <a:pt x="4747" y="5811"/>
                    <a:pt x="4630" y="5145"/>
                    <a:pt x="4322" y="5145"/>
                  </a:cubicBezTo>
                  <a:cubicBezTo>
                    <a:pt x="4305" y="5145"/>
                    <a:pt x="4287" y="5147"/>
                    <a:pt x="4269" y="5151"/>
                  </a:cubicBezTo>
                  <a:cubicBezTo>
                    <a:pt x="4235" y="5117"/>
                    <a:pt x="4177" y="5082"/>
                    <a:pt x="4119" y="5082"/>
                  </a:cubicBezTo>
                  <a:cubicBezTo>
                    <a:pt x="4080" y="5035"/>
                    <a:pt x="4018" y="5003"/>
                    <a:pt x="3958" y="5003"/>
                  </a:cubicBezTo>
                  <a:cubicBezTo>
                    <a:pt x="3930" y="5003"/>
                    <a:pt x="3902" y="5010"/>
                    <a:pt x="3877" y="5024"/>
                  </a:cubicBezTo>
                  <a:cubicBezTo>
                    <a:pt x="3877" y="4851"/>
                    <a:pt x="3946" y="4667"/>
                    <a:pt x="3762" y="4597"/>
                  </a:cubicBezTo>
                  <a:cubicBezTo>
                    <a:pt x="3930" y="4261"/>
                    <a:pt x="3839" y="4034"/>
                    <a:pt x="3695" y="4034"/>
                  </a:cubicBezTo>
                  <a:cubicBezTo>
                    <a:pt x="3592" y="4034"/>
                    <a:pt x="3462" y="4150"/>
                    <a:pt x="3381" y="4424"/>
                  </a:cubicBezTo>
                  <a:cubicBezTo>
                    <a:pt x="3413" y="4229"/>
                    <a:pt x="3456" y="3912"/>
                    <a:pt x="3194" y="3912"/>
                  </a:cubicBezTo>
                  <a:cubicBezTo>
                    <a:pt x="3177" y="3912"/>
                    <a:pt x="3158" y="3914"/>
                    <a:pt x="3138" y="3916"/>
                  </a:cubicBezTo>
                  <a:cubicBezTo>
                    <a:pt x="3115" y="3847"/>
                    <a:pt x="3057" y="3766"/>
                    <a:pt x="2965" y="3755"/>
                  </a:cubicBezTo>
                  <a:cubicBezTo>
                    <a:pt x="2965" y="3628"/>
                    <a:pt x="2896" y="3501"/>
                    <a:pt x="2769" y="3466"/>
                  </a:cubicBezTo>
                  <a:cubicBezTo>
                    <a:pt x="2804" y="3282"/>
                    <a:pt x="2942" y="2924"/>
                    <a:pt x="2653" y="2878"/>
                  </a:cubicBezTo>
                  <a:cubicBezTo>
                    <a:pt x="3023" y="2647"/>
                    <a:pt x="3057" y="2266"/>
                    <a:pt x="2376" y="2173"/>
                  </a:cubicBezTo>
                  <a:cubicBezTo>
                    <a:pt x="2433" y="1995"/>
                    <a:pt x="2443" y="1610"/>
                    <a:pt x="2265" y="1610"/>
                  </a:cubicBezTo>
                  <a:cubicBezTo>
                    <a:pt x="2224" y="1610"/>
                    <a:pt x="2173" y="1630"/>
                    <a:pt x="2111" y="1677"/>
                  </a:cubicBezTo>
                  <a:cubicBezTo>
                    <a:pt x="2080" y="1646"/>
                    <a:pt x="2034" y="1630"/>
                    <a:pt x="1988" y="1630"/>
                  </a:cubicBezTo>
                  <a:cubicBezTo>
                    <a:pt x="1915" y="1630"/>
                    <a:pt x="1839" y="1669"/>
                    <a:pt x="1811" y="1746"/>
                  </a:cubicBezTo>
                  <a:cubicBezTo>
                    <a:pt x="1799" y="1735"/>
                    <a:pt x="1799" y="1735"/>
                    <a:pt x="1788" y="1735"/>
                  </a:cubicBezTo>
                  <a:cubicBezTo>
                    <a:pt x="1586" y="1466"/>
                    <a:pt x="1798" y="752"/>
                    <a:pt x="1378" y="752"/>
                  </a:cubicBezTo>
                  <a:cubicBezTo>
                    <a:pt x="1365" y="752"/>
                    <a:pt x="1352" y="752"/>
                    <a:pt x="1338" y="754"/>
                  </a:cubicBezTo>
                  <a:cubicBezTo>
                    <a:pt x="1338" y="632"/>
                    <a:pt x="1257" y="492"/>
                    <a:pt x="1127" y="492"/>
                  </a:cubicBezTo>
                  <a:cubicBezTo>
                    <a:pt x="1110" y="492"/>
                    <a:pt x="1091" y="494"/>
                    <a:pt x="1072" y="500"/>
                  </a:cubicBezTo>
                  <a:cubicBezTo>
                    <a:pt x="985" y="144"/>
                    <a:pt x="823" y="1"/>
                    <a:pt x="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2"/>
            <p:cNvSpPr/>
            <p:nvPr/>
          </p:nvSpPr>
          <p:spPr>
            <a:xfrm>
              <a:off x="3152825" y="2855275"/>
              <a:ext cx="28700" cy="72825"/>
            </a:xfrm>
            <a:custGeom>
              <a:avLst/>
              <a:gdLst/>
              <a:ahLst/>
              <a:cxnLst/>
              <a:rect l="l" t="t" r="r" b="b"/>
              <a:pathLst>
                <a:path w="1148" h="2913" extrusionOk="0">
                  <a:moveTo>
                    <a:pt x="509" y="1"/>
                  </a:moveTo>
                  <a:cubicBezTo>
                    <a:pt x="310" y="1"/>
                    <a:pt x="280" y="436"/>
                    <a:pt x="431" y="787"/>
                  </a:cubicBezTo>
                  <a:cubicBezTo>
                    <a:pt x="166" y="995"/>
                    <a:pt x="443" y="1711"/>
                    <a:pt x="501" y="1826"/>
                  </a:cubicBezTo>
                  <a:lnTo>
                    <a:pt x="501" y="1919"/>
                  </a:lnTo>
                  <a:cubicBezTo>
                    <a:pt x="442" y="1904"/>
                    <a:pt x="392" y="1898"/>
                    <a:pt x="348" y="1898"/>
                  </a:cubicBezTo>
                  <a:cubicBezTo>
                    <a:pt x="1" y="1898"/>
                    <a:pt x="85" y="2309"/>
                    <a:pt x="270" y="2565"/>
                  </a:cubicBezTo>
                  <a:cubicBezTo>
                    <a:pt x="300" y="2807"/>
                    <a:pt x="449" y="2912"/>
                    <a:pt x="597" y="2912"/>
                  </a:cubicBezTo>
                  <a:cubicBezTo>
                    <a:pt x="790" y="2912"/>
                    <a:pt x="981" y="2736"/>
                    <a:pt x="916" y="2449"/>
                  </a:cubicBezTo>
                  <a:cubicBezTo>
                    <a:pt x="1101" y="2253"/>
                    <a:pt x="1136" y="1826"/>
                    <a:pt x="1078" y="1538"/>
                  </a:cubicBezTo>
                  <a:cubicBezTo>
                    <a:pt x="1147" y="1111"/>
                    <a:pt x="951" y="707"/>
                    <a:pt x="870" y="303"/>
                  </a:cubicBezTo>
                  <a:cubicBezTo>
                    <a:pt x="718" y="86"/>
                    <a:pt x="597" y="1"/>
                    <a:pt x="5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2"/>
            <p:cNvSpPr/>
            <p:nvPr/>
          </p:nvSpPr>
          <p:spPr>
            <a:xfrm>
              <a:off x="3177225" y="2893700"/>
              <a:ext cx="100675" cy="67200"/>
            </a:xfrm>
            <a:custGeom>
              <a:avLst/>
              <a:gdLst/>
              <a:ahLst/>
              <a:cxnLst/>
              <a:rect l="l" t="t" r="r" b="b"/>
              <a:pathLst>
                <a:path w="4027" h="2688" extrusionOk="0">
                  <a:moveTo>
                    <a:pt x="766" y="1"/>
                  </a:moveTo>
                  <a:cubicBezTo>
                    <a:pt x="422" y="1"/>
                    <a:pt x="1" y="366"/>
                    <a:pt x="552" y="451"/>
                  </a:cubicBezTo>
                  <a:lnTo>
                    <a:pt x="587" y="451"/>
                  </a:lnTo>
                  <a:cubicBezTo>
                    <a:pt x="720" y="606"/>
                    <a:pt x="757" y="868"/>
                    <a:pt x="985" y="868"/>
                  </a:cubicBezTo>
                  <a:cubicBezTo>
                    <a:pt x="994" y="868"/>
                    <a:pt x="1004" y="867"/>
                    <a:pt x="1014" y="866"/>
                  </a:cubicBezTo>
                  <a:cubicBezTo>
                    <a:pt x="1064" y="937"/>
                    <a:pt x="1132" y="972"/>
                    <a:pt x="1195" y="972"/>
                  </a:cubicBezTo>
                  <a:cubicBezTo>
                    <a:pt x="1204" y="972"/>
                    <a:pt x="1213" y="972"/>
                    <a:pt x="1221" y="970"/>
                  </a:cubicBezTo>
                  <a:cubicBezTo>
                    <a:pt x="1319" y="1117"/>
                    <a:pt x="1376" y="1455"/>
                    <a:pt x="1595" y="1455"/>
                  </a:cubicBezTo>
                  <a:cubicBezTo>
                    <a:pt x="1635" y="1455"/>
                    <a:pt x="1679" y="1445"/>
                    <a:pt x="1729" y="1420"/>
                  </a:cubicBezTo>
                  <a:cubicBezTo>
                    <a:pt x="1764" y="1547"/>
                    <a:pt x="1845" y="1640"/>
                    <a:pt x="1983" y="1640"/>
                  </a:cubicBezTo>
                  <a:cubicBezTo>
                    <a:pt x="2014" y="1772"/>
                    <a:pt x="2134" y="1913"/>
                    <a:pt x="2273" y="1913"/>
                  </a:cubicBezTo>
                  <a:cubicBezTo>
                    <a:pt x="2291" y="1913"/>
                    <a:pt x="2310" y="1911"/>
                    <a:pt x="2330" y="1905"/>
                  </a:cubicBezTo>
                  <a:cubicBezTo>
                    <a:pt x="2372" y="2057"/>
                    <a:pt x="2519" y="2202"/>
                    <a:pt x="2667" y="2202"/>
                  </a:cubicBezTo>
                  <a:cubicBezTo>
                    <a:pt x="2721" y="2202"/>
                    <a:pt x="2776" y="2183"/>
                    <a:pt x="2826" y="2136"/>
                  </a:cubicBezTo>
                  <a:cubicBezTo>
                    <a:pt x="2916" y="2276"/>
                    <a:pt x="3065" y="2403"/>
                    <a:pt x="3214" y="2403"/>
                  </a:cubicBezTo>
                  <a:cubicBezTo>
                    <a:pt x="3274" y="2403"/>
                    <a:pt x="3335" y="2382"/>
                    <a:pt x="3391" y="2332"/>
                  </a:cubicBezTo>
                  <a:cubicBezTo>
                    <a:pt x="3469" y="2494"/>
                    <a:pt x="3649" y="2687"/>
                    <a:pt x="3812" y="2687"/>
                  </a:cubicBezTo>
                  <a:cubicBezTo>
                    <a:pt x="3892" y="2687"/>
                    <a:pt x="3969" y="2639"/>
                    <a:pt x="4026" y="2517"/>
                  </a:cubicBezTo>
                  <a:cubicBezTo>
                    <a:pt x="4026" y="2221"/>
                    <a:pt x="3562" y="1422"/>
                    <a:pt x="3173" y="1422"/>
                  </a:cubicBezTo>
                  <a:cubicBezTo>
                    <a:pt x="3138" y="1422"/>
                    <a:pt x="3102" y="1429"/>
                    <a:pt x="3068" y="1443"/>
                  </a:cubicBezTo>
                  <a:cubicBezTo>
                    <a:pt x="3011" y="1362"/>
                    <a:pt x="2920" y="1310"/>
                    <a:pt x="2827" y="1310"/>
                  </a:cubicBezTo>
                  <a:cubicBezTo>
                    <a:pt x="2788" y="1310"/>
                    <a:pt x="2748" y="1319"/>
                    <a:pt x="2710" y="1340"/>
                  </a:cubicBezTo>
                  <a:cubicBezTo>
                    <a:pt x="2671" y="1181"/>
                    <a:pt x="2546" y="937"/>
                    <a:pt x="2358" y="937"/>
                  </a:cubicBezTo>
                  <a:cubicBezTo>
                    <a:pt x="2327" y="937"/>
                    <a:pt x="2295" y="944"/>
                    <a:pt x="2260" y="959"/>
                  </a:cubicBezTo>
                  <a:cubicBezTo>
                    <a:pt x="2204" y="845"/>
                    <a:pt x="2093" y="747"/>
                    <a:pt x="1972" y="747"/>
                  </a:cubicBezTo>
                  <a:cubicBezTo>
                    <a:pt x="1945" y="747"/>
                    <a:pt x="1918" y="752"/>
                    <a:pt x="1891" y="762"/>
                  </a:cubicBezTo>
                  <a:cubicBezTo>
                    <a:pt x="1862" y="751"/>
                    <a:pt x="1833" y="745"/>
                    <a:pt x="1804" y="745"/>
                  </a:cubicBezTo>
                  <a:cubicBezTo>
                    <a:pt x="1776" y="745"/>
                    <a:pt x="1747" y="751"/>
                    <a:pt x="1718" y="762"/>
                  </a:cubicBezTo>
                  <a:cubicBezTo>
                    <a:pt x="1625" y="497"/>
                    <a:pt x="1175" y="428"/>
                    <a:pt x="1060" y="174"/>
                  </a:cubicBezTo>
                  <a:cubicBezTo>
                    <a:pt x="1005" y="48"/>
                    <a:pt x="890" y="1"/>
                    <a:pt x="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2"/>
            <p:cNvSpPr/>
            <p:nvPr/>
          </p:nvSpPr>
          <p:spPr>
            <a:xfrm>
              <a:off x="3280475" y="2963500"/>
              <a:ext cx="14725" cy="28050"/>
            </a:xfrm>
            <a:custGeom>
              <a:avLst/>
              <a:gdLst/>
              <a:ahLst/>
              <a:cxnLst/>
              <a:rect l="l" t="t" r="r" b="b"/>
              <a:pathLst>
                <a:path w="589" h="1122" extrusionOk="0">
                  <a:moveTo>
                    <a:pt x="300" y="0"/>
                  </a:moveTo>
                  <a:cubicBezTo>
                    <a:pt x="168" y="0"/>
                    <a:pt x="65" y="262"/>
                    <a:pt x="150" y="567"/>
                  </a:cubicBezTo>
                  <a:cubicBezTo>
                    <a:pt x="231" y="775"/>
                    <a:pt x="0" y="1075"/>
                    <a:pt x="300" y="1122"/>
                  </a:cubicBezTo>
                  <a:cubicBezTo>
                    <a:pt x="543" y="1110"/>
                    <a:pt x="554" y="787"/>
                    <a:pt x="531" y="591"/>
                  </a:cubicBezTo>
                  <a:cubicBezTo>
                    <a:pt x="589" y="533"/>
                    <a:pt x="589" y="417"/>
                    <a:pt x="543" y="360"/>
                  </a:cubicBezTo>
                  <a:cubicBezTo>
                    <a:pt x="476" y="102"/>
                    <a:pt x="382" y="0"/>
                    <a:pt x="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2"/>
            <p:cNvSpPr/>
            <p:nvPr/>
          </p:nvSpPr>
          <p:spPr>
            <a:xfrm>
              <a:off x="3015850" y="2832900"/>
              <a:ext cx="79375" cy="126625"/>
            </a:xfrm>
            <a:custGeom>
              <a:avLst/>
              <a:gdLst/>
              <a:ahLst/>
              <a:cxnLst/>
              <a:rect l="l" t="t" r="r" b="b"/>
              <a:pathLst>
                <a:path w="3175" h="5065" extrusionOk="0">
                  <a:moveTo>
                    <a:pt x="187" y="0"/>
                  </a:moveTo>
                  <a:cubicBezTo>
                    <a:pt x="99" y="0"/>
                    <a:pt x="22" y="68"/>
                    <a:pt x="1" y="240"/>
                  </a:cubicBezTo>
                  <a:cubicBezTo>
                    <a:pt x="47" y="643"/>
                    <a:pt x="231" y="978"/>
                    <a:pt x="462" y="1255"/>
                  </a:cubicBezTo>
                  <a:cubicBezTo>
                    <a:pt x="462" y="1555"/>
                    <a:pt x="382" y="1844"/>
                    <a:pt x="612" y="2144"/>
                  </a:cubicBezTo>
                  <a:cubicBezTo>
                    <a:pt x="658" y="2208"/>
                    <a:pt x="728" y="2237"/>
                    <a:pt x="797" y="2237"/>
                  </a:cubicBezTo>
                  <a:cubicBezTo>
                    <a:pt x="904" y="2237"/>
                    <a:pt x="1009" y="2166"/>
                    <a:pt x="1016" y="2040"/>
                  </a:cubicBezTo>
                  <a:lnTo>
                    <a:pt x="1016" y="2040"/>
                  </a:lnTo>
                  <a:cubicBezTo>
                    <a:pt x="1051" y="2306"/>
                    <a:pt x="936" y="2652"/>
                    <a:pt x="982" y="2871"/>
                  </a:cubicBezTo>
                  <a:cubicBezTo>
                    <a:pt x="993" y="2962"/>
                    <a:pt x="1038" y="3287"/>
                    <a:pt x="1237" y="3287"/>
                  </a:cubicBezTo>
                  <a:cubicBezTo>
                    <a:pt x="1240" y="3287"/>
                    <a:pt x="1244" y="3287"/>
                    <a:pt x="1247" y="3287"/>
                  </a:cubicBezTo>
                  <a:cubicBezTo>
                    <a:pt x="1289" y="3352"/>
                    <a:pt x="1363" y="3383"/>
                    <a:pt x="1439" y="3383"/>
                  </a:cubicBezTo>
                  <a:cubicBezTo>
                    <a:pt x="1510" y="3383"/>
                    <a:pt x="1583" y="3355"/>
                    <a:pt x="1628" y="3298"/>
                  </a:cubicBezTo>
                  <a:cubicBezTo>
                    <a:pt x="1677" y="3599"/>
                    <a:pt x="1668" y="4317"/>
                    <a:pt x="2001" y="4317"/>
                  </a:cubicBezTo>
                  <a:cubicBezTo>
                    <a:pt x="2064" y="4317"/>
                    <a:pt x="2139" y="4292"/>
                    <a:pt x="2228" y="4233"/>
                  </a:cubicBezTo>
                  <a:cubicBezTo>
                    <a:pt x="2275" y="4372"/>
                    <a:pt x="2344" y="4510"/>
                    <a:pt x="2482" y="4510"/>
                  </a:cubicBezTo>
                  <a:cubicBezTo>
                    <a:pt x="2528" y="4510"/>
                    <a:pt x="2586" y="4499"/>
                    <a:pt x="2632" y="4476"/>
                  </a:cubicBezTo>
                  <a:cubicBezTo>
                    <a:pt x="2640" y="4731"/>
                    <a:pt x="2856" y="5065"/>
                    <a:pt x="3014" y="5065"/>
                  </a:cubicBezTo>
                  <a:cubicBezTo>
                    <a:pt x="3092" y="5065"/>
                    <a:pt x="3156" y="4985"/>
                    <a:pt x="3175" y="4776"/>
                  </a:cubicBezTo>
                  <a:cubicBezTo>
                    <a:pt x="3013" y="4360"/>
                    <a:pt x="3117" y="3529"/>
                    <a:pt x="2586" y="3391"/>
                  </a:cubicBezTo>
                  <a:cubicBezTo>
                    <a:pt x="2579" y="3220"/>
                    <a:pt x="2434" y="3088"/>
                    <a:pt x="2291" y="3088"/>
                  </a:cubicBezTo>
                  <a:cubicBezTo>
                    <a:pt x="2211" y="3088"/>
                    <a:pt x="2132" y="3130"/>
                    <a:pt x="2078" y="3229"/>
                  </a:cubicBezTo>
                  <a:cubicBezTo>
                    <a:pt x="2021" y="2767"/>
                    <a:pt x="2044" y="2063"/>
                    <a:pt x="1467" y="1855"/>
                  </a:cubicBezTo>
                  <a:cubicBezTo>
                    <a:pt x="1432" y="1832"/>
                    <a:pt x="1409" y="1798"/>
                    <a:pt x="1374" y="1786"/>
                  </a:cubicBezTo>
                  <a:cubicBezTo>
                    <a:pt x="1340" y="1555"/>
                    <a:pt x="1363" y="1267"/>
                    <a:pt x="1282" y="1036"/>
                  </a:cubicBezTo>
                  <a:cubicBezTo>
                    <a:pt x="1303" y="878"/>
                    <a:pt x="1266" y="672"/>
                    <a:pt x="1085" y="672"/>
                  </a:cubicBezTo>
                  <a:cubicBezTo>
                    <a:pt x="1067" y="672"/>
                    <a:pt x="1048" y="674"/>
                    <a:pt x="1028" y="678"/>
                  </a:cubicBezTo>
                  <a:cubicBezTo>
                    <a:pt x="993" y="597"/>
                    <a:pt x="970" y="551"/>
                    <a:pt x="924" y="517"/>
                  </a:cubicBezTo>
                  <a:cubicBezTo>
                    <a:pt x="931" y="372"/>
                    <a:pt x="814" y="285"/>
                    <a:pt x="697" y="285"/>
                  </a:cubicBezTo>
                  <a:cubicBezTo>
                    <a:pt x="618" y="285"/>
                    <a:pt x="539" y="324"/>
                    <a:pt x="497" y="413"/>
                  </a:cubicBezTo>
                  <a:cubicBezTo>
                    <a:pt x="511" y="195"/>
                    <a:pt x="334" y="0"/>
                    <a:pt x="1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2"/>
            <p:cNvSpPr/>
            <p:nvPr/>
          </p:nvSpPr>
          <p:spPr>
            <a:xfrm>
              <a:off x="2959575" y="2823125"/>
              <a:ext cx="44475" cy="76300"/>
            </a:xfrm>
            <a:custGeom>
              <a:avLst/>
              <a:gdLst/>
              <a:ahLst/>
              <a:cxnLst/>
              <a:rect l="l" t="t" r="r" b="b"/>
              <a:pathLst>
                <a:path w="1779" h="3052" extrusionOk="0">
                  <a:moveTo>
                    <a:pt x="532" y="0"/>
                  </a:moveTo>
                  <a:cubicBezTo>
                    <a:pt x="375" y="0"/>
                    <a:pt x="233" y="52"/>
                    <a:pt x="197" y="169"/>
                  </a:cubicBezTo>
                  <a:cubicBezTo>
                    <a:pt x="162" y="330"/>
                    <a:pt x="1" y="607"/>
                    <a:pt x="209" y="711"/>
                  </a:cubicBezTo>
                  <a:cubicBezTo>
                    <a:pt x="289" y="1127"/>
                    <a:pt x="266" y="2016"/>
                    <a:pt x="613" y="2246"/>
                  </a:cubicBezTo>
                  <a:cubicBezTo>
                    <a:pt x="640" y="2258"/>
                    <a:pt x="668" y="2263"/>
                    <a:pt x="695" y="2263"/>
                  </a:cubicBezTo>
                  <a:cubicBezTo>
                    <a:pt x="780" y="2263"/>
                    <a:pt x="857" y="2213"/>
                    <a:pt x="901" y="2143"/>
                  </a:cubicBezTo>
                  <a:cubicBezTo>
                    <a:pt x="910" y="2435"/>
                    <a:pt x="1150" y="3051"/>
                    <a:pt x="1490" y="3051"/>
                  </a:cubicBezTo>
                  <a:cubicBezTo>
                    <a:pt x="1580" y="3051"/>
                    <a:pt x="1677" y="3008"/>
                    <a:pt x="1778" y="2904"/>
                  </a:cubicBezTo>
                  <a:cubicBezTo>
                    <a:pt x="1594" y="2062"/>
                    <a:pt x="1213" y="1138"/>
                    <a:pt x="1005" y="227"/>
                  </a:cubicBezTo>
                  <a:cubicBezTo>
                    <a:pt x="953" y="84"/>
                    <a:pt x="731"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2"/>
            <p:cNvSpPr/>
            <p:nvPr/>
          </p:nvSpPr>
          <p:spPr>
            <a:xfrm>
              <a:off x="3000075" y="2923550"/>
              <a:ext cx="30650" cy="80250"/>
            </a:xfrm>
            <a:custGeom>
              <a:avLst/>
              <a:gdLst/>
              <a:ahLst/>
              <a:cxnLst/>
              <a:rect l="l" t="t" r="r" b="b"/>
              <a:pathLst>
                <a:path w="1226" h="3210" extrusionOk="0">
                  <a:moveTo>
                    <a:pt x="865" y="0"/>
                  </a:moveTo>
                  <a:cubicBezTo>
                    <a:pt x="825" y="0"/>
                    <a:pt x="782" y="20"/>
                    <a:pt x="735" y="65"/>
                  </a:cubicBezTo>
                  <a:cubicBezTo>
                    <a:pt x="670" y="28"/>
                    <a:pt x="616" y="11"/>
                    <a:pt x="571" y="11"/>
                  </a:cubicBezTo>
                  <a:cubicBezTo>
                    <a:pt x="251" y="11"/>
                    <a:pt x="406" y="849"/>
                    <a:pt x="447" y="1092"/>
                  </a:cubicBezTo>
                  <a:cubicBezTo>
                    <a:pt x="430" y="1088"/>
                    <a:pt x="413" y="1087"/>
                    <a:pt x="398" y="1087"/>
                  </a:cubicBezTo>
                  <a:cubicBezTo>
                    <a:pt x="0" y="1087"/>
                    <a:pt x="145" y="2189"/>
                    <a:pt x="493" y="2189"/>
                  </a:cubicBezTo>
                  <a:cubicBezTo>
                    <a:pt x="533" y="2189"/>
                    <a:pt x="576" y="2174"/>
                    <a:pt x="620" y="2142"/>
                  </a:cubicBezTo>
                  <a:lnTo>
                    <a:pt x="620" y="2142"/>
                  </a:lnTo>
                  <a:cubicBezTo>
                    <a:pt x="611" y="2381"/>
                    <a:pt x="609" y="3210"/>
                    <a:pt x="840" y="3210"/>
                  </a:cubicBezTo>
                  <a:cubicBezTo>
                    <a:pt x="900" y="3210"/>
                    <a:pt x="975" y="3155"/>
                    <a:pt x="1070" y="3020"/>
                  </a:cubicBezTo>
                  <a:cubicBezTo>
                    <a:pt x="1151" y="2304"/>
                    <a:pt x="1024" y="1519"/>
                    <a:pt x="793" y="827"/>
                  </a:cubicBezTo>
                  <a:lnTo>
                    <a:pt x="793" y="827"/>
                  </a:lnTo>
                  <a:cubicBezTo>
                    <a:pt x="835" y="894"/>
                    <a:pt x="902" y="937"/>
                    <a:pt x="967" y="937"/>
                  </a:cubicBezTo>
                  <a:cubicBezTo>
                    <a:pt x="991" y="937"/>
                    <a:pt x="1014" y="931"/>
                    <a:pt x="1036" y="919"/>
                  </a:cubicBezTo>
                  <a:cubicBezTo>
                    <a:pt x="1226" y="819"/>
                    <a:pt x="1121" y="0"/>
                    <a:pt x="8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2"/>
            <p:cNvSpPr/>
            <p:nvPr/>
          </p:nvSpPr>
          <p:spPr>
            <a:xfrm>
              <a:off x="2779525" y="2947975"/>
              <a:ext cx="257125" cy="123000"/>
            </a:xfrm>
            <a:custGeom>
              <a:avLst/>
              <a:gdLst/>
              <a:ahLst/>
              <a:cxnLst/>
              <a:rect l="l" t="t" r="r" b="b"/>
              <a:pathLst>
                <a:path w="10285" h="4920" extrusionOk="0">
                  <a:moveTo>
                    <a:pt x="704" y="3566"/>
                  </a:moveTo>
                  <a:cubicBezTo>
                    <a:pt x="727" y="3578"/>
                    <a:pt x="762" y="3589"/>
                    <a:pt x="785" y="3589"/>
                  </a:cubicBezTo>
                  <a:cubicBezTo>
                    <a:pt x="739" y="3624"/>
                    <a:pt x="716" y="3647"/>
                    <a:pt x="681" y="3693"/>
                  </a:cubicBezTo>
                  <a:cubicBezTo>
                    <a:pt x="704" y="3647"/>
                    <a:pt x="704" y="3601"/>
                    <a:pt x="704" y="3566"/>
                  </a:cubicBezTo>
                  <a:close/>
                  <a:moveTo>
                    <a:pt x="7106" y="1"/>
                  </a:moveTo>
                  <a:cubicBezTo>
                    <a:pt x="7002" y="1"/>
                    <a:pt x="6908" y="69"/>
                    <a:pt x="6903" y="230"/>
                  </a:cubicBezTo>
                  <a:cubicBezTo>
                    <a:pt x="6880" y="473"/>
                    <a:pt x="7018" y="681"/>
                    <a:pt x="7053" y="911"/>
                  </a:cubicBezTo>
                  <a:cubicBezTo>
                    <a:pt x="7013" y="1119"/>
                    <a:pt x="7109" y="1335"/>
                    <a:pt x="7311" y="1335"/>
                  </a:cubicBezTo>
                  <a:cubicBezTo>
                    <a:pt x="7345" y="1335"/>
                    <a:pt x="7382" y="1329"/>
                    <a:pt x="7422" y="1315"/>
                  </a:cubicBezTo>
                  <a:cubicBezTo>
                    <a:pt x="7491" y="1454"/>
                    <a:pt x="7549" y="1685"/>
                    <a:pt x="7757" y="1719"/>
                  </a:cubicBezTo>
                  <a:cubicBezTo>
                    <a:pt x="7861" y="1916"/>
                    <a:pt x="7976" y="2112"/>
                    <a:pt x="8161" y="2273"/>
                  </a:cubicBezTo>
                  <a:cubicBezTo>
                    <a:pt x="7895" y="2320"/>
                    <a:pt x="7618" y="2400"/>
                    <a:pt x="7491" y="2666"/>
                  </a:cubicBezTo>
                  <a:cubicBezTo>
                    <a:pt x="7379" y="2564"/>
                    <a:pt x="7279" y="2520"/>
                    <a:pt x="7193" y="2520"/>
                  </a:cubicBezTo>
                  <a:cubicBezTo>
                    <a:pt x="6890" y="2520"/>
                    <a:pt x="6758" y="3056"/>
                    <a:pt x="6857" y="3451"/>
                  </a:cubicBezTo>
                  <a:cubicBezTo>
                    <a:pt x="6814" y="3394"/>
                    <a:pt x="6755" y="3370"/>
                    <a:pt x="6693" y="3370"/>
                  </a:cubicBezTo>
                  <a:cubicBezTo>
                    <a:pt x="6604" y="3370"/>
                    <a:pt x="6509" y="3418"/>
                    <a:pt x="6441" y="3485"/>
                  </a:cubicBezTo>
                  <a:cubicBezTo>
                    <a:pt x="6376" y="3449"/>
                    <a:pt x="6307" y="3431"/>
                    <a:pt x="6238" y="3431"/>
                  </a:cubicBezTo>
                  <a:cubicBezTo>
                    <a:pt x="6197" y="3431"/>
                    <a:pt x="6157" y="3438"/>
                    <a:pt x="6118" y="3451"/>
                  </a:cubicBezTo>
                  <a:cubicBezTo>
                    <a:pt x="6091" y="3256"/>
                    <a:pt x="5936" y="2898"/>
                    <a:pt x="5734" y="2898"/>
                  </a:cubicBezTo>
                  <a:cubicBezTo>
                    <a:pt x="5673" y="2898"/>
                    <a:pt x="5608" y="2931"/>
                    <a:pt x="5541" y="3012"/>
                  </a:cubicBezTo>
                  <a:cubicBezTo>
                    <a:pt x="5477" y="2921"/>
                    <a:pt x="5384" y="2815"/>
                    <a:pt x="5268" y="2815"/>
                  </a:cubicBezTo>
                  <a:cubicBezTo>
                    <a:pt x="5237" y="2815"/>
                    <a:pt x="5205" y="2822"/>
                    <a:pt x="5171" y="2839"/>
                  </a:cubicBezTo>
                  <a:cubicBezTo>
                    <a:pt x="5134" y="2831"/>
                    <a:pt x="5101" y="2827"/>
                    <a:pt x="5072" y="2827"/>
                  </a:cubicBezTo>
                  <a:cubicBezTo>
                    <a:pt x="4789" y="2827"/>
                    <a:pt x="4888" y="3213"/>
                    <a:pt x="4825" y="3485"/>
                  </a:cubicBezTo>
                  <a:cubicBezTo>
                    <a:pt x="4647" y="3372"/>
                    <a:pt x="4389" y="3054"/>
                    <a:pt x="4187" y="3054"/>
                  </a:cubicBezTo>
                  <a:cubicBezTo>
                    <a:pt x="4101" y="3054"/>
                    <a:pt x="4026" y="3111"/>
                    <a:pt x="3971" y="3266"/>
                  </a:cubicBezTo>
                  <a:cubicBezTo>
                    <a:pt x="3930" y="3248"/>
                    <a:pt x="3892" y="3240"/>
                    <a:pt x="3856" y="3240"/>
                  </a:cubicBezTo>
                  <a:cubicBezTo>
                    <a:pt x="3688" y="3240"/>
                    <a:pt x="3576" y="3420"/>
                    <a:pt x="3567" y="3601"/>
                  </a:cubicBezTo>
                  <a:cubicBezTo>
                    <a:pt x="3527" y="3555"/>
                    <a:pt x="3458" y="3528"/>
                    <a:pt x="3388" y="3528"/>
                  </a:cubicBezTo>
                  <a:cubicBezTo>
                    <a:pt x="3336" y="3528"/>
                    <a:pt x="3283" y="3543"/>
                    <a:pt x="3244" y="3578"/>
                  </a:cubicBezTo>
                  <a:cubicBezTo>
                    <a:pt x="3205" y="3547"/>
                    <a:pt x="3151" y="3532"/>
                    <a:pt x="3099" y="3532"/>
                  </a:cubicBezTo>
                  <a:cubicBezTo>
                    <a:pt x="3073" y="3532"/>
                    <a:pt x="3047" y="3535"/>
                    <a:pt x="3024" y="3543"/>
                  </a:cubicBezTo>
                  <a:cubicBezTo>
                    <a:pt x="2980" y="3477"/>
                    <a:pt x="2901" y="3445"/>
                    <a:pt x="2823" y="3445"/>
                  </a:cubicBezTo>
                  <a:cubicBezTo>
                    <a:pt x="2737" y="3445"/>
                    <a:pt x="2651" y="3483"/>
                    <a:pt x="2609" y="3555"/>
                  </a:cubicBezTo>
                  <a:cubicBezTo>
                    <a:pt x="2580" y="3544"/>
                    <a:pt x="2552" y="3540"/>
                    <a:pt x="2524" y="3540"/>
                  </a:cubicBezTo>
                  <a:cubicBezTo>
                    <a:pt x="2398" y="3540"/>
                    <a:pt x="2293" y="3641"/>
                    <a:pt x="2274" y="3774"/>
                  </a:cubicBezTo>
                  <a:cubicBezTo>
                    <a:pt x="2239" y="3755"/>
                    <a:pt x="2201" y="3746"/>
                    <a:pt x="2162" y="3746"/>
                  </a:cubicBezTo>
                  <a:cubicBezTo>
                    <a:pt x="2084" y="3746"/>
                    <a:pt x="2005" y="3782"/>
                    <a:pt x="1951" y="3843"/>
                  </a:cubicBezTo>
                  <a:cubicBezTo>
                    <a:pt x="1885" y="3729"/>
                    <a:pt x="1776" y="3668"/>
                    <a:pt x="1671" y="3668"/>
                  </a:cubicBezTo>
                  <a:cubicBezTo>
                    <a:pt x="1555" y="3668"/>
                    <a:pt x="1445" y="3743"/>
                    <a:pt x="1408" y="3901"/>
                  </a:cubicBezTo>
                  <a:cubicBezTo>
                    <a:pt x="1351" y="3762"/>
                    <a:pt x="1247" y="3485"/>
                    <a:pt x="1027" y="3474"/>
                  </a:cubicBezTo>
                  <a:cubicBezTo>
                    <a:pt x="1074" y="3416"/>
                    <a:pt x="1074" y="3347"/>
                    <a:pt x="1074" y="3289"/>
                  </a:cubicBezTo>
                  <a:cubicBezTo>
                    <a:pt x="1408" y="3128"/>
                    <a:pt x="1420" y="2724"/>
                    <a:pt x="1478" y="2435"/>
                  </a:cubicBezTo>
                  <a:cubicBezTo>
                    <a:pt x="1671" y="2486"/>
                    <a:pt x="1874" y="2726"/>
                    <a:pt x="2077" y="2726"/>
                  </a:cubicBezTo>
                  <a:cubicBezTo>
                    <a:pt x="2104" y="2726"/>
                    <a:pt x="2132" y="2722"/>
                    <a:pt x="2159" y="2712"/>
                  </a:cubicBezTo>
                  <a:cubicBezTo>
                    <a:pt x="2233" y="2782"/>
                    <a:pt x="2300" y="2812"/>
                    <a:pt x="2359" y="2812"/>
                  </a:cubicBezTo>
                  <a:cubicBezTo>
                    <a:pt x="2726" y="2812"/>
                    <a:pt x="2773" y="1632"/>
                    <a:pt x="2353" y="1632"/>
                  </a:cubicBezTo>
                  <a:cubicBezTo>
                    <a:pt x="2309" y="1632"/>
                    <a:pt x="2259" y="1645"/>
                    <a:pt x="2205" y="1673"/>
                  </a:cubicBezTo>
                  <a:cubicBezTo>
                    <a:pt x="2154" y="1560"/>
                    <a:pt x="2068" y="1513"/>
                    <a:pt x="1979" y="1513"/>
                  </a:cubicBezTo>
                  <a:cubicBezTo>
                    <a:pt x="1806" y="1513"/>
                    <a:pt x="1624" y="1694"/>
                    <a:pt x="1685" y="1916"/>
                  </a:cubicBezTo>
                  <a:cubicBezTo>
                    <a:pt x="1619" y="1870"/>
                    <a:pt x="1552" y="1850"/>
                    <a:pt x="1489" y="1850"/>
                  </a:cubicBezTo>
                  <a:cubicBezTo>
                    <a:pt x="1234" y="1850"/>
                    <a:pt x="1023" y="2169"/>
                    <a:pt x="1004" y="2400"/>
                  </a:cubicBezTo>
                  <a:cubicBezTo>
                    <a:pt x="910" y="2184"/>
                    <a:pt x="762" y="2084"/>
                    <a:pt x="638" y="2084"/>
                  </a:cubicBezTo>
                  <a:cubicBezTo>
                    <a:pt x="460" y="2084"/>
                    <a:pt x="333" y="2293"/>
                    <a:pt x="497" y="2654"/>
                  </a:cubicBezTo>
                  <a:cubicBezTo>
                    <a:pt x="104" y="2781"/>
                    <a:pt x="404" y="3532"/>
                    <a:pt x="150" y="3716"/>
                  </a:cubicBezTo>
                  <a:cubicBezTo>
                    <a:pt x="35" y="3786"/>
                    <a:pt x="0" y="3936"/>
                    <a:pt x="58" y="4040"/>
                  </a:cubicBezTo>
                  <a:cubicBezTo>
                    <a:pt x="253" y="4401"/>
                    <a:pt x="462" y="4809"/>
                    <a:pt x="668" y="4809"/>
                  </a:cubicBezTo>
                  <a:cubicBezTo>
                    <a:pt x="790" y="4809"/>
                    <a:pt x="911" y="4665"/>
                    <a:pt x="1027" y="4282"/>
                  </a:cubicBezTo>
                  <a:cubicBezTo>
                    <a:pt x="1094" y="4449"/>
                    <a:pt x="1301" y="4720"/>
                    <a:pt x="1502" y="4720"/>
                  </a:cubicBezTo>
                  <a:cubicBezTo>
                    <a:pt x="1578" y="4720"/>
                    <a:pt x="1653" y="4681"/>
                    <a:pt x="1720" y="4582"/>
                  </a:cubicBezTo>
                  <a:cubicBezTo>
                    <a:pt x="1788" y="4763"/>
                    <a:pt x="1929" y="4919"/>
                    <a:pt x="2071" y="4919"/>
                  </a:cubicBezTo>
                  <a:cubicBezTo>
                    <a:pt x="2146" y="4919"/>
                    <a:pt x="2222" y="4875"/>
                    <a:pt x="2286" y="4767"/>
                  </a:cubicBezTo>
                  <a:cubicBezTo>
                    <a:pt x="2328" y="4809"/>
                    <a:pt x="2382" y="4827"/>
                    <a:pt x="2436" y="4827"/>
                  </a:cubicBezTo>
                  <a:cubicBezTo>
                    <a:pt x="2561" y="4827"/>
                    <a:pt x="2690" y="4730"/>
                    <a:pt x="2690" y="4594"/>
                  </a:cubicBezTo>
                  <a:cubicBezTo>
                    <a:pt x="2733" y="4620"/>
                    <a:pt x="2783" y="4633"/>
                    <a:pt x="2834" y="4633"/>
                  </a:cubicBezTo>
                  <a:cubicBezTo>
                    <a:pt x="2851" y="4633"/>
                    <a:pt x="2869" y="4631"/>
                    <a:pt x="2886" y="4628"/>
                  </a:cubicBezTo>
                  <a:cubicBezTo>
                    <a:pt x="2934" y="4695"/>
                    <a:pt x="3020" y="4729"/>
                    <a:pt x="3106" y="4729"/>
                  </a:cubicBezTo>
                  <a:cubicBezTo>
                    <a:pt x="3185" y="4729"/>
                    <a:pt x="3263" y="4700"/>
                    <a:pt x="3313" y="4640"/>
                  </a:cubicBezTo>
                  <a:cubicBezTo>
                    <a:pt x="3332" y="4645"/>
                    <a:pt x="3351" y="4648"/>
                    <a:pt x="3371" y="4648"/>
                  </a:cubicBezTo>
                  <a:cubicBezTo>
                    <a:pt x="3511" y="4648"/>
                    <a:pt x="3666" y="4514"/>
                    <a:pt x="3636" y="4363"/>
                  </a:cubicBezTo>
                  <a:lnTo>
                    <a:pt x="3636" y="4363"/>
                  </a:lnTo>
                  <a:cubicBezTo>
                    <a:pt x="3647" y="4364"/>
                    <a:pt x="3657" y="4365"/>
                    <a:pt x="3667" y="4365"/>
                  </a:cubicBezTo>
                  <a:cubicBezTo>
                    <a:pt x="3803" y="4365"/>
                    <a:pt x="3916" y="4228"/>
                    <a:pt x="3959" y="4120"/>
                  </a:cubicBezTo>
                  <a:cubicBezTo>
                    <a:pt x="4015" y="4169"/>
                    <a:pt x="4072" y="4189"/>
                    <a:pt x="4127" y="4189"/>
                  </a:cubicBezTo>
                  <a:cubicBezTo>
                    <a:pt x="4257" y="4189"/>
                    <a:pt x="4376" y="4077"/>
                    <a:pt x="4433" y="3947"/>
                  </a:cubicBezTo>
                  <a:cubicBezTo>
                    <a:pt x="4545" y="4071"/>
                    <a:pt x="4792" y="4177"/>
                    <a:pt x="4984" y="4177"/>
                  </a:cubicBezTo>
                  <a:cubicBezTo>
                    <a:pt x="5169" y="4177"/>
                    <a:pt x="5302" y="4080"/>
                    <a:pt x="5217" y="3809"/>
                  </a:cubicBezTo>
                  <a:lnTo>
                    <a:pt x="5217" y="3809"/>
                  </a:lnTo>
                  <a:cubicBezTo>
                    <a:pt x="5264" y="3909"/>
                    <a:pt x="5358" y="3971"/>
                    <a:pt x="5451" y="3971"/>
                  </a:cubicBezTo>
                  <a:cubicBezTo>
                    <a:pt x="5518" y="3971"/>
                    <a:pt x="5585" y="3939"/>
                    <a:pt x="5633" y="3866"/>
                  </a:cubicBezTo>
                  <a:cubicBezTo>
                    <a:pt x="5666" y="3875"/>
                    <a:pt x="5693" y="3883"/>
                    <a:pt x="5718" y="3883"/>
                  </a:cubicBezTo>
                  <a:cubicBezTo>
                    <a:pt x="5728" y="3883"/>
                    <a:pt x="5738" y="3881"/>
                    <a:pt x="5748" y="3878"/>
                  </a:cubicBezTo>
                  <a:cubicBezTo>
                    <a:pt x="5796" y="4007"/>
                    <a:pt x="5904" y="4068"/>
                    <a:pt x="6015" y="4068"/>
                  </a:cubicBezTo>
                  <a:cubicBezTo>
                    <a:pt x="6093" y="4068"/>
                    <a:pt x="6172" y="4039"/>
                    <a:pt x="6233" y="3982"/>
                  </a:cubicBezTo>
                  <a:cubicBezTo>
                    <a:pt x="6262" y="4102"/>
                    <a:pt x="6372" y="4165"/>
                    <a:pt x="6481" y="4165"/>
                  </a:cubicBezTo>
                  <a:cubicBezTo>
                    <a:pt x="6592" y="4165"/>
                    <a:pt x="6700" y="4099"/>
                    <a:pt x="6718" y="3959"/>
                  </a:cubicBezTo>
                  <a:cubicBezTo>
                    <a:pt x="6741" y="3843"/>
                    <a:pt x="6949" y="3774"/>
                    <a:pt x="6891" y="3601"/>
                  </a:cubicBezTo>
                  <a:lnTo>
                    <a:pt x="6891" y="3601"/>
                  </a:lnTo>
                  <a:cubicBezTo>
                    <a:pt x="6952" y="3653"/>
                    <a:pt x="7007" y="3675"/>
                    <a:pt x="7055" y="3675"/>
                  </a:cubicBezTo>
                  <a:cubicBezTo>
                    <a:pt x="7218" y="3675"/>
                    <a:pt x="7300" y="3421"/>
                    <a:pt x="7237" y="3243"/>
                  </a:cubicBezTo>
                  <a:lnTo>
                    <a:pt x="7237" y="3243"/>
                  </a:lnTo>
                  <a:cubicBezTo>
                    <a:pt x="7261" y="3301"/>
                    <a:pt x="7295" y="3359"/>
                    <a:pt x="7318" y="3405"/>
                  </a:cubicBezTo>
                  <a:cubicBezTo>
                    <a:pt x="7364" y="3455"/>
                    <a:pt x="7432" y="3480"/>
                    <a:pt x="7500" y="3480"/>
                  </a:cubicBezTo>
                  <a:cubicBezTo>
                    <a:pt x="7601" y="3480"/>
                    <a:pt x="7701" y="3423"/>
                    <a:pt x="7722" y="3312"/>
                  </a:cubicBezTo>
                  <a:cubicBezTo>
                    <a:pt x="7803" y="2989"/>
                    <a:pt x="8092" y="2839"/>
                    <a:pt x="8507" y="2666"/>
                  </a:cubicBezTo>
                  <a:cubicBezTo>
                    <a:pt x="8565" y="2823"/>
                    <a:pt x="8693" y="3015"/>
                    <a:pt x="8842" y="3015"/>
                  </a:cubicBezTo>
                  <a:cubicBezTo>
                    <a:pt x="8901" y="3015"/>
                    <a:pt x="8964" y="2984"/>
                    <a:pt x="9027" y="2908"/>
                  </a:cubicBezTo>
                  <a:cubicBezTo>
                    <a:pt x="9419" y="3001"/>
                    <a:pt x="9396" y="3416"/>
                    <a:pt x="9708" y="3462"/>
                  </a:cubicBezTo>
                  <a:cubicBezTo>
                    <a:pt x="10285" y="3139"/>
                    <a:pt x="9500" y="2481"/>
                    <a:pt x="9165" y="2343"/>
                  </a:cubicBezTo>
                  <a:cubicBezTo>
                    <a:pt x="9209" y="2115"/>
                    <a:pt x="9133" y="1614"/>
                    <a:pt x="8942" y="1614"/>
                  </a:cubicBezTo>
                  <a:cubicBezTo>
                    <a:pt x="8882" y="1614"/>
                    <a:pt x="8810" y="1664"/>
                    <a:pt x="8726" y="1789"/>
                  </a:cubicBezTo>
                  <a:cubicBezTo>
                    <a:pt x="8677" y="1650"/>
                    <a:pt x="8525" y="1460"/>
                    <a:pt x="8352" y="1460"/>
                  </a:cubicBezTo>
                  <a:cubicBezTo>
                    <a:pt x="8323" y="1460"/>
                    <a:pt x="8294" y="1466"/>
                    <a:pt x="8265" y="1477"/>
                  </a:cubicBezTo>
                  <a:cubicBezTo>
                    <a:pt x="8184" y="1327"/>
                    <a:pt x="8149" y="1108"/>
                    <a:pt x="7942" y="1085"/>
                  </a:cubicBezTo>
                  <a:cubicBezTo>
                    <a:pt x="7793" y="833"/>
                    <a:pt x="7769" y="311"/>
                    <a:pt x="7388" y="311"/>
                  </a:cubicBezTo>
                  <a:cubicBezTo>
                    <a:pt x="7384" y="311"/>
                    <a:pt x="7380" y="311"/>
                    <a:pt x="7376" y="311"/>
                  </a:cubicBezTo>
                  <a:cubicBezTo>
                    <a:pt x="7402" y="125"/>
                    <a:pt x="7246" y="1"/>
                    <a:pt x="71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2"/>
            <p:cNvSpPr/>
            <p:nvPr/>
          </p:nvSpPr>
          <p:spPr>
            <a:xfrm>
              <a:off x="2902325" y="2859400"/>
              <a:ext cx="70875" cy="75600"/>
            </a:xfrm>
            <a:custGeom>
              <a:avLst/>
              <a:gdLst/>
              <a:ahLst/>
              <a:cxnLst/>
              <a:rect l="l" t="t" r="r" b="b"/>
              <a:pathLst>
                <a:path w="2835" h="3024" extrusionOk="0">
                  <a:moveTo>
                    <a:pt x="1481" y="0"/>
                  </a:moveTo>
                  <a:cubicBezTo>
                    <a:pt x="1342" y="0"/>
                    <a:pt x="1188" y="199"/>
                    <a:pt x="1240" y="403"/>
                  </a:cubicBezTo>
                  <a:cubicBezTo>
                    <a:pt x="1159" y="364"/>
                    <a:pt x="1091" y="348"/>
                    <a:pt x="1034" y="348"/>
                  </a:cubicBezTo>
                  <a:cubicBezTo>
                    <a:pt x="650" y="348"/>
                    <a:pt x="757" y="1120"/>
                    <a:pt x="294" y="1130"/>
                  </a:cubicBezTo>
                  <a:cubicBezTo>
                    <a:pt x="1" y="1385"/>
                    <a:pt x="132" y="1516"/>
                    <a:pt x="364" y="1516"/>
                  </a:cubicBezTo>
                  <a:cubicBezTo>
                    <a:pt x="627" y="1516"/>
                    <a:pt x="1018" y="1351"/>
                    <a:pt x="1079" y="1015"/>
                  </a:cubicBezTo>
                  <a:cubicBezTo>
                    <a:pt x="1130" y="1209"/>
                    <a:pt x="1272" y="1649"/>
                    <a:pt x="1537" y="1649"/>
                  </a:cubicBezTo>
                  <a:cubicBezTo>
                    <a:pt x="1571" y="1649"/>
                    <a:pt x="1607" y="1642"/>
                    <a:pt x="1644" y="1627"/>
                  </a:cubicBezTo>
                  <a:lnTo>
                    <a:pt x="1644" y="1627"/>
                  </a:lnTo>
                  <a:cubicBezTo>
                    <a:pt x="1541" y="2042"/>
                    <a:pt x="1633" y="2677"/>
                    <a:pt x="1875" y="2989"/>
                  </a:cubicBezTo>
                  <a:cubicBezTo>
                    <a:pt x="1921" y="3013"/>
                    <a:pt x="1969" y="3024"/>
                    <a:pt x="2015" y="3024"/>
                  </a:cubicBezTo>
                  <a:cubicBezTo>
                    <a:pt x="2187" y="3024"/>
                    <a:pt x="2334" y="2868"/>
                    <a:pt x="2279" y="2677"/>
                  </a:cubicBezTo>
                  <a:cubicBezTo>
                    <a:pt x="2776" y="2458"/>
                    <a:pt x="2279" y="1777"/>
                    <a:pt x="2522" y="1350"/>
                  </a:cubicBezTo>
                  <a:lnTo>
                    <a:pt x="2556" y="1257"/>
                  </a:lnTo>
                  <a:cubicBezTo>
                    <a:pt x="2834" y="1193"/>
                    <a:pt x="2785" y="575"/>
                    <a:pt x="2511" y="575"/>
                  </a:cubicBezTo>
                  <a:cubicBezTo>
                    <a:pt x="2489" y="575"/>
                    <a:pt x="2466" y="579"/>
                    <a:pt x="2441" y="588"/>
                  </a:cubicBezTo>
                  <a:cubicBezTo>
                    <a:pt x="2400" y="570"/>
                    <a:pt x="2361" y="562"/>
                    <a:pt x="2324" y="562"/>
                  </a:cubicBezTo>
                  <a:cubicBezTo>
                    <a:pt x="2024" y="562"/>
                    <a:pt x="1884" y="1104"/>
                    <a:pt x="1864" y="1361"/>
                  </a:cubicBezTo>
                  <a:cubicBezTo>
                    <a:pt x="1829" y="1396"/>
                    <a:pt x="1806" y="1407"/>
                    <a:pt x="1771" y="1430"/>
                  </a:cubicBezTo>
                  <a:cubicBezTo>
                    <a:pt x="1806" y="980"/>
                    <a:pt x="1598" y="657"/>
                    <a:pt x="1656" y="195"/>
                  </a:cubicBezTo>
                  <a:cubicBezTo>
                    <a:pt x="1624" y="56"/>
                    <a:pt x="1555" y="0"/>
                    <a:pt x="14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2"/>
            <p:cNvSpPr/>
            <p:nvPr/>
          </p:nvSpPr>
          <p:spPr>
            <a:xfrm>
              <a:off x="2849875" y="2865000"/>
              <a:ext cx="69150" cy="52575"/>
            </a:xfrm>
            <a:custGeom>
              <a:avLst/>
              <a:gdLst/>
              <a:ahLst/>
              <a:cxnLst/>
              <a:rect l="l" t="t" r="r" b="b"/>
              <a:pathLst>
                <a:path w="2766" h="2103" extrusionOk="0">
                  <a:moveTo>
                    <a:pt x="227" y="1"/>
                  </a:moveTo>
                  <a:cubicBezTo>
                    <a:pt x="93" y="1"/>
                    <a:pt x="0" y="156"/>
                    <a:pt x="49" y="560"/>
                  </a:cubicBezTo>
                  <a:cubicBezTo>
                    <a:pt x="153" y="1114"/>
                    <a:pt x="233" y="1460"/>
                    <a:pt x="453" y="1876"/>
                  </a:cubicBezTo>
                  <a:cubicBezTo>
                    <a:pt x="448" y="2035"/>
                    <a:pt x="527" y="2103"/>
                    <a:pt x="610" y="2103"/>
                  </a:cubicBezTo>
                  <a:cubicBezTo>
                    <a:pt x="715" y="2103"/>
                    <a:pt x="826" y="1996"/>
                    <a:pt x="787" y="1830"/>
                  </a:cubicBezTo>
                  <a:cubicBezTo>
                    <a:pt x="845" y="1818"/>
                    <a:pt x="891" y="1772"/>
                    <a:pt x="914" y="1714"/>
                  </a:cubicBezTo>
                  <a:cubicBezTo>
                    <a:pt x="1018" y="1703"/>
                    <a:pt x="1122" y="1645"/>
                    <a:pt x="1145" y="1541"/>
                  </a:cubicBezTo>
                  <a:cubicBezTo>
                    <a:pt x="1221" y="1583"/>
                    <a:pt x="1296" y="1613"/>
                    <a:pt x="1367" y="1613"/>
                  </a:cubicBezTo>
                  <a:cubicBezTo>
                    <a:pt x="1394" y="1613"/>
                    <a:pt x="1420" y="1608"/>
                    <a:pt x="1445" y="1599"/>
                  </a:cubicBezTo>
                  <a:cubicBezTo>
                    <a:pt x="1488" y="1644"/>
                    <a:pt x="1531" y="1662"/>
                    <a:pt x="1574" y="1662"/>
                  </a:cubicBezTo>
                  <a:cubicBezTo>
                    <a:pt x="1681" y="1662"/>
                    <a:pt x="1783" y="1546"/>
                    <a:pt x="1849" y="1472"/>
                  </a:cubicBezTo>
                  <a:cubicBezTo>
                    <a:pt x="1946" y="1702"/>
                    <a:pt x="2266" y="1861"/>
                    <a:pt x="2463" y="1861"/>
                  </a:cubicBezTo>
                  <a:cubicBezTo>
                    <a:pt x="2503" y="1861"/>
                    <a:pt x="2538" y="1855"/>
                    <a:pt x="2565" y="1841"/>
                  </a:cubicBezTo>
                  <a:cubicBezTo>
                    <a:pt x="2766" y="1808"/>
                    <a:pt x="2719" y="1494"/>
                    <a:pt x="2528" y="1494"/>
                  </a:cubicBezTo>
                  <a:cubicBezTo>
                    <a:pt x="2521" y="1494"/>
                    <a:pt x="2514" y="1494"/>
                    <a:pt x="2507" y="1495"/>
                  </a:cubicBezTo>
                  <a:cubicBezTo>
                    <a:pt x="2485" y="1502"/>
                    <a:pt x="2464" y="1506"/>
                    <a:pt x="2444" y="1506"/>
                  </a:cubicBezTo>
                  <a:cubicBezTo>
                    <a:pt x="2207" y="1506"/>
                    <a:pt x="2089" y="1020"/>
                    <a:pt x="1872" y="1020"/>
                  </a:cubicBezTo>
                  <a:cubicBezTo>
                    <a:pt x="1827" y="1020"/>
                    <a:pt x="1778" y="1041"/>
                    <a:pt x="1722" y="1091"/>
                  </a:cubicBezTo>
                  <a:cubicBezTo>
                    <a:pt x="1745" y="909"/>
                    <a:pt x="1617" y="817"/>
                    <a:pt x="1493" y="817"/>
                  </a:cubicBezTo>
                  <a:cubicBezTo>
                    <a:pt x="1365" y="817"/>
                    <a:pt x="1243" y="915"/>
                    <a:pt x="1295" y="1114"/>
                  </a:cubicBezTo>
                  <a:cubicBezTo>
                    <a:pt x="1194" y="1020"/>
                    <a:pt x="1045" y="880"/>
                    <a:pt x="913" y="880"/>
                  </a:cubicBezTo>
                  <a:cubicBezTo>
                    <a:pt x="850" y="880"/>
                    <a:pt x="790" y="912"/>
                    <a:pt x="741" y="999"/>
                  </a:cubicBezTo>
                  <a:cubicBezTo>
                    <a:pt x="861" y="534"/>
                    <a:pt x="475" y="1"/>
                    <a:pt x="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2"/>
            <p:cNvSpPr/>
            <p:nvPr/>
          </p:nvSpPr>
          <p:spPr>
            <a:xfrm>
              <a:off x="2851125" y="2935600"/>
              <a:ext cx="99700" cy="68800"/>
            </a:xfrm>
            <a:custGeom>
              <a:avLst/>
              <a:gdLst/>
              <a:ahLst/>
              <a:cxnLst/>
              <a:rect l="l" t="t" r="r" b="b"/>
              <a:pathLst>
                <a:path w="3988" h="2752" extrusionOk="0">
                  <a:moveTo>
                    <a:pt x="2961" y="0"/>
                  </a:moveTo>
                  <a:cubicBezTo>
                    <a:pt x="2818" y="0"/>
                    <a:pt x="2686" y="138"/>
                    <a:pt x="2654" y="298"/>
                  </a:cubicBezTo>
                  <a:cubicBezTo>
                    <a:pt x="2594" y="242"/>
                    <a:pt x="2516" y="218"/>
                    <a:pt x="2437" y="218"/>
                  </a:cubicBezTo>
                  <a:cubicBezTo>
                    <a:pt x="2256" y="218"/>
                    <a:pt x="2062" y="342"/>
                    <a:pt x="2030" y="495"/>
                  </a:cubicBezTo>
                  <a:cubicBezTo>
                    <a:pt x="1981" y="426"/>
                    <a:pt x="1916" y="374"/>
                    <a:pt x="1840" y="374"/>
                  </a:cubicBezTo>
                  <a:cubicBezTo>
                    <a:pt x="1827" y="374"/>
                    <a:pt x="1813" y="376"/>
                    <a:pt x="1799" y="379"/>
                  </a:cubicBezTo>
                  <a:cubicBezTo>
                    <a:pt x="1716" y="246"/>
                    <a:pt x="1628" y="193"/>
                    <a:pt x="1548" y="193"/>
                  </a:cubicBezTo>
                  <a:cubicBezTo>
                    <a:pt x="1349" y="193"/>
                    <a:pt x="1194" y="520"/>
                    <a:pt x="1268" y="783"/>
                  </a:cubicBezTo>
                  <a:cubicBezTo>
                    <a:pt x="1234" y="768"/>
                    <a:pt x="1197" y="760"/>
                    <a:pt x="1160" y="760"/>
                  </a:cubicBezTo>
                  <a:cubicBezTo>
                    <a:pt x="1086" y="760"/>
                    <a:pt x="1015" y="791"/>
                    <a:pt x="968" y="852"/>
                  </a:cubicBezTo>
                  <a:cubicBezTo>
                    <a:pt x="916" y="800"/>
                    <a:pt x="848" y="773"/>
                    <a:pt x="780" y="773"/>
                  </a:cubicBezTo>
                  <a:cubicBezTo>
                    <a:pt x="729" y="773"/>
                    <a:pt x="678" y="788"/>
                    <a:pt x="634" y="818"/>
                  </a:cubicBezTo>
                  <a:cubicBezTo>
                    <a:pt x="583" y="804"/>
                    <a:pt x="538" y="798"/>
                    <a:pt x="499" y="798"/>
                  </a:cubicBezTo>
                  <a:cubicBezTo>
                    <a:pt x="0" y="798"/>
                    <a:pt x="435" y="1826"/>
                    <a:pt x="403" y="2168"/>
                  </a:cubicBezTo>
                  <a:cubicBezTo>
                    <a:pt x="161" y="2396"/>
                    <a:pt x="481" y="2752"/>
                    <a:pt x="715" y="2752"/>
                  </a:cubicBezTo>
                  <a:cubicBezTo>
                    <a:pt x="873" y="2752"/>
                    <a:pt x="992" y="2591"/>
                    <a:pt x="876" y="2122"/>
                  </a:cubicBezTo>
                  <a:cubicBezTo>
                    <a:pt x="957" y="2122"/>
                    <a:pt x="1038" y="2076"/>
                    <a:pt x="1084" y="2018"/>
                  </a:cubicBezTo>
                  <a:cubicBezTo>
                    <a:pt x="1122" y="2028"/>
                    <a:pt x="1156" y="2032"/>
                    <a:pt x="1186" y="2032"/>
                  </a:cubicBezTo>
                  <a:cubicBezTo>
                    <a:pt x="1446" y="2032"/>
                    <a:pt x="1416" y="1700"/>
                    <a:pt x="1395" y="1441"/>
                  </a:cubicBezTo>
                  <a:lnTo>
                    <a:pt x="1395" y="1441"/>
                  </a:lnTo>
                  <a:cubicBezTo>
                    <a:pt x="1441" y="1460"/>
                    <a:pt x="1487" y="1470"/>
                    <a:pt x="1532" y="1470"/>
                  </a:cubicBezTo>
                  <a:cubicBezTo>
                    <a:pt x="1625" y="1470"/>
                    <a:pt x="1710" y="1427"/>
                    <a:pt x="1765" y="1326"/>
                  </a:cubicBezTo>
                  <a:cubicBezTo>
                    <a:pt x="1803" y="1354"/>
                    <a:pt x="1856" y="1369"/>
                    <a:pt x="1910" y="1369"/>
                  </a:cubicBezTo>
                  <a:cubicBezTo>
                    <a:pt x="1987" y="1369"/>
                    <a:pt x="2069" y="1340"/>
                    <a:pt x="2123" y="1280"/>
                  </a:cubicBezTo>
                  <a:cubicBezTo>
                    <a:pt x="2180" y="1280"/>
                    <a:pt x="2238" y="1256"/>
                    <a:pt x="2284" y="1210"/>
                  </a:cubicBezTo>
                  <a:lnTo>
                    <a:pt x="2169" y="1095"/>
                  </a:lnTo>
                  <a:lnTo>
                    <a:pt x="2169" y="1095"/>
                  </a:lnTo>
                  <a:lnTo>
                    <a:pt x="2296" y="1199"/>
                  </a:lnTo>
                  <a:cubicBezTo>
                    <a:pt x="2411" y="1095"/>
                    <a:pt x="2434" y="1026"/>
                    <a:pt x="2492" y="852"/>
                  </a:cubicBezTo>
                  <a:cubicBezTo>
                    <a:pt x="2572" y="939"/>
                    <a:pt x="2682" y="998"/>
                    <a:pt x="2785" y="998"/>
                  </a:cubicBezTo>
                  <a:cubicBezTo>
                    <a:pt x="2862" y="998"/>
                    <a:pt x="2934" y="966"/>
                    <a:pt x="2988" y="887"/>
                  </a:cubicBezTo>
                  <a:cubicBezTo>
                    <a:pt x="3016" y="1028"/>
                    <a:pt x="3113" y="1089"/>
                    <a:pt x="3217" y="1089"/>
                  </a:cubicBezTo>
                  <a:cubicBezTo>
                    <a:pt x="3376" y="1089"/>
                    <a:pt x="3550" y="947"/>
                    <a:pt x="3508" y="737"/>
                  </a:cubicBezTo>
                  <a:lnTo>
                    <a:pt x="3508" y="737"/>
                  </a:lnTo>
                  <a:cubicBezTo>
                    <a:pt x="3534" y="745"/>
                    <a:pt x="3559" y="748"/>
                    <a:pt x="3583" y="748"/>
                  </a:cubicBezTo>
                  <a:cubicBezTo>
                    <a:pt x="3905" y="748"/>
                    <a:pt x="3987" y="107"/>
                    <a:pt x="3624" y="107"/>
                  </a:cubicBezTo>
                  <a:cubicBezTo>
                    <a:pt x="3602" y="107"/>
                    <a:pt x="3579" y="109"/>
                    <a:pt x="3554" y="114"/>
                  </a:cubicBezTo>
                  <a:cubicBezTo>
                    <a:pt x="3504" y="46"/>
                    <a:pt x="3425" y="11"/>
                    <a:pt x="3344" y="11"/>
                  </a:cubicBezTo>
                  <a:cubicBezTo>
                    <a:pt x="3275" y="11"/>
                    <a:pt x="3204" y="37"/>
                    <a:pt x="3150" y="91"/>
                  </a:cubicBezTo>
                  <a:cubicBezTo>
                    <a:pt x="3090" y="27"/>
                    <a:pt x="3024" y="0"/>
                    <a:pt x="29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2"/>
            <p:cNvSpPr/>
            <p:nvPr/>
          </p:nvSpPr>
          <p:spPr>
            <a:xfrm>
              <a:off x="3028250" y="2997575"/>
              <a:ext cx="44775" cy="44275"/>
            </a:xfrm>
            <a:custGeom>
              <a:avLst/>
              <a:gdLst/>
              <a:ahLst/>
              <a:cxnLst/>
              <a:rect l="l" t="t" r="r" b="b"/>
              <a:pathLst>
                <a:path w="1791" h="1771" extrusionOk="0">
                  <a:moveTo>
                    <a:pt x="1526" y="0"/>
                  </a:moveTo>
                  <a:cubicBezTo>
                    <a:pt x="1412" y="0"/>
                    <a:pt x="1309" y="93"/>
                    <a:pt x="1259" y="209"/>
                  </a:cubicBezTo>
                  <a:cubicBezTo>
                    <a:pt x="1131" y="209"/>
                    <a:pt x="845" y="147"/>
                    <a:pt x="601" y="147"/>
                  </a:cubicBezTo>
                  <a:cubicBezTo>
                    <a:pt x="363" y="147"/>
                    <a:pt x="163" y="206"/>
                    <a:pt x="186" y="440"/>
                  </a:cubicBezTo>
                  <a:cubicBezTo>
                    <a:pt x="1" y="728"/>
                    <a:pt x="243" y="1155"/>
                    <a:pt x="301" y="1467"/>
                  </a:cubicBezTo>
                  <a:cubicBezTo>
                    <a:pt x="230" y="1676"/>
                    <a:pt x="364" y="1770"/>
                    <a:pt x="510" y="1770"/>
                  </a:cubicBezTo>
                  <a:cubicBezTo>
                    <a:pt x="695" y="1770"/>
                    <a:pt x="901" y="1620"/>
                    <a:pt x="740" y="1363"/>
                  </a:cubicBezTo>
                  <a:cubicBezTo>
                    <a:pt x="774" y="1363"/>
                    <a:pt x="832" y="1363"/>
                    <a:pt x="878" y="1328"/>
                  </a:cubicBezTo>
                  <a:cubicBezTo>
                    <a:pt x="956" y="1491"/>
                    <a:pt x="1052" y="1557"/>
                    <a:pt x="1141" y="1557"/>
                  </a:cubicBezTo>
                  <a:cubicBezTo>
                    <a:pt x="1357" y="1557"/>
                    <a:pt x="1541" y="1183"/>
                    <a:pt x="1386" y="890"/>
                  </a:cubicBezTo>
                  <a:lnTo>
                    <a:pt x="1386" y="890"/>
                  </a:lnTo>
                  <a:cubicBezTo>
                    <a:pt x="1406" y="892"/>
                    <a:pt x="1425" y="894"/>
                    <a:pt x="1442" y="894"/>
                  </a:cubicBezTo>
                  <a:cubicBezTo>
                    <a:pt x="1729" y="894"/>
                    <a:pt x="1700" y="554"/>
                    <a:pt x="1732" y="347"/>
                  </a:cubicBezTo>
                  <a:cubicBezTo>
                    <a:pt x="1790" y="255"/>
                    <a:pt x="1755" y="116"/>
                    <a:pt x="1663" y="47"/>
                  </a:cubicBezTo>
                  <a:cubicBezTo>
                    <a:pt x="1618" y="15"/>
                    <a:pt x="1571" y="0"/>
                    <a:pt x="15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2"/>
            <p:cNvSpPr/>
            <p:nvPr/>
          </p:nvSpPr>
          <p:spPr>
            <a:xfrm>
              <a:off x="2721750" y="2853125"/>
              <a:ext cx="118300" cy="143300"/>
            </a:xfrm>
            <a:custGeom>
              <a:avLst/>
              <a:gdLst/>
              <a:ahLst/>
              <a:cxnLst/>
              <a:rect l="l" t="t" r="r" b="b"/>
              <a:pathLst>
                <a:path w="4732" h="5732" extrusionOk="0">
                  <a:moveTo>
                    <a:pt x="3732" y="1"/>
                  </a:moveTo>
                  <a:cubicBezTo>
                    <a:pt x="3562" y="1"/>
                    <a:pt x="3379" y="146"/>
                    <a:pt x="3281" y="573"/>
                  </a:cubicBezTo>
                  <a:cubicBezTo>
                    <a:pt x="3179" y="502"/>
                    <a:pt x="3031" y="449"/>
                    <a:pt x="2901" y="449"/>
                  </a:cubicBezTo>
                  <a:cubicBezTo>
                    <a:pt x="2736" y="449"/>
                    <a:pt x="2602" y="535"/>
                    <a:pt x="2634" y="781"/>
                  </a:cubicBezTo>
                  <a:cubicBezTo>
                    <a:pt x="2583" y="744"/>
                    <a:pt x="2517" y="717"/>
                    <a:pt x="2449" y="717"/>
                  </a:cubicBezTo>
                  <a:cubicBezTo>
                    <a:pt x="2411" y="717"/>
                    <a:pt x="2372" y="725"/>
                    <a:pt x="2334" y="746"/>
                  </a:cubicBezTo>
                  <a:cubicBezTo>
                    <a:pt x="2276" y="620"/>
                    <a:pt x="2156" y="559"/>
                    <a:pt x="2061" y="559"/>
                  </a:cubicBezTo>
                  <a:cubicBezTo>
                    <a:pt x="1947" y="559"/>
                    <a:pt x="1870" y="646"/>
                    <a:pt x="1976" y="816"/>
                  </a:cubicBezTo>
                  <a:cubicBezTo>
                    <a:pt x="1919" y="920"/>
                    <a:pt x="1930" y="1046"/>
                    <a:pt x="1930" y="1150"/>
                  </a:cubicBezTo>
                  <a:cubicBezTo>
                    <a:pt x="1699" y="1266"/>
                    <a:pt x="1838" y="1566"/>
                    <a:pt x="1861" y="1785"/>
                  </a:cubicBezTo>
                  <a:cubicBezTo>
                    <a:pt x="1699" y="2028"/>
                    <a:pt x="2000" y="2316"/>
                    <a:pt x="2046" y="2582"/>
                  </a:cubicBezTo>
                  <a:cubicBezTo>
                    <a:pt x="1979" y="2559"/>
                    <a:pt x="1924" y="2549"/>
                    <a:pt x="1878" y="2549"/>
                  </a:cubicBezTo>
                  <a:cubicBezTo>
                    <a:pt x="1572" y="2549"/>
                    <a:pt x="1692" y="3000"/>
                    <a:pt x="1873" y="3251"/>
                  </a:cubicBezTo>
                  <a:cubicBezTo>
                    <a:pt x="1838" y="3251"/>
                    <a:pt x="1826" y="3274"/>
                    <a:pt x="1803" y="3286"/>
                  </a:cubicBezTo>
                  <a:cubicBezTo>
                    <a:pt x="1803" y="3034"/>
                    <a:pt x="1604" y="2837"/>
                    <a:pt x="1444" y="2837"/>
                  </a:cubicBezTo>
                  <a:cubicBezTo>
                    <a:pt x="1341" y="2837"/>
                    <a:pt x="1254" y="2920"/>
                    <a:pt x="1249" y="3124"/>
                  </a:cubicBezTo>
                  <a:cubicBezTo>
                    <a:pt x="1242" y="3124"/>
                    <a:pt x="1235" y="3124"/>
                    <a:pt x="1228" y="3124"/>
                  </a:cubicBezTo>
                  <a:cubicBezTo>
                    <a:pt x="793" y="3124"/>
                    <a:pt x="972" y="3821"/>
                    <a:pt x="961" y="4082"/>
                  </a:cubicBezTo>
                  <a:cubicBezTo>
                    <a:pt x="788" y="4151"/>
                    <a:pt x="730" y="4336"/>
                    <a:pt x="822" y="4498"/>
                  </a:cubicBezTo>
                  <a:cubicBezTo>
                    <a:pt x="815" y="4497"/>
                    <a:pt x="808" y="4497"/>
                    <a:pt x="801" y="4497"/>
                  </a:cubicBezTo>
                  <a:cubicBezTo>
                    <a:pt x="670" y="4497"/>
                    <a:pt x="543" y="4595"/>
                    <a:pt x="511" y="4694"/>
                  </a:cubicBezTo>
                  <a:cubicBezTo>
                    <a:pt x="466" y="4664"/>
                    <a:pt x="421" y="4651"/>
                    <a:pt x="377" y="4651"/>
                  </a:cubicBezTo>
                  <a:cubicBezTo>
                    <a:pt x="169" y="4651"/>
                    <a:pt x="1" y="4945"/>
                    <a:pt x="210" y="5098"/>
                  </a:cubicBezTo>
                  <a:cubicBezTo>
                    <a:pt x="382" y="5224"/>
                    <a:pt x="680" y="5732"/>
                    <a:pt x="940" y="5732"/>
                  </a:cubicBezTo>
                  <a:cubicBezTo>
                    <a:pt x="1013" y="5732"/>
                    <a:pt x="1082" y="5692"/>
                    <a:pt x="1145" y="5594"/>
                  </a:cubicBezTo>
                  <a:cubicBezTo>
                    <a:pt x="1165" y="5598"/>
                    <a:pt x="1184" y="5599"/>
                    <a:pt x="1203" y="5599"/>
                  </a:cubicBezTo>
                  <a:cubicBezTo>
                    <a:pt x="1437" y="5599"/>
                    <a:pt x="1522" y="5336"/>
                    <a:pt x="1469" y="5133"/>
                  </a:cubicBezTo>
                  <a:cubicBezTo>
                    <a:pt x="1803" y="4913"/>
                    <a:pt x="1480" y="4463"/>
                    <a:pt x="1457" y="4140"/>
                  </a:cubicBezTo>
                  <a:lnTo>
                    <a:pt x="1457" y="4140"/>
                  </a:lnTo>
                  <a:cubicBezTo>
                    <a:pt x="1466" y="4141"/>
                    <a:pt x="1475" y="4142"/>
                    <a:pt x="1484" y="4142"/>
                  </a:cubicBezTo>
                  <a:cubicBezTo>
                    <a:pt x="1547" y="4142"/>
                    <a:pt x="1613" y="4109"/>
                    <a:pt x="1653" y="4059"/>
                  </a:cubicBezTo>
                  <a:cubicBezTo>
                    <a:pt x="1686" y="4232"/>
                    <a:pt x="1803" y="4308"/>
                    <a:pt x="1916" y="4308"/>
                  </a:cubicBezTo>
                  <a:cubicBezTo>
                    <a:pt x="2045" y="4308"/>
                    <a:pt x="2168" y="4208"/>
                    <a:pt x="2150" y="4036"/>
                  </a:cubicBezTo>
                  <a:lnTo>
                    <a:pt x="2150" y="4036"/>
                  </a:lnTo>
                  <a:cubicBezTo>
                    <a:pt x="2160" y="4039"/>
                    <a:pt x="2172" y="4041"/>
                    <a:pt x="2185" y="4041"/>
                  </a:cubicBezTo>
                  <a:cubicBezTo>
                    <a:pt x="2217" y="4041"/>
                    <a:pt x="2255" y="4033"/>
                    <a:pt x="2288" y="4024"/>
                  </a:cubicBezTo>
                  <a:cubicBezTo>
                    <a:pt x="2554" y="3874"/>
                    <a:pt x="2357" y="3574"/>
                    <a:pt x="2300" y="3332"/>
                  </a:cubicBezTo>
                  <a:cubicBezTo>
                    <a:pt x="2346" y="3332"/>
                    <a:pt x="2404" y="3332"/>
                    <a:pt x="2450" y="3297"/>
                  </a:cubicBezTo>
                  <a:cubicBezTo>
                    <a:pt x="2500" y="3696"/>
                    <a:pt x="2770" y="4118"/>
                    <a:pt x="3021" y="4118"/>
                  </a:cubicBezTo>
                  <a:cubicBezTo>
                    <a:pt x="3169" y="4118"/>
                    <a:pt x="3310" y="3971"/>
                    <a:pt x="3396" y="3586"/>
                  </a:cubicBezTo>
                  <a:cubicBezTo>
                    <a:pt x="3500" y="3698"/>
                    <a:pt x="3618" y="3750"/>
                    <a:pt x="3720" y="3750"/>
                  </a:cubicBezTo>
                  <a:cubicBezTo>
                    <a:pt x="3903" y="3750"/>
                    <a:pt x="4040" y="3585"/>
                    <a:pt x="3973" y="3297"/>
                  </a:cubicBezTo>
                  <a:lnTo>
                    <a:pt x="3973" y="3297"/>
                  </a:lnTo>
                  <a:cubicBezTo>
                    <a:pt x="3990" y="3298"/>
                    <a:pt x="4007" y="3298"/>
                    <a:pt x="4023" y="3298"/>
                  </a:cubicBezTo>
                  <a:cubicBezTo>
                    <a:pt x="4731" y="3298"/>
                    <a:pt x="4271" y="2765"/>
                    <a:pt x="3869" y="2765"/>
                  </a:cubicBezTo>
                  <a:cubicBezTo>
                    <a:pt x="3713" y="2765"/>
                    <a:pt x="3567" y="2845"/>
                    <a:pt x="3500" y="3066"/>
                  </a:cubicBezTo>
                  <a:cubicBezTo>
                    <a:pt x="3355" y="3010"/>
                    <a:pt x="3247" y="2982"/>
                    <a:pt x="3167" y="2982"/>
                  </a:cubicBezTo>
                  <a:cubicBezTo>
                    <a:pt x="2954" y="2982"/>
                    <a:pt x="2941" y="3176"/>
                    <a:pt x="2958" y="3528"/>
                  </a:cubicBezTo>
                  <a:cubicBezTo>
                    <a:pt x="2784" y="3320"/>
                    <a:pt x="2900" y="2951"/>
                    <a:pt x="2704" y="2778"/>
                  </a:cubicBezTo>
                  <a:cubicBezTo>
                    <a:pt x="2681" y="2455"/>
                    <a:pt x="2646" y="2074"/>
                    <a:pt x="2565" y="1774"/>
                  </a:cubicBezTo>
                  <a:lnTo>
                    <a:pt x="2565" y="1774"/>
                  </a:lnTo>
                  <a:cubicBezTo>
                    <a:pt x="2574" y="1775"/>
                    <a:pt x="2583" y="1775"/>
                    <a:pt x="2592" y="1775"/>
                  </a:cubicBezTo>
                  <a:cubicBezTo>
                    <a:pt x="2688" y="1775"/>
                    <a:pt x="2787" y="1721"/>
                    <a:pt x="2819" y="1647"/>
                  </a:cubicBezTo>
                  <a:cubicBezTo>
                    <a:pt x="2904" y="1741"/>
                    <a:pt x="2983" y="1779"/>
                    <a:pt x="3049" y="1779"/>
                  </a:cubicBezTo>
                  <a:cubicBezTo>
                    <a:pt x="3236" y="1779"/>
                    <a:pt x="3328" y="1478"/>
                    <a:pt x="3200" y="1266"/>
                  </a:cubicBezTo>
                  <a:cubicBezTo>
                    <a:pt x="3212" y="1197"/>
                    <a:pt x="3454" y="1208"/>
                    <a:pt x="3546" y="1197"/>
                  </a:cubicBezTo>
                  <a:cubicBezTo>
                    <a:pt x="3766" y="1093"/>
                    <a:pt x="3708" y="862"/>
                    <a:pt x="3835" y="631"/>
                  </a:cubicBezTo>
                  <a:cubicBezTo>
                    <a:pt x="4338" y="547"/>
                    <a:pt x="4061" y="1"/>
                    <a:pt x="37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2"/>
            <p:cNvSpPr/>
            <p:nvPr/>
          </p:nvSpPr>
          <p:spPr>
            <a:xfrm>
              <a:off x="2672450" y="2833250"/>
              <a:ext cx="88675" cy="102475"/>
            </a:xfrm>
            <a:custGeom>
              <a:avLst/>
              <a:gdLst/>
              <a:ahLst/>
              <a:cxnLst/>
              <a:rect l="l" t="t" r="r" b="b"/>
              <a:pathLst>
                <a:path w="3547" h="4099" extrusionOk="0">
                  <a:moveTo>
                    <a:pt x="797" y="2499"/>
                  </a:moveTo>
                  <a:cubicBezTo>
                    <a:pt x="839" y="2666"/>
                    <a:pt x="890" y="2832"/>
                    <a:pt x="959" y="2990"/>
                  </a:cubicBezTo>
                  <a:lnTo>
                    <a:pt x="959" y="2990"/>
                  </a:lnTo>
                  <a:cubicBezTo>
                    <a:pt x="955" y="2983"/>
                    <a:pt x="951" y="2976"/>
                    <a:pt x="947" y="2973"/>
                  </a:cubicBezTo>
                  <a:cubicBezTo>
                    <a:pt x="809" y="2765"/>
                    <a:pt x="728" y="2638"/>
                    <a:pt x="693" y="2557"/>
                  </a:cubicBezTo>
                  <a:cubicBezTo>
                    <a:pt x="740" y="2534"/>
                    <a:pt x="774" y="2522"/>
                    <a:pt x="797" y="2499"/>
                  </a:cubicBezTo>
                  <a:close/>
                  <a:moveTo>
                    <a:pt x="975" y="3026"/>
                  </a:moveTo>
                  <a:lnTo>
                    <a:pt x="975" y="3026"/>
                  </a:lnTo>
                  <a:cubicBezTo>
                    <a:pt x="977" y="3031"/>
                    <a:pt x="980" y="3037"/>
                    <a:pt x="982" y="3042"/>
                  </a:cubicBezTo>
                  <a:cubicBezTo>
                    <a:pt x="980" y="3037"/>
                    <a:pt x="977" y="3032"/>
                    <a:pt x="975" y="3026"/>
                  </a:cubicBezTo>
                  <a:close/>
                  <a:moveTo>
                    <a:pt x="2908" y="0"/>
                  </a:moveTo>
                  <a:cubicBezTo>
                    <a:pt x="2832" y="0"/>
                    <a:pt x="2757" y="75"/>
                    <a:pt x="2690" y="260"/>
                  </a:cubicBezTo>
                  <a:cubicBezTo>
                    <a:pt x="2584" y="166"/>
                    <a:pt x="2501" y="127"/>
                    <a:pt x="2438" y="127"/>
                  </a:cubicBezTo>
                  <a:cubicBezTo>
                    <a:pt x="2160" y="127"/>
                    <a:pt x="2261" y="893"/>
                    <a:pt x="2356" y="1137"/>
                  </a:cubicBezTo>
                  <a:cubicBezTo>
                    <a:pt x="2229" y="1160"/>
                    <a:pt x="2079" y="1207"/>
                    <a:pt x="2079" y="1357"/>
                  </a:cubicBezTo>
                  <a:cubicBezTo>
                    <a:pt x="2102" y="1507"/>
                    <a:pt x="2009" y="1888"/>
                    <a:pt x="2217" y="1957"/>
                  </a:cubicBezTo>
                  <a:cubicBezTo>
                    <a:pt x="2204" y="1955"/>
                    <a:pt x="2192" y="1955"/>
                    <a:pt x="2181" y="1955"/>
                  </a:cubicBezTo>
                  <a:cubicBezTo>
                    <a:pt x="1936" y="1955"/>
                    <a:pt x="1893" y="2288"/>
                    <a:pt x="1871" y="2453"/>
                  </a:cubicBezTo>
                  <a:cubicBezTo>
                    <a:pt x="1849" y="2511"/>
                    <a:pt x="1829" y="2535"/>
                    <a:pt x="1810" y="2535"/>
                  </a:cubicBezTo>
                  <a:cubicBezTo>
                    <a:pt x="1705" y="2535"/>
                    <a:pt x="1618" y="1818"/>
                    <a:pt x="1278" y="1818"/>
                  </a:cubicBezTo>
                  <a:cubicBezTo>
                    <a:pt x="1254" y="1818"/>
                    <a:pt x="1228" y="1822"/>
                    <a:pt x="1201" y="1830"/>
                  </a:cubicBezTo>
                  <a:cubicBezTo>
                    <a:pt x="1178" y="1730"/>
                    <a:pt x="1077" y="1676"/>
                    <a:pt x="981" y="1676"/>
                  </a:cubicBezTo>
                  <a:cubicBezTo>
                    <a:pt x="887" y="1676"/>
                    <a:pt x="797" y="1728"/>
                    <a:pt x="786" y="1841"/>
                  </a:cubicBezTo>
                  <a:cubicBezTo>
                    <a:pt x="659" y="1865"/>
                    <a:pt x="463" y="1957"/>
                    <a:pt x="428" y="2130"/>
                  </a:cubicBezTo>
                  <a:cubicBezTo>
                    <a:pt x="1" y="2361"/>
                    <a:pt x="382" y="2961"/>
                    <a:pt x="566" y="3203"/>
                  </a:cubicBezTo>
                  <a:cubicBezTo>
                    <a:pt x="732" y="3410"/>
                    <a:pt x="694" y="4099"/>
                    <a:pt x="1041" y="4099"/>
                  </a:cubicBezTo>
                  <a:cubicBezTo>
                    <a:pt x="1081" y="4099"/>
                    <a:pt x="1127" y="4090"/>
                    <a:pt x="1178" y="4069"/>
                  </a:cubicBezTo>
                  <a:cubicBezTo>
                    <a:pt x="1259" y="4000"/>
                    <a:pt x="1271" y="3861"/>
                    <a:pt x="1201" y="3781"/>
                  </a:cubicBezTo>
                  <a:cubicBezTo>
                    <a:pt x="1084" y="3620"/>
                    <a:pt x="1125" y="3381"/>
                    <a:pt x="1049" y="3181"/>
                  </a:cubicBezTo>
                  <a:lnTo>
                    <a:pt x="1049" y="3181"/>
                  </a:lnTo>
                  <a:cubicBezTo>
                    <a:pt x="1159" y="3413"/>
                    <a:pt x="1361" y="3550"/>
                    <a:pt x="1511" y="3550"/>
                  </a:cubicBezTo>
                  <a:cubicBezTo>
                    <a:pt x="1672" y="3550"/>
                    <a:pt x="1773" y="3394"/>
                    <a:pt x="1640" y="3030"/>
                  </a:cubicBezTo>
                  <a:lnTo>
                    <a:pt x="1640" y="3030"/>
                  </a:lnTo>
                  <a:cubicBezTo>
                    <a:pt x="1708" y="3115"/>
                    <a:pt x="1926" y="3144"/>
                    <a:pt x="2050" y="3144"/>
                  </a:cubicBezTo>
                  <a:cubicBezTo>
                    <a:pt x="2095" y="3144"/>
                    <a:pt x="2127" y="3140"/>
                    <a:pt x="2136" y="3134"/>
                  </a:cubicBezTo>
                  <a:cubicBezTo>
                    <a:pt x="2182" y="3111"/>
                    <a:pt x="2240" y="3100"/>
                    <a:pt x="2286" y="3053"/>
                  </a:cubicBezTo>
                  <a:lnTo>
                    <a:pt x="2286" y="3053"/>
                  </a:lnTo>
                  <a:cubicBezTo>
                    <a:pt x="2171" y="3261"/>
                    <a:pt x="2159" y="3561"/>
                    <a:pt x="2425" y="3677"/>
                  </a:cubicBezTo>
                  <a:cubicBezTo>
                    <a:pt x="2425" y="3815"/>
                    <a:pt x="2543" y="3880"/>
                    <a:pt x="2661" y="3880"/>
                  </a:cubicBezTo>
                  <a:cubicBezTo>
                    <a:pt x="2799" y="3880"/>
                    <a:pt x="2936" y="3792"/>
                    <a:pt x="2887" y="3631"/>
                  </a:cubicBezTo>
                  <a:cubicBezTo>
                    <a:pt x="2598" y="3169"/>
                    <a:pt x="2771" y="2476"/>
                    <a:pt x="2402" y="2107"/>
                  </a:cubicBezTo>
                  <a:cubicBezTo>
                    <a:pt x="2390" y="2072"/>
                    <a:pt x="2367" y="2049"/>
                    <a:pt x="2356" y="2026"/>
                  </a:cubicBezTo>
                  <a:lnTo>
                    <a:pt x="2356" y="2026"/>
                  </a:lnTo>
                  <a:cubicBezTo>
                    <a:pt x="2425" y="2061"/>
                    <a:pt x="2471" y="2084"/>
                    <a:pt x="2517" y="2130"/>
                  </a:cubicBezTo>
                  <a:cubicBezTo>
                    <a:pt x="2529" y="2211"/>
                    <a:pt x="2586" y="2245"/>
                    <a:pt x="2656" y="2280"/>
                  </a:cubicBezTo>
                  <a:cubicBezTo>
                    <a:pt x="2713" y="2465"/>
                    <a:pt x="2736" y="2649"/>
                    <a:pt x="2806" y="2800"/>
                  </a:cubicBezTo>
                  <a:lnTo>
                    <a:pt x="2944" y="2765"/>
                  </a:lnTo>
                  <a:lnTo>
                    <a:pt x="2806" y="2823"/>
                  </a:lnTo>
                  <a:cubicBezTo>
                    <a:pt x="2817" y="2869"/>
                    <a:pt x="2852" y="2915"/>
                    <a:pt x="2875" y="2938"/>
                  </a:cubicBezTo>
                  <a:cubicBezTo>
                    <a:pt x="2979" y="3203"/>
                    <a:pt x="2817" y="3642"/>
                    <a:pt x="3164" y="3688"/>
                  </a:cubicBezTo>
                  <a:cubicBezTo>
                    <a:pt x="3291" y="3688"/>
                    <a:pt x="3394" y="3584"/>
                    <a:pt x="3394" y="3457"/>
                  </a:cubicBezTo>
                  <a:cubicBezTo>
                    <a:pt x="3291" y="3065"/>
                    <a:pt x="3429" y="2026"/>
                    <a:pt x="2829" y="1841"/>
                  </a:cubicBezTo>
                  <a:cubicBezTo>
                    <a:pt x="2863" y="1541"/>
                    <a:pt x="2690" y="1276"/>
                    <a:pt x="2690" y="976"/>
                  </a:cubicBezTo>
                  <a:lnTo>
                    <a:pt x="2690" y="976"/>
                  </a:lnTo>
                  <a:cubicBezTo>
                    <a:pt x="2748" y="987"/>
                    <a:pt x="2806" y="1022"/>
                    <a:pt x="2875" y="1022"/>
                  </a:cubicBezTo>
                  <a:cubicBezTo>
                    <a:pt x="3042" y="1228"/>
                    <a:pt x="3159" y="1310"/>
                    <a:pt x="3237" y="1310"/>
                  </a:cubicBezTo>
                  <a:cubicBezTo>
                    <a:pt x="3547" y="1310"/>
                    <a:pt x="3225" y="0"/>
                    <a:pt x="2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2"/>
            <p:cNvSpPr/>
            <p:nvPr/>
          </p:nvSpPr>
          <p:spPr>
            <a:xfrm>
              <a:off x="2709800" y="2874550"/>
              <a:ext cx="12600" cy="11975"/>
            </a:xfrm>
            <a:custGeom>
              <a:avLst/>
              <a:gdLst/>
              <a:ahLst/>
              <a:cxnLst/>
              <a:rect l="l" t="t" r="r" b="b"/>
              <a:pathLst>
                <a:path w="504" h="479" extrusionOk="0">
                  <a:moveTo>
                    <a:pt x="221" y="1"/>
                  </a:moveTo>
                  <a:cubicBezTo>
                    <a:pt x="0" y="1"/>
                    <a:pt x="32" y="468"/>
                    <a:pt x="273" y="478"/>
                  </a:cubicBezTo>
                  <a:cubicBezTo>
                    <a:pt x="504" y="478"/>
                    <a:pt x="458" y="74"/>
                    <a:pt x="296" y="16"/>
                  </a:cubicBezTo>
                  <a:cubicBezTo>
                    <a:pt x="268" y="6"/>
                    <a:pt x="243" y="1"/>
                    <a:pt x="2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2"/>
            <p:cNvSpPr/>
            <p:nvPr/>
          </p:nvSpPr>
          <p:spPr>
            <a:xfrm>
              <a:off x="2630325" y="2925425"/>
              <a:ext cx="25950" cy="26950"/>
            </a:xfrm>
            <a:custGeom>
              <a:avLst/>
              <a:gdLst/>
              <a:ahLst/>
              <a:cxnLst/>
              <a:rect l="l" t="t" r="r" b="b"/>
              <a:pathLst>
                <a:path w="1038" h="1078" extrusionOk="0">
                  <a:moveTo>
                    <a:pt x="476" y="0"/>
                  </a:moveTo>
                  <a:cubicBezTo>
                    <a:pt x="416" y="0"/>
                    <a:pt x="353" y="41"/>
                    <a:pt x="289" y="140"/>
                  </a:cubicBezTo>
                  <a:cubicBezTo>
                    <a:pt x="1" y="232"/>
                    <a:pt x="197" y="498"/>
                    <a:pt x="301" y="671"/>
                  </a:cubicBezTo>
                  <a:cubicBezTo>
                    <a:pt x="350" y="928"/>
                    <a:pt x="622" y="1078"/>
                    <a:pt x="799" y="1078"/>
                  </a:cubicBezTo>
                  <a:cubicBezTo>
                    <a:pt x="956" y="1078"/>
                    <a:pt x="1037" y="960"/>
                    <a:pt x="820" y="694"/>
                  </a:cubicBezTo>
                  <a:cubicBezTo>
                    <a:pt x="856" y="505"/>
                    <a:pt x="689" y="0"/>
                    <a:pt x="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2"/>
            <p:cNvSpPr/>
            <p:nvPr/>
          </p:nvSpPr>
          <p:spPr>
            <a:xfrm>
              <a:off x="2638700" y="2904150"/>
              <a:ext cx="48425" cy="38575"/>
            </a:xfrm>
            <a:custGeom>
              <a:avLst/>
              <a:gdLst/>
              <a:ahLst/>
              <a:cxnLst/>
              <a:rect l="l" t="t" r="r" b="b"/>
              <a:pathLst>
                <a:path w="1937" h="1543" extrusionOk="0">
                  <a:moveTo>
                    <a:pt x="682" y="1"/>
                  </a:moveTo>
                  <a:cubicBezTo>
                    <a:pt x="593" y="1"/>
                    <a:pt x="513" y="70"/>
                    <a:pt x="508" y="241"/>
                  </a:cubicBezTo>
                  <a:cubicBezTo>
                    <a:pt x="0" y="483"/>
                    <a:pt x="751" y="956"/>
                    <a:pt x="624" y="1337"/>
                  </a:cubicBezTo>
                  <a:cubicBezTo>
                    <a:pt x="629" y="1479"/>
                    <a:pt x="725" y="1543"/>
                    <a:pt x="825" y="1543"/>
                  </a:cubicBezTo>
                  <a:cubicBezTo>
                    <a:pt x="954" y="1543"/>
                    <a:pt x="1090" y="1438"/>
                    <a:pt x="1051" y="1256"/>
                  </a:cubicBezTo>
                  <a:lnTo>
                    <a:pt x="1051" y="1256"/>
                  </a:lnTo>
                  <a:cubicBezTo>
                    <a:pt x="1085" y="1279"/>
                    <a:pt x="1108" y="1279"/>
                    <a:pt x="1155" y="1279"/>
                  </a:cubicBezTo>
                  <a:cubicBezTo>
                    <a:pt x="1203" y="1390"/>
                    <a:pt x="1313" y="1455"/>
                    <a:pt x="1421" y="1455"/>
                  </a:cubicBezTo>
                  <a:cubicBezTo>
                    <a:pt x="1494" y="1455"/>
                    <a:pt x="1565" y="1425"/>
                    <a:pt x="1616" y="1360"/>
                  </a:cubicBezTo>
                  <a:cubicBezTo>
                    <a:pt x="1937" y="1095"/>
                    <a:pt x="1618" y="220"/>
                    <a:pt x="1283" y="220"/>
                  </a:cubicBezTo>
                  <a:cubicBezTo>
                    <a:pt x="1195" y="220"/>
                    <a:pt x="1107" y="279"/>
                    <a:pt x="1028" y="425"/>
                  </a:cubicBezTo>
                  <a:cubicBezTo>
                    <a:pt x="993" y="391"/>
                    <a:pt x="970" y="379"/>
                    <a:pt x="924" y="367"/>
                  </a:cubicBezTo>
                  <a:cubicBezTo>
                    <a:pt x="972" y="159"/>
                    <a:pt x="816" y="1"/>
                    <a:pt x="6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2"/>
            <p:cNvSpPr/>
            <p:nvPr/>
          </p:nvSpPr>
          <p:spPr>
            <a:xfrm>
              <a:off x="2593400" y="2935475"/>
              <a:ext cx="40075" cy="36225"/>
            </a:xfrm>
            <a:custGeom>
              <a:avLst/>
              <a:gdLst/>
              <a:ahLst/>
              <a:cxnLst/>
              <a:rect l="l" t="t" r="r" b="b"/>
              <a:pathLst>
                <a:path w="1603" h="1449" extrusionOk="0">
                  <a:moveTo>
                    <a:pt x="792" y="0"/>
                  </a:moveTo>
                  <a:cubicBezTo>
                    <a:pt x="708" y="0"/>
                    <a:pt x="640" y="77"/>
                    <a:pt x="612" y="269"/>
                  </a:cubicBezTo>
                  <a:cubicBezTo>
                    <a:pt x="0" y="269"/>
                    <a:pt x="370" y="1215"/>
                    <a:pt x="600" y="1423"/>
                  </a:cubicBezTo>
                  <a:cubicBezTo>
                    <a:pt x="640" y="1441"/>
                    <a:pt x="677" y="1449"/>
                    <a:pt x="711" y="1449"/>
                  </a:cubicBezTo>
                  <a:cubicBezTo>
                    <a:pt x="879" y="1449"/>
                    <a:pt x="979" y="1259"/>
                    <a:pt x="912" y="1077"/>
                  </a:cubicBezTo>
                  <a:lnTo>
                    <a:pt x="912" y="1077"/>
                  </a:lnTo>
                  <a:cubicBezTo>
                    <a:pt x="951" y="1147"/>
                    <a:pt x="1027" y="1180"/>
                    <a:pt x="1108" y="1180"/>
                  </a:cubicBezTo>
                  <a:cubicBezTo>
                    <a:pt x="1146" y="1180"/>
                    <a:pt x="1186" y="1173"/>
                    <a:pt x="1224" y="1158"/>
                  </a:cubicBezTo>
                  <a:cubicBezTo>
                    <a:pt x="1602" y="977"/>
                    <a:pt x="1093" y="0"/>
                    <a:pt x="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2"/>
            <p:cNvSpPr/>
            <p:nvPr/>
          </p:nvSpPr>
          <p:spPr>
            <a:xfrm>
              <a:off x="2409875" y="2654250"/>
              <a:ext cx="207900" cy="378350"/>
            </a:xfrm>
            <a:custGeom>
              <a:avLst/>
              <a:gdLst/>
              <a:ahLst/>
              <a:cxnLst/>
              <a:rect l="l" t="t" r="r" b="b"/>
              <a:pathLst>
                <a:path w="8316" h="15134" extrusionOk="0">
                  <a:moveTo>
                    <a:pt x="4594" y="10883"/>
                  </a:moveTo>
                  <a:cubicBezTo>
                    <a:pt x="4571" y="10894"/>
                    <a:pt x="4571" y="10906"/>
                    <a:pt x="4559" y="10918"/>
                  </a:cubicBezTo>
                  <a:cubicBezTo>
                    <a:pt x="4559" y="10906"/>
                    <a:pt x="4559" y="10894"/>
                    <a:pt x="4582" y="10883"/>
                  </a:cubicBezTo>
                  <a:close/>
                  <a:moveTo>
                    <a:pt x="3313" y="11806"/>
                  </a:moveTo>
                  <a:cubicBezTo>
                    <a:pt x="3330" y="11893"/>
                    <a:pt x="3407" y="11954"/>
                    <a:pt x="3488" y="11954"/>
                  </a:cubicBezTo>
                  <a:cubicBezTo>
                    <a:pt x="3514" y="11954"/>
                    <a:pt x="3541" y="11948"/>
                    <a:pt x="3567" y="11933"/>
                  </a:cubicBezTo>
                  <a:lnTo>
                    <a:pt x="3567" y="11933"/>
                  </a:lnTo>
                  <a:cubicBezTo>
                    <a:pt x="3555" y="11945"/>
                    <a:pt x="3521" y="11968"/>
                    <a:pt x="3497" y="12003"/>
                  </a:cubicBezTo>
                  <a:cubicBezTo>
                    <a:pt x="3463" y="12037"/>
                    <a:pt x="3451" y="12072"/>
                    <a:pt x="3417" y="12106"/>
                  </a:cubicBezTo>
                  <a:cubicBezTo>
                    <a:pt x="3399" y="12101"/>
                    <a:pt x="3382" y="12098"/>
                    <a:pt x="3365" y="12098"/>
                  </a:cubicBezTo>
                  <a:cubicBezTo>
                    <a:pt x="3347" y="12098"/>
                    <a:pt x="3330" y="12101"/>
                    <a:pt x="3313" y="12106"/>
                  </a:cubicBezTo>
                  <a:lnTo>
                    <a:pt x="3313" y="11806"/>
                  </a:lnTo>
                  <a:close/>
                  <a:moveTo>
                    <a:pt x="5154" y="0"/>
                  </a:moveTo>
                  <a:cubicBezTo>
                    <a:pt x="5088" y="0"/>
                    <a:pt x="5023" y="60"/>
                    <a:pt x="4963" y="206"/>
                  </a:cubicBezTo>
                  <a:cubicBezTo>
                    <a:pt x="4871" y="345"/>
                    <a:pt x="5044" y="506"/>
                    <a:pt x="4998" y="656"/>
                  </a:cubicBezTo>
                  <a:cubicBezTo>
                    <a:pt x="4490" y="841"/>
                    <a:pt x="4963" y="1649"/>
                    <a:pt x="4998" y="2157"/>
                  </a:cubicBezTo>
                  <a:cubicBezTo>
                    <a:pt x="4894" y="2284"/>
                    <a:pt x="4894" y="2595"/>
                    <a:pt x="5079" y="2653"/>
                  </a:cubicBezTo>
                  <a:cubicBezTo>
                    <a:pt x="4813" y="2745"/>
                    <a:pt x="4998" y="3103"/>
                    <a:pt x="5102" y="3253"/>
                  </a:cubicBezTo>
                  <a:cubicBezTo>
                    <a:pt x="5067" y="3346"/>
                    <a:pt x="5044" y="3346"/>
                    <a:pt x="5010" y="3346"/>
                  </a:cubicBezTo>
                  <a:cubicBezTo>
                    <a:pt x="4767" y="3346"/>
                    <a:pt x="4767" y="3623"/>
                    <a:pt x="4790" y="3807"/>
                  </a:cubicBezTo>
                  <a:cubicBezTo>
                    <a:pt x="4763" y="3801"/>
                    <a:pt x="4739" y="3798"/>
                    <a:pt x="4717" y="3798"/>
                  </a:cubicBezTo>
                  <a:cubicBezTo>
                    <a:pt x="4454" y="3798"/>
                    <a:pt x="4584" y="4224"/>
                    <a:pt x="4606" y="4373"/>
                  </a:cubicBezTo>
                  <a:cubicBezTo>
                    <a:pt x="4294" y="4373"/>
                    <a:pt x="4421" y="4777"/>
                    <a:pt x="4409" y="4985"/>
                  </a:cubicBezTo>
                  <a:cubicBezTo>
                    <a:pt x="4365" y="4856"/>
                    <a:pt x="4266" y="4802"/>
                    <a:pt x="4172" y="4802"/>
                  </a:cubicBezTo>
                  <a:cubicBezTo>
                    <a:pt x="4023" y="4802"/>
                    <a:pt x="3889" y="4939"/>
                    <a:pt x="4017" y="5123"/>
                  </a:cubicBezTo>
                  <a:cubicBezTo>
                    <a:pt x="4213" y="5366"/>
                    <a:pt x="4305" y="5619"/>
                    <a:pt x="4363" y="5920"/>
                  </a:cubicBezTo>
                  <a:cubicBezTo>
                    <a:pt x="4259" y="5977"/>
                    <a:pt x="4190" y="6047"/>
                    <a:pt x="4121" y="6139"/>
                  </a:cubicBezTo>
                  <a:cubicBezTo>
                    <a:pt x="4077" y="6060"/>
                    <a:pt x="3999" y="6007"/>
                    <a:pt x="3914" y="6007"/>
                  </a:cubicBezTo>
                  <a:cubicBezTo>
                    <a:pt x="3887" y="6007"/>
                    <a:pt x="3860" y="6012"/>
                    <a:pt x="3832" y="6023"/>
                  </a:cubicBezTo>
                  <a:cubicBezTo>
                    <a:pt x="3901" y="5782"/>
                    <a:pt x="3790" y="5340"/>
                    <a:pt x="3603" y="5340"/>
                  </a:cubicBezTo>
                  <a:cubicBezTo>
                    <a:pt x="3541" y="5340"/>
                    <a:pt x="3469" y="5390"/>
                    <a:pt x="3394" y="5516"/>
                  </a:cubicBezTo>
                  <a:cubicBezTo>
                    <a:pt x="3278" y="6023"/>
                    <a:pt x="3370" y="5920"/>
                    <a:pt x="3059" y="6554"/>
                  </a:cubicBezTo>
                  <a:cubicBezTo>
                    <a:pt x="3053" y="6554"/>
                    <a:pt x="3047" y="6554"/>
                    <a:pt x="3041" y="6554"/>
                  </a:cubicBezTo>
                  <a:cubicBezTo>
                    <a:pt x="2896" y="6554"/>
                    <a:pt x="2737" y="6688"/>
                    <a:pt x="2759" y="6843"/>
                  </a:cubicBezTo>
                  <a:cubicBezTo>
                    <a:pt x="2170" y="7028"/>
                    <a:pt x="2678" y="7940"/>
                    <a:pt x="2597" y="8401"/>
                  </a:cubicBezTo>
                  <a:cubicBezTo>
                    <a:pt x="2609" y="8586"/>
                    <a:pt x="2759" y="8678"/>
                    <a:pt x="2906" y="8678"/>
                  </a:cubicBezTo>
                  <a:cubicBezTo>
                    <a:pt x="3053" y="8678"/>
                    <a:pt x="3197" y="8586"/>
                    <a:pt x="3197" y="8401"/>
                  </a:cubicBezTo>
                  <a:cubicBezTo>
                    <a:pt x="3220" y="8009"/>
                    <a:pt x="3440" y="7547"/>
                    <a:pt x="3405" y="7143"/>
                  </a:cubicBezTo>
                  <a:cubicBezTo>
                    <a:pt x="3544" y="7005"/>
                    <a:pt x="3613" y="6808"/>
                    <a:pt x="3682" y="6635"/>
                  </a:cubicBezTo>
                  <a:cubicBezTo>
                    <a:pt x="3774" y="6982"/>
                    <a:pt x="3717" y="7351"/>
                    <a:pt x="3774" y="7720"/>
                  </a:cubicBezTo>
                  <a:cubicBezTo>
                    <a:pt x="3313" y="8101"/>
                    <a:pt x="4028" y="8759"/>
                    <a:pt x="4190" y="9140"/>
                  </a:cubicBezTo>
                  <a:cubicBezTo>
                    <a:pt x="3544" y="9255"/>
                    <a:pt x="4294" y="10121"/>
                    <a:pt x="4178" y="10537"/>
                  </a:cubicBezTo>
                  <a:cubicBezTo>
                    <a:pt x="4099" y="10495"/>
                    <a:pt x="4036" y="10477"/>
                    <a:pt x="3989" y="10477"/>
                  </a:cubicBezTo>
                  <a:cubicBezTo>
                    <a:pt x="3679" y="10477"/>
                    <a:pt x="4029" y="11268"/>
                    <a:pt x="4314" y="11268"/>
                  </a:cubicBezTo>
                  <a:cubicBezTo>
                    <a:pt x="4379" y="11268"/>
                    <a:pt x="4440" y="11226"/>
                    <a:pt x="4490" y="11125"/>
                  </a:cubicBezTo>
                  <a:cubicBezTo>
                    <a:pt x="4490" y="11414"/>
                    <a:pt x="4536" y="11702"/>
                    <a:pt x="4548" y="12003"/>
                  </a:cubicBezTo>
                  <a:cubicBezTo>
                    <a:pt x="4521" y="11767"/>
                    <a:pt x="4314" y="11607"/>
                    <a:pt x="4130" y="11607"/>
                  </a:cubicBezTo>
                  <a:cubicBezTo>
                    <a:pt x="3998" y="11607"/>
                    <a:pt x="3878" y="11689"/>
                    <a:pt x="3844" y="11887"/>
                  </a:cubicBezTo>
                  <a:cubicBezTo>
                    <a:pt x="3808" y="11878"/>
                    <a:pt x="3774" y="11873"/>
                    <a:pt x="3740" y="11873"/>
                  </a:cubicBezTo>
                  <a:cubicBezTo>
                    <a:pt x="3687" y="11873"/>
                    <a:pt x="3635" y="11886"/>
                    <a:pt x="3578" y="11922"/>
                  </a:cubicBezTo>
                  <a:cubicBezTo>
                    <a:pt x="3671" y="11818"/>
                    <a:pt x="3636" y="11656"/>
                    <a:pt x="3636" y="11541"/>
                  </a:cubicBezTo>
                  <a:cubicBezTo>
                    <a:pt x="3717" y="11529"/>
                    <a:pt x="3751" y="11472"/>
                    <a:pt x="3774" y="11448"/>
                  </a:cubicBezTo>
                  <a:cubicBezTo>
                    <a:pt x="3809" y="11402"/>
                    <a:pt x="3855" y="11345"/>
                    <a:pt x="3844" y="11275"/>
                  </a:cubicBezTo>
                  <a:lnTo>
                    <a:pt x="3844" y="11275"/>
                  </a:lnTo>
                  <a:lnTo>
                    <a:pt x="3694" y="11287"/>
                  </a:lnTo>
                  <a:lnTo>
                    <a:pt x="3694" y="11287"/>
                  </a:lnTo>
                  <a:lnTo>
                    <a:pt x="3844" y="11241"/>
                  </a:lnTo>
                  <a:cubicBezTo>
                    <a:pt x="3832" y="10537"/>
                    <a:pt x="3659" y="10133"/>
                    <a:pt x="3313" y="9844"/>
                  </a:cubicBezTo>
                  <a:cubicBezTo>
                    <a:pt x="3265" y="9810"/>
                    <a:pt x="3214" y="9796"/>
                    <a:pt x="3165" y="9796"/>
                  </a:cubicBezTo>
                  <a:cubicBezTo>
                    <a:pt x="2982" y="9796"/>
                    <a:pt x="2832" y="10005"/>
                    <a:pt x="2978" y="10179"/>
                  </a:cubicBezTo>
                  <a:cubicBezTo>
                    <a:pt x="2943" y="10352"/>
                    <a:pt x="3001" y="10537"/>
                    <a:pt x="3036" y="10721"/>
                  </a:cubicBezTo>
                  <a:cubicBezTo>
                    <a:pt x="3034" y="10721"/>
                    <a:pt x="3032" y="10721"/>
                    <a:pt x="3031" y="10721"/>
                  </a:cubicBezTo>
                  <a:cubicBezTo>
                    <a:pt x="2599" y="10721"/>
                    <a:pt x="2874" y="12211"/>
                    <a:pt x="2793" y="12441"/>
                  </a:cubicBezTo>
                  <a:cubicBezTo>
                    <a:pt x="2780" y="12438"/>
                    <a:pt x="2766" y="12436"/>
                    <a:pt x="2753" y="12436"/>
                  </a:cubicBezTo>
                  <a:cubicBezTo>
                    <a:pt x="2722" y="12436"/>
                    <a:pt x="2694" y="12445"/>
                    <a:pt x="2678" y="12453"/>
                  </a:cubicBezTo>
                  <a:cubicBezTo>
                    <a:pt x="2593" y="12408"/>
                    <a:pt x="2523" y="12388"/>
                    <a:pt x="2463" y="12388"/>
                  </a:cubicBezTo>
                  <a:cubicBezTo>
                    <a:pt x="2045" y="12388"/>
                    <a:pt x="2190" y="13377"/>
                    <a:pt x="2008" y="13711"/>
                  </a:cubicBezTo>
                  <a:cubicBezTo>
                    <a:pt x="1997" y="13711"/>
                    <a:pt x="1997" y="13711"/>
                    <a:pt x="1985" y="13722"/>
                  </a:cubicBezTo>
                  <a:cubicBezTo>
                    <a:pt x="1997" y="13619"/>
                    <a:pt x="1951" y="13526"/>
                    <a:pt x="1847" y="13503"/>
                  </a:cubicBezTo>
                  <a:cubicBezTo>
                    <a:pt x="1813" y="13314"/>
                    <a:pt x="1995" y="12565"/>
                    <a:pt x="1645" y="12565"/>
                  </a:cubicBezTo>
                  <a:cubicBezTo>
                    <a:pt x="1632" y="12565"/>
                    <a:pt x="1619" y="12566"/>
                    <a:pt x="1604" y="12568"/>
                  </a:cubicBezTo>
                  <a:cubicBezTo>
                    <a:pt x="1564" y="12178"/>
                    <a:pt x="1386" y="9774"/>
                    <a:pt x="925" y="9774"/>
                  </a:cubicBezTo>
                  <a:cubicBezTo>
                    <a:pt x="854" y="9774"/>
                    <a:pt x="777" y="9831"/>
                    <a:pt x="693" y="9960"/>
                  </a:cubicBezTo>
                  <a:cubicBezTo>
                    <a:pt x="693" y="10248"/>
                    <a:pt x="716" y="10548"/>
                    <a:pt x="716" y="10837"/>
                  </a:cubicBezTo>
                  <a:cubicBezTo>
                    <a:pt x="614" y="10735"/>
                    <a:pt x="532" y="10692"/>
                    <a:pt x="468" y="10692"/>
                  </a:cubicBezTo>
                  <a:cubicBezTo>
                    <a:pt x="226" y="10692"/>
                    <a:pt x="225" y="11286"/>
                    <a:pt x="289" y="11541"/>
                  </a:cubicBezTo>
                  <a:cubicBezTo>
                    <a:pt x="312" y="11933"/>
                    <a:pt x="0" y="12637"/>
                    <a:pt x="462" y="12857"/>
                  </a:cubicBezTo>
                  <a:cubicBezTo>
                    <a:pt x="681" y="13445"/>
                    <a:pt x="323" y="14588"/>
                    <a:pt x="912" y="14888"/>
                  </a:cubicBezTo>
                  <a:cubicBezTo>
                    <a:pt x="1374" y="14830"/>
                    <a:pt x="1143" y="14184"/>
                    <a:pt x="1247" y="13872"/>
                  </a:cubicBezTo>
                  <a:lnTo>
                    <a:pt x="1247" y="13872"/>
                  </a:lnTo>
                  <a:cubicBezTo>
                    <a:pt x="1270" y="13878"/>
                    <a:pt x="1296" y="13881"/>
                    <a:pt x="1320" y="13881"/>
                  </a:cubicBezTo>
                  <a:cubicBezTo>
                    <a:pt x="1345" y="13881"/>
                    <a:pt x="1368" y="13878"/>
                    <a:pt x="1385" y="13872"/>
                  </a:cubicBezTo>
                  <a:lnTo>
                    <a:pt x="1385" y="14877"/>
                  </a:lnTo>
                  <a:cubicBezTo>
                    <a:pt x="1431" y="15062"/>
                    <a:pt x="1505" y="15134"/>
                    <a:pt x="1587" y="15134"/>
                  </a:cubicBezTo>
                  <a:cubicBezTo>
                    <a:pt x="1776" y="15134"/>
                    <a:pt x="2001" y="14750"/>
                    <a:pt x="1985" y="14484"/>
                  </a:cubicBezTo>
                  <a:lnTo>
                    <a:pt x="1985" y="14484"/>
                  </a:lnTo>
                  <a:cubicBezTo>
                    <a:pt x="2041" y="14554"/>
                    <a:pt x="2111" y="14584"/>
                    <a:pt x="2180" y="14584"/>
                  </a:cubicBezTo>
                  <a:cubicBezTo>
                    <a:pt x="2338" y="14584"/>
                    <a:pt x="2491" y="14427"/>
                    <a:pt x="2459" y="14242"/>
                  </a:cubicBezTo>
                  <a:lnTo>
                    <a:pt x="2459" y="14242"/>
                  </a:lnTo>
                  <a:cubicBezTo>
                    <a:pt x="2525" y="14398"/>
                    <a:pt x="2625" y="14462"/>
                    <a:pt x="2725" y="14462"/>
                  </a:cubicBezTo>
                  <a:cubicBezTo>
                    <a:pt x="2921" y="14462"/>
                    <a:pt x="3120" y="14220"/>
                    <a:pt x="3082" y="13953"/>
                  </a:cubicBezTo>
                  <a:cubicBezTo>
                    <a:pt x="3394" y="13815"/>
                    <a:pt x="3267" y="13307"/>
                    <a:pt x="3290" y="13018"/>
                  </a:cubicBezTo>
                  <a:lnTo>
                    <a:pt x="3290" y="13018"/>
                  </a:lnTo>
                  <a:cubicBezTo>
                    <a:pt x="3339" y="13053"/>
                    <a:pt x="3399" y="13070"/>
                    <a:pt x="3459" y="13070"/>
                  </a:cubicBezTo>
                  <a:cubicBezTo>
                    <a:pt x="3540" y="13070"/>
                    <a:pt x="3623" y="13038"/>
                    <a:pt x="3682" y="12972"/>
                  </a:cubicBezTo>
                  <a:lnTo>
                    <a:pt x="3682" y="12972"/>
                  </a:lnTo>
                  <a:cubicBezTo>
                    <a:pt x="3544" y="13627"/>
                    <a:pt x="3777" y="14235"/>
                    <a:pt x="4058" y="14235"/>
                  </a:cubicBezTo>
                  <a:cubicBezTo>
                    <a:pt x="4223" y="14235"/>
                    <a:pt x="4404" y="14025"/>
                    <a:pt x="4536" y="13492"/>
                  </a:cubicBezTo>
                  <a:cubicBezTo>
                    <a:pt x="4561" y="13498"/>
                    <a:pt x="4586" y="13502"/>
                    <a:pt x="4610" y="13502"/>
                  </a:cubicBezTo>
                  <a:cubicBezTo>
                    <a:pt x="4711" y="13502"/>
                    <a:pt x="4806" y="13446"/>
                    <a:pt x="4871" y="13353"/>
                  </a:cubicBezTo>
                  <a:cubicBezTo>
                    <a:pt x="5310" y="12718"/>
                    <a:pt x="5160" y="11945"/>
                    <a:pt x="5021" y="11275"/>
                  </a:cubicBezTo>
                  <a:lnTo>
                    <a:pt x="5021" y="11275"/>
                  </a:lnTo>
                  <a:cubicBezTo>
                    <a:pt x="5068" y="11306"/>
                    <a:pt x="5116" y="11319"/>
                    <a:pt x="5163" y="11319"/>
                  </a:cubicBezTo>
                  <a:cubicBezTo>
                    <a:pt x="5347" y="11319"/>
                    <a:pt x="5503" y="11109"/>
                    <a:pt x="5402" y="10906"/>
                  </a:cubicBezTo>
                  <a:lnTo>
                    <a:pt x="5402" y="10906"/>
                  </a:lnTo>
                  <a:cubicBezTo>
                    <a:pt x="5448" y="10971"/>
                    <a:pt x="5519" y="11007"/>
                    <a:pt x="5591" y="11007"/>
                  </a:cubicBezTo>
                  <a:cubicBezTo>
                    <a:pt x="5647" y="11007"/>
                    <a:pt x="5703" y="10986"/>
                    <a:pt x="5748" y="10941"/>
                  </a:cubicBezTo>
                  <a:lnTo>
                    <a:pt x="5748" y="10941"/>
                  </a:lnTo>
                  <a:cubicBezTo>
                    <a:pt x="5978" y="11279"/>
                    <a:pt x="5536" y="12010"/>
                    <a:pt x="6024" y="12010"/>
                  </a:cubicBezTo>
                  <a:cubicBezTo>
                    <a:pt x="6052" y="12010"/>
                    <a:pt x="6083" y="12008"/>
                    <a:pt x="6118" y="12003"/>
                  </a:cubicBezTo>
                  <a:cubicBezTo>
                    <a:pt x="6118" y="12453"/>
                    <a:pt x="6141" y="13053"/>
                    <a:pt x="6256" y="13630"/>
                  </a:cubicBezTo>
                  <a:cubicBezTo>
                    <a:pt x="6355" y="13756"/>
                    <a:pt x="6433" y="13810"/>
                    <a:pt x="6495" y="13810"/>
                  </a:cubicBezTo>
                  <a:cubicBezTo>
                    <a:pt x="6873" y="13810"/>
                    <a:pt x="6607" y="11762"/>
                    <a:pt x="6348" y="11702"/>
                  </a:cubicBezTo>
                  <a:cubicBezTo>
                    <a:pt x="6487" y="11264"/>
                    <a:pt x="6095" y="10733"/>
                    <a:pt x="6406" y="10398"/>
                  </a:cubicBezTo>
                  <a:cubicBezTo>
                    <a:pt x="6441" y="10387"/>
                    <a:pt x="6464" y="10375"/>
                    <a:pt x="6499" y="10340"/>
                  </a:cubicBezTo>
                  <a:cubicBezTo>
                    <a:pt x="6609" y="10454"/>
                    <a:pt x="6706" y="10502"/>
                    <a:pt x="6790" y="10502"/>
                  </a:cubicBezTo>
                  <a:cubicBezTo>
                    <a:pt x="7057" y="10502"/>
                    <a:pt x="7199" y="10020"/>
                    <a:pt x="7260" y="9625"/>
                  </a:cubicBezTo>
                  <a:cubicBezTo>
                    <a:pt x="7392" y="9759"/>
                    <a:pt x="7520" y="9815"/>
                    <a:pt x="7639" y="9815"/>
                  </a:cubicBezTo>
                  <a:cubicBezTo>
                    <a:pt x="8030" y="9815"/>
                    <a:pt x="8315" y="9205"/>
                    <a:pt x="8253" y="8771"/>
                  </a:cubicBezTo>
                  <a:cubicBezTo>
                    <a:pt x="8184" y="8606"/>
                    <a:pt x="8107" y="8542"/>
                    <a:pt x="8030" y="8542"/>
                  </a:cubicBezTo>
                  <a:cubicBezTo>
                    <a:pt x="7840" y="8542"/>
                    <a:pt x="7653" y="8941"/>
                    <a:pt x="7595" y="9163"/>
                  </a:cubicBezTo>
                  <a:cubicBezTo>
                    <a:pt x="7456" y="9003"/>
                    <a:pt x="7328" y="8937"/>
                    <a:pt x="7212" y="8937"/>
                  </a:cubicBezTo>
                  <a:cubicBezTo>
                    <a:pt x="6946" y="8937"/>
                    <a:pt x="6746" y="9287"/>
                    <a:pt x="6626" y="9625"/>
                  </a:cubicBezTo>
                  <a:cubicBezTo>
                    <a:pt x="6516" y="9574"/>
                    <a:pt x="6424" y="9542"/>
                    <a:pt x="6338" y="9542"/>
                  </a:cubicBezTo>
                  <a:cubicBezTo>
                    <a:pt x="6306" y="9542"/>
                    <a:pt x="6276" y="9546"/>
                    <a:pt x="6245" y="9556"/>
                  </a:cubicBezTo>
                  <a:lnTo>
                    <a:pt x="6245" y="9140"/>
                  </a:lnTo>
                  <a:cubicBezTo>
                    <a:pt x="6255" y="9141"/>
                    <a:pt x="6266" y="9142"/>
                    <a:pt x="6276" y="9142"/>
                  </a:cubicBezTo>
                  <a:cubicBezTo>
                    <a:pt x="6582" y="9142"/>
                    <a:pt x="6616" y="8647"/>
                    <a:pt x="6683" y="8413"/>
                  </a:cubicBezTo>
                  <a:cubicBezTo>
                    <a:pt x="6856" y="8309"/>
                    <a:pt x="6764" y="8055"/>
                    <a:pt x="6845" y="7882"/>
                  </a:cubicBezTo>
                  <a:cubicBezTo>
                    <a:pt x="7087" y="7813"/>
                    <a:pt x="7422" y="7362"/>
                    <a:pt x="6972" y="7351"/>
                  </a:cubicBezTo>
                  <a:cubicBezTo>
                    <a:pt x="7133" y="6843"/>
                    <a:pt x="6995" y="6104"/>
                    <a:pt x="6995" y="5527"/>
                  </a:cubicBezTo>
                  <a:lnTo>
                    <a:pt x="6995" y="5527"/>
                  </a:lnTo>
                  <a:cubicBezTo>
                    <a:pt x="7062" y="5775"/>
                    <a:pt x="6971" y="7035"/>
                    <a:pt x="7255" y="7035"/>
                  </a:cubicBezTo>
                  <a:cubicBezTo>
                    <a:pt x="7315" y="7035"/>
                    <a:pt x="7392" y="6978"/>
                    <a:pt x="7491" y="6843"/>
                  </a:cubicBezTo>
                  <a:cubicBezTo>
                    <a:pt x="7711" y="5308"/>
                    <a:pt x="7133" y="4419"/>
                    <a:pt x="7133" y="3323"/>
                  </a:cubicBezTo>
                  <a:lnTo>
                    <a:pt x="7133" y="3323"/>
                  </a:lnTo>
                  <a:cubicBezTo>
                    <a:pt x="7209" y="3363"/>
                    <a:pt x="7270" y="3381"/>
                    <a:pt x="7318" y="3381"/>
                  </a:cubicBezTo>
                  <a:cubicBezTo>
                    <a:pt x="7571" y="3381"/>
                    <a:pt x="7471" y="2891"/>
                    <a:pt x="7307" y="2688"/>
                  </a:cubicBezTo>
                  <a:lnTo>
                    <a:pt x="7307" y="2688"/>
                  </a:lnTo>
                  <a:cubicBezTo>
                    <a:pt x="7362" y="2704"/>
                    <a:pt x="7409" y="2712"/>
                    <a:pt x="7451" y="2712"/>
                  </a:cubicBezTo>
                  <a:cubicBezTo>
                    <a:pt x="7842" y="2712"/>
                    <a:pt x="7647" y="2030"/>
                    <a:pt x="7480" y="1810"/>
                  </a:cubicBezTo>
                  <a:cubicBezTo>
                    <a:pt x="7607" y="1603"/>
                    <a:pt x="7618" y="1026"/>
                    <a:pt x="7364" y="945"/>
                  </a:cubicBezTo>
                  <a:cubicBezTo>
                    <a:pt x="7311" y="930"/>
                    <a:pt x="7250" y="920"/>
                    <a:pt x="7189" y="920"/>
                  </a:cubicBezTo>
                  <a:cubicBezTo>
                    <a:pt x="7064" y="920"/>
                    <a:pt x="6941" y="963"/>
                    <a:pt x="6903" y="1095"/>
                  </a:cubicBezTo>
                  <a:cubicBezTo>
                    <a:pt x="6626" y="1268"/>
                    <a:pt x="6787" y="1672"/>
                    <a:pt x="6810" y="1949"/>
                  </a:cubicBezTo>
                  <a:cubicBezTo>
                    <a:pt x="6802" y="1949"/>
                    <a:pt x="6795" y="1949"/>
                    <a:pt x="6787" y="1949"/>
                  </a:cubicBezTo>
                  <a:cubicBezTo>
                    <a:pt x="6178" y="1949"/>
                    <a:pt x="6739" y="2866"/>
                    <a:pt x="6614" y="3276"/>
                  </a:cubicBezTo>
                  <a:cubicBezTo>
                    <a:pt x="6441" y="3449"/>
                    <a:pt x="6452" y="3738"/>
                    <a:pt x="6510" y="3946"/>
                  </a:cubicBezTo>
                  <a:cubicBezTo>
                    <a:pt x="6637" y="4304"/>
                    <a:pt x="6510" y="4754"/>
                    <a:pt x="6729" y="5054"/>
                  </a:cubicBezTo>
                  <a:cubicBezTo>
                    <a:pt x="6014" y="5643"/>
                    <a:pt x="6752" y="7097"/>
                    <a:pt x="6325" y="7813"/>
                  </a:cubicBezTo>
                  <a:cubicBezTo>
                    <a:pt x="5564" y="8574"/>
                    <a:pt x="5921" y="9636"/>
                    <a:pt x="5760" y="10537"/>
                  </a:cubicBezTo>
                  <a:cubicBezTo>
                    <a:pt x="5725" y="10490"/>
                    <a:pt x="5679" y="10444"/>
                    <a:pt x="5633" y="10444"/>
                  </a:cubicBezTo>
                  <a:cubicBezTo>
                    <a:pt x="5806" y="10317"/>
                    <a:pt x="5702" y="10052"/>
                    <a:pt x="5644" y="9890"/>
                  </a:cubicBezTo>
                  <a:cubicBezTo>
                    <a:pt x="5737" y="9786"/>
                    <a:pt x="5760" y="9579"/>
                    <a:pt x="5644" y="9498"/>
                  </a:cubicBezTo>
                  <a:cubicBezTo>
                    <a:pt x="5633" y="9452"/>
                    <a:pt x="5633" y="9405"/>
                    <a:pt x="5621" y="9371"/>
                  </a:cubicBezTo>
                  <a:cubicBezTo>
                    <a:pt x="5806" y="9094"/>
                    <a:pt x="5437" y="8921"/>
                    <a:pt x="5402" y="8574"/>
                  </a:cubicBezTo>
                  <a:cubicBezTo>
                    <a:pt x="5295" y="8458"/>
                    <a:pt x="5204" y="8411"/>
                    <a:pt x="5133" y="8411"/>
                  </a:cubicBezTo>
                  <a:cubicBezTo>
                    <a:pt x="4913" y="8411"/>
                    <a:pt x="4870" y="8861"/>
                    <a:pt x="5044" y="9140"/>
                  </a:cubicBezTo>
                  <a:cubicBezTo>
                    <a:pt x="4848" y="9209"/>
                    <a:pt x="4883" y="9440"/>
                    <a:pt x="4929" y="9579"/>
                  </a:cubicBezTo>
                  <a:cubicBezTo>
                    <a:pt x="4825" y="9625"/>
                    <a:pt x="4767" y="9729"/>
                    <a:pt x="4779" y="9833"/>
                  </a:cubicBezTo>
                  <a:cubicBezTo>
                    <a:pt x="4582" y="9729"/>
                    <a:pt x="4502" y="9556"/>
                    <a:pt x="4432" y="9336"/>
                  </a:cubicBezTo>
                  <a:lnTo>
                    <a:pt x="4432" y="9336"/>
                  </a:lnTo>
                  <a:cubicBezTo>
                    <a:pt x="4444" y="9337"/>
                    <a:pt x="4455" y="9338"/>
                    <a:pt x="4466" y="9338"/>
                  </a:cubicBezTo>
                  <a:cubicBezTo>
                    <a:pt x="4759" y="9338"/>
                    <a:pt x="4806" y="8902"/>
                    <a:pt x="4617" y="8701"/>
                  </a:cubicBezTo>
                  <a:cubicBezTo>
                    <a:pt x="5067" y="8517"/>
                    <a:pt x="4363" y="7986"/>
                    <a:pt x="4375" y="7639"/>
                  </a:cubicBezTo>
                  <a:cubicBezTo>
                    <a:pt x="4306" y="7468"/>
                    <a:pt x="4182" y="6566"/>
                    <a:pt x="4379" y="6566"/>
                  </a:cubicBezTo>
                  <a:cubicBezTo>
                    <a:pt x="4381" y="6566"/>
                    <a:pt x="4384" y="6566"/>
                    <a:pt x="4386" y="6566"/>
                  </a:cubicBezTo>
                  <a:cubicBezTo>
                    <a:pt x="4475" y="7013"/>
                    <a:pt x="4616" y="7193"/>
                    <a:pt x="4736" y="7193"/>
                  </a:cubicBezTo>
                  <a:cubicBezTo>
                    <a:pt x="4914" y="7193"/>
                    <a:pt x="5046" y="6799"/>
                    <a:pt x="4894" y="6289"/>
                  </a:cubicBezTo>
                  <a:lnTo>
                    <a:pt x="4894" y="6289"/>
                  </a:lnTo>
                  <a:cubicBezTo>
                    <a:pt x="5045" y="6698"/>
                    <a:pt x="5223" y="6871"/>
                    <a:pt x="5335" y="6871"/>
                  </a:cubicBezTo>
                  <a:cubicBezTo>
                    <a:pt x="5489" y="6871"/>
                    <a:pt x="5521" y="6545"/>
                    <a:pt x="5194" y="6058"/>
                  </a:cubicBezTo>
                  <a:cubicBezTo>
                    <a:pt x="5287" y="5931"/>
                    <a:pt x="5021" y="5585"/>
                    <a:pt x="4986" y="5469"/>
                  </a:cubicBezTo>
                  <a:cubicBezTo>
                    <a:pt x="4940" y="5296"/>
                    <a:pt x="4871" y="5065"/>
                    <a:pt x="4825" y="4881"/>
                  </a:cubicBezTo>
                  <a:cubicBezTo>
                    <a:pt x="4859" y="4846"/>
                    <a:pt x="4929" y="4788"/>
                    <a:pt x="4929" y="4731"/>
                  </a:cubicBezTo>
                  <a:cubicBezTo>
                    <a:pt x="4965" y="4850"/>
                    <a:pt x="5064" y="4906"/>
                    <a:pt x="5159" y="4906"/>
                  </a:cubicBezTo>
                  <a:cubicBezTo>
                    <a:pt x="5276" y="4906"/>
                    <a:pt x="5386" y="4821"/>
                    <a:pt x="5367" y="4661"/>
                  </a:cubicBezTo>
                  <a:cubicBezTo>
                    <a:pt x="5344" y="4465"/>
                    <a:pt x="5171" y="3969"/>
                    <a:pt x="5298" y="3796"/>
                  </a:cubicBezTo>
                  <a:cubicBezTo>
                    <a:pt x="5460" y="3796"/>
                    <a:pt x="5529" y="3634"/>
                    <a:pt x="5529" y="3496"/>
                  </a:cubicBezTo>
                  <a:cubicBezTo>
                    <a:pt x="5864" y="3219"/>
                    <a:pt x="5506" y="2734"/>
                    <a:pt x="5414" y="2341"/>
                  </a:cubicBezTo>
                  <a:cubicBezTo>
                    <a:pt x="5564" y="1787"/>
                    <a:pt x="5367" y="1776"/>
                    <a:pt x="5229" y="1383"/>
                  </a:cubicBezTo>
                  <a:lnTo>
                    <a:pt x="5229" y="1383"/>
                  </a:lnTo>
                  <a:cubicBezTo>
                    <a:pt x="5256" y="1397"/>
                    <a:pt x="5287" y="1403"/>
                    <a:pt x="5318" y="1403"/>
                  </a:cubicBezTo>
                  <a:cubicBezTo>
                    <a:pt x="5366" y="1403"/>
                    <a:pt x="5413" y="1388"/>
                    <a:pt x="5448" y="1360"/>
                  </a:cubicBezTo>
                  <a:cubicBezTo>
                    <a:pt x="5466" y="1547"/>
                    <a:pt x="5623" y="1655"/>
                    <a:pt x="5753" y="1655"/>
                  </a:cubicBezTo>
                  <a:cubicBezTo>
                    <a:pt x="5873" y="1655"/>
                    <a:pt x="5971" y="1564"/>
                    <a:pt x="5921" y="1360"/>
                  </a:cubicBezTo>
                  <a:cubicBezTo>
                    <a:pt x="5771" y="1163"/>
                    <a:pt x="5444" y="0"/>
                    <a:pt x="51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2"/>
            <p:cNvSpPr/>
            <p:nvPr/>
          </p:nvSpPr>
          <p:spPr>
            <a:xfrm>
              <a:off x="2678750" y="2693975"/>
              <a:ext cx="101375" cy="167175"/>
            </a:xfrm>
            <a:custGeom>
              <a:avLst/>
              <a:gdLst/>
              <a:ahLst/>
              <a:cxnLst/>
              <a:rect l="l" t="t" r="r" b="b"/>
              <a:pathLst>
                <a:path w="4055" h="6687" extrusionOk="0">
                  <a:moveTo>
                    <a:pt x="3368" y="1"/>
                  </a:moveTo>
                  <a:cubicBezTo>
                    <a:pt x="3296" y="1"/>
                    <a:pt x="3206" y="54"/>
                    <a:pt x="3096" y="187"/>
                  </a:cubicBezTo>
                  <a:cubicBezTo>
                    <a:pt x="2900" y="833"/>
                    <a:pt x="3258" y="1399"/>
                    <a:pt x="3258" y="2034"/>
                  </a:cubicBezTo>
                  <a:cubicBezTo>
                    <a:pt x="3226" y="1948"/>
                    <a:pt x="3147" y="1907"/>
                    <a:pt x="3067" y="1907"/>
                  </a:cubicBezTo>
                  <a:cubicBezTo>
                    <a:pt x="2974" y="1907"/>
                    <a:pt x="2879" y="1963"/>
                    <a:pt x="2854" y="2068"/>
                  </a:cubicBezTo>
                  <a:cubicBezTo>
                    <a:pt x="2829" y="2058"/>
                    <a:pt x="2803" y="2054"/>
                    <a:pt x="2778" y="2054"/>
                  </a:cubicBezTo>
                  <a:cubicBezTo>
                    <a:pt x="2684" y="2054"/>
                    <a:pt x="2592" y="2116"/>
                    <a:pt x="2565" y="2207"/>
                  </a:cubicBezTo>
                  <a:cubicBezTo>
                    <a:pt x="2540" y="2194"/>
                    <a:pt x="2516" y="2189"/>
                    <a:pt x="2492" y="2189"/>
                  </a:cubicBezTo>
                  <a:cubicBezTo>
                    <a:pt x="2406" y="2189"/>
                    <a:pt x="2329" y="2261"/>
                    <a:pt x="2265" y="2334"/>
                  </a:cubicBezTo>
                  <a:cubicBezTo>
                    <a:pt x="2195" y="2232"/>
                    <a:pt x="2030" y="2068"/>
                    <a:pt x="1895" y="2068"/>
                  </a:cubicBezTo>
                  <a:cubicBezTo>
                    <a:pt x="1830" y="2068"/>
                    <a:pt x="1772" y="2106"/>
                    <a:pt x="1734" y="2207"/>
                  </a:cubicBezTo>
                  <a:cubicBezTo>
                    <a:pt x="1630" y="2218"/>
                    <a:pt x="1584" y="2357"/>
                    <a:pt x="1561" y="2438"/>
                  </a:cubicBezTo>
                  <a:cubicBezTo>
                    <a:pt x="1484" y="2392"/>
                    <a:pt x="1414" y="2371"/>
                    <a:pt x="1352" y="2371"/>
                  </a:cubicBezTo>
                  <a:cubicBezTo>
                    <a:pt x="913" y="2371"/>
                    <a:pt x="838" y="3391"/>
                    <a:pt x="949" y="3765"/>
                  </a:cubicBezTo>
                  <a:cubicBezTo>
                    <a:pt x="522" y="3823"/>
                    <a:pt x="880" y="4388"/>
                    <a:pt x="892" y="4631"/>
                  </a:cubicBezTo>
                  <a:cubicBezTo>
                    <a:pt x="643" y="4238"/>
                    <a:pt x="441" y="4057"/>
                    <a:pt x="316" y="4057"/>
                  </a:cubicBezTo>
                  <a:cubicBezTo>
                    <a:pt x="150" y="4057"/>
                    <a:pt x="116" y="4372"/>
                    <a:pt x="280" y="4931"/>
                  </a:cubicBezTo>
                  <a:cubicBezTo>
                    <a:pt x="258" y="4920"/>
                    <a:pt x="236" y="4915"/>
                    <a:pt x="214" y="4915"/>
                  </a:cubicBezTo>
                  <a:cubicBezTo>
                    <a:pt x="99" y="4915"/>
                    <a:pt x="0" y="5055"/>
                    <a:pt x="49" y="5162"/>
                  </a:cubicBezTo>
                  <a:cubicBezTo>
                    <a:pt x="211" y="5485"/>
                    <a:pt x="130" y="5854"/>
                    <a:pt x="234" y="6189"/>
                  </a:cubicBezTo>
                  <a:cubicBezTo>
                    <a:pt x="225" y="6187"/>
                    <a:pt x="217" y="6186"/>
                    <a:pt x="209" y="6186"/>
                  </a:cubicBezTo>
                  <a:cubicBezTo>
                    <a:pt x="114" y="6186"/>
                    <a:pt x="27" y="6301"/>
                    <a:pt x="37" y="6397"/>
                  </a:cubicBezTo>
                  <a:cubicBezTo>
                    <a:pt x="81" y="6593"/>
                    <a:pt x="269" y="6686"/>
                    <a:pt x="455" y="6686"/>
                  </a:cubicBezTo>
                  <a:cubicBezTo>
                    <a:pt x="466" y="6686"/>
                    <a:pt x="477" y="6686"/>
                    <a:pt x="488" y="6685"/>
                  </a:cubicBezTo>
                  <a:cubicBezTo>
                    <a:pt x="903" y="6581"/>
                    <a:pt x="418" y="5797"/>
                    <a:pt x="499" y="5473"/>
                  </a:cubicBezTo>
                  <a:lnTo>
                    <a:pt x="499" y="5473"/>
                  </a:lnTo>
                  <a:cubicBezTo>
                    <a:pt x="568" y="5521"/>
                    <a:pt x="623" y="5541"/>
                    <a:pt x="665" y="5541"/>
                  </a:cubicBezTo>
                  <a:cubicBezTo>
                    <a:pt x="848" y="5541"/>
                    <a:pt x="794" y="5162"/>
                    <a:pt x="672" y="5012"/>
                  </a:cubicBezTo>
                  <a:lnTo>
                    <a:pt x="672" y="5012"/>
                  </a:lnTo>
                  <a:cubicBezTo>
                    <a:pt x="781" y="5108"/>
                    <a:pt x="886" y="5149"/>
                    <a:pt x="979" y="5149"/>
                  </a:cubicBezTo>
                  <a:cubicBezTo>
                    <a:pt x="1219" y="5149"/>
                    <a:pt x="1373" y="4870"/>
                    <a:pt x="1272" y="4561"/>
                  </a:cubicBezTo>
                  <a:cubicBezTo>
                    <a:pt x="1423" y="4492"/>
                    <a:pt x="1411" y="4227"/>
                    <a:pt x="1307" y="4111"/>
                  </a:cubicBezTo>
                  <a:cubicBezTo>
                    <a:pt x="1503" y="3777"/>
                    <a:pt x="1134" y="3292"/>
                    <a:pt x="1411" y="2888"/>
                  </a:cubicBezTo>
                  <a:lnTo>
                    <a:pt x="1411" y="2888"/>
                  </a:lnTo>
                  <a:cubicBezTo>
                    <a:pt x="1453" y="2985"/>
                    <a:pt x="1526" y="3026"/>
                    <a:pt x="1601" y="3026"/>
                  </a:cubicBezTo>
                  <a:cubicBezTo>
                    <a:pt x="1713" y="3026"/>
                    <a:pt x="1829" y="2934"/>
                    <a:pt x="1850" y="2795"/>
                  </a:cubicBezTo>
                  <a:cubicBezTo>
                    <a:pt x="1900" y="2853"/>
                    <a:pt x="1976" y="2892"/>
                    <a:pt x="2049" y="2892"/>
                  </a:cubicBezTo>
                  <a:cubicBezTo>
                    <a:pt x="2094" y="2892"/>
                    <a:pt x="2138" y="2877"/>
                    <a:pt x="2173" y="2842"/>
                  </a:cubicBezTo>
                  <a:cubicBezTo>
                    <a:pt x="2213" y="2876"/>
                    <a:pt x="2265" y="2894"/>
                    <a:pt x="2316" y="2894"/>
                  </a:cubicBezTo>
                  <a:cubicBezTo>
                    <a:pt x="2366" y="2894"/>
                    <a:pt x="2415" y="2876"/>
                    <a:pt x="2450" y="2842"/>
                  </a:cubicBezTo>
                  <a:cubicBezTo>
                    <a:pt x="2496" y="2876"/>
                    <a:pt x="2554" y="2899"/>
                    <a:pt x="2611" y="2899"/>
                  </a:cubicBezTo>
                  <a:cubicBezTo>
                    <a:pt x="2648" y="3054"/>
                    <a:pt x="2783" y="3180"/>
                    <a:pt x="2906" y="3180"/>
                  </a:cubicBezTo>
                  <a:cubicBezTo>
                    <a:pt x="2976" y="3180"/>
                    <a:pt x="3043" y="3139"/>
                    <a:pt x="3085" y="3038"/>
                  </a:cubicBezTo>
                  <a:lnTo>
                    <a:pt x="3177" y="3003"/>
                  </a:lnTo>
                  <a:cubicBezTo>
                    <a:pt x="3266" y="3306"/>
                    <a:pt x="3466" y="3484"/>
                    <a:pt x="3621" y="3484"/>
                  </a:cubicBezTo>
                  <a:cubicBezTo>
                    <a:pt x="3767" y="3484"/>
                    <a:pt x="3873" y="3327"/>
                    <a:pt x="3812" y="2969"/>
                  </a:cubicBezTo>
                  <a:cubicBezTo>
                    <a:pt x="3962" y="2899"/>
                    <a:pt x="4054" y="2795"/>
                    <a:pt x="4054" y="2668"/>
                  </a:cubicBezTo>
                  <a:cubicBezTo>
                    <a:pt x="4043" y="1918"/>
                    <a:pt x="4020" y="1353"/>
                    <a:pt x="3673" y="764"/>
                  </a:cubicBezTo>
                  <a:cubicBezTo>
                    <a:pt x="3656" y="511"/>
                    <a:pt x="3592" y="1"/>
                    <a:pt x="3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2"/>
            <p:cNvSpPr/>
            <p:nvPr/>
          </p:nvSpPr>
          <p:spPr>
            <a:xfrm>
              <a:off x="2628800" y="2836675"/>
              <a:ext cx="54950" cy="50000"/>
            </a:xfrm>
            <a:custGeom>
              <a:avLst/>
              <a:gdLst/>
              <a:ahLst/>
              <a:cxnLst/>
              <a:rect l="l" t="t" r="r" b="b"/>
              <a:pathLst>
                <a:path w="2198" h="2000" extrusionOk="0">
                  <a:moveTo>
                    <a:pt x="1730" y="1"/>
                  </a:moveTo>
                  <a:cubicBezTo>
                    <a:pt x="1509" y="1"/>
                    <a:pt x="1348" y="650"/>
                    <a:pt x="1458" y="816"/>
                  </a:cubicBezTo>
                  <a:cubicBezTo>
                    <a:pt x="1435" y="839"/>
                    <a:pt x="1424" y="873"/>
                    <a:pt x="1401" y="896"/>
                  </a:cubicBezTo>
                  <a:cubicBezTo>
                    <a:pt x="1256" y="732"/>
                    <a:pt x="1135" y="674"/>
                    <a:pt x="1030" y="674"/>
                  </a:cubicBezTo>
                  <a:cubicBezTo>
                    <a:pt x="769" y="674"/>
                    <a:pt x="598" y="1027"/>
                    <a:pt x="375" y="1027"/>
                  </a:cubicBezTo>
                  <a:cubicBezTo>
                    <a:pt x="363" y="1027"/>
                    <a:pt x="351" y="1026"/>
                    <a:pt x="339" y="1023"/>
                  </a:cubicBezTo>
                  <a:cubicBezTo>
                    <a:pt x="306" y="1014"/>
                    <a:pt x="277" y="1009"/>
                    <a:pt x="252" y="1009"/>
                  </a:cubicBezTo>
                  <a:cubicBezTo>
                    <a:pt x="0" y="1009"/>
                    <a:pt x="36" y="1432"/>
                    <a:pt x="15" y="1589"/>
                  </a:cubicBezTo>
                  <a:cubicBezTo>
                    <a:pt x="15" y="1826"/>
                    <a:pt x="246" y="2000"/>
                    <a:pt x="418" y="2000"/>
                  </a:cubicBezTo>
                  <a:cubicBezTo>
                    <a:pt x="539" y="2000"/>
                    <a:pt x="631" y="1914"/>
                    <a:pt x="593" y="1704"/>
                  </a:cubicBezTo>
                  <a:cubicBezTo>
                    <a:pt x="627" y="1624"/>
                    <a:pt x="593" y="1531"/>
                    <a:pt x="558" y="1439"/>
                  </a:cubicBezTo>
                  <a:cubicBezTo>
                    <a:pt x="731" y="1393"/>
                    <a:pt x="823" y="1220"/>
                    <a:pt x="939" y="1116"/>
                  </a:cubicBezTo>
                  <a:cubicBezTo>
                    <a:pt x="1139" y="1216"/>
                    <a:pt x="1243" y="1747"/>
                    <a:pt x="1522" y="1747"/>
                  </a:cubicBezTo>
                  <a:cubicBezTo>
                    <a:pt x="1565" y="1747"/>
                    <a:pt x="1613" y="1734"/>
                    <a:pt x="1666" y="1704"/>
                  </a:cubicBezTo>
                  <a:cubicBezTo>
                    <a:pt x="1731" y="1737"/>
                    <a:pt x="1788" y="1752"/>
                    <a:pt x="1837" y="1752"/>
                  </a:cubicBezTo>
                  <a:cubicBezTo>
                    <a:pt x="2098" y="1752"/>
                    <a:pt x="2127" y="1338"/>
                    <a:pt x="2001" y="1104"/>
                  </a:cubicBezTo>
                  <a:cubicBezTo>
                    <a:pt x="2197" y="850"/>
                    <a:pt x="1955" y="435"/>
                    <a:pt x="1908" y="146"/>
                  </a:cubicBezTo>
                  <a:cubicBezTo>
                    <a:pt x="1847" y="43"/>
                    <a:pt x="1787" y="1"/>
                    <a:pt x="1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2"/>
            <p:cNvSpPr/>
            <p:nvPr/>
          </p:nvSpPr>
          <p:spPr>
            <a:xfrm>
              <a:off x="2594025" y="2787150"/>
              <a:ext cx="80675" cy="62375"/>
            </a:xfrm>
            <a:custGeom>
              <a:avLst/>
              <a:gdLst/>
              <a:ahLst/>
              <a:cxnLst/>
              <a:rect l="l" t="t" r="r" b="b"/>
              <a:pathLst>
                <a:path w="3227" h="2495" extrusionOk="0">
                  <a:moveTo>
                    <a:pt x="2478" y="0"/>
                  </a:moveTo>
                  <a:cubicBezTo>
                    <a:pt x="2455" y="0"/>
                    <a:pt x="2433" y="5"/>
                    <a:pt x="2411" y="15"/>
                  </a:cubicBezTo>
                  <a:cubicBezTo>
                    <a:pt x="2180" y="119"/>
                    <a:pt x="2353" y="384"/>
                    <a:pt x="2422" y="546"/>
                  </a:cubicBezTo>
                  <a:cubicBezTo>
                    <a:pt x="2145" y="407"/>
                    <a:pt x="1936" y="101"/>
                    <a:pt x="1679" y="101"/>
                  </a:cubicBezTo>
                  <a:cubicBezTo>
                    <a:pt x="1658" y="101"/>
                    <a:pt x="1636" y="103"/>
                    <a:pt x="1614" y="107"/>
                  </a:cubicBezTo>
                  <a:cubicBezTo>
                    <a:pt x="1594" y="104"/>
                    <a:pt x="1575" y="102"/>
                    <a:pt x="1557" y="102"/>
                  </a:cubicBezTo>
                  <a:cubicBezTo>
                    <a:pt x="1299" y="102"/>
                    <a:pt x="1249" y="445"/>
                    <a:pt x="1529" y="445"/>
                  </a:cubicBezTo>
                  <a:cubicBezTo>
                    <a:pt x="1545" y="445"/>
                    <a:pt x="1562" y="444"/>
                    <a:pt x="1580" y="442"/>
                  </a:cubicBezTo>
                  <a:cubicBezTo>
                    <a:pt x="1660" y="546"/>
                    <a:pt x="1753" y="627"/>
                    <a:pt x="1857" y="731"/>
                  </a:cubicBezTo>
                  <a:cubicBezTo>
                    <a:pt x="1718" y="858"/>
                    <a:pt x="1660" y="985"/>
                    <a:pt x="1637" y="1135"/>
                  </a:cubicBezTo>
                  <a:cubicBezTo>
                    <a:pt x="1568" y="1146"/>
                    <a:pt x="1499" y="1192"/>
                    <a:pt x="1453" y="1238"/>
                  </a:cubicBezTo>
                  <a:cubicBezTo>
                    <a:pt x="1426" y="1229"/>
                    <a:pt x="1399" y="1224"/>
                    <a:pt x="1371" y="1224"/>
                  </a:cubicBezTo>
                  <a:cubicBezTo>
                    <a:pt x="1268" y="1224"/>
                    <a:pt x="1168" y="1290"/>
                    <a:pt x="1141" y="1400"/>
                  </a:cubicBezTo>
                  <a:cubicBezTo>
                    <a:pt x="1037" y="1435"/>
                    <a:pt x="979" y="1573"/>
                    <a:pt x="991" y="1700"/>
                  </a:cubicBezTo>
                  <a:cubicBezTo>
                    <a:pt x="806" y="1723"/>
                    <a:pt x="622" y="1931"/>
                    <a:pt x="460" y="2012"/>
                  </a:cubicBezTo>
                  <a:cubicBezTo>
                    <a:pt x="1" y="2012"/>
                    <a:pt x="212" y="2494"/>
                    <a:pt x="567" y="2494"/>
                  </a:cubicBezTo>
                  <a:cubicBezTo>
                    <a:pt x="694" y="2494"/>
                    <a:pt x="840" y="2433"/>
                    <a:pt x="979" y="2266"/>
                  </a:cubicBezTo>
                  <a:cubicBezTo>
                    <a:pt x="1016" y="2288"/>
                    <a:pt x="1056" y="2298"/>
                    <a:pt x="1095" y="2298"/>
                  </a:cubicBezTo>
                  <a:cubicBezTo>
                    <a:pt x="1178" y="2298"/>
                    <a:pt x="1259" y="2252"/>
                    <a:pt x="1314" y="2173"/>
                  </a:cubicBezTo>
                  <a:cubicBezTo>
                    <a:pt x="1341" y="2253"/>
                    <a:pt x="1414" y="2305"/>
                    <a:pt x="1498" y="2305"/>
                  </a:cubicBezTo>
                  <a:cubicBezTo>
                    <a:pt x="1525" y="2305"/>
                    <a:pt x="1552" y="2300"/>
                    <a:pt x="1580" y="2289"/>
                  </a:cubicBezTo>
                  <a:cubicBezTo>
                    <a:pt x="1776" y="2231"/>
                    <a:pt x="1776" y="2012"/>
                    <a:pt x="1741" y="1850"/>
                  </a:cubicBezTo>
                  <a:lnTo>
                    <a:pt x="1891" y="1746"/>
                  </a:lnTo>
                  <a:cubicBezTo>
                    <a:pt x="1903" y="1747"/>
                    <a:pt x="1914" y="1748"/>
                    <a:pt x="1925" y="1748"/>
                  </a:cubicBezTo>
                  <a:cubicBezTo>
                    <a:pt x="2162" y="1748"/>
                    <a:pt x="2213" y="1517"/>
                    <a:pt x="2191" y="1296"/>
                  </a:cubicBezTo>
                  <a:lnTo>
                    <a:pt x="2191" y="1296"/>
                  </a:lnTo>
                  <a:cubicBezTo>
                    <a:pt x="2235" y="1316"/>
                    <a:pt x="2283" y="1326"/>
                    <a:pt x="2331" y="1326"/>
                  </a:cubicBezTo>
                  <a:cubicBezTo>
                    <a:pt x="2424" y="1326"/>
                    <a:pt x="2515" y="1288"/>
                    <a:pt x="2561" y="1204"/>
                  </a:cubicBezTo>
                  <a:cubicBezTo>
                    <a:pt x="2651" y="1255"/>
                    <a:pt x="2725" y="1278"/>
                    <a:pt x="2784" y="1278"/>
                  </a:cubicBezTo>
                  <a:cubicBezTo>
                    <a:pt x="3227" y="1278"/>
                    <a:pt x="2849" y="0"/>
                    <a:pt x="24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2"/>
            <p:cNvSpPr/>
            <p:nvPr/>
          </p:nvSpPr>
          <p:spPr>
            <a:xfrm>
              <a:off x="2550400" y="2600075"/>
              <a:ext cx="29275" cy="65900"/>
            </a:xfrm>
            <a:custGeom>
              <a:avLst/>
              <a:gdLst/>
              <a:ahLst/>
              <a:cxnLst/>
              <a:rect l="l" t="t" r="r" b="b"/>
              <a:pathLst>
                <a:path w="1171" h="2636" extrusionOk="0">
                  <a:moveTo>
                    <a:pt x="697" y="1"/>
                  </a:moveTo>
                  <a:cubicBezTo>
                    <a:pt x="660" y="1"/>
                    <a:pt x="620" y="10"/>
                    <a:pt x="577" y="30"/>
                  </a:cubicBezTo>
                  <a:cubicBezTo>
                    <a:pt x="358" y="249"/>
                    <a:pt x="681" y="538"/>
                    <a:pt x="612" y="838"/>
                  </a:cubicBezTo>
                  <a:cubicBezTo>
                    <a:pt x="555" y="808"/>
                    <a:pt x="510" y="795"/>
                    <a:pt x="474" y="795"/>
                  </a:cubicBezTo>
                  <a:cubicBezTo>
                    <a:pt x="258" y="795"/>
                    <a:pt x="368" y="1257"/>
                    <a:pt x="427" y="1415"/>
                  </a:cubicBezTo>
                  <a:cubicBezTo>
                    <a:pt x="370" y="1450"/>
                    <a:pt x="347" y="1496"/>
                    <a:pt x="347" y="1553"/>
                  </a:cubicBezTo>
                  <a:cubicBezTo>
                    <a:pt x="0" y="1750"/>
                    <a:pt x="450" y="2211"/>
                    <a:pt x="520" y="2535"/>
                  </a:cubicBezTo>
                  <a:cubicBezTo>
                    <a:pt x="596" y="2606"/>
                    <a:pt x="660" y="2636"/>
                    <a:pt x="712" y="2636"/>
                  </a:cubicBezTo>
                  <a:cubicBezTo>
                    <a:pt x="916" y="2636"/>
                    <a:pt x="946" y="2191"/>
                    <a:pt x="808" y="1981"/>
                  </a:cubicBezTo>
                  <a:cubicBezTo>
                    <a:pt x="924" y="1934"/>
                    <a:pt x="935" y="1784"/>
                    <a:pt x="843" y="1704"/>
                  </a:cubicBezTo>
                  <a:cubicBezTo>
                    <a:pt x="935" y="1704"/>
                    <a:pt x="1005" y="1669"/>
                    <a:pt x="1051" y="1577"/>
                  </a:cubicBezTo>
                  <a:cubicBezTo>
                    <a:pt x="1120" y="1450"/>
                    <a:pt x="1016" y="1346"/>
                    <a:pt x="970" y="1230"/>
                  </a:cubicBezTo>
                  <a:cubicBezTo>
                    <a:pt x="1170" y="1030"/>
                    <a:pt x="1091" y="1"/>
                    <a:pt x="6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2"/>
            <p:cNvSpPr/>
            <p:nvPr/>
          </p:nvSpPr>
          <p:spPr>
            <a:xfrm>
              <a:off x="2597525" y="2736275"/>
              <a:ext cx="34750" cy="50375"/>
            </a:xfrm>
            <a:custGeom>
              <a:avLst/>
              <a:gdLst/>
              <a:ahLst/>
              <a:cxnLst/>
              <a:rect l="l" t="t" r="r" b="b"/>
              <a:pathLst>
                <a:path w="1390" h="2015" extrusionOk="0">
                  <a:moveTo>
                    <a:pt x="781" y="1"/>
                  </a:moveTo>
                  <a:cubicBezTo>
                    <a:pt x="743" y="1"/>
                    <a:pt x="701" y="13"/>
                    <a:pt x="655" y="42"/>
                  </a:cubicBezTo>
                  <a:cubicBezTo>
                    <a:pt x="505" y="111"/>
                    <a:pt x="447" y="342"/>
                    <a:pt x="331" y="399"/>
                  </a:cubicBezTo>
                  <a:cubicBezTo>
                    <a:pt x="216" y="434"/>
                    <a:pt x="78" y="549"/>
                    <a:pt x="89" y="699"/>
                  </a:cubicBezTo>
                  <a:cubicBezTo>
                    <a:pt x="101" y="803"/>
                    <a:pt x="112" y="873"/>
                    <a:pt x="147" y="965"/>
                  </a:cubicBezTo>
                  <a:cubicBezTo>
                    <a:pt x="0" y="1185"/>
                    <a:pt x="246" y="2014"/>
                    <a:pt x="498" y="2014"/>
                  </a:cubicBezTo>
                  <a:cubicBezTo>
                    <a:pt x="563" y="2014"/>
                    <a:pt x="630" y="1958"/>
                    <a:pt x="689" y="1819"/>
                  </a:cubicBezTo>
                  <a:cubicBezTo>
                    <a:pt x="1151" y="1669"/>
                    <a:pt x="782" y="1138"/>
                    <a:pt x="678" y="849"/>
                  </a:cubicBezTo>
                  <a:cubicBezTo>
                    <a:pt x="747" y="803"/>
                    <a:pt x="805" y="734"/>
                    <a:pt x="851" y="676"/>
                  </a:cubicBezTo>
                  <a:cubicBezTo>
                    <a:pt x="904" y="727"/>
                    <a:pt x="962" y="747"/>
                    <a:pt x="1019" y="747"/>
                  </a:cubicBezTo>
                  <a:cubicBezTo>
                    <a:pt x="1221" y="747"/>
                    <a:pt x="1390" y="480"/>
                    <a:pt x="1128" y="353"/>
                  </a:cubicBezTo>
                  <a:cubicBezTo>
                    <a:pt x="1044" y="222"/>
                    <a:pt x="945" y="1"/>
                    <a:pt x="7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2"/>
            <p:cNvSpPr/>
            <p:nvPr/>
          </p:nvSpPr>
          <p:spPr>
            <a:xfrm>
              <a:off x="2624000" y="2719025"/>
              <a:ext cx="59750" cy="40225"/>
            </a:xfrm>
            <a:custGeom>
              <a:avLst/>
              <a:gdLst/>
              <a:ahLst/>
              <a:cxnLst/>
              <a:rect l="l" t="t" r="r" b="b"/>
              <a:pathLst>
                <a:path w="2390" h="1609" extrusionOk="0">
                  <a:moveTo>
                    <a:pt x="2092" y="1"/>
                  </a:moveTo>
                  <a:cubicBezTo>
                    <a:pt x="1832" y="1"/>
                    <a:pt x="1508" y="299"/>
                    <a:pt x="1396" y="466"/>
                  </a:cubicBezTo>
                  <a:cubicBezTo>
                    <a:pt x="1267" y="652"/>
                    <a:pt x="1172" y="708"/>
                    <a:pt x="1092" y="708"/>
                  </a:cubicBezTo>
                  <a:cubicBezTo>
                    <a:pt x="965" y="708"/>
                    <a:pt x="872" y="568"/>
                    <a:pt x="725" y="568"/>
                  </a:cubicBezTo>
                  <a:cubicBezTo>
                    <a:pt x="675" y="568"/>
                    <a:pt x="619" y="584"/>
                    <a:pt x="554" y="628"/>
                  </a:cubicBezTo>
                  <a:cubicBezTo>
                    <a:pt x="509" y="615"/>
                    <a:pt x="470" y="609"/>
                    <a:pt x="436" y="609"/>
                  </a:cubicBezTo>
                  <a:cubicBezTo>
                    <a:pt x="1" y="609"/>
                    <a:pt x="374" y="1555"/>
                    <a:pt x="727" y="1609"/>
                  </a:cubicBezTo>
                  <a:cubicBezTo>
                    <a:pt x="923" y="1609"/>
                    <a:pt x="981" y="1424"/>
                    <a:pt x="958" y="1262"/>
                  </a:cubicBezTo>
                  <a:lnTo>
                    <a:pt x="958" y="1262"/>
                  </a:lnTo>
                  <a:cubicBezTo>
                    <a:pt x="985" y="1266"/>
                    <a:pt x="1012" y="1268"/>
                    <a:pt x="1038" y="1268"/>
                  </a:cubicBezTo>
                  <a:cubicBezTo>
                    <a:pt x="1531" y="1268"/>
                    <a:pt x="1822" y="674"/>
                    <a:pt x="2227" y="466"/>
                  </a:cubicBezTo>
                  <a:cubicBezTo>
                    <a:pt x="2320" y="431"/>
                    <a:pt x="2389" y="328"/>
                    <a:pt x="2377" y="224"/>
                  </a:cubicBezTo>
                  <a:cubicBezTo>
                    <a:pt x="2313" y="62"/>
                    <a:pt x="2209" y="1"/>
                    <a:pt x="20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2"/>
            <p:cNvSpPr/>
            <p:nvPr/>
          </p:nvSpPr>
          <p:spPr>
            <a:xfrm>
              <a:off x="2688800" y="2613500"/>
              <a:ext cx="91275" cy="95750"/>
            </a:xfrm>
            <a:custGeom>
              <a:avLst/>
              <a:gdLst/>
              <a:ahLst/>
              <a:cxnLst/>
              <a:rect l="l" t="t" r="r" b="b"/>
              <a:pathLst>
                <a:path w="3651" h="3830" extrusionOk="0">
                  <a:moveTo>
                    <a:pt x="2117" y="1097"/>
                  </a:moveTo>
                  <a:lnTo>
                    <a:pt x="2094" y="1132"/>
                  </a:lnTo>
                  <a:cubicBezTo>
                    <a:pt x="2094" y="1109"/>
                    <a:pt x="2094" y="1097"/>
                    <a:pt x="2106" y="1097"/>
                  </a:cubicBezTo>
                  <a:close/>
                  <a:moveTo>
                    <a:pt x="2376" y="0"/>
                  </a:moveTo>
                  <a:cubicBezTo>
                    <a:pt x="2293" y="0"/>
                    <a:pt x="2209" y="46"/>
                    <a:pt x="2163" y="151"/>
                  </a:cubicBezTo>
                  <a:cubicBezTo>
                    <a:pt x="2140" y="220"/>
                    <a:pt x="2106" y="289"/>
                    <a:pt x="2094" y="382"/>
                  </a:cubicBezTo>
                  <a:cubicBezTo>
                    <a:pt x="2031" y="336"/>
                    <a:pt x="1971" y="317"/>
                    <a:pt x="1916" y="317"/>
                  </a:cubicBezTo>
                  <a:cubicBezTo>
                    <a:pt x="1719" y="317"/>
                    <a:pt x="1581" y="564"/>
                    <a:pt x="1563" y="763"/>
                  </a:cubicBezTo>
                  <a:cubicBezTo>
                    <a:pt x="1553" y="761"/>
                    <a:pt x="1542" y="761"/>
                    <a:pt x="1532" y="761"/>
                  </a:cubicBezTo>
                  <a:cubicBezTo>
                    <a:pt x="1439" y="761"/>
                    <a:pt x="1348" y="808"/>
                    <a:pt x="1286" y="901"/>
                  </a:cubicBezTo>
                  <a:cubicBezTo>
                    <a:pt x="1235" y="877"/>
                    <a:pt x="1189" y="867"/>
                    <a:pt x="1147" y="867"/>
                  </a:cubicBezTo>
                  <a:cubicBezTo>
                    <a:pt x="923" y="867"/>
                    <a:pt x="818" y="1168"/>
                    <a:pt x="720" y="1363"/>
                  </a:cubicBezTo>
                  <a:cubicBezTo>
                    <a:pt x="703" y="1360"/>
                    <a:pt x="686" y="1359"/>
                    <a:pt x="669" y="1359"/>
                  </a:cubicBezTo>
                  <a:cubicBezTo>
                    <a:pt x="419" y="1359"/>
                    <a:pt x="319" y="1674"/>
                    <a:pt x="178" y="1836"/>
                  </a:cubicBezTo>
                  <a:cubicBezTo>
                    <a:pt x="1" y="2109"/>
                    <a:pt x="201" y="2320"/>
                    <a:pt x="416" y="2320"/>
                  </a:cubicBezTo>
                  <a:cubicBezTo>
                    <a:pt x="538" y="2320"/>
                    <a:pt x="665" y="2253"/>
                    <a:pt x="732" y="2090"/>
                  </a:cubicBezTo>
                  <a:cubicBezTo>
                    <a:pt x="749" y="2093"/>
                    <a:pt x="766" y="2094"/>
                    <a:pt x="784" y="2094"/>
                  </a:cubicBezTo>
                  <a:cubicBezTo>
                    <a:pt x="975" y="2094"/>
                    <a:pt x="1166" y="1926"/>
                    <a:pt x="1240" y="1767"/>
                  </a:cubicBezTo>
                  <a:cubicBezTo>
                    <a:pt x="1273" y="1777"/>
                    <a:pt x="1308" y="1782"/>
                    <a:pt x="1344" y="1782"/>
                  </a:cubicBezTo>
                  <a:cubicBezTo>
                    <a:pt x="1435" y="1782"/>
                    <a:pt x="1528" y="1749"/>
                    <a:pt x="1586" y="1674"/>
                  </a:cubicBezTo>
                  <a:cubicBezTo>
                    <a:pt x="1603" y="1679"/>
                    <a:pt x="1621" y="1681"/>
                    <a:pt x="1638" y="1681"/>
                  </a:cubicBezTo>
                  <a:cubicBezTo>
                    <a:pt x="1752" y="1681"/>
                    <a:pt x="1872" y="1591"/>
                    <a:pt x="1932" y="1501"/>
                  </a:cubicBezTo>
                  <a:lnTo>
                    <a:pt x="1932" y="1501"/>
                  </a:lnTo>
                  <a:cubicBezTo>
                    <a:pt x="1898" y="1628"/>
                    <a:pt x="1886" y="1778"/>
                    <a:pt x="1898" y="1894"/>
                  </a:cubicBezTo>
                  <a:cubicBezTo>
                    <a:pt x="1805" y="2021"/>
                    <a:pt x="1771" y="2194"/>
                    <a:pt x="1771" y="2321"/>
                  </a:cubicBezTo>
                  <a:cubicBezTo>
                    <a:pt x="1563" y="2713"/>
                    <a:pt x="1932" y="3221"/>
                    <a:pt x="1898" y="3637"/>
                  </a:cubicBezTo>
                  <a:cubicBezTo>
                    <a:pt x="1979" y="3775"/>
                    <a:pt x="2046" y="3829"/>
                    <a:pt x="2100" y="3829"/>
                  </a:cubicBezTo>
                  <a:cubicBezTo>
                    <a:pt x="2277" y="3829"/>
                    <a:pt x="2315" y="3242"/>
                    <a:pt x="2244" y="3048"/>
                  </a:cubicBezTo>
                  <a:cubicBezTo>
                    <a:pt x="2752" y="2921"/>
                    <a:pt x="2359" y="2148"/>
                    <a:pt x="2475" y="1778"/>
                  </a:cubicBezTo>
                  <a:lnTo>
                    <a:pt x="2475" y="1778"/>
                  </a:lnTo>
                  <a:cubicBezTo>
                    <a:pt x="2481" y="1779"/>
                    <a:pt x="2486" y="1779"/>
                    <a:pt x="2492" y="1779"/>
                  </a:cubicBezTo>
                  <a:cubicBezTo>
                    <a:pt x="2799" y="1779"/>
                    <a:pt x="2943" y="1472"/>
                    <a:pt x="2915" y="1268"/>
                  </a:cubicBezTo>
                  <a:lnTo>
                    <a:pt x="2915" y="1268"/>
                  </a:lnTo>
                  <a:cubicBezTo>
                    <a:pt x="2958" y="1531"/>
                    <a:pt x="3237" y="1704"/>
                    <a:pt x="3418" y="1704"/>
                  </a:cubicBezTo>
                  <a:cubicBezTo>
                    <a:pt x="3566" y="1704"/>
                    <a:pt x="3650" y="1589"/>
                    <a:pt x="3491" y="1317"/>
                  </a:cubicBezTo>
                  <a:cubicBezTo>
                    <a:pt x="3305" y="1099"/>
                    <a:pt x="3223" y="572"/>
                    <a:pt x="2826" y="572"/>
                  </a:cubicBezTo>
                  <a:cubicBezTo>
                    <a:pt x="2802" y="572"/>
                    <a:pt x="2778" y="574"/>
                    <a:pt x="2752" y="578"/>
                  </a:cubicBezTo>
                  <a:cubicBezTo>
                    <a:pt x="2752" y="462"/>
                    <a:pt x="2775" y="301"/>
                    <a:pt x="2625" y="266"/>
                  </a:cubicBezTo>
                  <a:cubicBezTo>
                    <a:pt x="2632" y="106"/>
                    <a:pt x="2504" y="0"/>
                    <a:pt x="23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2"/>
            <p:cNvSpPr/>
            <p:nvPr/>
          </p:nvSpPr>
          <p:spPr>
            <a:xfrm>
              <a:off x="2728150" y="4176025"/>
              <a:ext cx="63275" cy="86900"/>
            </a:xfrm>
            <a:custGeom>
              <a:avLst/>
              <a:gdLst/>
              <a:ahLst/>
              <a:cxnLst/>
              <a:rect l="l" t="t" r="r" b="b"/>
              <a:pathLst>
                <a:path w="2531" h="3476" extrusionOk="0">
                  <a:moveTo>
                    <a:pt x="1039" y="2923"/>
                  </a:moveTo>
                  <a:lnTo>
                    <a:pt x="1039" y="2946"/>
                  </a:lnTo>
                  <a:lnTo>
                    <a:pt x="1005" y="2946"/>
                  </a:lnTo>
                  <a:cubicBezTo>
                    <a:pt x="1005" y="2935"/>
                    <a:pt x="1005" y="2935"/>
                    <a:pt x="1028" y="2923"/>
                  </a:cubicBezTo>
                  <a:close/>
                  <a:moveTo>
                    <a:pt x="1070" y="1"/>
                  </a:moveTo>
                  <a:cubicBezTo>
                    <a:pt x="722" y="1"/>
                    <a:pt x="547" y="748"/>
                    <a:pt x="566" y="1019"/>
                  </a:cubicBezTo>
                  <a:cubicBezTo>
                    <a:pt x="647" y="1538"/>
                    <a:pt x="1" y="2981"/>
                    <a:pt x="751" y="3039"/>
                  </a:cubicBezTo>
                  <a:cubicBezTo>
                    <a:pt x="801" y="3124"/>
                    <a:pt x="870" y="3160"/>
                    <a:pt x="939" y="3160"/>
                  </a:cubicBezTo>
                  <a:cubicBezTo>
                    <a:pt x="1076" y="3160"/>
                    <a:pt x="1216" y="3019"/>
                    <a:pt x="1224" y="2842"/>
                  </a:cubicBezTo>
                  <a:cubicBezTo>
                    <a:pt x="1236" y="2865"/>
                    <a:pt x="1247" y="2865"/>
                    <a:pt x="1270" y="2865"/>
                  </a:cubicBezTo>
                  <a:cubicBezTo>
                    <a:pt x="1233" y="3096"/>
                    <a:pt x="1300" y="3475"/>
                    <a:pt x="1517" y="3475"/>
                  </a:cubicBezTo>
                  <a:cubicBezTo>
                    <a:pt x="1572" y="3475"/>
                    <a:pt x="1635" y="3452"/>
                    <a:pt x="1709" y="3396"/>
                  </a:cubicBezTo>
                  <a:cubicBezTo>
                    <a:pt x="1847" y="3304"/>
                    <a:pt x="1767" y="2381"/>
                    <a:pt x="1801" y="2242"/>
                  </a:cubicBezTo>
                  <a:lnTo>
                    <a:pt x="1801" y="2242"/>
                  </a:lnTo>
                  <a:cubicBezTo>
                    <a:pt x="1974" y="2346"/>
                    <a:pt x="1997" y="2577"/>
                    <a:pt x="2194" y="2600"/>
                  </a:cubicBezTo>
                  <a:cubicBezTo>
                    <a:pt x="2211" y="2603"/>
                    <a:pt x="2227" y="2604"/>
                    <a:pt x="2243" y="2604"/>
                  </a:cubicBezTo>
                  <a:cubicBezTo>
                    <a:pt x="2509" y="2604"/>
                    <a:pt x="2530" y="2244"/>
                    <a:pt x="2367" y="2081"/>
                  </a:cubicBezTo>
                  <a:cubicBezTo>
                    <a:pt x="2136" y="1861"/>
                    <a:pt x="2044" y="1653"/>
                    <a:pt x="2044" y="1376"/>
                  </a:cubicBezTo>
                  <a:cubicBezTo>
                    <a:pt x="1986" y="1200"/>
                    <a:pt x="1906" y="1131"/>
                    <a:pt x="1821" y="1131"/>
                  </a:cubicBezTo>
                  <a:cubicBezTo>
                    <a:pt x="1598" y="1131"/>
                    <a:pt x="1336" y="1604"/>
                    <a:pt x="1328" y="1896"/>
                  </a:cubicBezTo>
                  <a:cubicBezTo>
                    <a:pt x="1270" y="1307"/>
                    <a:pt x="1513" y="649"/>
                    <a:pt x="1293" y="95"/>
                  </a:cubicBezTo>
                  <a:cubicBezTo>
                    <a:pt x="1212" y="29"/>
                    <a:pt x="1138" y="1"/>
                    <a:pt x="10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2"/>
            <p:cNvSpPr/>
            <p:nvPr/>
          </p:nvSpPr>
          <p:spPr>
            <a:xfrm>
              <a:off x="2457950" y="2709550"/>
              <a:ext cx="58750" cy="64625"/>
            </a:xfrm>
            <a:custGeom>
              <a:avLst/>
              <a:gdLst/>
              <a:ahLst/>
              <a:cxnLst/>
              <a:rect l="l" t="t" r="r" b="b"/>
              <a:pathLst>
                <a:path w="2350" h="2585" extrusionOk="0">
                  <a:moveTo>
                    <a:pt x="986" y="1295"/>
                  </a:moveTo>
                  <a:lnTo>
                    <a:pt x="986" y="1457"/>
                  </a:lnTo>
                  <a:cubicBezTo>
                    <a:pt x="963" y="1445"/>
                    <a:pt x="940" y="1422"/>
                    <a:pt x="928" y="1422"/>
                  </a:cubicBezTo>
                  <a:cubicBezTo>
                    <a:pt x="951" y="1388"/>
                    <a:pt x="963" y="1341"/>
                    <a:pt x="986" y="1295"/>
                  </a:cubicBezTo>
                  <a:close/>
                  <a:moveTo>
                    <a:pt x="1696" y="1"/>
                  </a:moveTo>
                  <a:cubicBezTo>
                    <a:pt x="1542" y="1"/>
                    <a:pt x="1417" y="298"/>
                    <a:pt x="1563" y="730"/>
                  </a:cubicBezTo>
                  <a:cubicBezTo>
                    <a:pt x="1517" y="787"/>
                    <a:pt x="1482" y="857"/>
                    <a:pt x="1447" y="937"/>
                  </a:cubicBezTo>
                  <a:cubicBezTo>
                    <a:pt x="1431" y="436"/>
                    <a:pt x="1325" y="254"/>
                    <a:pt x="1185" y="254"/>
                  </a:cubicBezTo>
                  <a:cubicBezTo>
                    <a:pt x="940" y="254"/>
                    <a:pt x="591" y="820"/>
                    <a:pt x="443" y="1203"/>
                  </a:cubicBezTo>
                  <a:cubicBezTo>
                    <a:pt x="293" y="1341"/>
                    <a:pt x="386" y="1515"/>
                    <a:pt x="178" y="1630"/>
                  </a:cubicBezTo>
                  <a:cubicBezTo>
                    <a:pt x="0" y="1792"/>
                    <a:pt x="138" y="1928"/>
                    <a:pt x="293" y="1928"/>
                  </a:cubicBezTo>
                  <a:cubicBezTo>
                    <a:pt x="370" y="1928"/>
                    <a:pt x="451" y="1895"/>
                    <a:pt x="501" y="1815"/>
                  </a:cubicBezTo>
                  <a:cubicBezTo>
                    <a:pt x="515" y="1817"/>
                    <a:pt x="530" y="1819"/>
                    <a:pt x="545" y="1819"/>
                  </a:cubicBezTo>
                  <a:cubicBezTo>
                    <a:pt x="594" y="1819"/>
                    <a:pt x="648" y="1804"/>
                    <a:pt x="674" y="1768"/>
                  </a:cubicBezTo>
                  <a:cubicBezTo>
                    <a:pt x="811" y="2006"/>
                    <a:pt x="854" y="2585"/>
                    <a:pt x="1108" y="2585"/>
                  </a:cubicBezTo>
                  <a:cubicBezTo>
                    <a:pt x="1174" y="2585"/>
                    <a:pt x="1255" y="2545"/>
                    <a:pt x="1355" y="2449"/>
                  </a:cubicBezTo>
                  <a:cubicBezTo>
                    <a:pt x="1374" y="2453"/>
                    <a:pt x="1391" y="2454"/>
                    <a:pt x="1408" y="2454"/>
                  </a:cubicBezTo>
                  <a:cubicBezTo>
                    <a:pt x="1687" y="2454"/>
                    <a:pt x="1749" y="2023"/>
                    <a:pt x="1574" y="1838"/>
                  </a:cubicBezTo>
                  <a:cubicBezTo>
                    <a:pt x="1598" y="1838"/>
                    <a:pt x="1621" y="1838"/>
                    <a:pt x="1644" y="1826"/>
                  </a:cubicBezTo>
                  <a:cubicBezTo>
                    <a:pt x="1690" y="1884"/>
                    <a:pt x="1713" y="1942"/>
                    <a:pt x="1736" y="1999"/>
                  </a:cubicBezTo>
                  <a:cubicBezTo>
                    <a:pt x="1775" y="2125"/>
                    <a:pt x="1880" y="2179"/>
                    <a:pt x="1987" y="2179"/>
                  </a:cubicBezTo>
                  <a:cubicBezTo>
                    <a:pt x="2164" y="2179"/>
                    <a:pt x="2349" y="2031"/>
                    <a:pt x="2255" y="1815"/>
                  </a:cubicBezTo>
                  <a:cubicBezTo>
                    <a:pt x="2094" y="1434"/>
                    <a:pt x="2325" y="891"/>
                    <a:pt x="1990" y="556"/>
                  </a:cubicBezTo>
                  <a:cubicBezTo>
                    <a:pt x="1941" y="164"/>
                    <a:pt x="1810" y="1"/>
                    <a:pt x="1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2"/>
            <p:cNvSpPr/>
            <p:nvPr/>
          </p:nvSpPr>
          <p:spPr>
            <a:xfrm>
              <a:off x="2466950" y="2546525"/>
              <a:ext cx="62375" cy="167525"/>
            </a:xfrm>
            <a:custGeom>
              <a:avLst/>
              <a:gdLst/>
              <a:ahLst/>
              <a:cxnLst/>
              <a:rect l="l" t="t" r="r" b="b"/>
              <a:pathLst>
                <a:path w="2495" h="6701" extrusionOk="0">
                  <a:moveTo>
                    <a:pt x="1937" y="1"/>
                  </a:moveTo>
                  <a:cubicBezTo>
                    <a:pt x="1738" y="1"/>
                    <a:pt x="1510" y="306"/>
                    <a:pt x="1399" y="1272"/>
                  </a:cubicBezTo>
                  <a:cubicBezTo>
                    <a:pt x="1233" y="1349"/>
                    <a:pt x="1205" y="1598"/>
                    <a:pt x="1203" y="1771"/>
                  </a:cubicBezTo>
                  <a:lnTo>
                    <a:pt x="1203" y="1771"/>
                  </a:lnTo>
                  <a:cubicBezTo>
                    <a:pt x="1199" y="1578"/>
                    <a:pt x="1037" y="1444"/>
                    <a:pt x="906" y="1444"/>
                  </a:cubicBezTo>
                  <a:cubicBezTo>
                    <a:pt x="811" y="1444"/>
                    <a:pt x="732" y="1515"/>
                    <a:pt x="741" y="1687"/>
                  </a:cubicBezTo>
                  <a:cubicBezTo>
                    <a:pt x="891" y="2426"/>
                    <a:pt x="1157" y="3211"/>
                    <a:pt x="972" y="3938"/>
                  </a:cubicBezTo>
                  <a:cubicBezTo>
                    <a:pt x="834" y="4192"/>
                    <a:pt x="949" y="4596"/>
                    <a:pt x="891" y="4907"/>
                  </a:cubicBezTo>
                  <a:cubicBezTo>
                    <a:pt x="822" y="4942"/>
                    <a:pt x="764" y="5023"/>
                    <a:pt x="718" y="5092"/>
                  </a:cubicBezTo>
                  <a:cubicBezTo>
                    <a:pt x="707" y="4867"/>
                    <a:pt x="520" y="4751"/>
                    <a:pt x="347" y="4751"/>
                  </a:cubicBezTo>
                  <a:cubicBezTo>
                    <a:pt x="166" y="4751"/>
                    <a:pt x="1" y="4878"/>
                    <a:pt x="72" y="5138"/>
                  </a:cubicBezTo>
                  <a:cubicBezTo>
                    <a:pt x="118" y="5219"/>
                    <a:pt x="83" y="5288"/>
                    <a:pt x="118" y="5392"/>
                  </a:cubicBezTo>
                  <a:cubicBezTo>
                    <a:pt x="360" y="5912"/>
                    <a:pt x="14" y="6246"/>
                    <a:pt x="199" y="6639"/>
                  </a:cubicBezTo>
                  <a:cubicBezTo>
                    <a:pt x="246" y="6683"/>
                    <a:pt x="303" y="6701"/>
                    <a:pt x="362" y="6701"/>
                  </a:cubicBezTo>
                  <a:cubicBezTo>
                    <a:pt x="505" y="6701"/>
                    <a:pt x="658" y="6595"/>
                    <a:pt x="707" y="6489"/>
                  </a:cubicBezTo>
                  <a:cubicBezTo>
                    <a:pt x="740" y="6495"/>
                    <a:pt x="772" y="6498"/>
                    <a:pt x="801" y="6498"/>
                  </a:cubicBezTo>
                  <a:cubicBezTo>
                    <a:pt x="1192" y="6498"/>
                    <a:pt x="1201" y="5947"/>
                    <a:pt x="1330" y="5496"/>
                  </a:cubicBezTo>
                  <a:cubicBezTo>
                    <a:pt x="1849" y="5231"/>
                    <a:pt x="1295" y="4192"/>
                    <a:pt x="1595" y="3822"/>
                  </a:cubicBezTo>
                  <a:lnTo>
                    <a:pt x="1595" y="3822"/>
                  </a:lnTo>
                  <a:cubicBezTo>
                    <a:pt x="1600" y="3823"/>
                    <a:pt x="1605" y="3824"/>
                    <a:pt x="1609" y="3824"/>
                  </a:cubicBezTo>
                  <a:cubicBezTo>
                    <a:pt x="1745" y="3824"/>
                    <a:pt x="1734" y="3493"/>
                    <a:pt x="1734" y="3291"/>
                  </a:cubicBezTo>
                  <a:cubicBezTo>
                    <a:pt x="1872" y="3141"/>
                    <a:pt x="1919" y="2957"/>
                    <a:pt x="1907" y="2807"/>
                  </a:cubicBezTo>
                  <a:cubicBezTo>
                    <a:pt x="1792" y="2195"/>
                    <a:pt x="1942" y="1641"/>
                    <a:pt x="2080" y="937"/>
                  </a:cubicBezTo>
                  <a:cubicBezTo>
                    <a:pt x="2069" y="925"/>
                    <a:pt x="2069" y="902"/>
                    <a:pt x="2069" y="891"/>
                  </a:cubicBezTo>
                  <a:cubicBezTo>
                    <a:pt x="2494" y="777"/>
                    <a:pt x="2253"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2"/>
            <p:cNvSpPr/>
            <p:nvPr/>
          </p:nvSpPr>
          <p:spPr>
            <a:xfrm>
              <a:off x="2475950" y="2509925"/>
              <a:ext cx="25425" cy="42800"/>
            </a:xfrm>
            <a:custGeom>
              <a:avLst/>
              <a:gdLst/>
              <a:ahLst/>
              <a:cxnLst/>
              <a:rect l="l" t="t" r="r" b="b"/>
              <a:pathLst>
                <a:path w="1017" h="1712" extrusionOk="0">
                  <a:moveTo>
                    <a:pt x="507" y="1"/>
                  </a:moveTo>
                  <a:cubicBezTo>
                    <a:pt x="209" y="1"/>
                    <a:pt x="258" y="450"/>
                    <a:pt x="289" y="635"/>
                  </a:cubicBezTo>
                  <a:cubicBezTo>
                    <a:pt x="0" y="843"/>
                    <a:pt x="300" y="1304"/>
                    <a:pt x="566" y="1362"/>
                  </a:cubicBezTo>
                  <a:cubicBezTo>
                    <a:pt x="452" y="1517"/>
                    <a:pt x="550" y="1712"/>
                    <a:pt x="687" y="1712"/>
                  </a:cubicBezTo>
                  <a:cubicBezTo>
                    <a:pt x="744" y="1712"/>
                    <a:pt x="808" y="1678"/>
                    <a:pt x="866" y="1593"/>
                  </a:cubicBezTo>
                  <a:cubicBezTo>
                    <a:pt x="1016" y="1443"/>
                    <a:pt x="993" y="1085"/>
                    <a:pt x="958" y="946"/>
                  </a:cubicBezTo>
                  <a:cubicBezTo>
                    <a:pt x="820" y="681"/>
                    <a:pt x="958" y="219"/>
                    <a:pt x="635" y="23"/>
                  </a:cubicBezTo>
                  <a:cubicBezTo>
                    <a:pt x="587" y="8"/>
                    <a:pt x="544" y="1"/>
                    <a:pt x="5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2"/>
            <p:cNvSpPr/>
            <p:nvPr/>
          </p:nvSpPr>
          <p:spPr>
            <a:xfrm>
              <a:off x="2357625" y="2419050"/>
              <a:ext cx="54575" cy="66975"/>
            </a:xfrm>
            <a:custGeom>
              <a:avLst/>
              <a:gdLst/>
              <a:ahLst/>
              <a:cxnLst/>
              <a:rect l="l" t="t" r="r" b="b"/>
              <a:pathLst>
                <a:path w="2183" h="2679" extrusionOk="0">
                  <a:moveTo>
                    <a:pt x="1466" y="1"/>
                  </a:moveTo>
                  <a:cubicBezTo>
                    <a:pt x="1273" y="1"/>
                    <a:pt x="1243" y="396"/>
                    <a:pt x="1386" y="611"/>
                  </a:cubicBezTo>
                  <a:cubicBezTo>
                    <a:pt x="1369" y="609"/>
                    <a:pt x="1353" y="608"/>
                    <a:pt x="1337" y="608"/>
                  </a:cubicBezTo>
                  <a:cubicBezTo>
                    <a:pt x="950" y="608"/>
                    <a:pt x="1271" y="1299"/>
                    <a:pt x="982" y="1476"/>
                  </a:cubicBezTo>
                  <a:cubicBezTo>
                    <a:pt x="809" y="1199"/>
                    <a:pt x="982" y="657"/>
                    <a:pt x="624" y="599"/>
                  </a:cubicBezTo>
                  <a:cubicBezTo>
                    <a:pt x="405" y="611"/>
                    <a:pt x="416" y="853"/>
                    <a:pt x="451" y="1015"/>
                  </a:cubicBezTo>
                  <a:cubicBezTo>
                    <a:pt x="1" y="1269"/>
                    <a:pt x="670" y="2054"/>
                    <a:pt x="740" y="2365"/>
                  </a:cubicBezTo>
                  <a:cubicBezTo>
                    <a:pt x="705" y="2481"/>
                    <a:pt x="705" y="2631"/>
                    <a:pt x="843" y="2677"/>
                  </a:cubicBezTo>
                  <a:cubicBezTo>
                    <a:pt x="857" y="2678"/>
                    <a:pt x="870" y="2679"/>
                    <a:pt x="882" y="2679"/>
                  </a:cubicBezTo>
                  <a:cubicBezTo>
                    <a:pt x="1312" y="2679"/>
                    <a:pt x="1229" y="1919"/>
                    <a:pt x="1374" y="1638"/>
                  </a:cubicBezTo>
                  <a:cubicBezTo>
                    <a:pt x="1594" y="1534"/>
                    <a:pt x="1559" y="1176"/>
                    <a:pt x="1548" y="969"/>
                  </a:cubicBezTo>
                  <a:lnTo>
                    <a:pt x="1548" y="969"/>
                  </a:lnTo>
                  <a:cubicBezTo>
                    <a:pt x="1583" y="1067"/>
                    <a:pt x="1675" y="1152"/>
                    <a:pt x="1774" y="1152"/>
                  </a:cubicBezTo>
                  <a:cubicBezTo>
                    <a:pt x="1802" y="1152"/>
                    <a:pt x="1831" y="1146"/>
                    <a:pt x="1859" y="1130"/>
                  </a:cubicBezTo>
                  <a:cubicBezTo>
                    <a:pt x="2182" y="888"/>
                    <a:pt x="1744" y="403"/>
                    <a:pt x="1674" y="114"/>
                  </a:cubicBezTo>
                  <a:cubicBezTo>
                    <a:pt x="1592" y="34"/>
                    <a:pt x="1522" y="1"/>
                    <a:pt x="14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2"/>
            <p:cNvSpPr/>
            <p:nvPr/>
          </p:nvSpPr>
          <p:spPr>
            <a:xfrm>
              <a:off x="2342925" y="2483500"/>
              <a:ext cx="60325" cy="53175"/>
            </a:xfrm>
            <a:custGeom>
              <a:avLst/>
              <a:gdLst/>
              <a:ahLst/>
              <a:cxnLst/>
              <a:rect l="l" t="t" r="r" b="b"/>
              <a:pathLst>
                <a:path w="2413" h="2127" extrusionOk="0">
                  <a:moveTo>
                    <a:pt x="282" y="0"/>
                  </a:moveTo>
                  <a:cubicBezTo>
                    <a:pt x="239" y="0"/>
                    <a:pt x="192" y="16"/>
                    <a:pt x="139" y="53"/>
                  </a:cubicBezTo>
                  <a:cubicBezTo>
                    <a:pt x="69" y="226"/>
                    <a:pt x="231" y="295"/>
                    <a:pt x="104" y="514"/>
                  </a:cubicBezTo>
                  <a:cubicBezTo>
                    <a:pt x="0" y="699"/>
                    <a:pt x="23" y="1103"/>
                    <a:pt x="23" y="1322"/>
                  </a:cubicBezTo>
                  <a:cubicBezTo>
                    <a:pt x="17" y="1446"/>
                    <a:pt x="124" y="1471"/>
                    <a:pt x="246" y="1471"/>
                  </a:cubicBezTo>
                  <a:cubicBezTo>
                    <a:pt x="326" y="1471"/>
                    <a:pt x="413" y="1460"/>
                    <a:pt x="477" y="1460"/>
                  </a:cubicBezTo>
                  <a:cubicBezTo>
                    <a:pt x="488" y="1460"/>
                    <a:pt x="498" y="1460"/>
                    <a:pt x="508" y="1461"/>
                  </a:cubicBezTo>
                  <a:cubicBezTo>
                    <a:pt x="508" y="1542"/>
                    <a:pt x="543" y="1634"/>
                    <a:pt x="600" y="1657"/>
                  </a:cubicBezTo>
                  <a:cubicBezTo>
                    <a:pt x="624" y="1666"/>
                    <a:pt x="648" y="1670"/>
                    <a:pt x="672" y="1670"/>
                  </a:cubicBezTo>
                  <a:cubicBezTo>
                    <a:pt x="740" y="1670"/>
                    <a:pt x="800" y="1634"/>
                    <a:pt x="808" y="1565"/>
                  </a:cubicBezTo>
                  <a:cubicBezTo>
                    <a:pt x="998" y="1448"/>
                    <a:pt x="1156" y="1386"/>
                    <a:pt x="1331" y="1386"/>
                  </a:cubicBezTo>
                  <a:cubicBezTo>
                    <a:pt x="1432" y="1386"/>
                    <a:pt x="1540" y="1407"/>
                    <a:pt x="1662" y="1449"/>
                  </a:cubicBezTo>
                  <a:cubicBezTo>
                    <a:pt x="1720" y="1656"/>
                    <a:pt x="2025" y="2127"/>
                    <a:pt x="2233" y="2127"/>
                  </a:cubicBezTo>
                  <a:cubicBezTo>
                    <a:pt x="2316" y="2127"/>
                    <a:pt x="2383" y="2051"/>
                    <a:pt x="2413" y="1853"/>
                  </a:cubicBezTo>
                  <a:cubicBezTo>
                    <a:pt x="2332" y="1507"/>
                    <a:pt x="1916" y="1230"/>
                    <a:pt x="1755" y="930"/>
                  </a:cubicBezTo>
                  <a:cubicBezTo>
                    <a:pt x="1668" y="817"/>
                    <a:pt x="1553" y="780"/>
                    <a:pt x="1441" y="780"/>
                  </a:cubicBezTo>
                  <a:cubicBezTo>
                    <a:pt x="1300" y="780"/>
                    <a:pt x="1162" y="839"/>
                    <a:pt x="1085" y="884"/>
                  </a:cubicBezTo>
                  <a:cubicBezTo>
                    <a:pt x="1027" y="877"/>
                    <a:pt x="979" y="873"/>
                    <a:pt x="937" y="873"/>
                  </a:cubicBezTo>
                  <a:cubicBezTo>
                    <a:pt x="846" y="873"/>
                    <a:pt x="783" y="891"/>
                    <a:pt x="704" y="930"/>
                  </a:cubicBezTo>
                  <a:cubicBezTo>
                    <a:pt x="644" y="709"/>
                    <a:pt x="566" y="0"/>
                    <a:pt x="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2"/>
            <p:cNvSpPr/>
            <p:nvPr/>
          </p:nvSpPr>
          <p:spPr>
            <a:xfrm>
              <a:off x="2391250" y="2543300"/>
              <a:ext cx="53225" cy="110275"/>
            </a:xfrm>
            <a:custGeom>
              <a:avLst/>
              <a:gdLst/>
              <a:ahLst/>
              <a:cxnLst/>
              <a:rect l="l" t="t" r="r" b="b"/>
              <a:pathLst>
                <a:path w="2129" h="4411" extrusionOk="0">
                  <a:moveTo>
                    <a:pt x="998" y="1"/>
                  </a:moveTo>
                  <a:cubicBezTo>
                    <a:pt x="885" y="1"/>
                    <a:pt x="774" y="76"/>
                    <a:pt x="780" y="223"/>
                  </a:cubicBezTo>
                  <a:cubicBezTo>
                    <a:pt x="791" y="627"/>
                    <a:pt x="895" y="1020"/>
                    <a:pt x="918" y="1424"/>
                  </a:cubicBezTo>
                  <a:cubicBezTo>
                    <a:pt x="826" y="1435"/>
                    <a:pt x="745" y="1528"/>
                    <a:pt x="745" y="1608"/>
                  </a:cubicBezTo>
                  <a:cubicBezTo>
                    <a:pt x="745" y="1643"/>
                    <a:pt x="745" y="1666"/>
                    <a:pt x="733" y="1712"/>
                  </a:cubicBezTo>
                  <a:cubicBezTo>
                    <a:pt x="645" y="1682"/>
                    <a:pt x="573" y="1668"/>
                    <a:pt x="516" y="1668"/>
                  </a:cubicBezTo>
                  <a:cubicBezTo>
                    <a:pt x="0" y="1668"/>
                    <a:pt x="599" y="2769"/>
                    <a:pt x="433" y="3132"/>
                  </a:cubicBezTo>
                  <a:cubicBezTo>
                    <a:pt x="353" y="4021"/>
                    <a:pt x="501" y="4410"/>
                    <a:pt x="667" y="4410"/>
                  </a:cubicBezTo>
                  <a:cubicBezTo>
                    <a:pt x="859" y="4410"/>
                    <a:pt x="1074" y="3889"/>
                    <a:pt x="987" y="3017"/>
                  </a:cubicBezTo>
                  <a:cubicBezTo>
                    <a:pt x="1103" y="2993"/>
                    <a:pt x="1230" y="2913"/>
                    <a:pt x="1241" y="2797"/>
                  </a:cubicBezTo>
                  <a:cubicBezTo>
                    <a:pt x="1380" y="2705"/>
                    <a:pt x="1357" y="2451"/>
                    <a:pt x="1184" y="2405"/>
                  </a:cubicBezTo>
                  <a:cubicBezTo>
                    <a:pt x="1149" y="2128"/>
                    <a:pt x="1241" y="1828"/>
                    <a:pt x="1207" y="1551"/>
                  </a:cubicBezTo>
                  <a:lnTo>
                    <a:pt x="1241" y="1551"/>
                  </a:lnTo>
                  <a:cubicBezTo>
                    <a:pt x="1299" y="1712"/>
                    <a:pt x="1403" y="1862"/>
                    <a:pt x="1553" y="1955"/>
                  </a:cubicBezTo>
                  <a:cubicBezTo>
                    <a:pt x="1347" y="2238"/>
                    <a:pt x="1515" y="2403"/>
                    <a:pt x="1713" y="2403"/>
                  </a:cubicBezTo>
                  <a:cubicBezTo>
                    <a:pt x="1870" y="2403"/>
                    <a:pt x="2047" y="2300"/>
                    <a:pt x="2072" y="2070"/>
                  </a:cubicBezTo>
                  <a:cubicBezTo>
                    <a:pt x="2129" y="1651"/>
                    <a:pt x="1942" y="834"/>
                    <a:pt x="1521" y="834"/>
                  </a:cubicBezTo>
                  <a:cubicBezTo>
                    <a:pt x="1513" y="834"/>
                    <a:pt x="1504" y="834"/>
                    <a:pt x="1495" y="835"/>
                  </a:cubicBezTo>
                  <a:cubicBezTo>
                    <a:pt x="1472" y="743"/>
                    <a:pt x="1380" y="685"/>
                    <a:pt x="1288" y="685"/>
                  </a:cubicBezTo>
                  <a:cubicBezTo>
                    <a:pt x="1253" y="535"/>
                    <a:pt x="1230" y="373"/>
                    <a:pt x="1230" y="212"/>
                  </a:cubicBezTo>
                  <a:cubicBezTo>
                    <a:pt x="1219" y="70"/>
                    <a:pt x="1107" y="1"/>
                    <a:pt x="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2"/>
            <p:cNvSpPr/>
            <p:nvPr/>
          </p:nvSpPr>
          <p:spPr>
            <a:xfrm>
              <a:off x="2308300" y="2462450"/>
              <a:ext cx="31075" cy="116950"/>
            </a:xfrm>
            <a:custGeom>
              <a:avLst/>
              <a:gdLst/>
              <a:ahLst/>
              <a:cxnLst/>
              <a:rect l="l" t="t" r="r" b="b"/>
              <a:pathLst>
                <a:path w="1243" h="4678" extrusionOk="0">
                  <a:moveTo>
                    <a:pt x="657" y="0"/>
                  </a:moveTo>
                  <a:cubicBezTo>
                    <a:pt x="583" y="0"/>
                    <a:pt x="502" y="64"/>
                    <a:pt x="416" y="214"/>
                  </a:cubicBezTo>
                  <a:cubicBezTo>
                    <a:pt x="519" y="768"/>
                    <a:pt x="600" y="1460"/>
                    <a:pt x="416" y="1980"/>
                  </a:cubicBezTo>
                  <a:cubicBezTo>
                    <a:pt x="448" y="1802"/>
                    <a:pt x="313" y="1692"/>
                    <a:pt x="188" y="1692"/>
                  </a:cubicBezTo>
                  <a:cubicBezTo>
                    <a:pt x="93" y="1692"/>
                    <a:pt x="5" y="1755"/>
                    <a:pt x="0" y="1899"/>
                  </a:cubicBezTo>
                  <a:cubicBezTo>
                    <a:pt x="81" y="2361"/>
                    <a:pt x="0" y="2984"/>
                    <a:pt x="254" y="3365"/>
                  </a:cubicBezTo>
                  <a:cubicBezTo>
                    <a:pt x="266" y="3734"/>
                    <a:pt x="404" y="4080"/>
                    <a:pt x="404" y="4461"/>
                  </a:cubicBezTo>
                  <a:cubicBezTo>
                    <a:pt x="416" y="4606"/>
                    <a:pt x="531" y="4678"/>
                    <a:pt x="645" y="4678"/>
                  </a:cubicBezTo>
                  <a:cubicBezTo>
                    <a:pt x="759" y="4678"/>
                    <a:pt x="871" y="4606"/>
                    <a:pt x="877" y="4461"/>
                  </a:cubicBezTo>
                  <a:cubicBezTo>
                    <a:pt x="831" y="3977"/>
                    <a:pt x="1097" y="3249"/>
                    <a:pt x="704" y="2926"/>
                  </a:cubicBezTo>
                  <a:cubicBezTo>
                    <a:pt x="670" y="2701"/>
                    <a:pt x="813" y="2244"/>
                    <a:pt x="476" y="2244"/>
                  </a:cubicBezTo>
                  <a:cubicBezTo>
                    <a:pt x="467" y="2244"/>
                    <a:pt x="459" y="2245"/>
                    <a:pt x="450" y="2245"/>
                  </a:cubicBezTo>
                  <a:cubicBezTo>
                    <a:pt x="450" y="2211"/>
                    <a:pt x="450" y="2176"/>
                    <a:pt x="427" y="2130"/>
                  </a:cubicBezTo>
                  <a:lnTo>
                    <a:pt x="427" y="2130"/>
                  </a:lnTo>
                  <a:cubicBezTo>
                    <a:pt x="474" y="2211"/>
                    <a:pt x="553" y="2252"/>
                    <a:pt x="628" y="2252"/>
                  </a:cubicBezTo>
                  <a:cubicBezTo>
                    <a:pt x="682" y="2252"/>
                    <a:pt x="735" y="2231"/>
                    <a:pt x="773" y="2188"/>
                  </a:cubicBezTo>
                  <a:cubicBezTo>
                    <a:pt x="1243" y="1972"/>
                    <a:pt x="1066" y="0"/>
                    <a:pt x="6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2"/>
            <p:cNvSpPr/>
            <p:nvPr/>
          </p:nvSpPr>
          <p:spPr>
            <a:xfrm>
              <a:off x="2264525" y="2525050"/>
              <a:ext cx="66750" cy="149650"/>
            </a:xfrm>
            <a:custGeom>
              <a:avLst/>
              <a:gdLst/>
              <a:ahLst/>
              <a:cxnLst/>
              <a:rect l="l" t="t" r="r" b="b"/>
              <a:pathLst>
                <a:path w="2670" h="5986" extrusionOk="0">
                  <a:moveTo>
                    <a:pt x="331" y="1"/>
                  </a:moveTo>
                  <a:cubicBezTo>
                    <a:pt x="160" y="1"/>
                    <a:pt x="4" y="188"/>
                    <a:pt x="77" y="572"/>
                  </a:cubicBezTo>
                  <a:cubicBezTo>
                    <a:pt x="261" y="630"/>
                    <a:pt x="1" y="2073"/>
                    <a:pt x="425" y="2073"/>
                  </a:cubicBezTo>
                  <a:cubicBezTo>
                    <a:pt x="428" y="2073"/>
                    <a:pt x="432" y="2073"/>
                    <a:pt x="435" y="2073"/>
                  </a:cubicBezTo>
                  <a:cubicBezTo>
                    <a:pt x="456" y="2185"/>
                    <a:pt x="545" y="2246"/>
                    <a:pt x="642" y="2246"/>
                  </a:cubicBezTo>
                  <a:cubicBezTo>
                    <a:pt x="706" y="2246"/>
                    <a:pt x="773" y="2220"/>
                    <a:pt x="828" y="2165"/>
                  </a:cubicBezTo>
                  <a:cubicBezTo>
                    <a:pt x="828" y="2352"/>
                    <a:pt x="886" y="2631"/>
                    <a:pt x="1082" y="2631"/>
                  </a:cubicBezTo>
                  <a:cubicBezTo>
                    <a:pt x="1116" y="2631"/>
                    <a:pt x="1154" y="2623"/>
                    <a:pt x="1197" y="2604"/>
                  </a:cubicBezTo>
                  <a:lnTo>
                    <a:pt x="1197" y="2604"/>
                  </a:lnTo>
                  <a:cubicBezTo>
                    <a:pt x="1532" y="3481"/>
                    <a:pt x="1012" y="4762"/>
                    <a:pt x="1809" y="5489"/>
                  </a:cubicBezTo>
                  <a:cubicBezTo>
                    <a:pt x="1838" y="5710"/>
                    <a:pt x="2199" y="5986"/>
                    <a:pt x="2437" y="5986"/>
                  </a:cubicBezTo>
                  <a:cubicBezTo>
                    <a:pt x="2573" y="5986"/>
                    <a:pt x="2669" y="5895"/>
                    <a:pt x="2640" y="5651"/>
                  </a:cubicBezTo>
                  <a:cubicBezTo>
                    <a:pt x="2547" y="5282"/>
                    <a:pt x="2340" y="5051"/>
                    <a:pt x="2086" y="4785"/>
                  </a:cubicBezTo>
                  <a:cubicBezTo>
                    <a:pt x="2178" y="4185"/>
                    <a:pt x="1820" y="3677"/>
                    <a:pt x="1890" y="3146"/>
                  </a:cubicBezTo>
                  <a:cubicBezTo>
                    <a:pt x="2086" y="2569"/>
                    <a:pt x="1809" y="1946"/>
                    <a:pt x="1763" y="1392"/>
                  </a:cubicBezTo>
                  <a:cubicBezTo>
                    <a:pt x="1709" y="1136"/>
                    <a:pt x="1892" y="466"/>
                    <a:pt x="1547" y="466"/>
                  </a:cubicBezTo>
                  <a:cubicBezTo>
                    <a:pt x="1519" y="466"/>
                    <a:pt x="1487" y="470"/>
                    <a:pt x="1451" y="480"/>
                  </a:cubicBezTo>
                  <a:cubicBezTo>
                    <a:pt x="1403" y="429"/>
                    <a:pt x="1342" y="407"/>
                    <a:pt x="1282" y="407"/>
                  </a:cubicBezTo>
                  <a:cubicBezTo>
                    <a:pt x="1126" y="407"/>
                    <a:pt x="972" y="556"/>
                    <a:pt x="1047" y="722"/>
                  </a:cubicBezTo>
                  <a:cubicBezTo>
                    <a:pt x="943" y="769"/>
                    <a:pt x="885" y="884"/>
                    <a:pt x="908" y="965"/>
                  </a:cubicBezTo>
                  <a:cubicBezTo>
                    <a:pt x="897" y="965"/>
                    <a:pt x="885" y="953"/>
                    <a:pt x="874" y="953"/>
                  </a:cubicBezTo>
                  <a:cubicBezTo>
                    <a:pt x="828" y="826"/>
                    <a:pt x="793" y="711"/>
                    <a:pt x="724" y="642"/>
                  </a:cubicBezTo>
                  <a:cubicBezTo>
                    <a:pt x="712" y="618"/>
                    <a:pt x="701" y="607"/>
                    <a:pt x="678" y="607"/>
                  </a:cubicBezTo>
                  <a:cubicBezTo>
                    <a:pt x="707" y="206"/>
                    <a:pt x="510" y="1"/>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2"/>
            <p:cNvSpPr/>
            <p:nvPr/>
          </p:nvSpPr>
          <p:spPr>
            <a:xfrm>
              <a:off x="2240475" y="2489900"/>
              <a:ext cx="43625" cy="49325"/>
            </a:xfrm>
            <a:custGeom>
              <a:avLst/>
              <a:gdLst/>
              <a:ahLst/>
              <a:cxnLst/>
              <a:rect l="l" t="t" r="r" b="b"/>
              <a:pathLst>
                <a:path w="1745" h="1973" extrusionOk="0">
                  <a:moveTo>
                    <a:pt x="1415" y="1"/>
                  </a:moveTo>
                  <a:cubicBezTo>
                    <a:pt x="1362" y="1"/>
                    <a:pt x="1292" y="26"/>
                    <a:pt x="1201" y="85"/>
                  </a:cubicBezTo>
                  <a:cubicBezTo>
                    <a:pt x="1143" y="155"/>
                    <a:pt x="1097" y="224"/>
                    <a:pt x="1062" y="305"/>
                  </a:cubicBezTo>
                  <a:cubicBezTo>
                    <a:pt x="1055" y="138"/>
                    <a:pt x="902" y="13"/>
                    <a:pt x="769" y="13"/>
                  </a:cubicBezTo>
                  <a:cubicBezTo>
                    <a:pt x="680" y="13"/>
                    <a:pt x="601" y="68"/>
                    <a:pt x="578" y="201"/>
                  </a:cubicBezTo>
                  <a:cubicBezTo>
                    <a:pt x="487" y="71"/>
                    <a:pt x="411" y="16"/>
                    <a:pt x="348" y="16"/>
                  </a:cubicBezTo>
                  <a:cubicBezTo>
                    <a:pt x="0" y="16"/>
                    <a:pt x="54" y="1692"/>
                    <a:pt x="347" y="1897"/>
                  </a:cubicBezTo>
                  <a:cubicBezTo>
                    <a:pt x="439" y="1950"/>
                    <a:pt x="507" y="1973"/>
                    <a:pt x="556" y="1973"/>
                  </a:cubicBezTo>
                  <a:cubicBezTo>
                    <a:pt x="823" y="1973"/>
                    <a:pt x="547" y="1312"/>
                    <a:pt x="566" y="1078"/>
                  </a:cubicBezTo>
                  <a:lnTo>
                    <a:pt x="566" y="1078"/>
                  </a:lnTo>
                  <a:cubicBezTo>
                    <a:pt x="612" y="1124"/>
                    <a:pt x="694" y="1152"/>
                    <a:pt x="775" y="1152"/>
                  </a:cubicBezTo>
                  <a:cubicBezTo>
                    <a:pt x="877" y="1152"/>
                    <a:pt x="979" y="1107"/>
                    <a:pt x="1005" y="997"/>
                  </a:cubicBezTo>
                  <a:cubicBezTo>
                    <a:pt x="1022" y="1003"/>
                    <a:pt x="1039" y="1006"/>
                    <a:pt x="1056" y="1006"/>
                  </a:cubicBezTo>
                  <a:cubicBezTo>
                    <a:pt x="1377" y="1006"/>
                    <a:pt x="1745" y="1"/>
                    <a:pt x="1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2"/>
            <p:cNvSpPr/>
            <p:nvPr/>
          </p:nvSpPr>
          <p:spPr>
            <a:xfrm>
              <a:off x="2293000" y="2667925"/>
              <a:ext cx="32875" cy="36100"/>
            </a:xfrm>
            <a:custGeom>
              <a:avLst/>
              <a:gdLst/>
              <a:ahLst/>
              <a:cxnLst/>
              <a:rect l="l" t="t" r="r" b="b"/>
              <a:pathLst>
                <a:path w="1315" h="1444" extrusionOk="0">
                  <a:moveTo>
                    <a:pt x="526" y="0"/>
                  </a:moveTo>
                  <a:cubicBezTo>
                    <a:pt x="458" y="0"/>
                    <a:pt x="393" y="43"/>
                    <a:pt x="370" y="144"/>
                  </a:cubicBezTo>
                  <a:cubicBezTo>
                    <a:pt x="381" y="525"/>
                    <a:pt x="0" y="1275"/>
                    <a:pt x="497" y="1437"/>
                  </a:cubicBezTo>
                  <a:cubicBezTo>
                    <a:pt x="515" y="1441"/>
                    <a:pt x="533" y="1443"/>
                    <a:pt x="551" y="1443"/>
                  </a:cubicBezTo>
                  <a:cubicBezTo>
                    <a:pt x="986" y="1443"/>
                    <a:pt x="1315" y="225"/>
                    <a:pt x="815" y="225"/>
                  </a:cubicBezTo>
                  <a:cubicBezTo>
                    <a:pt x="788" y="225"/>
                    <a:pt x="759" y="229"/>
                    <a:pt x="727" y="236"/>
                  </a:cubicBezTo>
                  <a:cubicBezTo>
                    <a:pt x="741" y="97"/>
                    <a:pt x="630" y="0"/>
                    <a:pt x="5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2"/>
            <p:cNvSpPr/>
            <p:nvPr/>
          </p:nvSpPr>
          <p:spPr>
            <a:xfrm>
              <a:off x="2298200" y="2728050"/>
              <a:ext cx="14275" cy="15675"/>
            </a:xfrm>
            <a:custGeom>
              <a:avLst/>
              <a:gdLst/>
              <a:ahLst/>
              <a:cxnLst/>
              <a:rect l="l" t="t" r="r" b="b"/>
              <a:pathLst>
                <a:path w="571" h="627" extrusionOk="0">
                  <a:moveTo>
                    <a:pt x="199" y="1"/>
                  </a:moveTo>
                  <a:cubicBezTo>
                    <a:pt x="107" y="1"/>
                    <a:pt x="12" y="65"/>
                    <a:pt x="12" y="186"/>
                  </a:cubicBezTo>
                  <a:cubicBezTo>
                    <a:pt x="0" y="313"/>
                    <a:pt x="0" y="613"/>
                    <a:pt x="312" y="624"/>
                  </a:cubicBezTo>
                  <a:cubicBezTo>
                    <a:pt x="320" y="626"/>
                    <a:pt x="328" y="626"/>
                    <a:pt x="336" y="626"/>
                  </a:cubicBezTo>
                  <a:cubicBezTo>
                    <a:pt x="493" y="626"/>
                    <a:pt x="570" y="412"/>
                    <a:pt x="427" y="313"/>
                  </a:cubicBezTo>
                  <a:cubicBezTo>
                    <a:pt x="369" y="267"/>
                    <a:pt x="358" y="220"/>
                    <a:pt x="369" y="163"/>
                  </a:cubicBezTo>
                  <a:cubicBezTo>
                    <a:pt x="364" y="53"/>
                    <a:pt x="283" y="1"/>
                    <a:pt x="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2"/>
            <p:cNvSpPr/>
            <p:nvPr/>
          </p:nvSpPr>
          <p:spPr>
            <a:xfrm>
              <a:off x="2243350" y="2666975"/>
              <a:ext cx="197675" cy="415175"/>
            </a:xfrm>
            <a:custGeom>
              <a:avLst/>
              <a:gdLst/>
              <a:ahLst/>
              <a:cxnLst/>
              <a:rect l="l" t="t" r="r" b="b"/>
              <a:pathLst>
                <a:path w="7907" h="16607" extrusionOk="0">
                  <a:moveTo>
                    <a:pt x="5911" y="0"/>
                  </a:moveTo>
                  <a:cubicBezTo>
                    <a:pt x="5825" y="0"/>
                    <a:pt x="5740" y="45"/>
                    <a:pt x="5715" y="136"/>
                  </a:cubicBezTo>
                  <a:cubicBezTo>
                    <a:pt x="5368" y="286"/>
                    <a:pt x="5842" y="1740"/>
                    <a:pt x="5795" y="2179"/>
                  </a:cubicBezTo>
                  <a:cubicBezTo>
                    <a:pt x="5668" y="1890"/>
                    <a:pt x="5818" y="1832"/>
                    <a:pt x="5241" y="1809"/>
                  </a:cubicBezTo>
                  <a:cubicBezTo>
                    <a:pt x="5209" y="1816"/>
                    <a:pt x="5170" y="1817"/>
                    <a:pt x="5127" y="1817"/>
                  </a:cubicBezTo>
                  <a:cubicBezTo>
                    <a:pt x="5080" y="1817"/>
                    <a:pt x="5028" y="1815"/>
                    <a:pt x="4977" y="1815"/>
                  </a:cubicBezTo>
                  <a:cubicBezTo>
                    <a:pt x="4823" y="1815"/>
                    <a:pt x="4676" y="1834"/>
                    <a:pt x="4676" y="1982"/>
                  </a:cubicBezTo>
                  <a:cubicBezTo>
                    <a:pt x="4664" y="2098"/>
                    <a:pt x="4687" y="2259"/>
                    <a:pt x="4837" y="2259"/>
                  </a:cubicBezTo>
                  <a:cubicBezTo>
                    <a:pt x="5103" y="2421"/>
                    <a:pt x="5264" y="2848"/>
                    <a:pt x="5368" y="3298"/>
                  </a:cubicBezTo>
                  <a:cubicBezTo>
                    <a:pt x="5091" y="3368"/>
                    <a:pt x="4987" y="3679"/>
                    <a:pt x="4803" y="3864"/>
                  </a:cubicBezTo>
                  <a:cubicBezTo>
                    <a:pt x="4769" y="3470"/>
                    <a:pt x="4619" y="3282"/>
                    <a:pt x="4496" y="3282"/>
                  </a:cubicBezTo>
                  <a:cubicBezTo>
                    <a:pt x="4363" y="3282"/>
                    <a:pt x="4262" y="3502"/>
                    <a:pt x="4376" y="3922"/>
                  </a:cubicBezTo>
                  <a:cubicBezTo>
                    <a:pt x="4380" y="4382"/>
                    <a:pt x="4485" y="4544"/>
                    <a:pt x="4638" y="4544"/>
                  </a:cubicBezTo>
                  <a:cubicBezTo>
                    <a:pt x="4885" y="4544"/>
                    <a:pt x="5257" y="4127"/>
                    <a:pt x="5541" y="3864"/>
                  </a:cubicBezTo>
                  <a:cubicBezTo>
                    <a:pt x="5570" y="3869"/>
                    <a:pt x="5606" y="3873"/>
                    <a:pt x="5642" y="3873"/>
                  </a:cubicBezTo>
                  <a:cubicBezTo>
                    <a:pt x="5765" y="3873"/>
                    <a:pt x="5905" y="3833"/>
                    <a:pt x="5888" y="3691"/>
                  </a:cubicBezTo>
                  <a:cubicBezTo>
                    <a:pt x="5911" y="3679"/>
                    <a:pt x="5934" y="3656"/>
                    <a:pt x="5945" y="3645"/>
                  </a:cubicBezTo>
                  <a:lnTo>
                    <a:pt x="5945" y="3645"/>
                  </a:lnTo>
                  <a:cubicBezTo>
                    <a:pt x="6072" y="4857"/>
                    <a:pt x="5795" y="5999"/>
                    <a:pt x="5553" y="7177"/>
                  </a:cubicBezTo>
                  <a:cubicBezTo>
                    <a:pt x="5517" y="7104"/>
                    <a:pt x="5449" y="7068"/>
                    <a:pt x="5375" y="7068"/>
                  </a:cubicBezTo>
                  <a:cubicBezTo>
                    <a:pt x="5331" y="7068"/>
                    <a:pt x="5285" y="7081"/>
                    <a:pt x="5241" y="7107"/>
                  </a:cubicBezTo>
                  <a:cubicBezTo>
                    <a:pt x="5276" y="6946"/>
                    <a:pt x="5322" y="6715"/>
                    <a:pt x="5126" y="6680"/>
                  </a:cubicBezTo>
                  <a:cubicBezTo>
                    <a:pt x="5081" y="6520"/>
                    <a:pt x="4947" y="6339"/>
                    <a:pt x="4788" y="6339"/>
                  </a:cubicBezTo>
                  <a:cubicBezTo>
                    <a:pt x="4741" y="6339"/>
                    <a:pt x="4691" y="6355"/>
                    <a:pt x="4641" y="6392"/>
                  </a:cubicBezTo>
                  <a:cubicBezTo>
                    <a:pt x="4569" y="6163"/>
                    <a:pt x="4468" y="6073"/>
                    <a:pt x="4361" y="6073"/>
                  </a:cubicBezTo>
                  <a:cubicBezTo>
                    <a:pt x="4040" y="6073"/>
                    <a:pt x="3654" y="6871"/>
                    <a:pt x="3741" y="7165"/>
                  </a:cubicBezTo>
                  <a:cubicBezTo>
                    <a:pt x="3625" y="7407"/>
                    <a:pt x="3741" y="7719"/>
                    <a:pt x="3660" y="7985"/>
                  </a:cubicBezTo>
                  <a:cubicBezTo>
                    <a:pt x="3510" y="8065"/>
                    <a:pt x="3591" y="9012"/>
                    <a:pt x="3568" y="9162"/>
                  </a:cubicBezTo>
                  <a:cubicBezTo>
                    <a:pt x="3480" y="9093"/>
                    <a:pt x="3409" y="9064"/>
                    <a:pt x="3352" y="9064"/>
                  </a:cubicBezTo>
                  <a:cubicBezTo>
                    <a:pt x="3122" y="9064"/>
                    <a:pt x="3111" y="9531"/>
                    <a:pt x="3129" y="9762"/>
                  </a:cubicBezTo>
                  <a:cubicBezTo>
                    <a:pt x="2840" y="9912"/>
                    <a:pt x="2737" y="10235"/>
                    <a:pt x="2448" y="10432"/>
                  </a:cubicBezTo>
                  <a:cubicBezTo>
                    <a:pt x="2397" y="10193"/>
                    <a:pt x="2181" y="9821"/>
                    <a:pt x="1942" y="9821"/>
                  </a:cubicBezTo>
                  <a:cubicBezTo>
                    <a:pt x="1858" y="9821"/>
                    <a:pt x="1770" y="9867"/>
                    <a:pt x="1686" y="9981"/>
                  </a:cubicBezTo>
                  <a:cubicBezTo>
                    <a:pt x="1398" y="10051"/>
                    <a:pt x="855" y="10143"/>
                    <a:pt x="1178" y="10455"/>
                  </a:cubicBezTo>
                  <a:cubicBezTo>
                    <a:pt x="1178" y="10605"/>
                    <a:pt x="1213" y="10732"/>
                    <a:pt x="1236" y="10859"/>
                  </a:cubicBezTo>
                  <a:cubicBezTo>
                    <a:pt x="1051" y="11090"/>
                    <a:pt x="1040" y="11390"/>
                    <a:pt x="1040" y="11667"/>
                  </a:cubicBezTo>
                  <a:cubicBezTo>
                    <a:pt x="971" y="12371"/>
                    <a:pt x="163" y="13502"/>
                    <a:pt x="924" y="14068"/>
                  </a:cubicBezTo>
                  <a:cubicBezTo>
                    <a:pt x="913" y="14091"/>
                    <a:pt x="924" y="14137"/>
                    <a:pt x="924" y="14183"/>
                  </a:cubicBezTo>
                  <a:cubicBezTo>
                    <a:pt x="883" y="14171"/>
                    <a:pt x="847" y="14166"/>
                    <a:pt x="815" y="14166"/>
                  </a:cubicBezTo>
                  <a:cubicBezTo>
                    <a:pt x="535" y="14166"/>
                    <a:pt x="603" y="14585"/>
                    <a:pt x="717" y="14772"/>
                  </a:cubicBezTo>
                  <a:cubicBezTo>
                    <a:pt x="405" y="14829"/>
                    <a:pt x="1" y="15464"/>
                    <a:pt x="347" y="15684"/>
                  </a:cubicBezTo>
                  <a:cubicBezTo>
                    <a:pt x="301" y="15984"/>
                    <a:pt x="301" y="16549"/>
                    <a:pt x="682" y="16607"/>
                  </a:cubicBezTo>
                  <a:cubicBezTo>
                    <a:pt x="867" y="16607"/>
                    <a:pt x="994" y="16388"/>
                    <a:pt x="890" y="16226"/>
                  </a:cubicBezTo>
                  <a:cubicBezTo>
                    <a:pt x="705" y="15937"/>
                    <a:pt x="971" y="15695"/>
                    <a:pt x="982" y="15395"/>
                  </a:cubicBezTo>
                  <a:cubicBezTo>
                    <a:pt x="1027" y="15420"/>
                    <a:pt x="1069" y="15431"/>
                    <a:pt x="1109" y="15431"/>
                  </a:cubicBezTo>
                  <a:cubicBezTo>
                    <a:pt x="1348" y="15431"/>
                    <a:pt x="1493" y="15035"/>
                    <a:pt x="1444" y="14818"/>
                  </a:cubicBezTo>
                  <a:lnTo>
                    <a:pt x="1444" y="14818"/>
                  </a:lnTo>
                  <a:cubicBezTo>
                    <a:pt x="1490" y="14841"/>
                    <a:pt x="1525" y="14852"/>
                    <a:pt x="1571" y="14852"/>
                  </a:cubicBezTo>
                  <a:cubicBezTo>
                    <a:pt x="1571" y="15056"/>
                    <a:pt x="1521" y="15460"/>
                    <a:pt x="1792" y="15460"/>
                  </a:cubicBezTo>
                  <a:cubicBezTo>
                    <a:pt x="1813" y="15460"/>
                    <a:pt x="1835" y="15458"/>
                    <a:pt x="1859" y="15453"/>
                  </a:cubicBezTo>
                  <a:cubicBezTo>
                    <a:pt x="1966" y="15550"/>
                    <a:pt x="2047" y="15591"/>
                    <a:pt x="2110" y="15591"/>
                  </a:cubicBezTo>
                  <a:cubicBezTo>
                    <a:pt x="2358" y="15591"/>
                    <a:pt x="2305" y="14947"/>
                    <a:pt x="2333" y="14679"/>
                  </a:cubicBezTo>
                  <a:cubicBezTo>
                    <a:pt x="2358" y="14383"/>
                    <a:pt x="2017" y="13677"/>
                    <a:pt x="1774" y="13677"/>
                  </a:cubicBezTo>
                  <a:cubicBezTo>
                    <a:pt x="1686" y="13677"/>
                    <a:pt x="1611" y="13770"/>
                    <a:pt x="1571" y="14010"/>
                  </a:cubicBezTo>
                  <a:cubicBezTo>
                    <a:pt x="1542" y="13923"/>
                    <a:pt x="1459" y="13877"/>
                    <a:pt x="1376" y="13877"/>
                  </a:cubicBezTo>
                  <a:cubicBezTo>
                    <a:pt x="1326" y="13877"/>
                    <a:pt x="1275" y="13894"/>
                    <a:pt x="1236" y="13929"/>
                  </a:cubicBezTo>
                  <a:cubicBezTo>
                    <a:pt x="1224" y="13917"/>
                    <a:pt x="1213" y="13906"/>
                    <a:pt x="1201" y="13906"/>
                  </a:cubicBezTo>
                  <a:lnTo>
                    <a:pt x="1201" y="13894"/>
                  </a:lnTo>
                  <a:cubicBezTo>
                    <a:pt x="1778" y="13871"/>
                    <a:pt x="1513" y="12405"/>
                    <a:pt x="1778" y="11944"/>
                  </a:cubicBezTo>
                  <a:cubicBezTo>
                    <a:pt x="2067" y="11874"/>
                    <a:pt x="1929" y="11309"/>
                    <a:pt x="1975" y="11101"/>
                  </a:cubicBezTo>
                  <a:cubicBezTo>
                    <a:pt x="2009" y="11090"/>
                    <a:pt x="2032" y="11066"/>
                    <a:pt x="2044" y="11043"/>
                  </a:cubicBezTo>
                  <a:cubicBezTo>
                    <a:pt x="2140" y="11224"/>
                    <a:pt x="2234" y="11290"/>
                    <a:pt x="2328" y="11290"/>
                  </a:cubicBezTo>
                  <a:cubicBezTo>
                    <a:pt x="2515" y="11290"/>
                    <a:pt x="2698" y="11021"/>
                    <a:pt x="2875" y="10859"/>
                  </a:cubicBezTo>
                  <a:cubicBezTo>
                    <a:pt x="3060" y="10732"/>
                    <a:pt x="3164" y="10582"/>
                    <a:pt x="3279" y="10374"/>
                  </a:cubicBezTo>
                  <a:cubicBezTo>
                    <a:pt x="3322" y="10382"/>
                    <a:pt x="3361" y="10386"/>
                    <a:pt x="3397" y="10386"/>
                  </a:cubicBezTo>
                  <a:cubicBezTo>
                    <a:pt x="3873" y="10386"/>
                    <a:pt x="3756" y="9711"/>
                    <a:pt x="3648" y="9335"/>
                  </a:cubicBezTo>
                  <a:lnTo>
                    <a:pt x="3648" y="9335"/>
                  </a:lnTo>
                  <a:cubicBezTo>
                    <a:pt x="3684" y="9362"/>
                    <a:pt x="3728" y="9375"/>
                    <a:pt x="3774" y="9375"/>
                  </a:cubicBezTo>
                  <a:cubicBezTo>
                    <a:pt x="3863" y="9375"/>
                    <a:pt x="3957" y="9327"/>
                    <a:pt x="3995" y="9243"/>
                  </a:cubicBezTo>
                  <a:cubicBezTo>
                    <a:pt x="4237" y="9197"/>
                    <a:pt x="4168" y="8850"/>
                    <a:pt x="4179" y="8677"/>
                  </a:cubicBezTo>
                  <a:cubicBezTo>
                    <a:pt x="4549" y="8412"/>
                    <a:pt x="4214" y="7800"/>
                    <a:pt x="4260" y="7407"/>
                  </a:cubicBezTo>
                  <a:lnTo>
                    <a:pt x="4260" y="7407"/>
                  </a:lnTo>
                  <a:cubicBezTo>
                    <a:pt x="4299" y="7504"/>
                    <a:pt x="4396" y="7558"/>
                    <a:pt x="4493" y="7558"/>
                  </a:cubicBezTo>
                  <a:cubicBezTo>
                    <a:pt x="4570" y="7558"/>
                    <a:pt x="4648" y="7525"/>
                    <a:pt x="4699" y="7454"/>
                  </a:cubicBezTo>
                  <a:cubicBezTo>
                    <a:pt x="4748" y="7524"/>
                    <a:pt x="4841" y="7569"/>
                    <a:pt x="4933" y="7569"/>
                  </a:cubicBezTo>
                  <a:cubicBezTo>
                    <a:pt x="4990" y="7569"/>
                    <a:pt x="5047" y="7551"/>
                    <a:pt x="5091" y="7511"/>
                  </a:cubicBezTo>
                  <a:lnTo>
                    <a:pt x="5091" y="7511"/>
                  </a:lnTo>
                  <a:cubicBezTo>
                    <a:pt x="5068" y="7731"/>
                    <a:pt x="5034" y="7996"/>
                    <a:pt x="5137" y="8204"/>
                  </a:cubicBezTo>
                  <a:cubicBezTo>
                    <a:pt x="5171" y="8298"/>
                    <a:pt x="5263" y="8353"/>
                    <a:pt x="5355" y="8353"/>
                  </a:cubicBezTo>
                  <a:cubicBezTo>
                    <a:pt x="5421" y="8353"/>
                    <a:pt x="5486" y="8324"/>
                    <a:pt x="5530" y="8262"/>
                  </a:cubicBezTo>
                  <a:cubicBezTo>
                    <a:pt x="5530" y="8407"/>
                    <a:pt x="5648" y="8507"/>
                    <a:pt x="5767" y="8507"/>
                  </a:cubicBezTo>
                  <a:cubicBezTo>
                    <a:pt x="5818" y="8507"/>
                    <a:pt x="5869" y="8488"/>
                    <a:pt x="5911" y="8446"/>
                  </a:cubicBezTo>
                  <a:cubicBezTo>
                    <a:pt x="5942" y="8625"/>
                    <a:pt x="6089" y="8873"/>
                    <a:pt x="6213" y="8873"/>
                  </a:cubicBezTo>
                  <a:cubicBezTo>
                    <a:pt x="6273" y="8873"/>
                    <a:pt x="6327" y="8816"/>
                    <a:pt x="6361" y="8666"/>
                  </a:cubicBezTo>
                  <a:cubicBezTo>
                    <a:pt x="6280" y="8469"/>
                    <a:pt x="6292" y="8135"/>
                    <a:pt x="6049" y="8088"/>
                  </a:cubicBezTo>
                  <a:lnTo>
                    <a:pt x="6049" y="8065"/>
                  </a:lnTo>
                  <a:cubicBezTo>
                    <a:pt x="6222" y="7892"/>
                    <a:pt x="6257" y="7604"/>
                    <a:pt x="6338" y="7384"/>
                  </a:cubicBezTo>
                  <a:cubicBezTo>
                    <a:pt x="6396" y="7516"/>
                    <a:pt x="6461" y="7566"/>
                    <a:pt x="6519" y="7566"/>
                  </a:cubicBezTo>
                  <a:cubicBezTo>
                    <a:pt x="6645" y="7566"/>
                    <a:pt x="6743" y="7331"/>
                    <a:pt x="6696" y="7165"/>
                  </a:cubicBezTo>
                  <a:cubicBezTo>
                    <a:pt x="6696" y="7038"/>
                    <a:pt x="6742" y="6796"/>
                    <a:pt x="6534" y="6773"/>
                  </a:cubicBezTo>
                  <a:cubicBezTo>
                    <a:pt x="6524" y="6662"/>
                    <a:pt x="6487" y="6410"/>
                    <a:pt x="6316" y="6410"/>
                  </a:cubicBezTo>
                  <a:cubicBezTo>
                    <a:pt x="6292" y="6410"/>
                    <a:pt x="6264" y="6415"/>
                    <a:pt x="6234" y="6426"/>
                  </a:cubicBezTo>
                  <a:cubicBezTo>
                    <a:pt x="6419" y="5815"/>
                    <a:pt x="6546" y="5145"/>
                    <a:pt x="6534" y="4522"/>
                  </a:cubicBezTo>
                  <a:cubicBezTo>
                    <a:pt x="6938" y="4233"/>
                    <a:pt x="6661" y="3621"/>
                    <a:pt x="6476" y="3310"/>
                  </a:cubicBezTo>
                  <a:cubicBezTo>
                    <a:pt x="6476" y="3287"/>
                    <a:pt x="6488" y="3252"/>
                    <a:pt x="6511" y="3229"/>
                  </a:cubicBezTo>
                  <a:cubicBezTo>
                    <a:pt x="6776" y="3218"/>
                    <a:pt x="6869" y="2952"/>
                    <a:pt x="6915" y="2710"/>
                  </a:cubicBezTo>
                  <a:cubicBezTo>
                    <a:pt x="7042" y="2710"/>
                    <a:pt x="7157" y="2583"/>
                    <a:pt x="7146" y="2444"/>
                  </a:cubicBezTo>
                  <a:lnTo>
                    <a:pt x="7146" y="2444"/>
                  </a:lnTo>
                  <a:cubicBezTo>
                    <a:pt x="7157" y="2451"/>
                    <a:pt x="7168" y="2454"/>
                    <a:pt x="7181" y="2454"/>
                  </a:cubicBezTo>
                  <a:cubicBezTo>
                    <a:pt x="7209" y="2454"/>
                    <a:pt x="7241" y="2441"/>
                    <a:pt x="7273" y="2433"/>
                  </a:cubicBezTo>
                  <a:cubicBezTo>
                    <a:pt x="7374" y="2503"/>
                    <a:pt x="7454" y="2534"/>
                    <a:pt x="7515" y="2534"/>
                  </a:cubicBezTo>
                  <a:cubicBezTo>
                    <a:pt x="7907" y="2534"/>
                    <a:pt x="7554" y="1282"/>
                    <a:pt x="7434" y="1082"/>
                  </a:cubicBezTo>
                  <a:cubicBezTo>
                    <a:pt x="7327" y="972"/>
                    <a:pt x="7235" y="926"/>
                    <a:pt x="7161" y="926"/>
                  </a:cubicBezTo>
                  <a:cubicBezTo>
                    <a:pt x="6935" y="926"/>
                    <a:pt x="6879" y="1352"/>
                    <a:pt x="7053" y="1613"/>
                  </a:cubicBezTo>
                  <a:cubicBezTo>
                    <a:pt x="6993" y="1565"/>
                    <a:pt x="6940" y="1544"/>
                    <a:pt x="6894" y="1544"/>
                  </a:cubicBezTo>
                  <a:cubicBezTo>
                    <a:pt x="6721" y="1544"/>
                    <a:pt x="6647" y="1835"/>
                    <a:pt x="6638" y="2017"/>
                  </a:cubicBezTo>
                  <a:cubicBezTo>
                    <a:pt x="6523" y="2086"/>
                    <a:pt x="6523" y="2236"/>
                    <a:pt x="6511" y="2363"/>
                  </a:cubicBezTo>
                  <a:cubicBezTo>
                    <a:pt x="6520" y="2263"/>
                    <a:pt x="6428" y="2155"/>
                    <a:pt x="6331" y="2155"/>
                  </a:cubicBezTo>
                  <a:cubicBezTo>
                    <a:pt x="6306" y="2155"/>
                    <a:pt x="6281" y="2162"/>
                    <a:pt x="6257" y="2179"/>
                  </a:cubicBezTo>
                  <a:lnTo>
                    <a:pt x="6257" y="2121"/>
                  </a:lnTo>
                  <a:cubicBezTo>
                    <a:pt x="6707" y="1832"/>
                    <a:pt x="5934" y="1325"/>
                    <a:pt x="6130" y="921"/>
                  </a:cubicBezTo>
                  <a:lnTo>
                    <a:pt x="6130" y="216"/>
                  </a:lnTo>
                  <a:cubicBezTo>
                    <a:pt x="6137" y="74"/>
                    <a:pt x="6023" y="0"/>
                    <a:pt x="5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2"/>
            <p:cNvSpPr/>
            <p:nvPr/>
          </p:nvSpPr>
          <p:spPr>
            <a:xfrm>
              <a:off x="2381925" y="2907200"/>
              <a:ext cx="30275" cy="70350"/>
            </a:xfrm>
            <a:custGeom>
              <a:avLst/>
              <a:gdLst/>
              <a:ahLst/>
              <a:cxnLst/>
              <a:rect l="l" t="t" r="r" b="b"/>
              <a:pathLst>
                <a:path w="1211" h="2814" extrusionOk="0">
                  <a:moveTo>
                    <a:pt x="362" y="1"/>
                  </a:moveTo>
                  <a:cubicBezTo>
                    <a:pt x="225" y="1"/>
                    <a:pt x="118" y="151"/>
                    <a:pt x="183" y="292"/>
                  </a:cubicBezTo>
                  <a:cubicBezTo>
                    <a:pt x="241" y="430"/>
                    <a:pt x="275" y="580"/>
                    <a:pt x="299" y="730"/>
                  </a:cubicBezTo>
                  <a:cubicBezTo>
                    <a:pt x="277" y="724"/>
                    <a:pt x="257" y="721"/>
                    <a:pt x="239" y="721"/>
                  </a:cubicBezTo>
                  <a:cubicBezTo>
                    <a:pt x="1" y="721"/>
                    <a:pt x="21" y="1246"/>
                    <a:pt x="160" y="1354"/>
                  </a:cubicBezTo>
                  <a:cubicBezTo>
                    <a:pt x="206" y="1665"/>
                    <a:pt x="125" y="1700"/>
                    <a:pt x="252" y="2046"/>
                  </a:cubicBezTo>
                  <a:cubicBezTo>
                    <a:pt x="297" y="2190"/>
                    <a:pt x="298" y="2324"/>
                    <a:pt x="452" y="2324"/>
                  </a:cubicBezTo>
                  <a:cubicBezTo>
                    <a:pt x="458" y="2324"/>
                    <a:pt x="465" y="2324"/>
                    <a:pt x="472" y="2323"/>
                  </a:cubicBezTo>
                  <a:cubicBezTo>
                    <a:pt x="524" y="2525"/>
                    <a:pt x="724" y="2814"/>
                    <a:pt x="923" y="2814"/>
                  </a:cubicBezTo>
                  <a:cubicBezTo>
                    <a:pt x="986" y="2814"/>
                    <a:pt x="1048" y="2785"/>
                    <a:pt x="1106" y="2716"/>
                  </a:cubicBezTo>
                  <a:cubicBezTo>
                    <a:pt x="1164" y="2623"/>
                    <a:pt x="1141" y="2519"/>
                    <a:pt x="1060" y="2450"/>
                  </a:cubicBezTo>
                  <a:cubicBezTo>
                    <a:pt x="818" y="2277"/>
                    <a:pt x="795" y="2023"/>
                    <a:pt x="691" y="1792"/>
                  </a:cubicBezTo>
                  <a:cubicBezTo>
                    <a:pt x="806" y="1342"/>
                    <a:pt x="1118" y="1469"/>
                    <a:pt x="1210" y="1215"/>
                  </a:cubicBezTo>
                  <a:cubicBezTo>
                    <a:pt x="1210" y="1071"/>
                    <a:pt x="1087" y="1042"/>
                    <a:pt x="955" y="1042"/>
                  </a:cubicBezTo>
                  <a:cubicBezTo>
                    <a:pt x="869" y="1042"/>
                    <a:pt x="778" y="1054"/>
                    <a:pt x="717" y="1054"/>
                  </a:cubicBezTo>
                  <a:cubicBezTo>
                    <a:pt x="707" y="1054"/>
                    <a:pt x="699" y="1054"/>
                    <a:pt x="691" y="1053"/>
                  </a:cubicBezTo>
                  <a:cubicBezTo>
                    <a:pt x="679" y="823"/>
                    <a:pt x="749" y="176"/>
                    <a:pt x="391" y="3"/>
                  </a:cubicBezTo>
                  <a:cubicBezTo>
                    <a:pt x="381" y="2"/>
                    <a:pt x="372" y="1"/>
                    <a:pt x="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2"/>
            <p:cNvSpPr/>
            <p:nvPr/>
          </p:nvSpPr>
          <p:spPr>
            <a:xfrm>
              <a:off x="2401675" y="2920500"/>
              <a:ext cx="12775" cy="9900"/>
            </a:xfrm>
            <a:custGeom>
              <a:avLst/>
              <a:gdLst/>
              <a:ahLst/>
              <a:cxnLst/>
              <a:rect l="l" t="t" r="r" b="b"/>
              <a:pathLst>
                <a:path w="511" h="396" extrusionOk="0">
                  <a:moveTo>
                    <a:pt x="331" y="0"/>
                  </a:moveTo>
                  <a:cubicBezTo>
                    <a:pt x="269" y="0"/>
                    <a:pt x="207" y="29"/>
                    <a:pt x="178" y="83"/>
                  </a:cubicBezTo>
                  <a:cubicBezTo>
                    <a:pt x="0" y="239"/>
                    <a:pt x="173" y="396"/>
                    <a:pt x="326" y="396"/>
                  </a:cubicBezTo>
                  <a:cubicBezTo>
                    <a:pt x="422" y="396"/>
                    <a:pt x="510" y="335"/>
                    <a:pt x="501" y="175"/>
                  </a:cubicBezTo>
                  <a:cubicBezTo>
                    <a:pt x="501" y="55"/>
                    <a:pt x="416" y="0"/>
                    <a:pt x="3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2"/>
            <p:cNvSpPr/>
            <p:nvPr/>
          </p:nvSpPr>
          <p:spPr>
            <a:xfrm>
              <a:off x="2285500" y="3109550"/>
              <a:ext cx="32050" cy="71000"/>
            </a:xfrm>
            <a:custGeom>
              <a:avLst/>
              <a:gdLst/>
              <a:ahLst/>
              <a:cxnLst/>
              <a:rect l="l" t="t" r="r" b="b"/>
              <a:pathLst>
                <a:path w="1282" h="2840" extrusionOk="0">
                  <a:moveTo>
                    <a:pt x="266" y="0"/>
                  </a:moveTo>
                  <a:cubicBezTo>
                    <a:pt x="0" y="312"/>
                    <a:pt x="508" y="612"/>
                    <a:pt x="450" y="1074"/>
                  </a:cubicBezTo>
                  <a:cubicBezTo>
                    <a:pt x="393" y="1097"/>
                    <a:pt x="300" y="1201"/>
                    <a:pt x="300" y="1236"/>
                  </a:cubicBezTo>
                  <a:cubicBezTo>
                    <a:pt x="243" y="1455"/>
                    <a:pt x="300" y="1928"/>
                    <a:pt x="208" y="2147"/>
                  </a:cubicBezTo>
                  <a:cubicBezTo>
                    <a:pt x="57" y="2360"/>
                    <a:pt x="172" y="2840"/>
                    <a:pt x="396" y="2840"/>
                  </a:cubicBezTo>
                  <a:cubicBezTo>
                    <a:pt x="464" y="2840"/>
                    <a:pt x="541" y="2797"/>
                    <a:pt x="623" y="2690"/>
                  </a:cubicBezTo>
                  <a:cubicBezTo>
                    <a:pt x="877" y="2078"/>
                    <a:pt x="1281" y="0"/>
                    <a:pt x="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2"/>
            <p:cNvSpPr/>
            <p:nvPr/>
          </p:nvSpPr>
          <p:spPr>
            <a:xfrm>
              <a:off x="2348200" y="3098950"/>
              <a:ext cx="40950" cy="77650"/>
            </a:xfrm>
            <a:custGeom>
              <a:avLst/>
              <a:gdLst/>
              <a:ahLst/>
              <a:cxnLst/>
              <a:rect l="l" t="t" r="r" b="b"/>
              <a:pathLst>
                <a:path w="1638" h="3106" extrusionOk="0">
                  <a:moveTo>
                    <a:pt x="942" y="1"/>
                  </a:moveTo>
                  <a:cubicBezTo>
                    <a:pt x="648" y="1"/>
                    <a:pt x="763" y="1441"/>
                    <a:pt x="724" y="1683"/>
                  </a:cubicBezTo>
                  <a:cubicBezTo>
                    <a:pt x="493" y="1937"/>
                    <a:pt x="8" y="2398"/>
                    <a:pt x="159" y="2675"/>
                  </a:cubicBezTo>
                  <a:cubicBezTo>
                    <a:pt x="0" y="2814"/>
                    <a:pt x="29" y="3105"/>
                    <a:pt x="222" y="3105"/>
                  </a:cubicBezTo>
                  <a:cubicBezTo>
                    <a:pt x="254" y="3105"/>
                    <a:pt x="291" y="3097"/>
                    <a:pt x="332" y="3079"/>
                  </a:cubicBezTo>
                  <a:cubicBezTo>
                    <a:pt x="609" y="2895"/>
                    <a:pt x="482" y="2641"/>
                    <a:pt x="643" y="2410"/>
                  </a:cubicBezTo>
                  <a:cubicBezTo>
                    <a:pt x="660" y="2411"/>
                    <a:pt x="677" y="2411"/>
                    <a:pt x="693" y="2411"/>
                  </a:cubicBezTo>
                  <a:cubicBezTo>
                    <a:pt x="1638" y="2411"/>
                    <a:pt x="1027" y="783"/>
                    <a:pt x="1163" y="182"/>
                  </a:cubicBezTo>
                  <a:cubicBezTo>
                    <a:pt x="1071" y="55"/>
                    <a:pt x="999" y="1"/>
                    <a:pt x="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2"/>
            <p:cNvSpPr/>
            <p:nvPr/>
          </p:nvSpPr>
          <p:spPr>
            <a:xfrm>
              <a:off x="2386775" y="3114750"/>
              <a:ext cx="61325" cy="64350"/>
            </a:xfrm>
            <a:custGeom>
              <a:avLst/>
              <a:gdLst/>
              <a:ahLst/>
              <a:cxnLst/>
              <a:rect l="l" t="t" r="r" b="b"/>
              <a:pathLst>
                <a:path w="2453" h="2574" extrusionOk="0">
                  <a:moveTo>
                    <a:pt x="1305" y="0"/>
                  </a:moveTo>
                  <a:cubicBezTo>
                    <a:pt x="924" y="81"/>
                    <a:pt x="1074" y="658"/>
                    <a:pt x="832" y="901"/>
                  </a:cubicBezTo>
                  <a:cubicBezTo>
                    <a:pt x="804" y="894"/>
                    <a:pt x="777" y="890"/>
                    <a:pt x="751" y="890"/>
                  </a:cubicBezTo>
                  <a:cubicBezTo>
                    <a:pt x="437" y="890"/>
                    <a:pt x="293" y="1381"/>
                    <a:pt x="485" y="1605"/>
                  </a:cubicBezTo>
                  <a:cubicBezTo>
                    <a:pt x="324" y="1824"/>
                    <a:pt x="151" y="2043"/>
                    <a:pt x="1" y="2251"/>
                  </a:cubicBezTo>
                  <a:cubicBezTo>
                    <a:pt x="3" y="2481"/>
                    <a:pt x="62" y="2574"/>
                    <a:pt x="152" y="2574"/>
                  </a:cubicBezTo>
                  <a:cubicBezTo>
                    <a:pt x="475" y="2574"/>
                    <a:pt x="1205" y="1407"/>
                    <a:pt x="1259" y="1154"/>
                  </a:cubicBezTo>
                  <a:cubicBezTo>
                    <a:pt x="1315" y="1263"/>
                    <a:pt x="1391" y="1307"/>
                    <a:pt x="1477" y="1307"/>
                  </a:cubicBezTo>
                  <a:cubicBezTo>
                    <a:pt x="1871" y="1307"/>
                    <a:pt x="2452" y="359"/>
                    <a:pt x="2059" y="359"/>
                  </a:cubicBezTo>
                  <a:cubicBezTo>
                    <a:pt x="2011" y="359"/>
                    <a:pt x="1949" y="373"/>
                    <a:pt x="1871" y="404"/>
                  </a:cubicBezTo>
                  <a:cubicBezTo>
                    <a:pt x="1697" y="658"/>
                    <a:pt x="1559" y="901"/>
                    <a:pt x="1305" y="970"/>
                  </a:cubicBezTo>
                  <a:cubicBezTo>
                    <a:pt x="1316" y="866"/>
                    <a:pt x="1328" y="774"/>
                    <a:pt x="1328" y="670"/>
                  </a:cubicBezTo>
                  <a:cubicBezTo>
                    <a:pt x="1524" y="497"/>
                    <a:pt x="1674" y="35"/>
                    <a:pt x="13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2"/>
            <p:cNvSpPr/>
            <p:nvPr/>
          </p:nvSpPr>
          <p:spPr>
            <a:xfrm>
              <a:off x="2204650" y="3091900"/>
              <a:ext cx="38550" cy="45475"/>
            </a:xfrm>
            <a:custGeom>
              <a:avLst/>
              <a:gdLst/>
              <a:ahLst/>
              <a:cxnLst/>
              <a:rect l="l" t="t" r="r" b="b"/>
              <a:pathLst>
                <a:path w="1542" h="1819" extrusionOk="0">
                  <a:moveTo>
                    <a:pt x="171" y="0"/>
                  </a:moveTo>
                  <a:cubicBezTo>
                    <a:pt x="37" y="0"/>
                    <a:pt x="0" y="289"/>
                    <a:pt x="245" y="1007"/>
                  </a:cubicBezTo>
                  <a:cubicBezTo>
                    <a:pt x="341" y="1220"/>
                    <a:pt x="407" y="1662"/>
                    <a:pt x="673" y="1662"/>
                  </a:cubicBezTo>
                  <a:cubicBezTo>
                    <a:pt x="694" y="1662"/>
                    <a:pt x="717" y="1659"/>
                    <a:pt x="741" y="1653"/>
                  </a:cubicBezTo>
                  <a:cubicBezTo>
                    <a:pt x="780" y="1776"/>
                    <a:pt x="843" y="1819"/>
                    <a:pt x="915" y="1819"/>
                  </a:cubicBezTo>
                  <a:cubicBezTo>
                    <a:pt x="1032" y="1819"/>
                    <a:pt x="1172" y="1706"/>
                    <a:pt x="1272" y="1641"/>
                  </a:cubicBezTo>
                  <a:cubicBezTo>
                    <a:pt x="1542" y="1548"/>
                    <a:pt x="1373" y="1249"/>
                    <a:pt x="1159" y="1249"/>
                  </a:cubicBezTo>
                  <a:cubicBezTo>
                    <a:pt x="1136" y="1249"/>
                    <a:pt x="1111" y="1252"/>
                    <a:pt x="1087" y="1261"/>
                  </a:cubicBezTo>
                  <a:cubicBezTo>
                    <a:pt x="1018" y="1157"/>
                    <a:pt x="903" y="1110"/>
                    <a:pt x="787" y="1110"/>
                  </a:cubicBezTo>
                  <a:cubicBezTo>
                    <a:pt x="671" y="465"/>
                    <a:pt x="342" y="0"/>
                    <a:pt x="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2"/>
            <p:cNvSpPr/>
            <p:nvPr/>
          </p:nvSpPr>
          <p:spPr>
            <a:xfrm>
              <a:off x="2214500" y="3132625"/>
              <a:ext cx="39275" cy="64825"/>
            </a:xfrm>
            <a:custGeom>
              <a:avLst/>
              <a:gdLst/>
              <a:ahLst/>
              <a:cxnLst/>
              <a:rect l="l" t="t" r="r" b="b"/>
              <a:pathLst>
                <a:path w="1571" h="2593" extrusionOk="0">
                  <a:moveTo>
                    <a:pt x="1143" y="1"/>
                  </a:moveTo>
                  <a:cubicBezTo>
                    <a:pt x="682" y="70"/>
                    <a:pt x="936" y="751"/>
                    <a:pt x="832" y="1063"/>
                  </a:cubicBezTo>
                  <a:cubicBezTo>
                    <a:pt x="798" y="1040"/>
                    <a:pt x="759" y="1030"/>
                    <a:pt x="720" y="1030"/>
                  </a:cubicBezTo>
                  <a:cubicBezTo>
                    <a:pt x="599" y="1030"/>
                    <a:pt x="474" y="1128"/>
                    <a:pt x="474" y="1259"/>
                  </a:cubicBezTo>
                  <a:cubicBezTo>
                    <a:pt x="543" y="1651"/>
                    <a:pt x="1" y="2298"/>
                    <a:pt x="358" y="2586"/>
                  </a:cubicBezTo>
                  <a:cubicBezTo>
                    <a:pt x="378" y="2590"/>
                    <a:pt x="397" y="2592"/>
                    <a:pt x="415" y="2592"/>
                  </a:cubicBezTo>
                  <a:cubicBezTo>
                    <a:pt x="649" y="2592"/>
                    <a:pt x="666" y="2250"/>
                    <a:pt x="762" y="2067"/>
                  </a:cubicBezTo>
                  <a:cubicBezTo>
                    <a:pt x="857" y="2167"/>
                    <a:pt x="938" y="2208"/>
                    <a:pt x="1007" y="2208"/>
                  </a:cubicBezTo>
                  <a:cubicBezTo>
                    <a:pt x="1272" y="2208"/>
                    <a:pt x="1356" y="1585"/>
                    <a:pt x="1374" y="1282"/>
                  </a:cubicBezTo>
                  <a:cubicBezTo>
                    <a:pt x="1570" y="1097"/>
                    <a:pt x="1524" y="832"/>
                    <a:pt x="1443" y="636"/>
                  </a:cubicBezTo>
                  <a:cubicBezTo>
                    <a:pt x="1340" y="416"/>
                    <a:pt x="1501" y="12"/>
                    <a:pt x="11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2"/>
            <p:cNvSpPr/>
            <p:nvPr/>
          </p:nvSpPr>
          <p:spPr>
            <a:xfrm>
              <a:off x="2153925" y="2838875"/>
              <a:ext cx="100725" cy="314950"/>
            </a:xfrm>
            <a:custGeom>
              <a:avLst/>
              <a:gdLst/>
              <a:ahLst/>
              <a:cxnLst/>
              <a:rect l="l" t="t" r="r" b="b"/>
              <a:pathLst>
                <a:path w="4029" h="12598" extrusionOk="0">
                  <a:moveTo>
                    <a:pt x="2008" y="1"/>
                  </a:moveTo>
                  <a:cubicBezTo>
                    <a:pt x="1858" y="1"/>
                    <a:pt x="1754" y="104"/>
                    <a:pt x="1754" y="254"/>
                  </a:cubicBezTo>
                  <a:cubicBezTo>
                    <a:pt x="1847" y="843"/>
                    <a:pt x="1535" y="1963"/>
                    <a:pt x="2216" y="2055"/>
                  </a:cubicBezTo>
                  <a:cubicBezTo>
                    <a:pt x="2204" y="2136"/>
                    <a:pt x="2262" y="2240"/>
                    <a:pt x="2354" y="2286"/>
                  </a:cubicBezTo>
                  <a:cubicBezTo>
                    <a:pt x="2366" y="2736"/>
                    <a:pt x="2020" y="3325"/>
                    <a:pt x="2297" y="3717"/>
                  </a:cubicBezTo>
                  <a:lnTo>
                    <a:pt x="2297" y="3775"/>
                  </a:lnTo>
                  <a:cubicBezTo>
                    <a:pt x="2112" y="4214"/>
                    <a:pt x="2239" y="4779"/>
                    <a:pt x="2193" y="5264"/>
                  </a:cubicBezTo>
                  <a:cubicBezTo>
                    <a:pt x="1962" y="5368"/>
                    <a:pt x="2077" y="5691"/>
                    <a:pt x="2031" y="5887"/>
                  </a:cubicBezTo>
                  <a:cubicBezTo>
                    <a:pt x="1927" y="6014"/>
                    <a:pt x="1800" y="6349"/>
                    <a:pt x="1800" y="6522"/>
                  </a:cubicBezTo>
                  <a:cubicBezTo>
                    <a:pt x="1823" y="6580"/>
                    <a:pt x="1881" y="6730"/>
                    <a:pt x="1904" y="6788"/>
                  </a:cubicBezTo>
                  <a:cubicBezTo>
                    <a:pt x="1858" y="7249"/>
                    <a:pt x="1789" y="7711"/>
                    <a:pt x="1800" y="8173"/>
                  </a:cubicBezTo>
                  <a:cubicBezTo>
                    <a:pt x="1811" y="8293"/>
                    <a:pt x="1882" y="8343"/>
                    <a:pt x="1959" y="8343"/>
                  </a:cubicBezTo>
                  <a:cubicBezTo>
                    <a:pt x="2045" y="8343"/>
                    <a:pt x="2139" y="8281"/>
                    <a:pt x="2170" y="8184"/>
                  </a:cubicBezTo>
                  <a:lnTo>
                    <a:pt x="2170" y="8184"/>
                  </a:lnTo>
                  <a:cubicBezTo>
                    <a:pt x="2158" y="8346"/>
                    <a:pt x="2147" y="8496"/>
                    <a:pt x="2112" y="8646"/>
                  </a:cubicBezTo>
                  <a:cubicBezTo>
                    <a:pt x="1858" y="8692"/>
                    <a:pt x="1800" y="9015"/>
                    <a:pt x="1777" y="9258"/>
                  </a:cubicBezTo>
                  <a:cubicBezTo>
                    <a:pt x="1754" y="9246"/>
                    <a:pt x="1728" y="9240"/>
                    <a:pt x="1702" y="9240"/>
                  </a:cubicBezTo>
                  <a:cubicBezTo>
                    <a:pt x="1676" y="9240"/>
                    <a:pt x="1650" y="9246"/>
                    <a:pt x="1627" y="9258"/>
                  </a:cubicBezTo>
                  <a:cubicBezTo>
                    <a:pt x="1503" y="9125"/>
                    <a:pt x="1413" y="9069"/>
                    <a:pt x="1349" y="9069"/>
                  </a:cubicBezTo>
                  <a:cubicBezTo>
                    <a:pt x="1034" y="9069"/>
                    <a:pt x="1348" y="10428"/>
                    <a:pt x="1223" y="10677"/>
                  </a:cubicBezTo>
                  <a:cubicBezTo>
                    <a:pt x="1151" y="10516"/>
                    <a:pt x="1072" y="10453"/>
                    <a:pt x="999" y="10453"/>
                  </a:cubicBezTo>
                  <a:cubicBezTo>
                    <a:pt x="825" y="10453"/>
                    <a:pt x="685" y="10807"/>
                    <a:pt x="750" y="11058"/>
                  </a:cubicBezTo>
                  <a:lnTo>
                    <a:pt x="635" y="11058"/>
                  </a:lnTo>
                  <a:cubicBezTo>
                    <a:pt x="540" y="10942"/>
                    <a:pt x="465" y="10894"/>
                    <a:pt x="404" y="10894"/>
                  </a:cubicBezTo>
                  <a:cubicBezTo>
                    <a:pt x="176" y="10894"/>
                    <a:pt x="164" y="11571"/>
                    <a:pt x="173" y="11809"/>
                  </a:cubicBezTo>
                  <a:cubicBezTo>
                    <a:pt x="18" y="11963"/>
                    <a:pt x="1" y="12574"/>
                    <a:pt x="294" y="12574"/>
                  </a:cubicBezTo>
                  <a:cubicBezTo>
                    <a:pt x="307" y="12574"/>
                    <a:pt x="320" y="12573"/>
                    <a:pt x="334" y="12570"/>
                  </a:cubicBezTo>
                  <a:cubicBezTo>
                    <a:pt x="374" y="12589"/>
                    <a:pt x="409" y="12598"/>
                    <a:pt x="441" y="12598"/>
                  </a:cubicBezTo>
                  <a:cubicBezTo>
                    <a:pt x="622" y="12598"/>
                    <a:pt x="681" y="12322"/>
                    <a:pt x="681" y="12155"/>
                  </a:cubicBezTo>
                  <a:lnTo>
                    <a:pt x="692" y="12143"/>
                  </a:lnTo>
                  <a:cubicBezTo>
                    <a:pt x="761" y="12182"/>
                    <a:pt x="821" y="12200"/>
                    <a:pt x="872" y="12200"/>
                  </a:cubicBezTo>
                  <a:cubicBezTo>
                    <a:pt x="1218" y="12200"/>
                    <a:pt x="1203" y="11420"/>
                    <a:pt x="1223" y="11139"/>
                  </a:cubicBezTo>
                  <a:cubicBezTo>
                    <a:pt x="1313" y="11196"/>
                    <a:pt x="1390" y="11222"/>
                    <a:pt x="1455" y="11222"/>
                  </a:cubicBezTo>
                  <a:cubicBezTo>
                    <a:pt x="1876" y="11222"/>
                    <a:pt x="1821" y="10169"/>
                    <a:pt x="1731" y="9869"/>
                  </a:cubicBezTo>
                  <a:lnTo>
                    <a:pt x="1731" y="9869"/>
                  </a:lnTo>
                  <a:cubicBezTo>
                    <a:pt x="1751" y="9880"/>
                    <a:pt x="1770" y="9884"/>
                    <a:pt x="1788" y="9884"/>
                  </a:cubicBezTo>
                  <a:cubicBezTo>
                    <a:pt x="1851" y="9884"/>
                    <a:pt x="1895" y="9826"/>
                    <a:pt x="1904" y="9754"/>
                  </a:cubicBezTo>
                  <a:lnTo>
                    <a:pt x="1904" y="9639"/>
                  </a:lnTo>
                  <a:cubicBezTo>
                    <a:pt x="1947" y="9658"/>
                    <a:pt x="1983" y="9667"/>
                    <a:pt x="2015" y="9667"/>
                  </a:cubicBezTo>
                  <a:cubicBezTo>
                    <a:pt x="2205" y="9667"/>
                    <a:pt x="2211" y="9345"/>
                    <a:pt x="2251" y="9177"/>
                  </a:cubicBezTo>
                  <a:cubicBezTo>
                    <a:pt x="2292" y="9233"/>
                    <a:pt x="2360" y="9263"/>
                    <a:pt x="2427" y="9263"/>
                  </a:cubicBezTo>
                  <a:cubicBezTo>
                    <a:pt x="2471" y="9263"/>
                    <a:pt x="2514" y="9250"/>
                    <a:pt x="2551" y="9223"/>
                  </a:cubicBezTo>
                  <a:cubicBezTo>
                    <a:pt x="2551" y="9258"/>
                    <a:pt x="2551" y="9269"/>
                    <a:pt x="2562" y="9292"/>
                  </a:cubicBezTo>
                  <a:cubicBezTo>
                    <a:pt x="2172" y="9535"/>
                    <a:pt x="2416" y="9814"/>
                    <a:pt x="2666" y="9814"/>
                  </a:cubicBezTo>
                  <a:cubicBezTo>
                    <a:pt x="2868" y="9814"/>
                    <a:pt x="3073" y="9633"/>
                    <a:pt x="2955" y="9108"/>
                  </a:cubicBezTo>
                  <a:cubicBezTo>
                    <a:pt x="3001" y="9073"/>
                    <a:pt x="3024" y="9050"/>
                    <a:pt x="3070" y="9015"/>
                  </a:cubicBezTo>
                  <a:lnTo>
                    <a:pt x="3070" y="9015"/>
                  </a:lnTo>
                  <a:cubicBezTo>
                    <a:pt x="3035" y="9592"/>
                    <a:pt x="2851" y="10146"/>
                    <a:pt x="2793" y="10724"/>
                  </a:cubicBezTo>
                  <a:cubicBezTo>
                    <a:pt x="2870" y="10878"/>
                    <a:pt x="2940" y="10942"/>
                    <a:pt x="3003" y="10942"/>
                  </a:cubicBezTo>
                  <a:cubicBezTo>
                    <a:pt x="3270" y="10942"/>
                    <a:pt x="3409" y="9803"/>
                    <a:pt x="3428" y="9569"/>
                  </a:cubicBezTo>
                  <a:cubicBezTo>
                    <a:pt x="3484" y="9633"/>
                    <a:pt x="3542" y="9659"/>
                    <a:pt x="3597" y="9659"/>
                  </a:cubicBezTo>
                  <a:cubicBezTo>
                    <a:pt x="3841" y="9659"/>
                    <a:pt x="4029" y="9153"/>
                    <a:pt x="3709" y="9153"/>
                  </a:cubicBezTo>
                  <a:cubicBezTo>
                    <a:pt x="3681" y="9153"/>
                    <a:pt x="3649" y="9157"/>
                    <a:pt x="3613" y="9165"/>
                  </a:cubicBezTo>
                  <a:cubicBezTo>
                    <a:pt x="3543" y="9004"/>
                    <a:pt x="3520" y="8819"/>
                    <a:pt x="3359" y="8715"/>
                  </a:cubicBezTo>
                  <a:cubicBezTo>
                    <a:pt x="3808" y="8473"/>
                    <a:pt x="3636" y="8270"/>
                    <a:pt x="3368" y="8270"/>
                  </a:cubicBezTo>
                  <a:cubicBezTo>
                    <a:pt x="3203" y="8270"/>
                    <a:pt x="3000" y="8348"/>
                    <a:pt x="2885" y="8542"/>
                  </a:cubicBezTo>
                  <a:cubicBezTo>
                    <a:pt x="2851" y="8542"/>
                    <a:pt x="2816" y="8542"/>
                    <a:pt x="2770" y="8554"/>
                  </a:cubicBezTo>
                  <a:cubicBezTo>
                    <a:pt x="2735" y="8554"/>
                    <a:pt x="2724" y="8542"/>
                    <a:pt x="2701" y="8542"/>
                  </a:cubicBezTo>
                  <a:cubicBezTo>
                    <a:pt x="2758" y="8404"/>
                    <a:pt x="2851" y="8080"/>
                    <a:pt x="2655" y="8000"/>
                  </a:cubicBezTo>
                  <a:cubicBezTo>
                    <a:pt x="2672" y="7795"/>
                    <a:pt x="2608" y="7406"/>
                    <a:pt x="2430" y="7406"/>
                  </a:cubicBezTo>
                  <a:cubicBezTo>
                    <a:pt x="2377" y="7406"/>
                    <a:pt x="2313" y="7441"/>
                    <a:pt x="2239" y="7526"/>
                  </a:cubicBezTo>
                  <a:lnTo>
                    <a:pt x="2274" y="6961"/>
                  </a:lnTo>
                  <a:cubicBezTo>
                    <a:pt x="2493" y="6684"/>
                    <a:pt x="2470" y="6291"/>
                    <a:pt x="2504" y="5968"/>
                  </a:cubicBezTo>
                  <a:cubicBezTo>
                    <a:pt x="2770" y="5703"/>
                    <a:pt x="2608" y="5195"/>
                    <a:pt x="2655" y="4848"/>
                  </a:cubicBezTo>
                  <a:lnTo>
                    <a:pt x="2655" y="4848"/>
                  </a:lnTo>
                  <a:cubicBezTo>
                    <a:pt x="2662" y="5102"/>
                    <a:pt x="2942" y="5475"/>
                    <a:pt x="3166" y="5475"/>
                  </a:cubicBezTo>
                  <a:cubicBezTo>
                    <a:pt x="3268" y="5475"/>
                    <a:pt x="3358" y="5397"/>
                    <a:pt x="3405" y="5195"/>
                  </a:cubicBezTo>
                  <a:cubicBezTo>
                    <a:pt x="3378" y="4927"/>
                    <a:pt x="3247" y="4243"/>
                    <a:pt x="3002" y="4243"/>
                  </a:cubicBezTo>
                  <a:cubicBezTo>
                    <a:pt x="2931" y="4243"/>
                    <a:pt x="2850" y="4301"/>
                    <a:pt x="2758" y="4444"/>
                  </a:cubicBezTo>
                  <a:cubicBezTo>
                    <a:pt x="2712" y="4479"/>
                    <a:pt x="2678" y="4502"/>
                    <a:pt x="2655" y="4548"/>
                  </a:cubicBezTo>
                  <a:lnTo>
                    <a:pt x="2655" y="4421"/>
                  </a:lnTo>
                  <a:cubicBezTo>
                    <a:pt x="2989" y="4260"/>
                    <a:pt x="3255" y="3348"/>
                    <a:pt x="2839" y="3302"/>
                  </a:cubicBezTo>
                  <a:cubicBezTo>
                    <a:pt x="2943" y="2955"/>
                    <a:pt x="2897" y="2517"/>
                    <a:pt x="2851" y="2136"/>
                  </a:cubicBezTo>
                  <a:lnTo>
                    <a:pt x="2851" y="2136"/>
                  </a:lnTo>
                  <a:cubicBezTo>
                    <a:pt x="2927" y="2164"/>
                    <a:pt x="2989" y="2176"/>
                    <a:pt x="3039" y="2176"/>
                  </a:cubicBezTo>
                  <a:cubicBezTo>
                    <a:pt x="3402" y="2176"/>
                    <a:pt x="3118" y="1508"/>
                    <a:pt x="3128" y="1224"/>
                  </a:cubicBezTo>
                  <a:cubicBezTo>
                    <a:pt x="3128" y="1039"/>
                    <a:pt x="2986" y="967"/>
                    <a:pt x="2831" y="967"/>
                  </a:cubicBezTo>
                  <a:cubicBezTo>
                    <a:pt x="2675" y="967"/>
                    <a:pt x="2504" y="1039"/>
                    <a:pt x="2447" y="1143"/>
                  </a:cubicBezTo>
                  <a:cubicBezTo>
                    <a:pt x="2412" y="1039"/>
                    <a:pt x="2377" y="912"/>
                    <a:pt x="2274" y="855"/>
                  </a:cubicBezTo>
                  <a:cubicBezTo>
                    <a:pt x="2204" y="624"/>
                    <a:pt x="2401" y="35"/>
                    <a:pt x="2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2"/>
            <p:cNvSpPr/>
            <p:nvPr/>
          </p:nvSpPr>
          <p:spPr>
            <a:xfrm>
              <a:off x="2136375" y="3102425"/>
              <a:ext cx="21300" cy="33975"/>
            </a:xfrm>
            <a:custGeom>
              <a:avLst/>
              <a:gdLst/>
              <a:ahLst/>
              <a:cxnLst/>
              <a:rect l="l" t="t" r="r" b="b"/>
              <a:pathLst>
                <a:path w="852" h="1359" extrusionOk="0">
                  <a:moveTo>
                    <a:pt x="413" y="1174"/>
                  </a:moveTo>
                  <a:lnTo>
                    <a:pt x="309" y="1209"/>
                  </a:lnTo>
                  <a:lnTo>
                    <a:pt x="309" y="1174"/>
                  </a:lnTo>
                  <a:close/>
                  <a:moveTo>
                    <a:pt x="272" y="0"/>
                  </a:moveTo>
                  <a:cubicBezTo>
                    <a:pt x="0" y="0"/>
                    <a:pt x="41" y="1359"/>
                    <a:pt x="436" y="1359"/>
                  </a:cubicBezTo>
                  <a:cubicBezTo>
                    <a:pt x="852" y="1186"/>
                    <a:pt x="379" y="539"/>
                    <a:pt x="471" y="182"/>
                  </a:cubicBezTo>
                  <a:cubicBezTo>
                    <a:pt x="393" y="54"/>
                    <a:pt x="326"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2"/>
            <p:cNvSpPr/>
            <p:nvPr/>
          </p:nvSpPr>
          <p:spPr>
            <a:xfrm>
              <a:off x="2130250" y="3066325"/>
              <a:ext cx="12275" cy="31675"/>
            </a:xfrm>
            <a:custGeom>
              <a:avLst/>
              <a:gdLst/>
              <a:ahLst/>
              <a:cxnLst/>
              <a:rect l="l" t="t" r="r" b="b"/>
              <a:pathLst>
                <a:path w="491" h="1267" extrusionOk="0">
                  <a:moveTo>
                    <a:pt x="247" y="1"/>
                  </a:moveTo>
                  <a:cubicBezTo>
                    <a:pt x="124" y="1"/>
                    <a:pt x="0" y="131"/>
                    <a:pt x="35" y="391"/>
                  </a:cubicBezTo>
                  <a:cubicBezTo>
                    <a:pt x="23" y="587"/>
                    <a:pt x="69" y="968"/>
                    <a:pt x="69" y="979"/>
                  </a:cubicBezTo>
                  <a:cubicBezTo>
                    <a:pt x="38" y="1089"/>
                    <a:pt x="181" y="1267"/>
                    <a:pt x="302" y="1267"/>
                  </a:cubicBezTo>
                  <a:cubicBezTo>
                    <a:pt x="360" y="1267"/>
                    <a:pt x="413" y="1226"/>
                    <a:pt x="439" y="1118"/>
                  </a:cubicBezTo>
                  <a:cubicBezTo>
                    <a:pt x="439" y="1118"/>
                    <a:pt x="485" y="621"/>
                    <a:pt x="450" y="391"/>
                  </a:cubicBezTo>
                  <a:cubicBezTo>
                    <a:pt x="491" y="131"/>
                    <a:pt x="370"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2"/>
            <p:cNvSpPr/>
            <p:nvPr/>
          </p:nvSpPr>
          <p:spPr>
            <a:xfrm>
              <a:off x="2095900" y="2867150"/>
              <a:ext cx="86875" cy="192625"/>
            </a:xfrm>
            <a:custGeom>
              <a:avLst/>
              <a:gdLst/>
              <a:ahLst/>
              <a:cxnLst/>
              <a:rect l="l" t="t" r="r" b="b"/>
              <a:pathLst>
                <a:path w="3475" h="7705" extrusionOk="0">
                  <a:moveTo>
                    <a:pt x="2904" y="1"/>
                  </a:moveTo>
                  <a:cubicBezTo>
                    <a:pt x="2759" y="1"/>
                    <a:pt x="2615" y="93"/>
                    <a:pt x="2621" y="278"/>
                  </a:cubicBezTo>
                  <a:cubicBezTo>
                    <a:pt x="2621" y="924"/>
                    <a:pt x="2771" y="1559"/>
                    <a:pt x="2505" y="2182"/>
                  </a:cubicBezTo>
                  <a:cubicBezTo>
                    <a:pt x="2251" y="2378"/>
                    <a:pt x="2401" y="2817"/>
                    <a:pt x="2367" y="3106"/>
                  </a:cubicBezTo>
                  <a:cubicBezTo>
                    <a:pt x="2401" y="3233"/>
                    <a:pt x="2332" y="3429"/>
                    <a:pt x="2425" y="3533"/>
                  </a:cubicBezTo>
                  <a:cubicBezTo>
                    <a:pt x="2401" y="4168"/>
                    <a:pt x="2321" y="4837"/>
                    <a:pt x="2401" y="5437"/>
                  </a:cubicBezTo>
                  <a:cubicBezTo>
                    <a:pt x="2376" y="5429"/>
                    <a:pt x="2351" y="5425"/>
                    <a:pt x="2327" y="5425"/>
                  </a:cubicBezTo>
                  <a:cubicBezTo>
                    <a:pt x="2191" y="5425"/>
                    <a:pt x="2093" y="5555"/>
                    <a:pt x="2113" y="5703"/>
                  </a:cubicBezTo>
                  <a:cubicBezTo>
                    <a:pt x="2090" y="5622"/>
                    <a:pt x="2021" y="5564"/>
                    <a:pt x="1928" y="5564"/>
                  </a:cubicBezTo>
                  <a:cubicBezTo>
                    <a:pt x="1957" y="5300"/>
                    <a:pt x="1939" y="4674"/>
                    <a:pt x="1642" y="4674"/>
                  </a:cubicBezTo>
                  <a:cubicBezTo>
                    <a:pt x="1575" y="4674"/>
                    <a:pt x="1494" y="4705"/>
                    <a:pt x="1397" y="4779"/>
                  </a:cubicBezTo>
                  <a:cubicBezTo>
                    <a:pt x="1316" y="4671"/>
                    <a:pt x="1193" y="4535"/>
                    <a:pt x="1055" y="4535"/>
                  </a:cubicBezTo>
                  <a:cubicBezTo>
                    <a:pt x="1016" y="4535"/>
                    <a:pt x="976" y="4546"/>
                    <a:pt x="936" y="4572"/>
                  </a:cubicBezTo>
                  <a:cubicBezTo>
                    <a:pt x="924" y="4156"/>
                    <a:pt x="693" y="3717"/>
                    <a:pt x="809" y="3313"/>
                  </a:cubicBezTo>
                  <a:cubicBezTo>
                    <a:pt x="845" y="3160"/>
                    <a:pt x="739" y="3079"/>
                    <a:pt x="628" y="3079"/>
                  </a:cubicBezTo>
                  <a:cubicBezTo>
                    <a:pt x="530" y="3079"/>
                    <a:pt x="427" y="3143"/>
                    <a:pt x="416" y="3279"/>
                  </a:cubicBezTo>
                  <a:cubicBezTo>
                    <a:pt x="128" y="3348"/>
                    <a:pt x="197" y="3660"/>
                    <a:pt x="208" y="3914"/>
                  </a:cubicBezTo>
                  <a:cubicBezTo>
                    <a:pt x="174" y="4202"/>
                    <a:pt x="1" y="4629"/>
                    <a:pt x="324" y="4722"/>
                  </a:cubicBezTo>
                  <a:cubicBezTo>
                    <a:pt x="284" y="5148"/>
                    <a:pt x="350" y="5699"/>
                    <a:pt x="605" y="5699"/>
                  </a:cubicBezTo>
                  <a:cubicBezTo>
                    <a:pt x="716" y="5699"/>
                    <a:pt x="862" y="5595"/>
                    <a:pt x="1051" y="5333"/>
                  </a:cubicBezTo>
                  <a:cubicBezTo>
                    <a:pt x="1109" y="5437"/>
                    <a:pt x="1178" y="5737"/>
                    <a:pt x="1305" y="5876"/>
                  </a:cubicBezTo>
                  <a:cubicBezTo>
                    <a:pt x="1359" y="6060"/>
                    <a:pt x="1505" y="6458"/>
                    <a:pt x="1752" y="6458"/>
                  </a:cubicBezTo>
                  <a:cubicBezTo>
                    <a:pt x="1768" y="6458"/>
                    <a:pt x="1784" y="6457"/>
                    <a:pt x="1801" y="6453"/>
                  </a:cubicBezTo>
                  <a:cubicBezTo>
                    <a:pt x="1813" y="6511"/>
                    <a:pt x="1824" y="6545"/>
                    <a:pt x="1824" y="6603"/>
                  </a:cubicBezTo>
                  <a:cubicBezTo>
                    <a:pt x="1798" y="6592"/>
                    <a:pt x="1772" y="6586"/>
                    <a:pt x="1747" y="6586"/>
                  </a:cubicBezTo>
                  <a:cubicBezTo>
                    <a:pt x="1596" y="6586"/>
                    <a:pt x="1483" y="6776"/>
                    <a:pt x="1582" y="6915"/>
                  </a:cubicBezTo>
                  <a:cubicBezTo>
                    <a:pt x="1398" y="7108"/>
                    <a:pt x="1639" y="7705"/>
                    <a:pt x="1891" y="7705"/>
                  </a:cubicBezTo>
                  <a:cubicBezTo>
                    <a:pt x="1955" y="7705"/>
                    <a:pt x="2020" y="7666"/>
                    <a:pt x="2078" y="7573"/>
                  </a:cubicBezTo>
                  <a:cubicBezTo>
                    <a:pt x="2148" y="7388"/>
                    <a:pt x="2078" y="7273"/>
                    <a:pt x="1998" y="7146"/>
                  </a:cubicBezTo>
                  <a:cubicBezTo>
                    <a:pt x="2021" y="7122"/>
                    <a:pt x="2021" y="7111"/>
                    <a:pt x="2032" y="7099"/>
                  </a:cubicBezTo>
                  <a:cubicBezTo>
                    <a:pt x="2095" y="7137"/>
                    <a:pt x="2147" y="7153"/>
                    <a:pt x="2190" y="7153"/>
                  </a:cubicBezTo>
                  <a:cubicBezTo>
                    <a:pt x="2399" y="7153"/>
                    <a:pt x="2388" y="6769"/>
                    <a:pt x="2321" y="6568"/>
                  </a:cubicBezTo>
                  <a:cubicBezTo>
                    <a:pt x="2436" y="6534"/>
                    <a:pt x="2505" y="6476"/>
                    <a:pt x="2540" y="6407"/>
                  </a:cubicBezTo>
                  <a:cubicBezTo>
                    <a:pt x="2598" y="6130"/>
                    <a:pt x="2575" y="5841"/>
                    <a:pt x="2540" y="5576"/>
                  </a:cubicBezTo>
                  <a:lnTo>
                    <a:pt x="2540" y="5576"/>
                  </a:lnTo>
                  <a:cubicBezTo>
                    <a:pt x="2566" y="5580"/>
                    <a:pt x="2590" y="5583"/>
                    <a:pt x="2612" y="5583"/>
                  </a:cubicBezTo>
                  <a:cubicBezTo>
                    <a:pt x="3035" y="5583"/>
                    <a:pt x="2808" y="4775"/>
                    <a:pt x="2852" y="4479"/>
                  </a:cubicBezTo>
                  <a:cubicBezTo>
                    <a:pt x="2852" y="4121"/>
                    <a:pt x="3117" y="3844"/>
                    <a:pt x="2956" y="3417"/>
                  </a:cubicBezTo>
                  <a:cubicBezTo>
                    <a:pt x="3267" y="3025"/>
                    <a:pt x="3198" y="2552"/>
                    <a:pt x="3175" y="2113"/>
                  </a:cubicBezTo>
                  <a:cubicBezTo>
                    <a:pt x="3186" y="1721"/>
                    <a:pt x="3475" y="1143"/>
                    <a:pt x="3175" y="774"/>
                  </a:cubicBezTo>
                  <a:cubicBezTo>
                    <a:pt x="3198" y="716"/>
                    <a:pt x="3175" y="335"/>
                    <a:pt x="3186" y="278"/>
                  </a:cubicBezTo>
                  <a:cubicBezTo>
                    <a:pt x="3192" y="93"/>
                    <a:pt x="3048" y="1"/>
                    <a:pt x="29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2"/>
            <p:cNvSpPr/>
            <p:nvPr/>
          </p:nvSpPr>
          <p:spPr>
            <a:xfrm>
              <a:off x="2109175" y="2740700"/>
              <a:ext cx="57575" cy="131450"/>
            </a:xfrm>
            <a:custGeom>
              <a:avLst/>
              <a:gdLst/>
              <a:ahLst/>
              <a:cxnLst/>
              <a:rect l="l" t="t" r="r" b="b"/>
              <a:pathLst>
                <a:path w="2303" h="5258" extrusionOk="0">
                  <a:moveTo>
                    <a:pt x="1000" y="0"/>
                  </a:moveTo>
                  <a:cubicBezTo>
                    <a:pt x="760" y="0"/>
                    <a:pt x="806" y="530"/>
                    <a:pt x="774" y="730"/>
                  </a:cubicBezTo>
                  <a:cubicBezTo>
                    <a:pt x="670" y="857"/>
                    <a:pt x="462" y="1100"/>
                    <a:pt x="693" y="1227"/>
                  </a:cubicBezTo>
                  <a:lnTo>
                    <a:pt x="693" y="1977"/>
                  </a:lnTo>
                  <a:cubicBezTo>
                    <a:pt x="347" y="2023"/>
                    <a:pt x="243" y="2531"/>
                    <a:pt x="185" y="2819"/>
                  </a:cubicBezTo>
                  <a:cubicBezTo>
                    <a:pt x="70" y="3016"/>
                    <a:pt x="1" y="3131"/>
                    <a:pt x="128" y="3350"/>
                  </a:cubicBezTo>
                  <a:cubicBezTo>
                    <a:pt x="474" y="3685"/>
                    <a:pt x="347" y="4862"/>
                    <a:pt x="843" y="4862"/>
                  </a:cubicBezTo>
                  <a:cubicBezTo>
                    <a:pt x="802" y="5134"/>
                    <a:pt x="945" y="5258"/>
                    <a:pt x="1117" y="5258"/>
                  </a:cubicBezTo>
                  <a:cubicBezTo>
                    <a:pt x="1280" y="5258"/>
                    <a:pt x="1468" y="5146"/>
                    <a:pt x="1547" y="4943"/>
                  </a:cubicBezTo>
                  <a:cubicBezTo>
                    <a:pt x="1606" y="4982"/>
                    <a:pt x="1663" y="4999"/>
                    <a:pt x="1717" y="4999"/>
                  </a:cubicBezTo>
                  <a:cubicBezTo>
                    <a:pt x="2076" y="4999"/>
                    <a:pt x="2302" y="4249"/>
                    <a:pt x="1984" y="4249"/>
                  </a:cubicBezTo>
                  <a:cubicBezTo>
                    <a:pt x="1926" y="4249"/>
                    <a:pt x="1851" y="4273"/>
                    <a:pt x="1755" y="4331"/>
                  </a:cubicBezTo>
                  <a:cubicBezTo>
                    <a:pt x="1592" y="4179"/>
                    <a:pt x="1708" y="3397"/>
                    <a:pt x="1389" y="3397"/>
                  </a:cubicBezTo>
                  <a:cubicBezTo>
                    <a:pt x="1346" y="3397"/>
                    <a:pt x="1296" y="3411"/>
                    <a:pt x="1236" y="3443"/>
                  </a:cubicBezTo>
                  <a:cubicBezTo>
                    <a:pt x="1224" y="3443"/>
                    <a:pt x="1224" y="3420"/>
                    <a:pt x="1213" y="3420"/>
                  </a:cubicBezTo>
                  <a:lnTo>
                    <a:pt x="1213" y="1388"/>
                  </a:lnTo>
                  <a:cubicBezTo>
                    <a:pt x="1270" y="1424"/>
                    <a:pt x="1323" y="1439"/>
                    <a:pt x="1369" y="1439"/>
                  </a:cubicBezTo>
                  <a:cubicBezTo>
                    <a:pt x="1620" y="1439"/>
                    <a:pt x="1683" y="992"/>
                    <a:pt x="1293" y="973"/>
                  </a:cubicBezTo>
                  <a:cubicBezTo>
                    <a:pt x="1166" y="753"/>
                    <a:pt x="1282" y="245"/>
                    <a:pt x="1074" y="15"/>
                  </a:cubicBezTo>
                  <a:cubicBezTo>
                    <a:pt x="1047" y="5"/>
                    <a:pt x="1022" y="0"/>
                    <a:pt x="10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2"/>
            <p:cNvSpPr/>
            <p:nvPr/>
          </p:nvSpPr>
          <p:spPr>
            <a:xfrm>
              <a:off x="2138600" y="2677925"/>
              <a:ext cx="52550" cy="90275"/>
            </a:xfrm>
            <a:custGeom>
              <a:avLst/>
              <a:gdLst/>
              <a:ahLst/>
              <a:cxnLst/>
              <a:rect l="l" t="t" r="r" b="b"/>
              <a:pathLst>
                <a:path w="2102" h="3611" extrusionOk="0">
                  <a:moveTo>
                    <a:pt x="1616" y="1"/>
                  </a:moveTo>
                  <a:cubicBezTo>
                    <a:pt x="1588" y="1"/>
                    <a:pt x="1561" y="7"/>
                    <a:pt x="1536" y="21"/>
                  </a:cubicBezTo>
                  <a:cubicBezTo>
                    <a:pt x="1511" y="14"/>
                    <a:pt x="1488" y="12"/>
                    <a:pt x="1467" y="12"/>
                  </a:cubicBezTo>
                  <a:cubicBezTo>
                    <a:pt x="1261" y="12"/>
                    <a:pt x="1272" y="302"/>
                    <a:pt x="1282" y="459"/>
                  </a:cubicBezTo>
                  <a:cubicBezTo>
                    <a:pt x="1028" y="586"/>
                    <a:pt x="1201" y="944"/>
                    <a:pt x="1467" y="979"/>
                  </a:cubicBezTo>
                  <a:lnTo>
                    <a:pt x="1467" y="1002"/>
                  </a:lnTo>
                  <a:cubicBezTo>
                    <a:pt x="1363" y="1013"/>
                    <a:pt x="1271" y="1106"/>
                    <a:pt x="1213" y="1187"/>
                  </a:cubicBezTo>
                  <a:cubicBezTo>
                    <a:pt x="1153" y="1156"/>
                    <a:pt x="1098" y="1142"/>
                    <a:pt x="1047" y="1142"/>
                  </a:cubicBezTo>
                  <a:cubicBezTo>
                    <a:pt x="700" y="1142"/>
                    <a:pt x="578" y="1796"/>
                    <a:pt x="659" y="2098"/>
                  </a:cubicBezTo>
                  <a:cubicBezTo>
                    <a:pt x="601" y="2133"/>
                    <a:pt x="555" y="2191"/>
                    <a:pt x="497" y="2225"/>
                  </a:cubicBezTo>
                  <a:cubicBezTo>
                    <a:pt x="1" y="2318"/>
                    <a:pt x="278" y="3080"/>
                    <a:pt x="370" y="3426"/>
                  </a:cubicBezTo>
                  <a:cubicBezTo>
                    <a:pt x="435" y="3556"/>
                    <a:pt x="531" y="3610"/>
                    <a:pt x="624" y="3610"/>
                  </a:cubicBezTo>
                  <a:cubicBezTo>
                    <a:pt x="812" y="3610"/>
                    <a:pt x="990" y="3392"/>
                    <a:pt x="890" y="3137"/>
                  </a:cubicBezTo>
                  <a:lnTo>
                    <a:pt x="890" y="3137"/>
                  </a:lnTo>
                  <a:cubicBezTo>
                    <a:pt x="932" y="3168"/>
                    <a:pt x="982" y="3182"/>
                    <a:pt x="1033" y="3182"/>
                  </a:cubicBezTo>
                  <a:cubicBezTo>
                    <a:pt x="1189" y="3182"/>
                    <a:pt x="1352" y="3052"/>
                    <a:pt x="1317" y="2895"/>
                  </a:cubicBezTo>
                  <a:cubicBezTo>
                    <a:pt x="1836" y="2849"/>
                    <a:pt x="1467" y="2133"/>
                    <a:pt x="1525" y="1810"/>
                  </a:cubicBezTo>
                  <a:lnTo>
                    <a:pt x="1525" y="1810"/>
                  </a:lnTo>
                  <a:cubicBezTo>
                    <a:pt x="1555" y="1933"/>
                    <a:pt x="1648" y="1984"/>
                    <a:pt x="1741" y="1984"/>
                  </a:cubicBezTo>
                  <a:cubicBezTo>
                    <a:pt x="1890" y="1984"/>
                    <a:pt x="2038" y="1850"/>
                    <a:pt x="1917" y="1671"/>
                  </a:cubicBezTo>
                  <a:lnTo>
                    <a:pt x="1917" y="1648"/>
                  </a:lnTo>
                  <a:cubicBezTo>
                    <a:pt x="2102" y="1198"/>
                    <a:pt x="1905" y="644"/>
                    <a:pt x="1813" y="182"/>
                  </a:cubicBezTo>
                  <a:cubicBezTo>
                    <a:pt x="1796" y="68"/>
                    <a:pt x="1704" y="1"/>
                    <a:pt x="16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2"/>
            <p:cNvSpPr/>
            <p:nvPr/>
          </p:nvSpPr>
          <p:spPr>
            <a:xfrm>
              <a:off x="2152575" y="2623675"/>
              <a:ext cx="37425" cy="70400"/>
            </a:xfrm>
            <a:custGeom>
              <a:avLst/>
              <a:gdLst/>
              <a:ahLst/>
              <a:cxnLst/>
              <a:rect l="l" t="t" r="r" b="b"/>
              <a:pathLst>
                <a:path w="1497" h="2816" extrusionOk="0">
                  <a:moveTo>
                    <a:pt x="614" y="1"/>
                  </a:moveTo>
                  <a:cubicBezTo>
                    <a:pt x="568" y="1"/>
                    <a:pt x="522" y="14"/>
                    <a:pt x="481" y="44"/>
                  </a:cubicBezTo>
                  <a:cubicBezTo>
                    <a:pt x="88" y="379"/>
                    <a:pt x="77" y="1152"/>
                    <a:pt x="169" y="1625"/>
                  </a:cubicBezTo>
                  <a:cubicBezTo>
                    <a:pt x="0" y="2471"/>
                    <a:pt x="160" y="2816"/>
                    <a:pt x="342" y="2816"/>
                  </a:cubicBezTo>
                  <a:cubicBezTo>
                    <a:pt x="558" y="2816"/>
                    <a:pt x="805" y="2332"/>
                    <a:pt x="573" y="1625"/>
                  </a:cubicBezTo>
                  <a:cubicBezTo>
                    <a:pt x="585" y="1568"/>
                    <a:pt x="585" y="1498"/>
                    <a:pt x="596" y="1441"/>
                  </a:cubicBezTo>
                  <a:cubicBezTo>
                    <a:pt x="644" y="1480"/>
                    <a:pt x="702" y="1498"/>
                    <a:pt x="759" y="1498"/>
                  </a:cubicBezTo>
                  <a:cubicBezTo>
                    <a:pt x="786" y="1498"/>
                    <a:pt x="813" y="1494"/>
                    <a:pt x="839" y="1487"/>
                  </a:cubicBezTo>
                  <a:cubicBezTo>
                    <a:pt x="882" y="1651"/>
                    <a:pt x="954" y="1713"/>
                    <a:pt x="1029" y="1713"/>
                  </a:cubicBezTo>
                  <a:cubicBezTo>
                    <a:pt x="1252" y="1713"/>
                    <a:pt x="1496" y="1158"/>
                    <a:pt x="1046" y="1140"/>
                  </a:cubicBezTo>
                  <a:cubicBezTo>
                    <a:pt x="1000" y="956"/>
                    <a:pt x="1150" y="356"/>
                    <a:pt x="873" y="286"/>
                  </a:cubicBezTo>
                  <a:cubicBezTo>
                    <a:pt x="908" y="137"/>
                    <a:pt x="762" y="1"/>
                    <a:pt x="6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2"/>
            <p:cNvSpPr/>
            <p:nvPr/>
          </p:nvSpPr>
          <p:spPr>
            <a:xfrm>
              <a:off x="2142500" y="2521725"/>
              <a:ext cx="35625" cy="50600"/>
            </a:xfrm>
            <a:custGeom>
              <a:avLst/>
              <a:gdLst/>
              <a:ahLst/>
              <a:cxnLst/>
              <a:rect l="l" t="t" r="r" b="b"/>
              <a:pathLst>
                <a:path w="1425" h="2024" extrusionOk="0">
                  <a:moveTo>
                    <a:pt x="492" y="1"/>
                  </a:moveTo>
                  <a:cubicBezTo>
                    <a:pt x="350" y="1"/>
                    <a:pt x="200" y="146"/>
                    <a:pt x="237" y="324"/>
                  </a:cubicBezTo>
                  <a:cubicBezTo>
                    <a:pt x="0" y="471"/>
                    <a:pt x="183" y="729"/>
                    <a:pt x="407" y="729"/>
                  </a:cubicBezTo>
                  <a:cubicBezTo>
                    <a:pt x="412" y="729"/>
                    <a:pt x="417" y="729"/>
                    <a:pt x="422" y="728"/>
                  </a:cubicBezTo>
                  <a:lnTo>
                    <a:pt x="422" y="728"/>
                  </a:lnTo>
                  <a:cubicBezTo>
                    <a:pt x="525" y="1061"/>
                    <a:pt x="287" y="1871"/>
                    <a:pt x="804" y="1871"/>
                  </a:cubicBezTo>
                  <a:cubicBezTo>
                    <a:pt x="807" y="1871"/>
                    <a:pt x="811" y="1871"/>
                    <a:pt x="815" y="1871"/>
                  </a:cubicBezTo>
                  <a:cubicBezTo>
                    <a:pt x="902" y="1979"/>
                    <a:pt x="982" y="2024"/>
                    <a:pt x="1050" y="2024"/>
                  </a:cubicBezTo>
                  <a:cubicBezTo>
                    <a:pt x="1326" y="2024"/>
                    <a:pt x="1424" y="1310"/>
                    <a:pt x="1138" y="1144"/>
                  </a:cubicBezTo>
                  <a:cubicBezTo>
                    <a:pt x="1149" y="832"/>
                    <a:pt x="1195" y="567"/>
                    <a:pt x="941" y="244"/>
                  </a:cubicBezTo>
                  <a:cubicBezTo>
                    <a:pt x="897" y="173"/>
                    <a:pt x="833" y="143"/>
                    <a:pt x="759" y="143"/>
                  </a:cubicBezTo>
                  <a:cubicBezTo>
                    <a:pt x="736" y="143"/>
                    <a:pt x="712" y="146"/>
                    <a:pt x="688" y="151"/>
                  </a:cubicBezTo>
                  <a:cubicBezTo>
                    <a:pt x="647" y="45"/>
                    <a:pt x="571" y="1"/>
                    <a:pt x="4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2"/>
            <p:cNvSpPr/>
            <p:nvPr/>
          </p:nvSpPr>
          <p:spPr>
            <a:xfrm>
              <a:off x="2110250" y="2380250"/>
              <a:ext cx="32600" cy="66975"/>
            </a:xfrm>
            <a:custGeom>
              <a:avLst/>
              <a:gdLst/>
              <a:ahLst/>
              <a:cxnLst/>
              <a:rect l="l" t="t" r="r" b="b"/>
              <a:pathLst>
                <a:path w="1304" h="2679" extrusionOk="0">
                  <a:moveTo>
                    <a:pt x="351" y="1"/>
                  </a:moveTo>
                  <a:cubicBezTo>
                    <a:pt x="89" y="1"/>
                    <a:pt x="0" y="470"/>
                    <a:pt x="419" y="905"/>
                  </a:cubicBezTo>
                  <a:cubicBezTo>
                    <a:pt x="500" y="1470"/>
                    <a:pt x="350" y="2209"/>
                    <a:pt x="812" y="2648"/>
                  </a:cubicBezTo>
                  <a:cubicBezTo>
                    <a:pt x="871" y="2669"/>
                    <a:pt x="921" y="2678"/>
                    <a:pt x="962" y="2678"/>
                  </a:cubicBezTo>
                  <a:cubicBezTo>
                    <a:pt x="1304" y="2678"/>
                    <a:pt x="1057" y="2016"/>
                    <a:pt x="985" y="1759"/>
                  </a:cubicBezTo>
                  <a:cubicBezTo>
                    <a:pt x="985" y="1597"/>
                    <a:pt x="1054" y="1366"/>
                    <a:pt x="881" y="1297"/>
                  </a:cubicBezTo>
                  <a:cubicBezTo>
                    <a:pt x="846" y="1078"/>
                    <a:pt x="893" y="882"/>
                    <a:pt x="789" y="662"/>
                  </a:cubicBezTo>
                  <a:cubicBezTo>
                    <a:pt x="835" y="616"/>
                    <a:pt x="869" y="535"/>
                    <a:pt x="846" y="443"/>
                  </a:cubicBezTo>
                  <a:cubicBezTo>
                    <a:pt x="666" y="125"/>
                    <a:pt x="485" y="1"/>
                    <a:pt x="3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2"/>
            <p:cNvSpPr/>
            <p:nvPr/>
          </p:nvSpPr>
          <p:spPr>
            <a:xfrm>
              <a:off x="2127250" y="2483125"/>
              <a:ext cx="33600" cy="35175"/>
            </a:xfrm>
            <a:custGeom>
              <a:avLst/>
              <a:gdLst/>
              <a:ahLst/>
              <a:cxnLst/>
              <a:rect l="l" t="t" r="r" b="b"/>
              <a:pathLst>
                <a:path w="1344" h="1407" extrusionOk="0">
                  <a:moveTo>
                    <a:pt x="300" y="1"/>
                  </a:moveTo>
                  <a:cubicBezTo>
                    <a:pt x="0" y="1"/>
                    <a:pt x="312" y="1388"/>
                    <a:pt x="790" y="1407"/>
                  </a:cubicBezTo>
                  <a:cubicBezTo>
                    <a:pt x="1344" y="1245"/>
                    <a:pt x="455" y="483"/>
                    <a:pt x="570" y="206"/>
                  </a:cubicBezTo>
                  <a:cubicBezTo>
                    <a:pt x="451" y="61"/>
                    <a:pt x="362" y="1"/>
                    <a:pt x="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2"/>
            <p:cNvSpPr/>
            <p:nvPr/>
          </p:nvSpPr>
          <p:spPr>
            <a:xfrm>
              <a:off x="2189400" y="2426725"/>
              <a:ext cx="40425" cy="75675"/>
            </a:xfrm>
            <a:custGeom>
              <a:avLst/>
              <a:gdLst/>
              <a:ahLst/>
              <a:cxnLst/>
              <a:rect l="l" t="t" r="r" b="b"/>
              <a:pathLst>
                <a:path w="1617" h="3027" extrusionOk="0">
                  <a:moveTo>
                    <a:pt x="1293" y="0"/>
                  </a:moveTo>
                  <a:cubicBezTo>
                    <a:pt x="1207" y="0"/>
                    <a:pt x="1151" y="76"/>
                    <a:pt x="1028" y="84"/>
                  </a:cubicBezTo>
                  <a:cubicBezTo>
                    <a:pt x="1011" y="82"/>
                    <a:pt x="994" y="81"/>
                    <a:pt x="977" y="81"/>
                  </a:cubicBezTo>
                  <a:cubicBezTo>
                    <a:pt x="648" y="81"/>
                    <a:pt x="437" y="501"/>
                    <a:pt x="393" y="754"/>
                  </a:cubicBezTo>
                  <a:cubicBezTo>
                    <a:pt x="277" y="1273"/>
                    <a:pt x="0" y="1689"/>
                    <a:pt x="231" y="2220"/>
                  </a:cubicBezTo>
                  <a:cubicBezTo>
                    <a:pt x="122" y="2480"/>
                    <a:pt x="379" y="3027"/>
                    <a:pt x="612" y="3027"/>
                  </a:cubicBezTo>
                  <a:cubicBezTo>
                    <a:pt x="699" y="3027"/>
                    <a:pt x="783" y="2949"/>
                    <a:pt x="843" y="2751"/>
                  </a:cubicBezTo>
                  <a:cubicBezTo>
                    <a:pt x="843" y="2508"/>
                    <a:pt x="670" y="1931"/>
                    <a:pt x="751" y="1724"/>
                  </a:cubicBezTo>
                  <a:cubicBezTo>
                    <a:pt x="878" y="1562"/>
                    <a:pt x="912" y="1331"/>
                    <a:pt x="947" y="1123"/>
                  </a:cubicBezTo>
                  <a:cubicBezTo>
                    <a:pt x="970" y="892"/>
                    <a:pt x="1005" y="662"/>
                    <a:pt x="1201" y="650"/>
                  </a:cubicBezTo>
                  <a:cubicBezTo>
                    <a:pt x="1466" y="558"/>
                    <a:pt x="1616" y="188"/>
                    <a:pt x="1386" y="27"/>
                  </a:cubicBezTo>
                  <a:cubicBezTo>
                    <a:pt x="1350" y="7"/>
                    <a:pt x="1320" y="0"/>
                    <a:pt x="1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2"/>
            <p:cNvSpPr/>
            <p:nvPr/>
          </p:nvSpPr>
          <p:spPr>
            <a:xfrm>
              <a:off x="2226275" y="2391725"/>
              <a:ext cx="29900" cy="33650"/>
            </a:xfrm>
            <a:custGeom>
              <a:avLst/>
              <a:gdLst/>
              <a:ahLst/>
              <a:cxnLst/>
              <a:rect l="l" t="t" r="r" b="b"/>
              <a:pathLst>
                <a:path w="1196" h="1346" extrusionOk="0">
                  <a:moveTo>
                    <a:pt x="943" y="0"/>
                  </a:moveTo>
                  <a:cubicBezTo>
                    <a:pt x="919" y="0"/>
                    <a:pt x="894" y="6"/>
                    <a:pt x="869" y="19"/>
                  </a:cubicBezTo>
                  <a:cubicBezTo>
                    <a:pt x="291" y="330"/>
                    <a:pt x="765" y="896"/>
                    <a:pt x="107" y="1057"/>
                  </a:cubicBezTo>
                  <a:cubicBezTo>
                    <a:pt x="0" y="1265"/>
                    <a:pt x="79" y="1346"/>
                    <a:pt x="220" y="1346"/>
                  </a:cubicBezTo>
                  <a:cubicBezTo>
                    <a:pt x="431" y="1346"/>
                    <a:pt x="781" y="1166"/>
                    <a:pt x="857" y="965"/>
                  </a:cubicBezTo>
                  <a:cubicBezTo>
                    <a:pt x="972" y="746"/>
                    <a:pt x="903" y="503"/>
                    <a:pt x="1076" y="342"/>
                  </a:cubicBezTo>
                  <a:cubicBezTo>
                    <a:pt x="1196" y="222"/>
                    <a:pt x="1092" y="0"/>
                    <a:pt x="9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2"/>
            <p:cNvSpPr/>
            <p:nvPr/>
          </p:nvSpPr>
          <p:spPr>
            <a:xfrm>
              <a:off x="2183050" y="2547350"/>
              <a:ext cx="40425" cy="46150"/>
            </a:xfrm>
            <a:custGeom>
              <a:avLst/>
              <a:gdLst/>
              <a:ahLst/>
              <a:cxnLst/>
              <a:rect l="l" t="t" r="r" b="b"/>
              <a:pathLst>
                <a:path w="1617" h="1846" extrusionOk="0">
                  <a:moveTo>
                    <a:pt x="588" y="1"/>
                  </a:moveTo>
                  <a:cubicBezTo>
                    <a:pt x="460" y="1"/>
                    <a:pt x="341" y="133"/>
                    <a:pt x="324" y="407"/>
                  </a:cubicBezTo>
                  <a:cubicBezTo>
                    <a:pt x="278" y="431"/>
                    <a:pt x="243" y="442"/>
                    <a:pt x="220" y="465"/>
                  </a:cubicBezTo>
                  <a:cubicBezTo>
                    <a:pt x="1" y="731"/>
                    <a:pt x="462" y="1088"/>
                    <a:pt x="589" y="1331"/>
                  </a:cubicBezTo>
                  <a:cubicBezTo>
                    <a:pt x="576" y="1620"/>
                    <a:pt x="828" y="1846"/>
                    <a:pt x="1019" y="1846"/>
                  </a:cubicBezTo>
                  <a:cubicBezTo>
                    <a:pt x="1156" y="1846"/>
                    <a:pt x="1261" y="1729"/>
                    <a:pt x="1212" y="1435"/>
                  </a:cubicBezTo>
                  <a:cubicBezTo>
                    <a:pt x="1212" y="1222"/>
                    <a:pt x="1060" y="671"/>
                    <a:pt x="1337" y="671"/>
                  </a:cubicBezTo>
                  <a:cubicBezTo>
                    <a:pt x="1345" y="671"/>
                    <a:pt x="1354" y="672"/>
                    <a:pt x="1363" y="673"/>
                  </a:cubicBezTo>
                  <a:cubicBezTo>
                    <a:pt x="1371" y="674"/>
                    <a:pt x="1379" y="674"/>
                    <a:pt x="1388" y="674"/>
                  </a:cubicBezTo>
                  <a:cubicBezTo>
                    <a:pt x="1494" y="674"/>
                    <a:pt x="1594" y="607"/>
                    <a:pt x="1605" y="500"/>
                  </a:cubicBezTo>
                  <a:cubicBezTo>
                    <a:pt x="1617" y="306"/>
                    <a:pt x="1473" y="228"/>
                    <a:pt x="1310" y="228"/>
                  </a:cubicBezTo>
                  <a:cubicBezTo>
                    <a:pt x="1154" y="228"/>
                    <a:pt x="980" y="300"/>
                    <a:pt x="912" y="407"/>
                  </a:cubicBezTo>
                  <a:cubicBezTo>
                    <a:pt x="860" y="139"/>
                    <a:pt x="719" y="1"/>
                    <a:pt x="5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2"/>
            <p:cNvSpPr/>
            <p:nvPr/>
          </p:nvSpPr>
          <p:spPr>
            <a:xfrm>
              <a:off x="2230675" y="2702725"/>
              <a:ext cx="35800" cy="65775"/>
            </a:xfrm>
            <a:custGeom>
              <a:avLst/>
              <a:gdLst/>
              <a:ahLst/>
              <a:cxnLst/>
              <a:rect l="l" t="t" r="r" b="b"/>
              <a:pathLst>
                <a:path w="1432" h="2631" extrusionOk="0">
                  <a:moveTo>
                    <a:pt x="321" y="1"/>
                  </a:moveTo>
                  <a:cubicBezTo>
                    <a:pt x="235" y="1"/>
                    <a:pt x="155" y="55"/>
                    <a:pt x="150" y="183"/>
                  </a:cubicBezTo>
                  <a:cubicBezTo>
                    <a:pt x="185" y="576"/>
                    <a:pt x="0" y="1534"/>
                    <a:pt x="623" y="1568"/>
                  </a:cubicBezTo>
                  <a:cubicBezTo>
                    <a:pt x="854" y="2065"/>
                    <a:pt x="566" y="2388"/>
                    <a:pt x="843" y="2630"/>
                  </a:cubicBezTo>
                  <a:cubicBezTo>
                    <a:pt x="1431" y="2526"/>
                    <a:pt x="1166" y="1649"/>
                    <a:pt x="912" y="933"/>
                  </a:cubicBezTo>
                  <a:cubicBezTo>
                    <a:pt x="922" y="734"/>
                    <a:pt x="914" y="237"/>
                    <a:pt x="625" y="237"/>
                  </a:cubicBezTo>
                  <a:cubicBezTo>
                    <a:pt x="596" y="237"/>
                    <a:pt x="565" y="242"/>
                    <a:pt x="531" y="252"/>
                  </a:cubicBezTo>
                  <a:cubicBezTo>
                    <a:pt x="564" y="100"/>
                    <a:pt x="437"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2"/>
            <p:cNvSpPr/>
            <p:nvPr/>
          </p:nvSpPr>
          <p:spPr>
            <a:xfrm>
              <a:off x="2226325" y="2769725"/>
              <a:ext cx="25375" cy="62850"/>
            </a:xfrm>
            <a:custGeom>
              <a:avLst/>
              <a:gdLst/>
              <a:ahLst/>
              <a:cxnLst/>
              <a:rect l="l" t="t" r="r" b="b"/>
              <a:pathLst>
                <a:path w="1015" h="2514" extrusionOk="0">
                  <a:moveTo>
                    <a:pt x="514" y="1"/>
                  </a:moveTo>
                  <a:cubicBezTo>
                    <a:pt x="371" y="1"/>
                    <a:pt x="255" y="149"/>
                    <a:pt x="301" y="296"/>
                  </a:cubicBezTo>
                  <a:cubicBezTo>
                    <a:pt x="1" y="550"/>
                    <a:pt x="289" y="1185"/>
                    <a:pt x="359" y="1497"/>
                  </a:cubicBezTo>
                  <a:cubicBezTo>
                    <a:pt x="324" y="1682"/>
                    <a:pt x="243" y="1878"/>
                    <a:pt x="186" y="2062"/>
                  </a:cubicBezTo>
                  <a:lnTo>
                    <a:pt x="336" y="2062"/>
                  </a:lnTo>
                  <a:cubicBezTo>
                    <a:pt x="336" y="2074"/>
                    <a:pt x="186" y="2085"/>
                    <a:pt x="186" y="2109"/>
                  </a:cubicBezTo>
                  <a:cubicBezTo>
                    <a:pt x="106" y="2276"/>
                    <a:pt x="257" y="2514"/>
                    <a:pt x="396" y="2514"/>
                  </a:cubicBezTo>
                  <a:cubicBezTo>
                    <a:pt x="459" y="2514"/>
                    <a:pt x="519" y="2465"/>
                    <a:pt x="555" y="2339"/>
                  </a:cubicBezTo>
                  <a:cubicBezTo>
                    <a:pt x="936" y="1774"/>
                    <a:pt x="913" y="1220"/>
                    <a:pt x="797" y="666"/>
                  </a:cubicBezTo>
                  <a:cubicBezTo>
                    <a:pt x="741" y="463"/>
                    <a:pt x="1014" y="30"/>
                    <a:pt x="653" y="30"/>
                  </a:cubicBezTo>
                  <a:cubicBezTo>
                    <a:pt x="644" y="30"/>
                    <a:pt x="634" y="30"/>
                    <a:pt x="624" y="31"/>
                  </a:cubicBezTo>
                  <a:cubicBezTo>
                    <a:pt x="587" y="10"/>
                    <a:pt x="550" y="1"/>
                    <a:pt x="5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2"/>
            <p:cNvSpPr/>
            <p:nvPr/>
          </p:nvSpPr>
          <p:spPr>
            <a:xfrm>
              <a:off x="2254625" y="2741900"/>
              <a:ext cx="95525" cy="169375"/>
            </a:xfrm>
            <a:custGeom>
              <a:avLst/>
              <a:gdLst/>
              <a:ahLst/>
              <a:cxnLst/>
              <a:rect l="l" t="t" r="r" b="b"/>
              <a:pathLst>
                <a:path w="3821" h="6775" extrusionOk="0">
                  <a:moveTo>
                    <a:pt x="1627" y="0"/>
                  </a:moveTo>
                  <a:cubicBezTo>
                    <a:pt x="1499" y="0"/>
                    <a:pt x="1391" y="99"/>
                    <a:pt x="1478" y="290"/>
                  </a:cubicBezTo>
                  <a:cubicBezTo>
                    <a:pt x="1570" y="417"/>
                    <a:pt x="1605" y="532"/>
                    <a:pt x="1639" y="659"/>
                  </a:cubicBezTo>
                  <a:cubicBezTo>
                    <a:pt x="1547" y="659"/>
                    <a:pt x="1478" y="717"/>
                    <a:pt x="1443" y="798"/>
                  </a:cubicBezTo>
                  <a:cubicBezTo>
                    <a:pt x="1131" y="878"/>
                    <a:pt x="1281" y="1294"/>
                    <a:pt x="1247" y="1525"/>
                  </a:cubicBezTo>
                  <a:cubicBezTo>
                    <a:pt x="877" y="1525"/>
                    <a:pt x="877" y="2033"/>
                    <a:pt x="831" y="2333"/>
                  </a:cubicBezTo>
                  <a:cubicBezTo>
                    <a:pt x="724" y="2289"/>
                    <a:pt x="642" y="2270"/>
                    <a:pt x="582" y="2270"/>
                  </a:cubicBezTo>
                  <a:cubicBezTo>
                    <a:pt x="253" y="2270"/>
                    <a:pt x="572" y="2830"/>
                    <a:pt x="898" y="2830"/>
                  </a:cubicBezTo>
                  <a:cubicBezTo>
                    <a:pt x="1026" y="2830"/>
                    <a:pt x="1155" y="2744"/>
                    <a:pt x="1247" y="2506"/>
                  </a:cubicBezTo>
                  <a:cubicBezTo>
                    <a:pt x="1279" y="2525"/>
                    <a:pt x="1314" y="2533"/>
                    <a:pt x="1348" y="2533"/>
                  </a:cubicBezTo>
                  <a:cubicBezTo>
                    <a:pt x="1482" y="2533"/>
                    <a:pt x="1607" y="2404"/>
                    <a:pt x="1570" y="2275"/>
                  </a:cubicBezTo>
                  <a:cubicBezTo>
                    <a:pt x="1858" y="2275"/>
                    <a:pt x="1801" y="2033"/>
                    <a:pt x="1928" y="1860"/>
                  </a:cubicBezTo>
                  <a:cubicBezTo>
                    <a:pt x="2447" y="1790"/>
                    <a:pt x="2089" y="994"/>
                    <a:pt x="2159" y="636"/>
                  </a:cubicBezTo>
                  <a:lnTo>
                    <a:pt x="2159" y="636"/>
                  </a:lnTo>
                  <a:cubicBezTo>
                    <a:pt x="2159" y="705"/>
                    <a:pt x="2228" y="798"/>
                    <a:pt x="2309" y="809"/>
                  </a:cubicBezTo>
                  <a:cubicBezTo>
                    <a:pt x="2286" y="936"/>
                    <a:pt x="2332" y="1098"/>
                    <a:pt x="2493" y="1098"/>
                  </a:cubicBezTo>
                  <a:lnTo>
                    <a:pt x="2493" y="1167"/>
                  </a:lnTo>
                  <a:cubicBezTo>
                    <a:pt x="2309" y="1375"/>
                    <a:pt x="2251" y="1640"/>
                    <a:pt x="2216" y="1906"/>
                  </a:cubicBezTo>
                  <a:cubicBezTo>
                    <a:pt x="2020" y="2010"/>
                    <a:pt x="2020" y="2264"/>
                    <a:pt x="1939" y="2460"/>
                  </a:cubicBezTo>
                  <a:cubicBezTo>
                    <a:pt x="1869" y="2423"/>
                    <a:pt x="1810" y="2406"/>
                    <a:pt x="1759" y="2406"/>
                  </a:cubicBezTo>
                  <a:cubicBezTo>
                    <a:pt x="1371" y="2406"/>
                    <a:pt x="1519" y="3401"/>
                    <a:pt x="1397" y="3718"/>
                  </a:cubicBezTo>
                  <a:cubicBezTo>
                    <a:pt x="1255" y="3481"/>
                    <a:pt x="1146" y="3388"/>
                    <a:pt x="1064" y="3388"/>
                  </a:cubicBezTo>
                  <a:cubicBezTo>
                    <a:pt x="845" y="3388"/>
                    <a:pt x="808" y="4040"/>
                    <a:pt x="808" y="4376"/>
                  </a:cubicBezTo>
                  <a:cubicBezTo>
                    <a:pt x="531" y="4445"/>
                    <a:pt x="716" y="5530"/>
                    <a:pt x="658" y="5703"/>
                  </a:cubicBezTo>
                  <a:cubicBezTo>
                    <a:pt x="577" y="5772"/>
                    <a:pt x="473" y="5819"/>
                    <a:pt x="404" y="5899"/>
                  </a:cubicBezTo>
                  <a:cubicBezTo>
                    <a:pt x="393" y="5804"/>
                    <a:pt x="300" y="5755"/>
                    <a:pt x="207" y="5755"/>
                  </a:cubicBezTo>
                  <a:cubicBezTo>
                    <a:pt x="109" y="5755"/>
                    <a:pt x="12" y="5810"/>
                    <a:pt x="12" y="5923"/>
                  </a:cubicBezTo>
                  <a:cubicBezTo>
                    <a:pt x="12" y="6130"/>
                    <a:pt x="0" y="6188"/>
                    <a:pt x="23" y="6465"/>
                  </a:cubicBezTo>
                  <a:cubicBezTo>
                    <a:pt x="47" y="6683"/>
                    <a:pt x="135" y="6775"/>
                    <a:pt x="222" y="6775"/>
                  </a:cubicBezTo>
                  <a:cubicBezTo>
                    <a:pt x="342" y="6775"/>
                    <a:pt x="463" y="6599"/>
                    <a:pt x="416" y="6338"/>
                  </a:cubicBezTo>
                  <a:lnTo>
                    <a:pt x="416" y="6338"/>
                  </a:lnTo>
                  <a:cubicBezTo>
                    <a:pt x="447" y="6352"/>
                    <a:pt x="474" y="6357"/>
                    <a:pt x="498" y="6357"/>
                  </a:cubicBezTo>
                  <a:cubicBezTo>
                    <a:pt x="619" y="6357"/>
                    <a:pt x="676" y="6217"/>
                    <a:pt x="820" y="6188"/>
                  </a:cubicBezTo>
                  <a:cubicBezTo>
                    <a:pt x="1385" y="6107"/>
                    <a:pt x="1327" y="5288"/>
                    <a:pt x="1293" y="4907"/>
                  </a:cubicBezTo>
                  <a:lnTo>
                    <a:pt x="1293" y="4907"/>
                  </a:lnTo>
                  <a:cubicBezTo>
                    <a:pt x="1314" y="4910"/>
                    <a:pt x="1333" y="4912"/>
                    <a:pt x="1351" y="4912"/>
                  </a:cubicBezTo>
                  <a:cubicBezTo>
                    <a:pt x="1658" y="4912"/>
                    <a:pt x="1524" y="4466"/>
                    <a:pt x="1535" y="4237"/>
                  </a:cubicBezTo>
                  <a:lnTo>
                    <a:pt x="1535" y="4237"/>
                  </a:lnTo>
                  <a:cubicBezTo>
                    <a:pt x="1570" y="4260"/>
                    <a:pt x="1593" y="4272"/>
                    <a:pt x="1628" y="4272"/>
                  </a:cubicBezTo>
                  <a:cubicBezTo>
                    <a:pt x="1686" y="4330"/>
                    <a:pt x="1739" y="4354"/>
                    <a:pt x="1785" y="4354"/>
                  </a:cubicBezTo>
                  <a:cubicBezTo>
                    <a:pt x="1940" y="4354"/>
                    <a:pt x="2021" y="4081"/>
                    <a:pt x="1985" y="3903"/>
                  </a:cubicBezTo>
                  <a:cubicBezTo>
                    <a:pt x="2193" y="3787"/>
                    <a:pt x="2055" y="3499"/>
                    <a:pt x="2112" y="3302"/>
                  </a:cubicBezTo>
                  <a:cubicBezTo>
                    <a:pt x="2447" y="3245"/>
                    <a:pt x="2378" y="2621"/>
                    <a:pt x="2551" y="2471"/>
                  </a:cubicBezTo>
                  <a:cubicBezTo>
                    <a:pt x="2805" y="2414"/>
                    <a:pt x="2782" y="2125"/>
                    <a:pt x="2747" y="1917"/>
                  </a:cubicBezTo>
                  <a:cubicBezTo>
                    <a:pt x="2840" y="1917"/>
                    <a:pt x="2920" y="1883"/>
                    <a:pt x="3001" y="1836"/>
                  </a:cubicBezTo>
                  <a:lnTo>
                    <a:pt x="3001" y="1836"/>
                  </a:lnTo>
                  <a:cubicBezTo>
                    <a:pt x="2967" y="2240"/>
                    <a:pt x="2736" y="2771"/>
                    <a:pt x="3209" y="3083"/>
                  </a:cubicBezTo>
                  <a:cubicBezTo>
                    <a:pt x="3251" y="3112"/>
                    <a:pt x="3294" y="3125"/>
                    <a:pt x="3335" y="3125"/>
                  </a:cubicBezTo>
                  <a:cubicBezTo>
                    <a:pt x="3525" y="3125"/>
                    <a:pt x="3684" y="2863"/>
                    <a:pt x="3532" y="2702"/>
                  </a:cubicBezTo>
                  <a:cubicBezTo>
                    <a:pt x="3197" y="2275"/>
                    <a:pt x="3821" y="1294"/>
                    <a:pt x="3070" y="1063"/>
                  </a:cubicBezTo>
                  <a:cubicBezTo>
                    <a:pt x="3080" y="844"/>
                    <a:pt x="3047" y="479"/>
                    <a:pt x="2809" y="479"/>
                  </a:cubicBezTo>
                  <a:cubicBezTo>
                    <a:pt x="2771" y="479"/>
                    <a:pt x="2727" y="488"/>
                    <a:pt x="2678" y="509"/>
                  </a:cubicBezTo>
                  <a:cubicBezTo>
                    <a:pt x="2586" y="359"/>
                    <a:pt x="2563" y="221"/>
                    <a:pt x="2436" y="128"/>
                  </a:cubicBezTo>
                  <a:cubicBezTo>
                    <a:pt x="2411" y="120"/>
                    <a:pt x="2388" y="117"/>
                    <a:pt x="2366" y="117"/>
                  </a:cubicBezTo>
                  <a:cubicBezTo>
                    <a:pt x="2191" y="117"/>
                    <a:pt x="2104" y="341"/>
                    <a:pt x="2216" y="474"/>
                  </a:cubicBezTo>
                  <a:cubicBezTo>
                    <a:pt x="2188" y="503"/>
                    <a:pt x="2175" y="532"/>
                    <a:pt x="2171" y="567"/>
                  </a:cubicBezTo>
                  <a:lnTo>
                    <a:pt x="2171" y="567"/>
                  </a:lnTo>
                  <a:cubicBezTo>
                    <a:pt x="2176" y="410"/>
                    <a:pt x="2123" y="228"/>
                    <a:pt x="1940" y="228"/>
                  </a:cubicBezTo>
                  <a:cubicBezTo>
                    <a:pt x="1925" y="228"/>
                    <a:pt x="1910" y="230"/>
                    <a:pt x="1893" y="232"/>
                  </a:cubicBezTo>
                  <a:cubicBezTo>
                    <a:pt x="1866" y="76"/>
                    <a:pt x="1739"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2"/>
            <p:cNvSpPr/>
            <p:nvPr/>
          </p:nvSpPr>
          <p:spPr>
            <a:xfrm>
              <a:off x="2178975" y="2751525"/>
              <a:ext cx="47375" cy="79300"/>
            </a:xfrm>
            <a:custGeom>
              <a:avLst/>
              <a:gdLst/>
              <a:ahLst/>
              <a:cxnLst/>
              <a:rect l="l" t="t" r="r" b="b"/>
              <a:pathLst>
                <a:path w="1895" h="3172" extrusionOk="0">
                  <a:moveTo>
                    <a:pt x="256" y="0"/>
                  </a:moveTo>
                  <a:cubicBezTo>
                    <a:pt x="166" y="0"/>
                    <a:pt x="81" y="69"/>
                    <a:pt x="48" y="239"/>
                  </a:cubicBezTo>
                  <a:cubicBezTo>
                    <a:pt x="156" y="576"/>
                    <a:pt x="0" y="1451"/>
                    <a:pt x="440" y="1451"/>
                  </a:cubicBezTo>
                  <a:cubicBezTo>
                    <a:pt x="468" y="1451"/>
                    <a:pt x="499" y="1448"/>
                    <a:pt x="533" y="1440"/>
                  </a:cubicBezTo>
                  <a:cubicBezTo>
                    <a:pt x="960" y="1855"/>
                    <a:pt x="614" y="2952"/>
                    <a:pt x="1133" y="3171"/>
                  </a:cubicBezTo>
                  <a:cubicBezTo>
                    <a:pt x="1895" y="2652"/>
                    <a:pt x="868" y="1394"/>
                    <a:pt x="971" y="655"/>
                  </a:cubicBezTo>
                  <a:cubicBezTo>
                    <a:pt x="980" y="515"/>
                    <a:pt x="834" y="398"/>
                    <a:pt x="692" y="398"/>
                  </a:cubicBezTo>
                  <a:cubicBezTo>
                    <a:pt x="635" y="398"/>
                    <a:pt x="579" y="416"/>
                    <a:pt x="533" y="459"/>
                  </a:cubicBezTo>
                  <a:cubicBezTo>
                    <a:pt x="592" y="215"/>
                    <a:pt x="415" y="0"/>
                    <a:pt x="2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2"/>
            <p:cNvSpPr/>
            <p:nvPr/>
          </p:nvSpPr>
          <p:spPr>
            <a:xfrm>
              <a:off x="2076700" y="2503025"/>
              <a:ext cx="24125" cy="82450"/>
            </a:xfrm>
            <a:custGeom>
              <a:avLst/>
              <a:gdLst/>
              <a:ahLst/>
              <a:cxnLst/>
              <a:rect l="l" t="t" r="r" b="b"/>
              <a:pathLst>
                <a:path w="965" h="3298" extrusionOk="0">
                  <a:moveTo>
                    <a:pt x="488" y="1"/>
                  </a:moveTo>
                  <a:cubicBezTo>
                    <a:pt x="255" y="1"/>
                    <a:pt x="0" y="251"/>
                    <a:pt x="249" y="911"/>
                  </a:cubicBezTo>
                  <a:cubicBezTo>
                    <a:pt x="157" y="969"/>
                    <a:pt x="134" y="1084"/>
                    <a:pt x="157" y="1188"/>
                  </a:cubicBezTo>
                  <a:cubicBezTo>
                    <a:pt x="275" y="1443"/>
                    <a:pt x="242" y="3297"/>
                    <a:pt x="648" y="3297"/>
                  </a:cubicBezTo>
                  <a:cubicBezTo>
                    <a:pt x="719" y="3297"/>
                    <a:pt x="805" y="3239"/>
                    <a:pt x="907" y="3104"/>
                  </a:cubicBezTo>
                  <a:cubicBezTo>
                    <a:pt x="746" y="2180"/>
                    <a:pt x="965" y="1338"/>
                    <a:pt x="711" y="449"/>
                  </a:cubicBezTo>
                  <a:cubicBezTo>
                    <a:pt x="870" y="183"/>
                    <a:pt x="687" y="1"/>
                    <a:pt x="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2"/>
            <p:cNvSpPr/>
            <p:nvPr/>
          </p:nvSpPr>
          <p:spPr>
            <a:xfrm>
              <a:off x="2047000" y="2599725"/>
              <a:ext cx="41725" cy="91725"/>
            </a:xfrm>
            <a:custGeom>
              <a:avLst/>
              <a:gdLst/>
              <a:ahLst/>
              <a:cxnLst/>
              <a:rect l="l" t="t" r="r" b="b"/>
              <a:pathLst>
                <a:path w="1669" h="3669" extrusionOk="0">
                  <a:moveTo>
                    <a:pt x="1335" y="1"/>
                  </a:moveTo>
                  <a:cubicBezTo>
                    <a:pt x="1221" y="1"/>
                    <a:pt x="1108" y="73"/>
                    <a:pt x="1114" y="217"/>
                  </a:cubicBezTo>
                  <a:cubicBezTo>
                    <a:pt x="1114" y="783"/>
                    <a:pt x="1172" y="1475"/>
                    <a:pt x="779" y="1891"/>
                  </a:cubicBezTo>
                  <a:cubicBezTo>
                    <a:pt x="595" y="2098"/>
                    <a:pt x="710" y="2491"/>
                    <a:pt x="606" y="2756"/>
                  </a:cubicBezTo>
                  <a:cubicBezTo>
                    <a:pt x="551" y="2719"/>
                    <a:pt x="504" y="2703"/>
                    <a:pt x="464" y="2703"/>
                  </a:cubicBezTo>
                  <a:cubicBezTo>
                    <a:pt x="294" y="2703"/>
                    <a:pt x="248" y="2992"/>
                    <a:pt x="248" y="3160"/>
                  </a:cubicBezTo>
                  <a:cubicBezTo>
                    <a:pt x="0" y="3430"/>
                    <a:pt x="161" y="3669"/>
                    <a:pt x="349" y="3669"/>
                  </a:cubicBezTo>
                  <a:cubicBezTo>
                    <a:pt x="467" y="3669"/>
                    <a:pt x="596" y="3574"/>
                    <a:pt x="641" y="3334"/>
                  </a:cubicBezTo>
                  <a:cubicBezTo>
                    <a:pt x="682" y="3346"/>
                    <a:pt x="718" y="3352"/>
                    <a:pt x="750" y="3352"/>
                  </a:cubicBezTo>
                  <a:cubicBezTo>
                    <a:pt x="1155" y="3352"/>
                    <a:pt x="926" y="2412"/>
                    <a:pt x="1172" y="2145"/>
                  </a:cubicBezTo>
                  <a:lnTo>
                    <a:pt x="1172" y="2145"/>
                  </a:lnTo>
                  <a:cubicBezTo>
                    <a:pt x="1121" y="2365"/>
                    <a:pt x="1307" y="2835"/>
                    <a:pt x="1487" y="2835"/>
                  </a:cubicBezTo>
                  <a:cubicBezTo>
                    <a:pt x="1552" y="2835"/>
                    <a:pt x="1616" y="2774"/>
                    <a:pt x="1668" y="2618"/>
                  </a:cubicBezTo>
                  <a:cubicBezTo>
                    <a:pt x="1576" y="1821"/>
                    <a:pt x="1576" y="1013"/>
                    <a:pt x="1564" y="217"/>
                  </a:cubicBezTo>
                  <a:cubicBezTo>
                    <a:pt x="1564" y="73"/>
                    <a:pt x="1449" y="1"/>
                    <a:pt x="1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2"/>
            <p:cNvSpPr/>
            <p:nvPr/>
          </p:nvSpPr>
          <p:spPr>
            <a:xfrm>
              <a:off x="2068475" y="2670025"/>
              <a:ext cx="56600" cy="89050"/>
            </a:xfrm>
            <a:custGeom>
              <a:avLst/>
              <a:gdLst/>
              <a:ahLst/>
              <a:cxnLst/>
              <a:rect l="l" t="t" r="r" b="b"/>
              <a:pathLst>
                <a:path w="2264" h="3562" extrusionOk="0">
                  <a:moveTo>
                    <a:pt x="1570" y="1"/>
                  </a:moveTo>
                  <a:cubicBezTo>
                    <a:pt x="1504" y="1"/>
                    <a:pt x="1440" y="32"/>
                    <a:pt x="1398" y="106"/>
                  </a:cubicBezTo>
                  <a:cubicBezTo>
                    <a:pt x="1005" y="279"/>
                    <a:pt x="1236" y="891"/>
                    <a:pt x="1328" y="1260"/>
                  </a:cubicBezTo>
                  <a:cubicBezTo>
                    <a:pt x="1236" y="1468"/>
                    <a:pt x="1121" y="1641"/>
                    <a:pt x="1051" y="1699"/>
                  </a:cubicBezTo>
                  <a:cubicBezTo>
                    <a:pt x="578" y="1757"/>
                    <a:pt x="486" y="2414"/>
                    <a:pt x="497" y="2807"/>
                  </a:cubicBezTo>
                  <a:cubicBezTo>
                    <a:pt x="409" y="2737"/>
                    <a:pt x="339" y="2707"/>
                    <a:pt x="286" y="2707"/>
                  </a:cubicBezTo>
                  <a:cubicBezTo>
                    <a:pt x="1" y="2707"/>
                    <a:pt x="191" y="3561"/>
                    <a:pt x="468" y="3561"/>
                  </a:cubicBezTo>
                  <a:cubicBezTo>
                    <a:pt x="529" y="3561"/>
                    <a:pt x="594" y="3520"/>
                    <a:pt x="659" y="3419"/>
                  </a:cubicBezTo>
                  <a:cubicBezTo>
                    <a:pt x="692" y="3425"/>
                    <a:pt x="722" y="3428"/>
                    <a:pt x="750" y="3428"/>
                  </a:cubicBezTo>
                  <a:cubicBezTo>
                    <a:pt x="1232" y="3428"/>
                    <a:pt x="801" y="2504"/>
                    <a:pt x="1075" y="2241"/>
                  </a:cubicBezTo>
                  <a:cubicBezTo>
                    <a:pt x="1409" y="2241"/>
                    <a:pt x="1571" y="1907"/>
                    <a:pt x="1744" y="1630"/>
                  </a:cubicBezTo>
                  <a:cubicBezTo>
                    <a:pt x="2263" y="1537"/>
                    <a:pt x="1963" y="625"/>
                    <a:pt x="1813" y="337"/>
                  </a:cubicBezTo>
                  <a:cubicBezTo>
                    <a:pt x="1877" y="161"/>
                    <a:pt x="1719" y="1"/>
                    <a:pt x="15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2"/>
            <p:cNvSpPr/>
            <p:nvPr/>
          </p:nvSpPr>
          <p:spPr>
            <a:xfrm>
              <a:off x="1994225" y="2774275"/>
              <a:ext cx="129975" cy="157050"/>
            </a:xfrm>
            <a:custGeom>
              <a:avLst/>
              <a:gdLst/>
              <a:ahLst/>
              <a:cxnLst/>
              <a:rect l="l" t="t" r="r" b="b"/>
              <a:pathLst>
                <a:path w="5199" h="6282" extrusionOk="0">
                  <a:moveTo>
                    <a:pt x="2727" y="1"/>
                  </a:moveTo>
                  <a:cubicBezTo>
                    <a:pt x="2405" y="1"/>
                    <a:pt x="2006" y="657"/>
                    <a:pt x="2544" y="830"/>
                  </a:cubicBezTo>
                  <a:cubicBezTo>
                    <a:pt x="2752" y="1211"/>
                    <a:pt x="2405" y="1696"/>
                    <a:pt x="2706" y="2019"/>
                  </a:cubicBezTo>
                  <a:cubicBezTo>
                    <a:pt x="2717" y="2307"/>
                    <a:pt x="2694" y="2585"/>
                    <a:pt x="2659" y="2885"/>
                  </a:cubicBezTo>
                  <a:cubicBezTo>
                    <a:pt x="2623" y="2803"/>
                    <a:pt x="2543" y="2755"/>
                    <a:pt x="2460" y="2755"/>
                  </a:cubicBezTo>
                  <a:cubicBezTo>
                    <a:pt x="2414" y="2755"/>
                    <a:pt x="2366" y="2771"/>
                    <a:pt x="2325" y="2804"/>
                  </a:cubicBezTo>
                  <a:cubicBezTo>
                    <a:pt x="2306" y="2611"/>
                    <a:pt x="2230" y="2324"/>
                    <a:pt x="2037" y="2324"/>
                  </a:cubicBezTo>
                  <a:cubicBezTo>
                    <a:pt x="1987" y="2324"/>
                    <a:pt x="1929" y="2343"/>
                    <a:pt x="1863" y="2388"/>
                  </a:cubicBezTo>
                  <a:cubicBezTo>
                    <a:pt x="1878" y="1954"/>
                    <a:pt x="1520" y="1414"/>
                    <a:pt x="1269" y="1414"/>
                  </a:cubicBezTo>
                  <a:cubicBezTo>
                    <a:pt x="1132" y="1414"/>
                    <a:pt x="1028" y="1573"/>
                    <a:pt x="1032" y="1996"/>
                  </a:cubicBezTo>
                  <a:cubicBezTo>
                    <a:pt x="971" y="1958"/>
                    <a:pt x="920" y="1942"/>
                    <a:pt x="878" y="1942"/>
                  </a:cubicBezTo>
                  <a:cubicBezTo>
                    <a:pt x="679" y="1942"/>
                    <a:pt x="690" y="2315"/>
                    <a:pt x="764" y="2498"/>
                  </a:cubicBezTo>
                  <a:lnTo>
                    <a:pt x="764" y="2498"/>
                  </a:lnTo>
                  <a:cubicBezTo>
                    <a:pt x="676" y="2285"/>
                    <a:pt x="579" y="2202"/>
                    <a:pt x="488" y="2202"/>
                  </a:cubicBezTo>
                  <a:cubicBezTo>
                    <a:pt x="223" y="2202"/>
                    <a:pt x="0" y="2902"/>
                    <a:pt x="120" y="3150"/>
                  </a:cubicBezTo>
                  <a:cubicBezTo>
                    <a:pt x="161" y="3289"/>
                    <a:pt x="238" y="3346"/>
                    <a:pt x="318" y="3346"/>
                  </a:cubicBezTo>
                  <a:cubicBezTo>
                    <a:pt x="462" y="3346"/>
                    <a:pt x="615" y="3158"/>
                    <a:pt x="570" y="2942"/>
                  </a:cubicBezTo>
                  <a:lnTo>
                    <a:pt x="570" y="2942"/>
                  </a:lnTo>
                  <a:cubicBezTo>
                    <a:pt x="643" y="3097"/>
                    <a:pt x="764" y="3164"/>
                    <a:pt x="884" y="3164"/>
                  </a:cubicBezTo>
                  <a:cubicBezTo>
                    <a:pt x="1068" y="3164"/>
                    <a:pt x="1247" y="3007"/>
                    <a:pt x="1240" y="2769"/>
                  </a:cubicBezTo>
                  <a:lnTo>
                    <a:pt x="1240" y="2769"/>
                  </a:lnTo>
                  <a:cubicBezTo>
                    <a:pt x="1269" y="2791"/>
                    <a:pt x="1312" y="2799"/>
                    <a:pt x="1355" y="2799"/>
                  </a:cubicBezTo>
                  <a:cubicBezTo>
                    <a:pt x="1379" y="2799"/>
                    <a:pt x="1403" y="2796"/>
                    <a:pt x="1424" y="2792"/>
                  </a:cubicBezTo>
                  <a:cubicBezTo>
                    <a:pt x="1478" y="2970"/>
                    <a:pt x="1613" y="3127"/>
                    <a:pt x="1783" y="3127"/>
                  </a:cubicBezTo>
                  <a:cubicBezTo>
                    <a:pt x="1834" y="3127"/>
                    <a:pt x="1888" y="3113"/>
                    <a:pt x="1944" y="3081"/>
                  </a:cubicBezTo>
                  <a:cubicBezTo>
                    <a:pt x="2051" y="3339"/>
                    <a:pt x="2192" y="3494"/>
                    <a:pt x="2328" y="3494"/>
                  </a:cubicBezTo>
                  <a:cubicBezTo>
                    <a:pt x="2442" y="3494"/>
                    <a:pt x="2552" y="3385"/>
                    <a:pt x="2636" y="3139"/>
                  </a:cubicBezTo>
                  <a:lnTo>
                    <a:pt x="2636" y="3139"/>
                  </a:lnTo>
                  <a:cubicBezTo>
                    <a:pt x="2532" y="3485"/>
                    <a:pt x="2652" y="3838"/>
                    <a:pt x="2884" y="3838"/>
                  </a:cubicBezTo>
                  <a:cubicBezTo>
                    <a:pt x="2984" y="3838"/>
                    <a:pt x="3104" y="3772"/>
                    <a:pt x="3237" y="3612"/>
                  </a:cubicBezTo>
                  <a:lnTo>
                    <a:pt x="3467" y="3808"/>
                  </a:lnTo>
                  <a:cubicBezTo>
                    <a:pt x="3444" y="3981"/>
                    <a:pt x="3456" y="4212"/>
                    <a:pt x="3675" y="4258"/>
                  </a:cubicBezTo>
                  <a:cubicBezTo>
                    <a:pt x="3641" y="4351"/>
                    <a:pt x="3606" y="4431"/>
                    <a:pt x="3583" y="4524"/>
                  </a:cubicBezTo>
                  <a:cubicBezTo>
                    <a:pt x="3506" y="4414"/>
                    <a:pt x="3383" y="4371"/>
                    <a:pt x="3266" y="4371"/>
                  </a:cubicBezTo>
                  <a:cubicBezTo>
                    <a:pt x="3014" y="4371"/>
                    <a:pt x="2796" y="4576"/>
                    <a:pt x="3167" y="4766"/>
                  </a:cubicBezTo>
                  <a:cubicBezTo>
                    <a:pt x="3375" y="4766"/>
                    <a:pt x="3410" y="4997"/>
                    <a:pt x="3387" y="5401"/>
                  </a:cubicBezTo>
                  <a:cubicBezTo>
                    <a:pt x="3397" y="5557"/>
                    <a:pt x="3480" y="5621"/>
                    <a:pt x="3578" y="5621"/>
                  </a:cubicBezTo>
                  <a:cubicBezTo>
                    <a:pt x="3703" y="5621"/>
                    <a:pt x="3854" y="5516"/>
                    <a:pt x="3906" y="5366"/>
                  </a:cubicBezTo>
                  <a:cubicBezTo>
                    <a:pt x="3957" y="5468"/>
                    <a:pt x="4053" y="5543"/>
                    <a:pt x="4163" y="5543"/>
                  </a:cubicBezTo>
                  <a:cubicBezTo>
                    <a:pt x="4177" y="5543"/>
                    <a:pt x="4191" y="5542"/>
                    <a:pt x="4206" y="5539"/>
                  </a:cubicBezTo>
                  <a:cubicBezTo>
                    <a:pt x="4322" y="5505"/>
                    <a:pt x="4414" y="5401"/>
                    <a:pt x="4425" y="5285"/>
                  </a:cubicBezTo>
                  <a:cubicBezTo>
                    <a:pt x="4437" y="5401"/>
                    <a:pt x="4495" y="5586"/>
                    <a:pt x="4645" y="5620"/>
                  </a:cubicBezTo>
                  <a:cubicBezTo>
                    <a:pt x="4600" y="5764"/>
                    <a:pt x="4702" y="6282"/>
                    <a:pt x="4876" y="6282"/>
                  </a:cubicBezTo>
                  <a:cubicBezTo>
                    <a:pt x="4925" y="6282"/>
                    <a:pt x="4979" y="6241"/>
                    <a:pt x="5037" y="6140"/>
                  </a:cubicBezTo>
                  <a:cubicBezTo>
                    <a:pt x="5026" y="5782"/>
                    <a:pt x="5199" y="5309"/>
                    <a:pt x="4933" y="5101"/>
                  </a:cubicBezTo>
                  <a:cubicBezTo>
                    <a:pt x="4994" y="4806"/>
                    <a:pt x="4876" y="4151"/>
                    <a:pt x="4459" y="4151"/>
                  </a:cubicBezTo>
                  <a:cubicBezTo>
                    <a:pt x="4403" y="4151"/>
                    <a:pt x="4342" y="4163"/>
                    <a:pt x="4275" y="4189"/>
                  </a:cubicBezTo>
                  <a:cubicBezTo>
                    <a:pt x="4275" y="3831"/>
                    <a:pt x="4449" y="3208"/>
                    <a:pt x="3987" y="3162"/>
                  </a:cubicBezTo>
                  <a:cubicBezTo>
                    <a:pt x="3860" y="2965"/>
                    <a:pt x="3687" y="2908"/>
                    <a:pt x="3490" y="2908"/>
                  </a:cubicBezTo>
                  <a:cubicBezTo>
                    <a:pt x="3544" y="2770"/>
                    <a:pt x="3411" y="2651"/>
                    <a:pt x="3290" y="2651"/>
                  </a:cubicBezTo>
                  <a:cubicBezTo>
                    <a:pt x="3280" y="2651"/>
                    <a:pt x="3270" y="2652"/>
                    <a:pt x="3260" y="2654"/>
                  </a:cubicBezTo>
                  <a:cubicBezTo>
                    <a:pt x="3237" y="2227"/>
                    <a:pt x="3398" y="1453"/>
                    <a:pt x="2948" y="1188"/>
                  </a:cubicBezTo>
                  <a:lnTo>
                    <a:pt x="2948" y="161"/>
                  </a:lnTo>
                  <a:cubicBezTo>
                    <a:pt x="2892" y="47"/>
                    <a:pt x="2812" y="1"/>
                    <a:pt x="27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2"/>
            <p:cNvSpPr/>
            <p:nvPr/>
          </p:nvSpPr>
          <p:spPr>
            <a:xfrm>
              <a:off x="2013650" y="2458800"/>
              <a:ext cx="35250" cy="43550"/>
            </a:xfrm>
            <a:custGeom>
              <a:avLst/>
              <a:gdLst/>
              <a:ahLst/>
              <a:cxnLst/>
              <a:rect l="l" t="t" r="r" b="b"/>
              <a:pathLst>
                <a:path w="1410" h="1742" extrusionOk="0">
                  <a:moveTo>
                    <a:pt x="243" y="0"/>
                  </a:moveTo>
                  <a:cubicBezTo>
                    <a:pt x="119" y="0"/>
                    <a:pt x="6" y="95"/>
                    <a:pt x="59" y="290"/>
                  </a:cubicBezTo>
                  <a:cubicBezTo>
                    <a:pt x="243" y="521"/>
                    <a:pt x="1" y="1110"/>
                    <a:pt x="405" y="1133"/>
                  </a:cubicBezTo>
                  <a:cubicBezTo>
                    <a:pt x="413" y="1413"/>
                    <a:pt x="662" y="1741"/>
                    <a:pt x="857" y="1741"/>
                  </a:cubicBezTo>
                  <a:cubicBezTo>
                    <a:pt x="959" y="1741"/>
                    <a:pt x="1047" y="1650"/>
                    <a:pt x="1074" y="1410"/>
                  </a:cubicBezTo>
                  <a:cubicBezTo>
                    <a:pt x="1409" y="1122"/>
                    <a:pt x="1074" y="256"/>
                    <a:pt x="636" y="233"/>
                  </a:cubicBezTo>
                  <a:cubicBezTo>
                    <a:pt x="590" y="244"/>
                    <a:pt x="543" y="256"/>
                    <a:pt x="497" y="256"/>
                  </a:cubicBezTo>
                  <a:cubicBezTo>
                    <a:pt x="492" y="87"/>
                    <a:pt x="362" y="0"/>
                    <a:pt x="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2"/>
            <p:cNvSpPr/>
            <p:nvPr/>
          </p:nvSpPr>
          <p:spPr>
            <a:xfrm>
              <a:off x="1977775" y="2909350"/>
              <a:ext cx="54900" cy="114975"/>
            </a:xfrm>
            <a:custGeom>
              <a:avLst/>
              <a:gdLst/>
              <a:ahLst/>
              <a:cxnLst/>
              <a:rect l="l" t="t" r="r" b="b"/>
              <a:pathLst>
                <a:path w="2196" h="4599" extrusionOk="0">
                  <a:moveTo>
                    <a:pt x="393" y="0"/>
                  </a:moveTo>
                  <a:cubicBezTo>
                    <a:pt x="335" y="0"/>
                    <a:pt x="276" y="24"/>
                    <a:pt x="224" y="79"/>
                  </a:cubicBezTo>
                  <a:cubicBezTo>
                    <a:pt x="1" y="312"/>
                    <a:pt x="18" y="1403"/>
                    <a:pt x="395" y="1403"/>
                  </a:cubicBezTo>
                  <a:cubicBezTo>
                    <a:pt x="447" y="1403"/>
                    <a:pt x="505" y="1383"/>
                    <a:pt x="570" y="1337"/>
                  </a:cubicBezTo>
                  <a:cubicBezTo>
                    <a:pt x="656" y="1444"/>
                    <a:pt x="792" y="1582"/>
                    <a:pt x="941" y="1582"/>
                  </a:cubicBezTo>
                  <a:cubicBezTo>
                    <a:pt x="952" y="1582"/>
                    <a:pt x="963" y="1581"/>
                    <a:pt x="974" y="1579"/>
                  </a:cubicBezTo>
                  <a:cubicBezTo>
                    <a:pt x="974" y="1625"/>
                    <a:pt x="986" y="1660"/>
                    <a:pt x="986" y="1695"/>
                  </a:cubicBezTo>
                  <a:cubicBezTo>
                    <a:pt x="973" y="1693"/>
                    <a:pt x="960" y="1692"/>
                    <a:pt x="948" y="1692"/>
                  </a:cubicBezTo>
                  <a:cubicBezTo>
                    <a:pt x="805" y="1692"/>
                    <a:pt x="697" y="1811"/>
                    <a:pt x="697" y="1960"/>
                  </a:cubicBezTo>
                  <a:cubicBezTo>
                    <a:pt x="707" y="2311"/>
                    <a:pt x="454" y="4051"/>
                    <a:pt x="923" y="4051"/>
                  </a:cubicBezTo>
                  <a:cubicBezTo>
                    <a:pt x="1009" y="4051"/>
                    <a:pt x="1121" y="3992"/>
                    <a:pt x="1263" y="3853"/>
                  </a:cubicBezTo>
                  <a:lnTo>
                    <a:pt x="1263" y="3853"/>
                  </a:lnTo>
                  <a:cubicBezTo>
                    <a:pt x="1237" y="4086"/>
                    <a:pt x="1353" y="4598"/>
                    <a:pt x="1540" y="4598"/>
                  </a:cubicBezTo>
                  <a:cubicBezTo>
                    <a:pt x="1602" y="4598"/>
                    <a:pt x="1672" y="4541"/>
                    <a:pt x="1748" y="4396"/>
                  </a:cubicBezTo>
                  <a:cubicBezTo>
                    <a:pt x="1817" y="3888"/>
                    <a:pt x="1621" y="3334"/>
                    <a:pt x="1678" y="2849"/>
                  </a:cubicBezTo>
                  <a:lnTo>
                    <a:pt x="1678" y="2849"/>
                  </a:lnTo>
                  <a:cubicBezTo>
                    <a:pt x="1687" y="3036"/>
                    <a:pt x="1827" y="3298"/>
                    <a:pt x="1974" y="3298"/>
                  </a:cubicBezTo>
                  <a:cubicBezTo>
                    <a:pt x="2035" y="3298"/>
                    <a:pt x="2097" y="3253"/>
                    <a:pt x="2152" y="3137"/>
                  </a:cubicBezTo>
                  <a:cubicBezTo>
                    <a:pt x="2195" y="2919"/>
                    <a:pt x="2007" y="2327"/>
                    <a:pt x="1807" y="2327"/>
                  </a:cubicBezTo>
                  <a:cubicBezTo>
                    <a:pt x="1744" y="2327"/>
                    <a:pt x="1679" y="2387"/>
                    <a:pt x="1621" y="2537"/>
                  </a:cubicBezTo>
                  <a:cubicBezTo>
                    <a:pt x="1574" y="2454"/>
                    <a:pt x="1491" y="2400"/>
                    <a:pt x="1406" y="2400"/>
                  </a:cubicBezTo>
                  <a:cubicBezTo>
                    <a:pt x="1385" y="2400"/>
                    <a:pt x="1364" y="2403"/>
                    <a:pt x="1344" y="2410"/>
                  </a:cubicBezTo>
                  <a:cubicBezTo>
                    <a:pt x="1332" y="2387"/>
                    <a:pt x="1332" y="2364"/>
                    <a:pt x="1321" y="2330"/>
                  </a:cubicBezTo>
                  <a:lnTo>
                    <a:pt x="1321" y="2330"/>
                  </a:lnTo>
                  <a:cubicBezTo>
                    <a:pt x="1343" y="2335"/>
                    <a:pt x="1365" y="2337"/>
                    <a:pt x="1385" y="2337"/>
                  </a:cubicBezTo>
                  <a:cubicBezTo>
                    <a:pt x="1913" y="2337"/>
                    <a:pt x="1675" y="636"/>
                    <a:pt x="1105" y="636"/>
                  </a:cubicBezTo>
                  <a:cubicBezTo>
                    <a:pt x="1071" y="636"/>
                    <a:pt x="1035" y="642"/>
                    <a:pt x="997" y="656"/>
                  </a:cubicBezTo>
                  <a:cubicBezTo>
                    <a:pt x="986" y="506"/>
                    <a:pt x="824" y="367"/>
                    <a:pt x="663" y="367"/>
                  </a:cubicBezTo>
                  <a:cubicBezTo>
                    <a:pt x="705" y="181"/>
                    <a:pt x="554" y="0"/>
                    <a:pt x="3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2"/>
            <p:cNvSpPr/>
            <p:nvPr/>
          </p:nvSpPr>
          <p:spPr>
            <a:xfrm>
              <a:off x="2009325" y="3024575"/>
              <a:ext cx="53825" cy="105500"/>
            </a:xfrm>
            <a:custGeom>
              <a:avLst/>
              <a:gdLst/>
              <a:ahLst/>
              <a:cxnLst/>
              <a:rect l="l" t="t" r="r" b="b"/>
              <a:pathLst>
                <a:path w="2153" h="4220" extrusionOk="0">
                  <a:moveTo>
                    <a:pt x="440" y="0"/>
                  </a:moveTo>
                  <a:cubicBezTo>
                    <a:pt x="323" y="0"/>
                    <a:pt x="204" y="162"/>
                    <a:pt x="266" y="491"/>
                  </a:cubicBezTo>
                  <a:cubicBezTo>
                    <a:pt x="93" y="618"/>
                    <a:pt x="1" y="872"/>
                    <a:pt x="243" y="941"/>
                  </a:cubicBezTo>
                  <a:lnTo>
                    <a:pt x="301" y="941"/>
                  </a:lnTo>
                  <a:cubicBezTo>
                    <a:pt x="324" y="1206"/>
                    <a:pt x="370" y="1541"/>
                    <a:pt x="659" y="1668"/>
                  </a:cubicBezTo>
                  <a:cubicBezTo>
                    <a:pt x="682" y="1876"/>
                    <a:pt x="716" y="2130"/>
                    <a:pt x="924" y="2222"/>
                  </a:cubicBezTo>
                  <a:cubicBezTo>
                    <a:pt x="936" y="2776"/>
                    <a:pt x="1328" y="3111"/>
                    <a:pt x="1305" y="3653"/>
                  </a:cubicBezTo>
                  <a:cubicBezTo>
                    <a:pt x="1340" y="3861"/>
                    <a:pt x="1282" y="4207"/>
                    <a:pt x="1571" y="4219"/>
                  </a:cubicBezTo>
                  <a:cubicBezTo>
                    <a:pt x="1573" y="4219"/>
                    <a:pt x="1575" y="4219"/>
                    <a:pt x="1577" y="4219"/>
                  </a:cubicBezTo>
                  <a:cubicBezTo>
                    <a:pt x="2152" y="4219"/>
                    <a:pt x="1564" y="1085"/>
                    <a:pt x="1108" y="1085"/>
                  </a:cubicBezTo>
                  <a:cubicBezTo>
                    <a:pt x="1096" y="1085"/>
                    <a:pt x="1085" y="1087"/>
                    <a:pt x="1074" y="1091"/>
                  </a:cubicBezTo>
                  <a:cubicBezTo>
                    <a:pt x="1108" y="940"/>
                    <a:pt x="989" y="813"/>
                    <a:pt x="859" y="813"/>
                  </a:cubicBezTo>
                  <a:cubicBezTo>
                    <a:pt x="810" y="813"/>
                    <a:pt x="760" y="831"/>
                    <a:pt x="716" y="872"/>
                  </a:cubicBezTo>
                  <a:cubicBezTo>
                    <a:pt x="659" y="722"/>
                    <a:pt x="659" y="629"/>
                    <a:pt x="601" y="514"/>
                  </a:cubicBezTo>
                  <a:cubicBezTo>
                    <a:pt x="683" y="173"/>
                    <a:pt x="562" y="0"/>
                    <a:pt x="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2"/>
            <p:cNvSpPr/>
            <p:nvPr/>
          </p:nvSpPr>
          <p:spPr>
            <a:xfrm>
              <a:off x="2064750" y="3054850"/>
              <a:ext cx="23750" cy="61075"/>
            </a:xfrm>
            <a:custGeom>
              <a:avLst/>
              <a:gdLst/>
              <a:ahLst/>
              <a:cxnLst/>
              <a:rect l="l" t="t" r="r" b="b"/>
              <a:pathLst>
                <a:path w="950" h="2443" extrusionOk="0">
                  <a:moveTo>
                    <a:pt x="447" y="0"/>
                  </a:moveTo>
                  <a:cubicBezTo>
                    <a:pt x="58" y="0"/>
                    <a:pt x="231" y="806"/>
                    <a:pt x="231" y="1103"/>
                  </a:cubicBezTo>
                  <a:cubicBezTo>
                    <a:pt x="0" y="1369"/>
                    <a:pt x="46" y="1611"/>
                    <a:pt x="104" y="2061"/>
                  </a:cubicBezTo>
                  <a:cubicBezTo>
                    <a:pt x="67" y="2262"/>
                    <a:pt x="215" y="2443"/>
                    <a:pt x="351" y="2443"/>
                  </a:cubicBezTo>
                  <a:cubicBezTo>
                    <a:pt x="427" y="2443"/>
                    <a:pt x="498" y="2387"/>
                    <a:pt x="531" y="2246"/>
                  </a:cubicBezTo>
                  <a:cubicBezTo>
                    <a:pt x="554" y="2027"/>
                    <a:pt x="566" y="1808"/>
                    <a:pt x="566" y="1588"/>
                  </a:cubicBezTo>
                  <a:cubicBezTo>
                    <a:pt x="584" y="1593"/>
                    <a:pt x="602" y="1596"/>
                    <a:pt x="619" y="1596"/>
                  </a:cubicBezTo>
                  <a:cubicBezTo>
                    <a:pt x="877" y="1596"/>
                    <a:pt x="950" y="1054"/>
                    <a:pt x="646" y="1011"/>
                  </a:cubicBezTo>
                  <a:cubicBezTo>
                    <a:pt x="577" y="711"/>
                    <a:pt x="877" y="284"/>
                    <a:pt x="623" y="42"/>
                  </a:cubicBezTo>
                  <a:cubicBezTo>
                    <a:pt x="555" y="13"/>
                    <a:pt x="496" y="0"/>
                    <a:pt x="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2"/>
            <p:cNvSpPr/>
            <p:nvPr/>
          </p:nvSpPr>
          <p:spPr>
            <a:xfrm>
              <a:off x="2012950" y="2692375"/>
              <a:ext cx="34925" cy="105400"/>
            </a:xfrm>
            <a:custGeom>
              <a:avLst/>
              <a:gdLst/>
              <a:ahLst/>
              <a:cxnLst/>
              <a:rect l="l" t="t" r="r" b="b"/>
              <a:pathLst>
                <a:path w="1397" h="4216" extrusionOk="0">
                  <a:moveTo>
                    <a:pt x="675" y="251"/>
                  </a:moveTo>
                  <a:lnTo>
                    <a:pt x="675" y="320"/>
                  </a:lnTo>
                  <a:cubicBezTo>
                    <a:pt x="675" y="320"/>
                    <a:pt x="641" y="320"/>
                    <a:pt x="629" y="309"/>
                  </a:cubicBezTo>
                  <a:lnTo>
                    <a:pt x="675" y="251"/>
                  </a:lnTo>
                  <a:close/>
                  <a:moveTo>
                    <a:pt x="694" y="0"/>
                  </a:moveTo>
                  <a:cubicBezTo>
                    <a:pt x="605" y="0"/>
                    <a:pt x="519" y="56"/>
                    <a:pt x="514" y="182"/>
                  </a:cubicBezTo>
                  <a:cubicBezTo>
                    <a:pt x="504" y="303"/>
                    <a:pt x="555" y="494"/>
                    <a:pt x="692" y="494"/>
                  </a:cubicBezTo>
                  <a:cubicBezTo>
                    <a:pt x="712" y="494"/>
                    <a:pt x="733" y="490"/>
                    <a:pt x="756" y="482"/>
                  </a:cubicBezTo>
                  <a:lnTo>
                    <a:pt x="756" y="482"/>
                  </a:lnTo>
                  <a:cubicBezTo>
                    <a:pt x="756" y="724"/>
                    <a:pt x="445" y="1151"/>
                    <a:pt x="860" y="1174"/>
                  </a:cubicBezTo>
                  <a:cubicBezTo>
                    <a:pt x="745" y="1243"/>
                    <a:pt x="791" y="1440"/>
                    <a:pt x="918" y="1474"/>
                  </a:cubicBezTo>
                  <a:cubicBezTo>
                    <a:pt x="167" y="1786"/>
                    <a:pt x="745" y="2663"/>
                    <a:pt x="445" y="3194"/>
                  </a:cubicBezTo>
                  <a:cubicBezTo>
                    <a:pt x="399" y="3124"/>
                    <a:pt x="336" y="3096"/>
                    <a:pt x="275" y="3096"/>
                  </a:cubicBezTo>
                  <a:cubicBezTo>
                    <a:pt x="133" y="3096"/>
                    <a:pt x="0" y="3249"/>
                    <a:pt x="121" y="3402"/>
                  </a:cubicBezTo>
                  <a:cubicBezTo>
                    <a:pt x="288" y="3560"/>
                    <a:pt x="354" y="4215"/>
                    <a:pt x="553" y="4215"/>
                  </a:cubicBezTo>
                  <a:cubicBezTo>
                    <a:pt x="617" y="4215"/>
                    <a:pt x="693" y="4149"/>
                    <a:pt x="791" y="3979"/>
                  </a:cubicBezTo>
                  <a:cubicBezTo>
                    <a:pt x="803" y="3980"/>
                    <a:pt x="814" y="3981"/>
                    <a:pt x="826" y="3981"/>
                  </a:cubicBezTo>
                  <a:cubicBezTo>
                    <a:pt x="1007" y="3981"/>
                    <a:pt x="1157" y="3816"/>
                    <a:pt x="1102" y="3610"/>
                  </a:cubicBezTo>
                  <a:cubicBezTo>
                    <a:pt x="975" y="3125"/>
                    <a:pt x="1172" y="2594"/>
                    <a:pt x="1079" y="2075"/>
                  </a:cubicBezTo>
                  <a:cubicBezTo>
                    <a:pt x="1218" y="1994"/>
                    <a:pt x="1287" y="1740"/>
                    <a:pt x="1206" y="1590"/>
                  </a:cubicBezTo>
                  <a:cubicBezTo>
                    <a:pt x="1264" y="1578"/>
                    <a:pt x="1310" y="1509"/>
                    <a:pt x="1310" y="1440"/>
                  </a:cubicBezTo>
                  <a:cubicBezTo>
                    <a:pt x="1276" y="1186"/>
                    <a:pt x="1102" y="1151"/>
                    <a:pt x="1010" y="1128"/>
                  </a:cubicBezTo>
                  <a:lnTo>
                    <a:pt x="975" y="1128"/>
                  </a:lnTo>
                  <a:cubicBezTo>
                    <a:pt x="1191" y="956"/>
                    <a:pt x="1397" y="240"/>
                    <a:pt x="990" y="240"/>
                  </a:cubicBezTo>
                  <a:cubicBezTo>
                    <a:pt x="962" y="240"/>
                    <a:pt x="930" y="243"/>
                    <a:pt x="895" y="251"/>
                  </a:cubicBezTo>
                  <a:cubicBezTo>
                    <a:pt x="934" y="94"/>
                    <a:pt x="811" y="0"/>
                    <a:pt x="6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2"/>
            <p:cNvSpPr/>
            <p:nvPr/>
          </p:nvSpPr>
          <p:spPr>
            <a:xfrm>
              <a:off x="1924625" y="2423300"/>
              <a:ext cx="96100" cy="239700"/>
            </a:xfrm>
            <a:custGeom>
              <a:avLst/>
              <a:gdLst/>
              <a:ahLst/>
              <a:cxnLst/>
              <a:rect l="l" t="t" r="r" b="b"/>
              <a:pathLst>
                <a:path w="3844" h="9588" extrusionOk="0">
                  <a:moveTo>
                    <a:pt x="2276" y="0"/>
                  </a:moveTo>
                  <a:cubicBezTo>
                    <a:pt x="2198" y="0"/>
                    <a:pt x="2122" y="42"/>
                    <a:pt x="2085" y="141"/>
                  </a:cubicBezTo>
                  <a:cubicBezTo>
                    <a:pt x="2050" y="268"/>
                    <a:pt x="2015" y="395"/>
                    <a:pt x="1958" y="510"/>
                  </a:cubicBezTo>
                  <a:cubicBezTo>
                    <a:pt x="1577" y="510"/>
                    <a:pt x="1542" y="983"/>
                    <a:pt x="1923" y="1018"/>
                  </a:cubicBezTo>
                  <a:cubicBezTo>
                    <a:pt x="1634" y="1549"/>
                    <a:pt x="1784" y="2738"/>
                    <a:pt x="2477" y="2830"/>
                  </a:cubicBezTo>
                  <a:cubicBezTo>
                    <a:pt x="2489" y="2865"/>
                    <a:pt x="2500" y="2888"/>
                    <a:pt x="2535" y="2922"/>
                  </a:cubicBezTo>
                  <a:cubicBezTo>
                    <a:pt x="2535" y="2992"/>
                    <a:pt x="2535" y="3061"/>
                    <a:pt x="2512" y="3142"/>
                  </a:cubicBezTo>
                  <a:cubicBezTo>
                    <a:pt x="2478" y="3123"/>
                    <a:pt x="2445" y="3115"/>
                    <a:pt x="2413" y="3115"/>
                  </a:cubicBezTo>
                  <a:cubicBezTo>
                    <a:pt x="2244" y="3115"/>
                    <a:pt x="2095" y="3339"/>
                    <a:pt x="2027" y="3465"/>
                  </a:cubicBezTo>
                  <a:cubicBezTo>
                    <a:pt x="1981" y="3465"/>
                    <a:pt x="1934" y="3465"/>
                    <a:pt x="1900" y="3488"/>
                  </a:cubicBezTo>
                  <a:cubicBezTo>
                    <a:pt x="1856" y="3254"/>
                    <a:pt x="1754" y="2660"/>
                    <a:pt x="1574" y="2660"/>
                  </a:cubicBezTo>
                  <a:cubicBezTo>
                    <a:pt x="1514" y="2660"/>
                    <a:pt x="1446" y="2725"/>
                    <a:pt x="1369" y="2888"/>
                  </a:cubicBezTo>
                  <a:cubicBezTo>
                    <a:pt x="1230" y="2634"/>
                    <a:pt x="1253" y="2391"/>
                    <a:pt x="1253" y="2080"/>
                  </a:cubicBezTo>
                  <a:cubicBezTo>
                    <a:pt x="1196" y="1837"/>
                    <a:pt x="965" y="1664"/>
                    <a:pt x="746" y="1584"/>
                  </a:cubicBezTo>
                  <a:cubicBezTo>
                    <a:pt x="688" y="1461"/>
                    <a:pt x="587" y="1413"/>
                    <a:pt x="489" y="1413"/>
                  </a:cubicBezTo>
                  <a:cubicBezTo>
                    <a:pt x="272" y="1413"/>
                    <a:pt x="64" y="1647"/>
                    <a:pt x="342" y="1837"/>
                  </a:cubicBezTo>
                  <a:cubicBezTo>
                    <a:pt x="307" y="2045"/>
                    <a:pt x="99" y="2241"/>
                    <a:pt x="318" y="2391"/>
                  </a:cubicBezTo>
                  <a:cubicBezTo>
                    <a:pt x="364" y="2417"/>
                    <a:pt x="417" y="2431"/>
                    <a:pt x="468" y="2431"/>
                  </a:cubicBezTo>
                  <a:cubicBezTo>
                    <a:pt x="533" y="2431"/>
                    <a:pt x="597" y="2408"/>
                    <a:pt x="642" y="2357"/>
                  </a:cubicBezTo>
                  <a:cubicBezTo>
                    <a:pt x="668" y="2373"/>
                    <a:pt x="695" y="2382"/>
                    <a:pt x="721" y="2382"/>
                  </a:cubicBezTo>
                  <a:cubicBezTo>
                    <a:pt x="750" y="2382"/>
                    <a:pt x="779" y="2370"/>
                    <a:pt x="803" y="2345"/>
                  </a:cubicBezTo>
                  <a:lnTo>
                    <a:pt x="803" y="2345"/>
                  </a:lnTo>
                  <a:cubicBezTo>
                    <a:pt x="675" y="2619"/>
                    <a:pt x="927" y="3133"/>
                    <a:pt x="1145" y="3133"/>
                  </a:cubicBezTo>
                  <a:cubicBezTo>
                    <a:pt x="1222" y="3133"/>
                    <a:pt x="1295" y="3070"/>
                    <a:pt x="1346" y="2911"/>
                  </a:cubicBezTo>
                  <a:cubicBezTo>
                    <a:pt x="1369" y="3234"/>
                    <a:pt x="1450" y="3603"/>
                    <a:pt x="1473" y="3915"/>
                  </a:cubicBezTo>
                  <a:cubicBezTo>
                    <a:pt x="1445" y="3908"/>
                    <a:pt x="1420" y="3905"/>
                    <a:pt x="1396" y="3905"/>
                  </a:cubicBezTo>
                  <a:cubicBezTo>
                    <a:pt x="1049" y="3905"/>
                    <a:pt x="1078" y="4576"/>
                    <a:pt x="1219" y="4781"/>
                  </a:cubicBezTo>
                  <a:cubicBezTo>
                    <a:pt x="1138" y="4792"/>
                    <a:pt x="1046" y="4850"/>
                    <a:pt x="1034" y="4954"/>
                  </a:cubicBezTo>
                  <a:cubicBezTo>
                    <a:pt x="999" y="5046"/>
                    <a:pt x="999" y="5127"/>
                    <a:pt x="988" y="5219"/>
                  </a:cubicBezTo>
                  <a:cubicBezTo>
                    <a:pt x="962" y="5212"/>
                    <a:pt x="934" y="5208"/>
                    <a:pt x="905" y="5208"/>
                  </a:cubicBezTo>
                  <a:cubicBezTo>
                    <a:pt x="760" y="5208"/>
                    <a:pt x="601" y="5302"/>
                    <a:pt x="572" y="5427"/>
                  </a:cubicBezTo>
                  <a:cubicBezTo>
                    <a:pt x="517" y="5304"/>
                    <a:pt x="387" y="5227"/>
                    <a:pt x="271" y="5227"/>
                  </a:cubicBezTo>
                  <a:cubicBezTo>
                    <a:pt x="170" y="5227"/>
                    <a:pt x="81" y="5287"/>
                    <a:pt x="65" y="5427"/>
                  </a:cubicBezTo>
                  <a:cubicBezTo>
                    <a:pt x="1" y="5647"/>
                    <a:pt x="45" y="6221"/>
                    <a:pt x="267" y="6221"/>
                  </a:cubicBezTo>
                  <a:cubicBezTo>
                    <a:pt x="325" y="6221"/>
                    <a:pt x="396" y="6181"/>
                    <a:pt x="480" y="6085"/>
                  </a:cubicBezTo>
                  <a:cubicBezTo>
                    <a:pt x="555" y="6187"/>
                    <a:pt x="630" y="6228"/>
                    <a:pt x="696" y="6228"/>
                  </a:cubicBezTo>
                  <a:cubicBezTo>
                    <a:pt x="865" y="6228"/>
                    <a:pt x="983" y="5965"/>
                    <a:pt x="942" y="5750"/>
                  </a:cubicBezTo>
                  <a:lnTo>
                    <a:pt x="942" y="5750"/>
                  </a:lnTo>
                  <a:cubicBezTo>
                    <a:pt x="989" y="5802"/>
                    <a:pt x="1049" y="5825"/>
                    <a:pt x="1111" y="5825"/>
                  </a:cubicBezTo>
                  <a:cubicBezTo>
                    <a:pt x="1216" y="5825"/>
                    <a:pt x="1327" y="5760"/>
                    <a:pt x="1392" y="5658"/>
                  </a:cubicBezTo>
                  <a:cubicBezTo>
                    <a:pt x="1482" y="5731"/>
                    <a:pt x="1589" y="5805"/>
                    <a:pt x="1697" y="5805"/>
                  </a:cubicBezTo>
                  <a:cubicBezTo>
                    <a:pt x="1742" y="5805"/>
                    <a:pt x="1787" y="5792"/>
                    <a:pt x="1831" y="5762"/>
                  </a:cubicBezTo>
                  <a:cubicBezTo>
                    <a:pt x="1854" y="5900"/>
                    <a:pt x="1923" y="6062"/>
                    <a:pt x="2073" y="6108"/>
                  </a:cubicBezTo>
                  <a:cubicBezTo>
                    <a:pt x="2558" y="6270"/>
                    <a:pt x="2096" y="7043"/>
                    <a:pt x="2408" y="7320"/>
                  </a:cubicBezTo>
                  <a:cubicBezTo>
                    <a:pt x="2292" y="8705"/>
                    <a:pt x="2985" y="7401"/>
                    <a:pt x="3181" y="9409"/>
                  </a:cubicBezTo>
                  <a:cubicBezTo>
                    <a:pt x="3301" y="9534"/>
                    <a:pt x="3391" y="9587"/>
                    <a:pt x="3457" y="9587"/>
                  </a:cubicBezTo>
                  <a:cubicBezTo>
                    <a:pt x="3843" y="9587"/>
                    <a:pt x="3384" y="7754"/>
                    <a:pt x="2950" y="7655"/>
                  </a:cubicBezTo>
                  <a:cubicBezTo>
                    <a:pt x="2800" y="7309"/>
                    <a:pt x="3204" y="6097"/>
                    <a:pt x="2673" y="6039"/>
                  </a:cubicBezTo>
                  <a:cubicBezTo>
                    <a:pt x="2627" y="5889"/>
                    <a:pt x="2627" y="5693"/>
                    <a:pt x="2465" y="5658"/>
                  </a:cubicBezTo>
                  <a:cubicBezTo>
                    <a:pt x="2332" y="5566"/>
                    <a:pt x="2172" y="5237"/>
                    <a:pt x="1984" y="5237"/>
                  </a:cubicBezTo>
                  <a:cubicBezTo>
                    <a:pt x="1960" y="5237"/>
                    <a:pt x="1936" y="5242"/>
                    <a:pt x="1911" y="5254"/>
                  </a:cubicBezTo>
                  <a:cubicBezTo>
                    <a:pt x="1943" y="5096"/>
                    <a:pt x="1823" y="4955"/>
                    <a:pt x="1697" y="4955"/>
                  </a:cubicBezTo>
                  <a:cubicBezTo>
                    <a:pt x="1638" y="4955"/>
                    <a:pt x="1578" y="4985"/>
                    <a:pt x="1530" y="5058"/>
                  </a:cubicBezTo>
                  <a:cubicBezTo>
                    <a:pt x="1519" y="5023"/>
                    <a:pt x="1530" y="5000"/>
                    <a:pt x="1519" y="4954"/>
                  </a:cubicBezTo>
                  <a:cubicBezTo>
                    <a:pt x="1507" y="4908"/>
                    <a:pt x="1473" y="4885"/>
                    <a:pt x="1450" y="4850"/>
                  </a:cubicBezTo>
                  <a:cubicBezTo>
                    <a:pt x="1623" y="4839"/>
                    <a:pt x="1784" y="4723"/>
                    <a:pt x="1900" y="4573"/>
                  </a:cubicBezTo>
                  <a:cubicBezTo>
                    <a:pt x="2004" y="4651"/>
                    <a:pt x="2085" y="4683"/>
                    <a:pt x="2147" y="4683"/>
                  </a:cubicBezTo>
                  <a:cubicBezTo>
                    <a:pt x="2440" y="4683"/>
                    <a:pt x="2349" y="3972"/>
                    <a:pt x="2454" y="3754"/>
                  </a:cubicBezTo>
                  <a:cubicBezTo>
                    <a:pt x="2482" y="3769"/>
                    <a:pt x="2509" y="3776"/>
                    <a:pt x="2536" y="3776"/>
                  </a:cubicBezTo>
                  <a:cubicBezTo>
                    <a:pt x="2942" y="3776"/>
                    <a:pt x="3152" y="2067"/>
                    <a:pt x="2710" y="2067"/>
                  </a:cubicBezTo>
                  <a:cubicBezTo>
                    <a:pt x="2646" y="2067"/>
                    <a:pt x="2569" y="2103"/>
                    <a:pt x="2477" y="2184"/>
                  </a:cubicBezTo>
                  <a:cubicBezTo>
                    <a:pt x="2396" y="2045"/>
                    <a:pt x="2200" y="1757"/>
                    <a:pt x="2258" y="1653"/>
                  </a:cubicBezTo>
                  <a:cubicBezTo>
                    <a:pt x="2535" y="1260"/>
                    <a:pt x="2373" y="752"/>
                    <a:pt x="2477" y="314"/>
                  </a:cubicBezTo>
                  <a:cubicBezTo>
                    <a:pt x="2559" y="136"/>
                    <a:pt x="2416" y="0"/>
                    <a:pt x="2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2"/>
            <p:cNvSpPr/>
            <p:nvPr/>
          </p:nvSpPr>
          <p:spPr>
            <a:xfrm>
              <a:off x="1864975" y="2465925"/>
              <a:ext cx="75275" cy="157975"/>
            </a:xfrm>
            <a:custGeom>
              <a:avLst/>
              <a:gdLst/>
              <a:ahLst/>
              <a:cxnLst/>
              <a:rect l="l" t="t" r="r" b="b"/>
              <a:pathLst>
                <a:path w="3011" h="6319" extrusionOk="0">
                  <a:moveTo>
                    <a:pt x="1631" y="2245"/>
                  </a:moveTo>
                  <a:cubicBezTo>
                    <a:pt x="1631" y="2291"/>
                    <a:pt x="1619" y="2360"/>
                    <a:pt x="1596" y="2418"/>
                  </a:cubicBezTo>
                  <a:cubicBezTo>
                    <a:pt x="1596" y="2360"/>
                    <a:pt x="1585" y="2291"/>
                    <a:pt x="1585" y="2256"/>
                  </a:cubicBezTo>
                  <a:cubicBezTo>
                    <a:pt x="1596" y="2256"/>
                    <a:pt x="1619" y="2256"/>
                    <a:pt x="1631" y="2245"/>
                  </a:cubicBezTo>
                  <a:close/>
                  <a:moveTo>
                    <a:pt x="1898" y="1"/>
                  </a:moveTo>
                  <a:cubicBezTo>
                    <a:pt x="1746" y="1"/>
                    <a:pt x="1528" y="206"/>
                    <a:pt x="1481" y="594"/>
                  </a:cubicBezTo>
                  <a:cubicBezTo>
                    <a:pt x="1285" y="652"/>
                    <a:pt x="1389" y="1368"/>
                    <a:pt x="1354" y="1518"/>
                  </a:cubicBezTo>
                  <a:cubicBezTo>
                    <a:pt x="1273" y="1460"/>
                    <a:pt x="1227" y="1414"/>
                    <a:pt x="1169" y="1402"/>
                  </a:cubicBezTo>
                  <a:cubicBezTo>
                    <a:pt x="1137" y="1299"/>
                    <a:pt x="1061" y="1254"/>
                    <a:pt x="978" y="1254"/>
                  </a:cubicBezTo>
                  <a:cubicBezTo>
                    <a:pt x="886" y="1254"/>
                    <a:pt x="786" y="1311"/>
                    <a:pt x="731" y="1402"/>
                  </a:cubicBezTo>
                  <a:cubicBezTo>
                    <a:pt x="716" y="1399"/>
                    <a:pt x="702" y="1398"/>
                    <a:pt x="688" y="1398"/>
                  </a:cubicBezTo>
                  <a:cubicBezTo>
                    <a:pt x="646" y="1398"/>
                    <a:pt x="607" y="1411"/>
                    <a:pt x="581" y="1437"/>
                  </a:cubicBezTo>
                  <a:cubicBezTo>
                    <a:pt x="562" y="1231"/>
                    <a:pt x="385" y="1113"/>
                    <a:pt x="236" y="1113"/>
                  </a:cubicBezTo>
                  <a:cubicBezTo>
                    <a:pt x="108" y="1113"/>
                    <a:pt x="0" y="1199"/>
                    <a:pt x="27" y="1391"/>
                  </a:cubicBezTo>
                  <a:cubicBezTo>
                    <a:pt x="150" y="1667"/>
                    <a:pt x="38" y="2564"/>
                    <a:pt x="352" y="2564"/>
                  </a:cubicBezTo>
                  <a:cubicBezTo>
                    <a:pt x="419" y="2564"/>
                    <a:pt x="504" y="2524"/>
                    <a:pt x="615" y="2429"/>
                  </a:cubicBezTo>
                  <a:cubicBezTo>
                    <a:pt x="656" y="2511"/>
                    <a:pt x="734" y="2548"/>
                    <a:pt x="812" y="2548"/>
                  </a:cubicBezTo>
                  <a:cubicBezTo>
                    <a:pt x="911" y="2548"/>
                    <a:pt x="1010" y="2491"/>
                    <a:pt x="1042" y="2395"/>
                  </a:cubicBezTo>
                  <a:lnTo>
                    <a:pt x="1054" y="2395"/>
                  </a:lnTo>
                  <a:cubicBezTo>
                    <a:pt x="1156" y="2538"/>
                    <a:pt x="1168" y="2837"/>
                    <a:pt x="1372" y="2837"/>
                  </a:cubicBezTo>
                  <a:cubicBezTo>
                    <a:pt x="1397" y="2837"/>
                    <a:pt x="1426" y="2832"/>
                    <a:pt x="1458" y="2822"/>
                  </a:cubicBezTo>
                  <a:cubicBezTo>
                    <a:pt x="1458" y="2940"/>
                    <a:pt x="1550" y="3091"/>
                    <a:pt x="1684" y="3091"/>
                  </a:cubicBezTo>
                  <a:cubicBezTo>
                    <a:pt x="1707" y="3091"/>
                    <a:pt x="1732" y="3086"/>
                    <a:pt x="1758" y="3076"/>
                  </a:cubicBezTo>
                  <a:lnTo>
                    <a:pt x="1758" y="3284"/>
                  </a:lnTo>
                  <a:cubicBezTo>
                    <a:pt x="1516" y="3399"/>
                    <a:pt x="1712" y="3699"/>
                    <a:pt x="1908" y="3780"/>
                  </a:cubicBezTo>
                  <a:cubicBezTo>
                    <a:pt x="1885" y="4126"/>
                    <a:pt x="1862" y="4461"/>
                    <a:pt x="1816" y="4807"/>
                  </a:cubicBezTo>
                  <a:cubicBezTo>
                    <a:pt x="1469" y="4876"/>
                    <a:pt x="1735" y="5269"/>
                    <a:pt x="1850" y="5430"/>
                  </a:cubicBezTo>
                  <a:lnTo>
                    <a:pt x="1850" y="5500"/>
                  </a:lnTo>
                  <a:cubicBezTo>
                    <a:pt x="1551" y="5692"/>
                    <a:pt x="1816" y="6250"/>
                    <a:pt x="2122" y="6250"/>
                  </a:cubicBezTo>
                  <a:cubicBezTo>
                    <a:pt x="2147" y="6250"/>
                    <a:pt x="2172" y="6246"/>
                    <a:pt x="2197" y="6238"/>
                  </a:cubicBezTo>
                  <a:cubicBezTo>
                    <a:pt x="2266" y="6294"/>
                    <a:pt x="2331" y="6318"/>
                    <a:pt x="2392" y="6318"/>
                  </a:cubicBezTo>
                  <a:cubicBezTo>
                    <a:pt x="2814" y="6318"/>
                    <a:pt x="3010" y="5159"/>
                    <a:pt x="2527" y="5159"/>
                  </a:cubicBezTo>
                  <a:cubicBezTo>
                    <a:pt x="2484" y="5159"/>
                    <a:pt x="2435" y="5168"/>
                    <a:pt x="2381" y="5188"/>
                  </a:cubicBezTo>
                  <a:cubicBezTo>
                    <a:pt x="2347" y="5107"/>
                    <a:pt x="2277" y="5050"/>
                    <a:pt x="2197" y="5027"/>
                  </a:cubicBezTo>
                  <a:cubicBezTo>
                    <a:pt x="2162" y="4472"/>
                    <a:pt x="2520" y="3745"/>
                    <a:pt x="2197" y="3284"/>
                  </a:cubicBezTo>
                  <a:cubicBezTo>
                    <a:pt x="2197" y="3134"/>
                    <a:pt x="2231" y="2868"/>
                    <a:pt x="2035" y="2833"/>
                  </a:cubicBezTo>
                  <a:cubicBezTo>
                    <a:pt x="2116" y="2510"/>
                    <a:pt x="2277" y="1310"/>
                    <a:pt x="1873" y="998"/>
                  </a:cubicBezTo>
                  <a:cubicBezTo>
                    <a:pt x="1885" y="871"/>
                    <a:pt x="1920" y="721"/>
                    <a:pt x="1943" y="594"/>
                  </a:cubicBezTo>
                  <a:cubicBezTo>
                    <a:pt x="2130" y="192"/>
                    <a:pt x="2044" y="1"/>
                    <a:pt x="18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2"/>
            <p:cNvSpPr/>
            <p:nvPr/>
          </p:nvSpPr>
          <p:spPr>
            <a:xfrm>
              <a:off x="1830700" y="2404650"/>
              <a:ext cx="40725" cy="72100"/>
            </a:xfrm>
            <a:custGeom>
              <a:avLst/>
              <a:gdLst/>
              <a:ahLst/>
              <a:cxnLst/>
              <a:rect l="l" t="t" r="r" b="b"/>
              <a:pathLst>
                <a:path w="1629" h="2884" extrusionOk="0">
                  <a:moveTo>
                    <a:pt x="912" y="0"/>
                  </a:moveTo>
                  <a:cubicBezTo>
                    <a:pt x="802" y="0"/>
                    <a:pt x="691" y="74"/>
                    <a:pt x="659" y="252"/>
                  </a:cubicBezTo>
                  <a:cubicBezTo>
                    <a:pt x="615" y="192"/>
                    <a:pt x="560" y="167"/>
                    <a:pt x="506" y="167"/>
                  </a:cubicBezTo>
                  <a:cubicBezTo>
                    <a:pt x="363" y="167"/>
                    <a:pt x="233" y="343"/>
                    <a:pt x="359" y="494"/>
                  </a:cubicBezTo>
                  <a:cubicBezTo>
                    <a:pt x="520" y="633"/>
                    <a:pt x="532" y="852"/>
                    <a:pt x="601" y="1037"/>
                  </a:cubicBezTo>
                  <a:cubicBezTo>
                    <a:pt x="578" y="1071"/>
                    <a:pt x="543" y="1118"/>
                    <a:pt x="532" y="1164"/>
                  </a:cubicBezTo>
                  <a:cubicBezTo>
                    <a:pt x="474" y="1187"/>
                    <a:pt x="416" y="1198"/>
                    <a:pt x="359" y="1233"/>
                  </a:cubicBezTo>
                  <a:cubicBezTo>
                    <a:pt x="1" y="1487"/>
                    <a:pt x="289" y="2018"/>
                    <a:pt x="567" y="2249"/>
                  </a:cubicBezTo>
                  <a:cubicBezTo>
                    <a:pt x="647" y="2514"/>
                    <a:pt x="763" y="2849"/>
                    <a:pt x="1178" y="2884"/>
                  </a:cubicBezTo>
                  <a:cubicBezTo>
                    <a:pt x="1628" y="2884"/>
                    <a:pt x="1525" y="2122"/>
                    <a:pt x="1063" y="2099"/>
                  </a:cubicBezTo>
                  <a:cubicBezTo>
                    <a:pt x="1005" y="1533"/>
                    <a:pt x="1190" y="956"/>
                    <a:pt x="1109" y="402"/>
                  </a:cubicBezTo>
                  <a:cubicBezTo>
                    <a:pt x="1242" y="172"/>
                    <a:pt x="1079" y="0"/>
                    <a:pt x="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2"/>
            <p:cNvSpPr/>
            <p:nvPr/>
          </p:nvSpPr>
          <p:spPr>
            <a:xfrm>
              <a:off x="1858925" y="2664525"/>
              <a:ext cx="168350" cy="216800"/>
            </a:xfrm>
            <a:custGeom>
              <a:avLst/>
              <a:gdLst/>
              <a:ahLst/>
              <a:cxnLst/>
              <a:rect l="l" t="t" r="r" b="b"/>
              <a:pathLst>
                <a:path w="6734" h="8672" extrusionOk="0">
                  <a:moveTo>
                    <a:pt x="4147" y="2646"/>
                  </a:moveTo>
                  <a:lnTo>
                    <a:pt x="4147" y="2646"/>
                  </a:lnTo>
                  <a:cubicBezTo>
                    <a:pt x="4205" y="2692"/>
                    <a:pt x="4285" y="2704"/>
                    <a:pt x="4355" y="2704"/>
                  </a:cubicBezTo>
                  <a:cubicBezTo>
                    <a:pt x="4355" y="2842"/>
                    <a:pt x="4297" y="2958"/>
                    <a:pt x="4251" y="3027"/>
                  </a:cubicBezTo>
                  <a:cubicBezTo>
                    <a:pt x="4228" y="2877"/>
                    <a:pt x="4182" y="2750"/>
                    <a:pt x="4147" y="2646"/>
                  </a:cubicBezTo>
                  <a:close/>
                  <a:moveTo>
                    <a:pt x="5433" y="0"/>
                  </a:moveTo>
                  <a:cubicBezTo>
                    <a:pt x="5274" y="0"/>
                    <a:pt x="5126" y="95"/>
                    <a:pt x="5163" y="303"/>
                  </a:cubicBezTo>
                  <a:cubicBezTo>
                    <a:pt x="5093" y="384"/>
                    <a:pt x="5047" y="499"/>
                    <a:pt x="5059" y="615"/>
                  </a:cubicBezTo>
                  <a:cubicBezTo>
                    <a:pt x="4995" y="542"/>
                    <a:pt x="4937" y="513"/>
                    <a:pt x="4886" y="513"/>
                  </a:cubicBezTo>
                  <a:cubicBezTo>
                    <a:pt x="4731" y="513"/>
                    <a:pt x="4632" y="776"/>
                    <a:pt x="4597" y="949"/>
                  </a:cubicBezTo>
                  <a:cubicBezTo>
                    <a:pt x="4239" y="1019"/>
                    <a:pt x="4251" y="1492"/>
                    <a:pt x="4262" y="1780"/>
                  </a:cubicBezTo>
                  <a:cubicBezTo>
                    <a:pt x="4251" y="2000"/>
                    <a:pt x="4055" y="2184"/>
                    <a:pt x="4055" y="2415"/>
                  </a:cubicBezTo>
                  <a:cubicBezTo>
                    <a:pt x="3967" y="2375"/>
                    <a:pt x="3900" y="2357"/>
                    <a:pt x="3848" y="2357"/>
                  </a:cubicBezTo>
                  <a:cubicBezTo>
                    <a:pt x="3460" y="2357"/>
                    <a:pt x="3998" y="3395"/>
                    <a:pt x="3743" y="3650"/>
                  </a:cubicBezTo>
                  <a:cubicBezTo>
                    <a:pt x="3362" y="3673"/>
                    <a:pt x="3662" y="4770"/>
                    <a:pt x="3766" y="5001"/>
                  </a:cubicBezTo>
                  <a:cubicBezTo>
                    <a:pt x="3420" y="5208"/>
                    <a:pt x="3374" y="5566"/>
                    <a:pt x="3766" y="5739"/>
                  </a:cubicBezTo>
                  <a:cubicBezTo>
                    <a:pt x="3731" y="5936"/>
                    <a:pt x="3962" y="6155"/>
                    <a:pt x="3939" y="6305"/>
                  </a:cubicBezTo>
                  <a:cubicBezTo>
                    <a:pt x="3905" y="6340"/>
                    <a:pt x="3905" y="6386"/>
                    <a:pt x="3916" y="6432"/>
                  </a:cubicBezTo>
                  <a:cubicBezTo>
                    <a:pt x="3847" y="6373"/>
                    <a:pt x="3679" y="6349"/>
                    <a:pt x="3511" y="6349"/>
                  </a:cubicBezTo>
                  <a:cubicBezTo>
                    <a:pt x="3315" y="6349"/>
                    <a:pt x="3117" y="6382"/>
                    <a:pt x="3073" y="6432"/>
                  </a:cubicBezTo>
                  <a:cubicBezTo>
                    <a:pt x="3016" y="6397"/>
                    <a:pt x="2935" y="6397"/>
                    <a:pt x="2866" y="6386"/>
                  </a:cubicBezTo>
                  <a:cubicBezTo>
                    <a:pt x="2853" y="6280"/>
                    <a:pt x="2747" y="6204"/>
                    <a:pt x="2653" y="6204"/>
                  </a:cubicBezTo>
                  <a:cubicBezTo>
                    <a:pt x="2573" y="6204"/>
                    <a:pt x="2503" y="6259"/>
                    <a:pt x="2508" y="6397"/>
                  </a:cubicBezTo>
                  <a:cubicBezTo>
                    <a:pt x="2404" y="6420"/>
                    <a:pt x="2300" y="6455"/>
                    <a:pt x="2242" y="6501"/>
                  </a:cubicBezTo>
                  <a:cubicBezTo>
                    <a:pt x="2227" y="6376"/>
                    <a:pt x="2164" y="6336"/>
                    <a:pt x="2086" y="6336"/>
                  </a:cubicBezTo>
                  <a:cubicBezTo>
                    <a:pt x="1983" y="6336"/>
                    <a:pt x="1854" y="6404"/>
                    <a:pt x="1769" y="6444"/>
                  </a:cubicBezTo>
                  <a:cubicBezTo>
                    <a:pt x="1764" y="6443"/>
                    <a:pt x="1759" y="6442"/>
                    <a:pt x="1753" y="6442"/>
                  </a:cubicBezTo>
                  <a:cubicBezTo>
                    <a:pt x="1685" y="6442"/>
                    <a:pt x="1593" y="6505"/>
                    <a:pt x="1550" y="6547"/>
                  </a:cubicBezTo>
                  <a:cubicBezTo>
                    <a:pt x="1481" y="6501"/>
                    <a:pt x="1411" y="6328"/>
                    <a:pt x="1342" y="6259"/>
                  </a:cubicBezTo>
                  <a:cubicBezTo>
                    <a:pt x="1434" y="6132"/>
                    <a:pt x="1400" y="5924"/>
                    <a:pt x="1400" y="5786"/>
                  </a:cubicBezTo>
                  <a:cubicBezTo>
                    <a:pt x="1758" y="5670"/>
                    <a:pt x="1492" y="5001"/>
                    <a:pt x="1400" y="4747"/>
                  </a:cubicBezTo>
                  <a:lnTo>
                    <a:pt x="1400" y="4747"/>
                  </a:lnTo>
                  <a:cubicBezTo>
                    <a:pt x="1484" y="4780"/>
                    <a:pt x="1554" y="4794"/>
                    <a:pt x="1610" y="4794"/>
                  </a:cubicBezTo>
                  <a:cubicBezTo>
                    <a:pt x="1909" y="4794"/>
                    <a:pt x="1844" y="4386"/>
                    <a:pt x="1688" y="4123"/>
                  </a:cubicBezTo>
                  <a:cubicBezTo>
                    <a:pt x="1654" y="3766"/>
                    <a:pt x="1261" y="3558"/>
                    <a:pt x="996" y="3396"/>
                  </a:cubicBezTo>
                  <a:cubicBezTo>
                    <a:pt x="955" y="3138"/>
                    <a:pt x="875" y="2789"/>
                    <a:pt x="704" y="2789"/>
                  </a:cubicBezTo>
                  <a:cubicBezTo>
                    <a:pt x="631" y="2789"/>
                    <a:pt x="541" y="2853"/>
                    <a:pt x="430" y="3015"/>
                  </a:cubicBezTo>
                  <a:cubicBezTo>
                    <a:pt x="215" y="3072"/>
                    <a:pt x="0" y="3628"/>
                    <a:pt x="340" y="3628"/>
                  </a:cubicBezTo>
                  <a:cubicBezTo>
                    <a:pt x="347" y="3628"/>
                    <a:pt x="354" y="3628"/>
                    <a:pt x="361" y="3627"/>
                  </a:cubicBezTo>
                  <a:cubicBezTo>
                    <a:pt x="439" y="3843"/>
                    <a:pt x="592" y="3975"/>
                    <a:pt x="764" y="3975"/>
                  </a:cubicBezTo>
                  <a:cubicBezTo>
                    <a:pt x="794" y="3975"/>
                    <a:pt x="826" y="3971"/>
                    <a:pt x="857" y="3962"/>
                  </a:cubicBezTo>
                  <a:cubicBezTo>
                    <a:pt x="1169" y="4066"/>
                    <a:pt x="1123" y="4401"/>
                    <a:pt x="1307" y="4643"/>
                  </a:cubicBezTo>
                  <a:cubicBezTo>
                    <a:pt x="1296" y="4643"/>
                    <a:pt x="1296" y="4631"/>
                    <a:pt x="1284" y="4631"/>
                  </a:cubicBezTo>
                  <a:cubicBezTo>
                    <a:pt x="1202" y="4527"/>
                    <a:pt x="1129" y="4484"/>
                    <a:pt x="1068" y="4484"/>
                  </a:cubicBezTo>
                  <a:cubicBezTo>
                    <a:pt x="873" y="4484"/>
                    <a:pt x="790" y="4919"/>
                    <a:pt x="834" y="5174"/>
                  </a:cubicBezTo>
                  <a:cubicBezTo>
                    <a:pt x="534" y="5301"/>
                    <a:pt x="776" y="5786"/>
                    <a:pt x="765" y="6028"/>
                  </a:cubicBezTo>
                  <a:cubicBezTo>
                    <a:pt x="774" y="6299"/>
                    <a:pt x="628" y="7064"/>
                    <a:pt x="878" y="7064"/>
                  </a:cubicBezTo>
                  <a:cubicBezTo>
                    <a:pt x="948" y="7064"/>
                    <a:pt x="1049" y="7005"/>
                    <a:pt x="1192" y="6859"/>
                  </a:cubicBezTo>
                  <a:cubicBezTo>
                    <a:pt x="1305" y="6966"/>
                    <a:pt x="1462" y="7025"/>
                    <a:pt x="1610" y="7025"/>
                  </a:cubicBezTo>
                  <a:cubicBezTo>
                    <a:pt x="1734" y="7025"/>
                    <a:pt x="1852" y="6983"/>
                    <a:pt x="1931" y="6894"/>
                  </a:cubicBezTo>
                  <a:cubicBezTo>
                    <a:pt x="2035" y="6882"/>
                    <a:pt x="2127" y="6790"/>
                    <a:pt x="2185" y="6721"/>
                  </a:cubicBezTo>
                  <a:cubicBezTo>
                    <a:pt x="2214" y="6824"/>
                    <a:pt x="2287" y="6847"/>
                    <a:pt x="2372" y="6847"/>
                  </a:cubicBezTo>
                  <a:cubicBezTo>
                    <a:pt x="2419" y="6847"/>
                    <a:pt x="2470" y="6840"/>
                    <a:pt x="2519" y="6836"/>
                  </a:cubicBezTo>
                  <a:lnTo>
                    <a:pt x="2519" y="6836"/>
                  </a:lnTo>
                  <a:cubicBezTo>
                    <a:pt x="2485" y="7051"/>
                    <a:pt x="2695" y="7364"/>
                    <a:pt x="2914" y="7364"/>
                  </a:cubicBezTo>
                  <a:cubicBezTo>
                    <a:pt x="2989" y="7364"/>
                    <a:pt x="3064" y="7328"/>
                    <a:pt x="3131" y="7240"/>
                  </a:cubicBezTo>
                  <a:cubicBezTo>
                    <a:pt x="3188" y="7555"/>
                    <a:pt x="3408" y="7972"/>
                    <a:pt x="3654" y="7972"/>
                  </a:cubicBezTo>
                  <a:cubicBezTo>
                    <a:pt x="3760" y="7972"/>
                    <a:pt x="3870" y="7896"/>
                    <a:pt x="3974" y="7702"/>
                  </a:cubicBezTo>
                  <a:cubicBezTo>
                    <a:pt x="4008" y="7817"/>
                    <a:pt x="4031" y="7944"/>
                    <a:pt x="4124" y="8036"/>
                  </a:cubicBezTo>
                  <a:cubicBezTo>
                    <a:pt x="4147" y="8173"/>
                    <a:pt x="4023" y="8671"/>
                    <a:pt x="4277" y="8671"/>
                  </a:cubicBezTo>
                  <a:cubicBezTo>
                    <a:pt x="4280" y="8671"/>
                    <a:pt x="4282" y="8671"/>
                    <a:pt x="4285" y="8671"/>
                  </a:cubicBezTo>
                  <a:cubicBezTo>
                    <a:pt x="4291" y="8671"/>
                    <a:pt x="4297" y="8671"/>
                    <a:pt x="4303" y="8671"/>
                  </a:cubicBezTo>
                  <a:cubicBezTo>
                    <a:pt x="4952" y="8671"/>
                    <a:pt x="5411" y="8057"/>
                    <a:pt x="4816" y="7748"/>
                  </a:cubicBezTo>
                  <a:cubicBezTo>
                    <a:pt x="4886" y="7656"/>
                    <a:pt x="4978" y="7436"/>
                    <a:pt x="4839" y="7344"/>
                  </a:cubicBezTo>
                  <a:cubicBezTo>
                    <a:pt x="4839" y="7309"/>
                    <a:pt x="4863" y="7298"/>
                    <a:pt x="4863" y="7263"/>
                  </a:cubicBezTo>
                  <a:cubicBezTo>
                    <a:pt x="4863" y="7263"/>
                    <a:pt x="4874" y="7263"/>
                    <a:pt x="4874" y="7252"/>
                  </a:cubicBezTo>
                  <a:cubicBezTo>
                    <a:pt x="4943" y="7228"/>
                    <a:pt x="5001" y="7171"/>
                    <a:pt x="4990" y="7090"/>
                  </a:cubicBezTo>
                  <a:cubicBezTo>
                    <a:pt x="4990" y="6929"/>
                    <a:pt x="4853" y="6838"/>
                    <a:pt x="4718" y="6838"/>
                  </a:cubicBezTo>
                  <a:cubicBezTo>
                    <a:pt x="4601" y="6838"/>
                    <a:pt x="4485" y="6906"/>
                    <a:pt x="4459" y="7055"/>
                  </a:cubicBezTo>
                  <a:cubicBezTo>
                    <a:pt x="4401" y="6867"/>
                    <a:pt x="4198" y="6661"/>
                    <a:pt x="3998" y="6661"/>
                  </a:cubicBezTo>
                  <a:cubicBezTo>
                    <a:pt x="3917" y="6661"/>
                    <a:pt x="3836" y="6695"/>
                    <a:pt x="3766" y="6778"/>
                  </a:cubicBezTo>
                  <a:cubicBezTo>
                    <a:pt x="3766" y="6767"/>
                    <a:pt x="3778" y="6744"/>
                    <a:pt x="3778" y="6732"/>
                  </a:cubicBezTo>
                  <a:cubicBezTo>
                    <a:pt x="3905" y="6628"/>
                    <a:pt x="3951" y="6559"/>
                    <a:pt x="3951" y="6501"/>
                  </a:cubicBezTo>
                  <a:cubicBezTo>
                    <a:pt x="3995" y="6561"/>
                    <a:pt x="4064" y="6606"/>
                    <a:pt x="4135" y="6606"/>
                  </a:cubicBezTo>
                  <a:cubicBezTo>
                    <a:pt x="4174" y="6606"/>
                    <a:pt x="4214" y="6592"/>
                    <a:pt x="4251" y="6559"/>
                  </a:cubicBezTo>
                  <a:cubicBezTo>
                    <a:pt x="4597" y="6305"/>
                    <a:pt x="4470" y="5982"/>
                    <a:pt x="4551" y="5647"/>
                  </a:cubicBezTo>
                  <a:cubicBezTo>
                    <a:pt x="4609" y="5624"/>
                    <a:pt x="4666" y="5578"/>
                    <a:pt x="4701" y="5520"/>
                  </a:cubicBezTo>
                  <a:cubicBezTo>
                    <a:pt x="4821" y="5746"/>
                    <a:pt x="4925" y="5832"/>
                    <a:pt x="5017" y="5832"/>
                  </a:cubicBezTo>
                  <a:cubicBezTo>
                    <a:pt x="5236" y="5832"/>
                    <a:pt x="5384" y="5345"/>
                    <a:pt x="5497" y="5093"/>
                  </a:cubicBezTo>
                  <a:cubicBezTo>
                    <a:pt x="5895" y="4929"/>
                    <a:pt x="5665" y="4570"/>
                    <a:pt x="5388" y="4570"/>
                  </a:cubicBezTo>
                  <a:cubicBezTo>
                    <a:pt x="5296" y="4570"/>
                    <a:pt x="5198" y="4611"/>
                    <a:pt x="5117" y="4712"/>
                  </a:cubicBezTo>
                  <a:cubicBezTo>
                    <a:pt x="5072" y="4624"/>
                    <a:pt x="4960" y="4569"/>
                    <a:pt x="4859" y="4569"/>
                  </a:cubicBezTo>
                  <a:cubicBezTo>
                    <a:pt x="4828" y="4569"/>
                    <a:pt x="4797" y="4574"/>
                    <a:pt x="4770" y="4585"/>
                  </a:cubicBezTo>
                  <a:cubicBezTo>
                    <a:pt x="4760" y="4395"/>
                    <a:pt x="4662" y="4128"/>
                    <a:pt x="4442" y="4128"/>
                  </a:cubicBezTo>
                  <a:cubicBezTo>
                    <a:pt x="4422" y="4128"/>
                    <a:pt x="4400" y="4130"/>
                    <a:pt x="4378" y="4135"/>
                  </a:cubicBezTo>
                  <a:cubicBezTo>
                    <a:pt x="4378" y="3950"/>
                    <a:pt x="4459" y="3743"/>
                    <a:pt x="4285" y="3627"/>
                  </a:cubicBezTo>
                  <a:cubicBezTo>
                    <a:pt x="4285" y="3593"/>
                    <a:pt x="4297" y="3546"/>
                    <a:pt x="4297" y="3500"/>
                  </a:cubicBezTo>
                  <a:cubicBezTo>
                    <a:pt x="4355" y="3500"/>
                    <a:pt x="4412" y="3489"/>
                    <a:pt x="4459" y="3454"/>
                  </a:cubicBezTo>
                  <a:cubicBezTo>
                    <a:pt x="4472" y="3605"/>
                    <a:pt x="4600" y="3687"/>
                    <a:pt x="4734" y="3687"/>
                  </a:cubicBezTo>
                  <a:cubicBezTo>
                    <a:pt x="4824" y="3687"/>
                    <a:pt x="4917" y="3649"/>
                    <a:pt x="4978" y="3569"/>
                  </a:cubicBezTo>
                  <a:cubicBezTo>
                    <a:pt x="5463" y="2819"/>
                    <a:pt x="4759" y="1884"/>
                    <a:pt x="5013" y="1088"/>
                  </a:cubicBezTo>
                  <a:lnTo>
                    <a:pt x="5013" y="1088"/>
                  </a:lnTo>
                  <a:cubicBezTo>
                    <a:pt x="5001" y="1134"/>
                    <a:pt x="5001" y="1180"/>
                    <a:pt x="5001" y="1238"/>
                  </a:cubicBezTo>
                  <a:cubicBezTo>
                    <a:pt x="4942" y="1386"/>
                    <a:pt x="5010" y="1629"/>
                    <a:pt x="5176" y="1629"/>
                  </a:cubicBezTo>
                  <a:cubicBezTo>
                    <a:pt x="5204" y="1629"/>
                    <a:pt x="5234" y="1622"/>
                    <a:pt x="5267" y="1607"/>
                  </a:cubicBezTo>
                  <a:cubicBezTo>
                    <a:pt x="5288" y="1613"/>
                    <a:pt x="5309" y="1616"/>
                    <a:pt x="5329" y="1616"/>
                  </a:cubicBezTo>
                  <a:cubicBezTo>
                    <a:pt x="5508" y="1616"/>
                    <a:pt x="5651" y="1405"/>
                    <a:pt x="5682" y="1249"/>
                  </a:cubicBezTo>
                  <a:cubicBezTo>
                    <a:pt x="5741" y="1302"/>
                    <a:pt x="5812" y="1329"/>
                    <a:pt x="5881" y="1329"/>
                  </a:cubicBezTo>
                  <a:cubicBezTo>
                    <a:pt x="5933" y="1329"/>
                    <a:pt x="5984" y="1314"/>
                    <a:pt x="6028" y="1284"/>
                  </a:cubicBezTo>
                  <a:cubicBezTo>
                    <a:pt x="6142" y="1470"/>
                    <a:pt x="6246" y="1543"/>
                    <a:pt x="6333" y="1543"/>
                  </a:cubicBezTo>
                  <a:cubicBezTo>
                    <a:pt x="6650" y="1543"/>
                    <a:pt x="6734" y="562"/>
                    <a:pt x="6184" y="562"/>
                  </a:cubicBezTo>
                  <a:cubicBezTo>
                    <a:pt x="6121" y="562"/>
                    <a:pt x="6050" y="575"/>
                    <a:pt x="5971" y="603"/>
                  </a:cubicBezTo>
                  <a:cubicBezTo>
                    <a:pt x="5936" y="476"/>
                    <a:pt x="5924" y="222"/>
                    <a:pt x="5763" y="211"/>
                  </a:cubicBezTo>
                  <a:cubicBezTo>
                    <a:pt x="5725" y="75"/>
                    <a:pt x="5575" y="0"/>
                    <a:pt x="54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2"/>
            <p:cNvSpPr/>
            <p:nvPr/>
          </p:nvSpPr>
          <p:spPr>
            <a:xfrm>
              <a:off x="2036900" y="3132975"/>
              <a:ext cx="56725" cy="69325"/>
            </a:xfrm>
            <a:custGeom>
              <a:avLst/>
              <a:gdLst/>
              <a:ahLst/>
              <a:cxnLst/>
              <a:rect l="l" t="t" r="r" b="b"/>
              <a:pathLst>
                <a:path w="2269" h="2773" extrusionOk="0">
                  <a:moveTo>
                    <a:pt x="603" y="1"/>
                  </a:moveTo>
                  <a:cubicBezTo>
                    <a:pt x="536" y="1"/>
                    <a:pt x="458" y="66"/>
                    <a:pt x="375" y="229"/>
                  </a:cubicBezTo>
                  <a:cubicBezTo>
                    <a:pt x="397" y="447"/>
                    <a:pt x="275" y="859"/>
                    <a:pt x="522" y="974"/>
                  </a:cubicBezTo>
                  <a:lnTo>
                    <a:pt x="522" y="974"/>
                  </a:lnTo>
                  <a:cubicBezTo>
                    <a:pt x="500" y="968"/>
                    <a:pt x="480" y="965"/>
                    <a:pt x="460" y="965"/>
                  </a:cubicBezTo>
                  <a:cubicBezTo>
                    <a:pt x="0" y="965"/>
                    <a:pt x="282" y="2572"/>
                    <a:pt x="595" y="2572"/>
                  </a:cubicBezTo>
                  <a:lnTo>
                    <a:pt x="606" y="2572"/>
                  </a:lnTo>
                  <a:cubicBezTo>
                    <a:pt x="714" y="2714"/>
                    <a:pt x="810" y="2773"/>
                    <a:pt x="898" y="2773"/>
                  </a:cubicBezTo>
                  <a:cubicBezTo>
                    <a:pt x="1253" y="2773"/>
                    <a:pt x="1464" y="1816"/>
                    <a:pt x="1668" y="1557"/>
                  </a:cubicBezTo>
                  <a:lnTo>
                    <a:pt x="1668" y="1557"/>
                  </a:lnTo>
                  <a:cubicBezTo>
                    <a:pt x="1619" y="2175"/>
                    <a:pt x="1804" y="2521"/>
                    <a:pt x="1975" y="2521"/>
                  </a:cubicBezTo>
                  <a:cubicBezTo>
                    <a:pt x="2126" y="2521"/>
                    <a:pt x="2265" y="2251"/>
                    <a:pt x="2222" y="1661"/>
                  </a:cubicBezTo>
                  <a:cubicBezTo>
                    <a:pt x="2268" y="1360"/>
                    <a:pt x="2153" y="1280"/>
                    <a:pt x="1864" y="1199"/>
                  </a:cubicBezTo>
                  <a:cubicBezTo>
                    <a:pt x="1957" y="805"/>
                    <a:pt x="1809" y="651"/>
                    <a:pt x="1640" y="651"/>
                  </a:cubicBezTo>
                  <a:cubicBezTo>
                    <a:pt x="1407" y="651"/>
                    <a:pt x="1132" y="942"/>
                    <a:pt x="1379" y="1303"/>
                  </a:cubicBezTo>
                  <a:cubicBezTo>
                    <a:pt x="1183" y="1384"/>
                    <a:pt x="1068" y="1603"/>
                    <a:pt x="987" y="1764"/>
                  </a:cubicBezTo>
                  <a:cubicBezTo>
                    <a:pt x="987" y="1501"/>
                    <a:pt x="1301" y="871"/>
                    <a:pt x="853" y="871"/>
                  </a:cubicBezTo>
                  <a:cubicBezTo>
                    <a:pt x="830" y="871"/>
                    <a:pt x="806" y="872"/>
                    <a:pt x="779" y="876"/>
                  </a:cubicBezTo>
                  <a:cubicBezTo>
                    <a:pt x="909" y="598"/>
                    <a:pt x="805" y="1"/>
                    <a:pt x="6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2"/>
            <p:cNvSpPr/>
            <p:nvPr/>
          </p:nvSpPr>
          <p:spPr>
            <a:xfrm>
              <a:off x="2089275" y="3173325"/>
              <a:ext cx="28300" cy="45275"/>
            </a:xfrm>
            <a:custGeom>
              <a:avLst/>
              <a:gdLst/>
              <a:ahLst/>
              <a:cxnLst/>
              <a:rect l="l" t="t" r="r" b="b"/>
              <a:pathLst>
                <a:path w="1132" h="1811" extrusionOk="0">
                  <a:moveTo>
                    <a:pt x="797" y="0"/>
                  </a:moveTo>
                  <a:cubicBezTo>
                    <a:pt x="437" y="0"/>
                    <a:pt x="346" y="546"/>
                    <a:pt x="289" y="855"/>
                  </a:cubicBezTo>
                  <a:cubicBezTo>
                    <a:pt x="92" y="878"/>
                    <a:pt x="104" y="1097"/>
                    <a:pt x="162" y="1247"/>
                  </a:cubicBezTo>
                  <a:cubicBezTo>
                    <a:pt x="266" y="1455"/>
                    <a:pt x="0" y="1616"/>
                    <a:pt x="219" y="1778"/>
                  </a:cubicBezTo>
                  <a:cubicBezTo>
                    <a:pt x="264" y="1800"/>
                    <a:pt x="304" y="1810"/>
                    <a:pt x="341" y="1810"/>
                  </a:cubicBezTo>
                  <a:cubicBezTo>
                    <a:pt x="583" y="1810"/>
                    <a:pt x="639" y="1357"/>
                    <a:pt x="670" y="1166"/>
                  </a:cubicBezTo>
                  <a:cubicBezTo>
                    <a:pt x="676" y="1312"/>
                    <a:pt x="791" y="1388"/>
                    <a:pt x="901" y="1388"/>
                  </a:cubicBezTo>
                  <a:cubicBezTo>
                    <a:pt x="1001" y="1388"/>
                    <a:pt x="1097" y="1326"/>
                    <a:pt x="1108" y="1201"/>
                  </a:cubicBezTo>
                  <a:cubicBezTo>
                    <a:pt x="1131" y="889"/>
                    <a:pt x="958" y="658"/>
                    <a:pt x="970" y="358"/>
                  </a:cubicBezTo>
                  <a:cubicBezTo>
                    <a:pt x="970" y="231"/>
                    <a:pt x="970" y="47"/>
                    <a:pt x="808" y="0"/>
                  </a:cubicBezTo>
                  <a:cubicBezTo>
                    <a:pt x="804" y="0"/>
                    <a:pt x="801" y="0"/>
                    <a:pt x="7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2"/>
            <p:cNvSpPr/>
            <p:nvPr/>
          </p:nvSpPr>
          <p:spPr>
            <a:xfrm>
              <a:off x="1881000" y="2875025"/>
              <a:ext cx="72350" cy="177125"/>
            </a:xfrm>
            <a:custGeom>
              <a:avLst/>
              <a:gdLst/>
              <a:ahLst/>
              <a:cxnLst/>
              <a:rect l="l" t="t" r="r" b="b"/>
              <a:pathLst>
                <a:path w="2894" h="7085" extrusionOk="0">
                  <a:moveTo>
                    <a:pt x="955" y="5261"/>
                  </a:moveTo>
                  <a:lnTo>
                    <a:pt x="955" y="5318"/>
                  </a:lnTo>
                  <a:cubicBezTo>
                    <a:pt x="863" y="5538"/>
                    <a:pt x="898" y="5584"/>
                    <a:pt x="863" y="5722"/>
                  </a:cubicBezTo>
                  <a:cubicBezTo>
                    <a:pt x="828" y="5572"/>
                    <a:pt x="817" y="5411"/>
                    <a:pt x="817" y="5261"/>
                  </a:cubicBezTo>
                  <a:lnTo>
                    <a:pt x="817" y="5261"/>
                  </a:lnTo>
                  <a:cubicBezTo>
                    <a:pt x="840" y="5272"/>
                    <a:pt x="866" y="5278"/>
                    <a:pt x="890" y="5278"/>
                  </a:cubicBezTo>
                  <a:cubicBezTo>
                    <a:pt x="915" y="5278"/>
                    <a:pt x="938" y="5272"/>
                    <a:pt x="955" y="5261"/>
                  </a:cubicBezTo>
                  <a:close/>
                  <a:moveTo>
                    <a:pt x="1168" y="1"/>
                  </a:moveTo>
                  <a:cubicBezTo>
                    <a:pt x="1080" y="1"/>
                    <a:pt x="984" y="126"/>
                    <a:pt x="886" y="447"/>
                  </a:cubicBezTo>
                  <a:cubicBezTo>
                    <a:pt x="725" y="540"/>
                    <a:pt x="748" y="736"/>
                    <a:pt x="725" y="898"/>
                  </a:cubicBezTo>
                  <a:cubicBezTo>
                    <a:pt x="459" y="955"/>
                    <a:pt x="540" y="1290"/>
                    <a:pt x="494" y="1486"/>
                  </a:cubicBezTo>
                  <a:cubicBezTo>
                    <a:pt x="429" y="1386"/>
                    <a:pt x="370" y="1345"/>
                    <a:pt x="317" y="1345"/>
                  </a:cubicBezTo>
                  <a:cubicBezTo>
                    <a:pt x="87" y="1345"/>
                    <a:pt x="1" y="2137"/>
                    <a:pt x="321" y="2156"/>
                  </a:cubicBezTo>
                  <a:cubicBezTo>
                    <a:pt x="505" y="2133"/>
                    <a:pt x="528" y="1936"/>
                    <a:pt x="505" y="1810"/>
                  </a:cubicBezTo>
                  <a:lnTo>
                    <a:pt x="505" y="1810"/>
                  </a:lnTo>
                  <a:cubicBezTo>
                    <a:pt x="547" y="1894"/>
                    <a:pt x="638" y="1949"/>
                    <a:pt x="741" y="1949"/>
                  </a:cubicBezTo>
                  <a:cubicBezTo>
                    <a:pt x="751" y="1949"/>
                    <a:pt x="761" y="1949"/>
                    <a:pt x="771" y="1948"/>
                  </a:cubicBezTo>
                  <a:cubicBezTo>
                    <a:pt x="831" y="2049"/>
                    <a:pt x="935" y="2114"/>
                    <a:pt x="1052" y="2114"/>
                  </a:cubicBezTo>
                  <a:cubicBezTo>
                    <a:pt x="1070" y="2114"/>
                    <a:pt x="1088" y="2113"/>
                    <a:pt x="1105" y="2110"/>
                  </a:cubicBezTo>
                  <a:lnTo>
                    <a:pt x="1105" y="2110"/>
                  </a:lnTo>
                  <a:cubicBezTo>
                    <a:pt x="1148" y="2398"/>
                    <a:pt x="905" y="3188"/>
                    <a:pt x="1323" y="3188"/>
                  </a:cubicBezTo>
                  <a:cubicBezTo>
                    <a:pt x="1358" y="3188"/>
                    <a:pt x="1396" y="3183"/>
                    <a:pt x="1440" y="3172"/>
                  </a:cubicBezTo>
                  <a:lnTo>
                    <a:pt x="1440" y="3172"/>
                  </a:lnTo>
                  <a:cubicBezTo>
                    <a:pt x="1475" y="3483"/>
                    <a:pt x="1325" y="3726"/>
                    <a:pt x="1232" y="4026"/>
                  </a:cubicBezTo>
                  <a:cubicBezTo>
                    <a:pt x="1036" y="4130"/>
                    <a:pt x="1117" y="4303"/>
                    <a:pt x="1071" y="4499"/>
                  </a:cubicBezTo>
                  <a:cubicBezTo>
                    <a:pt x="1048" y="4349"/>
                    <a:pt x="1048" y="4176"/>
                    <a:pt x="1048" y="4003"/>
                  </a:cubicBezTo>
                  <a:cubicBezTo>
                    <a:pt x="1362" y="3837"/>
                    <a:pt x="1202" y="3596"/>
                    <a:pt x="989" y="3596"/>
                  </a:cubicBezTo>
                  <a:cubicBezTo>
                    <a:pt x="755" y="3596"/>
                    <a:pt x="457" y="3885"/>
                    <a:pt x="644" y="4880"/>
                  </a:cubicBezTo>
                  <a:cubicBezTo>
                    <a:pt x="619" y="4869"/>
                    <a:pt x="595" y="4863"/>
                    <a:pt x="572" y="4863"/>
                  </a:cubicBezTo>
                  <a:cubicBezTo>
                    <a:pt x="476" y="4863"/>
                    <a:pt x="401" y="4951"/>
                    <a:pt x="401" y="5053"/>
                  </a:cubicBezTo>
                  <a:cubicBezTo>
                    <a:pt x="459" y="5711"/>
                    <a:pt x="424" y="6657"/>
                    <a:pt x="886" y="7084"/>
                  </a:cubicBezTo>
                  <a:cubicBezTo>
                    <a:pt x="1290" y="6969"/>
                    <a:pt x="990" y="6403"/>
                    <a:pt x="932" y="6046"/>
                  </a:cubicBezTo>
                  <a:lnTo>
                    <a:pt x="932" y="6046"/>
                  </a:lnTo>
                  <a:cubicBezTo>
                    <a:pt x="973" y="6061"/>
                    <a:pt x="1008" y="6068"/>
                    <a:pt x="1039" y="6068"/>
                  </a:cubicBezTo>
                  <a:cubicBezTo>
                    <a:pt x="1281" y="6068"/>
                    <a:pt x="1254" y="5627"/>
                    <a:pt x="1336" y="5422"/>
                  </a:cubicBezTo>
                  <a:cubicBezTo>
                    <a:pt x="1798" y="5249"/>
                    <a:pt x="1440" y="4522"/>
                    <a:pt x="1683" y="4130"/>
                  </a:cubicBezTo>
                  <a:lnTo>
                    <a:pt x="1706" y="4130"/>
                  </a:lnTo>
                  <a:cubicBezTo>
                    <a:pt x="1740" y="4291"/>
                    <a:pt x="1625" y="4614"/>
                    <a:pt x="1867" y="4649"/>
                  </a:cubicBezTo>
                  <a:cubicBezTo>
                    <a:pt x="1876" y="4650"/>
                    <a:pt x="1884" y="4650"/>
                    <a:pt x="1892" y="4650"/>
                  </a:cubicBezTo>
                  <a:cubicBezTo>
                    <a:pt x="2139" y="4650"/>
                    <a:pt x="2052" y="4310"/>
                    <a:pt x="2063" y="4176"/>
                  </a:cubicBezTo>
                  <a:lnTo>
                    <a:pt x="2063" y="4176"/>
                  </a:lnTo>
                  <a:cubicBezTo>
                    <a:pt x="2102" y="4187"/>
                    <a:pt x="2137" y="4192"/>
                    <a:pt x="2168" y="4192"/>
                  </a:cubicBezTo>
                  <a:cubicBezTo>
                    <a:pt x="2391" y="4192"/>
                    <a:pt x="2444" y="3928"/>
                    <a:pt x="2444" y="3726"/>
                  </a:cubicBezTo>
                  <a:cubicBezTo>
                    <a:pt x="2893" y="3726"/>
                    <a:pt x="2665" y="2017"/>
                    <a:pt x="2229" y="2017"/>
                  </a:cubicBezTo>
                  <a:cubicBezTo>
                    <a:pt x="2228" y="2017"/>
                    <a:pt x="2227" y="2017"/>
                    <a:pt x="2225" y="2017"/>
                  </a:cubicBezTo>
                  <a:cubicBezTo>
                    <a:pt x="2313" y="1673"/>
                    <a:pt x="2169" y="1471"/>
                    <a:pt x="2022" y="1471"/>
                  </a:cubicBezTo>
                  <a:cubicBezTo>
                    <a:pt x="1901" y="1471"/>
                    <a:pt x="1778" y="1605"/>
                    <a:pt x="1775" y="1905"/>
                  </a:cubicBezTo>
                  <a:lnTo>
                    <a:pt x="1775" y="1905"/>
                  </a:lnTo>
                  <a:cubicBezTo>
                    <a:pt x="1773" y="1632"/>
                    <a:pt x="1747" y="1579"/>
                    <a:pt x="1613" y="1579"/>
                  </a:cubicBezTo>
                  <a:cubicBezTo>
                    <a:pt x="1648" y="1237"/>
                    <a:pt x="1444" y="1"/>
                    <a:pt x="1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2"/>
            <p:cNvSpPr/>
            <p:nvPr/>
          </p:nvSpPr>
          <p:spPr>
            <a:xfrm>
              <a:off x="1861825" y="2982275"/>
              <a:ext cx="32975" cy="119500"/>
            </a:xfrm>
            <a:custGeom>
              <a:avLst/>
              <a:gdLst/>
              <a:ahLst/>
              <a:cxnLst/>
              <a:rect l="l" t="t" r="r" b="b"/>
              <a:pathLst>
                <a:path w="1319" h="4780" extrusionOk="0">
                  <a:moveTo>
                    <a:pt x="965" y="1"/>
                  </a:moveTo>
                  <a:cubicBezTo>
                    <a:pt x="537" y="1"/>
                    <a:pt x="1" y="2854"/>
                    <a:pt x="453" y="2945"/>
                  </a:cubicBezTo>
                  <a:cubicBezTo>
                    <a:pt x="395" y="3475"/>
                    <a:pt x="337" y="4491"/>
                    <a:pt x="834" y="4780"/>
                  </a:cubicBezTo>
                  <a:cubicBezTo>
                    <a:pt x="1318" y="4630"/>
                    <a:pt x="626" y="3106"/>
                    <a:pt x="1007" y="2448"/>
                  </a:cubicBezTo>
                  <a:cubicBezTo>
                    <a:pt x="1028" y="2277"/>
                    <a:pt x="1059" y="1969"/>
                    <a:pt x="836" y="1969"/>
                  </a:cubicBezTo>
                  <a:cubicBezTo>
                    <a:pt x="818" y="1969"/>
                    <a:pt x="798" y="1971"/>
                    <a:pt x="776" y="1975"/>
                  </a:cubicBezTo>
                  <a:cubicBezTo>
                    <a:pt x="880" y="1363"/>
                    <a:pt x="1145" y="844"/>
                    <a:pt x="1145" y="209"/>
                  </a:cubicBezTo>
                  <a:cubicBezTo>
                    <a:pt x="1090" y="64"/>
                    <a:pt x="1029" y="1"/>
                    <a:pt x="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2"/>
            <p:cNvSpPr/>
            <p:nvPr/>
          </p:nvSpPr>
          <p:spPr>
            <a:xfrm>
              <a:off x="1901500" y="3077600"/>
              <a:ext cx="55475" cy="81725"/>
            </a:xfrm>
            <a:custGeom>
              <a:avLst/>
              <a:gdLst/>
              <a:ahLst/>
              <a:cxnLst/>
              <a:rect l="l" t="t" r="r" b="b"/>
              <a:pathLst>
                <a:path w="2219" h="3269" extrusionOk="0">
                  <a:moveTo>
                    <a:pt x="690" y="0"/>
                  </a:moveTo>
                  <a:cubicBezTo>
                    <a:pt x="638" y="0"/>
                    <a:pt x="567" y="37"/>
                    <a:pt x="470" y="124"/>
                  </a:cubicBezTo>
                  <a:cubicBezTo>
                    <a:pt x="297" y="494"/>
                    <a:pt x="424" y="990"/>
                    <a:pt x="170" y="1290"/>
                  </a:cubicBezTo>
                  <a:cubicBezTo>
                    <a:pt x="1" y="1487"/>
                    <a:pt x="161" y="1723"/>
                    <a:pt x="381" y="1723"/>
                  </a:cubicBezTo>
                  <a:cubicBezTo>
                    <a:pt x="432" y="1723"/>
                    <a:pt x="486" y="1710"/>
                    <a:pt x="539" y="1682"/>
                  </a:cubicBezTo>
                  <a:lnTo>
                    <a:pt x="539" y="1682"/>
                  </a:lnTo>
                  <a:cubicBezTo>
                    <a:pt x="655" y="2110"/>
                    <a:pt x="332" y="2744"/>
                    <a:pt x="655" y="3091"/>
                  </a:cubicBezTo>
                  <a:cubicBezTo>
                    <a:pt x="678" y="3091"/>
                    <a:pt x="678" y="3114"/>
                    <a:pt x="689" y="3114"/>
                  </a:cubicBezTo>
                  <a:cubicBezTo>
                    <a:pt x="767" y="3224"/>
                    <a:pt x="847" y="3269"/>
                    <a:pt x="927" y="3269"/>
                  </a:cubicBezTo>
                  <a:cubicBezTo>
                    <a:pt x="1207" y="3269"/>
                    <a:pt x="1489" y="2725"/>
                    <a:pt x="1659" y="2537"/>
                  </a:cubicBezTo>
                  <a:cubicBezTo>
                    <a:pt x="1754" y="2954"/>
                    <a:pt x="1850" y="3108"/>
                    <a:pt x="1928" y="3108"/>
                  </a:cubicBezTo>
                  <a:cubicBezTo>
                    <a:pt x="2143" y="3108"/>
                    <a:pt x="2218" y="1945"/>
                    <a:pt x="1763" y="1945"/>
                  </a:cubicBezTo>
                  <a:cubicBezTo>
                    <a:pt x="1644" y="1945"/>
                    <a:pt x="1488" y="2024"/>
                    <a:pt x="1290" y="2225"/>
                  </a:cubicBezTo>
                  <a:cubicBezTo>
                    <a:pt x="1335" y="1940"/>
                    <a:pt x="1392" y="1521"/>
                    <a:pt x="1050" y="1521"/>
                  </a:cubicBezTo>
                  <a:cubicBezTo>
                    <a:pt x="1045" y="1521"/>
                    <a:pt x="1040" y="1521"/>
                    <a:pt x="1036" y="1521"/>
                  </a:cubicBezTo>
                  <a:cubicBezTo>
                    <a:pt x="978" y="1348"/>
                    <a:pt x="909" y="1175"/>
                    <a:pt x="759" y="1094"/>
                  </a:cubicBezTo>
                  <a:cubicBezTo>
                    <a:pt x="740" y="864"/>
                    <a:pt x="942" y="0"/>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2"/>
            <p:cNvSpPr/>
            <p:nvPr/>
          </p:nvSpPr>
          <p:spPr>
            <a:xfrm>
              <a:off x="1934875" y="3155325"/>
              <a:ext cx="25950" cy="23800"/>
            </a:xfrm>
            <a:custGeom>
              <a:avLst/>
              <a:gdLst/>
              <a:ahLst/>
              <a:cxnLst/>
              <a:rect l="l" t="t" r="r" b="b"/>
              <a:pathLst>
                <a:path w="1038" h="952" extrusionOk="0">
                  <a:moveTo>
                    <a:pt x="559" y="1"/>
                  </a:moveTo>
                  <a:cubicBezTo>
                    <a:pt x="490" y="1"/>
                    <a:pt x="426" y="86"/>
                    <a:pt x="393" y="305"/>
                  </a:cubicBezTo>
                  <a:cubicBezTo>
                    <a:pt x="463" y="547"/>
                    <a:pt x="1" y="870"/>
                    <a:pt x="439" y="951"/>
                  </a:cubicBezTo>
                  <a:cubicBezTo>
                    <a:pt x="1038" y="872"/>
                    <a:pt x="777" y="1"/>
                    <a:pt x="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2"/>
            <p:cNvSpPr/>
            <p:nvPr/>
          </p:nvSpPr>
          <p:spPr>
            <a:xfrm>
              <a:off x="1794925" y="2754575"/>
              <a:ext cx="32625" cy="72100"/>
            </a:xfrm>
            <a:custGeom>
              <a:avLst/>
              <a:gdLst/>
              <a:ahLst/>
              <a:cxnLst/>
              <a:rect l="l" t="t" r="r" b="b"/>
              <a:pathLst>
                <a:path w="1305" h="2884" extrusionOk="0">
                  <a:moveTo>
                    <a:pt x="198" y="1"/>
                  </a:moveTo>
                  <a:cubicBezTo>
                    <a:pt x="104" y="1"/>
                    <a:pt x="25" y="69"/>
                    <a:pt x="1" y="244"/>
                  </a:cubicBezTo>
                  <a:cubicBezTo>
                    <a:pt x="24" y="695"/>
                    <a:pt x="12" y="1156"/>
                    <a:pt x="220" y="1583"/>
                  </a:cubicBezTo>
                  <a:cubicBezTo>
                    <a:pt x="231" y="1918"/>
                    <a:pt x="301" y="2195"/>
                    <a:pt x="532" y="2472"/>
                  </a:cubicBezTo>
                  <a:cubicBezTo>
                    <a:pt x="601" y="2622"/>
                    <a:pt x="647" y="2784"/>
                    <a:pt x="820" y="2853"/>
                  </a:cubicBezTo>
                  <a:cubicBezTo>
                    <a:pt x="877" y="2874"/>
                    <a:pt x="925" y="2883"/>
                    <a:pt x="967" y="2883"/>
                  </a:cubicBezTo>
                  <a:cubicBezTo>
                    <a:pt x="1250" y="2883"/>
                    <a:pt x="1208" y="2454"/>
                    <a:pt x="1016" y="2253"/>
                  </a:cubicBezTo>
                  <a:cubicBezTo>
                    <a:pt x="1028" y="2080"/>
                    <a:pt x="1097" y="1837"/>
                    <a:pt x="1166" y="1630"/>
                  </a:cubicBezTo>
                  <a:cubicBezTo>
                    <a:pt x="1305" y="1560"/>
                    <a:pt x="1247" y="1376"/>
                    <a:pt x="1270" y="1237"/>
                  </a:cubicBezTo>
                  <a:cubicBezTo>
                    <a:pt x="1236" y="1106"/>
                    <a:pt x="1178" y="1055"/>
                    <a:pt x="1116" y="1055"/>
                  </a:cubicBezTo>
                  <a:cubicBezTo>
                    <a:pt x="992" y="1055"/>
                    <a:pt x="851" y="1260"/>
                    <a:pt x="843" y="1445"/>
                  </a:cubicBezTo>
                  <a:cubicBezTo>
                    <a:pt x="786" y="1133"/>
                    <a:pt x="1097" y="464"/>
                    <a:pt x="624" y="464"/>
                  </a:cubicBezTo>
                  <a:cubicBezTo>
                    <a:pt x="609" y="245"/>
                    <a:pt x="376" y="1"/>
                    <a:pt x="1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2"/>
            <p:cNvSpPr/>
            <p:nvPr/>
          </p:nvSpPr>
          <p:spPr>
            <a:xfrm>
              <a:off x="1762025" y="2676625"/>
              <a:ext cx="36675" cy="65200"/>
            </a:xfrm>
            <a:custGeom>
              <a:avLst/>
              <a:gdLst/>
              <a:ahLst/>
              <a:cxnLst/>
              <a:rect l="l" t="t" r="r" b="b"/>
              <a:pathLst>
                <a:path w="1467" h="2608" extrusionOk="0">
                  <a:moveTo>
                    <a:pt x="556" y="1"/>
                  </a:moveTo>
                  <a:cubicBezTo>
                    <a:pt x="442" y="1"/>
                    <a:pt x="330" y="64"/>
                    <a:pt x="312" y="188"/>
                  </a:cubicBezTo>
                  <a:cubicBezTo>
                    <a:pt x="289" y="431"/>
                    <a:pt x="428" y="627"/>
                    <a:pt x="439" y="892"/>
                  </a:cubicBezTo>
                  <a:cubicBezTo>
                    <a:pt x="1" y="1227"/>
                    <a:pt x="151" y="1931"/>
                    <a:pt x="197" y="2393"/>
                  </a:cubicBezTo>
                  <a:cubicBezTo>
                    <a:pt x="301" y="2546"/>
                    <a:pt x="384" y="2607"/>
                    <a:pt x="448" y="2607"/>
                  </a:cubicBezTo>
                  <a:cubicBezTo>
                    <a:pt x="675" y="2607"/>
                    <a:pt x="673" y="1837"/>
                    <a:pt x="601" y="1585"/>
                  </a:cubicBezTo>
                  <a:lnTo>
                    <a:pt x="601" y="1585"/>
                  </a:lnTo>
                  <a:cubicBezTo>
                    <a:pt x="644" y="1598"/>
                    <a:pt x="681" y="1604"/>
                    <a:pt x="713" y="1604"/>
                  </a:cubicBezTo>
                  <a:cubicBezTo>
                    <a:pt x="993" y="1604"/>
                    <a:pt x="895" y="1145"/>
                    <a:pt x="843" y="927"/>
                  </a:cubicBezTo>
                  <a:cubicBezTo>
                    <a:pt x="947" y="927"/>
                    <a:pt x="1017" y="915"/>
                    <a:pt x="1086" y="881"/>
                  </a:cubicBezTo>
                  <a:cubicBezTo>
                    <a:pt x="1467" y="638"/>
                    <a:pt x="901" y="373"/>
                    <a:pt x="809" y="177"/>
                  </a:cubicBezTo>
                  <a:cubicBezTo>
                    <a:pt x="775" y="58"/>
                    <a:pt x="664" y="1"/>
                    <a:pt x="5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2"/>
            <p:cNvSpPr/>
            <p:nvPr/>
          </p:nvSpPr>
          <p:spPr>
            <a:xfrm>
              <a:off x="1734925" y="2552600"/>
              <a:ext cx="170150" cy="195775"/>
            </a:xfrm>
            <a:custGeom>
              <a:avLst/>
              <a:gdLst/>
              <a:ahLst/>
              <a:cxnLst/>
              <a:rect l="l" t="t" r="r" b="b"/>
              <a:pathLst>
                <a:path w="6806" h="7831" extrusionOk="0">
                  <a:moveTo>
                    <a:pt x="1502" y="1"/>
                  </a:moveTo>
                  <a:cubicBezTo>
                    <a:pt x="1339" y="1"/>
                    <a:pt x="1211" y="124"/>
                    <a:pt x="1200" y="290"/>
                  </a:cubicBezTo>
                  <a:cubicBezTo>
                    <a:pt x="1177" y="601"/>
                    <a:pt x="796" y="948"/>
                    <a:pt x="727" y="1282"/>
                  </a:cubicBezTo>
                  <a:cubicBezTo>
                    <a:pt x="684" y="1279"/>
                    <a:pt x="645" y="1277"/>
                    <a:pt x="609" y="1277"/>
                  </a:cubicBezTo>
                  <a:cubicBezTo>
                    <a:pt x="1" y="1277"/>
                    <a:pt x="498" y="1816"/>
                    <a:pt x="738" y="2067"/>
                  </a:cubicBezTo>
                  <a:cubicBezTo>
                    <a:pt x="727" y="2356"/>
                    <a:pt x="808" y="2621"/>
                    <a:pt x="854" y="2898"/>
                  </a:cubicBezTo>
                  <a:cubicBezTo>
                    <a:pt x="728" y="2784"/>
                    <a:pt x="514" y="2692"/>
                    <a:pt x="343" y="2692"/>
                  </a:cubicBezTo>
                  <a:cubicBezTo>
                    <a:pt x="169" y="2692"/>
                    <a:pt x="40" y="2787"/>
                    <a:pt x="92" y="3048"/>
                  </a:cubicBezTo>
                  <a:cubicBezTo>
                    <a:pt x="286" y="3355"/>
                    <a:pt x="236" y="4214"/>
                    <a:pt x="679" y="4214"/>
                  </a:cubicBezTo>
                  <a:cubicBezTo>
                    <a:pt x="736" y="4214"/>
                    <a:pt x="802" y="4200"/>
                    <a:pt x="877" y="4168"/>
                  </a:cubicBezTo>
                  <a:cubicBezTo>
                    <a:pt x="928" y="4223"/>
                    <a:pt x="996" y="4248"/>
                    <a:pt x="1065" y="4248"/>
                  </a:cubicBezTo>
                  <a:cubicBezTo>
                    <a:pt x="1196" y="4248"/>
                    <a:pt x="1331" y="4159"/>
                    <a:pt x="1362" y="4030"/>
                  </a:cubicBezTo>
                  <a:cubicBezTo>
                    <a:pt x="1420" y="4007"/>
                    <a:pt x="1477" y="3983"/>
                    <a:pt x="1512" y="3937"/>
                  </a:cubicBezTo>
                  <a:cubicBezTo>
                    <a:pt x="1558" y="4623"/>
                    <a:pt x="1709" y="4894"/>
                    <a:pt x="1840" y="4894"/>
                  </a:cubicBezTo>
                  <a:cubicBezTo>
                    <a:pt x="2036" y="4894"/>
                    <a:pt x="2190" y="4293"/>
                    <a:pt x="1893" y="3568"/>
                  </a:cubicBezTo>
                  <a:cubicBezTo>
                    <a:pt x="1950" y="3279"/>
                    <a:pt x="2112" y="2829"/>
                    <a:pt x="1731" y="2783"/>
                  </a:cubicBezTo>
                  <a:cubicBezTo>
                    <a:pt x="1720" y="2702"/>
                    <a:pt x="1662" y="2621"/>
                    <a:pt x="1581" y="2598"/>
                  </a:cubicBezTo>
                  <a:lnTo>
                    <a:pt x="1581" y="2552"/>
                  </a:lnTo>
                  <a:cubicBezTo>
                    <a:pt x="1673" y="2529"/>
                    <a:pt x="1754" y="2448"/>
                    <a:pt x="1777" y="2356"/>
                  </a:cubicBezTo>
                  <a:cubicBezTo>
                    <a:pt x="1927" y="2356"/>
                    <a:pt x="2008" y="2217"/>
                    <a:pt x="2020" y="2090"/>
                  </a:cubicBezTo>
                  <a:cubicBezTo>
                    <a:pt x="2073" y="2132"/>
                    <a:pt x="2128" y="2149"/>
                    <a:pt x="2181" y="2149"/>
                  </a:cubicBezTo>
                  <a:cubicBezTo>
                    <a:pt x="2335" y="2149"/>
                    <a:pt x="2480" y="2009"/>
                    <a:pt x="2574" y="1906"/>
                  </a:cubicBezTo>
                  <a:cubicBezTo>
                    <a:pt x="2655" y="1977"/>
                    <a:pt x="2775" y="2019"/>
                    <a:pt x="2889" y="2019"/>
                  </a:cubicBezTo>
                  <a:cubicBezTo>
                    <a:pt x="3034" y="2019"/>
                    <a:pt x="3170" y="1952"/>
                    <a:pt x="3209" y="1790"/>
                  </a:cubicBezTo>
                  <a:cubicBezTo>
                    <a:pt x="3435" y="1914"/>
                    <a:pt x="3624" y="2257"/>
                    <a:pt x="3900" y="2257"/>
                  </a:cubicBezTo>
                  <a:cubicBezTo>
                    <a:pt x="3934" y="2257"/>
                    <a:pt x="3969" y="2252"/>
                    <a:pt x="4005" y="2241"/>
                  </a:cubicBezTo>
                  <a:lnTo>
                    <a:pt x="4005" y="2241"/>
                  </a:lnTo>
                  <a:cubicBezTo>
                    <a:pt x="4149" y="2474"/>
                    <a:pt x="3973" y="3028"/>
                    <a:pt x="4320" y="3028"/>
                  </a:cubicBezTo>
                  <a:cubicBezTo>
                    <a:pt x="4333" y="3028"/>
                    <a:pt x="4348" y="3027"/>
                    <a:pt x="4363" y="3025"/>
                  </a:cubicBezTo>
                  <a:lnTo>
                    <a:pt x="4363" y="3025"/>
                  </a:lnTo>
                  <a:cubicBezTo>
                    <a:pt x="4501" y="3314"/>
                    <a:pt x="4317" y="3868"/>
                    <a:pt x="4709" y="3937"/>
                  </a:cubicBezTo>
                  <a:cubicBezTo>
                    <a:pt x="4721" y="4007"/>
                    <a:pt x="4732" y="4087"/>
                    <a:pt x="4721" y="4157"/>
                  </a:cubicBezTo>
                  <a:cubicBezTo>
                    <a:pt x="4201" y="4260"/>
                    <a:pt x="4767" y="4791"/>
                    <a:pt x="4871" y="5022"/>
                  </a:cubicBezTo>
                  <a:cubicBezTo>
                    <a:pt x="4294" y="5242"/>
                    <a:pt x="5102" y="6061"/>
                    <a:pt x="4813" y="6534"/>
                  </a:cubicBezTo>
                  <a:cubicBezTo>
                    <a:pt x="4548" y="6754"/>
                    <a:pt x="4732" y="7296"/>
                    <a:pt x="4675" y="7666"/>
                  </a:cubicBezTo>
                  <a:cubicBezTo>
                    <a:pt x="4675" y="7777"/>
                    <a:pt x="4770" y="7831"/>
                    <a:pt x="4868" y="7831"/>
                  </a:cubicBezTo>
                  <a:cubicBezTo>
                    <a:pt x="4923" y="7831"/>
                    <a:pt x="4980" y="7814"/>
                    <a:pt x="5021" y="7781"/>
                  </a:cubicBezTo>
                  <a:cubicBezTo>
                    <a:pt x="5136" y="7469"/>
                    <a:pt x="5055" y="7008"/>
                    <a:pt x="5055" y="6719"/>
                  </a:cubicBezTo>
                  <a:cubicBezTo>
                    <a:pt x="5702" y="6373"/>
                    <a:pt x="5182" y="5530"/>
                    <a:pt x="5021" y="5080"/>
                  </a:cubicBezTo>
                  <a:cubicBezTo>
                    <a:pt x="5136" y="5080"/>
                    <a:pt x="5240" y="5011"/>
                    <a:pt x="5275" y="4895"/>
                  </a:cubicBezTo>
                  <a:cubicBezTo>
                    <a:pt x="5336" y="5010"/>
                    <a:pt x="5474" y="5110"/>
                    <a:pt x="5607" y="5110"/>
                  </a:cubicBezTo>
                  <a:cubicBezTo>
                    <a:pt x="5674" y="5110"/>
                    <a:pt x="5740" y="5084"/>
                    <a:pt x="5794" y="5022"/>
                  </a:cubicBezTo>
                  <a:cubicBezTo>
                    <a:pt x="5920" y="5294"/>
                    <a:pt x="6049" y="5401"/>
                    <a:pt x="6156" y="5401"/>
                  </a:cubicBezTo>
                  <a:cubicBezTo>
                    <a:pt x="6373" y="5401"/>
                    <a:pt x="6503" y="4966"/>
                    <a:pt x="6348" y="4572"/>
                  </a:cubicBezTo>
                  <a:lnTo>
                    <a:pt x="6348" y="4572"/>
                  </a:lnTo>
                  <a:cubicBezTo>
                    <a:pt x="6384" y="4580"/>
                    <a:pt x="6416" y="4583"/>
                    <a:pt x="6444" y="4583"/>
                  </a:cubicBezTo>
                  <a:cubicBezTo>
                    <a:pt x="6805" y="4583"/>
                    <a:pt x="6577" y="4021"/>
                    <a:pt x="6283" y="4021"/>
                  </a:cubicBezTo>
                  <a:cubicBezTo>
                    <a:pt x="6206" y="4021"/>
                    <a:pt x="6125" y="4060"/>
                    <a:pt x="6048" y="4157"/>
                  </a:cubicBezTo>
                  <a:cubicBezTo>
                    <a:pt x="5979" y="4059"/>
                    <a:pt x="5850" y="3983"/>
                    <a:pt x="5729" y="3983"/>
                  </a:cubicBezTo>
                  <a:cubicBezTo>
                    <a:pt x="5649" y="3983"/>
                    <a:pt x="5572" y="4016"/>
                    <a:pt x="5517" y="4099"/>
                  </a:cubicBezTo>
                  <a:cubicBezTo>
                    <a:pt x="5459" y="3995"/>
                    <a:pt x="5356" y="3891"/>
                    <a:pt x="5240" y="3856"/>
                  </a:cubicBezTo>
                  <a:cubicBezTo>
                    <a:pt x="5119" y="3665"/>
                    <a:pt x="4463" y="1237"/>
                    <a:pt x="4022" y="1237"/>
                  </a:cubicBezTo>
                  <a:cubicBezTo>
                    <a:pt x="3957" y="1237"/>
                    <a:pt x="3897" y="1290"/>
                    <a:pt x="3843" y="1409"/>
                  </a:cubicBezTo>
                  <a:cubicBezTo>
                    <a:pt x="3604" y="1245"/>
                    <a:pt x="3306" y="956"/>
                    <a:pt x="3046" y="956"/>
                  </a:cubicBezTo>
                  <a:cubicBezTo>
                    <a:pt x="2942" y="956"/>
                    <a:pt x="2844" y="1002"/>
                    <a:pt x="2758" y="1121"/>
                  </a:cubicBezTo>
                  <a:cubicBezTo>
                    <a:pt x="2716" y="1102"/>
                    <a:pt x="2674" y="1094"/>
                    <a:pt x="2634" y="1094"/>
                  </a:cubicBezTo>
                  <a:cubicBezTo>
                    <a:pt x="2498" y="1094"/>
                    <a:pt x="2377" y="1187"/>
                    <a:pt x="2297" y="1294"/>
                  </a:cubicBezTo>
                  <a:cubicBezTo>
                    <a:pt x="2218" y="1176"/>
                    <a:pt x="2054" y="1026"/>
                    <a:pt x="1903" y="1026"/>
                  </a:cubicBezTo>
                  <a:cubicBezTo>
                    <a:pt x="1832" y="1026"/>
                    <a:pt x="1763" y="1059"/>
                    <a:pt x="1708" y="1144"/>
                  </a:cubicBezTo>
                  <a:cubicBezTo>
                    <a:pt x="1697" y="798"/>
                    <a:pt x="2020" y="82"/>
                    <a:pt x="1523" y="1"/>
                  </a:cubicBezTo>
                  <a:cubicBezTo>
                    <a:pt x="1516" y="1"/>
                    <a:pt x="1509"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2"/>
            <p:cNvSpPr/>
            <p:nvPr/>
          </p:nvSpPr>
          <p:spPr>
            <a:xfrm>
              <a:off x="1741325" y="2521175"/>
              <a:ext cx="23850" cy="12525"/>
            </a:xfrm>
            <a:custGeom>
              <a:avLst/>
              <a:gdLst/>
              <a:ahLst/>
              <a:cxnLst/>
              <a:rect l="l" t="t" r="r" b="b"/>
              <a:pathLst>
                <a:path w="954" h="501" extrusionOk="0">
                  <a:moveTo>
                    <a:pt x="369" y="1"/>
                  </a:moveTo>
                  <a:cubicBezTo>
                    <a:pt x="170" y="1"/>
                    <a:pt x="0" y="82"/>
                    <a:pt x="55" y="323"/>
                  </a:cubicBezTo>
                  <a:cubicBezTo>
                    <a:pt x="92" y="453"/>
                    <a:pt x="220" y="500"/>
                    <a:pt x="364" y="500"/>
                  </a:cubicBezTo>
                  <a:cubicBezTo>
                    <a:pt x="630" y="500"/>
                    <a:pt x="953" y="340"/>
                    <a:pt x="863" y="243"/>
                  </a:cubicBezTo>
                  <a:cubicBezTo>
                    <a:pt x="935" y="138"/>
                    <a:pt x="627" y="1"/>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2"/>
            <p:cNvSpPr/>
            <p:nvPr/>
          </p:nvSpPr>
          <p:spPr>
            <a:xfrm>
              <a:off x="1769200" y="2487025"/>
              <a:ext cx="32675" cy="56625"/>
            </a:xfrm>
            <a:custGeom>
              <a:avLst/>
              <a:gdLst/>
              <a:ahLst/>
              <a:cxnLst/>
              <a:rect l="l" t="t" r="r" b="b"/>
              <a:pathLst>
                <a:path w="1307" h="2265" extrusionOk="0">
                  <a:moveTo>
                    <a:pt x="1131" y="0"/>
                  </a:moveTo>
                  <a:cubicBezTo>
                    <a:pt x="987" y="0"/>
                    <a:pt x="861" y="367"/>
                    <a:pt x="753" y="500"/>
                  </a:cubicBezTo>
                  <a:cubicBezTo>
                    <a:pt x="522" y="731"/>
                    <a:pt x="453" y="1112"/>
                    <a:pt x="487" y="1424"/>
                  </a:cubicBezTo>
                  <a:cubicBezTo>
                    <a:pt x="475" y="1423"/>
                    <a:pt x="463" y="1422"/>
                    <a:pt x="452" y="1422"/>
                  </a:cubicBezTo>
                  <a:cubicBezTo>
                    <a:pt x="0" y="1422"/>
                    <a:pt x="292" y="2265"/>
                    <a:pt x="587" y="2265"/>
                  </a:cubicBezTo>
                  <a:cubicBezTo>
                    <a:pt x="764" y="2265"/>
                    <a:pt x="943" y="1958"/>
                    <a:pt x="960" y="974"/>
                  </a:cubicBezTo>
                  <a:cubicBezTo>
                    <a:pt x="1307" y="893"/>
                    <a:pt x="1307" y="200"/>
                    <a:pt x="1307" y="200"/>
                  </a:cubicBezTo>
                  <a:cubicBezTo>
                    <a:pt x="1245" y="55"/>
                    <a:pt x="1187" y="0"/>
                    <a:pt x="1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2"/>
            <p:cNvSpPr/>
            <p:nvPr/>
          </p:nvSpPr>
          <p:spPr>
            <a:xfrm>
              <a:off x="1788000" y="2444700"/>
              <a:ext cx="32350" cy="20225"/>
            </a:xfrm>
            <a:custGeom>
              <a:avLst/>
              <a:gdLst/>
              <a:ahLst/>
              <a:cxnLst/>
              <a:rect l="l" t="t" r="r" b="b"/>
              <a:pathLst>
                <a:path w="1294" h="809" extrusionOk="0">
                  <a:moveTo>
                    <a:pt x="332" y="1"/>
                  </a:moveTo>
                  <a:cubicBezTo>
                    <a:pt x="288" y="1"/>
                    <a:pt x="249" y="15"/>
                    <a:pt x="220" y="46"/>
                  </a:cubicBezTo>
                  <a:cubicBezTo>
                    <a:pt x="1" y="300"/>
                    <a:pt x="566" y="728"/>
                    <a:pt x="786" y="808"/>
                  </a:cubicBezTo>
                  <a:cubicBezTo>
                    <a:pt x="1293" y="758"/>
                    <a:pt x="657" y="1"/>
                    <a:pt x="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2"/>
            <p:cNvSpPr/>
            <p:nvPr/>
          </p:nvSpPr>
          <p:spPr>
            <a:xfrm>
              <a:off x="1844850" y="2517450"/>
              <a:ext cx="32350" cy="60875"/>
            </a:xfrm>
            <a:custGeom>
              <a:avLst/>
              <a:gdLst/>
              <a:ahLst/>
              <a:cxnLst/>
              <a:rect l="l" t="t" r="r" b="b"/>
              <a:pathLst>
                <a:path w="1294" h="2435" extrusionOk="0">
                  <a:moveTo>
                    <a:pt x="196" y="1"/>
                  </a:moveTo>
                  <a:cubicBezTo>
                    <a:pt x="118" y="1"/>
                    <a:pt x="50" y="91"/>
                    <a:pt x="1" y="322"/>
                  </a:cubicBezTo>
                  <a:cubicBezTo>
                    <a:pt x="174" y="842"/>
                    <a:pt x="405" y="1315"/>
                    <a:pt x="358" y="1892"/>
                  </a:cubicBezTo>
                  <a:cubicBezTo>
                    <a:pt x="231" y="1892"/>
                    <a:pt x="151" y="1984"/>
                    <a:pt x="151" y="2100"/>
                  </a:cubicBezTo>
                  <a:cubicBezTo>
                    <a:pt x="197" y="2435"/>
                    <a:pt x="693" y="2296"/>
                    <a:pt x="924" y="2388"/>
                  </a:cubicBezTo>
                  <a:cubicBezTo>
                    <a:pt x="1270" y="2377"/>
                    <a:pt x="1293" y="1834"/>
                    <a:pt x="935" y="1811"/>
                  </a:cubicBezTo>
                  <a:cubicBezTo>
                    <a:pt x="866" y="1684"/>
                    <a:pt x="924" y="1315"/>
                    <a:pt x="866" y="1176"/>
                  </a:cubicBezTo>
                  <a:cubicBezTo>
                    <a:pt x="778" y="930"/>
                    <a:pt x="442"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2"/>
            <p:cNvSpPr/>
            <p:nvPr/>
          </p:nvSpPr>
          <p:spPr>
            <a:xfrm>
              <a:off x="1897075" y="2625075"/>
              <a:ext cx="30050" cy="24250"/>
            </a:xfrm>
            <a:custGeom>
              <a:avLst/>
              <a:gdLst/>
              <a:ahLst/>
              <a:cxnLst/>
              <a:rect l="l" t="t" r="r" b="b"/>
              <a:pathLst>
                <a:path w="1202" h="970" extrusionOk="0">
                  <a:moveTo>
                    <a:pt x="969" y="1"/>
                  </a:moveTo>
                  <a:cubicBezTo>
                    <a:pt x="930" y="1"/>
                    <a:pt x="885" y="11"/>
                    <a:pt x="832" y="34"/>
                  </a:cubicBezTo>
                  <a:cubicBezTo>
                    <a:pt x="589" y="149"/>
                    <a:pt x="1" y="796"/>
                    <a:pt x="520" y="969"/>
                  </a:cubicBezTo>
                  <a:cubicBezTo>
                    <a:pt x="809" y="934"/>
                    <a:pt x="682" y="634"/>
                    <a:pt x="936" y="473"/>
                  </a:cubicBezTo>
                  <a:cubicBezTo>
                    <a:pt x="1183" y="364"/>
                    <a:pt x="1201" y="1"/>
                    <a:pt x="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2"/>
            <p:cNvSpPr/>
            <p:nvPr/>
          </p:nvSpPr>
          <p:spPr>
            <a:xfrm>
              <a:off x="1814400" y="2655050"/>
              <a:ext cx="36400" cy="37200"/>
            </a:xfrm>
            <a:custGeom>
              <a:avLst/>
              <a:gdLst/>
              <a:ahLst/>
              <a:cxnLst/>
              <a:rect l="l" t="t" r="r" b="b"/>
              <a:pathLst>
                <a:path w="1456" h="1488" extrusionOk="0">
                  <a:moveTo>
                    <a:pt x="1011" y="1"/>
                  </a:moveTo>
                  <a:cubicBezTo>
                    <a:pt x="664" y="12"/>
                    <a:pt x="711" y="520"/>
                    <a:pt x="491" y="705"/>
                  </a:cubicBezTo>
                  <a:cubicBezTo>
                    <a:pt x="478" y="704"/>
                    <a:pt x="465" y="703"/>
                    <a:pt x="453" y="703"/>
                  </a:cubicBezTo>
                  <a:cubicBezTo>
                    <a:pt x="0" y="703"/>
                    <a:pt x="39" y="1487"/>
                    <a:pt x="285" y="1487"/>
                  </a:cubicBezTo>
                  <a:cubicBezTo>
                    <a:pt x="352" y="1487"/>
                    <a:pt x="434" y="1429"/>
                    <a:pt x="526" y="1282"/>
                  </a:cubicBezTo>
                  <a:cubicBezTo>
                    <a:pt x="540" y="1284"/>
                    <a:pt x="554" y="1285"/>
                    <a:pt x="568" y="1285"/>
                  </a:cubicBezTo>
                  <a:cubicBezTo>
                    <a:pt x="822" y="1285"/>
                    <a:pt x="894" y="988"/>
                    <a:pt x="1080" y="878"/>
                  </a:cubicBezTo>
                  <a:cubicBezTo>
                    <a:pt x="1115" y="886"/>
                    <a:pt x="1145" y="890"/>
                    <a:pt x="1171" y="890"/>
                  </a:cubicBezTo>
                  <a:cubicBezTo>
                    <a:pt x="1455" y="890"/>
                    <a:pt x="1308" y="470"/>
                    <a:pt x="1276" y="301"/>
                  </a:cubicBezTo>
                  <a:cubicBezTo>
                    <a:pt x="1288" y="162"/>
                    <a:pt x="1161" y="12"/>
                    <a:pt x="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2"/>
            <p:cNvSpPr/>
            <p:nvPr/>
          </p:nvSpPr>
          <p:spPr>
            <a:xfrm>
              <a:off x="1679800" y="2791250"/>
              <a:ext cx="77650" cy="91775"/>
            </a:xfrm>
            <a:custGeom>
              <a:avLst/>
              <a:gdLst/>
              <a:ahLst/>
              <a:cxnLst/>
              <a:rect l="l" t="t" r="r" b="b"/>
              <a:pathLst>
                <a:path w="3106" h="3671" extrusionOk="0">
                  <a:moveTo>
                    <a:pt x="2566" y="0"/>
                  </a:moveTo>
                  <a:cubicBezTo>
                    <a:pt x="2407" y="0"/>
                    <a:pt x="2346" y="500"/>
                    <a:pt x="2389" y="682"/>
                  </a:cubicBezTo>
                  <a:cubicBezTo>
                    <a:pt x="2159" y="717"/>
                    <a:pt x="2193" y="1005"/>
                    <a:pt x="2216" y="1155"/>
                  </a:cubicBezTo>
                  <a:cubicBezTo>
                    <a:pt x="2124" y="1328"/>
                    <a:pt x="2066" y="1536"/>
                    <a:pt x="2020" y="1721"/>
                  </a:cubicBezTo>
                  <a:cubicBezTo>
                    <a:pt x="1945" y="1667"/>
                    <a:pt x="1831" y="1604"/>
                    <a:pt x="1723" y="1604"/>
                  </a:cubicBezTo>
                  <a:cubicBezTo>
                    <a:pt x="1714" y="1604"/>
                    <a:pt x="1705" y="1605"/>
                    <a:pt x="1697" y="1605"/>
                  </a:cubicBezTo>
                  <a:cubicBezTo>
                    <a:pt x="1634" y="1511"/>
                    <a:pt x="1535" y="1464"/>
                    <a:pt x="1437" y="1464"/>
                  </a:cubicBezTo>
                  <a:cubicBezTo>
                    <a:pt x="1320" y="1464"/>
                    <a:pt x="1205" y="1531"/>
                    <a:pt x="1154" y="1663"/>
                  </a:cubicBezTo>
                  <a:cubicBezTo>
                    <a:pt x="1027" y="2148"/>
                    <a:pt x="739" y="2148"/>
                    <a:pt x="369" y="2240"/>
                  </a:cubicBezTo>
                  <a:cubicBezTo>
                    <a:pt x="0" y="2413"/>
                    <a:pt x="381" y="2875"/>
                    <a:pt x="369" y="3164"/>
                  </a:cubicBezTo>
                  <a:cubicBezTo>
                    <a:pt x="247" y="3444"/>
                    <a:pt x="425" y="3671"/>
                    <a:pt x="599" y="3671"/>
                  </a:cubicBezTo>
                  <a:cubicBezTo>
                    <a:pt x="704" y="3671"/>
                    <a:pt x="808" y="3588"/>
                    <a:pt x="843" y="3383"/>
                  </a:cubicBezTo>
                  <a:cubicBezTo>
                    <a:pt x="1074" y="3233"/>
                    <a:pt x="947" y="2875"/>
                    <a:pt x="970" y="2656"/>
                  </a:cubicBezTo>
                  <a:cubicBezTo>
                    <a:pt x="1166" y="2598"/>
                    <a:pt x="1351" y="2471"/>
                    <a:pt x="1478" y="2298"/>
                  </a:cubicBezTo>
                  <a:cubicBezTo>
                    <a:pt x="1514" y="2314"/>
                    <a:pt x="1550" y="2322"/>
                    <a:pt x="1584" y="2322"/>
                  </a:cubicBezTo>
                  <a:cubicBezTo>
                    <a:pt x="1647" y="2322"/>
                    <a:pt x="1707" y="2297"/>
                    <a:pt x="1766" y="2252"/>
                  </a:cubicBezTo>
                  <a:cubicBezTo>
                    <a:pt x="1793" y="2361"/>
                    <a:pt x="1909" y="2430"/>
                    <a:pt x="2023" y="2430"/>
                  </a:cubicBezTo>
                  <a:cubicBezTo>
                    <a:pt x="2102" y="2430"/>
                    <a:pt x="2181" y="2397"/>
                    <a:pt x="2228" y="2321"/>
                  </a:cubicBezTo>
                  <a:cubicBezTo>
                    <a:pt x="2305" y="2463"/>
                    <a:pt x="2382" y="2520"/>
                    <a:pt x="2453" y="2520"/>
                  </a:cubicBezTo>
                  <a:cubicBezTo>
                    <a:pt x="2712" y="2520"/>
                    <a:pt x="2900" y="1758"/>
                    <a:pt x="2782" y="1513"/>
                  </a:cubicBezTo>
                  <a:cubicBezTo>
                    <a:pt x="2805" y="1513"/>
                    <a:pt x="2805" y="1502"/>
                    <a:pt x="2817" y="1502"/>
                  </a:cubicBezTo>
                  <a:cubicBezTo>
                    <a:pt x="3105" y="1190"/>
                    <a:pt x="2678" y="682"/>
                    <a:pt x="2759" y="197"/>
                  </a:cubicBezTo>
                  <a:cubicBezTo>
                    <a:pt x="2684" y="56"/>
                    <a:pt x="2620" y="0"/>
                    <a:pt x="25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2"/>
            <p:cNvSpPr/>
            <p:nvPr/>
          </p:nvSpPr>
          <p:spPr>
            <a:xfrm>
              <a:off x="1660350" y="2644325"/>
              <a:ext cx="54100" cy="150325"/>
            </a:xfrm>
            <a:custGeom>
              <a:avLst/>
              <a:gdLst/>
              <a:ahLst/>
              <a:cxnLst/>
              <a:rect l="l" t="t" r="r" b="b"/>
              <a:pathLst>
                <a:path w="2164" h="6013" extrusionOk="0">
                  <a:moveTo>
                    <a:pt x="928" y="0"/>
                  </a:moveTo>
                  <a:cubicBezTo>
                    <a:pt x="837" y="0"/>
                    <a:pt x="749" y="49"/>
                    <a:pt x="709" y="164"/>
                  </a:cubicBezTo>
                  <a:cubicBezTo>
                    <a:pt x="634" y="138"/>
                    <a:pt x="569" y="125"/>
                    <a:pt x="514" y="125"/>
                  </a:cubicBezTo>
                  <a:cubicBezTo>
                    <a:pt x="1" y="125"/>
                    <a:pt x="295" y="1193"/>
                    <a:pt x="420" y="1526"/>
                  </a:cubicBezTo>
                  <a:cubicBezTo>
                    <a:pt x="367" y="2173"/>
                    <a:pt x="880" y="2587"/>
                    <a:pt x="1160" y="2587"/>
                  </a:cubicBezTo>
                  <a:cubicBezTo>
                    <a:pt x="1185" y="2587"/>
                    <a:pt x="1208" y="2583"/>
                    <a:pt x="1228" y="2577"/>
                  </a:cubicBezTo>
                  <a:lnTo>
                    <a:pt x="1228" y="2577"/>
                  </a:lnTo>
                  <a:cubicBezTo>
                    <a:pt x="997" y="2819"/>
                    <a:pt x="870" y="3212"/>
                    <a:pt x="1159" y="3327"/>
                  </a:cubicBezTo>
                  <a:cubicBezTo>
                    <a:pt x="1182" y="3333"/>
                    <a:pt x="1202" y="3336"/>
                    <a:pt x="1223" y="3336"/>
                  </a:cubicBezTo>
                  <a:cubicBezTo>
                    <a:pt x="1243" y="3336"/>
                    <a:pt x="1263" y="3333"/>
                    <a:pt x="1286" y="3327"/>
                  </a:cubicBezTo>
                  <a:cubicBezTo>
                    <a:pt x="1332" y="3777"/>
                    <a:pt x="1332" y="4181"/>
                    <a:pt x="1298" y="4597"/>
                  </a:cubicBezTo>
                  <a:cubicBezTo>
                    <a:pt x="1159" y="4758"/>
                    <a:pt x="1286" y="4955"/>
                    <a:pt x="1286" y="5139"/>
                  </a:cubicBezTo>
                  <a:cubicBezTo>
                    <a:pt x="1113" y="5197"/>
                    <a:pt x="1113" y="5486"/>
                    <a:pt x="1286" y="5543"/>
                  </a:cubicBezTo>
                  <a:cubicBezTo>
                    <a:pt x="1192" y="5844"/>
                    <a:pt x="1353" y="6012"/>
                    <a:pt x="1517" y="6012"/>
                  </a:cubicBezTo>
                  <a:cubicBezTo>
                    <a:pt x="1654" y="6012"/>
                    <a:pt x="1793" y="5894"/>
                    <a:pt x="1782" y="5636"/>
                  </a:cubicBezTo>
                  <a:cubicBezTo>
                    <a:pt x="2163" y="5578"/>
                    <a:pt x="1909" y="2565"/>
                    <a:pt x="1609" y="2415"/>
                  </a:cubicBezTo>
                  <a:cubicBezTo>
                    <a:pt x="1588" y="2410"/>
                    <a:pt x="1567" y="2408"/>
                    <a:pt x="1546" y="2408"/>
                  </a:cubicBezTo>
                  <a:cubicBezTo>
                    <a:pt x="1463" y="2408"/>
                    <a:pt x="1380" y="2443"/>
                    <a:pt x="1298" y="2508"/>
                  </a:cubicBezTo>
                  <a:cubicBezTo>
                    <a:pt x="1367" y="2392"/>
                    <a:pt x="1332" y="2161"/>
                    <a:pt x="1078" y="1757"/>
                  </a:cubicBezTo>
                  <a:cubicBezTo>
                    <a:pt x="1067" y="1665"/>
                    <a:pt x="1055" y="1596"/>
                    <a:pt x="1032" y="1526"/>
                  </a:cubicBezTo>
                  <a:cubicBezTo>
                    <a:pt x="1551" y="1319"/>
                    <a:pt x="928" y="718"/>
                    <a:pt x="1171" y="384"/>
                  </a:cubicBezTo>
                  <a:cubicBezTo>
                    <a:pt x="1284" y="172"/>
                    <a:pt x="1101"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2"/>
            <p:cNvSpPr/>
            <p:nvPr/>
          </p:nvSpPr>
          <p:spPr>
            <a:xfrm>
              <a:off x="1695200" y="2610050"/>
              <a:ext cx="32800" cy="56100"/>
            </a:xfrm>
            <a:custGeom>
              <a:avLst/>
              <a:gdLst/>
              <a:ahLst/>
              <a:cxnLst/>
              <a:rect l="l" t="t" r="r" b="b"/>
              <a:pathLst>
                <a:path w="1312" h="2244" extrusionOk="0">
                  <a:moveTo>
                    <a:pt x="654" y="0"/>
                  </a:moveTo>
                  <a:cubicBezTo>
                    <a:pt x="284" y="69"/>
                    <a:pt x="515" y="543"/>
                    <a:pt x="527" y="774"/>
                  </a:cubicBezTo>
                  <a:cubicBezTo>
                    <a:pt x="490" y="761"/>
                    <a:pt x="457" y="755"/>
                    <a:pt x="427" y="755"/>
                  </a:cubicBezTo>
                  <a:cubicBezTo>
                    <a:pt x="0" y="755"/>
                    <a:pt x="268" y="1981"/>
                    <a:pt x="192" y="2078"/>
                  </a:cubicBezTo>
                  <a:cubicBezTo>
                    <a:pt x="192" y="2189"/>
                    <a:pt x="297" y="2243"/>
                    <a:pt x="396" y="2243"/>
                  </a:cubicBezTo>
                  <a:cubicBezTo>
                    <a:pt x="452" y="2243"/>
                    <a:pt x="505" y="2226"/>
                    <a:pt x="538" y="2193"/>
                  </a:cubicBezTo>
                  <a:cubicBezTo>
                    <a:pt x="631" y="2055"/>
                    <a:pt x="573" y="2055"/>
                    <a:pt x="585" y="1812"/>
                  </a:cubicBezTo>
                  <a:lnTo>
                    <a:pt x="585" y="1812"/>
                  </a:lnTo>
                  <a:cubicBezTo>
                    <a:pt x="612" y="1820"/>
                    <a:pt x="637" y="1823"/>
                    <a:pt x="660" y="1823"/>
                  </a:cubicBezTo>
                  <a:cubicBezTo>
                    <a:pt x="853" y="1823"/>
                    <a:pt x="870" y="1576"/>
                    <a:pt x="942" y="1432"/>
                  </a:cubicBezTo>
                  <a:cubicBezTo>
                    <a:pt x="1092" y="1293"/>
                    <a:pt x="1023" y="1074"/>
                    <a:pt x="989" y="889"/>
                  </a:cubicBezTo>
                  <a:cubicBezTo>
                    <a:pt x="1081" y="877"/>
                    <a:pt x="1150" y="831"/>
                    <a:pt x="1173" y="774"/>
                  </a:cubicBezTo>
                  <a:cubicBezTo>
                    <a:pt x="1312" y="543"/>
                    <a:pt x="1023" y="439"/>
                    <a:pt x="1023" y="196"/>
                  </a:cubicBezTo>
                  <a:cubicBezTo>
                    <a:pt x="989" y="35"/>
                    <a:pt x="804" y="0"/>
                    <a:pt x="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2"/>
            <p:cNvSpPr/>
            <p:nvPr/>
          </p:nvSpPr>
          <p:spPr>
            <a:xfrm>
              <a:off x="1703750" y="2555775"/>
              <a:ext cx="33775" cy="31775"/>
            </a:xfrm>
            <a:custGeom>
              <a:avLst/>
              <a:gdLst/>
              <a:ahLst/>
              <a:cxnLst/>
              <a:rect l="l" t="t" r="r" b="b"/>
              <a:pathLst>
                <a:path w="1351" h="1271" extrusionOk="0">
                  <a:moveTo>
                    <a:pt x="624" y="1"/>
                  </a:moveTo>
                  <a:cubicBezTo>
                    <a:pt x="616" y="1"/>
                    <a:pt x="608" y="1"/>
                    <a:pt x="600" y="1"/>
                  </a:cubicBezTo>
                  <a:cubicBezTo>
                    <a:pt x="0" y="13"/>
                    <a:pt x="173" y="1109"/>
                    <a:pt x="647" y="1132"/>
                  </a:cubicBezTo>
                  <a:cubicBezTo>
                    <a:pt x="693" y="1213"/>
                    <a:pt x="797" y="1271"/>
                    <a:pt x="912" y="1271"/>
                  </a:cubicBezTo>
                  <a:cubicBezTo>
                    <a:pt x="1212" y="1271"/>
                    <a:pt x="1212" y="971"/>
                    <a:pt x="1201" y="740"/>
                  </a:cubicBezTo>
                  <a:cubicBezTo>
                    <a:pt x="1328" y="648"/>
                    <a:pt x="1351" y="498"/>
                    <a:pt x="1281" y="359"/>
                  </a:cubicBezTo>
                  <a:cubicBezTo>
                    <a:pt x="1067" y="224"/>
                    <a:pt x="930" y="1"/>
                    <a:pt x="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2"/>
            <p:cNvSpPr/>
            <p:nvPr/>
          </p:nvSpPr>
          <p:spPr>
            <a:xfrm>
              <a:off x="1744425" y="2535850"/>
              <a:ext cx="37075" cy="18200"/>
            </a:xfrm>
            <a:custGeom>
              <a:avLst/>
              <a:gdLst/>
              <a:ahLst/>
              <a:cxnLst/>
              <a:rect l="l" t="t" r="r" b="b"/>
              <a:pathLst>
                <a:path w="1483" h="728" extrusionOk="0">
                  <a:moveTo>
                    <a:pt x="876" y="1"/>
                  </a:moveTo>
                  <a:cubicBezTo>
                    <a:pt x="635" y="1"/>
                    <a:pt x="558" y="314"/>
                    <a:pt x="259" y="314"/>
                  </a:cubicBezTo>
                  <a:cubicBezTo>
                    <a:pt x="254" y="314"/>
                    <a:pt x="248" y="314"/>
                    <a:pt x="243" y="313"/>
                  </a:cubicBezTo>
                  <a:lnTo>
                    <a:pt x="243" y="313"/>
                  </a:lnTo>
                  <a:cubicBezTo>
                    <a:pt x="1" y="337"/>
                    <a:pt x="47" y="717"/>
                    <a:pt x="278" y="717"/>
                  </a:cubicBezTo>
                  <a:cubicBezTo>
                    <a:pt x="291" y="724"/>
                    <a:pt x="311" y="727"/>
                    <a:pt x="336" y="727"/>
                  </a:cubicBezTo>
                  <a:cubicBezTo>
                    <a:pt x="610" y="727"/>
                    <a:pt x="1483" y="340"/>
                    <a:pt x="901" y="2"/>
                  </a:cubicBezTo>
                  <a:cubicBezTo>
                    <a:pt x="892" y="1"/>
                    <a:pt x="884" y="1"/>
                    <a:pt x="8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2"/>
            <p:cNvSpPr/>
            <p:nvPr/>
          </p:nvSpPr>
          <p:spPr>
            <a:xfrm>
              <a:off x="1715000" y="2494525"/>
              <a:ext cx="27375" cy="19800"/>
            </a:xfrm>
            <a:custGeom>
              <a:avLst/>
              <a:gdLst/>
              <a:ahLst/>
              <a:cxnLst/>
              <a:rect l="l" t="t" r="r" b="b"/>
              <a:pathLst>
                <a:path w="1095" h="792" extrusionOk="0">
                  <a:moveTo>
                    <a:pt x="554" y="443"/>
                  </a:moveTo>
                  <a:lnTo>
                    <a:pt x="554" y="443"/>
                  </a:lnTo>
                  <a:cubicBezTo>
                    <a:pt x="669" y="458"/>
                    <a:pt x="708" y="465"/>
                    <a:pt x="704" y="465"/>
                  </a:cubicBezTo>
                  <a:cubicBezTo>
                    <a:pt x="699" y="465"/>
                    <a:pt x="630" y="455"/>
                    <a:pt x="554" y="443"/>
                  </a:cubicBezTo>
                  <a:close/>
                  <a:moveTo>
                    <a:pt x="728" y="547"/>
                  </a:moveTo>
                  <a:cubicBezTo>
                    <a:pt x="728" y="558"/>
                    <a:pt x="751" y="570"/>
                    <a:pt x="751" y="593"/>
                  </a:cubicBezTo>
                  <a:lnTo>
                    <a:pt x="693" y="593"/>
                  </a:lnTo>
                  <a:lnTo>
                    <a:pt x="728" y="547"/>
                  </a:lnTo>
                  <a:close/>
                  <a:moveTo>
                    <a:pt x="146" y="1"/>
                  </a:moveTo>
                  <a:cubicBezTo>
                    <a:pt x="90" y="1"/>
                    <a:pt x="38" y="56"/>
                    <a:pt x="0" y="200"/>
                  </a:cubicBezTo>
                  <a:cubicBezTo>
                    <a:pt x="57" y="369"/>
                    <a:pt x="121" y="767"/>
                    <a:pt x="298" y="767"/>
                  </a:cubicBezTo>
                  <a:cubicBezTo>
                    <a:pt x="338" y="767"/>
                    <a:pt x="385" y="746"/>
                    <a:pt x="439" y="697"/>
                  </a:cubicBezTo>
                  <a:cubicBezTo>
                    <a:pt x="498" y="764"/>
                    <a:pt x="561" y="792"/>
                    <a:pt x="622" y="792"/>
                  </a:cubicBezTo>
                  <a:cubicBezTo>
                    <a:pt x="882" y="792"/>
                    <a:pt x="1095" y="290"/>
                    <a:pt x="721" y="290"/>
                  </a:cubicBezTo>
                  <a:cubicBezTo>
                    <a:pt x="705" y="290"/>
                    <a:pt x="688" y="291"/>
                    <a:pt x="670" y="293"/>
                  </a:cubicBezTo>
                  <a:cubicBezTo>
                    <a:pt x="612" y="304"/>
                    <a:pt x="577" y="374"/>
                    <a:pt x="554" y="431"/>
                  </a:cubicBezTo>
                  <a:cubicBezTo>
                    <a:pt x="520" y="443"/>
                    <a:pt x="485" y="466"/>
                    <a:pt x="462" y="489"/>
                  </a:cubicBezTo>
                  <a:cubicBezTo>
                    <a:pt x="430" y="311"/>
                    <a:pt x="277" y="1"/>
                    <a:pt x="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2"/>
            <p:cNvSpPr/>
            <p:nvPr/>
          </p:nvSpPr>
          <p:spPr>
            <a:xfrm>
              <a:off x="1692475" y="2433250"/>
              <a:ext cx="39275" cy="39750"/>
            </a:xfrm>
            <a:custGeom>
              <a:avLst/>
              <a:gdLst/>
              <a:ahLst/>
              <a:cxnLst/>
              <a:rect l="l" t="t" r="r" b="b"/>
              <a:pathLst>
                <a:path w="1571" h="1590" extrusionOk="0">
                  <a:moveTo>
                    <a:pt x="439" y="1"/>
                  </a:moveTo>
                  <a:cubicBezTo>
                    <a:pt x="347" y="1"/>
                    <a:pt x="280" y="93"/>
                    <a:pt x="266" y="320"/>
                  </a:cubicBezTo>
                  <a:cubicBezTo>
                    <a:pt x="1" y="447"/>
                    <a:pt x="278" y="805"/>
                    <a:pt x="174" y="989"/>
                  </a:cubicBezTo>
                  <a:cubicBezTo>
                    <a:pt x="92" y="1144"/>
                    <a:pt x="232" y="1305"/>
                    <a:pt x="380" y="1305"/>
                  </a:cubicBezTo>
                  <a:cubicBezTo>
                    <a:pt x="420" y="1305"/>
                    <a:pt x="460" y="1293"/>
                    <a:pt x="497" y="1266"/>
                  </a:cubicBezTo>
                  <a:cubicBezTo>
                    <a:pt x="529" y="1305"/>
                    <a:pt x="586" y="1334"/>
                    <a:pt x="649" y="1334"/>
                  </a:cubicBezTo>
                  <a:cubicBezTo>
                    <a:pt x="679" y="1334"/>
                    <a:pt x="710" y="1327"/>
                    <a:pt x="740" y="1312"/>
                  </a:cubicBezTo>
                  <a:cubicBezTo>
                    <a:pt x="763" y="1370"/>
                    <a:pt x="821" y="1416"/>
                    <a:pt x="855" y="1428"/>
                  </a:cubicBezTo>
                  <a:cubicBezTo>
                    <a:pt x="855" y="1543"/>
                    <a:pt x="959" y="1589"/>
                    <a:pt x="1017" y="1589"/>
                  </a:cubicBezTo>
                  <a:cubicBezTo>
                    <a:pt x="1570" y="1451"/>
                    <a:pt x="804" y="1"/>
                    <a:pt x="4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2"/>
            <p:cNvSpPr/>
            <p:nvPr/>
          </p:nvSpPr>
          <p:spPr>
            <a:xfrm>
              <a:off x="1654700" y="2461550"/>
              <a:ext cx="32550" cy="19050"/>
            </a:xfrm>
            <a:custGeom>
              <a:avLst/>
              <a:gdLst/>
              <a:ahLst/>
              <a:cxnLst/>
              <a:rect l="l" t="t" r="r" b="b"/>
              <a:pathLst>
                <a:path w="1302" h="762" extrusionOk="0">
                  <a:moveTo>
                    <a:pt x="443" y="1"/>
                  </a:moveTo>
                  <a:cubicBezTo>
                    <a:pt x="367" y="1"/>
                    <a:pt x="295" y="47"/>
                    <a:pt x="242" y="169"/>
                  </a:cubicBezTo>
                  <a:cubicBezTo>
                    <a:pt x="0" y="285"/>
                    <a:pt x="132" y="613"/>
                    <a:pt x="351" y="613"/>
                  </a:cubicBezTo>
                  <a:cubicBezTo>
                    <a:pt x="393" y="613"/>
                    <a:pt x="438" y="601"/>
                    <a:pt x="485" y="573"/>
                  </a:cubicBezTo>
                  <a:cubicBezTo>
                    <a:pt x="588" y="676"/>
                    <a:pt x="738" y="761"/>
                    <a:pt x="884" y="761"/>
                  </a:cubicBezTo>
                  <a:cubicBezTo>
                    <a:pt x="901" y="761"/>
                    <a:pt x="918" y="760"/>
                    <a:pt x="935" y="758"/>
                  </a:cubicBezTo>
                  <a:cubicBezTo>
                    <a:pt x="1301" y="712"/>
                    <a:pt x="1297" y="151"/>
                    <a:pt x="1061" y="151"/>
                  </a:cubicBezTo>
                  <a:cubicBezTo>
                    <a:pt x="999" y="151"/>
                    <a:pt x="922" y="189"/>
                    <a:pt x="831" y="284"/>
                  </a:cubicBezTo>
                  <a:cubicBezTo>
                    <a:pt x="741" y="157"/>
                    <a:pt x="584" y="1"/>
                    <a:pt x="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2"/>
            <p:cNvSpPr/>
            <p:nvPr/>
          </p:nvSpPr>
          <p:spPr>
            <a:xfrm>
              <a:off x="1740175" y="2373000"/>
              <a:ext cx="63350" cy="37575"/>
            </a:xfrm>
            <a:custGeom>
              <a:avLst/>
              <a:gdLst/>
              <a:ahLst/>
              <a:cxnLst/>
              <a:rect l="l" t="t" r="r" b="b"/>
              <a:pathLst>
                <a:path w="2534" h="1503" extrusionOk="0">
                  <a:moveTo>
                    <a:pt x="1700" y="0"/>
                  </a:moveTo>
                  <a:cubicBezTo>
                    <a:pt x="1569" y="0"/>
                    <a:pt x="1471" y="125"/>
                    <a:pt x="1510" y="421"/>
                  </a:cubicBezTo>
                  <a:cubicBezTo>
                    <a:pt x="1425" y="288"/>
                    <a:pt x="1260" y="146"/>
                    <a:pt x="1120" y="146"/>
                  </a:cubicBezTo>
                  <a:cubicBezTo>
                    <a:pt x="1030" y="146"/>
                    <a:pt x="950" y="205"/>
                    <a:pt x="909" y="364"/>
                  </a:cubicBezTo>
                  <a:cubicBezTo>
                    <a:pt x="909" y="433"/>
                    <a:pt x="898" y="502"/>
                    <a:pt x="898" y="560"/>
                  </a:cubicBezTo>
                  <a:cubicBezTo>
                    <a:pt x="877" y="565"/>
                    <a:pt x="856" y="568"/>
                    <a:pt x="836" y="568"/>
                  </a:cubicBezTo>
                  <a:cubicBezTo>
                    <a:pt x="633" y="568"/>
                    <a:pt x="495" y="304"/>
                    <a:pt x="296" y="304"/>
                  </a:cubicBezTo>
                  <a:cubicBezTo>
                    <a:pt x="271" y="304"/>
                    <a:pt x="244" y="308"/>
                    <a:pt x="217" y="317"/>
                  </a:cubicBezTo>
                  <a:cubicBezTo>
                    <a:pt x="1" y="415"/>
                    <a:pt x="58" y="855"/>
                    <a:pt x="302" y="855"/>
                  </a:cubicBezTo>
                  <a:cubicBezTo>
                    <a:pt x="319" y="855"/>
                    <a:pt x="337" y="853"/>
                    <a:pt x="355" y="848"/>
                  </a:cubicBezTo>
                  <a:cubicBezTo>
                    <a:pt x="609" y="998"/>
                    <a:pt x="817" y="1114"/>
                    <a:pt x="956" y="1402"/>
                  </a:cubicBezTo>
                  <a:cubicBezTo>
                    <a:pt x="1026" y="1473"/>
                    <a:pt x="1096" y="1503"/>
                    <a:pt x="1159" y="1503"/>
                  </a:cubicBezTo>
                  <a:cubicBezTo>
                    <a:pt x="1366" y="1503"/>
                    <a:pt x="1511" y="1190"/>
                    <a:pt x="1440" y="952"/>
                  </a:cubicBezTo>
                  <a:lnTo>
                    <a:pt x="1440" y="952"/>
                  </a:lnTo>
                  <a:cubicBezTo>
                    <a:pt x="1562" y="1021"/>
                    <a:pt x="1735" y="1150"/>
                    <a:pt x="1881" y="1150"/>
                  </a:cubicBezTo>
                  <a:cubicBezTo>
                    <a:pt x="1956" y="1150"/>
                    <a:pt x="2024" y="1116"/>
                    <a:pt x="2075" y="1022"/>
                  </a:cubicBezTo>
                  <a:cubicBezTo>
                    <a:pt x="2103" y="1026"/>
                    <a:pt x="2128" y="1027"/>
                    <a:pt x="2152" y="1027"/>
                  </a:cubicBezTo>
                  <a:cubicBezTo>
                    <a:pt x="2533" y="1027"/>
                    <a:pt x="2404" y="528"/>
                    <a:pt x="2121" y="387"/>
                  </a:cubicBezTo>
                  <a:cubicBezTo>
                    <a:pt x="2031" y="151"/>
                    <a:pt x="1845" y="0"/>
                    <a:pt x="1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2"/>
            <p:cNvSpPr/>
            <p:nvPr/>
          </p:nvSpPr>
          <p:spPr>
            <a:xfrm>
              <a:off x="1680475" y="2320500"/>
              <a:ext cx="52425" cy="51775"/>
            </a:xfrm>
            <a:custGeom>
              <a:avLst/>
              <a:gdLst/>
              <a:ahLst/>
              <a:cxnLst/>
              <a:rect l="l" t="t" r="r" b="b"/>
              <a:pathLst>
                <a:path w="2097" h="2071" extrusionOk="0">
                  <a:moveTo>
                    <a:pt x="237" y="0"/>
                  </a:moveTo>
                  <a:cubicBezTo>
                    <a:pt x="155" y="0"/>
                    <a:pt x="91" y="81"/>
                    <a:pt x="65" y="294"/>
                  </a:cubicBezTo>
                  <a:cubicBezTo>
                    <a:pt x="0" y="518"/>
                    <a:pt x="18" y="1007"/>
                    <a:pt x="248" y="1007"/>
                  </a:cubicBezTo>
                  <a:cubicBezTo>
                    <a:pt x="302" y="1007"/>
                    <a:pt x="367" y="980"/>
                    <a:pt x="446" y="917"/>
                  </a:cubicBezTo>
                  <a:cubicBezTo>
                    <a:pt x="554" y="1087"/>
                    <a:pt x="641" y="1558"/>
                    <a:pt x="832" y="1558"/>
                  </a:cubicBezTo>
                  <a:cubicBezTo>
                    <a:pt x="886" y="1558"/>
                    <a:pt x="949" y="1520"/>
                    <a:pt x="1023" y="1425"/>
                  </a:cubicBezTo>
                  <a:cubicBezTo>
                    <a:pt x="1047" y="1431"/>
                    <a:pt x="1073" y="1433"/>
                    <a:pt x="1099" y="1433"/>
                  </a:cubicBezTo>
                  <a:cubicBezTo>
                    <a:pt x="1124" y="1433"/>
                    <a:pt x="1150" y="1431"/>
                    <a:pt x="1174" y="1425"/>
                  </a:cubicBezTo>
                  <a:lnTo>
                    <a:pt x="1174" y="1425"/>
                  </a:lnTo>
                  <a:cubicBezTo>
                    <a:pt x="1117" y="1903"/>
                    <a:pt x="1233" y="2071"/>
                    <a:pt x="1377" y="2071"/>
                  </a:cubicBezTo>
                  <a:cubicBezTo>
                    <a:pt x="1675" y="2071"/>
                    <a:pt x="2097" y="1357"/>
                    <a:pt x="1381" y="1194"/>
                  </a:cubicBezTo>
                  <a:lnTo>
                    <a:pt x="1381" y="790"/>
                  </a:lnTo>
                  <a:cubicBezTo>
                    <a:pt x="1388" y="635"/>
                    <a:pt x="1260" y="552"/>
                    <a:pt x="1132" y="552"/>
                  </a:cubicBezTo>
                  <a:cubicBezTo>
                    <a:pt x="1032" y="552"/>
                    <a:pt x="932" y="603"/>
                    <a:pt x="897" y="709"/>
                  </a:cubicBezTo>
                  <a:cubicBezTo>
                    <a:pt x="780" y="534"/>
                    <a:pt x="448" y="0"/>
                    <a:pt x="2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2"/>
            <p:cNvSpPr/>
            <p:nvPr/>
          </p:nvSpPr>
          <p:spPr>
            <a:xfrm>
              <a:off x="1766925" y="2313675"/>
              <a:ext cx="24500" cy="42250"/>
            </a:xfrm>
            <a:custGeom>
              <a:avLst/>
              <a:gdLst/>
              <a:ahLst/>
              <a:cxnLst/>
              <a:rect l="l" t="t" r="r" b="b"/>
              <a:pathLst>
                <a:path w="980" h="1690" extrusionOk="0">
                  <a:moveTo>
                    <a:pt x="197" y="1"/>
                  </a:moveTo>
                  <a:cubicBezTo>
                    <a:pt x="82" y="1"/>
                    <a:pt x="1" y="105"/>
                    <a:pt x="1" y="220"/>
                  </a:cubicBezTo>
                  <a:cubicBezTo>
                    <a:pt x="1" y="624"/>
                    <a:pt x="232" y="971"/>
                    <a:pt x="255" y="1363"/>
                  </a:cubicBezTo>
                  <a:cubicBezTo>
                    <a:pt x="266" y="1444"/>
                    <a:pt x="347" y="1536"/>
                    <a:pt x="440" y="1559"/>
                  </a:cubicBezTo>
                  <a:cubicBezTo>
                    <a:pt x="532" y="1651"/>
                    <a:pt x="609" y="1690"/>
                    <a:pt x="672" y="1690"/>
                  </a:cubicBezTo>
                  <a:cubicBezTo>
                    <a:pt x="980" y="1690"/>
                    <a:pt x="938" y="768"/>
                    <a:pt x="555" y="682"/>
                  </a:cubicBezTo>
                  <a:cubicBezTo>
                    <a:pt x="417" y="463"/>
                    <a:pt x="532" y="36"/>
                    <a:pt x="1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2"/>
            <p:cNvSpPr/>
            <p:nvPr/>
          </p:nvSpPr>
          <p:spPr>
            <a:xfrm>
              <a:off x="1646600" y="2384575"/>
              <a:ext cx="58825" cy="49475"/>
            </a:xfrm>
            <a:custGeom>
              <a:avLst/>
              <a:gdLst/>
              <a:ahLst/>
              <a:cxnLst/>
              <a:rect l="l" t="t" r="r" b="b"/>
              <a:pathLst>
                <a:path w="2353" h="1979" extrusionOk="0">
                  <a:moveTo>
                    <a:pt x="1779" y="1"/>
                  </a:moveTo>
                  <a:cubicBezTo>
                    <a:pt x="1654" y="1"/>
                    <a:pt x="1534" y="94"/>
                    <a:pt x="1571" y="270"/>
                  </a:cubicBezTo>
                  <a:cubicBezTo>
                    <a:pt x="1559" y="270"/>
                    <a:pt x="1536" y="281"/>
                    <a:pt x="1513" y="293"/>
                  </a:cubicBezTo>
                  <a:cubicBezTo>
                    <a:pt x="1363" y="385"/>
                    <a:pt x="1293" y="512"/>
                    <a:pt x="1259" y="651"/>
                  </a:cubicBezTo>
                  <a:cubicBezTo>
                    <a:pt x="1193" y="573"/>
                    <a:pt x="1129" y="541"/>
                    <a:pt x="1069" y="541"/>
                  </a:cubicBezTo>
                  <a:cubicBezTo>
                    <a:pt x="844" y="541"/>
                    <a:pt x="683" y="995"/>
                    <a:pt x="774" y="1205"/>
                  </a:cubicBezTo>
                  <a:cubicBezTo>
                    <a:pt x="486" y="1228"/>
                    <a:pt x="1" y="1840"/>
                    <a:pt x="509" y="1978"/>
                  </a:cubicBezTo>
                  <a:cubicBezTo>
                    <a:pt x="601" y="1978"/>
                    <a:pt x="682" y="1921"/>
                    <a:pt x="716" y="1817"/>
                  </a:cubicBezTo>
                  <a:cubicBezTo>
                    <a:pt x="751" y="1586"/>
                    <a:pt x="1270" y="1644"/>
                    <a:pt x="1305" y="1366"/>
                  </a:cubicBezTo>
                  <a:cubicBezTo>
                    <a:pt x="1380" y="1405"/>
                    <a:pt x="1443" y="1422"/>
                    <a:pt x="1495" y="1422"/>
                  </a:cubicBezTo>
                  <a:cubicBezTo>
                    <a:pt x="1741" y="1422"/>
                    <a:pt x="1755" y="1050"/>
                    <a:pt x="1697" y="812"/>
                  </a:cubicBezTo>
                  <a:lnTo>
                    <a:pt x="1697" y="812"/>
                  </a:lnTo>
                  <a:cubicBezTo>
                    <a:pt x="1769" y="832"/>
                    <a:pt x="1832" y="848"/>
                    <a:pt x="1895" y="848"/>
                  </a:cubicBezTo>
                  <a:cubicBezTo>
                    <a:pt x="1944" y="848"/>
                    <a:pt x="1993" y="838"/>
                    <a:pt x="2044" y="812"/>
                  </a:cubicBezTo>
                  <a:cubicBezTo>
                    <a:pt x="2058" y="815"/>
                    <a:pt x="2071" y="816"/>
                    <a:pt x="2084" y="816"/>
                  </a:cubicBezTo>
                  <a:cubicBezTo>
                    <a:pt x="2345" y="816"/>
                    <a:pt x="2353" y="281"/>
                    <a:pt x="2067" y="281"/>
                  </a:cubicBezTo>
                  <a:cubicBezTo>
                    <a:pt x="2055" y="258"/>
                    <a:pt x="2021" y="235"/>
                    <a:pt x="2021" y="235"/>
                  </a:cubicBezTo>
                  <a:cubicBezTo>
                    <a:pt x="2010" y="77"/>
                    <a:pt x="1892" y="1"/>
                    <a:pt x="17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2"/>
            <p:cNvSpPr/>
            <p:nvPr/>
          </p:nvSpPr>
          <p:spPr>
            <a:xfrm>
              <a:off x="1704900" y="2366700"/>
              <a:ext cx="29175" cy="49175"/>
            </a:xfrm>
            <a:custGeom>
              <a:avLst/>
              <a:gdLst/>
              <a:ahLst/>
              <a:cxnLst/>
              <a:rect l="l" t="t" r="r" b="b"/>
              <a:pathLst>
                <a:path w="1167" h="1967" extrusionOk="0">
                  <a:moveTo>
                    <a:pt x="958" y="442"/>
                  </a:moveTo>
                  <a:cubicBezTo>
                    <a:pt x="981" y="454"/>
                    <a:pt x="981" y="466"/>
                    <a:pt x="981" y="477"/>
                  </a:cubicBezTo>
                  <a:lnTo>
                    <a:pt x="924" y="477"/>
                  </a:lnTo>
                  <a:lnTo>
                    <a:pt x="924" y="454"/>
                  </a:lnTo>
                  <a:lnTo>
                    <a:pt x="958" y="442"/>
                  </a:lnTo>
                  <a:close/>
                  <a:moveTo>
                    <a:pt x="882" y="1"/>
                  </a:moveTo>
                  <a:cubicBezTo>
                    <a:pt x="595" y="1"/>
                    <a:pt x="540" y="452"/>
                    <a:pt x="474" y="650"/>
                  </a:cubicBezTo>
                  <a:cubicBezTo>
                    <a:pt x="450" y="469"/>
                    <a:pt x="265" y="170"/>
                    <a:pt x="132" y="170"/>
                  </a:cubicBezTo>
                  <a:cubicBezTo>
                    <a:pt x="70" y="170"/>
                    <a:pt x="19" y="235"/>
                    <a:pt x="0" y="408"/>
                  </a:cubicBezTo>
                  <a:cubicBezTo>
                    <a:pt x="139" y="858"/>
                    <a:pt x="381" y="1320"/>
                    <a:pt x="404" y="1781"/>
                  </a:cubicBezTo>
                  <a:cubicBezTo>
                    <a:pt x="404" y="1885"/>
                    <a:pt x="485" y="1966"/>
                    <a:pt x="589" y="1966"/>
                  </a:cubicBezTo>
                  <a:cubicBezTo>
                    <a:pt x="993" y="1793"/>
                    <a:pt x="670" y="1031"/>
                    <a:pt x="889" y="708"/>
                  </a:cubicBezTo>
                  <a:cubicBezTo>
                    <a:pt x="1166" y="673"/>
                    <a:pt x="1166" y="73"/>
                    <a:pt x="924" y="4"/>
                  </a:cubicBezTo>
                  <a:cubicBezTo>
                    <a:pt x="909" y="2"/>
                    <a:pt x="895" y="1"/>
                    <a:pt x="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2"/>
            <p:cNvSpPr/>
            <p:nvPr/>
          </p:nvSpPr>
          <p:spPr>
            <a:xfrm>
              <a:off x="1740150" y="2846550"/>
              <a:ext cx="68750" cy="159900"/>
            </a:xfrm>
            <a:custGeom>
              <a:avLst/>
              <a:gdLst/>
              <a:ahLst/>
              <a:cxnLst/>
              <a:rect l="l" t="t" r="r" b="b"/>
              <a:pathLst>
                <a:path w="2750" h="6396" extrusionOk="0">
                  <a:moveTo>
                    <a:pt x="553" y="1"/>
                  </a:moveTo>
                  <a:cubicBezTo>
                    <a:pt x="208" y="1"/>
                    <a:pt x="216" y="1356"/>
                    <a:pt x="514" y="1356"/>
                  </a:cubicBezTo>
                  <a:cubicBezTo>
                    <a:pt x="515" y="1356"/>
                    <a:pt x="517" y="1356"/>
                    <a:pt x="518" y="1356"/>
                  </a:cubicBezTo>
                  <a:cubicBezTo>
                    <a:pt x="645" y="1656"/>
                    <a:pt x="899" y="1875"/>
                    <a:pt x="1037" y="2164"/>
                  </a:cubicBezTo>
                  <a:cubicBezTo>
                    <a:pt x="968" y="2210"/>
                    <a:pt x="922" y="2279"/>
                    <a:pt x="922" y="2360"/>
                  </a:cubicBezTo>
                  <a:cubicBezTo>
                    <a:pt x="403" y="2925"/>
                    <a:pt x="1072" y="3883"/>
                    <a:pt x="968" y="4541"/>
                  </a:cubicBezTo>
                  <a:cubicBezTo>
                    <a:pt x="941" y="4535"/>
                    <a:pt x="915" y="4531"/>
                    <a:pt x="892" y="4531"/>
                  </a:cubicBezTo>
                  <a:cubicBezTo>
                    <a:pt x="633" y="4531"/>
                    <a:pt x="572" y="4909"/>
                    <a:pt x="529" y="5142"/>
                  </a:cubicBezTo>
                  <a:cubicBezTo>
                    <a:pt x="495" y="5130"/>
                    <a:pt x="464" y="5125"/>
                    <a:pt x="437" y="5125"/>
                  </a:cubicBezTo>
                  <a:cubicBezTo>
                    <a:pt x="215" y="5125"/>
                    <a:pt x="206" y="5466"/>
                    <a:pt x="206" y="5661"/>
                  </a:cubicBezTo>
                  <a:cubicBezTo>
                    <a:pt x="206" y="5920"/>
                    <a:pt x="0" y="6393"/>
                    <a:pt x="276" y="6393"/>
                  </a:cubicBezTo>
                  <a:cubicBezTo>
                    <a:pt x="320" y="6393"/>
                    <a:pt x="377" y="6381"/>
                    <a:pt x="449" y="6354"/>
                  </a:cubicBezTo>
                  <a:cubicBezTo>
                    <a:pt x="507" y="6383"/>
                    <a:pt x="558" y="6396"/>
                    <a:pt x="604" y="6396"/>
                  </a:cubicBezTo>
                  <a:cubicBezTo>
                    <a:pt x="939" y="6396"/>
                    <a:pt x="957" y="5690"/>
                    <a:pt x="957" y="5396"/>
                  </a:cubicBezTo>
                  <a:cubicBezTo>
                    <a:pt x="978" y="5404"/>
                    <a:pt x="998" y="5408"/>
                    <a:pt x="1018" y="5408"/>
                  </a:cubicBezTo>
                  <a:cubicBezTo>
                    <a:pt x="1129" y="5408"/>
                    <a:pt x="1219" y="5287"/>
                    <a:pt x="1268" y="5199"/>
                  </a:cubicBezTo>
                  <a:cubicBezTo>
                    <a:pt x="1333" y="5241"/>
                    <a:pt x="1390" y="5260"/>
                    <a:pt x="1439" y="5260"/>
                  </a:cubicBezTo>
                  <a:cubicBezTo>
                    <a:pt x="1828" y="5260"/>
                    <a:pt x="1766" y="4100"/>
                    <a:pt x="1776" y="3803"/>
                  </a:cubicBezTo>
                  <a:lnTo>
                    <a:pt x="1822" y="3756"/>
                  </a:lnTo>
                  <a:cubicBezTo>
                    <a:pt x="1834" y="3780"/>
                    <a:pt x="1857" y="3791"/>
                    <a:pt x="1880" y="3803"/>
                  </a:cubicBezTo>
                  <a:cubicBezTo>
                    <a:pt x="1788" y="4010"/>
                    <a:pt x="1857" y="4091"/>
                    <a:pt x="2007" y="4126"/>
                  </a:cubicBezTo>
                  <a:cubicBezTo>
                    <a:pt x="1915" y="4472"/>
                    <a:pt x="1811" y="4807"/>
                    <a:pt x="1799" y="5165"/>
                  </a:cubicBezTo>
                  <a:cubicBezTo>
                    <a:pt x="1882" y="5306"/>
                    <a:pt x="1952" y="5365"/>
                    <a:pt x="2011" y="5365"/>
                  </a:cubicBezTo>
                  <a:cubicBezTo>
                    <a:pt x="2266" y="5365"/>
                    <a:pt x="2331" y="4284"/>
                    <a:pt x="2434" y="4068"/>
                  </a:cubicBezTo>
                  <a:cubicBezTo>
                    <a:pt x="2531" y="3776"/>
                    <a:pt x="2750" y="3030"/>
                    <a:pt x="2285" y="3030"/>
                  </a:cubicBezTo>
                  <a:cubicBezTo>
                    <a:pt x="2254" y="3030"/>
                    <a:pt x="2219" y="3033"/>
                    <a:pt x="2180" y="3041"/>
                  </a:cubicBezTo>
                  <a:cubicBezTo>
                    <a:pt x="2128" y="2985"/>
                    <a:pt x="2072" y="2963"/>
                    <a:pt x="2015" y="2963"/>
                  </a:cubicBezTo>
                  <a:cubicBezTo>
                    <a:pt x="1884" y="2963"/>
                    <a:pt x="1753" y="3083"/>
                    <a:pt x="1672" y="3179"/>
                  </a:cubicBezTo>
                  <a:cubicBezTo>
                    <a:pt x="1649" y="3041"/>
                    <a:pt x="1626" y="2914"/>
                    <a:pt x="1603" y="2798"/>
                  </a:cubicBezTo>
                  <a:lnTo>
                    <a:pt x="1603" y="2798"/>
                  </a:lnTo>
                  <a:cubicBezTo>
                    <a:pt x="1647" y="2825"/>
                    <a:pt x="1686" y="2837"/>
                    <a:pt x="1721" y="2837"/>
                  </a:cubicBezTo>
                  <a:cubicBezTo>
                    <a:pt x="1972" y="2837"/>
                    <a:pt x="1995" y="2226"/>
                    <a:pt x="1741" y="2175"/>
                  </a:cubicBezTo>
                  <a:cubicBezTo>
                    <a:pt x="1665" y="2033"/>
                    <a:pt x="1651" y="1745"/>
                    <a:pt x="1453" y="1745"/>
                  </a:cubicBezTo>
                  <a:cubicBezTo>
                    <a:pt x="1442" y="1745"/>
                    <a:pt x="1430" y="1746"/>
                    <a:pt x="1418" y="1748"/>
                  </a:cubicBezTo>
                  <a:cubicBezTo>
                    <a:pt x="1164" y="1344"/>
                    <a:pt x="922" y="825"/>
                    <a:pt x="864" y="375"/>
                  </a:cubicBezTo>
                  <a:cubicBezTo>
                    <a:pt x="841" y="201"/>
                    <a:pt x="795" y="5"/>
                    <a:pt x="587" y="5"/>
                  </a:cubicBezTo>
                  <a:cubicBezTo>
                    <a:pt x="575" y="2"/>
                    <a:pt x="564" y="1"/>
                    <a:pt x="5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2"/>
            <p:cNvSpPr/>
            <p:nvPr/>
          </p:nvSpPr>
          <p:spPr>
            <a:xfrm>
              <a:off x="1785025" y="2812375"/>
              <a:ext cx="101500" cy="141625"/>
            </a:xfrm>
            <a:custGeom>
              <a:avLst/>
              <a:gdLst/>
              <a:ahLst/>
              <a:cxnLst/>
              <a:rect l="l" t="t" r="r" b="b"/>
              <a:pathLst>
                <a:path w="4060" h="5665" extrusionOk="0">
                  <a:moveTo>
                    <a:pt x="2290" y="1"/>
                  </a:moveTo>
                  <a:cubicBezTo>
                    <a:pt x="2215" y="1"/>
                    <a:pt x="2144" y="44"/>
                    <a:pt x="2116" y="149"/>
                  </a:cubicBezTo>
                  <a:cubicBezTo>
                    <a:pt x="2080" y="137"/>
                    <a:pt x="2047" y="132"/>
                    <a:pt x="2018" y="132"/>
                  </a:cubicBezTo>
                  <a:cubicBezTo>
                    <a:pt x="1673" y="132"/>
                    <a:pt x="1850" y="893"/>
                    <a:pt x="2116" y="957"/>
                  </a:cubicBezTo>
                  <a:cubicBezTo>
                    <a:pt x="2197" y="1384"/>
                    <a:pt x="2047" y="1765"/>
                    <a:pt x="2047" y="2169"/>
                  </a:cubicBezTo>
                  <a:cubicBezTo>
                    <a:pt x="2009" y="2111"/>
                    <a:pt x="1937" y="2085"/>
                    <a:pt x="1868" y="2085"/>
                  </a:cubicBezTo>
                  <a:cubicBezTo>
                    <a:pt x="1854" y="2085"/>
                    <a:pt x="1841" y="2086"/>
                    <a:pt x="1828" y="2088"/>
                  </a:cubicBezTo>
                  <a:cubicBezTo>
                    <a:pt x="1798" y="1989"/>
                    <a:pt x="1701" y="1907"/>
                    <a:pt x="1602" y="1907"/>
                  </a:cubicBezTo>
                  <a:cubicBezTo>
                    <a:pt x="1585" y="1907"/>
                    <a:pt x="1568" y="1910"/>
                    <a:pt x="1551" y="1915"/>
                  </a:cubicBezTo>
                  <a:cubicBezTo>
                    <a:pt x="1615" y="1574"/>
                    <a:pt x="1461" y="1366"/>
                    <a:pt x="1302" y="1366"/>
                  </a:cubicBezTo>
                  <a:cubicBezTo>
                    <a:pt x="1175" y="1366"/>
                    <a:pt x="1046" y="1498"/>
                    <a:pt x="1020" y="1799"/>
                  </a:cubicBezTo>
                  <a:cubicBezTo>
                    <a:pt x="835" y="1822"/>
                    <a:pt x="674" y="1961"/>
                    <a:pt x="570" y="2111"/>
                  </a:cubicBezTo>
                  <a:cubicBezTo>
                    <a:pt x="532" y="2103"/>
                    <a:pt x="499" y="2100"/>
                    <a:pt x="469" y="2100"/>
                  </a:cubicBezTo>
                  <a:cubicBezTo>
                    <a:pt x="0" y="2100"/>
                    <a:pt x="405" y="2984"/>
                    <a:pt x="350" y="3288"/>
                  </a:cubicBezTo>
                  <a:cubicBezTo>
                    <a:pt x="177" y="3311"/>
                    <a:pt x="258" y="3588"/>
                    <a:pt x="235" y="3715"/>
                  </a:cubicBezTo>
                  <a:cubicBezTo>
                    <a:pt x="218" y="3864"/>
                    <a:pt x="311" y="3936"/>
                    <a:pt x="404" y="3936"/>
                  </a:cubicBezTo>
                  <a:cubicBezTo>
                    <a:pt x="499" y="3936"/>
                    <a:pt x="593" y="3861"/>
                    <a:pt x="570" y="3715"/>
                  </a:cubicBezTo>
                  <a:cubicBezTo>
                    <a:pt x="570" y="3681"/>
                    <a:pt x="581" y="3635"/>
                    <a:pt x="604" y="3588"/>
                  </a:cubicBezTo>
                  <a:cubicBezTo>
                    <a:pt x="858" y="3346"/>
                    <a:pt x="662" y="2780"/>
                    <a:pt x="847" y="2469"/>
                  </a:cubicBezTo>
                  <a:lnTo>
                    <a:pt x="847" y="2469"/>
                  </a:lnTo>
                  <a:cubicBezTo>
                    <a:pt x="855" y="2647"/>
                    <a:pt x="1008" y="2951"/>
                    <a:pt x="1180" y="2951"/>
                  </a:cubicBezTo>
                  <a:cubicBezTo>
                    <a:pt x="1241" y="2951"/>
                    <a:pt x="1305" y="2912"/>
                    <a:pt x="1366" y="2815"/>
                  </a:cubicBezTo>
                  <a:cubicBezTo>
                    <a:pt x="1387" y="2821"/>
                    <a:pt x="1410" y="2824"/>
                    <a:pt x="1432" y="2824"/>
                  </a:cubicBezTo>
                  <a:cubicBezTo>
                    <a:pt x="1498" y="2824"/>
                    <a:pt x="1566" y="2800"/>
                    <a:pt x="1609" y="2757"/>
                  </a:cubicBezTo>
                  <a:cubicBezTo>
                    <a:pt x="1687" y="2794"/>
                    <a:pt x="1782" y="2827"/>
                    <a:pt x="1867" y="2827"/>
                  </a:cubicBezTo>
                  <a:cubicBezTo>
                    <a:pt x="1945" y="2827"/>
                    <a:pt x="2015" y="2799"/>
                    <a:pt x="2059" y="2723"/>
                  </a:cubicBezTo>
                  <a:cubicBezTo>
                    <a:pt x="2120" y="2819"/>
                    <a:pt x="2193" y="2857"/>
                    <a:pt x="2268" y="2857"/>
                  </a:cubicBezTo>
                  <a:cubicBezTo>
                    <a:pt x="2418" y="2857"/>
                    <a:pt x="2574" y="2703"/>
                    <a:pt x="2659" y="2550"/>
                  </a:cubicBezTo>
                  <a:lnTo>
                    <a:pt x="2659" y="2550"/>
                  </a:lnTo>
                  <a:cubicBezTo>
                    <a:pt x="2544" y="3577"/>
                    <a:pt x="2867" y="4500"/>
                    <a:pt x="2936" y="5481"/>
                  </a:cubicBezTo>
                  <a:cubicBezTo>
                    <a:pt x="2976" y="5613"/>
                    <a:pt x="3057" y="5665"/>
                    <a:pt x="3145" y="5665"/>
                  </a:cubicBezTo>
                  <a:cubicBezTo>
                    <a:pt x="3290" y="5665"/>
                    <a:pt x="3454" y="5528"/>
                    <a:pt x="3490" y="5377"/>
                  </a:cubicBezTo>
                  <a:cubicBezTo>
                    <a:pt x="3513" y="5377"/>
                    <a:pt x="3548" y="5366"/>
                    <a:pt x="3559" y="5343"/>
                  </a:cubicBezTo>
                  <a:cubicBezTo>
                    <a:pt x="3626" y="5427"/>
                    <a:pt x="3686" y="5462"/>
                    <a:pt x="3738" y="5462"/>
                  </a:cubicBezTo>
                  <a:cubicBezTo>
                    <a:pt x="3992" y="5462"/>
                    <a:pt x="4059" y="4645"/>
                    <a:pt x="3741" y="4645"/>
                  </a:cubicBezTo>
                  <a:cubicBezTo>
                    <a:pt x="3702" y="4645"/>
                    <a:pt x="3657" y="4657"/>
                    <a:pt x="3605" y="4685"/>
                  </a:cubicBezTo>
                  <a:cubicBezTo>
                    <a:pt x="3575" y="4492"/>
                    <a:pt x="3536" y="4193"/>
                    <a:pt x="3316" y="4193"/>
                  </a:cubicBezTo>
                  <a:cubicBezTo>
                    <a:pt x="3285" y="4193"/>
                    <a:pt x="3251" y="4199"/>
                    <a:pt x="3213" y="4212"/>
                  </a:cubicBezTo>
                  <a:cubicBezTo>
                    <a:pt x="2961" y="3849"/>
                    <a:pt x="3314" y="2422"/>
                    <a:pt x="2872" y="2422"/>
                  </a:cubicBezTo>
                  <a:cubicBezTo>
                    <a:pt x="2850" y="2422"/>
                    <a:pt x="2825" y="2426"/>
                    <a:pt x="2798" y="2434"/>
                  </a:cubicBezTo>
                  <a:cubicBezTo>
                    <a:pt x="2968" y="2207"/>
                    <a:pt x="3160" y="1533"/>
                    <a:pt x="2716" y="1533"/>
                  </a:cubicBezTo>
                  <a:cubicBezTo>
                    <a:pt x="2709" y="1533"/>
                    <a:pt x="2701" y="1533"/>
                    <a:pt x="2694" y="1534"/>
                  </a:cubicBezTo>
                  <a:cubicBezTo>
                    <a:pt x="2705" y="1384"/>
                    <a:pt x="2763" y="1072"/>
                    <a:pt x="2590" y="980"/>
                  </a:cubicBezTo>
                  <a:cubicBezTo>
                    <a:pt x="2520" y="749"/>
                    <a:pt x="2544" y="483"/>
                    <a:pt x="2509" y="253"/>
                  </a:cubicBezTo>
                  <a:cubicBezTo>
                    <a:pt x="2530" y="105"/>
                    <a:pt x="2406" y="1"/>
                    <a:pt x="22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2"/>
            <p:cNvSpPr/>
            <p:nvPr/>
          </p:nvSpPr>
          <p:spPr>
            <a:xfrm>
              <a:off x="1595525" y="3059875"/>
              <a:ext cx="29475" cy="84325"/>
            </a:xfrm>
            <a:custGeom>
              <a:avLst/>
              <a:gdLst/>
              <a:ahLst/>
              <a:cxnLst/>
              <a:rect l="l" t="t" r="r" b="b"/>
              <a:pathLst>
                <a:path w="1179" h="3373" extrusionOk="0">
                  <a:moveTo>
                    <a:pt x="426" y="1"/>
                  </a:moveTo>
                  <a:cubicBezTo>
                    <a:pt x="252" y="1"/>
                    <a:pt x="135" y="253"/>
                    <a:pt x="312" y="371"/>
                  </a:cubicBezTo>
                  <a:cubicBezTo>
                    <a:pt x="393" y="464"/>
                    <a:pt x="312" y="741"/>
                    <a:pt x="358" y="868"/>
                  </a:cubicBezTo>
                  <a:cubicBezTo>
                    <a:pt x="820" y="1618"/>
                    <a:pt x="1" y="3049"/>
                    <a:pt x="566" y="3373"/>
                  </a:cubicBezTo>
                  <a:cubicBezTo>
                    <a:pt x="1178" y="2957"/>
                    <a:pt x="1086" y="522"/>
                    <a:pt x="520" y="25"/>
                  </a:cubicBezTo>
                  <a:cubicBezTo>
                    <a:pt x="488" y="8"/>
                    <a:pt x="456" y="1"/>
                    <a:pt x="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2"/>
            <p:cNvSpPr/>
            <p:nvPr/>
          </p:nvSpPr>
          <p:spPr>
            <a:xfrm>
              <a:off x="1632175" y="2988925"/>
              <a:ext cx="31500" cy="82700"/>
            </a:xfrm>
            <a:custGeom>
              <a:avLst/>
              <a:gdLst/>
              <a:ahLst/>
              <a:cxnLst/>
              <a:rect l="l" t="t" r="r" b="b"/>
              <a:pathLst>
                <a:path w="1260" h="3308" extrusionOk="0">
                  <a:moveTo>
                    <a:pt x="220" y="1"/>
                  </a:moveTo>
                  <a:cubicBezTo>
                    <a:pt x="35" y="1"/>
                    <a:pt x="1" y="185"/>
                    <a:pt x="35" y="335"/>
                  </a:cubicBezTo>
                  <a:cubicBezTo>
                    <a:pt x="35" y="1374"/>
                    <a:pt x="174" y="1963"/>
                    <a:pt x="174" y="3152"/>
                  </a:cubicBezTo>
                  <a:cubicBezTo>
                    <a:pt x="174" y="3256"/>
                    <a:pt x="269" y="3308"/>
                    <a:pt x="363" y="3308"/>
                  </a:cubicBezTo>
                  <a:cubicBezTo>
                    <a:pt x="457" y="3308"/>
                    <a:pt x="549" y="3256"/>
                    <a:pt x="543" y="3152"/>
                  </a:cubicBezTo>
                  <a:cubicBezTo>
                    <a:pt x="508" y="2355"/>
                    <a:pt x="612" y="1859"/>
                    <a:pt x="497" y="1086"/>
                  </a:cubicBezTo>
                  <a:lnTo>
                    <a:pt x="497" y="1086"/>
                  </a:lnTo>
                  <a:cubicBezTo>
                    <a:pt x="571" y="1171"/>
                    <a:pt x="655" y="1285"/>
                    <a:pt x="758" y="1285"/>
                  </a:cubicBezTo>
                  <a:cubicBezTo>
                    <a:pt x="767" y="1285"/>
                    <a:pt x="776" y="1284"/>
                    <a:pt x="785" y="1282"/>
                  </a:cubicBezTo>
                  <a:cubicBezTo>
                    <a:pt x="1259" y="1244"/>
                    <a:pt x="955" y="669"/>
                    <a:pt x="652" y="669"/>
                  </a:cubicBezTo>
                  <a:cubicBezTo>
                    <a:pt x="586" y="669"/>
                    <a:pt x="520" y="696"/>
                    <a:pt x="462" y="762"/>
                  </a:cubicBezTo>
                  <a:cubicBezTo>
                    <a:pt x="381" y="509"/>
                    <a:pt x="555" y="58"/>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2"/>
            <p:cNvSpPr/>
            <p:nvPr/>
          </p:nvSpPr>
          <p:spPr>
            <a:xfrm>
              <a:off x="1655850" y="2865850"/>
              <a:ext cx="73875" cy="105825"/>
            </a:xfrm>
            <a:custGeom>
              <a:avLst/>
              <a:gdLst/>
              <a:ahLst/>
              <a:cxnLst/>
              <a:rect l="l" t="t" r="r" b="b"/>
              <a:pathLst>
                <a:path w="2955" h="4233" extrusionOk="0">
                  <a:moveTo>
                    <a:pt x="269" y="1"/>
                  </a:moveTo>
                  <a:cubicBezTo>
                    <a:pt x="207" y="1"/>
                    <a:pt x="140" y="62"/>
                    <a:pt x="69" y="214"/>
                  </a:cubicBezTo>
                  <a:cubicBezTo>
                    <a:pt x="92" y="353"/>
                    <a:pt x="0" y="757"/>
                    <a:pt x="196" y="803"/>
                  </a:cubicBezTo>
                  <a:cubicBezTo>
                    <a:pt x="104" y="941"/>
                    <a:pt x="254" y="1161"/>
                    <a:pt x="323" y="1276"/>
                  </a:cubicBezTo>
                  <a:cubicBezTo>
                    <a:pt x="346" y="1438"/>
                    <a:pt x="381" y="1726"/>
                    <a:pt x="393" y="1784"/>
                  </a:cubicBezTo>
                  <a:cubicBezTo>
                    <a:pt x="315" y="1995"/>
                    <a:pt x="547" y="3534"/>
                    <a:pt x="843" y="3534"/>
                  </a:cubicBezTo>
                  <a:cubicBezTo>
                    <a:pt x="854" y="3534"/>
                    <a:pt x="866" y="3532"/>
                    <a:pt x="877" y="3527"/>
                  </a:cubicBezTo>
                  <a:cubicBezTo>
                    <a:pt x="1011" y="3654"/>
                    <a:pt x="1111" y="3708"/>
                    <a:pt x="1184" y="3708"/>
                  </a:cubicBezTo>
                  <a:cubicBezTo>
                    <a:pt x="1535" y="3708"/>
                    <a:pt x="1265" y="2467"/>
                    <a:pt x="1074" y="2142"/>
                  </a:cubicBezTo>
                  <a:cubicBezTo>
                    <a:pt x="1108" y="2119"/>
                    <a:pt x="1120" y="2084"/>
                    <a:pt x="1131" y="2038"/>
                  </a:cubicBezTo>
                  <a:cubicBezTo>
                    <a:pt x="1320" y="2244"/>
                    <a:pt x="1452" y="2583"/>
                    <a:pt x="1670" y="2583"/>
                  </a:cubicBezTo>
                  <a:cubicBezTo>
                    <a:pt x="1732" y="2583"/>
                    <a:pt x="1802" y="2555"/>
                    <a:pt x="1882" y="2488"/>
                  </a:cubicBezTo>
                  <a:cubicBezTo>
                    <a:pt x="1928" y="2557"/>
                    <a:pt x="1997" y="2707"/>
                    <a:pt x="2089" y="2869"/>
                  </a:cubicBezTo>
                  <a:cubicBezTo>
                    <a:pt x="2251" y="3227"/>
                    <a:pt x="2228" y="3642"/>
                    <a:pt x="2309" y="4046"/>
                  </a:cubicBezTo>
                  <a:cubicBezTo>
                    <a:pt x="2324" y="4175"/>
                    <a:pt x="2424" y="4232"/>
                    <a:pt x="2527" y="4232"/>
                  </a:cubicBezTo>
                  <a:cubicBezTo>
                    <a:pt x="2656" y="4232"/>
                    <a:pt x="2790" y="4143"/>
                    <a:pt x="2770" y="3989"/>
                  </a:cubicBezTo>
                  <a:cubicBezTo>
                    <a:pt x="2736" y="3792"/>
                    <a:pt x="2713" y="3573"/>
                    <a:pt x="2678" y="3365"/>
                  </a:cubicBezTo>
                  <a:cubicBezTo>
                    <a:pt x="2955" y="3123"/>
                    <a:pt x="2586" y="2811"/>
                    <a:pt x="2551" y="2523"/>
                  </a:cubicBezTo>
                  <a:cubicBezTo>
                    <a:pt x="2459" y="2219"/>
                    <a:pt x="2265" y="1616"/>
                    <a:pt x="1927" y="1616"/>
                  </a:cubicBezTo>
                  <a:cubicBezTo>
                    <a:pt x="1841" y="1616"/>
                    <a:pt x="1745" y="1655"/>
                    <a:pt x="1639" y="1749"/>
                  </a:cubicBezTo>
                  <a:cubicBezTo>
                    <a:pt x="1501" y="1565"/>
                    <a:pt x="1247" y="1345"/>
                    <a:pt x="947" y="1345"/>
                  </a:cubicBezTo>
                  <a:cubicBezTo>
                    <a:pt x="923" y="1172"/>
                    <a:pt x="854" y="1138"/>
                    <a:pt x="704" y="907"/>
                  </a:cubicBezTo>
                  <a:cubicBezTo>
                    <a:pt x="633" y="702"/>
                    <a:pt x="479" y="1"/>
                    <a:pt x="2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2"/>
            <p:cNvSpPr/>
            <p:nvPr/>
          </p:nvSpPr>
          <p:spPr>
            <a:xfrm>
              <a:off x="1454425" y="3014075"/>
              <a:ext cx="40100" cy="70100"/>
            </a:xfrm>
            <a:custGeom>
              <a:avLst/>
              <a:gdLst/>
              <a:ahLst/>
              <a:cxnLst/>
              <a:rect l="l" t="t" r="r" b="b"/>
              <a:pathLst>
                <a:path w="1604" h="2804" extrusionOk="0">
                  <a:moveTo>
                    <a:pt x="844" y="1"/>
                  </a:moveTo>
                  <a:cubicBezTo>
                    <a:pt x="819" y="1"/>
                    <a:pt x="791" y="4"/>
                    <a:pt x="762" y="10"/>
                  </a:cubicBezTo>
                  <a:cubicBezTo>
                    <a:pt x="670" y="45"/>
                    <a:pt x="624" y="149"/>
                    <a:pt x="647" y="253"/>
                  </a:cubicBezTo>
                  <a:cubicBezTo>
                    <a:pt x="958" y="1118"/>
                    <a:pt x="0" y="1730"/>
                    <a:pt x="46" y="2596"/>
                  </a:cubicBezTo>
                  <a:cubicBezTo>
                    <a:pt x="105" y="2741"/>
                    <a:pt x="176" y="2803"/>
                    <a:pt x="255" y="2803"/>
                  </a:cubicBezTo>
                  <a:cubicBezTo>
                    <a:pt x="778" y="2803"/>
                    <a:pt x="1603"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2"/>
            <p:cNvSpPr/>
            <p:nvPr/>
          </p:nvSpPr>
          <p:spPr>
            <a:xfrm>
              <a:off x="1496375" y="2989450"/>
              <a:ext cx="69775" cy="141000"/>
            </a:xfrm>
            <a:custGeom>
              <a:avLst/>
              <a:gdLst/>
              <a:ahLst/>
              <a:cxnLst/>
              <a:rect l="l" t="t" r="r" b="b"/>
              <a:pathLst>
                <a:path w="2791" h="5640" extrusionOk="0">
                  <a:moveTo>
                    <a:pt x="2107" y="1"/>
                  </a:moveTo>
                  <a:cubicBezTo>
                    <a:pt x="1673" y="1"/>
                    <a:pt x="1153" y="3477"/>
                    <a:pt x="1243" y="3766"/>
                  </a:cubicBezTo>
                  <a:cubicBezTo>
                    <a:pt x="1149" y="3753"/>
                    <a:pt x="1070" y="3743"/>
                    <a:pt x="1004" y="3743"/>
                  </a:cubicBezTo>
                  <a:cubicBezTo>
                    <a:pt x="824" y="3743"/>
                    <a:pt x="747" y="3817"/>
                    <a:pt x="781" y="4112"/>
                  </a:cubicBezTo>
                  <a:cubicBezTo>
                    <a:pt x="458" y="4239"/>
                    <a:pt x="919" y="4770"/>
                    <a:pt x="689" y="4874"/>
                  </a:cubicBezTo>
                  <a:cubicBezTo>
                    <a:pt x="631" y="4689"/>
                    <a:pt x="562" y="4516"/>
                    <a:pt x="492" y="4331"/>
                  </a:cubicBezTo>
                  <a:cubicBezTo>
                    <a:pt x="454" y="4262"/>
                    <a:pt x="387" y="4232"/>
                    <a:pt x="319" y="4232"/>
                  </a:cubicBezTo>
                  <a:cubicBezTo>
                    <a:pt x="183" y="4232"/>
                    <a:pt x="42" y="4350"/>
                    <a:pt x="111" y="4504"/>
                  </a:cubicBezTo>
                  <a:cubicBezTo>
                    <a:pt x="315" y="4783"/>
                    <a:pt x="1" y="5640"/>
                    <a:pt x="446" y="5640"/>
                  </a:cubicBezTo>
                  <a:cubicBezTo>
                    <a:pt x="480" y="5640"/>
                    <a:pt x="518" y="5635"/>
                    <a:pt x="562" y="5624"/>
                  </a:cubicBezTo>
                  <a:cubicBezTo>
                    <a:pt x="579" y="5627"/>
                    <a:pt x="595" y="5628"/>
                    <a:pt x="609" y="5628"/>
                  </a:cubicBezTo>
                  <a:cubicBezTo>
                    <a:pt x="827" y="5628"/>
                    <a:pt x="746" y="5320"/>
                    <a:pt x="919" y="5255"/>
                  </a:cubicBezTo>
                  <a:cubicBezTo>
                    <a:pt x="1323" y="5081"/>
                    <a:pt x="1220" y="4585"/>
                    <a:pt x="1081" y="4285"/>
                  </a:cubicBezTo>
                  <a:cubicBezTo>
                    <a:pt x="1093" y="4274"/>
                    <a:pt x="1093" y="4250"/>
                    <a:pt x="1104" y="4239"/>
                  </a:cubicBezTo>
                  <a:cubicBezTo>
                    <a:pt x="1162" y="4227"/>
                    <a:pt x="1243" y="4193"/>
                    <a:pt x="1266" y="4135"/>
                  </a:cubicBezTo>
                  <a:lnTo>
                    <a:pt x="1300" y="4135"/>
                  </a:lnTo>
                  <a:cubicBezTo>
                    <a:pt x="1429" y="4289"/>
                    <a:pt x="1621" y="4520"/>
                    <a:pt x="1829" y="4520"/>
                  </a:cubicBezTo>
                  <a:cubicBezTo>
                    <a:pt x="1902" y="4520"/>
                    <a:pt x="1976" y="4492"/>
                    <a:pt x="2051" y="4424"/>
                  </a:cubicBezTo>
                  <a:cubicBezTo>
                    <a:pt x="2051" y="4516"/>
                    <a:pt x="2085" y="4585"/>
                    <a:pt x="2178" y="4631"/>
                  </a:cubicBezTo>
                  <a:cubicBezTo>
                    <a:pt x="2208" y="4636"/>
                    <a:pt x="2236" y="4638"/>
                    <a:pt x="2262" y="4638"/>
                  </a:cubicBezTo>
                  <a:cubicBezTo>
                    <a:pt x="2791" y="4638"/>
                    <a:pt x="2335" y="3667"/>
                    <a:pt x="2004" y="3546"/>
                  </a:cubicBezTo>
                  <a:cubicBezTo>
                    <a:pt x="1958" y="3419"/>
                    <a:pt x="1935" y="3246"/>
                    <a:pt x="1785" y="3212"/>
                  </a:cubicBezTo>
                  <a:cubicBezTo>
                    <a:pt x="1993" y="2219"/>
                    <a:pt x="1762" y="1226"/>
                    <a:pt x="2305" y="291"/>
                  </a:cubicBezTo>
                  <a:cubicBezTo>
                    <a:pt x="2243" y="89"/>
                    <a:pt x="2176" y="1"/>
                    <a:pt x="2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2"/>
            <p:cNvSpPr/>
            <p:nvPr/>
          </p:nvSpPr>
          <p:spPr>
            <a:xfrm>
              <a:off x="1525400" y="3099400"/>
              <a:ext cx="15600" cy="12275"/>
            </a:xfrm>
            <a:custGeom>
              <a:avLst/>
              <a:gdLst/>
              <a:ahLst/>
              <a:cxnLst/>
              <a:rect l="l" t="t" r="r" b="b"/>
              <a:pathLst>
                <a:path w="624" h="491" extrusionOk="0">
                  <a:moveTo>
                    <a:pt x="252" y="0"/>
                  </a:moveTo>
                  <a:cubicBezTo>
                    <a:pt x="0" y="0"/>
                    <a:pt x="13" y="435"/>
                    <a:pt x="370" y="487"/>
                  </a:cubicBezTo>
                  <a:cubicBezTo>
                    <a:pt x="381" y="489"/>
                    <a:pt x="392" y="490"/>
                    <a:pt x="403" y="490"/>
                  </a:cubicBezTo>
                  <a:cubicBezTo>
                    <a:pt x="583" y="490"/>
                    <a:pt x="624" y="217"/>
                    <a:pt x="416" y="141"/>
                  </a:cubicBezTo>
                  <a:cubicBezTo>
                    <a:pt x="428" y="83"/>
                    <a:pt x="393" y="26"/>
                    <a:pt x="336" y="14"/>
                  </a:cubicBezTo>
                  <a:cubicBezTo>
                    <a:pt x="305" y="5"/>
                    <a:pt x="278" y="0"/>
                    <a:pt x="2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2"/>
            <p:cNvSpPr/>
            <p:nvPr/>
          </p:nvSpPr>
          <p:spPr>
            <a:xfrm>
              <a:off x="1573750" y="2738450"/>
              <a:ext cx="53250" cy="151950"/>
            </a:xfrm>
            <a:custGeom>
              <a:avLst/>
              <a:gdLst/>
              <a:ahLst/>
              <a:cxnLst/>
              <a:rect l="l" t="t" r="r" b="b"/>
              <a:pathLst>
                <a:path w="2130" h="6078" extrusionOk="0">
                  <a:moveTo>
                    <a:pt x="548" y="1"/>
                  </a:moveTo>
                  <a:cubicBezTo>
                    <a:pt x="468" y="12"/>
                    <a:pt x="387" y="116"/>
                    <a:pt x="410" y="197"/>
                  </a:cubicBezTo>
                  <a:cubicBezTo>
                    <a:pt x="468" y="832"/>
                    <a:pt x="260" y="1467"/>
                    <a:pt x="318" y="2113"/>
                  </a:cubicBezTo>
                  <a:cubicBezTo>
                    <a:pt x="253" y="2413"/>
                    <a:pt x="1" y="2990"/>
                    <a:pt x="433" y="2990"/>
                  </a:cubicBezTo>
                  <a:cubicBezTo>
                    <a:pt x="467" y="2990"/>
                    <a:pt x="505" y="2986"/>
                    <a:pt x="548" y="2979"/>
                  </a:cubicBezTo>
                  <a:lnTo>
                    <a:pt x="548" y="2979"/>
                  </a:lnTo>
                  <a:cubicBezTo>
                    <a:pt x="629" y="3256"/>
                    <a:pt x="433" y="3764"/>
                    <a:pt x="814" y="3867"/>
                  </a:cubicBezTo>
                  <a:lnTo>
                    <a:pt x="814" y="3948"/>
                  </a:lnTo>
                  <a:cubicBezTo>
                    <a:pt x="783" y="3939"/>
                    <a:pt x="754" y="3934"/>
                    <a:pt x="728" y="3934"/>
                  </a:cubicBezTo>
                  <a:cubicBezTo>
                    <a:pt x="536" y="3934"/>
                    <a:pt x="492" y="4178"/>
                    <a:pt x="502" y="4341"/>
                  </a:cubicBezTo>
                  <a:cubicBezTo>
                    <a:pt x="148" y="4543"/>
                    <a:pt x="184" y="6078"/>
                    <a:pt x="697" y="6078"/>
                  </a:cubicBezTo>
                  <a:cubicBezTo>
                    <a:pt x="769" y="6078"/>
                    <a:pt x="850" y="6048"/>
                    <a:pt x="941" y="5980"/>
                  </a:cubicBezTo>
                  <a:cubicBezTo>
                    <a:pt x="1003" y="6036"/>
                    <a:pt x="1086" y="6059"/>
                    <a:pt x="1170" y="6059"/>
                  </a:cubicBezTo>
                  <a:cubicBezTo>
                    <a:pt x="1414" y="6059"/>
                    <a:pt x="1657" y="5857"/>
                    <a:pt x="1356" y="5668"/>
                  </a:cubicBezTo>
                  <a:cubicBezTo>
                    <a:pt x="1645" y="5449"/>
                    <a:pt x="1818" y="5137"/>
                    <a:pt x="2037" y="4849"/>
                  </a:cubicBezTo>
                  <a:cubicBezTo>
                    <a:pt x="2130" y="4733"/>
                    <a:pt x="2072" y="4560"/>
                    <a:pt x="1934" y="4514"/>
                  </a:cubicBezTo>
                  <a:cubicBezTo>
                    <a:pt x="2096" y="4318"/>
                    <a:pt x="1984" y="3990"/>
                    <a:pt x="1730" y="3990"/>
                  </a:cubicBezTo>
                  <a:cubicBezTo>
                    <a:pt x="1713" y="3990"/>
                    <a:pt x="1697" y="3992"/>
                    <a:pt x="1680" y="3994"/>
                  </a:cubicBezTo>
                  <a:cubicBezTo>
                    <a:pt x="1660" y="3709"/>
                    <a:pt x="1624" y="3155"/>
                    <a:pt x="1313" y="3155"/>
                  </a:cubicBezTo>
                  <a:cubicBezTo>
                    <a:pt x="1259" y="3155"/>
                    <a:pt x="1197" y="3172"/>
                    <a:pt x="1126" y="3210"/>
                  </a:cubicBezTo>
                  <a:cubicBezTo>
                    <a:pt x="1160" y="2886"/>
                    <a:pt x="1345" y="2332"/>
                    <a:pt x="837" y="2275"/>
                  </a:cubicBezTo>
                  <a:cubicBezTo>
                    <a:pt x="1056" y="2078"/>
                    <a:pt x="1103" y="1744"/>
                    <a:pt x="883" y="1513"/>
                  </a:cubicBezTo>
                  <a:cubicBezTo>
                    <a:pt x="918" y="1097"/>
                    <a:pt x="1045" y="185"/>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2"/>
            <p:cNvSpPr/>
            <p:nvPr/>
          </p:nvSpPr>
          <p:spPr>
            <a:xfrm>
              <a:off x="1512125" y="2506500"/>
              <a:ext cx="69000" cy="224200"/>
            </a:xfrm>
            <a:custGeom>
              <a:avLst/>
              <a:gdLst/>
              <a:ahLst/>
              <a:cxnLst/>
              <a:rect l="l" t="t" r="r" b="b"/>
              <a:pathLst>
                <a:path w="2760" h="8968" extrusionOk="0">
                  <a:moveTo>
                    <a:pt x="1317" y="2538"/>
                  </a:moveTo>
                  <a:cubicBezTo>
                    <a:pt x="1340" y="2699"/>
                    <a:pt x="1386" y="2873"/>
                    <a:pt x="1421" y="3023"/>
                  </a:cubicBezTo>
                  <a:lnTo>
                    <a:pt x="1317" y="3023"/>
                  </a:lnTo>
                  <a:lnTo>
                    <a:pt x="1317" y="2538"/>
                  </a:lnTo>
                  <a:close/>
                  <a:moveTo>
                    <a:pt x="1455" y="3796"/>
                  </a:moveTo>
                  <a:cubicBezTo>
                    <a:pt x="1478" y="3923"/>
                    <a:pt x="1501" y="4038"/>
                    <a:pt x="1605" y="4165"/>
                  </a:cubicBezTo>
                  <a:cubicBezTo>
                    <a:pt x="1513" y="4338"/>
                    <a:pt x="1513" y="4512"/>
                    <a:pt x="1490" y="4673"/>
                  </a:cubicBezTo>
                  <a:cubicBezTo>
                    <a:pt x="1455" y="4523"/>
                    <a:pt x="1432" y="4408"/>
                    <a:pt x="1397" y="4327"/>
                  </a:cubicBezTo>
                  <a:cubicBezTo>
                    <a:pt x="1455" y="4154"/>
                    <a:pt x="1432" y="3981"/>
                    <a:pt x="1455" y="3796"/>
                  </a:cubicBezTo>
                  <a:close/>
                  <a:moveTo>
                    <a:pt x="285" y="1"/>
                  </a:moveTo>
                  <a:cubicBezTo>
                    <a:pt x="193" y="1"/>
                    <a:pt x="110" y="94"/>
                    <a:pt x="128" y="195"/>
                  </a:cubicBezTo>
                  <a:cubicBezTo>
                    <a:pt x="1" y="275"/>
                    <a:pt x="1" y="529"/>
                    <a:pt x="174" y="587"/>
                  </a:cubicBezTo>
                  <a:cubicBezTo>
                    <a:pt x="116" y="737"/>
                    <a:pt x="243" y="864"/>
                    <a:pt x="359" y="945"/>
                  </a:cubicBezTo>
                  <a:cubicBezTo>
                    <a:pt x="391" y="1098"/>
                    <a:pt x="414" y="1293"/>
                    <a:pt x="613" y="1293"/>
                  </a:cubicBezTo>
                  <a:cubicBezTo>
                    <a:pt x="624" y="1293"/>
                    <a:pt x="635" y="1292"/>
                    <a:pt x="647" y="1291"/>
                  </a:cubicBezTo>
                  <a:cubicBezTo>
                    <a:pt x="878" y="2272"/>
                    <a:pt x="786" y="3473"/>
                    <a:pt x="1074" y="4350"/>
                  </a:cubicBezTo>
                  <a:cubicBezTo>
                    <a:pt x="1097" y="4523"/>
                    <a:pt x="1201" y="4696"/>
                    <a:pt x="1167" y="4881"/>
                  </a:cubicBezTo>
                  <a:cubicBezTo>
                    <a:pt x="1145" y="4878"/>
                    <a:pt x="1126" y="4877"/>
                    <a:pt x="1107" y="4877"/>
                  </a:cubicBezTo>
                  <a:cubicBezTo>
                    <a:pt x="743" y="4877"/>
                    <a:pt x="992" y="5365"/>
                    <a:pt x="1238" y="5365"/>
                  </a:cubicBezTo>
                  <a:cubicBezTo>
                    <a:pt x="1313" y="5365"/>
                    <a:pt x="1387" y="5320"/>
                    <a:pt x="1444" y="5204"/>
                  </a:cubicBezTo>
                  <a:cubicBezTo>
                    <a:pt x="1475" y="5223"/>
                    <a:pt x="1506" y="5231"/>
                    <a:pt x="1536" y="5231"/>
                  </a:cubicBezTo>
                  <a:cubicBezTo>
                    <a:pt x="1669" y="5231"/>
                    <a:pt x="1779" y="5066"/>
                    <a:pt x="1836" y="4962"/>
                  </a:cubicBezTo>
                  <a:cubicBezTo>
                    <a:pt x="1905" y="5204"/>
                    <a:pt x="2009" y="5493"/>
                    <a:pt x="1917" y="5597"/>
                  </a:cubicBezTo>
                  <a:cubicBezTo>
                    <a:pt x="1721" y="5839"/>
                    <a:pt x="2055" y="5954"/>
                    <a:pt x="2032" y="6231"/>
                  </a:cubicBezTo>
                  <a:cubicBezTo>
                    <a:pt x="1767" y="6301"/>
                    <a:pt x="1848" y="6659"/>
                    <a:pt x="1882" y="6878"/>
                  </a:cubicBezTo>
                  <a:cubicBezTo>
                    <a:pt x="1848" y="7097"/>
                    <a:pt x="1790" y="7247"/>
                    <a:pt x="1963" y="7363"/>
                  </a:cubicBezTo>
                  <a:cubicBezTo>
                    <a:pt x="1952" y="7767"/>
                    <a:pt x="1536" y="8401"/>
                    <a:pt x="1559" y="8678"/>
                  </a:cubicBezTo>
                  <a:cubicBezTo>
                    <a:pt x="1575" y="8890"/>
                    <a:pt x="1657" y="8967"/>
                    <a:pt x="1764" y="8967"/>
                  </a:cubicBezTo>
                  <a:cubicBezTo>
                    <a:pt x="1969" y="8967"/>
                    <a:pt x="2265" y="8687"/>
                    <a:pt x="2379" y="8505"/>
                  </a:cubicBezTo>
                  <a:cubicBezTo>
                    <a:pt x="2529" y="8505"/>
                    <a:pt x="2633" y="8332"/>
                    <a:pt x="2552" y="8205"/>
                  </a:cubicBezTo>
                  <a:cubicBezTo>
                    <a:pt x="2644" y="7986"/>
                    <a:pt x="2760" y="7663"/>
                    <a:pt x="2517" y="7501"/>
                  </a:cubicBezTo>
                  <a:cubicBezTo>
                    <a:pt x="2494" y="7490"/>
                    <a:pt x="2471" y="7490"/>
                    <a:pt x="2459" y="7466"/>
                  </a:cubicBezTo>
                  <a:cubicBezTo>
                    <a:pt x="2471" y="6659"/>
                    <a:pt x="2471" y="5954"/>
                    <a:pt x="2344" y="5146"/>
                  </a:cubicBezTo>
                  <a:cubicBezTo>
                    <a:pt x="2633" y="4916"/>
                    <a:pt x="2263" y="4142"/>
                    <a:pt x="1998" y="3981"/>
                  </a:cubicBezTo>
                  <a:cubicBezTo>
                    <a:pt x="1963" y="3392"/>
                    <a:pt x="1744" y="2619"/>
                    <a:pt x="1594" y="2018"/>
                  </a:cubicBezTo>
                  <a:cubicBezTo>
                    <a:pt x="1732" y="1961"/>
                    <a:pt x="1744" y="1741"/>
                    <a:pt x="1836" y="1626"/>
                  </a:cubicBezTo>
                  <a:cubicBezTo>
                    <a:pt x="1905" y="1472"/>
                    <a:pt x="1780" y="1344"/>
                    <a:pt x="1654" y="1344"/>
                  </a:cubicBezTo>
                  <a:cubicBezTo>
                    <a:pt x="1591" y="1344"/>
                    <a:pt x="1528" y="1376"/>
                    <a:pt x="1490" y="1453"/>
                  </a:cubicBezTo>
                  <a:cubicBezTo>
                    <a:pt x="1444" y="1395"/>
                    <a:pt x="1397" y="1337"/>
                    <a:pt x="1363" y="1268"/>
                  </a:cubicBezTo>
                  <a:cubicBezTo>
                    <a:pt x="1363" y="1026"/>
                    <a:pt x="1247" y="714"/>
                    <a:pt x="1201" y="483"/>
                  </a:cubicBezTo>
                  <a:cubicBezTo>
                    <a:pt x="1190" y="402"/>
                    <a:pt x="1224" y="183"/>
                    <a:pt x="1155" y="125"/>
                  </a:cubicBezTo>
                  <a:cubicBezTo>
                    <a:pt x="959" y="86"/>
                    <a:pt x="714" y="14"/>
                    <a:pt x="482" y="14"/>
                  </a:cubicBezTo>
                  <a:cubicBezTo>
                    <a:pt x="440" y="14"/>
                    <a:pt x="399" y="16"/>
                    <a:pt x="359" y="22"/>
                  </a:cubicBezTo>
                  <a:cubicBezTo>
                    <a:pt x="335" y="7"/>
                    <a:pt x="310" y="1"/>
                    <a:pt x="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2"/>
            <p:cNvSpPr/>
            <p:nvPr/>
          </p:nvSpPr>
          <p:spPr>
            <a:xfrm>
              <a:off x="1508300" y="2625150"/>
              <a:ext cx="26250" cy="13475"/>
            </a:xfrm>
            <a:custGeom>
              <a:avLst/>
              <a:gdLst/>
              <a:ahLst/>
              <a:cxnLst/>
              <a:rect l="l" t="t" r="r" b="b"/>
              <a:pathLst>
                <a:path w="1050" h="539" extrusionOk="0">
                  <a:moveTo>
                    <a:pt x="520" y="1"/>
                  </a:moveTo>
                  <a:cubicBezTo>
                    <a:pt x="277" y="1"/>
                    <a:pt x="1" y="107"/>
                    <a:pt x="27" y="354"/>
                  </a:cubicBezTo>
                  <a:cubicBezTo>
                    <a:pt x="68" y="493"/>
                    <a:pt x="130" y="538"/>
                    <a:pt x="205" y="538"/>
                  </a:cubicBezTo>
                  <a:cubicBezTo>
                    <a:pt x="341" y="538"/>
                    <a:pt x="517" y="389"/>
                    <a:pt x="673" y="389"/>
                  </a:cubicBezTo>
                  <a:cubicBezTo>
                    <a:pt x="1050" y="151"/>
                    <a:pt x="809" y="1"/>
                    <a:pt x="5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2"/>
            <p:cNvSpPr/>
            <p:nvPr/>
          </p:nvSpPr>
          <p:spPr>
            <a:xfrm>
              <a:off x="1643150" y="2564375"/>
              <a:ext cx="46900" cy="39375"/>
            </a:xfrm>
            <a:custGeom>
              <a:avLst/>
              <a:gdLst/>
              <a:ahLst/>
              <a:cxnLst/>
              <a:rect l="l" t="t" r="r" b="b"/>
              <a:pathLst>
                <a:path w="1876" h="1575" extrusionOk="0">
                  <a:moveTo>
                    <a:pt x="212" y="1"/>
                  </a:moveTo>
                  <a:cubicBezTo>
                    <a:pt x="112" y="1"/>
                    <a:pt x="12" y="64"/>
                    <a:pt x="12" y="188"/>
                  </a:cubicBezTo>
                  <a:cubicBezTo>
                    <a:pt x="81" y="511"/>
                    <a:pt x="0" y="962"/>
                    <a:pt x="289" y="1146"/>
                  </a:cubicBezTo>
                  <a:cubicBezTo>
                    <a:pt x="220" y="1192"/>
                    <a:pt x="162" y="1262"/>
                    <a:pt x="162" y="1342"/>
                  </a:cubicBezTo>
                  <a:cubicBezTo>
                    <a:pt x="187" y="1501"/>
                    <a:pt x="346" y="1575"/>
                    <a:pt x="517" y="1575"/>
                  </a:cubicBezTo>
                  <a:cubicBezTo>
                    <a:pt x="743" y="1575"/>
                    <a:pt x="990" y="1446"/>
                    <a:pt x="970" y="1215"/>
                  </a:cubicBezTo>
                  <a:lnTo>
                    <a:pt x="970" y="1215"/>
                  </a:lnTo>
                  <a:cubicBezTo>
                    <a:pt x="1058" y="1298"/>
                    <a:pt x="1148" y="1332"/>
                    <a:pt x="1232" y="1332"/>
                  </a:cubicBezTo>
                  <a:cubicBezTo>
                    <a:pt x="1608" y="1332"/>
                    <a:pt x="1876" y="644"/>
                    <a:pt x="1489" y="465"/>
                  </a:cubicBezTo>
                  <a:cubicBezTo>
                    <a:pt x="1397" y="465"/>
                    <a:pt x="1316" y="558"/>
                    <a:pt x="1316" y="638"/>
                  </a:cubicBezTo>
                  <a:cubicBezTo>
                    <a:pt x="1316" y="881"/>
                    <a:pt x="1281" y="938"/>
                    <a:pt x="1270" y="962"/>
                  </a:cubicBezTo>
                  <a:cubicBezTo>
                    <a:pt x="1236" y="941"/>
                    <a:pt x="1129" y="894"/>
                    <a:pt x="1040" y="894"/>
                  </a:cubicBezTo>
                  <a:cubicBezTo>
                    <a:pt x="976" y="894"/>
                    <a:pt x="922" y="919"/>
                    <a:pt x="912" y="996"/>
                  </a:cubicBezTo>
                  <a:cubicBezTo>
                    <a:pt x="820" y="881"/>
                    <a:pt x="693" y="811"/>
                    <a:pt x="589" y="754"/>
                  </a:cubicBezTo>
                  <a:cubicBezTo>
                    <a:pt x="543" y="569"/>
                    <a:pt x="450" y="384"/>
                    <a:pt x="416" y="177"/>
                  </a:cubicBezTo>
                  <a:cubicBezTo>
                    <a:pt x="404" y="58"/>
                    <a:pt x="308" y="1"/>
                    <a:pt x="2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2"/>
            <p:cNvSpPr/>
            <p:nvPr/>
          </p:nvSpPr>
          <p:spPr>
            <a:xfrm>
              <a:off x="1652625" y="2524450"/>
              <a:ext cx="26025" cy="20850"/>
            </a:xfrm>
            <a:custGeom>
              <a:avLst/>
              <a:gdLst/>
              <a:ahLst/>
              <a:cxnLst/>
              <a:rect l="l" t="t" r="r" b="b"/>
              <a:pathLst>
                <a:path w="1041" h="834" extrusionOk="0">
                  <a:moveTo>
                    <a:pt x="720" y="1"/>
                  </a:moveTo>
                  <a:cubicBezTo>
                    <a:pt x="640" y="1"/>
                    <a:pt x="542" y="70"/>
                    <a:pt x="441" y="250"/>
                  </a:cubicBezTo>
                  <a:cubicBezTo>
                    <a:pt x="441" y="262"/>
                    <a:pt x="429" y="285"/>
                    <a:pt x="429" y="319"/>
                  </a:cubicBezTo>
                  <a:cubicBezTo>
                    <a:pt x="1" y="319"/>
                    <a:pt x="176" y="833"/>
                    <a:pt x="470" y="833"/>
                  </a:cubicBezTo>
                  <a:cubicBezTo>
                    <a:pt x="509" y="833"/>
                    <a:pt x="549" y="824"/>
                    <a:pt x="591" y="804"/>
                  </a:cubicBezTo>
                  <a:cubicBezTo>
                    <a:pt x="1040" y="623"/>
                    <a:pt x="959" y="1"/>
                    <a:pt x="7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2"/>
            <p:cNvSpPr/>
            <p:nvPr/>
          </p:nvSpPr>
          <p:spPr>
            <a:xfrm>
              <a:off x="1606475" y="2489825"/>
              <a:ext cx="37100" cy="22475"/>
            </a:xfrm>
            <a:custGeom>
              <a:avLst/>
              <a:gdLst/>
              <a:ahLst/>
              <a:cxnLst/>
              <a:rect l="l" t="t" r="r" b="b"/>
              <a:pathLst>
                <a:path w="1484" h="899" extrusionOk="0">
                  <a:moveTo>
                    <a:pt x="703" y="0"/>
                  </a:moveTo>
                  <a:cubicBezTo>
                    <a:pt x="548" y="0"/>
                    <a:pt x="418" y="237"/>
                    <a:pt x="394" y="446"/>
                  </a:cubicBezTo>
                  <a:cubicBezTo>
                    <a:pt x="1" y="563"/>
                    <a:pt x="262" y="899"/>
                    <a:pt x="515" y="899"/>
                  </a:cubicBezTo>
                  <a:cubicBezTo>
                    <a:pt x="611" y="899"/>
                    <a:pt x="706" y="850"/>
                    <a:pt x="763" y="723"/>
                  </a:cubicBezTo>
                  <a:cubicBezTo>
                    <a:pt x="844" y="792"/>
                    <a:pt x="948" y="862"/>
                    <a:pt x="1109" y="862"/>
                  </a:cubicBezTo>
                  <a:cubicBezTo>
                    <a:pt x="1115" y="862"/>
                    <a:pt x="1121" y="862"/>
                    <a:pt x="1127" y="862"/>
                  </a:cubicBezTo>
                  <a:cubicBezTo>
                    <a:pt x="1484" y="862"/>
                    <a:pt x="1382" y="7"/>
                    <a:pt x="1115" y="7"/>
                  </a:cubicBezTo>
                  <a:cubicBezTo>
                    <a:pt x="1055" y="7"/>
                    <a:pt x="987" y="50"/>
                    <a:pt x="913" y="158"/>
                  </a:cubicBezTo>
                  <a:cubicBezTo>
                    <a:pt x="843" y="45"/>
                    <a:pt x="771" y="0"/>
                    <a:pt x="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2"/>
            <p:cNvSpPr/>
            <p:nvPr/>
          </p:nvSpPr>
          <p:spPr>
            <a:xfrm>
              <a:off x="1576425" y="2543925"/>
              <a:ext cx="34700" cy="73700"/>
            </a:xfrm>
            <a:custGeom>
              <a:avLst/>
              <a:gdLst/>
              <a:ahLst/>
              <a:cxnLst/>
              <a:rect l="l" t="t" r="r" b="b"/>
              <a:pathLst>
                <a:path w="1388" h="2948" extrusionOk="0">
                  <a:moveTo>
                    <a:pt x="1023" y="1"/>
                  </a:moveTo>
                  <a:cubicBezTo>
                    <a:pt x="823" y="1"/>
                    <a:pt x="844" y="327"/>
                    <a:pt x="707" y="464"/>
                  </a:cubicBezTo>
                  <a:cubicBezTo>
                    <a:pt x="678" y="279"/>
                    <a:pt x="657" y="5"/>
                    <a:pt x="472" y="5"/>
                  </a:cubicBezTo>
                  <a:cubicBezTo>
                    <a:pt x="437" y="5"/>
                    <a:pt x="397" y="15"/>
                    <a:pt x="349" y="37"/>
                  </a:cubicBezTo>
                  <a:cubicBezTo>
                    <a:pt x="211" y="140"/>
                    <a:pt x="268" y="302"/>
                    <a:pt x="176" y="452"/>
                  </a:cubicBezTo>
                  <a:cubicBezTo>
                    <a:pt x="4" y="574"/>
                    <a:pt x="0" y="1220"/>
                    <a:pt x="299" y="1220"/>
                  </a:cubicBezTo>
                  <a:cubicBezTo>
                    <a:pt x="340" y="1220"/>
                    <a:pt x="388" y="1208"/>
                    <a:pt x="441" y="1179"/>
                  </a:cubicBezTo>
                  <a:cubicBezTo>
                    <a:pt x="488" y="1410"/>
                    <a:pt x="592" y="1583"/>
                    <a:pt x="580" y="1791"/>
                  </a:cubicBezTo>
                  <a:cubicBezTo>
                    <a:pt x="590" y="1930"/>
                    <a:pt x="634" y="1967"/>
                    <a:pt x="728" y="1967"/>
                  </a:cubicBezTo>
                  <a:cubicBezTo>
                    <a:pt x="742" y="1967"/>
                    <a:pt x="759" y="1966"/>
                    <a:pt x="776" y="1964"/>
                  </a:cubicBezTo>
                  <a:lnTo>
                    <a:pt x="776" y="1964"/>
                  </a:lnTo>
                  <a:cubicBezTo>
                    <a:pt x="961" y="2184"/>
                    <a:pt x="649" y="2795"/>
                    <a:pt x="1007" y="2945"/>
                  </a:cubicBezTo>
                  <a:cubicBezTo>
                    <a:pt x="1018" y="2946"/>
                    <a:pt x="1030" y="2947"/>
                    <a:pt x="1041" y="2947"/>
                  </a:cubicBezTo>
                  <a:cubicBezTo>
                    <a:pt x="1146" y="2947"/>
                    <a:pt x="1249" y="2898"/>
                    <a:pt x="1249" y="2784"/>
                  </a:cubicBezTo>
                  <a:cubicBezTo>
                    <a:pt x="1169" y="2149"/>
                    <a:pt x="1192" y="1722"/>
                    <a:pt x="1053" y="1168"/>
                  </a:cubicBezTo>
                  <a:cubicBezTo>
                    <a:pt x="1053" y="1076"/>
                    <a:pt x="972" y="1002"/>
                    <a:pt x="897" y="1002"/>
                  </a:cubicBezTo>
                  <a:cubicBezTo>
                    <a:pt x="888" y="1002"/>
                    <a:pt x="878" y="1003"/>
                    <a:pt x="869" y="1006"/>
                  </a:cubicBezTo>
                  <a:cubicBezTo>
                    <a:pt x="903" y="695"/>
                    <a:pt x="1388" y="325"/>
                    <a:pt x="1157" y="37"/>
                  </a:cubicBezTo>
                  <a:cubicBezTo>
                    <a:pt x="1104" y="12"/>
                    <a:pt x="1060" y="1"/>
                    <a:pt x="10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2"/>
            <p:cNvSpPr/>
            <p:nvPr/>
          </p:nvSpPr>
          <p:spPr>
            <a:xfrm>
              <a:off x="1561650" y="2500450"/>
              <a:ext cx="26850" cy="46600"/>
            </a:xfrm>
            <a:custGeom>
              <a:avLst/>
              <a:gdLst/>
              <a:ahLst/>
              <a:cxnLst/>
              <a:rect l="l" t="t" r="r" b="b"/>
              <a:pathLst>
                <a:path w="1074" h="1864" extrusionOk="0">
                  <a:moveTo>
                    <a:pt x="455" y="1"/>
                  </a:moveTo>
                  <a:cubicBezTo>
                    <a:pt x="351" y="1"/>
                    <a:pt x="282" y="113"/>
                    <a:pt x="340" y="367"/>
                  </a:cubicBezTo>
                  <a:cubicBezTo>
                    <a:pt x="271" y="668"/>
                    <a:pt x="398" y="1014"/>
                    <a:pt x="375" y="1337"/>
                  </a:cubicBezTo>
                  <a:cubicBezTo>
                    <a:pt x="355" y="1335"/>
                    <a:pt x="336" y="1333"/>
                    <a:pt x="318" y="1333"/>
                  </a:cubicBezTo>
                  <a:cubicBezTo>
                    <a:pt x="0" y="1333"/>
                    <a:pt x="68" y="1708"/>
                    <a:pt x="375" y="1741"/>
                  </a:cubicBezTo>
                  <a:cubicBezTo>
                    <a:pt x="469" y="1762"/>
                    <a:pt x="535" y="1812"/>
                    <a:pt x="633" y="1812"/>
                  </a:cubicBezTo>
                  <a:cubicBezTo>
                    <a:pt x="643" y="1812"/>
                    <a:pt x="653" y="1811"/>
                    <a:pt x="663" y="1810"/>
                  </a:cubicBezTo>
                  <a:cubicBezTo>
                    <a:pt x="698" y="1848"/>
                    <a:pt x="738" y="1863"/>
                    <a:pt x="777" y="1863"/>
                  </a:cubicBezTo>
                  <a:cubicBezTo>
                    <a:pt x="929" y="1863"/>
                    <a:pt x="1073" y="1623"/>
                    <a:pt x="917" y="1522"/>
                  </a:cubicBezTo>
                  <a:cubicBezTo>
                    <a:pt x="905" y="1383"/>
                    <a:pt x="882" y="1233"/>
                    <a:pt x="848" y="1106"/>
                  </a:cubicBezTo>
                  <a:cubicBezTo>
                    <a:pt x="1009" y="1002"/>
                    <a:pt x="905" y="748"/>
                    <a:pt x="894" y="610"/>
                  </a:cubicBezTo>
                  <a:cubicBezTo>
                    <a:pt x="975" y="517"/>
                    <a:pt x="940" y="321"/>
                    <a:pt x="779" y="310"/>
                  </a:cubicBezTo>
                  <a:cubicBezTo>
                    <a:pt x="698" y="113"/>
                    <a:pt x="559" y="1"/>
                    <a:pt x="4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2"/>
            <p:cNvSpPr/>
            <p:nvPr/>
          </p:nvSpPr>
          <p:spPr>
            <a:xfrm>
              <a:off x="1494025" y="2457725"/>
              <a:ext cx="74125" cy="49375"/>
            </a:xfrm>
            <a:custGeom>
              <a:avLst/>
              <a:gdLst/>
              <a:ahLst/>
              <a:cxnLst/>
              <a:rect l="l" t="t" r="r" b="b"/>
              <a:pathLst>
                <a:path w="2965" h="1975" extrusionOk="0">
                  <a:moveTo>
                    <a:pt x="172" y="1"/>
                  </a:moveTo>
                  <a:cubicBezTo>
                    <a:pt x="65" y="1"/>
                    <a:pt x="1" y="97"/>
                    <a:pt x="44" y="357"/>
                  </a:cubicBezTo>
                  <a:cubicBezTo>
                    <a:pt x="263" y="691"/>
                    <a:pt x="506" y="1245"/>
                    <a:pt x="713" y="1557"/>
                  </a:cubicBezTo>
                  <a:cubicBezTo>
                    <a:pt x="713" y="1707"/>
                    <a:pt x="713" y="1846"/>
                    <a:pt x="886" y="1846"/>
                  </a:cubicBezTo>
                  <a:cubicBezTo>
                    <a:pt x="1025" y="1846"/>
                    <a:pt x="1048" y="1730"/>
                    <a:pt x="1060" y="1626"/>
                  </a:cubicBezTo>
                  <a:cubicBezTo>
                    <a:pt x="1106" y="1603"/>
                    <a:pt x="1140" y="1545"/>
                    <a:pt x="1175" y="1488"/>
                  </a:cubicBezTo>
                  <a:cubicBezTo>
                    <a:pt x="1280" y="1570"/>
                    <a:pt x="1394" y="1638"/>
                    <a:pt x="1521" y="1638"/>
                  </a:cubicBezTo>
                  <a:cubicBezTo>
                    <a:pt x="1590" y="1638"/>
                    <a:pt x="1663" y="1617"/>
                    <a:pt x="1741" y="1569"/>
                  </a:cubicBezTo>
                  <a:cubicBezTo>
                    <a:pt x="1828" y="1761"/>
                    <a:pt x="2034" y="1886"/>
                    <a:pt x="2210" y="1886"/>
                  </a:cubicBezTo>
                  <a:cubicBezTo>
                    <a:pt x="2378" y="1886"/>
                    <a:pt x="2519" y="1772"/>
                    <a:pt x="2504" y="1495"/>
                  </a:cubicBezTo>
                  <a:lnTo>
                    <a:pt x="2504" y="1495"/>
                  </a:lnTo>
                  <a:cubicBezTo>
                    <a:pt x="2522" y="1691"/>
                    <a:pt x="2703" y="1975"/>
                    <a:pt x="2834" y="1975"/>
                  </a:cubicBezTo>
                  <a:cubicBezTo>
                    <a:pt x="2898" y="1975"/>
                    <a:pt x="2949" y="1908"/>
                    <a:pt x="2964" y="1730"/>
                  </a:cubicBezTo>
                  <a:cubicBezTo>
                    <a:pt x="2860" y="1362"/>
                    <a:pt x="2589" y="583"/>
                    <a:pt x="2356" y="583"/>
                  </a:cubicBezTo>
                  <a:cubicBezTo>
                    <a:pt x="2253" y="583"/>
                    <a:pt x="2158" y="735"/>
                    <a:pt x="2087" y="1141"/>
                  </a:cubicBezTo>
                  <a:cubicBezTo>
                    <a:pt x="1909" y="963"/>
                    <a:pt x="1783" y="828"/>
                    <a:pt x="1661" y="828"/>
                  </a:cubicBezTo>
                  <a:cubicBezTo>
                    <a:pt x="1593" y="828"/>
                    <a:pt x="1526" y="870"/>
                    <a:pt x="1452" y="968"/>
                  </a:cubicBezTo>
                  <a:cubicBezTo>
                    <a:pt x="1327" y="824"/>
                    <a:pt x="1154" y="552"/>
                    <a:pt x="946" y="552"/>
                  </a:cubicBezTo>
                  <a:cubicBezTo>
                    <a:pt x="904" y="552"/>
                    <a:pt x="861" y="562"/>
                    <a:pt x="817" y="587"/>
                  </a:cubicBezTo>
                  <a:cubicBezTo>
                    <a:pt x="749" y="359"/>
                    <a:pt x="380" y="1"/>
                    <a:pt x="1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2"/>
            <p:cNvSpPr/>
            <p:nvPr/>
          </p:nvSpPr>
          <p:spPr>
            <a:xfrm>
              <a:off x="1488750" y="2807125"/>
              <a:ext cx="91925" cy="79500"/>
            </a:xfrm>
            <a:custGeom>
              <a:avLst/>
              <a:gdLst/>
              <a:ahLst/>
              <a:cxnLst/>
              <a:rect l="l" t="t" r="r" b="b"/>
              <a:pathLst>
                <a:path w="3677" h="3180" extrusionOk="0">
                  <a:moveTo>
                    <a:pt x="750" y="0"/>
                  </a:moveTo>
                  <a:cubicBezTo>
                    <a:pt x="678" y="0"/>
                    <a:pt x="601" y="47"/>
                    <a:pt x="520" y="162"/>
                  </a:cubicBezTo>
                  <a:cubicBezTo>
                    <a:pt x="278" y="301"/>
                    <a:pt x="1" y="1444"/>
                    <a:pt x="463" y="1501"/>
                  </a:cubicBezTo>
                  <a:cubicBezTo>
                    <a:pt x="503" y="1651"/>
                    <a:pt x="594" y="1801"/>
                    <a:pt x="746" y="1801"/>
                  </a:cubicBezTo>
                  <a:cubicBezTo>
                    <a:pt x="769" y="1801"/>
                    <a:pt x="794" y="1798"/>
                    <a:pt x="820" y="1790"/>
                  </a:cubicBezTo>
                  <a:cubicBezTo>
                    <a:pt x="867" y="2009"/>
                    <a:pt x="1317" y="2125"/>
                    <a:pt x="1340" y="2321"/>
                  </a:cubicBezTo>
                  <a:cubicBezTo>
                    <a:pt x="1430" y="2666"/>
                    <a:pt x="1743" y="2853"/>
                    <a:pt x="2062" y="2853"/>
                  </a:cubicBezTo>
                  <a:cubicBezTo>
                    <a:pt x="2190" y="2853"/>
                    <a:pt x="2320" y="2823"/>
                    <a:pt x="2436" y="2760"/>
                  </a:cubicBezTo>
                  <a:cubicBezTo>
                    <a:pt x="2563" y="2817"/>
                    <a:pt x="2713" y="3106"/>
                    <a:pt x="2875" y="3175"/>
                  </a:cubicBezTo>
                  <a:cubicBezTo>
                    <a:pt x="2905" y="3178"/>
                    <a:pt x="2933" y="3180"/>
                    <a:pt x="2959" y="3180"/>
                  </a:cubicBezTo>
                  <a:cubicBezTo>
                    <a:pt x="3676" y="3180"/>
                    <a:pt x="2994" y="2047"/>
                    <a:pt x="2396" y="2047"/>
                  </a:cubicBezTo>
                  <a:cubicBezTo>
                    <a:pt x="2293" y="2047"/>
                    <a:pt x="2192" y="2080"/>
                    <a:pt x="2102" y="2159"/>
                  </a:cubicBezTo>
                  <a:cubicBezTo>
                    <a:pt x="2037" y="2185"/>
                    <a:pt x="1993" y="2203"/>
                    <a:pt x="1957" y="2203"/>
                  </a:cubicBezTo>
                  <a:cubicBezTo>
                    <a:pt x="1898" y="2203"/>
                    <a:pt x="1862" y="2154"/>
                    <a:pt x="1790" y="2009"/>
                  </a:cubicBezTo>
                  <a:cubicBezTo>
                    <a:pt x="1744" y="1825"/>
                    <a:pt x="1525" y="1709"/>
                    <a:pt x="1328" y="1628"/>
                  </a:cubicBezTo>
                  <a:cubicBezTo>
                    <a:pt x="1686" y="1605"/>
                    <a:pt x="1467" y="1109"/>
                    <a:pt x="1640" y="959"/>
                  </a:cubicBezTo>
                  <a:cubicBezTo>
                    <a:pt x="1781" y="771"/>
                    <a:pt x="1613" y="588"/>
                    <a:pt x="1444" y="588"/>
                  </a:cubicBezTo>
                  <a:cubicBezTo>
                    <a:pt x="1364" y="588"/>
                    <a:pt x="1284" y="628"/>
                    <a:pt x="1236" y="728"/>
                  </a:cubicBezTo>
                  <a:cubicBezTo>
                    <a:pt x="1165" y="507"/>
                    <a:pt x="986" y="0"/>
                    <a:pt x="7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2"/>
            <p:cNvSpPr/>
            <p:nvPr/>
          </p:nvSpPr>
          <p:spPr>
            <a:xfrm>
              <a:off x="1461900" y="2663825"/>
              <a:ext cx="11600" cy="13200"/>
            </a:xfrm>
            <a:custGeom>
              <a:avLst/>
              <a:gdLst/>
              <a:ahLst/>
              <a:cxnLst/>
              <a:rect l="l" t="t" r="r" b="b"/>
              <a:pathLst>
                <a:path w="464" h="528" extrusionOk="0">
                  <a:moveTo>
                    <a:pt x="290" y="227"/>
                  </a:moveTo>
                  <a:cubicBezTo>
                    <a:pt x="325" y="239"/>
                    <a:pt x="348" y="250"/>
                    <a:pt x="382" y="285"/>
                  </a:cubicBezTo>
                  <a:lnTo>
                    <a:pt x="290" y="331"/>
                  </a:lnTo>
                  <a:lnTo>
                    <a:pt x="290" y="227"/>
                  </a:lnTo>
                  <a:close/>
                  <a:moveTo>
                    <a:pt x="270" y="1"/>
                  </a:moveTo>
                  <a:cubicBezTo>
                    <a:pt x="129" y="1"/>
                    <a:pt x="1" y="196"/>
                    <a:pt x="59" y="354"/>
                  </a:cubicBezTo>
                  <a:cubicBezTo>
                    <a:pt x="71" y="469"/>
                    <a:pt x="166" y="527"/>
                    <a:pt x="260" y="527"/>
                  </a:cubicBezTo>
                  <a:cubicBezTo>
                    <a:pt x="353" y="527"/>
                    <a:pt x="446" y="469"/>
                    <a:pt x="452" y="354"/>
                  </a:cubicBezTo>
                  <a:lnTo>
                    <a:pt x="290" y="342"/>
                  </a:lnTo>
                  <a:lnTo>
                    <a:pt x="452" y="319"/>
                  </a:lnTo>
                  <a:cubicBezTo>
                    <a:pt x="463" y="273"/>
                    <a:pt x="463" y="181"/>
                    <a:pt x="428" y="100"/>
                  </a:cubicBezTo>
                  <a:cubicBezTo>
                    <a:pt x="380" y="30"/>
                    <a:pt x="324" y="1"/>
                    <a:pt x="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2"/>
            <p:cNvSpPr/>
            <p:nvPr/>
          </p:nvSpPr>
          <p:spPr>
            <a:xfrm>
              <a:off x="1465475" y="2621500"/>
              <a:ext cx="22450" cy="27525"/>
            </a:xfrm>
            <a:custGeom>
              <a:avLst/>
              <a:gdLst/>
              <a:ahLst/>
              <a:cxnLst/>
              <a:rect l="l" t="t" r="r" b="b"/>
              <a:pathLst>
                <a:path w="898" h="1101" extrusionOk="0">
                  <a:moveTo>
                    <a:pt x="560" y="1"/>
                  </a:moveTo>
                  <a:cubicBezTo>
                    <a:pt x="209" y="1"/>
                    <a:pt x="1" y="1068"/>
                    <a:pt x="401" y="1100"/>
                  </a:cubicBezTo>
                  <a:cubicBezTo>
                    <a:pt x="516" y="1100"/>
                    <a:pt x="597" y="1008"/>
                    <a:pt x="597" y="893"/>
                  </a:cubicBezTo>
                  <a:cubicBezTo>
                    <a:pt x="528" y="616"/>
                    <a:pt x="897" y="235"/>
                    <a:pt x="632" y="15"/>
                  </a:cubicBezTo>
                  <a:cubicBezTo>
                    <a:pt x="607" y="5"/>
                    <a:pt x="583" y="1"/>
                    <a:pt x="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2"/>
            <p:cNvSpPr/>
            <p:nvPr/>
          </p:nvSpPr>
          <p:spPr>
            <a:xfrm>
              <a:off x="1478950" y="2487825"/>
              <a:ext cx="24275" cy="81025"/>
            </a:xfrm>
            <a:custGeom>
              <a:avLst/>
              <a:gdLst/>
              <a:ahLst/>
              <a:cxnLst/>
              <a:rect l="l" t="t" r="r" b="b"/>
              <a:pathLst>
                <a:path w="971" h="3241" extrusionOk="0">
                  <a:moveTo>
                    <a:pt x="683" y="0"/>
                  </a:moveTo>
                  <a:cubicBezTo>
                    <a:pt x="430" y="0"/>
                    <a:pt x="510" y="565"/>
                    <a:pt x="520" y="745"/>
                  </a:cubicBezTo>
                  <a:cubicBezTo>
                    <a:pt x="324" y="930"/>
                    <a:pt x="497" y="1288"/>
                    <a:pt x="358" y="1577"/>
                  </a:cubicBezTo>
                  <a:cubicBezTo>
                    <a:pt x="257" y="1735"/>
                    <a:pt x="0" y="2247"/>
                    <a:pt x="336" y="2247"/>
                  </a:cubicBezTo>
                  <a:cubicBezTo>
                    <a:pt x="343" y="2247"/>
                    <a:pt x="350" y="2246"/>
                    <a:pt x="358" y="2246"/>
                  </a:cubicBezTo>
                  <a:lnTo>
                    <a:pt x="358" y="2246"/>
                  </a:lnTo>
                  <a:cubicBezTo>
                    <a:pt x="439" y="2518"/>
                    <a:pt x="202" y="3241"/>
                    <a:pt x="527" y="3241"/>
                  </a:cubicBezTo>
                  <a:cubicBezTo>
                    <a:pt x="574" y="3241"/>
                    <a:pt x="632" y="3226"/>
                    <a:pt x="705" y="3192"/>
                  </a:cubicBezTo>
                  <a:cubicBezTo>
                    <a:pt x="762" y="2708"/>
                    <a:pt x="924" y="2096"/>
                    <a:pt x="635" y="1796"/>
                  </a:cubicBezTo>
                  <a:cubicBezTo>
                    <a:pt x="739" y="1565"/>
                    <a:pt x="912" y="1311"/>
                    <a:pt x="774" y="1034"/>
                  </a:cubicBezTo>
                  <a:cubicBezTo>
                    <a:pt x="831" y="999"/>
                    <a:pt x="866" y="942"/>
                    <a:pt x="866" y="872"/>
                  </a:cubicBezTo>
                  <a:cubicBezTo>
                    <a:pt x="808" y="561"/>
                    <a:pt x="970" y="272"/>
                    <a:pt x="820" y="41"/>
                  </a:cubicBezTo>
                  <a:cubicBezTo>
                    <a:pt x="766" y="13"/>
                    <a:pt x="720" y="0"/>
                    <a:pt x="6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2"/>
            <p:cNvSpPr/>
            <p:nvPr/>
          </p:nvSpPr>
          <p:spPr>
            <a:xfrm>
              <a:off x="1391075" y="2317550"/>
              <a:ext cx="56200" cy="71725"/>
            </a:xfrm>
            <a:custGeom>
              <a:avLst/>
              <a:gdLst/>
              <a:ahLst/>
              <a:cxnLst/>
              <a:rect l="l" t="t" r="r" b="b"/>
              <a:pathLst>
                <a:path w="2248" h="2869" extrusionOk="0">
                  <a:moveTo>
                    <a:pt x="551" y="1"/>
                  </a:moveTo>
                  <a:cubicBezTo>
                    <a:pt x="409" y="1"/>
                    <a:pt x="279" y="263"/>
                    <a:pt x="376" y="458"/>
                  </a:cubicBezTo>
                  <a:cubicBezTo>
                    <a:pt x="341" y="447"/>
                    <a:pt x="310" y="442"/>
                    <a:pt x="283" y="442"/>
                  </a:cubicBezTo>
                  <a:cubicBezTo>
                    <a:pt x="0" y="442"/>
                    <a:pt x="142" y="1005"/>
                    <a:pt x="110" y="1173"/>
                  </a:cubicBezTo>
                  <a:cubicBezTo>
                    <a:pt x="110" y="1298"/>
                    <a:pt x="207" y="1347"/>
                    <a:pt x="304" y="1347"/>
                  </a:cubicBezTo>
                  <a:cubicBezTo>
                    <a:pt x="332" y="1347"/>
                    <a:pt x="361" y="1343"/>
                    <a:pt x="387" y="1335"/>
                  </a:cubicBezTo>
                  <a:cubicBezTo>
                    <a:pt x="445" y="1485"/>
                    <a:pt x="434" y="1681"/>
                    <a:pt x="410" y="1889"/>
                  </a:cubicBezTo>
                  <a:cubicBezTo>
                    <a:pt x="357" y="2488"/>
                    <a:pt x="553" y="2868"/>
                    <a:pt x="815" y="2868"/>
                  </a:cubicBezTo>
                  <a:cubicBezTo>
                    <a:pt x="1008" y="2868"/>
                    <a:pt x="1236" y="2663"/>
                    <a:pt x="1426" y="2189"/>
                  </a:cubicBezTo>
                  <a:cubicBezTo>
                    <a:pt x="1590" y="2447"/>
                    <a:pt x="1855" y="2667"/>
                    <a:pt x="2027" y="2667"/>
                  </a:cubicBezTo>
                  <a:cubicBezTo>
                    <a:pt x="2170" y="2667"/>
                    <a:pt x="2247" y="2512"/>
                    <a:pt x="2142" y="2097"/>
                  </a:cubicBezTo>
                  <a:cubicBezTo>
                    <a:pt x="2003" y="1797"/>
                    <a:pt x="1563" y="1436"/>
                    <a:pt x="1250" y="1436"/>
                  </a:cubicBezTo>
                  <a:cubicBezTo>
                    <a:pt x="1093" y="1436"/>
                    <a:pt x="968" y="1527"/>
                    <a:pt x="930" y="1762"/>
                  </a:cubicBezTo>
                  <a:cubicBezTo>
                    <a:pt x="918" y="1531"/>
                    <a:pt x="976" y="1289"/>
                    <a:pt x="849" y="1093"/>
                  </a:cubicBezTo>
                  <a:cubicBezTo>
                    <a:pt x="1034" y="804"/>
                    <a:pt x="687" y="481"/>
                    <a:pt x="722" y="169"/>
                  </a:cubicBezTo>
                  <a:cubicBezTo>
                    <a:pt x="674" y="49"/>
                    <a:pt x="611" y="1"/>
                    <a:pt x="5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2"/>
            <p:cNvSpPr/>
            <p:nvPr/>
          </p:nvSpPr>
          <p:spPr>
            <a:xfrm>
              <a:off x="1409400" y="2378850"/>
              <a:ext cx="69850" cy="157825"/>
            </a:xfrm>
            <a:custGeom>
              <a:avLst/>
              <a:gdLst/>
              <a:ahLst/>
              <a:cxnLst/>
              <a:rect l="l" t="t" r="r" b="b"/>
              <a:pathLst>
                <a:path w="2794" h="6313" extrusionOk="0">
                  <a:moveTo>
                    <a:pt x="807" y="0"/>
                  </a:moveTo>
                  <a:cubicBezTo>
                    <a:pt x="756" y="0"/>
                    <a:pt x="700" y="21"/>
                    <a:pt x="635" y="72"/>
                  </a:cubicBezTo>
                  <a:cubicBezTo>
                    <a:pt x="405" y="326"/>
                    <a:pt x="1" y="684"/>
                    <a:pt x="231" y="1007"/>
                  </a:cubicBezTo>
                  <a:cubicBezTo>
                    <a:pt x="162" y="1191"/>
                    <a:pt x="289" y="1399"/>
                    <a:pt x="485" y="1422"/>
                  </a:cubicBezTo>
                  <a:cubicBezTo>
                    <a:pt x="485" y="1492"/>
                    <a:pt x="520" y="1538"/>
                    <a:pt x="462" y="1584"/>
                  </a:cubicBezTo>
                  <a:cubicBezTo>
                    <a:pt x="213" y="1806"/>
                    <a:pt x="430" y="2132"/>
                    <a:pt x="691" y="2132"/>
                  </a:cubicBezTo>
                  <a:cubicBezTo>
                    <a:pt x="769" y="2132"/>
                    <a:pt x="850" y="2103"/>
                    <a:pt x="924" y="2034"/>
                  </a:cubicBezTo>
                  <a:lnTo>
                    <a:pt x="924" y="2034"/>
                  </a:lnTo>
                  <a:cubicBezTo>
                    <a:pt x="889" y="2334"/>
                    <a:pt x="1039" y="2565"/>
                    <a:pt x="1351" y="2577"/>
                  </a:cubicBezTo>
                  <a:cubicBezTo>
                    <a:pt x="1432" y="2669"/>
                    <a:pt x="1397" y="2958"/>
                    <a:pt x="1409" y="3096"/>
                  </a:cubicBezTo>
                  <a:cubicBezTo>
                    <a:pt x="1448" y="3234"/>
                    <a:pt x="1663" y="3915"/>
                    <a:pt x="1911" y="3915"/>
                  </a:cubicBezTo>
                  <a:cubicBezTo>
                    <a:pt x="1955" y="3915"/>
                    <a:pt x="1999" y="3894"/>
                    <a:pt x="2044" y="3846"/>
                  </a:cubicBezTo>
                  <a:cubicBezTo>
                    <a:pt x="2078" y="3892"/>
                    <a:pt x="2090" y="3939"/>
                    <a:pt x="2136" y="3962"/>
                  </a:cubicBezTo>
                  <a:cubicBezTo>
                    <a:pt x="2067" y="4193"/>
                    <a:pt x="1905" y="4539"/>
                    <a:pt x="1847" y="4724"/>
                  </a:cubicBezTo>
                  <a:cubicBezTo>
                    <a:pt x="1835" y="4721"/>
                    <a:pt x="1822" y="4720"/>
                    <a:pt x="1809" y="4720"/>
                  </a:cubicBezTo>
                  <a:cubicBezTo>
                    <a:pt x="1653" y="4720"/>
                    <a:pt x="1533" y="4908"/>
                    <a:pt x="1640" y="5047"/>
                  </a:cubicBezTo>
                  <a:cubicBezTo>
                    <a:pt x="1755" y="5243"/>
                    <a:pt x="1674" y="5520"/>
                    <a:pt x="1836" y="5751"/>
                  </a:cubicBezTo>
                  <a:cubicBezTo>
                    <a:pt x="1590" y="6104"/>
                    <a:pt x="2002" y="6312"/>
                    <a:pt x="2323" y="6312"/>
                  </a:cubicBezTo>
                  <a:cubicBezTo>
                    <a:pt x="2589" y="6312"/>
                    <a:pt x="2794" y="6168"/>
                    <a:pt x="2505" y="5843"/>
                  </a:cubicBezTo>
                  <a:cubicBezTo>
                    <a:pt x="2425" y="5797"/>
                    <a:pt x="2378" y="5728"/>
                    <a:pt x="2321" y="5635"/>
                  </a:cubicBezTo>
                  <a:cubicBezTo>
                    <a:pt x="2390" y="5589"/>
                    <a:pt x="2425" y="5474"/>
                    <a:pt x="2378" y="5405"/>
                  </a:cubicBezTo>
                  <a:cubicBezTo>
                    <a:pt x="2032" y="4816"/>
                    <a:pt x="2482" y="4169"/>
                    <a:pt x="2679" y="3569"/>
                  </a:cubicBezTo>
                  <a:cubicBezTo>
                    <a:pt x="2712" y="3434"/>
                    <a:pt x="2615" y="3358"/>
                    <a:pt x="2506" y="3358"/>
                  </a:cubicBezTo>
                  <a:cubicBezTo>
                    <a:pt x="2429" y="3358"/>
                    <a:pt x="2345" y="3396"/>
                    <a:pt x="2298" y="3477"/>
                  </a:cubicBezTo>
                  <a:cubicBezTo>
                    <a:pt x="2240" y="3338"/>
                    <a:pt x="2182" y="3154"/>
                    <a:pt x="2021" y="3073"/>
                  </a:cubicBezTo>
                  <a:cubicBezTo>
                    <a:pt x="1963" y="2323"/>
                    <a:pt x="2021" y="2173"/>
                    <a:pt x="1570" y="1953"/>
                  </a:cubicBezTo>
                  <a:cubicBezTo>
                    <a:pt x="1513" y="1722"/>
                    <a:pt x="1628" y="1353"/>
                    <a:pt x="1340" y="1249"/>
                  </a:cubicBezTo>
                  <a:cubicBezTo>
                    <a:pt x="1514" y="922"/>
                    <a:pt x="1709" y="378"/>
                    <a:pt x="1233" y="378"/>
                  </a:cubicBezTo>
                  <a:cubicBezTo>
                    <a:pt x="1205" y="378"/>
                    <a:pt x="1176" y="380"/>
                    <a:pt x="1143" y="384"/>
                  </a:cubicBezTo>
                  <a:cubicBezTo>
                    <a:pt x="1072" y="233"/>
                    <a:pt x="974" y="0"/>
                    <a:pt x="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2"/>
            <p:cNvSpPr/>
            <p:nvPr/>
          </p:nvSpPr>
          <p:spPr>
            <a:xfrm>
              <a:off x="1425175" y="2532625"/>
              <a:ext cx="38800" cy="49550"/>
            </a:xfrm>
            <a:custGeom>
              <a:avLst/>
              <a:gdLst/>
              <a:ahLst/>
              <a:cxnLst/>
              <a:rect l="l" t="t" r="r" b="b"/>
              <a:pathLst>
                <a:path w="1552" h="1982" extrusionOk="0">
                  <a:moveTo>
                    <a:pt x="976" y="0"/>
                  </a:moveTo>
                  <a:cubicBezTo>
                    <a:pt x="799" y="0"/>
                    <a:pt x="610" y="111"/>
                    <a:pt x="697" y="292"/>
                  </a:cubicBezTo>
                  <a:cubicBezTo>
                    <a:pt x="650" y="282"/>
                    <a:pt x="610" y="278"/>
                    <a:pt x="575" y="278"/>
                  </a:cubicBezTo>
                  <a:cubicBezTo>
                    <a:pt x="0" y="278"/>
                    <a:pt x="986" y="1559"/>
                    <a:pt x="997" y="1897"/>
                  </a:cubicBezTo>
                  <a:cubicBezTo>
                    <a:pt x="1069" y="1956"/>
                    <a:pt x="1134" y="1982"/>
                    <a:pt x="1192" y="1982"/>
                  </a:cubicBezTo>
                  <a:cubicBezTo>
                    <a:pt x="1413" y="1982"/>
                    <a:pt x="1515" y="1611"/>
                    <a:pt x="1378" y="1400"/>
                  </a:cubicBezTo>
                  <a:cubicBezTo>
                    <a:pt x="1413" y="1147"/>
                    <a:pt x="1205" y="927"/>
                    <a:pt x="1240" y="673"/>
                  </a:cubicBezTo>
                  <a:lnTo>
                    <a:pt x="1240" y="673"/>
                  </a:lnTo>
                  <a:cubicBezTo>
                    <a:pt x="1254" y="677"/>
                    <a:pt x="1269" y="679"/>
                    <a:pt x="1283" y="679"/>
                  </a:cubicBezTo>
                  <a:cubicBezTo>
                    <a:pt x="1352" y="679"/>
                    <a:pt x="1421" y="638"/>
                    <a:pt x="1459" y="581"/>
                  </a:cubicBezTo>
                  <a:cubicBezTo>
                    <a:pt x="1551" y="419"/>
                    <a:pt x="1343" y="269"/>
                    <a:pt x="1228" y="188"/>
                  </a:cubicBezTo>
                  <a:cubicBezTo>
                    <a:pt x="1223" y="58"/>
                    <a:pt x="1103" y="0"/>
                    <a:pt x="9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2"/>
            <p:cNvSpPr/>
            <p:nvPr/>
          </p:nvSpPr>
          <p:spPr>
            <a:xfrm>
              <a:off x="1407100" y="2582550"/>
              <a:ext cx="50225" cy="115525"/>
            </a:xfrm>
            <a:custGeom>
              <a:avLst/>
              <a:gdLst/>
              <a:ahLst/>
              <a:cxnLst/>
              <a:rect l="l" t="t" r="r" b="b"/>
              <a:pathLst>
                <a:path w="2009" h="4621" extrusionOk="0">
                  <a:moveTo>
                    <a:pt x="1423" y="1"/>
                  </a:moveTo>
                  <a:cubicBezTo>
                    <a:pt x="1243" y="1"/>
                    <a:pt x="1306" y="464"/>
                    <a:pt x="1432" y="662"/>
                  </a:cubicBezTo>
                  <a:cubicBezTo>
                    <a:pt x="1120" y="950"/>
                    <a:pt x="1212" y="1677"/>
                    <a:pt x="843" y="1758"/>
                  </a:cubicBezTo>
                  <a:cubicBezTo>
                    <a:pt x="506" y="1811"/>
                    <a:pt x="601" y="2304"/>
                    <a:pt x="882" y="2304"/>
                  </a:cubicBezTo>
                  <a:cubicBezTo>
                    <a:pt x="910" y="2304"/>
                    <a:pt x="939" y="2299"/>
                    <a:pt x="970" y="2289"/>
                  </a:cubicBezTo>
                  <a:lnTo>
                    <a:pt x="970" y="2289"/>
                  </a:lnTo>
                  <a:cubicBezTo>
                    <a:pt x="901" y="2566"/>
                    <a:pt x="820" y="2843"/>
                    <a:pt x="808" y="3132"/>
                  </a:cubicBezTo>
                  <a:cubicBezTo>
                    <a:pt x="790" y="3128"/>
                    <a:pt x="773" y="3126"/>
                    <a:pt x="757" y="3126"/>
                  </a:cubicBezTo>
                  <a:cubicBezTo>
                    <a:pt x="457" y="3126"/>
                    <a:pt x="514" y="3710"/>
                    <a:pt x="416" y="3940"/>
                  </a:cubicBezTo>
                  <a:cubicBezTo>
                    <a:pt x="416" y="3750"/>
                    <a:pt x="309" y="3394"/>
                    <a:pt x="172" y="3394"/>
                  </a:cubicBezTo>
                  <a:cubicBezTo>
                    <a:pt x="118" y="3394"/>
                    <a:pt x="59" y="3449"/>
                    <a:pt x="0" y="3593"/>
                  </a:cubicBezTo>
                  <a:cubicBezTo>
                    <a:pt x="104" y="3905"/>
                    <a:pt x="0" y="4505"/>
                    <a:pt x="323" y="4621"/>
                  </a:cubicBezTo>
                  <a:cubicBezTo>
                    <a:pt x="474" y="4621"/>
                    <a:pt x="520" y="4424"/>
                    <a:pt x="474" y="4298"/>
                  </a:cubicBezTo>
                  <a:lnTo>
                    <a:pt x="474" y="4298"/>
                  </a:lnTo>
                  <a:cubicBezTo>
                    <a:pt x="508" y="4332"/>
                    <a:pt x="554" y="4344"/>
                    <a:pt x="601" y="4344"/>
                  </a:cubicBezTo>
                  <a:cubicBezTo>
                    <a:pt x="924" y="4274"/>
                    <a:pt x="843" y="3755"/>
                    <a:pt x="924" y="3490"/>
                  </a:cubicBezTo>
                  <a:cubicBezTo>
                    <a:pt x="960" y="3513"/>
                    <a:pt x="998" y="3524"/>
                    <a:pt x="1035" y="3524"/>
                  </a:cubicBezTo>
                  <a:cubicBezTo>
                    <a:pt x="1142" y="3524"/>
                    <a:pt x="1241" y="3436"/>
                    <a:pt x="1258" y="3316"/>
                  </a:cubicBezTo>
                  <a:cubicBezTo>
                    <a:pt x="1582" y="2797"/>
                    <a:pt x="1605" y="2058"/>
                    <a:pt x="1720" y="1458"/>
                  </a:cubicBezTo>
                  <a:cubicBezTo>
                    <a:pt x="2009" y="1008"/>
                    <a:pt x="1789" y="592"/>
                    <a:pt x="1639" y="131"/>
                  </a:cubicBezTo>
                  <a:cubicBezTo>
                    <a:pt x="1545" y="38"/>
                    <a:pt x="1474" y="1"/>
                    <a:pt x="1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2"/>
            <p:cNvSpPr/>
            <p:nvPr/>
          </p:nvSpPr>
          <p:spPr>
            <a:xfrm>
              <a:off x="1385325" y="2671050"/>
              <a:ext cx="15175" cy="9625"/>
            </a:xfrm>
            <a:custGeom>
              <a:avLst/>
              <a:gdLst/>
              <a:ahLst/>
              <a:cxnLst/>
              <a:rect l="l" t="t" r="r" b="b"/>
              <a:pathLst>
                <a:path w="607" h="385" extrusionOk="0">
                  <a:moveTo>
                    <a:pt x="273" y="1"/>
                  </a:moveTo>
                  <a:cubicBezTo>
                    <a:pt x="146" y="1"/>
                    <a:pt x="29" y="50"/>
                    <a:pt x="29" y="169"/>
                  </a:cubicBezTo>
                  <a:cubicBezTo>
                    <a:pt x="1" y="320"/>
                    <a:pt x="141" y="384"/>
                    <a:pt x="287" y="384"/>
                  </a:cubicBezTo>
                  <a:cubicBezTo>
                    <a:pt x="443" y="384"/>
                    <a:pt x="607" y="311"/>
                    <a:pt x="583" y="192"/>
                  </a:cubicBezTo>
                  <a:cubicBezTo>
                    <a:pt x="602" y="77"/>
                    <a:pt x="430" y="1"/>
                    <a:pt x="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2"/>
            <p:cNvSpPr/>
            <p:nvPr/>
          </p:nvSpPr>
          <p:spPr>
            <a:xfrm>
              <a:off x="1349950" y="2737750"/>
              <a:ext cx="26900" cy="52675"/>
            </a:xfrm>
            <a:custGeom>
              <a:avLst/>
              <a:gdLst/>
              <a:ahLst/>
              <a:cxnLst/>
              <a:rect l="l" t="t" r="r" b="b"/>
              <a:pathLst>
                <a:path w="1076" h="2107" extrusionOk="0">
                  <a:moveTo>
                    <a:pt x="766" y="0"/>
                  </a:moveTo>
                  <a:cubicBezTo>
                    <a:pt x="706" y="0"/>
                    <a:pt x="646" y="25"/>
                    <a:pt x="601" y="86"/>
                  </a:cubicBezTo>
                  <a:cubicBezTo>
                    <a:pt x="486" y="236"/>
                    <a:pt x="486" y="387"/>
                    <a:pt x="474" y="548"/>
                  </a:cubicBezTo>
                  <a:cubicBezTo>
                    <a:pt x="1" y="698"/>
                    <a:pt x="520" y="1472"/>
                    <a:pt x="197" y="1772"/>
                  </a:cubicBezTo>
                  <a:cubicBezTo>
                    <a:pt x="85" y="1894"/>
                    <a:pt x="198" y="2107"/>
                    <a:pt x="353" y="2107"/>
                  </a:cubicBezTo>
                  <a:cubicBezTo>
                    <a:pt x="374" y="2107"/>
                    <a:pt x="395" y="2103"/>
                    <a:pt x="416" y="2095"/>
                  </a:cubicBezTo>
                  <a:cubicBezTo>
                    <a:pt x="867" y="1968"/>
                    <a:pt x="809" y="1333"/>
                    <a:pt x="763" y="975"/>
                  </a:cubicBezTo>
                  <a:cubicBezTo>
                    <a:pt x="936" y="779"/>
                    <a:pt x="843" y="525"/>
                    <a:pt x="959" y="329"/>
                  </a:cubicBezTo>
                  <a:cubicBezTo>
                    <a:pt x="1076" y="170"/>
                    <a:pt x="922" y="0"/>
                    <a:pt x="7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2"/>
            <p:cNvSpPr/>
            <p:nvPr/>
          </p:nvSpPr>
          <p:spPr>
            <a:xfrm>
              <a:off x="1379100" y="2761600"/>
              <a:ext cx="21675" cy="47000"/>
            </a:xfrm>
            <a:custGeom>
              <a:avLst/>
              <a:gdLst/>
              <a:ahLst/>
              <a:cxnLst/>
              <a:rect l="l" t="t" r="r" b="b"/>
              <a:pathLst>
                <a:path w="867" h="1880" extrusionOk="0">
                  <a:moveTo>
                    <a:pt x="466" y="0"/>
                  </a:moveTo>
                  <a:cubicBezTo>
                    <a:pt x="332" y="0"/>
                    <a:pt x="202" y="103"/>
                    <a:pt x="220" y="252"/>
                  </a:cubicBezTo>
                  <a:cubicBezTo>
                    <a:pt x="278" y="691"/>
                    <a:pt x="1" y="1072"/>
                    <a:pt x="105" y="1476"/>
                  </a:cubicBezTo>
                  <a:cubicBezTo>
                    <a:pt x="58" y="1649"/>
                    <a:pt x="81" y="1856"/>
                    <a:pt x="289" y="1880"/>
                  </a:cubicBezTo>
                  <a:cubicBezTo>
                    <a:pt x="866" y="1799"/>
                    <a:pt x="428" y="1095"/>
                    <a:pt x="624" y="725"/>
                  </a:cubicBezTo>
                  <a:cubicBezTo>
                    <a:pt x="647" y="529"/>
                    <a:pt x="809" y="194"/>
                    <a:pt x="589" y="33"/>
                  </a:cubicBezTo>
                  <a:cubicBezTo>
                    <a:pt x="551" y="11"/>
                    <a:pt x="508" y="0"/>
                    <a:pt x="4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2"/>
            <p:cNvSpPr/>
            <p:nvPr/>
          </p:nvSpPr>
          <p:spPr>
            <a:xfrm>
              <a:off x="1390925" y="2804500"/>
              <a:ext cx="22550" cy="74225"/>
            </a:xfrm>
            <a:custGeom>
              <a:avLst/>
              <a:gdLst/>
              <a:ahLst/>
              <a:cxnLst/>
              <a:rect l="l" t="t" r="r" b="b"/>
              <a:pathLst>
                <a:path w="902" h="2969" extrusionOk="0">
                  <a:moveTo>
                    <a:pt x="526" y="0"/>
                  </a:moveTo>
                  <a:cubicBezTo>
                    <a:pt x="127" y="0"/>
                    <a:pt x="388" y="986"/>
                    <a:pt x="347" y="1295"/>
                  </a:cubicBezTo>
                  <a:cubicBezTo>
                    <a:pt x="1" y="1606"/>
                    <a:pt x="382" y="2264"/>
                    <a:pt x="93" y="2680"/>
                  </a:cubicBezTo>
                  <a:cubicBezTo>
                    <a:pt x="36" y="2807"/>
                    <a:pt x="128" y="2968"/>
                    <a:pt x="278" y="2968"/>
                  </a:cubicBezTo>
                  <a:cubicBezTo>
                    <a:pt x="763" y="2761"/>
                    <a:pt x="647" y="2057"/>
                    <a:pt x="636" y="1664"/>
                  </a:cubicBezTo>
                  <a:cubicBezTo>
                    <a:pt x="693" y="1653"/>
                    <a:pt x="740" y="1595"/>
                    <a:pt x="751" y="1514"/>
                  </a:cubicBezTo>
                  <a:cubicBezTo>
                    <a:pt x="740" y="1029"/>
                    <a:pt x="901" y="487"/>
                    <a:pt x="705" y="48"/>
                  </a:cubicBezTo>
                  <a:cubicBezTo>
                    <a:pt x="634" y="15"/>
                    <a:pt x="575" y="0"/>
                    <a:pt x="5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2"/>
            <p:cNvSpPr/>
            <p:nvPr/>
          </p:nvSpPr>
          <p:spPr>
            <a:xfrm>
              <a:off x="1401900" y="2575525"/>
              <a:ext cx="27150" cy="52150"/>
            </a:xfrm>
            <a:custGeom>
              <a:avLst/>
              <a:gdLst/>
              <a:ahLst/>
              <a:cxnLst/>
              <a:rect l="l" t="t" r="r" b="b"/>
              <a:pathLst>
                <a:path w="1086" h="2086" extrusionOk="0">
                  <a:moveTo>
                    <a:pt x="264" y="1"/>
                  </a:moveTo>
                  <a:cubicBezTo>
                    <a:pt x="204" y="1"/>
                    <a:pt x="132" y="50"/>
                    <a:pt x="47" y="169"/>
                  </a:cubicBezTo>
                  <a:cubicBezTo>
                    <a:pt x="93" y="608"/>
                    <a:pt x="1" y="1104"/>
                    <a:pt x="104" y="1497"/>
                  </a:cubicBezTo>
                  <a:cubicBezTo>
                    <a:pt x="138" y="1530"/>
                    <a:pt x="183" y="1548"/>
                    <a:pt x="227" y="1548"/>
                  </a:cubicBezTo>
                  <a:cubicBezTo>
                    <a:pt x="258" y="1548"/>
                    <a:pt x="288" y="1539"/>
                    <a:pt x="312" y="1520"/>
                  </a:cubicBezTo>
                  <a:cubicBezTo>
                    <a:pt x="451" y="1647"/>
                    <a:pt x="416" y="2085"/>
                    <a:pt x="670" y="2085"/>
                  </a:cubicBezTo>
                  <a:cubicBezTo>
                    <a:pt x="1086" y="1993"/>
                    <a:pt x="728" y="1289"/>
                    <a:pt x="497" y="1127"/>
                  </a:cubicBezTo>
                  <a:cubicBezTo>
                    <a:pt x="553" y="848"/>
                    <a:pt x="511" y="1"/>
                    <a:pt x="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2"/>
            <p:cNvSpPr/>
            <p:nvPr/>
          </p:nvSpPr>
          <p:spPr>
            <a:xfrm>
              <a:off x="1390225" y="2518425"/>
              <a:ext cx="29000" cy="35500"/>
            </a:xfrm>
            <a:custGeom>
              <a:avLst/>
              <a:gdLst/>
              <a:ahLst/>
              <a:cxnLst/>
              <a:rect l="l" t="t" r="r" b="b"/>
              <a:pathLst>
                <a:path w="1160" h="1420" extrusionOk="0">
                  <a:moveTo>
                    <a:pt x="246" y="0"/>
                  </a:moveTo>
                  <a:cubicBezTo>
                    <a:pt x="0" y="0"/>
                    <a:pt x="71" y="720"/>
                    <a:pt x="421" y="849"/>
                  </a:cubicBezTo>
                  <a:cubicBezTo>
                    <a:pt x="548" y="976"/>
                    <a:pt x="548" y="1207"/>
                    <a:pt x="710" y="1357"/>
                  </a:cubicBezTo>
                  <a:cubicBezTo>
                    <a:pt x="751" y="1401"/>
                    <a:pt x="800" y="1419"/>
                    <a:pt x="849" y="1419"/>
                  </a:cubicBezTo>
                  <a:cubicBezTo>
                    <a:pt x="1005" y="1419"/>
                    <a:pt x="1159" y="1229"/>
                    <a:pt x="1045" y="1080"/>
                  </a:cubicBezTo>
                  <a:cubicBezTo>
                    <a:pt x="1045" y="676"/>
                    <a:pt x="675" y="468"/>
                    <a:pt x="491" y="156"/>
                  </a:cubicBezTo>
                  <a:cubicBezTo>
                    <a:pt x="389" y="45"/>
                    <a:pt x="307"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2"/>
            <p:cNvSpPr/>
            <p:nvPr/>
          </p:nvSpPr>
          <p:spPr>
            <a:xfrm>
              <a:off x="1377375" y="2446775"/>
              <a:ext cx="36700" cy="85475"/>
            </a:xfrm>
            <a:custGeom>
              <a:avLst/>
              <a:gdLst/>
              <a:ahLst/>
              <a:cxnLst/>
              <a:rect l="l" t="t" r="r" b="b"/>
              <a:pathLst>
                <a:path w="1468" h="3419" extrusionOk="0">
                  <a:moveTo>
                    <a:pt x="424" y="1"/>
                  </a:moveTo>
                  <a:cubicBezTo>
                    <a:pt x="378" y="1"/>
                    <a:pt x="333" y="11"/>
                    <a:pt x="289" y="33"/>
                  </a:cubicBezTo>
                  <a:cubicBezTo>
                    <a:pt x="185" y="148"/>
                    <a:pt x="0" y="598"/>
                    <a:pt x="266" y="668"/>
                  </a:cubicBezTo>
                  <a:cubicBezTo>
                    <a:pt x="347" y="829"/>
                    <a:pt x="439" y="991"/>
                    <a:pt x="485" y="1129"/>
                  </a:cubicBezTo>
                  <a:cubicBezTo>
                    <a:pt x="358" y="1418"/>
                    <a:pt x="208" y="1856"/>
                    <a:pt x="474" y="2099"/>
                  </a:cubicBezTo>
                  <a:cubicBezTo>
                    <a:pt x="427" y="2122"/>
                    <a:pt x="381" y="2168"/>
                    <a:pt x="358" y="2214"/>
                  </a:cubicBezTo>
                  <a:cubicBezTo>
                    <a:pt x="70" y="2330"/>
                    <a:pt x="162" y="2722"/>
                    <a:pt x="127" y="2965"/>
                  </a:cubicBezTo>
                  <a:cubicBezTo>
                    <a:pt x="35" y="3022"/>
                    <a:pt x="70" y="3149"/>
                    <a:pt x="70" y="3230"/>
                  </a:cubicBezTo>
                  <a:cubicBezTo>
                    <a:pt x="138" y="3364"/>
                    <a:pt x="200" y="3418"/>
                    <a:pt x="254" y="3418"/>
                  </a:cubicBezTo>
                  <a:cubicBezTo>
                    <a:pt x="438" y="3418"/>
                    <a:pt x="535" y="2803"/>
                    <a:pt x="508" y="2607"/>
                  </a:cubicBezTo>
                  <a:lnTo>
                    <a:pt x="508" y="2607"/>
                  </a:lnTo>
                  <a:cubicBezTo>
                    <a:pt x="512" y="2607"/>
                    <a:pt x="516" y="2607"/>
                    <a:pt x="520" y="2607"/>
                  </a:cubicBezTo>
                  <a:cubicBezTo>
                    <a:pt x="1111" y="2607"/>
                    <a:pt x="1258" y="1773"/>
                    <a:pt x="1132" y="1337"/>
                  </a:cubicBezTo>
                  <a:cubicBezTo>
                    <a:pt x="1468" y="1032"/>
                    <a:pt x="896" y="1"/>
                    <a:pt x="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2"/>
            <p:cNvSpPr/>
            <p:nvPr/>
          </p:nvSpPr>
          <p:spPr>
            <a:xfrm>
              <a:off x="1353425" y="2370400"/>
              <a:ext cx="54275" cy="85275"/>
            </a:xfrm>
            <a:custGeom>
              <a:avLst/>
              <a:gdLst/>
              <a:ahLst/>
              <a:cxnLst/>
              <a:rect l="l" t="t" r="r" b="b"/>
              <a:pathLst>
                <a:path w="2171" h="3411" extrusionOk="0">
                  <a:moveTo>
                    <a:pt x="897" y="1"/>
                  </a:moveTo>
                  <a:cubicBezTo>
                    <a:pt x="715" y="1"/>
                    <a:pt x="634" y="260"/>
                    <a:pt x="624" y="421"/>
                  </a:cubicBezTo>
                  <a:cubicBezTo>
                    <a:pt x="552" y="385"/>
                    <a:pt x="493" y="369"/>
                    <a:pt x="444" y="369"/>
                  </a:cubicBezTo>
                  <a:cubicBezTo>
                    <a:pt x="168" y="369"/>
                    <a:pt x="220" y="879"/>
                    <a:pt x="289" y="1114"/>
                  </a:cubicBezTo>
                  <a:cubicBezTo>
                    <a:pt x="0" y="1529"/>
                    <a:pt x="127" y="2049"/>
                    <a:pt x="474" y="2384"/>
                  </a:cubicBezTo>
                  <a:cubicBezTo>
                    <a:pt x="508" y="2661"/>
                    <a:pt x="497" y="3376"/>
                    <a:pt x="924" y="3411"/>
                  </a:cubicBezTo>
                  <a:cubicBezTo>
                    <a:pt x="1397" y="3203"/>
                    <a:pt x="1178" y="2407"/>
                    <a:pt x="1201" y="2026"/>
                  </a:cubicBezTo>
                  <a:lnTo>
                    <a:pt x="1201" y="2026"/>
                  </a:lnTo>
                  <a:cubicBezTo>
                    <a:pt x="1466" y="2164"/>
                    <a:pt x="1605" y="2349"/>
                    <a:pt x="1651" y="2638"/>
                  </a:cubicBezTo>
                  <a:cubicBezTo>
                    <a:pt x="1667" y="2782"/>
                    <a:pt x="1779" y="2847"/>
                    <a:pt x="1893" y="2847"/>
                  </a:cubicBezTo>
                  <a:cubicBezTo>
                    <a:pt x="2025" y="2847"/>
                    <a:pt x="2160" y="2758"/>
                    <a:pt x="2147" y="2603"/>
                  </a:cubicBezTo>
                  <a:cubicBezTo>
                    <a:pt x="2170" y="1887"/>
                    <a:pt x="1663" y="1622"/>
                    <a:pt x="1189" y="1391"/>
                  </a:cubicBezTo>
                  <a:cubicBezTo>
                    <a:pt x="981" y="906"/>
                    <a:pt x="1593" y="306"/>
                    <a:pt x="981" y="17"/>
                  </a:cubicBezTo>
                  <a:cubicBezTo>
                    <a:pt x="951" y="6"/>
                    <a:pt x="923" y="1"/>
                    <a:pt x="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2"/>
            <p:cNvSpPr/>
            <p:nvPr/>
          </p:nvSpPr>
          <p:spPr>
            <a:xfrm>
              <a:off x="1261800" y="2428000"/>
              <a:ext cx="47775" cy="32600"/>
            </a:xfrm>
            <a:custGeom>
              <a:avLst/>
              <a:gdLst/>
              <a:ahLst/>
              <a:cxnLst/>
              <a:rect l="l" t="t" r="r" b="b"/>
              <a:pathLst>
                <a:path w="1911" h="1304" extrusionOk="0">
                  <a:moveTo>
                    <a:pt x="1672" y="0"/>
                  </a:moveTo>
                  <a:cubicBezTo>
                    <a:pt x="1413" y="0"/>
                    <a:pt x="1011" y="364"/>
                    <a:pt x="803" y="426"/>
                  </a:cubicBezTo>
                  <a:cubicBezTo>
                    <a:pt x="364" y="426"/>
                    <a:pt x="99" y="599"/>
                    <a:pt x="41" y="945"/>
                  </a:cubicBezTo>
                  <a:cubicBezTo>
                    <a:pt x="0" y="1162"/>
                    <a:pt x="191" y="1304"/>
                    <a:pt x="369" y="1304"/>
                  </a:cubicBezTo>
                  <a:cubicBezTo>
                    <a:pt x="494" y="1304"/>
                    <a:pt x="613" y="1234"/>
                    <a:pt x="641" y="1072"/>
                  </a:cubicBezTo>
                  <a:cubicBezTo>
                    <a:pt x="607" y="1015"/>
                    <a:pt x="907" y="1015"/>
                    <a:pt x="1011" y="1003"/>
                  </a:cubicBezTo>
                  <a:cubicBezTo>
                    <a:pt x="1089" y="1062"/>
                    <a:pt x="1173" y="1088"/>
                    <a:pt x="1256" y="1088"/>
                  </a:cubicBezTo>
                  <a:cubicBezTo>
                    <a:pt x="1566" y="1088"/>
                    <a:pt x="1875" y="729"/>
                    <a:pt x="1911" y="357"/>
                  </a:cubicBezTo>
                  <a:cubicBezTo>
                    <a:pt x="1895" y="91"/>
                    <a:pt x="1802" y="0"/>
                    <a:pt x="1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2"/>
            <p:cNvSpPr/>
            <p:nvPr/>
          </p:nvSpPr>
          <p:spPr>
            <a:xfrm>
              <a:off x="1302625" y="2457925"/>
              <a:ext cx="72750" cy="96100"/>
            </a:xfrm>
            <a:custGeom>
              <a:avLst/>
              <a:gdLst/>
              <a:ahLst/>
              <a:cxnLst/>
              <a:rect l="l" t="t" r="r" b="b"/>
              <a:pathLst>
                <a:path w="2910" h="3844" extrusionOk="0">
                  <a:moveTo>
                    <a:pt x="1422" y="1"/>
                  </a:moveTo>
                  <a:cubicBezTo>
                    <a:pt x="1377" y="1"/>
                    <a:pt x="1327" y="12"/>
                    <a:pt x="1271" y="37"/>
                  </a:cubicBezTo>
                  <a:cubicBezTo>
                    <a:pt x="878" y="268"/>
                    <a:pt x="797" y="753"/>
                    <a:pt x="647" y="1145"/>
                  </a:cubicBezTo>
                  <a:cubicBezTo>
                    <a:pt x="578" y="891"/>
                    <a:pt x="451" y="660"/>
                    <a:pt x="220" y="637"/>
                  </a:cubicBezTo>
                  <a:cubicBezTo>
                    <a:pt x="1" y="718"/>
                    <a:pt x="105" y="960"/>
                    <a:pt x="162" y="1099"/>
                  </a:cubicBezTo>
                  <a:cubicBezTo>
                    <a:pt x="262" y="1298"/>
                    <a:pt x="348" y="2025"/>
                    <a:pt x="559" y="2025"/>
                  </a:cubicBezTo>
                  <a:cubicBezTo>
                    <a:pt x="617" y="2025"/>
                    <a:pt x="684" y="1971"/>
                    <a:pt x="763" y="1838"/>
                  </a:cubicBezTo>
                  <a:cubicBezTo>
                    <a:pt x="751" y="1664"/>
                    <a:pt x="717" y="1422"/>
                    <a:pt x="659" y="1203"/>
                  </a:cubicBezTo>
                  <a:lnTo>
                    <a:pt x="659" y="1203"/>
                  </a:lnTo>
                  <a:cubicBezTo>
                    <a:pt x="697" y="1289"/>
                    <a:pt x="781" y="1325"/>
                    <a:pt x="871" y="1325"/>
                  </a:cubicBezTo>
                  <a:cubicBezTo>
                    <a:pt x="999" y="1325"/>
                    <a:pt x="1138" y="1253"/>
                    <a:pt x="1178" y="1145"/>
                  </a:cubicBezTo>
                  <a:cubicBezTo>
                    <a:pt x="1201" y="1260"/>
                    <a:pt x="1213" y="1387"/>
                    <a:pt x="1224" y="1526"/>
                  </a:cubicBezTo>
                  <a:cubicBezTo>
                    <a:pt x="1086" y="1549"/>
                    <a:pt x="1086" y="1711"/>
                    <a:pt x="1120" y="1814"/>
                  </a:cubicBezTo>
                  <a:cubicBezTo>
                    <a:pt x="1086" y="1884"/>
                    <a:pt x="1109" y="1965"/>
                    <a:pt x="1178" y="2011"/>
                  </a:cubicBezTo>
                  <a:cubicBezTo>
                    <a:pt x="1213" y="2103"/>
                    <a:pt x="1224" y="2242"/>
                    <a:pt x="1213" y="2311"/>
                  </a:cubicBezTo>
                  <a:cubicBezTo>
                    <a:pt x="1040" y="2311"/>
                    <a:pt x="936" y="2415"/>
                    <a:pt x="901" y="2588"/>
                  </a:cubicBezTo>
                  <a:cubicBezTo>
                    <a:pt x="878" y="2747"/>
                    <a:pt x="996" y="2842"/>
                    <a:pt x="1124" y="2842"/>
                  </a:cubicBezTo>
                  <a:cubicBezTo>
                    <a:pt x="1191" y="2842"/>
                    <a:pt x="1261" y="2816"/>
                    <a:pt x="1317" y="2761"/>
                  </a:cubicBezTo>
                  <a:lnTo>
                    <a:pt x="1317" y="2761"/>
                  </a:lnTo>
                  <a:cubicBezTo>
                    <a:pt x="1302" y="2937"/>
                    <a:pt x="1441" y="3094"/>
                    <a:pt x="1562" y="3094"/>
                  </a:cubicBezTo>
                  <a:cubicBezTo>
                    <a:pt x="1632" y="3094"/>
                    <a:pt x="1695" y="3042"/>
                    <a:pt x="1721" y="2911"/>
                  </a:cubicBezTo>
                  <a:cubicBezTo>
                    <a:pt x="1768" y="3005"/>
                    <a:pt x="1873" y="3104"/>
                    <a:pt x="1979" y="3104"/>
                  </a:cubicBezTo>
                  <a:cubicBezTo>
                    <a:pt x="2030" y="3104"/>
                    <a:pt x="2080" y="3082"/>
                    <a:pt x="2125" y="3026"/>
                  </a:cubicBezTo>
                  <a:cubicBezTo>
                    <a:pt x="2298" y="3176"/>
                    <a:pt x="2252" y="3511"/>
                    <a:pt x="2448" y="3661"/>
                  </a:cubicBezTo>
                  <a:cubicBezTo>
                    <a:pt x="2470" y="3783"/>
                    <a:pt x="2574" y="3843"/>
                    <a:pt x="2675" y="3843"/>
                  </a:cubicBezTo>
                  <a:cubicBezTo>
                    <a:pt x="2785" y="3843"/>
                    <a:pt x="2893" y="3771"/>
                    <a:pt x="2887" y="3627"/>
                  </a:cubicBezTo>
                  <a:cubicBezTo>
                    <a:pt x="2852" y="3500"/>
                    <a:pt x="2910" y="3107"/>
                    <a:pt x="2760" y="3050"/>
                  </a:cubicBezTo>
                  <a:cubicBezTo>
                    <a:pt x="2768" y="2878"/>
                    <a:pt x="2548" y="2472"/>
                    <a:pt x="2368" y="2472"/>
                  </a:cubicBezTo>
                  <a:cubicBezTo>
                    <a:pt x="2305" y="2472"/>
                    <a:pt x="2247" y="2521"/>
                    <a:pt x="2206" y="2646"/>
                  </a:cubicBezTo>
                  <a:cubicBezTo>
                    <a:pt x="2177" y="2622"/>
                    <a:pt x="2142" y="2611"/>
                    <a:pt x="2107" y="2611"/>
                  </a:cubicBezTo>
                  <a:cubicBezTo>
                    <a:pt x="2073" y="2611"/>
                    <a:pt x="2038" y="2622"/>
                    <a:pt x="2009" y="2646"/>
                  </a:cubicBezTo>
                  <a:cubicBezTo>
                    <a:pt x="1938" y="2574"/>
                    <a:pt x="1832" y="2343"/>
                    <a:pt x="1681" y="2343"/>
                  </a:cubicBezTo>
                  <a:cubicBezTo>
                    <a:pt x="1661" y="2343"/>
                    <a:pt x="1639" y="2347"/>
                    <a:pt x="1617" y="2357"/>
                  </a:cubicBezTo>
                  <a:cubicBezTo>
                    <a:pt x="1605" y="1780"/>
                    <a:pt x="1617" y="1180"/>
                    <a:pt x="1432" y="602"/>
                  </a:cubicBezTo>
                  <a:cubicBezTo>
                    <a:pt x="1752" y="453"/>
                    <a:pt x="1708"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2"/>
            <p:cNvSpPr/>
            <p:nvPr/>
          </p:nvSpPr>
          <p:spPr>
            <a:xfrm>
              <a:off x="1309675" y="2586850"/>
              <a:ext cx="54675" cy="108625"/>
            </a:xfrm>
            <a:custGeom>
              <a:avLst/>
              <a:gdLst/>
              <a:ahLst/>
              <a:cxnLst/>
              <a:rect l="l" t="t" r="r" b="b"/>
              <a:pathLst>
                <a:path w="2187" h="4345" extrusionOk="0">
                  <a:moveTo>
                    <a:pt x="382" y="0"/>
                  </a:moveTo>
                  <a:cubicBezTo>
                    <a:pt x="0" y="0"/>
                    <a:pt x="50" y="1502"/>
                    <a:pt x="383" y="1502"/>
                  </a:cubicBezTo>
                  <a:cubicBezTo>
                    <a:pt x="456" y="1502"/>
                    <a:pt x="543" y="1429"/>
                    <a:pt x="642" y="1251"/>
                  </a:cubicBezTo>
                  <a:cubicBezTo>
                    <a:pt x="677" y="1298"/>
                    <a:pt x="758" y="1309"/>
                    <a:pt x="815" y="1332"/>
                  </a:cubicBezTo>
                  <a:cubicBezTo>
                    <a:pt x="815" y="1504"/>
                    <a:pt x="967" y="1604"/>
                    <a:pt x="1113" y="1604"/>
                  </a:cubicBezTo>
                  <a:cubicBezTo>
                    <a:pt x="1223" y="1604"/>
                    <a:pt x="1330" y="1548"/>
                    <a:pt x="1369" y="1425"/>
                  </a:cubicBezTo>
                  <a:cubicBezTo>
                    <a:pt x="1404" y="1644"/>
                    <a:pt x="1416" y="1875"/>
                    <a:pt x="1462" y="2106"/>
                  </a:cubicBezTo>
                  <a:cubicBezTo>
                    <a:pt x="1369" y="2140"/>
                    <a:pt x="1312" y="2209"/>
                    <a:pt x="1300" y="2290"/>
                  </a:cubicBezTo>
                  <a:cubicBezTo>
                    <a:pt x="1289" y="2313"/>
                    <a:pt x="1277" y="2313"/>
                    <a:pt x="1254" y="2325"/>
                  </a:cubicBezTo>
                  <a:cubicBezTo>
                    <a:pt x="1242" y="2313"/>
                    <a:pt x="1219" y="2279"/>
                    <a:pt x="1185" y="2267"/>
                  </a:cubicBezTo>
                  <a:cubicBezTo>
                    <a:pt x="1178" y="1995"/>
                    <a:pt x="933" y="1831"/>
                    <a:pt x="767" y="1831"/>
                  </a:cubicBezTo>
                  <a:cubicBezTo>
                    <a:pt x="631" y="1831"/>
                    <a:pt x="549" y="1942"/>
                    <a:pt x="700" y="2198"/>
                  </a:cubicBezTo>
                  <a:cubicBezTo>
                    <a:pt x="769" y="2290"/>
                    <a:pt x="792" y="2544"/>
                    <a:pt x="850" y="2671"/>
                  </a:cubicBezTo>
                  <a:cubicBezTo>
                    <a:pt x="238" y="2902"/>
                    <a:pt x="446" y="2890"/>
                    <a:pt x="504" y="3421"/>
                  </a:cubicBezTo>
                  <a:cubicBezTo>
                    <a:pt x="238" y="3837"/>
                    <a:pt x="954" y="3849"/>
                    <a:pt x="1185" y="4022"/>
                  </a:cubicBezTo>
                  <a:cubicBezTo>
                    <a:pt x="1127" y="4172"/>
                    <a:pt x="1219" y="4345"/>
                    <a:pt x="1369" y="4345"/>
                  </a:cubicBezTo>
                  <a:cubicBezTo>
                    <a:pt x="1612" y="4333"/>
                    <a:pt x="1589" y="4114"/>
                    <a:pt x="1704" y="3987"/>
                  </a:cubicBezTo>
                  <a:cubicBezTo>
                    <a:pt x="1718" y="3988"/>
                    <a:pt x="1731" y="3988"/>
                    <a:pt x="1744" y="3988"/>
                  </a:cubicBezTo>
                  <a:cubicBezTo>
                    <a:pt x="2186" y="3988"/>
                    <a:pt x="2142" y="3424"/>
                    <a:pt x="2097" y="3133"/>
                  </a:cubicBezTo>
                  <a:cubicBezTo>
                    <a:pt x="2062" y="2947"/>
                    <a:pt x="1957" y="2872"/>
                    <a:pt x="1845" y="2872"/>
                  </a:cubicBezTo>
                  <a:cubicBezTo>
                    <a:pt x="1659" y="2872"/>
                    <a:pt x="1456" y="3085"/>
                    <a:pt x="1543" y="3352"/>
                  </a:cubicBezTo>
                  <a:cubicBezTo>
                    <a:pt x="1450" y="3364"/>
                    <a:pt x="1346" y="3410"/>
                    <a:pt x="1335" y="3525"/>
                  </a:cubicBezTo>
                  <a:cubicBezTo>
                    <a:pt x="1185" y="3433"/>
                    <a:pt x="1012" y="3364"/>
                    <a:pt x="850" y="3352"/>
                  </a:cubicBezTo>
                  <a:lnTo>
                    <a:pt x="850" y="3248"/>
                  </a:lnTo>
                  <a:cubicBezTo>
                    <a:pt x="1219" y="3191"/>
                    <a:pt x="1393" y="2775"/>
                    <a:pt x="1693" y="2717"/>
                  </a:cubicBezTo>
                  <a:cubicBezTo>
                    <a:pt x="1924" y="2694"/>
                    <a:pt x="2027" y="2383"/>
                    <a:pt x="1854" y="2233"/>
                  </a:cubicBezTo>
                  <a:cubicBezTo>
                    <a:pt x="1898" y="1869"/>
                    <a:pt x="2079" y="643"/>
                    <a:pt x="1463" y="643"/>
                  </a:cubicBezTo>
                  <a:cubicBezTo>
                    <a:pt x="1434" y="643"/>
                    <a:pt x="1402" y="645"/>
                    <a:pt x="1369" y="651"/>
                  </a:cubicBezTo>
                  <a:cubicBezTo>
                    <a:pt x="1334" y="510"/>
                    <a:pt x="1137" y="309"/>
                    <a:pt x="949" y="309"/>
                  </a:cubicBezTo>
                  <a:cubicBezTo>
                    <a:pt x="890" y="309"/>
                    <a:pt x="833" y="328"/>
                    <a:pt x="781" y="374"/>
                  </a:cubicBezTo>
                  <a:cubicBezTo>
                    <a:pt x="616" y="106"/>
                    <a:pt x="484" y="0"/>
                    <a:pt x="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2"/>
            <p:cNvSpPr/>
            <p:nvPr/>
          </p:nvSpPr>
          <p:spPr>
            <a:xfrm>
              <a:off x="1315625" y="2789950"/>
              <a:ext cx="30600" cy="57850"/>
            </a:xfrm>
            <a:custGeom>
              <a:avLst/>
              <a:gdLst/>
              <a:ahLst/>
              <a:cxnLst/>
              <a:rect l="l" t="t" r="r" b="b"/>
              <a:pathLst>
                <a:path w="1224" h="2314" extrusionOk="0">
                  <a:moveTo>
                    <a:pt x="425" y="0"/>
                  </a:moveTo>
                  <a:cubicBezTo>
                    <a:pt x="330" y="0"/>
                    <a:pt x="246" y="78"/>
                    <a:pt x="220" y="272"/>
                  </a:cubicBezTo>
                  <a:cubicBezTo>
                    <a:pt x="450" y="711"/>
                    <a:pt x="0" y="1253"/>
                    <a:pt x="335" y="1611"/>
                  </a:cubicBezTo>
                  <a:cubicBezTo>
                    <a:pt x="351" y="1890"/>
                    <a:pt x="670" y="2313"/>
                    <a:pt x="899" y="2313"/>
                  </a:cubicBezTo>
                  <a:cubicBezTo>
                    <a:pt x="993" y="2313"/>
                    <a:pt x="1071" y="2242"/>
                    <a:pt x="1108" y="2061"/>
                  </a:cubicBezTo>
                  <a:cubicBezTo>
                    <a:pt x="831" y="1588"/>
                    <a:pt x="1224" y="746"/>
                    <a:pt x="774" y="445"/>
                  </a:cubicBezTo>
                  <a:cubicBezTo>
                    <a:pt x="759" y="203"/>
                    <a:pt x="578" y="0"/>
                    <a:pt x="4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2"/>
            <p:cNvSpPr/>
            <p:nvPr/>
          </p:nvSpPr>
          <p:spPr>
            <a:xfrm>
              <a:off x="1352800" y="2862325"/>
              <a:ext cx="18400" cy="48050"/>
            </a:xfrm>
            <a:custGeom>
              <a:avLst/>
              <a:gdLst/>
              <a:ahLst/>
              <a:cxnLst/>
              <a:rect l="l" t="t" r="r" b="b"/>
              <a:pathLst>
                <a:path w="736" h="1922" extrusionOk="0">
                  <a:moveTo>
                    <a:pt x="403" y="1"/>
                  </a:moveTo>
                  <a:cubicBezTo>
                    <a:pt x="349" y="1"/>
                    <a:pt x="281" y="42"/>
                    <a:pt x="199" y="136"/>
                  </a:cubicBezTo>
                  <a:cubicBezTo>
                    <a:pt x="179" y="391"/>
                    <a:pt x="1" y="1922"/>
                    <a:pt x="345" y="1922"/>
                  </a:cubicBezTo>
                  <a:cubicBezTo>
                    <a:pt x="405" y="1922"/>
                    <a:pt x="482" y="1874"/>
                    <a:pt x="579" y="1763"/>
                  </a:cubicBezTo>
                  <a:cubicBezTo>
                    <a:pt x="589" y="1525"/>
                    <a:pt x="736" y="1"/>
                    <a:pt x="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2"/>
            <p:cNvSpPr/>
            <p:nvPr/>
          </p:nvSpPr>
          <p:spPr>
            <a:xfrm>
              <a:off x="1343025" y="2917800"/>
              <a:ext cx="21750" cy="26225"/>
            </a:xfrm>
            <a:custGeom>
              <a:avLst/>
              <a:gdLst/>
              <a:ahLst/>
              <a:cxnLst/>
              <a:rect l="l" t="t" r="r" b="b"/>
              <a:pathLst>
                <a:path w="870" h="1049" extrusionOk="0">
                  <a:moveTo>
                    <a:pt x="627" y="0"/>
                  </a:moveTo>
                  <a:cubicBezTo>
                    <a:pt x="525" y="0"/>
                    <a:pt x="422" y="61"/>
                    <a:pt x="428" y="179"/>
                  </a:cubicBezTo>
                  <a:cubicBezTo>
                    <a:pt x="520" y="572"/>
                    <a:pt x="1" y="641"/>
                    <a:pt x="197" y="987"/>
                  </a:cubicBezTo>
                  <a:cubicBezTo>
                    <a:pt x="264" y="1030"/>
                    <a:pt x="325" y="1049"/>
                    <a:pt x="382" y="1049"/>
                  </a:cubicBezTo>
                  <a:cubicBezTo>
                    <a:pt x="709" y="1049"/>
                    <a:pt x="870" y="427"/>
                    <a:pt x="820" y="191"/>
                  </a:cubicBezTo>
                  <a:lnTo>
                    <a:pt x="751" y="179"/>
                  </a:lnTo>
                  <a:lnTo>
                    <a:pt x="751" y="168"/>
                  </a:lnTo>
                  <a:lnTo>
                    <a:pt x="820" y="168"/>
                  </a:lnTo>
                  <a:cubicBezTo>
                    <a:pt x="820" y="55"/>
                    <a:pt x="724" y="0"/>
                    <a:pt x="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2"/>
            <p:cNvSpPr/>
            <p:nvPr/>
          </p:nvSpPr>
          <p:spPr>
            <a:xfrm>
              <a:off x="1405375" y="2738325"/>
              <a:ext cx="72075" cy="89900"/>
            </a:xfrm>
            <a:custGeom>
              <a:avLst/>
              <a:gdLst/>
              <a:ahLst/>
              <a:cxnLst/>
              <a:rect l="l" t="t" r="r" b="b"/>
              <a:pathLst>
                <a:path w="2883" h="3596" extrusionOk="0">
                  <a:moveTo>
                    <a:pt x="231" y="1"/>
                  </a:moveTo>
                  <a:cubicBezTo>
                    <a:pt x="194" y="1"/>
                    <a:pt x="159" y="13"/>
                    <a:pt x="127" y="40"/>
                  </a:cubicBezTo>
                  <a:cubicBezTo>
                    <a:pt x="0" y="583"/>
                    <a:pt x="577" y="1310"/>
                    <a:pt x="854" y="1818"/>
                  </a:cubicBezTo>
                  <a:cubicBezTo>
                    <a:pt x="935" y="2337"/>
                    <a:pt x="1108" y="2834"/>
                    <a:pt x="1570" y="2891"/>
                  </a:cubicBezTo>
                  <a:cubicBezTo>
                    <a:pt x="1570" y="3030"/>
                    <a:pt x="1558" y="3180"/>
                    <a:pt x="1547" y="3307"/>
                  </a:cubicBezTo>
                  <a:cubicBezTo>
                    <a:pt x="1609" y="3515"/>
                    <a:pt x="1695" y="3596"/>
                    <a:pt x="1785" y="3596"/>
                  </a:cubicBezTo>
                  <a:cubicBezTo>
                    <a:pt x="2016" y="3596"/>
                    <a:pt x="2271" y="3069"/>
                    <a:pt x="2205" y="2787"/>
                  </a:cubicBezTo>
                  <a:lnTo>
                    <a:pt x="2205" y="2787"/>
                  </a:lnTo>
                  <a:cubicBezTo>
                    <a:pt x="2222" y="2788"/>
                    <a:pt x="2239" y="2788"/>
                    <a:pt x="2255" y="2788"/>
                  </a:cubicBezTo>
                  <a:cubicBezTo>
                    <a:pt x="2882" y="2788"/>
                    <a:pt x="2873" y="2400"/>
                    <a:pt x="2270" y="2400"/>
                  </a:cubicBezTo>
                  <a:cubicBezTo>
                    <a:pt x="2225" y="2400"/>
                    <a:pt x="2176" y="2402"/>
                    <a:pt x="2124" y="2407"/>
                  </a:cubicBezTo>
                  <a:cubicBezTo>
                    <a:pt x="2112" y="2395"/>
                    <a:pt x="2089" y="2383"/>
                    <a:pt x="2078" y="2383"/>
                  </a:cubicBezTo>
                  <a:cubicBezTo>
                    <a:pt x="2044" y="2172"/>
                    <a:pt x="1867" y="1904"/>
                    <a:pt x="1671" y="1904"/>
                  </a:cubicBezTo>
                  <a:cubicBezTo>
                    <a:pt x="1599" y="1904"/>
                    <a:pt x="1525" y="1940"/>
                    <a:pt x="1454" y="2026"/>
                  </a:cubicBezTo>
                  <a:cubicBezTo>
                    <a:pt x="1476" y="1738"/>
                    <a:pt x="674" y="1"/>
                    <a:pt x="2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2"/>
            <p:cNvSpPr/>
            <p:nvPr/>
          </p:nvSpPr>
          <p:spPr>
            <a:xfrm>
              <a:off x="1377325" y="2673500"/>
              <a:ext cx="127600" cy="318200"/>
            </a:xfrm>
            <a:custGeom>
              <a:avLst/>
              <a:gdLst/>
              <a:ahLst/>
              <a:cxnLst/>
              <a:rect l="l" t="t" r="r" b="b"/>
              <a:pathLst>
                <a:path w="5104" h="12728" extrusionOk="0">
                  <a:moveTo>
                    <a:pt x="4239" y="1248"/>
                  </a:moveTo>
                  <a:lnTo>
                    <a:pt x="4239" y="1248"/>
                  </a:lnTo>
                  <a:cubicBezTo>
                    <a:pt x="4227" y="1456"/>
                    <a:pt x="4331" y="1618"/>
                    <a:pt x="4285" y="1814"/>
                  </a:cubicBezTo>
                  <a:cubicBezTo>
                    <a:pt x="4239" y="1618"/>
                    <a:pt x="4158" y="1421"/>
                    <a:pt x="4239" y="1248"/>
                  </a:cubicBezTo>
                  <a:close/>
                  <a:moveTo>
                    <a:pt x="3869" y="7193"/>
                  </a:moveTo>
                  <a:cubicBezTo>
                    <a:pt x="3938" y="7285"/>
                    <a:pt x="4008" y="7343"/>
                    <a:pt x="4100" y="7354"/>
                  </a:cubicBezTo>
                  <a:cubicBezTo>
                    <a:pt x="4065" y="7366"/>
                    <a:pt x="4019" y="7389"/>
                    <a:pt x="3996" y="7400"/>
                  </a:cubicBezTo>
                  <a:cubicBezTo>
                    <a:pt x="3985" y="7331"/>
                    <a:pt x="3904" y="7297"/>
                    <a:pt x="3835" y="7273"/>
                  </a:cubicBezTo>
                  <a:cubicBezTo>
                    <a:pt x="3823" y="7239"/>
                    <a:pt x="3811" y="7227"/>
                    <a:pt x="3788" y="7216"/>
                  </a:cubicBezTo>
                  <a:cubicBezTo>
                    <a:pt x="3823" y="7216"/>
                    <a:pt x="3846" y="7193"/>
                    <a:pt x="3869" y="7193"/>
                  </a:cubicBezTo>
                  <a:close/>
                  <a:moveTo>
                    <a:pt x="4806" y="1"/>
                  </a:moveTo>
                  <a:cubicBezTo>
                    <a:pt x="4742" y="1"/>
                    <a:pt x="4655" y="79"/>
                    <a:pt x="4539" y="267"/>
                  </a:cubicBezTo>
                  <a:cubicBezTo>
                    <a:pt x="4342" y="359"/>
                    <a:pt x="4296" y="602"/>
                    <a:pt x="4239" y="821"/>
                  </a:cubicBezTo>
                  <a:cubicBezTo>
                    <a:pt x="4194" y="745"/>
                    <a:pt x="4125" y="712"/>
                    <a:pt x="4055" y="712"/>
                  </a:cubicBezTo>
                  <a:cubicBezTo>
                    <a:pt x="3946" y="712"/>
                    <a:pt x="3837" y="793"/>
                    <a:pt x="3823" y="913"/>
                  </a:cubicBezTo>
                  <a:cubicBezTo>
                    <a:pt x="3581" y="1260"/>
                    <a:pt x="3708" y="1687"/>
                    <a:pt x="3835" y="2045"/>
                  </a:cubicBezTo>
                  <a:cubicBezTo>
                    <a:pt x="3881" y="2206"/>
                    <a:pt x="3765" y="2783"/>
                    <a:pt x="3996" y="2818"/>
                  </a:cubicBezTo>
                  <a:cubicBezTo>
                    <a:pt x="3950" y="2899"/>
                    <a:pt x="3904" y="2968"/>
                    <a:pt x="3881" y="3037"/>
                  </a:cubicBezTo>
                  <a:cubicBezTo>
                    <a:pt x="3840" y="3026"/>
                    <a:pt x="3804" y="3020"/>
                    <a:pt x="3773" y="3020"/>
                  </a:cubicBezTo>
                  <a:cubicBezTo>
                    <a:pt x="3460" y="3020"/>
                    <a:pt x="3602" y="3555"/>
                    <a:pt x="3581" y="3764"/>
                  </a:cubicBezTo>
                  <a:cubicBezTo>
                    <a:pt x="3581" y="3905"/>
                    <a:pt x="3700" y="3926"/>
                    <a:pt x="3827" y="3926"/>
                  </a:cubicBezTo>
                  <a:cubicBezTo>
                    <a:pt x="3881" y="3926"/>
                    <a:pt x="3937" y="3922"/>
                    <a:pt x="3985" y="3922"/>
                  </a:cubicBezTo>
                  <a:cubicBezTo>
                    <a:pt x="4010" y="3922"/>
                    <a:pt x="4034" y="3923"/>
                    <a:pt x="4054" y="3926"/>
                  </a:cubicBezTo>
                  <a:cubicBezTo>
                    <a:pt x="4100" y="4769"/>
                    <a:pt x="3950" y="4746"/>
                    <a:pt x="4227" y="5219"/>
                  </a:cubicBezTo>
                  <a:lnTo>
                    <a:pt x="4227" y="5253"/>
                  </a:lnTo>
                  <a:cubicBezTo>
                    <a:pt x="4019" y="5380"/>
                    <a:pt x="4135" y="5634"/>
                    <a:pt x="4135" y="5854"/>
                  </a:cubicBezTo>
                  <a:cubicBezTo>
                    <a:pt x="4077" y="6073"/>
                    <a:pt x="3996" y="6258"/>
                    <a:pt x="3950" y="6489"/>
                  </a:cubicBezTo>
                  <a:cubicBezTo>
                    <a:pt x="3941" y="6312"/>
                    <a:pt x="3851" y="5822"/>
                    <a:pt x="3695" y="5822"/>
                  </a:cubicBezTo>
                  <a:cubicBezTo>
                    <a:pt x="3647" y="5822"/>
                    <a:pt x="3594" y="5868"/>
                    <a:pt x="3534" y="5981"/>
                  </a:cubicBezTo>
                  <a:cubicBezTo>
                    <a:pt x="3407" y="6038"/>
                    <a:pt x="3442" y="6292"/>
                    <a:pt x="3431" y="6408"/>
                  </a:cubicBezTo>
                  <a:cubicBezTo>
                    <a:pt x="3211" y="6419"/>
                    <a:pt x="3200" y="6754"/>
                    <a:pt x="3431" y="6777"/>
                  </a:cubicBezTo>
                  <a:lnTo>
                    <a:pt x="3431" y="7019"/>
                  </a:lnTo>
                  <a:cubicBezTo>
                    <a:pt x="3119" y="7193"/>
                    <a:pt x="3292" y="7481"/>
                    <a:pt x="3581" y="7516"/>
                  </a:cubicBezTo>
                  <a:cubicBezTo>
                    <a:pt x="3604" y="7574"/>
                    <a:pt x="3650" y="7620"/>
                    <a:pt x="3696" y="7631"/>
                  </a:cubicBezTo>
                  <a:cubicBezTo>
                    <a:pt x="3257" y="8105"/>
                    <a:pt x="2542" y="8255"/>
                    <a:pt x="2346" y="8924"/>
                  </a:cubicBezTo>
                  <a:cubicBezTo>
                    <a:pt x="2172" y="9293"/>
                    <a:pt x="1768" y="9674"/>
                    <a:pt x="1295" y="9951"/>
                  </a:cubicBezTo>
                  <a:cubicBezTo>
                    <a:pt x="1226" y="9997"/>
                    <a:pt x="1180" y="10113"/>
                    <a:pt x="1226" y="10194"/>
                  </a:cubicBezTo>
                  <a:cubicBezTo>
                    <a:pt x="1286" y="10257"/>
                    <a:pt x="1356" y="10282"/>
                    <a:pt x="1432" y="10282"/>
                  </a:cubicBezTo>
                  <a:cubicBezTo>
                    <a:pt x="1729" y="10282"/>
                    <a:pt x="2108" y="9880"/>
                    <a:pt x="2311" y="9778"/>
                  </a:cubicBezTo>
                  <a:lnTo>
                    <a:pt x="2311" y="9790"/>
                  </a:lnTo>
                  <a:cubicBezTo>
                    <a:pt x="2115" y="9871"/>
                    <a:pt x="2161" y="10159"/>
                    <a:pt x="2346" y="10182"/>
                  </a:cubicBezTo>
                  <a:cubicBezTo>
                    <a:pt x="2380" y="10505"/>
                    <a:pt x="2346" y="10748"/>
                    <a:pt x="2311" y="10771"/>
                  </a:cubicBezTo>
                  <a:cubicBezTo>
                    <a:pt x="2212" y="10721"/>
                    <a:pt x="2069" y="10598"/>
                    <a:pt x="1934" y="10598"/>
                  </a:cubicBezTo>
                  <a:cubicBezTo>
                    <a:pt x="1848" y="10598"/>
                    <a:pt x="1766" y="10647"/>
                    <a:pt x="1699" y="10794"/>
                  </a:cubicBezTo>
                  <a:cubicBezTo>
                    <a:pt x="1388" y="11486"/>
                    <a:pt x="660" y="11752"/>
                    <a:pt x="210" y="12248"/>
                  </a:cubicBezTo>
                  <a:cubicBezTo>
                    <a:pt x="1" y="12382"/>
                    <a:pt x="35" y="12727"/>
                    <a:pt x="235" y="12727"/>
                  </a:cubicBezTo>
                  <a:cubicBezTo>
                    <a:pt x="277" y="12727"/>
                    <a:pt x="327" y="12712"/>
                    <a:pt x="383" y="12675"/>
                  </a:cubicBezTo>
                  <a:cubicBezTo>
                    <a:pt x="891" y="12133"/>
                    <a:pt x="1641" y="11890"/>
                    <a:pt x="1999" y="11198"/>
                  </a:cubicBezTo>
                  <a:cubicBezTo>
                    <a:pt x="2113" y="11296"/>
                    <a:pt x="2219" y="11338"/>
                    <a:pt x="2315" y="11338"/>
                  </a:cubicBezTo>
                  <a:cubicBezTo>
                    <a:pt x="2922" y="11338"/>
                    <a:pt x="3138" y="9656"/>
                    <a:pt x="2461" y="9617"/>
                  </a:cubicBezTo>
                  <a:cubicBezTo>
                    <a:pt x="2634" y="9432"/>
                    <a:pt x="2784" y="9236"/>
                    <a:pt x="2900" y="8970"/>
                  </a:cubicBezTo>
                  <a:cubicBezTo>
                    <a:pt x="3096" y="8601"/>
                    <a:pt x="3696" y="8543"/>
                    <a:pt x="3962" y="8220"/>
                  </a:cubicBezTo>
                  <a:lnTo>
                    <a:pt x="3962" y="8220"/>
                  </a:lnTo>
                  <a:cubicBezTo>
                    <a:pt x="3985" y="8451"/>
                    <a:pt x="3696" y="8774"/>
                    <a:pt x="3985" y="8912"/>
                  </a:cubicBezTo>
                  <a:cubicBezTo>
                    <a:pt x="4013" y="8925"/>
                    <a:pt x="4041" y="8931"/>
                    <a:pt x="4069" y="8931"/>
                  </a:cubicBezTo>
                  <a:cubicBezTo>
                    <a:pt x="4164" y="8931"/>
                    <a:pt x="4249" y="8859"/>
                    <a:pt x="4285" y="8751"/>
                  </a:cubicBezTo>
                  <a:cubicBezTo>
                    <a:pt x="4310" y="8759"/>
                    <a:pt x="4333" y="8763"/>
                    <a:pt x="4354" y="8763"/>
                  </a:cubicBezTo>
                  <a:cubicBezTo>
                    <a:pt x="4636" y="8763"/>
                    <a:pt x="4587" y="8096"/>
                    <a:pt x="4458" y="7978"/>
                  </a:cubicBezTo>
                  <a:cubicBezTo>
                    <a:pt x="4446" y="7920"/>
                    <a:pt x="4446" y="7862"/>
                    <a:pt x="4423" y="7816"/>
                  </a:cubicBezTo>
                  <a:cubicBezTo>
                    <a:pt x="4689" y="7716"/>
                    <a:pt x="4625" y="7329"/>
                    <a:pt x="4364" y="7329"/>
                  </a:cubicBezTo>
                  <a:cubicBezTo>
                    <a:pt x="4354" y="7329"/>
                    <a:pt x="4342" y="7330"/>
                    <a:pt x="4331" y="7331"/>
                  </a:cubicBezTo>
                  <a:cubicBezTo>
                    <a:pt x="4793" y="6893"/>
                    <a:pt x="4527" y="6038"/>
                    <a:pt x="4793" y="5484"/>
                  </a:cubicBezTo>
                  <a:cubicBezTo>
                    <a:pt x="4920" y="5277"/>
                    <a:pt x="4885" y="4953"/>
                    <a:pt x="4920" y="4711"/>
                  </a:cubicBezTo>
                  <a:cubicBezTo>
                    <a:pt x="5035" y="4561"/>
                    <a:pt x="4896" y="4342"/>
                    <a:pt x="4816" y="4249"/>
                  </a:cubicBezTo>
                  <a:cubicBezTo>
                    <a:pt x="4816" y="4065"/>
                    <a:pt x="4850" y="3857"/>
                    <a:pt x="4850" y="3661"/>
                  </a:cubicBezTo>
                  <a:cubicBezTo>
                    <a:pt x="4827" y="3591"/>
                    <a:pt x="4793" y="3534"/>
                    <a:pt x="4712" y="3511"/>
                  </a:cubicBezTo>
                  <a:cubicBezTo>
                    <a:pt x="4735" y="3464"/>
                    <a:pt x="4746" y="3418"/>
                    <a:pt x="4758" y="3337"/>
                  </a:cubicBezTo>
                  <a:cubicBezTo>
                    <a:pt x="4943" y="2933"/>
                    <a:pt x="4804" y="2379"/>
                    <a:pt x="4804" y="1918"/>
                  </a:cubicBezTo>
                  <a:cubicBezTo>
                    <a:pt x="4899" y="1690"/>
                    <a:pt x="5103" y="1"/>
                    <a:pt x="48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2"/>
            <p:cNvSpPr/>
            <p:nvPr/>
          </p:nvSpPr>
          <p:spPr>
            <a:xfrm>
              <a:off x="1269500" y="2839775"/>
              <a:ext cx="38125" cy="37325"/>
            </a:xfrm>
            <a:custGeom>
              <a:avLst/>
              <a:gdLst/>
              <a:ahLst/>
              <a:cxnLst/>
              <a:rect l="l" t="t" r="r" b="b"/>
              <a:pathLst>
                <a:path w="1525" h="1493" extrusionOk="0">
                  <a:moveTo>
                    <a:pt x="302" y="1"/>
                  </a:moveTo>
                  <a:cubicBezTo>
                    <a:pt x="236" y="1"/>
                    <a:pt x="168" y="65"/>
                    <a:pt x="102" y="230"/>
                  </a:cubicBezTo>
                  <a:cubicBezTo>
                    <a:pt x="135" y="450"/>
                    <a:pt x="1" y="984"/>
                    <a:pt x="317" y="984"/>
                  </a:cubicBezTo>
                  <a:cubicBezTo>
                    <a:pt x="333" y="984"/>
                    <a:pt x="350" y="983"/>
                    <a:pt x="368" y="980"/>
                  </a:cubicBezTo>
                  <a:lnTo>
                    <a:pt x="368" y="992"/>
                  </a:lnTo>
                  <a:cubicBezTo>
                    <a:pt x="182" y="1298"/>
                    <a:pt x="443" y="1492"/>
                    <a:pt x="679" y="1492"/>
                  </a:cubicBezTo>
                  <a:cubicBezTo>
                    <a:pt x="853" y="1492"/>
                    <a:pt x="1012" y="1387"/>
                    <a:pt x="968" y="1142"/>
                  </a:cubicBezTo>
                  <a:cubicBezTo>
                    <a:pt x="1037" y="1096"/>
                    <a:pt x="1118" y="1050"/>
                    <a:pt x="1176" y="992"/>
                  </a:cubicBezTo>
                  <a:cubicBezTo>
                    <a:pt x="1525" y="730"/>
                    <a:pt x="1379" y="140"/>
                    <a:pt x="1163" y="140"/>
                  </a:cubicBezTo>
                  <a:cubicBezTo>
                    <a:pt x="1093" y="140"/>
                    <a:pt x="1016" y="202"/>
                    <a:pt x="945" y="357"/>
                  </a:cubicBezTo>
                  <a:cubicBezTo>
                    <a:pt x="933" y="519"/>
                    <a:pt x="876" y="576"/>
                    <a:pt x="703" y="680"/>
                  </a:cubicBezTo>
                  <a:cubicBezTo>
                    <a:pt x="644" y="470"/>
                    <a:pt x="480" y="1"/>
                    <a:pt x="3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2"/>
            <p:cNvSpPr/>
            <p:nvPr/>
          </p:nvSpPr>
          <p:spPr>
            <a:xfrm>
              <a:off x="1244175" y="2702125"/>
              <a:ext cx="49875" cy="144950"/>
            </a:xfrm>
            <a:custGeom>
              <a:avLst/>
              <a:gdLst/>
              <a:ahLst/>
              <a:cxnLst/>
              <a:rect l="l" t="t" r="r" b="b"/>
              <a:pathLst>
                <a:path w="1995" h="5798" extrusionOk="0">
                  <a:moveTo>
                    <a:pt x="336" y="0"/>
                  </a:moveTo>
                  <a:cubicBezTo>
                    <a:pt x="167" y="0"/>
                    <a:pt x="1" y="440"/>
                    <a:pt x="215" y="784"/>
                  </a:cubicBezTo>
                  <a:cubicBezTo>
                    <a:pt x="100" y="1165"/>
                    <a:pt x="434" y="1408"/>
                    <a:pt x="434" y="1812"/>
                  </a:cubicBezTo>
                  <a:cubicBezTo>
                    <a:pt x="469" y="2054"/>
                    <a:pt x="434" y="2377"/>
                    <a:pt x="688" y="2458"/>
                  </a:cubicBezTo>
                  <a:cubicBezTo>
                    <a:pt x="573" y="2781"/>
                    <a:pt x="53" y="3427"/>
                    <a:pt x="677" y="3427"/>
                  </a:cubicBezTo>
                  <a:cubicBezTo>
                    <a:pt x="619" y="3716"/>
                    <a:pt x="504" y="4108"/>
                    <a:pt x="873" y="4166"/>
                  </a:cubicBezTo>
                  <a:cubicBezTo>
                    <a:pt x="781" y="4316"/>
                    <a:pt x="723" y="4512"/>
                    <a:pt x="619" y="4663"/>
                  </a:cubicBezTo>
                  <a:cubicBezTo>
                    <a:pt x="597" y="4658"/>
                    <a:pt x="575" y="4655"/>
                    <a:pt x="554" y="4655"/>
                  </a:cubicBezTo>
                  <a:cubicBezTo>
                    <a:pt x="317" y="4655"/>
                    <a:pt x="135" y="4928"/>
                    <a:pt x="400" y="5055"/>
                  </a:cubicBezTo>
                  <a:cubicBezTo>
                    <a:pt x="434" y="5101"/>
                    <a:pt x="400" y="5413"/>
                    <a:pt x="388" y="5574"/>
                  </a:cubicBezTo>
                  <a:cubicBezTo>
                    <a:pt x="426" y="5734"/>
                    <a:pt x="503" y="5797"/>
                    <a:pt x="585" y="5797"/>
                  </a:cubicBezTo>
                  <a:cubicBezTo>
                    <a:pt x="729" y="5797"/>
                    <a:pt x="888" y="5603"/>
                    <a:pt x="873" y="5390"/>
                  </a:cubicBezTo>
                  <a:cubicBezTo>
                    <a:pt x="1254" y="4940"/>
                    <a:pt x="1531" y="4374"/>
                    <a:pt x="1831" y="3889"/>
                  </a:cubicBezTo>
                  <a:cubicBezTo>
                    <a:pt x="1995" y="3623"/>
                    <a:pt x="1714" y="3466"/>
                    <a:pt x="1471" y="3466"/>
                  </a:cubicBezTo>
                  <a:cubicBezTo>
                    <a:pt x="1440" y="3466"/>
                    <a:pt x="1410" y="3468"/>
                    <a:pt x="1381" y="3474"/>
                  </a:cubicBezTo>
                  <a:cubicBezTo>
                    <a:pt x="1427" y="2908"/>
                    <a:pt x="1612" y="2573"/>
                    <a:pt x="1150" y="2504"/>
                  </a:cubicBezTo>
                  <a:cubicBezTo>
                    <a:pt x="1265" y="2239"/>
                    <a:pt x="1415" y="1846"/>
                    <a:pt x="1035" y="1812"/>
                  </a:cubicBezTo>
                  <a:cubicBezTo>
                    <a:pt x="792" y="1615"/>
                    <a:pt x="1208" y="1200"/>
                    <a:pt x="804" y="1096"/>
                  </a:cubicBezTo>
                  <a:cubicBezTo>
                    <a:pt x="781" y="1084"/>
                    <a:pt x="723" y="1050"/>
                    <a:pt x="665" y="900"/>
                  </a:cubicBezTo>
                  <a:cubicBezTo>
                    <a:pt x="734" y="738"/>
                    <a:pt x="734" y="473"/>
                    <a:pt x="550" y="415"/>
                  </a:cubicBezTo>
                  <a:cubicBezTo>
                    <a:pt x="511" y="115"/>
                    <a:pt x="423" y="0"/>
                    <a:pt x="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2"/>
            <p:cNvSpPr/>
            <p:nvPr/>
          </p:nvSpPr>
          <p:spPr>
            <a:xfrm>
              <a:off x="1192125" y="2570225"/>
              <a:ext cx="58600" cy="86300"/>
            </a:xfrm>
            <a:custGeom>
              <a:avLst/>
              <a:gdLst/>
              <a:ahLst/>
              <a:cxnLst/>
              <a:rect l="l" t="t" r="r" b="b"/>
              <a:pathLst>
                <a:path w="2344" h="3452" extrusionOk="0">
                  <a:moveTo>
                    <a:pt x="1731" y="0"/>
                  </a:moveTo>
                  <a:cubicBezTo>
                    <a:pt x="1593" y="0"/>
                    <a:pt x="1443" y="104"/>
                    <a:pt x="1443" y="266"/>
                  </a:cubicBezTo>
                  <a:cubicBezTo>
                    <a:pt x="1431" y="520"/>
                    <a:pt x="1304" y="797"/>
                    <a:pt x="1189" y="1039"/>
                  </a:cubicBezTo>
                  <a:cubicBezTo>
                    <a:pt x="1137" y="1033"/>
                    <a:pt x="1087" y="1030"/>
                    <a:pt x="1040" y="1030"/>
                  </a:cubicBezTo>
                  <a:cubicBezTo>
                    <a:pt x="245" y="1030"/>
                    <a:pt x="1" y="1818"/>
                    <a:pt x="392" y="2482"/>
                  </a:cubicBezTo>
                  <a:cubicBezTo>
                    <a:pt x="612" y="2759"/>
                    <a:pt x="485" y="3348"/>
                    <a:pt x="854" y="3452"/>
                  </a:cubicBezTo>
                  <a:cubicBezTo>
                    <a:pt x="1489" y="3336"/>
                    <a:pt x="1131" y="2274"/>
                    <a:pt x="727" y="2159"/>
                  </a:cubicBezTo>
                  <a:cubicBezTo>
                    <a:pt x="681" y="2009"/>
                    <a:pt x="658" y="1859"/>
                    <a:pt x="658" y="1709"/>
                  </a:cubicBezTo>
                  <a:cubicBezTo>
                    <a:pt x="727" y="1674"/>
                    <a:pt x="808" y="1651"/>
                    <a:pt x="889" y="1605"/>
                  </a:cubicBezTo>
                  <a:cubicBezTo>
                    <a:pt x="943" y="1583"/>
                    <a:pt x="984" y="1570"/>
                    <a:pt x="1019" y="1570"/>
                  </a:cubicBezTo>
                  <a:cubicBezTo>
                    <a:pt x="1095" y="1570"/>
                    <a:pt x="1144" y="1631"/>
                    <a:pt x="1247" y="1789"/>
                  </a:cubicBezTo>
                  <a:cubicBezTo>
                    <a:pt x="1316" y="1869"/>
                    <a:pt x="1382" y="1902"/>
                    <a:pt x="1439" y="1902"/>
                  </a:cubicBezTo>
                  <a:cubicBezTo>
                    <a:pt x="1640" y="1902"/>
                    <a:pt x="1745" y="1505"/>
                    <a:pt x="1593" y="1316"/>
                  </a:cubicBezTo>
                  <a:cubicBezTo>
                    <a:pt x="1731" y="981"/>
                    <a:pt x="2343" y="173"/>
                    <a:pt x="17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2"/>
            <p:cNvSpPr/>
            <p:nvPr/>
          </p:nvSpPr>
          <p:spPr>
            <a:xfrm>
              <a:off x="1221250" y="2556850"/>
              <a:ext cx="84200" cy="166050"/>
            </a:xfrm>
            <a:custGeom>
              <a:avLst/>
              <a:gdLst/>
              <a:ahLst/>
              <a:cxnLst/>
              <a:rect l="l" t="t" r="r" b="b"/>
              <a:pathLst>
                <a:path w="3368" h="6642" extrusionOk="0">
                  <a:moveTo>
                    <a:pt x="2586" y="2705"/>
                  </a:moveTo>
                  <a:cubicBezTo>
                    <a:pt x="2609" y="2855"/>
                    <a:pt x="2609" y="3017"/>
                    <a:pt x="2609" y="3179"/>
                  </a:cubicBezTo>
                  <a:cubicBezTo>
                    <a:pt x="2586" y="3167"/>
                    <a:pt x="2575" y="3132"/>
                    <a:pt x="2552" y="3132"/>
                  </a:cubicBezTo>
                  <a:cubicBezTo>
                    <a:pt x="2575" y="3086"/>
                    <a:pt x="2575" y="3005"/>
                    <a:pt x="2575" y="2994"/>
                  </a:cubicBezTo>
                  <a:cubicBezTo>
                    <a:pt x="2586" y="2890"/>
                    <a:pt x="2586" y="2786"/>
                    <a:pt x="2586" y="2705"/>
                  </a:cubicBezTo>
                  <a:close/>
                  <a:moveTo>
                    <a:pt x="1847" y="1"/>
                  </a:moveTo>
                  <a:cubicBezTo>
                    <a:pt x="1678" y="1"/>
                    <a:pt x="1522" y="229"/>
                    <a:pt x="1663" y="397"/>
                  </a:cubicBezTo>
                  <a:cubicBezTo>
                    <a:pt x="1870" y="636"/>
                    <a:pt x="2076" y="1060"/>
                    <a:pt x="2437" y="1060"/>
                  </a:cubicBezTo>
                  <a:cubicBezTo>
                    <a:pt x="2459" y="1060"/>
                    <a:pt x="2482" y="1058"/>
                    <a:pt x="2506" y="1055"/>
                  </a:cubicBezTo>
                  <a:cubicBezTo>
                    <a:pt x="2529" y="1147"/>
                    <a:pt x="2563" y="1228"/>
                    <a:pt x="2575" y="1320"/>
                  </a:cubicBezTo>
                  <a:cubicBezTo>
                    <a:pt x="2523" y="1269"/>
                    <a:pt x="2457" y="1246"/>
                    <a:pt x="2391" y="1246"/>
                  </a:cubicBezTo>
                  <a:cubicBezTo>
                    <a:pt x="2339" y="1246"/>
                    <a:pt x="2286" y="1260"/>
                    <a:pt x="2240" y="1286"/>
                  </a:cubicBezTo>
                  <a:cubicBezTo>
                    <a:pt x="2201" y="1260"/>
                    <a:pt x="2153" y="1249"/>
                    <a:pt x="2105" y="1249"/>
                  </a:cubicBezTo>
                  <a:cubicBezTo>
                    <a:pt x="1998" y="1249"/>
                    <a:pt x="1887" y="1306"/>
                    <a:pt x="1848" y="1401"/>
                  </a:cubicBezTo>
                  <a:cubicBezTo>
                    <a:pt x="1821" y="1394"/>
                    <a:pt x="1783" y="1388"/>
                    <a:pt x="1735" y="1388"/>
                  </a:cubicBezTo>
                  <a:cubicBezTo>
                    <a:pt x="1700" y="1388"/>
                    <a:pt x="1661" y="1391"/>
                    <a:pt x="1617" y="1401"/>
                  </a:cubicBezTo>
                  <a:cubicBezTo>
                    <a:pt x="1561" y="1340"/>
                    <a:pt x="1496" y="1315"/>
                    <a:pt x="1435" y="1315"/>
                  </a:cubicBezTo>
                  <a:cubicBezTo>
                    <a:pt x="1242" y="1315"/>
                    <a:pt x="1081" y="1558"/>
                    <a:pt x="1317" y="1690"/>
                  </a:cubicBezTo>
                  <a:cubicBezTo>
                    <a:pt x="1347" y="1854"/>
                    <a:pt x="1497" y="1863"/>
                    <a:pt x="1619" y="1863"/>
                  </a:cubicBezTo>
                  <a:cubicBezTo>
                    <a:pt x="1634" y="1863"/>
                    <a:pt x="1649" y="1863"/>
                    <a:pt x="1663" y="1863"/>
                  </a:cubicBezTo>
                  <a:cubicBezTo>
                    <a:pt x="1721" y="1978"/>
                    <a:pt x="1721" y="2163"/>
                    <a:pt x="1894" y="2186"/>
                  </a:cubicBezTo>
                  <a:cubicBezTo>
                    <a:pt x="1825" y="2417"/>
                    <a:pt x="1848" y="2878"/>
                    <a:pt x="2182" y="3005"/>
                  </a:cubicBezTo>
                  <a:cubicBezTo>
                    <a:pt x="2182" y="3029"/>
                    <a:pt x="2182" y="3075"/>
                    <a:pt x="2194" y="3109"/>
                  </a:cubicBezTo>
                  <a:cubicBezTo>
                    <a:pt x="1882" y="3525"/>
                    <a:pt x="2298" y="4171"/>
                    <a:pt x="2217" y="4668"/>
                  </a:cubicBezTo>
                  <a:cubicBezTo>
                    <a:pt x="2174" y="4555"/>
                    <a:pt x="2058" y="4481"/>
                    <a:pt x="1940" y="4481"/>
                  </a:cubicBezTo>
                  <a:cubicBezTo>
                    <a:pt x="1901" y="4481"/>
                    <a:pt x="1862" y="4489"/>
                    <a:pt x="1825" y="4506"/>
                  </a:cubicBezTo>
                  <a:cubicBezTo>
                    <a:pt x="1811" y="4299"/>
                    <a:pt x="1675" y="4201"/>
                    <a:pt x="1522" y="4201"/>
                  </a:cubicBezTo>
                  <a:cubicBezTo>
                    <a:pt x="1410" y="4201"/>
                    <a:pt x="1289" y="4254"/>
                    <a:pt x="1201" y="4356"/>
                  </a:cubicBezTo>
                  <a:cubicBezTo>
                    <a:pt x="1144" y="4241"/>
                    <a:pt x="1063" y="4125"/>
                    <a:pt x="913" y="4090"/>
                  </a:cubicBezTo>
                  <a:cubicBezTo>
                    <a:pt x="843" y="3813"/>
                    <a:pt x="890" y="3352"/>
                    <a:pt x="578" y="3248"/>
                  </a:cubicBezTo>
                  <a:cubicBezTo>
                    <a:pt x="593" y="2993"/>
                    <a:pt x="369" y="2709"/>
                    <a:pt x="217" y="2709"/>
                  </a:cubicBezTo>
                  <a:cubicBezTo>
                    <a:pt x="135" y="2709"/>
                    <a:pt x="74" y="2791"/>
                    <a:pt x="82" y="3005"/>
                  </a:cubicBezTo>
                  <a:cubicBezTo>
                    <a:pt x="289" y="3294"/>
                    <a:pt x="1" y="3825"/>
                    <a:pt x="382" y="3987"/>
                  </a:cubicBezTo>
                  <a:cubicBezTo>
                    <a:pt x="393" y="4044"/>
                    <a:pt x="393" y="4090"/>
                    <a:pt x="393" y="4125"/>
                  </a:cubicBezTo>
                  <a:cubicBezTo>
                    <a:pt x="336" y="4160"/>
                    <a:pt x="266" y="4206"/>
                    <a:pt x="220" y="4264"/>
                  </a:cubicBezTo>
                  <a:cubicBezTo>
                    <a:pt x="35" y="4287"/>
                    <a:pt x="35" y="4587"/>
                    <a:pt x="243" y="4587"/>
                  </a:cubicBezTo>
                  <a:cubicBezTo>
                    <a:pt x="538" y="4707"/>
                    <a:pt x="730" y="5188"/>
                    <a:pt x="1008" y="5188"/>
                  </a:cubicBezTo>
                  <a:cubicBezTo>
                    <a:pt x="1077" y="5188"/>
                    <a:pt x="1152" y="5157"/>
                    <a:pt x="1236" y="5083"/>
                  </a:cubicBezTo>
                  <a:lnTo>
                    <a:pt x="1236" y="5083"/>
                  </a:lnTo>
                  <a:cubicBezTo>
                    <a:pt x="1178" y="5341"/>
                    <a:pt x="1329" y="5455"/>
                    <a:pt x="1505" y="5455"/>
                  </a:cubicBezTo>
                  <a:cubicBezTo>
                    <a:pt x="1645" y="5455"/>
                    <a:pt x="1801" y="5384"/>
                    <a:pt x="1882" y="5256"/>
                  </a:cubicBezTo>
                  <a:cubicBezTo>
                    <a:pt x="2055" y="5476"/>
                    <a:pt x="2044" y="5903"/>
                    <a:pt x="2321" y="5995"/>
                  </a:cubicBezTo>
                  <a:cubicBezTo>
                    <a:pt x="2390" y="6191"/>
                    <a:pt x="2402" y="6595"/>
                    <a:pt x="2644" y="6641"/>
                  </a:cubicBezTo>
                  <a:cubicBezTo>
                    <a:pt x="2875" y="6630"/>
                    <a:pt x="2852" y="6318"/>
                    <a:pt x="2783" y="6168"/>
                  </a:cubicBezTo>
                  <a:cubicBezTo>
                    <a:pt x="2609" y="5822"/>
                    <a:pt x="2806" y="5822"/>
                    <a:pt x="2794" y="5487"/>
                  </a:cubicBezTo>
                  <a:cubicBezTo>
                    <a:pt x="2690" y="5106"/>
                    <a:pt x="2852" y="4795"/>
                    <a:pt x="2806" y="4391"/>
                  </a:cubicBezTo>
                  <a:cubicBezTo>
                    <a:pt x="3091" y="4115"/>
                    <a:pt x="3192" y="2444"/>
                    <a:pt x="2817" y="2444"/>
                  </a:cubicBezTo>
                  <a:cubicBezTo>
                    <a:pt x="2751" y="2444"/>
                    <a:pt x="2671" y="2495"/>
                    <a:pt x="2575" y="2613"/>
                  </a:cubicBezTo>
                  <a:cubicBezTo>
                    <a:pt x="2586" y="2440"/>
                    <a:pt x="2633" y="2186"/>
                    <a:pt x="2402" y="2140"/>
                  </a:cubicBezTo>
                  <a:cubicBezTo>
                    <a:pt x="2413" y="2105"/>
                    <a:pt x="2436" y="2071"/>
                    <a:pt x="2459" y="2024"/>
                  </a:cubicBezTo>
                  <a:cubicBezTo>
                    <a:pt x="2633" y="1920"/>
                    <a:pt x="2644" y="1736"/>
                    <a:pt x="2667" y="1586"/>
                  </a:cubicBezTo>
                  <a:cubicBezTo>
                    <a:pt x="2825" y="1816"/>
                    <a:pt x="2942" y="1909"/>
                    <a:pt x="3024" y="1909"/>
                  </a:cubicBezTo>
                  <a:cubicBezTo>
                    <a:pt x="3367" y="1909"/>
                    <a:pt x="3083" y="264"/>
                    <a:pt x="2573" y="264"/>
                  </a:cubicBezTo>
                  <a:cubicBezTo>
                    <a:pt x="2487" y="264"/>
                    <a:pt x="2395" y="311"/>
                    <a:pt x="2298" y="420"/>
                  </a:cubicBezTo>
                  <a:cubicBezTo>
                    <a:pt x="2182" y="304"/>
                    <a:pt x="2102" y="189"/>
                    <a:pt x="1998" y="74"/>
                  </a:cubicBezTo>
                  <a:cubicBezTo>
                    <a:pt x="1952" y="22"/>
                    <a:pt x="1898" y="1"/>
                    <a:pt x="18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2"/>
            <p:cNvSpPr/>
            <p:nvPr/>
          </p:nvSpPr>
          <p:spPr>
            <a:xfrm>
              <a:off x="1292075" y="2698325"/>
              <a:ext cx="46375" cy="78500"/>
            </a:xfrm>
            <a:custGeom>
              <a:avLst/>
              <a:gdLst/>
              <a:ahLst/>
              <a:cxnLst/>
              <a:rect l="l" t="t" r="r" b="b"/>
              <a:pathLst>
                <a:path w="1855" h="3140" extrusionOk="0">
                  <a:moveTo>
                    <a:pt x="419" y="0"/>
                  </a:moveTo>
                  <a:cubicBezTo>
                    <a:pt x="256" y="0"/>
                    <a:pt x="105" y="230"/>
                    <a:pt x="180" y="509"/>
                  </a:cubicBezTo>
                  <a:cubicBezTo>
                    <a:pt x="0" y="639"/>
                    <a:pt x="11" y="1161"/>
                    <a:pt x="258" y="1161"/>
                  </a:cubicBezTo>
                  <a:cubicBezTo>
                    <a:pt x="296" y="1161"/>
                    <a:pt x="339" y="1148"/>
                    <a:pt x="388" y="1121"/>
                  </a:cubicBezTo>
                  <a:cubicBezTo>
                    <a:pt x="492" y="1329"/>
                    <a:pt x="492" y="1721"/>
                    <a:pt x="792" y="1779"/>
                  </a:cubicBezTo>
                  <a:cubicBezTo>
                    <a:pt x="850" y="1894"/>
                    <a:pt x="931" y="2010"/>
                    <a:pt x="1023" y="2067"/>
                  </a:cubicBezTo>
                  <a:cubicBezTo>
                    <a:pt x="1127" y="2379"/>
                    <a:pt x="1115" y="2898"/>
                    <a:pt x="1427" y="3106"/>
                  </a:cubicBezTo>
                  <a:cubicBezTo>
                    <a:pt x="1465" y="3129"/>
                    <a:pt x="1502" y="3139"/>
                    <a:pt x="1537" y="3139"/>
                  </a:cubicBezTo>
                  <a:cubicBezTo>
                    <a:pt x="1696" y="3139"/>
                    <a:pt x="1810" y="2934"/>
                    <a:pt x="1716" y="2783"/>
                  </a:cubicBezTo>
                  <a:cubicBezTo>
                    <a:pt x="1854" y="2552"/>
                    <a:pt x="1542" y="1560"/>
                    <a:pt x="1289" y="1525"/>
                  </a:cubicBezTo>
                  <a:cubicBezTo>
                    <a:pt x="1115" y="1086"/>
                    <a:pt x="665" y="740"/>
                    <a:pt x="654" y="221"/>
                  </a:cubicBezTo>
                  <a:cubicBezTo>
                    <a:pt x="594" y="65"/>
                    <a:pt x="505" y="0"/>
                    <a:pt x="4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2"/>
            <p:cNvSpPr/>
            <p:nvPr/>
          </p:nvSpPr>
          <p:spPr>
            <a:xfrm>
              <a:off x="1232225" y="2966525"/>
              <a:ext cx="79675" cy="82975"/>
            </a:xfrm>
            <a:custGeom>
              <a:avLst/>
              <a:gdLst/>
              <a:ahLst/>
              <a:cxnLst/>
              <a:rect l="l" t="t" r="r" b="b"/>
              <a:pathLst>
                <a:path w="3187" h="3319" extrusionOk="0">
                  <a:moveTo>
                    <a:pt x="2258" y="0"/>
                  </a:moveTo>
                  <a:cubicBezTo>
                    <a:pt x="2216" y="0"/>
                    <a:pt x="2168" y="10"/>
                    <a:pt x="2113" y="31"/>
                  </a:cubicBezTo>
                  <a:cubicBezTo>
                    <a:pt x="1708" y="239"/>
                    <a:pt x="1656" y="1346"/>
                    <a:pt x="2121" y="1346"/>
                  </a:cubicBezTo>
                  <a:cubicBezTo>
                    <a:pt x="2148" y="1346"/>
                    <a:pt x="2176" y="1343"/>
                    <a:pt x="2205" y="1335"/>
                  </a:cubicBezTo>
                  <a:cubicBezTo>
                    <a:pt x="2263" y="1439"/>
                    <a:pt x="2321" y="1531"/>
                    <a:pt x="2378" y="1647"/>
                  </a:cubicBezTo>
                  <a:cubicBezTo>
                    <a:pt x="2155" y="1793"/>
                    <a:pt x="1841" y="1914"/>
                    <a:pt x="1754" y="1914"/>
                  </a:cubicBezTo>
                  <a:cubicBezTo>
                    <a:pt x="1738" y="1914"/>
                    <a:pt x="1730" y="1910"/>
                    <a:pt x="1732" y="1901"/>
                  </a:cubicBezTo>
                  <a:cubicBezTo>
                    <a:pt x="1739" y="1537"/>
                    <a:pt x="1572" y="1292"/>
                    <a:pt x="1332" y="1292"/>
                  </a:cubicBezTo>
                  <a:cubicBezTo>
                    <a:pt x="1207" y="1292"/>
                    <a:pt x="1062" y="1358"/>
                    <a:pt x="912" y="1508"/>
                  </a:cubicBezTo>
                  <a:cubicBezTo>
                    <a:pt x="798" y="1269"/>
                    <a:pt x="702" y="750"/>
                    <a:pt x="406" y="750"/>
                  </a:cubicBezTo>
                  <a:cubicBezTo>
                    <a:pt x="374" y="750"/>
                    <a:pt x="338" y="756"/>
                    <a:pt x="301" y="770"/>
                  </a:cubicBezTo>
                  <a:cubicBezTo>
                    <a:pt x="0" y="1162"/>
                    <a:pt x="751" y="1728"/>
                    <a:pt x="531" y="2189"/>
                  </a:cubicBezTo>
                  <a:cubicBezTo>
                    <a:pt x="486" y="2166"/>
                    <a:pt x="445" y="2156"/>
                    <a:pt x="408" y="2156"/>
                  </a:cubicBezTo>
                  <a:cubicBezTo>
                    <a:pt x="19" y="2156"/>
                    <a:pt x="71" y="3318"/>
                    <a:pt x="381" y="3318"/>
                  </a:cubicBezTo>
                  <a:cubicBezTo>
                    <a:pt x="441" y="3318"/>
                    <a:pt x="511" y="3275"/>
                    <a:pt x="589" y="3171"/>
                  </a:cubicBezTo>
                  <a:cubicBezTo>
                    <a:pt x="596" y="3171"/>
                    <a:pt x="604" y="3171"/>
                    <a:pt x="611" y="3171"/>
                  </a:cubicBezTo>
                  <a:cubicBezTo>
                    <a:pt x="1215" y="3171"/>
                    <a:pt x="836" y="2209"/>
                    <a:pt x="1201" y="1901"/>
                  </a:cubicBezTo>
                  <a:lnTo>
                    <a:pt x="1201" y="1901"/>
                  </a:lnTo>
                  <a:cubicBezTo>
                    <a:pt x="1207" y="2265"/>
                    <a:pt x="1436" y="2392"/>
                    <a:pt x="1704" y="2392"/>
                  </a:cubicBezTo>
                  <a:cubicBezTo>
                    <a:pt x="1920" y="2392"/>
                    <a:pt x="2162" y="2309"/>
                    <a:pt x="2332" y="2201"/>
                  </a:cubicBezTo>
                  <a:cubicBezTo>
                    <a:pt x="2609" y="1982"/>
                    <a:pt x="3002" y="2155"/>
                    <a:pt x="3140" y="1866"/>
                  </a:cubicBezTo>
                  <a:cubicBezTo>
                    <a:pt x="3186" y="1705"/>
                    <a:pt x="3059" y="1589"/>
                    <a:pt x="2909" y="1566"/>
                  </a:cubicBezTo>
                  <a:cubicBezTo>
                    <a:pt x="2875" y="1174"/>
                    <a:pt x="2598" y="781"/>
                    <a:pt x="2309" y="550"/>
                  </a:cubicBezTo>
                  <a:cubicBezTo>
                    <a:pt x="2517" y="352"/>
                    <a:pt x="2512" y="0"/>
                    <a:pt x="22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2"/>
            <p:cNvSpPr/>
            <p:nvPr/>
          </p:nvSpPr>
          <p:spPr>
            <a:xfrm>
              <a:off x="1687575" y="3084150"/>
              <a:ext cx="25425" cy="28600"/>
            </a:xfrm>
            <a:custGeom>
              <a:avLst/>
              <a:gdLst/>
              <a:ahLst/>
              <a:cxnLst/>
              <a:rect l="l" t="t" r="r" b="b"/>
              <a:pathLst>
                <a:path w="1017" h="1144" extrusionOk="0">
                  <a:moveTo>
                    <a:pt x="416" y="1"/>
                  </a:moveTo>
                  <a:lnTo>
                    <a:pt x="416" y="1"/>
                  </a:lnTo>
                  <a:cubicBezTo>
                    <a:pt x="1" y="93"/>
                    <a:pt x="232" y="1086"/>
                    <a:pt x="555" y="1143"/>
                  </a:cubicBezTo>
                  <a:cubicBezTo>
                    <a:pt x="1017" y="1097"/>
                    <a:pt x="728" y="35"/>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2"/>
            <p:cNvSpPr/>
            <p:nvPr/>
          </p:nvSpPr>
          <p:spPr>
            <a:xfrm>
              <a:off x="1700350" y="3116025"/>
              <a:ext cx="75125" cy="38225"/>
            </a:xfrm>
            <a:custGeom>
              <a:avLst/>
              <a:gdLst/>
              <a:ahLst/>
              <a:cxnLst/>
              <a:rect l="l" t="t" r="r" b="b"/>
              <a:pathLst>
                <a:path w="3005" h="1529" extrusionOk="0">
                  <a:moveTo>
                    <a:pt x="1272" y="0"/>
                  </a:moveTo>
                  <a:cubicBezTo>
                    <a:pt x="865" y="0"/>
                    <a:pt x="1" y="324"/>
                    <a:pt x="621" y="561"/>
                  </a:cubicBezTo>
                  <a:cubicBezTo>
                    <a:pt x="816" y="499"/>
                    <a:pt x="955" y="473"/>
                    <a:pt x="1055" y="473"/>
                  </a:cubicBezTo>
                  <a:cubicBezTo>
                    <a:pt x="1586" y="473"/>
                    <a:pt x="1015" y="1216"/>
                    <a:pt x="2006" y="1265"/>
                  </a:cubicBezTo>
                  <a:cubicBezTo>
                    <a:pt x="2018" y="1264"/>
                    <a:pt x="2030" y="1264"/>
                    <a:pt x="2042" y="1264"/>
                  </a:cubicBezTo>
                  <a:cubicBezTo>
                    <a:pt x="2355" y="1264"/>
                    <a:pt x="2391" y="1528"/>
                    <a:pt x="2595" y="1528"/>
                  </a:cubicBezTo>
                  <a:cubicBezTo>
                    <a:pt x="2616" y="1528"/>
                    <a:pt x="2639" y="1525"/>
                    <a:pt x="2664" y="1519"/>
                  </a:cubicBezTo>
                  <a:cubicBezTo>
                    <a:pt x="3005" y="1200"/>
                    <a:pt x="2393" y="882"/>
                    <a:pt x="2125" y="882"/>
                  </a:cubicBezTo>
                  <a:cubicBezTo>
                    <a:pt x="2111" y="882"/>
                    <a:pt x="2099" y="883"/>
                    <a:pt x="2087" y="884"/>
                  </a:cubicBezTo>
                  <a:cubicBezTo>
                    <a:pt x="1856" y="850"/>
                    <a:pt x="1764" y="838"/>
                    <a:pt x="1717" y="723"/>
                  </a:cubicBezTo>
                  <a:cubicBezTo>
                    <a:pt x="1648" y="480"/>
                    <a:pt x="1648" y="319"/>
                    <a:pt x="1464" y="76"/>
                  </a:cubicBezTo>
                  <a:cubicBezTo>
                    <a:pt x="1456" y="23"/>
                    <a:pt x="1380" y="0"/>
                    <a:pt x="1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2"/>
            <p:cNvSpPr/>
            <p:nvPr/>
          </p:nvSpPr>
          <p:spPr>
            <a:xfrm>
              <a:off x="1133300" y="2301700"/>
              <a:ext cx="140500" cy="253675"/>
            </a:xfrm>
            <a:custGeom>
              <a:avLst/>
              <a:gdLst/>
              <a:ahLst/>
              <a:cxnLst/>
              <a:rect l="l" t="t" r="r" b="b"/>
              <a:pathLst>
                <a:path w="5620" h="10147" extrusionOk="0">
                  <a:moveTo>
                    <a:pt x="4406" y="1"/>
                  </a:moveTo>
                  <a:cubicBezTo>
                    <a:pt x="4302" y="1"/>
                    <a:pt x="4202" y="45"/>
                    <a:pt x="4165" y="134"/>
                  </a:cubicBezTo>
                  <a:cubicBezTo>
                    <a:pt x="4119" y="47"/>
                    <a:pt x="4027" y="4"/>
                    <a:pt x="3937" y="4"/>
                  </a:cubicBezTo>
                  <a:cubicBezTo>
                    <a:pt x="3848" y="4"/>
                    <a:pt x="3761" y="47"/>
                    <a:pt x="3727" y="134"/>
                  </a:cubicBezTo>
                  <a:lnTo>
                    <a:pt x="3877" y="215"/>
                  </a:lnTo>
                  <a:lnTo>
                    <a:pt x="3715" y="157"/>
                  </a:lnTo>
                  <a:cubicBezTo>
                    <a:pt x="3648" y="370"/>
                    <a:pt x="3568" y="410"/>
                    <a:pt x="3465" y="410"/>
                  </a:cubicBezTo>
                  <a:cubicBezTo>
                    <a:pt x="3404" y="410"/>
                    <a:pt x="3336" y="396"/>
                    <a:pt x="3257" y="396"/>
                  </a:cubicBezTo>
                  <a:cubicBezTo>
                    <a:pt x="3216" y="396"/>
                    <a:pt x="3173" y="400"/>
                    <a:pt x="3126" y="411"/>
                  </a:cubicBezTo>
                  <a:cubicBezTo>
                    <a:pt x="3044" y="379"/>
                    <a:pt x="2976" y="365"/>
                    <a:pt x="2921" y="365"/>
                  </a:cubicBezTo>
                  <a:cubicBezTo>
                    <a:pt x="2528" y="365"/>
                    <a:pt x="2749" y="1066"/>
                    <a:pt x="2526" y="1207"/>
                  </a:cubicBezTo>
                  <a:cubicBezTo>
                    <a:pt x="2445" y="1207"/>
                    <a:pt x="2353" y="1253"/>
                    <a:pt x="2284" y="1323"/>
                  </a:cubicBezTo>
                  <a:cubicBezTo>
                    <a:pt x="2195" y="1286"/>
                    <a:pt x="2122" y="1270"/>
                    <a:pt x="2064" y="1270"/>
                  </a:cubicBezTo>
                  <a:cubicBezTo>
                    <a:pt x="1603" y="1270"/>
                    <a:pt x="2039" y="2300"/>
                    <a:pt x="2111" y="2638"/>
                  </a:cubicBezTo>
                  <a:cubicBezTo>
                    <a:pt x="2068" y="2604"/>
                    <a:pt x="2014" y="2588"/>
                    <a:pt x="1961" y="2588"/>
                  </a:cubicBezTo>
                  <a:cubicBezTo>
                    <a:pt x="1871" y="2588"/>
                    <a:pt x="1782" y="2636"/>
                    <a:pt x="1753" y="2731"/>
                  </a:cubicBezTo>
                  <a:cubicBezTo>
                    <a:pt x="1522" y="2789"/>
                    <a:pt x="1626" y="3100"/>
                    <a:pt x="1580" y="3273"/>
                  </a:cubicBezTo>
                  <a:cubicBezTo>
                    <a:pt x="1493" y="3187"/>
                    <a:pt x="1423" y="3152"/>
                    <a:pt x="1368" y="3152"/>
                  </a:cubicBezTo>
                  <a:cubicBezTo>
                    <a:pt x="1170" y="3152"/>
                    <a:pt x="1152" y="3600"/>
                    <a:pt x="1233" y="3816"/>
                  </a:cubicBezTo>
                  <a:cubicBezTo>
                    <a:pt x="933" y="3296"/>
                    <a:pt x="1303" y="2950"/>
                    <a:pt x="1118" y="2638"/>
                  </a:cubicBezTo>
                  <a:cubicBezTo>
                    <a:pt x="1063" y="2604"/>
                    <a:pt x="1011" y="2589"/>
                    <a:pt x="964" y="2589"/>
                  </a:cubicBezTo>
                  <a:cubicBezTo>
                    <a:pt x="773" y="2589"/>
                    <a:pt x="645" y="2830"/>
                    <a:pt x="599" y="2996"/>
                  </a:cubicBezTo>
                  <a:cubicBezTo>
                    <a:pt x="581" y="2994"/>
                    <a:pt x="565" y="2993"/>
                    <a:pt x="550" y="2993"/>
                  </a:cubicBezTo>
                  <a:cubicBezTo>
                    <a:pt x="1" y="2993"/>
                    <a:pt x="501" y="4140"/>
                    <a:pt x="838" y="4140"/>
                  </a:cubicBezTo>
                  <a:cubicBezTo>
                    <a:pt x="843" y="4140"/>
                    <a:pt x="848" y="4139"/>
                    <a:pt x="852" y="4139"/>
                  </a:cubicBezTo>
                  <a:cubicBezTo>
                    <a:pt x="888" y="4366"/>
                    <a:pt x="1132" y="4562"/>
                    <a:pt x="1345" y="4562"/>
                  </a:cubicBezTo>
                  <a:cubicBezTo>
                    <a:pt x="1479" y="4562"/>
                    <a:pt x="1600" y="4485"/>
                    <a:pt x="1649" y="4289"/>
                  </a:cubicBezTo>
                  <a:cubicBezTo>
                    <a:pt x="1728" y="4361"/>
                    <a:pt x="1789" y="4392"/>
                    <a:pt x="1836" y="4392"/>
                  </a:cubicBezTo>
                  <a:cubicBezTo>
                    <a:pt x="2036" y="4392"/>
                    <a:pt x="1981" y="3839"/>
                    <a:pt x="1972" y="3643"/>
                  </a:cubicBezTo>
                  <a:lnTo>
                    <a:pt x="1972" y="3643"/>
                  </a:lnTo>
                  <a:cubicBezTo>
                    <a:pt x="2030" y="3850"/>
                    <a:pt x="2030" y="4058"/>
                    <a:pt x="2064" y="4254"/>
                  </a:cubicBezTo>
                  <a:cubicBezTo>
                    <a:pt x="2053" y="4601"/>
                    <a:pt x="2111" y="5085"/>
                    <a:pt x="2295" y="5351"/>
                  </a:cubicBezTo>
                  <a:cubicBezTo>
                    <a:pt x="2326" y="5523"/>
                    <a:pt x="2276" y="5932"/>
                    <a:pt x="2495" y="5932"/>
                  </a:cubicBezTo>
                  <a:cubicBezTo>
                    <a:pt x="2526" y="5932"/>
                    <a:pt x="2563" y="5924"/>
                    <a:pt x="2607" y="5905"/>
                  </a:cubicBezTo>
                  <a:cubicBezTo>
                    <a:pt x="2699" y="6113"/>
                    <a:pt x="2630" y="6459"/>
                    <a:pt x="2896" y="6540"/>
                  </a:cubicBezTo>
                  <a:cubicBezTo>
                    <a:pt x="2856" y="6669"/>
                    <a:pt x="2944" y="6806"/>
                    <a:pt x="3071" y="6806"/>
                  </a:cubicBezTo>
                  <a:cubicBezTo>
                    <a:pt x="3093" y="6806"/>
                    <a:pt x="3115" y="6802"/>
                    <a:pt x="3138" y="6794"/>
                  </a:cubicBezTo>
                  <a:cubicBezTo>
                    <a:pt x="3276" y="7059"/>
                    <a:pt x="3138" y="7671"/>
                    <a:pt x="3542" y="7671"/>
                  </a:cubicBezTo>
                  <a:cubicBezTo>
                    <a:pt x="3565" y="7775"/>
                    <a:pt x="3669" y="7844"/>
                    <a:pt x="3773" y="7844"/>
                  </a:cubicBezTo>
                  <a:cubicBezTo>
                    <a:pt x="3888" y="8317"/>
                    <a:pt x="4165" y="8641"/>
                    <a:pt x="4338" y="8998"/>
                  </a:cubicBezTo>
                  <a:cubicBezTo>
                    <a:pt x="4338" y="9068"/>
                    <a:pt x="4315" y="9125"/>
                    <a:pt x="4304" y="9195"/>
                  </a:cubicBezTo>
                  <a:cubicBezTo>
                    <a:pt x="4234" y="9195"/>
                    <a:pt x="4177" y="9195"/>
                    <a:pt x="4131" y="9218"/>
                  </a:cubicBezTo>
                  <a:cubicBezTo>
                    <a:pt x="4093" y="9142"/>
                    <a:pt x="4023" y="9105"/>
                    <a:pt x="3958" y="9105"/>
                  </a:cubicBezTo>
                  <a:cubicBezTo>
                    <a:pt x="3885" y="9105"/>
                    <a:pt x="3819" y="9154"/>
                    <a:pt x="3819" y="9252"/>
                  </a:cubicBezTo>
                  <a:cubicBezTo>
                    <a:pt x="3815" y="9252"/>
                    <a:pt x="3811" y="9252"/>
                    <a:pt x="3807" y="9252"/>
                  </a:cubicBezTo>
                  <a:cubicBezTo>
                    <a:pt x="3532" y="9252"/>
                    <a:pt x="3602" y="9634"/>
                    <a:pt x="3784" y="9703"/>
                  </a:cubicBezTo>
                  <a:cubicBezTo>
                    <a:pt x="3794" y="9778"/>
                    <a:pt x="3858" y="9839"/>
                    <a:pt x="3938" y="9839"/>
                  </a:cubicBezTo>
                  <a:cubicBezTo>
                    <a:pt x="3955" y="9839"/>
                    <a:pt x="3973" y="9836"/>
                    <a:pt x="3992" y="9829"/>
                  </a:cubicBezTo>
                  <a:cubicBezTo>
                    <a:pt x="4026" y="10040"/>
                    <a:pt x="4226" y="10147"/>
                    <a:pt x="4372" y="10147"/>
                  </a:cubicBezTo>
                  <a:cubicBezTo>
                    <a:pt x="4521" y="10147"/>
                    <a:pt x="4612" y="10034"/>
                    <a:pt x="4408" y="9806"/>
                  </a:cubicBezTo>
                  <a:cubicBezTo>
                    <a:pt x="4685" y="9679"/>
                    <a:pt x="4812" y="9333"/>
                    <a:pt x="4812" y="9045"/>
                  </a:cubicBezTo>
                  <a:cubicBezTo>
                    <a:pt x="5031" y="8410"/>
                    <a:pt x="4177" y="7844"/>
                    <a:pt x="4223" y="7163"/>
                  </a:cubicBezTo>
                  <a:cubicBezTo>
                    <a:pt x="4200" y="7025"/>
                    <a:pt x="4084" y="6909"/>
                    <a:pt x="3946" y="6909"/>
                  </a:cubicBezTo>
                  <a:cubicBezTo>
                    <a:pt x="3896" y="6780"/>
                    <a:pt x="3796" y="6643"/>
                    <a:pt x="3666" y="6643"/>
                  </a:cubicBezTo>
                  <a:cubicBezTo>
                    <a:pt x="3645" y="6643"/>
                    <a:pt x="3623" y="6647"/>
                    <a:pt x="3600" y="6655"/>
                  </a:cubicBezTo>
                  <a:cubicBezTo>
                    <a:pt x="3496" y="6413"/>
                    <a:pt x="3507" y="6136"/>
                    <a:pt x="3426" y="5905"/>
                  </a:cubicBezTo>
                  <a:cubicBezTo>
                    <a:pt x="3475" y="5731"/>
                    <a:pt x="3378" y="5122"/>
                    <a:pt x="3109" y="5122"/>
                  </a:cubicBezTo>
                  <a:cubicBezTo>
                    <a:pt x="3056" y="5122"/>
                    <a:pt x="2997" y="5146"/>
                    <a:pt x="2930" y="5201"/>
                  </a:cubicBezTo>
                  <a:cubicBezTo>
                    <a:pt x="2920" y="5034"/>
                    <a:pt x="2928" y="4596"/>
                    <a:pt x="2693" y="4596"/>
                  </a:cubicBezTo>
                  <a:cubicBezTo>
                    <a:pt x="2667" y="4596"/>
                    <a:pt x="2639" y="4601"/>
                    <a:pt x="2607" y="4612"/>
                  </a:cubicBezTo>
                  <a:cubicBezTo>
                    <a:pt x="2572" y="4543"/>
                    <a:pt x="2526" y="4462"/>
                    <a:pt x="2457" y="4451"/>
                  </a:cubicBezTo>
                  <a:cubicBezTo>
                    <a:pt x="2445" y="4393"/>
                    <a:pt x="2457" y="4335"/>
                    <a:pt x="2411" y="4277"/>
                  </a:cubicBezTo>
                  <a:cubicBezTo>
                    <a:pt x="2457" y="3977"/>
                    <a:pt x="2376" y="3585"/>
                    <a:pt x="2318" y="3239"/>
                  </a:cubicBezTo>
                  <a:lnTo>
                    <a:pt x="2318" y="3239"/>
                  </a:lnTo>
                  <a:cubicBezTo>
                    <a:pt x="2416" y="3314"/>
                    <a:pt x="2497" y="3345"/>
                    <a:pt x="2561" y="3345"/>
                  </a:cubicBezTo>
                  <a:cubicBezTo>
                    <a:pt x="2826" y="3345"/>
                    <a:pt x="2834" y="2822"/>
                    <a:pt x="2722" y="2581"/>
                  </a:cubicBezTo>
                  <a:cubicBezTo>
                    <a:pt x="2872" y="2408"/>
                    <a:pt x="2907" y="2027"/>
                    <a:pt x="2838" y="1796"/>
                  </a:cubicBezTo>
                  <a:cubicBezTo>
                    <a:pt x="2965" y="1738"/>
                    <a:pt x="3069" y="1657"/>
                    <a:pt x="3138" y="1507"/>
                  </a:cubicBezTo>
                  <a:cubicBezTo>
                    <a:pt x="3180" y="1526"/>
                    <a:pt x="3219" y="1534"/>
                    <a:pt x="3256" y="1534"/>
                  </a:cubicBezTo>
                  <a:cubicBezTo>
                    <a:pt x="3473" y="1534"/>
                    <a:pt x="3603" y="1245"/>
                    <a:pt x="3623" y="1057"/>
                  </a:cubicBezTo>
                  <a:cubicBezTo>
                    <a:pt x="3635" y="1058"/>
                    <a:pt x="3647" y="1059"/>
                    <a:pt x="3659" y="1059"/>
                  </a:cubicBezTo>
                  <a:cubicBezTo>
                    <a:pt x="3996" y="1059"/>
                    <a:pt x="4054" y="587"/>
                    <a:pt x="4177" y="353"/>
                  </a:cubicBezTo>
                  <a:cubicBezTo>
                    <a:pt x="4477" y="711"/>
                    <a:pt x="4696" y="1057"/>
                    <a:pt x="5112" y="1311"/>
                  </a:cubicBezTo>
                  <a:cubicBezTo>
                    <a:pt x="4967" y="1688"/>
                    <a:pt x="5072" y="1861"/>
                    <a:pt x="5225" y="1861"/>
                  </a:cubicBezTo>
                  <a:cubicBezTo>
                    <a:pt x="5376" y="1861"/>
                    <a:pt x="5574" y="1691"/>
                    <a:pt x="5620" y="1380"/>
                  </a:cubicBezTo>
                  <a:cubicBezTo>
                    <a:pt x="5620" y="1056"/>
                    <a:pt x="5393" y="571"/>
                    <a:pt x="5064" y="571"/>
                  </a:cubicBezTo>
                  <a:cubicBezTo>
                    <a:pt x="5053" y="571"/>
                    <a:pt x="5042" y="571"/>
                    <a:pt x="5031" y="572"/>
                  </a:cubicBezTo>
                  <a:cubicBezTo>
                    <a:pt x="4915" y="468"/>
                    <a:pt x="4742" y="330"/>
                    <a:pt x="4685" y="191"/>
                  </a:cubicBezTo>
                  <a:cubicBezTo>
                    <a:pt x="4659" y="65"/>
                    <a:pt x="4530" y="1"/>
                    <a:pt x="44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2"/>
            <p:cNvSpPr/>
            <p:nvPr/>
          </p:nvSpPr>
          <p:spPr>
            <a:xfrm>
              <a:off x="1608675" y="1874850"/>
              <a:ext cx="20350" cy="17275"/>
            </a:xfrm>
            <a:custGeom>
              <a:avLst/>
              <a:gdLst/>
              <a:ahLst/>
              <a:cxnLst/>
              <a:rect l="l" t="t" r="r" b="b"/>
              <a:pathLst>
                <a:path w="814" h="691" extrusionOk="0">
                  <a:moveTo>
                    <a:pt x="285" y="0"/>
                  </a:moveTo>
                  <a:cubicBezTo>
                    <a:pt x="1" y="0"/>
                    <a:pt x="163" y="641"/>
                    <a:pt x="467" y="690"/>
                  </a:cubicBezTo>
                  <a:cubicBezTo>
                    <a:pt x="814" y="667"/>
                    <a:pt x="629" y="171"/>
                    <a:pt x="479" y="67"/>
                  </a:cubicBezTo>
                  <a:cubicBezTo>
                    <a:pt x="399" y="20"/>
                    <a:pt x="335" y="0"/>
                    <a:pt x="2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2"/>
            <p:cNvSpPr/>
            <p:nvPr/>
          </p:nvSpPr>
          <p:spPr>
            <a:xfrm>
              <a:off x="1548400" y="1785100"/>
              <a:ext cx="87450" cy="118675"/>
            </a:xfrm>
            <a:custGeom>
              <a:avLst/>
              <a:gdLst/>
              <a:ahLst/>
              <a:cxnLst/>
              <a:rect l="l" t="t" r="r" b="b"/>
              <a:pathLst>
                <a:path w="3498" h="4747" extrusionOk="0">
                  <a:moveTo>
                    <a:pt x="277" y="0"/>
                  </a:moveTo>
                  <a:cubicBezTo>
                    <a:pt x="1" y="0"/>
                    <a:pt x="34" y="433"/>
                    <a:pt x="212" y="714"/>
                  </a:cubicBezTo>
                  <a:cubicBezTo>
                    <a:pt x="293" y="1152"/>
                    <a:pt x="743" y="1372"/>
                    <a:pt x="870" y="1810"/>
                  </a:cubicBezTo>
                  <a:cubicBezTo>
                    <a:pt x="974" y="2087"/>
                    <a:pt x="985" y="2537"/>
                    <a:pt x="1309" y="2618"/>
                  </a:cubicBezTo>
                  <a:cubicBezTo>
                    <a:pt x="1158" y="3068"/>
                    <a:pt x="1770" y="3403"/>
                    <a:pt x="1990" y="3761"/>
                  </a:cubicBezTo>
                  <a:cubicBezTo>
                    <a:pt x="1990" y="4282"/>
                    <a:pt x="1961" y="4747"/>
                    <a:pt x="2117" y="4747"/>
                  </a:cubicBezTo>
                  <a:cubicBezTo>
                    <a:pt x="2134" y="4747"/>
                    <a:pt x="2153" y="4742"/>
                    <a:pt x="2174" y="4730"/>
                  </a:cubicBezTo>
                  <a:cubicBezTo>
                    <a:pt x="2347" y="4730"/>
                    <a:pt x="2347" y="4730"/>
                    <a:pt x="2347" y="3934"/>
                  </a:cubicBezTo>
                  <a:cubicBezTo>
                    <a:pt x="2336" y="3576"/>
                    <a:pt x="2417" y="3645"/>
                    <a:pt x="2359" y="3068"/>
                  </a:cubicBezTo>
                  <a:cubicBezTo>
                    <a:pt x="2331" y="2915"/>
                    <a:pt x="2241" y="2849"/>
                    <a:pt x="2152" y="2849"/>
                  </a:cubicBezTo>
                  <a:cubicBezTo>
                    <a:pt x="2021" y="2849"/>
                    <a:pt x="1891" y="2993"/>
                    <a:pt x="1966" y="3207"/>
                  </a:cubicBezTo>
                  <a:cubicBezTo>
                    <a:pt x="1793" y="3114"/>
                    <a:pt x="1851" y="2803"/>
                    <a:pt x="1724" y="2664"/>
                  </a:cubicBezTo>
                  <a:cubicBezTo>
                    <a:pt x="1793" y="2560"/>
                    <a:pt x="1909" y="2468"/>
                    <a:pt x="2001" y="2433"/>
                  </a:cubicBezTo>
                  <a:cubicBezTo>
                    <a:pt x="2062" y="2491"/>
                    <a:pt x="2124" y="2513"/>
                    <a:pt x="2188" y="2513"/>
                  </a:cubicBezTo>
                  <a:cubicBezTo>
                    <a:pt x="2374" y="2513"/>
                    <a:pt x="2572" y="2329"/>
                    <a:pt x="2783" y="2329"/>
                  </a:cubicBezTo>
                  <a:cubicBezTo>
                    <a:pt x="2788" y="2329"/>
                    <a:pt x="2793" y="2329"/>
                    <a:pt x="2798" y="2330"/>
                  </a:cubicBezTo>
                  <a:cubicBezTo>
                    <a:pt x="3005" y="2306"/>
                    <a:pt x="3282" y="2260"/>
                    <a:pt x="3455" y="1960"/>
                  </a:cubicBezTo>
                  <a:cubicBezTo>
                    <a:pt x="3498" y="1733"/>
                    <a:pt x="3427" y="1658"/>
                    <a:pt x="3302" y="1658"/>
                  </a:cubicBezTo>
                  <a:cubicBezTo>
                    <a:pt x="3053" y="1658"/>
                    <a:pt x="2586" y="1960"/>
                    <a:pt x="2370" y="1960"/>
                  </a:cubicBezTo>
                  <a:cubicBezTo>
                    <a:pt x="2308" y="1932"/>
                    <a:pt x="2242" y="1920"/>
                    <a:pt x="2175" y="1920"/>
                  </a:cubicBezTo>
                  <a:cubicBezTo>
                    <a:pt x="1969" y="1920"/>
                    <a:pt x="1759" y="2037"/>
                    <a:pt x="1655" y="2168"/>
                  </a:cubicBezTo>
                  <a:cubicBezTo>
                    <a:pt x="1643" y="2110"/>
                    <a:pt x="1620" y="2076"/>
                    <a:pt x="1597" y="2018"/>
                  </a:cubicBezTo>
                  <a:cubicBezTo>
                    <a:pt x="1655" y="1914"/>
                    <a:pt x="1666" y="1833"/>
                    <a:pt x="1643" y="1741"/>
                  </a:cubicBezTo>
                  <a:cubicBezTo>
                    <a:pt x="1378" y="1429"/>
                    <a:pt x="1297" y="1060"/>
                    <a:pt x="962" y="760"/>
                  </a:cubicBezTo>
                  <a:cubicBezTo>
                    <a:pt x="778" y="610"/>
                    <a:pt x="731" y="252"/>
                    <a:pt x="524" y="79"/>
                  </a:cubicBezTo>
                  <a:cubicBezTo>
                    <a:pt x="423" y="24"/>
                    <a:pt x="342" y="0"/>
                    <a:pt x="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2"/>
            <p:cNvSpPr/>
            <p:nvPr/>
          </p:nvSpPr>
          <p:spPr>
            <a:xfrm>
              <a:off x="1547050" y="1864675"/>
              <a:ext cx="22200" cy="47025"/>
            </a:xfrm>
            <a:custGeom>
              <a:avLst/>
              <a:gdLst/>
              <a:ahLst/>
              <a:cxnLst/>
              <a:rect l="l" t="t" r="r" b="b"/>
              <a:pathLst>
                <a:path w="888" h="1881" extrusionOk="0">
                  <a:moveTo>
                    <a:pt x="404" y="1"/>
                  </a:moveTo>
                  <a:cubicBezTo>
                    <a:pt x="58" y="58"/>
                    <a:pt x="139" y="624"/>
                    <a:pt x="24" y="913"/>
                  </a:cubicBezTo>
                  <a:cubicBezTo>
                    <a:pt x="0" y="1016"/>
                    <a:pt x="93" y="1132"/>
                    <a:pt x="208" y="1143"/>
                  </a:cubicBezTo>
                  <a:cubicBezTo>
                    <a:pt x="238" y="1666"/>
                    <a:pt x="391" y="1881"/>
                    <a:pt x="531" y="1881"/>
                  </a:cubicBezTo>
                  <a:cubicBezTo>
                    <a:pt x="722" y="1881"/>
                    <a:pt x="888" y="1483"/>
                    <a:pt x="682" y="924"/>
                  </a:cubicBezTo>
                  <a:cubicBezTo>
                    <a:pt x="843" y="739"/>
                    <a:pt x="635" y="474"/>
                    <a:pt x="612" y="278"/>
                  </a:cubicBezTo>
                  <a:cubicBezTo>
                    <a:pt x="624" y="151"/>
                    <a:pt x="555" y="1"/>
                    <a:pt x="4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2"/>
            <p:cNvSpPr/>
            <p:nvPr/>
          </p:nvSpPr>
          <p:spPr>
            <a:xfrm>
              <a:off x="1444325" y="1924975"/>
              <a:ext cx="92350" cy="85625"/>
            </a:xfrm>
            <a:custGeom>
              <a:avLst/>
              <a:gdLst/>
              <a:ahLst/>
              <a:cxnLst/>
              <a:rect l="l" t="t" r="r" b="b"/>
              <a:pathLst>
                <a:path w="3694" h="3425" extrusionOk="0">
                  <a:moveTo>
                    <a:pt x="2798" y="1"/>
                  </a:moveTo>
                  <a:cubicBezTo>
                    <a:pt x="2737" y="1"/>
                    <a:pt x="2675" y="26"/>
                    <a:pt x="2632" y="82"/>
                  </a:cubicBezTo>
                  <a:cubicBezTo>
                    <a:pt x="2600" y="67"/>
                    <a:pt x="2564" y="60"/>
                    <a:pt x="2528" y="60"/>
                  </a:cubicBezTo>
                  <a:cubicBezTo>
                    <a:pt x="2393" y="60"/>
                    <a:pt x="2249" y="154"/>
                    <a:pt x="2240" y="290"/>
                  </a:cubicBezTo>
                  <a:cubicBezTo>
                    <a:pt x="2169" y="253"/>
                    <a:pt x="2110" y="237"/>
                    <a:pt x="2061" y="237"/>
                  </a:cubicBezTo>
                  <a:cubicBezTo>
                    <a:pt x="1753" y="237"/>
                    <a:pt x="1838" y="881"/>
                    <a:pt x="1709" y="1121"/>
                  </a:cubicBezTo>
                  <a:cubicBezTo>
                    <a:pt x="1696" y="1119"/>
                    <a:pt x="1683" y="1118"/>
                    <a:pt x="1671" y="1118"/>
                  </a:cubicBezTo>
                  <a:cubicBezTo>
                    <a:pt x="1539" y="1118"/>
                    <a:pt x="1443" y="1225"/>
                    <a:pt x="1443" y="1352"/>
                  </a:cubicBezTo>
                  <a:cubicBezTo>
                    <a:pt x="1400" y="1266"/>
                    <a:pt x="1323" y="1228"/>
                    <a:pt x="1245" y="1228"/>
                  </a:cubicBezTo>
                  <a:cubicBezTo>
                    <a:pt x="1114" y="1228"/>
                    <a:pt x="978" y="1335"/>
                    <a:pt x="993" y="1502"/>
                  </a:cubicBezTo>
                  <a:cubicBezTo>
                    <a:pt x="942" y="1434"/>
                    <a:pt x="884" y="1406"/>
                    <a:pt x="827" y="1406"/>
                  </a:cubicBezTo>
                  <a:cubicBezTo>
                    <a:pt x="690" y="1406"/>
                    <a:pt x="559" y="1566"/>
                    <a:pt x="543" y="1721"/>
                  </a:cubicBezTo>
                  <a:cubicBezTo>
                    <a:pt x="416" y="1859"/>
                    <a:pt x="450" y="2079"/>
                    <a:pt x="243" y="2263"/>
                  </a:cubicBezTo>
                  <a:cubicBezTo>
                    <a:pt x="47" y="2411"/>
                    <a:pt x="0" y="2774"/>
                    <a:pt x="217" y="2774"/>
                  </a:cubicBezTo>
                  <a:cubicBezTo>
                    <a:pt x="256" y="2774"/>
                    <a:pt x="303" y="2763"/>
                    <a:pt x="358" y="2737"/>
                  </a:cubicBezTo>
                  <a:cubicBezTo>
                    <a:pt x="486" y="2885"/>
                    <a:pt x="606" y="3142"/>
                    <a:pt x="811" y="3142"/>
                  </a:cubicBezTo>
                  <a:cubicBezTo>
                    <a:pt x="846" y="3142"/>
                    <a:pt x="883" y="3134"/>
                    <a:pt x="924" y="3118"/>
                  </a:cubicBezTo>
                  <a:cubicBezTo>
                    <a:pt x="949" y="3308"/>
                    <a:pt x="1110" y="3425"/>
                    <a:pt x="1256" y="3425"/>
                  </a:cubicBezTo>
                  <a:cubicBezTo>
                    <a:pt x="1376" y="3425"/>
                    <a:pt x="1485" y="3346"/>
                    <a:pt x="1501" y="3164"/>
                  </a:cubicBezTo>
                  <a:cubicBezTo>
                    <a:pt x="1491" y="2926"/>
                    <a:pt x="1582" y="2329"/>
                    <a:pt x="1255" y="2329"/>
                  </a:cubicBezTo>
                  <a:cubicBezTo>
                    <a:pt x="1216" y="2329"/>
                    <a:pt x="1171" y="2337"/>
                    <a:pt x="1120" y="2356"/>
                  </a:cubicBezTo>
                  <a:cubicBezTo>
                    <a:pt x="1108" y="2321"/>
                    <a:pt x="1097" y="2298"/>
                    <a:pt x="1062" y="2263"/>
                  </a:cubicBezTo>
                  <a:lnTo>
                    <a:pt x="1062" y="2263"/>
                  </a:lnTo>
                  <a:cubicBezTo>
                    <a:pt x="1070" y="2264"/>
                    <a:pt x="1078" y="2264"/>
                    <a:pt x="1085" y="2264"/>
                  </a:cubicBezTo>
                  <a:cubicBezTo>
                    <a:pt x="1211" y="2264"/>
                    <a:pt x="1296" y="2176"/>
                    <a:pt x="1351" y="2067"/>
                  </a:cubicBezTo>
                  <a:cubicBezTo>
                    <a:pt x="1402" y="2099"/>
                    <a:pt x="1453" y="2113"/>
                    <a:pt x="1500" y="2113"/>
                  </a:cubicBezTo>
                  <a:cubicBezTo>
                    <a:pt x="1642" y="2113"/>
                    <a:pt x="1758" y="1987"/>
                    <a:pt x="1801" y="1848"/>
                  </a:cubicBezTo>
                  <a:cubicBezTo>
                    <a:pt x="1836" y="1848"/>
                    <a:pt x="1859" y="1848"/>
                    <a:pt x="1870" y="1836"/>
                  </a:cubicBezTo>
                  <a:cubicBezTo>
                    <a:pt x="1965" y="1923"/>
                    <a:pt x="2038" y="1959"/>
                    <a:pt x="2095" y="1959"/>
                  </a:cubicBezTo>
                  <a:cubicBezTo>
                    <a:pt x="2349" y="1959"/>
                    <a:pt x="2273" y="1232"/>
                    <a:pt x="2320" y="1005"/>
                  </a:cubicBezTo>
                  <a:lnTo>
                    <a:pt x="2320" y="1005"/>
                  </a:lnTo>
                  <a:cubicBezTo>
                    <a:pt x="2369" y="1020"/>
                    <a:pt x="2415" y="1026"/>
                    <a:pt x="2457" y="1026"/>
                  </a:cubicBezTo>
                  <a:cubicBezTo>
                    <a:pt x="2515" y="1026"/>
                    <a:pt x="2564" y="1014"/>
                    <a:pt x="2597" y="994"/>
                  </a:cubicBezTo>
                  <a:cubicBezTo>
                    <a:pt x="2645" y="1022"/>
                    <a:pt x="2700" y="1043"/>
                    <a:pt x="2770" y="1043"/>
                  </a:cubicBezTo>
                  <a:cubicBezTo>
                    <a:pt x="2785" y="1043"/>
                    <a:pt x="2800" y="1042"/>
                    <a:pt x="2817" y="1040"/>
                  </a:cubicBezTo>
                  <a:cubicBezTo>
                    <a:pt x="2862" y="1130"/>
                    <a:pt x="2947" y="1169"/>
                    <a:pt x="3034" y="1169"/>
                  </a:cubicBezTo>
                  <a:cubicBezTo>
                    <a:pt x="3171" y="1169"/>
                    <a:pt x="3313" y="1073"/>
                    <a:pt x="3313" y="925"/>
                  </a:cubicBezTo>
                  <a:cubicBezTo>
                    <a:pt x="3463" y="809"/>
                    <a:pt x="3694" y="590"/>
                    <a:pt x="3463" y="451"/>
                  </a:cubicBezTo>
                  <a:cubicBezTo>
                    <a:pt x="3393" y="416"/>
                    <a:pt x="3335" y="401"/>
                    <a:pt x="3276" y="401"/>
                  </a:cubicBezTo>
                  <a:cubicBezTo>
                    <a:pt x="3258" y="401"/>
                    <a:pt x="3240" y="402"/>
                    <a:pt x="3221" y="405"/>
                  </a:cubicBezTo>
                  <a:cubicBezTo>
                    <a:pt x="3186" y="301"/>
                    <a:pt x="3105" y="209"/>
                    <a:pt x="3001" y="197"/>
                  </a:cubicBezTo>
                  <a:cubicBezTo>
                    <a:pt x="3001" y="74"/>
                    <a:pt x="2901" y="1"/>
                    <a:pt x="2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2"/>
            <p:cNvSpPr/>
            <p:nvPr/>
          </p:nvSpPr>
          <p:spPr>
            <a:xfrm>
              <a:off x="1329750" y="1976825"/>
              <a:ext cx="32925" cy="41675"/>
            </a:xfrm>
            <a:custGeom>
              <a:avLst/>
              <a:gdLst/>
              <a:ahLst/>
              <a:cxnLst/>
              <a:rect l="l" t="t" r="r" b="b"/>
              <a:pathLst>
                <a:path w="1317" h="1667" extrusionOk="0">
                  <a:moveTo>
                    <a:pt x="863" y="1"/>
                  </a:moveTo>
                  <a:cubicBezTo>
                    <a:pt x="756" y="1"/>
                    <a:pt x="644" y="148"/>
                    <a:pt x="590" y="547"/>
                  </a:cubicBezTo>
                  <a:cubicBezTo>
                    <a:pt x="583" y="547"/>
                    <a:pt x="577" y="546"/>
                    <a:pt x="571" y="546"/>
                  </a:cubicBezTo>
                  <a:cubicBezTo>
                    <a:pt x="312" y="546"/>
                    <a:pt x="311" y="1011"/>
                    <a:pt x="232" y="1101"/>
                  </a:cubicBezTo>
                  <a:cubicBezTo>
                    <a:pt x="70" y="1147"/>
                    <a:pt x="1" y="1286"/>
                    <a:pt x="24" y="1436"/>
                  </a:cubicBezTo>
                  <a:cubicBezTo>
                    <a:pt x="90" y="1600"/>
                    <a:pt x="191" y="1666"/>
                    <a:pt x="298" y="1666"/>
                  </a:cubicBezTo>
                  <a:cubicBezTo>
                    <a:pt x="546" y="1666"/>
                    <a:pt x="832" y="1318"/>
                    <a:pt x="832" y="1021"/>
                  </a:cubicBezTo>
                  <a:cubicBezTo>
                    <a:pt x="1317" y="719"/>
                    <a:pt x="1101" y="1"/>
                    <a:pt x="8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2"/>
            <p:cNvSpPr/>
            <p:nvPr/>
          </p:nvSpPr>
          <p:spPr>
            <a:xfrm>
              <a:off x="1470875" y="1760750"/>
              <a:ext cx="66875" cy="52250"/>
            </a:xfrm>
            <a:custGeom>
              <a:avLst/>
              <a:gdLst/>
              <a:ahLst/>
              <a:cxnLst/>
              <a:rect l="l" t="t" r="r" b="b"/>
              <a:pathLst>
                <a:path w="2675" h="2090" extrusionOk="0">
                  <a:moveTo>
                    <a:pt x="425" y="0"/>
                  </a:moveTo>
                  <a:cubicBezTo>
                    <a:pt x="411" y="0"/>
                    <a:pt x="396" y="1"/>
                    <a:pt x="381" y="2"/>
                  </a:cubicBezTo>
                  <a:cubicBezTo>
                    <a:pt x="0" y="106"/>
                    <a:pt x="243" y="695"/>
                    <a:pt x="381" y="903"/>
                  </a:cubicBezTo>
                  <a:cubicBezTo>
                    <a:pt x="459" y="1196"/>
                    <a:pt x="413" y="1786"/>
                    <a:pt x="726" y="1786"/>
                  </a:cubicBezTo>
                  <a:cubicBezTo>
                    <a:pt x="783" y="1786"/>
                    <a:pt x="852" y="1767"/>
                    <a:pt x="935" y="1722"/>
                  </a:cubicBezTo>
                  <a:cubicBezTo>
                    <a:pt x="986" y="1795"/>
                    <a:pt x="1078" y="1836"/>
                    <a:pt x="1168" y="1836"/>
                  </a:cubicBezTo>
                  <a:cubicBezTo>
                    <a:pt x="1221" y="1836"/>
                    <a:pt x="1273" y="1821"/>
                    <a:pt x="1316" y="1791"/>
                  </a:cubicBezTo>
                  <a:lnTo>
                    <a:pt x="1316" y="1791"/>
                  </a:lnTo>
                  <a:cubicBezTo>
                    <a:pt x="1279" y="1969"/>
                    <a:pt x="1432" y="2090"/>
                    <a:pt x="1586" y="2090"/>
                  </a:cubicBezTo>
                  <a:cubicBezTo>
                    <a:pt x="1672" y="2090"/>
                    <a:pt x="1759" y="2052"/>
                    <a:pt x="1812" y="1965"/>
                  </a:cubicBezTo>
                  <a:cubicBezTo>
                    <a:pt x="1819" y="1965"/>
                    <a:pt x="1825" y="1965"/>
                    <a:pt x="1831" y="1965"/>
                  </a:cubicBezTo>
                  <a:cubicBezTo>
                    <a:pt x="2674" y="1965"/>
                    <a:pt x="2412" y="1176"/>
                    <a:pt x="2390" y="695"/>
                  </a:cubicBezTo>
                  <a:cubicBezTo>
                    <a:pt x="2246" y="551"/>
                    <a:pt x="2017" y="492"/>
                    <a:pt x="1813" y="492"/>
                  </a:cubicBezTo>
                  <a:cubicBezTo>
                    <a:pt x="1395" y="492"/>
                    <a:pt x="1083" y="742"/>
                    <a:pt x="1836" y="1030"/>
                  </a:cubicBezTo>
                  <a:lnTo>
                    <a:pt x="1836" y="1122"/>
                  </a:lnTo>
                  <a:cubicBezTo>
                    <a:pt x="1766" y="1122"/>
                    <a:pt x="1697" y="1168"/>
                    <a:pt x="1651" y="1226"/>
                  </a:cubicBezTo>
                  <a:cubicBezTo>
                    <a:pt x="1609" y="1059"/>
                    <a:pt x="1465" y="856"/>
                    <a:pt x="1306" y="856"/>
                  </a:cubicBezTo>
                  <a:cubicBezTo>
                    <a:pt x="1245" y="856"/>
                    <a:pt x="1181" y="887"/>
                    <a:pt x="1120" y="960"/>
                  </a:cubicBezTo>
                  <a:cubicBezTo>
                    <a:pt x="739" y="747"/>
                    <a:pt x="902" y="0"/>
                    <a:pt x="4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2"/>
            <p:cNvSpPr/>
            <p:nvPr/>
          </p:nvSpPr>
          <p:spPr>
            <a:xfrm>
              <a:off x="1408250" y="1747050"/>
              <a:ext cx="50225" cy="57400"/>
            </a:xfrm>
            <a:custGeom>
              <a:avLst/>
              <a:gdLst/>
              <a:ahLst/>
              <a:cxnLst/>
              <a:rect l="l" t="t" r="r" b="b"/>
              <a:pathLst>
                <a:path w="2009" h="2296" extrusionOk="0">
                  <a:moveTo>
                    <a:pt x="250" y="0"/>
                  </a:moveTo>
                  <a:cubicBezTo>
                    <a:pt x="169" y="0"/>
                    <a:pt x="94" y="70"/>
                    <a:pt x="47" y="250"/>
                  </a:cubicBezTo>
                  <a:cubicBezTo>
                    <a:pt x="139" y="550"/>
                    <a:pt x="0" y="1070"/>
                    <a:pt x="416" y="1116"/>
                  </a:cubicBezTo>
                  <a:cubicBezTo>
                    <a:pt x="493" y="1104"/>
                    <a:pt x="561" y="1099"/>
                    <a:pt x="622" y="1099"/>
                  </a:cubicBezTo>
                  <a:cubicBezTo>
                    <a:pt x="1224" y="1099"/>
                    <a:pt x="1132" y="1636"/>
                    <a:pt x="1478" y="2097"/>
                  </a:cubicBezTo>
                  <a:cubicBezTo>
                    <a:pt x="1506" y="2237"/>
                    <a:pt x="1592" y="2296"/>
                    <a:pt x="1683" y="2296"/>
                  </a:cubicBezTo>
                  <a:cubicBezTo>
                    <a:pt x="1817" y="2296"/>
                    <a:pt x="1960" y="2167"/>
                    <a:pt x="1940" y="1982"/>
                  </a:cubicBezTo>
                  <a:cubicBezTo>
                    <a:pt x="2009" y="1716"/>
                    <a:pt x="1790" y="1335"/>
                    <a:pt x="1674" y="1070"/>
                  </a:cubicBezTo>
                  <a:cubicBezTo>
                    <a:pt x="1559" y="850"/>
                    <a:pt x="1374" y="677"/>
                    <a:pt x="1143" y="550"/>
                  </a:cubicBezTo>
                  <a:cubicBezTo>
                    <a:pt x="1046" y="498"/>
                    <a:pt x="935" y="484"/>
                    <a:pt x="818" y="484"/>
                  </a:cubicBezTo>
                  <a:cubicBezTo>
                    <a:pt x="754" y="484"/>
                    <a:pt x="689" y="489"/>
                    <a:pt x="624" y="493"/>
                  </a:cubicBezTo>
                  <a:cubicBezTo>
                    <a:pt x="586" y="264"/>
                    <a:pt x="407" y="0"/>
                    <a:pt x="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2"/>
            <p:cNvSpPr/>
            <p:nvPr/>
          </p:nvSpPr>
          <p:spPr>
            <a:xfrm>
              <a:off x="1403350" y="1799850"/>
              <a:ext cx="92300" cy="51300"/>
            </a:xfrm>
            <a:custGeom>
              <a:avLst/>
              <a:gdLst/>
              <a:ahLst/>
              <a:cxnLst/>
              <a:rect l="l" t="t" r="r" b="b"/>
              <a:pathLst>
                <a:path w="3692" h="2052" extrusionOk="0">
                  <a:moveTo>
                    <a:pt x="2597" y="1"/>
                  </a:moveTo>
                  <a:cubicBezTo>
                    <a:pt x="2403" y="1"/>
                    <a:pt x="2260" y="357"/>
                    <a:pt x="2482" y="643"/>
                  </a:cubicBezTo>
                  <a:cubicBezTo>
                    <a:pt x="2449" y="631"/>
                    <a:pt x="2414" y="626"/>
                    <a:pt x="2378" y="626"/>
                  </a:cubicBezTo>
                  <a:cubicBezTo>
                    <a:pt x="2237" y="626"/>
                    <a:pt x="2089" y="713"/>
                    <a:pt x="2089" y="851"/>
                  </a:cubicBezTo>
                  <a:cubicBezTo>
                    <a:pt x="2032" y="816"/>
                    <a:pt x="1974" y="793"/>
                    <a:pt x="1905" y="793"/>
                  </a:cubicBezTo>
                  <a:cubicBezTo>
                    <a:pt x="1846" y="676"/>
                    <a:pt x="1717" y="595"/>
                    <a:pt x="1602" y="595"/>
                  </a:cubicBezTo>
                  <a:cubicBezTo>
                    <a:pt x="1513" y="595"/>
                    <a:pt x="1432" y="643"/>
                    <a:pt x="1397" y="758"/>
                  </a:cubicBezTo>
                  <a:cubicBezTo>
                    <a:pt x="1300" y="599"/>
                    <a:pt x="1229" y="203"/>
                    <a:pt x="1057" y="203"/>
                  </a:cubicBezTo>
                  <a:cubicBezTo>
                    <a:pt x="1004" y="203"/>
                    <a:pt x="941" y="240"/>
                    <a:pt x="866" y="331"/>
                  </a:cubicBezTo>
                  <a:cubicBezTo>
                    <a:pt x="777" y="253"/>
                    <a:pt x="634" y="198"/>
                    <a:pt x="508" y="198"/>
                  </a:cubicBezTo>
                  <a:cubicBezTo>
                    <a:pt x="356" y="198"/>
                    <a:pt x="229" y="278"/>
                    <a:pt x="254" y="493"/>
                  </a:cubicBezTo>
                  <a:cubicBezTo>
                    <a:pt x="233" y="487"/>
                    <a:pt x="211" y="484"/>
                    <a:pt x="190" y="484"/>
                  </a:cubicBezTo>
                  <a:cubicBezTo>
                    <a:pt x="88" y="484"/>
                    <a:pt x="0" y="553"/>
                    <a:pt x="0" y="678"/>
                  </a:cubicBezTo>
                  <a:cubicBezTo>
                    <a:pt x="0" y="758"/>
                    <a:pt x="35" y="839"/>
                    <a:pt x="116" y="862"/>
                  </a:cubicBezTo>
                  <a:cubicBezTo>
                    <a:pt x="150" y="994"/>
                    <a:pt x="224" y="1046"/>
                    <a:pt x="307" y="1046"/>
                  </a:cubicBezTo>
                  <a:cubicBezTo>
                    <a:pt x="450" y="1046"/>
                    <a:pt x="617" y="892"/>
                    <a:pt x="647" y="724"/>
                  </a:cubicBezTo>
                  <a:cubicBezTo>
                    <a:pt x="762" y="808"/>
                    <a:pt x="858" y="1043"/>
                    <a:pt x="1039" y="1043"/>
                  </a:cubicBezTo>
                  <a:cubicBezTo>
                    <a:pt x="1057" y="1043"/>
                    <a:pt x="1076" y="1041"/>
                    <a:pt x="1097" y="1035"/>
                  </a:cubicBezTo>
                  <a:cubicBezTo>
                    <a:pt x="1197" y="1163"/>
                    <a:pt x="1298" y="1450"/>
                    <a:pt x="1455" y="1450"/>
                  </a:cubicBezTo>
                  <a:cubicBezTo>
                    <a:pt x="1497" y="1450"/>
                    <a:pt x="1542" y="1430"/>
                    <a:pt x="1593" y="1382"/>
                  </a:cubicBezTo>
                  <a:lnTo>
                    <a:pt x="1593" y="1382"/>
                  </a:lnTo>
                  <a:cubicBezTo>
                    <a:pt x="1554" y="1625"/>
                    <a:pt x="1717" y="1798"/>
                    <a:pt x="1901" y="1798"/>
                  </a:cubicBezTo>
                  <a:cubicBezTo>
                    <a:pt x="1989" y="1798"/>
                    <a:pt x="2081" y="1759"/>
                    <a:pt x="2159" y="1670"/>
                  </a:cubicBezTo>
                  <a:cubicBezTo>
                    <a:pt x="2196" y="1707"/>
                    <a:pt x="2240" y="1722"/>
                    <a:pt x="2286" y="1722"/>
                  </a:cubicBezTo>
                  <a:cubicBezTo>
                    <a:pt x="2354" y="1722"/>
                    <a:pt x="2427" y="1689"/>
                    <a:pt x="2482" y="1647"/>
                  </a:cubicBezTo>
                  <a:cubicBezTo>
                    <a:pt x="2589" y="1931"/>
                    <a:pt x="2735" y="2051"/>
                    <a:pt x="2863" y="2051"/>
                  </a:cubicBezTo>
                  <a:cubicBezTo>
                    <a:pt x="3054" y="2051"/>
                    <a:pt x="3204" y="1786"/>
                    <a:pt x="3128" y="1393"/>
                  </a:cubicBezTo>
                  <a:lnTo>
                    <a:pt x="3128" y="1393"/>
                  </a:lnTo>
                  <a:cubicBezTo>
                    <a:pt x="3204" y="1438"/>
                    <a:pt x="3268" y="1457"/>
                    <a:pt x="3323" y="1457"/>
                  </a:cubicBezTo>
                  <a:cubicBezTo>
                    <a:pt x="3692" y="1457"/>
                    <a:pt x="3589" y="562"/>
                    <a:pt x="3267" y="562"/>
                  </a:cubicBezTo>
                  <a:cubicBezTo>
                    <a:pt x="3267" y="397"/>
                    <a:pt x="3168" y="186"/>
                    <a:pt x="3021" y="186"/>
                  </a:cubicBezTo>
                  <a:cubicBezTo>
                    <a:pt x="2973" y="186"/>
                    <a:pt x="2920" y="208"/>
                    <a:pt x="2863" y="262"/>
                  </a:cubicBezTo>
                  <a:cubicBezTo>
                    <a:pt x="2783" y="74"/>
                    <a:pt x="2685" y="1"/>
                    <a:pt x="2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2"/>
            <p:cNvSpPr/>
            <p:nvPr/>
          </p:nvSpPr>
          <p:spPr>
            <a:xfrm>
              <a:off x="1358500" y="1814375"/>
              <a:ext cx="70400" cy="67925"/>
            </a:xfrm>
            <a:custGeom>
              <a:avLst/>
              <a:gdLst/>
              <a:ahLst/>
              <a:cxnLst/>
              <a:rect l="l" t="t" r="r" b="b"/>
              <a:pathLst>
                <a:path w="2816" h="2717" extrusionOk="0">
                  <a:moveTo>
                    <a:pt x="1115" y="0"/>
                  </a:moveTo>
                  <a:cubicBezTo>
                    <a:pt x="979" y="0"/>
                    <a:pt x="888" y="124"/>
                    <a:pt x="998" y="408"/>
                  </a:cubicBezTo>
                  <a:cubicBezTo>
                    <a:pt x="894" y="374"/>
                    <a:pt x="790" y="293"/>
                    <a:pt x="709" y="224"/>
                  </a:cubicBezTo>
                  <a:cubicBezTo>
                    <a:pt x="656" y="214"/>
                    <a:pt x="611" y="209"/>
                    <a:pt x="572" y="209"/>
                  </a:cubicBezTo>
                  <a:cubicBezTo>
                    <a:pt x="1" y="209"/>
                    <a:pt x="874" y="1206"/>
                    <a:pt x="1401" y="1206"/>
                  </a:cubicBezTo>
                  <a:cubicBezTo>
                    <a:pt x="1465" y="1206"/>
                    <a:pt x="1524" y="1192"/>
                    <a:pt x="1575" y="1159"/>
                  </a:cubicBezTo>
                  <a:cubicBezTo>
                    <a:pt x="1794" y="1389"/>
                    <a:pt x="1840" y="1609"/>
                    <a:pt x="1910" y="1886"/>
                  </a:cubicBezTo>
                  <a:cubicBezTo>
                    <a:pt x="1842" y="1826"/>
                    <a:pt x="1739" y="1796"/>
                    <a:pt x="1635" y="1796"/>
                  </a:cubicBezTo>
                  <a:cubicBezTo>
                    <a:pt x="1439" y="1796"/>
                    <a:pt x="1237" y="1901"/>
                    <a:pt x="1252" y="2105"/>
                  </a:cubicBezTo>
                  <a:cubicBezTo>
                    <a:pt x="1232" y="2304"/>
                    <a:pt x="1178" y="2717"/>
                    <a:pt x="1421" y="2717"/>
                  </a:cubicBezTo>
                  <a:cubicBezTo>
                    <a:pt x="1460" y="2717"/>
                    <a:pt x="1507" y="2706"/>
                    <a:pt x="1563" y="2682"/>
                  </a:cubicBezTo>
                  <a:cubicBezTo>
                    <a:pt x="1794" y="2567"/>
                    <a:pt x="2083" y="2336"/>
                    <a:pt x="1979" y="1955"/>
                  </a:cubicBezTo>
                  <a:lnTo>
                    <a:pt x="1979" y="1955"/>
                  </a:lnTo>
                  <a:cubicBezTo>
                    <a:pt x="2074" y="1990"/>
                    <a:pt x="2151" y="2006"/>
                    <a:pt x="2212" y="2006"/>
                  </a:cubicBezTo>
                  <a:cubicBezTo>
                    <a:pt x="2816" y="2006"/>
                    <a:pt x="1906" y="461"/>
                    <a:pt x="1529" y="408"/>
                  </a:cubicBezTo>
                  <a:cubicBezTo>
                    <a:pt x="1474" y="153"/>
                    <a:pt x="1266" y="0"/>
                    <a:pt x="11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2"/>
            <p:cNvSpPr/>
            <p:nvPr/>
          </p:nvSpPr>
          <p:spPr>
            <a:xfrm>
              <a:off x="1331650" y="1846650"/>
              <a:ext cx="228825" cy="181850"/>
            </a:xfrm>
            <a:custGeom>
              <a:avLst/>
              <a:gdLst/>
              <a:ahLst/>
              <a:cxnLst/>
              <a:rect l="l" t="t" r="r" b="b"/>
              <a:pathLst>
                <a:path w="9153" h="7274" extrusionOk="0">
                  <a:moveTo>
                    <a:pt x="2187" y="2903"/>
                  </a:moveTo>
                  <a:lnTo>
                    <a:pt x="2187" y="2903"/>
                  </a:lnTo>
                  <a:cubicBezTo>
                    <a:pt x="2210" y="2926"/>
                    <a:pt x="2256" y="2961"/>
                    <a:pt x="2303" y="2961"/>
                  </a:cubicBezTo>
                  <a:cubicBezTo>
                    <a:pt x="2303" y="3197"/>
                    <a:pt x="2581" y="3732"/>
                    <a:pt x="2885" y="3732"/>
                  </a:cubicBezTo>
                  <a:cubicBezTo>
                    <a:pt x="2967" y="3732"/>
                    <a:pt x="3052" y="3692"/>
                    <a:pt x="3134" y="3596"/>
                  </a:cubicBezTo>
                  <a:cubicBezTo>
                    <a:pt x="3151" y="3599"/>
                    <a:pt x="3168" y="3601"/>
                    <a:pt x="3185" y="3601"/>
                  </a:cubicBezTo>
                  <a:cubicBezTo>
                    <a:pt x="3282" y="3601"/>
                    <a:pt x="3373" y="3547"/>
                    <a:pt x="3422" y="3469"/>
                  </a:cubicBezTo>
                  <a:cubicBezTo>
                    <a:pt x="3538" y="3665"/>
                    <a:pt x="3642" y="3884"/>
                    <a:pt x="3630" y="4115"/>
                  </a:cubicBezTo>
                  <a:cubicBezTo>
                    <a:pt x="3622" y="4115"/>
                    <a:pt x="3615" y="4115"/>
                    <a:pt x="3608" y="4115"/>
                  </a:cubicBezTo>
                  <a:cubicBezTo>
                    <a:pt x="3237" y="4115"/>
                    <a:pt x="3526" y="4696"/>
                    <a:pt x="3538" y="4889"/>
                  </a:cubicBezTo>
                  <a:cubicBezTo>
                    <a:pt x="3468" y="4912"/>
                    <a:pt x="3411" y="4946"/>
                    <a:pt x="3365" y="5004"/>
                  </a:cubicBezTo>
                  <a:cubicBezTo>
                    <a:pt x="3304" y="4856"/>
                    <a:pt x="3171" y="4728"/>
                    <a:pt x="3015" y="4728"/>
                  </a:cubicBezTo>
                  <a:cubicBezTo>
                    <a:pt x="2964" y="4728"/>
                    <a:pt x="2911" y="4742"/>
                    <a:pt x="2857" y="4773"/>
                  </a:cubicBezTo>
                  <a:cubicBezTo>
                    <a:pt x="2788" y="4651"/>
                    <a:pt x="2700" y="4604"/>
                    <a:pt x="2603" y="4604"/>
                  </a:cubicBezTo>
                  <a:cubicBezTo>
                    <a:pt x="2343" y="4604"/>
                    <a:pt x="2017" y="4945"/>
                    <a:pt x="1806" y="5096"/>
                  </a:cubicBezTo>
                  <a:cubicBezTo>
                    <a:pt x="1783" y="4958"/>
                    <a:pt x="1737" y="4831"/>
                    <a:pt x="1679" y="4715"/>
                  </a:cubicBezTo>
                  <a:lnTo>
                    <a:pt x="1679" y="4715"/>
                  </a:lnTo>
                  <a:cubicBezTo>
                    <a:pt x="1692" y="4716"/>
                    <a:pt x="1704" y="4716"/>
                    <a:pt x="1716" y="4716"/>
                  </a:cubicBezTo>
                  <a:cubicBezTo>
                    <a:pt x="2418" y="4716"/>
                    <a:pt x="1721" y="3707"/>
                    <a:pt x="1437" y="3480"/>
                  </a:cubicBezTo>
                  <a:cubicBezTo>
                    <a:pt x="1425" y="3307"/>
                    <a:pt x="1449" y="3146"/>
                    <a:pt x="1518" y="2973"/>
                  </a:cubicBezTo>
                  <a:lnTo>
                    <a:pt x="1552" y="2973"/>
                  </a:lnTo>
                  <a:cubicBezTo>
                    <a:pt x="1575" y="3076"/>
                    <a:pt x="1645" y="3146"/>
                    <a:pt x="1749" y="3146"/>
                  </a:cubicBezTo>
                  <a:cubicBezTo>
                    <a:pt x="1792" y="3211"/>
                    <a:pt x="1847" y="3238"/>
                    <a:pt x="1902" y="3238"/>
                  </a:cubicBezTo>
                  <a:cubicBezTo>
                    <a:pt x="2049" y="3238"/>
                    <a:pt x="2204" y="3046"/>
                    <a:pt x="2187" y="2903"/>
                  </a:cubicBezTo>
                  <a:close/>
                  <a:moveTo>
                    <a:pt x="6147" y="1"/>
                  </a:moveTo>
                  <a:cubicBezTo>
                    <a:pt x="6029" y="1"/>
                    <a:pt x="5909" y="97"/>
                    <a:pt x="5846" y="214"/>
                  </a:cubicBezTo>
                  <a:cubicBezTo>
                    <a:pt x="5823" y="214"/>
                    <a:pt x="5789" y="214"/>
                    <a:pt x="5765" y="237"/>
                  </a:cubicBezTo>
                  <a:cubicBezTo>
                    <a:pt x="5696" y="272"/>
                    <a:pt x="5604" y="318"/>
                    <a:pt x="5546" y="387"/>
                  </a:cubicBezTo>
                  <a:cubicBezTo>
                    <a:pt x="5442" y="387"/>
                    <a:pt x="5361" y="422"/>
                    <a:pt x="5269" y="468"/>
                  </a:cubicBezTo>
                  <a:cubicBezTo>
                    <a:pt x="5214" y="347"/>
                    <a:pt x="5100" y="284"/>
                    <a:pt x="4995" y="284"/>
                  </a:cubicBezTo>
                  <a:cubicBezTo>
                    <a:pt x="4878" y="284"/>
                    <a:pt x="4773" y="362"/>
                    <a:pt x="4773" y="525"/>
                  </a:cubicBezTo>
                  <a:cubicBezTo>
                    <a:pt x="4725" y="460"/>
                    <a:pt x="4643" y="431"/>
                    <a:pt x="4556" y="431"/>
                  </a:cubicBezTo>
                  <a:cubicBezTo>
                    <a:pt x="4368" y="431"/>
                    <a:pt x="4162" y="567"/>
                    <a:pt x="4265" y="756"/>
                  </a:cubicBezTo>
                  <a:cubicBezTo>
                    <a:pt x="4253" y="791"/>
                    <a:pt x="4219" y="1507"/>
                    <a:pt x="4207" y="1530"/>
                  </a:cubicBezTo>
                  <a:cubicBezTo>
                    <a:pt x="4080" y="1576"/>
                    <a:pt x="3999" y="1714"/>
                    <a:pt x="4034" y="1864"/>
                  </a:cubicBezTo>
                  <a:cubicBezTo>
                    <a:pt x="3983" y="1828"/>
                    <a:pt x="3930" y="1812"/>
                    <a:pt x="3881" y="1812"/>
                  </a:cubicBezTo>
                  <a:cubicBezTo>
                    <a:pt x="3697" y="1812"/>
                    <a:pt x="3553" y="2034"/>
                    <a:pt x="3653" y="2234"/>
                  </a:cubicBezTo>
                  <a:cubicBezTo>
                    <a:pt x="3515" y="2280"/>
                    <a:pt x="3445" y="2430"/>
                    <a:pt x="3468" y="2569"/>
                  </a:cubicBezTo>
                  <a:cubicBezTo>
                    <a:pt x="3426" y="2540"/>
                    <a:pt x="3371" y="2526"/>
                    <a:pt x="3315" y="2526"/>
                  </a:cubicBezTo>
                  <a:cubicBezTo>
                    <a:pt x="3234" y="2526"/>
                    <a:pt x="3152" y="2558"/>
                    <a:pt x="3111" y="2626"/>
                  </a:cubicBezTo>
                  <a:cubicBezTo>
                    <a:pt x="3060" y="2558"/>
                    <a:pt x="2976" y="2524"/>
                    <a:pt x="2891" y="2524"/>
                  </a:cubicBezTo>
                  <a:cubicBezTo>
                    <a:pt x="2802" y="2524"/>
                    <a:pt x="2713" y="2561"/>
                    <a:pt x="2660" y="2638"/>
                  </a:cubicBezTo>
                  <a:cubicBezTo>
                    <a:pt x="2623" y="2474"/>
                    <a:pt x="2446" y="2295"/>
                    <a:pt x="2301" y="2295"/>
                  </a:cubicBezTo>
                  <a:cubicBezTo>
                    <a:pt x="2221" y="2295"/>
                    <a:pt x="2151" y="2349"/>
                    <a:pt x="2118" y="2488"/>
                  </a:cubicBezTo>
                  <a:cubicBezTo>
                    <a:pt x="2095" y="2372"/>
                    <a:pt x="2003" y="2291"/>
                    <a:pt x="1899" y="2291"/>
                  </a:cubicBezTo>
                  <a:cubicBezTo>
                    <a:pt x="1789" y="2092"/>
                    <a:pt x="1714" y="1720"/>
                    <a:pt x="1494" y="1720"/>
                  </a:cubicBezTo>
                  <a:cubicBezTo>
                    <a:pt x="1459" y="1720"/>
                    <a:pt x="1421" y="1729"/>
                    <a:pt x="1379" y="1749"/>
                  </a:cubicBezTo>
                  <a:cubicBezTo>
                    <a:pt x="1337" y="1687"/>
                    <a:pt x="1274" y="1661"/>
                    <a:pt x="1210" y="1661"/>
                  </a:cubicBezTo>
                  <a:cubicBezTo>
                    <a:pt x="1082" y="1661"/>
                    <a:pt x="948" y="1768"/>
                    <a:pt x="964" y="1922"/>
                  </a:cubicBezTo>
                  <a:cubicBezTo>
                    <a:pt x="910" y="1891"/>
                    <a:pt x="856" y="1876"/>
                    <a:pt x="799" y="1876"/>
                  </a:cubicBezTo>
                  <a:cubicBezTo>
                    <a:pt x="770" y="1876"/>
                    <a:pt x="741" y="1880"/>
                    <a:pt x="710" y="1888"/>
                  </a:cubicBezTo>
                  <a:cubicBezTo>
                    <a:pt x="642" y="1725"/>
                    <a:pt x="507" y="1654"/>
                    <a:pt x="383" y="1654"/>
                  </a:cubicBezTo>
                  <a:cubicBezTo>
                    <a:pt x="190" y="1654"/>
                    <a:pt x="24" y="1824"/>
                    <a:pt x="179" y="2084"/>
                  </a:cubicBezTo>
                  <a:cubicBezTo>
                    <a:pt x="363" y="2326"/>
                    <a:pt x="248" y="2719"/>
                    <a:pt x="340" y="3019"/>
                  </a:cubicBezTo>
                  <a:cubicBezTo>
                    <a:pt x="1" y="3200"/>
                    <a:pt x="428" y="3492"/>
                    <a:pt x="716" y="3492"/>
                  </a:cubicBezTo>
                  <a:cubicBezTo>
                    <a:pt x="722" y="3492"/>
                    <a:pt x="727" y="3492"/>
                    <a:pt x="733" y="3492"/>
                  </a:cubicBezTo>
                  <a:cubicBezTo>
                    <a:pt x="756" y="3757"/>
                    <a:pt x="871" y="4058"/>
                    <a:pt x="1056" y="4254"/>
                  </a:cubicBezTo>
                  <a:cubicBezTo>
                    <a:pt x="941" y="4346"/>
                    <a:pt x="929" y="4519"/>
                    <a:pt x="1021" y="4635"/>
                  </a:cubicBezTo>
                  <a:cubicBezTo>
                    <a:pt x="1252" y="4935"/>
                    <a:pt x="1195" y="5385"/>
                    <a:pt x="1425" y="5720"/>
                  </a:cubicBezTo>
                  <a:cubicBezTo>
                    <a:pt x="1425" y="5789"/>
                    <a:pt x="1449" y="5870"/>
                    <a:pt x="1518" y="5904"/>
                  </a:cubicBezTo>
                  <a:cubicBezTo>
                    <a:pt x="1518" y="5916"/>
                    <a:pt x="1506" y="5927"/>
                    <a:pt x="1506" y="5951"/>
                  </a:cubicBezTo>
                  <a:cubicBezTo>
                    <a:pt x="1275" y="6077"/>
                    <a:pt x="1148" y="6378"/>
                    <a:pt x="1102" y="6666"/>
                  </a:cubicBezTo>
                  <a:cubicBezTo>
                    <a:pt x="878" y="6935"/>
                    <a:pt x="1068" y="7125"/>
                    <a:pt x="1288" y="7125"/>
                  </a:cubicBezTo>
                  <a:cubicBezTo>
                    <a:pt x="1476" y="7125"/>
                    <a:pt x="1685" y="6988"/>
                    <a:pt x="1679" y="6643"/>
                  </a:cubicBezTo>
                  <a:lnTo>
                    <a:pt x="1679" y="6643"/>
                  </a:lnTo>
                  <a:cubicBezTo>
                    <a:pt x="1737" y="7075"/>
                    <a:pt x="2073" y="7273"/>
                    <a:pt x="2335" y="7273"/>
                  </a:cubicBezTo>
                  <a:cubicBezTo>
                    <a:pt x="2646" y="7273"/>
                    <a:pt x="2851" y="6990"/>
                    <a:pt x="2349" y="6481"/>
                  </a:cubicBezTo>
                  <a:cubicBezTo>
                    <a:pt x="2095" y="6331"/>
                    <a:pt x="2118" y="5916"/>
                    <a:pt x="1899" y="5789"/>
                  </a:cubicBezTo>
                  <a:cubicBezTo>
                    <a:pt x="2118" y="5604"/>
                    <a:pt x="2314" y="5408"/>
                    <a:pt x="2545" y="5258"/>
                  </a:cubicBezTo>
                  <a:cubicBezTo>
                    <a:pt x="2686" y="5409"/>
                    <a:pt x="2757" y="5631"/>
                    <a:pt x="2957" y="5631"/>
                  </a:cubicBezTo>
                  <a:cubicBezTo>
                    <a:pt x="2986" y="5631"/>
                    <a:pt x="3018" y="5626"/>
                    <a:pt x="3053" y="5616"/>
                  </a:cubicBezTo>
                  <a:cubicBezTo>
                    <a:pt x="3157" y="5774"/>
                    <a:pt x="3325" y="5875"/>
                    <a:pt x="3481" y="5875"/>
                  </a:cubicBezTo>
                  <a:cubicBezTo>
                    <a:pt x="3620" y="5875"/>
                    <a:pt x="3749" y="5795"/>
                    <a:pt x="3815" y="5604"/>
                  </a:cubicBezTo>
                  <a:cubicBezTo>
                    <a:pt x="3846" y="5615"/>
                    <a:pt x="3878" y="5620"/>
                    <a:pt x="3910" y="5620"/>
                  </a:cubicBezTo>
                  <a:cubicBezTo>
                    <a:pt x="4283" y="5620"/>
                    <a:pt x="4690" y="4967"/>
                    <a:pt x="4167" y="4967"/>
                  </a:cubicBezTo>
                  <a:cubicBezTo>
                    <a:pt x="4147" y="4967"/>
                    <a:pt x="4126" y="4967"/>
                    <a:pt x="4103" y="4969"/>
                  </a:cubicBezTo>
                  <a:cubicBezTo>
                    <a:pt x="4080" y="4935"/>
                    <a:pt x="4023" y="4912"/>
                    <a:pt x="3976" y="4889"/>
                  </a:cubicBezTo>
                  <a:cubicBezTo>
                    <a:pt x="3976" y="4831"/>
                    <a:pt x="3988" y="4773"/>
                    <a:pt x="3988" y="4715"/>
                  </a:cubicBezTo>
                  <a:cubicBezTo>
                    <a:pt x="4680" y="4658"/>
                    <a:pt x="4023" y="3561"/>
                    <a:pt x="3907" y="3192"/>
                  </a:cubicBezTo>
                  <a:lnTo>
                    <a:pt x="3907" y="3192"/>
                  </a:lnTo>
                  <a:cubicBezTo>
                    <a:pt x="3912" y="3192"/>
                    <a:pt x="3916" y="3192"/>
                    <a:pt x="3921" y="3192"/>
                  </a:cubicBezTo>
                  <a:cubicBezTo>
                    <a:pt x="4152" y="3192"/>
                    <a:pt x="4208" y="2911"/>
                    <a:pt x="4253" y="2742"/>
                  </a:cubicBezTo>
                  <a:cubicBezTo>
                    <a:pt x="4380" y="2719"/>
                    <a:pt x="4450" y="2580"/>
                    <a:pt x="4484" y="2465"/>
                  </a:cubicBezTo>
                  <a:cubicBezTo>
                    <a:pt x="4492" y="2465"/>
                    <a:pt x="4500" y="2465"/>
                    <a:pt x="4507" y="2465"/>
                  </a:cubicBezTo>
                  <a:cubicBezTo>
                    <a:pt x="4882" y="2465"/>
                    <a:pt x="4715" y="1906"/>
                    <a:pt x="4715" y="1680"/>
                  </a:cubicBezTo>
                  <a:lnTo>
                    <a:pt x="4715" y="1680"/>
                  </a:lnTo>
                  <a:cubicBezTo>
                    <a:pt x="4768" y="1723"/>
                    <a:pt x="4825" y="1742"/>
                    <a:pt x="4880" y="1742"/>
                  </a:cubicBezTo>
                  <a:cubicBezTo>
                    <a:pt x="5085" y="1742"/>
                    <a:pt x="5255" y="1476"/>
                    <a:pt x="5073" y="1276"/>
                  </a:cubicBezTo>
                  <a:lnTo>
                    <a:pt x="5073" y="1276"/>
                  </a:lnTo>
                  <a:cubicBezTo>
                    <a:pt x="5105" y="1290"/>
                    <a:pt x="5139" y="1296"/>
                    <a:pt x="5172" y="1296"/>
                  </a:cubicBezTo>
                  <a:cubicBezTo>
                    <a:pt x="5301" y="1296"/>
                    <a:pt x="5417" y="1195"/>
                    <a:pt x="5408" y="1056"/>
                  </a:cubicBezTo>
                  <a:cubicBezTo>
                    <a:pt x="5495" y="934"/>
                    <a:pt x="5556" y="878"/>
                    <a:pt x="5626" y="878"/>
                  </a:cubicBezTo>
                  <a:cubicBezTo>
                    <a:pt x="5648" y="878"/>
                    <a:pt x="5671" y="884"/>
                    <a:pt x="5696" y="895"/>
                  </a:cubicBezTo>
                  <a:cubicBezTo>
                    <a:pt x="5605" y="1376"/>
                    <a:pt x="5743" y="2336"/>
                    <a:pt x="6160" y="2336"/>
                  </a:cubicBezTo>
                  <a:cubicBezTo>
                    <a:pt x="6273" y="2336"/>
                    <a:pt x="6407" y="2265"/>
                    <a:pt x="6562" y="2095"/>
                  </a:cubicBezTo>
                  <a:cubicBezTo>
                    <a:pt x="6597" y="2118"/>
                    <a:pt x="6643" y="2153"/>
                    <a:pt x="6700" y="2165"/>
                  </a:cubicBezTo>
                  <a:cubicBezTo>
                    <a:pt x="6747" y="2326"/>
                    <a:pt x="6816" y="2511"/>
                    <a:pt x="6943" y="2603"/>
                  </a:cubicBezTo>
                  <a:cubicBezTo>
                    <a:pt x="7184" y="2728"/>
                    <a:pt x="7376" y="2942"/>
                    <a:pt x="7574" y="2942"/>
                  </a:cubicBezTo>
                  <a:cubicBezTo>
                    <a:pt x="7614" y="2942"/>
                    <a:pt x="7653" y="2934"/>
                    <a:pt x="7693" y="2915"/>
                  </a:cubicBezTo>
                  <a:lnTo>
                    <a:pt x="7693" y="2915"/>
                  </a:lnTo>
                  <a:cubicBezTo>
                    <a:pt x="7556" y="3307"/>
                    <a:pt x="7682" y="3548"/>
                    <a:pt x="7846" y="3548"/>
                  </a:cubicBezTo>
                  <a:cubicBezTo>
                    <a:pt x="7972" y="3548"/>
                    <a:pt x="8119" y="3408"/>
                    <a:pt x="8189" y="3088"/>
                  </a:cubicBezTo>
                  <a:cubicBezTo>
                    <a:pt x="8236" y="3123"/>
                    <a:pt x="8270" y="3146"/>
                    <a:pt x="8351" y="3157"/>
                  </a:cubicBezTo>
                  <a:cubicBezTo>
                    <a:pt x="8351" y="3341"/>
                    <a:pt x="8640" y="3595"/>
                    <a:pt x="8861" y="3595"/>
                  </a:cubicBezTo>
                  <a:cubicBezTo>
                    <a:pt x="8974" y="3595"/>
                    <a:pt x="9070" y="3529"/>
                    <a:pt x="9101" y="3353"/>
                  </a:cubicBezTo>
                  <a:cubicBezTo>
                    <a:pt x="9153" y="3096"/>
                    <a:pt x="9064" y="2540"/>
                    <a:pt x="8864" y="2540"/>
                  </a:cubicBezTo>
                  <a:cubicBezTo>
                    <a:pt x="8794" y="2540"/>
                    <a:pt x="8712" y="2607"/>
                    <a:pt x="8616" y="2776"/>
                  </a:cubicBezTo>
                  <a:cubicBezTo>
                    <a:pt x="8562" y="2628"/>
                    <a:pt x="8439" y="2538"/>
                    <a:pt x="8307" y="2538"/>
                  </a:cubicBezTo>
                  <a:cubicBezTo>
                    <a:pt x="8245" y="2538"/>
                    <a:pt x="8180" y="2558"/>
                    <a:pt x="8120" y="2603"/>
                  </a:cubicBezTo>
                  <a:cubicBezTo>
                    <a:pt x="8129" y="2486"/>
                    <a:pt x="8009" y="2405"/>
                    <a:pt x="7903" y="2405"/>
                  </a:cubicBezTo>
                  <a:cubicBezTo>
                    <a:pt x="7863" y="2405"/>
                    <a:pt x="7825" y="2416"/>
                    <a:pt x="7797" y="2442"/>
                  </a:cubicBezTo>
                  <a:cubicBezTo>
                    <a:pt x="7866" y="1818"/>
                    <a:pt x="7370" y="2061"/>
                    <a:pt x="7139" y="1934"/>
                  </a:cubicBezTo>
                  <a:cubicBezTo>
                    <a:pt x="7024" y="1749"/>
                    <a:pt x="7024" y="1368"/>
                    <a:pt x="6747" y="1310"/>
                  </a:cubicBezTo>
                  <a:cubicBezTo>
                    <a:pt x="6485" y="1016"/>
                    <a:pt x="6892" y="65"/>
                    <a:pt x="6405" y="65"/>
                  </a:cubicBezTo>
                  <a:cubicBezTo>
                    <a:pt x="6376" y="65"/>
                    <a:pt x="6344" y="68"/>
                    <a:pt x="6308" y="75"/>
                  </a:cubicBezTo>
                  <a:cubicBezTo>
                    <a:pt x="6259" y="23"/>
                    <a:pt x="6203" y="1"/>
                    <a:pt x="61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2"/>
            <p:cNvSpPr/>
            <p:nvPr/>
          </p:nvSpPr>
          <p:spPr>
            <a:xfrm>
              <a:off x="1638725" y="1923025"/>
              <a:ext cx="41750" cy="41500"/>
            </a:xfrm>
            <a:custGeom>
              <a:avLst/>
              <a:gdLst/>
              <a:ahLst/>
              <a:cxnLst/>
              <a:rect l="l" t="t" r="r" b="b"/>
              <a:pathLst>
                <a:path w="1670" h="1660" extrusionOk="0">
                  <a:moveTo>
                    <a:pt x="874" y="1"/>
                  </a:moveTo>
                  <a:cubicBezTo>
                    <a:pt x="753" y="1"/>
                    <a:pt x="626" y="31"/>
                    <a:pt x="535" y="68"/>
                  </a:cubicBezTo>
                  <a:cubicBezTo>
                    <a:pt x="476" y="32"/>
                    <a:pt x="422" y="16"/>
                    <a:pt x="375" y="16"/>
                  </a:cubicBezTo>
                  <a:cubicBezTo>
                    <a:pt x="11" y="16"/>
                    <a:pt x="0" y="945"/>
                    <a:pt x="406" y="945"/>
                  </a:cubicBezTo>
                  <a:cubicBezTo>
                    <a:pt x="411" y="945"/>
                    <a:pt x="415" y="945"/>
                    <a:pt x="420" y="945"/>
                  </a:cubicBezTo>
                  <a:cubicBezTo>
                    <a:pt x="483" y="985"/>
                    <a:pt x="536" y="997"/>
                    <a:pt x="586" y="997"/>
                  </a:cubicBezTo>
                  <a:cubicBezTo>
                    <a:pt x="608" y="997"/>
                    <a:pt x="629" y="995"/>
                    <a:pt x="650" y="991"/>
                  </a:cubicBezTo>
                  <a:cubicBezTo>
                    <a:pt x="683" y="1281"/>
                    <a:pt x="1040" y="1660"/>
                    <a:pt x="1324" y="1660"/>
                  </a:cubicBezTo>
                  <a:cubicBezTo>
                    <a:pt x="1448" y="1660"/>
                    <a:pt x="1557" y="1588"/>
                    <a:pt x="1620" y="1407"/>
                  </a:cubicBezTo>
                  <a:cubicBezTo>
                    <a:pt x="1669" y="1160"/>
                    <a:pt x="1543" y="760"/>
                    <a:pt x="1382" y="760"/>
                  </a:cubicBezTo>
                  <a:cubicBezTo>
                    <a:pt x="1318" y="760"/>
                    <a:pt x="1248" y="825"/>
                    <a:pt x="1181" y="991"/>
                  </a:cubicBezTo>
                  <a:cubicBezTo>
                    <a:pt x="1147" y="887"/>
                    <a:pt x="1112" y="818"/>
                    <a:pt x="1089" y="702"/>
                  </a:cubicBezTo>
                  <a:cubicBezTo>
                    <a:pt x="1181" y="529"/>
                    <a:pt x="1320" y="264"/>
                    <a:pt x="1158" y="91"/>
                  </a:cubicBezTo>
                  <a:cubicBezTo>
                    <a:pt x="1087" y="25"/>
                    <a:pt x="983" y="1"/>
                    <a:pt x="8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2"/>
            <p:cNvSpPr/>
            <p:nvPr/>
          </p:nvSpPr>
          <p:spPr>
            <a:xfrm>
              <a:off x="1597125" y="1910375"/>
              <a:ext cx="33425" cy="52850"/>
            </a:xfrm>
            <a:custGeom>
              <a:avLst/>
              <a:gdLst/>
              <a:ahLst/>
              <a:cxnLst/>
              <a:rect l="l" t="t" r="r" b="b"/>
              <a:pathLst>
                <a:path w="1337" h="2114" extrusionOk="0">
                  <a:moveTo>
                    <a:pt x="605" y="1"/>
                  </a:moveTo>
                  <a:cubicBezTo>
                    <a:pt x="534" y="1"/>
                    <a:pt x="472" y="76"/>
                    <a:pt x="433" y="262"/>
                  </a:cubicBezTo>
                  <a:cubicBezTo>
                    <a:pt x="352" y="458"/>
                    <a:pt x="572" y="574"/>
                    <a:pt x="572" y="758"/>
                  </a:cubicBezTo>
                  <a:cubicBezTo>
                    <a:pt x="514" y="770"/>
                    <a:pt x="468" y="828"/>
                    <a:pt x="456" y="897"/>
                  </a:cubicBezTo>
                  <a:cubicBezTo>
                    <a:pt x="398" y="1116"/>
                    <a:pt x="271" y="1347"/>
                    <a:pt x="283" y="1589"/>
                  </a:cubicBezTo>
                  <a:cubicBezTo>
                    <a:pt x="1" y="1747"/>
                    <a:pt x="310" y="2114"/>
                    <a:pt x="527" y="2114"/>
                  </a:cubicBezTo>
                  <a:cubicBezTo>
                    <a:pt x="612" y="2114"/>
                    <a:pt x="682" y="2058"/>
                    <a:pt x="698" y="1913"/>
                  </a:cubicBezTo>
                  <a:cubicBezTo>
                    <a:pt x="710" y="1670"/>
                    <a:pt x="641" y="1393"/>
                    <a:pt x="756" y="1174"/>
                  </a:cubicBezTo>
                  <a:cubicBezTo>
                    <a:pt x="840" y="1226"/>
                    <a:pt x="907" y="1249"/>
                    <a:pt x="958" y="1249"/>
                  </a:cubicBezTo>
                  <a:cubicBezTo>
                    <a:pt x="1336" y="1249"/>
                    <a:pt x="896" y="1"/>
                    <a:pt x="6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2"/>
            <p:cNvSpPr/>
            <p:nvPr/>
          </p:nvSpPr>
          <p:spPr>
            <a:xfrm>
              <a:off x="1567825" y="1935350"/>
              <a:ext cx="86650" cy="76700"/>
            </a:xfrm>
            <a:custGeom>
              <a:avLst/>
              <a:gdLst/>
              <a:ahLst/>
              <a:cxnLst/>
              <a:rect l="l" t="t" r="r" b="b"/>
              <a:pathLst>
                <a:path w="3466" h="3068" extrusionOk="0">
                  <a:moveTo>
                    <a:pt x="505" y="1"/>
                  </a:moveTo>
                  <a:cubicBezTo>
                    <a:pt x="363" y="1"/>
                    <a:pt x="280" y="175"/>
                    <a:pt x="439" y="590"/>
                  </a:cubicBezTo>
                  <a:cubicBezTo>
                    <a:pt x="1" y="613"/>
                    <a:pt x="416" y="1214"/>
                    <a:pt x="428" y="1491"/>
                  </a:cubicBezTo>
                  <a:cubicBezTo>
                    <a:pt x="436" y="1714"/>
                    <a:pt x="624" y="2283"/>
                    <a:pt x="829" y="2283"/>
                  </a:cubicBezTo>
                  <a:cubicBezTo>
                    <a:pt x="899" y="2283"/>
                    <a:pt x="972" y="2216"/>
                    <a:pt x="1039" y="2045"/>
                  </a:cubicBezTo>
                  <a:cubicBezTo>
                    <a:pt x="1068" y="2058"/>
                    <a:pt x="1099" y="2064"/>
                    <a:pt x="1130" y="2064"/>
                  </a:cubicBezTo>
                  <a:cubicBezTo>
                    <a:pt x="1235" y="2064"/>
                    <a:pt x="1341" y="1995"/>
                    <a:pt x="1386" y="1906"/>
                  </a:cubicBezTo>
                  <a:cubicBezTo>
                    <a:pt x="1508" y="2069"/>
                    <a:pt x="1558" y="2458"/>
                    <a:pt x="1808" y="2458"/>
                  </a:cubicBezTo>
                  <a:cubicBezTo>
                    <a:pt x="1841" y="2458"/>
                    <a:pt x="1877" y="2452"/>
                    <a:pt x="1917" y="2437"/>
                  </a:cubicBezTo>
                  <a:lnTo>
                    <a:pt x="1917" y="2437"/>
                  </a:lnTo>
                  <a:cubicBezTo>
                    <a:pt x="1901" y="2677"/>
                    <a:pt x="2088" y="2907"/>
                    <a:pt x="2272" y="2907"/>
                  </a:cubicBezTo>
                  <a:cubicBezTo>
                    <a:pt x="2362" y="2907"/>
                    <a:pt x="2452" y="2851"/>
                    <a:pt x="2517" y="2714"/>
                  </a:cubicBezTo>
                  <a:cubicBezTo>
                    <a:pt x="2853" y="2967"/>
                    <a:pt x="3051" y="3068"/>
                    <a:pt x="3151" y="3068"/>
                  </a:cubicBezTo>
                  <a:cubicBezTo>
                    <a:pt x="3465" y="3068"/>
                    <a:pt x="2807" y="2072"/>
                    <a:pt x="2448" y="1721"/>
                  </a:cubicBezTo>
                  <a:cubicBezTo>
                    <a:pt x="2388" y="1655"/>
                    <a:pt x="2317" y="1623"/>
                    <a:pt x="2245" y="1623"/>
                  </a:cubicBezTo>
                  <a:cubicBezTo>
                    <a:pt x="2192" y="1623"/>
                    <a:pt x="2139" y="1641"/>
                    <a:pt x="2090" y="1675"/>
                  </a:cubicBezTo>
                  <a:cubicBezTo>
                    <a:pt x="2032" y="1571"/>
                    <a:pt x="1940" y="1491"/>
                    <a:pt x="1813" y="1491"/>
                  </a:cubicBezTo>
                  <a:cubicBezTo>
                    <a:pt x="1775" y="1349"/>
                    <a:pt x="1683" y="1215"/>
                    <a:pt x="1550" y="1215"/>
                  </a:cubicBezTo>
                  <a:cubicBezTo>
                    <a:pt x="1520" y="1215"/>
                    <a:pt x="1489" y="1222"/>
                    <a:pt x="1455" y="1237"/>
                  </a:cubicBezTo>
                  <a:cubicBezTo>
                    <a:pt x="1378" y="1034"/>
                    <a:pt x="1365" y="551"/>
                    <a:pt x="1128" y="551"/>
                  </a:cubicBezTo>
                  <a:cubicBezTo>
                    <a:pt x="1081" y="551"/>
                    <a:pt x="1025" y="570"/>
                    <a:pt x="959" y="613"/>
                  </a:cubicBezTo>
                  <a:cubicBezTo>
                    <a:pt x="921" y="240"/>
                    <a:pt x="672" y="1"/>
                    <a:pt x="5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2"/>
            <p:cNvSpPr/>
            <p:nvPr/>
          </p:nvSpPr>
          <p:spPr>
            <a:xfrm>
              <a:off x="1654375" y="1997300"/>
              <a:ext cx="64225" cy="47375"/>
            </a:xfrm>
            <a:custGeom>
              <a:avLst/>
              <a:gdLst/>
              <a:ahLst/>
              <a:cxnLst/>
              <a:rect l="l" t="t" r="r" b="b"/>
              <a:pathLst>
                <a:path w="2569" h="1895" extrusionOk="0">
                  <a:moveTo>
                    <a:pt x="388" y="1"/>
                  </a:moveTo>
                  <a:cubicBezTo>
                    <a:pt x="288" y="1"/>
                    <a:pt x="192" y="39"/>
                    <a:pt x="117" y="132"/>
                  </a:cubicBezTo>
                  <a:cubicBezTo>
                    <a:pt x="1" y="335"/>
                    <a:pt x="87" y="804"/>
                    <a:pt x="327" y="804"/>
                  </a:cubicBezTo>
                  <a:cubicBezTo>
                    <a:pt x="374" y="804"/>
                    <a:pt x="427" y="786"/>
                    <a:pt x="486" y="744"/>
                  </a:cubicBezTo>
                  <a:cubicBezTo>
                    <a:pt x="636" y="969"/>
                    <a:pt x="697" y="1492"/>
                    <a:pt x="1028" y="1492"/>
                  </a:cubicBezTo>
                  <a:cubicBezTo>
                    <a:pt x="1053" y="1492"/>
                    <a:pt x="1081" y="1489"/>
                    <a:pt x="1109" y="1483"/>
                  </a:cubicBezTo>
                  <a:cubicBezTo>
                    <a:pt x="1148" y="1608"/>
                    <a:pt x="1211" y="1645"/>
                    <a:pt x="1285" y="1645"/>
                  </a:cubicBezTo>
                  <a:cubicBezTo>
                    <a:pt x="1390" y="1645"/>
                    <a:pt x="1518" y="1570"/>
                    <a:pt x="1631" y="1570"/>
                  </a:cubicBezTo>
                  <a:cubicBezTo>
                    <a:pt x="1701" y="1570"/>
                    <a:pt x="1765" y="1599"/>
                    <a:pt x="1814" y="1691"/>
                  </a:cubicBezTo>
                  <a:cubicBezTo>
                    <a:pt x="2011" y="1836"/>
                    <a:pt x="2148" y="1894"/>
                    <a:pt x="2236" y="1894"/>
                  </a:cubicBezTo>
                  <a:cubicBezTo>
                    <a:pt x="2568" y="1894"/>
                    <a:pt x="2190" y="1067"/>
                    <a:pt x="1683" y="1067"/>
                  </a:cubicBezTo>
                  <a:cubicBezTo>
                    <a:pt x="1635" y="1067"/>
                    <a:pt x="1586" y="1074"/>
                    <a:pt x="1537" y="1090"/>
                  </a:cubicBezTo>
                  <a:cubicBezTo>
                    <a:pt x="1527" y="889"/>
                    <a:pt x="1350" y="240"/>
                    <a:pt x="1064" y="240"/>
                  </a:cubicBezTo>
                  <a:cubicBezTo>
                    <a:pt x="1007" y="240"/>
                    <a:pt x="945" y="266"/>
                    <a:pt x="879" y="328"/>
                  </a:cubicBezTo>
                  <a:cubicBezTo>
                    <a:pt x="816" y="165"/>
                    <a:pt x="596" y="1"/>
                    <a:pt x="3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2"/>
            <p:cNvSpPr/>
            <p:nvPr/>
          </p:nvSpPr>
          <p:spPr>
            <a:xfrm>
              <a:off x="1684200" y="2052250"/>
              <a:ext cx="23900" cy="30950"/>
            </a:xfrm>
            <a:custGeom>
              <a:avLst/>
              <a:gdLst/>
              <a:ahLst/>
              <a:cxnLst/>
              <a:rect l="l" t="t" r="r" b="b"/>
              <a:pathLst>
                <a:path w="956" h="1238" extrusionOk="0">
                  <a:moveTo>
                    <a:pt x="551" y="0"/>
                  </a:moveTo>
                  <a:lnTo>
                    <a:pt x="551" y="0"/>
                  </a:lnTo>
                  <a:cubicBezTo>
                    <a:pt x="193" y="93"/>
                    <a:pt x="482" y="728"/>
                    <a:pt x="147" y="866"/>
                  </a:cubicBezTo>
                  <a:cubicBezTo>
                    <a:pt x="0" y="994"/>
                    <a:pt x="111" y="1237"/>
                    <a:pt x="275" y="1237"/>
                  </a:cubicBezTo>
                  <a:cubicBezTo>
                    <a:pt x="304" y="1237"/>
                    <a:pt x="335" y="1230"/>
                    <a:pt x="367" y="1212"/>
                  </a:cubicBezTo>
                  <a:cubicBezTo>
                    <a:pt x="736" y="1039"/>
                    <a:pt x="955" y="174"/>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2"/>
            <p:cNvSpPr/>
            <p:nvPr/>
          </p:nvSpPr>
          <p:spPr>
            <a:xfrm>
              <a:off x="1637575" y="2098775"/>
              <a:ext cx="23700" cy="19225"/>
            </a:xfrm>
            <a:custGeom>
              <a:avLst/>
              <a:gdLst/>
              <a:ahLst/>
              <a:cxnLst/>
              <a:rect l="l" t="t" r="r" b="b"/>
              <a:pathLst>
                <a:path w="948" h="769" extrusionOk="0">
                  <a:moveTo>
                    <a:pt x="619" y="1"/>
                  </a:moveTo>
                  <a:cubicBezTo>
                    <a:pt x="509" y="1"/>
                    <a:pt x="363" y="89"/>
                    <a:pt x="281" y="136"/>
                  </a:cubicBezTo>
                  <a:cubicBezTo>
                    <a:pt x="0" y="186"/>
                    <a:pt x="120" y="507"/>
                    <a:pt x="323" y="507"/>
                  </a:cubicBezTo>
                  <a:cubicBezTo>
                    <a:pt x="354" y="507"/>
                    <a:pt x="386" y="499"/>
                    <a:pt x="419" y="483"/>
                  </a:cubicBezTo>
                  <a:cubicBezTo>
                    <a:pt x="449" y="667"/>
                    <a:pt x="614" y="768"/>
                    <a:pt x="741" y="768"/>
                  </a:cubicBezTo>
                  <a:cubicBezTo>
                    <a:pt x="861" y="768"/>
                    <a:pt x="948" y="678"/>
                    <a:pt x="858" y="483"/>
                  </a:cubicBezTo>
                  <a:cubicBezTo>
                    <a:pt x="789" y="379"/>
                    <a:pt x="766" y="321"/>
                    <a:pt x="766" y="171"/>
                  </a:cubicBezTo>
                  <a:cubicBezTo>
                    <a:pt x="756" y="43"/>
                    <a:pt x="696"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2"/>
            <p:cNvSpPr/>
            <p:nvPr/>
          </p:nvSpPr>
          <p:spPr>
            <a:xfrm>
              <a:off x="1482625" y="1984700"/>
              <a:ext cx="66500" cy="32150"/>
            </a:xfrm>
            <a:custGeom>
              <a:avLst/>
              <a:gdLst/>
              <a:ahLst/>
              <a:cxnLst/>
              <a:rect l="l" t="t" r="r" b="b"/>
              <a:pathLst>
                <a:path w="2660" h="1286" extrusionOk="0">
                  <a:moveTo>
                    <a:pt x="2306" y="1"/>
                  </a:moveTo>
                  <a:cubicBezTo>
                    <a:pt x="2255" y="1"/>
                    <a:pt x="2189" y="18"/>
                    <a:pt x="2104" y="59"/>
                  </a:cubicBezTo>
                  <a:cubicBezTo>
                    <a:pt x="2058" y="117"/>
                    <a:pt x="2000" y="209"/>
                    <a:pt x="1943" y="290"/>
                  </a:cubicBezTo>
                  <a:cubicBezTo>
                    <a:pt x="1902" y="266"/>
                    <a:pt x="1863" y="256"/>
                    <a:pt x="1827" y="256"/>
                  </a:cubicBezTo>
                  <a:cubicBezTo>
                    <a:pt x="1690" y="256"/>
                    <a:pt x="1594" y="409"/>
                    <a:pt x="1585" y="555"/>
                  </a:cubicBezTo>
                  <a:cubicBezTo>
                    <a:pt x="1538" y="548"/>
                    <a:pt x="1474" y="529"/>
                    <a:pt x="1417" y="529"/>
                  </a:cubicBezTo>
                  <a:cubicBezTo>
                    <a:pt x="1390" y="529"/>
                    <a:pt x="1364" y="533"/>
                    <a:pt x="1342" y="544"/>
                  </a:cubicBezTo>
                  <a:cubicBezTo>
                    <a:pt x="1232" y="485"/>
                    <a:pt x="1122" y="450"/>
                    <a:pt x="1017" y="450"/>
                  </a:cubicBezTo>
                  <a:cubicBezTo>
                    <a:pt x="958" y="450"/>
                    <a:pt x="900" y="461"/>
                    <a:pt x="846" y="486"/>
                  </a:cubicBezTo>
                  <a:cubicBezTo>
                    <a:pt x="805" y="445"/>
                    <a:pt x="750" y="425"/>
                    <a:pt x="697" y="425"/>
                  </a:cubicBezTo>
                  <a:cubicBezTo>
                    <a:pt x="631" y="425"/>
                    <a:pt x="567" y="457"/>
                    <a:pt x="534" y="521"/>
                  </a:cubicBezTo>
                  <a:cubicBezTo>
                    <a:pt x="481" y="359"/>
                    <a:pt x="356" y="291"/>
                    <a:pt x="250" y="291"/>
                  </a:cubicBezTo>
                  <a:cubicBezTo>
                    <a:pt x="108" y="291"/>
                    <a:pt x="1" y="416"/>
                    <a:pt x="154" y="602"/>
                  </a:cubicBezTo>
                  <a:cubicBezTo>
                    <a:pt x="449" y="760"/>
                    <a:pt x="243" y="1285"/>
                    <a:pt x="559" y="1285"/>
                  </a:cubicBezTo>
                  <a:cubicBezTo>
                    <a:pt x="588" y="1285"/>
                    <a:pt x="622" y="1281"/>
                    <a:pt x="661" y="1271"/>
                  </a:cubicBezTo>
                  <a:cubicBezTo>
                    <a:pt x="683" y="1279"/>
                    <a:pt x="705" y="1282"/>
                    <a:pt x="725" y="1282"/>
                  </a:cubicBezTo>
                  <a:cubicBezTo>
                    <a:pt x="857" y="1282"/>
                    <a:pt x="957" y="1135"/>
                    <a:pt x="927" y="1006"/>
                  </a:cubicBezTo>
                  <a:cubicBezTo>
                    <a:pt x="948" y="992"/>
                    <a:pt x="970" y="986"/>
                    <a:pt x="993" y="986"/>
                  </a:cubicBezTo>
                  <a:cubicBezTo>
                    <a:pt x="1125" y="986"/>
                    <a:pt x="1292" y="1178"/>
                    <a:pt x="1451" y="1178"/>
                  </a:cubicBezTo>
                  <a:cubicBezTo>
                    <a:pt x="1497" y="1178"/>
                    <a:pt x="1542" y="1162"/>
                    <a:pt x="1585" y="1121"/>
                  </a:cubicBezTo>
                  <a:cubicBezTo>
                    <a:pt x="1628" y="1145"/>
                    <a:pt x="1669" y="1156"/>
                    <a:pt x="1706" y="1156"/>
                  </a:cubicBezTo>
                  <a:cubicBezTo>
                    <a:pt x="1849" y="1156"/>
                    <a:pt x="1947" y="1002"/>
                    <a:pt x="1966" y="856"/>
                  </a:cubicBezTo>
                  <a:cubicBezTo>
                    <a:pt x="2268" y="856"/>
                    <a:pt x="2659" y="1"/>
                    <a:pt x="23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2"/>
            <p:cNvSpPr/>
            <p:nvPr/>
          </p:nvSpPr>
          <p:spPr>
            <a:xfrm>
              <a:off x="1436800" y="2040125"/>
              <a:ext cx="42000" cy="33825"/>
            </a:xfrm>
            <a:custGeom>
              <a:avLst/>
              <a:gdLst/>
              <a:ahLst/>
              <a:cxnLst/>
              <a:rect l="l" t="t" r="r" b="b"/>
              <a:pathLst>
                <a:path w="1680" h="1353" extrusionOk="0">
                  <a:moveTo>
                    <a:pt x="697" y="1"/>
                  </a:moveTo>
                  <a:cubicBezTo>
                    <a:pt x="542" y="1"/>
                    <a:pt x="379" y="141"/>
                    <a:pt x="428" y="393"/>
                  </a:cubicBezTo>
                  <a:cubicBezTo>
                    <a:pt x="397" y="343"/>
                    <a:pt x="344" y="320"/>
                    <a:pt x="287" y="320"/>
                  </a:cubicBezTo>
                  <a:cubicBezTo>
                    <a:pt x="200" y="320"/>
                    <a:pt x="106" y="376"/>
                    <a:pt x="70" y="474"/>
                  </a:cubicBezTo>
                  <a:cubicBezTo>
                    <a:pt x="1" y="612"/>
                    <a:pt x="232" y="774"/>
                    <a:pt x="105" y="866"/>
                  </a:cubicBezTo>
                  <a:cubicBezTo>
                    <a:pt x="0" y="1006"/>
                    <a:pt x="133" y="1165"/>
                    <a:pt x="269" y="1165"/>
                  </a:cubicBezTo>
                  <a:cubicBezTo>
                    <a:pt x="313" y="1165"/>
                    <a:pt x="357" y="1148"/>
                    <a:pt x="394" y="1109"/>
                  </a:cubicBezTo>
                  <a:cubicBezTo>
                    <a:pt x="405" y="1086"/>
                    <a:pt x="428" y="1063"/>
                    <a:pt x="451" y="1039"/>
                  </a:cubicBezTo>
                  <a:cubicBezTo>
                    <a:pt x="514" y="1243"/>
                    <a:pt x="687" y="1353"/>
                    <a:pt x="837" y="1353"/>
                  </a:cubicBezTo>
                  <a:cubicBezTo>
                    <a:pt x="992" y="1353"/>
                    <a:pt x="1122" y="1235"/>
                    <a:pt x="1075" y="982"/>
                  </a:cubicBezTo>
                  <a:lnTo>
                    <a:pt x="1075" y="982"/>
                  </a:lnTo>
                  <a:cubicBezTo>
                    <a:pt x="1109" y="1005"/>
                    <a:pt x="1132" y="1039"/>
                    <a:pt x="1179" y="1039"/>
                  </a:cubicBezTo>
                  <a:cubicBezTo>
                    <a:pt x="1261" y="1150"/>
                    <a:pt x="1333" y="1195"/>
                    <a:pt x="1393" y="1195"/>
                  </a:cubicBezTo>
                  <a:cubicBezTo>
                    <a:pt x="1633" y="1195"/>
                    <a:pt x="1680" y="469"/>
                    <a:pt x="1467" y="358"/>
                  </a:cubicBezTo>
                  <a:cubicBezTo>
                    <a:pt x="1455" y="240"/>
                    <a:pt x="1349" y="179"/>
                    <a:pt x="1246" y="179"/>
                  </a:cubicBezTo>
                  <a:cubicBezTo>
                    <a:pt x="1148" y="179"/>
                    <a:pt x="1051" y="234"/>
                    <a:pt x="1040" y="347"/>
                  </a:cubicBezTo>
                  <a:cubicBezTo>
                    <a:pt x="1017" y="347"/>
                    <a:pt x="989" y="337"/>
                    <a:pt x="966" y="337"/>
                  </a:cubicBezTo>
                  <a:cubicBezTo>
                    <a:pt x="954" y="337"/>
                    <a:pt x="944" y="339"/>
                    <a:pt x="936" y="347"/>
                  </a:cubicBezTo>
                  <a:cubicBezTo>
                    <a:pt x="963" y="109"/>
                    <a:pt x="834" y="1"/>
                    <a:pt x="6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2"/>
            <p:cNvSpPr/>
            <p:nvPr/>
          </p:nvSpPr>
          <p:spPr>
            <a:xfrm>
              <a:off x="1384075" y="2044275"/>
              <a:ext cx="52425" cy="35500"/>
            </a:xfrm>
            <a:custGeom>
              <a:avLst/>
              <a:gdLst/>
              <a:ahLst/>
              <a:cxnLst/>
              <a:rect l="l" t="t" r="r" b="b"/>
              <a:pathLst>
                <a:path w="2097" h="1420" extrusionOk="0">
                  <a:moveTo>
                    <a:pt x="1831" y="0"/>
                  </a:moveTo>
                  <a:cubicBezTo>
                    <a:pt x="1664" y="0"/>
                    <a:pt x="1480" y="238"/>
                    <a:pt x="1556" y="481"/>
                  </a:cubicBezTo>
                  <a:cubicBezTo>
                    <a:pt x="1541" y="475"/>
                    <a:pt x="1527" y="472"/>
                    <a:pt x="1514" y="472"/>
                  </a:cubicBezTo>
                  <a:cubicBezTo>
                    <a:pt x="1389" y="472"/>
                    <a:pt x="1325" y="726"/>
                    <a:pt x="1256" y="726"/>
                  </a:cubicBezTo>
                  <a:cubicBezTo>
                    <a:pt x="1252" y="726"/>
                    <a:pt x="1248" y="725"/>
                    <a:pt x="1244" y="723"/>
                  </a:cubicBezTo>
                  <a:cubicBezTo>
                    <a:pt x="1002" y="700"/>
                    <a:pt x="1071" y="342"/>
                    <a:pt x="921" y="216"/>
                  </a:cubicBezTo>
                  <a:cubicBezTo>
                    <a:pt x="890" y="194"/>
                    <a:pt x="858" y="184"/>
                    <a:pt x="825" y="184"/>
                  </a:cubicBezTo>
                  <a:cubicBezTo>
                    <a:pt x="457" y="184"/>
                    <a:pt x="1" y="1420"/>
                    <a:pt x="363" y="1420"/>
                  </a:cubicBezTo>
                  <a:cubicBezTo>
                    <a:pt x="404" y="1420"/>
                    <a:pt x="455" y="1404"/>
                    <a:pt x="517" y="1370"/>
                  </a:cubicBezTo>
                  <a:cubicBezTo>
                    <a:pt x="690" y="1231"/>
                    <a:pt x="748" y="1023"/>
                    <a:pt x="794" y="839"/>
                  </a:cubicBezTo>
                  <a:cubicBezTo>
                    <a:pt x="902" y="1003"/>
                    <a:pt x="1072" y="1095"/>
                    <a:pt x="1237" y="1095"/>
                  </a:cubicBezTo>
                  <a:cubicBezTo>
                    <a:pt x="1374" y="1095"/>
                    <a:pt x="1508" y="1032"/>
                    <a:pt x="1602" y="897"/>
                  </a:cubicBezTo>
                  <a:cubicBezTo>
                    <a:pt x="1692" y="986"/>
                    <a:pt x="1766" y="1023"/>
                    <a:pt x="1826" y="1023"/>
                  </a:cubicBezTo>
                  <a:cubicBezTo>
                    <a:pt x="2063" y="1023"/>
                    <a:pt x="2096" y="457"/>
                    <a:pt x="2041" y="227"/>
                  </a:cubicBezTo>
                  <a:cubicBezTo>
                    <a:pt x="2001" y="65"/>
                    <a:pt x="1919" y="0"/>
                    <a:pt x="18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2"/>
            <p:cNvSpPr/>
            <p:nvPr/>
          </p:nvSpPr>
          <p:spPr>
            <a:xfrm>
              <a:off x="1367850" y="2062300"/>
              <a:ext cx="26000" cy="31550"/>
            </a:xfrm>
            <a:custGeom>
              <a:avLst/>
              <a:gdLst/>
              <a:ahLst/>
              <a:cxnLst/>
              <a:rect l="l" t="t" r="r" b="b"/>
              <a:pathLst>
                <a:path w="1040" h="1262" extrusionOk="0">
                  <a:moveTo>
                    <a:pt x="482" y="1"/>
                  </a:moveTo>
                  <a:cubicBezTo>
                    <a:pt x="388" y="1"/>
                    <a:pt x="299" y="57"/>
                    <a:pt x="278" y="152"/>
                  </a:cubicBezTo>
                  <a:cubicBezTo>
                    <a:pt x="7" y="228"/>
                    <a:pt x="0" y="994"/>
                    <a:pt x="334" y="994"/>
                  </a:cubicBezTo>
                  <a:cubicBezTo>
                    <a:pt x="356" y="994"/>
                    <a:pt x="379" y="991"/>
                    <a:pt x="404" y="984"/>
                  </a:cubicBezTo>
                  <a:cubicBezTo>
                    <a:pt x="404" y="1106"/>
                    <a:pt x="458" y="1261"/>
                    <a:pt x="608" y="1261"/>
                  </a:cubicBezTo>
                  <a:cubicBezTo>
                    <a:pt x="613" y="1261"/>
                    <a:pt x="618" y="1261"/>
                    <a:pt x="624" y="1261"/>
                  </a:cubicBezTo>
                  <a:cubicBezTo>
                    <a:pt x="1039" y="1157"/>
                    <a:pt x="855" y="164"/>
                    <a:pt x="508" y="2"/>
                  </a:cubicBezTo>
                  <a:cubicBezTo>
                    <a:pt x="500" y="1"/>
                    <a:pt x="491" y="1"/>
                    <a:pt x="4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2"/>
            <p:cNvSpPr/>
            <p:nvPr/>
          </p:nvSpPr>
          <p:spPr>
            <a:xfrm>
              <a:off x="1317650" y="2019600"/>
              <a:ext cx="57650" cy="82025"/>
            </a:xfrm>
            <a:custGeom>
              <a:avLst/>
              <a:gdLst/>
              <a:ahLst/>
              <a:cxnLst/>
              <a:rect l="l" t="t" r="r" b="b"/>
              <a:pathLst>
                <a:path w="2306" h="3281" extrusionOk="0">
                  <a:moveTo>
                    <a:pt x="1342" y="0"/>
                  </a:moveTo>
                  <a:cubicBezTo>
                    <a:pt x="1103" y="0"/>
                    <a:pt x="1059" y="463"/>
                    <a:pt x="1304" y="545"/>
                  </a:cubicBezTo>
                  <a:cubicBezTo>
                    <a:pt x="1327" y="614"/>
                    <a:pt x="1362" y="683"/>
                    <a:pt x="1374" y="764"/>
                  </a:cubicBezTo>
                  <a:cubicBezTo>
                    <a:pt x="1201" y="879"/>
                    <a:pt x="1235" y="1052"/>
                    <a:pt x="1143" y="1237"/>
                  </a:cubicBezTo>
                  <a:cubicBezTo>
                    <a:pt x="1071" y="1206"/>
                    <a:pt x="979" y="1192"/>
                    <a:pt x="886" y="1192"/>
                  </a:cubicBezTo>
                  <a:cubicBezTo>
                    <a:pt x="769" y="1192"/>
                    <a:pt x="649" y="1215"/>
                    <a:pt x="566" y="1260"/>
                  </a:cubicBezTo>
                  <a:cubicBezTo>
                    <a:pt x="539" y="1181"/>
                    <a:pt x="461" y="1142"/>
                    <a:pt x="381" y="1142"/>
                  </a:cubicBezTo>
                  <a:cubicBezTo>
                    <a:pt x="286" y="1142"/>
                    <a:pt x="187" y="1195"/>
                    <a:pt x="162" y="1295"/>
                  </a:cubicBezTo>
                  <a:cubicBezTo>
                    <a:pt x="69" y="1710"/>
                    <a:pt x="335" y="2149"/>
                    <a:pt x="300" y="2553"/>
                  </a:cubicBezTo>
                  <a:cubicBezTo>
                    <a:pt x="0" y="2634"/>
                    <a:pt x="185" y="3049"/>
                    <a:pt x="427" y="3072"/>
                  </a:cubicBezTo>
                  <a:cubicBezTo>
                    <a:pt x="427" y="3214"/>
                    <a:pt x="530" y="3280"/>
                    <a:pt x="635" y="3280"/>
                  </a:cubicBezTo>
                  <a:cubicBezTo>
                    <a:pt x="746" y="3280"/>
                    <a:pt x="860" y="3208"/>
                    <a:pt x="866" y="3072"/>
                  </a:cubicBezTo>
                  <a:cubicBezTo>
                    <a:pt x="866" y="2876"/>
                    <a:pt x="854" y="2645"/>
                    <a:pt x="923" y="2461"/>
                  </a:cubicBezTo>
                  <a:cubicBezTo>
                    <a:pt x="929" y="2461"/>
                    <a:pt x="933" y="2461"/>
                    <a:pt x="938" y="2461"/>
                  </a:cubicBezTo>
                  <a:cubicBezTo>
                    <a:pt x="1136" y="2461"/>
                    <a:pt x="1233" y="2237"/>
                    <a:pt x="1166" y="2068"/>
                  </a:cubicBezTo>
                  <a:cubicBezTo>
                    <a:pt x="1327" y="2057"/>
                    <a:pt x="1270" y="2057"/>
                    <a:pt x="1385" y="2034"/>
                  </a:cubicBezTo>
                  <a:cubicBezTo>
                    <a:pt x="1446" y="2115"/>
                    <a:pt x="1517" y="2149"/>
                    <a:pt x="1587" y="2149"/>
                  </a:cubicBezTo>
                  <a:cubicBezTo>
                    <a:pt x="1745" y="2149"/>
                    <a:pt x="1897" y="1979"/>
                    <a:pt x="1905" y="1803"/>
                  </a:cubicBezTo>
                  <a:cubicBezTo>
                    <a:pt x="1909" y="1803"/>
                    <a:pt x="1913" y="1803"/>
                    <a:pt x="1917" y="1803"/>
                  </a:cubicBezTo>
                  <a:cubicBezTo>
                    <a:pt x="2164" y="1803"/>
                    <a:pt x="2306" y="1476"/>
                    <a:pt x="2135" y="1295"/>
                  </a:cubicBezTo>
                  <a:cubicBezTo>
                    <a:pt x="1847" y="891"/>
                    <a:pt x="2043" y="302"/>
                    <a:pt x="1443" y="25"/>
                  </a:cubicBezTo>
                  <a:cubicBezTo>
                    <a:pt x="1406" y="8"/>
                    <a:pt x="1372" y="0"/>
                    <a:pt x="1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2"/>
            <p:cNvSpPr/>
            <p:nvPr/>
          </p:nvSpPr>
          <p:spPr>
            <a:xfrm>
              <a:off x="1278125" y="2064575"/>
              <a:ext cx="43275" cy="42350"/>
            </a:xfrm>
            <a:custGeom>
              <a:avLst/>
              <a:gdLst/>
              <a:ahLst/>
              <a:cxnLst/>
              <a:rect l="l" t="t" r="r" b="b"/>
              <a:pathLst>
                <a:path w="1731" h="1694" extrusionOk="0">
                  <a:moveTo>
                    <a:pt x="957" y="1"/>
                  </a:moveTo>
                  <a:cubicBezTo>
                    <a:pt x="817" y="1"/>
                    <a:pt x="681" y="96"/>
                    <a:pt x="681" y="269"/>
                  </a:cubicBezTo>
                  <a:cubicBezTo>
                    <a:pt x="715" y="535"/>
                    <a:pt x="577" y="673"/>
                    <a:pt x="358" y="823"/>
                  </a:cubicBezTo>
                  <a:cubicBezTo>
                    <a:pt x="1" y="993"/>
                    <a:pt x="58" y="1693"/>
                    <a:pt x="347" y="1693"/>
                  </a:cubicBezTo>
                  <a:cubicBezTo>
                    <a:pt x="432" y="1693"/>
                    <a:pt x="537" y="1633"/>
                    <a:pt x="658" y="1481"/>
                  </a:cubicBezTo>
                  <a:cubicBezTo>
                    <a:pt x="692" y="1227"/>
                    <a:pt x="981" y="1135"/>
                    <a:pt x="1119" y="939"/>
                  </a:cubicBezTo>
                  <a:cubicBezTo>
                    <a:pt x="1233" y="1058"/>
                    <a:pt x="1328" y="1107"/>
                    <a:pt x="1404" y="1107"/>
                  </a:cubicBezTo>
                  <a:cubicBezTo>
                    <a:pt x="1731" y="1107"/>
                    <a:pt x="1703" y="207"/>
                    <a:pt x="1235" y="188"/>
                  </a:cubicBezTo>
                  <a:cubicBezTo>
                    <a:pt x="1184" y="61"/>
                    <a:pt x="1069"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2"/>
            <p:cNvSpPr/>
            <p:nvPr/>
          </p:nvSpPr>
          <p:spPr>
            <a:xfrm>
              <a:off x="1233100" y="2092950"/>
              <a:ext cx="49400" cy="40600"/>
            </a:xfrm>
            <a:custGeom>
              <a:avLst/>
              <a:gdLst/>
              <a:ahLst/>
              <a:cxnLst/>
              <a:rect l="l" t="t" r="r" b="b"/>
              <a:pathLst>
                <a:path w="1976" h="1624" extrusionOk="0">
                  <a:moveTo>
                    <a:pt x="1027" y="1"/>
                  </a:moveTo>
                  <a:cubicBezTo>
                    <a:pt x="773" y="1"/>
                    <a:pt x="533" y="270"/>
                    <a:pt x="773" y="519"/>
                  </a:cubicBezTo>
                  <a:cubicBezTo>
                    <a:pt x="685" y="477"/>
                    <a:pt x="541" y="436"/>
                    <a:pt x="409" y="436"/>
                  </a:cubicBezTo>
                  <a:cubicBezTo>
                    <a:pt x="249" y="436"/>
                    <a:pt x="105" y="497"/>
                    <a:pt x="92" y="692"/>
                  </a:cubicBezTo>
                  <a:cubicBezTo>
                    <a:pt x="92" y="923"/>
                    <a:pt x="0" y="1154"/>
                    <a:pt x="0" y="1408"/>
                  </a:cubicBezTo>
                  <a:cubicBezTo>
                    <a:pt x="65" y="1563"/>
                    <a:pt x="131" y="1623"/>
                    <a:pt x="194" y="1623"/>
                  </a:cubicBezTo>
                  <a:cubicBezTo>
                    <a:pt x="357" y="1623"/>
                    <a:pt x="498" y="1224"/>
                    <a:pt x="531" y="1016"/>
                  </a:cubicBezTo>
                  <a:cubicBezTo>
                    <a:pt x="795" y="1142"/>
                    <a:pt x="1040" y="1200"/>
                    <a:pt x="1238" y="1200"/>
                  </a:cubicBezTo>
                  <a:cubicBezTo>
                    <a:pt x="1784" y="1200"/>
                    <a:pt x="1975" y="758"/>
                    <a:pt x="1247" y="81"/>
                  </a:cubicBezTo>
                  <a:cubicBezTo>
                    <a:pt x="1180" y="25"/>
                    <a:pt x="1103" y="1"/>
                    <a:pt x="10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2"/>
            <p:cNvSpPr/>
            <p:nvPr/>
          </p:nvSpPr>
          <p:spPr>
            <a:xfrm>
              <a:off x="1199825" y="2140500"/>
              <a:ext cx="26375" cy="65750"/>
            </a:xfrm>
            <a:custGeom>
              <a:avLst/>
              <a:gdLst/>
              <a:ahLst/>
              <a:cxnLst/>
              <a:rect l="l" t="t" r="r" b="b"/>
              <a:pathLst>
                <a:path w="1055" h="2630" extrusionOk="0">
                  <a:moveTo>
                    <a:pt x="720" y="0"/>
                  </a:moveTo>
                  <a:cubicBezTo>
                    <a:pt x="684" y="0"/>
                    <a:pt x="642" y="8"/>
                    <a:pt x="592" y="26"/>
                  </a:cubicBezTo>
                  <a:cubicBezTo>
                    <a:pt x="304" y="614"/>
                    <a:pt x="777" y="1388"/>
                    <a:pt x="546" y="2057"/>
                  </a:cubicBezTo>
                  <a:cubicBezTo>
                    <a:pt x="499" y="2048"/>
                    <a:pt x="458" y="2043"/>
                    <a:pt x="422" y="2043"/>
                  </a:cubicBezTo>
                  <a:cubicBezTo>
                    <a:pt x="1" y="2043"/>
                    <a:pt x="271" y="2629"/>
                    <a:pt x="563" y="2629"/>
                  </a:cubicBezTo>
                  <a:cubicBezTo>
                    <a:pt x="802" y="2629"/>
                    <a:pt x="1055" y="2235"/>
                    <a:pt x="950" y="799"/>
                  </a:cubicBezTo>
                  <a:cubicBezTo>
                    <a:pt x="888" y="551"/>
                    <a:pt x="1020" y="0"/>
                    <a:pt x="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2"/>
            <p:cNvSpPr/>
            <p:nvPr/>
          </p:nvSpPr>
          <p:spPr>
            <a:xfrm>
              <a:off x="1258850" y="2127825"/>
              <a:ext cx="44675" cy="22725"/>
            </a:xfrm>
            <a:custGeom>
              <a:avLst/>
              <a:gdLst/>
              <a:ahLst/>
              <a:cxnLst/>
              <a:rect l="l" t="t" r="r" b="b"/>
              <a:pathLst>
                <a:path w="1787" h="909" extrusionOk="0">
                  <a:moveTo>
                    <a:pt x="1099" y="1"/>
                  </a:moveTo>
                  <a:cubicBezTo>
                    <a:pt x="825" y="1"/>
                    <a:pt x="379" y="97"/>
                    <a:pt x="274" y="336"/>
                  </a:cubicBezTo>
                  <a:cubicBezTo>
                    <a:pt x="1" y="583"/>
                    <a:pt x="326" y="909"/>
                    <a:pt x="617" y="909"/>
                  </a:cubicBezTo>
                  <a:cubicBezTo>
                    <a:pt x="694" y="909"/>
                    <a:pt x="768" y="886"/>
                    <a:pt x="828" y="833"/>
                  </a:cubicBezTo>
                  <a:cubicBezTo>
                    <a:pt x="1209" y="706"/>
                    <a:pt x="1786" y="382"/>
                    <a:pt x="1244" y="13"/>
                  </a:cubicBezTo>
                  <a:cubicBezTo>
                    <a:pt x="1206" y="5"/>
                    <a:pt x="1156" y="1"/>
                    <a:pt x="10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2"/>
            <p:cNvSpPr/>
            <p:nvPr/>
          </p:nvSpPr>
          <p:spPr>
            <a:xfrm>
              <a:off x="1317925" y="2209775"/>
              <a:ext cx="36700" cy="58900"/>
            </a:xfrm>
            <a:custGeom>
              <a:avLst/>
              <a:gdLst/>
              <a:ahLst/>
              <a:cxnLst/>
              <a:rect l="l" t="t" r="r" b="b"/>
              <a:pathLst>
                <a:path w="1468" h="2356" extrusionOk="0">
                  <a:moveTo>
                    <a:pt x="813" y="1"/>
                  </a:moveTo>
                  <a:cubicBezTo>
                    <a:pt x="275" y="1"/>
                    <a:pt x="682" y="450"/>
                    <a:pt x="682" y="844"/>
                  </a:cubicBezTo>
                  <a:cubicBezTo>
                    <a:pt x="1" y="867"/>
                    <a:pt x="47" y="1837"/>
                    <a:pt x="278" y="2218"/>
                  </a:cubicBezTo>
                  <a:cubicBezTo>
                    <a:pt x="379" y="2315"/>
                    <a:pt x="462" y="2355"/>
                    <a:pt x="529" y="2355"/>
                  </a:cubicBezTo>
                  <a:cubicBezTo>
                    <a:pt x="788" y="2355"/>
                    <a:pt x="804" y="1748"/>
                    <a:pt x="739" y="1491"/>
                  </a:cubicBezTo>
                  <a:lnTo>
                    <a:pt x="739" y="1491"/>
                  </a:lnTo>
                  <a:cubicBezTo>
                    <a:pt x="870" y="1651"/>
                    <a:pt x="986" y="1716"/>
                    <a:pt x="1081" y="1716"/>
                  </a:cubicBezTo>
                  <a:cubicBezTo>
                    <a:pt x="1357" y="1716"/>
                    <a:pt x="1468" y="1178"/>
                    <a:pt x="1305" y="844"/>
                  </a:cubicBezTo>
                  <a:cubicBezTo>
                    <a:pt x="1305" y="625"/>
                    <a:pt x="1316" y="152"/>
                    <a:pt x="855" y="2"/>
                  </a:cubicBezTo>
                  <a:cubicBezTo>
                    <a:pt x="840" y="1"/>
                    <a:pt x="826" y="1"/>
                    <a:pt x="8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2"/>
            <p:cNvSpPr/>
            <p:nvPr/>
          </p:nvSpPr>
          <p:spPr>
            <a:xfrm>
              <a:off x="1328600" y="2104975"/>
              <a:ext cx="89950" cy="120150"/>
            </a:xfrm>
            <a:custGeom>
              <a:avLst/>
              <a:gdLst/>
              <a:ahLst/>
              <a:cxnLst/>
              <a:rect l="l" t="t" r="r" b="b"/>
              <a:pathLst>
                <a:path w="3598" h="4806" extrusionOk="0">
                  <a:moveTo>
                    <a:pt x="639" y="1"/>
                  </a:moveTo>
                  <a:cubicBezTo>
                    <a:pt x="556" y="1"/>
                    <a:pt x="475" y="44"/>
                    <a:pt x="439" y="142"/>
                  </a:cubicBezTo>
                  <a:cubicBezTo>
                    <a:pt x="359" y="385"/>
                    <a:pt x="405" y="535"/>
                    <a:pt x="393" y="719"/>
                  </a:cubicBezTo>
                  <a:cubicBezTo>
                    <a:pt x="1" y="754"/>
                    <a:pt x="289" y="1504"/>
                    <a:pt x="416" y="1677"/>
                  </a:cubicBezTo>
                  <a:cubicBezTo>
                    <a:pt x="381" y="1900"/>
                    <a:pt x="462" y="2293"/>
                    <a:pt x="659" y="2293"/>
                  </a:cubicBezTo>
                  <a:cubicBezTo>
                    <a:pt x="718" y="2293"/>
                    <a:pt x="787" y="2258"/>
                    <a:pt x="866" y="2174"/>
                  </a:cubicBezTo>
                  <a:cubicBezTo>
                    <a:pt x="915" y="2255"/>
                    <a:pt x="1004" y="2308"/>
                    <a:pt x="1096" y="2308"/>
                  </a:cubicBezTo>
                  <a:cubicBezTo>
                    <a:pt x="1135" y="2308"/>
                    <a:pt x="1175" y="2298"/>
                    <a:pt x="1213" y="2278"/>
                  </a:cubicBezTo>
                  <a:cubicBezTo>
                    <a:pt x="1242" y="2295"/>
                    <a:pt x="1273" y="2304"/>
                    <a:pt x="1304" y="2304"/>
                  </a:cubicBezTo>
                  <a:cubicBezTo>
                    <a:pt x="1334" y="2304"/>
                    <a:pt x="1363" y="2295"/>
                    <a:pt x="1386" y="2278"/>
                  </a:cubicBezTo>
                  <a:cubicBezTo>
                    <a:pt x="1493" y="2424"/>
                    <a:pt x="1559" y="2596"/>
                    <a:pt x="1738" y="2596"/>
                  </a:cubicBezTo>
                  <a:cubicBezTo>
                    <a:pt x="1771" y="2596"/>
                    <a:pt x="1807" y="2590"/>
                    <a:pt x="1848" y="2578"/>
                  </a:cubicBezTo>
                  <a:lnTo>
                    <a:pt x="1848" y="2578"/>
                  </a:lnTo>
                  <a:cubicBezTo>
                    <a:pt x="1813" y="2635"/>
                    <a:pt x="1790" y="2716"/>
                    <a:pt x="1755" y="2774"/>
                  </a:cubicBezTo>
                  <a:cubicBezTo>
                    <a:pt x="1650" y="2663"/>
                    <a:pt x="1562" y="2615"/>
                    <a:pt x="1489" y="2615"/>
                  </a:cubicBezTo>
                  <a:cubicBezTo>
                    <a:pt x="1065" y="2615"/>
                    <a:pt x="1116" y="4215"/>
                    <a:pt x="889" y="4540"/>
                  </a:cubicBezTo>
                  <a:cubicBezTo>
                    <a:pt x="953" y="4730"/>
                    <a:pt x="1016" y="4805"/>
                    <a:pt x="1077" y="4805"/>
                  </a:cubicBezTo>
                  <a:cubicBezTo>
                    <a:pt x="1275" y="4805"/>
                    <a:pt x="1445" y="3999"/>
                    <a:pt x="1496" y="3744"/>
                  </a:cubicBezTo>
                  <a:lnTo>
                    <a:pt x="1496" y="3744"/>
                  </a:lnTo>
                  <a:cubicBezTo>
                    <a:pt x="1498" y="3748"/>
                    <a:pt x="1499" y="3751"/>
                    <a:pt x="1501" y="3755"/>
                  </a:cubicBezTo>
                  <a:cubicBezTo>
                    <a:pt x="1593" y="3874"/>
                    <a:pt x="1683" y="3922"/>
                    <a:pt x="1768" y="3922"/>
                  </a:cubicBezTo>
                  <a:cubicBezTo>
                    <a:pt x="2054" y="3922"/>
                    <a:pt x="2281" y="3370"/>
                    <a:pt x="2344" y="3120"/>
                  </a:cubicBezTo>
                  <a:cubicBezTo>
                    <a:pt x="2517" y="2716"/>
                    <a:pt x="2898" y="2601"/>
                    <a:pt x="3036" y="2151"/>
                  </a:cubicBezTo>
                  <a:cubicBezTo>
                    <a:pt x="3598" y="2019"/>
                    <a:pt x="3226" y="1162"/>
                    <a:pt x="2884" y="1162"/>
                  </a:cubicBezTo>
                  <a:cubicBezTo>
                    <a:pt x="2775" y="1162"/>
                    <a:pt x="2670" y="1248"/>
                    <a:pt x="2598" y="1470"/>
                  </a:cubicBezTo>
                  <a:cubicBezTo>
                    <a:pt x="2552" y="1735"/>
                    <a:pt x="2402" y="2081"/>
                    <a:pt x="2159" y="2231"/>
                  </a:cubicBezTo>
                  <a:cubicBezTo>
                    <a:pt x="2384" y="1857"/>
                    <a:pt x="2380" y="1590"/>
                    <a:pt x="2195" y="1590"/>
                  </a:cubicBezTo>
                  <a:cubicBezTo>
                    <a:pt x="2095" y="1590"/>
                    <a:pt x="1942" y="1668"/>
                    <a:pt x="1744" y="1851"/>
                  </a:cubicBezTo>
                  <a:cubicBezTo>
                    <a:pt x="1686" y="1793"/>
                    <a:pt x="1628" y="1747"/>
                    <a:pt x="1571" y="1689"/>
                  </a:cubicBezTo>
                  <a:cubicBezTo>
                    <a:pt x="1589" y="1585"/>
                    <a:pt x="1508" y="1489"/>
                    <a:pt x="1408" y="1489"/>
                  </a:cubicBezTo>
                  <a:cubicBezTo>
                    <a:pt x="1386" y="1489"/>
                    <a:pt x="1363" y="1494"/>
                    <a:pt x="1340" y="1504"/>
                  </a:cubicBezTo>
                  <a:cubicBezTo>
                    <a:pt x="1305" y="1470"/>
                    <a:pt x="1305" y="1412"/>
                    <a:pt x="1340" y="1389"/>
                  </a:cubicBezTo>
                  <a:cubicBezTo>
                    <a:pt x="1466" y="1263"/>
                    <a:pt x="1360" y="1088"/>
                    <a:pt x="1225" y="1088"/>
                  </a:cubicBezTo>
                  <a:cubicBezTo>
                    <a:pt x="1187" y="1088"/>
                    <a:pt x="1147" y="1102"/>
                    <a:pt x="1109" y="1135"/>
                  </a:cubicBezTo>
                  <a:cubicBezTo>
                    <a:pt x="1074" y="835"/>
                    <a:pt x="1051" y="546"/>
                    <a:pt x="866" y="269"/>
                  </a:cubicBezTo>
                  <a:cubicBezTo>
                    <a:pt x="902" y="107"/>
                    <a:pt x="769" y="1"/>
                    <a:pt x="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2"/>
            <p:cNvSpPr/>
            <p:nvPr/>
          </p:nvSpPr>
          <p:spPr>
            <a:xfrm>
              <a:off x="1372875" y="2094250"/>
              <a:ext cx="20600" cy="21750"/>
            </a:xfrm>
            <a:custGeom>
              <a:avLst/>
              <a:gdLst/>
              <a:ahLst/>
              <a:cxnLst/>
              <a:rect l="l" t="t" r="r" b="b"/>
              <a:pathLst>
                <a:path w="824" h="870" extrusionOk="0">
                  <a:moveTo>
                    <a:pt x="413" y="1"/>
                  </a:moveTo>
                  <a:cubicBezTo>
                    <a:pt x="0" y="1"/>
                    <a:pt x="320" y="869"/>
                    <a:pt x="587" y="869"/>
                  </a:cubicBezTo>
                  <a:cubicBezTo>
                    <a:pt x="661" y="869"/>
                    <a:pt x="732" y="802"/>
                    <a:pt x="781" y="629"/>
                  </a:cubicBezTo>
                  <a:cubicBezTo>
                    <a:pt x="758" y="471"/>
                    <a:pt x="823" y="28"/>
                    <a:pt x="580" y="28"/>
                  </a:cubicBezTo>
                  <a:cubicBezTo>
                    <a:pt x="574" y="28"/>
                    <a:pt x="568" y="28"/>
                    <a:pt x="561" y="29"/>
                  </a:cubicBezTo>
                  <a:cubicBezTo>
                    <a:pt x="504" y="9"/>
                    <a:pt x="455" y="1"/>
                    <a:pt x="4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2"/>
            <p:cNvSpPr/>
            <p:nvPr/>
          </p:nvSpPr>
          <p:spPr>
            <a:xfrm>
              <a:off x="1402400" y="2073375"/>
              <a:ext cx="76175" cy="51825"/>
            </a:xfrm>
            <a:custGeom>
              <a:avLst/>
              <a:gdLst/>
              <a:ahLst/>
              <a:cxnLst/>
              <a:rect l="l" t="t" r="r" b="b"/>
              <a:pathLst>
                <a:path w="3047" h="2073" extrusionOk="0">
                  <a:moveTo>
                    <a:pt x="2778" y="0"/>
                  </a:moveTo>
                  <a:cubicBezTo>
                    <a:pt x="2743" y="0"/>
                    <a:pt x="2703" y="7"/>
                    <a:pt x="2658" y="21"/>
                  </a:cubicBezTo>
                  <a:cubicBezTo>
                    <a:pt x="2381" y="171"/>
                    <a:pt x="2127" y="298"/>
                    <a:pt x="2000" y="541"/>
                  </a:cubicBezTo>
                  <a:cubicBezTo>
                    <a:pt x="1923" y="476"/>
                    <a:pt x="1847" y="448"/>
                    <a:pt x="1777" y="448"/>
                  </a:cubicBezTo>
                  <a:cubicBezTo>
                    <a:pt x="1534" y="448"/>
                    <a:pt x="1361" y="777"/>
                    <a:pt x="1423" y="1037"/>
                  </a:cubicBezTo>
                  <a:cubicBezTo>
                    <a:pt x="1400" y="1020"/>
                    <a:pt x="1374" y="1011"/>
                    <a:pt x="1347" y="1011"/>
                  </a:cubicBezTo>
                  <a:cubicBezTo>
                    <a:pt x="1319" y="1011"/>
                    <a:pt x="1291" y="1020"/>
                    <a:pt x="1262" y="1037"/>
                  </a:cubicBezTo>
                  <a:cubicBezTo>
                    <a:pt x="1146" y="1071"/>
                    <a:pt x="1054" y="1164"/>
                    <a:pt x="1019" y="1233"/>
                  </a:cubicBezTo>
                  <a:cubicBezTo>
                    <a:pt x="785" y="1084"/>
                    <a:pt x="615" y="1024"/>
                    <a:pt x="495" y="1024"/>
                  </a:cubicBezTo>
                  <a:cubicBezTo>
                    <a:pt x="0" y="1024"/>
                    <a:pt x="382" y="2058"/>
                    <a:pt x="680" y="2058"/>
                  </a:cubicBezTo>
                  <a:cubicBezTo>
                    <a:pt x="727" y="2058"/>
                    <a:pt x="772" y="2032"/>
                    <a:pt x="812" y="1972"/>
                  </a:cubicBezTo>
                  <a:cubicBezTo>
                    <a:pt x="879" y="2039"/>
                    <a:pt x="972" y="2072"/>
                    <a:pt x="1069" y="2072"/>
                  </a:cubicBezTo>
                  <a:cubicBezTo>
                    <a:pt x="1203" y="2072"/>
                    <a:pt x="1343" y="2007"/>
                    <a:pt x="1423" y="1879"/>
                  </a:cubicBezTo>
                  <a:cubicBezTo>
                    <a:pt x="1490" y="1926"/>
                    <a:pt x="1555" y="1946"/>
                    <a:pt x="1617" y="1946"/>
                  </a:cubicBezTo>
                  <a:cubicBezTo>
                    <a:pt x="1878" y="1946"/>
                    <a:pt x="2079" y="1591"/>
                    <a:pt x="2070" y="1348"/>
                  </a:cubicBezTo>
                  <a:lnTo>
                    <a:pt x="2070" y="1348"/>
                  </a:lnTo>
                  <a:cubicBezTo>
                    <a:pt x="2135" y="1367"/>
                    <a:pt x="2190" y="1375"/>
                    <a:pt x="2236" y="1375"/>
                  </a:cubicBezTo>
                  <a:cubicBezTo>
                    <a:pt x="2660" y="1375"/>
                    <a:pt x="2387" y="683"/>
                    <a:pt x="2751" y="506"/>
                  </a:cubicBezTo>
                  <a:cubicBezTo>
                    <a:pt x="3017" y="393"/>
                    <a:pt x="3047" y="0"/>
                    <a:pt x="27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2"/>
            <p:cNvSpPr/>
            <p:nvPr/>
          </p:nvSpPr>
          <p:spPr>
            <a:xfrm>
              <a:off x="1497475" y="2036350"/>
              <a:ext cx="52700" cy="48975"/>
            </a:xfrm>
            <a:custGeom>
              <a:avLst/>
              <a:gdLst/>
              <a:ahLst/>
              <a:cxnLst/>
              <a:rect l="l" t="t" r="r" b="b"/>
              <a:pathLst>
                <a:path w="2108" h="1959" extrusionOk="0">
                  <a:moveTo>
                    <a:pt x="944" y="1"/>
                  </a:moveTo>
                  <a:cubicBezTo>
                    <a:pt x="806" y="1"/>
                    <a:pt x="661" y="191"/>
                    <a:pt x="575" y="613"/>
                  </a:cubicBezTo>
                  <a:cubicBezTo>
                    <a:pt x="566" y="613"/>
                    <a:pt x="558" y="613"/>
                    <a:pt x="549" y="613"/>
                  </a:cubicBezTo>
                  <a:cubicBezTo>
                    <a:pt x="0" y="613"/>
                    <a:pt x="573" y="1634"/>
                    <a:pt x="966" y="1634"/>
                  </a:cubicBezTo>
                  <a:cubicBezTo>
                    <a:pt x="995" y="1634"/>
                    <a:pt x="1022" y="1629"/>
                    <a:pt x="1049" y="1618"/>
                  </a:cubicBezTo>
                  <a:cubicBezTo>
                    <a:pt x="1082" y="1794"/>
                    <a:pt x="1226" y="1959"/>
                    <a:pt x="1387" y="1959"/>
                  </a:cubicBezTo>
                  <a:cubicBezTo>
                    <a:pt x="1447" y="1959"/>
                    <a:pt x="1509" y="1936"/>
                    <a:pt x="1568" y="1883"/>
                  </a:cubicBezTo>
                  <a:cubicBezTo>
                    <a:pt x="1587" y="1885"/>
                    <a:pt x="1606" y="1886"/>
                    <a:pt x="1623" y="1886"/>
                  </a:cubicBezTo>
                  <a:cubicBezTo>
                    <a:pt x="2107" y="1886"/>
                    <a:pt x="1743" y="1122"/>
                    <a:pt x="1787" y="821"/>
                  </a:cubicBezTo>
                  <a:cubicBezTo>
                    <a:pt x="1794" y="665"/>
                    <a:pt x="1649" y="566"/>
                    <a:pt x="1509" y="566"/>
                  </a:cubicBezTo>
                  <a:cubicBezTo>
                    <a:pt x="1421" y="566"/>
                    <a:pt x="1335" y="605"/>
                    <a:pt x="1291" y="694"/>
                  </a:cubicBezTo>
                  <a:cubicBezTo>
                    <a:pt x="1254" y="255"/>
                    <a:pt x="1104" y="1"/>
                    <a:pt x="9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2"/>
            <p:cNvSpPr/>
            <p:nvPr/>
          </p:nvSpPr>
          <p:spPr>
            <a:xfrm>
              <a:off x="1548550" y="2090875"/>
              <a:ext cx="21050" cy="24175"/>
            </a:xfrm>
            <a:custGeom>
              <a:avLst/>
              <a:gdLst/>
              <a:ahLst/>
              <a:cxnLst/>
              <a:rect l="l" t="t" r="r" b="b"/>
              <a:pathLst>
                <a:path w="842" h="967" extrusionOk="0">
                  <a:moveTo>
                    <a:pt x="340" y="1"/>
                  </a:moveTo>
                  <a:cubicBezTo>
                    <a:pt x="185" y="1"/>
                    <a:pt x="44" y="47"/>
                    <a:pt x="21" y="175"/>
                  </a:cubicBezTo>
                  <a:cubicBezTo>
                    <a:pt x="0" y="291"/>
                    <a:pt x="75" y="398"/>
                    <a:pt x="185" y="398"/>
                  </a:cubicBezTo>
                  <a:cubicBezTo>
                    <a:pt x="196" y="398"/>
                    <a:pt x="206" y="397"/>
                    <a:pt x="218" y="395"/>
                  </a:cubicBezTo>
                  <a:cubicBezTo>
                    <a:pt x="240" y="784"/>
                    <a:pt x="372" y="967"/>
                    <a:pt x="483" y="967"/>
                  </a:cubicBezTo>
                  <a:cubicBezTo>
                    <a:pt x="603" y="967"/>
                    <a:pt x="700" y="755"/>
                    <a:pt x="610" y="360"/>
                  </a:cubicBezTo>
                  <a:cubicBezTo>
                    <a:pt x="714" y="348"/>
                    <a:pt x="772" y="302"/>
                    <a:pt x="772" y="198"/>
                  </a:cubicBezTo>
                  <a:cubicBezTo>
                    <a:pt x="841" y="108"/>
                    <a:pt x="575" y="1"/>
                    <a:pt x="3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2"/>
            <p:cNvSpPr/>
            <p:nvPr/>
          </p:nvSpPr>
          <p:spPr>
            <a:xfrm>
              <a:off x="1531175" y="2107725"/>
              <a:ext cx="18025" cy="36575"/>
            </a:xfrm>
            <a:custGeom>
              <a:avLst/>
              <a:gdLst/>
              <a:ahLst/>
              <a:cxnLst/>
              <a:rect l="l" t="t" r="r" b="b"/>
              <a:pathLst>
                <a:path w="721" h="1463" extrusionOk="0">
                  <a:moveTo>
                    <a:pt x="451" y="0"/>
                  </a:moveTo>
                  <a:cubicBezTo>
                    <a:pt x="338" y="0"/>
                    <a:pt x="226" y="73"/>
                    <a:pt x="220" y="217"/>
                  </a:cubicBezTo>
                  <a:cubicBezTo>
                    <a:pt x="278" y="621"/>
                    <a:pt x="1" y="1013"/>
                    <a:pt x="105" y="1360"/>
                  </a:cubicBezTo>
                  <a:cubicBezTo>
                    <a:pt x="197" y="1431"/>
                    <a:pt x="276" y="1463"/>
                    <a:pt x="344" y="1463"/>
                  </a:cubicBezTo>
                  <a:cubicBezTo>
                    <a:pt x="718" y="1463"/>
                    <a:pt x="721" y="491"/>
                    <a:pt x="682" y="217"/>
                  </a:cubicBezTo>
                  <a:cubicBezTo>
                    <a:pt x="676" y="73"/>
                    <a:pt x="563" y="0"/>
                    <a:pt x="4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2"/>
            <p:cNvSpPr/>
            <p:nvPr/>
          </p:nvSpPr>
          <p:spPr>
            <a:xfrm>
              <a:off x="1549350" y="2136425"/>
              <a:ext cx="61025" cy="124275"/>
            </a:xfrm>
            <a:custGeom>
              <a:avLst/>
              <a:gdLst/>
              <a:ahLst/>
              <a:cxnLst/>
              <a:rect l="l" t="t" r="r" b="b"/>
              <a:pathLst>
                <a:path w="2441" h="4971" extrusionOk="0">
                  <a:moveTo>
                    <a:pt x="297" y="1"/>
                  </a:moveTo>
                  <a:cubicBezTo>
                    <a:pt x="174" y="1"/>
                    <a:pt x="53" y="79"/>
                    <a:pt x="59" y="235"/>
                  </a:cubicBezTo>
                  <a:cubicBezTo>
                    <a:pt x="116" y="950"/>
                    <a:pt x="1" y="1735"/>
                    <a:pt x="543" y="2081"/>
                  </a:cubicBezTo>
                  <a:cubicBezTo>
                    <a:pt x="723" y="2346"/>
                    <a:pt x="833" y="2953"/>
                    <a:pt x="1147" y="2953"/>
                  </a:cubicBezTo>
                  <a:cubicBezTo>
                    <a:pt x="1216" y="2953"/>
                    <a:pt x="1294" y="2923"/>
                    <a:pt x="1386" y="2855"/>
                  </a:cubicBezTo>
                  <a:lnTo>
                    <a:pt x="1397" y="2855"/>
                  </a:lnTo>
                  <a:cubicBezTo>
                    <a:pt x="1524" y="3524"/>
                    <a:pt x="1813" y="4136"/>
                    <a:pt x="1928" y="4817"/>
                  </a:cubicBezTo>
                  <a:cubicBezTo>
                    <a:pt x="2030" y="4925"/>
                    <a:pt x="2110" y="4970"/>
                    <a:pt x="2170" y="4970"/>
                  </a:cubicBezTo>
                  <a:cubicBezTo>
                    <a:pt x="2440" y="4970"/>
                    <a:pt x="2338" y="4080"/>
                    <a:pt x="2159" y="3882"/>
                  </a:cubicBezTo>
                  <a:cubicBezTo>
                    <a:pt x="1807" y="3451"/>
                    <a:pt x="2192" y="2438"/>
                    <a:pt x="1656" y="2438"/>
                  </a:cubicBezTo>
                  <a:cubicBezTo>
                    <a:pt x="1647" y="2438"/>
                    <a:pt x="1638" y="2439"/>
                    <a:pt x="1628" y="2439"/>
                  </a:cubicBezTo>
                  <a:cubicBezTo>
                    <a:pt x="1536" y="2194"/>
                    <a:pt x="1453" y="1685"/>
                    <a:pt x="1162" y="1685"/>
                  </a:cubicBezTo>
                  <a:cubicBezTo>
                    <a:pt x="1125" y="1685"/>
                    <a:pt x="1084" y="1694"/>
                    <a:pt x="1040" y="1712"/>
                  </a:cubicBezTo>
                  <a:cubicBezTo>
                    <a:pt x="936" y="1574"/>
                    <a:pt x="890" y="1366"/>
                    <a:pt x="751" y="1262"/>
                  </a:cubicBezTo>
                  <a:cubicBezTo>
                    <a:pt x="716" y="881"/>
                    <a:pt x="532" y="604"/>
                    <a:pt x="543" y="235"/>
                  </a:cubicBezTo>
                  <a:cubicBezTo>
                    <a:pt x="543" y="79"/>
                    <a:pt x="419" y="1"/>
                    <a:pt x="2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2"/>
            <p:cNvSpPr/>
            <p:nvPr/>
          </p:nvSpPr>
          <p:spPr>
            <a:xfrm>
              <a:off x="1549650" y="2012725"/>
              <a:ext cx="89775" cy="175000"/>
            </a:xfrm>
            <a:custGeom>
              <a:avLst/>
              <a:gdLst/>
              <a:ahLst/>
              <a:cxnLst/>
              <a:rect l="l" t="t" r="r" b="b"/>
              <a:pathLst>
                <a:path w="3591" h="7000" extrusionOk="0">
                  <a:moveTo>
                    <a:pt x="2459" y="2055"/>
                  </a:moveTo>
                  <a:lnTo>
                    <a:pt x="2528" y="2078"/>
                  </a:lnTo>
                  <a:lnTo>
                    <a:pt x="2528" y="2089"/>
                  </a:lnTo>
                  <a:lnTo>
                    <a:pt x="2459" y="2055"/>
                  </a:lnTo>
                  <a:close/>
                  <a:moveTo>
                    <a:pt x="1089" y="1"/>
                  </a:moveTo>
                  <a:cubicBezTo>
                    <a:pt x="1045" y="1"/>
                    <a:pt x="1005" y="4"/>
                    <a:pt x="970" y="12"/>
                  </a:cubicBezTo>
                  <a:cubicBezTo>
                    <a:pt x="843" y="12"/>
                    <a:pt x="785" y="104"/>
                    <a:pt x="704" y="162"/>
                  </a:cubicBezTo>
                  <a:cubicBezTo>
                    <a:pt x="520" y="254"/>
                    <a:pt x="104" y="404"/>
                    <a:pt x="220" y="727"/>
                  </a:cubicBezTo>
                  <a:cubicBezTo>
                    <a:pt x="0" y="1016"/>
                    <a:pt x="416" y="1235"/>
                    <a:pt x="289" y="1593"/>
                  </a:cubicBezTo>
                  <a:cubicBezTo>
                    <a:pt x="230" y="1820"/>
                    <a:pt x="340" y="2446"/>
                    <a:pt x="670" y="2446"/>
                  </a:cubicBezTo>
                  <a:cubicBezTo>
                    <a:pt x="726" y="2446"/>
                    <a:pt x="787" y="2429"/>
                    <a:pt x="855" y="2389"/>
                  </a:cubicBezTo>
                  <a:cubicBezTo>
                    <a:pt x="998" y="2684"/>
                    <a:pt x="1153" y="2807"/>
                    <a:pt x="1330" y="2807"/>
                  </a:cubicBezTo>
                  <a:cubicBezTo>
                    <a:pt x="1395" y="2807"/>
                    <a:pt x="1464" y="2790"/>
                    <a:pt x="1536" y="2759"/>
                  </a:cubicBezTo>
                  <a:cubicBezTo>
                    <a:pt x="1589" y="2818"/>
                    <a:pt x="1660" y="2844"/>
                    <a:pt x="1733" y="2844"/>
                  </a:cubicBezTo>
                  <a:cubicBezTo>
                    <a:pt x="1816" y="2844"/>
                    <a:pt x="1901" y="2809"/>
                    <a:pt x="1963" y="2747"/>
                  </a:cubicBezTo>
                  <a:cubicBezTo>
                    <a:pt x="1963" y="2920"/>
                    <a:pt x="1997" y="3140"/>
                    <a:pt x="2205" y="3151"/>
                  </a:cubicBezTo>
                  <a:cubicBezTo>
                    <a:pt x="1893" y="3682"/>
                    <a:pt x="1997" y="4178"/>
                    <a:pt x="2170" y="4698"/>
                  </a:cubicBezTo>
                  <a:cubicBezTo>
                    <a:pt x="2032" y="4894"/>
                    <a:pt x="2136" y="5171"/>
                    <a:pt x="2124" y="5390"/>
                  </a:cubicBezTo>
                  <a:cubicBezTo>
                    <a:pt x="1859" y="5794"/>
                    <a:pt x="1963" y="6556"/>
                    <a:pt x="2332" y="6926"/>
                  </a:cubicBezTo>
                  <a:cubicBezTo>
                    <a:pt x="2421" y="6977"/>
                    <a:pt x="2495" y="7000"/>
                    <a:pt x="2555" y="7000"/>
                  </a:cubicBezTo>
                  <a:cubicBezTo>
                    <a:pt x="2830" y="7000"/>
                    <a:pt x="2827" y="6533"/>
                    <a:pt x="2771" y="6268"/>
                  </a:cubicBezTo>
                  <a:cubicBezTo>
                    <a:pt x="3302" y="5829"/>
                    <a:pt x="2748" y="4963"/>
                    <a:pt x="2621" y="4409"/>
                  </a:cubicBezTo>
                  <a:cubicBezTo>
                    <a:pt x="2655" y="4352"/>
                    <a:pt x="2644" y="4271"/>
                    <a:pt x="2644" y="4190"/>
                  </a:cubicBezTo>
                  <a:lnTo>
                    <a:pt x="2644" y="4190"/>
                  </a:lnTo>
                  <a:cubicBezTo>
                    <a:pt x="2717" y="4256"/>
                    <a:pt x="2782" y="4284"/>
                    <a:pt x="2838" y="4284"/>
                  </a:cubicBezTo>
                  <a:cubicBezTo>
                    <a:pt x="3046" y="4284"/>
                    <a:pt x="3146" y="3905"/>
                    <a:pt x="3209" y="3705"/>
                  </a:cubicBezTo>
                  <a:cubicBezTo>
                    <a:pt x="3405" y="3601"/>
                    <a:pt x="3440" y="3290"/>
                    <a:pt x="3452" y="3105"/>
                  </a:cubicBezTo>
                  <a:cubicBezTo>
                    <a:pt x="3532" y="3082"/>
                    <a:pt x="3590" y="3013"/>
                    <a:pt x="3590" y="2909"/>
                  </a:cubicBezTo>
                  <a:cubicBezTo>
                    <a:pt x="3579" y="2748"/>
                    <a:pt x="3430" y="2665"/>
                    <a:pt x="3284" y="2665"/>
                  </a:cubicBezTo>
                  <a:cubicBezTo>
                    <a:pt x="3126" y="2665"/>
                    <a:pt x="2971" y="2762"/>
                    <a:pt x="3001" y="2967"/>
                  </a:cubicBezTo>
                  <a:cubicBezTo>
                    <a:pt x="2828" y="3047"/>
                    <a:pt x="2817" y="3278"/>
                    <a:pt x="2759" y="3440"/>
                  </a:cubicBezTo>
                  <a:cubicBezTo>
                    <a:pt x="2632" y="3255"/>
                    <a:pt x="2632" y="3140"/>
                    <a:pt x="2436" y="3093"/>
                  </a:cubicBezTo>
                  <a:cubicBezTo>
                    <a:pt x="2528" y="3024"/>
                    <a:pt x="2540" y="2920"/>
                    <a:pt x="2528" y="2805"/>
                  </a:cubicBezTo>
                  <a:cubicBezTo>
                    <a:pt x="2886" y="2782"/>
                    <a:pt x="2609" y="2459"/>
                    <a:pt x="2597" y="2251"/>
                  </a:cubicBezTo>
                  <a:cubicBezTo>
                    <a:pt x="2642" y="2096"/>
                    <a:pt x="2601" y="1845"/>
                    <a:pt x="2394" y="1845"/>
                  </a:cubicBezTo>
                  <a:cubicBezTo>
                    <a:pt x="2385" y="1845"/>
                    <a:pt x="2376" y="1846"/>
                    <a:pt x="2367" y="1847"/>
                  </a:cubicBezTo>
                  <a:cubicBezTo>
                    <a:pt x="2337" y="1607"/>
                    <a:pt x="2239" y="1513"/>
                    <a:pt x="2135" y="1513"/>
                  </a:cubicBezTo>
                  <a:cubicBezTo>
                    <a:pt x="1954" y="1513"/>
                    <a:pt x="1757" y="1800"/>
                    <a:pt x="1882" y="2101"/>
                  </a:cubicBezTo>
                  <a:cubicBezTo>
                    <a:pt x="1836" y="2170"/>
                    <a:pt x="1743" y="2320"/>
                    <a:pt x="1732" y="2378"/>
                  </a:cubicBezTo>
                  <a:cubicBezTo>
                    <a:pt x="1720" y="2355"/>
                    <a:pt x="1628" y="2285"/>
                    <a:pt x="1593" y="2285"/>
                  </a:cubicBezTo>
                  <a:cubicBezTo>
                    <a:pt x="1507" y="2113"/>
                    <a:pt x="1481" y="1819"/>
                    <a:pt x="1261" y="1819"/>
                  </a:cubicBezTo>
                  <a:cubicBezTo>
                    <a:pt x="1246" y="1819"/>
                    <a:pt x="1230" y="1821"/>
                    <a:pt x="1212" y="1824"/>
                  </a:cubicBezTo>
                  <a:cubicBezTo>
                    <a:pt x="1189" y="1755"/>
                    <a:pt x="1143" y="1697"/>
                    <a:pt x="1085" y="1662"/>
                  </a:cubicBezTo>
                  <a:cubicBezTo>
                    <a:pt x="958" y="1351"/>
                    <a:pt x="912" y="993"/>
                    <a:pt x="612" y="727"/>
                  </a:cubicBezTo>
                  <a:cubicBezTo>
                    <a:pt x="704" y="646"/>
                    <a:pt x="866" y="623"/>
                    <a:pt x="982" y="531"/>
                  </a:cubicBezTo>
                  <a:cubicBezTo>
                    <a:pt x="1073" y="413"/>
                    <a:pt x="1164" y="373"/>
                    <a:pt x="1289" y="373"/>
                  </a:cubicBezTo>
                  <a:cubicBezTo>
                    <a:pt x="1322" y="373"/>
                    <a:pt x="1358" y="376"/>
                    <a:pt x="1397" y="381"/>
                  </a:cubicBezTo>
                  <a:cubicBezTo>
                    <a:pt x="1841" y="169"/>
                    <a:pt x="1393" y="1"/>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2"/>
            <p:cNvSpPr/>
            <p:nvPr/>
          </p:nvSpPr>
          <p:spPr>
            <a:xfrm>
              <a:off x="1551225" y="2249975"/>
              <a:ext cx="19500" cy="35050"/>
            </a:xfrm>
            <a:custGeom>
              <a:avLst/>
              <a:gdLst/>
              <a:ahLst/>
              <a:cxnLst/>
              <a:rect l="l" t="t" r="r" b="b"/>
              <a:pathLst>
                <a:path w="780" h="1402" extrusionOk="0">
                  <a:moveTo>
                    <a:pt x="221" y="1"/>
                  </a:moveTo>
                  <a:cubicBezTo>
                    <a:pt x="111" y="1"/>
                    <a:pt x="1" y="73"/>
                    <a:pt x="7" y="217"/>
                  </a:cubicBezTo>
                  <a:cubicBezTo>
                    <a:pt x="41" y="587"/>
                    <a:pt x="226" y="898"/>
                    <a:pt x="295" y="1256"/>
                  </a:cubicBezTo>
                  <a:cubicBezTo>
                    <a:pt x="318" y="1353"/>
                    <a:pt x="411" y="1402"/>
                    <a:pt x="502" y="1402"/>
                  </a:cubicBezTo>
                  <a:cubicBezTo>
                    <a:pt x="596" y="1402"/>
                    <a:pt x="687" y="1350"/>
                    <a:pt x="699" y="1245"/>
                  </a:cubicBezTo>
                  <a:cubicBezTo>
                    <a:pt x="780" y="818"/>
                    <a:pt x="491" y="541"/>
                    <a:pt x="434" y="183"/>
                  </a:cubicBezTo>
                  <a:cubicBezTo>
                    <a:pt x="423" y="61"/>
                    <a:pt x="322" y="1"/>
                    <a:pt x="2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2"/>
            <p:cNvSpPr/>
            <p:nvPr/>
          </p:nvSpPr>
          <p:spPr>
            <a:xfrm>
              <a:off x="1530325" y="2276875"/>
              <a:ext cx="26575" cy="36550"/>
            </a:xfrm>
            <a:custGeom>
              <a:avLst/>
              <a:gdLst/>
              <a:ahLst/>
              <a:cxnLst/>
              <a:rect l="l" t="t" r="r" b="b"/>
              <a:pathLst>
                <a:path w="1063" h="1462" extrusionOk="0">
                  <a:moveTo>
                    <a:pt x="164" y="0"/>
                  </a:moveTo>
                  <a:cubicBezTo>
                    <a:pt x="78" y="0"/>
                    <a:pt x="13" y="104"/>
                    <a:pt x="0" y="365"/>
                  </a:cubicBezTo>
                  <a:cubicBezTo>
                    <a:pt x="242" y="688"/>
                    <a:pt x="92" y="1334"/>
                    <a:pt x="485" y="1461"/>
                  </a:cubicBezTo>
                  <a:cubicBezTo>
                    <a:pt x="1063" y="1335"/>
                    <a:pt x="475" y="0"/>
                    <a:pt x="1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2"/>
            <p:cNvSpPr/>
            <p:nvPr/>
          </p:nvSpPr>
          <p:spPr>
            <a:xfrm>
              <a:off x="1556950" y="2334550"/>
              <a:ext cx="23300" cy="26875"/>
            </a:xfrm>
            <a:custGeom>
              <a:avLst/>
              <a:gdLst/>
              <a:ahLst/>
              <a:cxnLst/>
              <a:rect l="l" t="t" r="r" b="b"/>
              <a:pathLst>
                <a:path w="932" h="1075" extrusionOk="0">
                  <a:moveTo>
                    <a:pt x="725" y="0"/>
                  </a:moveTo>
                  <a:cubicBezTo>
                    <a:pt x="589" y="0"/>
                    <a:pt x="436" y="143"/>
                    <a:pt x="436" y="332"/>
                  </a:cubicBezTo>
                  <a:cubicBezTo>
                    <a:pt x="412" y="597"/>
                    <a:pt x="159" y="516"/>
                    <a:pt x="66" y="701"/>
                  </a:cubicBezTo>
                  <a:cubicBezTo>
                    <a:pt x="0" y="900"/>
                    <a:pt x="212" y="1075"/>
                    <a:pt x="387" y="1075"/>
                  </a:cubicBezTo>
                  <a:cubicBezTo>
                    <a:pt x="425" y="1075"/>
                    <a:pt x="462" y="1066"/>
                    <a:pt x="493" y="1047"/>
                  </a:cubicBezTo>
                  <a:cubicBezTo>
                    <a:pt x="782" y="932"/>
                    <a:pt x="932" y="366"/>
                    <a:pt x="920" y="205"/>
                  </a:cubicBezTo>
                  <a:cubicBezTo>
                    <a:pt x="893" y="60"/>
                    <a:pt x="813" y="0"/>
                    <a:pt x="7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2"/>
            <p:cNvSpPr/>
            <p:nvPr/>
          </p:nvSpPr>
          <p:spPr>
            <a:xfrm>
              <a:off x="1641250" y="2149875"/>
              <a:ext cx="29325" cy="47250"/>
            </a:xfrm>
            <a:custGeom>
              <a:avLst/>
              <a:gdLst/>
              <a:ahLst/>
              <a:cxnLst/>
              <a:rect l="l" t="t" r="r" b="b"/>
              <a:pathLst>
                <a:path w="1173" h="1890" extrusionOk="0">
                  <a:moveTo>
                    <a:pt x="630" y="1"/>
                  </a:moveTo>
                  <a:cubicBezTo>
                    <a:pt x="415" y="1"/>
                    <a:pt x="207" y="460"/>
                    <a:pt x="353" y="770"/>
                  </a:cubicBezTo>
                  <a:cubicBezTo>
                    <a:pt x="0" y="1332"/>
                    <a:pt x="169" y="1890"/>
                    <a:pt x="410" y="1890"/>
                  </a:cubicBezTo>
                  <a:cubicBezTo>
                    <a:pt x="555" y="1890"/>
                    <a:pt x="727" y="1687"/>
                    <a:pt x="826" y="1163"/>
                  </a:cubicBezTo>
                  <a:cubicBezTo>
                    <a:pt x="1173" y="874"/>
                    <a:pt x="1000" y="435"/>
                    <a:pt x="838" y="181"/>
                  </a:cubicBezTo>
                  <a:cubicBezTo>
                    <a:pt x="777" y="53"/>
                    <a:pt x="703" y="1"/>
                    <a:pt x="6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2"/>
            <p:cNvSpPr/>
            <p:nvPr/>
          </p:nvSpPr>
          <p:spPr>
            <a:xfrm>
              <a:off x="1410550" y="2228725"/>
              <a:ext cx="40875" cy="54100"/>
            </a:xfrm>
            <a:custGeom>
              <a:avLst/>
              <a:gdLst/>
              <a:ahLst/>
              <a:cxnLst/>
              <a:rect l="l" t="t" r="r" b="b"/>
              <a:pathLst>
                <a:path w="1635" h="2164" extrusionOk="0">
                  <a:moveTo>
                    <a:pt x="146" y="0"/>
                  </a:moveTo>
                  <a:cubicBezTo>
                    <a:pt x="69" y="0"/>
                    <a:pt x="9" y="75"/>
                    <a:pt x="1" y="271"/>
                  </a:cubicBezTo>
                  <a:cubicBezTo>
                    <a:pt x="116" y="837"/>
                    <a:pt x="382" y="1356"/>
                    <a:pt x="497" y="1922"/>
                  </a:cubicBezTo>
                  <a:cubicBezTo>
                    <a:pt x="497" y="2060"/>
                    <a:pt x="613" y="2164"/>
                    <a:pt x="763" y="2164"/>
                  </a:cubicBezTo>
                  <a:cubicBezTo>
                    <a:pt x="1063" y="2164"/>
                    <a:pt x="1017" y="1818"/>
                    <a:pt x="1017" y="1598"/>
                  </a:cubicBezTo>
                  <a:lnTo>
                    <a:pt x="1063" y="1598"/>
                  </a:lnTo>
                  <a:cubicBezTo>
                    <a:pt x="1634" y="1430"/>
                    <a:pt x="1052" y="511"/>
                    <a:pt x="574" y="511"/>
                  </a:cubicBezTo>
                  <a:cubicBezTo>
                    <a:pt x="560" y="511"/>
                    <a:pt x="546" y="512"/>
                    <a:pt x="532" y="513"/>
                  </a:cubicBezTo>
                  <a:cubicBezTo>
                    <a:pt x="524" y="298"/>
                    <a:pt x="301" y="0"/>
                    <a:pt x="1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2"/>
            <p:cNvSpPr/>
            <p:nvPr/>
          </p:nvSpPr>
          <p:spPr>
            <a:xfrm>
              <a:off x="1449825" y="2237350"/>
              <a:ext cx="30300" cy="28850"/>
            </a:xfrm>
            <a:custGeom>
              <a:avLst/>
              <a:gdLst/>
              <a:ahLst/>
              <a:cxnLst/>
              <a:rect l="l" t="t" r="r" b="b"/>
              <a:pathLst>
                <a:path w="1212" h="1154" extrusionOk="0">
                  <a:moveTo>
                    <a:pt x="632" y="0"/>
                  </a:moveTo>
                  <a:cubicBezTo>
                    <a:pt x="442" y="0"/>
                    <a:pt x="239" y="172"/>
                    <a:pt x="334" y="399"/>
                  </a:cubicBezTo>
                  <a:cubicBezTo>
                    <a:pt x="1" y="552"/>
                    <a:pt x="104" y="1057"/>
                    <a:pt x="319" y="1057"/>
                  </a:cubicBezTo>
                  <a:cubicBezTo>
                    <a:pt x="379" y="1057"/>
                    <a:pt x="448" y="1017"/>
                    <a:pt x="519" y="919"/>
                  </a:cubicBezTo>
                  <a:cubicBezTo>
                    <a:pt x="620" y="1040"/>
                    <a:pt x="780" y="1153"/>
                    <a:pt x="923" y="1153"/>
                  </a:cubicBezTo>
                  <a:cubicBezTo>
                    <a:pt x="1026" y="1153"/>
                    <a:pt x="1119" y="1096"/>
                    <a:pt x="1177" y="942"/>
                  </a:cubicBezTo>
                  <a:cubicBezTo>
                    <a:pt x="1212" y="838"/>
                    <a:pt x="1177" y="722"/>
                    <a:pt x="1119" y="653"/>
                  </a:cubicBezTo>
                  <a:cubicBezTo>
                    <a:pt x="1165" y="445"/>
                    <a:pt x="1062" y="249"/>
                    <a:pt x="888" y="191"/>
                  </a:cubicBezTo>
                  <a:cubicBezTo>
                    <a:pt x="846" y="57"/>
                    <a:pt x="741" y="0"/>
                    <a:pt x="6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2"/>
            <p:cNvSpPr/>
            <p:nvPr/>
          </p:nvSpPr>
          <p:spPr>
            <a:xfrm>
              <a:off x="1429325" y="2150475"/>
              <a:ext cx="83125" cy="31650"/>
            </a:xfrm>
            <a:custGeom>
              <a:avLst/>
              <a:gdLst/>
              <a:ahLst/>
              <a:cxnLst/>
              <a:rect l="l" t="t" r="r" b="b"/>
              <a:pathLst>
                <a:path w="3325" h="1266" extrusionOk="0">
                  <a:moveTo>
                    <a:pt x="1866" y="1"/>
                  </a:moveTo>
                  <a:cubicBezTo>
                    <a:pt x="1772" y="1"/>
                    <a:pt x="1679" y="21"/>
                    <a:pt x="1593" y="65"/>
                  </a:cubicBezTo>
                  <a:cubicBezTo>
                    <a:pt x="1490" y="46"/>
                    <a:pt x="1375" y="5"/>
                    <a:pt x="1279" y="5"/>
                  </a:cubicBezTo>
                  <a:cubicBezTo>
                    <a:pt x="1203" y="5"/>
                    <a:pt x="1137" y="30"/>
                    <a:pt x="1097" y="111"/>
                  </a:cubicBezTo>
                  <a:cubicBezTo>
                    <a:pt x="935" y="388"/>
                    <a:pt x="0" y="1046"/>
                    <a:pt x="589" y="1266"/>
                  </a:cubicBezTo>
                  <a:cubicBezTo>
                    <a:pt x="889" y="1139"/>
                    <a:pt x="1050" y="665"/>
                    <a:pt x="1385" y="527"/>
                  </a:cubicBezTo>
                  <a:cubicBezTo>
                    <a:pt x="1452" y="586"/>
                    <a:pt x="1525" y="604"/>
                    <a:pt x="1599" y="604"/>
                  </a:cubicBezTo>
                  <a:cubicBezTo>
                    <a:pt x="1709" y="604"/>
                    <a:pt x="1820" y="564"/>
                    <a:pt x="1914" y="564"/>
                  </a:cubicBezTo>
                  <a:cubicBezTo>
                    <a:pt x="2038" y="564"/>
                    <a:pt x="2133" y="633"/>
                    <a:pt x="2159" y="954"/>
                  </a:cubicBezTo>
                  <a:cubicBezTo>
                    <a:pt x="2165" y="1096"/>
                    <a:pt x="2283" y="1173"/>
                    <a:pt x="2402" y="1173"/>
                  </a:cubicBezTo>
                  <a:cubicBezTo>
                    <a:pt x="2497" y="1173"/>
                    <a:pt x="2591" y="1125"/>
                    <a:pt x="2632" y="1023"/>
                  </a:cubicBezTo>
                  <a:cubicBezTo>
                    <a:pt x="2736" y="781"/>
                    <a:pt x="2840" y="758"/>
                    <a:pt x="3082" y="735"/>
                  </a:cubicBezTo>
                  <a:cubicBezTo>
                    <a:pt x="3209" y="735"/>
                    <a:pt x="3324" y="642"/>
                    <a:pt x="3324" y="515"/>
                  </a:cubicBezTo>
                  <a:cubicBezTo>
                    <a:pt x="3308" y="347"/>
                    <a:pt x="3167" y="294"/>
                    <a:pt x="3007" y="294"/>
                  </a:cubicBezTo>
                  <a:cubicBezTo>
                    <a:pt x="2826" y="294"/>
                    <a:pt x="2619" y="362"/>
                    <a:pt x="2539" y="411"/>
                  </a:cubicBezTo>
                  <a:cubicBezTo>
                    <a:pt x="2419" y="171"/>
                    <a:pt x="2139" y="1"/>
                    <a:pt x="18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2"/>
            <p:cNvSpPr/>
            <p:nvPr/>
          </p:nvSpPr>
          <p:spPr>
            <a:xfrm>
              <a:off x="1490200" y="2313475"/>
              <a:ext cx="38125" cy="50150"/>
            </a:xfrm>
            <a:custGeom>
              <a:avLst/>
              <a:gdLst/>
              <a:ahLst/>
              <a:cxnLst/>
              <a:rect l="l" t="t" r="r" b="b"/>
              <a:pathLst>
                <a:path w="1525" h="2006" extrusionOk="0">
                  <a:moveTo>
                    <a:pt x="344" y="0"/>
                  </a:moveTo>
                  <a:cubicBezTo>
                    <a:pt x="186" y="0"/>
                    <a:pt x="85" y="248"/>
                    <a:pt x="278" y="782"/>
                  </a:cubicBezTo>
                  <a:cubicBezTo>
                    <a:pt x="1" y="1036"/>
                    <a:pt x="566" y="1198"/>
                    <a:pt x="682" y="1475"/>
                  </a:cubicBezTo>
                  <a:cubicBezTo>
                    <a:pt x="855" y="1648"/>
                    <a:pt x="982" y="1948"/>
                    <a:pt x="1236" y="2006"/>
                  </a:cubicBezTo>
                  <a:cubicBezTo>
                    <a:pt x="1524" y="1994"/>
                    <a:pt x="1501" y="1660"/>
                    <a:pt x="1293" y="1533"/>
                  </a:cubicBezTo>
                  <a:cubicBezTo>
                    <a:pt x="1420" y="1359"/>
                    <a:pt x="1409" y="1106"/>
                    <a:pt x="1386" y="955"/>
                  </a:cubicBezTo>
                  <a:cubicBezTo>
                    <a:pt x="1501" y="840"/>
                    <a:pt x="1490" y="667"/>
                    <a:pt x="1351" y="586"/>
                  </a:cubicBezTo>
                  <a:cubicBezTo>
                    <a:pt x="1285" y="543"/>
                    <a:pt x="1210" y="523"/>
                    <a:pt x="1139" y="523"/>
                  </a:cubicBezTo>
                  <a:cubicBezTo>
                    <a:pt x="958" y="523"/>
                    <a:pt x="797" y="652"/>
                    <a:pt x="855" y="875"/>
                  </a:cubicBezTo>
                  <a:cubicBezTo>
                    <a:pt x="820" y="852"/>
                    <a:pt x="774" y="840"/>
                    <a:pt x="751" y="840"/>
                  </a:cubicBezTo>
                  <a:cubicBezTo>
                    <a:pt x="757" y="297"/>
                    <a:pt x="517" y="0"/>
                    <a:pt x="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2"/>
            <p:cNvSpPr/>
            <p:nvPr/>
          </p:nvSpPr>
          <p:spPr>
            <a:xfrm>
              <a:off x="1485575" y="2209575"/>
              <a:ext cx="59750" cy="109625"/>
            </a:xfrm>
            <a:custGeom>
              <a:avLst/>
              <a:gdLst/>
              <a:ahLst/>
              <a:cxnLst/>
              <a:rect l="l" t="t" r="r" b="b"/>
              <a:pathLst>
                <a:path w="2390" h="4385" extrusionOk="0">
                  <a:moveTo>
                    <a:pt x="1421" y="864"/>
                  </a:moveTo>
                  <a:lnTo>
                    <a:pt x="1351" y="1014"/>
                  </a:lnTo>
                  <a:lnTo>
                    <a:pt x="1386" y="864"/>
                  </a:lnTo>
                  <a:close/>
                  <a:moveTo>
                    <a:pt x="1408" y="1"/>
                  </a:moveTo>
                  <a:cubicBezTo>
                    <a:pt x="1136" y="1"/>
                    <a:pt x="1089" y="497"/>
                    <a:pt x="1444" y="679"/>
                  </a:cubicBezTo>
                  <a:cubicBezTo>
                    <a:pt x="1409" y="760"/>
                    <a:pt x="1398" y="818"/>
                    <a:pt x="1386" y="852"/>
                  </a:cubicBezTo>
                  <a:cubicBezTo>
                    <a:pt x="1257" y="755"/>
                    <a:pt x="1134" y="711"/>
                    <a:pt x="1023" y="711"/>
                  </a:cubicBezTo>
                  <a:cubicBezTo>
                    <a:pt x="767" y="711"/>
                    <a:pt x="579" y="948"/>
                    <a:pt x="555" y="1302"/>
                  </a:cubicBezTo>
                  <a:cubicBezTo>
                    <a:pt x="1" y="1499"/>
                    <a:pt x="543" y="2803"/>
                    <a:pt x="763" y="3149"/>
                  </a:cubicBezTo>
                  <a:cubicBezTo>
                    <a:pt x="844" y="3403"/>
                    <a:pt x="1190" y="3519"/>
                    <a:pt x="1305" y="3749"/>
                  </a:cubicBezTo>
                  <a:cubicBezTo>
                    <a:pt x="1282" y="3784"/>
                    <a:pt x="1236" y="3807"/>
                    <a:pt x="1213" y="3853"/>
                  </a:cubicBezTo>
                  <a:cubicBezTo>
                    <a:pt x="1177" y="3849"/>
                    <a:pt x="1144" y="3846"/>
                    <a:pt x="1114" y="3846"/>
                  </a:cubicBezTo>
                  <a:cubicBezTo>
                    <a:pt x="919" y="3846"/>
                    <a:pt x="837" y="3944"/>
                    <a:pt x="867" y="4153"/>
                  </a:cubicBezTo>
                  <a:cubicBezTo>
                    <a:pt x="844" y="4384"/>
                    <a:pt x="1294" y="4315"/>
                    <a:pt x="1340" y="4338"/>
                  </a:cubicBezTo>
                  <a:cubicBezTo>
                    <a:pt x="1386" y="4346"/>
                    <a:pt x="1430" y="4350"/>
                    <a:pt x="1471" y="4350"/>
                  </a:cubicBezTo>
                  <a:cubicBezTo>
                    <a:pt x="1913" y="4350"/>
                    <a:pt x="2109" y="3919"/>
                    <a:pt x="1698" y="3392"/>
                  </a:cubicBezTo>
                  <a:cubicBezTo>
                    <a:pt x="1603" y="3233"/>
                    <a:pt x="1469" y="2969"/>
                    <a:pt x="1270" y="2969"/>
                  </a:cubicBezTo>
                  <a:cubicBezTo>
                    <a:pt x="1252" y="2969"/>
                    <a:pt x="1233" y="2971"/>
                    <a:pt x="1213" y="2976"/>
                  </a:cubicBezTo>
                  <a:cubicBezTo>
                    <a:pt x="1167" y="2930"/>
                    <a:pt x="1121" y="2884"/>
                    <a:pt x="1063" y="2872"/>
                  </a:cubicBezTo>
                  <a:cubicBezTo>
                    <a:pt x="1040" y="2630"/>
                    <a:pt x="809" y="2087"/>
                    <a:pt x="809" y="1833"/>
                  </a:cubicBezTo>
                  <a:lnTo>
                    <a:pt x="809" y="1833"/>
                  </a:lnTo>
                  <a:cubicBezTo>
                    <a:pt x="828" y="1837"/>
                    <a:pt x="846" y="1838"/>
                    <a:pt x="864" y="1838"/>
                  </a:cubicBezTo>
                  <a:cubicBezTo>
                    <a:pt x="1089" y="1838"/>
                    <a:pt x="1177" y="1574"/>
                    <a:pt x="1155" y="1360"/>
                  </a:cubicBezTo>
                  <a:lnTo>
                    <a:pt x="1155" y="1360"/>
                  </a:lnTo>
                  <a:cubicBezTo>
                    <a:pt x="1239" y="1377"/>
                    <a:pt x="1318" y="1384"/>
                    <a:pt x="1393" y="1384"/>
                  </a:cubicBezTo>
                  <a:cubicBezTo>
                    <a:pt x="2147" y="1384"/>
                    <a:pt x="2389" y="587"/>
                    <a:pt x="1675" y="125"/>
                  </a:cubicBezTo>
                  <a:cubicBezTo>
                    <a:pt x="1572" y="37"/>
                    <a:pt x="1482" y="1"/>
                    <a:pt x="1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2"/>
            <p:cNvSpPr/>
            <p:nvPr/>
          </p:nvSpPr>
          <p:spPr>
            <a:xfrm>
              <a:off x="1427300" y="2323100"/>
              <a:ext cx="48575" cy="19400"/>
            </a:xfrm>
            <a:custGeom>
              <a:avLst/>
              <a:gdLst/>
              <a:ahLst/>
              <a:cxnLst/>
              <a:rect l="l" t="t" r="r" b="b"/>
              <a:pathLst>
                <a:path w="1943" h="776" extrusionOk="0">
                  <a:moveTo>
                    <a:pt x="1106" y="1"/>
                  </a:moveTo>
                  <a:cubicBezTo>
                    <a:pt x="962" y="1"/>
                    <a:pt x="810" y="56"/>
                    <a:pt x="670" y="201"/>
                  </a:cubicBezTo>
                  <a:cubicBezTo>
                    <a:pt x="497" y="374"/>
                    <a:pt x="35" y="190"/>
                    <a:pt x="0" y="536"/>
                  </a:cubicBezTo>
                  <a:cubicBezTo>
                    <a:pt x="0" y="727"/>
                    <a:pt x="167" y="769"/>
                    <a:pt x="324" y="769"/>
                  </a:cubicBezTo>
                  <a:cubicBezTo>
                    <a:pt x="348" y="769"/>
                    <a:pt x="371" y="768"/>
                    <a:pt x="393" y="767"/>
                  </a:cubicBezTo>
                  <a:cubicBezTo>
                    <a:pt x="421" y="772"/>
                    <a:pt x="448" y="775"/>
                    <a:pt x="475" y="775"/>
                  </a:cubicBezTo>
                  <a:cubicBezTo>
                    <a:pt x="716" y="775"/>
                    <a:pt x="924" y="562"/>
                    <a:pt x="1131" y="490"/>
                  </a:cubicBezTo>
                  <a:cubicBezTo>
                    <a:pt x="1302" y="555"/>
                    <a:pt x="1430" y="582"/>
                    <a:pt x="1520" y="582"/>
                  </a:cubicBezTo>
                  <a:cubicBezTo>
                    <a:pt x="1942" y="582"/>
                    <a:pt x="1570" y="1"/>
                    <a:pt x="11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2"/>
            <p:cNvSpPr/>
            <p:nvPr/>
          </p:nvSpPr>
          <p:spPr>
            <a:xfrm>
              <a:off x="1442875" y="2282350"/>
              <a:ext cx="33900" cy="15725"/>
            </a:xfrm>
            <a:custGeom>
              <a:avLst/>
              <a:gdLst/>
              <a:ahLst/>
              <a:cxnLst/>
              <a:rect l="l" t="t" r="r" b="b"/>
              <a:pathLst>
                <a:path w="1356" h="629" extrusionOk="0">
                  <a:moveTo>
                    <a:pt x="446" y="0"/>
                  </a:moveTo>
                  <a:cubicBezTo>
                    <a:pt x="427" y="0"/>
                    <a:pt x="409" y="2"/>
                    <a:pt x="393" y="7"/>
                  </a:cubicBezTo>
                  <a:cubicBezTo>
                    <a:pt x="1" y="250"/>
                    <a:pt x="578" y="492"/>
                    <a:pt x="762" y="619"/>
                  </a:cubicBezTo>
                  <a:cubicBezTo>
                    <a:pt x="806" y="625"/>
                    <a:pt x="844" y="628"/>
                    <a:pt x="876" y="628"/>
                  </a:cubicBezTo>
                  <a:cubicBezTo>
                    <a:pt x="1355" y="628"/>
                    <a:pt x="753" y="0"/>
                    <a:pt x="4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2"/>
            <p:cNvSpPr/>
            <p:nvPr/>
          </p:nvSpPr>
          <p:spPr>
            <a:xfrm>
              <a:off x="1387475" y="2285125"/>
              <a:ext cx="51400" cy="28850"/>
            </a:xfrm>
            <a:custGeom>
              <a:avLst/>
              <a:gdLst/>
              <a:ahLst/>
              <a:cxnLst/>
              <a:rect l="l" t="t" r="r" b="b"/>
              <a:pathLst>
                <a:path w="2056" h="1154" extrusionOk="0">
                  <a:moveTo>
                    <a:pt x="798" y="0"/>
                  </a:moveTo>
                  <a:cubicBezTo>
                    <a:pt x="683" y="0"/>
                    <a:pt x="611" y="143"/>
                    <a:pt x="531" y="531"/>
                  </a:cubicBezTo>
                  <a:cubicBezTo>
                    <a:pt x="485" y="647"/>
                    <a:pt x="324" y="681"/>
                    <a:pt x="197" y="727"/>
                  </a:cubicBezTo>
                  <a:cubicBezTo>
                    <a:pt x="0" y="785"/>
                    <a:pt x="12" y="1074"/>
                    <a:pt x="208" y="1131"/>
                  </a:cubicBezTo>
                  <a:cubicBezTo>
                    <a:pt x="262" y="1147"/>
                    <a:pt x="314" y="1154"/>
                    <a:pt x="364" y="1154"/>
                  </a:cubicBezTo>
                  <a:cubicBezTo>
                    <a:pt x="661" y="1154"/>
                    <a:pt x="896" y="910"/>
                    <a:pt x="1005" y="624"/>
                  </a:cubicBezTo>
                  <a:cubicBezTo>
                    <a:pt x="1290" y="829"/>
                    <a:pt x="1492" y="906"/>
                    <a:pt x="1630" y="906"/>
                  </a:cubicBezTo>
                  <a:cubicBezTo>
                    <a:pt x="2056" y="906"/>
                    <a:pt x="1859" y="162"/>
                    <a:pt x="1571" y="162"/>
                  </a:cubicBezTo>
                  <a:cubicBezTo>
                    <a:pt x="1497" y="162"/>
                    <a:pt x="1416" y="211"/>
                    <a:pt x="1339" y="335"/>
                  </a:cubicBezTo>
                  <a:cubicBezTo>
                    <a:pt x="1077" y="148"/>
                    <a:pt x="915" y="0"/>
                    <a:pt x="7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2"/>
            <p:cNvSpPr/>
            <p:nvPr/>
          </p:nvSpPr>
          <p:spPr>
            <a:xfrm>
              <a:off x="1251275" y="2358625"/>
              <a:ext cx="49525" cy="30375"/>
            </a:xfrm>
            <a:custGeom>
              <a:avLst/>
              <a:gdLst/>
              <a:ahLst/>
              <a:cxnLst/>
              <a:rect l="l" t="t" r="r" b="b"/>
              <a:pathLst>
                <a:path w="1981" h="1215" extrusionOk="0">
                  <a:moveTo>
                    <a:pt x="1651" y="1"/>
                  </a:moveTo>
                  <a:cubicBezTo>
                    <a:pt x="1582" y="1"/>
                    <a:pt x="1497" y="32"/>
                    <a:pt x="1397" y="108"/>
                  </a:cubicBezTo>
                  <a:cubicBezTo>
                    <a:pt x="1303" y="86"/>
                    <a:pt x="1189" y="63"/>
                    <a:pt x="1081" y="63"/>
                  </a:cubicBezTo>
                  <a:cubicBezTo>
                    <a:pt x="896" y="63"/>
                    <a:pt x="730" y="130"/>
                    <a:pt x="716" y="385"/>
                  </a:cubicBezTo>
                  <a:cubicBezTo>
                    <a:pt x="696" y="497"/>
                    <a:pt x="711" y="537"/>
                    <a:pt x="652" y="537"/>
                  </a:cubicBezTo>
                  <a:cubicBezTo>
                    <a:pt x="644" y="537"/>
                    <a:pt x="634" y="536"/>
                    <a:pt x="624" y="535"/>
                  </a:cubicBezTo>
                  <a:cubicBezTo>
                    <a:pt x="562" y="486"/>
                    <a:pt x="503" y="465"/>
                    <a:pt x="449" y="465"/>
                  </a:cubicBezTo>
                  <a:cubicBezTo>
                    <a:pt x="148" y="465"/>
                    <a:pt x="0" y="1115"/>
                    <a:pt x="450" y="1135"/>
                  </a:cubicBezTo>
                  <a:lnTo>
                    <a:pt x="577" y="1135"/>
                  </a:lnTo>
                  <a:cubicBezTo>
                    <a:pt x="633" y="1190"/>
                    <a:pt x="698" y="1214"/>
                    <a:pt x="768" y="1214"/>
                  </a:cubicBezTo>
                  <a:cubicBezTo>
                    <a:pt x="987" y="1214"/>
                    <a:pt x="1246" y="974"/>
                    <a:pt x="1351" y="719"/>
                  </a:cubicBezTo>
                  <a:cubicBezTo>
                    <a:pt x="1383" y="725"/>
                    <a:pt x="1414" y="727"/>
                    <a:pt x="1443" y="727"/>
                  </a:cubicBezTo>
                  <a:cubicBezTo>
                    <a:pt x="1936" y="727"/>
                    <a:pt x="1981" y="1"/>
                    <a:pt x="1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2"/>
            <p:cNvSpPr/>
            <p:nvPr/>
          </p:nvSpPr>
          <p:spPr>
            <a:xfrm>
              <a:off x="1241175" y="2260825"/>
              <a:ext cx="32375" cy="38250"/>
            </a:xfrm>
            <a:custGeom>
              <a:avLst/>
              <a:gdLst/>
              <a:ahLst/>
              <a:cxnLst/>
              <a:rect l="l" t="t" r="r" b="b"/>
              <a:pathLst>
                <a:path w="1295" h="1530" extrusionOk="0">
                  <a:moveTo>
                    <a:pt x="1048" y="0"/>
                  </a:moveTo>
                  <a:cubicBezTo>
                    <a:pt x="1038" y="0"/>
                    <a:pt x="1027" y="1"/>
                    <a:pt x="1016" y="3"/>
                  </a:cubicBezTo>
                  <a:cubicBezTo>
                    <a:pt x="670" y="118"/>
                    <a:pt x="0" y="522"/>
                    <a:pt x="254" y="938"/>
                  </a:cubicBezTo>
                  <a:cubicBezTo>
                    <a:pt x="277" y="1363"/>
                    <a:pt x="429" y="1529"/>
                    <a:pt x="587" y="1529"/>
                  </a:cubicBezTo>
                  <a:cubicBezTo>
                    <a:pt x="833" y="1529"/>
                    <a:pt x="1095" y="1128"/>
                    <a:pt x="912" y="672"/>
                  </a:cubicBezTo>
                  <a:cubicBezTo>
                    <a:pt x="1016" y="591"/>
                    <a:pt x="1028" y="476"/>
                    <a:pt x="1085" y="407"/>
                  </a:cubicBezTo>
                  <a:cubicBezTo>
                    <a:pt x="1295" y="330"/>
                    <a:pt x="1262" y="0"/>
                    <a:pt x="10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2"/>
            <p:cNvSpPr/>
            <p:nvPr/>
          </p:nvSpPr>
          <p:spPr>
            <a:xfrm>
              <a:off x="1270600" y="2175075"/>
              <a:ext cx="30625" cy="63700"/>
            </a:xfrm>
            <a:custGeom>
              <a:avLst/>
              <a:gdLst/>
              <a:ahLst/>
              <a:cxnLst/>
              <a:rect l="l" t="t" r="r" b="b"/>
              <a:pathLst>
                <a:path w="1225" h="2548" extrusionOk="0">
                  <a:moveTo>
                    <a:pt x="434" y="1"/>
                  </a:moveTo>
                  <a:cubicBezTo>
                    <a:pt x="392" y="1"/>
                    <a:pt x="350" y="13"/>
                    <a:pt x="312" y="39"/>
                  </a:cubicBezTo>
                  <a:cubicBezTo>
                    <a:pt x="1" y="628"/>
                    <a:pt x="301" y="1043"/>
                    <a:pt x="462" y="1609"/>
                  </a:cubicBezTo>
                  <a:cubicBezTo>
                    <a:pt x="429" y="1599"/>
                    <a:pt x="398" y="1594"/>
                    <a:pt x="371" y="1594"/>
                  </a:cubicBezTo>
                  <a:cubicBezTo>
                    <a:pt x="124" y="1594"/>
                    <a:pt x="122" y="1975"/>
                    <a:pt x="382" y="2048"/>
                  </a:cubicBezTo>
                  <a:cubicBezTo>
                    <a:pt x="300" y="2339"/>
                    <a:pt x="422" y="2547"/>
                    <a:pt x="548" y="2547"/>
                  </a:cubicBezTo>
                  <a:cubicBezTo>
                    <a:pt x="637" y="2547"/>
                    <a:pt x="727" y="2445"/>
                    <a:pt x="751" y="2198"/>
                  </a:cubicBezTo>
                  <a:cubicBezTo>
                    <a:pt x="782" y="2256"/>
                    <a:pt x="837" y="2283"/>
                    <a:pt x="891" y="2283"/>
                  </a:cubicBezTo>
                  <a:cubicBezTo>
                    <a:pt x="975" y="2283"/>
                    <a:pt x="1058" y="2218"/>
                    <a:pt x="1051" y="2105"/>
                  </a:cubicBezTo>
                  <a:cubicBezTo>
                    <a:pt x="1028" y="1840"/>
                    <a:pt x="1224" y="1436"/>
                    <a:pt x="982" y="1147"/>
                  </a:cubicBezTo>
                  <a:cubicBezTo>
                    <a:pt x="936" y="1043"/>
                    <a:pt x="809" y="720"/>
                    <a:pt x="728" y="547"/>
                  </a:cubicBezTo>
                  <a:cubicBezTo>
                    <a:pt x="872" y="306"/>
                    <a:pt x="64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2"/>
            <p:cNvSpPr/>
            <p:nvPr/>
          </p:nvSpPr>
          <p:spPr>
            <a:xfrm>
              <a:off x="1303225" y="2274950"/>
              <a:ext cx="28875" cy="20875"/>
            </a:xfrm>
            <a:custGeom>
              <a:avLst/>
              <a:gdLst/>
              <a:ahLst/>
              <a:cxnLst/>
              <a:rect l="l" t="t" r="r" b="b"/>
              <a:pathLst>
                <a:path w="1155" h="835" extrusionOk="0">
                  <a:moveTo>
                    <a:pt x="974" y="1"/>
                  </a:moveTo>
                  <a:cubicBezTo>
                    <a:pt x="840" y="1"/>
                    <a:pt x="696" y="203"/>
                    <a:pt x="681" y="384"/>
                  </a:cubicBezTo>
                  <a:cubicBezTo>
                    <a:pt x="612" y="338"/>
                    <a:pt x="542" y="269"/>
                    <a:pt x="485" y="200"/>
                  </a:cubicBezTo>
                  <a:cubicBezTo>
                    <a:pt x="438" y="84"/>
                    <a:pt x="340" y="33"/>
                    <a:pt x="250" y="33"/>
                  </a:cubicBezTo>
                  <a:cubicBezTo>
                    <a:pt x="116" y="33"/>
                    <a:pt x="0" y="147"/>
                    <a:pt x="104" y="326"/>
                  </a:cubicBezTo>
                  <a:cubicBezTo>
                    <a:pt x="289" y="546"/>
                    <a:pt x="450" y="788"/>
                    <a:pt x="808" y="834"/>
                  </a:cubicBezTo>
                  <a:cubicBezTo>
                    <a:pt x="1073" y="788"/>
                    <a:pt x="1120" y="430"/>
                    <a:pt x="1154" y="200"/>
                  </a:cubicBezTo>
                  <a:cubicBezTo>
                    <a:pt x="1111" y="56"/>
                    <a:pt x="1044" y="1"/>
                    <a:pt x="9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2"/>
            <p:cNvSpPr/>
            <p:nvPr/>
          </p:nvSpPr>
          <p:spPr>
            <a:xfrm>
              <a:off x="1222125" y="2349300"/>
              <a:ext cx="26400" cy="9425"/>
            </a:xfrm>
            <a:custGeom>
              <a:avLst/>
              <a:gdLst/>
              <a:ahLst/>
              <a:cxnLst/>
              <a:rect l="l" t="t" r="r" b="b"/>
              <a:pathLst>
                <a:path w="1056" h="377" extrusionOk="0">
                  <a:moveTo>
                    <a:pt x="377" y="1"/>
                  </a:moveTo>
                  <a:cubicBezTo>
                    <a:pt x="328" y="1"/>
                    <a:pt x="276" y="3"/>
                    <a:pt x="220" y="7"/>
                  </a:cubicBezTo>
                  <a:cubicBezTo>
                    <a:pt x="0" y="7"/>
                    <a:pt x="0" y="365"/>
                    <a:pt x="220" y="365"/>
                  </a:cubicBezTo>
                  <a:cubicBezTo>
                    <a:pt x="293" y="373"/>
                    <a:pt x="360" y="376"/>
                    <a:pt x="421" y="376"/>
                  </a:cubicBezTo>
                  <a:cubicBezTo>
                    <a:pt x="1056" y="376"/>
                    <a:pt x="1041" y="1"/>
                    <a:pt x="3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2"/>
            <p:cNvSpPr/>
            <p:nvPr/>
          </p:nvSpPr>
          <p:spPr>
            <a:xfrm>
              <a:off x="1140350" y="2218650"/>
              <a:ext cx="78750" cy="94700"/>
            </a:xfrm>
            <a:custGeom>
              <a:avLst/>
              <a:gdLst/>
              <a:ahLst/>
              <a:cxnLst/>
              <a:rect l="l" t="t" r="r" b="b"/>
              <a:pathLst>
                <a:path w="3150" h="3788" extrusionOk="0">
                  <a:moveTo>
                    <a:pt x="2479" y="0"/>
                  </a:moveTo>
                  <a:cubicBezTo>
                    <a:pt x="2454" y="0"/>
                    <a:pt x="2430" y="5"/>
                    <a:pt x="2406" y="16"/>
                  </a:cubicBezTo>
                  <a:cubicBezTo>
                    <a:pt x="2360" y="39"/>
                    <a:pt x="2337" y="85"/>
                    <a:pt x="2325" y="131"/>
                  </a:cubicBezTo>
                  <a:cubicBezTo>
                    <a:pt x="2294" y="116"/>
                    <a:pt x="2260" y="108"/>
                    <a:pt x="2225" y="108"/>
                  </a:cubicBezTo>
                  <a:cubicBezTo>
                    <a:pt x="2156" y="108"/>
                    <a:pt x="2086" y="139"/>
                    <a:pt x="2048" y="201"/>
                  </a:cubicBezTo>
                  <a:cubicBezTo>
                    <a:pt x="1840" y="512"/>
                    <a:pt x="1725" y="836"/>
                    <a:pt x="1494" y="1124"/>
                  </a:cubicBezTo>
                  <a:cubicBezTo>
                    <a:pt x="1447" y="975"/>
                    <a:pt x="1341" y="914"/>
                    <a:pt x="1236" y="914"/>
                  </a:cubicBezTo>
                  <a:cubicBezTo>
                    <a:pt x="1057" y="914"/>
                    <a:pt x="882" y="1094"/>
                    <a:pt x="1021" y="1320"/>
                  </a:cubicBezTo>
                  <a:cubicBezTo>
                    <a:pt x="1018" y="1320"/>
                    <a:pt x="1015" y="1320"/>
                    <a:pt x="1013" y="1320"/>
                  </a:cubicBezTo>
                  <a:cubicBezTo>
                    <a:pt x="0" y="1320"/>
                    <a:pt x="1322" y="3583"/>
                    <a:pt x="1690" y="3779"/>
                  </a:cubicBezTo>
                  <a:cubicBezTo>
                    <a:pt x="1728" y="3784"/>
                    <a:pt x="1762" y="3787"/>
                    <a:pt x="1792" y="3787"/>
                  </a:cubicBezTo>
                  <a:cubicBezTo>
                    <a:pt x="2399" y="3787"/>
                    <a:pt x="1656" y="2741"/>
                    <a:pt x="1436" y="2532"/>
                  </a:cubicBezTo>
                  <a:cubicBezTo>
                    <a:pt x="1367" y="2371"/>
                    <a:pt x="1298" y="2198"/>
                    <a:pt x="1240" y="2001"/>
                  </a:cubicBezTo>
                  <a:lnTo>
                    <a:pt x="1240" y="2001"/>
                  </a:lnTo>
                  <a:cubicBezTo>
                    <a:pt x="1328" y="2077"/>
                    <a:pt x="1415" y="2109"/>
                    <a:pt x="1494" y="2109"/>
                  </a:cubicBezTo>
                  <a:cubicBezTo>
                    <a:pt x="1777" y="2109"/>
                    <a:pt x="1971" y="1701"/>
                    <a:pt x="1863" y="1413"/>
                  </a:cubicBezTo>
                  <a:cubicBezTo>
                    <a:pt x="2048" y="1240"/>
                    <a:pt x="2186" y="1020"/>
                    <a:pt x="2290" y="697"/>
                  </a:cubicBezTo>
                  <a:cubicBezTo>
                    <a:pt x="2543" y="984"/>
                    <a:pt x="2713" y="1093"/>
                    <a:pt x="2818" y="1093"/>
                  </a:cubicBezTo>
                  <a:cubicBezTo>
                    <a:pt x="3149" y="1093"/>
                    <a:pt x="2834" y="0"/>
                    <a:pt x="2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2"/>
            <p:cNvSpPr/>
            <p:nvPr/>
          </p:nvSpPr>
          <p:spPr>
            <a:xfrm>
              <a:off x="1259175" y="2017625"/>
              <a:ext cx="28200" cy="52725"/>
            </a:xfrm>
            <a:custGeom>
              <a:avLst/>
              <a:gdLst/>
              <a:ahLst/>
              <a:cxnLst/>
              <a:rect l="l" t="t" r="r" b="b"/>
              <a:pathLst>
                <a:path w="1128" h="2109" extrusionOk="0">
                  <a:moveTo>
                    <a:pt x="565" y="0"/>
                  </a:moveTo>
                  <a:cubicBezTo>
                    <a:pt x="560" y="0"/>
                    <a:pt x="555" y="0"/>
                    <a:pt x="550" y="0"/>
                  </a:cubicBezTo>
                  <a:cubicBezTo>
                    <a:pt x="377" y="12"/>
                    <a:pt x="261" y="150"/>
                    <a:pt x="261" y="323"/>
                  </a:cubicBezTo>
                  <a:cubicBezTo>
                    <a:pt x="354" y="693"/>
                    <a:pt x="319" y="1189"/>
                    <a:pt x="550" y="1489"/>
                  </a:cubicBezTo>
                  <a:cubicBezTo>
                    <a:pt x="550" y="1501"/>
                    <a:pt x="538" y="1512"/>
                    <a:pt x="538" y="1535"/>
                  </a:cubicBezTo>
                  <a:cubicBezTo>
                    <a:pt x="509" y="1513"/>
                    <a:pt x="485" y="1505"/>
                    <a:pt x="456" y="1505"/>
                  </a:cubicBezTo>
                  <a:cubicBezTo>
                    <a:pt x="439" y="1505"/>
                    <a:pt x="421" y="1508"/>
                    <a:pt x="400" y="1512"/>
                  </a:cubicBezTo>
                  <a:cubicBezTo>
                    <a:pt x="0" y="1717"/>
                    <a:pt x="379" y="2109"/>
                    <a:pt x="680" y="2109"/>
                  </a:cubicBezTo>
                  <a:cubicBezTo>
                    <a:pt x="753" y="2109"/>
                    <a:pt x="821" y="2086"/>
                    <a:pt x="873" y="2032"/>
                  </a:cubicBezTo>
                  <a:cubicBezTo>
                    <a:pt x="1000" y="1939"/>
                    <a:pt x="919" y="1720"/>
                    <a:pt x="1046" y="1605"/>
                  </a:cubicBezTo>
                  <a:cubicBezTo>
                    <a:pt x="1127" y="1501"/>
                    <a:pt x="1127" y="1362"/>
                    <a:pt x="1046" y="1270"/>
                  </a:cubicBezTo>
                  <a:cubicBezTo>
                    <a:pt x="1012" y="1108"/>
                    <a:pt x="1035" y="866"/>
                    <a:pt x="954" y="693"/>
                  </a:cubicBezTo>
                  <a:cubicBezTo>
                    <a:pt x="874" y="419"/>
                    <a:pt x="941" y="0"/>
                    <a:pt x="5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2"/>
            <p:cNvSpPr/>
            <p:nvPr/>
          </p:nvSpPr>
          <p:spPr>
            <a:xfrm>
              <a:off x="1085125" y="2153900"/>
              <a:ext cx="60850" cy="81050"/>
            </a:xfrm>
            <a:custGeom>
              <a:avLst/>
              <a:gdLst/>
              <a:ahLst/>
              <a:cxnLst/>
              <a:rect l="l" t="t" r="r" b="b"/>
              <a:pathLst>
                <a:path w="2434" h="3242" extrusionOk="0">
                  <a:moveTo>
                    <a:pt x="1581" y="1"/>
                  </a:moveTo>
                  <a:cubicBezTo>
                    <a:pt x="1296" y="1"/>
                    <a:pt x="916" y="400"/>
                    <a:pt x="1452" y="1267"/>
                  </a:cubicBezTo>
                  <a:cubicBezTo>
                    <a:pt x="1383" y="1429"/>
                    <a:pt x="1210" y="1521"/>
                    <a:pt x="1164" y="1694"/>
                  </a:cubicBezTo>
                  <a:cubicBezTo>
                    <a:pt x="1111" y="1568"/>
                    <a:pt x="997" y="1518"/>
                    <a:pt x="879" y="1518"/>
                  </a:cubicBezTo>
                  <a:cubicBezTo>
                    <a:pt x="791" y="1518"/>
                    <a:pt x="701" y="1546"/>
                    <a:pt x="633" y="1590"/>
                  </a:cubicBezTo>
                  <a:cubicBezTo>
                    <a:pt x="564" y="1563"/>
                    <a:pt x="505" y="1550"/>
                    <a:pt x="455" y="1550"/>
                  </a:cubicBezTo>
                  <a:cubicBezTo>
                    <a:pt x="1" y="1550"/>
                    <a:pt x="292" y="2575"/>
                    <a:pt x="748" y="2575"/>
                  </a:cubicBezTo>
                  <a:cubicBezTo>
                    <a:pt x="789" y="2575"/>
                    <a:pt x="831" y="2567"/>
                    <a:pt x="875" y="2548"/>
                  </a:cubicBezTo>
                  <a:cubicBezTo>
                    <a:pt x="949" y="2641"/>
                    <a:pt x="1053" y="2771"/>
                    <a:pt x="1180" y="2771"/>
                  </a:cubicBezTo>
                  <a:cubicBezTo>
                    <a:pt x="1212" y="2771"/>
                    <a:pt x="1245" y="2763"/>
                    <a:pt x="1279" y="2745"/>
                  </a:cubicBezTo>
                  <a:cubicBezTo>
                    <a:pt x="1348" y="2921"/>
                    <a:pt x="1647" y="3241"/>
                    <a:pt x="1809" y="3241"/>
                  </a:cubicBezTo>
                  <a:cubicBezTo>
                    <a:pt x="1890" y="3241"/>
                    <a:pt x="1937" y="3161"/>
                    <a:pt x="1902" y="2941"/>
                  </a:cubicBezTo>
                  <a:cubicBezTo>
                    <a:pt x="1764" y="2779"/>
                    <a:pt x="1660" y="2583"/>
                    <a:pt x="1510" y="2410"/>
                  </a:cubicBezTo>
                  <a:cubicBezTo>
                    <a:pt x="1718" y="1544"/>
                    <a:pt x="2433" y="1336"/>
                    <a:pt x="1787" y="378"/>
                  </a:cubicBezTo>
                  <a:cubicBezTo>
                    <a:pt x="1875" y="131"/>
                    <a:pt x="1743" y="1"/>
                    <a:pt x="15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2"/>
            <p:cNvSpPr/>
            <p:nvPr/>
          </p:nvSpPr>
          <p:spPr>
            <a:xfrm>
              <a:off x="1107425" y="2228550"/>
              <a:ext cx="35900" cy="38650"/>
            </a:xfrm>
            <a:custGeom>
              <a:avLst/>
              <a:gdLst/>
              <a:ahLst/>
              <a:cxnLst/>
              <a:rect l="l" t="t" r="r" b="b"/>
              <a:pathLst>
                <a:path w="1436" h="1546" extrusionOk="0">
                  <a:moveTo>
                    <a:pt x="313" y="1"/>
                  </a:moveTo>
                  <a:cubicBezTo>
                    <a:pt x="151" y="1"/>
                    <a:pt x="0" y="217"/>
                    <a:pt x="145" y="370"/>
                  </a:cubicBezTo>
                  <a:cubicBezTo>
                    <a:pt x="260" y="486"/>
                    <a:pt x="375" y="613"/>
                    <a:pt x="468" y="740"/>
                  </a:cubicBezTo>
                  <a:cubicBezTo>
                    <a:pt x="179" y="1262"/>
                    <a:pt x="480" y="1545"/>
                    <a:pt x="758" y="1545"/>
                  </a:cubicBezTo>
                  <a:cubicBezTo>
                    <a:pt x="1115" y="1545"/>
                    <a:pt x="1435" y="1082"/>
                    <a:pt x="445" y="59"/>
                  </a:cubicBezTo>
                  <a:cubicBezTo>
                    <a:pt x="404" y="18"/>
                    <a:pt x="358" y="1"/>
                    <a:pt x="3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2"/>
            <p:cNvSpPr/>
            <p:nvPr/>
          </p:nvSpPr>
          <p:spPr>
            <a:xfrm>
              <a:off x="1102650" y="2257675"/>
              <a:ext cx="48725" cy="87275"/>
            </a:xfrm>
            <a:custGeom>
              <a:avLst/>
              <a:gdLst/>
              <a:ahLst/>
              <a:cxnLst/>
              <a:rect l="l" t="t" r="r" b="b"/>
              <a:pathLst>
                <a:path w="1949" h="3491" extrusionOk="0">
                  <a:moveTo>
                    <a:pt x="221" y="0"/>
                  </a:moveTo>
                  <a:cubicBezTo>
                    <a:pt x="181" y="0"/>
                    <a:pt x="139" y="11"/>
                    <a:pt x="93" y="36"/>
                  </a:cubicBezTo>
                  <a:cubicBezTo>
                    <a:pt x="1" y="106"/>
                    <a:pt x="1" y="244"/>
                    <a:pt x="82" y="313"/>
                  </a:cubicBezTo>
                  <a:cubicBezTo>
                    <a:pt x="555" y="798"/>
                    <a:pt x="682" y="1306"/>
                    <a:pt x="970" y="1756"/>
                  </a:cubicBezTo>
                  <a:cubicBezTo>
                    <a:pt x="970" y="1768"/>
                    <a:pt x="959" y="1779"/>
                    <a:pt x="959" y="1802"/>
                  </a:cubicBezTo>
                  <a:cubicBezTo>
                    <a:pt x="543" y="1825"/>
                    <a:pt x="786" y="2322"/>
                    <a:pt x="913" y="2553"/>
                  </a:cubicBezTo>
                  <a:cubicBezTo>
                    <a:pt x="880" y="2528"/>
                    <a:pt x="842" y="2517"/>
                    <a:pt x="804" y="2517"/>
                  </a:cubicBezTo>
                  <a:cubicBezTo>
                    <a:pt x="683" y="2517"/>
                    <a:pt x="560" y="2629"/>
                    <a:pt x="578" y="2760"/>
                  </a:cubicBezTo>
                  <a:cubicBezTo>
                    <a:pt x="601" y="2991"/>
                    <a:pt x="820" y="2991"/>
                    <a:pt x="728" y="3222"/>
                  </a:cubicBezTo>
                  <a:cubicBezTo>
                    <a:pt x="698" y="3414"/>
                    <a:pt x="793" y="3491"/>
                    <a:pt x="911" y="3491"/>
                  </a:cubicBezTo>
                  <a:cubicBezTo>
                    <a:pt x="1063" y="3491"/>
                    <a:pt x="1252" y="3363"/>
                    <a:pt x="1259" y="3187"/>
                  </a:cubicBezTo>
                  <a:cubicBezTo>
                    <a:pt x="1605" y="3026"/>
                    <a:pt x="1386" y="2564"/>
                    <a:pt x="1259" y="2276"/>
                  </a:cubicBezTo>
                  <a:cubicBezTo>
                    <a:pt x="1328" y="2229"/>
                    <a:pt x="1374" y="2183"/>
                    <a:pt x="1421" y="2114"/>
                  </a:cubicBezTo>
                  <a:cubicBezTo>
                    <a:pt x="1476" y="2193"/>
                    <a:pt x="1548" y="2225"/>
                    <a:pt x="1618" y="2225"/>
                  </a:cubicBezTo>
                  <a:cubicBezTo>
                    <a:pt x="1793" y="2225"/>
                    <a:pt x="1949" y="2019"/>
                    <a:pt x="1767" y="1837"/>
                  </a:cubicBezTo>
                  <a:cubicBezTo>
                    <a:pt x="1663" y="1802"/>
                    <a:pt x="1651" y="1722"/>
                    <a:pt x="1617" y="1606"/>
                  </a:cubicBezTo>
                  <a:cubicBezTo>
                    <a:pt x="1605" y="1525"/>
                    <a:pt x="1582" y="1433"/>
                    <a:pt x="1524" y="1341"/>
                  </a:cubicBezTo>
                  <a:cubicBezTo>
                    <a:pt x="1370" y="1165"/>
                    <a:pt x="1196" y="685"/>
                    <a:pt x="913" y="685"/>
                  </a:cubicBezTo>
                  <a:cubicBezTo>
                    <a:pt x="880" y="685"/>
                    <a:pt x="845" y="691"/>
                    <a:pt x="809" y="706"/>
                  </a:cubicBezTo>
                  <a:cubicBezTo>
                    <a:pt x="638" y="524"/>
                    <a:pt x="493" y="0"/>
                    <a:pt x="2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2"/>
            <p:cNvSpPr/>
            <p:nvPr/>
          </p:nvSpPr>
          <p:spPr>
            <a:xfrm>
              <a:off x="1100350" y="2343925"/>
              <a:ext cx="38700" cy="59150"/>
            </a:xfrm>
            <a:custGeom>
              <a:avLst/>
              <a:gdLst/>
              <a:ahLst/>
              <a:cxnLst/>
              <a:rect l="l" t="t" r="r" b="b"/>
              <a:pathLst>
                <a:path w="1548" h="2366" extrusionOk="0">
                  <a:moveTo>
                    <a:pt x="263" y="1"/>
                  </a:moveTo>
                  <a:cubicBezTo>
                    <a:pt x="148" y="1"/>
                    <a:pt x="47" y="77"/>
                    <a:pt x="24" y="268"/>
                  </a:cubicBezTo>
                  <a:cubicBezTo>
                    <a:pt x="0" y="903"/>
                    <a:pt x="624" y="1377"/>
                    <a:pt x="462" y="2011"/>
                  </a:cubicBezTo>
                  <a:cubicBezTo>
                    <a:pt x="379" y="2208"/>
                    <a:pt x="564" y="2365"/>
                    <a:pt x="737" y="2365"/>
                  </a:cubicBezTo>
                  <a:cubicBezTo>
                    <a:pt x="828" y="2365"/>
                    <a:pt x="915" y="2322"/>
                    <a:pt x="958" y="2219"/>
                  </a:cubicBezTo>
                  <a:cubicBezTo>
                    <a:pt x="1166" y="1873"/>
                    <a:pt x="1016" y="1446"/>
                    <a:pt x="1005" y="1065"/>
                  </a:cubicBezTo>
                  <a:cubicBezTo>
                    <a:pt x="1016" y="1042"/>
                    <a:pt x="1051" y="1030"/>
                    <a:pt x="1062" y="1019"/>
                  </a:cubicBezTo>
                  <a:cubicBezTo>
                    <a:pt x="1092" y="1026"/>
                    <a:pt x="1119" y="1030"/>
                    <a:pt x="1145" y="1030"/>
                  </a:cubicBezTo>
                  <a:cubicBezTo>
                    <a:pt x="1547" y="1030"/>
                    <a:pt x="1513" y="164"/>
                    <a:pt x="1141" y="164"/>
                  </a:cubicBezTo>
                  <a:cubicBezTo>
                    <a:pt x="1134" y="164"/>
                    <a:pt x="1127" y="164"/>
                    <a:pt x="1120" y="165"/>
                  </a:cubicBezTo>
                  <a:cubicBezTo>
                    <a:pt x="982" y="176"/>
                    <a:pt x="901" y="326"/>
                    <a:pt x="935" y="453"/>
                  </a:cubicBezTo>
                  <a:cubicBezTo>
                    <a:pt x="881" y="398"/>
                    <a:pt x="811" y="365"/>
                    <a:pt x="733" y="365"/>
                  </a:cubicBezTo>
                  <a:cubicBezTo>
                    <a:pt x="713" y="365"/>
                    <a:pt x="692" y="368"/>
                    <a:pt x="670" y="372"/>
                  </a:cubicBezTo>
                  <a:cubicBezTo>
                    <a:pt x="636" y="166"/>
                    <a:pt x="433" y="1"/>
                    <a:pt x="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2"/>
            <p:cNvSpPr/>
            <p:nvPr/>
          </p:nvSpPr>
          <p:spPr>
            <a:xfrm>
              <a:off x="1044375" y="2250100"/>
              <a:ext cx="61975" cy="31875"/>
            </a:xfrm>
            <a:custGeom>
              <a:avLst/>
              <a:gdLst/>
              <a:ahLst/>
              <a:cxnLst/>
              <a:rect l="l" t="t" r="r" b="b"/>
              <a:pathLst>
                <a:path w="2479" h="1275" extrusionOk="0">
                  <a:moveTo>
                    <a:pt x="1389" y="1"/>
                  </a:moveTo>
                  <a:cubicBezTo>
                    <a:pt x="1156" y="1"/>
                    <a:pt x="1201" y="376"/>
                    <a:pt x="798" y="376"/>
                  </a:cubicBezTo>
                  <a:cubicBezTo>
                    <a:pt x="783" y="376"/>
                    <a:pt x="767" y="375"/>
                    <a:pt x="750" y="374"/>
                  </a:cubicBezTo>
                  <a:cubicBezTo>
                    <a:pt x="450" y="409"/>
                    <a:pt x="0" y="466"/>
                    <a:pt x="46" y="1067"/>
                  </a:cubicBezTo>
                  <a:cubicBezTo>
                    <a:pt x="58" y="1182"/>
                    <a:pt x="139" y="1263"/>
                    <a:pt x="266" y="1274"/>
                  </a:cubicBezTo>
                  <a:cubicBezTo>
                    <a:pt x="393" y="1274"/>
                    <a:pt x="473" y="1205"/>
                    <a:pt x="497" y="1090"/>
                  </a:cubicBezTo>
                  <a:cubicBezTo>
                    <a:pt x="543" y="570"/>
                    <a:pt x="1178" y="916"/>
                    <a:pt x="1455" y="570"/>
                  </a:cubicBezTo>
                  <a:cubicBezTo>
                    <a:pt x="1611" y="1055"/>
                    <a:pt x="1801" y="1222"/>
                    <a:pt x="1962" y="1222"/>
                  </a:cubicBezTo>
                  <a:cubicBezTo>
                    <a:pt x="2275" y="1222"/>
                    <a:pt x="2479" y="588"/>
                    <a:pt x="2112" y="443"/>
                  </a:cubicBezTo>
                  <a:cubicBezTo>
                    <a:pt x="2100" y="441"/>
                    <a:pt x="2089" y="440"/>
                    <a:pt x="2078" y="440"/>
                  </a:cubicBezTo>
                  <a:cubicBezTo>
                    <a:pt x="1966" y="440"/>
                    <a:pt x="1927" y="547"/>
                    <a:pt x="1916" y="663"/>
                  </a:cubicBezTo>
                  <a:cubicBezTo>
                    <a:pt x="1812" y="409"/>
                    <a:pt x="1743" y="178"/>
                    <a:pt x="1512" y="28"/>
                  </a:cubicBezTo>
                  <a:cubicBezTo>
                    <a:pt x="1463" y="9"/>
                    <a:pt x="1423" y="1"/>
                    <a:pt x="13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2"/>
            <p:cNvSpPr/>
            <p:nvPr/>
          </p:nvSpPr>
          <p:spPr>
            <a:xfrm>
              <a:off x="1005400" y="2276825"/>
              <a:ext cx="112375" cy="120900"/>
            </a:xfrm>
            <a:custGeom>
              <a:avLst/>
              <a:gdLst/>
              <a:ahLst/>
              <a:cxnLst/>
              <a:rect l="l" t="t" r="r" b="b"/>
              <a:pathLst>
                <a:path w="4495" h="4836" extrusionOk="0">
                  <a:moveTo>
                    <a:pt x="1201" y="4003"/>
                  </a:moveTo>
                  <a:lnTo>
                    <a:pt x="1201" y="4003"/>
                  </a:lnTo>
                  <a:cubicBezTo>
                    <a:pt x="1224" y="4014"/>
                    <a:pt x="1236" y="4014"/>
                    <a:pt x="1259" y="4037"/>
                  </a:cubicBezTo>
                  <a:cubicBezTo>
                    <a:pt x="1236" y="4049"/>
                    <a:pt x="1224" y="4072"/>
                    <a:pt x="1224" y="4084"/>
                  </a:cubicBezTo>
                  <a:cubicBezTo>
                    <a:pt x="1213" y="4061"/>
                    <a:pt x="1213" y="4037"/>
                    <a:pt x="1201" y="4003"/>
                  </a:cubicBezTo>
                  <a:close/>
                  <a:moveTo>
                    <a:pt x="468" y="1"/>
                  </a:moveTo>
                  <a:cubicBezTo>
                    <a:pt x="155" y="1"/>
                    <a:pt x="47" y="458"/>
                    <a:pt x="347" y="598"/>
                  </a:cubicBezTo>
                  <a:lnTo>
                    <a:pt x="347" y="609"/>
                  </a:lnTo>
                  <a:cubicBezTo>
                    <a:pt x="1" y="1521"/>
                    <a:pt x="520" y="2802"/>
                    <a:pt x="1317" y="3414"/>
                  </a:cubicBezTo>
                  <a:lnTo>
                    <a:pt x="1317" y="3564"/>
                  </a:lnTo>
                  <a:cubicBezTo>
                    <a:pt x="1299" y="3558"/>
                    <a:pt x="1282" y="3556"/>
                    <a:pt x="1268" y="3556"/>
                  </a:cubicBezTo>
                  <a:cubicBezTo>
                    <a:pt x="1253" y="3556"/>
                    <a:pt x="1242" y="3558"/>
                    <a:pt x="1236" y="3564"/>
                  </a:cubicBezTo>
                  <a:cubicBezTo>
                    <a:pt x="1250" y="3335"/>
                    <a:pt x="1152" y="3246"/>
                    <a:pt x="1028" y="3246"/>
                  </a:cubicBezTo>
                  <a:cubicBezTo>
                    <a:pt x="839" y="3246"/>
                    <a:pt x="587" y="3450"/>
                    <a:pt x="567" y="3680"/>
                  </a:cubicBezTo>
                  <a:cubicBezTo>
                    <a:pt x="278" y="3680"/>
                    <a:pt x="255" y="4130"/>
                    <a:pt x="543" y="4141"/>
                  </a:cubicBezTo>
                  <a:cubicBezTo>
                    <a:pt x="567" y="4176"/>
                    <a:pt x="567" y="4176"/>
                    <a:pt x="601" y="4222"/>
                  </a:cubicBezTo>
                  <a:cubicBezTo>
                    <a:pt x="647" y="4268"/>
                    <a:pt x="693" y="4326"/>
                    <a:pt x="751" y="4338"/>
                  </a:cubicBezTo>
                  <a:cubicBezTo>
                    <a:pt x="813" y="4554"/>
                    <a:pt x="940" y="4762"/>
                    <a:pt x="1156" y="4762"/>
                  </a:cubicBezTo>
                  <a:cubicBezTo>
                    <a:pt x="1181" y="4762"/>
                    <a:pt x="1208" y="4759"/>
                    <a:pt x="1236" y="4753"/>
                  </a:cubicBezTo>
                  <a:cubicBezTo>
                    <a:pt x="1276" y="4812"/>
                    <a:pt x="1331" y="4836"/>
                    <a:pt x="1390" y="4836"/>
                  </a:cubicBezTo>
                  <a:cubicBezTo>
                    <a:pt x="1554" y="4836"/>
                    <a:pt x="1753" y="4655"/>
                    <a:pt x="1778" y="4511"/>
                  </a:cubicBezTo>
                  <a:cubicBezTo>
                    <a:pt x="1802" y="4164"/>
                    <a:pt x="1755" y="3760"/>
                    <a:pt x="1778" y="3414"/>
                  </a:cubicBezTo>
                  <a:lnTo>
                    <a:pt x="1778" y="3414"/>
                  </a:lnTo>
                  <a:cubicBezTo>
                    <a:pt x="1837" y="3443"/>
                    <a:pt x="1896" y="3455"/>
                    <a:pt x="1956" y="3455"/>
                  </a:cubicBezTo>
                  <a:cubicBezTo>
                    <a:pt x="2383" y="3455"/>
                    <a:pt x="2836" y="2809"/>
                    <a:pt x="3129" y="2525"/>
                  </a:cubicBezTo>
                  <a:cubicBezTo>
                    <a:pt x="3314" y="2087"/>
                    <a:pt x="3695" y="2110"/>
                    <a:pt x="3914" y="1810"/>
                  </a:cubicBezTo>
                  <a:cubicBezTo>
                    <a:pt x="4011" y="1858"/>
                    <a:pt x="4086" y="1879"/>
                    <a:pt x="4143" y="1879"/>
                  </a:cubicBezTo>
                  <a:cubicBezTo>
                    <a:pt x="4495" y="1879"/>
                    <a:pt x="4176" y="1072"/>
                    <a:pt x="4156" y="794"/>
                  </a:cubicBezTo>
                  <a:cubicBezTo>
                    <a:pt x="4123" y="674"/>
                    <a:pt x="4049" y="624"/>
                    <a:pt x="3973" y="624"/>
                  </a:cubicBezTo>
                  <a:cubicBezTo>
                    <a:pt x="3836" y="624"/>
                    <a:pt x="3694" y="787"/>
                    <a:pt x="3775" y="1002"/>
                  </a:cubicBezTo>
                  <a:cubicBezTo>
                    <a:pt x="3622" y="804"/>
                    <a:pt x="3489" y="725"/>
                    <a:pt x="3387" y="725"/>
                  </a:cubicBezTo>
                  <a:cubicBezTo>
                    <a:pt x="3145" y="725"/>
                    <a:pt x="3083" y="1175"/>
                    <a:pt x="3360" y="1533"/>
                  </a:cubicBezTo>
                  <a:cubicBezTo>
                    <a:pt x="2667" y="1660"/>
                    <a:pt x="2621" y="2664"/>
                    <a:pt x="1963" y="2860"/>
                  </a:cubicBezTo>
                  <a:cubicBezTo>
                    <a:pt x="1830" y="2775"/>
                    <a:pt x="1713" y="2713"/>
                    <a:pt x="1579" y="2713"/>
                  </a:cubicBezTo>
                  <a:cubicBezTo>
                    <a:pt x="1550" y="2713"/>
                    <a:pt x="1521" y="2715"/>
                    <a:pt x="1490" y="2722"/>
                  </a:cubicBezTo>
                  <a:cubicBezTo>
                    <a:pt x="659" y="2202"/>
                    <a:pt x="1236" y="1475"/>
                    <a:pt x="924" y="759"/>
                  </a:cubicBezTo>
                  <a:cubicBezTo>
                    <a:pt x="797" y="505"/>
                    <a:pt x="913" y="21"/>
                    <a:pt x="543" y="9"/>
                  </a:cubicBezTo>
                  <a:cubicBezTo>
                    <a:pt x="517" y="3"/>
                    <a:pt x="492"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2"/>
            <p:cNvSpPr/>
            <p:nvPr/>
          </p:nvSpPr>
          <p:spPr>
            <a:xfrm>
              <a:off x="943475" y="2207375"/>
              <a:ext cx="71650" cy="66100"/>
            </a:xfrm>
            <a:custGeom>
              <a:avLst/>
              <a:gdLst/>
              <a:ahLst/>
              <a:cxnLst/>
              <a:rect l="l" t="t" r="r" b="b"/>
              <a:pathLst>
                <a:path w="2866" h="2644" extrusionOk="0">
                  <a:moveTo>
                    <a:pt x="2660" y="1"/>
                  </a:moveTo>
                  <a:cubicBezTo>
                    <a:pt x="2537" y="1"/>
                    <a:pt x="2342" y="181"/>
                    <a:pt x="2109" y="606"/>
                  </a:cubicBezTo>
                  <a:cubicBezTo>
                    <a:pt x="1895" y="635"/>
                    <a:pt x="1624" y="746"/>
                    <a:pt x="1399" y="746"/>
                  </a:cubicBezTo>
                  <a:cubicBezTo>
                    <a:pt x="1357" y="746"/>
                    <a:pt x="1316" y="742"/>
                    <a:pt x="1277" y="732"/>
                  </a:cubicBezTo>
                  <a:cubicBezTo>
                    <a:pt x="1244" y="726"/>
                    <a:pt x="1212" y="723"/>
                    <a:pt x="1184" y="723"/>
                  </a:cubicBezTo>
                  <a:cubicBezTo>
                    <a:pt x="807" y="723"/>
                    <a:pt x="825" y="1251"/>
                    <a:pt x="793" y="1540"/>
                  </a:cubicBezTo>
                  <a:cubicBezTo>
                    <a:pt x="765" y="1536"/>
                    <a:pt x="736" y="1535"/>
                    <a:pt x="708" y="1535"/>
                  </a:cubicBezTo>
                  <a:cubicBezTo>
                    <a:pt x="334" y="1535"/>
                    <a:pt x="1" y="1873"/>
                    <a:pt x="527" y="1991"/>
                  </a:cubicBezTo>
                  <a:cubicBezTo>
                    <a:pt x="559" y="2266"/>
                    <a:pt x="859" y="2644"/>
                    <a:pt x="1094" y="2644"/>
                  </a:cubicBezTo>
                  <a:cubicBezTo>
                    <a:pt x="1203" y="2644"/>
                    <a:pt x="1299" y="2561"/>
                    <a:pt x="1347" y="2348"/>
                  </a:cubicBezTo>
                  <a:cubicBezTo>
                    <a:pt x="1347" y="2060"/>
                    <a:pt x="1324" y="1737"/>
                    <a:pt x="1404" y="1460"/>
                  </a:cubicBezTo>
                  <a:cubicBezTo>
                    <a:pt x="1797" y="1367"/>
                    <a:pt x="2640" y="1425"/>
                    <a:pt x="2663" y="906"/>
                  </a:cubicBezTo>
                  <a:cubicBezTo>
                    <a:pt x="2866" y="364"/>
                    <a:pt x="2835" y="1"/>
                    <a:pt x="26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2"/>
            <p:cNvSpPr/>
            <p:nvPr/>
          </p:nvSpPr>
          <p:spPr>
            <a:xfrm>
              <a:off x="1002275" y="2159275"/>
              <a:ext cx="48200" cy="48875"/>
            </a:xfrm>
            <a:custGeom>
              <a:avLst/>
              <a:gdLst/>
              <a:ahLst/>
              <a:cxnLst/>
              <a:rect l="l" t="t" r="r" b="b"/>
              <a:pathLst>
                <a:path w="1928" h="1955" extrusionOk="0">
                  <a:moveTo>
                    <a:pt x="815" y="0"/>
                  </a:moveTo>
                  <a:cubicBezTo>
                    <a:pt x="698" y="0"/>
                    <a:pt x="525" y="67"/>
                    <a:pt x="461" y="163"/>
                  </a:cubicBezTo>
                  <a:cubicBezTo>
                    <a:pt x="431" y="159"/>
                    <a:pt x="404" y="158"/>
                    <a:pt x="379" y="158"/>
                  </a:cubicBezTo>
                  <a:cubicBezTo>
                    <a:pt x="38" y="158"/>
                    <a:pt x="77" y="500"/>
                    <a:pt x="357" y="521"/>
                  </a:cubicBezTo>
                  <a:cubicBezTo>
                    <a:pt x="426" y="521"/>
                    <a:pt x="495" y="567"/>
                    <a:pt x="553" y="602"/>
                  </a:cubicBezTo>
                  <a:cubicBezTo>
                    <a:pt x="576" y="694"/>
                    <a:pt x="576" y="798"/>
                    <a:pt x="576" y="914"/>
                  </a:cubicBezTo>
                  <a:cubicBezTo>
                    <a:pt x="0" y="990"/>
                    <a:pt x="512" y="1955"/>
                    <a:pt x="848" y="1955"/>
                  </a:cubicBezTo>
                  <a:cubicBezTo>
                    <a:pt x="1017" y="1955"/>
                    <a:pt x="1142" y="1710"/>
                    <a:pt x="1061" y="983"/>
                  </a:cubicBezTo>
                  <a:cubicBezTo>
                    <a:pt x="1107" y="971"/>
                    <a:pt x="1153" y="925"/>
                    <a:pt x="1188" y="902"/>
                  </a:cubicBezTo>
                  <a:cubicBezTo>
                    <a:pt x="1337" y="1169"/>
                    <a:pt x="1472" y="1273"/>
                    <a:pt x="1575" y="1273"/>
                  </a:cubicBezTo>
                  <a:cubicBezTo>
                    <a:pt x="1928" y="1273"/>
                    <a:pt x="1913" y="64"/>
                    <a:pt x="842" y="2"/>
                  </a:cubicBezTo>
                  <a:cubicBezTo>
                    <a:pt x="833" y="1"/>
                    <a:pt x="824" y="0"/>
                    <a:pt x="8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2"/>
            <p:cNvSpPr/>
            <p:nvPr/>
          </p:nvSpPr>
          <p:spPr>
            <a:xfrm>
              <a:off x="1103225" y="2001725"/>
              <a:ext cx="34200" cy="25225"/>
            </a:xfrm>
            <a:custGeom>
              <a:avLst/>
              <a:gdLst/>
              <a:ahLst/>
              <a:cxnLst/>
              <a:rect l="l" t="t" r="r" b="b"/>
              <a:pathLst>
                <a:path w="1368" h="1009" extrusionOk="0">
                  <a:moveTo>
                    <a:pt x="872" y="0"/>
                  </a:moveTo>
                  <a:cubicBezTo>
                    <a:pt x="725" y="0"/>
                    <a:pt x="610" y="141"/>
                    <a:pt x="647" y="475"/>
                  </a:cubicBezTo>
                  <a:cubicBezTo>
                    <a:pt x="613" y="475"/>
                    <a:pt x="590" y="463"/>
                    <a:pt x="578" y="463"/>
                  </a:cubicBezTo>
                  <a:cubicBezTo>
                    <a:pt x="555" y="463"/>
                    <a:pt x="543" y="452"/>
                    <a:pt x="532" y="452"/>
                  </a:cubicBezTo>
                  <a:cubicBezTo>
                    <a:pt x="469" y="372"/>
                    <a:pt x="342" y="320"/>
                    <a:pt x="228" y="320"/>
                  </a:cubicBezTo>
                  <a:cubicBezTo>
                    <a:pt x="110" y="320"/>
                    <a:pt x="7" y="375"/>
                    <a:pt x="1" y="509"/>
                  </a:cubicBezTo>
                  <a:cubicBezTo>
                    <a:pt x="60" y="735"/>
                    <a:pt x="446" y="945"/>
                    <a:pt x="730" y="945"/>
                  </a:cubicBezTo>
                  <a:cubicBezTo>
                    <a:pt x="779" y="945"/>
                    <a:pt x="826" y="939"/>
                    <a:pt x="867" y="925"/>
                  </a:cubicBezTo>
                  <a:cubicBezTo>
                    <a:pt x="912" y="984"/>
                    <a:pt x="969" y="1008"/>
                    <a:pt x="1028" y="1008"/>
                  </a:cubicBezTo>
                  <a:cubicBezTo>
                    <a:pt x="1167" y="1008"/>
                    <a:pt x="1316" y="874"/>
                    <a:pt x="1340" y="729"/>
                  </a:cubicBezTo>
                  <a:cubicBezTo>
                    <a:pt x="1367" y="298"/>
                    <a:pt x="1086" y="0"/>
                    <a:pt x="8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2"/>
            <p:cNvSpPr/>
            <p:nvPr/>
          </p:nvSpPr>
          <p:spPr>
            <a:xfrm>
              <a:off x="1079450" y="2027200"/>
              <a:ext cx="43000" cy="48750"/>
            </a:xfrm>
            <a:custGeom>
              <a:avLst/>
              <a:gdLst/>
              <a:ahLst/>
              <a:cxnLst/>
              <a:rect l="l" t="t" r="r" b="b"/>
              <a:pathLst>
                <a:path w="1720" h="1950" extrusionOk="0">
                  <a:moveTo>
                    <a:pt x="1083" y="0"/>
                  </a:moveTo>
                  <a:cubicBezTo>
                    <a:pt x="897" y="0"/>
                    <a:pt x="697" y="19"/>
                    <a:pt x="543" y="19"/>
                  </a:cubicBezTo>
                  <a:cubicBezTo>
                    <a:pt x="488" y="19"/>
                    <a:pt x="438" y="16"/>
                    <a:pt x="398" y="10"/>
                  </a:cubicBezTo>
                  <a:cubicBezTo>
                    <a:pt x="179" y="10"/>
                    <a:pt x="179" y="414"/>
                    <a:pt x="398" y="414"/>
                  </a:cubicBezTo>
                  <a:lnTo>
                    <a:pt x="917" y="414"/>
                  </a:lnTo>
                  <a:cubicBezTo>
                    <a:pt x="929" y="425"/>
                    <a:pt x="963" y="471"/>
                    <a:pt x="963" y="483"/>
                  </a:cubicBezTo>
                  <a:cubicBezTo>
                    <a:pt x="640" y="552"/>
                    <a:pt x="444" y="991"/>
                    <a:pt x="294" y="1291"/>
                  </a:cubicBezTo>
                  <a:cubicBezTo>
                    <a:pt x="1" y="1712"/>
                    <a:pt x="74" y="1949"/>
                    <a:pt x="246" y="1949"/>
                  </a:cubicBezTo>
                  <a:cubicBezTo>
                    <a:pt x="386" y="1949"/>
                    <a:pt x="592" y="1794"/>
                    <a:pt x="721" y="1453"/>
                  </a:cubicBezTo>
                  <a:cubicBezTo>
                    <a:pt x="836" y="1222"/>
                    <a:pt x="987" y="945"/>
                    <a:pt x="1137" y="899"/>
                  </a:cubicBezTo>
                  <a:cubicBezTo>
                    <a:pt x="1141" y="897"/>
                    <a:pt x="1145" y="896"/>
                    <a:pt x="1151" y="896"/>
                  </a:cubicBezTo>
                  <a:cubicBezTo>
                    <a:pt x="1210" y="896"/>
                    <a:pt x="1337" y="978"/>
                    <a:pt x="1439" y="978"/>
                  </a:cubicBezTo>
                  <a:cubicBezTo>
                    <a:pt x="1478" y="978"/>
                    <a:pt x="1514" y="966"/>
                    <a:pt x="1541" y="933"/>
                  </a:cubicBezTo>
                  <a:cubicBezTo>
                    <a:pt x="1714" y="783"/>
                    <a:pt x="1506" y="598"/>
                    <a:pt x="1587" y="414"/>
                  </a:cubicBezTo>
                  <a:cubicBezTo>
                    <a:pt x="1719" y="62"/>
                    <a:pt x="1425" y="0"/>
                    <a:pt x="10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2"/>
            <p:cNvSpPr/>
            <p:nvPr/>
          </p:nvSpPr>
          <p:spPr>
            <a:xfrm>
              <a:off x="1161050" y="2069800"/>
              <a:ext cx="33150" cy="17975"/>
            </a:xfrm>
            <a:custGeom>
              <a:avLst/>
              <a:gdLst/>
              <a:ahLst/>
              <a:cxnLst/>
              <a:rect l="l" t="t" r="r" b="b"/>
              <a:pathLst>
                <a:path w="1326" h="719" extrusionOk="0">
                  <a:moveTo>
                    <a:pt x="1009" y="0"/>
                  </a:moveTo>
                  <a:cubicBezTo>
                    <a:pt x="969" y="0"/>
                    <a:pt x="921" y="12"/>
                    <a:pt x="862" y="37"/>
                  </a:cubicBezTo>
                  <a:cubicBezTo>
                    <a:pt x="804" y="83"/>
                    <a:pt x="724" y="118"/>
                    <a:pt x="689" y="199"/>
                  </a:cubicBezTo>
                  <a:cubicBezTo>
                    <a:pt x="553" y="102"/>
                    <a:pt x="355" y="17"/>
                    <a:pt x="218" y="17"/>
                  </a:cubicBezTo>
                  <a:cubicBezTo>
                    <a:pt x="77" y="17"/>
                    <a:pt x="0" y="108"/>
                    <a:pt x="123" y="372"/>
                  </a:cubicBezTo>
                  <a:cubicBezTo>
                    <a:pt x="343" y="522"/>
                    <a:pt x="585" y="637"/>
                    <a:pt x="827" y="718"/>
                  </a:cubicBezTo>
                  <a:cubicBezTo>
                    <a:pt x="831" y="718"/>
                    <a:pt x="834" y="719"/>
                    <a:pt x="838" y="719"/>
                  </a:cubicBezTo>
                  <a:cubicBezTo>
                    <a:pt x="1081" y="719"/>
                    <a:pt x="1325" y="0"/>
                    <a:pt x="10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2"/>
            <p:cNvSpPr/>
            <p:nvPr/>
          </p:nvSpPr>
          <p:spPr>
            <a:xfrm>
              <a:off x="1155175" y="2115925"/>
              <a:ext cx="34075" cy="59925"/>
            </a:xfrm>
            <a:custGeom>
              <a:avLst/>
              <a:gdLst/>
              <a:ahLst/>
              <a:cxnLst/>
              <a:rect l="l" t="t" r="r" b="b"/>
              <a:pathLst>
                <a:path w="1363" h="2397" extrusionOk="0">
                  <a:moveTo>
                    <a:pt x="928" y="0"/>
                  </a:moveTo>
                  <a:cubicBezTo>
                    <a:pt x="766" y="0"/>
                    <a:pt x="648" y="237"/>
                    <a:pt x="809" y="351"/>
                  </a:cubicBezTo>
                  <a:cubicBezTo>
                    <a:pt x="866" y="431"/>
                    <a:pt x="901" y="789"/>
                    <a:pt x="878" y="951"/>
                  </a:cubicBezTo>
                  <a:cubicBezTo>
                    <a:pt x="607" y="1030"/>
                    <a:pt x="413" y="1795"/>
                    <a:pt x="297" y="1795"/>
                  </a:cubicBezTo>
                  <a:cubicBezTo>
                    <a:pt x="294" y="1795"/>
                    <a:pt x="292" y="1794"/>
                    <a:pt x="289" y="1793"/>
                  </a:cubicBezTo>
                  <a:cubicBezTo>
                    <a:pt x="174" y="1816"/>
                    <a:pt x="12" y="1886"/>
                    <a:pt x="1" y="2174"/>
                  </a:cubicBezTo>
                  <a:cubicBezTo>
                    <a:pt x="52" y="2333"/>
                    <a:pt x="126" y="2396"/>
                    <a:pt x="212" y="2396"/>
                  </a:cubicBezTo>
                  <a:cubicBezTo>
                    <a:pt x="516" y="2396"/>
                    <a:pt x="966" y="1613"/>
                    <a:pt x="1074" y="1424"/>
                  </a:cubicBezTo>
                  <a:cubicBezTo>
                    <a:pt x="1316" y="1389"/>
                    <a:pt x="1293" y="1147"/>
                    <a:pt x="1305" y="962"/>
                  </a:cubicBezTo>
                  <a:cubicBezTo>
                    <a:pt x="1328" y="662"/>
                    <a:pt x="1363" y="258"/>
                    <a:pt x="1039" y="39"/>
                  </a:cubicBezTo>
                  <a:cubicBezTo>
                    <a:pt x="1002" y="12"/>
                    <a:pt x="964" y="0"/>
                    <a:pt x="9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2"/>
            <p:cNvSpPr/>
            <p:nvPr/>
          </p:nvSpPr>
          <p:spPr>
            <a:xfrm>
              <a:off x="837175" y="1894900"/>
              <a:ext cx="52200" cy="69475"/>
            </a:xfrm>
            <a:custGeom>
              <a:avLst/>
              <a:gdLst/>
              <a:ahLst/>
              <a:cxnLst/>
              <a:rect l="l" t="t" r="r" b="b"/>
              <a:pathLst>
                <a:path w="2088" h="2779" extrusionOk="0">
                  <a:moveTo>
                    <a:pt x="1388" y="1"/>
                  </a:moveTo>
                  <a:cubicBezTo>
                    <a:pt x="1300" y="1"/>
                    <a:pt x="1208" y="78"/>
                    <a:pt x="1120" y="269"/>
                  </a:cubicBezTo>
                  <a:cubicBezTo>
                    <a:pt x="439" y="361"/>
                    <a:pt x="1178" y="765"/>
                    <a:pt x="555" y="1089"/>
                  </a:cubicBezTo>
                  <a:cubicBezTo>
                    <a:pt x="174" y="1331"/>
                    <a:pt x="1" y="1839"/>
                    <a:pt x="208" y="2151"/>
                  </a:cubicBezTo>
                  <a:cubicBezTo>
                    <a:pt x="108" y="2372"/>
                    <a:pt x="227" y="2779"/>
                    <a:pt x="496" y="2779"/>
                  </a:cubicBezTo>
                  <a:cubicBezTo>
                    <a:pt x="536" y="2779"/>
                    <a:pt x="578" y="2770"/>
                    <a:pt x="624" y="2751"/>
                  </a:cubicBezTo>
                  <a:cubicBezTo>
                    <a:pt x="809" y="2658"/>
                    <a:pt x="716" y="2428"/>
                    <a:pt x="751" y="2266"/>
                  </a:cubicBezTo>
                  <a:cubicBezTo>
                    <a:pt x="774" y="2174"/>
                    <a:pt x="797" y="2035"/>
                    <a:pt x="716" y="1862"/>
                  </a:cubicBezTo>
                  <a:cubicBezTo>
                    <a:pt x="624" y="1631"/>
                    <a:pt x="1143" y="1389"/>
                    <a:pt x="1270" y="1193"/>
                  </a:cubicBezTo>
                  <a:cubicBezTo>
                    <a:pt x="1464" y="1431"/>
                    <a:pt x="1604" y="1527"/>
                    <a:pt x="1701" y="1527"/>
                  </a:cubicBezTo>
                  <a:cubicBezTo>
                    <a:pt x="2087" y="1527"/>
                    <a:pt x="1776" y="1"/>
                    <a:pt x="13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2"/>
            <p:cNvSpPr/>
            <p:nvPr/>
          </p:nvSpPr>
          <p:spPr>
            <a:xfrm>
              <a:off x="1252425" y="2940000"/>
              <a:ext cx="23050" cy="19275"/>
            </a:xfrm>
            <a:custGeom>
              <a:avLst/>
              <a:gdLst/>
              <a:ahLst/>
              <a:cxnLst/>
              <a:rect l="l" t="t" r="r" b="b"/>
              <a:pathLst>
                <a:path w="922" h="771" extrusionOk="0">
                  <a:moveTo>
                    <a:pt x="615" y="0"/>
                  </a:moveTo>
                  <a:cubicBezTo>
                    <a:pt x="571" y="0"/>
                    <a:pt x="513" y="16"/>
                    <a:pt x="439" y="53"/>
                  </a:cubicBezTo>
                  <a:cubicBezTo>
                    <a:pt x="335" y="261"/>
                    <a:pt x="0" y="515"/>
                    <a:pt x="174" y="734"/>
                  </a:cubicBezTo>
                  <a:cubicBezTo>
                    <a:pt x="207" y="760"/>
                    <a:pt x="242" y="771"/>
                    <a:pt x="278" y="771"/>
                  </a:cubicBezTo>
                  <a:cubicBezTo>
                    <a:pt x="574" y="771"/>
                    <a:pt x="922" y="0"/>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2"/>
            <p:cNvSpPr/>
            <p:nvPr/>
          </p:nvSpPr>
          <p:spPr>
            <a:xfrm>
              <a:off x="1232550" y="2933725"/>
              <a:ext cx="16425" cy="26950"/>
            </a:xfrm>
            <a:custGeom>
              <a:avLst/>
              <a:gdLst/>
              <a:ahLst/>
              <a:cxnLst/>
              <a:rect l="l" t="t" r="r" b="b"/>
              <a:pathLst>
                <a:path w="657" h="1078" extrusionOk="0">
                  <a:moveTo>
                    <a:pt x="352" y="0"/>
                  </a:moveTo>
                  <a:cubicBezTo>
                    <a:pt x="139" y="0"/>
                    <a:pt x="213" y="385"/>
                    <a:pt x="126" y="673"/>
                  </a:cubicBezTo>
                  <a:cubicBezTo>
                    <a:pt x="58" y="753"/>
                    <a:pt x="1" y="1078"/>
                    <a:pt x="207" y="1078"/>
                  </a:cubicBezTo>
                  <a:cubicBezTo>
                    <a:pt x="211" y="1078"/>
                    <a:pt x="215" y="1078"/>
                    <a:pt x="218" y="1077"/>
                  </a:cubicBezTo>
                  <a:cubicBezTo>
                    <a:pt x="368" y="1077"/>
                    <a:pt x="380" y="939"/>
                    <a:pt x="415" y="812"/>
                  </a:cubicBezTo>
                  <a:cubicBezTo>
                    <a:pt x="530" y="731"/>
                    <a:pt x="657" y="396"/>
                    <a:pt x="518" y="50"/>
                  </a:cubicBezTo>
                  <a:cubicBezTo>
                    <a:pt x="449" y="16"/>
                    <a:pt x="395" y="0"/>
                    <a:pt x="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2"/>
            <p:cNvSpPr/>
            <p:nvPr/>
          </p:nvSpPr>
          <p:spPr>
            <a:xfrm>
              <a:off x="1204800" y="2783725"/>
              <a:ext cx="37750" cy="124925"/>
            </a:xfrm>
            <a:custGeom>
              <a:avLst/>
              <a:gdLst/>
              <a:ahLst/>
              <a:cxnLst/>
              <a:rect l="l" t="t" r="r" b="b"/>
              <a:pathLst>
                <a:path w="1510" h="4997" extrusionOk="0">
                  <a:moveTo>
                    <a:pt x="527" y="0"/>
                  </a:moveTo>
                  <a:cubicBezTo>
                    <a:pt x="521" y="0"/>
                    <a:pt x="515" y="1"/>
                    <a:pt x="509" y="2"/>
                  </a:cubicBezTo>
                  <a:cubicBezTo>
                    <a:pt x="1" y="302"/>
                    <a:pt x="359" y="1387"/>
                    <a:pt x="693" y="1826"/>
                  </a:cubicBezTo>
                  <a:cubicBezTo>
                    <a:pt x="705" y="1849"/>
                    <a:pt x="705" y="1895"/>
                    <a:pt x="728" y="1918"/>
                  </a:cubicBezTo>
                  <a:cubicBezTo>
                    <a:pt x="289" y="2183"/>
                    <a:pt x="751" y="2922"/>
                    <a:pt x="693" y="3338"/>
                  </a:cubicBezTo>
                  <a:cubicBezTo>
                    <a:pt x="128" y="3349"/>
                    <a:pt x="613" y="3961"/>
                    <a:pt x="578" y="4273"/>
                  </a:cubicBezTo>
                  <a:cubicBezTo>
                    <a:pt x="561" y="4526"/>
                    <a:pt x="708" y="4997"/>
                    <a:pt x="931" y="4997"/>
                  </a:cubicBezTo>
                  <a:cubicBezTo>
                    <a:pt x="1003" y="4997"/>
                    <a:pt x="1082" y="4948"/>
                    <a:pt x="1167" y="4827"/>
                  </a:cubicBezTo>
                  <a:cubicBezTo>
                    <a:pt x="1190" y="4827"/>
                    <a:pt x="1201" y="4804"/>
                    <a:pt x="1213" y="4804"/>
                  </a:cubicBezTo>
                  <a:cubicBezTo>
                    <a:pt x="1478" y="4642"/>
                    <a:pt x="1224" y="3915"/>
                    <a:pt x="1028" y="3799"/>
                  </a:cubicBezTo>
                  <a:cubicBezTo>
                    <a:pt x="994" y="3707"/>
                    <a:pt x="970" y="3638"/>
                    <a:pt x="924" y="3569"/>
                  </a:cubicBezTo>
                  <a:lnTo>
                    <a:pt x="924" y="3569"/>
                  </a:lnTo>
                  <a:cubicBezTo>
                    <a:pt x="933" y="3570"/>
                    <a:pt x="942" y="3570"/>
                    <a:pt x="950" y="3570"/>
                  </a:cubicBezTo>
                  <a:cubicBezTo>
                    <a:pt x="1042" y="3570"/>
                    <a:pt x="1113" y="3514"/>
                    <a:pt x="1155" y="3430"/>
                  </a:cubicBezTo>
                  <a:cubicBezTo>
                    <a:pt x="1175" y="3435"/>
                    <a:pt x="1194" y="3437"/>
                    <a:pt x="1213" y="3437"/>
                  </a:cubicBezTo>
                  <a:cubicBezTo>
                    <a:pt x="1374" y="3437"/>
                    <a:pt x="1509" y="3272"/>
                    <a:pt x="1478" y="3107"/>
                  </a:cubicBezTo>
                  <a:cubicBezTo>
                    <a:pt x="1259" y="2426"/>
                    <a:pt x="1259" y="1595"/>
                    <a:pt x="901" y="983"/>
                  </a:cubicBezTo>
                  <a:lnTo>
                    <a:pt x="809" y="729"/>
                  </a:lnTo>
                  <a:cubicBezTo>
                    <a:pt x="876" y="583"/>
                    <a:pt x="736"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2"/>
            <p:cNvSpPr/>
            <p:nvPr/>
          </p:nvSpPr>
          <p:spPr>
            <a:xfrm>
              <a:off x="1140825" y="2705275"/>
              <a:ext cx="65025" cy="81950"/>
            </a:xfrm>
            <a:custGeom>
              <a:avLst/>
              <a:gdLst/>
              <a:ahLst/>
              <a:cxnLst/>
              <a:rect l="l" t="t" r="r" b="b"/>
              <a:pathLst>
                <a:path w="2601" h="3278" extrusionOk="0">
                  <a:moveTo>
                    <a:pt x="352" y="0"/>
                  </a:moveTo>
                  <a:cubicBezTo>
                    <a:pt x="157" y="0"/>
                    <a:pt x="0" y="220"/>
                    <a:pt x="228" y="531"/>
                  </a:cubicBezTo>
                  <a:cubicBezTo>
                    <a:pt x="286" y="647"/>
                    <a:pt x="228" y="924"/>
                    <a:pt x="367" y="1004"/>
                  </a:cubicBezTo>
                  <a:cubicBezTo>
                    <a:pt x="406" y="1300"/>
                    <a:pt x="571" y="1880"/>
                    <a:pt x="906" y="1880"/>
                  </a:cubicBezTo>
                  <a:cubicBezTo>
                    <a:pt x="963" y="1880"/>
                    <a:pt x="1026" y="1863"/>
                    <a:pt x="1094" y="1824"/>
                  </a:cubicBezTo>
                  <a:cubicBezTo>
                    <a:pt x="1162" y="2006"/>
                    <a:pt x="1241" y="2332"/>
                    <a:pt x="1496" y="2332"/>
                  </a:cubicBezTo>
                  <a:cubicBezTo>
                    <a:pt x="1501" y="2332"/>
                    <a:pt x="1505" y="2332"/>
                    <a:pt x="1510" y="2332"/>
                  </a:cubicBezTo>
                  <a:cubicBezTo>
                    <a:pt x="1550" y="2463"/>
                    <a:pt x="1617" y="2594"/>
                    <a:pt x="1749" y="2594"/>
                  </a:cubicBezTo>
                  <a:cubicBezTo>
                    <a:pt x="1768" y="2594"/>
                    <a:pt x="1788" y="2592"/>
                    <a:pt x="1810" y="2586"/>
                  </a:cubicBezTo>
                  <a:cubicBezTo>
                    <a:pt x="1904" y="3089"/>
                    <a:pt x="2059" y="3278"/>
                    <a:pt x="2192" y="3278"/>
                  </a:cubicBezTo>
                  <a:cubicBezTo>
                    <a:pt x="2433" y="3278"/>
                    <a:pt x="2600" y="2654"/>
                    <a:pt x="2191" y="2170"/>
                  </a:cubicBezTo>
                  <a:cubicBezTo>
                    <a:pt x="2199" y="1953"/>
                    <a:pt x="2103" y="1545"/>
                    <a:pt x="1912" y="1545"/>
                  </a:cubicBezTo>
                  <a:cubicBezTo>
                    <a:pt x="1849" y="1545"/>
                    <a:pt x="1777" y="1589"/>
                    <a:pt x="1694" y="1697"/>
                  </a:cubicBezTo>
                  <a:cubicBezTo>
                    <a:pt x="1510" y="1547"/>
                    <a:pt x="1475" y="1316"/>
                    <a:pt x="1267" y="1258"/>
                  </a:cubicBezTo>
                  <a:cubicBezTo>
                    <a:pt x="1221" y="1178"/>
                    <a:pt x="1209" y="1074"/>
                    <a:pt x="1117" y="1028"/>
                  </a:cubicBezTo>
                  <a:cubicBezTo>
                    <a:pt x="1048" y="860"/>
                    <a:pt x="1089" y="279"/>
                    <a:pt x="843" y="279"/>
                  </a:cubicBezTo>
                  <a:cubicBezTo>
                    <a:pt x="801" y="279"/>
                    <a:pt x="751" y="296"/>
                    <a:pt x="690" y="335"/>
                  </a:cubicBezTo>
                  <a:cubicBezTo>
                    <a:pt x="630" y="99"/>
                    <a:pt x="482" y="0"/>
                    <a:pt x="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2"/>
            <p:cNvSpPr/>
            <p:nvPr/>
          </p:nvSpPr>
          <p:spPr>
            <a:xfrm>
              <a:off x="1039875" y="2395050"/>
              <a:ext cx="114750" cy="275825"/>
            </a:xfrm>
            <a:custGeom>
              <a:avLst/>
              <a:gdLst/>
              <a:ahLst/>
              <a:cxnLst/>
              <a:rect l="l" t="t" r="r" b="b"/>
              <a:pathLst>
                <a:path w="4590" h="11033" extrusionOk="0">
                  <a:moveTo>
                    <a:pt x="584" y="1"/>
                  </a:moveTo>
                  <a:cubicBezTo>
                    <a:pt x="365" y="1"/>
                    <a:pt x="330" y="243"/>
                    <a:pt x="365" y="405"/>
                  </a:cubicBezTo>
                  <a:cubicBezTo>
                    <a:pt x="336" y="398"/>
                    <a:pt x="309" y="394"/>
                    <a:pt x="285" y="394"/>
                  </a:cubicBezTo>
                  <a:cubicBezTo>
                    <a:pt x="5" y="394"/>
                    <a:pt x="1" y="841"/>
                    <a:pt x="192" y="947"/>
                  </a:cubicBezTo>
                  <a:cubicBezTo>
                    <a:pt x="434" y="1256"/>
                    <a:pt x="98" y="2143"/>
                    <a:pt x="599" y="2143"/>
                  </a:cubicBezTo>
                  <a:cubicBezTo>
                    <a:pt x="623" y="2143"/>
                    <a:pt x="649" y="2141"/>
                    <a:pt x="677" y="2136"/>
                  </a:cubicBezTo>
                  <a:lnTo>
                    <a:pt x="677" y="2136"/>
                  </a:lnTo>
                  <a:cubicBezTo>
                    <a:pt x="718" y="2342"/>
                    <a:pt x="576" y="2914"/>
                    <a:pt x="838" y="2914"/>
                  </a:cubicBezTo>
                  <a:cubicBezTo>
                    <a:pt x="870" y="2914"/>
                    <a:pt x="908" y="2906"/>
                    <a:pt x="954" y="2887"/>
                  </a:cubicBezTo>
                  <a:lnTo>
                    <a:pt x="954" y="2887"/>
                  </a:lnTo>
                  <a:cubicBezTo>
                    <a:pt x="1127" y="3141"/>
                    <a:pt x="873" y="3764"/>
                    <a:pt x="1288" y="3822"/>
                  </a:cubicBezTo>
                  <a:cubicBezTo>
                    <a:pt x="1277" y="3960"/>
                    <a:pt x="1346" y="4099"/>
                    <a:pt x="1473" y="4133"/>
                  </a:cubicBezTo>
                  <a:cubicBezTo>
                    <a:pt x="1519" y="4514"/>
                    <a:pt x="1277" y="4757"/>
                    <a:pt x="1704" y="4884"/>
                  </a:cubicBezTo>
                  <a:cubicBezTo>
                    <a:pt x="1738" y="5553"/>
                    <a:pt x="2419" y="6361"/>
                    <a:pt x="3054" y="6407"/>
                  </a:cubicBezTo>
                  <a:cubicBezTo>
                    <a:pt x="2281" y="6615"/>
                    <a:pt x="2142" y="6846"/>
                    <a:pt x="2327" y="7515"/>
                  </a:cubicBezTo>
                  <a:cubicBezTo>
                    <a:pt x="2269" y="8196"/>
                    <a:pt x="2823" y="8912"/>
                    <a:pt x="2904" y="9651"/>
                  </a:cubicBezTo>
                  <a:cubicBezTo>
                    <a:pt x="2847" y="9731"/>
                    <a:pt x="2835" y="9847"/>
                    <a:pt x="2881" y="9951"/>
                  </a:cubicBezTo>
                  <a:cubicBezTo>
                    <a:pt x="3020" y="10182"/>
                    <a:pt x="3066" y="10574"/>
                    <a:pt x="3331" y="10678"/>
                  </a:cubicBezTo>
                  <a:cubicBezTo>
                    <a:pt x="3414" y="10797"/>
                    <a:pt x="3540" y="11032"/>
                    <a:pt x="3704" y="11032"/>
                  </a:cubicBezTo>
                  <a:cubicBezTo>
                    <a:pt x="3746" y="11032"/>
                    <a:pt x="3791" y="11016"/>
                    <a:pt x="3839" y="10978"/>
                  </a:cubicBezTo>
                  <a:cubicBezTo>
                    <a:pt x="4012" y="10759"/>
                    <a:pt x="4589" y="10597"/>
                    <a:pt x="4428" y="10274"/>
                  </a:cubicBezTo>
                  <a:cubicBezTo>
                    <a:pt x="4385" y="10213"/>
                    <a:pt x="4338" y="10190"/>
                    <a:pt x="4288" y="10190"/>
                  </a:cubicBezTo>
                  <a:cubicBezTo>
                    <a:pt x="4158" y="10190"/>
                    <a:pt x="4010" y="10344"/>
                    <a:pt x="3871" y="10344"/>
                  </a:cubicBezTo>
                  <a:cubicBezTo>
                    <a:pt x="3864" y="10344"/>
                    <a:pt x="3858" y="10344"/>
                    <a:pt x="3851" y="10343"/>
                  </a:cubicBezTo>
                  <a:cubicBezTo>
                    <a:pt x="3470" y="10066"/>
                    <a:pt x="3504" y="9362"/>
                    <a:pt x="3320" y="8923"/>
                  </a:cubicBezTo>
                  <a:cubicBezTo>
                    <a:pt x="3620" y="8716"/>
                    <a:pt x="3227" y="8323"/>
                    <a:pt x="3112" y="8115"/>
                  </a:cubicBezTo>
                  <a:cubicBezTo>
                    <a:pt x="2974" y="7111"/>
                    <a:pt x="2835" y="7458"/>
                    <a:pt x="3655" y="6753"/>
                  </a:cubicBezTo>
                  <a:cubicBezTo>
                    <a:pt x="3943" y="6442"/>
                    <a:pt x="3597" y="6142"/>
                    <a:pt x="3539" y="5888"/>
                  </a:cubicBezTo>
                  <a:cubicBezTo>
                    <a:pt x="3554" y="5716"/>
                    <a:pt x="3405" y="5603"/>
                    <a:pt x="3258" y="5603"/>
                  </a:cubicBezTo>
                  <a:cubicBezTo>
                    <a:pt x="3177" y="5603"/>
                    <a:pt x="3096" y="5637"/>
                    <a:pt x="3043" y="5715"/>
                  </a:cubicBezTo>
                  <a:cubicBezTo>
                    <a:pt x="2916" y="5691"/>
                    <a:pt x="2593" y="5461"/>
                    <a:pt x="2339" y="5276"/>
                  </a:cubicBezTo>
                  <a:cubicBezTo>
                    <a:pt x="2396" y="5080"/>
                    <a:pt x="2292" y="4710"/>
                    <a:pt x="2096" y="4630"/>
                  </a:cubicBezTo>
                  <a:cubicBezTo>
                    <a:pt x="2096" y="4572"/>
                    <a:pt x="2073" y="4526"/>
                    <a:pt x="2050" y="4503"/>
                  </a:cubicBezTo>
                  <a:cubicBezTo>
                    <a:pt x="2050" y="4195"/>
                    <a:pt x="1972" y="2924"/>
                    <a:pt x="1566" y="2924"/>
                  </a:cubicBezTo>
                  <a:cubicBezTo>
                    <a:pt x="1530" y="2924"/>
                    <a:pt x="1491" y="2934"/>
                    <a:pt x="1450" y="2956"/>
                  </a:cubicBezTo>
                  <a:cubicBezTo>
                    <a:pt x="1411" y="2800"/>
                    <a:pt x="1331" y="2546"/>
                    <a:pt x="1155" y="2546"/>
                  </a:cubicBezTo>
                  <a:cubicBezTo>
                    <a:pt x="1122" y="2546"/>
                    <a:pt x="1086" y="2555"/>
                    <a:pt x="1046" y="2575"/>
                  </a:cubicBezTo>
                  <a:cubicBezTo>
                    <a:pt x="988" y="2136"/>
                    <a:pt x="1127" y="1478"/>
                    <a:pt x="780" y="1155"/>
                  </a:cubicBezTo>
                  <a:cubicBezTo>
                    <a:pt x="769" y="1051"/>
                    <a:pt x="734" y="947"/>
                    <a:pt x="700" y="867"/>
                  </a:cubicBezTo>
                  <a:cubicBezTo>
                    <a:pt x="780" y="694"/>
                    <a:pt x="954" y="36"/>
                    <a:pt x="5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2"/>
            <p:cNvSpPr/>
            <p:nvPr/>
          </p:nvSpPr>
          <p:spPr>
            <a:xfrm>
              <a:off x="1116225" y="2466400"/>
              <a:ext cx="43275" cy="52125"/>
            </a:xfrm>
            <a:custGeom>
              <a:avLst/>
              <a:gdLst/>
              <a:ahLst/>
              <a:cxnLst/>
              <a:rect l="l" t="t" r="r" b="b"/>
              <a:pathLst>
                <a:path w="1731" h="2085" extrusionOk="0">
                  <a:moveTo>
                    <a:pt x="1032" y="0"/>
                  </a:moveTo>
                  <a:cubicBezTo>
                    <a:pt x="990" y="0"/>
                    <a:pt x="946" y="10"/>
                    <a:pt x="901" y="33"/>
                  </a:cubicBezTo>
                  <a:lnTo>
                    <a:pt x="901" y="183"/>
                  </a:lnTo>
                  <a:lnTo>
                    <a:pt x="878" y="33"/>
                  </a:lnTo>
                  <a:cubicBezTo>
                    <a:pt x="751" y="56"/>
                    <a:pt x="658" y="160"/>
                    <a:pt x="647" y="275"/>
                  </a:cubicBezTo>
                  <a:cubicBezTo>
                    <a:pt x="635" y="356"/>
                    <a:pt x="670" y="448"/>
                    <a:pt x="727" y="506"/>
                  </a:cubicBezTo>
                  <a:cubicBezTo>
                    <a:pt x="312" y="783"/>
                    <a:pt x="808" y="1499"/>
                    <a:pt x="127" y="1683"/>
                  </a:cubicBezTo>
                  <a:cubicBezTo>
                    <a:pt x="35" y="1729"/>
                    <a:pt x="0" y="1833"/>
                    <a:pt x="23" y="1937"/>
                  </a:cubicBezTo>
                  <a:cubicBezTo>
                    <a:pt x="107" y="2040"/>
                    <a:pt x="203" y="2084"/>
                    <a:pt x="302" y="2084"/>
                  </a:cubicBezTo>
                  <a:cubicBezTo>
                    <a:pt x="613" y="2084"/>
                    <a:pt x="949" y="1650"/>
                    <a:pt x="993" y="1256"/>
                  </a:cubicBezTo>
                  <a:cubicBezTo>
                    <a:pt x="1088" y="1313"/>
                    <a:pt x="1169" y="1338"/>
                    <a:pt x="1236" y="1338"/>
                  </a:cubicBezTo>
                  <a:cubicBezTo>
                    <a:pt x="1730" y="1338"/>
                    <a:pt x="1509" y="0"/>
                    <a:pt x="10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2"/>
            <p:cNvSpPr/>
            <p:nvPr/>
          </p:nvSpPr>
          <p:spPr>
            <a:xfrm>
              <a:off x="1158000" y="2920675"/>
              <a:ext cx="56800" cy="55125"/>
            </a:xfrm>
            <a:custGeom>
              <a:avLst/>
              <a:gdLst/>
              <a:ahLst/>
              <a:cxnLst/>
              <a:rect l="l" t="t" r="r" b="b"/>
              <a:pathLst>
                <a:path w="2272" h="2205" extrusionOk="0">
                  <a:moveTo>
                    <a:pt x="387" y="0"/>
                  </a:moveTo>
                  <a:cubicBezTo>
                    <a:pt x="306" y="0"/>
                    <a:pt x="225" y="49"/>
                    <a:pt x="176" y="168"/>
                  </a:cubicBezTo>
                  <a:cubicBezTo>
                    <a:pt x="1" y="528"/>
                    <a:pt x="349" y="947"/>
                    <a:pt x="673" y="947"/>
                  </a:cubicBezTo>
                  <a:cubicBezTo>
                    <a:pt x="754" y="947"/>
                    <a:pt x="834" y="921"/>
                    <a:pt x="903" y="861"/>
                  </a:cubicBezTo>
                  <a:lnTo>
                    <a:pt x="903" y="861"/>
                  </a:lnTo>
                  <a:cubicBezTo>
                    <a:pt x="1457" y="1126"/>
                    <a:pt x="776" y="2038"/>
                    <a:pt x="1365" y="2200"/>
                  </a:cubicBezTo>
                  <a:cubicBezTo>
                    <a:pt x="1389" y="2203"/>
                    <a:pt x="1412" y="2204"/>
                    <a:pt x="1433" y="2204"/>
                  </a:cubicBezTo>
                  <a:cubicBezTo>
                    <a:pt x="1731" y="2204"/>
                    <a:pt x="1717" y="1913"/>
                    <a:pt x="1965" y="1773"/>
                  </a:cubicBezTo>
                  <a:cubicBezTo>
                    <a:pt x="2272" y="1579"/>
                    <a:pt x="2128" y="1335"/>
                    <a:pt x="1918" y="1335"/>
                  </a:cubicBezTo>
                  <a:cubicBezTo>
                    <a:pt x="1828" y="1335"/>
                    <a:pt x="1726" y="1381"/>
                    <a:pt x="1642" y="1496"/>
                  </a:cubicBezTo>
                  <a:cubicBezTo>
                    <a:pt x="1779" y="1094"/>
                    <a:pt x="1359" y="268"/>
                    <a:pt x="911" y="268"/>
                  </a:cubicBezTo>
                  <a:cubicBezTo>
                    <a:pt x="831" y="268"/>
                    <a:pt x="751" y="294"/>
                    <a:pt x="672" y="353"/>
                  </a:cubicBezTo>
                  <a:cubicBezTo>
                    <a:pt x="687" y="160"/>
                    <a:pt x="535" y="0"/>
                    <a:pt x="3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2"/>
            <p:cNvSpPr/>
            <p:nvPr/>
          </p:nvSpPr>
          <p:spPr>
            <a:xfrm>
              <a:off x="1044075" y="2698875"/>
              <a:ext cx="127925" cy="360050"/>
            </a:xfrm>
            <a:custGeom>
              <a:avLst/>
              <a:gdLst/>
              <a:ahLst/>
              <a:cxnLst/>
              <a:rect l="l" t="t" r="r" b="b"/>
              <a:pathLst>
                <a:path w="5117" h="14402" extrusionOk="0">
                  <a:moveTo>
                    <a:pt x="901" y="3061"/>
                  </a:moveTo>
                  <a:lnTo>
                    <a:pt x="901" y="3061"/>
                  </a:lnTo>
                  <a:cubicBezTo>
                    <a:pt x="1039" y="3430"/>
                    <a:pt x="1178" y="3719"/>
                    <a:pt x="1305" y="4077"/>
                  </a:cubicBezTo>
                  <a:cubicBezTo>
                    <a:pt x="1236" y="4088"/>
                    <a:pt x="1190" y="4146"/>
                    <a:pt x="1166" y="4215"/>
                  </a:cubicBezTo>
                  <a:cubicBezTo>
                    <a:pt x="1213" y="3696"/>
                    <a:pt x="762" y="3673"/>
                    <a:pt x="901" y="3061"/>
                  </a:cubicBezTo>
                  <a:close/>
                  <a:moveTo>
                    <a:pt x="325" y="1"/>
                  </a:moveTo>
                  <a:cubicBezTo>
                    <a:pt x="243" y="1"/>
                    <a:pt x="148" y="50"/>
                    <a:pt x="35" y="164"/>
                  </a:cubicBezTo>
                  <a:cubicBezTo>
                    <a:pt x="1" y="810"/>
                    <a:pt x="81" y="1468"/>
                    <a:pt x="462" y="1988"/>
                  </a:cubicBezTo>
                  <a:cubicBezTo>
                    <a:pt x="289" y="2080"/>
                    <a:pt x="70" y="2449"/>
                    <a:pt x="370" y="2542"/>
                  </a:cubicBezTo>
                  <a:cubicBezTo>
                    <a:pt x="428" y="3165"/>
                    <a:pt x="312" y="3673"/>
                    <a:pt x="659" y="4215"/>
                  </a:cubicBezTo>
                  <a:cubicBezTo>
                    <a:pt x="555" y="4885"/>
                    <a:pt x="197" y="5704"/>
                    <a:pt x="612" y="6339"/>
                  </a:cubicBezTo>
                  <a:cubicBezTo>
                    <a:pt x="597" y="6338"/>
                    <a:pt x="582" y="6337"/>
                    <a:pt x="568" y="6337"/>
                  </a:cubicBezTo>
                  <a:cubicBezTo>
                    <a:pt x="195" y="6337"/>
                    <a:pt x="327" y="6902"/>
                    <a:pt x="416" y="7124"/>
                  </a:cubicBezTo>
                  <a:cubicBezTo>
                    <a:pt x="439" y="7493"/>
                    <a:pt x="324" y="8071"/>
                    <a:pt x="589" y="8348"/>
                  </a:cubicBezTo>
                  <a:cubicBezTo>
                    <a:pt x="696" y="8656"/>
                    <a:pt x="213" y="9486"/>
                    <a:pt x="690" y="9486"/>
                  </a:cubicBezTo>
                  <a:cubicBezTo>
                    <a:pt x="730" y="9486"/>
                    <a:pt x="777" y="9480"/>
                    <a:pt x="832" y="9467"/>
                  </a:cubicBezTo>
                  <a:cubicBezTo>
                    <a:pt x="878" y="9675"/>
                    <a:pt x="832" y="9848"/>
                    <a:pt x="1016" y="9929"/>
                  </a:cubicBezTo>
                  <a:cubicBezTo>
                    <a:pt x="1120" y="10610"/>
                    <a:pt x="1155" y="10656"/>
                    <a:pt x="1178" y="10702"/>
                  </a:cubicBezTo>
                  <a:cubicBezTo>
                    <a:pt x="1709" y="11106"/>
                    <a:pt x="1351" y="11834"/>
                    <a:pt x="1744" y="12261"/>
                  </a:cubicBezTo>
                  <a:cubicBezTo>
                    <a:pt x="1674" y="12549"/>
                    <a:pt x="1443" y="13242"/>
                    <a:pt x="1859" y="13276"/>
                  </a:cubicBezTo>
                  <a:cubicBezTo>
                    <a:pt x="1879" y="13659"/>
                    <a:pt x="2092" y="14401"/>
                    <a:pt x="2499" y="14401"/>
                  </a:cubicBezTo>
                  <a:cubicBezTo>
                    <a:pt x="2558" y="14401"/>
                    <a:pt x="2622" y="14385"/>
                    <a:pt x="2690" y="14350"/>
                  </a:cubicBezTo>
                  <a:cubicBezTo>
                    <a:pt x="2748" y="14281"/>
                    <a:pt x="2748" y="14177"/>
                    <a:pt x="2713" y="14107"/>
                  </a:cubicBezTo>
                  <a:cubicBezTo>
                    <a:pt x="2390" y="13703"/>
                    <a:pt x="2402" y="13126"/>
                    <a:pt x="2367" y="12607"/>
                  </a:cubicBezTo>
                  <a:lnTo>
                    <a:pt x="2367" y="12607"/>
                  </a:lnTo>
                  <a:cubicBezTo>
                    <a:pt x="2555" y="12665"/>
                    <a:pt x="2851" y="12876"/>
                    <a:pt x="3030" y="12876"/>
                  </a:cubicBezTo>
                  <a:cubicBezTo>
                    <a:pt x="3136" y="12876"/>
                    <a:pt x="3201" y="12801"/>
                    <a:pt x="3175" y="12572"/>
                  </a:cubicBezTo>
                  <a:cubicBezTo>
                    <a:pt x="2921" y="12064"/>
                    <a:pt x="2632" y="12226"/>
                    <a:pt x="2344" y="11834"/>
                  </a:cubicBezTo>
                  <a:cubicBezTo>
                    <a:pt x="1767" y="11014"/>
                    <a:pt x="1617" y="10033"/>
                    <a:pt x="1536" y="9260"/>
                  </a:cubicBezTo>
                  <a:cubicBezTo>
                    <a:pt x="1524" y="9109"/>
                    <a:pt x="1420" y="9006"/>
                    <a:pt x="1293" y="9006"/>
                  </a:cubicBezTo>
                  <a:cubicBezTo>
                    <a:pt x="1155" y="8659"/>
                    <a:pt x="1051" y="8186"/>
                    <a:pt x="982" y="7794"/>
                  </a:cubicBezTo>
                  <a:cubicBezTo>
                    <a:pt x="1120" y="7644"/>
                    <a:pt x="889" y="6443"/>
                    <a:pt x="670" y="6351"/>
                  </a:cubicBezTo>
                  <a:lnTo>
                    <a:pt x="670" y="6351"/>
                  </a:lnTo>
                  <a:cubicBezTo>
                    <a:pt x="692" y="6355"/>
                    <a:pt x="713" y="6357"/>
                    <a:pt x="732" y="6357"/>
                  </a:cubicBezTo>
                  <a:cubicBezTo>
                    <a:pt x="984" y="6357"/>
                    <a:pt x="925" y="6012"/>
                    <a:pt x="936" y="5808"/>
                  </a:cubicBezTo>
                  <a:cubicBezTo>
                    <a:pt x="866" y="5254"/>
                    <a:pt x="1178" y="4954"/>
                    <a:pt x="1178" y="4435"/>
                  </a:cubicBezTo>
                  <a:cubicBezTo>
                    <a:pt x="1212" y="4713"/>
                    <a:pt x="1461" y="5034"/>
                    <a:pt x="1705" y="5034"/>
                  </a:cubicBezTo>
                  <a:cubicBezTo>
                    <a:pt x="1796" y="5034"/>
                    <a:pt x="1885" y="4991"/>
                    <a:pt x="1963" y="4885"/>
                  </a:cubicBezTo>
                  <a:cubicBezTo>
                    <a:pt x="2048" y="4955"/>
                    <a:pt x="2160" y="5009"/>
                    <a:pt x="2290" y="5009"/>
                  </a:cubicBezTo>
                  <a:cubicBezTo>
                    <a:pt x="2354" y="5009"/>
                    <a:pt x="2422" y="4996"/>
                    <a:pt x="2494" y="4966"/>
                  </a:cubicBezTo>
                  <a:cubicBezTo>
                    <a:pt x="2690" y="5197"/>
                    <a:pt x="2898" y="5427"/>
                    <a:pt x="3140" y="5601"/>
                  </a:cubicBezTo>
                  <a:cubicBezTo>
                    <a:pt x="3117" y="5716"/>
                    <a:pt x="3094" y="5831"/>
                    <a:pt x="3059" y="5935"/>
                  </a:cubicBezTo>
                  <a:cubicBezTo>
                    <a:pt x="2923" y="6178"/>
                    <a:pt x="2976" y="6569"/>
                    <a:pt x="3244" y="6569"/>
                  </a:cubicBezTo>
                  <a:cubicBezTo>
                    <a:pt x="3294" y="6569"/>
                    <a:pt x="3352" y="6555"/>
                    <a:pt x="3417" y="6524"/>
                  </a:cubicBezTo>
                  <a:cubicBezTo>
                    <a:pt x="3498" y="6697"/>
                    <a:pt x="3544" y="6986"/>
                    <a:pt x="3775" y="7020"/>
                  </a:cubicBezTo>
                  <a:cubicBezTo>
                    <a:pt x="3906" y="7428"/>
                    <a:pt x="4249" y="8354"/>
                    <a:pt x="4550" y="8354"/>
                  </a:cubicBezTo>
                  <a:cubicBezTo>
                    <a:pt x="4674" y="8354"/>
                    <a:pt x="4792" y="8194"/>
                    <a:pt x="4883" y="7771"/>
                  </a:cubicBezTo>
                  <a:cubicBezTo>
                    <a:pt x="4983" y="7541"/>
                    <a:pt x="5117" y="7062"/>
                    <a:pt x="4839" y="7062"/>
                  </a:cubicBezTo>
                  <a:cubicBezTo>
                    <a:pt x="4796" y="7062"/>
                    <a:pt x="4742" y="7074"/>
                    <a:pt x="4675" y="7101"/>
                  </a:cubicBezTo>
                  <a:cubicBezTo>
                    <a:pt x="4652" y="7020"/>
                    <a:pt x="4618" y="6951"/>
                    <a:pt x="4525" y="6905"/>
                  </a:cubicBezTo>
                  <a:cubicBezTo>
                    <a:pt x="4445" y="6720"/>
                    <a:pt x="4445" y="6432"/>
                    <a:pt x="4237" y="6328"/>
                  </a:cubicBezTo>
                  <a:cubicBezTo>
                    <a:pt x="4214" y="6258"/>
                    <a:pt x="4156" y="6201"/>
                    <a:pt x="4075" y="6166"/>
                  </a:cubicBezTo>
                  <a:cubicBezTo>
                    <a:pt x="4214" y="5335"/>
                    <a:pt x="3175" y="4989"/>
                    <a:pt x="2748" y="4389"/>
                  </a:cubicBezTo>
                  <a:cubicBezTo>
                    <a:pt x="2692" y="4328"/>
                    <a:pt x="2626" y="4305"/>
                    <a:pt x="2558" y="4305"/>
                  </a:cubicBezTo>
                  <a:cubicBezTo>
                    <a:pt x="2470" y="4305"/>
                    <a:pt x="2381" y="4343"/>
                    <a:pt x="2309" y="4389"/>
                  </a:cubicBezTo>
                  <a:cubicBezTo>
                    <a:pt x="2113" y="4331"/>
                    <a:pt x="1986" y="3961"/>
                    <a:pt x="1790" y="3892"/>
                  </a:cubicBezTo>
                  <a:cubicBezTo>
                    <a:pt x="1640" y="3523"/>
                    <a:pt x="1859" y="2749"/>
                    <a:pt x="1386" y="2680"/>
                  </a:cubicBezTo>
                  <a:cubicBezTo>
                    <a:pt x="1328" y="2507"/>
                    <a:pt x="1282" y="2138"/>
                    <a:pt x="1039" y="2103"/>
                  </a:cubicBezTo>
                  <a:cubicBezTo>
                    <a:pt x="822" y="1777"/>
                    <a:pt x="816" y="1"/>
                    <a:pt x="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2"/>
            <p:cNvSpPr/>
            <p:nvPr/>
          </p:nvSpPr>
          <p:spPr>
            <a:xfrm>
              <a:off x="1144075" y="3013700"/>
              <a:ext cx="45575" cy="49975"/>
            </a:xfrm>
            <a:custGeom>
              <a:avLst/>
              <a:gdLst/>
              <a:ahLst/>
              <a:cxnLst/>
              <a:rect l="l" t="t" r="r" b="b"/>
              <a:pathLst>
                <a:path w="1823" h="1999" extrusionOk="0">
                  <a:moveTo>
                    <a:pt x="354" y="0"/>
                  </a:moveTo>
                  <a:cubicBezTo>
                    <a:pt x="144" y="0"/>
                    <a:pt x="1" y="436"/>
                    <a:pt x="64" y="972"/>
                  </a:cubicBezTo>
                  <a:cubicBezTo>
                    <a:pt x="92" y="1054"/>
                    <a:pt x="154" y="1088"/>
                    <a:pt x="218" y="1088"/>
                  </a:cubicBezTo>
                  <a:cubicBezTo>
                    <a:pt x="335" y="1088"/>
                    <a:pt x="458" y="975"/>
                    <a:pt x="398" y="833"/>
                  </a:cubicBezTo>
                  <a:lnTo>
                    <a:pt x="398" y="833"/>
                  </a:lnTo>
                  <a:cubicBezTo>
                    <a:pt x="502" y="995"/>
                    <a:pt x="583" y="1260"/>
                    <a:pt x="802" y="1284"/>
                  </a:cubicBezTo>
                  <a:cubicBezTo>
                    <a:pt x="808" y="1284"/>
                    <a:pt x="813" y="1284"/>
                    <a:pt x="818" y="1284"/>
                  </a:cubicBezTo>
                  <a:cubicBezTo>
                    <a:pt x="925" y="1284"/>
                    <a:pt x="1001" y="1176"/>
                    <a:pt x="1056" y="1110"/>
                  </a:cubicBezTo>
                  <a:lnTo>
                    <a:pt x="1056" y="1110"/>
                  </a:lnTo>
                  <a:cubicBezTo>
                    <a:pt x="1160" y="1364"/>
                    <a:pt x="1022" y="1815"/>
                    <a:pt x="1426" y="1941"/>
                  </a:cubicBezTo>
                  <a:cubicBezTo>
                    <a:pt x="1470" y="1981"/>
                    <a:pt x="1511" y="1999"/>
                    <a:pt x="1546" y="1999"/>
                  </a:cubicBezTo>
                  <a:cubicBezTo>
                    <a:pt x="1781" y="1999"/>
                    <a:pt x="1823" y="1254"/>
                    <a:pt x="1553" y="1133"/>
                  </a:cubicBezTo>
                  <a:cubicBezTo>
                    <a:pt x="1521" y="775"/>
                    <a:pt x="1417" y="399"/>
                    <a:pt x="1193" y="399"/>
                  </a:cubicBezTo>
                  <a:cubicBezTo>
                    <a:pt x="1092" y="399"/>
                    <a:pt x="967" y="475"/>
                    <a:pt x="814" y="660"/>
                  </a:cubicBezTo>
                  <a:cubicBezTo>
                    <a:pt x="658" y="189"/>
                    <a:pt x="492" y="0"/>
                    <a:pt x="3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2"/>
            <p:cNvSpPr/>
            <p:nvPr/>
          </p:nvSpPr>
          <p:spPr>
            <a:xfrm>
              <a:off x="1185200" y="2958050"/>
              <a:ext cx="50275" cy="119000"/>
            </a:xfrm>
            <a:custGeom>
              <a:avLst/>
              <a:gdLst/>
              <a:ahLst/>
              <a:cxnLst/>
              <a:rect l="l" t="t" r="r" b="b"/>
              <a:pathLst>
                <a:path w="2011" h="4760" extrusionOk="0">
                  <a:moveTo>
                    <a:pt x="1754" y="1"/>
                  </a:moveTo>
                  <a:cubicBezTo>
                    <a:pt x="1189" y="243"/>
                    <a:pt x="1408" y="1409"/>
                    <a:pt x="1374" y="1928"/>
                  </a:cubicBezTo>
                  <a:cubicBezTo>
                    <a:pt x="1108" y="2021"/>
                    <a:pt x="1120" y="2621"/>
                    <a:pt x="1304" y="2782"/>
                  </a:cubicBezTo>
                  <a:cubicBezTo>
                    <a:pt x="1316" y="2967"/>
                    <a:pt x="1327" y="3152"/>
                    <a:pt x="1327" y="3348"/>
                  </a:cubicBezTo>
                  <a:cubicBezTo>
                    <a:pt x="1120" y="3429"/>
                    <a:pt x="1189" y="3706"/>
                    <a:pt x="1154" y="3890"/>
                  </a:cubicBezTo>
                  <a:cubicBezTo>
                    <a:pt x="1125" y="3629"/>
                    <a:pt x="1251" y="1767"/>
                    <a:pt x="890" y="1767"/>
                  </a:cubicBezTo>
                  <a:cubicBezTo>
                    <a:pt x="820" y="1767"/>
                    <a:pt x="733" y="1836"/>
                    <a:pt x="623" y="1997"/>
                  </a:cubicBezTo>
                  <a:cubicBezTo>
                    <a:pt x="623" y="2886"/>
                    <a:pt x="0" y="3763"/>
                    <a:pt x="462" y="4571"/>
                  </a:cubicBezTo>
                  <a:cubicBezTo>
                    <a:pt x="527" y="4706"/>
                    <a:pt x="609" y="4759"/>
                    <a:pt x="693" y="4759"/>
                  </a:cubicBezTo>
                  <a:cubicBezTo>
                    <a:pt x="933" y="4759"/>
                    <a:pt x="1197" y="4324"/>
                    <a:pt x="1189" y="4110"/>
                  </a:cubicBezTo>
                  <a:lnTo>
                    <a:pt x="1189" y="4110"/>
                  </a:lnTo>
                  <a:cubicBezTo>
                    <a:pt x="1304" y="4200"/>
                    <a:pt x="1398" y="4240"/>
                    <a:pt x="1475" y="4240"/>
                  </a:cubicBezTo>
                  <a:cubicBezTo>
                    <a:pt x="2010" y="4240"/>
                    <a:pt x="1724" y="2316"/>
                    <a:pt x="1835" y="1963"/>
                  </a:cubicBezTo>
                  <a:cubicBezTo>
                    <a:pt x="1812" y="1363"/>
                    <a:pt x="1754" y="809"/>
                    <a:pt x="1893" y="231"/>
                  </a:cubicBezTo>
                  <a:cubicBezTo>
                    <a:pt x="1893" y="128"/>
                    <a:pt x="1835" y="24"/>
                    <a:pt x="1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2"/>
            <p:cNvSpPr/>
            <p:nvPr/>
          </p:nvSpPr>
          <p:spPr>
            <a:xfrm>
              <a:off x="816750" y="2082975"/>
              <a:ext cx="36900" cy="25700"/>
            </a:xfrm>
            <a:custGeom>
              <a:avLst/>
              <a:gdLst/>
              <a:ahLst/>
              <a:cxnLst/>
              <a:rect l="l" t="t" r="r" b="b"/>
              <a:pathLst>
                <a:path w="1476" h="1028" extrusionOk="0">
                  <a:moveTo>
                    <a:pt x="595" y="1"/>
                  </a:moveTo>
                  <a:cubicBezTo>
                    <a:pt x="529" y="1"/>
                    <a:pt x="466" y="18"/>
                    <a:pt x="414" y="87"/>
                  </a:cubicBezTo>
                  <a:cubicBezTo>
                    <a:pt x="367" y="69"/>
                    <a:pt x="328" y="60"/>
                    <a:pt x="294" y="60"/>
                  </a:cubicBezTo>
                  <a:cubicBezTo>
                    <a:pt x="1" y="60"/>
                    <a:pt x="200" y="714"/>
                    <a:pt x="464" y="714"/>
                  </a:cubicBezTo>
                  <a:cubicBezTo>
                    <a:pt x="504" y="714"/>
                    <a:pt x="545" y="699"/>
                    <a:pt x="587" y="664"/>
                  </a:cubicBezTo>
                  <a:cubicBezTo>
                    <a:pt x="618" y="838"/>
                    <a:pt x="768" y="1027"/>
                    <a:pt x="915" y="1027"/>
                  </a:cubicBezTo>
                  <a:cubicBezTo>
                    <a:pt x="983" y="1027"/>
                    <a:pt x="1051" y="986"/>
                    <a:pt x="1106" y="884"/>
                  </a:cubicBezTo>
                  <a:cubicBezTo>
                    <a:pt x="1475" y="734"/>
                    <a:pt x="1095" y="87"/>
                    <a:pt x="794" y="18"/>
                  </a:cubicBezTo>
                  <a:cubicBezTo>
                    <a:pt x="731" y="18"/>
                    <a:pt x="662" y="1"/>
                    <a:pt x="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2"/>
            <p:cNvSpPr/>
            <p:nvPr/>
          </p:nvSpPr>
          <p:spPr>
            <a:xfrm>
              <a:off x="857750" y="2086850"/>
              <a:ext cx="42375" cy="24825"/>
            </a:xfrm>
            <a:custGeom>
              <a:avLst/>
              <a:gdLst/>
              <a:ahLst/>
              <a:cxnLst/>
              <a:rect l="l" t="t" r="r" b="b"/>
              <a:pathLst>
                <a:path w="1695" h="993" extrusionOk="0">
                  <a:moveTo>
                    <a:pt x="209" y="1"/>
                  </a:moveTo>
                  <a:cubicBezTo>
                    <a:pt x="92" y="1"/>
                    <a:pt x="1" y="97"/>
                    <a:pt x="43" y="325"/>
                  </a:cubicBezTo>
                  <a:cubicBezTo>
                    <a:pt x="107" y="525"/>
                    <a:pt x="358" y="992"/>
                    <a:pt x="631" y="992"/>
                  </a:cubicBezTo>
                  <a:cubicBezTo>
                    <a:pt x="704" y="992"/>
                    <a:pt x="778" y="959"/>
                    <a:pt x="851" y="879"/>
                  </a:cubicBezTo>
                  <a:cubicBezTo>
                    <a:pt x="910" y="930"/>
                    <a:pt x="1007" y="977"/>
                    <a:pt x="1096" y="977"/>
                  </a:cubicBezTo>
                  <a:cubicBezTo>
                    <a:pt x="1147" y="977"/>
                    <a:pt x="1195" y="962"/>
                    <a:pt x="1232" y="925"/>
                  </a:cubicBezTo>
                  <a:cubicBezTo>
                    <a:pt x="1323" y="970"/>
                    <a:pt x="1391" y="989"/>
                    <a:pt x="1440" y="989"/>
                  </a:cubicBezTo>
                  <a:cubicBezTo>
                    <a:pt x="1694" y="989"/>
                    <a:pt x="1448" y="463"/>
                    <a:pt x="1428" y="221"/>
                  </a:cubicBezTo>
                  <a:cubicBezTo>
                    <a:pt x="1372" y="81"/>
                    <a:pt x="1302" y="26"/>
                    <a:pt x="1236" y="26"/>
                  </a:cubicBezTo>
                  <a:cubicBezTo>
                    <a:pt x="1084" y="26"/>
                    <a:pt x="951" y="315"/>
                    <a:pt x="1047" y="532"/>
                  </a:cubicBezTo>
                  <a:cubicBezTo>
                    <a:pt x="966" y="460"/>
                    <a:pt x="813" y="309"/>
                    <a:pt x="668" y="309"/>
                  </a:cubicBezTo>
                  <a:cubicBezTo>
                    <a:pt x="628" y="309"/>
                    <a:pt x="588" y="320"/>
                    <a:pt x="551" y="348"/>
                  </a:cubicBezTo>
                  <a:cubicBezTo>
                    <a:pt x="520" y="135"/>
                    <a:pt x="346" y="1"/>
                    <a:pt x="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2"/>
            <p:cNvSpPr/>
            <p:nvPr/>
          </p:nvSpPr>
          <p:spPr>
            <a:xfrm>
              <a:off x="1044950" y="2107825"/>
              <a:ext cx="44900" cy="26475"/>
            </a:xfrm>
            <a:custGeom>
              <a:avLst/>
              <a:gdLst/>
              <a:ahLst/>
              <a:cxnLst/>
              <a:rect l="l" t="t" r="r" b="b"/>
              <a:pathLst>
                <a:path w="1796" h="1059" extrusionOk="0">
                  <a:moveTo>
                    <a:pt x="952" y="1"/>
                  </a:moveTo>
                  <a:cubicBezTo>
                    <a:pt x="868" y="1"/>
                    <a:pt x="793" y="40"/>
                    <a:pt x="739" y="132"/>
                  </a:cubicBezTo>
                  <a:cubicBezTo>
                    <a:pt x="703" y="55"/>
                    <a:pt x="625" y="16"/>
                    <a:pt x="547" y="16"/>
                  </a:cubicBezTo>
                  <a:cubicBezTo>
                    <a:pt x="451" y="16"/>
                    <a:pt x="354" y="75"/>
                    <a:pt x="335" y="190"/>
                  </a:cubicBezTo>
                  <a:cubicBezTo>
                    <a:pt x="313" y="180"/>
                    <a:pt x="291" y="176"/>
                    <a:pt x="269" y="176"/>
                  </a:cubicBezTo>
                  <a:cubicBezTo>
                    <a:pt x="129" y="176"/>
                    <a:pt x="4" y="349"/>
                    <a:pt x="104" y="478"/>
                  </a:cubicBezTo>
                  <a:cubicBezTo>
                    <a:pt x="46" y="501"/>
                    <a:pt x="23" y="594"/>
                    <a:pt x="35" y="663"/>
                  </a:cubicBezTo>
                  <a:cubicBezTo>
                    <a:pt x="0" y="836"/>
                    <a:pt x="220" y="871"/>
                    <a:pt x="289" y="882"/>
                  </a:cubicBezTo>
                  <a:cubicBezTo>
                    <a:pt x="380" y="997"/>
                    <a:pt x="523" y="1059"/>
                    <a:pt x="656" y="1059"/>
                  </a:cubicBezTo>
                  <a:cubicBezTo>
                    <a:pt x="842" y="1059"/>
                    <a:pt x="1008" y="938"/>
                    <a:pt x="981" y="675"/>
                  </a:cubicBezTo>
                  <a:lnTo>
                    <a:pt x="981" y="675"/>
                  </a:lnTo>
                  <a:cubicBezTo>
                    <a:pt x="1082" y="817"/>
                    <a:pt x="1231" y="1039"/>
                    <a:pt x="1394" y="1039"/>
                  </a:cubicBezTo>
                  <a:cubicBezTo>
                    <a:pt x="1455" y="1039"/>
                    <a:pt x="1518" y="1007"/>
                    <a:pt x="1582" y="929"/>
                  </a:cubicBezTo>
                  <a:cubicBezTo>
                    <a:pt x="1795" y="659"/>
                    <a:pt x="1299" y="1"/>
                    <a:pt x="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2"/>
            <p:cNvSpPr/>
            <p:nvPr/>
          </p:nvSpPr>
          <p:spPr>
            <a:xfrm>
              <a:off x="992425" y="2057650"/>
              <a:ext cx="34625" cy="30400"/>
            </a:xfrm>
            <a:custGeom>
              <a:avLst/>
              <a:gdLst/>
              <a:ahLst/>
              <a:cxnLst/>
              <a:rect l="l" t="t" r="r" b="b"/>
              <a:pathLst>
                <a:path w="1385" h="1216" extrusionOk="0">
                  <a:moveTo>
                    <a:pt x="161" y="1"/>
                  </a:moveTo>
                  <a:cubicBezTo>
                    <a:pt x="66" y="1"/>
                    <a:pt x="1" y="97"/>
                    <a:pt x="1" y="362"/>
                  </a:cubicBezTo>
                  <a:cubicBezTo>
                    <a:pt x="255" y="1000"/>
                    <a:pt x="577" y="1216"/>
                    <a:pt x="822" y="1216"/>
                  </a:cubicBezTo>
                  <a:cubicBezTo>
                    <a:pt x="1188" y="1216"/>
                    <a:pt x="1385" y="735"/>
                    <a:pt x="935" y="465"/>
                  </a:cubicBezTo>
                  <a:cubicBezTo>
                    <a:pt x="866" y="465"/>
                    <a:pt x="808" y="488"/>
                    <a:pt x="762" y="535"/>
                  </a:cubicBezTo>
                  <a:cubicBezTo>
                    <a:pt x="619" y="339"/>
                    <a:pt x="339" y="1"/>
                    <a:pt x="1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2"/>
            <p:cNvSpPr/>
            <p:nvPr/>
          </p:nvSpPr>
          <p:spPr>
            <a:xfrm>
              <a:off x="899700" y="2204100"/>
              <a:ext cx="14825" cy="23950"/>
            </a:xfrm>
            <a:custGeom>
              <a:avLst/>
              <a:gdLst/>
              <a:ahLst/>
              <a:cxnLst/>
              <a:rect l="l" t="t" r="r" b="b"/>
              <a:pathLst>
                <a:path w="593" h="958" extrusionOk="0">
                  <a:moveTo>
                    <a:pt x="253" y="1"/>
                  </a:moveTo>
                  <a:cubicBezTo>
                    <a:pt x="150" y="1"/>
                    <a:pt x="50" y="70"/>
                    <a:pt x="62" y="206"/>
                  </a:cubicBezTo>
                  <a:cubicBezTo>
                    <a:pt x="0" y="346"/>
                    <a:pt x="214" y="958"/>
                    <a:pt x="416" y="958"/>
                  </a:cubicBezTo>
                  <a:cubicBezTo>
                    <a:pt x="479" y="958"/>
                    <a:pt x="541" y="899"/>
                    <a:pt x="593" y="748"/>
                  </a:cubicBezTo>
                  <a:cubicBezTo>
                    <a:pt x="581" y="552"/>
                    <a:pt x="478" y="379"/>
                    <a:pt x="466" y="194"/>
                  </a:cubicBezTo>
                  <a:cubicBezTo>
                    <a:pt x="455" y="64"/>
                    <a:pt x="352" y="1"/>
                    <a:pt x="2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2"/>
            <p:cNvSpPr/>
            <p:nvPr/>
          </p:nvSpPr>
          <p:spPr>
            <a:xfrm>
              <a:off x="861750" y="2213175"/>
              <a:ext cx="41800" cy="24600"/>
            </a:xfrm>
            <a:custGeom>
              <a:avLst/>
              <a:gdLst/>
              <a:ahLst/>
              <a:cxnLst/>
              <a:rect l="l" t="t" r="r" b="b"/>
              <a:pathLst>
                <a:path w="1672" h="984" extrusionOk="0">
                  <a:moveTo>
                    <a:pt x="1267" y="0"/>
                  </a:moveTo>
                  <a:cubicBezTo>
                    <a:pt x="1054" y="0"/>
                    <a:pt x="830" y="203"/>
                    <a:pt x="1026" y="443"/>
                  </a:cubicBezTo>
                  <a:cubicBezTo>
                    <a:pt x="863" y="443"/>
                    <a:pt x="628" y="578"/>
                    <a:pt x="464" y="578"/>
                  </a:cubicBezTo>
                  <a:cubicBezTo>
                    <a:pt x="442" y="578"/>
                    <a:pt x="422" y="575"/>
                    <a:pt x="403" y="570"/>
                  </a:cubicBezTo>
                  <a:cubicBezTo>
                    <a:pt x="413" y="430"/>
                    <a:pt x="326" y="367"/>
                    <a:pt x="234" y="367"/>
                  </a:cubicBezTo>
                  <a:cubicBezTo>
                    <a:pt x="121" y="367"/>
                    <a:pt x="0" y="462"/>
                    <a:pt x="45" y="627"/>
                  </a:cubicBezTo>
                  <a:cubicBezTo>
                    <a:pt x="56" y="915"/>
                    <a:pt x="235" y="983"/>
                    <a:pt x="460" y="983"/>
                  </a:cubicBezTo>
                  <a:cubicBezTo>
                    <a:pt x="664" y="983"/>
                    <a:pt x="905" y="927"/>
                    <a:pt x="1094" y="927"/>
                  </a:cubicBezTo>
                  <a:cubicBezTo>
                    <a:pt x="1140" y="927"/>
                    <a:pt x="1183" y="931"/>
                    <a:pt x="1222" y="939"/>
                  </a:cubicBezTo>
                  <a:cubicBezTo>
                    <a:pt x="1266" y="950"/>
                    <a:pt x="1306" y="956"/>
                    <a:pt x="1341" y="956"/>
                  </a:cubicBezTo>
                  <a:cubicBezTo>
                    <a:pt x="1671" y="956"/>
                    <a:pt x="1660" y="507"/>
                    <a:pt x="1545" y="247"/>
                  </a:cubicBezTo>
                  <a:cubicBezTo>
                    <a:pt x="1515" y="71"/>
                    <a:pt x="1393" y="0"/>
                    <a:pt x="12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2"/>
            <p:cNvSpPr/>
            <p:nvPr/>
          </p:nvSpPr>
          <p:spPr>
            <a:xfrm>
              <a:off x="861275" y="2259650"/>
              <a:ext cx="106650" cy="100725"/>
            </a:xfrm>
            <a:custGeom>
              <a:avLst/>
              <a:gdLst/>
              <a:ahLst/>
              <a:cxnLst/>
              <a:rect l="l" t="t" r="r" b="b"/>
              <a:pathLst>
                <a:path w="4266" h="4029" extrusionOk="0">
                  <a:moveTo>
                    <a:pt x="3169" y="1331"/>
                  </a:moveTo>
                  <a:cubicBezTo>
                    <a:pt x="3169" y="1377"/>
                    <a:pt x="3169" y="1435"/>
                    <a:pt x="3157" y="1469"/>
                  </a:cubicBezTo>
                  <a:cubicBezTo>
                    <a:pt x="3123" y="1435"/>
                    <a:pt x="3076" y="1377"/>
                    <a:pt x="3053" y="1331"/>
                  </a:cubicBezTo>
                  <a:close/>
                  <a:moveTo>
                    <a:pt x="3654" y="0"/>
                  </a:moveTo>
                  <a:cubicBezTo>
                    <a:pt x="3490" y="0"/>
                    <a:pt x="3335" y="318"/>
                    <a:pt x="3480" y="708"/>
                  </a:cubicBezTo>
                  <a:cubicBezTo>
                    <a:pt x="3450" y="660"/>
                    <a:pt x="3399" y="638"/>
                    <a:pt x="3347" y="638"/>
                  </a:cubicBezTo>
                  <a:cubicBezTo>
                    <a:pt x="3261" y="638"/>
                    <a:pt x="3173" y="699"/>
                    <a:pt x="3180" y="800"/>
                  </a:cubicBezTo>
                  <a:cubicBezTo>
                    <a:pt x="3172" y="783"/>
                    <a:pt x="3151" y="772"/>
                    <a:pt x="3141" y="772"/>
                  </a:cubicBezTo>
                  <a:cubicBezTo>
                    <a:pt x="3137" y="772"/>
                    <a:pt x="3134" y="774"/>
                    <a:pt x="3134" y="777"/>
                  </a:cubicBezTo>
                  <a:cubicBezTo>
                    <a:pt x="3121" y="667"/>
                    <a:pt x="3060" y="623"/>
                    <a:pt x="2994" y="623"/>
                  </a:cubicBezTo>
                  <a:cubicBezTo>
                    <a:pt x="2886" y="623"/>
                    <a:pt x="2765" y="742"/>
                    <a:pt x="2823" y="892"/>
                  </a:cubicBezTo>
                  <a:cubicBezTo>
                    <a:pt x="2729" y="842"/>
                    <a:pt x="2639" y="821"/>
                    <a:pt x="2558" y="821"/>
                  </a:cubicBezTo>
                  <a:cubicBezTo>
                    <a:pt x="2189" y="821"/>
                    <a:pt x="1994" y="1251"/>
                    <a:pt x="2368" y="1251"/>
                  </a:cubicBezTo>
                  <a:cubicBezTo>
                    <a:pt x="2417" y="1251"/>
                    <a:pt x="2476" y="1244"/>
                    <a:pt x="2546" y="1227"/>
                  </a:cubicBezTo>
                  <a:cubicBezTo>
                    <a:pt x="2638" y="1412"/>
                    <a:pt x="2672" y="1527"/>
                    <a:pt x="2672" y="1735"/>
                  </a:cubicBezTo>
                  <a:cubicBezTo>
                    <a:pt x="2603" y="1746"/>
                    <a:pt x="2580" y="1758"/>
                    <a:pt x="2546" y="1781"/>
                  </a:cubicBezTo>
                  <a:cubicBezTo>
                    <a:pt x="2466" y="1737"/>
                    <a:pt x="2398" y="1717"/>
                    <a:pt x="2340" y="1717"/>
                  </a:cubicBezTo>
                  <a:cubicBezTo>
                    <a:pt x="1945" y="1717"/>
                    <a:pt x="2018" y="2636"/>
                    <a:pt x="2038" y="2958"/>
                  </a:cubicBezTo>
                  <a:cubicBezTo>
                    <a:pt x="2004" y="2945"/>
                    <a:pt x="1972" y="2939"/>
                    <a:pt x="1942" y="2939"/>
                  </a:cubicBezTo>
                  <a:cubicBezTo>
                    <a:pt x="1868" y="2939"/>
                    <a:pt x="1803" y="2972"/>
                    <a:pt x="1738" y="3005"/>
                  </a:cubicBezTo>
                  <a:cubicBezTo>
                    <a:pt x="1645" y="2866"/>
                    <a:pt x="1526" y="2807"/>
                    <a:pt x="1411" y="2807"/>
                  </a:cubicBezTo>
                  <a:cubicBezTo>
                    <a:pt x="1209" y="2807"/>
                    <a:pt x="1022" y="2990"/>
                    <a:pt x="1022" y="3247"/>
                  </a:cubicBezTo>
                  <a:cubicBezTo>
                    <a:pt x="988" y="3244"/>
                    <a:pt x="951" y="3241"/>
                    <a:pt x="912" y="3241"/>
                  </a:cubicBezTo>
                  <a:cubicBezTo>
                    <a:pt x="818" y="3241"/>
                    <a:pt x="715" y="3256"/>
                    <a:pt x="641" y="3305"/>
                  </a:cubicBezTo>
                  <a:cubicBezTo>
                    <a:pt x="603" y="3300"/>
                    <a:pt x="569" y="3297"/>
                    <a:pt x="538" y="3297"/>
                  </a:cubicBezTo>
                  <a:cubicBezTo>
                    <a:pt x="1" y="3297"/>
                    <a:pt x="484" y="4029"/>
                    <a:pt x="893" y="4029"/>
                  </a:cubicBezTo>
                  <a:cubicBezTo>
                    <a:pt x="991" y="4029"/>
                    <a:pt x="1086" y="3987"/>
                    <a:pt x="1160" y="3882"/>
                  </a:cubicBezTo>
                  <a:cubicBezTo>
                    <a:pt x="1276" y="3836"/>
                    <a:pt x="1345" y="3778"/>
                    <a:pt x="1449" y="3663"/>
                  </a:cubicBezTo>
                  <a:cubicBezTo>
                    <a:pt x="1508" y="3726"/>
                    <a:pt x="1581" y="3754"/>
                    <a:pt x="1653" y="3754"/>
                  </a:cubicBezTo>
                  <a:cubicBezTo>
                    <a:pt x="1764" y="3754"/>
                    <a:pt x="1873" y="3687"/>
                    <a:pt x="1922" y="3582"/>
                  </a:cubicBezTo>
                  <a:cubicBezTo>
                    <a:pt x="2112" y="3810"/>
                    <a:pt x="2258" y="3901"/>
                    <a:pt x="2368" y="3901"/>
                  </a:cubicBezTo>
                  <a:cubicBezTo>
                    <a:pt x="2651" y="3901"/>
                    <a:pt x="2682" y="3288"/>
                    <a:pt x="2557" y="2855"/>
                  </a:cubicBezTo>
                  <a:lnTo>
                    <a:pt x="2557" y="2855"/>
                  </a:lnTo>
                  <a:cubicBezTo>
                    <a:pt x="2586" y="2867"/>
                    <a:pt x="2617" y="2873"/>
                    <a:pt x="2648" y="2873"/>
                  </a:cubicBezTo>
                  <a:cubicBezTo>
                    <a:pt x="2789" y="2873"/>
                    <a:pt x="2932" y="2754"/>
                    <a:pt x="2903" y="2612"/>
                  </a:cubicBezTo>
                  <a:lnTo>
                    <a:pt x="2903" y="2612"/>
                  </a:lnTo>
                  <a:cubicBezTo>
                    <a:pt x="2931" y="2619"/>
                    <a:pt x="2957" y="2622"/>
                    <a:pt x="2979" y="2622"/>
                  </a:cubicBezTo>
                  <a:cubicBezTo>
                    <a:pt x="3190" y="2622"/>
                    <a:pt x="3179" y="2351"/>
                    <a:pt x="3169" y="2174"/>
                  </a:cubicBezTo>
                  <a:lnTo>
                    <a:pt x="3169" y="2174"/>
                  </a:lnTo>
                  <a:cubicBezTo>
                    <a:pt x="3235" y="2230"/>
                    <a:pt x="3295" y="2254"/>
                    <a:pt x="3351" y="2254"/>
                  </a:cubicBezTo>
                  <a:cubicBezTo>
                    <a:pt x="3636" y="2254"/>
                    <a:pt x="3775" y="1611"/>
                    <a:pt x="3688" y="1389"/>
                  </a:cubicBezTo>
                  <a:lnTo>
                    <a:pt x="3688" y="1389"/>
                  </a:lnTo>
                  <a:cubicBezTo>
                    <a:pt x="3726" y="1411"/>
                    <a:pt x="3762" y="1421"/>
                    <a:pt x="3796" y="1421"/>
                  </a:cubicBezTo>
                  <a:cubicBezTo>
                    <a:pt x="3936" y="1421"/>
                    <a:pt x="4028" y="1249"/>
                    <a:pt x="4000" y="1100"/>
                  </a:cubicBezTo>
                  <a:cubicBezTo>
                    <a:pt x="4265" y="950"/>
                    <a:pt x="4000" y="638"/>
                    <a:pt x="3908" y="488"/>
                  </a:cubicBezTo>
                  <a:cubicBezTo>
                    <a:pt x="3875" y="139"/>
                    <a:pt x="3763" y="0"/>
                    <a:pt x="36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2"/>
            <p:cNvSpPr/>
            <p:nvPr/>
          </p:nvSpPr>
          <p:spPr>
            <a:xfrm>
              <a:off x="1026175" y="2582550"/>
              <a:ext cx="37925" cy="81300"/>
            </a:xfrm>
            <a:custGeom>
              <a:avLst/>
              <a:gdLst/>
              <a:ahLst/>
              <a:cxnLst/>
              <a:rect l="l" t="t" r="r" b="b"/>
              <a:pathLst>
                <a:path w="1517" h="3252" extrusionOk="0">
                  <a:moveTo>
                    <a:pt x="549" y="0"/>
                  </a:moveTo>
                  <a:cubicBezTo>
                    <a:pt x="465" y="0"/>
                    <a:pt x="382" y="85"/>
                    <a:pt x="382" y="188"/>
                  </a:cubicBezTo>
                  <a:cubicBezTo>
                    <a:pt x="382" y="604"/>
                    <a:pt x="151" y="1169"/>
                    <a:pt x="486" y="1516"/>
                  </a:cubicBezTo>
                  <a:cubicBezTo>
                    <a:pt x="463" y="1539"/>
                    <a:pt x="440" y="1585"/>
                    <a:pt x="417" y="1620"/>
                  </a:cubicBezTo>
                  <a:cubicBezTo>
                    <a:pt x="1" y="1827"/>
                    <a:pt x="486" y="2612"/>
                    <a:pt x="382" y="3016"/>
                  </a:cubicBezTo>
                  <a:cubicBezTo>
                    <a:pt x="370" y="3174"/>
                    <a:pt x="517" y="3252"/>
                    <a:pt x="667" y="3252"/>
                  </a:cubicBezTo>
                  <a:cubicBezTo>
                    <a:pt x="815" y="3252"/>
                    <a:pt x="965" y="3176"/>
                    <a:pt x="971" y="3028"/>
                  </a:cubicBezTo>
                  <a:cubicBezTo>
                    <a:pt x="916" y="2590"/>
                    <a:pt x="1516" y="737"/>
                    <a:pt x="837" y="737"/>
                  </a:cubicBezTo>
                  <a:cubicBezTo>
                    <a:pt x="801" y="737"/>
                    <a:pt x="761" y="743"/>
                    <a:pt x="717" y="754"/>
                  </a:cubicBezTo>
                  <a:cubicBezTo>
                    <a:pt x="694" y="512"/>
                    <a:pt x="913" y="61"/>
                    <a:pt x="578" y="4"/>
                  </a:cubicBezTo>
                  <a:cubicBezTo>
                    <a:pt x="568" y="1"/>
                    <a:pt x="559" y="0"/>
                    <a:pt x="5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2"/>
            <p:cNvSpPr/>
            <p:nvPr/>
          </p:nvSpPr>
          <p:spPr>
            <a:xfrm>
              <a:off x="868475" y="2359825"/>
              <a:ext cx="153000" cy="207125"/>
            </a:xfrm>
            <a:custGeom>
              <a:avLst/>
              <a:gdLst/>
              <a:ahLst/>
              <a:cxnLst/>
              <a:rect l="l" t="t" r="r" b="b"/>
              <a:pathLst>
                <a:path w="6120" h="8285" extrusionOk="0">
                  <a:moveTo>
                    <a:pt x="2051" y="1"/>
                  </a:moveTo>
                  <a:cubicBezTo>
                    <a:pt x="2043" y="1"/>
                    <a:pt x="2035" y="1"/>
                    <a:pt x="2027" y="2"/>
                  </a:cubicBezTo>
                  <a:cubicBezTo>
                    <a:pt x="1623" y="210"/>
                    <a:pt x="2073" y="867"/>
                    <a:pt x="1981" y="1248"/>
                  </a:cubicBezTo>
                  <a:cubicBezTo>
                    <a:pt x="2050" y="1595"/>
                    <a:pt x="1761" y="2253"/>
                    <a:pt x="2177" y="2380"/>
                  </a:cubicBezTo>
                  <a:cubicBezTo>
                    <a:pt x="2188" y="2645"/>
                    <a:pt x="2142" y="2911"/>
                    <a:pt x="2142" y="3164"/>
                  </a:cubicBezTo>
                  <a:cubicBezTo>
                    <a:pt x="2131" y="2942"/>
                    <a:pt x="2001" y="2837"/>
                    <a:pt x="1886" y="2837"/>
                  </a:cubicBezTo>
                  <a:cubicBezTo>
                    <a:pt x="1756" y="2837"/>
                    <a:pt x="1646" y="2971"/>
                    <a:pt x="1750" y="3222"/>
                  </a:cubicBezTo>
                  <a:cubicBezTo>
                    <a:pt x="1103" y="3418"/>
                    <a:pt x="907" y="3188"/>
                    <a:pt x="907" y="4030"/>
                  </a:cubicBezTo>
                  <a:cubicBezTo>
                    <a:pt x="595" y="4088"/>
                    <a:pt x="503" y="4434"/>
                    <a:pt x="422" y="4769"/>
                  </a:cubicBezTo>
                  <a:cubicBezTo>
                    <a:pt x="88" y="4896"/>
                    <a:pt x="341" y="5254"/>
                    <a:pt x="457" y="5438"/>
                  </a:cubicBezTo>
                  <a:cubicBezTo>
                    <a:pt x="134" y="5877"/>
                    <a:pt x="261" y="6327"/>
                    <a:pt x="53" y="6743"/>
                  </a:cubicBezTo>
                  <a:cubicBezTo>
                    <a:pt x="1" y="6881"/>
                    <a:pt x="118" y="7027"/>
                    <a:pt x="239" y="7027"/>
                  </a:cubicBezTo>
                  <a:cubicBezTo>
                    <a:pt x="278" y="7027"/>
                    <a:pt x="319" y="7011"/>
                    <a:pt x="353" y="6974"/>
                  </a:cubicBezTo>
                  <a:cubicBezTo>
                    <a:pt x="353" y="6985"/>
                    <a:pt x="365" y="6985"/>
                    <a:pt x="365" y="6985"/>
                  </a:cubicBezTo>
                  <a:cubicBezTo>
                    <a:pt x="191" y="7216"/>
                    <a:pt x="538" y="7389"/>
                    <a:pt x="665" y="7539"/>
                  </a:cubicBezTo>
                  <a:cubicBezTo>
                    <a:pt x="812" y="7687"/>
                    <a:pt x="943" y="8162"/>
                    <a:pt x="1201" y="8162"/>
                  </a:cubicBezTo>
                  <a:cubicBezTo>
                    <a:pt x="1245" y="8162"/>
                    <a:pt x="1293" y="8148"/>
                    <a:pt x="1346" y="8116"/>
                  </a:cubicBezTo>
                  <a:cubicBezTo>
                    <a:pt x="1418" y="8162"/>
                    <a:pt x="1477" y="8181"/>
                    <a:pt x="1526" y="8181"/>
                  </a:cubicBezTo>
                  <a:cubicBezTo>
                    <a:pt x="1773" y="8181"/>
                    <a:pt x="1733" y="7672"/>
                    <a:pt x="1588" y="7470"/>
                  </a:cubicBezTo>
                  <a:lnTo>
                    <a:pt x="1588" y="7470"/>
                  </a:lnTo>
                  <a:cubicBezTo>
                    <a:pt x="1807" y="7655"/>
                    <a:pt x="1854" y="7989"/>
                    <a:pt x="2050" y="8232"/>
                  </a:cubicBezTo>
                  <a:cubicBezTo>
                    <a:pt x="2130" y="8268"/>
                    <a:pt x="2194" y="8285"/>
                    <a:pt x="2244" y="8285"/>
                  </a:cubicBezTo>
                  <a:cubicBezTo>
                    <a:pt x="2678" y="8285"/>
                    <a:pt x="2053" y="7054"/>
                    <a:pt x="1651" y="7054"/>
                  </a:cubicBezTo>
                  <a:cubicBezTo>
                    <a:pt x="1572" y="7054"/>
                    <a:pt x="1502" y="7102"/>
                    <a:pt x="1450" y="7216"/>
                  </a:cubicBezTo>
                  <a:cubicBezTo>
                    <a:pt x="1302" y="7050"/>
                    <a:pt x="1140" y="6745"/>
                    <a:pt x="935" y="6745"/>
                  </a:cubicBezTo>
                  <a:cubicBezTo>
                    <a:pt x="882" y="6745"/>
                    <a:pt x="827" y="6765"/>
                    <a:pt x="769" y="6812"/>
                  </a:cubicBezTo>
                  <a:cubicBezTo>
                    <a:pt x="699" y="6743"/>
                    <a:pt x="642" y="6627"/>
                    <a:pt x="526" y="6627"/>
                  </a:cubicBezTo>
                  <a:cubicBezTo>
                    <a:pt x="584" y="6443"/>
                    <a:pt x="584" y="6212"/>
                    <a:pt x="607" y="6004"/>
                  </a:cubicBezTo>
                  <a:cubicBezTo>
                    <a:pt x="660" y="6060"/>
                    <a:pt x="720" y="6084"/>
                    <a:pt x="778" y="6084"/>
                  </a:cubicBezTo>
                  <a:cubicBezTo>
                    <a:pt x="945" y="6084"/>
                    <a:pt x="1091" y="5884"/>
                    <a:pt x="988" y="5704"/>
                  </a:cubicBezTo>
                  <a:cubicBezTo>
                    <a:pt x="1092" y="5450"/>
                    <a:pt x="884" y="5161"/>
                    <a:pt x="930" y="4850"/>
                  </a:cubicBezTo>
                  <a:lnTo>
                    <a:pt x="930" y="4850"/>
                  </a:lnTo>
                  <a:cubicBezTo>
                    <a:pt x="951" y="4860"/>
                    <a:pt x="973" y="4865"/>
                    <a:pt x="995" y="4865"/>
                  </a:cubicBezTo>
                  <a:cubicBezTo>
                    <a:pt x="1092" y="4865"/>
                    <a:pt x="1184" y="4771"/>
                    <a:pt x="1184" y="4677"/>
                  </a:cubicBezTo>
                  <a:cubicBezTo>
                    <a:pt x="1611" y="4550"/>
                    <a:pt x="1450" y="4180"/>
                    <a:pt x="1403" y="3857"/>
                  </a:cubicBezTo>
                  <a:cubicBezTo>
                    <a:pt x="1461" y="3845"/>
                    <a:pt x="1519" y="3834"/>
                    <a:pt x="1600" y="3799"/>
                  </a:cubicBezTo>
                  <a:cubicBezTo>
                    <a:pt x="1776" y="4203"/>
                    <a:pt x="1934" y="4361"/>
                    <a:pt x="2053" y="4361"/>
                  </a:cubicBezTo>
                  <a:cubicBezTo>
                    <a:pt x="2254" y="4361"/>
                    <a:pt x="2342" y="3912"/>
                    <a:pt x="2211" y="3441"/>
                  </a:cubicBezTo>
                  <a:lnTo>
                    <a:pt x="2211" y="3441"/>
                  </a:lnTo>
                  <a:cubicBezTo>
                    <a:pt x="2243" y="3458"/>
                    <a:pt x="2281" y="3479"/>
                    <a:pt x="2321" y="3479"/>
                  </a:cubicBezTo>
                  <a:cubicBezTo>
                    <a:pt x="2338" y="3479"/>
                    <a:pt x="2355" y="3475"/>
                    <a:pt x="2373" y="3465"/>
                  </a:cubicBezTo>
                  <a:cubicBezTo>
                    <a:pt x="2396" y="3568"/>
                    <a:pt x="2442" y="3684"/>
                    <a:pt x="2523" y="3742"/>
                  </a:cubicBezTo>
                  <a:cubicBezTo>
                    <a:pt x="2523" y="3776"/>
                    <a:pt x="2523" y="3788"/>
                    <a:pt x="2535" y="3811"/>
                  </a:cubicBezTo>
                  <a:cubicBezTo>
                    <a:pt x="2396" y="4076"/>
                    <a:pt x="2673" y="4319"/>
                    <a:pt x="2835" y="4526"/>
                  </a:cubicBezTo>
                  <a:cubicBezTo>
                    <a:pt x="2965" y="4705"/>
                    <a:pt x="3135" y="4935"/>
                    <a:pt x="3324" y="4935"/>
                  </a:cubicBezTo>
                  <a:cubicBezTo>
                    <a:pt x="3404" y="4935"/>
                    <a:pt x="3488" y="4895"/>
                    <a:pt x="3573" y="4792"/>
                  </a:cubicBezTo>
                  <a:cubicBezTo>
                    <a:pt x="3692" y="5050"/>
                    <a:pt x="3700" y="5727"/>
                    <a:pt x="4044" y="5727"/>
                  </a:cubicBezTo>
                  <a:cubicBezTo>
                    <a:pt x="4070" y="5727"/>
                    <a:pt x="4098" y="5723"/>
                    <a:pt x="4127" y="5715"/>
                  </a:cubicBezTo>
                  <a:cubicBezTo>
                    <a:pt x="4190" y="5853"/>
                    <a:pt x="4249" y="5900"/>
                    <a:pt x="4305" y="5900"/>
                  </a:cubicBezTo>
                  <a:cubicBezTo>
                    <a:pt x="4425" y="5900"/>
                    <a:pt x="4532" y="5687"/>
                    <a:pt x="4637" y="5687"/>
                  </a:cubicBezTo>
                  <a:cubicBezTo>
                    <a:pt x="4710" y="5687"/>
                    <a:pt x="4781" y="5788"/>
                    <a:pt x="4855" y="6131"/>
                  </a:cubicBezTo>
                  <a:cubicBezTo>
                    <a:pt x="4855" y="6223"/>
                    <a:pt x="4924" y="6293"/>
                    <a:pt x="5016" y="6304"/>
                  </a:cubicBezTo>
                  <a:cubicBezTo>
                    <a:pt x="5085" y="6685"/>
                    <a:pt x="5016" y="7608"/>
                    <a:pt x="5305" y="7689"/>
                  </a:cubicBezTo>
                  <a:cubicBezTo>
                    <a:pt x="5674" y="7597"/>
                    <a:pt x="5443" y="6823"/>
                    <a:pt x="5709" y="6731"/>
                  </a:cubicBezTo>
                  <a:cubicBezTo>
                    <a:pt x="6120" y="6705"/>
                    <a:pt x="5908" y="6361"/>
                    <a:pt x="5656" y="6361"/>
                  </a:cubicBezTo>
                  <a:cubicBezTo>
                    <a:pt x="5575" y="6361"/>
                    <a:pt x="5490" y="6396"/>
                    <a:pt x="5420" y="6489"/>
                  </a:cubicBezTo>
                  <a:cubicBezTo>
                    <a:pt x="5374" y="6142"/>
                    <a:pt x="5328" y="6096"/>
                    <a:pt x="5224" y="6085"/>
                  </a:cubicBezTo>
                  <a:cubicBezTo>
                    <a:pt x="5192" y="5729"/>
                    <a:pt x="4968" y="5293"/>
                    <a:pt x="4601" y="5293"/>
                  </a:cubicBezTo>
                  <a:cubicBezTo>
                    <a:pt x="4574" y="5293"/>
                    <a:pt x="4547" y="5295"/>
                    <a:pt x="4520" y="5300"/>
                  </a:cubicBezTo>
                  <a:cubicBezTo>
                    <a:pt x="4511" y="5126"/>
                    <a:pt x="4414" y="4646"/>
                    <a:pt x="4213" y="4646"/>
                  </a:cubicBezTo>
                  <a:cubicBezTo>
                    <a:pt x="4161" y="4646"/>
                    <a:pt x="4102" y="4679"/>
                    <a:pt x="4035" y="4757"/>
                  </a:cubicBezTo>
                  <a:cubicBezTo>
                    <a:pt x="3971" y="4510"/>
                    <a:pt x="3900" y="3792"/>
                    <a:pt x="3643" y="3792"/>
                  </a:cubicBezTo>
                  <a:cubicBezTo>
                    <a:pt x="3576" y="3792"/>
                    <a:pt x="3496" y="3841"/>
                    <a:pt x="3400" y="3961"/>
                  </a:cubicBezTo>
                  <a:cubicBezTo>
                    <a:pt x="3242" y="3735"/>
                    <a:pt x="3371" y="3233"/>
                    <a:pt x="3031" y="3233"/>
                  </a:cubicBezTo>
                  <a:cubicBezTo>
                    <a:pt x="3024" y="3233"/>
                    <a:pt x="3016" y="3233"/>
                    <a:pt x="3008" y="3234"/>
                  </a:cubicBezTo>
                  <a:cubicBezTo>
                    <a:pt x="3016" y="3042"/>
                    <a:pt x="2922" y="2674"/>
                    <a:pt x="2777" y="2674"/>
                  </a:cubicBezTo>
                  <a:cubicBezTo>
                    <a:pt x="2722" y="2674"/>
                    <a:pt x="2659" y="2727"/>
                    <a:pt x="2592" y="2864"/>
                  </a:cubicBezTo>
                  <a:cubicBezTo>
                    <a:pt x="2569" y="2864"/>
                    <a:pt x="2569" y="2841"/>
                    <a:pt x="2558" y="2841"/>
                  </a:cubicBezTo>
                  <a:cubicBezTo>
                    <a:pt x="2627" y="2033"/>
                    <a:pt x="2304" y="1248"/>
                    <a:pt x="2269" y="417"/>
                  </a:cubicBezTo>
                  <a:cubicBezTo>
                    <a:pt x="2258" y="284"/>
                    <a:pt x="2258" y="1"/>
                    <a:pt x="20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2"/>
            <p:cNvSpPr/>
            <p:nvPr/>
          </p:nvSpPr>
          <p:spPr>
            <a:xfrm>
              <a:off x="948950" y="2511650"/>
              <a:ext cx="39175" cy="38675"/>
            </a:xfrm>
            <a:custGeom>
              <a:avLst/>
              <a:gdLst/>
              <a:ahLst/>
              <a:cxnLst/>
              <a:rect l="l" t="t" r="r" b="b"/>
              <a:pathLst>
                <a:path w="1567" h="1547" extrusionOk="0">
                  <a:moveTo>
                    <a:pt x="1007" y="1"/>
                  </a:moveTo>
                  <a:cubicBezTo>
                    <a:pt x="643" y="1"/>
                    <a:pt x="1" y="755"/>
                    <a:pt x="585" y="843"/>
                  </a:cubicBezTo>
                  <a:cubicBezTo>
                    <a:pt x="493" y="970"/>
                    <a:pt x="412" y="1108"/>
                    <a:pt x="354" y="1247"/>
                  </a:cubicBezTo>
                  <a:cubicBezTo>
                    <a:pt x="285" y="1440"/>
                    <a:pt x="411" y="1547"/>
                    <a:pt x="554" y="1547"/>
                  </a:cubicBezTo>
                  <a:cubicBezTo>
                    <a:pt x="651" y="1547"/>
                    <a:pt x="756" y="1499"/>
                    <a:pt x="816" y="1397"/>
                  </a:cubicBezTo>
                  <a:cubicBezTo>
                    <a:pt x="1070" y="1351"/>
                    <a:pt x="1566" y="762"/>
                    <a:pt x="1197" y="566"/>
                  </a:cubicBezTo>
                  <a:cubicBezTo>
                    <a:pt x="1275" y="148"/>
                    <a:pt x="1168" y="1"/>
                    <a:pt x="10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2"/>
            <p:cNvSpPr/>
            <p:nvPr/>
          </p:nvSpPr>
          <p:spPr>
            <a:xfrm>
              <a:off x="936725" y="2553725"/>
              <a:ext cx="76725" cy="95600"/>
            </a:xfrm>
            <a:custGeom>
              <a:avLst/>
              <a:gdLst/>
              <a:ahLst/>
              <a:cxnLst/>
              <a:rect l="l" t="t" r="r" b="b"/>
              <a:pathLst>
                <a:path w="3069" h="3824" extrusionOk="0">
                  <a:moveTo>
                    <a:pt x="2217" y="2392"/>
                  </a:moveTo>
                  <a:cubicBezTo>
                    <a:pt x="2332" y="2553"/>
                    <a:pt x="2390" y="2738"/>
                    <a:pt x="2355" y="2911"/>
                  </a:cubicBezTo>
                  <a:cubicBezTo>
                    <a:pt x="2275" y="2738"/>
                    <a:pt x="2171" y="2600"/>
                    <a:pt x="2078" y="2449"/>
                  </a:cubicBezTo>
                  <a:cubicBezTo>
                    <a:pt x="2125" y="2438"/>
                    <a:pt x="2171" y="2426"/>
                    <a:pt x="2217" y="2392"/>
                  </a:cubicBezTo>
                  <a:close/>
                  <a:moveTo>
                    <a:pt x="541" y="0"/>
                  </a:moveTo>
                  <a:cubicBezTo>
                    <a:pt x="277" y="0"/>
                    <a:pt x="28" y="20"/>
                    <a:pt x="116" y="152"/>
                  </a:cubicBezTo>
                  <a:cubicBezTo>
                    <a:pt x="1" y="556"/>
                    <a:pt x="716" y="406"/>
                    <a:pt x="774" y="487"/>
                  </a:cubicBezTo>
                  <a:cubicBezTo>
                    <a:pt x="578" y="660"/>
                    <a:pt x="520" y="891"/>
                    <a:pt x="786" y="1041"/>
                  </a:cubicBezTo>
                  <a:cubicBezTo>
                    <a:pt x="683" y="1255"/>
                    <a:pt x="830" y="1426"/>
                    <a:pt x="1007" y="1426"/>
                  </a:cubicBezTo>
                  <a:cubicBezTo>
                    <a:pt x="1088" y="1426"/>
                    <a:pt x="1175" y="1390"/>
                    <a:pt x="1247" y="1307"/>
                  </a:cubicBezTo>
                  <a:cubicBezTo>
                    <a:pt x="1281" y="1420"/>
                    <a:pt x="1376" y="1468"/>
                    <a:pt x="1475" y="1468"/>
                  </a:cubicBezTo>
                  <a:cubicBezTo>
                    <a:pt x="1547" y="1468"/>
                    <a:pt x="1621" y="1443"/>
                    <a:pt x="1674" y="1399"/>
                  </a:cubicBezTo>
                  <a:cubicBezTo>
                    <a:pt x="1721" y="1641"/>
                    <a:pt x="1755" y="1918"/>
                    <a:pt x="1767" y="2103"/>
                  </a:cubicBezTo>
                  <a:cubicBezTo>
                    <a:pt x="1755" y="2101"/>
                    <a:pt x="1743" y="2100"/>
                    <a:pt x="1731" y="2100"/>
                  </a:cubicBezTo>
                  <a:cubicBezTo>
                    <a:pt x="1463" y="2100"/>
                    <a:pt x="1430" y="2603"/>
                    <a:pt x="1651" y="2692"/>
                  </a:cubicBezTo>
                  <a:cubicBezTo>
                    <a:pt x="1850" y="2935"/>
                    <a:pt x="1838" y="3550"/>
                    <a:pt x="2202" y="3550"/>
                  </a:cubicBezTo>
                  <a:cubicBezTo>
                    <a:pt x="2218" y="3550"/>
                    <a:pt x="2234" y="3548"/>
                    <a:pt x="2252" y="3546"/>
                  </a:cubicBezTo>
                  <a:lnTo>
                    <a:pt x="2252" y="3546"/>
                  </a:lnTo>
                  <a:cubicBezTo>
                    <a:pt x="2229" y="3661"/>
                    <a:pt x="2286" y="3788"/>
                    <a:pt x="2413" y="3823"/>
                  </a:cubicBezTo>
                  <a:cubicBezTo>
                    <a:pt x="2421" y="3824"/>
                    <a:pt x="2428" y="3824"/>
                    <a:pt x="2435" y="3824"/>
                  </a:cubicBezTo>
                  <a:cubicBezTo>
                    <a:pt x="3069" y="3824"/>
                    <a:pt x="2772" y="1393"/>
                    <a:pt x="2283" y="1393"/>
                  </a:cubicBezTo>
                  <a:cubicBezTo>
                    <a:pt x="2269" y="1393"/>
                    <a:pt x="2254" y="1395"/>
                    <a:pt x="2240" y="1399"/>
                  </a:cubicBezTo>
                  <a:cubicBezTo>
                    <a:pt x="2218" y="1187"/>
                    <a:pt x="2195" y="670"/>
                    <a:pt x="1868" y="670"/>
                  </a:cubicBezTo>
                  <a:cubicBezTo>
                    <a:pt x="1858" y="670"/>
                    <a:pt x="1847" y="671"/>
                    <a:pt x="1836" y="672"/>
                  </a:cubicBezTo>
                  <a:cubicBezTo>
                    <a:pt x="1867" y="528"/>
                    <a:pt x="1752" y="412"/>
                    <a:pt x="1629" y="412"/>
                  </a:cubicBezTo>
                  <a:cubicBezTo>
                    <a:pt x="1613" y="412"/>
                    <a:pt x="1598" y="414"/>
                    <a:pt x="1582" y="418"/>
                  </a:cubicBezTo>
                  <a:cubicBezTo>
                    <a:pt x="1501" y="37"/>
                    <a:pt x="1663" y="14"/>
                    <a:pt x="947" y="2"/>
                  </a:cubicBezTo>
                  <a:cubicBezTo>
                    <a:pt x="923" y="3"/>
                    <a:pt x="895" y="4"/>
                    <a:pt x="864" y="4"/>
                  </a:cubicBezTo>
                  <a:cubicBezTo>
                    <a:pt x="771" y="4"/>
                    <a:pt x="655" y="0"/>
                    <a:pt x="5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2"/>
            <p:cNvSpPr/>
            <p:nvPr/>
          </p:nvSpPr>
          <p:spPr>
            <a:xfrm>
              <a:off x="945400" y="2731400"/>
              <a:ext cx="45600" cy="79075"/>
            </a:xfrm>
            <a:custGeom>
              <a:avLst/>
              <a:gdLst/>
              <a:ahLst/>
              <a:cxnLst/>
              <a:rect l="l" t="t" r="r" b="b"/>
              <a:pathLst>
                <a:path w="1824" h="3163" extrusionOk="0">
                  <a:moveTo>
                    <a:pt x="412" y="0"/>
                  </a:moveTo>
                  <a:cubicBezTo>
                    <a:pt x="362" y="0"/>
                    <a:pt x="313" y="11"/>
                    <a:pt x="277" y="29"/>
                  </a:cubicBezTo>
                  <a:cubicBezTo>
                    <a:pt x="273" y="28"/>
                    <a:pt x="268" y="28"/>
                    <a:pt x="264" y="28"/>
                  </a:cubicBezTo>
                  <a:cubicBezTo>
                    <a:pt x="131" y="28"/>
                    <a:pt x="25" y="194"/>
                    <a:pt x="81" y="317"/>
                  </a:cubicBezTo>
                  <a:cubicBezTo>
                    <a:pt x="335" y="814"/>
                    <a:pt x="0" y="1472"/>
                    <a:pt x="312" y="1933"/>
                  </a:cubicBezTo>
                  <a:cubicBezTo>
                    <a:pt x="312" y="2060"/>
                    <a:pt x="323" y="2314"/>
                    <a:pt x="323" y="2453"/>
                  </a:cubicBezTo>
                  <a:cubicBezTo>
                    <a:pt x="323" y="2599"/>
                    <a:pt x="445" y="2678"/>
                    <a:pt x="565" y="2678"/>
                  </a:cubicBezTo>
                  <a:cubicBezTo>
                    <a:pt x="663" y="2678"/>
                    <a:pt x="759" y="2625"/>
                    <a:pt x="785" y="2510"/>
                  </a:cubicBezTo>
                  <a:cubicBezTo>
                    <a:pt x="958" y="2614"/>
                    <a:pt x="1085" y="2776"/>
                    <a:pt x="1131" y="2972"/>
                  </a:cubicBezTo>
                  <a:cubicBezTo>
                    <a:pt x="1165" y="3107"/>
                    <a:pt x="1300" y="3163"/>
                    <a:pt x="1433" y="3163"/>
                  </a:cubicBezTo>
                  <a:cubicBezTo>
                    <a:pt x="1572" y="3163"/>
                    <a:pt x="1708" y="3101"/>
                    <a:pt x="1720" y="3007"/>
                  </a:cubicBezTo>
                  <a:cubicBezTo>
                    <a:pt x="1824" y="2741"/>
                    <a:pt x="1524" y="2383"/>
                    <a:pt x="1362" y="2222"/>
                  </a:cubicBezTo>
                  <a:cubicBezTo>
                    <a:pt x="1293" y="1899"/>
                    <a:pt x="1016" y="1668"/>
                    <a:pt x="785" y="1448"/>
                  </a:cubicBezTo>
                  <a:cubicBezTo>
                    <a:pt x="670" y="1218"/>
                    <a:pt x="670" y="883"/>
                    <a:pt x="623" y="629"/>
                  </a:cubicBezTo>
                  <a:cubicBezTo>
                    <a:pt x="681" y="375"/>
                    <a:pt x="623" y="456"/>
                    <a:pt x="635" y="167"/>
                  </a:cubicBezTo>
                  <a:cubicBezTo>
                    <a:pt x="635" y="49"/>
                    <a:pt x="521" y="0"/>
                    <a:pt x="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2"/>
            <p:cNvSpPr/>
            <p:nvPr/>
          </p:nvSpPr>
          <p:spPr>
            <a:xfrm>
              <a:off x="896075" y="2652475"/>
              <a:ext cx="103375" cy="92750"/>
            </a:xfrm>
            <a:custGeom>
              <a:avLst/>
              <a:gdLst/>
              <a:ahLst/>
              <a:cxnLst/>
              <a:rect l="l" t="t" r="r" b="b"/>
              <a:pathLst>
                <a:path w="4135" h="3710" extrusionOk="0">
                  <a:moveTo>
                    <a:pt x="3320" y="1"/>
                  </a:moveTo>
                  <a:cubicBezTo>
                    <a:pt x="3176" y="1"/>
                    <a:pt x="3078" y="236"/>
                    <a:pt x="3150" y="877"/>
                  </a:cubicBezTo>
                  <a:cubicBezTo>
                    <a:pt x="3112" y="859"/>
                    <a:pt x="3079" y="851"/>
                    <a:pt x="3050" y="851"/>
                  </a:cubicBezTo>
                  <a:cubicBezTo>
                    <a:pt x="2911" y="851"/>
                    <a:pt x="2861" y="1032"/>
                    <a:pt x="2804" y="1166"/>
                  </a:cubicBezTo>
                  <a:cubicBezTo>
                    <a:pt x="2735" y="1114"/>
                    <a:pt x="2678" y="1093"/>
                    <a:pt x="2630" y="1093"/>
                  </a:cubicBezTo>
                  <a:cubicBezTo>
                    <a:pt x="2450" y="1093"/>
                    <a:pt x="2390" y="1385"/>
                    <a:pt x="2308" y="1512"/>
                  </a:cubicBezTo>
                  <a:cubicBezTo>
                    <a:pt x="2250" y="1408"/>
                    <a:pt x="2181" y="1270"/>
                    <a:pt x="2123" y="1177"/>
                  </a:cubicBezTo>
                  <a:cubicBezTo>
                    <a:pt x="2080" y="1117"/>
                    <a:pt x="2022" y="1091"/>
                    <a:pt x="1962" y="1091"/>
                  </a:cubicBezTo>
                  <a:cubicBezTo>
                    <a:pt x="1784" y="1091"/>
                    <a:pt x="1592" y="1316"/>
                    <a:pt x="1731" y="1489"/>
                  </a:cubicBezTo>
                  <a:cubicBezTo>
                    <a:pt x="1710" y="1713"/>
                    <a:pt x="1672" y="1973"/>
                    <a:pt x="1695" y="2213"/>
                  </a:cubicBezTo>
                  <a:lnTo>
                    <a:pt x="1695" y="2213"/>
                  </a:lnTo>
                  <a:cubicBezTo>
                    <a:pt x="1654" y="1897"/>
                    <a:pt x="1572" y="1243"/>
                    <a:pt x="1375" y="1243"/>
                  </a:cubicBezTo>
                  <a:cubicBezTo>
                    <a:pt x="1310" y="1243"/>
                    <a:pt x="1234" y="1313"/>
                    <a:pt x="1142" y="1489"/>
                  </a:cubicBezTo>
                  <a:lnTo>
                    <a:pt x="1142" y="1847"/>
                  </a:lnTo>
                  <a:cubicBezTo>
                    <a:pt x="992" y="1916"/>
                    <a:pt x="934" y="2101"/>
                    <a:pt x="900" y="2239"/>
                  </a:cubicBezTo>
                  <a:cubicBezTo>
                    <a:pt x="965" y="1979"/>
                    <a:pt x="795" y="1818"/>
                    <a:pt x="643" y="1818"/>
                  </a:cubicBezTo>
                  <a:cubicBezTo>
                    <a:pt x="525" y="1818"/>
                    <a:pt x="418" y="1914"/>
                    <a:pt x="438" y="2135"/>
                  </a:cubicBezTo>
                  <a:cubicBezTo>
                    <a:pt x="419" y="2131"/>
                    <a:pt x="398" y="2128"/>
                    <a:pt x="376" y="2128"/>
                  </a:cubicBezTo>
                  <a:cubicBezTo>
                    <a:pt x="346" y="2128"/>
                    <a:pt x="315" y="2133"/>
                    <a:pt x="288" y="2147"/>
                  </a:cubicBezTo>
                  <a:cubicBezTo>
                    <a:pt x="270" y="2142"/>
                    <a:pt x="253" y="2140"/>
                    <a:pt x="237" y="2140"/>
                  </a:cubicBezTo>
                  <a:cubicBezTo>
                    <a:pt x="28" y="2140"/>
                    <a:pt x="1" y="2530"/>
                    <a:pt x="172" y="2562"/>
                  </a:cubicBezTo>
                  <a:cubicBezTo>
                    <a:pt x="162" y="2719"/>
                    <a:pt x="180" y="2951"/>
                    <a:pt x="372" y="2951"/>
                  </a:cubicBezTo>
                  <a:cubicBezTo>
                    <a:pt x="392" y="2951"/>
                    <a:pt x="414" y="2949"/>
                    <a:pt x="438" y="2943"/>
                  </a:cubicBezTo>
                  <a:cubicBezTo>
                    <a:pt x="465" y="3083"/>
                    <a:pt x="574" y="3145"/>
                    <a:pt x="682" y="3145"/>
                  </a:cubicBezTo>
                  <a:cubicBezTo>
                    <a:pt x="806" y="3145"/>
                    <a:pt x="929" y="3062"/>
                    <a:pt x="923" y="2920"/>
                  </a:cubicBezTo>
                  <a:lnTo>
                    <a:pt x="923" y="2805"/>
                  </a:lnTo>
                  <a:cubicBezTo>
                    <a:pt x="935" y="2807"/>
                    <a:pt x="947" y="2808"/>
                    <a:pt x="958" y="2808"/>
                  </a:cubicBezTo>
                  <a:cubicBezTo>
                    <a:pt x="1067" y="2808"/>
                    <a:pt x="1148" y="2716"/>
                    <a:pt x="1200" y="2643"/>
                  </a:cubicBezTo>
                  <a:lnTo>
                    <a:pt x="1211" y="2655"/>
                  </a:lnTo>
                  <a:cubicBezTo>
                    <a:pt x="1286" y="2760"/>
                    <a:pt x="1425" y="2865"/>
                    <a:pt x="1551" y="2865"/>
                  </a:cubicBezTo>
                  <a:cubicBezTo>
                    <a:pt x="1619" y="2865"/>
                    <a:pt x="1682" y="2835"/>
                    <a:pt x="1731" y="2759"/>
                  </a:cubicBezTo>
                  <a:cubicBezTo>
                    <a:pt x="1823" y="2858"/>
                    <a:pt x="1906" y="2899"/>
                    <a:pt x="1978" y="2899"/>
                  </a:cubicBezTo>
                  <a:cubicBezTo>
                    <a:pt x="2258" y="2899"/>
                    <a:pt x="2376" y="2277"/>
                    <a:pt x="2239" y="2020"/>
                  </a:cubicBezTo>
                  <a:lnTo>
                    <a:pt x="2239" y="2020"/>
                  </a:lnTo>
                  <a:cubicBezTo>
                    <a:pt x="2253" y="2021"/>
                    <a:pt x="2268" y="2022"/>
                    <a:pt x="2284" y="2022"/>
                  </a:cubicBezTo>
                  <a:cubicBezTo>
                    <a:pt x="2389" y="2022"/>
                    <a:pt x="2506" y="1988"/>
                    <a:pt x="2596" y="1928"/>
                  </a:cubicBezTo>
                  <a:cubicBezTo>
                    <a:pt x="2666" y="2066"/>
                    <a:pt x="2712" y="2251"/>
                    <a:pt x="2873" y="2297"/>
                  </a:cubicBezTo>
                  <a:cubicBezTo>
                    <a:pt x="2839" y="2435"/>
                    <a:pt x="2931" y="2586"/>
                    <a:pt x="2977" y="2713"/>
                  </a:cubicBezTo>
                  <a:cubicBezTo>
                    <a:pt x="2464" y="2756"/>
                    <a:pt x="2829" y="3709"/>
                    <a:pt x="3114" y="3709"/>
                  </a:cubicBezTo>
                  <a:cubicBezTo>
                    <a:pt x="3207" y="3709"/>
                    <a:pt x="3292" y="3607"/>
                    <a:pt x="3335" y="3336"/>
                  </a:cubicBezTo>
                  <a:cubicBezTo>
                    <a:pt x="3357" y="3462"/>
                    <a:pt x="3415" y="3512"/>
                    <a:pt x="3481" y="3512"/>
                  </a:cubicBezTo>
                  <a:cubicBezTo>
                    <a:pt x="3626" y="3512"/>
                    <a:pt x="3810" y="3272"/>
                    <a:pt x="3739" y="3082"/>
                  </a:cubicBezTo>
                  <a:lnTo>
                    <a:pt x="3739" y="3082"/>
                  </a:lnTo>
                  <a:cubicBezTo>
                    <a:pt x="3761" y="3084"/>
                    <a:pt x="3780" y="3085"/>
                    <a:pt x="3798" y="3085"/>
                  </a:cubicBezTo>
                  <a:cubicBezTo>
                    <a:pt x="4134" y="3085"/>
                    <a:pt x="3843" y="2690"/>
                    <a:pt x="3843" y="2482"/>
                  </a:cubicBezTo>
                  <a:cubicBezTo>
                    <a:pt x="3825" y="2346"/>
                    <a:pt x="3745" y="2290"/>
                    <a:pt x="3661" y="2290"/>
                  </a:cubicBezTo>
                  <a:cubicBezTo>
                    <a:pt x="3529" y="2290"/>
                    <a:pt x="3387" y="2426"/>
                    <a:pt x="3451" y="2609"/>
                  </a:cubicBezTo>
                  <a:cubicBezTo>
                    <a:pt x="3439" y="2597"/>
                    <a:pt x="3404" y="2597"/>
                    <a:pt x="3381" y="2586"/>
                  </a:cubicBezTo>
                  <a:cubicBezTo>
                    <a:pt x="3289" y="2435"/>
                    <a:pt x="3324" y="2205"/>
                    <a:pt x="3150" y="2135"/>
                  </a:cubicBezTo>
                  <a:cubicBezTo>
                    <a:pt x="3208" y="1847"/>
                    <a:pt x="3093" y="1558"/>
                    <a:pt x="3220" y="1270"/>
                  </a:cubicBezTo>
                  <a:cubicBezTo>
                    <a:pt x="3274" y="1751"/>
                    <a:pt x="3622" y="2013"/>
                    <a:pt x="3839" y="2013"/>
                  </a:cubicBezTo>
                  <a:cubicBezTo>
                    <a:pt x="4034" y="2013"/>
                    <a:pt x="4125" y="1803"/>
                    <a:pt x="3808" y="1350"/>
                  </a:cubicBezTo>
                  <a:cubicBezTo>
                    <a:pt x="4019" y="817"/>
                    <a:pt x="3589" y="1"/>
                    <a:pt x="3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2"/>
            <p:cNvSpPr/>
            <p:nvPr/>
          </p:nvSpPr>
          <p:spPr>
            <a:xfrm>
              <a:off x="839475" y="2677250"/>
              <a:ext cx="64500" cy="116875"/>
            </a:xfrm>
            <a:custGeom>
              <a:avLst/>
              <a:gdLst/>
              <a:ahLst/>
              <a:cxnLst/>
              <a:rect l="l" t="t" r="r" b="b"/>
              <a:pathLst>
                <a:path w="2580" h="4675" extrusionOk="0">
                  <a:moveTo>
                    <a:pt x="2080" y="0"/>
                  </a:moveTo>
                  <a:cubicBezTo>
                    <a:pt x="1903" y="0"/>
                    <a:pt x="1872" y="271"/>
                    <a:pt x="1894" y="371"/>
                  </a:cubicBezTo>
                  <a:cubicBezTo>
                    <a:pt x="1699" y="298"/>
                    <a:pt x="1553" y="265"/>
                    <a:pt x="1442" y="265"/>
                  </a:cubicBezTo>
                  <a:cubicBezTo>
                    <a:pt x="941" y="265"/>
                    <a:pt x="1174" y="932"/>
                    <a:pt x="1051" y="1537"/>
                  </a:cubicBezTo>
                  <a:cubicBezTo>
                    <a:pt x="624" y="1791"/>
                    <a:pt x="855" y="2472"/>
                    <a:pt x="359" y="2772"/>
                  </a:cubicBezTo>
                  <a:cubicBezTo>
                    <a:pt x="1" y="3153"/>
                    <a:pt x="566" y="4007"/>
                    <a:pt x="162" y="4272"/>
                  </a:cubicBezTo>
                  <a:cubicBezTo>
                    <a:pt x="59" y="4353"/>
                    <a:pt x="24" y="4480"/>
                    <a:pt x="82" y="4584"/>
                  </a:cubicBezTo>
                  <a:cubicBezTo>
                    <a:pt x="165" y="4647"/>
                    <a:pt x="240" y="4674"/>
                    <a:pt x="307" y="4674"/>
                  </a:cubicBezTo>
                  <a:cubicBezTo>
                    <a:pt x="671" y="4674"/>
                    <a:pt x="810" y="3876"/>
                    <a:pt x="751" y="3603"/>
                  </a:cubicBezTo>
                  <a:cubicBezTo>
                    <a:pt x="636" y="3049"/>
                    <a:pt x="1386" y="2703"/>
                    <a:pt x="1178" y="2183"/>
                  </a:cubicBezTo>
                  <a:cubicBezTo>
                    <a:pt x="1605" y="1987"/>
                    <a:pt x="1663" y="1410"/>
                    <a:pt x="1675" y="971"/>
                  </a:cubicBezTo>
                  <a:cubicBezTo>
                    <a:pt x="1742" y="1006"/>
                    <a:pt x="1807" y="1021"/>
                    <a:pt x="1869" y="1021"/>
                  </a:cubicBezTo>
                  <a:cubicBezTo>
                    <a:pt x="2323" y="1021"/>
                    <a:pt x="2579" y="185"/>
                    <a:pt x="2102" y="2"/>
                  </a:cubicBezTo>
                  <a:cubicBezTo>
                    <a:pt x="2094" y="1"/>
                    <a:pt x="2087" y="0"/>
                    <a:pt x="2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2"/>
            <p:cNvSpPr/>
            <p:nvPr/>
          </p:nvSpPr>
          <p:spPr>
            <a:xfrm>
              <a:off x="782350" y="2296625"/>
              <a:ext cx="37525" cy="68425"/>
            </a:xfrm>
            <a:custGeom>
              <a:avLst/>
              <a:gdLst/>
              <a:ahLst/>
              <a:cxnLst/>
              <a:rect l="l" t="t" r="r" b="b"/>
              <a:pathLst>
                <a:path w="1501" h="2737" extrusionOk="0">
                  <a:moveTo>
                    <a:pt x="1273" y="0"/>
                  </a:moveTo>
                  <a:cubicBezTo>
                    <a:pt x="905" y="0"/>
                    <a:pt x="927" y="658"/>
                    <a:pt x="958" y="960"/>
                  </a:cubicBezTo>
                  <a:cubicBezTo>
                    <a:pt x="797" y="995"/>
                    <a:pt x="624" y="1052"/>
                    <a:pt x="497" y="1225"/>
                  </a:cubicBezTo>
                  <a:cubicBezTo>
                    <a:pt x="428" y="1306"/>
                    <a:pt x="428" y="1479"/>
                    <a:pt x="381" y="1595"/>
                  </a:cubicBezTo>
                  <a:cubicBezTo>
                    <a:pt x="0" y="1699"/>
                    <a:pt x="93" y="2207"/>
                    <a:pt x="162" y="2530"/>
                  </a:cubicBezTo>
                  <a:cubicBezTo>
                    <a:pt x="243" y="2678"/>
                    <a:pt x="330" y="2736"/>
                    <a:pt x="412" y="2736"/>
                  </a:cubicBezTo>
                  <a:cubicBezTo>
                    <a:pt x="643" y="2736"/>
                    <a:pt x="833" y="2266"/>
                    <a:pt x="739" y="2010"/>
                  </a:cubicBezTo>
                  <a:cubicBezTo>
                    <a:pt x="832" y="1918"/>
                    <a:pt x="855" y="1768"/>
                    <a:pt x="889" y="1664"/>
                  </a:cubicBezTo>
                  <a:cubicBezTo>
                    <a:pt x="889" y="1295"/>
                    <a:pt x="1374" y="1514"/>
                    <a:pt x="1409" y="1122"/>
                  </a:cubicBezTo>
                  <a:cubicBezTo>
                    <a:pt x="1466" y="821"/>
                    <a:pt x="1259" y="556"/>
                    <a:pt x="1443" y="302"/>
                  </a:cubicBezTo>
                  <a:cubicBezTo>
                    <a:pt x="1501" y="210"/>
                    <a:pt x="1489" y="94"/>
                    <a:pt x="1409" y="25"/>
                  </a:cubicBezTo>
                  <a:cubicBezTo>
                    <a:pt x="1359" y="8"/>
                    <a:pt x="1314" y="0"/>
                    <a:pt x="12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2"/>
            <p:cNvSpPr/>
            <p:nvPr/>
          </p:nvSpPr>
          <p:spPr>
            <a:xfrm>
              <a:off x="781775" y="2395450"/>
              <a:ext cx="57725" cy="164475"/>
            </a:xfrm>
            <a:custGeom>
              <a:avLst/>
              <a:gdLst/>
              <a:ahLst/>
              <a:cxnLst/>
              <a:rect l="l" t="t" r="r" b="b"/>
              <a:pathLst>
                <a:path w="2309" h="6579" extrusionOk="0">
                  <a:moveTo>
                    <a:pt x="1162" y="0"/>
                  </a:moveTo>
                  <a:cubicBezTo>
                    <a:pt x="1014" y="0"/>
                    <a:pt x="869" y="114"/>
                    <a:pt x="855" y="285"/>
                  </a:cubicBezTo>
                  <a:cubicBezTo>
                    <a:pt x="0" y="631"/>
                    <a:pt x="566" y="1774"/>
                    <a:pt x="855" y="2317"/>
                  </a:cubicBezTo>
                  <a:cubicBezTo>
                    <a:pt x="947" y="2594"/>
                    <a:pt x="855" y="3078"/>
                    <a:pt x="1224" y="3182"/>
                  </a:cubicBezTo>
                  <a:cubicBezTo>
                    <a:pt x="1385" y="3563"/>
                    <a:pt x="1385" y="4036"/>
                    <a:pt x="1501" y="4464"/>
                  </a:cubicBezTo>
                  <a:cubicBezTo>
                    <a:pt x="1478" y="4458"/>
                    <a:pt x="1456" y="4455"/>
                    <a:pt x="1436" y="4455"/>
                  </a:cubicBezTo>
                  <a:cubicBezTo>
                    <a:pt x="964" y="4455"/>
                    <a:pt x="1169" y="5934"/>
                    <a:pt x="1501" y="6045"/>
                  </a:cubicBezTo>
                  <a:cubicBezTo>
                    <a:pt x="1406" y="6314"/>
                    <a:pt x="1729" y="6579"/>
                    <a:pt x="1908" y="6579"/>
                  </a:cubicBezTo>
                  <a:cubicBezTo>
                    <a:pt x="2013" y="6579"/>
                    <a:pt x="2069" y="6487"/>
                    <a:pt x="1963" y="6253"/>
                  </a:cubicBezTo>
                  <a:cubicBezTo>
                    <a:pt x="1743" y="6103"/>
                    <a:pt x="2020" y="5664"/>
                    <a:pt x="1801" y="5468"/>
                  </a:cubicBezTo>
                  <a:cubicBezTo>
                    <a:pt x="2309" y="5064"/>
                    <a:pt x="1916" y="4487"/>
                    <a:pt x="2043" y="3979"/>
                  </a:cubicBezTo>
                  <a:cubicBezTo>
                    <a:pt x="2182" y="3182"/>
                    <a:pt x="1616" y="2478"/>
                    <a:pt x="1351" y="1774"/>
                  </a:cubicBezTo>
                  <a:cubicBezTo>
                    <a:pt x="1293" y="1532"/>
                    <a:pt x="1062" y="1359"/>
                    <a:pt x="1166" y="1093"/>
                  </a:cubicBezTo>
                  <a:cubicBezTo>
                    <a:pt x="1178" y="1093"/>
                    <a:pt x="1212" y="1093"/>
                    <a:pt x="1224" y="1105"/>
                  </a:cubicBezTo>
                  <a:cubicBezTo>
                    <a:pt x="1257" y="1204"/>
                    <a:pt x="1343" y="1249"/>
                    <a:pt x="1430" y="1249"/>
                  </a:cubicBezTo>
                  <a:cubicBezTo>
                    <a:pt x="1553" y="1249"/>
                    <a:pt x="1678" y="1157"/>
                    <a:pt x="1651" y="1001"/>
                  </a:cubicBezTo>
                  <a:cubicBezTo>
                    <a:pt x="1928" y="712"/>
                    <a:pt x="1593" y="308"/>
                    <a:pt x="1385" y="112"/>
                  </a:cubicBezTo>
                  <a:cubicBezTo>
                    <a:pt x="1324" y="34"/>
                    <a:pt x="1242" y="0"/>
                    <a:pt x="1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2"/>
            <p:cNvSpPr/>
            <p:nvPr/>
          </p:nvSpPr>
          <p:spPr>
            <a:xfrm>
              <a:off x="813800" y="2559900"/>
              <a:ext cx="28425" cy="56575"/>
            </a:xfrm>
            <a:custGeom>
              <a:avLst/>
              <a:gdLst/>
              <a:ahLst/>
              <a:cxnLst/>
              <a:rect l="l" t="t" r="r" b="b"/>
              <a:pathLst>
                <a:path w="1137" h="2263" extrusionOk="0">
                  <a:moveTo>
                    <a:pt x="311" y="0"/>
                  </a:moveTo>
                  <a:cubicBezTo>
                    <a:pt x="244" y="0"/>
                    <a:pt x="164" y="65"/>
                    <a:pt x="70" y="229"/>
                  </a:cubicBezTo>
                  <a:cubicBezTo>
                    <a:pt x="1" y="840"/>
                    <a:pt x="162" y="1545"/>
                    <a:pt x="462" y="2122"/>
                  </a:cubicBezTo>
                  <a:cubicBezTo>
                    <a:pt x="526" y="2220"/>
                    <a:pt x="618" y="2262"/>
                    <a:pt x="711" y="2262"/>
                  </a:cubicBezTo>
                  <a:cubicBezTo>
                    <a:pt x="923" y="2262"/>
                    <a:pt x="1137" y="2047"/>
                    <a:pt x="1016" y="1798"/>
                  </a:cubicBezTo>
                  <a:cubicBezTo>
                    <a:pt x="809" y="1545"/>
                    <a:pt x="959" y="1094"/>
                    <a:pt x="682" y="887"/>
                  </a:cubicBezTo>
                  <a:cubicBezTo>
                    <a:pt x="620" y="650"/>
                    <a:pt x="526" y="0"/>
                    <a:pt x="3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2"/>
            <p:cNvSpPr/>
            <p:nvPr/>
          </p:nvSpPr>
          <p:spPr>
            <a:xfrm>
              <a:off x="705025" y="2164800"/>
              <a:ext cx="50800" cy="94750"/>
            </a:xfrm>
            <a:custGeom>
              <a:avLst/>
              <a:gdLst/>
              <a:ahLst/>
              <a:cxnLst/>
              <a:rect l="l" t="t" r="r" b="b"/>
              <a:pathLst>
                <a:path w="2032" h="3790" extrusionOk="0">
                  <a:moveTo>
                    <a:pt x="751" y="1"/>
                  </a:moveTo>
                  <a:cubicBezTo>
                    <a:pt x="634" y="1"/>
                    <a:pt x="574" y="105"/>
                    <a:pt x="658" y="392"/>
                  </a:cubicBezTo>
                  <a:cubicBezTo>
                    <a:pt x="958" y="727"/>
                    <a:pt x="1154" y="900"/>
                    <a:pt x="1108" y="1281"/>
                  </a:cubicBezTo>
                  <a:cubicBezTo>
                    <a:pt x="1062" y="1098"/>
                    <a:pt x="944" y="1022"/>
                    <a:pt x="837" y="1022"/>
                  </a:cubicBezTo>
                  <a:cubicBezTo>
                    <a:pt x="673" y="1022"/>
                    <a:pt x="534" y="1199"/>
                    <a:pt x="716" y="1443"/>
                  </a:cubicBezTo>
                  <a:cubicBezTo>
                    <a:pt x="577" y="1535"/>
                    <a:pt x="554" y="1766"/>
                    <a:pt x="716" y="1835"/>
                  </a:cubicBezTo>
                  <a:cubicBezTo>
                    <a:pt x="831" y="1962"/>
                    <a:pt x="866" y="2251"/>
                    <a:pt x="1004" y="2378"/>
                  </a:cubicBezTo>
                  <a:lnTo>
                    <a:pt x="1004" y="2597"/>
                  </a:lnTo>
                  <a:lnTo>
                    <a:pt x="993" y="2609"/>
                  </a:lnTo>
                  <a:cubicBezTo>
                    <a:pt x="889" y="2470"/>
                    <a:pt x="785" y="2309"/>
                    <a:pt x="635" y="2239"/>
                  </a:cubicBezTo>
                  <a:cubicBezTo>
                    <a:pt x="572" y="2143"/>
                    <a:pt x="495" y="2104"/>
                    <a:pt x="422" y="2104"/>
                  </a:cubicBezTo>
                  <a:cubicBezTo>
                    <a:pt x="240" y="2104"/>
                    <a:pt x="83" y="2345"/>
                    <a:pt x="231" y="2551"/>
                  </a:cubicBezTo>
                  <a:cubicBezTo>
                    <a:pt x="69" y="2586"/>
                    <a:pt x="0" y="2805"/>
                    <a:pt x="104" y="2897"/>
                  </a:cubicBezTo>
                  <a:cubicBezTo>
                    <a:pt x="277" y="3093"/>
                    <a:pt x="369" y="3359"/>
                    <a:pt x="612" y="3509"/>
                  </a:cubicBezTo>
                  <a:cubicBezTo>
                    <a:pt x="606" y="3687"/>
                    <a:pt x="737" y="3790"/>
                    <a:pt x="852" y="3790"/>
                  </a:cubicBezTo>
                  <a:cubicBezTo>
                    <a:pt x="953" y="3790"/>
                    <a:pt x="1043" y="3710"/>
                    <a:pt x="1016" y="3532"/>
                  </a:cubicBezTo>
                  <a:cubicBezTo>
                    <a:pt x="1177" y="3520"/>
                    <a:pt x="1189" y="3347"/>
                    <a:pt x="1224" y="3220"/>
                  </a:cubicBezTo>
                  <a:cubicBezTo>
                    <a:pt x="1239" y="3227"/>
                    <a:pt x="1255" y="3230"/>
                    <a:pt x="1271" y="3230"/>
                  </a:cubicBezTo>
                  <a:cubicBezTo>
                    <a:pt x="1368" y="3230"/>
                    <a:pt x="1454" y="3115"/>
                    <a:pt x="1454" y="3036"/>
                  </a:cubicBezTo>
                  <a:cubicBezTo>
                    <a:pt x="1524" y="2932"/>
                    <a:pt x="1501" y="2793"/>
                    <a:pt x="1501" y="2689"/>
                  </a:cubicBezTo>
                  <a:cubicBezTo>
                    <a:pt x="1685" y="2574"/>
                    <a:pt x="1651" y="2320"/>
                    <a:pt x="1628" y="2147"/>
                  </a:cubicBezTo>
                  <a:cubicBezTo>
                    <a:pt x="1962" y="1939"/>
                    <a:pt x="2032" y="1385"/>
                    <a:pt x="1812" y="1039"/>
                  </a:cubicBezTo>
                  <a:cubicBezTo>
                    <a:pt x="1910" y="893"/>
                    <a:pt x="1711" y="484"/>
                    <a:pt x="1522" y="484"/>
                  </a:cubicBezTo>
                  <a:cubicBezTo>
                    <a:pt x="1487" y="484"/>
                    <a:pt x="1452" y="498"/>
                    <a:pt x="1420" y="531"/>
                  </a:cubicBezTo>
                  <a:cubicBezTo>
                    <a:pt x="1339" y="325"/>
                    <a:pt x="956" y="1"/>
                    <a:pt x="7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2"/>
            <p:cNvSpPr/>
            <p:nvPr/>
          </p:nvSpPr>
          <p:spPr>
            <a:xfrm>
              <a:off x="767475" y="2242500"/>
              <a:ext cx="56125" cy="36875"/>
            </a:xfrm>
            <a:custGeom>
              <a:avLst/>
              <a:gdLst/>
              <a:ahLst/>
              <a:cxnLst/>
              <a:rect l="l" t="t" r="r" b="b"/>
              <a:pathLst>
                <a:path w="2245" h="1475" extrusionOk="0">
                  <a:moveTo>
                    <a:pt x="387" y="0"/>
                  </a:moveTo>
                  <a:cubicBezTo>
                    <a:pt x="0" y="0"/>
                    <a:pt x="413" y="1474"/>
                    <a:pt x="749" y="1474"/>
                  </a:cubicBezTo>
                  <a:cubicBezTo>
                    <a:pt x="840" y="1474"/>
                    <a:pt x="925" y="1367"/>
                    <a:pt x="988" y="1094"/>
                  </a:cubicBezTo>
                  <a:cubicBezTo>
                    <a:pt x="1034" y="1094"/>
                    <a:pt x="1057" y="1094"/>
                    <a:pt x="1092" y="1082"/>
                  </a:cubicBezTo>
                  <a:cubicBezTo>
                    <a:pt x="1146" y="1328"/>
                    <a:pt x="1473" y="1450"/>
                    <a:pt x="1736" y="1450"/>
                  </a:cubicBezTo>
                  <a:cubicBezTo>
                    <a:pt x="2029" y="1450"/>
                    <a:pt x="2245" y="1299"/>
                    <a:pt x="1923" y="1001"/>
                  </a:cubicBezTo>
                  <a:cubicBezTo>
                    <a:pt x="1518" y="932"/>
                    <a:pt x="1341" y="77"/>
                    <a:pt x="916" y="77"/>
                  </a:cubicBezTo>
                  <a:cubicBezTo>
                    <a:pt x="844" y="77"/>
                    <a:pt x="765" y="102"/>
                    <a:pt x="676" y="159"/>
                  </a:cubicBezTo>
                  <a:cubicBezTo>
                    <a:pt x="551" y="47"/>
                    <a:pt x="456" y="0"/>
                    <a:pt x="3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2"/>
            <p:cNvSpPr/>
            <p:nvPr/>
          </p:nvSpPr>
          <p:spPr>
            <a:xfrm>
              <a:off x="720600" y="2607000"/>
              <a:ext cx="29450" cy="56325"/>
            </a:xfrm>
            <a:custGeom>
              <a:avLst/>
              <a:gdLst/>
              <a:ahLst/>
              <a:cxnLst/>
              <a:rect l="l" t="t" r="r" b="b"/>
              <a:pathLst>
                <a:path w="1178" h="2253" extrusionOk="0">
                  <a:moveTo>
                    <a:pt x="258" y="0"/>
                  </a:moveTo>
                  <a:cubicBezTo>
                    <a:pt x="179" y="0"/>
                    <a:pt x="92" y="37"/>
                    <a:pt x="0" y="122"/>
                  </a:cubicBezTo>
                  <a:cubicBezTo>
                    <a:pt x="23" y="469"/>
                    <a:pt x="370" y="699"/>
                    <a:pt x="289" y="1126"/>
                  </a:cubicBezTo>
                  <a:cubicBezTo>
                    <a:pt x="335" y="1389"/>
                    <a:pt x="267" y="1969"/>
                    <a:pt x="647" y="1969"/>
                  </a:cubicBezTo>
                  <a:cubicBezTo>
                    <a:pt x="651" y="1969"/>
                    <a:pt x="654" y="1969"/>
                    <a:pt x="658" y="1969"/>
                  </a:cubicBezTo>
                  <a:cubicBezTo>
                    <a:pt x="672" y="2133"/>
                    <a:pt x="810" y="2253"/>
                    <a:pt x="935" y="2253"/>
                  </a:cubicBezTo>
                  <a:cubicBezTo>
                    <a:pt x="1012" y="2253"/>
                    <a:pt x="1085" y="2207"/>
                    <a:pt x="1120" y="2096"/>
                  </a:cubicBezTo>
                  <a:cubicBezTo>
                    <a:pt x="1178" y="1704"/>
                    <a:pt x="970" y="1311"/>
                    <a:pt x="774" y="1011"/>
                  </a:cubicBezTo>
                  <a:cubicBezTo>
                    <a:pt x="811" y="665"/>
                    <a:pt x="598" y="0"/>
                    <a:pt x="2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2"/>
            <p:cNvSpPr/>
            <p:nvPr/>
          </p:nvSpPr>
          <p:spPr>
            <a:xfrm>
              <a:off x="736525" y="2702125"/>
              <a:ext cx="27950" cy="81300"/>
            </a:xfrm>
            <a:custGeom>
              <a:avLst/>
              <a:gdLst/>
              <a:ahLst/>
              <a:cxnLst/>
              <a:rect l="l" t="t" r="r" b="b"/>
              <a:pathLst>
                <a:path w="1118" h="3252" extrusionOk="0">
                  <a:moveTo>
                    <a:pt x="294" y="1"/>
                  </a:moveTo>
                  <a:cubicBezTo>
                    <a:pt x="145" y="1"/>
                    <a:pt x="0" y="170"/>
                    <a:pt x="33" y="357"/>
                  </a:cubicBezTo>
                  <a:cubicBezTo>
                    <a:pt x="21" y="553"/>
                    <a:pt x="391" y="773"/>
                    <a:pt x="529" y="900"/>
                  </a:cubicBezTo>
                  <a:cubicBezTo>
                    <a:pt x="509" y="1080"/>
                    <a:pt x="73" y="3252"/>
                    <a:pt x="505" y="3252"/>
                  </a:cubicBezTo>
                  <a:cubicBezTo>
                    <a:pt x="572" y="3252"/>
                    <a:pt x="659" y="3200"/>
                    <a:pt x="772" y="3081"/>
                  </a:cubicBezTo>
                  <a:cubicBezTo>
                    <a:pt x="772" y="2354"/>
                    <a:pt x="1072" y="1604"/>
                    <a:pt x="1083" y="946"/>
                  </a:cubicBezTo>
                  <a:cubicBezTo>
                    <a:pt x="1118" y="819"/>
                    <a:pt x="1118" y="669"/>
                    <a:pt x="991" y="588"/>
                  </a:cubicBezTo>
                  <a:cubicBezTo>
                    <a:pt x="679" y="473"/>
                    <a:pt x="714" y="196"/>
                    <a:pt x="471" y="103"/>
                  </a:cubicBezTo>
                  <a:cubicBezTo>
                    <a:pt x="420" y="31"/>
                    <a:pt x="356" y="1"/>
                    <a:pt x="2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2"/>
            <p:cNvSpPr/>
            <p:nvPr/>
          </p:nvSpPr>
          <p:spPr>
            <a:xfrm>
              <a:off x="759175" y="2773750"/>
              <a:ext cx="32800" cy="70125"/>
            </a:xfrm>
            <a:custGeom>
              <a:avLst/>
              <a:gdLst/>
              <a:ahLst/>
              <a:cxnLst/>
              <a:rect l="l" t="t" r="r" b="b"/>
              <a:pathLst>
                <a:path w="1312" h="2805" extrusionOk="0">
                  <a:moveTo>
                    <a:pt x="195" y="1"/>
                  </a:moveTo>
                  <a:cubicBezTo>
                    <a:pt x="86" y="1"/>
                    <a:pt x="0" y="85"/>
                    <a:pt x="50" y="274"/>
                  </a:cubicBezTo>
                  <a:cubicBezTo>
                    <a:pt x="91" y="427"/>
                    <a:pt x="250" y="654"/>
                    <a:pt x="389" y="654"/>
                  </a:cubicBezTo>
                  <a:cubicBezTo>
                    <a:pt x="449" y="654"/>
                    <a:pt x="505" y="612"/>
                    <a:pt x="547" y="505"/>
                  </a:cubicBezTo>
                  <a:cubicBezTo>
                    <a:pt x="639" y="643"/>
                    <a:pt x="547" y="897"/>
                    <a:pt x="674" y="1036"/>
                  </a:cubicBezTo>
                  <a:cubicBezTo>
                    <a:pt x="674" y="1128"/>
                    <a:pt x="639" y="1324"/>
                    <a:pt x="639" y="1336"/>
                  </a:cubicBezTo>
                  <a:lnTo>
                    <a:pt x="639" y="1451"/>
                  </a:lnTo>
                  <a:cubicBezTo>
                    <a:pt x="385" y="1705"/>
                    <a:pt x="547" y="2178"/>
                    <a:pt x="512" y="2548"/>
                  </a:cubicBezTo>
                  <a:cubicBezTo>
                    <a:pt x="594" y="2732"/>
                    <a:pt x="682" y="2804"/>
                    <a:pt x="763" y="2804"/>
                  </a:cubicBezTo>
                  <a:cubicBezTo>
                    <a:pt x="978" y="2804"/>
                    <a:pt x="1150" y="2298"/>
                    <a:pt x="1066" y="2005"/>
                  </a:cubicBezTo>
                  <a:cubicBezTo>
                    <a:pt x="1312" y="1860"/>
                    <a:pt x="1298" y="396"/>
                    <a:pt x="931" y="396"/>
                  </a:cubicBezTo>
                  <a:cubicBezTo>
                    <a:pt x="918" y="396"/>
                    <a:pt x="906" y="398"/>
                    <a:pt x="893" y="401"/>
                  </a:cubicBezTo>
                  <a:cubicBezTo>
                    <a:pt x="862" y="279"/>
                    <a:pt x="737" y="158"/>
                    <a:pt x="629" y="158"/>
                  </a:cubicBezTo>
                  <a:cubicBezTo>
                    <a:pt x="572" y="158"/>
                    <a:pt x="520" y="191"/>
                    <a:pt x="489" y="274"/>
                  </a:cubicBezTo>
                  <a:cubicBezTo>
                    <a:pt x="459" y="100"/>
                    <a:pt x="313" y="1"/>
                    <a:pt x="1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2"/>
            <p:cNvSpPr/>
            <p:nvPr/>
          </p:nvSpPr>
          <p:spPr>
            <a:xfrm>
              <a:off x="745400" y="2851425"/>
              <a:ext cx="22950" cy="20025"/>
            </a:xfrm>
            <a:custGeom>
              <a:avLst/>
              <a:gdLst/>
              <a:ahLst/>
              <a:cxnLst/>
              <a:rect l="l" t="t" r="r" b="b"/>
              <a:pathLst>
                <a:path w="918" h="801" extrusionOk="0">
                  <a:moveTo>
                    <a:pt x="485" y="1"/>
                  </a:moveTo>
                  <a:cubicBezTo>
                    <a:pt x="464" y="1"/>
                    <a:pt x="441" y="3"/>
                    <a:pt x="417" y="6"/>
                  </a:cubicBezTo>
                  <a:cubicBezTo>
                    <a:pt x="347" y="41"/>
                    <a:pt x="313" y="99"/>
                    <a:pt x="301" y="168"/>
                  </a:cubicBezTo>
                  <a:cubicBezTo>
                    <a:pt x="324" y="410"/>
                    <a:pt x="1" y="422"/>
                    <a:pt x="24" y="641"/>
                  </a:cubicBezTo>
                  <a:cubicBezTo>
                    <a:pt x="86" y="755"/>
                    <a:pt x="162" y="801"/>
                    <a:pt x="239" y="801"/>
                  </a:cubicBezTo>
                  <a:cubicBezTo>
                    <a:pt x="562" y="801"/>
                    <a:pt x="918" y="1"/>
                    <a:pt x="4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2"/>
            <p:cNvSpPr/>
            <p:nvPr/>
          </p:nvSpPr>
          <p:spPr>
            <a:xfrm>
              <a:off x="877400" y="2896000"/>
              <a:ext cx="42050" cy="114400"/>
            </a:xfrm>
            <a:custGeom>
              <a:avLst/>
              <a:gdLst/>
              <a:ahLst/>
              <a:cxnLst/>
              <a:rect l="l" t="t" r="r" b="b"/>
              <a:pathLst>
                <a:path w="1682" h="4576" extrusionOk="0">
                  <a:moveTo>
                    <a:pt x="989" y="1"/>
                  </a:moveTo>
                  <a:lnTo>
                    <a:pt x="989" y="1"/>
                  </a:lnTo>
                  <a:cubicBezTo>
                    <a:pt x="285" y="474"/>
                    <a:pt x="1093" y="1905"/>
                    <a:pt x="746" y="2633"/>
                  </a:cubicBezTo>
                  <a:cubicBezTo>
                    <a:pt x="608" y="2713"/>
                    <a:pt x="550" y="2771"/>
                    <a:pt x="550" y="2979"/>
                  </a:cubicBezTo>
                  <a:cubicBezTo>
                    <a:pt x="423" y="2858"/>
                    <a:pt x="286" y="2773"/>
                    <a:pt x="184" y="2773"/>
                  </a:cubicBezTo>
                  <a:cubicBezTo>
                    <a:pt x="71" y="2773"/>
                    <a:pt x="0" y="2875"/>
                    <a:pt x="31" y="3141"/>
                  </a:cubicBezTo>
                  <a:cubicBezTo>
                    <a:pt x="31" y="3278"/>
                    <a:pt x="166" y="3311"/>
                    <a:pt x="302" y="3311"/>
                  </a:cubicBezTo>
                  <a:cubicBezTo>
                    <a:pt x="383" y="3311"/>
                    <a:pt x="464" y="3299"/>
                    <a:pt x="515" y="3291"/>
                  </a:cubicBezTo>
                  <a:lnTo>
                    <a:pt x="515" y="3291"/>
                  </a:lnTo>
                  <a:cubicBezTo>
                    <a:pt x="504" y="3348"/>
                    <a:pt x="469" y="3418"/>
                    <a:pt x="446" y="3475"/>
                  </a:cubicBezTo>
                  <a:cubicBezTo>
                    <a:pt x="441" y="3475"/>
                    <a:pt x="435" y="3475"/>
                    <a:pt x="430" y="3475"/>
                  </a:cubicBezTo>
                  <a:cubicBezTo>
                    <a:pt x="272" y="3475"/>
                    <a:pt x="262" y="3641"/>
                    <a:pt x="273" y="3764"/>
                  </a:cubicBezTo>
                  <a:cubicBezTo>
                    <a:pt x="273" y="3879"/>
                    <a:pt x="169" y="4041"/>
                    <a:pt x="342" y="4110"/>
                  </a:cubicBezTo>
                  <a:cubicBezTo>
                    <a:pt x="342" y="4396"/>
                    <a:pt x="525" y="4575"/>
                    <a:pt x="705" y="4575"/>
                  </a:cubicBezTo>
                  <a:cubicBezTo>
                    <a:pt x="845" y="4575"/>
                    <a:pt x="984" y="4467"/>
                    <a:pt x="1035" y="4214"/>
                  </a:cubicBezTo>
                  <a:cubicBezTo>
                    <a:pt x="1046" y="3949"/>
                    <a:pt x="1093" y="3695"/>
                    <a:pt x="1127" y="3429"/>
                  </a:cubicBezTo>
                  <a:cubicBezTo>
                    <a:pt x="1543" y="2817"/>
                    <a:pt x="1681" y="1721"/>
                    <a:pt x="1312" y="1097"/>
                  </a:cubicBezTo>
                  <a:cubicBezTo>
                    <a:pt x="1196" y="786"/>
                    <a:pt x="1427" y="59"/>
                    <a:pt x="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2"/>
            <p:cNvSpPr/>
            <p:nvPr/>
          </p:nvSpPr>
          <p:spPr>
            <a:xfrm>
              <a:off x="914850" y="2856325"/>
              <a:ext cx="38650" cy="45900"/>
            </a:xfrm>
            <a:custGeom>
              <a:avLst/>
              <a:gdLst/>
              <a:ahLst/>
              <a:cxnLst/>
              <a:rect l="l" t="t" r="r" b="b"/>
              <a:pathLst>
                <a:path w="1546" h="1836" extrusionOk="0">
                  <a:moveTo>
                    <a:pt x="891" y="0"/>
                  </a:moveTo>
                  <a:cubicBezTo>
                    <a:pt x="780" y="0"/>
                    <a:pt x="665" y="78"/>
                    <a:pt x="576" y="272"/>
                  </a:cubicBezTo>
                  <a:cubicBezTo>
                    <a:pt x="526" y="189"/>
                    <a:pt x="451" y="154"/>
                    <a:pt x="376" y="154"/>
                  </a:cubicBezTo>
                  <a:cubicBezTo>
                    <a:pt x="191" y="154"/>
                    <a:pt x="1" y="360"/>
                    <a:pt x="149" y="549"/>
                  </a:cubicBezTo>
                  <a:cubicBezTo>
                    <a:pt x="218" y="653"/>
                    <a:pt x="206" y="803"/>
                    <a:pt x="172" y="976"/>
                  </a:cubicBezTo>
                  <a:cubicBezTo>
                    <a:pt x="126" y="1253"/>
                    <a:pt x="91" y="1646"/>
                    <a:pt x="529" y="1819"/>
                  </a:cubicBezTo>
                  <a:cubicBezTo>
                    <a:pt x="563" y="1830"/>
                    <a:pt x="596" y="1835"/>
                    <a:pt x="629" y="1835"/>
                  </a:cubicBezTo>
                  <a:cubicBezTo>
                    <a:pt x="698" y="1835"/>
                    <a:pt x="763" y="1812"/>
                    <a:pt x="818" y="1773"/>
                  </a:cubicBezTo>
                  <a:cubicBezTo>
                    <a:pt x="852" y="1787"/>
                    <a:pt x="886" y="1794"/>
                    <a:pt x="918" y="1794"/>
                  </a:cubicBezTo>
                  <a:cubicBezTo>
                    <a:pt x="1092" y="1794"/>
                    <a:pt x="1229" y="1603"/>
                    <a:pt x="1268" y="1438"/>
                  </a:cubicBezTo>
                  <a:cubicBezTo>
                    <a:pt x="1488" y="1322"/>
                    <a:pt x="1545" y="734"/>
                    <a:pt x="1268" y="618"/>
                  </a:cubicBezTo>
                  <a:cubicBezTo>
                    <a:pt x="1314" y="304"/>
                    <a:pt x="1111" y="0"/>
                    <a:pt x="8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2"/>
            <p:cNvSpPr/>
            <p:nvPr/>
          </p:nvSpPr>
          <p:spPr>
            <a:xfrm>
              <a:off x="971700" y="2934575"/>
              <a:ext cx="48800" cy="91500"/>
            </a:xfrm>
            <a:custGeom>
              <a:avLst/>
              <a:gdLst/>
              <a:ahLst/>
              <a:cxnLst/>
              <a:rect l="l" t="t" r="r" b="b"/>
              <a:pathLst>
                <a:path w="1952" h="3660" extrusionOk="0">
                  <a:moveTo>
                    <a:pt x="1664" y="0"/>
                  </a:moveTo>
                  <a:cubicBezTo>
                    <a:pt x="1444" y="0"/>
                    <a:pt x="1099" y="368"/>
                    <a:pt x="1130" y="674"/>
                  </a:cubicBezTo>
                  <a:cubicBezTo>
                    <a:pt x="899" y="732"/>
                    <a:pt x="703" y="893"/>
                    <a:pt x="472" y="905"/>
                  </a:cubicBezTo>
                  <a:cubicBezTo>
                    <a:pt x="310" y="928"/>
                    <a:pt x="241" y="1124"/>
                    <a:pt x="356" y="1240"/>
                  </a:cubicBezTo>
                  <a:cubicBezTo>
                    <a:pt x="409" y="1278"/>
                    <a:pt x="467" y="1293"/>
                    <a:pt x="526" y="1293"/>
                  </a:cubicBezTo>
                  <a:cubicBezTo>
                    <a:pt x="701" y="1293"/>
                    <a:pt x="894" y="1164"/>
                    <a:pt x="1049" y="1113"/>
                  </a:cubicBezTo>
                  <a:lnTo>
                    <a:pt x="1049" y="1113"/>
                  </a:lnTo>
                  <a:lnTo>
                    <a:pt x="1014" y="1228"/>
                  </a:lnTo>
                  <a:cubicBezTo>
                    <a:pt x="980" y="1220"/>
                    <a:pt x="946" y="1215"/>
                    <a:pt x="912" y="1215"/>
                  </a:cubicBezTo>
                  <a:cubicBezTo>
                    <a:pt x="367" y="1215"/>
                    <a:pt x="0" y="2328"/>
                    <a:pt x="218" y="3144"/>
                  </a:cubicBezTo>
                  <a:cubicBezTo>
                    <a:pt x="56" y="3388"/>
                    <a:pt x="287" y="3659"/>
                    <a:pt x="510" y="3659"/>
                  </a:cubicBezTo>
                  <a:cubicBezTo>
                    <a:pt x="605" y="3659"/>
                    <a:pt x="698" y="3611"/>
                    <a:pt x="760" y="3491"/>
                  </a:cubicBezTo>
                  <a:cubicBezTo>
                    <a:pt x="991" y="3017"/>
                    <a:pt x="1349" y="2752"/>
                    <a:pt x="1464" y="2163"/>
                  </a:cubicBezTo>
                  <a:cubicBezTo>
                    <a:pt x="1521" y="2229"/>
                    <a:pt x="1574" y="2257"/>
                    <a:pt x="1622" y="2257"/>
                  </a:cubicBezTo>
                  <a:cubicBezTo>
                    <a:pt x="1857" y="2257"/>
                    <a:pt x="1952" y="1584"/>
                    <a:pt x="1626" y="1584"/>
                  </a:cubicBezTo>
                  <a:cubicBezTo>
                    <a:pt x="1615" y="1584"/>
                    <a:pt x="1603" y="1584"/>
                    <a:pt x="1591" y="1586"/>
                  </a:cubicBezTo>
                  <a:cubicBezTo>
                    <a:pt x="1684" y="1459"/>
                    <a:pt x="1695" y="1263"/>
                    <a:pt x="1580" y="1147"/>
                  </a:cubicBezTo>
                  <a:cubicBezTo>
                    <a:pt x="1591" y="859"/>
                    <a:pt x="1718" y="616"/>
                    <a:pt x="1834" y="339"/>
                  </a:cubicBezTo>
                  <a:cubicBezTo>
                    <a:pt x="1853" y="95"/>
                    <a:pt x="1775" y="0"/>
                    <a:pt x="16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2"/>
            <p:cNvSpPr/>
            <p:nvPr/>
          </p:nvSpPr>
          <p:spPr>
            <a:xfrm>
              <a:off x="994450" y="2993400"/>
              <a:ext cx="23125" cy="29600"/>
            </a:xfrm>
            <a:custGeom>
              <a:avLst/>
              <a:gdLst/>
              <a:ahLst/>
              <a:cxnLst/>
              <a:rect l="l" t="t" r="r" b="b"/>
              <a:pathLst>
                <a:path w="925" h="1184" extrusionOk="0">
                  <a:moveTo>
                    <a:pt x="699" y="1"/>
                  </a:moveTo>
                  <a:cubicBezTo>
                    <a:pt x="644" y="1"/>
                    <a:pt x="588" y="27"/>
                    <a:pt x="554" y="87"/>
                  </a:cubicBezTo>
                  <a:cubicBezTo>
                    <a:pt x="462" y="330"/>
                    <a:pt x="0" y="1022"/>
                    <a:pt x="427" y="1184"/>
                  </a:cubicBezTo>
                  <a:cubicBezTo>
                    <a:pt x="727" y="1057"/>
                    <a:pt x="612" y="503"/>
                    <a:pt x="854" y="249"/>
                  </a:cubicBezTo>
                  <a:cubicBezTo>
                    <a:pt x="924" y="109"/>
                    <a:pt x="812" y="1"/>
                    <a:pt x="6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2"/>
            <p:cNvSpPr/>
            <p:nvPr/>
          </p:nvSpPr>
          <p:spPr>
            <a:xfrm>
              <a:off x="947700" y="3032600"/>
              <a:ext cx="76900" cy="47250"/>
            </a:xfrm>
            <a:custGeom>
              <a:avLst/>
              <a:gdLst/>
              <a:ahLst/>
              <a:cxnLst/>
              <a:rect l="l" t="t" r="r" b="b"/>
              <a:pathLst>
                <a:path w="3076" h="1890" extrusionOk="0">
                  <a:moveTo>
                    <a:pt x="1968" y="1"/>
                  </a:moveTo>
                  <a:cubicBezTo>
                    <a:pt x="1875" y="1"/>
                    <a:pt x="1762" y="14"/>
                    <a:pt x="1628" y="43"/>
                  </a:cubicBezTo>
                  <a:cubicBezTo>
                    <a:pt x="1623" y="43"/>
                    <a:pt x="1618" y="43"/>
                    <a:pt x="1613" y="43"/>
                  </a:cubicBezTo>
                  <a:cubicBezTo>
                    <a:pt x="1159" y="43"/>
                    <a:pt x="1144" y="509"/>
                    <a:pt x="1508" y="509"/>
                  </a:cubicBezTo>
                  <a:cubicBezTo>
                    <a:pt x="1557" y="509"/>
                    <a:pt x="1612" y="500"/>
                    <a:pt x="1674" y="481"/>
                  </a:cubicBezTo>
                  <a:lnTo>
                    <a:pt x="1674" y="481"/>
                  </a:lnTo>
                  <a:cubicBezTo>
                    <a:pt x="1616" y="897"/>
                    <a:pt x="0" y="1716"/>
                    <a:pt x="774" y="1890"/>
                  </a:cubicBezTo>
                  <a:cubicBezTo>
                    <a:pt x="1434" y="1868"/>
                    <a:pt x="3076" y="1"/>
                    <a:pt x="1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2"/>
            <p:cNvSpPr/>
            <p:nvPr/>
          </p:nvSpPr>
          <p:spPr>
            <a:xfrm>
              <a:off x="945950" y="3080975"/>
              <a:ext cx="24850" cy="30825"/>
            </a:xfrm>
            <a:custGeom>
              <a:avLst/>
              <a:gdLst/>
              <a:ahLst/>
              <a:cxnLst/>
              <a:rect l="l" t="t" r="r" b="b"/>
              <a:pathLst>
                <a:path w="994" h="1233" extrusionOk="0">
                  <a:moveTo>
                    <a:pt x="544" y="1"/>
                  </a:moveTo>
                  <a:lnTo>
                    <a:pt x="544" y="1"/>
                  </a:lnTo>
                  <a:cubicBezTo>
                    <a:pt x="197" y="58"/>
                    <a:pt x="347" y="589"/>
                    <a:pt x="140" y="832"/>
                  </a:cubicBezTo>
                  <a:cubicBezTo>
                    <a:pt x="1" y="996"/>
                    <a:pt x="103" y="1233"/>
                    <a:pt x="255" y="1233"/>
                  </a:cubicBezTo>
                  <a:cubicBezTo>
                    <a:pt x="306" y="1233"/>
                    <a:pt x="362" y="1207"/>
                    <a:pt x="417" y="1143"/>
                  </a:cubicBezTo>
                  <a:cubicBezTo>
                    <a:pt x="497" y="924"/>
                    <a:pt x="994" y="162"/>
                    <a:pt x="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2"/>
            <p:cNvSpPr/>
            <p:nvPr/>
          </p:nvSpPr>
          <p:spPr>
            <a:xfrm>
              <a:off x="969050" y="2847225"/>
              <a:ext cx="34650" cy="53800"/>
            </a:xfrm>
            <a:custGeom>
              <a:avLst/>
              <a:gdLst/>
              <a:ahLst/>
              <a:cxnLst/>
              <a:rect l="l" t="t" r="r" b="b"/>
              <a:pathLst>
                <a:path w="1386" h="2152" extrusionOk="0">
                  <a:moveTo>
                    <a:pt x="900" y="0"/>
                  </a:moveTo>
                  <a:cubicBezTo>
                    <a:pt x="860" y="0"/>
                    <a:pt x="814" y="11"/>
                    <a:pt x="762" y="36"/>
                  </a:cubicBezTo>
                  <a:cubicBezTo>
                    <a:pt x="543" y="290"/>
                    <a:pt x="543" y="1398"/>
                    <a:pt x="312" y="1710"/>
                  </a:cubicBezTo>
                  <a:cubicBezTo>
                    <a:pt x="81" y="1710"/>
                    <a:pt x="1" y="2021"/>
                    <a:pt x="208" y="2114"/>
                  </a:cubicBezTo>
                  <a:cubicBezTo>
                    <a:pt x="265" y="2139"/>
                    <a:pt x="318" y="2151"/>
                    <a:pt x="368" y="2151"/>
                  </a:cubicBezTo>
                  <a:cubicBezTo>
                    <a:pt x="762" y="2151"/>
                    <a:pt x="941" y="1410"/>
                    <a:pt x="1074" y="1052"/>
                  </a:cubicBezTo>
                  <a:cubicBezTo>
                    <a:pt x="1097" y="844"/>
                    <a:pt x="1386" y="590"/>
                    <a:pt x="1097" y="463"/>
                  </a:cubicBezTo>
                  <a:cubicBezTo>
                    <a:pt x="1154" y="235"/>
                    <a:pt x="1086" y="0"/>
                    <a:pt x="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2"/>
            <p:cNvSpPr/>
            <p:nvPr/>
          </p:nvSpPr>
          <p:spPr>
            <a:xfrm>
              <a:off x="993575" y="3056275"/>
              <a:ext cx="100050" cy="101850"/>
            </a:xfrm>
            <a:custGeom>
              <a:avLst/>
              <a:gdLst/>
              <a:ahLst/>
              <a:cxnLst/>
              <a:rect l="l" t="t" r="r" b="b"/>
              <a:pathLst>
                <a:path w="4002" h="4074" extrusionOk="0">
                  <a:moveTo>
                    <a:pt x="1045" y="1"/>
                  </a:moveTo>
                  <a:cubicBezTo>
                    <a:pt x="856" y="1"/>
                    <a:pt x="786" y="294"/>
                    <a:pt x="982" y="412"/>
                  </a:cubicBezTo>
                  <a:cubicBezTo>
                    <a:pt x="693" y="539"/>
                    <a:pt x="889" y="931"/>
                    <a:pt x="866" y="1162"/>
                  </a:cubicBezTo>
                  <a:cubicBezTo>
                    <a:pt x="781" y="1115"/>
                    <a:pt x="711" y="1094"/>
                    <a:pt x="652" y="1094"/>
                  </a:cubicBezTo>
                  <a:cubicBezTo>
                    <a:pt x="408" y="1094"/>
                    <a:pt x="364" y="1446"/>
                    <a:pt x="289" y="1716"/>
                  </a:cubicBezTo>
                  <a:cubicBezTo>
                    <a:pt x="151" y="2028"/>
                    <a:pt x="1" y="2686"/>
                    <a:pt x="485" y="2836"/>
                  </a:cubicBezTo>
                  <a:cubicBezTo>
                    <a:pt x="647" y="2836"/>
                    <a:pt x="774" y="2628"/>
                    <a:pt x="670" y="2501"/>
                  </a:cubicBezTo>
                  <a:cubicBezTo>
                    <a:pt x="555" y="2305"/>
                    <a:pt x="670" y="2016"/>
                    <a:pt x="762" y="1751"/>
                  </a:cubicBezTo>
                  <a:cubicBezTo>
                    <a:pt x="817" y="1869"/>
                    <a:pt x="922" y="2001"/>
                    <a:pt x="1054" y="2001"/>
                  </a:cubicBezTo>
                  <a:cubicBezTo>
                    <a:pt x="1090" y="2001"/>
                    <a:pt x="1127" y="1992"/>
                    <a:pt x="1166" y="1970"/>
                  </a:cubicBezTo>
                  <a:cubicBezTo>
                    <a:pt x="1471" y="2364"/>
                    <a:pt x="1181" y="3484"/>
                    <a:pt x="1940" y="3484"/>
                  </a:cubicBezTo>
                  <a:cubicBezTo>
                    <a:pt x="1958" y="3484"/>
                    <a:pt x="1978" y="3483"/>
                    <a:pt x="1998" y="3482"/>
                  </a:cubicBezTo>
                  <a:cubicBezTo>
                    <a:pt x="2091" y="3895"/>
                    <a:pt x="2304" y="4073"/>
                    <a:pt x="2485" y="4073"/>
                  </a:cubicBezTo>
                  <a:cubicBezTo>
                    <a:pt x="2730" y="4073"/>
                    <a:pt x="2917" y="3750"/>
                    <a:pt x="2679" y="3240"/>
                  </a:cubicBezTo>
                  <a:lnTo>
                    <a:pt x="2679" y="3240"/>
                  </a:lnTo>
                  <a:cubicBezTo>
                    <a:pt x="2840" y="3297"/>
                    <a:pt x="3013" y="3436"/>
                    <a:pt x="3175" y="3540"/>
                  </a:cubicBezTo>
                  <a:cubicBezTo>
                    <a:pt x="3223" y="3546"/>
                    <a:pt x="3266" y="3549"/>
                    <a:pt x="3304" y="3549"/>
                  </a:cubicBezTo>
                  <a:cubicBezTo>
                    <a:pt x="4002" y="3549"/>
                    <a:pt x="3152" y="2565"/>
                    <a:pt x="2536" y="2565"/>
                  </a:cubicBezTo>
                  <a:cubicBezTo>
                    <a:pt x="2436" y="2565"/>
                    <a:pt x="2343" y="2591"/>
                    <a:pt x="2263" y="2651"/>
                  </a:cubicBezTo>
                  <a:cubicBezTo>
                    <a:pt x="2192" y="2580"/>
                    <a:pt x="2102" y="2550"/>
                    <a:pt x="2011" y="2550"/>
                  </a:cubicBezTo>
                  <a:cubicBezTo>
                    <a:pt x="1983" y="2550"/>
                    <a:pt x="1956" y="2553"/>
                    <a:pt x="1928" y="2559"/>
                  </a:cubicBezTo>
                  <a:cubicBezTo>
                    <a:pt x="1848" y="2189"/>
                    <a:pt x="1824" y="1589"/>
                    <a:pt x="1328" y="1497"/>
                  </a:cubicBezTo>
                  <a:cubicBezTo>
                    <a:pt x="1340" y="1347"/>
                    <a:pt x="1340" y="1243"/>
                    <a:pt x="1328" y="1081"/>
                  </a:cubicBezTo>
                  <a:cubicBezTo>
                    <a:pt x="1501" y="769"/>
                    <a:pt x="1513" y="296"/>
                    <a:pt x="1155" y="31"/>
                  </a:cubicBezTo>
                  <a:cubicBezTo>
                    <a:pt x="1115" y="10"/>
                    <a:pt x="1078" y="1"/>
                    <a:pt x="10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2"/>
            <p:cNvSpPr/>
            <p:nvPr/>
          </p:nvSpPr>
          <p:spPr>
            <a:xfrm>
              <a:off x="669525" y="2526625"/>
              <a:ext cx="75325" cy="125750"/>
            </a:xfrm>
            <a:custGeom>
              <a:avLst/>
              <a:gdLst/>
              <a:ahLst/>
              <a:cxnLst/>
              <a:rect l="l" t="t" r="r" b="b"/>
              <a:pathLst>
                <a:path w="3013" h="5030" extrusionOk="0">
                  <a:moveTo>
                    <a:pt x="1659" y="1"/>
                  </a:moveTo>
                  <a:cubicBezTo>
                    <a:pt x="1461" y="1"/>
                    <a:pt x="1509" y="427"/>
                    <a:pt x="1605" y="590"/>
                  </a:cubicBezTo>
                  <a:cubicBezTo>
                    <a:pt x="1466" y="913"/>
                    <a:pt x="1651" y="1294"/>
                    <a:pt x="1686" y="1629"/>
                  </a:cubicBezTo>
                  <a:cubicBezTo>
                    <a:pt x="1143" y="1756"/>
                    <a:pt x="1628" y="2599"/>
                    <a:pt x="1466" y="3002"/>
                  </a:cubicBezTo>
                  <a:cubicBezTo>
                    <a:pt x="1528" y="2802"/>
                    <a:pt x="1380" y="2652"/>
                    <a:pt x="1241" y="2652"/>
                  </a:cubicBezTo>
                  <a:cubicBezTo>
                    <a:pt x="1147" y="2652"/>
                    <a:pt x="1058" y="2720"/>
                    <a:pt x="1039" y="2887"/>
                  </a:cubicBezTo>
                  <a:cubicBezTo>
                    <a:pt x="1039" y="3072"/>
                    <a:pt x="1039" y="3372"/>
                    <a:pt x="1155" y="3603"/>
                  </a:cubicBezTo>
                  <a:cubicBezTo>
                    <a:pt x="1004" y="3430"/>
                    <a:pt x="854" y="3291"/>
                    <a:pt x="693" y="3129"/>
                  </a:cubicBezTo>
                  <a:cubicBezTo>
                    <a:pt x="638" y="3088"/>
                    <a:pt x="586" y="3070"/>
                    <a:pt x="540" y="3070"/>
                  </a:cubicBezTo>
                  <a:cubicBezTo>
                    <a:pt x="343" y="3070"/>
                    <a:pt x="251" y="3391"/>
                    <a:pt x="485" y="3522"/>
                  </a:cubicBezTo>
                  <a:cubicBezTo>
                    <a:pt x="196" y="3822"/>
                    <a:pt x="462" y="4411"/>
                    <a:pt x="116" y="4722"/>
                  </a:cubicBezTo>
                  <a:cubicBezTo>
                    <a:pt x="0" y="4855"/>
                    <a:pt x="131" y="5029"/>
                    <a:pt x="270" y="5029"/>
                  </a:cubicBezTo>
                  <a:cubicBezTo>
                    <a:pt x="312" y="5029"/>
                    <a:pt x="355" y="5014"/>
                    <a:pt x="393" y="4976"/>
                  </a:cubicBezTo>
                  <a:cubicBezTo>
                    <a:pt x="693" y="4665"/>
                    <a:pt x="716" y="4238"/>
                    <a:pt x="716" y="3822"/>
                  </a:cubicBezTo>
                  <a:lnTo>
                    <a:pt x="739" y="3810"/>
                  </a:lnTo>
                  <a:cubicBezTo>
                    <a:pt x="808" y="3891"/>
                    <a:pt x="866" y="3972"/>
                    <a:pt x="924" y="4053"/>
                  </a:cubicBezTo>
                  <a:cubicBezTo>
                    <a:pt x="901" y="4145"/>
                    <a:pt x="935" y="4272"/>
                    <a:pt x="1039" y="4318"/>
                  </a:cubicBezTo>
                  <a:cubicBezTo>
                    <a:pt x="1108" y="4349"/>
                    <a:pt x="1170" y="4362"/>
                    <a:pt x="1223" y="4362"/>
                  </a:cubicBezTo>
                  <a:cubicBezTo>
                    <a:pt x="1476" y="4362"/>
                    <a:pt x="1548" y="4063"/>
                    <a:pt x="1357" y="3851"/>
                  </a:cubicBezTo>
                  <a:lnTo>
                    <a:pt x="1357" y="3851"/>
                  </a:lnTo>
                  <a:cubicBezTo>
                    <a:pt x="1412" y="3897"/>
                    <a:pt x="1470" y="3917"/>
                    <a:pt x="1524" y="3917"/>
                  </a:cubicBezTo>
                  <a:cubicBezTo>
                    <a:pt x="1705" y="3917"/>
                    <a:pt x="1838" y="3695"/>
                    <a:pt x="1628" y="3510"/>
                  </a:cubicBezTo>
                  <a:lnTo>
                    <a:pt x="1628" y="3510"/>
                  </a:lnTo>
                  <a:cubicBezTo>
                    <a:pt x="1636" y="3511"/>
                    <a:pt x="1643" y="3511"/>
                    <a:pt x="1651" y="3511"/>
                  </a:cubicBezTo>
                  <a:cubicBezTo>
                    <a:pt x="2031" y="3511"/>
                    <a:pt x="2020" y="2939"/>
                    <a:pt x="2009" y="2645"/>
                  </a:cubicBezTo>
                  <a:lnTo>
                    <a:pt x="2009" y="2645"/>
                  </a:lnTo>
                  <a:cubicBezTo>
                    <a:pt x="2041" y="2659"/>
                    <a:pt x="2072" y="2665"/>
                    <a:pt x="2103" y="2665"/>
                  </a:cubicBezTo>
                  <a:cubicBezTo>
                    <a:pt x="2247" y="2665"/>
                    <a:pt x="2361" y="2520"/>
                    <a:pt x="2332" y="2368"/>
                  </a:cubicBezTo>
                  <a:cubicBezTo>
                    <a:pt x="3013" y="2275"/>
                    <a:pt x="2101" y="1560"/>
                    <a:pt x="2193" y="1167"/>
                  </a:cubicBezTo>
                  <a:cubicBezTo>
                    <a:pt x="2089" y="798"/>
                    <a:pt x="2147" y="452"/>
                    <a:pt x="1812" y="59"/>
                  </a:cubicBezTo>
                  <a:cubicBezTo>
                    <a:pt x="1750" y="18"/>
                    <a:pt x="1700" y="1"/>
                    <a:pt x="16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2"/>
            <p:cNvSpPr/>
            <p:nvPr/>
          </p:nvSpPr>
          <p:spPr>
            <a:xfrm>
              <a:off x="635150" y="2391575"/>
              <a:ext cx="73875" cy="95850"/>
            </a:xfrm>
            <a:custGeom>
              <a:avLst/>
              <a:gdLst/>
              <a:ahLst/>
              <a:cxnLst/>
              <a:rect l="l" t="t" r="r" b="b"/>
              <a:pathLst>
                <a:path w="2955" h="3834" extrusionOk="0">
                  <a:moveTo>
                    <a:pt x="489" y="1"/>
                  </a:moveTo>
                  <a:cubicBezTo>
                    <a:pt x="421" y="1"/>
                    <a:pt x="353" y="59"/>
                    <a:pt x="313" y="209"/>
                  </a:cubicBezTo>
                  <a:cubicBezTo>
                    <a:pt x="271" y="388"/>
                    <a:pt x="1" y="871"/>
                    <a:pt x="298" y="871"/>
                  </a:cubicBezTo>
                  <a:cubicBezTo>
                    <a:pt x="328" y="871"/>
                    <a:pt x="364" y="866"/>
                    <a:pt x="406" y="856"/>
                  </a:cubicBezTo>
                  <a:lnTo>
                    <a:pt x="406" y="856"/>
                  </a:lnTo>
                  <a:cubicBezTo>
                    <a:pt x="546" y="1178"/>
                    <a:pt x="355" y="2083"/>
                    <a:pt x="795" y="2083"/>
                  </a:cubicBezTo>
                  <a:cubicBezTo>
                    <a:pt x="827" y="2083"/>
                    <a:pt x="863" y="2078"/>
                    <a:pt x="902" y="2068"/>
                  </a:cubicBezTo>
                  <a:cubicBezTo>
                    <a:pt x="940" y="2228"/>
                    <a:pt x="1100" y="2388"/>
                    <a:pt x="1243" y="2388"/>
                  </a:cubicBezTo>
                  <a:cubicBezTo>
                    <a:pt x="1317" y="2388"/>
                    <a:pt x="1386" y="2346"/>
                    <a:pt x="1433" y="2241"/>
                  </a:cubicBezTo>
                  <a:cubicBezTo>
                    <a:pt x="1652" y="2472"/>
                    <a:pt x="1606" y="2864"/>
                    <a:pt x="1849" y="2956"/>
                  </a:cubicBezTo>
                  <a:cubicBezTo>
                    <a:pt x="1987" y="3268"/>
                    <a:pt x="1837" y="3626"/>
                    <a:pt x="2102" y="3799"/>
                  </a:cubicBezTo>
                  <a:cubicBezTo>
                    <a:pt x="2155" y="3823"/>
                    <a:pt x="2200" y="3833"/>
                    <a:pt x="2238" y="3833"/>
                  </a:cubicBezTo>
                  <a:cubicBezTo>
                    <a:pt x="2483" y="3833"/>
                    <a:pt x="2480" y="3414"/>
                    <a:pt x="2460" y="3245"/>
                  </a:cubicBezTo>
                  <a:lnTo>
                    <a:pt x="2460" y="3245"/>
                  </a:lnTo>
                  <a:cubicBezTo>
                    <a:pt x="2553" y="3300"/>
                    <a:pt x="2624" y="3323"/>
                    <a:pt x="2675" y="3323"/>
                  </a:cubicBezTo>
                  <a:cubicBezTo>
                    <a:pt x="2955" y="3323"/>
                    <a:pt x="2673" y="2639"/>
                    <a:pt x="2349" y="2639"/>
                  </a:cubicBezTo>
                  <a:cubicBezTo>
                    <a:pt x="2333" y="2639"/>
                    <a:pt x="2316" y="2641"/>
                    <a:pt x="2299" y="2645"/>
                  </a:cubicBezTo>
                  <a:cubicBezTo>
                    <a:pt x="2229" y="2472"/>
                    <a:pt x="2229" y="2091"/>
                    <a:pt x="1964" y="2056"/>
                  </a:cubicBezTo>
                  <a:cubicBezTo>
                    <a:pt x="1895" y="1850"/>
                    <a:pt x="1718" y="1637"/>
                    <a:pt x="1512" y="1637"/>
                  </a:cubicBezTo>
                  <a:cubicBezTo>
                    <a:pt x="1442" y="1637"/>
                    <a:pt x="1368" y="1662"/>
                    <a:pt x="1294" y="1721"/>
                  </a:cubicBezTo>
                  <a:cubicBezTo>
                    <a:pt x="1179" y="1502"/>
                    <a:pt x="1098" y="729"/>
                    <a:pt x="890" y="694"/>
                  </a:cubicBezTo>
                  <a:cubicBezTo>
                    <a:pt x="833" y="613"/>
                    <a:pt x="798" y="463"/>
                    <a:pt x="694" y="405"/>
                  </a:cubicBezTo>
                  <a:cubicBezTo>
                    <a:pt x="755" y="216"/>
                    <a:pt x="621" y="1"/>
                    <a:pt x="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2"/>
            <p:cNvSpPr/>
            <p:nvPr/>
          </p:nvSpPr>
          <p:spPr>
            <a:xfrm>
              <a:off x="645750" y="2504550"/>
              <a:ext cx="65650" cy="73025"/>
            </a:xfrm>
            <a:custGeom>
              <a:avLst/>
              <a:gdLst/>
              <a:ahLst/>
              <a:cxnLst/>
              <a:rect l="l" t="t" r="r" b="b"/>
              <a:pathLst>
                <a:path w="2626" h="2921" extrusionOk="0">
                  <a:moveTo>
                    <a:pt x="1957" y="1"/>
                  </a:moveTo>
                  <a:cubicBezTo>
                    <a:pt x="1795" y="1"/>
                    <a:pt x="1674" y="260"/>
                    <a:pt x="1817" y="446"/>
                  </a:cubicBezTo>
                  <a:cubicBezTo>
                    <a:pt x="1678" y="446"/>
                    <a:pt x="1598" y="596"/>
                    <a:pt x="1632" y="723"/>
                  </a:cubicBezTo>
                  <a:cubicBezTo>
                    <a:pt x="1413" y="792"/>
                    <a:pt x="1482" y="1138"/>
                    <a:pt x="1471" y="1311"/>
                  </a:cubicBezTo>
                  <a:cubicBezTo>
                    <a:pt x="1459" y="1311"/>
                    <a:pt x="1448" y="1300"/>
                    <a:pt x="1425" y="1300"/>
                  </a:cubicBezTo>
                  <a:cubicBezTo>
                    <a:pt x="1298" y="942"/>
                    <a:pt x="1517" y="480"/>
                    <a:pt x="1171" y="307"/>
                  </a:cubicBezTo>
                  <a:cubicBezTo>
                    <a:pt x="1192" y="130"/>
                    <a:pt x="1086" y="48"/>
                    <a:pt x="980" y="48"/>
                  </a:cubicBezTo>
                  <a:cubicBezTo>
                    <a:pt x="859" y="48"/>
                    <a:pt x="739" y="156"/>
                    <a:pt x="813" y="353"/>
                  </a:cubicBezTo>
                  <a:cubicBezTo>
                    <a:pt x="769" y="353"/>
                    <a:pt x="719" y="351"/>
                    <a:pt x="671" y="351"/>
                  </a:cubicBezTo>
                  <a:cubicBezTo>
                    <a:pt x="542" y="351"/>
                    <a:pt x="420" y="369"/>
                    <a:pt x="420" y="504"/>
                  </a:cubicBezTo>
                  <a:lnTo>
                    <a:pt x="420" y="596"/>
                  </a:lnTo>
                  <a:cubicBezTo>
                    <a:pt x="411" y="595"/>
                    <a:pt x="402" y="594"/>
                    <a:pt x="394" y="594"/>
                  </a:cubicBezTo>
                  <a:cubicBezTo>
                    <a:pt x="1" y="594"/>
                    <a:pt x="441" y="1900"/>
                    <a:pt x="328" y="2454"/>
                  </a:cubicBezTo>
                  <a:cubicBezTo>
                    <a:pt x="328" y="2866"/>
                    <a:pt x="328" y="2920"/>
                    <a:pt x="486" y="2920"/>
                  </a:cubicBezTo>
                  <a:cubicBezTo>
                    <a:pt x="518" y="2920"/>
                    <a:pt x="558" y="2918"/>
                    <a:pt x="605" y="2916"/>
                  </a:cubicBezTo>
                  <a:cubicBezTo>
                    <a:pt x="882" y="2893"/>
                    <a:pt x="732" y="2454"/>
                    <a:pt x="767" y="2281"/>
                  </a:cubicBezTo>
                  <a:lnTo>
                    <a:pt x="767" y="2281"/>
                  </a:lnTo>
                  <a:cubicBezTo>
                    <a:pt x="771" y="2281"/>
                    <a:pt x="775" y="2282"/>
                    <a:pt x="779" y="2282"/>
                  </a:cubicBezTo>
                  <a:cubicBezTo>
                    <a:pt x="913" y="2282"/>
                    <a:pt x="1044" y="2103"/>
                    <a:pt x="1044" y="1946"/>
                  </a:cubicBezTo>
                  <a:cubicBezTo>
                    <a:pt x="1055" y="1946"/>
                    <a:pt x="1078" y="1969"/>
                    <a:pt x="1101" y="1969"/>
                  </a:cubicBezTo>
                  <a:cubicBezTo>
                    <a:pt x="1171" y="2166"/>
                    <a:pt x="1067" y="2547"/>
                    <a:pt x="1367" y="2558"/>
                  </a:cubicBezTo>
                  <a:cubicBezTo>
                    <a:pt x="1540" y="2558"/>
                    <a:pt x="1621" y="2385"/>
                    <a:pt x="1586" y="2223"/>
                  </a:cubicBezTo>
                  <a:cubicBezTo>
                    <a:pt x="1678" y="2177"/>
                    <a:pt x="1736" y="2050"/>
                    <a:pt x="1690" y="1969"/>
                  </a:cubicBezTo>
                  <a:cubicBezTo>
                    <a:pt x="1736" y="1889"/>
                    <a:pt x="1771" y="1808"/>
                    <a:pt x="1794" y="1715"/>
                  </a:cubicBezTo>
                  <a:cubicBezTo>
                    <a:pt x="1817" y="1831"/>
                    <a:pt x="1875" y="1993"/>
                    <a:pt x="1990" y="2062"/>
                  </a:cubicBezTo>
                  <a:cubicBezTo>
                    <a:pt x="2108" y="2210"/>
                    <a:pt x="2198" y="2274"/>
                    <a:pt x="2264" y="2274"/>
                  </a:cubicBezTo>
                  <a:cubicBezTo>
                    <a:pt x="2625" y="2274"/>
                    <a:pt x="2296" y="386"/>
                    <a:pt x="2140" y="123"/>
                  </a:cubicBezTo>
                  <a:cubicBezTo>
                    <a:pt x="2081" y="36"/>
                    <a:pt x="2016" y="1"/>
                    <a:pt x="1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2"/>
            <p:cNvSpPr/>
            <p:nvPr/>
          </p:nvSpPr>
          <p:spPr>
            <a:xfrm>
              <a:off x="653925" y="2327450"/>
              <a:ext cx="37275" cy="35850"/>
            </a:xfrm>
            <a:custGeom>
              <a:avLst/>
              <a:gdLst/>
              <a:ahLst/>
              <a:cxnLst/>
              <a:rect l="l" t="t" r="r" b="b"/>
              <a:pathLst>
                <a:path w="1491" h="1434" extrusionOk="0">
                  <a:moveTo>
                    <a:pt x="750" y="1"/>
                  </a:moveTo>
                  <a:cubicBezTo>
                    <a:pt x="703" y="1"/>
                    <a:pt x="652" y="22"/>
                    <a:pt x="601" y="73"/>
                  </a:cubicBezTo>
                  <a:cubicBezTo>
                    <a:pt x="548" y="39"/>
                    <a:pt x="504" y="24"/>
                    <a:pt x="466" y="24"/>
                  </a:cubicBezTo>
                  <a:cubicBezTo>
                    <a:pt x="313" y="24"/>
                    <a:pt x="269" y="262"/>
                    <a:pt x="232" y="420"/>
                  </a:cubicBezTo>
                  <a:cubicBezTo>
                    <a:pt x="227" y="419"/>
                    <a:pt x="221" y="418"/>
                    <a:pt x="216" y="418"/>
                  </a:cubicBezTo>
                  <a:cubicBezTo>
                    <a:pt x="138" y="418"/>
                    <a:pt x="48" y="495"/>
                    <a:pt x="59" y="581"/>
                  </a:cubicBezTo>
                  <a:cubicBezTo>
                    <a:pt x="1" y="777"/>
                    <a:pt x="382" y="870"/>
                    <a:pt x="451" y="1066"/>
                  </a:cubicBezTo>
                  <a:cubicBezTo>
                    <a:pt x="531" y="1261"/>
                    <a:pt x="786" y="1433"/>
                    <a:pt x="992" y="1433"/>
                  </a:cubicBezTo>
                  <a:cubicBezTo>
                    <a:pt x="1115" y="1433"/>
                    <a:pt x="1220" y="1372"/>
                    <a:pt x="1259" y="1216"/>
                  </a:cubicBezTo>
                  <a:cubicBezTo>
                    <a:pt x="1249" y="977"/>
                    <a:pt x="1491" y="289"/>
                    <a:pt x="1152" y="289"/>
                  </a:cubicBezTo>
                  <a:cubicBezTo>
                    <a:pt x="1114" y="289"/>
                    <a:pt x="1070" y="297"/>
                    <a:pt x="1017" y="316"/>
                  </a:cubicBezTo>
                  <a:cubicBezTo>
                    <a:pt x="991" y="171"/>
                    <a:pt x="884" y="1"/>
                    <a:pt x="7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2"/>
            <p:cNvSpPr/>
            <p:nvPr/>
          </p:nvSpPr>
          <p:spPr>
            <a:xfrm>
              <a:off x="652200" y="2157275"/>
              <a:ext cx="36100" cy="110625"/>
            </a:xfrm>
            <a:custGeom>
              <a:avLst/>
              <a:gdLst/>
              <a:ahLst/>
              <a:cxnLst/>
              <a:rect l="l" t="t" r="r" b="b"/>
              <a:pathLst>
                <a:path w="1444" h="4425" extrusionOk="0">
                  <a:moveTo>
                    <a:pt x="866" y="1"/>
                  </a:moveTo>
                  <a:cubicBezTo>
                    <a:pt x="473" y="1"/>
                    <a:pt x="404" y="569"/>
                    <a:pt x="335" y="867"/>
                  </a:cubicBezTo>
                  <a:cubicBezTo>
                    <a:pt x="1" y="1005"/>
                    <a:pt x="232" y="1698"/>
                    <a:pt x="532" y="1744"/>
                  </a:cubicBezTo>
                  <a:cubicBezTo>
                    <a:pt x="443" y="2086"/>
                    <a:pt x="366" y="4425"/>
                    <a:pt x="814" y="4425"/>
                  </a:cubicBezTo>
                  <a:cubicBezTo>
                    <a:pt x="834" y="4425"/>
                    <a:pt x="855" y="4420"/>
                    <a:pt x="878" y="4410"/>
                  </a:cubicBezTo>
                  <a:cubicBezTo>
                    <a:pt x="1282" y="4006"/>
                    <a:pt x="970" y="3175"/>
                    <a:pt x="936" y="2621"/>
                  </a:cubicBezTo>
                  <a:cubicBezTo>
                    <a:pt x="786" y="1802"/>
                    <a:pt x="1444" y="693"/>
                    <a:pt x="878" y="1"/>
                  </a:cubicBezTo>
                  <a:cubicBezTo>
                    <a:pt x="874" y="1"/>
                    <a:pt x="870" y="1"/>
                    <a:pt x="8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2"/>
            <p:cNvSpPr/>
            <p:nvPr/>
          </p:nvSpPr>
          <p:spPr>
            <a:xfrm>
              <a:off x="684525" y="2239425"/>
              <a:ext cx="69000" cy="158500"/>
            </a:xfrm>
            <a:custGeom>
              <a:avLst/>
              <a:gdLst/>
              <a:ahLst/>
              <a:cxnLst/>
              <a:rect l="l" t="t" r="r" b="b"/>
              <a:pathLst>
                <a:path w="2760" h="6340" extrusionOk="0">
                  <a:moveTo>
                    <a:pt x="195" y="1"/>
                  </a:moveTo>
                  <a:cubicBezTo>
                    <a:pt x="1" y="1"/>
                    <a:pt x="52" y="426"/>
                    <a:pt x="185" y="639"/>
                  </a:cubicBezTo>
                  <a:cubicBezTo>
                    <a:pt x="127" y="1009"/>
                    <a:pt x="104" y="1736"/>
                    <a:pt x="485" y="1978"/>
                  </a:cubicBezTo>
                  <a:cubicBezTo>
                    <a:pt x="682" y="2498"/>
                    <a:pt x="1155" y="2844"/>
                    <a:pt x="1305" y="3375"/>
                  </a:cubicBezTo>
                  <a:cubicBezTo>
                    <a:pt x="1334" y="3479"/>
                    <a:pt x="1426" y="3539"/>
                    <a:pt x="1518" y="3539"/>
                  </a:cubicBezTo>
                  <a:cubicBezTo>
                    <a:pt x="1569" y="3539"/>
                    <a:pt x="1621" y="3520"/>
                    <a:pt x="1663" y="3479"/>
                  </a:cubicBezTo>
                  <a:cubicBezTo>
                    <a:pt x="1882" y="4345"/>
                    <a:pt x="1767" y="5164"/>
                    <a:pt x="1709" y="6064"/>
                  </a:cubicBezTo>
                  <a:cubicBezTo>
                    <a:pt x="1668" y="6262"/>
                    <a:pt x="1740" y="6339"/>
                    <a:pt x="1833" y="6339"/>
                  </a:cubicBezTo>
                  <a:cubicBezTo>
                    <a:pt x="1978" y="6339"/>
                    <a:pt x="2177" y="6149"/>
                    <a:pt x="2078" y="5937"/>
                  </a:cubicBezTo>
                  <a:cubicBezTo>
                    <a:pt x="2159" y="5280"/>
                    <a:pt x="2586" y="4587"/>
                    <a:pt x="2286" y="3941"/>
                  </a:cubicBezTo>
                  <a:cubicBezTo>
                    <a:pt x="2413" y="3802"/>
                    <a:pt x="2355" y="3606"/>
                    <a:pt x="2297" y="3456"/>
                  </a:cubicBezTo>
                  <a:cubicBezTo>
                    <a:pt x="2286" y="3375"/>
                    <a:pt x="2309" y="2717"/>
                    <a:pt x="2274" y="2671"/>
                  </a:cubicBezTo>
                  <a:cubicBezTo>
                    <a:pt x="2297" y="2648"/>
                    <a:pt x="2332" y="2602"/>
                    <a:pt x="2344" y="2555"/>
                  </a:cubicBezTo>
                  <a:cubicBezTo>
                    <a:pt x="2759" y="2555"/>
                    <a:pt x="2517" y="2082"/>
                    <a:pt x="2436" y="1874"/>
                  </a:cubicBezTo>
                  <a:cubicBezTo>
                    <a:pt x="2297" y="1632"/>
                    <a:pt x="2448" y="1217"/>
                    <a:pt x="2205" y="1009"/>
                  </a:cubicBezTo>
                  <a:cubicBezTo>
                    <a:pt x="2181" y="887"/>
                    <a:pt x="2077" y="826"/>
                    <a:pt x="1972" y="826"/>
                  </a:cubicBezTo>
                  <a:cubicBezTo>
                    <a:pt x="1877" y="826"/>
                    <a:pt x="1782" y="876"/>
                    <a:pt x="1743" y="974"/>
                  </a:cubicBezTo>
                  <a:cubicBezTo>
                    <a:pt x="1640" y="1228"/>
                    <a:pt x="1801" y="1528"/>
                    <a:pt x="1836" y="1805"/>
                  </a:cubicBezTo>
                  <a:cubicBezTo>
                    <a:pt x="1420" y="1817"/>
                    <a:pt x="1582" y="2371"/>
                    <a:pt x="1570" y="2659"/>
                  </a:cubicBezTo>
                  <a:cubicBezTo>
                    <a:pt x="912" y="1955"/>
                    <a:pt x="843" y="997"/>
                    <a:pt x="439" y="132"/>
                  </a:cubicBezTo>
                  <a:cubicBezTo>
                    <a:pt x="333" y="39"/>
                    <a:pt x="253" y="1"/>
                    <a:pt x="1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2"/>
            <p:cNvSpPr/>
            <p:nvPr/>
          </p:nvSpPr>
          <p:spPr>
            <a:xfrm>
              <a:off x="636150" y="2719150"/>
              <a:ext cx="77775" cy="47325"/>
            </a:xfrm>
            <a:custGeom>
              <a:avLst/>
              <a:gdLst/>
              <a:ahLst/>
              <a:cxnLst/>
              <a:rect l="l" t="t" r="r" b="b"/>
              <a:pathLst>
                <a:path w="3111" h="1893" extrusionOk="0">
                  <a:moveTo>
                    <a:pt x="348" y="1"/>
                  </a:moveTo>
                  <a:cubicBezTo>
                    <a:pt x="168" y="1"/>
                    <a:pt x="1" y="228"/>
                    <a:pt x="158" y="403"/>
                  </a:cubicBezTo>
                  <a:cubicBezTo>
                    <a:pt x="331" y="530"/>
                    <a:pt x="158" y="1015"/>
                    <a:pt x="481" y="1027"/>
                  </a:cubicBezTo>
                  <a:cubicBezTo>
                    <a:pt x="553" y="1210"/>
                    <a:pt x="846" y="1494"/>
                    <a:pt x="1073" y="1494"/>
                  </a:cubicBezTo>
                  <a:cubicBezTo>
                    <a:pt x="1174" y="1494"/>
                    <a:pt x="1262" y="1438"/>
                    <a:pt x="1312" y="1292"/>
                  </a:cubicBezTo>
                  <a:cubicBezTo>
                    <a:pt x="1608" y="1560"/>
                    <a:pt x="1831" y="1892"/>
                    <a:pt x="2054" y="1892"/>
                  </a:cubicBezTo>
                  <a:cubicBezTo>
                    <a:pt x="2197" y="1892"/>
                    <a:pt x="2339" y="1757"/>
                    <a:pt x="2501" y="1384"/>
                  </a:cubicBezTo>
                  <a:cubicBezTo>
                    <a:pt x="2613" y="1447"/>
                    <a:pt x="2815" y="1539"/>
                    <a:pt x="2943" y="1539"/>
                  </a:cubicBezTo>
                  <a:cubicBezTo>
                    <a:pt x="3054" y="1539"/>
                    <a:pt x="3110" y="1471"/>
                    <a:pt x="3009" y="1257"/>
                  </a:cubicBezTo>
                  <a:cubicBezTo>
                    <a:pt x="2919" y="1174"/>
                    <a:pt x="2742" y="1070"/>
                    <a:pt x="2607" y="1070"/>
                  </a:cubicBezTo>
                  <a:cubicBezTo>
                    <a:pt x="2517" y="1070"/>
                    <a:pt x="2446" y="1117"/>
                    <a:pt x="2432" y="1246"/>
                  </a:cubicBezTo>
                  <a:cubicBezTo>
                    <a:pt x="2391" y="1212"/>
                    <a:pt x="2343" y="1199"/>
                    <a:pt x="2293" y="1199"/>
                  </a:cubicBezTo>
                  <a:cubicBezTo>
                    <a:pt x="2189" y="1199"/>
                    <a:pt x="2079" y="1257"/>
                    <a:pt x="2016" y="1304"/>
                  </a:cubicBezTo>
                  <a:cubicBezTo>
                    <a:pt x="1816" y="1121"/>
                    <a:pt x="1511" y="695"/>
                    <a:pt x="1224" y="695"/>
                  </a:cubicBezTo>
                  <a:cubicBezTo>
                    <a:pt x="1131" y="695"/>
                    <a:pt x="1039" y="740"/>
                    <a:pt x="954" y="853"/>
                  </a:cubicBezTo>
                  <a:cubicBezTo>
                    <a:pt x="781" y="623"/>
                    <a:pt x="712" y="299"/>
                    <a:pt x="516" y="80"/>
                  </a:cubicBezTo>
                  <a:cubicBezTo>
                    <a:pt x="465" y="24"/>
                    <a:pt x="406" y="1"/>
                    <a:pt x="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2"/>
            <p:cNvSpPr/>
            <p:nvPr/>
          </p:nvSpPr>
          <p:spPr>
            <a:xfrm>
              <a:off x="690875" y="2685650"/>
              <a:ext cx="43725" cy="61900"/>
            </a:xfrm>
            <a:custGeom>
              <a:avLst/>
              <a:gdLst/>
              <a:ahLst/>
              <a:cxnLst/>
              <a:rect l="l" t="t" r="r" b="b"/>
              <a:pathLst>
                <a:path w="1749" h="2476" extrusionOk="0">
                  <a:moveTo>
                    <a:pt x="260" y="0"/>
                  </a:moveTo>
                  <a:cubicBezTo>
                    <a:pt x="171" y="0"/>
                    <a:pt x="81" y="58"/>
                    <a:pt x="81" y="174"/>
                  </a:cubicBezTo>
                  <a:cubicBezTo>
                    <a:pt x="112" y="325"/>
                    <a:pt x="1" y="917"/>
                    <a:pt x="235" y="917"/>
                  </a:cubicBezTo>
                  <a:cubicBezTo>
                    <a:pt x="268" y="917"/>
                    <a:pt x="309" y="905"/>
                    <a:pt x="358" y="878"/>
                  </a:cubicBezTo>
                  <a:cubicBezTo>
                    <a:pt x="358" y="912"/>
                    <a:pt x="358" y="935"/>
                    <a:pt x="381" y="970"/>
                  </a:cubicBezTo>
                  <a:cubicBezTo>
                    <a:pt x="843" y="1478"/>
                    <a:pt x="1466" y="1397"/>
                    <a:pt x="1212" y="2297"/>
                  </a:cubicBezTo>
                  <a:cubicBezTo>
                    <a:pt x="1279" y="2424"/>
                    <a:pt x="1342" y="2475"/>
                    <a:pt x="1398" y="2475"/>
                  </a:cubicBezTo>
                  <a:cubicBezTo>
                    <a:pt x="1634" y="2475"/>
                    <a:pt x="1748" y="1556"/>
                    <a:pt x="1478" y="1397"/>
                  </a:cubicBezTo>
                  <a:cubicBezTo>
                    <a:pt x="1328" y="1074"/>
                    <a:pt x="924" y="982"/>
                    <a:pt x="705" y="785"/>
                  </a:cubicBezTo>
                  <a:cubicBezTo>
                    <a:pt x="668" y="727"/>
                    <a:pt x="608" y="696"/>
                    <a:pt x="546" y="696"/>
                  </a:cubicBezTo>
                  <a:cubicBezTo>
                    <a:pt x="510" y="696"/>
                    <a:pt x="473" y="706"/>
                    <a:pt x="439" y="728"/>
                  </a:cubicBezTo>
                  <a:lnTo>
                    <a:pt x="439" y="174"/>
                  </a:lnTo>
                  <a:cubicBezTo>
                    <a:pt x="439" y="58"/>
                    <a:pt x="350" y="0"/>
                    <a:pt x="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2"/>
            <p:cNvSpPr/>
            <p:nvPr/>
          </p:nvSpPr>
          <p:spPr>
            <a:xfrm>
              <a:off x="695775" y="2784050"/>
              <a:ext cx="41575" cy="130300"/>
            </a:xfrm>
            <a:custGeom>
              <a:avLst/>
              <a:gdLst/>
              <a:ahLst/>
              <a:cxnLst/>
              <a:rect l="l" t="t" r="r" b="b"/>
              <a:pathLst>
                <a:path w="1663" h="5212" extrusionOk="0">
                  <a:moveTo>
                    <a:pt x="346" y="0"/>
                  </a:moveTo>
                  <a:cubicBezTo>
                    <a:pt x="288" y="0"/>
                    <a:pt x="230" y="18"/>
                    <a:pt x="174" y="58"/>
                  </a:cubicBezTo>
                  <a:cubicBezTo>
                    <a:pt x="105" y="162"/>
                    <a:pt x="116" y="289"/>
                    <a:pt x="220" y="370"/>
                  </a:cubicBezTo>
                  <a:cubicBezTo>
                    <a:pt x="520" y="601"/>
                    <a:pt x="509" y="855"/>
                    <a:pt x="497" y="1189"/>
                  </a:cubicBezTo>
                  <a:cubicBezTo>
                    <a:pt x="428" y="2055"/>
                    <a:pt x="924" y="2817"/>
                    <a:pt x="1120" y="3625"/>
                  </a:cubicBezTo>
                  <a:cubicBezTo>
                    <a:pt x="636" y="3683"/>
                    <a:pt x="1" y="4675"/>
                    <a:pt x="624" y="5160"/>
                  </a:cubicBezTo>
                  <a:cubicBezTo>
                    <a:pt x="672" y="5196"/>
                    <a:pt x="718" y="5212"/>
                    <a:pt x="760" y="5212"/>
                  </a:cubicBezTo>
                  <a:cubicBezTo>
                    <a:pt x="959" y="5212"/>
                    <a:pt x="1073" y="4866"/>
                    <a:pt x="959" y="4733"/>
                  </a:cubicBezTo>
                  <a:cubicBezTo>
                    <a:pt x="902" y="4438"/>
                    <a:pt x="1225" y="4086"/>
                    <a:pt x="1257" y="4086"/>
                  </a:cubicBezTo>
                  <a:cubicBezTo>
                    <a:pt x="1258" y="4086"/>
                    <a:pt x="1258" y="4086"/>
                    <a:pt x="1259" y="4086"/>
                  </a:cubicBezTo>
                  <a:cubicBezTo>
                    <a:pt x="1386" y="4040"/>
                    <a:pt x="1467" y="3913"/>
                    <a:pt x="1409" y="3786"/>
                  </a:cubicBezTo>
                  <a:cubicBezTo>
                    <a:pt x="1501" y="3775"/>
                    <a:pt x="1559" y="3694"/>
                    <a:pt x="1559" y="3613"/>
                  </a:cubicBezTo>
                  <a:cubicBezTo>
                    <a:pt x="1663" y="2736"/>
                    <a:pt x="936" y="2043"/>
                    <a:pt x="1074" y="1189"/>
                  </a:cubicBezTo>
                  <a:cubicBezTo>
                    <a:pt x="1134" y="827"/>
                    <a:pt x="739" y="0"/>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2"/>
            <p:cNvSpPr/>
            <p:nvPr/>
          </p:nvSpPr>
          <p:spPr>
            <a:xfrm>
              <a:off x="661400" y="2863025"/>
              <a:ext cx="150600" cy="195625"/>
            </a:xfrm>
            <a:custGeom>
              <a:avLst/>
              <a:gdLst/>
              <a:ahLst/>
              <a:cxnLst/>
              <a:rect l="l" t="t" r="r" b="b"/>
              <a:pathLst>
                <a:path w="6024" h="7825" extrusionOk="0">
                  <a:moveTo>
                    <a:pt x="4253" y="0"/>
                  </a:moveTo>
                  <a:cubicBezTo>
                    <a:pt x="4220" y="0"/>
                    <a:pt x="4184" y="5"/>
                    <a:pt x="4146" y="16"/>
                  </a:cubicBezTo>
                  <a:cubicBezTo>
                    <a:pt x="4007" y="73"/>
                    <a:pt x="3950" y="223"/>
                    <a:pt x="4007" y="362"/>
                  </a:cubicBezTo>
                  <a:cubicBezTo>
                    <a:pt x="4077" y="524"/>
                    <a:pt x="4054" y="789"/>
                    <a:pt x="4054" y="974"/>
                  </a:cubicBezTo>
                  <a:cubicBezTo>
                    <a:pt x="3742" y="1193"/>
                    <a:pt x="3211" y="939"/>
                    <a:pt x="3326" y="1424"/>
                  </a:cubicBezTo>
                  <a:cubicBezTo>
                    <a:pt x="2969" y="1609"/>
                    <a:pt x="3280" y="2082"/>
                    <a:pt x="3130" y="2428"/>
                  </a:cubicBezTo>
                  <a:cubicBezTo>
                    <a:pt x="2784" y="2497"/>
                    <a:pt x="2865" y="3063"/>
                    <a:pt x="2899" y="3340"/>
                  </a:cubicBezTo>
                  <a:cubicBezTo>
                    <a:pt x="2632" y="3447"/>
                    <a:pt x="2811" y="3703"/>
                    <a:pt x="3040" y="3703"/>
                  </a:cubicBezTo>
                  <a:cubicBezTo>
                    <a:pt x="3059" y="3703"/>
                    <a:pt x="3077" y="3701"/>
                    <a:pt x="3096" y="3698"/>
                  </a:cubicBezTo>
                  <a:cubicBezTo>
                    <a:pt x="3130" y="3732"/>
                    <a:pt x="3165" y="3755"/>
                    <a:pt x="3211" y="3755"/>
                  </a:cubicBezTo>
                  <a:cubicBezTo>
                    <a:pt x="3443" y="3977"/>
                    <a:pt x="3368" y="4462"/>
                    <a:pt x="3716" y="4462"/>
                  </a:cubicBezTo>
                  <a:cubicBezTo>
                    <a:pt x="3732" y="4462"/>
                    <a:pt x="3748" y="4461"/>
                    <a:pt x="3765" y="4460"/>
                  </a:cubicBezTo>
                  <a:lnTo>
                    <a:pt x="3765" y="4460"/>
                  </a:lnTo>
                  <a:cubicBezTo>
                    <a:pt x="3684" y="4494"/>
                    <a:pt x="3650" y="4563"/>
                    <a:pt x="3650" y="4644"/>
                  </a:cubicBezTo>
                  <a:cubicBezTo>
                    <a:pt x="3635" y="4640"/>
                    <a:pt x="3620" y="4639"/>
                    <a:pt x="3607" y="4639"/>
                  </a:cubicBezTo>
                  <a:cubicBezTo>
                    <a:pt x="3492" y="4639"/>
                    <a:pt x="3416" y="4758"/>
                    <a:pt x="3396" y="4840"/>
                  </a:cubicBezTo>
                  <a:cubicBezTo>
                    <a:pt x="3211" y="5048"/>
                    <a:pt x="3130" y="5418"/>
                    <a:pt x="3096" y="5741"/>
                  </a:cubicBezTo>
                  <a:cubicBezTo>
                    <a:pt x="3068" y="5721"/>
                    <a:pt x="3036" y="5712"/>
                    <a:pt x="3004" y="5712"/>
                  </a:cubicBezTo>
                  <a:cubicBezTo>
                    <a:pt x="2943" y="5712"/>
                    <a:pt x="2880" y="5745"/>
                    <a:pt x="2842" y="5798"/>
                  </a:cubicBezTo>
                  <a:cubicBezTo>
                    <a:pt x="2853" y="5325"/>
                    <a:pt x="3107" y="4760"/>
                    <a:pt x="2899" y="4344"/>
                  </a:cubicBezTo>
                  <a:cubicBezTo>
                    <a:pt x="3021" y="4125"/>
                    <a:pt x="2749" y="3992"/>
                    <a:pt x="2505" y="3992"/>
                  </a:cubicBezTo>
                  <a:cubicBezTo>
                    <a:pt x="2402" y="3992"/>
                    <a:pt x="2303" y="4016"/>
                    <a:pt x="2241" y="4067"/>
                  </a:cubicBezTo>
                  <a:cubicBezTo>
                    <a:pt x="2034" y="4344"/>
                    <a:pt x="1583" y="4725"/>
                    <a:pt x="1745" y="5106"/>
                  </a:cubicBezTo>
                  <a:cubicBezTo>
                    <a:pt x="1526" y="5337"/>
                    <a:pt x="1710" y="5787"/>
                    <a:pt x="1456" y="5937"/>
                  </a:cubicBezTo>
                  <a:cubicBezTo>
                    <a:pt x="1420" y="5879"/>
                    <a:pt x="1351" y="5848"/>
                    <a:pt x="1285" y="5848"/>
                  </a:cubicBezTo>
                  <a:cubicBezTo>
                    <a:pt x="1246" y="5848"/>
                    <a:pt x="1209" y="5858"/>
                    <a:pt x="1179" y="5879"/>
                  </a:cubicBezTo>
                  <a:cubicBezTo>
                    <a:pt x="1123" y="5467"/>
                    <a:pt x="1008" y="5313"/>
                    <a:pt x="878" y="5313"/>
                  </a:cubicBezTo>
                  <a:cubicBezTo>
                    <a:pt x="502" y="5313"/>
                    <a:pt x="0" y="6604"/>
                    <a:pt x="429" y="6664"/>
                  </a:cubicBezTo>
                  <a:cubicBezTo>
                    <a:pt x="729" y="6641"/>
                    <a:pt x="625" y="6179"/>
                    <a:pt x="787" y="6006"/>
                  </a:cubicBezTo>
                  <a:cubicBezTo>
                    <a:pt x="877" y="6131"/>
                    <a:pt x="957" y="6399"/>
                    <a:pt x="1155" y="6399"/>
                  </a:cubicBezTo>
                  <a:cubicBezTo>
                    <a:pt x="1159" y="6399"/>
                    <a:pt x="1164" y="6399"/>
                    <a:pt x="1168" y="6399"/>
                  </a:cubicBezTo>
                  <a:cubicBezTo>
                    <a:pt x="1223" y="6417"/>
                    <a:pt x="1287" y="6427"/>
                    <a:pt x="1355" y="6427"/>
                  </a:cubicBezTo>
                  <a:cubicBezTo>
                    <a:pt x="1582" y="6427"/>
                    <a:pt x="1858" y="6314"/>
                    <a:pt x="2045" y="6029"/>
                  </a:cubicBezTo>
                  <a:cubicBezTo>
                    <a:pt x="2184" y="5798"/>
                    <a:pt x="1999" y="5671"/>
                    <a:pt x="2161" y="5487"/>
                  </a:cubicBezTo>
                  <a:lnTo>
                    <a:pt x="2161" y="5487"/>
                  </a:lnTo>
                  <a:cubicBezTo>
                    <a:pt x="2149" y="5637"/>
                    <a:pt x="2149" y="5775"/>
                    <a:pt x="2276" y="5868"/>
                  </a:cubicBezTo>
                  <a:cubicBezTo>
                    <a:pt x="2276" y="6087"/>
                    <a:pt x="2276" y="6458"/>
                    <a:pt x="2541" y="6458"/>
                  </a:cubicBezTo>
                  <a:cubicBezTo>
                    <a:pt x="2569" y="6458"/>
                    <a:pt x="2600" y="6454"/>
                    <a:pt x="2634" y="6445"/>
                  </a:cubicBezTo>
                  <a:lnTo>
                    <a:pt x="2634" y="6445"/>
                  </a:lnTo>
                  <a:cubicBezTo>
                    <a:pt x="2442" y="6646"/>
                    <a:pt x="2354" y="7824"/>
                    <a:pt x="2659" y="7824"/>
                  </a:cubicBezTo>
                  <a:cubicBezTo>
                    <a:pt x="2722" y="7824"/>
                    <a:pt x="2801" y="7775"/>
                    <a:pt x="2899" y="7657"/>
                  </a:cubicBezTo>
                  <a:cubicBezTo>
                    <a:pt x="2911" y="7264"/>
                    <a:pt x="2876" y="6930"/>
                    <a:pt x="3049" y="6583"/>
                  </a:cubicBezTo>
                  <a:lnTo>
                    <a:pt x="3049" y="6583"/>
                  </a:lnTo>
                  <a:cubicBezTo>
                    <a:pt x="3038" y="6827"/>
                    <a:pt x="3150" y="6946"/>
                    <a:pt x="3262" y="6946"/>
                  </a:cubicBezTo>
                  <a:cubicBezTo>
                    <a:pt x="3384" y="6946"/>
                    <a:pt x="3506" y="6807"/>
                    <a:pt x="3476" y="6537"/>
                  </a:cubicBezTo>
                  <a:cubicBezTo>
                    <a:pt x="3476" y="6179"/>
                    <a:pt x="3488" y="5879"/>
                    <a:pt x="3500" y="5695"/>
                  </a:cubicBezTo>
                  <a:lnTo>
                    <a:pt x="3569" y="5695"/>
                  </a:lnTo>
                  <a:cubicBezTo>
                    <a:pt x="3605" y="5711"/>
                    <a:pt x="3640" y="5718"/>
                    <a:pt x="3672" y="5718"/>
                  </a:cubicBezTo>
                  <a:cubicBezTo>
                    <a:pt x="3821" y="5718"/>
                    <a:pt x="3913" y="5558"/>
                    <a:pt x="3903" y="5406"/>
                  </a:cubicBezTo>
                  <a:cubicBezTo>
                    <a:pt x="4065" y="5348"/>
                    <a:pt x="4019" y="5141"/>
                    <a:pt x="4065" y="5014"/>
                  </a:cubicBezTo>
                  <a:cubicBezTo>
                    <a:pt x="4093" y="5089"/>
                    <a:pt x="4164" y="5124"/>
                    <a:pt x="4238" y="5124"/>
                  </a:cubicBezTo>
                  <a:cubicBezTo>
                    <a:pt x="4345" y="5124"/>
                    <a:pt x="4458" y="5051"/>
                    <a:pt x="4458" y="4921"/>
                  </a:cubicBezTo>
                  <a:cubicBezTo>
                    <a:pt x="4438" y="4724"/>
                    <a:pt x="4729" y="4200"/>
                    <a:pt x="4471" y="4200"/>
                  </a:cubicBezTo>
                  <a:cubicBezTo>
                    <a:pt x="4427" y="4200"/>
                    <a:pt x="4366" y="4216"/>
                    <a:pt x="4284" y="4252"/>
                  </a:cubicBezTo>
                  <a:cubicBezTo>
                    <a:pt x="4243" y="4206"/>
                    <a:pt x="4188" y="4184"/>
                    <a:pt x="4134" y="4184"/>
                  </a:cubicBezTo>
                  <a:cubicBezTo>
                    <a:pt x="4066" y="4184"/>
                    <a:pt x="4000" y="4217"/>
                    <a:pt x="3961" y="4275"/>
                  </a:cubicBezTo>
                  <a:cubicBezTo>
                    <a:pt x="4006" y="4096"/>
                    <a:pt x="4181" y="3754"/>
                    <a:pt x="3824" y="3754"/>
                  </a:cubicBezTo>
                  <a:cubicBezTo>
                    <a:pt x="3813" y="3754"/>
                    <a:pt x="3801" y="3755"/>
                    <a:pt x="3788" y="3755"/>
                  </a:cubicBezTo>
                  <a:cubicBezTo>
                    <a:pt x="3719" y="3652"/>
                    <a:pt x="3650" y="3536"/>
                    <a:pt x="3546" y="3478"/>
                  </a:cubicBezTo>
                  <a:cubicBezTo>
                    <a:pt x="3546" y="3340"/>
                    <a:pt x="3546" y="3213"/>
                    <a:pt x="3557" y="3051"/>
                  </a:cubicBezTo>
                  <a:cubicBezTo>
                    <a:pt x="3618" y="3077"/>
                    <a:pt x="3672" y="3089"/>
                    <a:pt x="3719" y="3089"/>
                  </a:cubicBezTo>
                  <a:cubicBezTo>
                    <a:pt x="4072" y="3089"/>
                    <a:pt x="4048" y="2430"/>
                    <a:pt x="3915" y="2186"/>
                  </a:cubicBezTo>
                  <a:lnTo>
                    <a:pt x="3915" y="2186"/>
                  </a:lnTo>
                  <a:cubicBezTo>
                    <a:pt x="3962" y="2192"/>
                    <a:pt x="4004" y="2195"/>
                    <a:pt x="4040" y="2195"/>
                  </a:cubicBezTo>
                  <a:cubicBezTo>
                    <a:pt x="4344" y="2195"/>
                    <a:pt x="4306" y="1988"/>
                    <a:pt x="4296" y="1689"/>
                  </a:cubicBezTo>
                  <a:lnTo>
                    <a:pt x="4296" y="1689"/>
                  </a:lnTo>
                  <a:cubicBezTo>
                    <a:pt x="4355" y="1704"/>
                    <a:pt x="4414" y="1711"/>
                    <a:pt x="4472" y="1711"/>
                  </a:cubicBezTo>
                  <a:cubicBezTo>
                    <a:pt x="4637" y="1711"/>
                    <a:pt x="4794" y="1657"/>
                    <a:pt x="4931" y="1597"/>
                  </a:cubicBezTo>
                  <a:cubicBezTo>
                    <a:pt x="4974" y="1891"/>
                    <a:pt x="5082" y="2314"/>
                    <a:pt x="5337" y="2314"/>
                  </a:cubicBezTo>
                  <a:cubicBezTo>
                    <a:pt x="5423" y="2314"/>
                    <a:pt x="5525" y="2267"/>
                    <a:pt x="5646" y="2151"/>
                  </a:cubicBezTo>
                  <a:cubicBezTo>
                    <a:pt x="5843" y="1943"/>
                    <a:pt x="5704" y="1620"/>
                    <a:pt x="5854" y="1435"/>
                  </a:cubicBezTo>
                  <a:cubicBezTo>
                    <a:pt x="6023" y="1240"/>
                    <a:pt x="5863" y="1010"/>
                    <a:pt x="5670" y="1010"/>
                  </a:cubicBezTo>
                  <a:cubicBezTo>
                    <a:pt x="5612" y="1010"/>
                    <a:pt x="5552" y="1030"/>
                    <a:pt x="5496" y="1078"/>
                  </a:cubicBezTo>
                  <a:cubicBezTo>
                    <a:pt x="5408" y="920"/>
                    <a:pt x="5255" y="825"/>
                    <a:pt x="5105" y="825"/>
                  </a:cubicBezTo>
                  <a:cubicBezTo>
                    <a:pt x="4981" y="825"/>
                    <a:pt x="4859" y="891"/>
                    <a:pt x="4781" y="1043"/>
                  </a:cubicBezTo>
                  <a:lnTo>
                    <a:pt x="4700" y="997"/>
                  </a:lnTo>
                  <a:cubicBezTo>
                    <a:pt x="4657" y="730"/>
                    <a:pt x="4654" y="0"/>
                    <a:pt x="4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2"/>
            <p:cNvSpPr/>
            <p:nvPr/>
          </p:nvSpPr>
          <p:spPr>
            <a:xfrm>
              <a:off x="664600" y="3349950"/>
              <a:ext cx="39575" cy="51650"/>
            </a:xfrm>
            <a:custGeom>
              <a:avLst/>
              <a:gdLst/>
              <a:ahLst/>
              <a:cxnLst/>
              <a:rect l="l" t="t" r="r" b="b"/>
              <a:pathLst>
                <a:path w="1583" h="2066" extrusionOk="0">
                  <a:moveTo>
                    <a:pt x="1164" y="0"/>
                  </a:moveTo>
                  <a:cubicBezTo>
                    <a:pt x="940" y="0"/>
                    <a:pt x="635" y="166"/>
                    <a:pt x="671" y="565"/>
                  </a:cubicBezTo>
                  <a:cubicBezTo>
                    <a:pt x="474" y="657"/>
                    <a:pt x="578" y="946"/>
                    <a:pt x="555" y="1119"/>
                  </a:cubicBezTo>
                  <a:cubicBezTo>
                    <a:pt x="457" y="1027"/>
                    <a:pt x="378" y="988"/>
                    <a:pt x="317" y="988"/>
                  </a:cubicBezTo>
                  <a:cubicBezTo>
                    <a:pt x="0" y="988"/>
                    <a:pt x="136" y="2008"/>
                    <a:pt x="474" y="2066"/>
                  </a:cubicBezTo>
                  <a:cubicBezTo>
                    <a:pt x="678" y="2055"/>
                    <a:pt x="666" y="1839"/>
                    <a:pt x="605" y="1701"/>
                  </a:cubicBezTo>
                  <a:lnTo>
                    <a:pt x="605" y="1701"/>
                  </a:lnTo>
                  <a:cubicBezTo>
                    <a:pt x="693" y="1850"/>
                    <a:pt x="826" y="1927"/>
                    <a:pt x="930" y="1927"/>
                  </a:cubicBezTo>
                  <a:cubicBezTo>
                    <a:pt x="1064" y="1927"/>
                    <a:pt x="1151" y="1801"/>
                    <a:pt x="1040" y="1535"/>
                  </a:cubicBezTo>
                  <a:cubicBezTo>
                    <a:pt x="1582" y="1454"/>
                    <a:pt x="774" y="565"/>
                    <a:pt x="1225" y="380"/>
                  </a:cubicBezTo>
                  <a:cubicBezTo>
                    <a:pt x="1509" y="146"/>
                    <a:pt x="1373" y="0"/>
                    <a:pt x="11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2"/>
            <p:cNvSpPr/>
            <p:nvPr/>
          </p:nvSpPr>
          <p:spPr>
            <a:xfrm>
              <a:off x="748875" y="3239550"/>
              <a:ext cx="21950" cy="82250"/>
            </a:xfrm>
            <a:custGeom>
              <a:avLst/>
              <a:gdLst/>
              <a:ahLst/>
              <a:cxnLst/>
              <a:rect l="l" t="t" r="r" b="b"/>
              <a:pathLst>
                <a:path w="878" h="3290" extrusionOk="0">
                  <a:moveTo>
                    <a:pt x="493" y="0"/>
                  </a:moveTo>
                  <a:cubicBezTo>
                    <a:pt x="370" y="0"/>
                    <a:pt x="249" y="75"/>
                    <a:pt x="254" y="225"/>
                  </a:cubicBezTo>
                  <a:cubicBezTo>
                    <a:pt x="254" y="872"/>
                    <a:pt x="370" y="1726"/>
                    <a:pt x="254" y="2442"/>
                  </a:cubicBezTo>
                  <a:cubicBezTo>
                    <a:pt x="1" y="2592"/>
                    <a:pt x="243" y="2892"/>
                    <a:pt x="278" y="3111"/>
                  </a:cubicBezTo>
                  <a:cubicBezTo>
                    <a:pt x="388" y="3237"/>
                    <a:pt x="474" y="3290"/>
                    <a:pt x="541" y="3290"/>
                  </a:cubicBezTo>
                  <a:cubicBezTo>
                    <a:pt x="823" y="3290"/>
                    <a:pt x="767" y="2361"/>
                    <a:pt x="785" y="2118"/>
                  </a:cubicBezTo>
                  <a:cubicBezTo>
                    <a:pt x="843" y="2072"/>
                    <a:pt x="878" y="2003"/>
                    <a:pt x="878" y="1922"/>
                  </a:cubicBezTo>
                  <a:cubicBezTo>
                    <a:pt x="832" y="1380"/>
                    <a:pt x="693" y="791"/>
                    <a:pt x="739" y="225"/>
                  </a:cubicBezTo>
                  <a:cubicBezTo>
                    <a:pt x="739" y="75"/>
                    <a:pt x="615" y="0"/>
                    <a:pt x="4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2"/>
            <p:cNvSpPr/>
            <p:nvPr/>
          </p:nvSpPr>
          <p:spPr>
            <a:xfrm>
              <a:off x="767575" y="3205275"/>
              <a:ext cx="40475" cy="80625"/>
            </a:xfrm>
            <a:custGeom>
              <a:avLst/>
              <a:gdLst/>
              <a:ahLst/>
              <a:cxnLst/>
              <a:rect l="l" t="t" r="r" b="b"/>
              <a:pathLst>
                <a:path w="1619" h="3225" extrusionOk="0">
                  <a:moveTo>
                    <a:pt x="1167" y="1"/>
                  </a:moveTo>
                  <a:cubicBezTo>
                    <a:pt x="1057" y="1"/>
                    <a:pt x="938" y="110"/>
                    <a:pt x="972" y="269"/>
                  </a:cubicBezTo>
                  <a:cubicBezTo>
                    <a:pt x="924" y="250"/>
                    <a:pt x="882" y="241"/>
                    <a:pt x="847" y="241"/>
                  </a:cubicBezTo>
                  <a:cubicBezTo>
                    <a:pt x="605" y="241"/>
                    <a:pt x="649" y="645"/>
                    <a:pt x="649" y="846"/>
                  </a:cubicBezTo>
                  <a:cubicBezTo>
                    <a:pt x="549" y="727"/>
                    <a:pt x="470" y="675"/>
                    <a:pt x="411" y="675"/>
                  </a:cubicBezTo>
                  <a:cubicBezTo>
                    <a:pt x="0" y="675"/>
                    <a:pt x="537" y="3224"/>
                    <a:pt x="1010" y="3224"/>
                  </a:cubicBezTo>
                  <a:cubicBezTo>
                    <a:pt x="1013" y="3224"/>
                    <a:pt x="1016" y="3224"/>
                    <a:pt x="1019" y="3224"/>
                  </a:cubicBezTo>
                  <a:cubicBezTo>
                    <a:pt x="1515" y="3051"/>
                    <a:pt x="926" y="2197"/>
                    <a:pt x="1053" y="1793"/>
                  </a:cubicBezTo>
                  <a:lnTo>
                    <a:pt x="1053" y="1793"/>
                  </a:lnTo>
                  <a:cubicBezTo>
                    <a:pt x="1087" y="1810"/>
                    <a:pt x="1127" y="1820"/>
                    <a:pt x="1164" y="1820"/>
                  </a:cubicBezTo>
                  <a:cubicBezTo>
                    <a:pt x="1178" y="1820"/>
                    <a:pt x="1191" y="1819"/>
                    <a:pt x="1203" y="1816"/>
                  </a:cubicBezTo>
                  <a:cubicBezTo>
                    <a:pt x="1619" y="1527"/>
                    <a:pt x="1261" y="638"/>
                    <a:pt x="1330" y="165"/>
                  </a:cubicBezTo>
                  <a:cubicBezTo>
                    <a:pt x="1312" y="50"/>
                    <a:pt x="1241" y="1"/>
                    <a:pt x="11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2"/>
            <p:cNvSpPr/>
            <p:nvPr/>
          </p:nvSpPr>
          <p:spPr>
            <a:xfrm>
              <a:off x="773400" y="3114650"/>
              <a:ext cx="51675" cy="105725"/>
            </a:xfrm>
            <a:custGeom>
              <a:avLst/>
              <a:gdLst/>
              <a:ahLst/>
              <a:cxnLst/>
              <a:rect l="l" t="t" r="r" b="b"/>
              <a:pathLst>
                <a:path w="2067" h="4229" extrusionOk="0">
                  <a:moveTo>
                    <a:pt x="515" y="1"/>
                  </a:moveTo>
                  <a:cubicBezTo>
                    <a:pt x="317" y="1"/>
                    <a:pt x="135" y="337"/>
                    <a:pt x="289" y="604"/>
                  </a:cubicBezTo>
                  <a:cubicBezTo>
                    <a:pt x="70" y="674"/>
                    <a:pt x="116" y="916"/>
                    <a:pt x="197" y="1078"/>
                  </a:cubicBezTo>
                  <a:cubicBezTo>
                    <a:pt x="1" y="1701"/>
                    <a:pt x="428" y="2555"/>
                    <a:pt x="393" y="3225"/>
                  </a:cubicBezTo>
                  <a:cubicBezTo>
                    <a:pt x="385" y="3381"/>
                    <a:pt x="521" y="3479"/>
                    <a:pt x="652" y="3479"/>
                  </a:cubicBezTo>
                  <a:cubicBezTo>
                    <a:pt x="714" y="3479"/>
                    <a:pt x="776" y="3457"/>
                    <a:pt x="820" y="3409"/>
                  </a:cubicBezTo>
                  <a:cubicBezTo>
                    <a:pt x="970" y="3225"/>
                    <a:pt x="901" y="2971"/>
                    <a:pt x="924" y="2751"/>
                  </a:cubicBezTo>
                  <a:lnTo>
                    <a:pt x="924" y="2751"/>
                  </a:lnTo>
                  <a:lnTo>
                    <a:pt x="1039" y="2763"/>
                  </a:lnTo>
                  <a:cubicBezTo>
                    <a:pt x="1039" y="3178"/>
                    <a:pt x="993" y="4079"/>
                    <a:pt x="1490" y="4229"/>
                  </a:cubicBezTo>
                  <a:cubicBezTo>
                    <a:pt x="2067" y="4067"/>
                    <a:pt x="1628" y="3075"/>
                    <a:pt x="1559" y="2705"/>
                  </a:cubicBezTo>
                  <a:cubicBezTo>
                    <a:pt x="1607" y="2533"/>
                    <a:pt x="1527" y="2305"/>
                    <a:pt x="1347" y="2305"/>
                  </a:cubicBezTo>
                  <a:cubicBezTo>
                    <a:pt x="1310" y="2305"/>
                    <a:pt x="1269" y="2314"/>
                    <a:pt x="1224" y="2336"/>
                  </a:cubicBezTo>
                  <a:cubicBezTo>
                    <a:pt x="762" y="1701"/>
                    <a:pt x="936" y="905"/>
                    <a:pt x="751" y="212"/>
                  </a:cubicBezTo>
                  <a:cubicBezTo>
                    <a:pt x="686" y="61"/>
                    <a:pt x="599" y="1"/>
                    <a:pt x="5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2"/>
            <p:cNvSpPr/>
            <p:nvPr/>
          </p:nvSpPr>
          <p:spPr>
            <a:xfrm>
              <a:off x="793575" y="3105625"/>
              <a:ext cx="71575" cy="59425"/>
            </a:xfrm>
            <a:custGeom>
              <a:avLst/>
              <a:gdLst/>
              <a:ahLst/>
              <a:cxnLst/>
              <a:rect l="l" t="t" r="r" b="b"/>
              <a:pathLst>
                <a:path w="2863" h="2377" extrusionOk="0">
                  <a:moveTo>
                    <a:pt x="940" y="0"/>
                  </a:moveTo>
                  <a:cubicBezTo>
                    <a:pt x="841" y="0"/>
                    <a:pt x="742" y="45"/>
                    <a:pt x="636" y="169"/>
                  </a:cubicBezTo>
                  <a:cubicBezTo>
                    <a:pt x="608" y="162"/>
                    <a:pt x="581" y="159"/>
                    <a:pt x="557" y="159"/>
                  </a:cubicBezTo>
                  <a:cubicBezTo>
                    <a:pt x="0" y="159"/>
                    <a:pt x="636" y="1871"/>
                    <a:pt x="636" y="2258"/>
                  </a:cubicBezTo>
                  <a:cubicBezTo>
                    <a:pt x="748" y="2341"/>
                    <a:pt x="832" y="2377"/>
                    <a:pt x="895" y="2377"/>
                  </a:cubicBezTo>
                  <a:cubicBezTo>
                    <a:pt x="1308" y="2377"/>
                    <a:pt x="787" y="816"/>
                    <a:pt x="787" y="515"/>
                  </a:cubicBezTo>
                  <a:cubicBezTo>
                    <a:pt x="810" y="515"/>
                    <a:pt x="867" y="458"/>
                    <a:pt x="867" y="458"/>
                  </a:cubicBezTo>
                  <a:cubicBezTo>
                    <a:pt x="1029" y="527"/>
                    <a:pt x="1225" y="608"/>
                    <a:pt x="1398" y="700"/>
                  </a:cubicBezTo>
                  <a:cubicBezTo>
                    <a:pt x="1530" y="825"/>
                    <a:pt x="1872" y="984"/>
                    <a:pt x="2096" y="984"/>
                  </a:cubicBezTo>
                  <a:cubicBezTo>
                    <a:pt x="2266" y="984"/>
                    <a:pt x="2368" y="894"/>
                    <a:pt x="2264" y="631"/>
                  </a:cubicBezTo>
                  <a:lnTo>
                    <a:pt x="2264" y="631"/>
                  </a:lnTo>
                  <a:cubicBezTo>
                    <a:pt x="2278" y="632"/>
                    <a:pt x="2292" y="632"/>
                    <a:pt x="2305" y="632"/>
                  </a:cubicBezTo>
                  <a:cubicBezTo>
                    <a:pt x="2761" y="632"/>
                    <a:pt x="2863" y="140"/>
                    <a:pt x="2479" y="140"/>
                  </a:cubicBezTo>
                  <a:cubicBezTo>
                    <a:pt x="2427" y="140"/>
                    <a:pt x="2368" y="149"/>
                    <a:pt x="2299" y="169"/>
                  </a:cubicBezTo>
                  <a:cubicBezTo>
                    <a:pt x="2229" y="192"/>
                    <a:pt x="2182" y="206"/>
                    <a:pt x="2144" y="206"/>
                  </a:cubicBezTo>
                  <a:cubicBezTo>
                    <a:pt x="2088" y="206"/>
                    <a:pt x="2054" y="176"/>
                    <a:pt x="1998" y="100"/>
                  </a:cubicBezTo>
                  <a:cubicBezTo>
                    <a:pt x="1956" y="42"/>
                    <a:pt x="1892" y="16"/>
                    <a:pt x="1828" y="16"/>
                  </a:cubicBezTo>
                  <a:cubicBezTo>
                    <a:pt x="1702" y="16"/>
                    <a:pt x="1575" y="116"/>
                    <a:pt x="1606" y="261"/>
                  </a:cubicBezTo>
                  <a:cubicBezTo>
                    <a:pt x="1349" y="191"/>
                    <a:pt x="1145" y="0"/>
                    <a:pt x="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2"/>
            <p:cNvSpPr/>
            <p:nvPr/>
          </p:nvSpPr>
          <p:spPr>
            <a:xfrm>
              <a:off x="865050" y="3137600"/>
              <a:ext cx="37925" cy="24575"/>
            </a:xfrm>
            <a:custGeom>
              <a:avLst/>
              <a:gdLst/>
              <a:ahLst/>
              <a:cxnLst/>
              <a:rect l="l" t="t" r="r" b="b"/>
              <a:pathLst>
                <a:path w="1517" h="983" extrusionOk="0">
                  <a:moveTo>
                    <a:pt x="1010" y="0"/>
                  </a:moveTo>
                  <a:cubicBezTo>
                    <a:pt x="825" y="0"/>
                    <a:pt x="619" y="113"/>
                    <a:pt x="582" y="437"/>
                  </a:cubicBezTo>
                  <a:cubicBezTo>
                    <a:pt x="0" y="526"/>
                    <a:pt x="477" y="983"/>
                    <a:pt x="787" y="983"/>
                  </a:cubicBezTo>
                  <a:cubicBezTo>
                    <a:pt x="920" y="983"/>
                    <a:pt x="1022" y="899"/>
                    <a:pt x="998" y="668"/>
                  </a:cubicBezTo>
                  <a:cubicBezTo>
                    <a:pt x="998" y="573"/>
                    <a:pt x="940" y="421"/>
                    <a:pt x="1035" y="421"/>
                  </a:cubicBezTo>
                  <a:cubicBezTo>
                    <a:pt x="1044" y="421"/>
                    <a:pt x="1055" y="422"/>
                    <a:pt x="1067" y="425"/>
                  </a:cubicBezTo>
                  <a:cubicBezTo>
                    <a:pt x="1517" y="252"/>
                    <a:pt x="1286" y="0"/>
                    <a:pt x="1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2"/>
            <p:cNvSpPr/>
            <p:nvPr/>
          </p:nvSpPr>
          <p:spPr>
            <a:xfrm>
              <a:off x="867700" y="3181900"/>
              <a:ext cx="61225" cy="25700"/>
            </a:xfrm>
            <a:custGeom>
              <a:avLst/>
              <a:gdLst/>
              <a:ahLst/>
              <a:cxnLst/>
              <a:rect l="l" t="t" r="r" b="b"/>
              <a:pathLst>
                <a:path w="2449" h="1028" extrusionOk="0">
                  <a:moveTo>
                    <a:pt x="1340" y="1"/>
                  </a:moveTo>
                  <a:cubicBezTo>
                    <a:pt x="1184" y="1"/>
                    <a:pt x="1022" y="102"/>
                    <a:pt x="926" y="281"/>
                  </a:cubicBezTo>
                  <a:cubicBezTo>
                    <a:pt x="909" y="277"/>
                    <a:pt x="889" y="276"/>
                    <a:pt x="867" y="276"/>
                  </a:cubicBezTo>
                  <a:cubicBezTo>
                    <a:pt x="744" y="276"/>
                    <a:pt x="561" y="328"/>
                    <a:pt x="453" y="396"/>
                  </a:cubicBezTo>
                  <a:cubicBezTo>
                    <a:pt x="373" y="263"/>
                    <a:pt x="301" y="211"/>
                    <a:pt x="243" y="211"/>
                  </a:cubicBezTo>
                  <a:cubicBezTo>
                    <a:pt x="37" y="211"/>
                    <a:pt x="1" y="855"/>
                    <a:pt x="371" y="855"/>
                  </a:cubicBezTo>
                  <a:cubicBezTo>
                    <a:pt x="441" y="855"/>
                    <a:pt x="526" y="832"/>
                    <a:pt x="626" y="777"/>
                  </a:cubicBezTo>
                  <a:cubicBezTo>
                    <a:pt x="938" y="685"/>
                    <a:pt x="1134" y="777"/>
                    <a:pt x="1307" y="454"/>
                  </a:cubicBezTo>
                  <a:cubicBezTo>
                    <a:pt x="1307" y="916"/>
                    <a:pt x="1631" y="627"/>
                    <a:pt x="1827" y="858"/>
                  </a:cubicBezTo>
                  <a:cubicBezTo>
                    <a:pt x="1978" y="979"/>
                    <a:pt x="2087" y="1027"/>
                    <a:pt x="2161" y="1027"/>
                  </a:cubicBezTo>
                  <a:cubicBezTo>
                    <a:pt x="2448" y="1027"/>
                    <a:pt x="2191" y="289"/>
                    <a:pt x="1747" y="289"/>
                  </a:cubicBezTo>
                  <a:cubicBezTo>
                    <a:pt x="1732" y="289"/>
                    <a:pt x="1716" y="290"/>
                    <a:pt x="1700" y="292"/>
                  </a:cubicBezTo>
                  <a:cubicBezTo>
                    <a:pt x="1627" y="91"/>
                    <a:pt x="1486" y="1"/>
                    <a:pt x="13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2"/>
            <p:cNvSpPr/>
            <p:nvPr/>
          </p:nvSpPr>
          <p:spPr>
            <a:xfrm>
              <a:off x="874500" y="3229700"/>
              <a:ext cx="94400" cy="49550"/>
            </a:xfrm>
            <a:custGeom>
              <a:avLst/>
              <a:gdLst/>
              <a:ahLst/>
              <a:cxnLst/>
              <a:rect l="l" t="t" r="r" b="b"/>
              <a:pathLst>
                <a:path w="3776" h="1982" extrusionOk="0">
                  <a:moveTo>
                    <a:pt x="251" y="1"/>
                  </a:moveTo>
                  <a:cubicBezTo>
                    <a:pt x="84" y="1"/>
                    <a:pt x="1" y="282"/>
                    <a:pt x="181" y="377"/>
                  </a:cubicBezTo>
                  <a:cubicBezTo>
                    <a:pt x="439" y="553"/>
                    <a:pt x="725" y="1033"/>
                    <a:pt x="1080" y="1033"/>
                  </a:cubicBezTo>
                  <a:cubicBezTo>
                    <a:pt x="1122" y="1033"/>
                    <a:pt x="1165" y="1027"/>
                    <a:pt x="1209" y="1012"/>
                  </a:cubicBezTo>
                  <a:cubicBezTo>
                    <a:pt x="1716" y="1243"/>
                    <a:pt x="2224" y="1416"/>
                    <a:pt x="2674" y="1716"/>
                  </a:cubicBezTo>
                  <a:cubicBezTo>
                    <a:pt x="2744" y="1905"/>
                    <a:pt x="2832" y="1982"/>
                    <a:pt x="2926" y="1982"/>
                  </a:cubicBezTo>
                  <a:cubicBezTo>
                    <a:pt x="3304" y="1982"/>
                    <a:pt x="3776" y="749"/>
                    <a:pt x="3471" y="573"/>
                  </a:cubicBezTo>
                  <a:cubicBezTo>
                    <a:pt x="3437" y="561"/>
                    <a:pt x="3407" y="556"/>
                    <a:pt x="3379" y="556"/>
                  </a:cubicBezTo>
                  <a:cubicBezTo>
                    <a:pt x="3169" y="556"/>
                    <a:pt x="3117" y="873"/>
                    <a:pt x="3055" y="1047"/>
                  </a:cubicBezTo>
                  <a:cubicBezTo>
                    <a:pt x="3098" y="819"/>
                    <a:pt x="2948" y="696"/>
                    <a:pt x="2805" y="696"/>
                  </a:cubicBezTo>
                  <a:cubicBezTo>
                    <a:pt x="2680" y="696"/>
                    <a:pt x="2561" y="790"/>
                    <a:pt x="2582" y="989"/>
                  </a:cubicBezTo>
                  <a:cubicBezTo>
                    <a:pt x="2259" y="666"/>
                    <a:pt x="1728" y="850"/>
                    <a:pt x="1428" y="469"/>
                  </a:cubicBezTo>
                  <a:cubicBezTo>
                    <a:pt x="1385" y="422"/>
                    <a:pt x="1325" y="400"/>
                    <a:pt x="1264" y="400"/>
                  </a:cubicBezTo>
                  <a:cubicBezTo>
                    <a:pt x="1177" y="400"/>
                    <a:pt x="1088" y="445"/>
                    <a:pt x="1047" y="527"/>
                  </a:cubicBezTo>
                  <a:cubicBezTo>
                    <a:pt x="851" y="458"/>
                    <a:pt x="481" y="42"/>
                    <a:pt x="297" y="8"/>
                  </a:cubicBezTo>
                  <a:cubicBezTo>
                    <a:pt x="281" y="3"/>
                    <a:pt x="265" y="1"/>
                    <a:pt x="2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2"/>
            <p:cNvSpPr/>
            <p:nvPr/>
          </p:nvSpPr>
          <p:spPr>
            <a:xfrm>
              <a:off x="845550" y="3229475"/>
              <a:ext cx="28500" cy="130075"/>
            </a:xfrm>
            <a:custGeom>
              <a:avLst/>
              <a:gdLst/>
              <a:ahLst/>
              <a:cxnLst/>
              <a:rect l="l" t="t" r="r" b="b"/>
              <a:pathLst>
                <a:path w="1140" h="5203" extrusionOk="0">
                  <a:moveTo>
                    <a:pt x="840" y="1"/>
                  </a:moveTo>
                  <a:cubicBezTo>
                    <a:pt x="560" y="1"/>
                    <a:pt x="432" y="1022"/>
                    <a:pt x="497" y="1263"/>
                  </a:cubicBezTo>
                  <a:cubicBezTo>
                    <a:pt x="243" y="1956"/>
                    <a:pt x="393" y="2695"/>
                    <a:pt x="185" y="3387"/>
                  </a:cubicBezTo>
                  <a:cubicBezTo>
                    <a:pt x="0" y="3480"/>
                    <a:pt x="46" y="3768"/>
                    <a:pt x="231" y="3814"/>
                  </a:cubicBezTo>
                  <a:cubicBezTo>
                    <a:pt x="220" y="4746"/>
                    <a:pt x="441" y="5203"/>
                    <a:pt x="606" y="5203"/>
                  </a:cubicBezTo>
                  <a:cubicBezTo>
                    <a:pt x="776" y="5203"/>
                    <a:pt x="887" y="4717"/>
                    <a:pt x="624" y="3768"/>
                  </a:cubicBezTo>
                  <a:cubicBezTo>
                    <a:pt x="751" y="3630"/>
                    <a:pt x="727" y="3399"/>
                    <a:pt x="785" y="3226"/>
                  </a:cubicBezTo>
                  <a:cubicBezTo>
                    <a:pt x="801" y="3229"/>
                    <a:pt x="816" y="3230"/>
                    <a:pt x="831" y="3230"/>
                  </a:cubicBezTo>
                  <a:cubicBezTo>
                    <a:pt x="1033" y="3230"/>
                    <a:pt x="1140" y="2952"/>
                    <a:pt x="935" y="2845"/>
                  </a:cubicBezTo>
                  <a:cubicBezTo>
                    <a:pt x="589" y="2660"/>
                    <a:pt x="854" y="1852"/>
                    <a:pt x="935" y="1540"/>
                  </a:cubicBezTo>
                  <a:cubicBezTo>
                    <a:pt x="981" y="1090"/>
                    <a:pt x="958" y="652"/>
                    <a:pt x="1074" y="213"/>
                  </a:cubicBezTo>
                  <a:cubicBezTo>
                    <a:pt x="987" y="63"/>
                    <a:pt x="909" y="1"/>
                    <a:pt x="8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2"/>
            <p:cNvSpPr/>
            <p:nvPr/>
          </p:nvSpPr>
          <p:spPr>
            <a:xfrm>
              <a:off x="997050" y="3194375"/>
              <a:ext cx="40750" cy="43100"/>
            </a:xfrm>
            <a:custGeom>
              <a:avLst/>
              <a:gdLst/>
              <a:ahLst/>
              <a:cxnLst/>
              <a:rect l="l" t="t" r="r" b="b"/>
              <a:pathLst>
                <a:path w="1630" h="1724" extrusionOk="0">
                  <a:moveTo>
                    <a:pt x="196" y="1"/>
                  </a:moveTo>
                  <a:cubicBezTo>
                    <a:pt x="143" y="1"/>
                    <a:pt x="79" y="57"/>
                    <a:pt x="0" y="197"/>
                  </a:cubicBezTo>
                  <a:cubicBezTo>
                    <a:pt x="12" y="438"/>
                    <a:pt x="35" y="1386"/>
                    <a:pt x="522" y="1386"/>
                  </a:cubicBezTo>
                  <a:cubicBezTo>
                    <a:pt x="525" y="1386"/>
                    <a:pt x="528" y="1386"/>
                    <a:pt x="531" y="1386"/>
                  </a:cubicBezTo>
                  <a:cubicBezTo>
                    <a:pt x="747" y="1629"/>
                    <a:pt x="959" y="1724"/>
                    <a:pt x="1123" y="1724"/>
                  </a:cubicBezTo>
                  <a:cubicBezTo>
                    <a:pt x="1513" y="1724"/>
                    <a:pt x="1629" y="1189"/>
                    <a:pt x="866" y="832"/>
                  </a:cubicBezTo>
                  <a:cubicBezTo>
                    <a:pt x="829" y="825"/>
                    <a:pt x="793" y="821"/>
                    <a:pt x="756" y="821"/>
                  </a:cubicBezTo>
                  <a:cubicBezTo>
                    <a:pt x="677" y="821"/>
                    <a:pt x="598" y="839"/>
                    <a:pt x="520" y="878"/>
                  </a:cubicBezTo>
                  <a:cubicBezTo>
                    <a:pt x="430" y="698"/>
                    <a:pt x="382"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2"/>
            <p:cNvSpPr/>
            <p:nvPr/>
          </p:nvSpPr>
          <p:spPr>
            <a:xfrm>
              <a:off x="930350" y="3184550"/>
              <a:ext cx="26350" cy="22000"/>
            </a:xfrm>
            <a:custGeom>
              <a:avLst/>
              <a:gdLst/>
              <a:ahLst/>
              <a:cxnLst/>
              <a:rect l="l" t="t" r="r" b="b"/>
              <a:pathLst>
                <a:path w="1054" h="880" extrusionOk="0">
                  <a:moveTo>
                    <a:pt x="561" y="1"/>
                  </a:moveTo>
                  <a:cubicBezTo>
                    <a:pt x="552" y="1"/>
                    <a:pt x="542" y="1"/>
                    <a:pt x="533" y="2"/>
                  </a:cubicBezTo>
                  <a:cubicBezTo>
                    <a:pt x="529" y="1"/>
                    <a:pt x="526" y="1"/>
                    <a:pt x="523" y="1"/>
                  </a:cubicBezTo>
                  <a:cubicBezTo>
                    <a:pt x="0" y="1"/>
                    <a:pt x="5" y="880"/>
                    <a:pt x="504" y="880"/>
                  </a:cubicBezTo>
                  <a:cubicBezTo>
                    <a:pt x="513" y="880"/>
                    <a:pt x="523" y="879"/>
                    <a:pt x="533" y="879"/>
                  </a:cubicBezTo>
                  <a:cubicBezTo>
                    <a:pt x="536" y="879"/>
                    <a:pt x="539" y="879"/>
                    <a:pt x="543" y="879"/>
                  </a:cubicBezTo>
                  <a:cubicBezTo>
                    <a:pt x="1054" y="879"/>
                    <a:pt x="1049" y="1"/>
                    <a:pt x="5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2"/>
            <p:cNvSpPr/>
            <p:nvPr/>
          </p:nvSpPr>
          <p:spPr>
            <a:xfrm>
              <a:off x="923450" y="3159150"/>
              <a:ext cx="25425" cy="27000"/>
            </a:xfrm>
            <a:custGeom>
              <a:avLst/>
              <a:gdLst/>
              <a:ahLst/>
              <a:cxnLst/>
              <a:rect l="l" t="t" r="r" b="b"/>
              <a:pathLst>
                <a:path w="1017" h="1080" extrusionOk="0">
                  <a:moveTo>
                    <a:pt x="272" y="1"/>
                  </a:moveTo>
                  <a:cubicBezTo>
                    <a:pt x="0" y="1"/>
                    <a:pt x="236" y="526"/>
                    <a:pt x="405" y="694"/>
                  </a:cubicBezTo>
                  <a:cubicBezTo>
                    <a:pt x="232" y="717"/>
                    <a:pt x="70" y="729"/>
                    <a:pt x="70" y="891"/>
                  </a:cubicBezTo>
                  <a:cubicBezTo>
                    <a:pt x="70" y="1013"/>
                    <a:pt x="223" y="1079"/>
                    <a:pt x="373" y="1079"/>
                  </a:cubicBezTo>
                  <a:cubicBezTo>
                    <a:pt x="547" y="1079"/>
                    <a:pt x="716" y="990"/>
                    <a:pt x="636" y="798"/>
                  </a:cubicBezTo>
                  <a:cubicBezTo>
                    <a:pt x="1017" y="637"/>
                    <a:pt x="578" y="256"/>
                    <a:pt x="451" y="48"/>
                  </a:cubicBezTo>
                  <a:cubicBezTo>
                    <a:pt x="376" y="15"/>
                    <a:pt x="317" y="1"/>
                    <a:pt x="2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2"/>
            <p:cNvSpPr/>
            <p:nvPr/>
          </p:nvSpPr>
          <p:spPr>
            <a:xfrm>
              <a:off x="808025" y="3016350"/>
              <a:ext cx="40550" cy="32775"/>
            </a:xfrm>
            <a:custGeom>
              <a:avLst/>
              <a:gdLst/>
              <a:ahLst/>
              <a:cxnLst/>
              <a:rect l="l" t="t" r="r" b="b"/>
              <a:pathLst>
                <a:path w="1622" h="1311" extrusionOk="0">
                  <a:moveTo>
                    <a:pt x="368" y="1"/>
                  </a:moveTo>
                  <a:cubicBezTo>
                    <a:pt x="257" y="1"/>
                    <a:pt x="134" y="48"/>
                    <a:pt x="70" y="127"/>
                  </a:cubicBezTo>
                  <a:cubicBezTo>
                    <a:pt x="1" y="393"/>
                    <a:pt x="301" y="612"/>
                    <a:pt x="278" y="912"/>
                  </a:cubicBezTo>
                  <a:cubicBezTo>
                    <a:pt x="116" y="1016"/>
                    <a:pt x="174" y="1258"/>
                    <a:pt x="382" y="1293"/>
                  </a:cubicBezTo>
                  <a:cubicBezTo>
                    <a:pt x="417" y="1303"/>
                    <a:pt x="461" y="1311"/>
                    <a:pt x="506" y="1311"/>
                  </a:cubicBezTo>
                  <a:cubicBezTo>
                    <a:pt x="566" y="1311"/>
                    <a:pt x="630" y="1298"/>
                    <a:pt x="682" y="1258"/>
                  </a:cubicBezTo>
                  <a:cubicBezTo>
                    <a:pt x="716" y="1287"/>
                    <a:pt x="765" y="1305"/>
                    <a:pt x="816" y="1305"/>
                  </a:cubicBezTo>
                  <a:cubicBezTo>
                    <a:pt x="866" y="1305"/>
                    <a:pt x="918" y="1287"/>
                    <a:pt x="959" y="1247"/>
                  </a:cubicBezTo>
                  <a:cubicBezTo>
                    <a:pt x="1025" y="1272"/>
                    <a:pt x="1081" y="1283"/>
                    <a:pt x="1128" y="1283"/>
                  </a:cubicBezTo>
                  <a:cubicBezTo>
                    <a:pt x="1622" y="1283"/>
                    <a:pt x="1089" y="22"/>
                    <a:pt x="661" y="22"/>
                  </a:cubicBezTo>
                  <a:cubicBezTo>
                    <a:pt x="621" y="22"/>
                    <a:pt x="581" y="33"/>
                    <a:pt x="543" y="58"/>
                  </a:cubicBezTo>
                  <a:cubicBezTo>
                    <a:pt x="499" y="19"/>
                    <a:pt x="436" y="1"/>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2"/>
            <p:cNvSpPr/>
            <p:nvPr/>
          </p:nvSpPr>
          <p:spPr>
            <a:xfrm>
              <a:off x="982900" y="3412750"/>
              <a:ext cx="53075" cy="36575"/>
            </a:xfrm>
            <a:custGeom>
              <a:avLst/>
              <a:gdLst/>
              <a:ahLst/>
              <a:cxnLst/>
              <a:rect l="l" t="t" r="r" b="b"/>
              <a:pathLst>
                <a:path w="2123" h="1463" extrusionOk="0">
                  <a:moveTo>
                    <a:pt x="310" y="1"/>
                  </a:moveTo>
                  <a:cubicBezTo>
                    <a:pt x="282" y="1"/>
                    <a:pt x="252" y="5"/>
                    <a:pt x="220" y="15"/>
                  </a:cubicBezTo>
                  <a:cubicBezTo>
                    <a:pt x="1" y="119"/>
                    <a:pt x="116" y="350"/>
                    <a:pt x="197" y="523"/>
                  </a:cubicBezTo>
                  <a:cubicBezTo>
                    <a:pt x="317" y="754"/>
                    <a:pt x="576" y="1462"/>
                    <a:pt x="882" y="1462"/>
                  </a:cubicBezTo>
                  <a:cubicBezTo>
                    <a:pt x="959" y="1462"/>
                    <a:pt x="1039" y="1417"/>
                    <a:pt x="1120" y="1308"/>
                  </a:cubicBezTo>
                  <a:cubicBezTo>
                    <a:pt x="1189" y="1348"/>
                    <a:pt x="1256" y="1365"/>
                    <a:pt x="1321" y="1365"/>
                  </a:cubicBezTo>
                  <a:cubicBezTo>
                    <a:pt x="1794" y="1365"/>
                    <a:pt x="2123" y="426"/>
                    <a:pt x="1726" y="426"/>
                  </a:cubicBezTo>
                  <a:cubicBezTo>
                    <a:pt x="1675" y="426"/>
                    <a:pt x="1612" y="442"/>
                    <a:pt x="1536" y="477"/>
                  </a:cubicBezTo>
                  <a:cubicBezTo>
                    <a:pt x="1456" y="389"/>
                    <a:pt x="1355" y="349"/>
                    <a:pt x="1254" y="349"/>
                  </a:cubicBezTo>
                  <a:cubicBezTo>
                    <a:pt x="1065" y="349"/>
                    <a:pt x="877" y="489"/>
                    <a:pt x="832" y="708"/>
                  </a:cubicBezTo>
                  <a:cubicBezTo>
                    <a:pt x="652" y="528"/>
                    <a:pt x="608" y="1"/>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2"/>
            <p:cNvSpPr/>
            <p:nvPr/>
          </p:nvSpPr>
          <p:spPr>
            <a:xfrm>
              <a:off x="1127050" y="4060025"/>
              <a:ext cx="66350" cy="154950"/>
            </a:xfrm>
            <a:custGeom>
              <a:avLst/>
              <a:gdLst/>
              <a:ahLst/>
              <a:cxnLst/>
              <a:rect l="l" t="t" r="r" b="b"/>
              <a:pathLst>
                <a:path w="2654" h="6198" extrusionOk="0">
                  <a:moveTo>
                    <a:pt x="942" y="0"/>
                  </a:moveTo>
                  <a:cubicBezTo>
                    <a:pt x="692" y="0"/>
                    <a:pt x="302" y="722"/>
                    <a:pt x="271" y="1180"/>
                  </a:cubicBezTo>
                  <a:cubicBezTo>
                    <a:pt x="1" y="1466"/>
                    <a:pt x="156" y="1844"/>
                    <a:pt x="348" y="1844"/>
                  </a:cubicBezTo>
                  <a:cubicBezTo>
                    <a:pt x="451" y="1844"/>
                    <a:pt x="565" y="1736"/>
                    <a:pt x="629" y="1446"/>
                  </a:cubicBezTo>
                  <a:cubicBezTo>
                    <a:pt x="640" y="1612"/>
                    <a:pt x="687" y="1871"/>
                    <a:pt x="890" y="1871"/>
                  </a:cubicBezTo>
                  <a:cubicBezTo>
                    <a:pt x="913" y="1871"/>
                    <a:pt x="937" y="1868"/>
                    <a:pt x="964" y="1861"/>
                  </a:cubicBezTo>
                  <a:lnTo>
                    <a:pt x="964" y="1861"/>
                  </a:lnTo>
                  <a:cubicBezTo>
                    <a:pt x="952" y="2184"/>
                    <a:pt x="929" y="2669"/>
                    <a:pt x="1195" y="2958"/>
                  </a:cubicBezTo>
                  <a:cubicBezTo>
                    <a:pt x="1160" y="3754"/>
                    <a:pt x="952" y="3639"/>
                    <a:pt x="1045" y="4008"/>
                  </a:cubicBezTo>
                  <a:cubicBezTo>
                    <a:pt x="1099" y="4047"/>
                    <a:pt x="1150" y="4063"/>
                    <a:pt x="1198" y="4063"/>
                  </a:cubicBezTo>
                  <a:cubicBezTo>
                    <a:pt x="1438" y="4063"/>
                    <a:pt x="1593" y="3650"/>
                    <a:pt x="1564" y="3477"/>
                  </a:cubicBezTo>
                  <a:cubicBezTo>
                    <a:pt x="1599" y="3454"/>
                    <a:pt x="1622" y="3454"/>
                    <a:pt x="1645" y="3442"/>
                  </a:cubicBezTo>
                  <a:lnTo>
                    <a:pt x="1645" y="3442"/>
                  </a:lnTo>
                  <a:cubicBezTo>
                    <a:pt x="1437" y="3800"/>
                    <a:pt x="1380" y="4481"/>
                    <a:pt x="1818" y="4608"/>
                  </a:cubicBezTo>
                  <a:cubicBezTo>
                    <a:pt x="1502" y="5358"/>
                    <a:pt x="1767" y="6197"/>
                    <a:pt x="2054" y="6197"/>
                  </a:cubicBezTo>
                  <a:cubicBezTo>
                    <a:pt x="2218" y="6197"/>
                    <a:pt x="2389" y="5925"/>
                    <a:pt x="2465" y="5208"/>
                  </a:cubicBezTo>
                  <a:cubicBezTo>
                    <a:pt x="2465" y="4973"/>
                    <a:pt x="2654" y="4507"/>
                    <a:pt x="2329" y="4507"/>
                  </a:cubicBezTo>
                  <a:cubicBezTo>
                    <a:pt x="2304" y="4507"/>
                    <a:pt x="2276" y="4510"/>
                    <a:pt x="2245" y="4516"/>
                  </a:cubicBezTo>
                  <a:cubicBezTo>
                    <a:pt x="2291" y="4314"/>
                    <a:pt x="2235" y="3932"/>
                    <a:pt x="2043" y="3932"/>
                  </a:cubicBezTo>
                  <a:cubicBezTo>
                    <a:pt x="1993" y="3932"/>
                    <a:pt x="1934" y="3958"/>
                    <a:pt x="1864" y="4020"/>
                  </a:cubicBezTo>
                  <a:cubicBezTo>
                    <a:pt x="1986" y="3676"/>
                    <a:pt x="2328" y="2809"/>
                    <a:pt x="1853" y="2809"/>
                  </a:cubicBezTo>
                  <a:cubicBezTo>
                    <a:pt x="1786" y="2809"/>
                    <a:pt x="1702" y="2827"/>
                    <a:pt x="1599" y="2865"/>
                  </a:cubicBezTo>
                  <a:cubicBezTo>
                    <a:pt x="1530" y="2438"/>
                    <a:pt x="1968" y="1573"/>
                    <a:pt x="1483" y="1365"/>
                  </a:cubicBezTo>
                  <a:cubicBezTo>
                    <a:pt x="1483" y="1188"/>
                    <a:pt x="1536" y="692"/>
                    <a:pt x="1195" y="692"/>
                  </a:cubicBezTo>
                  <a:cubicBezTo>
                    <a:pt x="1180" y="692"/>
                    <a:pt x="1165" y="693"/>
                    <a:pt x="1149" y="695"/>
                  </a:cubicBezTo>
                  <a:cubicBezTo>
                    <a:pt x="1160" y="188"/>
                    <a:pt x="1069" y="0"/>
                    <a:pt x="9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2"/>
            <p:cNvSpPr/>
            <p:nvPr/>
          </p:nvSpPr>
          <p:spPr>
            <a:xfrm>
              <a:off x="1155200" y="4045450"/>
              <a:ext cx="11575" cy="14950"/>
            </a:xfrm>
            <a:custGeom>
              <a:avLst/>
              <a:gdLst/>
              <a:ahLst/>
              <a:cxnLst/>
              <a:rect l="l" t="t" r="r" b="b"/>
              <a:pathLst>
                <a:path w="463" h="598" extrusionOk="0">
                  <a:moveTo>
                    <a:pt x="265" y="297"/>
                  </a:moveTo>
                  <a:lnTo>
                    <a:pt x="265" y="297"/>
                  </a:lnTo>
                  <a:cubicBezTo>
                    <a:pt x="277" y="303"/>
                    <a:pt x="277" y="306"/>
                    <a:pt x="274" y="306"/>
                  </a:cubicBezTo>
                  <a:cubicBezTo>
                    <a:pt x="271" y="306"/>
                    <a:pt x="265" y="303"/>
                    <a:pt x="265" y="297"/>
                  </a:cubicBezTo>
                  <a:close/>
                  <a:moveTo>
                    <a:pt x="224" y="1"/>
                  </a:moveTo>
                  <a:cubicBezTo>
                    <a:pt x="117" y="1"/>
                    <a:pt x="11" y="62"/>
                    <a:pt x="11" y="193"/>
                  </a:cubicBezTo>
                  <a:cubicBezTo>
                    <a:pt x="11" y="351"/>
                    <a:pt x="0" y="598"/>
                    <a:pt x="215" y="598"/>
                  </a:cubicBezTo>
                  <a:cubicBezTo>
                    <a:pt x="220" y="598"/>
                    <a:pt x="225" y="598"/>
                    <a:pt x="230" y="597"/>
                  </a:cubicBezTo>
                  <a:cubicBezTo>
                    <a:pt x="427" y="597"/>
                    <a:pt x="438" y="378"/>
                    <a:pt x="438" y="216"/>
                  </a:cubicBezTo>
                  <a:cubicBezTo>
                    <a:pt x="462" y="77"/>
                    <a:pt x="343" y="1"/>
                    <a:pt x="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2"/>
            <p:cNvSpPr/>
            <p:nvPr/>
          </p:nvSpPr>
          <p:spPr>
            <a:xfrm>
              <a:off x="1119100" y="4013925"/>
              <a:ext cx="42375" cy="45600"/>
            </a:xfrm>
            <a:custGeom>
              <a:avLst/>
              <a:gdLst/>
              <a:ahLst/>
              <a:cxnLst/>
              <a:rect l="l" t="t" r="r" b="b"/>
              <a:pathLst>
                <a:path w="1695" h="1824" extrusionOk="0">
                  <a:moveTo>
                    <a:pt x="808" y="1"/>
                  </a:moveTo>
                  <a:cubicBezTo>
                    <a:pt x="642" y="1"/>
                    <a:pt x="464" y="277"/>
                    <a:pt x="589" y="612"/>
                  </a:cubicBezTo>
                  <a:cubicBezTo>
                    <a:pt x="151" y="669"/>
                    <a:pt x="255" y="1247"/>
                    <a:pt x="82" y="1500"/>
                  </a:cubicBezTo>
                  <a:cubicBezTo>
                    <a:pt x="1" y="1616"/>
                    <a:pt x="82" y="1824"/>
                    <a:pt x="255" y="1824"/>
                  </a:cubicBezTo>
                  <a:cubicBezTo>
                    <a:pt x="555" y="1766"/>
                    <a:pt x="601" y="1443"/>
                    <a:pt x="647" y="1223"/>
                  </a:cubicBezTo>
                  <a:lnTo>
                    <a:pt x="647" y="1223"/>
                  </a:lnTo>
                  <a:cubicBezTo>
                    <a:pt x="626" y="1434"/>
                    <a:pt x="805" y="1598"/>
                    <a:pt x="962" y="1598"/>
                  </a:cubicBezTo>
                  <a:cubicBezTo>
                    <a:pt x="1064" y="1598"/>
                    <a:pt x="1155" y="1529"/>
                    <a:pt x="1178" y="1362"/>
                  </a:cubicBezTo>
                  <a:cubicBezTo>
                    <a:pt x="1205" y="1388"/>
                    <a:pt x="1237" y="1399"/>
                    <a:pt x="1270" y="1399"/>
                  </a:cubicBezTo>
                  <a:cubicBezTo>
                    <a:pt x="1460" y="1399"/>
                    <a:pt x="1694" y="1028"/>
                    <a:pt x="1409" y="900"/>
                  </a:cubicBezTo>
                  <a:cubicBezTo>
                    <a:pt x="1463" y="703"/>
                    <a:pt x="1405" y="303"/>
                    <a:pt x="1219" y="303"/>
                  </a:cubicBezTo>
                  <a:cubicBezTo>
                    <a:pt x="1166" y="303"/>
                    <a:pt x="1103" y="336"/>
                    <a:pt x="1028" y="415"/>
                  </a:cubicBezTo>
                  <a:cubicBezTo>
                    <a:pt x="1019" y="119"/>
                    <a:pt x="916" y="1"/>
                    <a:pt x="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2"/>
            <p:cNvSpPr/>
            <p:nvPr/>
          </p:nvSpPr>
          <p:spPr>
            <a:xfrm>
              <a:off x="1058725" y="4033400"/>
              <a:ext cx="31175" cy="56675"/>
            </a:xfrm>
            <a:custGeom>
              <a:avLst/>
              <a:gdLst/>
              <a:ahLst/>
              <a:cxnLst/>
              <a:rect l="l" t="t" r="r" b="b"/>
              <a:pathLst>
                <a:path w="1247" h="2267" extrusionOk="0">
                  <a:moveTo>
                    <a:pt x="540" y="0"/>
                  </a:moveTo>
                  <a:cubicBezTo>
                    <a:pt x="402" y="0"/>
                    <a:pt x="263" y="191"/>
                    <a:pt x="303" y="571"/>
                  </a:cubicBezTo>
                  <a:cubicBezTo>
                    <a:pt x="292" y="664"/>
                    <a:pt x="292" y="929"/>
                    <a:pt x="292" y="1125"/>
                  </a:cubicBezTo>
                  <a:cubicBezTo>
                    <a:pt x="273" y="1123"/>
                    <a:pt x="256" y="1121"/>
                    <a:pt x="241" y="1121"/>
                  </a:cubicBezTo>
                  <a:cubicBezTo>
                    <a:pt x="0" y="1121"/>
                    <a:pt x="65" y="1437"/>
                    <a:pt x="130" y="1610"/>
                  </a:cubicBezTo>
                  <a:cubicBezTo>
                    <a:pt x="156" y="2003"/>
                    <a:pt x="404" y="2266"/>
                    <a:pt x="601" y="2266"/>
                  </a:cubicBezTo>
                  <a:cubicBezTo>
                    <a:pt x="757" y="2266"/>
                    <a:pt x="880" y="2101"/>
                    <a:pt x="834" y="1703"/>
                  </a:cubicBezTo>
                  <a:lnTo>
                    <a:pt x="834" y="1703"/>
                  </a:lnTo>
                  <a:cubicBezTo>
                    <a:pt x="883" y="1745"/>
                    <a:pt x="927" y="1763"/>
                    <a:pt x="965" y="1763"/>
                  </a:cubicBezTo>
                  <a:cubicBezTo>
                    <a:pt x="1241" y="1763"/>
                    <a:pt x="1247" y="814"/>
                    <a:pt x="981" y="814"/>
                  </a:cubicBezTo>
                  <a:cubicBezTo>
                    <a:pt x="979" y="814"/>
                    <a:pt x="976" y="814"/>
                    <a:pt x="973" y="814"/>
                  </a:cubicBezTo>
                  <a:cubicBezTo>
                    <a:pt x="696" y="848"/>
                    <a:pt x="811" y="1206"/>
                    <a:pt x="777" y="1391"/>
                  </a:cubicBezTo>
                  <a:cubicBezTo>
                    <a:pt x="765" y="1264"/>
                    <a:pt x="765" y="952"/>
                    <a:pt x="777" y="571"/>
                  </a:cubicBezTo>
                  <a:cubicBezTo>
                    <a:pt x="817" y="191"/>
                    <a:pt x="679"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2"/>
            <p:cNvSpPr/>
            <p:nvPr/>
          </p:nvSpPr>
          <p:spPr>
            <a:xfrm>
              <a:off x="434175" y="4155600"/>
              <a:ext cx="90225" cy="71850"/>
            </a:xfrm>
            <a:custGeom>
              <a:avLst/>
              <a:gdLst/>
              <a:ahLst/>
              <a:cxnLst/>
              <a:rect l="l" t="t" r="r" b="b"/>
              <a:pathLst>
                <a:path w="3609" h="2874" extrusionOk="0">
                  <a:moveTo>
                    <a:pt x="3225" y="549"/>
                  </a:moveTo>
                  <a:cubicBezTo>
                    <a:pt x="3198" y="568"/>
                    <a:pt x="3172" y="589"/>
                    <a:pt x="3158" y="589"/>
                  </a:cubicBezTo>
                  <a:lnTo>
                    <a:pt x="3225" y="549"/>
                  </a:lnTo>
                  <a:close/>
                  <a:moveTo>
                    <a:pt x="2332" y="1"/>
                  </a:moveTo>
                  <a:cubicBezTo>
                    <a:pt x="2269" y="1"/>
                    <a:pt x="2209" y="55"/>
                    <a:pt x="2165" y="174"/>
                  </a:cubicBezTo>
                  <a:cubicBezTo>
                    <a:pt x="2050" y="254"/>
                    <a:pt x="2027" y="370"/>
                    <a:pt x="2027" y="497"/>
                  </a:cubicBezTo>
                  <a:cubicBezTo>
                    <a:pt x="1951" y="432"/>
                    <a:pt x="1844" y="389"/>
                    <a:pt x="1747" y="389"/>
                  </a:cubicBezTo>
                  <a:cubicBezTo>
                    <a:pt x="1637" y="389"/>
                    <a:pt x="1538" y="443"/>
                    <a:pt x="1508" y="578"/>
                  </a:cubicBezTo>
                  <a:cubicBezTo>
                    <a:pt x="1435" y="528"/>
                    <a:pt x="1371" y="506"/>
                    <a:pt x="1316" y="506"/>
                  </a:cubicBezTo>
                  <a:cubicBezTo>
                    <a:pt x="1089" y="506"/>
                    <a:pt x="1008" y="867"/>
                    <a:pt x="1092" y="1108"/>
                  </a:cubicBezTo>
                  <a:cubicBezTo>
                    <a:pt x="977" y="1108"/>
                    <a:pt x="861" y="1178"/>
                    <a:pt x="815" y="1293"/>
                  </a:cubicBezTo>
                  <a:cubicBezTo>
                    <a:pt x="799" y="1290"/>
                    <a:pt x="784" y="1288"/>
                    <a:pt x="769" y="1288"/>
                  </a:cubicBezTo>
                  <a:cubicBezTo>
                    <a:pt x="684" y="1288"/>
                    <a:pt x="612" y="1340"/>
                    <a:pt x="573" y="1409"/>
                  </a:cubicBezTo>
                  <a:cubicBezTo>
                    <a:pt x="568" y="1408"/>
                    <a:pt x="563" y="1408"/>
                    <a:pt x="559" y="1408"/>
                  </a:cubicBezTo>
                  <a:cubicBezTo>
                    <a:pt x="1" y="1408"/>
                    <a:pt x="320" y="2115"/>
                    <a:pt x="446" y="2424"/>
                  </a:cubicBezTo>
                  <a:cubicBezTo>
                    <a:pt x="368" y="2696"/>
                    <a:pt x="602" y="2873"/>
                    <a:pt x="800" y="2873"/>
                  </a:cubicBezTo>
                  <a:cubicBezTo>
                    <a:pt x="956" y="2873"/>
                    <a:pt x="1090" y="2764"/>
                    <a:pt x="1034" y="2505"/>
                  </a:cubicBezTo>
                  <a:lnTo>
                    <a:pt x="1034" y="2505"/>
                  </a:lnTo>
                  <a:cubicBezTo>
                    <a:pt x="1085" y="2559"/>
                    <a:pt x="1149" y="2583"/>
                    <a:pt x="1211" y="2583"/>
                  </a:cubicBezTo>
                  <a:cubicBezTo>
                    <a:pt x="1349" y="2583"/>
                    <a:pt x="1482" y="2468"/>
                    <a:pt x="1450" y="2309"/>
                  </a:cubicBezTo>
                  <a:cubicBezTo>
                    <a:pt x="1554" y="2263"/>
                    <a:pt x="1611" y="2159"/>
                    <a:pt x="1623" y="2055"/>
                  </a:cubicBezTo>
                  <a:cubicBezTo>
                    <a:pt x="1732" y="2239"/>
                    <a:pt x="1890" y="2491"/>
                    <a:pt x="2074" y="2491"/>
                  </a:cubicBezTo>
                  <a:cubicBezTo>
                    <a:pt x="2143" y="2491"/>
                    <a:pt x="2217" y="2455"/>
                    <a:pt x="2292" y="2367"/>
                  </a:cubicBezTo>
                  <a:cubicBezTo>
                    <a:pt x="2345" y="2423"/>
                    <a:pt x="2406" y="2447"/>
                    <a:pt x="2466" y="2447"/>
                  </a:cubicBezTo>
                  <a:cubicBezTo>
                    <a:pt x="2604" y="2447"/>
                    <a:pt x="2738" y="2320"/>
                    <a:pt x="2754" y="2159"/>
                  </a:cubicBezTo>
                  <a:cubicBezTo>
                    <a:pt x="2759" y="2159"/>
                    <a:pt x="2764" y="2159"/>
                    <a:pt x="2769" y="2159"/>
                  </a:cubicBezTo>
                  <a:cubicBezTo>
                    <a:pt x="3020" y="2159"/>
                    <a:pt x="3041" y="1867"/>
                    <a:pt x="2950" y="1686"/>
                  </a:cubicBezTo>
                  <a:lnTo>
                    <a:pt x="2950" y="1686"/>
                  </a:lnTo>
                  <a:cubicBezTo>
                    <a:pt x="3013" y="1733"/>
                    <a:pt x="3098" y="1775"/>
                    <a:pt x="3185" y="1775"/>
                  </a:cubicBezTo>
                  <a:cubicBezTo>
                    <a:pt x="3226" y="1775"/>
                    <a:pt x="3268" y="1765"/>
                    <a:pt x="3308" y="1743"/>
                  </a:cubicBezTo>
                  <a:cubicBezTo>
                    <a:pt x="3608" y="1455"/>
                    <a:pt x="3447" y="855"/>
                    <a:pt x="3285" y="520"/>
                  </a:cubicBezTo>
                  <a:cubicBezTo>
                    <a:pt x="3238" y="413"/>
                    <a:pt x="3138" y="358"/>
                    <a:pt x="3041" y="358"/>
                  </a:cubicBezTo>
                  <a:cubicBezTo>
                    <a:pt x="2948" y="358"/>
                    <a:pt x="2857" y="407"/>
                    <a:pt x="2812" y="508"/>
                  </a:cubicBezTo>
                  <a:cubicBezTo>
                    <a:pt x="2720" y="358"/>
                    <a:pt x="2650" y="174"/>
                    <a:pt x="2489" y="116"/>
                  </a:cubicBezTo>
                  <a:cubicBezTo>
                    <a:pt x="2441" y="41"/>
                    <a:pt x="2385" y="1"/>
                    <a:pt x="2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extLst>
              <a:ext uri="{BEBA8EAE-BF5A-486C-A8C5-ECC9F3942E4B}">
                <a14:imgProps xmlns:a14="http://schemas.microsoft.com/office/drawing/2010/main">
                  <a14:imgLayer r:embed="rId4">
                    <a14:imgEffect>
                      <a14:artisticPaintStrokes/>
                    </a14:imgEffect>
                  </a14:imgLayer>
                </a14:imgProps>
              </a:ext>
            </a:extLst>
          </a:blip>
          <a:stretch>
            <a:fillRect/>
          </a:stretch>
        </a:blipFill>
        <a:effectLst/>
      </p:bgPr>
    </p:bg>
    <p:spTree>
      <p:nvGrpSpPr>
        <p:cNvPr id="1" name="Shape 3542"/>
        <p:cNvGrpSpPr/>
        <p:nvPr/>
      </p:nvGrpSpPr>
      <p:grpSpPr>
        <a:xfrm>
          <a:off x="0" y="0"/>
          <a:ext cx="0" cy="0"/>
          <a:chOff x="0" y="0"/>
          <a:chExt cx="0" cy="0"/>
        </a:xfrm>
      </p:grpSpPr>
      <p:sp>
        <p:nvSpPr>
          <p:cNvPr id="3543" name="Google Shape;3543;p43"/>
          <p:cNvSpPr txBox="1">
            <a:spLocks noGrp="1"/>
          </p:cNvSpPr>
          <p:nvPr>
            <p:ph type="title"/>
          </p:nvPr>
        </p:nvSpPr>
        <p:spPr>
          <a:xfrm>
            <a:off x="713400" y="445025"/>
            <a:ext cx="77172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Bible Teaches Love</a:t>
            </a:r>
            <a:endParaRPr/>
          </a:p>
        </p:txBody>
      </p:sp>
      <p:sp>
        <p:nvSpPr>
          <p:cNvPr id="3544" name="Google Shape;3544;p43"/>
          <p:cNvSpPr txBox="1">
            <a:spLocks noGrp="1"/>
          </p:cNvSpPr>
          <p:nvPr>
            <p:ph type="body" idx="1"/>
          </p:nvPr>
        </p:nvSpPr>
        <p:spPr>
          <a:xfrm>
            <a:off x="4077525" y="1904050"/>
            <a:ext cx="3847200" cy="107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 not hot. It’s full of iron oxide dust, which gives the planet its reddish cast</a:t>
            </a:r>
            <a:endParaRPr/>
          </a:p>
        </p:txBody>
      </p:sp>
      <p:sp>
        <p:nvSpPr>
          <p:cNvPr id="3545" name="Google Shape;3545;p43"/>
          <p:cNvSpPr txBox="1">
            <a:spLocks noGrp="1"/>
          </p:cNvSpPr>
          <p:nvPr>
            <p:ph type="body" idx="2"/>
          </p:nvPr>
        </p:nvSpPr>
        <p:spPr>
          <a:xfrm>
            <a:off x="4077525" y="3480700"/>
            <a:ext cx="3847200" cy="107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our System—it’s only a bit larger than our Moon</a:t>
            </a:r>
            <a:endParaRPr/>
          </a:p>
        </p:txBody>
      </p:sp>
      <p:sp>
        <p:nvSpPr>
          <p:cNvPr id="3546" name="Google Shape;3546;p43"/>
          <p:cNvSpPr txBox="1">
            <a:spLocks noGrp="1"/>
          </p:cNvSpPr>
          <p:nvPr>
            <p:ph type="title" idx="3"/>
          </p:nvPr>
        </p:nvSpPr>
        <p:spPr>
          <a:xfrm>
            <a:off x="4077525" y="1372450"/>
            <a:ext cx="35907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Old Testament</a:t>
            </a:r>
            <a:endParaRPr/>
          </a:p>
        </p:txBody>
      </p:sp>
      <p:sp>
        <p:nvSpPr>
          <p:cNvPr id="3547" name="Google Shape;3547;p43"/>
          <p:cNvSpPr txBox="1">
            <a:spLocks noGrp="1"/>
          </p:cNvSpPr>
          <p:nvPr>
            <p:ph type="title" idx="4"/>
          </p:nvPr>
        </p:nvSpPr>
        <p:spPr>
          <a:xfrm>
            <a:off x="4077525" y="2949100"/>
            <a:ext cx="35907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New Testament</a:t>
            </a:r>
            <a:endParaRPr/>
          </a:p>
        </p:txBody>
      </p:sp>
      <p:grpSp>
        <p:nvGrpSpPr>
          <p:cNvPr id="3548" name="Google Shape;3548;p43"/>
          <p:cNvGrpSpPr/>
          <p:nvPr/>
        </p:nvGrpSpPr>
        <p:grpSpPr>
          <a:xfrm>
            <a:off x="3483643" y="2957319"/>
            <a:ext cx="522446" cy="515170"/>
            <a:chOff x="1153575" y="237775"/>
            <a:chExt cx="5293275" cy="5219550"/>
          </a:xfrm>
        </p:grpSpPr>
        <p:sp>
          <p:nvSpPr>
            <p:cNvPr id="3549" name="Google Shape;3549;p43"/>
            <p:cNvSpPr/>
            <p:nvPr/>
          </p:nvSpPr>
          <p:spPr>
            <a:xfrm>
              <a:off x="1153575" y="1698700"/>
              <a:ext cx="2592025" cy="3758625"/>
            </a:xfrm>
            <a:custGeom>
              <a:avLst/>
              <a:gdLst/>
              <a:ahLst/>
              <a:cxnLst/>
              <a:rect l="l" t="t" r="r" b="b"/>
              <a:pathLst>
                <a:path w="103681" h="150345" extrusionOk="0">
                  <a:moveTo>
                    <a:pt x="39898" y="11354"/>
                  </a:moveTo>
                  <a:cubicBezTo>
                    <a:pt x="40389" y="11354"/>
                    <a:pt x="40898" y="11445"/>
                    <a:pt x="41409" y="11644"/>
                  </a:cubicBezTo>
                  <a:cubicBezTo>
                    <a:pt x="42453" y="12036"/>
                    <a:pt x="43235" y="12819"/>
                    <a:pt x="43692" y="13830"/>
                  </a:cubicBezTo>
                  <a:lnTo>
                    <a:pt x="53413" y="35718"/>
                  </a:lnTo>
                  <a:lnTo>
                    <a:pt x="53413" y="35751"/>
                  </a:lnTo>
                  <a:cubicBezTo>
                    <a:pt x="53543" y="36109"/>
                    <a:pt x="53511" y="36012"/>
                    <a:pt x="55566" y="40644"/>
                  </a:cubicBezTo>
                  <a:cubicBezTo>
                    <a:pt x="53886" y="39795"/>
                    <a:pt x="52096" y="39196"/>
                    <a:pt x="50385" y="39196"/>
                  </a:cubicBezTo>
                  <a:cubicBezTo>
                    <a:pt x="49005" y="39196"/>
                    <a:pt x="47677" y="39585"/>
                    <a:pt x="46497" y="40546"/>
                  </a:cubicBezTo>
                  <a:lnTo>
                    <a:pt x="36157" y="17157"/>
                  </a:lnTo>
                  <a:cubicBezTo>
                    <a:pt x="34880" y="14326"/>
                    <a:pt x="37098" y="11354"/>
                    <a:pt x="39898" y="11354"/>
                  </a:cubicBezTo>
                  <a:close/>
                  <a:moveTo>
                    <a:pt x="62951" y="27951"/>
                  </a:moveTo>
                  <a:cubicBezTo>
                    <a:pt x="63445" y="27951"/>
                    <a:pt x="63957" y="28044"/>
                    <a:pt x="64471" y="28248"/>
                  </a:cubicBezTo>
                  <a:cubicBezTo>
                    <a:pt x="65515" y="28639"/>
                    <a:pt x="66330" y="29390"/>
                    <a:pt x="66787" y="30401"/>
                  </a:cubicBezTo>
                  <a:lnTo>
                    <a:pt x="76247" y="51832"/>
                  </a:lnTo>
                  <a:lnTo>
                    <a:pt x="64438" y="45439"/>
                  </a:lnTo>
                  <a:lnTo>
                    <a:pt x="59121" y="33435"/>
                  </a:lnTo>
                  <a:cubicBezTo>
                    <a:pt x="58130" y="30681"/>
                    <a:pt x="60276" y="27951"/>
                    <a:pt x="62951" y="27951"/>
                  </a:cubicBezTo>
                  <a:close/>
                  <a:moveTo>
                    <a:pt x="21838" y="6176"/>
                  </a:moveTo>
                  <a:cubicBezTo>
                    <a:pt x="23366" y="6176"/>
                    <a:pt x="24899" y="6991"/>
                    <a:pt x="25621" y="8611"/>
                  </a:cubicBezTo>
                  <a:lnTo>
                    <a:pt x="42648" y="47102"/>
                  </a:lnTo>
                  <a:cubicBezTo>
                    <a:pt x="40658" y="55714"/>
                    <a:pt x="47867" y="60444"/>
                    <a:pt x="48487" y="61422"/>
                  </a:cubicBezTo>
                  <a:cubicBezTo>
                    <a:pt x="48410" y="61426"/>
                    <a:pt x="48333" y="61428"/>
                    <a:pt x="48256" y="61428"/>
                  </a:cubicBezTo>
                  <a:cubicBezTo>
                    <a:pt x="47033" y="61428"/>
                    <a:pt x="45856" y="60944"/>
                    <a:pt x="44997" y="60085"/>
                  </a:cubicBezTo>
                  <a:cubicBezTo>
                    <a:pt x="32047" y="46254"/>
                    <a:pt x="39517" y="60020"/>
                    <a:pt x="18086" y="11971"/>
                  </a:cubicBezTo>
                  <a:cubicBezTo>
                    <a:pt x="17629" y="10959"/>
                    <a:pt x="17596" y="9850"/>
                    <a:pt x="18020" y="8807"/>
                  </a:cubicBezTo>
                  <a:cubicBezTo>
                    <a:pt x="18684" y="7048"/>
                    <a:pt x="20258" y="6176"/>
                    <a:pt x="21838" y="6176"/>
                  </a:cubicBezTo>
                  <a:close/>
                  <a:moveTo>
                    <a:pt x="97548" y="118116"/>
                  </a:moveTo>
                  <a:lnTo>
                    <a:pt x="97548" y="128717"/>
                  </a:lnTo>
                  <a:lnTo>
                    <a:pt x="65482" y="128717"/>
                  </a:lnTo>
                  <a:lnTo>
                    <a:pt x="65482" y="118116"/>
                  </a:lnTo>
                  <a:close/>
                  <a:moveTo>
                    <a:pt x="97548" y="134850"/>
                  </a:moveTo>
                  <a:lnTo>
                    <a:pt x="97548" y="143168"/>
                  </a:lnTo>
                  <a:cubicBezTo>
                    <a:pt x="97548" y="143722"/>
                    <a:pt x="96960" y="144212"/>
                    <a:pt x="96275" y="144212"/>
                  </a:cubicBezTo>
                  <a:lnTo>
                    <a:pt x="66754" y="144212"/>
                  </a:lnTo>
                  <a:cubicBezTo>
                    <a:pt x="66069" y="144212"/>
                    <a:pt x="65482" y="143722"/>
                    <a:pt x="65482" y="143168"/>
                  </a:cubicBezTo>
                  <a:lnTo>
                    <a:pt x="65482" y="134850"/>
                  </a:lnTo>
                  <a:close/>
                  <a:moveTo>
                    <a:pt x="21804" y="1"/>
                  </a:moveTo>
                  <a:cubicBezTo>
                    <a:pt x="14838" y="1"/>
                    <a:pt x="9305" y="7343"/>
                    <a:pt x="12442" y="14450"/>
                  </a:cubicBezTo>
                  <a:lnTo>
                    <a:pt x="12475" y="14515"/>
                  </a:lnTo>
                  <a:cubicBezTo>
                    <a:pt x="12315" y="14507"/>
                    <a:pt x="12155" y="14503"/>
                    <a:pt x="11996" y="14503"/>
                  </a:cubicBezTo>
                  <a:cubicBezTo>
                    <a:pt x="5543" y="14503"/>
                    <a:pt x="1" y="20893"/>
                    <a:pt x="2102" y="28215"/>
                  </a:cubicBezTo>
                  <a:cubicBezTo>
                    <a:pt x="2167" y="28509"/>
                    <a:pt x="1808" y="27661"/>
                    <a:pt x="6995" y="39534"/>
                  </a:cubicBezTo>
                  <a:cubicBezTo>
                    <a:pt x="7504" y="40697"/>
                    <a:pt x="8642" y="41392"/>
                    <a:pt x="9822" y="41392"/>
                  </a:cubicBezTo>
                  <a:cubicBezTo>
                    <a:pt x="10231" y="41392"/>
                    <a:pt x="10645" y="41309"/>
                    <a:pt x="11040" y="41133"/>
                  </a:cubicBezTo>
                  <a:cubicBezTo>
                    <a:pt x="12605" y="40448"/>
                    <a:pt x="13323" y="38621"/>
                    <a:pt x="12638" y="37088"/>
                  </a:cubicBezTo>
                  <a:cubicBezTo>
                    <a:pt x="11235" y="33859"/>
                    <a:pt x="9670" y="30303"/>
                    <a:pt x="7941" y="26323"/>
                  </a:cubicBezTo>
                  <a:cubicBezTo>
                    <a:pt x="7354" y="24203"/>
                    <a:pt x="8365" y="21887"/>
                    <a:pt x="10485" y="21006"/>
                  </a:cubicBezTo>
                  <a:cubicBezTo>
                    <a:pt x="11048" y="20770"/>
                    <a:pt x="11633" y="20658"/>
                    <a:pt x="12209" y="20658"/>
                  </a:cubicBezTo>
                  <a:cubicBezTo>
                    <a:pt x="13939" y="20658"/>
                    <a:pt x="15590" y="21667"/>
                    <a:pt x="16324" y="23355"/>
                  </a:cubicBezTo>
                  <a:cubicBezTo>
                    <a:pt x="16552" y="23942"/>
                    <a:pt x="27839" y="48896"/>
                    <a:pt x="27839" y="48962"/>
                  </a:cubicBezTo>
                  <a:cubicBezTo>
                    <a:pt x="31068" y="56529"/>
                    <a:pt x="36646" y="59791"/>
                    <a:pt x="40593" y="64391"/>
                  </a:cubicBezTo>
                  <a:cubicBezTo>
                    <a:pt x="42709" y="66507"/>
                    <a:pt x="45485" y="67589"/>
                    <a:pt x="48288" y="67589"/>
                  </a:cubicBezTo>
                  <a:cubicBezTo>
                    <a:pt x="49374" y="67589"/>
                    <a:pt x="50464" y="67426"/>
                    <a:pt x="51521" y="67098"/>
                  </a:cubicBezTo>
                  <a:cubicBezTo>
                    <a:pt x="52532" y="67098"/>
                    <a:pt x="56610" y="64489"/>
                    <a:pt x="56610" y="63347"/>
                  </a:cubicBezTo>
                  <a:cubicBezTo>
                    <a:pt x="57034" y="62270"/>
                    <a:pt x="56773" y="60998"/>
                    <a:pt x="55892" y="60118"/>
                  </a:cubicBezTo>
                  <a:cubicBezTo>
                    <a:pt x="55860" y="60086"/>
                    <a:pt x="54582" y="58808"/>
                    <a:pt x="54553" y="58808"/>
                  </a:cubicBezTo>
                  <a:cubicBezTo>
                    <a:pt x="54552" y="58808"/>
                    <a:pt x="54552" y="58809"/>
                    <a:pt x="54555" y="58813"/>
                  </a:cubicBezTo>
                  <a:cubicBezTo>
                    <a:pt x="51717" y="55518"/>
                    <a:pt x="48487" y="54083"/>
                    <a:pt x="48487" y="49973"/>
                  </a:cubicBezTo>
                  <a:cubicBezTo>
                    <a:pt x="48487" y="48440"/>
                    <a:pt x="49107" y="46972"/>
                    <a:pt x="49270" y="46809"/>
                  </a:cubicBezTo>
                  <a:cubicBezTo>
                    <a:pt x="49564" y="46287"/>
                    <a:pt x="49923" y="45797"/>
                    <a:pt x="50347" y="45341"/>
                  </a:cubicBezTo>
                  <a:cubicBezTo>
                    <a:pt x="51651" y="45504"/>
                    <a:pt x="50966" y="45047"/>
                    <a:pt x="68483" y="54605"/>
                  </a:cubicBezTo>
                  <a:cubicBezTo>
                    <a:pt x="89229" y="65793"/>
                    <a:pt x="87925" y="65011"/>
                    <a:pt x="89262" y="66022"/>
                  </a:cubicBezTo>
                  <a:cubicBezTo>
                    <a:pt x="98983" y="73263"/>
                    <a:pt x="97384" y="83930"/>
                    <a:pt x="97548" y="84713"/>
                  </a:cubicBezTo>
                  <a:lnTo>
                    <a:pt x="97548" y="96717"/>
                  </a:lnTo>
                  <a:lnTo>
                    <a:pt x="97548" y="111983"/>
                  </a:lnTo>
                  <a:lnTo>
                    <a:pt x="65482" y="111983"/>
                  </a:lnTo>
                  <a:lnTo>
                    <a:pt x="65482" y="100305"/>
                  </a:lnTo>
                  <a:cubicBezTo>
                    <a:pt x="65482" y="97728"/>
                    <a:pt x="64275" y="95282"/>
                    <a:pt x="62285" y="93749"/>
                  </a:cubicBezTo>
                  <a:cubicBezTo>
                    <a:pt x="54000" y="87355"/>
                    <a:pt x="44605" y="88432"/>
                    <a:pt x="36483" y="80342"/>
                  </a:cubicBezTo>
                  <a:cubicBezTo>
                    <a:pt x="31753" y="75155"/>
                    <a:pt x="27676" y="72937"/>
                    <a:pt x="25523" y="66739"/>
                  </a:cubicBezTo>
                  <a:cubicBezTo>
                    <a:pt x="25034" y="65337"/>
                    <a:pt x="25653" y="66805"/>
                    <a:pt x="17564" y="48342"/>
                  </a:cubicBezTo>
                  <a:cubicBezTo>
                    <a:pt x="17055" y="47179"/>
                    <a:pt x="15916" y="46484"/>
                    <a:pt x="14736" y="46484"/>
                  </a:cubicBezTo>
                  <a:cubicBezTo>
                    <a:pt x="14327" y="46484"/>
                    <a:pt x="13913" y="46567"/>
                    <a:pt x="13519" y="46743"/>
                  </a:cubicBezTo>
                  <a:cubicBezTo>
                    <a:pt x="11953" y="47428"/>
                    <a:pt x="11235" y="49255"/>
                    <a:pt x="11920" y="50788"/>
                  </a:cubicBezTo>
                  <a:cubicBezTo>
                    <a:pt x="19977" y="69186"/>
                    <a:pt x="19325" y="67588"/>
                    <a:pt x="19717" y="68762"/>
                  </a:cubicBezTo>
                  <a:cubicBezTo>
                    <a:pt x="22000" y="75318"/>
                    <a:pt x="25523" y="78091"/>
                    <a:pt x="32079" y="84648"/>
                  </a:cubicBezTo>
                  <a:cubicBezTo>
                    <a:pt x="41343" y="93912"/>
                    <a:pt x="51456" y="93162"/>
                    <a:pt x="58534" y="98609"/>
                  </a:cubicBezTo>
                  <a:cubicBezTo>
                    <a:pt x="59937" y="99685"/>
                    <a:pt x="59056" y="100436"/>
                    <a:pt x="59317" y="115049"/>
                  </a:cubicBezTo>
                  <a:lnTo>
                    <a:pt x="59317" y="143168"/>
                  </a:lnTo>
                  <a:cubicBezTo>
                    <a:pt x="59317" y="147115"/>
                    <a:pt x="62644" y="150344"/>
                    <a:pt x="66754" y="150344"/>
                  </a:cubicBezTo>
                  <a:lnTo>
                    <a:pt x="96275" y="150344"/>
                  </a:lnTo>
                  <a:cubicBezTo>
                    <a:pt x="100353" y="150344"/>
                    <a:pt x="103680" y="147115"/>
                    <a:pt x="103680" y="143168"/>
                  </a:cubicBezTo>
                  <a:lnTo>
                    <a:pt x="103680" y="115049"/>
                  </a:lnTo>
                  <a:lnTo>
                    <a:pt x="103680" y="82234"/>
                  </a:lnTo>
                  <a:cubicBezTo>
                    <a:pt x="103647" y="72448"/>
                    <a:pt x="98069" y="63804"/>
                    <a:pt x="90926" y="59726"/>
                  </a:cubicBezTo>
                  <a:lnTo>
                    <a:pt x="85087" y="56595"/>
                  </a:lnTo>
                  <a:lnTo>
                    <a:pt x="72398" y="27922"/>
                  </a:lnTo>
                  <a:cubicBezTo>
                    <a:pt x="70657" y="23963"/>
                    <a:pt x="66843" y="21809"/>
                    <a:pt x="62978" y="21809"/>
                  </a:cubicBezTo>
                  <a:cubicBezTo>
                    <a:pt x="60252" y="21809"/>
                    <a:pt x="57500" y="22882"/>
                    <a:pt x="55435" y="25149"/>
                  </a:cubicBezTo>
                  <a:lnTo>
                    <a:pt x="49303" y="11318"/>
                  </a:lnTo>
                  <a:cubicBezTo>
                    <a:pt x="47547" y="7368"/>
                    <a:pt x="43726" y="5226"/>
                    <a:pt x="39864" y="5226"/>
                  </a:cubicBezTo>
                  <a:cubicBezTo>
                    <a:pt x="37125" y="5226"/>
                    <a:pt x="34365" y="6304"/>
                    <a:pt x="32308" y="8578"/>
                  </a:cubicBezTo>
                  <a:cubicBezTo>
                    <a:pt x="31590" y="7371"/>
                    <a:pt x="30742" y="2707"/>
                    <a:pt x="25555" y="717"/>
                  </a:cubicBezTo>
                  <a:cubicBezTo>
                    <a:pt x="24287" y="226"/>
                    <a:pt x="23023" y="1"/>
                    <a:pt x="218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3"/>
            <p:cNvSpPr/>
            <p:nvPr/>
          </p:nvSpPr>
          <p:spPr>
            <a:xfrm>
              <a:off x="3854850" y="1698700"/>
              <a:ext cx="2592000" cy="3758625"/>
            </a:xfrm>
            <a:custGeom>
              <a:avLst/>
              <a:gdLst/>
              <a:ahLst/>
              <a:cxnLst/>
              <a:rect l="l" t="t" r="r" b="b"/>
              <a:pathLst>
                <a:path w="103680" h="150345" extrusionOk="0">
                  <a:moveTo>
                    <a:pt x="63782" y="11354"/>
                  </a:moveTo>
                  <a:cubicBezTo>
                    <a:pt x="66582" y="11354"/>
                    <a:pt x="68800" y="14326"/>
                    <a:pt x="67523" y="17157"/>
                  </a:cubicBezTo>
                  <a:lnTo>
                    <a:pt x="57183" y="40546"/>
                  </a:lnTo>
                  <a:cubicBezTo>
                    <a:pt x="56004" y="39585"/>
                    <a:pt x="54675" y="39196"/>
                    <a:pt x="53295" y="39196"/>
                  </a:cubicBezTo>
                  <a:cubicBezTo>
                    <a:pt x="51584" y="39196"/>
                    <a:pt x="49794" y="39795"/>
                    <a:pt x="48114" y="40644"/>
                  </a:cubicBezTo>
                  <a:cubicBezTo>
                    <a:pt x="50169" y="36012"/>
                    <a:pt x="50137" y="36109"/>
                    <a:pt x="50267" y="35751"/>
                  </a:cubicBezTo>
                  <a:lnTo>
                    <a:pt x="59988" y="13830"/>
                  </a:lnTo>
                  <a:cubicBezTo>
                    <a:pt x="60445" y="12819"/>
                    <a:pt x="61228" y="12036"/>
                    <a:pt x="62271" y="11644"/>
                  </a:cubicBezTo>
                  <a:cubicBezTo>
                    <a:pt x="62782" y="11445"/>
                    <a:pt x="63291" y="11354"/>
                    <a:pt x="63782" y="11354"/>
                  </a:cubicBezTo>
                  <a:close/>
                  <a:moveTo>
                    <a:pt x="40711" y="27962"/>
                  </a:moveTo>
                  <a:cubicBezTo>
                    <a:pt x="43394" y="27962"/>
                    <a:pt x="45552" y="30675"/>
                    <a:pt x="44559" y="33435"/>
                  </a:cubicBezTo>
                  <a:lnTo>
                    <a:pt x="39242" y="45439"/>
                  </a:lnTo>
                  <a:lnTo>
                    <a:pt x="27433" y="51832"/>
                  </a:lnTo>
                  <a:lnTo>
                    <a:pt x="36893" y="30401"/>
                  </a:lnTo>
                  <a:cubicBezTo>
                    <a:pt x="37350" y="29390"/>
                    <a:pt x="38165" y="28639"/>
                    <a:pt x="39209" y="28248"/>
                  </a:cubicBezTo>
                  <a:cubicBezTo>
                    <a:pt x="39717" y="28052"/>
                    <a:pt x="40223" y="27962"/>
                    <a:pt x="40711" y="27962"/>
                  </a:cubicBezTo>
                  <a:close/>
                  <a:moveTo>
                    <a:pt x="81842" y="6176"/>
                  </a:moveTo>
                  <a:cubicBezTo>
                    <a:pt x="83422" y="6176"/>
                    <a:pt x="84996" y="7048"/>
                    <a:pt x="85660" y="8807"/>
                  </a:cubicBezTo>
                  <a:cubicBezTo>
                    <a:pt x="86084" y="9850"/>
                    <a:pt x="86051" y="10959"/>
                    <a:pt x="85595" y="11971"/>
                  </a:cubicBezTo>
                  <a:cubicBezTo>
                    <a:pt x="64163" y="60020"/>
                    <a:pt x="71633" y="46254"/>
                    <a:pt x="58683" y="60085"/>
                  </a:cubicBezTo>
                  <a:cubicBezTo>
                    <a:pt x="57824" y="60944"/>
                    <a:pt x="56647" y="61428"/>
                    <a:pt x="55424" y="61428"/>
                  </a:cubicBezTo>
                  <a:cubicBezTo>
                    <a:pt x="55347" y="61428"/>
                    <a:pt x="55270" y="61426"/>
                    <a:pt x="55193" y="61422"/>
                  </a:cubicBezTo>
                  <a:cubicBezTo>
                    <a:pt x="55813" y="60444"/>
                    <a:pt x="63022" y="55714"/>
                    <a:pt x="61032" y="47102"/>
                  </a:cubicBezTo>
                  <a:lnTo>
                    <a:pt x="78059" y="8611"/>
                  </a:lnTo>
                  <a:cubicBezTo>
                    <a:pt x="78781" y="6991"/>
                    <a:pt x="80314" y="6176"/>
                    <a:pt x="81842" y="6176"/>
                  </a:cubicBezTo>
                  <a:close/>
                  <a:moveTo>
                    <a:pt x="38198" y="118116"/>
                  </a:moveTo>
                  <a:lnTo>
                    <a:pt x="38198" y="128717"/>
                  </a:lnTo>
                  <a:lnTo>
                    <a:pt x="6133" y="128717"/>
                  </a:lnTo>
                  <a:lnTo>
                    <a:pt x="6133" y="118116"/>
                  </a:lnTo>
                  <a:close/>
                  <a:moveTo>
                    <a:pt x="38198" y="134850"/>
                  </a:moveTo>
                  <a:lnTo>
                    <a:pt x="38198" y="143168"/>
                  </a:lnTo>
                  <a:cubicBezTo>
                    <a:pt x="38198" y="143722"/>
                    <a:pt x="37611" y="144212"/>
                    <a:pt x="36926" y="144212"/>
                  </a:cubicBezTo>
                  <a:lnTo>
                    <a:pt x="7405" y="144212"/>
                  </a:lnTo>
                  <a:cubicBezTo>
                    <a:pt x="6720" y="144212"/>
                    <a:pt x="6133" y="143722"/>
                    <a:pt x="6133" y="143168"/>
                  </a:cubicBezTo>
                  <a:lnTo>
                    <a:pt x="6133" y="134850"/>
                  </a:lnTo>
                  <a:close/>
                  <a:moveTo>
                    <a:pt x="81876" y="1"/>
                  </a:moveTo>
                  <a:cubicBezTo>
                    <a:pt x="80657" y="1"/>
                    <a:pt x="79393" y="226"/>
                    <a:pt x="78125" y="717"/>
                  </a:cubicBezTo>
                  <a:cubicBezTo>
                    <a:pt x="72938" y="2707"/>
                    <a:pt x="72090" y="7371"/>
                    <a:pt x="71372" y="8578"/>
                  </a:cubicBezTo>
                  <a:cubicBezTo>
                    <a:pt x="69315" y="6304"/>
                    <a:pt x="66555" y="5226"/>
                    <a:pt x="63816" y="5226"/>
                  </a:cubicBezTo>
                  <a:cubicBezTo>
                    <a:pt x="59954" y="5226"/>
                    <a:pt x="56133" y="7368"/>
                    <a:pt x="54377" y="11318"/>
                  </a:cubicBezTo>
                  <a:lnTo>
                    <a:pt x="48245" y="25149"/>
                  </a:lnTo>
                  <a:cubicBezTo>
                    <a:pt x="46180" y="22882"/>
                    <a:pt x="43429" y="21809"/>
                    <a:pt x="40702" y="21809"/>
                  </a:cubicBezTo>
                  <a:cubicBezTo>
                    <a:pt x="36837" y="21809"/>
                    <a:pt x="33023" y="23963"/>
                    <a:pt x="31283" y="27922"/>
                  </a:cubicBezTo>
                  <a:lnTo>
                    <a:pt x="18593" y="56595"/>
                  </a:lnTo>
                  <a:lnTo>
                    <a:pt x="12754" y="59726"/>
                  </a:lnTo>
                  <a:cubicBezTo>
                    <a:pt x="5611" y="63804"/>
                    <a:pt x="33" y="72448"/>
                    <a:pt x="0" y="82234"/>
                  </a:cubicBezTo>
                  <a:lnTo>
                    <a:pt x="0" y="115049"/>
                  </a:lnTo>
                  <a:lnTo>
                    <a:pt x="0" y="143168"/>
                  </a:lnTo>
                  <a:cubicBezTo>
                    <a:pt x="0" y="147115"/>
                    <a:pt x="3327" y="150344"/>
                    <a:pt x="7405" y="150344"/>
                  </a:cubicBezTo>
                  <a:lnTo>
                    <a:pt x="36926" y="150344"/>
                  </a:lnTo>
                  <a:cubicBezTo>
                    <a:pt x="41036" y="150344"/>
                    <a:pt x="44363" y="147115"/>
                    <a:pt x="44363" y="143168"/>
                  </a:cubicBezTo>
                  <a:lnTo>
                    <a:pt x="44363" y="115049"/>
                  </a:lnTo>
                  <a:cubicBezTo>
                    <a:pt x="44624" y="100436"/>
                    <a:pt x="43743" y="99685"/>
                    <a:pt x="45146" y="98609"/>
                  </a:cubicBezTo>
                  <a:cubicBezTo>
                    <a:pt x="52225" y="93162"/>
                    <a:pt x="62304" y="93912"/>
                    <a:pt x="71601" y="84648"/>
                  </a:cubicBezTo>
                  <a:cubicBezTo>
                    <a:pt x="78157" y="78091"/>
                    <a:pt x="81680" y="75318"/>
                    <a:pt x="83964" y="68762"/>
                  </a:cubicBezTo>
                  <a:cubicBezTo>
                    <a:pt x="84355" y="67588"/>
                    <a:pt x="83703" y="69186"/>
                    <a:pt x="91760" y="50788"/>
                  </a:cubicBezTo>
                  <a:cubicBezTo>
                    <a:pt x="92445" y="49255"/>
                    <a:pt x="91727" y="47428"/>
                    <a:pt x="90161" y="46743"/>
                  </a:cubicBezTo>
                  <a:cubicBezTo>
                    <a:pt x="89759" y="46567"/>
                    <a:pt x="89341" y="46484"/>
                    <a:pt x="88930" y="46484"/>
                  </a:cubicBezTo>
                  <a:cubicBezTo>
                    <a:pt x="87746" y="46484"/>
                    <a:pt x="86625" y="47179"/>
                    <a:pt x="86117" y="48342"/>
                  </a:cubicBezTo>
                  <a:cubicBezTo>
                    <a:pt x="78027" y="66805"/>
                    <a:pt x="78647" y="65337"/>
                    <a:pt x="78157" y="66739"/>
                  </a:cubicBezTo>
                  <a:cubicBezTo>
                    <a:pt x="76004" y="72937"/>
                    <a:pt x="71927" y="75155"/>
                    <a:pt x="67197" y="80342"/>
                  </a:cubicBezTo>
                  <a:cubicBezTo>
                    <a:pt x="59075" y="88432"/>
                    <a:pt x="49680" y="87355"/>
                    <a:pt x="41395" y="93749"/>
                  </a:cubicBezTo>
                  <a:cubicBezTo>
                    <a:pt x="39405" y="95282"/>
                    <a:pt x="38198" y="97728"/>
                    <a:pt x="38198" y="100305"/>
                  </a:cubicBezTo>
                  <a:lnTo>
                    <a:pt x="38198" y="111983"/>
                  </a:lnTo>
                  <a:lnTo>
                    <a:pt x="6133" y="111983"/>
                  </a:lnTo>
                  <a:lnTo>
                    <a:pt x="6133" y="84713"/>
                  </a:lnTo>
                  <a:cubicBezTo>
                    <a:pt x="6296" y="83930"/>
                    <a:pt x="4697" y="73263"/>
                    <a:pt x="14418" y="66022"/>
                  </a:cubicBezTo>
                  <a:cubicBezTo>
                    <a:pt x="15755" y="65011"/>
                    <a:pt x="14451" y="65793"/>
                    <a:pt x="35197" y="54605"/>
                  </a:cubicBezTo>
                  <a:cubicBezTo>
                    <a:pt x="52714" y="45047"/>
                    <a:pt x="52029" y="45504"/>
                    <a:pt x="53334" y="45341"/>
                  </a:cubicBezTo>
                  <a:cubicBezTo>
                    <a:pt x="53758" y="45797"/>
                    <a:pt x="54116" y="46287"/>
                    <a:pt x="54410" y="46809"/>
                  </a:cubicBezTo>
                  <a:cubicBezTo>
                    <a:pt x="54573" y="46972"/>
                    <a:pt x="55193" y="48440"/>
                    <a:pt x="55193" y="49973"/>
                  </a:cubicBezTo>
                  <a:cubicBezTo>
                    <a:pt x="55193" y="54083"/>
                    <a:pt x="51964" y="55518"/>
                    <a:pt x="49126" y="58813"/>
                  </a:cubicBezTo>
                  <a:cubicBezTo>
                    <a:pt x="49128" y="58809"/>
                    <a:pt x="49128" y="58808"/>
                    <a:pt x="49127" y="58808"/>
                  </a:cubicBezTo>
                  <a:lnTo>
                    <a:pt x="49127" y="58808"/>
                  </a:lnTo>
                  <a:cubicBezTo>
                    <a:pt x="49098" y="58808"/>
                    <a:pt x="47820" y="60086"/>
                    <a:pt x="47788" y="60118"/>
                  </a:cubicBezTo>
                  <a:cubicBezTo>
                    <a:pt x="46907" y="60998"/>
                    <a:pt x="46647" y="62270"/>
                    <a:pt x="47071" y="63347"/>
                  </a:cubicBezTo>
                  <a:cubicBezTo>
                    <a:pt x="47071" y="64489"/>
                    <a:pt x="51148" y="67098"/>
                    <a:pt x="52159" y="67098"/>
                  </a:cubicBezTo>
                  <a:cubicBezTo>
                    <a:pt x="53216" y="67426"/>
                    <a:pt x="54306" y="67589"/>
                    <a:pt x="55392" y="67589"/>
                  </a:cubicBezTo>
                  <a:cubicBezTo>
                    <a:pt x="58195" y="67589"/>
                    <a:pt x="60971" y="66507"/>
                    <a:pt x="63087" y="64391"/>
                  </a:cubicBezTo>
                  <a:cubicBezTo>
                    <a:pt x="67034" y="59791"/>
                    <a:pt x="72612" y="56529"/>
                    <a:pt x="75841" y="48962"/>
                  </a:cubicBezTo>
                  <a:lnTo>
                    <a:pt x="82528" y="34120"/>
                  </a:lnTo>
                  <a:cubicBezTo>
                    <a:pt x="86925" y="24326"/>
                    <a:pt x="87340" y="23458"/>
                    <a:pt x="87335" y="23458"/>
                  </a:cubicBezTo>
                  <a:lnTo>
                    <a:pt x="87335" y="23458"/>
                  </a:lnTo>
                  <a:cubicBezTo>
                    <a:pt x="87334" y="23458"/>
                    <a:pt x="87313" y="23498"/>
                    <a:pt x="87308" y="23498"/>
                  </a:cubicBezTo>
                  <a:cubicBezTo>
                    <a:pt x="87305" y="23498"/>
                    <a:pt x="87313" y="23468"/>
                    <a:pt x="87356" y="23355"/>
                  </a:cubicBezTo>
                  <a:cubicBezTo>
                    <a:pt x="88090" y="21667"/>
                    <a:pt x="89741" y="20658"/>
                    <a:pt x="91471" y="20658"/>
                  </a:cubicBezTo>
                  <a:cubicBezTo>
                    <a:pt x="92047" y="20658"/>
                    <a:pt x="92632" y="20770"/>
                    <a:pt x="93195" y="21006"/>
                  </a:cubicBezTo>
                  <a:cubicBezTo>
                    <a:pt x="95315" y="21887"/>
                    <a:pt x="96327" y="24203"/>
                    <a:pt x="95739" y="26323"/>
                  </a:cubicBezTo>
                  <a:cubicBezTo>
                    <a:pt x="94011" y="30303"/>
                    <a:pt x="92445" y="33859"/>
                    <a:pt x="91042" y="37088"/>
                  </a:cubicBezTo>
                  <a:cubicBezTo>
                    <a:pt x="90357" y="38621"/>
                    <a:pt x="91075" y="40448"/>
                    <a:pt x="92641" y="41133"/>
                  </a:cubicBezTo>
                  <a:cubicBezTo>
                    <a:pt x="93035" y="41309"/>
                    <a:pt x="93449" y="41392"/>
                    <a:pt x="93858" y="41392"/>
                  </a:cubicBezTo>
                  <a:cubicBezTo>
                    <a:pt x="95038" y="41392"/>
                    <a:pt x="96177" y="40697"/>
                    <a:pt x="96685" y="39534"/>
                  </a:cubicBezTo>
                  <a:cubicBezTo>
                    <a:pt x="101872" y="27661"/>
                    <a:pt x="101513" y="28509"/>
                    <a:pt x="101578" y="28215"/>
                  </a:cubicBezTo>
                  <a:cubicBezTo>
                    <a:pt x="103679" y="20893"/>
                    <a:pt x="98138" y="14503"/>
                    <a:pt x="91684" y="14503"/>
                  </a:cubicBezTo>
                  <a:cubicBezTo>
                    <a:pt x="91525" y="14503"/>
                    <a:pt x="91365" y="14507"/>
                    <a:pt x="91205" y="14515"/>
                  </a:cubicBezTo>
                  <a:lnTo>
                    <a:pt x="91238" y="14450"/>
                  </a:lnTo>
                  <a:cubicBezTo>
                    <a:pt x="94375" y="7343"/>
                    <a:pt x="88842" y="1"/>
                    <a:pt x="818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3"/>
            <p:cNvSpPr/>
            <p:nvPr/>
          </p:nvSpPr>
          <p:spPr>
            <a:xfrm>
              <a:off x="2030575" y="237775"/>
              <a:ext cx="3543350" cy="2727375"/>
            </a:xfrm>
            <a:custGeom>
              <a:avLst/>
              <a:gdLst/>
              <a:ahLst/>
              <a:cxnLst/>
              <a:rect l="l" t="t" r="r" b="b"/>
              <a:pathLst>
                <a:path w="141734" h="109095" extrusionOk="0">
                  <a:moveTo>
                    <a:pt x="40016" y="0"/>
                  </a:moveTo>
                  <a:cubicBezTo>
                    <a:pt x="39683" y="0"/>
                    <a:pt x="39349" y="5"/>
                    <a:pt x="39014" y="14"/>
                  </a:cubicBezTo>
                  <a:cubicBezTo>
                    <a:pt x="13212" y="764"/>
                    <a:pt x="0" y="31492"/>
                    <a:pt x="16832" y="51097"/>
                  </a:cubicBezTo>
                  <a:lnTo>
                    <a:pt x="38883" y="76866"/>
                  </a:lnTo>
                  <a:cubicBezTo>
                    <a:pt x="39490" y="77580"/>
                    <a:pt x="40351" y="77943"/>
                    <a:pt x="41215" y="77943"/>
                  </a:cubicBezTo>
                  <a:cubicBezTo>
                    <a:pt x="41929" y="77943"/>
                    <a:pt x="42646" y="77695"/>
                    <a:pt x="43222" y="77193"/>
                  </a:cubicBezTo>
                  <a:cubicBezTo>
                    <a:pt x="44527" y="76084"/>
                    <a:pt x="44657" y="74159"/>
                    <a:pt x="43581" y="72854"/>
                  </a:cubicBezTo>
                  <a:lnTo>
                    <a:pt x="21497" y="47117"/>
                  </a:lnTo>
                  <a:cubicBezTo>
                    <a:pt x="17550" y="42518"/>
                    <a:pt x="15462" y="36972"/>
                    <a:pt x="15462" y="31035"/>
                  </a:cubicBezTo>
                  <a:cubicBezTo>
                    <a:pt x="15462" y="18314"/>
                    <a:pt x="25183" y="6147"/>
                    <a:pt x="40090" y="6147"/>
                  </a:cubicBezTo>
                  <a:cubicBezTo>
                    <a:pt x="51214" y="6147"/>
                    <a:pt x="61261" y="12312"/>
                    <a:pt x="66317" y="22261"/>
                  </a:cubicBezTo>
                  <a:cubicBezTo>
                    <a:pt x="67165" y="23924"/>
                    <a:pt x="68894" y="24968"/>
                    <a:pt x="70786" y="24968"/>
                  </a:cubicBezTo>
                  <a:cubicBezTo>
                    <a:pt x="72678" y="24968"/>
                    <a:pt x="74374" y="23924"/>
                    <a:pt x="75254" y="22261"/>
                  </a:cubicBezTo>
                  <a:cubicBezTo>
                    <a:pt x="80311" y="12307"/>
                    <a:pt x="90389" y="6167"/>
                    <a:pt x="101501" y="6167"/>
                  </a:cubicBezTo>
                  <a:cubicBezTo>
                    <a:pt x="101787" y="6167"/>
                    <a:pt x="102074" y="6171"/>
                    <a:pt x="102362" y="6179"/>
                  </a:cubicBezTo>
                  <a:cubicBezTo>
                    <a:pt x="122945" y="6766"/>
                    <a:pt x="133579" y="31362"/>
                    <a:pt x="120074" y="47117"/>
                  </a:cubicBezTo>
                  <a:lnTo>
                    <a:pt x="73167" y="101853"/>
                  </a:lnTo>
                  <a:cubicBezTo>
                    <a:pt x="72527" y="102575"/>
                    <a:pt x="71640" y="102942"/>
                    <a:pt x="70759" y="102942"/>
                  </a:cubicBezTo>
                  <a:cubicBezTo>
                    <a:pt x="69887" y="102942"/>
                    <a:pt x="69021" y="102583"/>
                    <a:pt x="68404" y="101853"/>
                  </a:cubicBezTo>
                  <a:lnTo>
                    <a:pt x="51572" y="82216"/>
                  </a:lnTo>
                  <a:cubicBezTo>
                    <a:pt x="50961" y="81497"/>
                    <a:pt x="50092" y="81134"/>
                    <a:pt x="49222" y="81134"/>
                  </a:cubicBezTo>
                  <a:cubicBezTo>
                    <a:pt x="48513" y="81134"/>
                    <a:pt x="47805" y="81374"/>
                    <a:pt x="47234" y="81857"/>
                  </a:cubicBezTo>
                  <a:cubicBezTo>
                    <a:pt x="45929" y="82966"/>
                    <a:pt x="45799" y="84924"/>
                    <a:pt x="46908" y="86196"/>
                  </a:cubicBezTo>
                  <a:lnTo>
                    <a:pt x="63740" y="105833"/>
                  </a:lnTo>
                  <a:cubicBezTo>
                    <a:pt x="65501" y="107888"/>
                    <a:pt x="68078" y="109095"/>
                    <a:pt x="70786" y="109095"/>
                  </a:cubicBezTo>
                  <a:cubicBezTo>
                    <a:pt x="73493" y="109095"/>
                    <a:pt x="76070" y="107888"/>
                    <a:pt x="77831" y="105833"/>
                  </a:cubicBezTo>
                  <a:lnTo>
                    <a:pt x="124739" y="51097"/>
                  </a:lnTo>
                  <a:cubicBezTo>
                    <a:pt x="141734" y="31296"/>
                    <a:pt x="128099" y="14"/>
                    <a:pt x="101481" y="14"/>
                  </a:cubicBezTo>
                  <a:cubicBezTo>
                    <a:pt x="88726" y="14"/>
                    <a:pt x="77146" y="6701"/>
                    <a:pt x="70786" y="17596"/>
                  </a:cubicBezTo>
                  <a:cubicBezTo>
                    <a:pt x="64395" y="6691"/>
                    <a:pt x="52830" y="0"/>
                    <a:pt x="400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3"/>
            <p:cNvSpPr/>
            <p:nvPr/>
          </p:nvSpPr>
          <p:spPr>
            <a:xfrm>
              <a:off x="3257075" y="955750"/>
              <a:ext cx="1086275" cy="1578000"/>
            </a:xfrm>
            <a:custGeom>
              <a:avLst/>
              <a:gdLst/>
              <a:ahLst/>
              <a:cxnLst/>
              <a:rect l="l" t="t" r="r" b="b"/>
              <a:pathLst>
                <a:path w="43451" h="63120" extrusionOk="0">
                  <a:moveTo>
                    <a:pt x="21726" y="0"/>
                  </a:moveTo>
                  <a:cubicBezTo>
                    <a:pt x="20029" y="0"/>
                    <a:pt x="18659" y="1371"/>
                    <a:pt x="18659" y="3067"/>
                  </a:cubicBezTo>
                  <a:lnTo>
                    <a:pt x="18659" y="16800"/>
                  </a:lnTo>
                  <a:lnTo>
                    <a:pt x="3067" y="16800"/>
                  </a:lnTo>
                  <a:cubicBezTo>
                    <a:pt x="1371" y="16800"/>
                    <a:pt x="1" y="18170"/>
                    <a:pt x="1" y="19866"/>
                  </a:cubicBezTo>
                  <a:cubicBezTo>
                    <a:pt x="1" y="21562"/>
                    <a:pt x="1371" y="22932"/>
                    <a:pt x="3067" y="22932"/>
                  </a:cubicBezTo>
                  <a:lnTo>
                    <a:pt x="18659" y="22932"/>
                  </a:lnTo>
                  <a:lnTo>
                    <a:pt x="18659" y="60021"/>
                  </a:lnTo>
                  <a:cubicBezTo>
                    <a:pt x="18659" y="61717"/>
                    <a:pt x="20029" y="63120"/>
                    <a:pt x="21726" y="63120"/>
                  </a:cubicBezTo>
                  <a:cubicBezTo>
                    <a:pt x="23422" y="63120"/>
                    <a:pt x="24792" y="61717"/>
                    <a:pt x="24792" y="60021"/>
                  </a:cubicBezTo>
                  <a:lnTo>
                    <a:pt x="24792" y="22932"/>
                  </a:lnTo>
                  <a:lnTo>
                    <a:pt x="40384" y="22932"/>
                  </a:lnTo>
                  <a:cubicBezTo>
                    <a:pt x="42080" y="22932"/>
                    <a:pt x="43450" y="21562"/>
                    <a:pt x="43450" y="19866"/>
                  </a:cubicBezTo>
                  <a:cubicBezTo>
                    <a:pt x="43450" y="18170"/>
                    <a:pt x="42080" y="16800"/>
                    <a:pt x="40384" y="16800"/>
                  </a:cubicBezTo>
                  <a:lnTo>
                    <a:pt x="24792" y="16800"/>
                  </a:lnTo>
                  <a:lnTo>
                    <a:pt x="24792" y="3067"/>
                  </a:lnTo>
                  <a:cubicBezTo>
                    <a:pt x="24792" y="1371"/>
                    <a:pt x="23422" y="0"/>
                    <a:pt x="217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3" name="Google Shape;3553;p43"/>
          <p:cNvGrpSpPr/>
          <p:nvPr/>
        </p:nvGrpSpPr>
        <p:grpSpPr>
          <a:xfrm>
            <a:off x="3549774" y="1380674"/>
            <a:ext cx="415123" cy="515135"/>
            <a:chOff x="1823450" y="238125"/>
            <a:chExt cx="3953550" cy="5219200"/>
          </a:xfrm>
        </p:grpSpPr>
        <p:sp>
          <p:nvSpPr>
            <p:cNvPr id="3554" name="Google Shape;3554;p43"/>
            <p:cNvSpPr/>
            <p:nvPr/>
          </p:nvSpPr>
          <p:spPr>
            <a:xfrm>
              <a:off x="1823450" y="238125"/>
              <a:ext cx="3953550" cy="5219200"/>
            </a:xfrm>
            <a:custGeom>
              <a:avLst/>
              <a:gdLst/>
              <a:ahLst/>
              <a:cxnLst/>
              <a:rect l="l" t="t" r="r" b="b"/>
              <a:pathLst>
                <a:path w="158142" h="208768" extrusionOk="0">
                  <a:moveTo>
                    <a:pt x="16864" y="6687"/>
                  </a:moveTo>
                  <a:lnTo>
                    <a:pt x="16864" y="33990"/>
                  </a:lnTo>
                  <a:cubicBezTo>
                    <a:pt x="12820" y="34642"/>
                    <a:pt x="9166" y="36502"/>
                    <a:pt x="6328" y="39176"/>
                  </a:cubicBezTo>
                  <a:lnTo>
                    <a:pt x="6328" y="20029"/>
                  </a:lnTo>
                  <a:cubicBezTo>
                    <a:pt x="6328" y="13570"/>
                    <a:pt x="10830" y="8122"/>
                    <a:pt x="16864" y="6687"/>
                  </a:cubicBezTo>
                  <a:close/>
                  <a:moveTo>
                    <a:pt x="16864" y="40449"/>
                  </a:moveTo>
                  <a:lnTo>
                    <a:pt x="16864" y="63511"/>
                  </a:lnTo>
                  <a:cubicBezTo>
                    <a:pt x="12820" y="64163"/>
                    <a:pt x="9166" y="66023"/>
                    <a:pt x="6328" y="68697"/>
                  </a:cubicBezTo>
                  <a:lnTo>
                    <a:pt x="6328" y="53790"/>
                  </a:lnTo>
                  <a:cubicBezTo>
                    <a:pt x="6328" y="47299"/>
                    <a:pt x="10830" y="41884"/>
                    <a:pt x="16864" y="40449"/>
                  </a:cubicBezTo>
                  <a:close/>
                  <a:moveTo>
                    <a:pt x="16864" y="69970"/>
                  </a:moveTo>
                  <a:lnTo>
                    <a:pt x="16864" y="93032"/>
                  </a:lnTo>
                  <a:cubicBezTo>
                    <a:pt x="12820" y="93684"/>
                    <a:pt x="9166" y="95544"/>
                    <a:pt x="6328" y="98218"/>
                  </a:cubicBezTo>
                  <a:lnTo>
                    <a:pt x="6328" y="83311"/>
                  </a:lnTo>
                  <a:cubicBezTo>
                    <a:pt x="6328" y="76820"/>
                    <a:pt x="10830" y="71405"/>
                    <a:pt x="16864" y="69970"/>
                  </a:cubicBezTo>
                  <a:close/>
                  <a:moveTo>
                    <a:pt x="16864" y="99491"/>
                  </a:moveTo>
                  <a:lnTo>
                    <a:pt x="16864" y="122553"/>
                  </a:lnTo>
                  <a:cubicBezTo>
                    <a:pt x="12820" y="123205"/>
                    <a:pt x="9166" y="125065"/>
                    <a:pt x="6328" y="127739"/>
                  </a:cubicBezTo>
                  <a:lnTo>
                    <a:pt x="6328" y="112832"/>
                  </a:lnTo>
                  <a:cubicBezTo>
                    <a:pt x="6328" y="106341"/>
                    <a:pt x="10830" y="100926"/>
                    <a:pt x="16864" y="99491"/>
                  </a:cubicBezTo>
                  <a:close/>
                  <a:moveTo>
                    <a:pt x="16864" y="129012"/>
                  </a:moveTo>
                  <a:lnTo>
                    <a:pt x="16864" y="160522"/>
                  </a:lnTo>
                  <a:cubicBezTo>
                    <a:pt x="12820" y="161175"/>
                    <a:pt x="9166" y="163034"/>
                    <a:pt x="6328" y="165709"/>
                  </a:cubicBezTo>
                  <a:lnTo>
                    <a:pt x="6328" y="142353"/>
                  </a:lnTo>
                  <a:cubicBezTo>
                    <a:pt x="6328" y="135862"/>
                    <a:pt x="10830" y="130447"/>
                    <a:pt x="16864" y="129012"/>
                  </a:cubicBezTo>
                  <a:close/>
                  <a:moveTo>
                    <a:pt x="143397" y="166590"/>
                  </a:moveTo>
                  <a:lnTo>
                    <a:pt x="143397" y="193990"/>
                  </a:lnTo>
                  <a:lnTo>
                    <a:pt x="65370" y="193990"/>
                  </a:lnTo>
                  <a:lnTo>
                    <a:pt x="65370" y="183454"/>
                  </a:lnTo>
                  <a:lnTo>
                    <a:pt x="74863" y="183454"/>
                  </a:lnTo>
                  <a:cubicBezTo>
                    <a:pt x="76591" y="183454"/>
                    <a:pt x="78027" y="182051"/>
                    <a:pt x="78027" y="180290"/>
                  </a:cubicBezTo>
                  <a:cubicBezTo>
                    <a:pt x="78027" y="178561"/>
                    <a:pt x="76591" y="177126"/>
                    <a:pt x="74863" y="177126"/>
                  </a:cubicBezTo>
                  <a:lnTo>
                    <a:pt x="24237" y="177126"/>
                  </a:lnTo>
                  <a:cubicBezTo>
                    <a:pt x="22508" y="177126"/>
                    <a:pt x="21072" y="178561"/>
                    <a:pt x="21072" y="180290"/>
                  </a:cubicBezTo>
                  <a:cubicBezTo>
                    <a:pt x="21072" y="182051"/>
                    <a:pt x="22508" y="183454"/>
                    <a:pt x="24237" y="183454"/>
                  </a:cubicBezTo>
                  <a:lnTo>
                    <a:pt x="33729" y="183454"/>
                  </a:lnTo>
                  <a:lnTo>
                    <a:pt x="33729" y="194023"/>
                  </a:lnTo>
                  <a:lnTo>
                    <a:pt x="20029" y="194023"/>
                  </a:lnTo>
                  <a:cubicBezTo>
                    <a:pt x="12461" y="194023"/>
                    <a:pt x="6328" y="187858"/>
                    <a:pt x="6328" y="180290"/>
                  </a:cubicBezTo>
                  <a:cubicBezTo>
                    <a:pt x="6328" y="172755"/>
                    <a:pt x="12461" y="166590"/>
                    <a:pt x="20029" y="166590"/>
                  </a:cubicBezTo>
                  <a:close/>
                  <a:moveTo>
                    <a:pt x="59042" y="183454"/>
                  </a:moveTo>
                  <a:lnTo>
                    <a:pt x="59042" y="201199"/>
                  </a:lnTo>
                  <a:lnTo>
                    <a:pt x="50561" y="198394"/>
                  </a:lnTo>
                  <a:cubicBezTo>
                    <a:pt x="50528" y="198361"/>
                    <a:pt x="50496" y="198361"/>
                    <a:pt x="50463" y="198361"/>
                  </a:cubicBezTo>
                  <a:cubicBezTo>
                    <a:pt x="50430" y="198361"/>
                    <a:pt x="50365" y="198329"/>
                    <a:pt x="50300" y="198329"/>
                  </a:cubicBezTo>
                  <a:cubicBezTo>
                    <a:pt x="50267" y="198296"/>
                    <a:pt x="50202" y="198296"/>
                    <a:pt x="50169" y="198296"/>
                  </a:cubicBezTo>
                  <a:cubicBezTo>
                    <a:pt x="50104" y="198264"/>
                    <a:pt x="50072" y="198264"/>
                    <a:pt x="50006" y="198264"/>
                  </a:cubicBezTo>
                  <a:cubicBezTo>
                    <a:pt x="49941" y="198264"/>
                    <a:pt x="49908" y="198231"/>
                    <a:pt x="49876" y="198231"/>
                  </a:cubicBezTo>
                  <a:lnTo>
                    <a:pt x="49223" y="198231"/>
                  </a:lnTo>
                  <a:cubicBezTo>
                    <a:pt x="49191" y="198231"/>
                    <a:pt x="49126" y="198264"/>
                    <a:pt x="49093" y="198264"/>
                  </a:cubicBezTo>
                  <a:cubicBezTo>
                    <a:pt x="49028" y="198264"/>
                    <a:pt x="48962" y="198264"/>
                    <a:pt x="48930" y="198296"/>
                  </a:cubicBezTo>
                  <a:cubicBezTo>
                    <a:pt x="48865" y="198296"/>
                    <a:pt x="48832" y="198296"/>
                    <a:pt x="48799" y="198329"/>
                  </a:cubicBezTo>
                  <a:cubicBezTo>
                    <a:pt x="48734" y="198329"/>
                    <a:pt x="48669" y="198361"/>
                    <a:pt x="48604" y="198361"/>
                  </a:cubicBezTo>
                  <a:cubicBezTo>
                    <a:pt x="48604" y="198361"/>
                    <a:pt x="48571" y="198361"/>
                    <a:pt x="48538" y="198394"/>
                  </a:cubicBezTo>
                  <a:lnTo>
                    <a:pt x="40057" y="201199"/>
                  </a:lnTo>
                  <a:lnTo>
                    <a:pt x="40057" y="183454"/>
                  </a:lnTo>
                  <a:close/>
                  <a:moveTo>
                    <a:pt x="20029" y="0"/>
                  </a:moveTo>
                  <a:cubicBezTo>
                    <a:pt x="8970" y="0"/>
                    <a:pt x="0" y="9003"/>
                    <a:pt x="0" y="20029"/>
                  </a:cubicBezTo>
                  <a:lnTo>
                    <a:pt x="0" y="180290"/>
                  </a:lnTo>
                  <a:cubicBezTo>
                    <a:pt x="0" y="191348"/>
                    <a:pt x="8970" y="200319"/>
                    <a:pt x="20029" y="200319"/>
                  </a:cubicBezTo>
                  <a:lnTo>
                    <a:pt x="33729" y="200319"/>
                  </a:lnTo>
                  <a:lnTo>
                    <a:pt x="33729" y="205603"/>
                  </a:lnTo>
                  <a:cubicBezTo>
                    <a:pt x="33729" y="205603"/>
                    <a:pt x="33729" y="205603"/>
                    <a:pt x="33729" y="205636"/>
                  </a:cubicBezTo>
                  <a:cubicBezTo>
                    <a:pt x="33729" y="205701"/>
                    <a:pt x="33729" y="205766"/>
                    <a:pt x="33729" y="205831"/>
                  </a:cubicBezTo>
                  <a:cubicBezTo>
                    <a:pt x="33762" y="205864"/>
                    <a:pt x="33762" y="205897"/>
                    <a:pt x="33762" y="205962"/>
                  </a:cubicBezTo>
                  <a:cubicBezTo>
                    <a:pt x="33762" y="205994"/>
                    <a:pt x="33762" y="206060"/>
                    <a:pt x="33762" y="206125"/>
                  </a:cubicBezTo>
                  <a:cubicBezTo>
                    <a:pt x="33794" y="206158"/>
                    <a:pt x="33794" y="206223"/>
                    <a:pt x="33794" y="206255"/>
                  </a:cubicBezTo>
                  <a:cubicBezTo>
                    <a:pt x="33827" y="206321"/>
                    <a:pt x="33827" y="206353"/>
                    <a:pt x="33827" y="206386"/>
                  </a:cubicBezTo>
                  <a:cubicBezTo>
                    <a:pt x="33859" y="206451"/>
                    <a:pt x="33859" y="206516"/>
                    <a:pt x="33892" y="206582"/>
                  </a:cubicBezTo>
                  <a:cubicBezTo>
                    <a:pt x="33892" y="206582"/>
                    <a:pt x="33892" y="206582"/>
                    <a:pt x="33892" y="206614"/>
                  </a:cubicBezTo>
                  <a:cubicBezTo>
                    <a:pt x="33892" y="206614"/>
                    <a:pt x="33892" y="206614"/>
                    <a:pt x="33892" y="206647"/>
                  </a:cubicBezTo>
                  <a:cubicBezTo>
                    <a:pt x="33957" y="206777"/>
                    <a:pt x="34023" y="206908"/>
                    <a:pt x="34088" y="207038"/>
                  </a:cubicBezTo>
                  <a:cubicBezTo>
                    <a:pt x="34088" y="207071"/>
                    <a:pt x="34088" y="207071"/>
                    <a:pt x="34088" y="207104"/>
                  </a:cubicBezTo>
                  <a:cubicBezTo>
                    <a:pt x="34186" y="207201"/>
                    <a:pt x="34251" y="207332"/>
                    <a:pt x="34349" y="207462"/>
                  </a:cubicBezTo>
                  <a:cubicBezTo>
                    <a:pt x="34349" y="207495"/>
                    <a:pt x="34381" y="207528"/>
                    <a:pt x="34414" y="207528"/>
                  </a:cubicBezTo>
                  <a:cubicBezTo>
                    <a:pt x="34479" y="207658"/>
                    <a:pt x="34577" y="207756"/>
                    <a:pt x="34675" y="207854"/>
                  </a:cubicBezTo>
                  <a:cubicBezTo>
                    <a:pt x="34708" y="207886"/>
                    <a:pt x="34708" y="207886"/>
                    <a:pt x="34740" y="207919"/>
                  </a:cubicBezTo>
                  <a:cubicBezTo>
                    <a:pt x="34838" y="207984"/>
                    <a:pt x="34936" y="208082"/>
                    <a:pt x="35034" y="208147"/>
                  </a:cubicBezTo>
                  <a:cubicBezTo>
                    <a:pt x="35034" y="208180"/>
                    <a:pt x="35066" y="208180"/>
                    <a:pt x="35099" y="208180"/>
                  </a:cubicBezTo>
                  <a:cubicBezTo>
                    <a:pt x="35197" y="208278"/>
                    <a:pt x="35327" y="208343"/>
                    <a:pt x="35458" y="208408"/>
                  </a:cubicBezTo>
                  <a:cubicBezTo>
                    <a:pt x="35490" y="208441"/>
                    <a:pt x="35490" y="208441"/>
                    <a:pt x="35523" y="208441"/>
                  </a:cubicBezTo>
                  <a:cubicBezTo>
                    <a:pt x="35654" y="208506"/>
                    <a:pt x="35784" y="208571"/>
                    <a:pt x="35914" y="208604"/>
                  </a:cubicBezTo>
                  <a:lnTo>
                    <a:pt x="35947" y="208604"/>
                  </a:lnTo>
                  <a:cubicBezTo>
                    <a:pt x="36078" y="208669"/>
                    <a:pt x="36208" y="208702"/>
                    <a:pt x="36339" y="208702"/>
                  </a:cubicBezTo>
                  <a:cubicBezTo>
                    <a:pt x="36404" y="208735"/>
                    <a:pt x="36436" y="208735"/>
                    <a:pt x="36469" y="208735"/>
                  </a:cubicBezTo>
                  <a:cubicBezTo>
                    <a:pt x="36600" y="208735"/>
                    <a:pt x="36730" y="208767"/>
                    <a:pt x="36860" y="208767"/>
                  </a:cubicBezTo>
                  <a:lnTo>
                    <a:pt x="36926" y="208767"/>
                  </a:lnTo>
                  <a:cubicBezTo>
                    <a:pt x="37056" y="208767"/>
                    <a:pt x="37219" y="208735"/>
                    <a:pt x="37350" y="208735"/>
                  </a:cubicBezTo>
                  <a:cubicBezTo>
                    <a:pt x="37382" y="208735"/>
                    <a:pt x="37415" y="208735"/>
                    <a:pt x="37448" y="208702"/>
                  </a:cubicBezTo>
                  <a:cubicBezTo>
                    <a:pt x="37578" y="208702"/>
                    <a:pt x="37741" y="208669"/>
                    <a:pt x="37872" y="208604"/>
                  </a:cubicBezTo>
                  <a:lnTo>
                    <a:pt x="37904" y="208604"/>
                  </a:lnTo>
                  <a:lnTo>
                    <a:pt x="49550" y="204722"/>
                  </a:lnTo>
                  <a:lnTo>
                    <a:pt x="61195" y="208604"/>
                  </a:lnTo>
                  <a:lnTo>
                    <a:pt x="61228" y="208604"/>
                  </a:lnTo>
                  <a:cubicBezTo>
                    <a:pt x="61358" y="208669"/>
                    <a:pt x="61521" y="208702"/>
                    <a:pt x="61652" y="208702"/>
                  </a:cubicBezTo>
                  <a:cubicBezTo>
                    <a:pt x="61684" y="208735"/>
                    <a:pt x="61717" y="208735"/>
                    <a:pt x="61749" y="208735"/>
                  </a:cubicBezTo>
                  <a:cubicBezTo>
                    <a:pt x="61880" y="208735"/>
                    <a:pt x="62043" y="208767"/>
                    <a:pt x="62173" y="208767"/>
                  </a:cubicBezTo>
                  <a:lnTo>
                    <a:pt x="62239" y="208767"/>
                  </a:lnTo>
                  <a:cubicBezTo>
                    <a:pt x="62369" y="208767"/>
                    <a:pt x="62500" y="208767"/>
                    <a:pt x="62630" y="208735"/>
                  </a:cubicBezTo>
                  <a:cubicBezTo>
                    <a:pt x="62663" y="208735"/>
                    <a:pt x="62695" y="208735"/>
                    <a:pt x="62728" y="208702"/>
                  </a:cubicBezTo>
                  <a:cubicBezTo>
                    <a:pt x="62891" y="208702"/>
                    <a:pt x="63022" y="208669"/>
                    <a:pt x="63152" y="208604"/>
                  </a:cubicBezTo>
                  <a:lnTo>
                    <a:pt x="63185" y="208604"/>
                  </a:lnTo>
                  <a:cubicBezTo>
                    <a:pt x="63315" y="208571"/>
                    <a:pt x="63446" y="208506"/>
                    <a:pt x="63576" y="208441"/>
                  </a:cubicBezTo>
                  <a:cubicBezTo>
                    <a:pt x="63609" y="208441"/>
                    <a:pt x="63609" y="208441"/>
                    <a:pt x="63641" y="208408"/>
                  </a:cubicBezTo>
                  <a:cubicBezTo>
                    <a:pt x="63772" y="208343"/>
                    <a:pt x="63902" y="208278"/>
                    <a:pt x="64000" y="208180"/>
                  </a:cubicBezTo>
                  <a:cubicBezTo>
                    <a:pt x="64033" y="208180"/>
                    <a:pt x="64033" y="208180"/>
                    <a:pt x="64065" y="208147"/>
                  </a:cubicBezTo>
                  <a:cubicBezTo>
                    <a:pt x="64163" y="208082"/>
                    <a:pt x="64261" y="207984"/>
                    <a:pt x="64359" y="207919"/>
                  </a:cubicBezTo>
                  <a:cubicBezTo>
                    <a:pt x="64392" y="207886"/>
                    <a:pt x="64392" y="207886"/>
                    <a:pt x="64424" y="207854"/>
                  </a:cubicBezTo>
                  <a:cubicBezTo>
                    <a:pt x="64522" y="207756"/>
                    <a:pt x="64620" y="207658"/>
                    <a:pt x="64685" y="207528"/>
                  </a:cubicBezTo>
                  <a:cubicBezTo>
                    <a:pt x="64718" y="207528"/>
                    <a:pt x="64750" y="207495"/>
                    <a:pt x="64750" y="207462"/>
                  </a:cubicBezTo>
                  <a:cubicBezTo>
                    <a:pt x="64848" y="207332"/>
                    <a:pt x="64914" y="207201"/>
                    <a:pt x="64979" y="207104"/>
                  </a:cubicBezTo>
                  <a:cubicBezTo>
                    <a:pt x="65011" y="207071"/>
                    <a:pt x="65011" y="207071"/>
                    <a:pt x="65011" y="207038"/>
                  </a:cubicBezTo>
                  <a:cubicBezTo>
                    <a:pt x="65077" y="206908"/>
                    <a:pt x="65142" y="206777"/>
                    <a:pt x="65175" y="206647"/>
                  </a:cubicBezTo>
                  <a:cubicBezTo>
                    <a:pt x="65175" y="206614"/>
                    <a:pt x="65207" y="206614"/>
                    <a:pt x="65207" y="206614"/>
                  </a:cubicBezTo>
                  <a:cubicBezTo>
                    <a:pt x="65207" y="206582"/>
                    <a:pt x="65207" y="206582"/>
                    <a:pt x="65207" y="206582"/>
                  </a:cubicBezTo>
                  <a:cubicBezTo>
                    <a:pt x="65240" y="206516"/>
                    <a:pt x="65240" y="206451"/>
                    <a:pt x="65272" y="206386"/>
                  </a:cubicBezTo>
                  <a:cubicBezTo>
                    <a:pt x="65272" y="206353"/>
                    <a:pt x="65272" y="206321"/>
                    <a:pt x="65305" y="206255"/>
                  </a:cubicBezTo>
                  <a:cubicBezTo>
                    <a:pt x="65305" y="206223"/>
                    <a:pt x="65305" y="206158"/>
                    <a:pt x="65305" y="206125"/>
                  </a:cubicBezTo>
                  <a:cubicBezTo>
                    <a:pt x="65338" y="206060"/>
                    <a:pt x="65338" y="205994"/>
                    <a:pt x="65338" y="205962"/>
                  </a:cubicBezTo>
                  <a:cubicBezTo>
                    <a:pt x="65338" y="205897"/>
                    <a:pt x="65338" y="205864"/>
                    <a:pt x="65338" y="205831"/>
                  </a:cubicBezTo>
                  <a:cubicBezTo>
                    <a:pt x="65370" y="205766"/>
                    <a:pt x="65370" y="205701"/>
                    <a:pt x="65370" y="205636"/>
                  </a:cubicBezTo>
                  <a:cubicBezTo>
                    <a:pt x="65370" y="205603"/>
                    <a:pt x="65370" y="205603"/>
                    <a:pt x="65370" y="205603"/>
                  </a:cubicBezTo>
                  <a:lnTo>
                    <a:pt x="65370" y="200319"/>
                  </a:lnTo>
                  <a:lnTo>
                    <a:pt x="154977" y="200319"/>
                  </a:lnTo>
                  <a:cubicBezTo>
                    <a:pt x="156738" y="200319"/>
                    <a:pt x="158141" y="198916"/>
                    <a:pt x="158141" y="197154"/>
                  </a:cubicBezTo>
                  <a:cubicBezTo>
                    <a:pt x="158141" y="195426"/>
                    <a:pt x="156738" y="193990"/>
                    <a:pt x="154977" y="193990"/>
                  </a:cubicBezTo>
                  <a:lnTo>
                    <a:pt x="149725" y="193990"/>
                  </a:lnTo>
                  <a:lnTo>
                    <a:pt x="149725" y="166166"/>
                  </a:lnTo>
                  <a:cubicBezTo>
                    <a:pt x="154553" y="164763"/>
                    <a:pt x="158108" y="160327"/>
                    <a:pt x="158141" y="155075"/>
                  </a:cubicBezTo>
                  <a:cubicBezTo>
                    <a:pt x="158141" y="155042"/>
                    <a:pt x="158141" y="155010"/>
                    <a:pt x="158141" y="155010"/>
                  </a:cubicBezTo>
                  <a:lnTo>
                    <a:pt x="158141" y="36893"/>
                  </a:lnTo>
                  <a:cubicBezTo>
                    <a:pt x="158141" y="35164"/>
                    <a:pt x="156738" y="33729"/>
                    <a:pt x="154977" y="33729"/>
                  </a:cubicBezTo>
                  <a:cubicBezTo>
                    <a:pt x="153248" y="33729"/>
                    <a:pt x="151813" y="35164"/>
                    <a:pt x="151813" y="36893"/>
                  </a:cubicBezTo>
                  <a:lnTo>
                    <a:pt x="151813" y="154977"/>
                  </a:lnTo>
                  <a:cubicBezTo>
                    <a:pt x="151813" y="154977"/>
                    <a:pt x="151813" y="154977"/>
                    <a:pt x="151813" y="155010"/>
                  </a:cubicBezTo>
                  <a:cubicBezTo>
                    <a:pt x="151813" y="157880"/>
                    <a:pt x="149464" y="160261"/>
                    <a:pt x="146561" y="160261"/>
                  </a:cubicBezTo>
                  <a:lnTo>
                    <a:pt x="23193" y="160261"/>
                  </a:lnTo>
                  <a:lnTo>
                    <a:pt x="23193" y="6328"/>
                  </a:lnTo>
                  <a:lnTo>
                    <a:pt x="146561" y="6328"/>
                  </a:lnTo>
                  <a:cubicBezTo>
                    <a:pt x="149464" y="6328"/>
                    <a:pt x="151813" y="8677"/>
                    <a:pt x="151813" y="11613"/>
                  </a:cubicBezTo>
                  <a:cubicBezTo>
                    <a:pt x="151813" y="11613"/>
                    <a:pt x="151813" y="11613"/>
                    <a:pt x="151813" y="11645"/>
                  </a:cubicBezTo>
                  <a:lnTo>
                    <a:pt x="151813" y="24237"/>
                  </a:lnTo>
                  <a:cubicBezTo>
                    <a:pt x="151813" y="25998"/>
                    <a:pt x="153248" y="27401"/>
                    <a:pt x="154977" y="27401"/>
                  </a:cubicBezTo>
                  <a:cubicBezTo>
                    <a:pt x="156738" y="27401"/>
                    <a:pt x="158141" y="25998"/>
                    <a:pt x="158141" y="24237"/>
                  </a:cubicBezTo>
                  <a:lnTo>
                    <a:pt x="158141" y="11613"/>
                  </a:lnTo>
                  <a:cubicBezTo>
                    <a:pt x="158141" y="11580"/>
                    <a:pt x="158141" y="11547"/>
                    <a:pt x="158141" y="11547"/>
                  </a:cubicBezTo>
                  <a:cubicBezTo>
                    <a:pt x="158108" y="5154"/>
                    <a:pt x="152922" y="0"/>
                    <a:pt x="146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3"/>
            <p:cNvSpPr/>
            <p:nvPr/>
          </p:nvSpPr>
          <p:spPr>
            <a:xfrm>
              <a:off x="3194300" y="1187350"/>
              <a:ext cx="1634275" cy="2267100"/>
            </a:xfrm>
            <a:custGeom>
              <a:avLst/>
              <a:gdLst/>
              <a:ahLst/>
              <a:cxnLst/>
              <a:rect l="l" t="t" r="r" b="b"/>
              <a:pathLst>
                <a:path w="65371" h="90684" extrusionOk="0">
                  <a:moveTo>
                    <a:pt x="37937" y="6329"/>
                  </a:moveTo>
                  <a:lnTo>
                    <a:pt x="37937" y="24237"/>
                  </a:lnTo>
                  <a:cubicBezTo>
                    <a:pt x="37937" y="25999"/>
                    <a:pt x="39372" y="27401"/>
                    <a:pt x="41101" y="27401"/>
                  </a:cubicBezTo>
                  <a:lnTo>
                    <a:pt x="59042" y="27401"/>
                  </a:lnTo>
                  <a:lnTo>
                    <a:pt x="59042" y="37937"/>
                  </a:lnTo>
                  <a:lnTo>
                    <a:pt x="41101" y="37937"/>
                  </a:lnTo>
                  <a:cubicBezTo>
                    <a:pt x="39372" y="37937"/>
                    <a:pt x="37937" y="39373"/>
                    <a:pt x="37937" y="41102"/>
                  </a:cubicBezTo>
                  <a:lnTo>
                    <a:pt x="37937" y="84355"/>
                  </a:lnTo>
                  <a:lnTo>
                    <a:pt x="27401" y="84355"/>
                  </a:lnTo>
                  <a:lnTo>
                    <a:pt x="27401" y="41102"/>
                  </a:lnTo>
                  <a:cubicBezTo>
                    <a:pt x="27401" y="39373"/>
                    <a:pt x="25998" y="37937"/>
                    <a:pt x="24237" y="37937"/>
                  </a:cubicBezTo>
                  <a:lnTo>
                    <a:pt x="6296" y="37937"/>
                  </a:lnTo>
                  <a:lnTo>
                    <a:pt x="6296" y="27401"/>
                  </a:lnTo>
                  <a:lnTo>
                    <a:pt x="24237" y="27401"/>
                  </a:lnTo>
                  <a:cubicBezTo>
                    <a:pt x="25998" y="27401"/>
                    <a:pt x="27401" y="25999"/>
                    <a:pt x="27401" y="24237"/>
                  </a:cubicBezTo>
                  <a:lnTo>
                    <a:pt x="27401" y="6329"/>
                  </a:lnTo>
                  <a:close/>
                  <a:moveTo>
                    <a:pt x="24237" y="1"/>
                  </a:moveTo>
                  <a:cubicBezTo>
                    <a:pt x="22475" y="1"/>
                    <a:pt x="21072" y="1403"/>
                    <a:pt x="21072" y="3165"/>
                  </a:cubicBezTo>
                  <a:lnTo>
                    <a:pt x="21072" y="21073"/>
                  </a:lnTo>
                  <a:lnTo>
                    <a:pt x="3164" y="21073"/>
                  </a:lnTo>
                  <a:cubicBezTo>
                    <a:pt x="1403" y="21073"/>
                    <a:pt x="0" y="22508"/>
                    <a:pt x="0" y="24237"/>
                  </a:cubicBezTo>
                  <a:lnTo>
                    <a:pt x="0" y="41102"/>
                  </a:lnTo>
                  <a:cubicBezTo>
                    <a:pt x="0" y="42863"/>
                    <a:pt x="1403" y="44266"/>
                    <a:pt x="3164" y="44266"/>
                  </a:cubicBezTo>
                  <a:lnTo>
                    <a:pt x="21072" y="44266"/>
                  </a:lnTo>
                  <a:lnTo>
                    <a:pt x="21072" y="87520"/>
                  </a:lnTo>
                  <a:cubicBezTo>
                    <a:pt x="21072" y="89248"/>
                    <a:pt x="22475" y="90684"/>
                    <a:pt x="24237" y="90684"/>
                  </a:cubicBezTo>
                  <a:lnTo>
                    <a:pt x="41101" y="90684"/>
                  </a:lnTo>
                  <a:cubicBezTo>
                    <a:pt x="42863" y="90684"/>
                    <a:pt x="44265" y="89248"/>
                    <a:pt x="44265" y="87520"/>
                  </a:cubicBezTo>
                  <a:lnTo>
                    <a:pt x="44265" y="44266"/>
                  </a:lnTo>
                  <a:lnTo>
                    <a:pt x="62206" y="44266"/>
                  </a:lnTo>
                  <a:cubicBezTo>
                    <a:pt x="63935" y="44266"/>
                    <a:pt x="65370" y="42863"/>
                    <a:pt x="65370" y="41102"/>
                  </a:cubicBezTo>
                  <a:lnTo>
                    <a:pt x="65370" y="24237"/>
                  </a:lnTo>
                  <a:cubicBezTo>
                    <a:pt x="65370" y="22508"/>
                    <a:pt x="63935" y="21073"/>
                    <a:pt x="62206" y="21073"/>
                  </a:cubicBezTo>
                  <a:lnTo>
                    <a:pt x="44265" y="21073"/>
                  </a:lnTo>
                  <a:lnTo>
                    <a:pt x="44265" y="3165"/>
                  </a:lnTo>
                  <a:cubicBezTo>
                    <a:pt x="44265" y="1403"/>
                    <a:pt x="42863" y="1"/>
                    <a:pt x="4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6" name="Google Shape;4096;p43"/>
          <p:cNvGrpSpPr/>
          <p:nvPr/>
        </p:nvGrpSpPr>
        <p:grpSpPr>
          <a:xfrm rot="204693">
            <a:off x="228462" y="1999797"/>
            <a:ext cx="3106216" cy="2203430"/>
            <a:chOff x="3941275" y="2406425"/>
            <a:chExt cx="2972850" cy="2108825"/>
          </a:xfrm>
          <a:effectLst>
            <a:glow rad="127000">
              <a:schemeClr val="tx2">
                <a:lumMod val="50000"/>
              </a:schemeClr>
            </a:glow>
          </a:effectLst>
        </p:grpSpPr>
        <p:sp>
          <p:nvSpPr>
            <p:cNvPr id="4097" name="Google Shape;4097;p43"/>
            <p:cNvSpPr/>
            <p:nvPr/>
          </p:nvSpPr>
          <p:spPr>
            <a:xfrm>
              <a:off x="3941275" y="2406425"/>
              <a:ext cx="2972850" cy="2108825"/>
            </a:xfrm>
            <a:custGeom>
              <a:avLst/>
              <a:gdLst/>
              <a:ahLst/>
              <a:cxnLst/>
              <a:rect l="l" t="t" r="r" b="b"/>
              <a:pathLst>
                <a:path w="118914" h="84353" extrusionOk="0">
                  <a:moveTo>
                    <a:pt x="94916" y="1"/>
                  </a:moveTo>
                  <a:cubicBezTo>
                    <a:pt x="94787" y="1"/>
                    <a:pt x="94649" y="24"/>
                    <a:pt x="94501" y="77"/>
                  </a:cubicBezTo>
                  <a:cubicBezTo>
                    <a:pt x="93777" y="328"/>
                    <a:pt x="93060" y="407"/>
                    <a:pt x="92343" y="407"/>
                  </a:cubicBezTo>
                  <a:cubicBezTo>
                    <a:pt x="91117" y="407"/>
                    <a:pt x="89890" y="176"/>
                    <a:pt x="88629" y="176"/>
                  </a:cubicBezTo>
                  <a:cubicBezTo>
                    <a:pt x="88391" y="176"/>
                    <a:pt x="88151" y="184"/>
                    <a:pt x="87910" y="204"/>
                  </a:cubicBezTo>
                  <a:cubicBezTo>
                    <a:pt x="86986" y="366"/>
                    <a:pt x="86363" y="1139"/>
                    <a:pt x="85417" y="1174"/>
                  </a:cubicBezTo>
                  <a:cubicBezTo>
                    <a:pt x="82566" y="1289"/>
                    <a:pt x="79934" y="2270"/>
                    <a:pt x="77071" y="2570"/>
                  </a:cubicBezTo>
                  <a:cubicBezTo>
                    <a:pt x="75675" y="2813"/>
                    <a:pt x="73943" y="2466"/>
                    <a:pt x="72835" y="3424"/>
                  </a:cubicBezTo>
                  <a:cubicBezTo>
                    <a:pt x="72812" y="3424"/>
                    <a:pt x="72800" y="3436"/>
                    <a:pt x="72789" y="3436"/>
                  </a:cubicBezTo>
                  <a:cubicBezTo>
                    <a:pt x="72350" y="3540"/>
                    <a:pt x="71635" y="3332"/>
                    <a:pt x="71369" y="3771"/>
                  </a:cubicBezTo>
                  <a:cubicBezTo>
                    <a:pt x="71300" y="3771"/>
                    <a:pt x="71242" y="3794"/>
                    <a:pt x="71184" y="3828"/>
                  </a:cubicBezTo>
                  <a:cubicBezTo>
                    <a:pt x="71129" y="3791"/>
                    <a:pt x="71067" y="3767"/>
                    <a:pt x="71005" y="3767"/>
                  </a:cubicBezTo>
                  <a:cubicBezTo>
                    <a:pt x="70951" y="3767"/>
                    <a:pt x="70898" y="3785"/>
                    <a:pt x="70850" y="3828"/>
                  </a:cubicBezTo>
                  <a:cubicBezTo>
                    <a:pt x="70566" y="4076"/>
                    <a:pt x="70304" y="4143"/>
                    <a:pt x="70042" y="4143"/>
                  </a:cubicBezTo>
                  <a:cubicBezTo>
                    <a:pt x="69738" y="4143"/>
                    <a:pt x="69433" y="4054"/>
                    <a:pt x="69089" y="4054"/>
                  </a:cubicBezTo>
                  <a:cubicBezTo>
                    <a:pt x="68969" y="4054"/>
                    <a:pt x="68845" y="4065"/>
                    <a:pt x="68714" y="4094"/>
                  </a:cubicBezTo>
                  <a:cubicBezTo>
                    <a:pt x="66544" y="4752"/>
                    <a:pt x="64294" y="4706"/>
                    <a:pt x="62274" y="5848"/>
                  </a:cubicBezTo>
                  <a:cubicBezTo>
                    <a:pt x="60854" y="6091"/>
                    <a:pt x="59342" y="6333"/>
                    <a:pt x="57968" y="6852"/>
                  </a:cubicBezTo>
                  <a:cubicBezTo>
                    <a:pt x="57252" y="7141"/>
                    <a:pt x="56387" y="7626"/>
                    <a:pt x="55660" y="7649"/>
                  </a:cubicBezTo>
                  <a:cubicBezTo>
                    <a:pt x="55256" y="7753"/>
                    <a:pt x="54032" y="7741"/>
                    <a:pt x="54090" y="8272"/>
                  </a:cubicBezTo>
                  <a:cubicBezTo>
                    <a:pt x="53674" y="8468"/>
                    <a:pt x="53247" y="8676"/>
                    <a:pt x="52832" y="8861"/>
                  </a:cubicBezTo>
                  <a:cubicBezTo>
                    <a:pt x="51839" y="9034"/>
                    <a:pt x="50465" y="9369"/>
                    <a:pt x="49484" y="9761"/>
                  </a:cubicBezTo>
                  <a:cubicBezTo>
                    <a:pt x="49044" y="10181"/>
                    <a:pt x="48499" y="10319"/>
                    <a:pt x="47925" y="10319"/>
                  </a:cubicBezTo>
                  <a:cubicBezTo>
                    <a:pt x="47219" y="10319"/>
                    <a:pt x="46469" y="10110"/>
                    <a:pt x="45814" y="9957"/>
                  </a:cubicBezTo>
                  <a:cubicBezTo>
                    <a:pt x="45513" y="9680"/>
                    <a:pt x="45082" y="9561"/>
                    <a:pt x="44634" y="9561"/>
                  </a:cubicBezTo>
                  <a:cubicBezTo>
                    <a:pt x="44171" y="9561"/>
                    <a:pt x="43690" y="9688"/>
                    <a:pt x="43321" y="9900"/>
                  </a:cubicBezTo>
                  <a:cubicBezTo>
                    <a:pt x="42537" y="10078"/>
                    <a:pt x="41751" y="10131"/>
                    <a:pt x="40963" y="10131"/>
                  </a:cubicBezTo>
                  <a:cubicBezTo>
                    <a:pt x="39806" y="10131"/>
                    <a:pt x="38646" y="10017"/>
                    <a:pt x="37485" y="10017"/>
                  </a:cubicBezTo>
                  <a:cubicBezTo>
                    <a:pt x="36933" y="10017"/>
                    <a:pt x="36381" y="10043"/>
                    <a:pt x="35829" y="10119"/>
                  </a:cubicBezTo>
                  <a:cubicBezTo>
                    <a:pt x="35183" y="10477"/>
                    <a:pt x="32990" y="10754"/>
                    <a:pt x="32909" y="11400"/>
                  </a:cubicBezTo>
                  <a:cubicBezTo>
                    <a:pt x="32817" y="11493"/>
                    <a:pt x="32759" y="11908"/>
                    <a:pt x="32632" y="11966"/>
                  </a:cubicBezTo>
                  <a:cubicBezTo>
                    <a:pt x="32228" y="12151"/>
                    <a:pt x="32020" y="12808"/>
                    <a:pt x="31986" y="13247"/>
                  </a:cubicBezTo>
                  <a:cubicBezTo>
                    <a:pt x="31963" y="13836"/>
                    <a:pt x="31755" y="14309"/>
                    <a:pt x="31420" y="14736"/>
                  </a:cubicBezTo>
                  <a:cubicBezTo>
                    <a:pt x="31016" y="14863"/>
                    <a:pt x="30612" y="15140"/>
                    <a:pt x="30497" y="15544"/>
                  </a:cubicBezTo>
                  <a:cubicBezTo>
                    <a:pt x="29943" y="16006"/>
                    <a:pt x="29642" y="16491"/>
                    <a:pt x="29273" y="17102"/>
                  </a:cubicBezTo>
                  <a:cubicBezTo>
                    <a:pt x="29123" y="17114"/>
                    <a:pt x="29054" y="17275"/>
                    <a:pt x="29008" y="17356"/>
                  </a:cubicBezTo>
                  <a:cubicBezTo>
                    <a:pt x="27888" y="17853"/>
                    <a:pt x="26734" y="19157"/>
                    <a:pt x="26849" y="20427"/>
                  </a:cubicBezTo>
                  <a:cubicBezTo>
                    <a:pt x="26514" y="20981"/>
                    <a:pt x="26353" y="21627"/>
                    <a:pt x="25822" y="22043"/>
                  </a:cubicBezTo>
                  <a:cubicBezTo>
                    <a:pt x="25545" y="22331"/>
                    <a:pt x="25199" y="22539"/>
                    <a:pt x="25014" y="22897"/>
                  </a:cubicBezTo>
                  <a:cubicBezTo>
                    <a:pt x="24993" y="22892"/>
                    <a:pt x="24972" y="22890"/>
                    <a:pt x="24951" y="22890"/>
                  </a:cubicBezTo>
                  <a:cubicBezTo>
                    <a:pt x="24582" y="22890"/>
                    <a:pt x="24163" y="23529"/>
                    <a:pt x="24621" y="23693"/>
                  </a:cubicBezTo>
                  <a:cubicBezTo>
                    <a:pt x="24137" y="24686"/>
                    <a:pt x="23848" y="25875"/>
                    <a:pt x="23271" y="26856"/>
                  </a:cubicBezTo>
                  <a:cubicBezTo>
                    <a:pt x="23107" y="26770"/>
                    <a:pt x="22972" y="26734"/>
                    <a:pt x="22859" y="26734"/>
                  </a:cubicBezTo>
                  <a:cubicBezTo>
                    <a:pt x="22260" y="26734"/>
                    <a:pt x="22282" y="27765"/>
                    <a:pt x="21747" y="27872"/>
                  </a:cubicBezTo>
                  <a:cubicBezTo>
                    <a:pt x="21632" y="27872"/>
                    <a:pt x="21551" y="27952"/>
                    <a:pt x="21540" y="28079"/>
                  </a:cubicBezTo>
                  <a:cubicBezTo>
                    <a:pt x="21505" y="28368"/>
                    <a:pt x="21482" y="28495"/>
                    <a:pt x="21597" y="28830"/>
                  </a:cubicBezTo>
                  <a:cubicBezTo>
                    <a:pt x="21770" y="29337"/>
                    <a:pt x="21101" y="29534"/>
                    <a:pt x="21101" y="30088"/>
                  </a:cubicBezTo>
                  <a:cubicBezTo>
                    <a:pt x="21095" y="29830"/>
                    <a:pt x="20839" y="29688"/>
                    <a:pt x="20599" y="29688"/>
                  </a:cubicBezTo>
                  <a:cubicBezTo>
                    <a:pt x="20367" y="29688"/>
                    <a:pt x="20149" y="29821"/>
                    <a:pt x="20189" y="30111"/>
                  </a:cubicBezTo>
                  <a:cubicBezTo>
                    <a:pt x="19785" y="30446"/>
                    <a:pt x="20120" y="31219"/>
                    <a:pt x="19670" y="31611"/>
                  </a:cubicBezTo>
                  <a:cubicBezTo>
                    <a:pt x="19600" y="31646"/>
                    <a:pt x="19600" y="31727"/>
                    <a:pt x="19554" y="31784"/>
                  </a:cubicBezTo>
                  <a:cubicBezTo>
                    <a:pt x="19537" y="31773"/>
                    <a:pt x="19514" y="31767"/>
                    <a:pt x="19488" y="31767"/>
                  </a:cubicBezTo>
                  <a:cubicBezTo>
                    <a:pt x="19462" y="31767"/>
                    <a:pt x="19433" y="31773"/>
                    <a:pt x="19404" y="31784"/>
                  </a:cubicBezTo>
                  <a:cubicBezTo>
                    <a:pt x="19400" y="31784"/>
                    <a:pt x="19396" y="31784"/>
                    <a:pt x="19392" y="31784"/>
                  </a:cubicBezTo>
                  <a:cubicBezTo>
                    <a:pt x="18729" y="31784"/>
                    <a:pt x="18276" y="32688"/>
                    <a:pt x="18792" y="33170"/>
                  </a:cubicBezTo>
                  <a:cubicBezTo>
                    <a:pt x="18689" y="33138"/>
                    <a:pt x="18562" y="33121"/>
                    <a:pt x="18430" y="33121"/>
                  </a:cubicBezTo>
                  <a:cubicBezTo>
                    <a:pt x="18269" y="33121"/>
                    <a:pt x="18101" y="33147"/>
                    <a:pt x="17961" y="33204"/>
                  </a:cubicBezTo>
                  <a:cubicBezTo>
                    <a:pt x="17924" y="33199"/>
                    <a:pt x="17891" y="33197"/>
                    <a:pt x="17861" y="33197"/>
                  </a:cubicBezTo>
                  <a:cubicBezTo>
                    <a:pt x="17326" y="33197"/>
                    <a:pt x="18033" y="33958"/>
                    <a:pt x="18077" y="34231"/>
                  </a:cubicBezTo>
                  <a:cubicBezTo>
                    <a:pt x="18003" y="34181"/>
                    <a:pt x="17917" y="34161"/>
                    <a:pt x="17828" y="34161"/>
                  </a:cubicBezTo>
                  <a:cubicBezTo>
                    <a:pt x="17653" y="34161"/>
                    <a:pt x="17464" y="34240"/>
                    <a:pt x="17326" y="34324"/>
                  </a:cubicBezTo>
                  <a:cubicBezTo>
                    <a:pt x="17280" y="34313"/>
                    <a:pt x="17234" y="34308"/>
                    <a:pt x="17188" y="34308"/>
                  </a:cubicBezTo>
                  <a:cubicBezTo>
                    <a:pt x="16894" y="34308"/>
                    <a:pt x="16628" y="34518"/>
                    <a:pt x="16518" y="34728"/>
                  </a:cubicBezTo>
                  <a:cubicBezTo>
                    <a:pt x="15734" y="34901"/>
                    <a:pt x="16253" y="35697"/>
                    <a:pt x="15803" y="35974"/>
                  </a:cubicBezTo>
                  <a:cubicBezTo>
                    <a:pt x="15783" y="35968"/>
                    <a:pt x="15762" y="35966"/>
                    <a:pt x="15740" y="35966"/>
                  </a:cubicBezTo>
                  <a:cubicBezTo>
                    <a:pt x="15505" y="35966"/>
                    <a:pt x="15176" y="36284"/>
                    <a:pt x="15387" y="36505"/>
                  </a:cubicBezTo>
                  <a:cubicBezTo>
                    <a:pt x="15272" y="37036"/>
                    <a:pt x="15168" y="37440"/>
                    <a:pt x="15457" y="37648"/>
                  </a:cubicBezTo>
                  <a:cubicBezTo>
                    <a:pt x="14810" y="37844"/>
                    <a:pt x="14706" y="38075"/>
                    <a:pt x="14741" y="38710"/>
                  </a:cubicBezTo>
                  <a:cubicBezTo>
                    <a:pt x="13540" y="38756"/>
                    <a:pt x="13321" y="40291"/>
                    <a:pt x="12629" y="41042"/>
                  </a:cubicBezTo>
                  <a:cubicBezTo>
                    <a:pt x="12305" y="41157"/>
                    <a:pt x="11474" y="41942"/>
                    <a:pt x="12040" y="42196"/>
                  </a:cubicBezTo>
                  <a:cubicBezTo>
                    <a:pt x="12040" y="42207"/>
                    <a:pt x="12051" y="42207"/>
                    <a:pt x="12051" y="42219"/>
                  </a:cubicBezTo>
                  <a:cubicBezTo>
                    <a:pt x="11971" y="42450"/>
                    <a:pt x="11821" y="43073"/>
                    <a:pt x="11855" y="43385"/>
                  </a:cubicBezTo>
                  <a:cubicBezTo>
                    <a:pt x="11855" y="43604"/>
                    <a:pt x="11936" y="43789"/>
                    <a:pt x="11878" y="43985"/>
                  </a:cubicBezTo>
                  <a:cubicBezTo>
                    <a:pt x="11474" y="44181"/>
                    <a:pt x="10874" y="44043"/>
                    <a:pt x="10528" y="44389"/>
                  </a:cubicBezTo>
                  <a:cubicBezTo>
                    <a:pt x="10476" y="44363"/>
                    <a:pt x="10411" y="44350"/>
                    <a:pt x="10348" y="44350"/>
                  </a:cubicBezTo>
                  <a:cubicBezTo>
                    <a:pt x="10327" y="44350"/>
                    <a:pt x="10306" y="44351"/>
                    <a:pt x="10285" y="44354"/>
                  </a:cubicBezTo>
                  <a:cubicBezTo>
                    <a:pt x="10218" y="44345"/>
                    <a:pt x="10140" y="44331"/>
                    <a:pt x="10067" y="44331"/>
                  </a:cubicBezTo>
                  <a:cubicBezTo>
                    <a:pt x="9965" y="44331"/>
                    <a:pt x="9871" y="44358"/>
                    <a:pt x="9824" y="44458"/>
                  </a:cubicBezTo>
                  <a:cubicBezTo>
                    <a:pt x="9547" y="44966"/>
                    <a:pt x="8912" y="45116"/>
                    <a:pt x="8935" y="45797"/>
                  </a:cubicBezTo>
                  <a:cubicBezTo>
                    <a:pt x="8935" y="46190"/>
                    <a:pt x="7827" y="47482"/>
                    <a:pt x="7492" y="47759"/>
                  </a:cubicBezTo>
                  <a:cubicBezTo>
                    <a:pt x="7485" y="47759"/>
                    <a:pt x="7478" y="47758"/>
                    <a:pt x="7471" y="47758"/>
                  </a:cubicBezTo>
                  <a:cubicBezTo>
                    <a:pt x="7003" y="47758"/>
                    <a:pt x="7242" y="49623"/>
                    <a:pt x="7492" y="49999"/>
                  </a:cubicBezTo>
                  <a:cubicBezTo>
                    <a:pt x="7461" y="49991"/>
                    <a:pt x="7429" y="49987"/>
                    <a:pt x="7396" y="49987"/>
                  </a:cubicBezTo>
                  <a:cubicBezTo>
                    <a:pt x="7280" y="49987"/>
                    <a:pt x="7155" y="50033"/>
                    <a:pt x="7065" y="50114"/>
                  </a:cubicBezTo>
                  <a:cubicBezTo>
                    <a:pt x="6906" y="50040"/>
                    <a:pt x="6788" y="50009"/>
                    <a:pt x="6701" y="50009"/>
                  </a:cubicBezTo>
                  <a:cubicBezTo>
                    <a:pt x="6258" y="50009"/>
                    <a:pt x="6645" y="50844"/>
                    <a:pt x="6742" y="51211"/>
                  </a:cubicBezTo>
                  <a:cubicBezTo>
                    <a:pt x="6742" y="51672"/>
                    <a:pt x="7007" y="52261"/>
                    <a:pt x="6915" y="52734"/>
                  </a:cubicBezTo>
                  <a:cubicBezTo>
                    <a:pt x="6903" y="52757"/>
                    <a:pt x="6880" y="52780"/>
                    <a:pt x="6880" y="52792"/>
                  </a:cubicBezTo>
                  <a:cubicBezTo>
                    <a:pt x="6846" y="52780"/>
                    <a:pt x="6834" y="52780"/>
                    <a:pt x="6800" y="52780"/>
                  </a:cubicBezTo>
                  <a:cubicBezTo>
                    <a:pt x="6744" y="52706"/>
                    <a:pt x="6671" y="52671"/>
                    <a:pt x="6600" y="52671"/>
                  </a:cubicBezTo>
                  <a:cubicBezTo>
                    <a:pt x="6497" y="52671"/>
                    <a:pt x="6400" y="52747"/>
                    <a:pt x="6372" y="52884"/>
                  </a:cubicBezTo>
                  <a:cubicBezTo>
                    <a:pt x="6171" y="52518"/>
                    <a:pt x="5937" y="52294"/>
                    <a:pt x="5722" y="52294"/>
                  </a:cubicBezTo>
                  <a:cubicBezTo>
                    <a:pt x="5531" y="52294"/>
                    <a:pt x="5355" y="52471"/>
                    <a:pt x="5230" y="52884"/>
                  </a:cubicBezTo>
                  <a:cubicBezTo>
                    <a:pt x="4962" y="53060"/>
                    <a:pt x="4938" y="54090"/>
                    <a:pt x="5181" y="54090"/>
                  </a:cubicBezTo>
                  <a:cubicBezTo>
                    <a:pt x="5242" y="54090"/>
                    <a:pt x="5319" y="54025"/>
                    <a:pt x="5414" y="53865"/>
                  </a:cubicBezTo>
                  <a:cubicBezTo>
                    <a:pt x="5438" y="53865"/>
                    <a:pt x="5438" y="53865"/>
                    <a:pt x="5449" y="53854"/>
                  </a:cubicBezTo>
                  <a:cubicBezTo>
                    <a:pt x="5553" y="54004"/>
                    <a:pt x="5634" y="54212"/>
                    <a:pt x="5634" y="54385"/>
                  </a:cubicBezTo>
                  <a:cubicBezTo>
                    <a:pt x="5567" y="54322"/>
                    <a:pt x="5524" y="54296"/>
                    <a:pt x="5502" y="54296"/>
                  </a:cubicBezTo>
                  <a:cubicBezTo>
                    <a:pt x="5463" y="54296"/>
                    <a:pt x="5487" y="54378"/>
                    <a:pt x="5553" y="54489"/>
                  </a:cubicBezTo>
                  <a:cubicBezTo>
                    <a:pt x="5218" y="54546"/>
                    <a:pt x="5403" y="55101"/>
                    <a:pt x="5530" y="55297"/>
                  </a:cubicBezTo>
                  <a:cubicBezTo>
                    <a:pt x="5553" y="55782"/>
                    <a:pt x="5738" y="56289"/>
                    <a:pt x="5807" y="56774"/>
                  </a:cubicBezTo>
                  <a:cubicBezTo>
                    <a:pt x="5691" y="56993"/>
                    <a:pt x="5530" y="57201"/>
                    <a:pt x="5380" y="57386"/>
                  </a:cubicBezTo>
                  <a:cubicBezTo>
                    <a:pt x="4145" y="58032"/>
                    <a:pt x="2621" y="58910"/>
                    <a:pt x="2771" y="60514"/>
                  </a:cubicBezTo>
                  <a:cubicBezTo>
                    <a:pt x="2702" y="60745"/>
                    <a:pt x="2806" y="61160"/>
                    <a:pt x="2506" y="61357"/>
                  </a:cubicBezTo>
                  <a:cubicBezTo>
                    <a:pt x="2469" y="61328"/>
                    <a:pt x="2427" y="61315"/>
                    <a:pt x="2385" y="61315"/>
                  </a:cubicBezTo>
                  <a:cubicBezTo>
                    <a:pt x="2309" y="61315"/>
                    <a:pt x="2235" y="61359"/>
                    <a:pt x="2206" y="61426"/>
                  </a:cubicBezTo>
                  <a:cubicBezTo>
                    <a:pt x="1709" y="61761"/>
                    <a:pt x="1167" y="62222"/>
                    <a:pt x="867" y="62742"/>
                  </a:cubicBezTo>
                  <a:cubicBezTo>
                    <a:pt x="659" y="62811"/>
                    <a:pt x="532" y="62984"/>
                    <a:pt x="382" y="63157"/>
                  </a:cubicBezTo>
                  <a:cubicBezTo>
                    <a:pt x="1" y="63261"/>
                    <a:pt x="370" y="63688"/>
                    <a:pt x="289" y="63977"/>
                  </a:cubicBezTo>
                  <a:cubicBezTo>
                    <a:pt x="186" y="65420"/>
                    <a:pt x="1040" y="64969"/>
                    <a:pt x="1998" y="65177"/>
                  </a:cubicBezTo>
                  <a:cubicBezTo>
                    <a:pt x="2552" y="65477"/>
                    <a:pt x="3244" y="65593"/>
                    <a:pt x="3822" y="65870"/>
                  </a:cubicBezTo>
                  <a:cubicBezTo>
                    <a:pt x="3891" y="66170"/>
                    <a:pt x="3602" y="66574"/>
                    <a:pt x="3937" y="66816"/>
                  </a:cubicBezTo>
                  <a:cubicBezTo>
                    <a:pt x="3695" y="68894"/>
                    <a:pt x="4514" y="70822"/>
                    <a:pt x="4860" y="72818"/>
                  </a:cubicBezTo>
                  <a:cubicBezTo>
                    <a:pt x="4964" y="73557"/>
                    <a:pt x="5057" y="74342"/>
                    <a:pt x="5403" y="75000"/>
                  </a:cubicBezTo>
                  <a:cubicBezTo>
                    <a:pt x="5345" y="75058"/>
                    <a:pt x="5334" y="75127"/>
                    <a:pt x="5345" y="75219"/>
                  </a:cubicBezTo>
                  <a:cubicBezTo>
                    <a:pt x="5103" y="75450"/>
                    <a:pt x="5195" y="75739"/>
                    <a:pt x="5380" y="75970"/>
                  </a:cubicBezTo>
                  <a:cubicBezTo>
                    <a:pt x="5264" y="76570"/>
                    <a:pt x="5207" y="77228"/>
                    <a:pt x="5438" y="77782"/>
                  </a:cubicBezTo>
                  <a:cubicBezTo>
                    <a:pt x="5449" y="78209"/>
                    <a:pt x="5507" y="78555"/>
                    <a:pt x="5738" y="78867"/>
                  </a:cubicBezTo>
                  <a:cubicBezTo>
                    <a:pt x="5715" y="78994"/>
                    <a:pt x="5830" y="79040"/>
                    <a:pt x="5899" y="79109"/>
                  </a:cubicBezTo>
                  <a:cubicBezTo>
                    <a:pt x="5975" y="79316"/>
                    <a:pt x="6103" y="79983"/>
                    <a:pt x="6339" y="79983"/>
                  </a:cubicBezTo>
                  <a:cubicBezTo>
                    <a:pt x="6353" y="79983"/>
                    <a:pt x="6369" y="79980"/>
                    <a:pt x="6384" y="79975"/>
                  </a:cubicBezTo>
                  <a:cubicBezTo>
                    <a:pt x="6638" y="80413"/>
                    <a:pt x="7169" y="80690"/>
                    <a:pt x="7619" y="80829"/>
                  </a:cubicBezTo>
                  <a:cubicBezTo>
                    <a:pt x="7928" y="81514"/>
                    <a:pt x="8672" y="82579"/>
                    <a:pt x="9502" y="82579"/>
                  </a:cubicBezTo>
                  <a:cubicBezTo>
                    <a:pt x="9664" y="82579"/>
                    <a:pt x="9830" y="82538"/>
                    <a:pt x="9997" y="82445"/>
                  </a:cubicBezTo>
                  <a:cubicBezTo>
                    <a:pt x="10793" y="82364"/>
                    <a:pt x="11844" y="82549"/>
                    <a:pt x="12490" y="82087"/>
                  </a:cubicBezTo>
                  <a:cubicBezTo>
                    <a:pt x="12883" y="81972"/>
                    <a:pt x="13333" y="81764"/>
                    <a:pt x="13564" y="81452"/>
                  </a:cubicBezTo>
                  <a:cubicBezTo>
                    <a:pt x="16761" y="79825"/>
                    <a:pt x="16299" y="79155"/>
                    <a:pt x="17580" y="76189"/>
                  </a:cubicBezTo>
                  <a:cubicBezTo>
                    <a:pt x="19393" y="74204"/>
                    <a:pt x="20085" y="70244"/>
                    <a:pt x="23029" y="69875"/>
                  </a:cubicBezTo>
                  <a:cubicBezTo>
                    <a:pt x="23236" y="69933"/>
                    <a:pt x="23144" y="70198"/>
                    <a:pt x="23375" y="70198"/>
                  </a:cubicBezTo>
                  <a:cubicBezTo>
                    <a:pt x="23917" y="70071"/>
                    <a:pt x="24448" y="69817"/>
                    <a:pt x="24656" y="69275"/>
                  </a:cubicBezTo>
                  <a:cubicBezTo>
                    <a:pt x="24771" y="69229"/>
                    <a:pt x="24760" y="69113"/>
                    <a:pt x="24829" y="69032"/>
                  </a:cubicBezTo>
                  <a:cubicBezTo>
                    <a:pt x="24900" y="69056"/>
                    <a:pt x="24966" y="69107"/>
                    <a:pt x="25037" y="69107"/>
                  </a:cubicBezTo>
                  <a:cubicBezTo>
                    <a:pt x="25070" y="69107"/>
                    <a:pt x="25104" y="69096"/>
                    <a:pt x="25141" y="69067"/>
                  </a:cubicBezTo>
                  <a:cubicBezTo>
                    <a:pt x="25200" y="69113"/>
                    <a:pt x="25274" y="69133"/>
                    <a:pt x="25358" y="69133"/>
                  </a:cubicBezTo>
                  <a:cubicBezTo>
                    <a:pt x="25802" y="69133"/>
                    <a:pt x="26498" y="68561"/>
                    <a:pt x="26411" y="68144"/>
                  </a:cubicBezTo>
                  <a:cubicBezTo>
                    <a:pt x="26514" y="67497"/>
                    <a:pt x="27715" y="67266"/>
                    <a:pt x="27219" y="66493"/>
                  </a:cubicBezTo>
                  <a:cubicBezTo>
                    <a:pt x="27068" y="66112"/>
                    <a:pt x="27542" y="65824"/>
                    <a:pt x="27380" y="65420"/>
                  </a:cubicBezTo>
                  <a:cubicBezTo>
                    <a:pt x="27253" y="64912"/>
                    <a:pt x="27542" y="65004"/>
                    <a:pt x="27703" y="64704"/>
                  </a:cubicBezTo>
                  <a:cubicBezTo>
                    <a:pt x="27900" y="64300"/>
                    <a:pt x="27426" y="63226"/>
                    <a:pt x="27819" y="62949"/>
                  </a:cubicBezTo>
                  <a:lnTo>
                    <a:pt x="27819" y="62949"/>
                  </a:lnTo>
                  <a:cubicBezTo>
                    <a:pt x="27904" y="63016"/>
                    <a:pt x="27996" y="63041"/>
                    <a:pt x="28094" y="63041"/>
                  </a:cubicBezTo>
                  <a:cubicBezTo>
                    <a:pt x="28236" y="63041"/>
                    <a:pt x="28389" y="62988"/>
                    <a:pt x="28546" y="62926"/>
                  </a:cubicBezTo>
                  <a:cubicBezTo>
                    <a:pt x="29123" y="62834"/>
                    <a:pt x="29550" y="62361"/>
                    <a:pt x="29573" y="61841"/>
                  </a:cubicBezTo>
                  <a:cubicBezTo>
                    <a:pt x="29913" y="61988"/>
                    <a:pt x="30235" y="62131"/>
                    <a:pt x="30514" y="62131"/>
                  </a:cubicBezTo>
                  <a:cubicBezTo>
                    <a:pt x="30784" y="62131"/>
                    <a:pt x="31013" y="61997"/>
                    <a:pt x="31178" y="61599"/>
                  </a:cubicBezTo>
                  <a:cubicBezTo>
                    <a:pt x="31200" y="61608"/>
                    <a:pt x="31224" y="61613"/>
                    <a:pt x="31248" y="61613"/>
                  </a:cubicBezTo>
                  <a:cubicBezTo>
                    <a:pt x="31506" y="61613"/>
                    <a:pt x="31871" y="61140"/>
                    <a:pt x="32075" y="61140"/>
                  </a:cubicBezTo>
                  <a:cubicBezTo>
                    <a:pt x="32113" y="61140"/>
                    <a:pt x="32145" y="61157"/>
                    <a:pt x="32170" y="61195"/>
                  </a:cubicBezTo>
                  <a:cubicBezTo>
                    <a:pt x="32552" y="61609"/>
                    <a:pt x="32778" y="61893"/>
                    <a:pt x="32995" y="61893"/>
                  </a:cubicBezTo>
                  <a:cubicBezTo>
                    <a:pt x="33178" y="61893"/>
                    <a:pt x="33355" y="61691"/>
                    <a:pt x="33613" y="61195"/>
                  </a:cubicBezTo>
                  <a:cubicBezTo>
                    <a:pt x="33722" y="61253"/>
                    <a:pt x="33829" y="61277"/>
                    <a:pt x="33936" y="61277"/>
                  </a:cubicBezTo>
                  <a:cubicBezTo>
                    <a:pt x="34549" y="61277"/>
                    <a:pt x="35142" y="60467"/>
                    <a:pt x="35783" y="60467"/>
                  </a:cubicBezTo>
                  <a:cubicBezTo>
                    <a:pt x="35791" y="60467"/>
                    <a:pt x="35799" y="60468"/>
                    <a:pt x="35806" y="60468"/>
                  </a:cubicBezTo>
                  <a:cubicBezTo>
                    <a:pt x="35899" y="60514"/>
                    <a:pt x="35979" y="60549"/>
                    <a:pt x="36083" y="60572"/>
                  </a:cubicBezTo>
                  <a:cubicBezTo>
                    <a:pt x="36033" y="60760"/>
                    <a:pt x="36164" y="60867"/>
                    <a:pt x="36281" y="60867"/>
                  </a:cubicBezTo>
                  <a:cubicBezTo>
                    <a:pt x="36379" y="60867"/>
                    <a:pt x="36466" y="60792"/>
                    <a:pt x="36430" y="60629"/>
                  </a:cubicBezTo>
                  <a:cubicBezTo>
                    <a:pt x="36499" y="60629"/>
                    <a:pt x="36568" y="60618"/>
                    <a:pt x="36649" y="60583"/>
                  </a:cubicBezTo>
                  <a:cubicBezTo>
                    <a:pt x="36776" y="60676"/>
                    <a:pt x="36914" y="60618"/>
                    <a:pt x="37030" y="60733"/>
                  </a:cubicBezTo>
                  <a:cubicBezTo>
                    <a:pt x="37203" y="60953"/>
                    <a:pt x="37295" y="61253"/>
                    <a:pt x="37526" y="61437"/>
                  </a:cubicBezTo>
                  <a:cubicBezTo>
                    <a:pt x="37630" y="61705"/>
                    <a:pt x="37963" y="61840"/>
                    <a:pt x="38295" y="61840"/>
                  </a:cubicBezTo>
                  <a:cubicBezTo>
                    <a:pt x="38551" y="61840"/>
                    <a:pt x="38807" y="61760"/>
                    <a:pt x="38957" y="61599"/>
                  </a:cubicBezTo>
                  <a:cubicBezTo>
                    <a:pt x="39027" y="61599"/>
                    <a:pt x="39096" y="61541"/>
                    <a:pt x="39131" y="61484"/>
                  </a:cubicBezTo>
                  <a:cubicBezTo>
                    <a:pt x="39327" y="61437"/>
                    <a:pt x="39835" y="61541"/>
                    <a:pt x="39915" y="61218"/>
                  </a:cubicBezTo>
                  <a:cubicBezTo>
                    <a:pt x="40070" y="61218"/>
                    <a:pt x="40308" y="61273"/>
                    <a:pt x="40527" y="61273"/>
                  </a:cubicBezTo>
                  <a:cubicBezTo>
                    <a:pt x="40683" y="61273"/>
                    <a:pt x="40830" y="61245"/>
                    <a:pt x="40931" y="61149"/>
                  </a:cubicBezTo>
                  <a:cubicBezTo>
                    <a:pt x="40942" y="61151"/>
                    <a:pt x="40952" y="61151"/>
                    <a:pt x="40962" y="61151"/>
                  </a:cubicBezTo>
                  <a:cubicBezTo>
                    <a:pt x="41160" y="61151"/>
                    <a:pt x="41251" y="60843"/>
                    <a:pt x="41416" y="60722"/>
                  </a:cubicBezTo>
                  <a:cubicBezTo>
                    <a:pt x="41440" y="60735"/>
                    <a:pt x="41466" y="60741"/>
                    <a:pt x="41491" y="60741"/>
                  </a:cubicBezTo>
                  <a:cubicBezTo>
                    <a:pt x="41574" y="60741"/>
                    <a:pt x="41655" y="60677"/>
                    <a:pt x="41681" y="60606"/>
                  </a:cubicBezTo>
                  <a:cubicBezTo>
                    <a:pt x="41855" y="60179"/>
                    <a:pt x="42282" y="59914"/>
                    <a:pt x="42593" y="59579"/>
                  </a:cubicBezTo>
                  <a:cubicBezTo>
                    <a:pt x="42593" y="59683"/>
                    <a:pt x="42605" y="59810"/>
                    <a:pt x="42674" y="59914"/>
                  </a:cubicBezTo>
                  <a:cubicBezTo>
                    <a:pt x="42397" y="63030"/>
                    <a:pt x="43401" y="66147"/>
                    <a:pt x="43136" y="69182"/>
                  </a:cubicBezTo>
                  <a:cubicBezTo>
                    <a:pt x="42917" y="70914"/>
                    <a:pt x="42074" y="72380"/>
                    <a:pt x="42189" y="74169"/>
                  </a:cubicBezTo>
                  <a:cubicBezTo>
                    <a:pt x="42201" y="74873"/>
                    <a:pt x="42097" y="75681"/>
                    <a:pt x="42224" y="76327"/>
                  </a:cubicBezTo>
                  <a:cubicBezTo>
                    <a:pt x="42224" y="76374"/>
                    <a:pt x="42247" y="76431"/>
                    <a:pt x="42259" y="76489"/>
                  </a:cubicBezTo>
                  <a:cubicBezTo>
                    <a:pt x="42132" y="76847"/>
                    <a:pt x="42132" y="77181"/>
                    <a:pt x="41820" y="77470"/>
                  </a:cubicBezTo>
                  <a:cubicBezTo>
                    <a:pt x="41635" y="77689"/>
                    <a:pt x="41347" y="77863"/>
                    <a:pt x="41266" y="78151"/>
                  </a:cubicBezTo>
                  <a:cubicBezTo>
                    <a:pt x="40931" y="78647"/>
                    <a:pt x="40723" y="79305"/>
                    <a:pt x="40204" y="79652"/>
                  </a:cubicBezTo>
                  <a:cubicBezTo>
                    <a:pt x="40065" y="79802"/>
                    <a:pt x="39996" y="79848"/>
                    <a:pt x="39939" y="80033"/>
                  </a:cubicBezTo>
                  <a:cubicBezTo>
                    <a:pt x="39615" y="80263"/>
                    <a:pt x="39454" y="80598"/>
                    <a:pt x="39257" y="80864"/>
                  </a:cubicBezTo>
                  <a:cubicBezTo>
                    <a:pt x="39228" y="80856"/>
                    <a:pt x="39201" y="80853"/>
                    <a:pt x="39178" y="80853"/>
                  </a:cubicBezTo>
                  <a:cubicBezTo>
                    <a:pt x="38935" y="80853"/>
                    <a:pt x="38994" y="81206"/>
                    <a:pt x="39015" y="81406"/>
                  </a:cubicBezTo>
                  <a:cubicBezTo>
                    <a:pt x="39050" y="81856"/>
                    <a:pt x="38611" y="82803"/>
                    <a:pt x="39096" y="83080"/>
                  </a:cubicBezTo>
                  <a:cubicBezTo>
                    <a:pt x="39050" y="83293"/>
                    <a:pt x="39216" y="83456"/>
                    <a:pt x="39380" y="83456"/>
                  </a:cubicBezTo>
                  <a:cubicBezTo>
                    <a:pt x="39464" y="83456"/>
                    <a:pt x="39549" y="83413"/>
                    <a:pt x="39604" y="83311"/>
                  </a:cubicBezTo>
                  <a:cubicBezTo>
                    <a:pt x="39650" y="83356"/>
                    <a:pt x="39712" y="83377"/>
                    <a:pt x="39774" y="83377"/>
                  </a:cubicBezTo>
                  <a:cubicBezTo>
                    <a:pt x="39869" y="83377"/>
                    <a:pt x="39966" y="83330"/>
                    <a:pt x="40008" y="83253"/>
                  </a:cubicBezTo>
                  <a:cubicBezTo>
                    <a:pt x="40135" y="83207"/>
                    <a:pt x="40262" y="83149"/>
                    <a:pt x="40377" y="83114"/>
                  </a:cubicBezTo>
                  <a:cubicBezTo>
                    <a:pt x="40412" y="83126"/>
                    <a:pt x="40458" y="83137"/>
                    <a:pt x="40493" y="83149"/>
                  </a:cubicBezTo>
                  <a:cubicBezTo>
                    <a:pt x="40510" y="83307"/>
                    <a:pt x="40635" y="83412"/>
                    <a:pt x="40770" y="83412"/>
                  </a:cubicBezTo>
                  <a:cubicBezTo>
                    <a:pt x="40812" y="83412"/>
                    <a:pt x="40855" y="83402"/>
                    <a:pt x="40897" y="83380"/>
                  </a:cubicBezTo>
                  <a:cubicBezTo>
                    <a:pt x="40934" y="83400"/>
                    <a:pt x="40977" y="83410"/>
                    <a:pt x="41019" y="83410"/>
                  </a:cubicBezTo>
                  <a:cubicBezTo>
                    <a:pt x="41145" y="83410"/>
                    <a:pt x="41272" y="83328"/>
                    <a:pt x="41289" y="83207"/>
                  </a:cubicBezTo>
                  <a:cubicBezTo>
                    <a:pt x="41347" y="83184"/>
                    <a:pt x="41393" y="83149"/>
                    <a:pt x="41416" y="83091"/>
                  </a:cubicBezTo>
                  <a:cubicBezTo>
                    <a:pt x="41469" y="83144"/>
                    <a:pt x="41527" y="83167"/>
                    <a:pt x="41590" y="83167"/>
                  </a:cubicBezTo>
                  <a:cubicBezTo>
                    <a:pt x="41623" y="83167"/>
                    <a:pt x="41657" y="83161"/>
                    <a:pt x="41693" y="83149"/>
                  </a:cubicBezTo>
                  <a:cubicBezTo>
                    <a:pt x="41779" y="83274"/>
                    <a:pt x="41891" y="83322"/>
                    <a:pt x="42009" y="83322"/>
                  </a:cubicBezTo>
                  <a:cubicBezTo>
                    <a:pt x="42207" y="83322"/>
                    <a:pt x="42421" y="83187"/>
                    <a:pt x="42559" y="83057"/>
                  </a:cubicBezTo>
                  <a:cubicBezTo>
                    <a:pt x="42607" y="83129"/>
                    <a:pt x="42687" y="83163"/>
                    <a:pt x="42768" y="83163"/>
                  </a:cubicBezTo>
                  <a:cubicBezTo>
                    <a:pt x="42881" y="83163"/>
                    <a:pt x="42994" y="83097"/>
                    <a:pt x="43020" y="82976"/>
                  </a:cubicBezTo>
                  <a:cubicBezTo>
                    <a:pt x="43052" y="82986"/>
                    <a:pt x="43085" y="82992"/>
                    <a:pt x="43118" y="82992"/>
                  </a:cubicBezTo>
                  <a:cubicBezTo>
                    <a:pt x="43158" y="82992"/>
                    <a:pt x="43196" y="82983"/>
                    <a:pt x="43228" y="82964"/>
                  </a:cubicBezTo>
                  <a:cubicBezTo>
                    <a:pt x="43263" y="82982"/>
                    <a:pt x="43300" y="82990"/>
                    <a:pt x="43336" y="82990"/>
                  </a:cubicBezTo>
                  <a:cubicBezTo>
                    <a:pt x="43372" y="82990"/>
                    <a:pt x="43407" y="82982"/>
                    <a:pt x="43436" y="82964"/>
                  </a:cubicBezTo>
                  <a:cubicBezTo>
                    <a:pt x="43528" y="83011"/>
                    <a:pt x="43690" y="83080"/>
                    <a:pt x="43840" y="83114"/>
                  </a:cubicBezTo>
                  <a:cubicBezTo>
                    <a:pt x="43884" y="83146"/>
                    <a:pt x="43939" y="83164"/>
                    <a:pt x="43993" y="83164"/>
                  </a:cubicBezTo>
                  <a:cubicBezTo>
                    <a:pt x="44037" y="83164"/>
                    <a:pt x="44081" y="83152"/>
                    <a:pt x="44117" y="83126"/>
                  </a:cubicBezTo>
                  <a:cubicBezTo>
                    <a:pt x="44188" y="83156"/>
                    <a:pt x="44272" y="83182"/>
                    <a:pt x="44346" y="83182"/>
                  </a:cubicBezTo>
                  <a:cubicBezTo>
                    <a:pt x="44441" y="83182"/>
                    <a:pt x="44520" y="83140"/>
                    <a:pt x="44532" y="83011"/>
                  </a:cubicBezTo>
                  <a:cubicBezTo>
                    <a:pt x="44579" y="82999"/>
                    <a:pt x="44636" y="82976"/>
                    <a:pt x="44683" y="82953"/>
                  </a:cubicBezTo>
                  <a:cubicBezTo>
                    <a:pt x="44736" y="83098"/>
                    <a:pt x="44881" y="83198"/>
                    <a:pt x="45034" y="83198"/>
                  </a:cubicBezTo>
                  <a:cubicBezTo>
                    <a:pt x="45111" y="83198"/>
                    <a:pt x="45190" y="83173"/>
                    <a:pt x="45260" y="83114"/>
                  </a:cubicBezTo>
                  <a:cubicBezTo>
                    <a:pt x="45390" y="83114"/>
                    <a:pt x="45521" y="83120"/>
                    <a:pt x="45652" y="83120"/>
                  </a:cubicBezTo>
                  <a:cubicBezTo>
                    <a:pt x="45718" y="83120"/>
                    <a:pt x="45783" y="83118"/>
                    <a:pt x="45848" y="83114"/>
                  </a:cubicBezTo>
                  <a:cubicBezTo>
                    <a:pt x="45927" y="83250"/>
                    <a:pt x="46005" y="83304"/>
                    <a:pt x="46073" y="83304"/>
                  </a:cubicBezTo>
                  <a:cubicBezTo>
                    <a:pt x="46254" y="83304"/>
                    <a:pt x="46364" y="82922"/>
                    <a:pt x="46229" y="82687"/>
                  </a:cubicBezTo>
                  <a:cubicBezTo>
                    <a:pt x="46691" y="82341"/>
                    <a:pt x="46541" y="81556"/>
                    <a:pt x="46552" y="81106"/>
                  </a:cubicBezTo>
                  <a:cubicBezTo>
                    <a:pt x="46529" y="80310"/>
                    <a:pt x="47014" y="79328"/>
                    <a:pt x="46714" y="78624"/>
                  </a:cubicBezTo>
                  <a:cubicBezTo>
                    <a:pt x="46010" y="73419"/>
                    <a:pt x="47118" y="68236"/>
                    <a:pt x="48330" y="63203"/>
                  </a:cubicBezTo>
                  <a:cubicBezTo>
                    <a:pt x="48249" y="62719"/>
                    <a:pt x="48780" y="61449"/>
                    <a:pt x="48330" y="61426"/>
                  </a:cubicBezTo>
                  <a:cubicBezTo>
                    <a:pt x="48342" y="61103"/>
                    <a:pt x="48422" y="60618"/>
                    <a:pt x="48318" y="60375"/>
                  </a:cubicBezTo>
                  <a:cubicBezTo>
                    <a:pt x="48318" y="60560"/>
                    <a:pt x="48284" y="60756"/>
                    <a:pt x="48261" y="60953"/>
                  </a:cubicBezTo>
                  <a:cubicBezTo>
                    <a:pt x="48272" y="60733"/>
                    <a:pt x="48192" y="60502"/>
                    <a:pt x="48249" y="60295"/>
                  </a:cubicBezTo>
                  <a:cubicBezTo>
                    <a:pt x="48318" y="60295"/>
                    <a:pt x="48399" y="60225"/>
                    <a:pt x="48422" y="60156"/>
                  </a:cubicBezTo>
                  <a:cubicBezTo>
                    <a:pt x="48515" y="59129"/>
                    <a:pt x="49369" y="58321"/>
                    <a:pt x="49819" y="57455"/>
                  </a:cubicBezTo>
                  <a:cubicBezTo>
                    <a:pt x="50269" y="56474"/>
                    <a:pt x="50154" y="55366"/>
                    <a:pt x="50696" y="54431"/>
                  </a:cubicBezTo>
                  <a:cubicBezTo>
                    <a:pt x="50766" y="54258"/>
                    <a:pt x="50823" y="53923"/>
                    <a:pt x="50996" y="53819"/>
                  </a:cubicBezTo>
                  <a:cubicBezTo>
                    <a:pt x="51077" y="53635"/>
                    <a:pt x="50985" y="53415"/>
                    <a:pt x="51100" y="53231"/>
                  </a:cubicBezTo>
                  <a:cubicBezTo>
                    <a:pt x="51119" y="53235"/>
                    <a:pt x="51136" y="53237"/>
                    <a:pt x="51154" y="53237"/>
                  </a:cubicBezTo>
                  <a:cubicBezTo>
                    <a:pt x="51309" y="53237"/>
                    <a:pt x="51420" y="53068"/>
                    <a:pt x="51597" y="53057"/>
                  </a:cubicBezTo>
                  <a:cubicBezTo>
                    <a:pt x="51626" y="53044"/>
                    <a:pt x="51658" y="53039"/>
                    <a:pt x="51690" y="53039"/>
                  </a:cubicBezTo>
                  <a:cubicBezTo>
                    <a:pt x="51812" y="53039"/>
                    <a:pt x="51943" y="53115"/>
                    <a:pt x="52034" y="53115"/>
                  </a:cubicBezTo>
                  <a:cubicBezTo>
                    <a:pt x="52104" y="53115"/>
                    <a:pt x="52151" y="53069"/>
                    <a:pt x="52151" y="52907"/>
                  </a:cubicBezTo>
                  <a:cubicBezTo>
                    <a:pt x="52190" y="52902"/>
                    <a:pt x="52230" y="52899"/>
                    <a:pt x="52271" y="52899"/>
                  </a:cubicBezTo>
                  <a:cubicBezTo>
                    <a:pt x="52471" y="52899"/>
                    <a:pt x="52686" y="52959"/>
                    <a:pt x="52878" y="52988"/>
                  </a:cubicBezTo>
                  <a:cubicBezTo>
                    <a:pt x="53120" y="53461"/>
                    <a:pt x="53478" y="53889"/>
                    <a:pt x="54044" y="54119"/>
                  </a:cubicBezTo>
                  <a:cubicBezTo>
                    <a:pt x="54378" y="54235"/>
                    <a:pt x="54494" y="54396"/>
                    <a:pt x="54540" y="54523"/>
                  </a:cubicBezTo>
                  <a:cubicBezTo>
                    <a:pt x="54592" y="54711"/>
                    <a:pt x="54898" y="54983"/>
                    <a:pt x="55170" y="54983"/>
                  </a:cubicBezTo>
                  <a:cubicBezTo>
                    <a:pt x="55199" y="54983"/>
                    <a:pt x="55228" y="54980"/>
                    <a:pt x="55256" y="54974"/>
                  </a:cubicBezTo>
                  <a:cubicBezTo>
                    <a:pt x="55346" y="54956"/>
                    <a:pt x="55427" y="54948"/>
                    <a:pt x="55501" y="54948"/>
                  </a:cubicBezTo>
                  <a:cubicBezTo>
                    <a:pt x="55910" y="54948"/>
                    <a:pt x="56108" y="55190"/>
                    <a:pt x="56479" y="55366"/>
                  </a:cubicBezTo>
                  <a:cubicBezTo>
                    <a:pt x="57599" y="55435"/>
                    <a:pt x="57264" y="55378"/>
                    <a:pt x="58118" y="56105"/>
                  </a:cubicBezTo>
                  <a:cubicBezTo>
                    <a:pt x="60323" y="58102"/>
                    <a:pt x="60323" y="61530"/>
                    <a:pt x="62539" y="63619"/>
                  </a:cubicBezTo>
                  <a:cubicBezTo>
                    <a:pt x="62470" y="64208"/>
                    <a:pt x="63370" y="64323"/>
                    <a:pt x="63693" y="64681"/>
                  </a:cubicBezTo>
                  <a:cubicBezTo>
                    <a:pt x="64294" y="66101"/>
                    <a:pt x="65575" y="67797"/>
                    <a:pt x="66498" y="68952"/>
                  </a:cubicBezTo>
                  <a:cubicBezTo>
                    <a:pt x="66487" y="69102"/>
                    <a:pt x="66567" y="69171"/>
                    <a:pt x="66602" y="69333"/>
                  </a:cubicBezTo>
                  <a:cubicBezTo>
                    <a:pt x="66614" y="70845"/>
                    <a:pt x="67479" y="72576"/>
                    <a:pt x="68541" y="73661"/>
                  </a:cubicBezTo>
                  <a:cubicBezTo>
                    <a:pt x="69349" y="74457"/>
                    <a:pt x="69453" y="76073"/>
                    <a:pt x="69291" y="77124"/>
                  </a:cubicBezTo>
                  <a:cubicBezTo>
                    <a:pt x="69084" y="77378"/>
                    <a:pt x="68991" y="77655"/>
                    <a:pt x="69095" y="77874"/>
                  </a:cubicBezTo>
                  <a:cubicBezTo>
                    <a:pt x="68991" y="78163"/>
                    <a:pt x="69084" y="78509"/>
                    <a:pt x="69165" y="78786"/>
                  </a:cubicBezTo>
                  <a:cubicBezTo>
                    <a:pt x="69095" y="79248"/>
                    <a:pt x="69084" y="79709"/>
                    <a:pt x="69038" y="80171"/>
                  </a:cubicBezTo>
                  <a:cubicBezTo>
                    <a:pt x="68622" y="80979"/>
                    <a:pt x="68010" y="81914"/>
                    <a:pt x="68276" y="82849"/>
                  </a:cubicBezTo>
                  <a:cubicBezTo>
                    <a:pt x="68251" y="83004"/>
                    <a:pt x="68388" y="83130"/>
                    <a:pt x="68527" y="83130"/>
                  </a:cubicBezTo>
                  <a:cubicBezTo>
                    <a:pt x="68585" y="83130"/>
                    <a:pt x="68644" y="83108"/>
                    <a:pt x="68691" y="83057"/>
                  </a:cubicBezTo>
                  <a:cubicBezTo>
                    <a:pt x="68714" y="83126"/>
                    <a:pt x="68772" y="83172"/>
                    <a:pt x="68853" y="83195"/>
                  </a:cubicBezTo>
                  <a:cubicBezTo>
                    <a:pt x="68970" y="83579"/>
                    <a:pt x="69640" y="83835"/>
                    <a:pt x="70087" y="83835"/>
                  </a:cubicBezTo>
                  <a:cubicBezTo>
                    <a:pt x="70124" y="83835"/>
                    <a:pt x="70159" y="83834"/>
                    <a:pt x="70192" y="83830"/>
                  </a:cubicBezTo>
                  <a:cubicBezTo>
                    <a:pt x="70217" y="84029"/>
                    <a:pt x="70338" y="84080"/>
                    <a:pt x="70487" y="84080"/>
                  </a:cubicBezTo>
                  <a:cubicBezTo>
                    <a:pt x="70643" y="84080"/>
                    <a:pt x="70828" y="84025"/>
                    <a:pt x="70963" y="84025"/>
                  </a:cubicBezTo>
                  <a:cubicBezTo>
                    <a:pt x="70999" y="84025"/>
                    <a:pt x="71030" y="84028"/>
                    <a:pt x="71058" y="84038"/>
                  </a:cubicBezTo>
                  <a:cubicBezTo>
                    <a:pt x="71034" y="84246"/>
                    <a:pt x="71178" y="84353"/>
                    <a:pt x="71320" y="84353"/>
                  </a:cubicBezTo>
                  <a:cubicBezTo>
                    <a:pt x="71455" y="84353"/>
                    <a:pt x="71588" y="84257"/>
                    <a:pt x="71577" y="84061"/>
                  </a:cubicBezTo>
                  <a:cubicBezTo>
                    <a:pt x="71808" y="84049"/>
                    <a:pt x="72143" y="83957"/>
                    <a:pt x="72154" y="83692"/>
                  </a:cubicBezTo>
                  <a:cubicBezTo>
                    <a:pt x="72258" y="83668"/>
                    <a:pt x="72293" y="83588"/>
                    <a:pt x="72350" y="83495"/>
                  </a:cubicBezTo>
                  <a:cubicBezTo>
                    <a:pt x="72393" y="83645"/>
                    <a:pt x="72518" y="83713"/>
                    <a:pt x="72646" y="83713"/>
                  </a:cubicBezTo>
                  <a:cubicBezTo>
                    <a:pt x="72794" y="83713"/>
                    <a:pt x="72948" y="83622"/>
                    <a:pt x="72985" y="83461"/>
                  </a:cubicBezTo>
                  <a:cubicBezTo>
                    <a:pt x="72999" y="83463"/>
                    <a:pt x="73012" y="83465"/>
                    <a:pt x="73026" y="83465"/>
                  </a:cubicBezTo>
                  <a:cubicBezTo>
                    <a:pt x="73070" y="83465"/>
                    <a:pt x="73114" y="83450"/>
                    <a:pt x="73158" y="83414"/>
                  </a:cubicBezTo>
                  <a:cubicBezTo>
                    <a:pt x="73195" y="83429"/>
                    <a:pt x="73245" y="83444"/>
                    <a:pt x="73292" y="83444"/>
                  </a:cubicBezTo>
                  <a:cubicBezTo>
                    <a:pt x="73319" y="83444"/>
                    <a:pt x="73345" y="83439"/>
                    <a:pt x="73366" y="83426"/>
                  </a:cubicBezTo>
                  <a:cubicBezTo>
                    <a:pt x="73378" y="83518"/>
                    <a:pt x="73435" y="83576"/>
                    <a:pt x="73528" y="83599"/>
                  </a:cubicBezTo>
                  <a:cubicBezTo>
                    <a:pt x="73573" y="83661"/>
                    <a:pt x="73634" y="83687"/>
                    <a:pt x="73695" y="83687"/>
                  </a:cubicBezTo>
                  <a:cubicBezTo>
                    <a:pt x="73807" y="83687"/>
                    <a:pt x="73921" y="83599"/>
                    <a:pt x="73943" y="83472"/>
                  </a:cubicBezTo>
                  <a:lnTo>
                    <a:pt x="73955" y="83472"/>
                  </a:lnTo>
                  <a:cubicBezTo>
                    <a:pt x="73995" y="83579"/>
                    <a:pt x="74099" y="83628"/>
                    <a:pt x="74207" y="83628"/>
                  </a:cubicBezTo>
                  <a:cubicBezTo>
                    <a:pt x="74344" y="83628"/>
                    <a:pt x="74488" y="83550"/>
                    <a:pt x="74520" y="83414"/>
                  </a:cubicBezTo>
                  <a:lnTo>
                    <a:pt x="74590" y="83414"/>
                  </a:lnTo>
                  <a:cubicBezTo>
                    <a:pt x="74518" y="83582"/>
                    <a:pt x="74661" y="83744"/>
                    <a:pt x="74802" y="83744"/>
                  </a:cubicBezTo>
                  <a:cubicBezTo>
                    <a:pt x="74865" y="83744"/>
                    <a:pt x="74928" y="83712"/>
                    <a:pt x="74970" y="83634"/>
                  </a:cubicBezTo>
                  <a:cubicBezTo>
                    <a:pt x="75155" y="83184"/>
                    <a:pt x="75121" y="82630"/>
                    <a:pt x="75040" y="82203"/>
                  </a:cubicBezTo>
                  <a:cubicBezTo>
                    <a:pt x="75755" y="81764"/>
                    <a:pt x="74566" y="80829"/>
                    <a:pt x="74624" y="80183"/>
                  </a:cubicBezTo>
                  <a:cubicBezTo>
                    <a:pt x="74243" y="78786"/>
                    <a:pt x="76159" y="78532"/>
                    <a:pt x="75813" y="77251"/>
                  </a:cubicBezTo>
                  <a:cubicBezTo>
                    <a:pt x="75675" y="76316"/>
                    <a:pt x="75663" y="75242"/>
                    <a:pt x="74705" y="74711"/>
                  </a:cubicBezTo>
                  <a:cubicBezTo>
                    <a:pt x="74313" y="74411"/>
                    <a:pt x="73943" y="74123"/>
                    <a:pt x="73943" y="73626"/>
                  </a:cubicBezTo>
                  <a:cubicBezTo>
                    <a:pt x="73758" y="72380"/>
                    <a:pt x="72627" y="71549"/>
                    <a:pt x="72039" y="70487"/>
                  </a:cubicBezTo>
                  <a:cubicBezTo>
                    <a:pt x="71969" y="70083"/>
                    <a:pt x="71681" y="69806"/>
                    <a:pt x="71415" y="69517"/>
                  </a:cubicBezTo>
                  <a:cubicBezTo>
                    <a:pt x="70873" y="68721"/>
                    <a:pt x="70700" y="67832"/>
                    <a:pt x="70434" y="66932"/>
                  </a:cubicBezTo>
                  <a:cubicBezTo>
                    <a:pt x="68403" y="65189"/>
                    <a:pt x="68183" y="64219"/>
                    <a:pt x="67595" y="61703"/>
                  </a:cubicBezTo>
                  <a:cubicBezTo>
                    <a:pt x="67006" y="60341"/>
                    <a:pt x="66371" y="58713"/>
                    <a:pt x="66464" y="57224"/>
                  </a:cubicBezTo>
                  <a:cubicBezTo>
                    <a:pt x="66498" y="57063"/>
                    <a:pt x="66464" y="56936"/>
                    <a:pt x="66464" y="56774"/>
                  </a:cubicBezTo>
                  <a:cubicBezTo>
                    <a:pt x="66521" y="56601"/>
                    <a:pt x="66498" y="56359"/>
                    <a:pt x="66521" y="56162"/>
                  </a:cubicBezTo>
                  <a:cubicBezTo>
                    <a:pt x="66611" y="56245"/>
                    <a:pt x="66711" y="56279"/>
                    <a:pt x="66814" y="56279"/>
                  </a:cubicBezTo>
                  <a:cubicBezTo>
                    <a:pt x="67042" y="56279"/>
                    <a:pt x="67282" y="56108"/>
                    <a:pt x="67433" y="55908"/>
                  </a:cubicBezTo>
                  <a:cubicBezTo>
                    <a:pt x="67493" y="55916"/>
                    <a:pt x="67552" y="55920"/>
                    <a:pt x="67610" y="55920"/>
                  </a:cubicBezTo>
                  <a:cubicBezTo>
                    <a:pt x="68343" y="55920"/>
                    <a:pt x="68920" y="55345"/>
                    <a:pt x="69626" y="55077"/>
                  </a:cubicBezTo>
                  <a:cubicBezTo>
                    <a:pt x="69834" y="55101"/>
                    <a:pt x="70042" y="55274"/>
                    <a:pt x="70261" y="55274"/>
                  </a:cubicBezTo>
                  <a:cubicBezTo>
                    <a:pt x="70363" y="55411"/>
                    <a:pt x="70560" y="55572"/>
                    <a:pt x="70718" y="55572"/>
                  </a:cubicBezTo>
                  <a:cubicBezTo>
                    <a:pt x="70812" y="55572"/>
                    <a:pt x="70892" y="55516"/>
                    <a:pt x="70931" y="55366"/>
                  </a:cubicBezTo>
                  <a:cubicBezTo>
                    <a:pt x="71165" y="55411"/>
                    <a:pt x="71385" y="55540"/>
                    <a:pt x="71618" y="55540"/>
                  </a:cubicBezTo>
                  <a:cubicBezTo>
                    <a:pt x="71684" y="55540"/>
                    <a:pt x="71751" y="55530"/>
                    <a:pt x="71819" y="55504"/>
                  </a:cubicBezTo>
                  <a:cubicBezTo>
                    <a:pt x="71885" y="55531"/>
                    <a:pt x="71954" y="55540"/>
                    <a:pt x="72023" y="55540"/>
                  </a:cubicBezTo>
                  <a:cubicBezTo>
                    <a:pt x="72198" y="55540"/>
                    <a:pt x="72378" y="55480"/>
                    <a:pt x="72536" y="55480"/>
                  </a:cubicBezTo>
                  <a:cubicBezTo>
                    <a:pt x="72588" y="55480"/>
                    <a:pt x="72638" y="55487"/>
                    <a:pt x="72685" y="55504"/>
                  </a:cubicBezTo>
                  <a:cubicBezTo>
                    <a:pt x="72901" y="55634"/>
                    <a:pt x="73072" y="55660"/>
                    <a:pt x="73222" y="55660"/>
                  </a:cubicBezTo>
                  <a:cubicBezTo>
                    <a:pt x="73272" y="55660"/>
                    <a:pt x="73320" y="55657"/>
                    <a:pt x="73366" y="55655"/>
                  </a:cubicBezTo>
                  <a:cubicBezTo>
                    <a:pt x="74405" y="55597"/>
                    <a:pt x="75513" y="55643"/>
                    <a:pt x="76586" y="55435"/>
                  </a:cubicBezTo>
                  <a:cubicBezTo>
                    <a:pt x="76702" y="55530"/>
                    <a:pt x="76864" y="55575"/>
                    <a:pt x="77033" y="55575"/>
                  </a:cubicBezTo>
                  <a:cubicBezTo>
                    <a:pt x="77252" y="55575"/>
                    <a:pt x="77481" y="55498"/>
                    <a:pt x="77625" y="55354"/>
                  </a:cubicBezTo>
                  <a:cubicBezTo>
                    <a:pt x="78233" y="55377"/>
                    <a:pt x="78766" y="55494"/>
                    <a:pt x="79387" y="55494"/>
                  </a:cubicBezTo>
                  <a:cubicBezTo>
                    <a:pt x="79415" y="55494"/>
                    <a:pt x="79444" y="55493"/>
                    <a:pt x="79472" y="55493"/>
                  </a:cubicBezTo>
                  <a:cubicBezTo>
                    <a:pt x="79624" y="55552"/>
                    <a:pt x="79795" y="55578"/>
                    <a:pt x="79977" y="55578"/>
                  </a:cubicBezTo>
                  <a:cubicBezTo>
                    <a:pt x="80112" y="55578"/>
                    <a:pt x="80253" y="55564"/>
                    <a:pt x="80396" y="55539"/>
                  </a:cubicBezTo>
                  <a:cubicBezTo>
                    <a:pt x="80467" y="55565"/>
                    <a:pt x="80516" y="55576"/>
                    <a:pt x="80554" y="55576"/>
                  </a:cubicBezTo>
                  <a:cubicBezTo>
                    <a:pt x="80703" y="55576"/>
                    <a:pt x="80660" y="55412"/>
                    <a:pt x="80995" y="55412"/>
                  </a:cubicBezTo>
                  <a:cubicBezTo>
                    <a:pt x="81138" y="55412"/>
                    <a:pt x="81350" y="55442"/>
                    <a:pt x="81677" y="55528"/>
                  </a:cubicBezTo>
                  <a:cubicBezTo>
                    <a:pt x="81733" y="55532"/>
                    <a:pt x="81804" y="55534"/>
                    <a:pt x="81886" y="55534"/>
                  </a:cubicBezTo>
                  <a:cubicBezTo>
                    <a:pt x="82259" y="55534"/>
                    <a:pt x="82844" y="55494"/>
                    <a:pt x="83166" y="55447"/>
                  </a:cubicBezTo>
                  <a:cubicBezTo>
                    <a:pt x="83985" y="54950"/>
                    <a:pt x="83062" y="54639"/>
                    <a:pt x="84666" y="54096"/>
                  </a:cubicBezTo>
                  <a:cubicBezTo>
                    <a:pt x="84712" y="54086"/>
                    <a:pt x="84758" y="54082"/>
                    <a:pt x="84802" y="54082"/>
                  </a:cubicBezTo>
                  <a:cubicBezTo>
                    <a:pt x="85046" y="54082"/>
                    <a:pt x="85268" y="54214"/>
                    <a:pt x="85495" y="54214"/>
                  </a:cubicBezTo>
                  <a:cubicBezTo>
                    <a:pt x="85641" y="54214"/>
                    <a:pt x="85789" y="54159"/>
                    <a:pt x="85948" y="53981"/>
                  </a:cubicBezTo>
                  <a:cubicBezTo>
                    <a:pt x="86317" y="53623"/>
                    <a:pt x="86894" y="53404"/>
                    <a:pt x="87160" y="52931"/>
                  </a:cubicBezTo>
                  <a:cubicBezTo>
                    <a:pt x="87205" y="52919"/>
                    <a:pt x="87256" y="52916"/>
                    <a:pt x="87309" y="52916"/>
                  </a:cubicBezTo>
                  <a:cubicBezTo>
                    <a:pt x="87366" y="52916"/>
                    <a:pt x="87424" y="52919"/>
                    <a:pt x="87481" y="52919"/>
                  </a:cubicBezTo>
                  <a:cubicBezTo>
                    <a:pt x="87629" y="52919"/>
                    <a:pt x="87761" y="52895"/>
                    <a:pt x="87794" y="52723"/>
                  </a:cubicBezTo>
                  <a:cubicBezTo>
                    <a:pt x="88143" y="52475"/>
                    <a:pt x="88525" y="52041"/>
                    <a:pt x="89079" y="52041"/>
                  </a:cubicBezTo>
                  <a:cubicBezTo>
                    <a:pt x="89093" y="52041"/>
                    <a:pt x="89107" y="52041"/>
                    <a:pt x="89122" y="52042"/>
                  </a:cubicBezTo>
                  <a:cubicBezTo>
                    <a:pt x="89607" y="52019"/>
                    <a:pt x="89884" y="51845"/>
                    <a:pt x="90230" y="51557"/>
                  </a:cubicBezTo>
                  <a:cubicBezTo>
                    <a:pt x="90276" y="51623"/>
                    <a:pt x="90331" y="51650"/>
                    <a:pt x="90390" y="51650"/>
                  </a:cubicBezTo>
                  <a:cubicBezTo>
                    <a:pt x="90608" y="51650"/>
                    <a:pt x="90877" y="51268"/>
                    <a:pt x="90922" y="51095"/>
                  </a:cubicBezTo>
                  <a:cubicBezTo>
                    <a:pt x="91038" y="50760"/>
                    <a:pt x="91569" y="50760"/>
                    <a:pt x="91603" y="50391"/>
                  </a:cubicBezTo>
                  <a:cubicBezTo>
                    <a:pt x="91673" y="49826"/>
                    <a:pt x="93289" y="49756"/>
                    <a:pt x="93785" y="49445"/>
                  </a:cubicBezTo>
                  <a:cubicBezTo>
                    <a:pt x="94189" y="49502"/>
                    <a:pt x="94651" y="49502"/>
                    <a:pt x="95078" y="49583"/>
                  </a:cubicBezTo>
                  <a:cubicBezTo>
                    <a:pt x="95239" y="49906"/>
                    <a:pt x="95309" y="50287"/>
                    <a:pt x="95597" y="50541"/>
                  </a:cubicBezTo>
                  <a:cubicBezTo>
                    <a:pt x="95817" y="50691"/>
                    <a:pt x="96209" y="50599"/>
                    <a:pt x="96347" y="50830"/>
                  </a:cubicBezTo>
                  <a:cubicBezTo>
                    <a:pt x="96336" y="50876"/>
                    <a:pt x="96301" y="50934"/>
                    <a:pt x="96290" y="50991"/>
                  </a:cubicBezTo>
                  <a:cubicBezTo>
                    <a:pt x="95655" y="51349"/>
                    <a:pt x="96728" y="51384"/>
                    <a:pt x="96982" y="51453"/>
                  </a:cubicBezTo>
                  <a:cubicBezTo>
                    <a:pt x="98979" y="53450"/>
                    <a:pt x="99914" y="55908"/>
                    <a:pt x="100249" y="58644"/>
                  </a:cubicBezTo>
                  <a:cubicBezTo>
                    <a:pt x="101495" y="62661"/>
                    <a:pt x="101126" y="67036"/>
                    <a:pt x="100145" y="71110"/>
                  </a:cubicBezTo>
                  <a:cubicBezTo>
                    <a:pt x="99983" y="71526"/>
                    <a:pt x="100110" y="71976"/>
                    <a:pt x="99926" y="72414"/>
                  </a:cubicBezTo>
                  <a:cubicBezTo>
                    <a:pt x="99880" y="72691"/>
                    <a:pt x="99499" y="73038"/>
                    <a:pt x="99799" y="73211"/>
                  </a:cubicBezTo>
                  <a:cubicBezTo>
                    <a:pt x="99753" y="73707"/>
                    <a:pt x="99787" y="74146"/>
                    <a:pt x="99568" y="74642"/>
                  </a:cubicBezTo>
                  <a:cubicBezTo>
                    <a:pt x="99533" y="74654"/>
                    <a:pt x="99510" y="74688"/>
                    <a:pt x="99476" y="74711"/>
                  </a:cubicBezTo>
                  <a:cubicBezTo>
                    <a:pt x="98471" y="75981"/>
                    <a:pt x="98206" y="78405"/>
                    <a:pt x="97790" y="79917"/>
                  </a:cubicBezTo>
                  <a:cubicBezTo>
                    <a:pt x="97779" y="80148"/>
                    <a:pt x="97606" y="80379"/>
                    <a:pt x="97652" y="80610"/>
                  </a:cubicBezTo>
                  <a:cubicBezTo>
                    <a:pt x="97617" y="81152"/>
                    <a:pt x="97144" y="82041"/>
                    <a:pt x="97710" y="82272"/>
                  </a:cubicBezTo>
                  <a:cubicBezTo>
                    <a:pt x="97733" y="82306"/>
                    <a:pt x="97779" y="82329"/>
                    <a:pt x="97825" y="82364"/>
                  </a:cubicBezTo>
                  <a:cubicBezTo>
                    <a:pt x="97825" y="82433"/>
                    <a:pt x="97848" y="82491"/>
                    <a:pt x="97894" y="82537"/>
                  </a:cubicBezTo>
                  <a:cubicBezTo>
                    <a:pt x="97894" y="82689"/>
                    <a:pt x="98025" y="82767"/>
                    <a:pt x="98157" y="82767"/>
                  </a:cubicBezTo>
                  <a:cubicBezTo>
                    <a:pt x="98277" y="82767"/>
                    <a:pt x="98398" y="82703"/>
                    <a:pt x="98425" y="82572"/>
                  </a:cubicBezTo>
                  <a:cubicBezTo>
                    <a:pt x="98471" y="82676"/>
                    <a:pt x="98552" y="82837"/>
                    <a:pt x="98691" y="82860"/>
                  </a:cubicBezTo>
                  <a:cubicBezTo>
                    <a:pt x="98744" y="83021"/>
                    <a:pt x="98859" y="83202"/>
                    <a:pt x="99015" y="83202"/>
                  </a:cubicBezTo>
                  <a:cubicBezTo>
                    <a:pt x="99061" y="83202"/>
                    <a:pt x="99111" y="83186"/>
                    <a:pt x="99164" y="83149"/>
                  </a:cubicBezTo>
                  <a:cubicBezTo>
                    <a:pt x="99207" y="83210"/>
                    <a:pt x="99264" y="83258"/>
                    <a:pt x="99329" y="83258"/>
                  </a:cubicBezTo>
                  <a:cubicBezTo>
                    <a:pt x="99350" y="83258"/>
                    <a:pt x="99372" y="83253"/>
                    <a:pt x="99395" y="83241"/>
                  </a:cubicBezTo>
                  <a:cubicBezTo>
                    <a:pt x="99430" y="83261"/>
                    <a:pt x="99468" y="83270"/>
                    <a:pt x="99506" y="83270"/>
                  </a:cubicBezTo>
                  <a:cubicBezTo>
                    <a:pt x="99579" y="83270"/>
                    <a:pt x="99649" y="83237"/>
                    <a:pt x="99695" y="83184"/>
                  </a:cubicBezTo>
                  <a:cubicBezTo>
                    <a:pt x="99735" y="83195"/>
                    <a:pt x="99772" y="83200"/>
                    <a:pt x="99808" y="83200"/>
                  </a:cubicBezTo>
                  <a:cubicBezTo>
                    <a:pt x="99988" y="83200"/>
                    <a:pt x="100110" y="83067"/>
                    <a:pt x="100168" y="82941"/>
                  </a:cubicBezTo>
                  <a:cubicBezTo>
                    <a:pt x="100181" y="82943"/>
                    <a:pt x="100194" y="82943"/>
                    <a:pt x="100207" y="82943"/>
                  </a:cubicBezTo>
                  <a:cubicBezTo>
                    <a:pt x="100297" y="82943"/>
                    <a:pt x="100383" y="82908"/>
                    <a:pt x="100434" y="82837"/>
                  </a:cubicBezTo>
                  <a:cubicBezTo>
                    <a:pt x="100445" y="82837"/>
                    <a:pt x="100457" y="82849"/>
                    <a:pt x="100480" y="82849"/>
                  </a:cubicBezTo>
                  <a:cubicBezTo>
                    <a:pt x="100495" y="82958"/>
                    <a:pt x="100595" y="83020"/>
                    <a:pt x="100698" y="83020"/>
                  </a:cubicBezTo>
                  <a:cubicBezTo>
                    <a:pt x="100747" y="83020"/>
                    <a:pt x="100796" y="83006"/>
                    <a:pt x="100838" y="82976"/>
                  </a:cubicBezTo>
                  <a:cubicBezTo>
                    <a:pt x="100875" y="83218"/>
                    <a:pt x="101039" y="83363"/>
                    <a:pt x="101192" y="83363"/>
                  </a:cubicBezTo>
                  <a:cubicBezTo>
                    <a:pt x="101323" y="83363"/>
                    <a:pt x="101446" y="83256"/>
                    <a:pt x="101472" y="83011"/>
                  </a:cubicBezTo>
                  <a:cubicBezTo>
                    <a:pt x="101622" y="83025"/>
                    <a:pt x="101785" y="83036"/>
                    <a:pt x="101953" y="83036"/>
                  </a:cubicBezTo>
                  <a:cubicBezTo>
                    <a:pt x="102432" y="83036"/>
                    <a:pt x="102952" y="82952"/>
                    <a:pt x="103319" y="82653"/>
                  </a:cubicBezTo>
                  <a:cubicBezTo>
                    <a:pt x="103353" y="82663"/>
                    <a:pt x="103383" y="82668"/>
                    <a:pt x="103412" y="82668"/>
                  </a:cubicBezTo>
                  <a:cubicBezTo>
                    <a:pt x="103640" y="82668"/>
                    <a:pt x="103722" y="82365"/>
                    <a:pt x="103804" y="82191"/>
                  </a:cubicBezTo>
                  <a:cubicBezTo>
                    <a:pt x="103850" y="82191"/>
                    <a:pt x="103908" y="82191"/>
                    <a:pt x="103954" y="82156"/>
                  </a:cubicBezTo>
                  <a:lnTo>
                    <a:pt x="104012" y="82156"/>
                  </a:lnTo>
                  <a:cubicBezTo>
                    <a:pt x="103963" y="82352"/>
                    <a:pt x="104039" y="82532"/>
                    <a:pt x="104218" y="82532"/>
                  </a:cubicBezTo>
                  <a:cubicBezTo>
                    <a:pt x="104250" y="82532"/>
                    <a:pt x="104285" y="82526"/>
                    <a:pt x="104323" y="82514"/>
                  </a:cubicBezTo>
                  <a:cubicBezTo>
                    <a:pt x="104716" y="82110"/>
                    <a:pt x="104439" y="81118"/>
                    <a:pt x="104554" y="80552"/>
                  </a:cubicBezTo>
                  <a:cubicBezTo>
                    <a:pt x="104693" y="79975"/>
                    <a:pt x="105178" y="79028"/>
                    <a:pt x="104554" y="78567"/>
                  </a:cubicBezTo>
                  <a:cubicBezTo>
                    <a:pt x="104150" y="77897"/>
                    <a:pt x="104877" y="76708"/>
                    <a:pt x="105062" y="75958"/>
                  </a:cubicBezTo>
                  <a:cubicBezTo>
                    <a:pt x="105870" y="73419"/>
                    <a:pt x="105443" y="70383"/>
                    <a:pt x="106101" y="67936"/>
                  </a:cubicBezTo>
                  <a:cubicBezTo>
                    <a:pt x="106782" y="66054"/>
                    <a:pt x="107117" y="64034"/>
                    <a:pt x="107117" y="62003"/>
                  </a:cubicBezTo>
                  <a:cubicBezTo>
                    <a:pt x="107359" y="61703"/>
                    <a:pt x="107313" y="61218"/>
                    <a:pt x="107463" y="60860"/>
                  </a:cubicBezTo>
                  <a:cubicBezTo>
                    <a:pt x="107555" y="61010"/>
                    <a:pt x="107659" y="61160"/>
                    <a:pt x="107775" y="61299"/>
                  </a:cubicBezTo>
                  <a:cubicBezTo>
                    <a:pt x="107809" y="61357"/>
                    <a:pt x="107844" y="61380"/>
                    <a:pt x="107902" y="61391"/>
                  </a:cubicBezTo>
                  <a:cubicBezTo>
                    <a:pt x="108340" y="63203"/>
                    <a:pt x="110014" y="64219"/>
                    <a:pt x="110014" y="66112"/>
                  </a:cubicBezTo>
                  <a:cubicBezTo>
                    <a:pt x="110360" y="69056"/>
                    <a:pt x="112230" y="71699"/>
                    <a:pt x="112172" y="74723"/>
                  </a:cubicBezTo>
                  <a:cubicBezTo>
                    <a:pt x="112103" y="75519"/>
                    <a:pt x="112484" y="76500"/>
                    <a:pt x="111815" y="77089"/>
                  </a:cubicBezTo>
                  <a:cubicBezTo>
                    <a:pt x="111711" y="77135"/>
                    <a:pt x="111676" y="77251"/>
                    <a:pt x="111711" y="77343"/>
                  </a:cubicBezTo>
                  <a:cubicBezTo>
                    <a:pt x="111595" y="77655"/>
                    <a:pt x="111561" y="78070"/>
                    <a:pt x="111284" y="78243"/>
                  </a:cubicBezTo>
                  <a:cubicBezTo>
                    <a:pt x="111180" y="78324"/>
                    <a:pt x="111157" y="78463"/>
                    <a:pt x="111226" y="78567"/>
                  </a:cubicBezTo>
                  <a:cubicBezTo>
                    <a:pt x="111041" y="78567"/>
                    <a:pt x="111007" y="78763"/>
                    <a:pt x="111018" y="78913"/>
                  </a:cubicBezTo>
                  <a:cubicBezTo>
                    <a:pt x="110834" y="79109"/>
                    <a:pt x="110845" y="79478"/>
                    <a:pt x="110845" y="79732"/>
                  </a:cubicBezTo>
                  <a:cubicBezTo>
                    <a:pt x="110842" y="79732"/>
                    <a:pt x="110839" y="79732"/>
                    <a:pt x="110836" y="79732"/>
                  </a:cubicBezTo>
                  <a:cubicBezTo>
                    <a:pt x="110409" y="79732"/>
                    <a:pt x="110594" y="80518"/>
                    <a:pt x="110949" y="80552"/>
                  </a:cubicBezTo>
                  <a:cubicBezTo>
                    <a:pt x="111018" y="80817"/>
                    <a:pt x="111249" y="80933"/>
                    <a:pt x="111515" y="81037"/>
                  </a:cubicBezTo>
                  <a:cubicBezTo>
                    <a:pt x="111494" y="81184"/>
                    <a:pt x="111611" y="81277"/>
                    <a:pt x="111723" y="81277"/>
                  </a:cubicBezTo>
                  <a:cubicBezTo>
                    <a:pt x="111804" y="81277"/>
                    <a:pt x="111883" y="81229"/>
                    <a:pt x="111907" y="81118"/>
                  </a:cubicBezTo>
                  <a:cubicBezTo>
                    <a:pt x="111947" y="81123"/>
                    <a:pt x="111985" y="81126"/>
                    <a:pt x="112020" y="81126"/>
                  </a:cubicBezTo>
                  <a:cubicBezTo>
                    <a:pt x="112054" y="81126"/>
                    <a:pt x="112086" y="81123"/>
                    <a:pt x="112115" y="81118"/>
                  </a:cubicBezTo>
                  <a:cubicBezTo>
                    <a:pt x="112156" y="81179"/>
                    <a:pt x="112215" y="81205"/>
                    <a:pt x="112275" y="81205"/>
                  </a:cubicBezTo>
                  <a:cubicBezTo>
                    <a:pt x="112385" y="81205"/>
                    <a:pt x="112496" y="81117"/>
                    <a:pt x="112496" y="80991"/>
                  </a:cubicBezTo>
                  <a:cubicBezTo>
                    <a:pt x="112722" y="80895"/>
                    <a:pt x="113006" y="80754"/>
                    <a:pt x="113227" y="80754"/>
                  </a:cubicBezTo>
                  <a:cubicBezTo>
                    <a:pt x="113299" y="80754"/>
                    <a:pt x="113365" y="80769"/>
                    <a:pt x="113419" y="80806"/>
                  </a:cubicBezTo>
                  <a:cubicBezTo>
                    <a:pt x="113454" y="80953"/>
                    <a:pt x="113572" y="81087"/>
                    <a:pt x="113707" y="81087"/>
                  </a:cubicBezTo>
                  <a:cubicBezTo>
                    <a:pt x="113753" y="81087"/>
                    <a:pt x="113800" y="81072"/>
                    <a:pt x="113846" y="81037"/>
                  </a:cubicBezTo>
                  <a:cubicBezTo>
                    <a:pt x="113895" y="81078"/>
                    <a:pt x="113956" y="81099"/>
                    <a:pt x="114017" y="81099"/>
                  </a:cubicBezTo>
                  <a:cubicBezTo>
                    <a:pt x="114057" y="81099"/>
                    <a:pt x="114098" y="81090"/>
                    <a:pt x="114135" y="81071"/>
                  </a:cubicBezTo>
                  <a:cubicBezTo>
                    <a:pt x="114308" y="81164"/>
                    <a:pt x="114516" y="81244"/>
                    <a:pt x="114677" y="81268"/>
                  </a:cubicBezTo>
                  <a:cubicBezTo>
                    <a:pt x="114689" y="81426"/>
                    <a:pt x="114827" y="81514"/>
                    <a:pt x="114959" y="81514"/>
                  </a:cubicBezTo>
                  <a:cubicBezTo>
                    <a:pt x="115078" y="81514"/>
                    <a:pt x="115192" y="81443"/>
                    <a:pt x="115208" y="81291"/>
                  </a:cubicBezTo>
                  <a:cubicBezTo>
                    <a:pt x="115256" y="81319"/>
                    <a:pt x="115308" y="81334"/>
                    <a:pt x="115358" y="81334"/>
                  </a:cubicBezTo>
                  <a:cubicBezTo>
                    <a:pt x="115429" y="81334"/>
                    <a:pt x="115496" y="81305"/>
                    <a:pt x="115543" y="81244"/>
                  </a:cubicBezTo>
                  <a:cubicBezTo>
                    <a:pt x="115726" y="81311"/>
                    <a:pt x="115967" y="81375"/>
                    <a:pt x="116203" y="81375"/>
                  </a:cubicBezTo>
                  <a:cubicBezTo>
                    <a:pt x="116458" y="81375"/>
                    <a:pt x="116708" y="81300"/>
                    <a:pt x="116870" y="81071"/>
                  </a:cubicBezTo>
                  <a:cubicBezTo>
                    <a:pt x="117332" y="80806"/>
                    <a:pt x="118048" y="80310"/>
                    <a:pt x="117932" y="79744"/>
                  </a:cubicBezTo>
                  <a:cubicBezTo>
                    <a:pt x="118140" y="79605"/>
                    <a:pt x="118025" y="79282"/>
                    <a:pt x="118025" y="79098"/>
                  </a:cubicBezTo>
                  <a:cubicBezTo>
                    <a:pt x="118140" y="79040"/>
                    <a:pt x="118163" y="78878"/>
                    <a:pt x="118082" y="78797"/>
                  </a:cubicBezTo>
                  <a:cubicBezTo>
                    <a:pt x="117932" y="78590"/>
                    <a:pt x="118209" y="78151"/>
                    <a:pt x="118082" y="77920"/>
                  </a:cubicBezTo>
                  <a:cubicBezTo>
                    <a:pt x="118798" y="76662"/>
                    <a:pt x="118429" y="75162"/>
                    <a:pt x="118636" y="73776"/>
                  </a:cubicBezTo>
                  <a:cubicBezTo>
                    <a:pt x="118463" y="73049"/>
                    <a:pt x="118913" y="72622"/>
                    <a:pt x="118890" y="71953"/>
                  </a:cubicBezTo>
                  <a:cubicBezTo>
                    <a:pt x="117574" y="70083"/>
                    <a:pt x="116697" y="67705"/>
                    <a:pt x="116316" y="65489"/>
                  </a:cubicBezTo>
                  <a:cubicBezTo>
                    <a:pt x="115624" y="62315"/>
                    <a:pt x="113719" y="60145"/>
                    <a:pt x="113465" y="57028"/>
                  </a:cubicBezTo>
                  <a:cubicBezTo>
                    <a:pt x="113445" y="56938"/>
                    <a:pt x="113355" y="56874"/>
                    <a:pt x="113279" y="56874"/>
                  </a:cubicBezTo>
                  <a:cubicBezTo>
                    <a:pt x="113268" y="56874"/>
                    <a:pt x="113256" y="56875"/>
                    <a:pt x="113246" y="56878"/>
                  </a:cubicBezTo>
                  <a:cubicBezTo>
                    <a:pt x="113211" y="56578"/>
                    <a:pt x="113200" y="56278"/>
                    <a:pt x="113130" y="55989"/>
                  </a:cubicBezTo>
                  <a:cubicBezTo>
                    <a:pt x="113661" y="55724"/>
                    <a:pt x="112796" y="53808"/>
                    <a:pt x="112888" y="53508"/>
                  </a:cubicBezTo>
                  <a:cubicBezTo>
                    <a:pt x="112980" y="53404"/>
                    <a:pt x="112980" y="53242"/>
                    <a:pt x="112900" y="53138"/>
                  </a:cubicBezTo>
                  <a:cubicBezTo>
                    <a:pt x="112715" y="52527"/>
                    <a:pt x="112576" y="51811"/>
                    <a:pt x="112034" y="51395"/>
                  </a:cubicBezTo>
                  <a:cubicBezTo>
                    <a:pt x="110730" y="49260"/>
                    <a:pt x="108583" y="47078"/>
                    <a:pt x="107925" y="44793"/>
                  </a:cubicBezTo>
                  <a:cubicBezTo>
                    <a:pt x="108179" y="44401"/>
                    <a:pt x="107844" y="43904"/>
                    <a:pt x="108236" y="43558"/>
                  </a:cubicBezTo>
                  <a:cubicBezTo>
                    <a:pt x="108340" y="43431"/>
                    <a:pt x="108444" y="43258"/>
                    <a:pt x="108410" y="43073"/>
                  </a:cubicBezTo>
                  <a:cubicBezTo>
                    <a:pt x="108167" y="42254"/>
                    <a:pt x="108594" y="42161"/>
                    <a:pt x="108848" y="41526"/>
                  </a:cubicBezTo>
                  <a:cubicBezTo>
                    <a:pt x="108629" y="40822"/>
                    <a:pt x="108640" y="41180"/>
                    <a:pt x="108998" y="40557"/>
                  </a:cubicBezTo>
                  <a:cubicBezTo>
                    <a:pt x="109056" y="40361"/>
                    <a:pt x="108975" y="39680"/>
                    <a:pt x="109102" y="39564"/>
                  </a:cubicBezTo>
                  <a:cubicBezTo>
                    <a:pt x="109115" y="39568"/>
                    <a:pt x="109128" y="39569"/>
                    <a:pt x="109140" y="39569"/>
                  </a:cubicBezTo>
                  <a:cubicBezTo>
                    <a:pt x="109255" y="39569"/>
                    <a:pt x="109365" y="39437"/>
                    <a:pt x="109345" y="39333"/>
                  </a:cubicBezTo>
                  <a:cubicBezTo>
                    <a:pt x="109448" y="39264"/>
                    <a:pt x="109598" y="39149"/>
                    <a:pt x="109806" y="38952"/>
                  </a:cubicBezTo>
                  <a:cubicBezTo>
                    <a:pt x="110464" y="38872"/>
                    <a:pt x="110580" y="37879"/>
                    <a:pt x="110314" y="37371"/>
                  </a:cubicBezTo>
                  <a:cubicBezTo>
                    <a:pt x="110095" y="37071"/>
                    <a:pt x="110187" y="36863"/>
                    <a:pt x="110649" y="36517"/>
                  </a:cubicBezTo>
                  <a:cubicBezTo>
                    <a:pt x="111341" y="35617"/>
                    <a:pt x="110487" y="34913"/>
                    <a:pt x="110637" y="33862"/>
                  </a:cubicBezTo>
                  <a:cubicBezTo>
                    <a:pt x="111018" y="33285"/>
                    <a:pt x="110845" y="32639"/>
                    <a:pt x="111053" y="32050"/>
                  </a:cubicBezTo>
                  <a:cubicBezTo>
                    <a:pt x="111214" y="31450"/>
                    <a:pt x="111861" y="31369"/>
                    <a:pt x="111930" y="30688"/>
                  </a:cubicBezTo>
                  <a:cubicBezTo>
                    <a:pt x="111930" y="30503"/>
                    <a:pt x="112034" y="30457"/>
                    <a:pt x="112311" y="30376"/>
                  </a:cubicBezTo>
                  <a:cubicBezTo>
                    <a:pt x="112727" y="30342"/>
                    <a:pt x="112969" y="29926"/>
                    <a:pt x="112784" y="29487"/>
                  </a:cubicBezTo>
                  <a:cubicBezTo>
                    <a:pt x="113592" y="29176"/>
                    <a:pt x="113719" y="27929"/>
                    <a:pt x="114331" y="27352"/>
                  </a:cubicBezTo>
                  <a:cubicBezTo>
                    <a:pt x="114481" y="26879"/>
                    <a:pt x="114008" y="26371"/>
                    <a:pt x="114308" y="25840"/>
                  </a:cubicBezTo>
                  <a:cubicBezTo>
                    <a:pt x="114389" y="25621"/>
                    <a:pt x="114296" y="25482"/>
                    <a:pt x="114239" y="25367"/>
                  </a:cubicBezTo>
                  <a:cubicBezTo>
                    <a:pt x="114077" y="24720"/>
                    <a:pt x="114943" y="23970"/>
                    <a:pt x="114643" y="23139"/>
                  </a:cubicBezTo>
                  <a:cubicBezTo>
                    <a:pt x="114758" y="22239"/>
                    <a:pt x="114135" y="21396"/>
                    <a:pt x="114412" y="20565"/>
                  </a:cubicBezTo>
                  <a:cubicBezTo>
                    <a:pt x="114631" y="20207"/>
                    <a:pt x="114643" y="19861"/>
                    <a:pt x="114296" y="19480"/>
                  </a:cubicBezTo>
                  <a:cubicBezTo>
                    <a:pt x="114192" y="18972"/>
                    <a:pt x="113846" y="18614"/>
                    <a:pt x="113604" y="18210"/>
                  </a:cubicBezTo>
                  <a:cubicBezTo>
                    <a:pt x="113327" y="17472"/>
                    <a:pt x="113350" y="16710"/>
                    <a:pt x="112807" y="16121"/>
                  </a:cubicBezTo>
                  <a:cubicBezTo>
                    <a:pt x="112426" y="15763"/>
                    <a:pt x="112311" y="15532"/>
                    <a:pt x="112230" y="14967"/>
                  </a:cubicBezTo>
                  <a:cubicBezTo>
                    <a:pt x="111884" y="13663"/>
                    <a:pt x="110891" y="12624"/>
                    <a:pt x="110614" y="11296"/>
                  </a:cubicBezTo>
                  <a:cubicBezTo>
                    <a:pt x="110072" y="10523"/>
                    <a:pt x="110083" y="9530"/>
                    <a:pt x="109483" y="8745"/>
                  </a:cubicBezTo>
                  <a:cubicBezTo>
                    <a:pt x="108698" y="8180"/>
                    <a:pt x="108052" y="7603"/>
                    <a:pt x="107532" y="6818"/>
                  </a:cubicBezTo>
                  <a:cubicBezTo>
                    <a:pt x="107198" y="5063"/>
                    <a:pt x="104820" y="5490"/>
                    <a:pt x="104081" y="4059"/>
                  </a:cubicBezTo>
                  <a:cubicBezTo>
                    <a:pt x="103458" y="2385"/>
                    <a:pt x="101599" y="2974"/>
                    <a:pt x="100711" y="2028"/>
                  </a:cubicBezTo>
                  <a:cubicBezTo>
                    <a:pt x="99706" y="954"/>
                    <a:pt x="98264" y="1162"/>
                    <a:pt x="96971" y="1104"/>
                  </a:cubicBezTo>
                  <a:cubicBezTo>
                    <a:pt x="96216" y="886"/>
                    <a:pt x="95717" y="1"/>
                    <a:pt x="949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3"/>
            <p:cNvSpPr/>
            <p:nvPr/>
          </p:nvSpPr>
          <p:spPr>
            <a:xfrm>
              <a:off x="3941275" y="2406425"/>
              <a:ext cx="2972850" cy="2108825"/>
            </a:xfrm>
            <a:custGeom>
              <a:avLst/>
              <a:gdLst/>
              <a:ahLst/>
              <a:cxnLst/>
              <a:rect l="l" t="t" r="r" b="b"/>
              <a:pathLst>
                <a:path w="118914" h="84353" extrusionOk="0">
                  <a:moveTo>
                    <a:pt x="71619" y="3557"/>
                  </a:moveTo>
                  <a:cubicBezTo>
                    <a:pt x="71487" y="3600"/>
                    <a:pt x="71366" y="3671"/>
                    <a:pt x="71265" y="3789"/>
                  </a:cubicBezTo>
                  <a:lnTo>
                    <a:pt x="71265" y="3789"/>
                  </a:lnTo>
                  <a:cubicBezTo>
                    <a:pt x="71297" y="3777"/>
                    <a:pt x="71332" y="3771"/>
                    <a:pt x="71369" y="3771"/>
                  </a:cubicBezTo>
                  <a:cubicBezTo>
                    <a:pt x="71431" y="3668"/>
                    <a:pt x="71517" y="3601"/>
                    <a:pt x="71619" y="3557"/>
                  </a:cubicBezTo>
                  <a:close/>
                  <a:moveTo>
                    <a:pt x="111422" y="25321"/>
                  </a:moveTo>
                  <a:cubicBezTo>
                    <a:pt x="111434" y="25355"/>
                    <a:pt x="111468" y="25401"/>
                    <a:pt x="111503" y="25471"/>
                  </a:cubicBezTo>
                  <a:cubicBezTo>
                    <a:pt x="111399" y="25632"/>
                    <a:pt x="111307" y="25805"/>
                    <a:pt x="111226" y="25955"/>
                  </a:cubicBezTo>
                  <a:cubicBezTo>
                    <a:pt x="111214" y="25921"/>
                    <a:pt x="111180" y="25875"/>
                    <a:pt x="111168" y="25828"/>
                  </a:cubicBezTo>
                  <a:cubicBezTo>
                    <a:pt x="111180" y="25644"/>
                    <a:pt x="111284" y="25482"/>
                    <a:pt x="111422" y="25321"/>
                  </a:cubicBezTo>
                  <a:close/>
                  <a:moveTo>
                    <a:pt x="111341" y="28760"/>
                  </a:moveTo>
                  <a:lnTo>
                    <a:pt x="111341" y="28760"/>
                  </a:lnTo>
                  <a:cubicBezTo>
                    <a:pt x="111375" y="28785"/>
                    <a:pt x="111414" y="28804"/>
                    <a:pt x="111455" y="28804"/>
                  </a:cubicBezTo>
                  <a:cubicBezTo>
                    <a:pt x="111471" y="28804"/>
                    <a:pt x="111487" y="28801"/>
                    <a:pt x="111503" y="28795"/>
                  </a:cubicBezTo>
                  <a:lnTo>
                    <a:pt x="111503" y="28795"/>
                  </a:lnTo>
                  <a:cubicBezTo>
                    <a:pt x="111480" y="28887"/>
                    <a:pt x="111422" y="28980"/>
                    <a:pt x="111388" y="29049"/>
                  </a:cubicBezTo>
                  <a:lnTo>
                    <a:pt x="111388" y="29014"/>
                  </a:lnTo>
                  <a:cubicBezTo>
                    <a:pt x="111388" y="29014"/>
                    <a:pt x="111388" y="29003"/>
                    <a:pt x="111364" y="29003"/>
                  </a:cubicBezTo>
                  <a:cubicBezTo>
                    <a:pt x="111364" y="28910"/>
                    <a:pt x="111341" y="28830"/>
                    <a:pt x="111341" y="28760"/>
                  </a:cubicBezTo>
                  <a:close/>
                  <a:moveTo>
                    <a:pt x="66221" y="50714"/>
                  </a:moveTo>
                  <a:cubicBezTo>
                    <a:pt x="66544" y="50714"/>
                    <a:pt x="66429" y="50934"/>
                    <a:pt x="66440" y="51107"/>
                  </a:cubicBezTo>
                  <a:lnTo>
                    <a:pt x="66371" y="51107"/>
                  </a:lnTo>
                  <a:cubicBezTo>
                    <a:pt x="66348" y="51026"/>
                    <a:pt x="66290" y="50945"/>
                    <a:pt x="66221" y="50922"/>
                  </a:cubicBezTo>
                  <a:cubicBezTo>
                    <a:pt x="66233" y="50853"/>
                    <a:pt x="66233" y="50772"/>
                    <a:pt x="66221" y="50714"/>
                  </a:cubicBezTo>
                  <a:close/>
                  <a:moveTo>
                    <a:pt x="46402" y="52550"/>
                  </a:moveTo>
                  <a:lnTo>
                    <a:pt x="46402" y="52550"/>
                  </a:lnTo>
                  <a:cubicBezTo>
                    <a:pt x="46440" y="52617"/>
                    <a:pt x="46515" y="52655"/>
                    <a:pt x="46592" y="52655"/>
                  </a:cubicBezTo>
                  <a:cubicBezTo>
                    <a:pt x="46635" y="52655"/>
                    <a:pt x="46677" y="52643"/>
                    <a:pt x="46714" y="52619"/>
                  </a:cubicBezTo>
                  <a:cubicBezTo>
                    <a:pt x="46726" y="52630"/>
                    <a:pt x="46749" y="52665"/>
                    <a:pt x="46760" y="52677"/>
                  </a:cubicBezTo>
                  <a:cubicBezTo>
                    <a:pt x="46753" y="52676"/>
                    <a:pt x="46745" y="52675"/>
                    <a:pt x="46737" y="52675"/>
                  </a:cubicBezTo>
                  <a:cubicBezTo>
                    <a:pt x="46641" y="52675"/>
                    <a:pt x="46550" y="52741"/>
                    <a:pt x="46518" y="52827"/>
                  </a:cubicBezTo>
                  <a:cubicBezTo>
                    <a:pt x="46499" y="52822"/>
                    <a:pt x="46481" y="52820"/>
                    <a:pt x="46463" y="52820"/>
                  </a:cubicBezTo>
                  <a:cubicBezTo>
                    <a:pt x="46337" y="52820"/>
                    <a:pt x="46228" y="52919"/>
                    <a:pt x="46137" y="53000"/>
                  </a:cubicBezTo>
                  <a:cubicBezTo>
                    <a:pt x="46100" y="52909"/>
                    <a:pt x="46018" y="52858"/>
                    <a:pt x="45934" y="52850"/>
                  </a:cubicBezTo>
                  <a:lnTo>
                    <a:pt x="45934" y="52850"/>
                  </a:lnTo>
                  <a:cubicBezTo>
                    <a:pt x="45973" y="52845"/>
                    <a:pt x="46018" y="52828"/>
                    <a:pt x="46068" y="52792"/>
                  </a:cubicBezTo>
                  <a:cubicBezTo>
                    <a:pt x="46097" y="52814"/>
                    <a:pt x="46129" y="52823"/>
                    <a:pt x="46162" y="52823"/>
                  </a:cubicBezTo>
                  <a:cubicBezTo>
                    <a:pt x="46287" y="52823"/>
                    <a:pt x="46421" y="52686"/>
                    <a:pt x="46402" y="52550"/>
                  </a:cubicBezTo>
                  <a:close/>
                  <a:moveTo>
                    <a:pt x="49173" y="52942"/>
                  </a:moveTo>
                  <a:cubicBezTo>
                    <a:pt x="49242" y="52977"/>
                    <a:pt x="49311" y="53011"/>
                    <a:pt x="49403" y="53023"/>
                  </a:cubicBezTo>
                  <a:cubicBezTo>
                    <a:pt x="49300" y="53046"/>
                    <a:pt x="49184" y="53057"/>
                    <a:pt x="49080" y="53081"/>
                  </a:cubicBezTo>
                  <a:cubicBezTo>
                    <a:pt x="49092" y="53069"/>
                    <a:pt x="49126" y="53057"/>
                    <a:pt x="49138" y="53023"/>
                  </a:cubicBezTo>
                  <a:cubicBezTo>
                    <a:pt x="49150" y="53000"/>
                    <a:pt x="49173" y="52965"/>
                    <a:pt x="49173" y="52942"/>
                  </a:cubicBezTo>
                  <a:close/>
                  <a:moveTo>
                    <a:pt x="49923" y="53404"/>
                  </a:moveTo>
                  <a:lnTo>
                    <a:pt x="49923" y="53404"/>
                  </a:lnTo>
                  <a:cubicBezTo>
                    <a:pt x="49888" y="53450"/>
                    <a:pt x="49865" y="53473"/>
                    <a:pt x="49831" y="53508"/>
                  </a:cubicBezTo>
                  <a:cubicBezTo>
                    <a:pt x="49831" y="53485"/>
                    <a:pt x="49819" y="53473"/>
                    <a:pt x="49807" y="53461"/>
                  </a:cubicBezTo>
                  <a:lnTo>
                    <a:pt x="49807" y="53450"/>
                  </a:lnTo>
                  <a:cubicBezTo>
                    <a:pt x="49831" y="53450"/>
                    <a:pt x="49888" y="53415"/>
                    <a:pt x="49923" y="53404"/>
                  </a:cubicBezTo>
                  <a:close/>
                  <a:moveTo>
                    <a:pt x="107313" y="52988"/>
                  </a:moveTo>
                  <a:cubicBezTo>
                    <a:pt x="107382" y="53104"/>
                    <a:pt x="107463" y="53219"/>
                    <a:pt x="107544" y="53334"/>
                  </a:cubicBezTo>
                  <a:cubicBezTo>
                    <a:pt x="107440" y="53369"/>
                    <a:pt x="107371" y="53485"/>
                    <a:pt x="107382" y="53588"/>
                  </a:cubicBezTo>
                  <a:cubicBezTo>
                    <a:pt x="107290" y="53450"/>
                    <a:pt x="107186" y="53311"/>
                    <a:pt x="107094" y="53173"/>
                  </a:cubicBezTo>
                  <a:lnTo>
                    <a:pt x="107117" y="53173"/>
                  </a:lnTo>
                  <a:cubicBezTo>
                    <a:pt x="107232" y="53173"/>
                    <a:pt x="107313" y="53104"/>
                    <a:pt x="107313" y="52988"/>
                  </a:cubicBezTo>
                  <a:close/>
                  <a:moveTo>
                    <a:pt x="49138" y="53485"/>
                  </a:moveTo>
                  <a:cubicBezTo>
                    <a:pt x="49092" y="53565"/>
                    <a:pt x="49080" y="53646"/>
                    <a:pt x="49057" y="53715"/>
                  </a:cubicBezTo>
                  <a:cubicBezTo>
                    <a:pt x="48988" y="53715"/>
                    <a:pt x="48953" y="53762"/>
                    <a:pt x="48919" y="53808"/>
                  </a:cubicBezTo>
                  <a:cubicBezTo>
                    <a:pt x="48907" y="53808"/>
                    <a:pt x="48896" y="53796"/>
                    <a:pt x="48884" y="53796"/>
                  </a:cubicBezTo>
                  <a:cubicBezTo>
                    <a:pt x="48884" y="53773"/>
                    <a:pt x="48884" y="53762"/>
                    <a:pt x="48861" y="53762"/>
                  </a:cubicBezTo>
                  <a:lnTo>
                    <a:pt x="48907" y="53542"/>
                  </a:lnTo>
                  <a:cubicBezTo>
                    <a:pt x="48976" y="53519"/>
                    <a:pt x="49069" y="53508"/>
                    <a:pt x="49138" y="53485"/>
                  </a:cubicBezTo>
                  <a:close/>
                  <a:moveTo>
                    <a:pt x="69326" y="54708"/>
                  </a:moveTo>
                  <a:lnTo>
                    <a:pt x="69291" y="54743"/>
                  </a:lnTo>
                  <a:lnTo>
                    <a:pt x="69257" y="54743"/>
                  </a:lnTo>
                  <a:cubicBezTo>
                    <a:pt x="69257" y="54731"/>
                    <a:pt x="69268" y="54731"/>
                    <a:pt x="69268" y="54708"/>
                  </a:cubicBezTo>
                  <a:close/>
                  <a:moveTo>
                    <a:pt x="48665" y="54858"/>
                  </a:moveTo>
                  <a:cubicBezTo>
                    <a:pt x="48665" y="54870"/>
                    <a:pt x="48665" y="54893"/>
                    <a:pt x="48676" y="54893"/>
                  </a:cubicBezTo>
                  <a:cubicBezTo>
                    <a:pt x="48676" y="54904"/>
                    <a:pt x="48676" y="54904"/>
                    <a:pt x="48665" y="54916"/>
                  </a:cubicBezTo>
                  <a:lnTo>
                    <a:pt x="48665" y="54858"/>
                  </a:lnTo>
                  <a:close/>
                  <a:moveTo>
                    <a:pt x="66429" y="55608"/>
                  </a:moveTo>
                  <a:cubicBezTo>
                    <a:pt x="66406" y="55620"/>
                    <a:pt x="66394" y="55643"/>
                    <a:pt x="66383" y="55666"/>
                  </a:cubicBezTo>
                  <a:cubicBezTo>
                    <a:pt x="66394" y="55643"/>
                    <a:pt x="66394" y="55620"/>
                    <a:pt x="66406" y="55608"/>
                  </a:cubicBezTo>
                  <a:close/>
                  <a:moveTo>
                    <a:pt x="49715" y="55412"/>
                  </a:moveTo>
                  <a:lnTo>
                    <a:pt x="49715" y="55412"/>
                  </a:lnTo>
                  <a:cubicBezTo>
                    <a:pt x="49692" y="55585"/>
                    <a:pt x="49657" y="55782"/>
                    <a:pt x="49692" y="55989"/>
                  </a:cubicBezTo>
                  <a:cubicBezTo>
                    <a:pt x="49600" y="56312"/>
                    <a:pt x="49554" y="56647"/>
                    <a:pt x="49473" y="56982"/>
                  </a:cubicBezTo>
                  <a:cubicBezTo>
                    <a:pt x="49461" y="56716"/>
                    <a:pt x="49427" y="56439"/>
                    <a:pt x="49427" y="56186"/>
                  </a:cubicBezTo>
                  <a:cubicBezTo>
                    <a:pt x="49750" y="56116"/>
                    <a:pt x="49588" y="55643"/>
                    <a:pt x="49715" y="55412"/>
                  </a:cubicBezTo>
                  <a:close/>
                  <a:moveTo>
                    <a:pt x="64120" y="58136"/>
                  </a:moveTo>
                  <a:lnTo>
                    <a:pt x="64016" y="58159"/>
                  </a:lnTo>
                  <a:lnTo>
                    <a:pt x="64016" y="58136"/>
                  </a:lnTo>
                  <a:close/>
                  <a:moveTo>
                    <a:pt x="65909" y="58148"/>
                  </a:moveTo>
                  <a:lnTo>
                    <a:pt x="65909" y="58182"/>
                  </a:lnTo>
                  <a:lnTo>
                    <a:pt x="65829" y="58205"/>
                  </a:lnTo>
                  <a:lnTo>
                    <a:pt x="65829" y="58194"/>
                  </a:lnTo>
                  <a:lnTo>
                    <a:pt x="65909" y="58148"/>
                  </a:lnTo>
                  <a:close/>
                  <a:moveTo>
                    <a:pt x="65690" y="58367"/>
                  </a:moveTo>
                  <a:cubicBezTo>
                    <a:pt x="65690" y="58367"/>
                    <a:pt x="65679" y="58367"/>
                    <a:pt x="65679" y="58379"/>
                  </a:cubicBezTo>
                  <a:lnTo>
                    <a:pt x="65679" y="58367"/>
                  </a:lnTo>
                  <a:close/>
                  <a:moveTo>
                    <a:pt x="65771" y="58563"/>
                  </a:moveTo>
                  <a:lnTo>
                    <a:pt x="65771" y="58621"/>
                  </a:lnTo>
                  <a:cubicBezTo>
                    <a:pt x="65759" y="58609"/>
                    <a:pt x="65759" y="58598"/>
                    <a:pt x="65748" y="58586"/>
                  </a:cubicBezTo>
                  <a:cubicBezTo>
                    <a:pt x="65759" y="58586"/>
                    <a:pt x="65759" y="58586"/>
                    <a:pt x="65771" y="58563"/>
                  </a:cubicBezTo>
                  <a:close/>
                  <a:moveTo>
                    <a:pt x="2733" y="60874"/>
                  </a:moveTo>
                  <a:cubicBezTo>
                    <a:pt x="2730" y="60891"/>
                    <a:pt x="2729" y="60910"/>
                    <a:pt x="2727" y="60929"/>
                  </a:cubicBezTo>
                  <a:lnTo>
                    <a:pt x="2727" y="60929"/>
                  </a:lnTo>
                  <a:cubicBezTo>
                    <a:pt x="2729" y="60910"/>
                    <a:pt x="2731" y="60892"/>
                    <a:pt x="2733" y="60874"/>
                  </a:cubicBezTo>
                  <a:close/>
                  <a:moveTo>
                    <a:pt x="2713" y="61391"/>
                  </a:moveTo>
                  <a:cubicBezTo>
                    <a:pt x="2748" y="61714"/>
                    <a:pt x="2852" y="62015"/>
                    <a:pt x="2829" y="62338"/>
                  </a:cubicBezTo>
                  <a:cubicBezTo>
                    <a:pt x="2803" y="62312"/>
                    <a:pt x="2728" y="62286"/>
                    <a:pt x="2650" y="62286"/>
                  </a:cubicBezTo>
                  <a:cubicBezTo>
                    <a:pt x="2588" y="62286"/>
                    <a:pt x="2524" y="62303"/>
                    <a:pt x="2483" y="62349"/>
                  </a:cubicBezTo>
                  <a:cubicBezTo>
                    <a:pt x="2413" y="62372"/>
                    <a:pt x="2333" y="62372"/>
                    <a:pt x="2286" y="62430"/>
                  </a:cubicBezTo>
                  <a:cubicBezTo>
                    <a:pt x="2229" y="62453"/>
                    <a:pt x="2171" y="62488"/>
                    <a:pt x="2159" y="62545"/>
                  </a:cubicBezTo>
                  <a:cubicBezTo>
                    <a:pt x="2113" y="62580"/>
                    <a:pt x="2090" y="62626"/>
                    <a:pt x="2079" y="62684"/>
                  </a:cubicBezTo>
                  <a:cubicBezTo>
                    <a:pt x="2057" y="62679"/>
                    <a:pt x="2036" y="62677"/>
                    <a:pt x="2017" y="62677"/>
                  </a:cubicBezTo>
                  <a:cubicBezTo>
                    <a:pt x="1812" y="62677"/>
                    <a:pt x="1755" y="62939"/>
                    <a:pt x="1871" y="63076"/>
                  </a:cubicBezTo>
                  <a:cubicBezTo>
                    <a:pt x="1864" y="63076"/>
                    <a:pt x="1858" y="63075"/>
                    <a:pt x="1851" y="63075"/>
                  </a:cubicBezTo>
                  <a:cubicBezTo>
                    <a:pt x="1743" y="63075"/>
                    <a:pt x="1640" y="63164"/>
                    <a:pt x="1640" y="63284"/>
                  </a:cubicBezTo>
                  <a:cubicBezTo>
                    <a:pt x="1640" y="63273"/>
                    <a:pt x="1640" y="63273"/>
                    <a:pt x="1628" y="63250"/>
                  </a:cubicBezTo>
                  <a:cubicBezTo>
                    <a:pt x="1533" y="63126"/>
                    <a:pt x="1453" y="63077"/>
                    <a:pt x="1391" y="63077"/>
                  </a:cubicBezTo>
                  <a:cubicBezTo>
                    <a:pt x="1162" y="63077"/>
                    <a:pt x="1184" y="63738"/>
                    <a:pt x="1645" y="63738"/>
                  </a:cubicBezTo>
                  <a:cubicBezTo>
                    <a:pt x="1666" y="63738"/>
                    <a:pt x="1687" y="63737"/>
                    <a:pt x="1709" y="63734"/>
                  </a:cubicBezTo>
                  <a:cubicBezTo>
                    <a:pt x="1717" y="63837"/>
                    <a:pt x="1823" y="63913"/>
                    <a:pt x="1926" y="63913"/>
                  </a:cubicBezTo>
                  <a:cubicBezTo>
                    <a:pt x="1973" y="63913"/>
                    <a:pt x="2019" y="63897"/>
                    <a:pt x="2056" y="63861"/>
                  </a:cubicBezTo>
                  <a:cubicBezTo>
                    <a:pt x="2140" y="63988"/>
                    <a:pt x="2283" y="64064"/>
                    <a:pt x="2405" y="64064"/>
                  </a:cubicBezTo>
                  <a:cubicBezTo>
                    <a:pt x="2517" y="64064"/>
                    <a:pt x="2610" y="63999"/>
                    <a:pt x="2621" y="63850"/>
                  </a:cubicBezTo>
                  <a:cubicBezTo>
                    <a:pt x="2658" y="63880"/>
                    <a:pt x="2704" y="63895"/>
                    <a:pt x="2750" y="63895"/>
                  </a:cubicBezTo>
                  <a:cubicBezTo>
                    <a:pt x="2790" y="63895"/>
                    <a:pt x="2831" y="63883"/>
                    <a:pt x="2863" y="63861"/>
                  </a:cubicBezTo>
                  <a:cubicBezTo>
                    <a:pt x="2887" y="63873"/>
                    <a:pt x="2910" y="63873"/>
                    <a:pt x="2921" y="63873"/>
                  </a:cubicBezTo>
                  <a:cubicBezTo>
                    <a:pt x="3002" y="64231"/>
                    <a:pt x="3464" y="64785"/>
                    <a:pt x="3545" y="65212"/>
                  </a:cubicBezTo>
                  <a:lnTo>
                    <a:pt x="3498" y="65223"/>
                  </a:lnTo>
                  <a:cubicBezTo>
                    <a:pt x="3187" y="65047"/>
                    <a:pt x="2800" y="64870"/>
                    <a:pt x="2449" y="64870"/>
                  </a:cubicBezTo>
                  <a:cubicBezTo>
                    <a:pt x="2409" y="64870"/>
                    <a:pt x="2371" y="64872"/>
                    <a:pt x="2333" y="64877"/>
                  </a:cubicBezTo>
                  <a:cubicBezTo>
                    <a:pt x="2252" y="64612"/>
                    <a:pt x="1940" y="64773"/>
                    <a:pt x="1767" y="64658"/>
                  </a:cubicBezTo>
                  <a:cubicBezTo>
                    <a:pt x="1571" y="64581"/>
                    <a:pt x="1409" y="64558"/>
                    <a:pt x="1276" y="64558"/>
                  </a:cubicBezTo>
                  <a:cubicBezTo>
                    <a:pt x="1077" y="64558"/>
                    <a:pt x="941" y="64609"/>
                    <a:pt x="848" y="64609"/>
                  </a:cubicBezTo>
                  <a:cubicBezTo>
                    <a:pt x="684" y="64609"/>
                    <a:pt x="653" y="64450"/>
                    <a:pt x="647" y="63573"/>
                  </a:cubicBezTo>
                  <a:cubicBezTo>
                    <a:pt x="705" y="63492"/>
                    <a:pt x="751" y="63400"/>
                    <a:pt x="809" y="63330"/>
                  </a:cubicBezTo>
                  <a:cubicBezTo>
                    <a:pt x="845" y="63366"/>
                    <a:pt x="883" y="63381"/>
                    <a:pt x="921" y="63381"/>
                  </a:cubicBezTo>
                  <a:cubicBezTo>
                    <a:pt x="1029" y="63381"/>
                    <a:pt x="1133" y="63260"/>
                    <a:pt x="1167" y="63157"/>
                  </a:cubicBezTo>
                  <a:cubicBezTo>
                    <a:pt x="1409" y="62545"/>
                    <a:pt x="2494" y="62188"/>
                    <a:pt x="2563" y="61507"/>
                  </a:cubicBezTo>
                  <a:cubicBezTo>
                    <a:pt x="2610" y="61472"/>
                    <a:pt x="2667" y="61437"/>
                    <a:pt x="2713" y="61391"/>
                  </a:cubicBezTo>
                  <a:close/>
                  <a:moveTo>
                    <a:pt x="69235" y="78744"/>
                  </a:moveTo>
                  <a:cubicBezTo>
                    <a:pt x="69240" y="78751"/>
                    <a:pt x="69257" y="78753"/>
                    <a:pt x="69257" y="78763"/>
                  </a:cubicBezTo>
                  <a:cubicBezTo>
                    <a:pt x="69242" y="78756"/>
                    <a:pt x="69237" y="78748"/>
                    <a:pt x="69235" y="78744"/>
                  </a:cubicBezTo>
                  <a:close/>
                  <a:moveTo>
                    <a:pt x="116120" y="78636"/>
                  </a:moveTo>
                  <a:lnTo>
                    <a:pt x="116120" y="78636"/>
                  </a:lnTo>
                  <a:cubicBezTo>
                    <a:pt x="116085" y="78682"/>
                    <a:pt x="116085" y="78728"/>
                    <a:pt x="116074" y="78763"/>
                  </a:cubicBezTo>
                  <a:cubicBezTo>
                    <a:pt x="116039" y="78751"/>
                    <a:pt x="116028" y="78740"/>
                    <a:pt x="116005" y="78740"/>
                  </a:cubicBezTo>
                  <a:lnTo>
                    <a:pt x="116005" y="78694"/>
                  </a:lnTo>
                  <a:cubicBezTo>
                    <a:pt x="116039" y="78682"/>
                    <a:pt x="116074" y="78647"/>
                    <a:pt x="116120" y="78636"/>
                  </a:cubicBezTo>
                  <a:close/>
                  <a:moveTo>
                    <a:pt x="111526" y="78682"/>
                  </a:moveTo>
                  <a:cubicBezTo>
                    <a:pt x="111526" y="78751"/>
                    <a:pt x="111515" y="78844"/>
                    <a:pt x="111503" y="78924"/>
                  </a:cubicBezTo>
                  <a:cubicBezTo>
                    <a:pt x="111480" y="78878"/>
                    <a:pt x="111457" y="78855"/>
                    <a:pt x="111411" y="78821"/>
                  </a:cubicBezTo>
                  <a:cubicBezTo>
                    <a:pt x="111399" y="78786"/>
                    <a:pt x="111399" y="78717"/>
                    <a:pt x="111388" y="78682"/>
                  </a:cubicBezTo>
                  <a:lnTo>
                    <a:pt x="111388" y="78682"/>
                  </a:lnTo>
                  <a:cubicBezTo>
                    <a:pt x="111405" y="78688"/>
                    <a:pt x="111428" y="78691"/>
                    <a:pt x="111452" y="78691"/>
                  </a:cubicBezTo>
                  <a:cubicBezTo>
                    <a:pt x="111477" y="78691"/>
                    <a:pt x="111503" y="78688"/>
                    <a:pt x="111526" y="78682"/>
                  </a:cubicBezTo>
                  <a:close/>
                  <a:moveTo>
                    <a:pt x="117274" y="80033"/>
                  </a:moveTo>
                  <a:cubicBezTo>
                    <a:pt x="117286" y="80056"/>
                    <a:pt x="117286" y="80067"/>
                    <a:pt x="117297" y="80067"/>
                  </a:cubicBezTo>
                  <a:lnTo>
                    <a:pt x="117274" y="80090"/>
                  </a:lnTo>
                  <a:lnTo>
                    <a:pt x="117274" y="80033"/>
                  </a:lnTo>
                  <a:close/>
                  <a:moveTo>
                    <a:pt x="113154" y="80183"/>
                  </a:moveTo>
                  <a:cubicBezTo>
                    <a:pt x="113177" y="80206"/>
                    <a:pt x="113188" y="80240"/>
                    <a:pt x="113211" y="80263"/>
                  </a:cubicBezTo>
                  <a:lnTo>
                    <a:pt x="113211" y="80286"/>
                  </a:lnTo>
                  <a:lnTo>
                    <a:pt x="113154" y="80286"/>
                  </a:lnTo>
                  <a:lnTo>
                    <a:pt x="113154" y="80183"/>
                  </a:lnTo>
                  <a:close/>
                  <a:moveTo>
                    <a:pt x="73701" y="81002"/>
                  </a:moveTo>
                  <a:lnTo>
                    <a:pt x="73701" y="81014"/>
                  </a:lnTo>
                  <a:lnTo>
                    <a:pt x="73666" y="81014"/>
                  </a:lnTo>
                  <a:cubicBezTo>
                    <a:pt x="73678" y="81014"/>
                    <a:pt x="73678" y="81002"/>
                    <a:pt x="73701" y="81002"/>
                  </a:cubicBezTo>
                  <a:close/>
                  <a:moveTo>
                    <a:pt x="101299" y="80887"/>
                  </a:moveTo>
                  <a:lnTo>
                    <a:pt x="101726" y="80933"/>
                  </a:lnTo>
                  <a:cubicBezTo>
                    <a:pt x="101749" y="80956"/>
                    <a:pt x="101726" y="80979"/>
                    <a:pt x="101726" y="80991"/>
                  </a:cubicBezTo>
                  <a:cubicBezTo>
                    <a:pt x="101676" y="80950"/>
                    <a:pt x="101618" y="80932"/>
                    <a:pt x="101562" y="80932"/>
                  </a:cubicBezTo>
                  <a:cubicBezTo>
                    <a:pt x="101490" y="80932"/>
                    <a:pt x="101420" y="80962"/>
                    <a:pt x="101369" y="81014"/>
                  </a:cubicBezTo>
                  <a:cubicBezTo>
                    <a:pt x="101357" y="81014"/>
                    <a:pt x="101345" y="81014"/>
                    <a:pt x="101311" y="81002"/>
                  </a:cubicBezTo>
                  <a:cubicBezTo>
                    <a:pt x="101299" y="80979"/>
                    <a:pt x="101299" y="80933"/>
                    <a:pt x="101299" y="80887"/>
                  </a:cubicBezTo>
                  <a:close/>
                  <a:moveTo>
                    <a:pt x="74197" y="80656"/>
                  </a:moveTo>
                  <a:cubicBezTo>
                    <a:pt x="74243" y="80840"/>
                    <a:pt x="74232" y="80921"/>
                    <a:pt x="74232" y="81048"/>
                  </a:cubicBezTo>
                  <a:cubicBezTo>
                    <a:pt x="74200" y="80901"/>
                    <a:pt x="74111" y="80744"/>
                    <a:pt x="73955" y="80744"/>
                  </a:cubicBezTo>
                  <a:cubicBezTo>
                    <a:pt x="73940" y="80744"/>
                    <a:pt x="73925" y="80745"/>
                    <a:pt x="73909" y="80748"/>
                  </a:cubicBezTo>
                  <a:cubicBezTo>
                    <a:pt x="74012" y="80714"/>
                    <a:pt x="74116" y="80725"/>
                    <a:pt x="74197" y="80656"/>
                  </a:cubicBezTo>
                  <a:close/>
                  <a:moveTo>
                    <a:pt x="74232" y="81060"/>
                  </a:moveTo>
                  <a:cubicBezTo>
                    <a:pt x="74243" y="81094"/>
                    <a:pt x="74255" y="81129"/>
                    <a:pt x="74289" y="81164"/>
                  </a:cubicBezTo>
                  <a:cubicBezTo>
                    <a:pt x="74278" y="81210"/>
                    <a:pt x="74278" y="81268"/>
                    <a:pt x="74278" y="81302"/>
                  </a:cubicBezTo>
                  <a:cubicBezTo>
                    <a:pt x="74255" y="81233"/>
                    <a:pt x="74243" y="81152"/>
                    <a:pt x="74232" y="81060"/>
                  </a:cubicBezTo>
                  <a:close/>
                  <a:moveTo>
                    <a:pt x="47614" y="54050"/>
                  </a:moveTo>
                  <a:cubicBezTo>
                    <a:pt x="47614" y="54373"/>
                    <a:pt x="47257" y="55020"/>
                    <a:pt x="47684" y="55147"/>
                  </a:cubicBezTo>
                  <a:cubicBezTo>
                    <a:pt x="47822" y="55147"/>
                    <a:pt x="47880" y="55031"/>
                    <a:pt x="47880" y="54904"/>
                  </a:cubicBezTo>
                  <a:cubicBezTo>
                    <a:pt x="47894" y="54907"/>
                    <a:pt x="47909" y="54909"/>
                    <a:pt x="47923" y="54909"/>
                  </a:cubicBezTo>
                  <a:cubicBezTo>
                    <a:pt x="47966" y="54909"/>
                    <a:pt x="48010" y="54896"/>
                    <a:pt x="48053" y="54870"/>
                  </a:cubicBezTo>
                  <a:cubicBezTo>
                    <a:pt x="48076" y="54950"/>
                    <a:pt x="48134" y="55020"/>
                    <a:pt x="48215" y="55031"/>
                  </a:cubicBezTo>
                  <a:cubicBezTo>
                    <a:pt x="48241" y="55189"/>
                    <a:pt x="48318" y="55254"/>
                    <a:pt x="48403" y="55254"/>
                  </a:cubicBezTo>
                  <a:cubicBezTo>
                    <a:pt x="48503" y="55254"/>
                    <a:pt x="48615" y="55163"/>
                    <a:pt x="48665" y="55031"/>
                  </a:cubicBezTo>
                  <a:cubicBezTo>
                    <a:pt x="48673" y="55141"/>
                    <a:pt x="48743" y="55238"/>
                    <a:pt x="48847" y="55238"/>
                  </a:cubicBezTo>
                  <a:cubicBezTo>
                    <a:pt x="48886" y="55238"/>
                    <a:pt x="48929" y="55224"/>
                    <a:pt x="48976" y="55193"/>
                  </a:cubicBezTo>
                  <a:lnTo>
                    <a:pt x="48976" y="55193"/>
                  </a:lnTo>
                  <a:cubicBezTo>
                    <a:pt x="48976" y="55828"/>
                    <a:pt x="48676" y="57144"/>
                    <a:pt x="49403" y="57144"/>
                  </a:cubicBezTo>
                  <a:cubicBezTo>
                    <a:pt x="49288" y="57282"/>
                    <a:pt x="49230" y="57432"/>
                    <a:pt x="49230" y="57571"/>
                  </a:cubicBezTo>
                  <a:cubicBezTo>
                    <a:pt x="48041" y="58540"/>
                    <a:pt x="47903" y="60006"/>
                    <a:pt x="48076" y="61472"/>
                  </a:cubicBezTo>
                  <a:cubicBezTo>
                    <a:pt x="46933" y="67082"/>
                    <a:pt x="45144" y="73199"/>
                    <a:pt x="46264" y="78959"/>
                  </a:cubicBezTo>
                  <a:cubicBezTo>
                    <a:pt x="46252" y="79155"/>
                    <a:pt x="46206" y="79652"/>
                    <a:pt x="46183" y="80033"/>
                  </a:cubicBezTo>
                  <a:cubicBezTo>
                    <a:pt x="45952" y="80079"/>
                    <a:pt x="45825" y="80413"/>
                    <a:pt x="45802" y="80644"/>
                  </a:cubicBezTo>
                  <a:cubicBezTo>
                    <a:pt x="45784" y="80636"/>
                    <a:pt x="45765" y="80633"/>
                    <a:pt x="45747" y="80633"/>
                  </a:cubicBezTo>
                  <a:cubicBezTo>
                    <a:pt x="45683" y="80633"/>
                    <a:pt x="45624" y="80677"/>
                    <a:pt x="45606" y="80748"/>
                  </a:cubicBezTo>
                  <a:cubicBezTo>
                    <a:pt x="45579" y="80732"/>
                    <a:pt x="45550" y="80723"/>
                    <a:pt x="45522" y="80723"/>
                  </a:cubicBezTo>
                  <a:cubicBezTo>
                    <a:pt x="45489" y="80723"/>
                    <a:pt x="45458" y="80735"/>
                    <a:pt x="45433" y="80760"/>
                  </a:cubicBezTo>
                  <a:cubicBezTo>
                    <a:pt x="45392" y="80719"/>
                    <a:pt x="45336" y="80701"/>
                    <a:pt x="45280" y="80701"/>
                  </a:cubicBezTo>
                  <a:cubicBezTo>
                    <a:pt x="45209" y="80701"/>
                    <a:pt x="45137" y="80731"/>
                    <a:pt x="45098" y="80783"/>
                  </a:cubicBezTo>
                  <a:cubicBezTo>
                    <a:pt x="45077" y="80779"/>
                    <a:pt x="45056" y="80776"/>
                    <a:pt x="45035" y="80776"/>
                  </a:cubicBezTo>
                  <a:cubicBezTo>
                    <a:pt x="45000" y="80776"/>
                    <a:pt x="44966" y="80784"/>
                    <a:pt x="44936" y="80806"/>
                  </a:cubicBezTo>
                  <a:cubicBezTo>
                    <a:pt x="44991" y="80589"/>
                    <a:pt x="44748" y="80382"/>
                    <a:pt x="44551" y="80382"/>
                  </a:cubicBezTo>
                  <a:cubicBezTo>
                    <a:pt x="44455" y="80382"/>
                    <a:pt x="44370" y="80431"/>
                    <a:pt x="44336" y="80552"/>
                  </a:cubicBezTo>
                  <a:cubicBezTo>
                    <a:pt x="44323" y="80549"/>
                    <a:pt x="44308" y="80548"/>
                    <a:pt x="44294" y="80548"/>
                  </a:cubicBezTo>
                  <a:cubicBezTo>
                    <a:pt x="44247" y="80548"/>
                    <a:pt x="44198" y="80563"/>
                    <a:pt x="44163" y="80598"/>
                  </a:cubicBezTo>
                  <a:cubicBezTo>
                    <a:pt x="44113" y="80536"/>
                    <a:pt x="44033" y="80504"/>
                    <a:pt x="43954" y="80504"/>
                  </a:cubicBezTo>
                  <a:cubicBezTo>
                    <a:pt x="43886" y="80504"/>
                    <a:pt x="43819" y="80527"/>
                    <a:pt x="43771" y="80575"/>
                  </a:cubicBezTo>
                  <a:cubicBezTo>
                    <a:pt x="43780" y="80392"/>
                    <a:pt x="43702" y="80121"/>
                    <a:pt x="43542" y="80121"/>
                  </a:cubicBezTo>
                  <a:cubicBezTo>
                    <a:pt x="43501" y="80121"/>
                    <a:pt x="43454" y="80140"/>
                    <a:pt x="43401" y="80183"/>
                  </a:cubicBezTo>
                  <a:cubicBezTo>
                    <a:pt x="43308" y="80115"/>
                    <a:pt x="43234" y="80086"/>
                    <a:pt x="43175" y="80086"/>
                  </a:cubicBezTo>
                  <a:cubicBezTo>
                    <a:pt x="42826" y="80086"/>
                    <a:pt x="43055" y="81154"/>
                    <a:pt x="43055" y="81441"/>
                  </a:cubicBezTo>
                  <a:cubicBezTo>
                    <a:pt x="43020" y="81302"/>
                    <a:pt x="43055" y="81106"/>
                    <a:pt x="42893" y="81037"/>
                  </a:cubicBezTo>
                  <a:cubicBezTo>
                    <a:pt x="42974" y="80762"/>
                    <a:pt x="42840" y="80288"/>
                    <a:pt x="42692" y="80288"/>
                  </a:cubicBezTo>
                  <a:cubicBezTo>
                    <a:pt x="42629" y="80288"/>
                    <a:pt x="42564" y="80374"/>
                    <a:pt x="42513" y="80598"/>
                  </a:cubicBezTo>
                  <a:cubicBezTo>
                    <a:pt x="42490" y="80495"/>
                    <a:pt x="42392" y="80434"/>
                    <a:pt x="42291" y="80434"/>
                  </a:cubicBezTo>
                  <a:cubicBezTo>
                    <a:pt x="42235" y="80434"/>
                    <a:pt x="42177" y="80453"/>
                    <a:pt x="42132" y="80494"/>
                  </a:cubicBezTo>
                  <a:cubicBezTo>
                    <a:pt x="41935" y="80494"/>
                    <a:pt x="41843" y="80667"/>
                    <a:pt x="41866" y="80840"/>
                  </a:cubicBezTo>
                  <a:cubicBezTo>
                    <a:pt x="41762" y="80840"/>
                    <a:pt x="41693" y="80921"/>
                    <a:pt x="41624" y="80991"/>
                  </a:cubicBezTo>
                  <a:cubicBezTo>
                    <a:pt x="41693" y="80658"/>
                    <a:pt x="41557" y="80469"/>
                    <a:pt x="41414" y="80469"/>
                  </a:cubicBezTo>
                  <a:cubicBezTo>
                    <a:pt x="41293" y="80469"/>
                    <a:pt x="41166" y="80603"/>
                    <a:pt x="41150" y="80898"/>
                  </a:cubicBezTo>
                  <a:cubicBezTo>
                    <a:pt x="41108" y="80826"/>
                    <a:pt x="41038" y="80795"/>
                    <a:pt x="40967" y="80795"/>
                  </a:cubicBezTo>
                  <a:cubicBezTo>
                    <a:pt x="40844" y="80795"/>
                    <a:pt x="40716" y="80890"/>
                    <a:pt x="40723" y="81037"/>
                  </a:cubicBezTo>
                  <a:lnTo>
                    <a:pt x="40654" y="81037"/>
                  </a:lnTo>
                  <a:cubicBezTo>
                    <a:pt x="40737" y="80855"/>
                    <a:pt x="40589" y="80703"/>
                    <a:pt x="40443" y="80703"/>
                  </a:cubicBezTo>
                  <a:cubicBezTo>
                    <a:pt x="40385" y="80703"/>
                    <a:pt x="40327" y="80727"/>
                    <a:pt x="40285" y="80783"/>
                  </a:cubicBezTo>
                  <a:cubicBezTo>
                    <a:pt x="40262" y="80777"/>
                    <a:pt x="40236" y="80774"/>
                    <a:pt x="40210" y="80774"/>
                  </a:cubicBezTo>
                  <a:cubicBezTo>
                    <a:pt x="40184" y="80774"/>
                    <a:pt x="40158" y="80777"/>
                    <a:pt x="40135" y="80783"/>
                  </a:cubicBezTo>
                  <a:cubicBezTo>
                    <a:pt x="40110" y="80702"/>
                    <a:pt x="40038" y="80658"/>
                    <a:pt x="39963" y="80658"/>
                  </a:cubicBezTo>
                  <a:cubicBezTo>
                    <a:pt x="39898" y="80658"/>
                    <a:pt x="39831" y="80690"/>
                    <a:pt x="39788" y="80760"/>
                  </a:cubicBezTo>
                  <a:cubicBezTo>
                    <a:pt x="39962" y="80448"/>
                    <a:pt x="40262" y="80148"/>
                    <a:pt x="40550" y="79952"/>
                  </a:cubicBezTo>
                  <a:cubicBezTo>
                    <a:pt x="40631" y="79952"/>
                    <a:pt x="40700" y="79894"/>
                    <a:pt x="40712" y="79813"/>
                  </a:cubicBezTo>
                  <a:cubicBezTo>
                    <a:pt x="41185" y="79375"/>
                    <a:pt x="41462" y="78740"/>
                    <a:pt x="41635" y="78116"/>
                  </a:cubicBezTo>
                  <a:cubicBezTo>
                    <a:pt x="42420" y="77643"/>
                    <a:pt x="42940" y="76558"/>
                    <a:pt x="42478" y="75727"/>
                  </a:cubicBezTo>
                  <a:cubicBezTo>
                    <a:pt x="42443" y="74873"/>
                    <a:pt x="42674" y="73950"/>
                    <a:pt x="42663" y="73084"/>
                  </a:cubicBezTo>
                  <a:cubicBezTo>
                    <a:pt x="42559" y="71710"/>
                    <a:pt x="43586" y="70314"/>
                    <a:pt x="43424" y="68929"/>
                  </a:cubicBezTo>
                  <a:cubicBezTo>
                    <a:pt x="43898" y="66920"/>
                    <a:pt x="43078" y="65062"/>
                    <a:pt x="43136" y="63053"/>
                  </a:cubicBezTo>
                  <a:cubicBezTo>
                    <a:pt x="43494" y="62973"/>
                    <a:pt x="43170" y="61818"/>
                    <a:pt x="43009" y="61645"/>
                  </a:cubicBezTo>
                  <a:cubicBezTo>
                    <a:pt x="43009" y="60872"/>
                    <a:pt x="43124" y="59995"/>
                    <a:pt x="43067" y="59290"/>
                  </a:cubicBezTo>
                  <a:cubicBezTo>
                    <a:pt x="43067" y="59187"/>
                    <a:pt x="43055" y="59071"/>
                    <a:pt x="42997" y="58967"/>
                  </a:cubicBezTo>
                  <a:cubicBezTo>
                    <a:pt x="43124" y="58794"/>
                    <a:pt x="43240" y="58644"/>
                    <a:pt x="43367" y="58482"/>
                  </a:cubicBezTo>
                  <a:cubicBezTo>
                    <a:pt x="44498" y="57519"/>
                    <a:pt x="44325" y="54677"/>
                    <a:pt x="45937" y="54677"/>
                  </a:cubicBezTo>
                  <a:cubicBezTo>
                    <a:pt x="45987" y="54677"/>
                    <a:pt x="46038" y="54679"/>
                    <a:pt x="46091" y="54685"/>
                  </a:cubicBezTo>
                  <a:cubicBezTo>
                    <a:pt x="46148" y="54693"/>
                    <a:pt x="46202" y="54697"/>
                    <a:pt x="46255" y="54697"/>
                  </a:cubicBezTo>
                  <a:cubicBezTo>
                    <a:pt x="46820" y="54697"/>
                    <a:pt x="47150" y="54272"/>
                    <a:pt x="47614" y="54050"/>
                  </a:cubicBezTo>
                  <a:close/>
                  <a:moveTo>
                    <a:pt x="68333" y="82560"/>
                  </a:moveTo>
                  <a:cubicBezTo>
                    <a:pt x="68299" y="82595"/>
                    <a:pt x="68276" y="82618"/>
                    <a:pt x="68253" y="82653"/>
                  </a:cubicBezTo>
                  <a:cubicBezTo>
                    <a:pt x="68253" y="82607"/>
                    <a:pt x="68287" y="82572"/>
                    <a:pt x="68333" y="82560"/>
                  </a:cubicBezTo>
                  <a:close/>
                  <a:moveTo>
                    <a:pt x="94916" y="1"/>
                  </a:moveTo>
                  <a:cubicBezTo>
                    <a:pt x="94787" y="1"/>
                    <a:pt x="94649" y="24"/>
                    <a:pt x="94501" y="77"/>
                  </a:cubicBezTo>
                  <a:cubicBezTo>
                    <a:pt x="93777" y="328"/>
                    <a:pt x="93060" y="407"/>
                    <a:pt x="92343" y="407"/>
                  </a:cubicBezTo>
                  <a:cubicBezTo>
                    <a:pt x="91117" y="407"/>
                    <a:pt x="89890" y="176"/>
                    <a:pt x="88629" y="176"/>
                  </a:cubicBezTo>
                  <a:cubicBezTo>
                    <a:pt x="88391" y="176"/>
                    <a:pt x="88151" y="184"/>
                    <a:pt x="87910" y="204"/>
                  </a:cubicBezTo>
                  <a:cubicBezTo>
                    <a:pt x="86986" y="366"/>
                    <a:pt x="86363" y="1139"/>
                    <a:pt x="85417" y="1174"/>
                  </a:cubicBezTo>
                  <a:cubicBezTo>
                    <a:pt x="82566" y="1289"/>
                    <a:pt x="79934" y="2270"/>
                    <a:pt x="77071" y="2570"/>
                  </a:cubicBezTo>
                  <a:cubicBezTo>
                    <a:pt x="75675" y="2813"/>
                    <a:pt x="73943" y="2466"/>
                    <a:pt x="72835" y="3424"/>
                  </a:cubicBezTo>
                  <a:cubicBezTo>
                    <a:pt x="72812" y="3424"/>
                    <a:pt x="72800" y="3436"/>
                    <a:pt x="72789" y="3436"/>
                  </a:cubicBezTo>
                  <a:cubicBezTo>
                    <a:pt x="72452" y="3516"/>
                    <a:pt x="71953" y="3412"/>
                    <a:pt x="71619" y="3557"/>
                  </a:cubicBezTo>
                  <a:lnTo>
                    <a:pt x="71619" y="3557"/>
                  </a:lnTo>
                  <a:cubicBezTo>
                    <a:pt x="71925" y="3458"/>
                    <a:pt x="72292" y="3510"/>
                    <a:pt x="72616" y="3470"/>
                  </a:cubicBezTo>
                  <a:cubicBezTo>
                    <a:pt x="72645" y="3480"/>
                    <a:pt x="72672" y="3484"/>
                    <a:pt x="72701" y="3484"/>
                  </a:cubicBezTo>
                  <a:cubicBezTo>
                    <a:pt x="72740" y="3484"/>
                    <a:pt x="72782" y="3477"/>
                    <a:pt x="72835" y="3470"/>
                  </a:cubicBezTo>
                  <a:cubicBezTo>
                    <a:pt x="72862" y="3488"/>
                    <a:pt x="72902" y="3513"/>
                    <a:pt x="72945" y="3513"/>
                  </a:cubicBezTo>
                  <a:cubicBezTo>
                    <a:pt x="72958" y="3513"/>
                    <a:pt x="72972" y="3510"/>
                    <a:pt x="72985" y="3505"/>
                  </a:cubicBezTo>
                  <a:cubicBezTo>
                    <a:pt x="74659" y="2963"/>
                    <a:pt x="76333" y="3309"/>
                    <a:pt x="78052" y="2870"/>
                  </a:cubicBezTo>
                  <a:cubicBezTo>
                    <a:pt x="81042" y="2155"/>
                    <a:pt x="84031" y="1970"/>
                    <a:pt x="86975" y="1162"/>
                  </a:cubicBezTo>
                  <a:cubicBezTo>
                    <a:pt x="87517" y="692"/>
                    <a:pt x="88172" y="545"/>
                    <a:pt x="88864" y="545"/>
                  </a:cubicBezTo>
                  <a:cubicBezTo>
                    <a:pt x="89838" y="545"/>
                    <a:pt x="90884" y="837"/>
                    <a:pt x="91788" y="931"/>
                  </a:cubicBezTo>
                  <a:cubicBezTo>
                    <a:pt x="91919" y="950"/>
                    <a:pt x="92049" y="958"/>
                    <a:pt x="92179" y="958"/>
                  </a:cubicBezTo>
                  <a:cubicBezTo>
                    <a:pt x="93087" y="958"/>
                    <a:pt x="93954" y="549"/>
                    <a:pt x="94734" y="549"/>
                  </a:cubicBezTo>
                  <a:cubicBezTo>
                    <a:pt x="95263" y="549"/>
                    <a:pt x="95751" y="738"/>
                    <a:pt x="96186" y="1370"/>
                  </a:cubicBezTo>
                  <a:cubicBezTo>
                    <a:pt x="96619" y="1579"/>
                    <a:pt x="96995" y="1626"/>
                    <a:pt x="97360" y="1626"/>
                  </a:cubicBezTo>
                  <a:cubicBezTo>
                    <a:pt x="97656" y="1626"/>
                    <a:pt x="97945" y="1595"/>
                    <a:pt x="98251" y="1595"/>
                  </a:cubicBezTo>
                  <a:cubicBezTo>
                    <a:pt x="98797" y="1595"/>
                    <a:pt x="99398" y="1693"/>
                    <a:pt x="100191" y="2235"/>
                  </a:cubicBezTo>
                  <a:cubicBezTo>
                    <a:pt x="101484" y="3736"/>
                    <a:pt x="102396" y="1993"/>
                    <a:pt x="103966" y="4833"/>
                  </a:cubicBezTo>
                  <a:cubicBezTo>
                    <a:pt x="104831" y="5791"/>
                    <a:pt x="106828" y="5548"/>
                    <a:pt x="107036" y="7014"/>
                  </a:cubicBezTo>
                  <a:cubicBezTo>
                    <a:pt x="107244" y="7199"/>
                    <a:pt x="107244" y="7476"/>
                    <a:pt x="107532" y="7603"/>
                  </a:cubicBezTo>
                  <a:cubicBezTo>
                    <a:pt x="108421" y="9080"/>
                    <a:pt x="109402" y="8515"/>
                    <a:pt x="109668" y="10627"/>
                  </a:cubicBezTo>
                  <a:cubicBezTo>
                    <a:pt x="109552" y="10939"/>
                    <a:pt x="109956" y="11100"/>
                    <a:pt x="110060" y="11343"/>
                  </a:cubicBezTo>
                  <a:cubicBezTo>
                    <a:pt x="110441" y="11897"/>
                    <a:pt x="110476" y="12716"/>
                    <a:pt x="110891" y="13247"/>
                  </a:cubicBezTo>
                  <a:cubicBezTo>
                    <a:pt x="111561" y="14101"/>
                    <a:pt x="111688" y="15013"/>
                    <a:pt x="112022" y="15994"/>
                  </a:cubicBezTo>
                  <a:cubicBezTo>
                    <a:pt x="113061" y="16895"/>
                    <a:pt x="112900" y="18418"/>
                    <a:pt x="113719" y="19457"/>
                  </a:cubicBezTo>
                  <a:cubicBezTo>
                    <a:pt x="113846" y="19861"/>
                    <a:pt x="113938" y="20011"/>
                    <a:pt x="113788" y="20473"/>
                  </a:cubicBezTo>
                  <a:cubicBezTo>
                    <a:pt x="113604" y="21719"/>
                    <a:pt x="114504" y="22989"/>
                    <a:pt x="113892" y="24213"/>
                  </a:cubicBezTo>
                  <a:cubicBezTo>
                    <a:pt x="113673" y="24651"/>
                    <a:pt x="113581" y="25240"/>
                    <a:pt x="113788" y="25702"/>
                  </a:cubicBezTo>
                  <a:cubicBezTo>
                    <a:pt x="113350" y="26152"/>
                    <a:pt x="113777" y="26613"/>
                    <a:pt x="113788" y="27075"/>
                  </a:cubicBezTo>
                  <a:cubicBezTo>
                    <a:pt x="113442" y="27514"/>
                    <a:pt x="113015" y="27998"/>
                    <a:pt x="112853" y="28529"/>
                  </a:cubicBezTo>
                  <a:cubicBezTo>
                    <a:pt x="112784" y="28818"/>
                    <a:pt x="112738" y="28933"/>
                    <a:pt x="112507" y="28945"/>
                  </a:cubicBezTo>
                  <a:cubicBezTo>
                    <a:pt x="112311" y="28957"/>
                    <a:pt x="112276" y="29164"/>
                    <a:pt x="112219" y="29326"/>
                  </a:cubicBezTo>
                  <a:cubicBezTo>
                    <a:pt x="112116" y="29239"/>
                    <a:pt x="112039" y="29203"/>
                    <a:pt x="111979" y="29203"/>
                  </a:cubicBezTo>
                  <a:cubicBezTo>
                    <a:pt x="111700" y="29203"/>
                    <a:pt x="111821" y="30012"/>
                    <a:pt x="111526" y="30145"/>
                  </a:cubicBezTo>
                  <a:cubicBezTo>
                    <a:pt x="111526" y="30134"/>
                    <a:pt x="111526" y="30134"/>
                    <a:pt x="111515" y="30111"/>
                  </a:cubicBezTo>
                  <a:cubicBezTo>
                    <a:pt x="111711" y="29995"/>
                    <a:pt x="111641" y="29638"/>
                    <a:pt x="111653" y="29453"/>
                  </a:cubicBezTo>
                  <a:cubicBezTo>
                    <a:pt x="111734" y="29234"/>
                    <a:pt x="111872" y="28980"/>
                    <a:pt x="111792" y="28726"/>
                  </a:cubicBezTo>
                  <a:cubicBezTo>
                    <a:pt x="111840" y="28610"/>
                    <a:pt x="111727" y="28478"/>
                    <a:pt x="111601" y="28478"/>
                  </a:cubicBezTo>
                  <a:cubicBezTo>
                    <a:pt x="111576" y="28478"/>
                    <a:pt x="111551" y="28483"/>
                    <a:pt x="111526" y="28495"/>
                  </a:cubicBezTo>
                  <a:cubicBezTo>
                    <a:pt x="111526" y="28402"/>
                    <a:pt x="111480" y="28310"/>
                    <a:pt x="111468" y="28206"/>
                  </a:cubicBezTo>
                  <a:cubicBezTo>
                    <a:pt x="111515" y="28137"/>
                    <a:pt x="111561" y="28068"/>
                    <a:pt x="111584" y="27975"/>
                  </a:cubicBezTo>
                  <a:cubicBezTo>
                    <a:pt x="111630" y="28033"/>
                    <a:pt x="111702" y="28062"/>
                    <a:pt x="111771" y="28062"/>
                  </a:cubicBezTo>
                  <a:cubicBezTo>
                    <a:pt x="111841" y="28062"/>
                    <a:pt x="111907" y="28033"/>
                    <a:pt x="111942" y="27975"/>
                  </a:cubicBezTo>
                  <a:cubicBezTo>
                    <a:pt x="112219" y="27964"/>
                    <a:pt x="112219" y="27479"/>
                    <a:pt x="112057" y="27329"/>
                  </a:cubicBezTo>
                  <a:cubicBezTo>
                    <a:pt x="112092" y="27202"/>
                    <a:pt x="112149" y="26971"/>
                    <a:pt x="112149" y="26913"/>
                  </a:cubicBezTo>
                  <a:cubicBezTo>
                    <a:pt x="112161" y="26902"/>
                    <a:pt x="112161" y="26867"/>
                    <a:pt x="112149" y="26844"/>
                  </a:cubicBezTo>
                  <a:lnTo>
                    <a:pt x="112149" y="26810"/>
                  </a:lnTo>
                  <a:cubicBezTo>
                    <a:pt x="112484" y="26706"/>
                    <a:pt x="112507" y="25009"/>
                    <a:pt x="111976" y="24951"/>
                  </a:cubicBezTo>
                  <a:cubicBezTo>
                    <a:pt x="111930" y="24593"/>
                    <a:pt x="112149" y="24039"/>
                    <a:pt x="111803" y="23878"/>
                  </a:cubicBezTo>
                  <a:cubicBezTo>
                    <a:pt x="111768" y="23670"/>
                    <a:pt x="111907" y="23347"/>
                    <a:pt x="111676" y="23231"/>
                  </a:cubicBezTo>
                  <a:lnTo>
                    <a:pt x="111711" y="23151"/>
                  </a:lnTo>
                  <a:cubicBezTo>
                    <a:pt x="111761" y="23230"/>
                    <a:pt x="111834" y="23260"/>
                    <a:pt x="111910" y="23260"/>
                  </a:cubicBezTo>
                  <a:cubicBezTo>
                    <a:pt x="111955" y="23260"/>
                    <a:pt x="112002" y="23249"/>
                    <a:pt x="112045" y="23231"/>
                  </a:cubicBezTo>
                  <a:cubicBezTo>
                    <a:pt x="112438" y="23058"/>
                    <a:pt x="112022" y="22550"/>
                    <a:pt x="112092" y="22227"/>
                  </a:cubicBezTo>
                  <a:cubicBezTo>
                    <a:pt x="112265" y="22077"/>
                    <a:pt x="112276" y="21823"/>
                    <a:pt x="112219" y="21592"/>
                  </a:cubicBezTo>
                  <a:lnTo>
                    <a:pt x="112219" y="21592"/>
                  </a:lnTo>
                  <a:cubicBezTo>
                    <a:pt x="112264" y="21607"/>
                    <a:pt x="112303" y="21614"/>
                    <a:pt x="112337" y="21614"/>
                  </a:cubicBezTo>
                  <a:cubicBezTo>
                    <a:pt x="112763" y="21614"/>
                    <a:pt x="112352" y="20553"/>
                    <a:pt x="112149" y="20403"/>
                  </a:cubicBezTo>
                  <a:cubicBezTo>
                    <a:pt x="112218" y="20236"/>
                    <a:pt x="112330" y="19924"/>
                    <a:pt x="112115" y="19924"/>
                  </a:cubicBezTo>
                  <a:cubicBezTo>
                    <a:pt x="112079" y="19924"/>
                    <a:pt x="112033" y="19933"/>
                    <a:pt x="111976" y="19953"/>
                  </a:cubicBezTo>
                  <a:cubicBezTo>
                    <a:pt x="112072" y="19800"/>
                    <a:pt x="112009" y="19576"/>
                    <a:pt x="111853" y="19576"/>
                  </a:cubicBezTo>
                  <a:cubicBezTo>
                    <a:pt x="111821" y="19576"/>
                    <a:pt x="111785" y="19585"/>
                    <a:pt x="111745" y="19607"/>
                  </a:cubicBezTo>
                  <a:cubicBezTo>
                    <a:pt x="111940" y="19347"/>
                    <a:pt x="111827" y="18921"/>
                    <a:pt x="111674" y="18921"/>
                  </a:cubicBezTo>
                  <a:cubicBezTo>
                    <a:pt x="111609" y="18921"/>
                    <a:pt x="111538" y="18997"/>
                    <a:pt x="111480" y="19191"/>
                  </a:cubicBezTo>
                  <a:cubicBezTo>
                    <a:pt x="111453" y="19183"/>
                    <a:pt x="111429" y="19178"/>
                    <a:pt x="111407" y="19178"/>
                  </a:cubicBezTo>
                  <a:cubicBezTo>
                    <a:pt x="111127" y="19178"/>
                    <a:pt x="111264" y="19872"/>
                    <a:pt x="111503" y="19872"/>
                  </a:cubicBezTo>
                  <a:cubicBezTo>
                    <a:pt x="111532" y="19872"/>
                    <a:pt x="111563" y="19862"/>
                    <a:pt x="111595" y="19838"/>
                  </a:cubicBezTo>
                  <a:lnTo>
                    <a:pt x="111595" y="19838"/>
                  </a:lnTo>
                  <a:cubicBezTo>
                    <a:pt x="111515" y="20115"/>
                    <a:pt x="111468" y="20519"/>
                    <a:pt x="111641" y="20784"/>
                  </a:cubicBezTo>
                  <a:cubicBezTo>
                    <a:pt x="111641" y="20819"/>
                    <a:pt x="111653" y="20854"/>
                    <a:pt x="111688" y="20877"/>
                  </a:cubicBezTo>
                  <a:cubicBezTo>
                    <a:pt x="111688" y="20992"/>
                    <a:pt x="111688" y="21142"/>
                    <a:pt x="111803" y="21211"/>
                  </a:cubicBezTo>
                  <a:lnTo>
                    <a:pt x="111803" y="21246"/>
                  </a:lnTo>
                  <a:cubicBezTo>
                    <a:pt x="111792" y="21246"/>
                    <a:pt x="111768" y="21258"/>
                    <a:pt x="111757" y="21258"/>
                  </a:cubicBezTo>
                  <a:cubicBezTo>
                    <a:pt x="111694" y="21203"/>
                    <a:pt x="111624" y="21171"/>
                    <a:pt x="111561" y="21171"/>
                  </a:cubicBezTo>
                  <a:cubicBezTo>
                    <a:pt x="111451" y="21171"/>
                    <a:pt x="111366" y="21269"/>
                    <a:pt x="111388" y="21512"/>
                  </a:cubicBezTo>
                  <a:cubicBezTo>
                    <a:pt x="111361" y="21529"/>
                    <a:pt x="111328" y="21554"/>
                    <a:pt x="111298" y="21554"/>
                  </a:cubicBezTo>
                  <a:cubicBezTo>
                    <a:pt x="111289" y="21554"/>
                    <a:pt x="111280" y="21552"/>
                    <a:pt x="111272" y="21546"/>
                  </a:cubicBezTo>
                  <a:cubicBezTo>
                    <a:pt x="111209" y="21522"/>
                    <a:pt x="111158" y="21511"/>
                    <a:pt x="111117" y="21511"/>
                  </a:cubicBezTo>
                  <a:cubicBezTo>
                    <a:pt x="110849" y="21511"/>
                    <a:pt x="111059" y="21976"/>
                    <a:pt x="111330" y="21996"/>
                  </a:cubicBezTo>
                  <a:cubicBezTo>
                    <a:pt x="111214" y="22031"/>
                    <a:pt x="111191" y="22169"/>
                    <a:pt x="111168" y="22262"/>
                  </a:cubicBezTo>
                  <a:cubicBezTo>
                    <a:pt x="111080" y="22183"/>
                    <a:pt x="111014" y="22149"/>
                    <a:pt x="110964" y="22149"/>
                  </a:cubicBezTo>
                  <a:cubicBezTo>
                    <a:pt x="110745" y="22149"/>
                    <a:pt x="110853" y="22789"/>
                    <a:pt x="110937" y="22977"/>
                  </a:cubicBezTo>
                  <a:cubicBezTo>
                    <a:pt x="110949" y="23151"/>
                    <a:pt x="110764" y="23324"/>
                    <a:pt x="110891" y="23474"/>
                  </a:cubicBezTo>
                  <a:cubicBezTo>
                    <a:pt x="110891" y="23589"/>
                    <a:pt x="110845" y="23728"/>
                    <a:pt x="110949" y="23809"/>
                  </a:cubicBezTo>
                  <a:cubicBezTo>
                    <a:pt x="110897" y="24069"/>
                    <a:pt x="110798" y="24734"/>
                    <a:pt x="111144" y="24734"/>
                  </a:cubicBezTo>
                  <a:cubicBezTo>
                    <a:pt x="111181" y="24734"/>
                    <a:pt x="111224" y="24726"/>
                    <a:pt x="111272" y="24709"/>
                  </a:cubicBezTo>
                  <a:lnTo>
                    <a:pt x="111272" y="24743"/>
                  </a:lnTo>
                  <a:cubicBezTo>
                    <a:pt x="110891" y="25009"/>
                    <a:pt x="110349" y="25713"/>
                    <a:pt x="110707" y="26163"/>
                  </a:cubicBezTo>
                  <a:cubicBezTo>
                    <a:pt x="110794" y="26338"/>
                    <a:pt x="110795" y="26644"/>
                    <a:pt x="110955" y="26644"/>
                  </a:cubicBezTo>
                  <a:cubicBezTo>
                    <a:pt x="111007" y="26644"/>
                    <a:pt x="111075" y="26612"/>
                    <a:pt x="111168" y="26533"/>
                  </a:cubicBezTo>
                  <a:lnTo>
                    <a:pt x="111168" y="26533"/>
                  </a:lnTo>
                  <a:cubicBezTo>
                    <a:pt x="111157" y="26648"/>
                    <a:pt x="111226" y="26752"/>
                    <a:pt x="111341" y="26787"/>
                  </a:cubicBezTo>
                  <a:cubicBezTo>
                    <a:pt x="111307" y="26844"/>
                    <a:pt x="111295" y="26902"/>
                    <a:pt x="111295" y="26960"/>
                  </a:cubicBezTo>
                  <a:cubicBezTo>
                    <a:pt x="111220" y="26893"/>
                    <a:pt x="111146" y="26866"/>
                    <a:pt x="111084" y="26866"/>
                  </a:cubicBezTo>
                  <a:cubicBezTo>
                    <a:pt x="110900" y="26866"/>
                    <a:pt x="110817" y="27107"/>
                    <a:pt x="111076" y="27271"/>
                  </a:cubicBezTo>
                  <a:cubicBezTo>
                    <a:pt x="111018" y="27479"/>
                    <a:pt x="110960" y="27687"/>
                    <a:pt x="110949" y="27895"/>
                  </a:cubicBezTo>
                  <a:cubicBezTo>
                    <a:pt x="110730" y="27918"/>
                    <a:pt x="110810" y="28252"/>
                    <a:pt x="110787" y="28414"/>
                  </a:cubicBezTo>
                  <a:cubicBezTo>
                    <a:pt x="110774" y="28412"/>
                    <a:pt x="110761" y="28411"/>
                    <a:pt x="110749" y="28411"/>
                  </a:cubicBezTo>
                  <a:cubicBezTo>
                    <a:pt x="110520" y="28411"/>
                    <a:pt x="110542" y="28779"/>
                    <a:pt x="110757" y="28779"/>
                  </a:cubicBezTo>
                  <a:cubicBezTo>
                    <a:pt x="110774" y="28779"/>
                    <a:pt x="110791" y="28777"/>
                    <a:pt x="110810" y="28772"/>
                  </a:cubicBezTo>
                  <a:lnTo>
                    <a:pt x="110810" y="28772"/>
                  </a:lnTo>
                  <a:cubicBezTo>
                    <a:pt x="110810" y="28972"/>
                    <a:pt x="110749" y="29304"/>
                    <a:pt x="110976" y="29304"/>
                  </a:cubicBezTo>
                  <a:cubicBezTo>
                    <a:pt x="111010" y="29304"/>
                    <a:pt x="111051" y="29296"/>
                    <a:pt x="111099" y="29280"/>
                  </a:cubicBezTo>
                  <a:lnTo>
                    <a:pt x="111099" y="29280"/>
                  </a:lnTo>
                  <a:cubicBezTo>
                    <a:pt x="110891" y="29568"/>
                    <a:pt x="111018" y="29903"/>
                    <a:pt x="110880" y="30192"/>
                  </a:cubicBezTo>
                  <a:cubicBezTo>
                    <a:pt x="110764" y="30365"/>
                    <a:pt x="110441" y="30688"/>
                    <a:pt x="110730" y="30861"/>
                  </a:cubicBezTo>
                  <a:cubicBezTo>
                    <a:pt x="110747" y="30964"/>
                    <a:pt x="110833" y="31022"/>
                    <a:pt x="110919" y="31022"/>
                  </a:cubicBezTo>
                  <a:cubicBezTo>
                    <a:pt x="110949" y="31022"/>
                    <a:pt x="110980" y="31015"/>
                    <a:pt x="111007" y="31000"/>
                  </a:cubicBezTo>
                  <a:cubicBezTo>
                    <a:pt x="111007" y="31000"/>
                    <a:pt x="111007" y="31011"/>
                    <a:pt x="111018" y="31011"/>
                  </a:cubicBezTo>
                  <a:cubicBezTo>
                    <a:pt x="110268" y="31611"/>
                    <a:pt x="110430" y="32673"/>
                    <a:pt x="110176" y="33516"/>
                  </a:cubicBezTo>
                  <a:cubicBezTo>
                    <a:pt x="110141" y="33631"/>
                    <a:pt x="110072" y="33781"/>
                    <a:pt x="110141" y="33885"/>
                  </a:cubicBezTo>
                  <a:cubicBezTo>
                    <a:pt x="110095" y="34382"/>
                    <a:pt x="110060" y="34820"/>
                    <a:pt x="110233" y="35270"/>
                  </a:cubicBezTo>
                  <a:cubicBezTo>
                    <a:pt x="110360" y="35651"/>
                    <a:pt x="110418" y="35905"/>
                    <a:pt x="110141" y="36113"/>
                  </a:cubicBezTo>
                  <a:cubicBezTo>
                    <a:pt x="109021" y="37198"/>
                    <a:pt x="109922" y="36909"/>
                    <a:pt x="109795" y="38283"/>
                  </a:cubicBezTo>
                  <a:cubicBezTo>
                    <a:pt x="107752" y="39483"/>
                    <a:pt x="108941" y="39576"/>
                    <a:pt x="108109" y="40730"/>
                  </a:cubicBezTo>
                  <a:cubicBezTo>
                    <a:pt x="107936" y="41007"/>
                    <a:pt x="108306" y="41503"/>
                    <a:pt x="108017" y="41642"/>
                  </a:cubicBezTo>
                  <a:cubicBezTo>
                    <a:pt x="107602" y="41942"/>
                    <a:pt x="107867" y="42785"/>
                    <a:pt x="107705" y="43189"/>
                  </a:cubicBezTo>
                  <a:cubicBezTo>
                    <a:pt x="107544" y="43431"/>
                    <a:pt x="107301" y="43696"/>
                    <a:pt x="107371" y="44043"/>
                  </a:cubicBezTo>
                  <a:cubicBezTo>
                    <a:pt x="107382" y="44527"/>
                    <a:pt x="106944" y="44851"/>
                    <a:pt x="107036" y="45382"/>
                  </a:cubicBezTo>
                  <a:cubicBezTo>
                    <a:pt x="107128" y="46294"/>
                    <a:pt x="106343" y="46559"/>
                    <a:pt x="106136" y="47471"/>
                  </a:cubicBezTo>
                  <a:cubicBezTo>
                    <a:pt x="105882" y="48267"/>
                    <a:pt x="105789" y="49098"/>
                    <a:pt x="105674" y="49849"/>
                  </a:cubicBezTo>
                  <a:cubicBezTo>
                    <a:pt x="105661" y="50014"/>
                    <a:pt x="105753" y="50081"/>
                    <a:pt x="105863" y="50081"/>
                  </a:cubicBezTo>
                  <a:cubicBezTo>
                    <a:pt x="106035" y="50081"/>
                    <a:pt x="106251" y="49915"/>
                    <a:pt x="106159" y="49710"/>
                  </a:cubicBezTo>
                  <a:cubicBezTo>
                    <a:pt x="106401" y="49098"/>
                    <a:pt x="106517" y="48198"/>
                    <a:pt x="106690" y="47540"/>
                  </a:cubicBezTo>
                  <a:cubicBezTo>
                    <a:pt x="106886" y="47886"/>
                    <a:pt x="106921" y="48683"/>
                    <a:pt x="107348" y="48729"/>
                  </a:cubicBezTo>
                  <a:cubicBezTo>
                    <a:pt x="107381" y="48955"/>
                    <a:pt x="107598" y="49057"/>
                    <a:pt x="107766" y="49057"/>
                  </a:cubicBezTo>
                  <a:cubicBezTo>
                    <a:pt x="107949" y="49057"/>
                    <a:pt x="108074" y="48935"/>
                    <a:pt x="107832" y="48717"/>
                  </a:cubicBezTo>
                  <a:cubicBezTo>
                    <a:pt x="107623" y="48676"/>
                    <a:pt x="107689" y="48206"/>
                    <a:pt x="107461" y="48206"/>
                  </a:cubicBezTo>
                  <a:cubicBezTo>
                    <a:pt x="107438" y="48206"/>
                    <a:pt x="107412" y="48210"/>
                    <a:pt x="107382" y="48221"/>
                  </a:cubicBezTo>
                  <a:cubicBezTo>
                    <a:pt x="107170" y="48041"/>
                    <a:pt x="107172" y="47315"/>
                    <a:pt x="106870" y="47315"/>
                  </a:cubicBezTo>
                  <a:cubicBezTo>
                    <a:pt x="106843" y="47315"/>
                    <a:pt x="106814" y="47320"/>
                    <a:pt x="106782" y="47332"/>
                  </a:cubicBezTo>
                  <a:cubicBezTo>
                    <a:pt x="106967" y="46721"/>
                    <a:pt x="107648" y="46420"/>
                    <a:pt x="107590" y="45682"/>
                  </a:cubicBezTo>
                  <a:lnTo>
                    <a:pt x="107590" y="45682"/>
                  </a:lnTo>
                  <a:cubicBezTo>
                    <a:pt x="107671" y="45855"/>
                    <a:pt x="107763" y="46016"/>
                    <a:pt x="107879" y="46178"/>
                  </a:cubicBezTo>
                  <a:cubicBezTo>
                    <a:pt x="108987" y="48521"/>
                    <a:pt x="111295" y="50472"/>
                    <a:pt x="112196" y="52896"/>
                  </a:cubicBezTo>
                  <a:cubicBezTo>
                    <a:pt x="112496" y="53808"/>
                    <a:pt x="112288" y="54974"/>
                    <a:pt x="112842" y="55770"/>
                  </a:cubicBezTo>
                  <a:cubicBezTo>
                    <a:pt x="112853" y="55816"/>
                    <a:pt x="112888" y="55839"/>
                    <a:pt x="112923" y="55874"/>
                  </a:cubicBezTo>
                  <a:cubicBezTo>
                    <a:pt x="112957" y="56197"/>
                    <a:pt x="112969" y="56566"/>
                    <a:pt x="113027" y="56890"/>
                  </a:cubicBezTo>
                  <a:cubicBezTo>
                    <a:pt x="113084" y="59637"/>
                    <a:pt x="114573" y="61830"/>
                    <a:pt x="115451" y="64277"/>
                  </a:cubicBezTo>
                  <a:cubicBezTo>
                    <a:pt x="115970" y="67139"/>
                    <a:pt x="116639" y="69240"/>
                    <a:pt x="118313" y="72160"/>
                  </a:cubicBezTo>
                  <a:cubicBezTo>
                    <a:pt x="118313" y="72207"/>
                    <a:pt x="118313" y="72241"/>
                    <a:pt x="118325" y="72287"/>
                  </a:cubicBezTo>
                  <a:cubicBezTo>
                    <a:pt x="117863" y="74088"/>
                    <a:pt x="118394" y="75819"/>
                    <a:pt x="117771" y="77551"/>
                  </a:cubicBezTo>
                  <a:cubicBezTo>
                    <a:pt x="117705" y="77489"/>
                    <a:pt x="117646" y="77464"/>
                    <a:pt x="117596" y="77464"/>
                  </a:cubicBezTo>
                  <a:cubicBezTo>
                    <a:pt x="117400" y="77464"/>
                    <a:pt x="117325" y="77852"/>
                    <a:pt x="117390" y="78036"/>
                  </a:cubicBezTo>
                  <a:cubicBezTo>
                    <a:pt x="117308" y="78083"/>
                    <a:pt x="117242" y="78099"/>
                    <a:pt x="117172" y="78099"/>
                  </a:cubicBezTo>
                  <a:cubicBezTo>
                    <a:pt x="117122" y="78099"/>
                    <a:pt x="117070" y="78091"/>
                    <a:pt x="117009" y="78082"/>
                  </a:cubicBezTo>
                  <a:cubicBezTo>
                    <a:pt x="116979" y="78018"/>
                    <a:pt x="116919" y="77990"/>
                    <a:pt x="116856" y="77990"/>
                  </a:cubicBezTo>
                  <a:cubicBezTo>
                    <a:pt x="116771" y="77990"/>
                    <a:pt x="116682" y="78042"/>
                    <a:pt x="116663" y="78128"/>
                  </a:cubicBezTo>
                  <a:cubicBezTo>
                    <a:pt x="116616" y="78140"/>
                    <a:pt x="116593" y="78163"/>
                    <a:pt x="116547" y="78186"/>
                  </a:cubicBezTo>
                  <a:cubicBezTo>
                    <a:pt x="116507" y="78154"/>
                    <a:pt x="116465" y="78140"/>
                    <a:pt x="116426" y="78140"/>
                  </a:cubicBezTo>
                  <a:cubicBezTo>
                    <a:pt x="116310" y="78140"/>
                    <a:pt x="116213" y="78261"/>
                    <a:pt x="116234" y="78397"/>
                  </a:cubicBezTo>
                  <a:lnTo>
                    <a:pt x="116234" y="78397"/>
                  </a:lnTo>
                  <a:cubicBezTo>
                    <a:pt x="116213" y="78282"/>
                    <a:pt x="116116" y="78203"/>
                    <a:pt x="116009" y="78203"/>
                  </a:cubicBezTo>
                  <a:cubicBezTo>
                    <a:pt x="115981" y="78203"/>
                    <a:pt x="115952" y="78208"/>
                    <a:pt x="115924" y="78220"/>
                  </a:cubicBezTo>
                  <a:cubicBezTo>
                    <a:pt x="115890" y="78164"/>
                    <a:pt x="115829" y="78138"/>
                    <a:pt x="115767" y="78138"/>
                  </a:cubicBezTo>
                  <a:cubicBezTo>
                    <a:pt x="115702" y="78138"/>
                    <a:pt x="115636" y="78167"/>
                    <a:pt x="115601" y="78220"/>
                  </a:cubicBezTo>
                  <a:cubicBezTo>
                    <a:pt x="115536" y="78151"/>
                    <a:pt x="115456" y="78115"/>
                    <a:pt x="115373" y="78115"/>
                  </a:cubicBezTo>
                  <a:cubicBezTo>
                    <a:pt x="115264" y="78115"/>
                    <a:pt x="115150" y="78176"/>
                    <a:pt x="115058" y="78301"/>
                  </a:cubicBezTo>
                  <a:cubicBezTo>
                    <a:pt x="114977" y="78324"/>
                    <a:pt x="114908" y="78393"/>
                    <a:pt x="114873" y="78474"/>
                  </a:cubicBezTo>
                  <a:lnTo>
                    <a:pt x="114712" y="78474"/>
                  </a:lnTo>
                  <a:cubicBezTo>
                    <a:pt x="114705" y="78307"/>
                    <a:pt x="114564" y="78185"/>
                    <a:pt x="114420" y="78185"/>
                  </a:cubicBezTo>
                  <a:cubicBezTo>
                    <a:pt x="114337" y="78185"/>
                    <a:pt x="114252" y="78226"/>
                    <a:pt x="114192" y="78324"/>
                  </a:cubicBezTo>
                  <a:cubicBezTo>
                    <a:pt x="114181" y="78301"/>
                    <a:pt x="114169" y="78301"/>
                    <a:pt x="114158" y="78290"/>
                  </a:cubicBezTo>
                  <a:cubicBezTo>
                    <a:pt x="114177" y="78067"/>
                    <a:pt x="114026" y="77926"/>
                    <a:pt x="113904" y="77926"/>
                  </a:cubicBezTo>
                  <a:cubicBezTo>
                    <a:pt x="113811" y="77926"/>
                    <a:pt x="113735" y="78008"/>
                    <a:pt x="113765" y="78197"/>
                  </a:cubicBezTo>
                  <a:cubicBezTo>
                    <a:pt x="113708" y="78186"/>
                    <a:pt x="113581" y="78174"/>
                    <a:pt x="113431" y="78163"/>
                  </a:cubicBezTo>
                  <a:cubicBezTo>
                    <a:pt x="113431" y="78059"/>
                    <a:pt x="113350" y="77955"/>
                    <a:pt x="113246" y="77943"/>
                  </a:cubicBezTo>
                  <a:cubicBezTo>
                    <a:pt x="113216" y="77837"/>
                    <a:pt x="113120" y="77776"/>
                    <a:pt x="113019" y="77776"/>
                  </a:cubicBezTo>
                  <a:cubicBezTo>
                    <a:pt x="112967" y="77776"/>
                    <a:pt x="112912" y="77792"/>
                    <a:pt x="112865" y="77828"/>
                  </a:cubicBezTo>
                  <a:cubicBezTo>
                    <a:pt x="112738" y="77759"/>
                    <a:pt x="112680" y="77712"/>
                    <a:pt x="112669" y="77701"/>
                  </a:cubicBezTo>
                  <a:cubicBezTo>
                    <a:pt x="112634" y="77632"/>
                    <a:pt x="112600" y="77574"/>
                    <a:pt x="112519" y="77539"/>
                  </a:cubicBezTo>
                  <a:cubicBezTo>
                    <a:pt x="112519" y="77528"/>
                    <a:pt x="112496" y="77181"/>
                    <a:pt x="112496" y="77170"/>
                  </a:cubicBezTo>
                  <a:cubicBezTo>
                    <a:pt x="113038" y="76489"/>
                    <a:pt x="112623" y="75704"/>
                    <a:pt x="112611" y="74942"/>
                  </a:cubicBezTo>
                  <a:cubicBezTo>
                    <a:pt x="112911" y="72264"/>
                    <a:pt x="111457" y="69898"/>
                    <a:pt x="110707" y="67428"/>
                  </a:cubicBezTo>
                  <a:cubicBezTo>
                    <a:pt x="110499" y="64265"/>
                    <a:pt x="109402" y="63654"/>
                    <a:pt x="108190" y="61091"/>
                  </a:cubicBezTo>
                  <a:cubicBezTo>
                    <a:pt x="107959" y="60791"/>
                    <a:pt x="107775" y="60560"/>
                    <a:pt x="107578" y="60237"/>
                  </a:cubicBezTo>
                  <a:cubicBezTo>
                    <a:pt x="108294" y="58471"/>
                    <a:pt x="108998" y="55655"/>
                    <a:pt x="107532" y="53773"/>
                  </a:cubicBezTo>
                  <a:lnTo>
                    <a:pt x="107532" y="53773"/>
                  </a:lnTo>
                  <a:cubicBezTo>
                    <a:pt x="107580" y="53792"/>
                    <a:pt x="107631" y="53802"/>
                    <a:pt x="107680" y="53802"/>
                  </a:cubicBezTo>
                  <a:cubicBezTo>
                    <a:pt x="107748" y="53802"/>
                    <a:pt x="107813" y="53784"/>
                    <a:pt x="107867" y="53750"/>
                  </a:cubicBezTo>
                  <a:cubicBezTo>
                    <a:pt x="107957" y="53885"/>
                    <a:pt x="108047" y="54190"/>
                    <a:pt x="108209" y="54190"/>
                  </a:cubicBezTo>
                  <a:cubicBezTo>
                    <a:pt x="108254" y="54190"/>
                    <a:pt x="108305" y="54166"/>
                    <a:pt x="108363" y="54108"/>
                  </a:cubicBezTo>
                  <a:cubicBezTo>
                    <a:pt x="108388" y="54241"/>
                    <a:pt x="108509" y="54422"/>
                    <a:pt x="108640" y="54422"/>
                  </a:cubicBezTo>
                  <a:cubicBezTo>
                    <a:pt x="108690" y="54422"/>
                    <a:pt x="108742" y="54395"/>
                    <a:pt x="108790" y="54327"/>
                  </a:cubicBezTo>
                  <a:cubicBezTo>
                    <a:pt x="108848" y="54408"/>
                    <a:pt x="108906" y="54500"/>
                    <a:pt x="108964" y="54558"/>
                  </a:cubicBezTo>
                  <a:cubicBezTo>
                    <a:pt x="108987" y="54673"/>
                    <a:pt x="109033" y="54893"/>
                    <a:pt x="109171" y="54916"/>
                  </a:cubicBezTo>
                  <a:cubicBezTo>
                    <a:pt x="109206" y="54962"/>
                    <a:pt x="109229" y="54985"/>
                    <a:pt x="109275" y="55008"/>
                  </a:cubicBezTo>
                  <a:cubicBezTo>
                    <a:pt x="109313" y="55065"/>
                    <a:pt x="109375" y="55107"/>
                    <a:pt x="109447" y="55107"/>
                  </a:cubicBezTo>
                  <a:cubicBezTo>
                    <a:pt x="109462" y="55107"/>
                    <a:pt x="109478" y="55105"/>
                    <a:pt x="109495" y="55101"/>
                  </a:cubicBezTo>
                  <a:cubicBezTo>
                    <a:pt x="109518" y="55193"/>
                    <a:pt x="109495" y="55274"/>
                    <a:pt x="109552" y="55354"/>
                  </a:cubicBezTo>
                  <a:cubicBezTo>
                    <a:pt x="109564" y="55470"/>
                    <a:pt x="109610" y="55597"/>
                    <a:pt x="109737" y="55620"/>
                  </a:cubicBezTo>
                  <a:cubicBezTo>
                    <a:pt x="109761" y="55739"/>
                    <a:pt x="109861" y="55842"/>
                    <a:pt x="109963" y="55842"/>
                  </a:cubicBezTo>
                  <a:cubicBezTo>
                    <a:pt x="110009" y="55842"/>
                    <a:pt x="110055" y="55820"/>
                    <a:pt x="110095" y="55770"/>
                  </a:cubicBezTo>
                  <a:cubicBezTo>
                    <a:pt x="110176" y="55539"/>
                    <a:pt x="110002" y="55262"/>
                    <a:pt x="109910" y="55043"/>
                  </a:cubicBezTo>
                  <a:cubicBezTo>
                    <a:pt x="109899" y="54935"/>
                    <a:pt x="109797" y="54857"/>
                    <a:pt x="109680" y="54857"/>
                  </a:cubicBezTo>
                  <a:cubicBezTo>
                    <a:pt x="109672" y="54857"/>
                    <a:pt x="109664" y="54857"/>
                    <a:pt x="109656" y="54858"/>
                  </a:cubicBezTo>
                  <a:cubicBezTo>
                    <a:pt x="109633" y="54466"/>
                    <a:pt x="109379" y="53819"/>
                    <a:pt x="108975" y="53762"/>
                  </a:cubicBezTo>
                  <a:cubicBezTo>
                    <a:pt x="108852" y="53572"/>
                    <a:pt x="108697" y="53403"/>
                    <a:pt x="108477" y="53403"/>
                  </a:cubicBezTo>
                  <a:cubicBezTo>
                    <a:pt x="108470" y="53403"/>
                    <a:pt x="108463" y="53403"/>
                    <a:pt x="108456" y="53404"/>
                  </a:cubicBezTo>
                  <a:cubicBezTo>
                    <a:pt x="108421" y="53392"/>
                    <a:pt x="108398" y="53392"/>
                    <a:pt x="108352" y="53392"/>
                  </a:cubicBezTo>
                  <a:cubicBezTo>
                    <a:pt x="108314" y="53339"/>
                    <a:pt x="108251" y="53311"/>
                    <a:pt x="108193" y="53311"/>
                  </a:cubicBezTo>
                  <a:cubicBezTo>
                    <a:pt x="108162" y="53311"/>
                    <a:pt x="108133" y="53319"/>
                    <a:pt x="108109" y="53334"/>
                  </a:cubicBezTo>
                  <a:lnTo>
                    <a:pt x="108109" y="53311"/>
                  </a:lnTo>
                  <a:cubicBezTo>
                    <a:pt x="108109" y="53231"/>
                    <a:pt x="108040" y="53127"/>
                    <a:pt x="107936" y="53115"/>
                  </a:cubicBezTo>
                  <a:cubicBezTo>
                    <a:pt x="107743" y="52968"/>
                    <a:pt x="107529" y="52397"/>
                    <a:pt x="107286" y="52397"/>
                  </a:cubicBezTo>
                  <a:cubicBezTo>
                    <a:pt x="107224" y="52397"/>
                    <a:pt x="107160" y="52435"/>
                    <a:pt x="107094" y="52527"/>
                  </a:cubicBezTo>
                  <a:cubicBezTo>
                    <a:pt x="107055" y="52481"/>
                    <a:pt x="106999" y="52458"/>
                    <a:pt x="106940" y="52458"/>
                  </a:cubicBezTo>
                  <a:cubicBezTo>
                    <a:pt x="106894" y="52458"/>
                    <a:pt x="106846" y="52473"/>
                    <a:pt x="106805" y="52503"/>
                  </a:cubicBezTo>
                  <a:cubicBezTo>
                    <a:pt x="106691" y="51417"/>
                    <a:pt x="106422" y="50697"/>
                    <a:pt x="106274" y="50697"/>
                  </a:cubicBezTo>
                  <a:cubicBezTo>
                    <a:pt x="106151" y="50697"/>
                    <a:pt x="106110" y="51190"/>
                    <a:pt x="106309" y="52376"/>
                  </a:cubicBezTo>
                  <a:cubicBezTo>
                    <a:pt x="106367" y="52769"/>
                    <a:pt x="106620" y="54039"/>
                    <a:pt x="107232" y="54350"/>
                  </a:cubicBezTo>
                  <a:cubicBezTo>
                    <a:pt x="108340" y="55678"/>
                    <a:pt x="107521" y="58552"/>
                    <a:pt x="107059" y="60168"/>
                  </a:cubicBezTo>
                  <a:cubicBezTo>
                    <a:pt x="107001" y="60225"/>
                    <a:pt x="106978" y="60318"/>
                    <a:pt x="107024" y="60387"/>
                  </a:cubicBezTo>
                  <a:cubicBezTo>
                    <a:pt x="106955" y="60837"/>
                    <a:pt x="106782" y="61241"/>
                    <a:pt x="106724" y="61680"/>
                  </a:cubicBezTo>
                  <a:cubicBezTo>
                    <a:pt x="106609" y="62638"/>
                    <a:pt x="106505" y="63665"/>
                    <a:pt x="106493" y="64658"/>
                  </a:cubicBezTo>
                  <a:cubicBezTo>
                    <a:pt x="106332" y="65824"/>
                    <a:pt x="105755" y="67036"/>
                    <a:pt x="105501" y="68178"/>
                  </a:cubicBezTo>
                  <a:cubicBezTo>
                    <a:pt x="104958" y="71122"/>
                    <a:pt x="105189" y="74365"/>
                    <a:pt x="104070" y="77239"/>
                  </a:cubicBezTo>
                  <a:cubicBezTo>
                    <a:pt x="103342" y="79248"/>
                    <a:pt x="104947" y="78278"/>
                    <a:pt x="104081" y="80298"/>
                  </a:cubicBezTo>
                  <a:cubicBezTo>
                    <a:pt x="104062" y="80290"/>
                    <a:pt x="104041" y="80286"/>
                    <a:pt x="104020" y="80286"/>
                  </a:cubicBezTo>
                  <a:cubicBezTo>
                    <a:pt x="103954" y="80286"/>
                    <a:pt x="103885" y="80323"/>
                    <a:pt x="103850" y="80367"/>
                  </a:cubicBezTo>
                  <a:cubicBezTo>
                    <a:pt x="103792" y="80379"/>
                    <a:pt x="103735" y="80367"/>
                    <a:pt x="103689" y="80402"/>
                  </a:cubicBezTo>
                  <a:cubicBezTo>
                    <a:pt x="103677" y="80356"/>
                    <a:pt x="103654" y="80321"/>
                    <a:pt x="103619" y="80298"/>
                  </a:cubicBezTo>
                  <a:cubicBezTo>
                    <a:pt x="103619" y="80136"/>
                    <a:pt x="103568" y="80079"/>
                    <a:pt x="103495" y="80079"/>
                  </a:cubicBezTo>
                  <a:cubicBezTo>
                    <a:pt x="103365" y="80079"/>
                    <a:pt x="103165" y="80260"/>
                    <a:pt x="103054" y="80356"/>
                  </a:cubicBezTo>
                  <a:cubicBezTo>
                    <a:pt x="103004" y="80336"/>
                    <a:pt x="102953" y="80326"/>
                    <a:pt x="102904" y="80326"/>
                  </a:cubicBezTo>
                  <a:cubicBezTo>
                    <a:pt x="102781" y="80326"/>
                    <a:pt x="102666" y="80384"/>
                    <a:pt x="102592" y="80483"/>
                  </a:cubicBezTo>
                  <a:cubicBezTo>
                    <a:pt x="102557" y="80494"/>
                    <a:pt x="102511" y="80494"/>
                    <a:pt x="102454" y="80517"/>
                  </a:cubicBezTo>
                  <a:cubicBezTo>
                    <a:pt x="102151" y="80462"/>
                    <a:pt x="101745" y="80384"/>
                    <a:pt x="101353" y="80384"/>
                  </a:cubicBezTo>
                  <a:cubicBezTo>
                    <a:pt x="100922" y="80384"/>
                    <a:pt x="100508" y="80479"/>
                    <a:pt x="100272" y="80806"/>
                  </a:cubicBezTo>
                  <a:cubicBezTo>
                    <a:pt x="100231" y="80770"/>
                    <a:pt x="100178" y="80753"/>
                    <a:pt x="100124" y="80753"/>
                  </a:cubicBezTo>
                  <a:cubicBezTo>
                    <a:pt x="100039" y="80753"/>
                    <a:pt x="99952" y="80793"/>
                    <a:pt x="99903" y="80864"/>
                  </a:cubicBezTo>
                  <a:cubicBezTo>
                    <a:pt x="99860" y="80838"/>
                    <a:pt x="99815" y="80827"/>
                    <a:pt x="99771" y="80827"/>
                  </a:cubicBezTo>
                  <a:cubicBezTo>
                    <a:pt x="99636" y="80827"/>
                    <a:pt x="99513" y="80937"/>
                    <a:pt x="99522" y="81094"/>
                  </a:cubicBezTo>
                  <a:cubicBezTo>
                    <a:pt x="99510" y="81094"/>
                    <a:pt x="99499" y="81106"/>
                    <a:pt x="99499" y="81106"/>
                  </a:cubicBezTo>
                  <a:cubicBezTo>
                    <a:pt x="99452" y="81033"/>
                    <a:pt x="99368" y="80994"/>
                    <a:pt x="99284" y="80994"/>
                  </a:cubicBezTo>
                  <a:cubicBezTo>
                    <a:pt x="99223" y="80994"/>
                    <a:pt x="99162" y="81016"/>
                    <a:pt x="99118" y="81060"/>
                  </a:cubicBezTo>
                  <a:cubicBezTo>
                    <a:pt x="99118" y="80933"/>
                    <a:pt x="99002" y="80829"/>
                    <a:pt x="98864" y="80829"/>
                  </a:cubicBezTo>
                  <a:cubicBezTo>
                    <a:pt x="98872" y="80691"/>
                    <a:pt x="98731" y="80581"/>
                    <a:pt x="98594" y="80581"/>
                  </a:cubicBezTo>
                  <a:cubicBezTo>
                    <a:pt x="98537" y="80581"/>
                    <a:pt x="98481" y="80600"/>
                    <a:pt x="98437" y="80644"/>
                  </a:cubicBezTo>
                  <a:cubicBezTo>
                    <a:pt x="98408" y="80606"/>
                    <a:pt x="98340" y="80584"/>
                    <a:pt x="98284" y="80584"/>
                  </a:cubicBezTo>
                  <a:cubicBezTo>
                    <a:pt x="98273" y="80584"/>
                    <a:pt x="98262" y="80585"/>
                    <a:pt x="98252" y="80587"/>
                  </a:cubicBezTo>
                  <a:cubicBezTo>
                    <a:pt x="98240" y="80540"/>
                    <a:pt x="98206" y="80494"/>
                    <a:pt x="98171" y="80471"/>
                  </a:cubicBezTo>
                  <a:cubicBezTo>
                    <a:pt x="98171" y="80425"/>
                    <a:pt x="98171" y="80206"/>
                    <a:pt x="98137" y="80171"/>
                  </a:cubicBezTo>
                  <a:cubicBezTo>
                    <a:pt x="98183" y="79963"/>
                    <a:pt x="98344" y="79709"/>
                    <a:pt x="98183" y="79502"/>
                  </a:cubicBezTo>
                  <a:cubicBezTo>
                    <a:pt x="98229" y="79421"/>
                    <a:pt x="98252" y="79317"/>
                    <a:pt x="98298" y="79201"/>
                  </a:cubicBezTo>
                  <a:cubicBezTo>
                    <a:pt x="98414" y="78509"/>
                    <a:pt x="98979" y="77747"/>
                    <a:pt x="98806" y="77055"/>
                  </a:cubicBezTo>
                  <a:cubicBezTo>
                    <a:pt x="98945" y="76489"/>
                    <a:pt x="99164" y="75958"/>
                    <a:pt x="99337" y="75404"/>
                  </a:cubicBezTo>
                  <a:cubicBezTo>
                    <a:pt x="99406" y="75346"/>
                    <a:pt x="99476" y="75242"/>
                    <a:pt x="99568" y="75173"/>
                  </a:cubicBezTo>
                  <a:cubicBezTo>
                    <a:pt x="100387" y="74169"/>
                    <a:pt x="100307" y="72680"/>
                    <a:pt x="100514" y="71422"/>
                  </a:cubicBezTo>
                  <a:cubicBezTo>
                    <a:pt x="100653" y="70129"/>
                    <a:pt x="101403" y="68778"/>
                    <a:pt x="101299" y="67486"/>
                  </a:cubicBezTo>
                  <a:cubicBezTo>
                    <a:pt x="101288" y="66331"/>
                    <a:pt x="101438" y="65119"/>
                    <a:pt x="101484" y="64034"/>
                  </a:cubicBezTo>
                  <a:cubicBezTo>
                    <a:pt x="101369" y="63146"/>
                    <a:pt x="101599" y="62372"/>
                    <a:pt x="101438" y="61530"/>
                  </a:cubicBezTo>
                  <a:cubicBezTo>
                    <a:pt x="100514" y="57905"/>
                    <a:pt x="100203" y="53600"/>
                    <a:pt x="97259" y="51038"/>
                  </a:cubicBezTo>
                  <a:cubicBezTo>
                    <a:pt x="97213" y="50968"/>
                    <a:pt x="96878" y="50922"/>
                    <a:pt x="96809" y="50887"/>
                  </a:cubicBezTo>
                  <a:cubicBezTo>
                    <a:pt x="96509" y="49953"/>
                    <a:pt x="95920" y="50449"/>
                    <a:pt x="95574" y="49779"/>
                  </a:cubicBezTo>
                  <a:cubicBezTo>
                    <a:pt x="95424" y="49641"/>
                    <a:pt x="95539" y="49352"/>
                    <a:pt x="95343" y="49237"/>
                  </a:cubicBezTo>
                  <a:cubicBezTo>
                    <a:pt x="95343" y="49214"/>
                    <a:pt x="95320" y="49202"/>
                    <a:pt x="95320" y="49179"/>
                  </a:cubicBezTo>
                  <a:cubicBezTo>
                    <a:pt x="95747" y="49098"/>
                    <a:pt x="95724" y="47390"/>
                    <a:pt x="95343" y="47228"/>
                  </a:cubicBezTo>
                  <a:cubicBezTo>
                    <a:pt x="95355" y="46836"/>
                    <a:pt x="95413" y="46305"/>
                    <a:pt x="95239" y="45959"/>
                  </a:cubicBezTo>
                  <a:cubicBezTo>
                    <a:pt x="95189" y="45929"/>
                    <a:pt x="95147" y="45916"/>
                    <a:pt x="95111" y="45916"/>
                  </a:cubicBezTo>
                  <a:cubicBezTo>
                    <a:pt x="94941" y="45916"/>
                    <a:pt x="94920" y="46212"/>
                    <a:pt x="94939" y="46374"/>
                  </a:cubicBezTo>
                  <a:cubicBezTo>
                    <a:pt x="94939" y="46547"/>
                    <a:pt x="94789" y="46767"/>
                    <a:pt x="94916" y="46905"/>
                  </a:cubicBezTo>
                  <a:cubicBezTo>
                    <a:pt x="94882" y="47505"/>
                    <a:pt x="94662" y="47402"/>
                    <a:pt x="95147" y="47806"/>
                  </a:cubicBezTo>
                  <a:cubicBezTo>
                    <a:pt x="95170" y="47979"/>
                    <a:pt x="94951" y="48048"/>
                    <a:pt x="95078" y="48233"/>
                  </a:cubicBezTo>
                  <a:cubicBezTo>
                    <a:pt x="95205" y="48452"/>
                    <a:pt x="94951" y="48856"/>
                    <a:pt x="95078" y="49075"/>
                  </a:cubicBezTo>
                  <a:cubicBezTo>
                    <a:pt x="94651" y="48925"/>
                    <a:pt x="94189" y="48983"/>
                    <a:pt x="93739" y="48948"/>
                  </a:cubicBezTo>
                  <a:cubicBezTo>
                    <a:pt x="93695" y="48739"/>
                    <a:pt x="93528" y="48651"/>
                    <a:pt x="93380" y="48651"/>
                  </a:cubicBezTo>
                  <a:cubicBezTo>
                    <a:pt x="93177" y="48651"/>
                    <a:pt x="93009" y="48817"/>
                    <a:pt x="93242" y="49064"/>
                  </a:cubicBezTo>
                  <a:cubicBezTo>
                    <a:pt x="92054" y="49075"/>
                    <a:pt x="91142" y="49883"/>
                    <a:pt x="90449" y="50807"/>
                  </a:cubicBezTo>
                  <a:cubicBezTo>
                    <a:pt x="89682" y="51055"/>
                    <a:pt x="89113" y="51546"/>
                    <a:pt x="88300" y="51546"/>
                  </a:cubicBezTo>
                  <a:cubicBezTo>
                    <a:pt x="88282" y="51546"/>
                    <a:pt x="88263" y="51546"/>
                    <a:pt x="88245" y="51545"/>
                  </a:cubicBezTo>
                  <a:cubicBezTo>
                    <a:pt x="87968" y="51615"/>
                    <a:pt x="87552" y="52157"/>
                    <a:pt x="87552" y="52180"/>
                  </a:cubicBezTo>
                  <a:cubicBezTo>
                    <a:pt x="87344" y="52423"/>
                    <a:pt x="86836" y="52376"/>
                    <a:pt x="86663" y="52619"/>
                  </a:cubicBezTo>
                  <a:cubicBezTo>
                    <a:pt x="86317" y="53023"/>
                    <a:pt x="85786" y="53231"/>
                    <a:pt x="85417" y="53623"/>
                  </a:cubicBezTo>
                  <a:cubicBezTo>
                    <a:pt x="85412" y="53623"/>
                    <a:pt x="85407" y="53623"/>
                    <a:pt x="85403" y="53623"/>
                  </a:cubicBezTo>
                  <a:cubicBezTo>
                    <a:pt x="85224" y="53623"/>
                    <a:pt x="84992" y="53487"/>
                    <a:pt x="84774" y="53487"/>
                  </a:cubicBezTo>
                  <a:cubicBezTo>
                    <a:pt x="84653" y="53487"/>
                    <a:pt x="84536" y="53528"/>
                    <a:pt x="84435" y="53658"/>
                  </a:cubicBezTo>
                  <a:cubicBezTo>
                    <a:pt x="81773" y="54747"/>
                    <a:pt x="84050" y="54987"/>
                    <a:pt x="80829" y="54987"/>
                  </a:cubicBezTo>
                  <a:cubicBezTo>
                    <a:pt x="80671" y="54987"/>
                    <a:pt x="80500" y="54986"/>
                    <a:pt x="80315" y="54985"/>
                  </a:cubicBezTo>
                  <a:cubicBezTo>
                    <a:pt x="80222" y="54974"/>
                    <a:pt x="80118" y="54974"/>
                    <a:pt x="80015" y="54974"/>
                  </a:cubicBezTo>
                  <a:cubicBezTo>
                    <a:pt x="79998" y="54876"/>
                    <a:pt x="79897" y="54802"/>
                    <a:pt x="79798" y="54802"/>
                  </a:cubicBezTo>
                  <a:cubicBezTo>
                    <a:pt x="79756" y="54802"/>
                    <a:pt x="79714" y="54816"/>
                    <a:pt x="79680" y="54847"/>
                  </a:cubicBezTo>
                  <a:cubicBezTo>
                    <a:pt x="79579" y="54919"/>
                    <a:pt x="79425" y="54943"/>
                    <a:pt x="79256" y="54943"/>
                  </a:cubicBezTo>
                  <a:cubicBezTo>
                    <a:pt x="79020" y="54943"/>
                    <a:pt x="78755" y="54897"/>
                    <a:pt x="78560" y="54870"/>
                  </a:cubicBezTo>
                  <a:cubicBezTo>
                    <a:pt x="78452" y="54858"/>
                    <a:pt x="78344" y="54853"/>
                    <a:pt x="78237" y="54853"/>
                  </a:cubicBezTo>
                  <a:cubicBezTo>
                    <a:pt x="77731" y="54853"/>
                    <a:pt x="77242" y="54966"/>
                    <a:pt x="76736" y="54985"/>
                  </a:cubicBezTo>
                  <a:cubicBezTo>
                    <a:pt x="75628" y="55008"/>
                    <a:pt x="74416" y="54962"/>
                    <a:pt x="73320" y="55089"/>
                  </a:cubicBezTo>
                  <a:cubicBezTo>
                    <a:pt x="73243" y="55113"/>
                    <a:pt x="73179" y="55133"/>
                    <a:pt x="73108" y="55133"/>
                  </a:cubicBezTo>
                  <a:cubicBezTo>
                    <a:pt x="73008" y="55133"/>
                    <a:pt x="72891" y="55094"/>
                    <a:pt x="72697" y="54974"/>
                  </a:cubicBezTo>
                  <a:cubicBezTo>
                    <a:pt x="72635" y="54933"/>
                    <a:pt x="72547" y="54919"/>
                    <a:pt x="72448" y="54919"/>
                  </a:cubicBezTo>
                  <a:cubicBezTo>
                    <a:pt x="72231" y="54919"/>
                    <a:pt x="71955" y="54988"/>
                    <a:pt x="71750" y="55020"/>
                  </a:cubicBezTo>
                  <a:cubicBezTo>
                    <a:pt x="71577" y="54916"/>
                    <a:pt x="71346" y="54916"/>
                    <a:pt x="71161" y="54835"/>
                  </a:cubicBezTo>
                  <a:cubicBezTo>
                    <a:pt x="71116" y="54796"/>
                    <a:pt x="71070" y="54781"/>
                    <a:pt x="71025" y="54781"/>
                  </a:cubicBezTo>
                  <a:cubicBezTo>
                    <a:pt x="70912" y="54781"/>
                    <a:pt x="70806" y="54878"/>
                    <a:pt x="70723" y="54927"/>
                  </a:cubicBezTo>
                  <a:cubicBezTo>
                    <a:pt x="70691" y="54931"/>
                    <a:pt x="70659" y="54933"/>
                    <a:pt x="70628" y="54933"/>
                  </a:cubicBezTo>
                  <a:cubicBezTo>
                    <a:pt x="70201" y="54933"/>
                    <a:pt x="69917" y="54601"/>
                    <a:pt x="69503" y="54601"/>
                  </a:cubicBezTo>
                  <a:cubicBezTo>
                    <a:pt x="69479" y="54601"/>
                    <a:pt x="69455" y="54602"/>
                    <a:pt x="69430" y="54604"/>
                  </a:cubicBezTo>
                  <a:cubicBezTo>
                    <a:pt x="69465" y="54558"/>
                    <a:pt x="69511" y="54500"/>
                    <a:pt x="69557" y="54443"/>
                  </a:cubicBezTo>
                  <a:cubicBezTo>
                    <a:pt x="69604" y="54532"/>
                    <a:pt x="69680" y="54568"/>
                    <a:pt x="69760" y="54568"/>
                  </a:cubicBezTo>
                  <a:cubicBezTo>
                    <a:pt x="69877" y="54568"/>
                    <a:pt x="70003" y="54492"/>
                    <a:pt x="70065" y="54396"/>
                  </a:cubicBezTo>
                  <a:cubicBezTo>
                    <a:pt x="70137" y="54496"/>
                    <a:pt x="70248" y="54536"/>
                    <a:pt x="70355" y="54536"/>
                  </a:cubicBezTo>
                  <a:cubicBezTo>
                    <a:pt x="70608" y="54536"/>
                    <a:pt x="70841" y="54311"/>
                    <a:pt x="70492" y="54108"/>
                  </a:cubicBezTo>
                  <a:cubicBezTo>
                    <a:pt x="70357" y="54021"/>
                    <a:pt x="70246" y="53870"/>
                    <a:pt x="70065" y="53870"/>
                  </a:cubicBezTo>
                  <a:cubicBezTo>
                    <a:pt x="70029" y="53870"/>
                    <a:pt x="69991" y="53875"/>
                    <a:pt x="69949" y="53889"/>
                  </a:cubicBezTo>
                  <a:cubicBezTo>
                    <a:pt x="69912" y="53734"/>
                    <a:pt x="69821" y="53674"/>
                    <a:pt x="69717" y="53674"/>
                  </a:cubicBezTo>
                  <a:cubicBezTo>
                    <a:pt x="69564" y="53674"/>
                    <a:pt x="69381" y="53802"/>
                    <a:pt x="69291" y="53946"/>
                  </a:cubicBezTo>
                  <a:cubicBezTo>
                    <a:pt x="69258" y="53933"/>
                    <a:pt x="69216" y="53927"/>
                    <a:pt x="69176" y="53927"/>
                  </a:cubicBezTo>
                  <a:cubicBezTo>
                    <a:pt x="69147" y="53927"/>
                    <a:pt x="69119" y="53930"/>
                    <a:pt x="69095" y="53935"/>
                  </a:cubicBezTo>
                  <a:cubicBezTo>
                    <a:pt x="69052" y="53892"/>
                    <a:pt x="68984" y="53868"/>
                    <a:pt x="68924" y="53868"/>
                  </a:cubicBezTo>
                  <a:cubicBezTo>
                    <a:pt x="68902" y="53868"/>
                    <a:pt x="68882" y="53871"/>
                    <a:pt x="68864" y="53877"/>
                  </a:cubicBezTo>
                  <a:cubicBezTo>
                    <a:pt x="68795" y="53658"/>
                    <a:pt x="68761" y="53358"/>
                    <a:pt x="68530" y="53254"/>
                  </a:cubicBezTo>
                  <a:cubicBezTo>
                    <a:pt x="68541" y="53184"/>
                    <a:pt x="68541" y="53104"/>
                    <a:pt x="68507" y="53023"/>
                  </a:cubicBezTo>
                  <a:cubicBezTo>
                    <a:pt x="68564" y="52850"/>
                    <a:pt x="68564" y="52653"/>
                    <a:pt x="68530" y="52503"/>
                  </a:cubicBezTo>
                  <a:cubicBezTo>
                    <a:pt x="68564" y="52492"/>
                    <a:pt x="68587" y="52469"/>
                    <a:pt x="68622" y="52423"/>
                  </a:cubicBezTo>
                  <a:cubicBezTo>
                    <a:pt x="68661" y="52527"/>
                    <a:pt x="68752" y="52576"/>
                    <a:pt x="68849" y="52576"/>
                  </a:cubicBezTo>
                  <a:cubicBezTo>
                    <a:pt x="68923" y="52576"/>
                    <a:pt x="69000" y="52547"/>
                    <a:pt x="69061" y="52492"/>
                  </a:cubicBezTo>
                  <a:cubicBezTo>
                    <a:pt x="69140" y="52551"/>
                    <a:pt x="69213" y="52577"/>
                    <a:pt x="69280" y="52577"/>
                  </a:cubicBezTo>
                  <a:cubicBezTo>
                    <a:pt x="69642" y="52577"/>
                    <a:pt x="69855" y="51839"/>
                    <a:pt x="70215" y="51742"/>
                  </a:cubicBezTo>
                  <a:lnTo>
                    <a:pt x="70215" y="51742"/>
                  </a:lnTo>
                  <a:cubicBezTo>
                    <a:pt x="70062" y="51884"/>
                    <a:pt x="69901" y="52322"/>
                    <a:pt x="70164" y="52322"/>
                  </a:cubicBezTo>
                  <a:cubicBezTo>
                    <a:pt x="70200" y="52322"/>
                    <a:pt x="70243" y="52314"/>
                    <a:pt x="70296" y="52296"/>
                  </a:cubicBezTo>
                  <a:lnTo>
                    <a:pt x="70296" y="52296"/>
                  </a:lnTo>
                  <a:cubicBezTo>
                    <a:pt x="70279" y="52435"/>
                    <a:pt x="70408" y="52534"/>
                    <a:pt x="70534" y="52534"/>
                  </a:cubicBezTo>
                  <a:cubicBezTo>
                    <a:pt x="70586" y="52534"/>
                    <a:pt x="70636" y="52517"/>
                    <a:pt x="70677" y="52480"/>
                  </a:cubicBezTo>
                  <a:cubicBezTo>
                    <a:pt x="70850" y="52215"/>
                    <a:pt x="70700" y="51811"/>
                    <a:pt x="70896" y="51603"/>
                  </a:cubicBezTo>
                  <a:cubicBezTo>
                    <a:pt x="71355" y="51353"/>
                    <a:pt x="71410" y="50861"/>
                    <a:pt x="71143" y="50861"/>
                  </a:cubicBezTo>
                  <a:cubicBezTo>
                    <a:pt x="71041" y="50861"/>
                    <a:pt x="70891" y="50933"/>
                    <a:pt x="70700" y="51118"/>
                  </a:cubicBezTo>
                  <a:cubicBezTo>
                    <a:pt x="70624" y="51008"/>
                    <a:pt x="70536" y="50964"/>
                    <a:pt x="70441" y="50964"/>
                  </a:cubicBezTo>
                  <a:cubicBezTo>
                    <a:pt x="70127" y="50964"/>
                    <a:pt x="69741" y="51438"/>
                    <a:pt x="69511" y="51580"/>
                  </a:cubicBezTo>
                  <a:cubicBezTo>
                    <a:pt x="69469" y="51554"/>
                    <a:pt x="69424" y="51542"/>
                    <a:pt x="69378" y="51542"/>
                  </a:cubicBezTo>
                  <a:cubicBezTo>
                    <a:pt x="69284" y="51542"/>
                    <a:pt x="69188" y="51591"/>
                    <a:pt x="69118" y="51661"/>
                  </a:cubicBezTo>
                  <a:cubicBezTo>
                    <a:pt x="69138" y="51495"/>
                    <a:pt x="68998" y="51398"/>
                    <a:pt x="68862" y="51398"/>
                  </a:cubicBezTo>
                  <a:cubicBezTo>
                    <a:pt x="68761" y="51398"/>
                    <a:pt x="68663" y="51451"/>
                    <a:pt x="68634" y="51568"/>
                  </a:cubicBezTo>
                  <a:cubicBezTo>
                    <a:pt x="68622" y="51557"/>
                    <a:pt x="68599" y="51545"/>
                    <a:pt x="68576" y="51522"/>
                  </a:cubicBezTo>
                  <a:cubicBezTo>
                    <a:pt x="68645" y="51280"/>
                    <a:pt x="68657" y="51268"/>
                    <a:pt x="68634" y="51141"/>
                  </a:cubicBezTo>
                  <a:cubicBezTo>
                    <a:pt x="68714" y="50934"/>
                    <a:pt x="68853" y="50703"/>
                    <a:pt x="68968" y="50518"/>
                  </a:cubicBezTo>
                  <a:cubicBezTo>
                    <a:pt x="69039" y="50562"/>
                    <a:pt x="69100" y="50581"/>
                    <a:pt x="69150" y="50581"/>
                  </a:cubicBezTo>
                  <a:cubicBezTo>
                    <a:pt x="69504" y="50581"/>
                    <a:pt x="69382" y="49648"/>
                    <a:pt x="69046" y="49648"/>
                  </a:cubicBezTo>
                  <a:cubicBezTo>
                    <a:pt x="68922" y="49648"/>
                    <a:pt x="68768" y="49776"/>
                    <a:pt x="68599" y="50126"/>
                  </a:cubicBezTo>
                  <a:cubicBezTo>
                    <a:pt x="68541" y="50126"/>
                    <a:pt x="68483" y="50160"/>
                    <a:pt x="68449" y="50218"/>
                  </a:cubicBezTo>
                  <a:cubicBezTo>
                    <a:pt x="68437" y="50217"/>
                    <a:pt x="68426" y="50217"/>
                    <a:pt x="68415" y="50217"/>
                  </a:cubicBezTo>
                  <a:cubicBezTo>
                    <a:pt x="68043" y="50217"/>
                    <a:pt x="68007" y="50780"/>
                    <a:pt x="67883" y="51038"/>
                  </a:cubicBezTo>
                  <a:cubicBezTo>
                    <a:pt x="67839" y="50997"/>
                    <a:pt x="67780" y="50978"/>
                    <a:pt x="67721" y="50978"/>
                  </a:cubicBezTo>
                  <a:cubicBezTo>
                    <a:pt x="67628" y="50978"/>
                    <a:pt x="67533" y="51026"/>
                    <a:pt x="67491" y="51118"/>
                  </a:cubicBezTo>
                  <a:cubicBezTo>
                    <a:pt x="67434" y="51064"/>
                    <a:pt x="67375" y="51042"/>
                    <a:pt x="67316" y="51042"/>
                  </a:cubicBezTo>
                  <a:cubicBezTo>
                    <a:pt x="67150" y="51042"/>
                    <a:pt x="66984" y="51218"/>
                    <a:pt x="66856" y="51338"/>
                  </a:cubicBezTo>
                  <a:cubicBezTo>
                    <a:pt x="66844" y="51326"/>
                    <a:pt x="66833" y="51326"/>
                    <a:pt x="66810" y="51326"/>
                  </a:cubicBezTo>
                  <a:cubicBezTo>
                    <a:pt x="66810" y="50507"/>
                    <a:pt x="67041" y="50276"/>
                    <a:pt x="66083" y="50137"/>
                  </a:cubicBezTo>
                  <a:cubicBezTo>
                    <a:pt x="66036" y="50103"/>
                    <a:pt x="65967" y="50068"/>
                    <a:pt x="65909" y="50056"/>
                  </a:cubicBezTo>
                  <a:cubicBezTo>
                    <a:pt x="65784" y="49855"/>
                    <a:pt x="65621" y="49703"/>
                    <a:pt x="65451" y="49703"/>
                  </a:cubicBezTo>
                  <a:cubicBezTo>
                    <a:pt x="65339" y="49703"/>
                    <a:pt x="65223" y="49769"/>
                    <a:pt x="65113" y="49929"/>
                  </a:cubicBezTo>
                  <a:cubicBezTo>
                    <a:pt x="65047" y="49741"/>
                    <a:pt x="64923" y="49599"/>
                    <a:pt x="64766" y="49599"/>
                  </a:cubicBezTo>
                  <a:cubicBezTo>
                    <a:pt x="64702" y="49599"/>
                    <a:pt x="64632" y="49622"/>
                    <a:pt x="64559" y="49675"/>
                  </a:cubicBezTo>
                  <a:cubicBezTo>
                    <a:pt x="64467" y="49525"/>
                    <a:pt x="64351" y="49364"/>
                    <a:pt x="64178" y="49271"/>
                  </a:cubicBezTo>
                  <a:cubicBezTo>
                    <a:pt x="64086" y="49260"/>
                    <a:pt x="64155" y="48637"/>
                    <a:pt x="64097" y="48510"/>
                  </a:cubicBezTo>
                  <a:cubicBezTo>
                    <a:pt x="64016" y="48210"/>
                    <a:pt x="63578" y="48025"/>
                    <a:pt x="63659" y="47713"/>
                  </a:cubicBezTo>
                  <a:cubicBezTo>
                    <a:pt x="63693" y="47529"/>
                    <a:pt x="63601" y="47286"/>
                    <a:pt x="63543" y="47182"/>
                  </a:cubicBezTo>
                  <a:cubicBezTo>
                    <a:pt x="63151" y="46559"/>
                    <a:pt x="62654" y="47240"/>
                    <a:pt x="62735" y="46178"/>
                  </a:cubicBezTo>
                  <a:cubicBezTo>
                    <a:pt x="62735" y="46074"/>
                    <a:pt x="62678" y="45982"/>
                    <a:pt x="62574" y="45947"/>
                  </a:cubicBezTo>
                  <a:cubicBezTo>
                    <a:pt x="60519" y="45324"/>
                    <a:pt x="62597" y="44851"/>
                    <a:pt x="60785" y="43442"/>
                  </a:cubicBezTo>
                  <a:cubicBezTo>
                    <a:pt x="60735" y="43434"/>
                    <a:pt x="60693" y="43430"/>
                    <a:pt x="60657" y="43430"/>
                  </a:cubicBezTo>
                  <a:cubicBezTo>
                    <a:pt x="60068" y="43430"/>
                    <a:pt x="61363" y="44550"/>
                    <a:pt x="61200" y="44920"/>
                  </a:cubicBezTo>
                  <a:cubicBezTo>
                    <a:pt x="60634" y="45497"/>
                    <a:pt x="61662" y="46190"/>
                    <a:pt x="62216" y="46317"/>
                  </a:cubicBezTo>
                  <a:cubicBezTo>
                    <a:pt x="62285" y="47044"/>
                    <a:pt x="63047" y="47171"/>
                    <a:pt x="63162" y="47863"/>
                  </a:cubicBezTo>
                  <a:cubicBezTo>
                    <a:pt x="63197" y="48117"/>
                    <a:pt x="63335" y="48279"/>
                    <a:pt x="63462" y="48429"/>
                  </a:cubicBezTo>
                  <a:cubicBezTo>
                    <a:pt x="63913" y="48983"/>
                    <a:pt x="63451" y="49468"/>
                    <a:pt x="64213" y="50056"/>
                  </a:cubicBezTo>
                  <a:cubicBezTo>
                    <a:pt x="64190" y="50160"/>
                    <a:pt x="64259" y="50276"/>
                    <a:pt x="64363" y="50287"/>
                  </a:cubicBezTo>
                  <a:cubicBezTo>
                    <a:pt x="64524" y="50599"/>
                    <a:pt x="64986" y="50634"/>
                    <a:pt x="65286" y="50991"/>
                  </a:cubicBezTo>
                  <a:cubicBezTo>
                    <a:pt x="65228" y="51291"/>
                    <a:pt x="65171" y="51626"/>
                    <a:pt x="65413" y="51903"/>
                  </a:cubicBezTo>
                  <a:cubicBezTo>
                    <a:pt x="65374" y="52053"/>
                    <a:pt x="65474" y="52181"/>
                    <a:pt x="65590" y="52181"/>
                  </a:cubicBezTo>
                  <a:cubicBezTo>
                    <a:pt x="65644" y="52181"/>
                    <a:pt x="65700" y="52154"/>
                    <a:pt x="65748" y="52088"/>
                  </a:cubicBezTo>
                  <a:lnTo>
                    <a:pt x="65748" y="52088"/>
                  </a:lnTo>
                  <a:cubicBezTo>
                    <a:pt x="65702" y="52273"/>
                    <a:pt x="65656" y="52469"/>
                    <a:pt x="65632" y="52619"/>
                  </a:cubicBezTo>
                  <a:cubicBezTo>
                    <a:pt x="65596" y="52585"/>
                    <a:pt x="65553" y="52570"/>
                    <a:pt x="65512" y="52570"/>
                  </a:cubicBezTo>
                  <a:cubicBezTo>
                    <a:pt x="65384" y="52570"/>
                    <a:pt x="65266" y="52708"/>
                    <a:pt x="65344" y="52838"/>
                  </a:cubicBezTo>
                  <a:cubicBezTo>
                    <a:pt x="65586" y="53600"/>
                    <a:pt x="65482" y="54558"/>
                    <a:pt x="65771" y="55331"/>
                  </a:cubicBezTo>
                  <a:cubicBezTo>
                    <a:pt x="65386" y="55752"/>
                    <a:pt x="65106" y="56906"/>
                    <a:pt x="65476" y="56906"/>
                  </a:cubicBezTo>
                  <a:cubicBezTo>
                    <a:pt x="65584" y="56906"/>
                    <a:pt x="65747" y="56808"/>
                    <a:pt x="65979" y="56566"/>
                  </a:cubicBezTo>
                  <a:lnTo>
                    <a:pt x="65979" y="56566"/>
                  </a:lnTo>
                  <a:cubicBezTo>
                    <a:pt x="65944" y="56820"/>
                    <a:pt x="65933" y="57120"/>
                    <a:pt x="66002" y="57374"/>
                  </a:cubicBezTo>
                  <a:cubicBezTo>
                    <a:pt x="65949" y="57448"/>
                    <a:pt x="65897" y="57550"/>
                    <a:pt x="65905" y="57645"/>
                  </a:cubicBezTo>
                  <a:lnTo>
                    <a:pt x="65905" y="57645"/>
                  </a:lnTo>
                  <a:cubicBezTo>
                    <a:pt x="65870" y="57447"/>
                    <a:pt x="65724" y="57177"/>
                    <a:pt x="65563" y="57177"/>
                  </a:cubicBezTo>
                  <a:cubicBezTo>
                    <a:pt x="65498" y="57177"/>
                    <a:pt x="65431" y="57220"/>
                    <a:pt x="65367" y="57328"/>
                  </a:cubicBezTo>
                  <a:cubicBezTo>
                    <a:pt x="65329" y="57307"/>
                    <a:pt x="65293" y="57298"/>
                    <a:pt x="65262" y="57298"/>
                  </a:cubicBezTo>
                  <a:cubicBezTo>
                    <a:pt x="65105" y="57298"/>
                    <a:pt x="65044" y="57530"/>
                    <a:pt x="65159" y="57675"/>
                  </a:cubicBezTo>
                  <a:cubicBezTo>
                    <a:pt x="65044" y="57813"/>
                    <a:pt x="65125" y="58032"/>
                    <a:pt x="65159" y="58182"/>
                  </a:cubicBezTo>
                  <a:cubicBezTo>
                    <a:pt x="65116" y="58134"/>
                    <a:pt x="65053" y="58110"/>
                    <a:pt x="64990" y="58110"/>
                  </a:cubicBezTo>
                  <a:cubicBezTo>
                    <a:pt x="64903" y="58110"/>
                    <a:pt x="64817" y="58157"/>
                    <a:pt x="64790" y="58252"/>
                  </a:cubicBezTo>
                  <a:cubicBezTo>
                    <a:pt x="64778" y="58263"/>
                    <a:pt x="64767" y="58275"/>
                    <a:pt x="64755" y="58309"/>
                  </a:cubicBezTo>
                  <a:lnTo>
                    <a:pt x="64721" y="58309"/>
                  </a:lnTo>
                  <a:lnTo>
                    <a:pt x="64709" y="58298"/>
                  </a:lnTo>
                  <a:cubicBezTo>
                    <a:pt x="64681" y="58121"/>
                    <a:pt x="64586" y="57854"/>
                    <a:pt x="64411" y="57854"/>
                  </a:cubicBezTo>
                  <a:cubicBezTo>
                    <a:pt x="64369" y="57854"/>
                    <a:pt x="64322" y="57870"/>
                    <a:pt x="64270" y="57905"/>
                  </a:cubicBezTo>
                  <a:cubicBezTo>
                    <a:pt x="64231" y="57886"/>
                    <a:pt x="64196" y="57878"/>
                    <a:pt x="64165" y="57878"/>
                  </a:cubicBezTo>
                  <a:cubicBezTo>
                    <a:pt x="63990" y="57878"/>
                    <a:pt x="63951" y="58154"/>
                    <a:pt x="63970" y="58321"/>
                  </a:cubicBezTo>
                  <a:cubicBezTo>
                    <a:pt x="63947" y="58263"/>
                    <a:pt x="63924" y="58205"/>
                    <a:pt x="63866" y="58159"/>
                  </a:cubicBezTo>
                  <a:cubicBezTo>
                    <a:pt x="64083" y="57796"/>
                    <a:pt x="64022" y="57563"/>
                    <a:pt x="63885" y="57563"/>
                  </a:cubicBezTo>
                  <a:cubicBezTo>
                    <a:pt x="63773" y="57563"/>
                    <a:pt x="63612" y="57717"/>
                    <a:pt x="63509" y="58078"/>
                  </a:cubicBezTo>
                  <a:cubicBezTo>
                    <a:pt x="63486" y="58021"/>
                    <a:pt x="63462" y="57963"/>
                    <a:pt x="63428" y="57905"/>
                  </a:cubicBezTo>
                  <a:cubicBezTo>
                    <a:pt x="63326" y="57831"/>
                    <a:pt x="63252" y="57800"/>
                    <a:pt x="63199" y="57800"/>
                  </a:cubicBezTo>
                  <a:cubicBezTo>
                    <a:pt x="62967" y="57800"/>
                    <a:pt x="63163" y="58418"/>
                    <a:pt x="63266" y="58644"/>
                  </a:cubicBezTo>
                  <a:cubicBezTo>
                    <a:pt x="63275" y="58829"/>
                    <a:pt x="63344" y="59281"/>
                    <a:pt x="63555" y="59281"/>
                  </a:cubicBezTo>
                  <a:cubicBezTo>
                    <a:pt x="63607" y="59281"/>
                    <a:pt x="63668" y="59253"/>
                    <a:pt x="63739" y="59187"/>
                  </a:cubicBezTo>
                  <a:cubicBezTo>
                    <a:pt x="63786" y="59187"/>
                    <a:pt x="63843" y="59164"/>
                    <a:pt x="63866" y="59129"/>
                  </a:cubicBezTo>
                  <a:cubicBezTo>
                    <a:pt x="63902" y="59154"/>
                    <a:pt x="63938" y="59165"/>
                    <a:pt x="63973" y="59165"/>
                  </a:cubicBezTo>
                  <a:cubicBezTo>
                    <a:pt x="64097" y="59165"/>
                    <a:pt x="64200" y="59024"/>
                    <a:pt x="64155" y="58898"/>
                  </a:cubicBezTo>
                  <a:lnTo>
                    <a:pt x="64155" y="58898"/>
                  </a:lnTo>
                  <a:cubicBezTo>
                    <a:pt x="64190" y="58990"/>
                    <a:pt x="64247" y="59083"/>
                    <a:pt x="64351" y="59117"/>
                  </a:cubicBezTo>
                  <a:cubicBezTo>
                    <a:pt x="64339" y="59378"/>
                    <a:pt x="64510" y="59532"/>
                    <a:pt x="64663" y="59532"/>
                  </a:cubicBezTo>
                  <a:cubicBezTo>
                    <a:pt x="64793" y="59532"/>
                    <a:pt x="64909" y="59419"/>
                    <a:pt x="64882" y="59164"/>
                  </a:cubicBezTo>
                  <a:lnTo>
                    <a:pt x="64882" y="59164"/>
                  </a:lnTo>
                  <a:cubicBezTo>
                    <a:pt x="64931" y="59212"/>
                    <a:pt x="64988" y="59261"/>
                    <a:pt x="65074" y="59261"/>
                  </a:cubicBezTo>
                  <a:cubicBezTo>
                    <a:pt x="65090" y="59261"/>
                    <a:pt x="65107" y="59259"/>
                    <a:pt x="65125" y="59256"/>
                  </a:cubicBezTo>
                  <a:lnTo>
                    <a:pt x="65125" y="59256"/>
                  </a:lnTo>
                  <a:cubicBezTo>
                    <a:pt x="65252" y="59625"/>
                    <a:pt x="65101" y="60329"/>
                    <a:pt x="65563" y="60456"/>
                  </a:cubicBezTo>
                  <a:cubicBezTo>
                    <a:pt x="65771" y="60456"/>
                    <a:pt x="65863" y="60179"/>
                    <a:pt x="65736" y="59995"/>
                  </a:cubicBezTo>
                  <a:cubicBezTo>
                    <a:pt x="66094" y="59925"/>
                    <a:pt x="65748" y="59567"/>
                    <a:pt x="65679" y="59406"/>
                  </a:cubicBezTo>
                  <a:lnTo>
                    <a:pt x="65679" y="59371"/>
                  </a:lnTo>
                  <a:cubicBezTo>
                    <a:pt x="65771" y="59198"/>
                    <a:pt x="65679" y="59025"/>
                    <a:pt x="65679" y="58840"/>
                  </a:cubicBezTo>
                  <a:cubicBezTo>
                    <a:pt x="65690" y="58840"/>
                    <a:pt x="65702" y="58829"/>
                    <a:pt x="65713" y="58829"/>
                  </a:cubicBezTo>
                  <a:cubicBezTo>
                    <a:pt x="65755" y="58846"/>
                    <a:pt x="65792" y="58854"/>
                    <a:pt x="65824" y="58854"/>
                  </a:cubicBezTo>
                  <a:cubicBezTo>
                    <a:pt x="66045" y="58854"/>
                    <a:pt x="66023" y="58478"/>
                    <a:pt x="65852" y="58367"/>
                  </a:cubicBezTo>
                  <a:cubicBezTo>
                    <a:pt x="65886" y="58367"/>
                    <a:pt x="65921" y="58332"/>
                    <a:pt x="65944" y="58309"/>
                  </a:cubicBezTo>
                  <a:cubicBezTo>
                    <a:pt x="66140" y="59164"/>
                    <a:pt x="66313" y="60145"/>
                    <a:pt x="66694" y="60918"/>
                  </a:cubicBezTo>
                  <a:cubicBezTo>
                    <a:pt x="66787" y="61103"/>
                    <a:pt x="66833" y="61310"/>
                    <a:pt x="67018" y="61449"/>
                  </a:cubicBezTo>
                  <a:cubicBezTo>
                    <a:pt x="67179" y="62407"/>
                    <a:pt x="67352" y="63146"/>
                    <a:pt x="67664" y="64069"/>
                  </a:cubicBezTo>
                  <a:cubicBezTo>
                    <a:pt x="67941" y="65523"/>
                    <a:pt x="68703" y="66008"/>
                    <a:pt x="69695" y="66805"/>
                  </a:cubicBezTo>
                  <a:cubicBezTo>
                    <a:pt x="70134" y="67197"/>
                    <a:pt x="69972" y="67936"/>
                    <a:pt x="70238" y="68432"/>
                  </a:cubicBezTo>
                  <a:cubicBezTo>
                    <a:pt x="70469" y="68929"/>
                    <a:pt x="70723" y="69436"/>
                    <a:pt x="71115" y="69840"/>
                  </a:cubicBezTo>
                  <a:cubicBezTo>
                    <a:pt x="71127" y="69956"/>
                    <a:pt x="71219" y="70048"/>
                    <a:pt x="71288" y="70141"/>
                  </a:cubicBezTo>
                  <a:cubicBezTo>
                    <a:pt x="71346" y="70337"/>
                    <a:pt x="71485" y="70487"/>
                    <a:pt x="71623" y="70671"/>
                  </a:cubicBezTo>
                  <a:cubicBezTo>
                    <a:pt x="71935" y="71595"/>
                    <a:pt x="73470" y="72865"/>
                    <a:pt x="73389" y="73557"/>
                  </a:cubicBezTo>
                  <a:cubicBezTo>
                    <a:pt x="73389" y="74007"/>
                    <a:pt x="73608" y="74284"/>
                    <a:pt x="73851" y="74584"/>
                  </a:cubicBezTo>
                  <a:cubicBezTo>
                    <a:pt x="75236" y="75669"/>
                    <a:pt x="75051" y="75981"/>
                    <a:pt x="75294" y="77632"/>
                  </a:cubicBezTo>
                  <a:cubicBezTo>
                    <a:pt x="74751" y="78440"/>
                    <a:pt x="73724" y="78844"/>
                    <a:pt x="74128" y="80148"/>
                  </a:cubicBezTo>
                  <a:cubicBezTo>
                    <a:pt x="74102" y="80141"/>
                    <a:pt x="74076" y="80137"/>
                    <a:pt x="74049" y="80137"/>
                  </a:cubicBezTo>
                  <a:cubicBezTo>
                    <a:pt x="73991" y="80137"/>
                    <a:pt x="73933" y="80155"/>
                    <a:pt x="73885" y="80194"/>
                  </a:cubicBezTo>
                  <a:lnTo>
                    <a:pt x="73828" y="80194"/>
                  </a:lnTo>
                  <a:cubicBezTo>
                    <a:pt x="73825" y="80194"/>
                    <a:pt x="73822" y="80194"/>
                    <a:pt x="73820" y="80194"/>
                  </a:cubicBezTo>
                  <a:cubicBezTo>
                    <a:pt x="73520" y="80194"/>
                    <a:pt x="73081" y="80830"/>
                    <a:pt x="73481" y="80991"/>
                  </a:cubicBezTo>
                  <a:cubicBezTo>
                    <a:pt x="73354" y="81106"/>
                    <a:pt x="73366" y="81302"/>
                    <a:pt x="73331" y="81464"/>
                  </a:cubicBezTo>
                  <a:cubicBezTo>
                    <a:pt x="73323" y="81461"/>
                    <a:pt x="73313" y="81459"/>
                    <a:pt x="73302" y="81459"/>
                  </a:cubicBezTo>
                  <a:cubicBezTo>
                    <a:pt x="73269" y="81459"/>
                    <a:pt x="73228" y="81472"/>
                    <a:pt x="73193" y="81498"/>
                  </a:cubicBezTo>
                  <a:cubicBezTo>
                    <a:pt x="73179" y="81192"/>
                    <a:pt x="73088" y="81072"/>
                    <a:pt x="72990" y="81072"/>
                  </a:cubicBezTo>
                  <a:cubicBezTo>
                    <a:pt x="72837" y="81072"/>
                    <a:pt x="72665" y="81364"/>
                    <a:pt x="72743" y="81695"/>
                  </a:cubicBezTo>
                  <a:lnTo>
                    <a:pt x="72662" y="81695"/>
                  </a:lnTo>
                  <a:cubicBezTo>
                    <a:pt x="72624" y="81647"/>
                    <a:pt x="72547" y="81608"/>
                    <a:pt x="72477" y="81608"/>
                  </a:cubicBezTo>
                  <a:cubicBezTo>
                    <a:pt x="72461" y="81608"/>
                    <a:pt x="72446" y="81610"/>
                    <a:pt x="72431" y="81614"/>
                  </a:cubicBezTo>
                  <a:cubicBezTo>
                    <a:pt x="72401" y="81511"/>
                    <a:pt x="72301" y="81459"/>
                    <a:pt x="72205" y="81459"/>
                  </a:cubicBezTo>
                  <a:cubicBezTo>
                    <a:pt x="72117" y="81459"/>
                    <a:pt x="72032" y="81503"/>
                    <a:pt x="72004" y="81591"/>
                  </a:cubicBezTo>
                  <a:cubicBezTo>
                    <a:pt x="71935" y="81505"/>
                    <a:pt x="71826" y="81457"/>
                    <a:pt x="71725" y="81457"/>
                  </a:cubicBezTo>
                  <a:cubicBezTo>
                    <a:pt x="71609" y="81457"/>
                    <a:pt x="71503" y="81523"/>
                    <a:pt x="71485" y="81672"/>
                  </a:cubicBezTo>
                  <a:cubicBezTo>
                    <a:pt x="71452" y="81650"/>
                    <a:pt x="71411" y="81638"/>
                    <a:pt x="71371" y="81638"/>
                  </a:cubicBezTo>
                  <a:cubicBezTo>
                    <a:pt x="71325" y="81638"/>
                    <a:pt x="71279" y="81653"/>
                    <a:pt x="71242" y="81683"/>
                  </a:cubicBezTo>
                  <a:cubicBezTo>
                    <a:pt x="71251" y="81563"/>
                    <a:pt x="71145" y="81475"/>
                    <a:pt x="71038" y="81475"/>
                  </a:cubicBezTo>
                  <a:cubicBezTo>
                    <a:pt x="71001" y="81475"/>
                    <a:pt x="70963" y="81486"/>
                    <a:pt x="70931" y="81510"/>
                  </a:cubicBezTo>
                  <a:cubicBezTo>
                    <a:pt x="70974" y="81309"/>
                    <a:pt x="70860" y="81122"/>
                    <a:pt x="70696" y="81122"/>
                  </a:cubicBezTo>
                  <a:cubicBezTo>
                    <a:pt x="70644" y="81122"/>
                    <a:pt x="70586" y="81142"/>
                    <a:pt x="70527" y="81187"/>
                  </a:cubicBezTo>
                  <a:cubicBezTo>
                    <a:pt x="70534" y="81039"/>
                    <a:pt x="70407" y="80942"/>
                    <a:pt x="70284" y="80942"/>
                  </a:cubicBezTo>
                  <a:cubicBezTo>
                    <a:pt x="70206" y="80942"/>
                    <a:pt x="70128" y="80981"/>
                    <a:pt x="70088" y="81071"/>
                  </a:cubicBezTo>
                  <a:cubicBezTo>
                    <a:pt x="70057" y="80991"/>
                    <a:pt x="69969" y="80947"/>
                    <a:pt x="69880" y="80947"/>
                  </a:cubicBezTo>
                  <a:cubicBezTo>
                    <a:pt x="69804" y="80947"/>
                    <a:pt x="69727" y="80979"/>
                    <a:pt x="69684" y="81048"/>
                  </a:cubicBezTo>
                  <a:cubicBezTo>
                    <a:pt x="69684" y="80869"/>
                    <a:pt x="69585" y="80793"/>
                    <a:pt x="69478" y="80793"/>
                  </a:cubicBezTo>
                  <a:cubicBezTo>
                    <a:pt x="69336" y="80793"/>
                    <a:pt x="69178" y="80926"/>
                    <a:pt x="69211" y="81129"/>
                  </a:cubicBezTo>
                  <a:cubicBezTo>
                    <a:pt x="69153" y="81164"/>
                    <a:pt x="69107" y="81210"/>
                    <a:pt x="69095" y="81268"/>
                  </a:cubicBezTo>
                  <a:lnTo>
                    <a:pt x="69061" y="81268"/>
                  </a:lnTo>
                  <a:cubicBezTo>
                    <a:pt x="69107" y="80817"/>
                    <a:pt x="69280" y="80379"/>
                    <a:pt x="69395" y="79963"/>
                  </a:cubicBezTo>
                  <a:cubicBezTo>
                    <a:pt x="69499" y="79652"/>
                    <a:pt x="69522" y="79305"/>
                    <a:pt x="69545" y="78959"/>
                  </a:cubicBezTo>
                  <a:cubicBezTo>
                    <a:pt x="69603" y="78855"/>
                    <a:pt x="69603" y="78682"/>
                    <a:pt x="69569" y="78567"/>
                  </a:cubicBezTo>
                  <a:cubicBezTo>
                    <a:pt x="69638" y="78359"/>
                    <a:pt x="69453" y="78174"/>
                    <a:pt x="69488" y="77943"/>
                  </a:cubicBezTo>
                  <a:cubicBezTo>
                    <a:pt x="69557" y="77874"/>
                    <a:pt x="69569" y="77747"/>
                    <a:pt x="69499" y="77655"/>
                  </a:cubicBezTo>
                  <a:cubicBezTo>
                    <a:pt x="69291" y="77470"/>
                    <a:pt x="70007" y="77020"/>
                    <a:pt x="69730" y="76778"/>
                  </a:cubicBezTo>
                  <a:cubicBezTo>
                    <a:pt x="69730" y="75392"/>
                    <a:pt x="69788" y="73730"/>
                    <a:pt x="68483" y="72899"/>
                  </a:cubicBezTo>
                  <a:cubicBezTo>
                    <a:pt x="68403" y="72680"/>
                    <a:pt x="68253" y="72472"/>
                    <a:pt x="68126" y="72299"/>
                  </a:cubicBezTo>
                  <a:cubicBezTo>
                    <a:pt x="67999" y="72091"/>
                    <a:pt x="68080" y="71722"/>
                    <a:pt x="67791" y="71664"/>
                  </a:cubicBezTo>
                  <a:cubicBezTo>
                    <a:pt x="67329" y="70822"/>
                    <a:pt x="66844" y="69702"/>
                    <a:pt x="66948" y="68836"/>
                  </a:cubicBezTo>
                  <a:cubicBezTo>
                    <a:pt x="66752" y="67971"/>
                    <a:pt x="64767" y="66158"/>
                    <a:pt x="64386" y="64958"/>
                  </a:cubicBezTo>
                  <a:cubicBezTo>
                    <a:pt x="64190" y="64427"/>
                    <a:pt x="63751" y="64034"/>
                    <a:pt x="63278" y="63757"/>
                  </a:cubicBezTo>
                  <a:cubicBezTo>
                    <a:pt x="62285" y="62592"/>
                    <a:pt x="60900" y="61218"/>
                    <a:pt x="60715" y="59625"/>
                  </a:cubicBezTo>
                  <a:cubicBezTo>
                    <a:pt x="60634" y="58217"/>
                    <a:pt x="59411" y="57086"/>
                    <a:pt x="58718" y="55897"/>
                  </a:cubicBezTo>
                  <a:cubicBezTo>
                    <a:pt x="58499" y="55643"/>
                    <a:pt x="58130" y="55562"/>
                    <a:pt x="57980" y="55274"/>
                  </a:cubicBezTo>
                  <a:cubicBezTo>
                    <a:pt x="57887" y="55077"/>
                    <a:pt x="57864" y="54904"/>
                    <a:pt x="57541" y="54847"/>
                  </a:cubicBezTo>
                  <a:cubicBezTo>
                    <a:pt x="57464" y="54852"/>
                    <a:pt x="57389" y="54854"/>
                    <a:pt x="57316" y="54854"/>
                  </a:cubicBezTo>
                  <a:cubicBezTo>
                    <a:pt x="56728" y="54854"/>
                    <a:pt x="56242" y="54689"/>
                    <a:pt x="55729" y="54350"/>
                  </a:cubicBezTo>
                  <a:cubicBezTo>
                    <a:pt x="55383" y="54223"/>
                    <a:pt x="55025" y="54327"/>
                    <a:pt x="54782" y="53981"/>
                  </a:cubicBezTo>
                  <a:cubicBezTo>
                    <a:pt x="54251" y="53519"/>
                    <a:pt x="53501" y="53346"/>
                    <a:pt x="53178" y="52711"/>
                  </a:cubicBezTo>
                  <a:cubicBezTo>
                    <a:pt x="53145" y="52652"/>
                    <a:pt x="53074" y="52619"/>
                    <a:pt x="53006" y="52619"/>
                  </a:cubicBezTo>
                  <a:cubicBezTo>
                    <a:pt x="52956" y="52619"/>
                    <a:pt x="52907" y="52637"/>
                    <a:pt x="52878" y="52677"/>
                  </a:cubicBezTo>
                  <a:cubicBezTo>
                    <a:pt x="52808" y="52658"/>
                    <a:pt x="52724" y="52649"/>
                    <a:pt x="52640" y="52649"/>
                  </a:cubicBezTo>
                  <a:cubicBezTo>
                    <a:pt x="52571" y="52649"/>
                    <a:pt x="52501" y="52655"/>
                    <a:pt x="52439" y="52665"/>
                  </a:cubicBezTo>
                  <a:cubicBezTo>
                    <a:pt x="52398" y="52650"/>
                    <a:pt x="52358" y="52644"/>
                    <a:pt x="52319" y="52644"/>
                  </a:cubicBezTo>
                  <a:cubicBezTo>
                    <a:pt x="52238" y="52644"/>
                    <a:pt x="52160" y="52672"/>
                    <a:pt x="52081" y="52711"/>
                  </a:cubicBezTo>
                  <a:cubicBezTo>
                    <a:pt x="51943" y="52567"/>
                    <a:pt x="51780" y="52513"/>
                    <a:pt x="51613" y="52513"/>
                  </a:cubicBezTo>
                  <a:cubicBezTo>
                    <a:pt x="51434" y="52513"/>
                    <a:pt x="51250" y="52576"/>
                    <a:pt x="51089" y="52653"/>
                  </a:cubicBezTo>
                  <a:cubicBezTo>
                    <a:pt x="50995" y="52617"/>
                    <a:pt x="50879" y="52532"/>
                    <a:pt x="50779" y="52532"/>
                  </a:cubicBezTo>
                  <a:cubicBezTo>
                    <a:pt x="50720" y="52532"/>
                    <a:pt x="50666" y="52563"/>
                    <a:pt x="50627" y="52653"/>
                  </a:cubicBezTo>
                  <a:cubicBezTo>
                    <a:pt x="50585" y="52653"/>
                    <a:pt x="50531" y="52641"/>
                    <a:pt x="50480" y="52641"/>
                  </a:cubicBezTo>
                  <a:cubicBezTo>
                    <a:pt x="50446" y="52641"/>
                    <a:pt x="50412" y="52647"/>
                    <a:pt x="50385" y="52665"/>
                  </a:cubicBezTo>
                  <a:cubicBezTo>
                    <a:pt x="50154" y="52700"/>
                    <a:pt x="49981" y="52827"/>
                    <a:pt x="49761" y="52896"/>
                  </a:cubicBezTo>
                  <a:cubicBezTo>
                    <a:pt x="49900" y="52780"/>
                    <a:pt x="49842" y="52503"/>
                    <a:pt x="49646" y="52480"/>
                  </a:cubicBezTo>
                  <a:cubicBezTo>
                    <a:pt x="49417" y="52472"/>
                    <a:pt x="49080" y="52159"/>
                    <a:pt x="48844" y="52159"/>
                  </a:cubicBezTo>
                  <a:cubicBezTo>
                    <a:pt x="48746" y="52159"/>
                    <a:pt x="48666" y="52213"/>
                    <a:pt x="48619" y="52365"/>
                  </a:cubicBezTo>
                  <a:cubicBezTo>
                    <a:pt x="48561" y="52319"/>
                    <a:pt x="48503" y="52296"/>
                    <a:pt x="48457" y="52238"/>
                  </a:cubicBezTo>
                  <a:cubicBezTo>
                    <a:pt x="48630" y="52203"/>
                    <a:pt x="48653" y="52007"/>
                    <a:pt x="48619" y="51857"/>
                  </a:cubicBezTo>
                  <a:lnTo>
                    <a:pt x="48619" y="51857"/>
                  </a:lnTo>
                  <a:cubicBezTo>
                    <a:pt x="48680" y="51890"/>
                    <a:pt x="48733" y="51905"/>
                    <a:pt x="48778" y="51905"/>
                  </a:cubicBezTo>
                  <a:cubicBezTo>
                    <a:pt x="49032" y="51905"/>
                    <a:pt x="49037" y="51439"/>
                    <a:pt x="48792" y="51164"/>
                  </a:cubicBezTo>
                  <a:cubicBezTo>
                    <a:pt x="48776" y="51072"/>
                    <a:pt x="48679" y="51016"/>
                    <a:pt x="48585" y="51016"/>
                  </a:cubicBezTo>
                  <a:cubicBezTo>
                    <a:pt x="48538" y="51016"/>
                    <a:pt x="48492" y="51030"/>
                    <a:pt x="48457" y="51061"/>
                  </a:cubicBezTo>
                  <a:cubicBezTo>
                    <a:pt x="48443" y="50974"/>
                    <a:pt x="48355" y="50923"/>
                    <a:pt x="48270" y="50923"/>
                  </a:cubicBezTo>
                  <a:cubicBezTo>
                    <a:pt x="48219" y="50923"/>
                    <a:pt x="48168" y="50941"/>
                    <a:pt x="48134" y="50980"/>
                  </a:cubicBezTo>
                  <a:cubicBezTo>
                    <a:pt x="48145" y="50887"/>
                    <a:pt x="48088" y="50795"/>
                    <a:pt x="48018" y="50772"/>
                  </a:cubicBezTo>
                  <a:cubicBezTo>
                    <a:pt x="47991" y="50618"/>
                    <a:pt x="47878" y="50314"/>
                    <a:pt x="47691" y="50314"/>
                  </a:cubicBezTo>
                  <a:cubicBezTo>
                    <a:pt x="47640" y="50314"/>
                    <a:pt x="47584" y="50337"/>
                    <a:pt x="47522" y="50391"/>
                  </a:cubicBezTo>
                  <a:cubicBezTo>
                    <a:pt x="47476" y="50287"/>
                    <a:pt x="47407" y="50160"/>
                    <a:pt x="47280" y="50160"/>
                  </a:cubicBezTo>
                  <a:cubicBezTo>
                    <a:pt x="47242" y="50104"/>
                    <a:pt x="47167" y="50075"/>
                    <a:pt x="47093" y="50075"/>
                  </a:cubicBezTo>
                  <a:cubicBezTo>
                    <a:pt x="47031" y="50075"/>
                    <a:pt x="46970" y="50095"/>
                    <a:pt x="46933" y="50137"/>
                  </a:cubicBezTo>
                  <a:cubicBezTo>
                    <a:pt x="46906" y="50020"/>
                    <a:pt x="46795" y="49896"/>
                    <a:pt x="46677" y="49896"/>
                  </a:cubicBezTo>
                  <a:cubicBezTo>
                    <a:pt x="46643" y="49896"/>
                    <a:pt x="46609" y="49906"/>
                    <a:pt x="46576" y="49929"/>
                  </a:cubicBezTo>
                  <a:cubicBezTo>
                    <a:pt x="46550" y="49758"/>
                    <a:pt x="46422" y="49561"/>
                    <a:pt x="46264" y="49561"/>
                  </a:cubicBezTo>
                  <a:cubicBezTo>
                    <a:pt x="46209" y="49561"/>
                    <a:pt x="46150" y="49584"/>
                    <a:pt x="46091" y="49641"/>
                  </a:cubicBezTo>
                  <a:cubicBezTo>
                    <a:pt x="46091" y="49439"/>
                    <a:pt x="46037" y="49009"/>
                    <a:pt x="45864" y="49009"/>
                  </a:cubicBezTo>
                  <a:cubicBezTo>
                    <a:pt x="45810" y="49009"/>
                    <a:pt x="45744" y="49051"/>
                    <a:pt x="45664" y="49156"/>
                  </a:cubicBezTo>
                  <a:cubicBezTo>
                    <a:pt x="45456" y="48925"/>
                    <a:pt x="45433" y="48567"/>
                    <a:pt x="45156" y="48429"/>
                  </a:cubicBezTo>
                  <a:cubicBezTo>
                    <a:pt x="45190" y="48211"/>
                    <a:pt x="45067" y="48093"/>
                    <a:pt x="44929" y="48093"/>
                  </a:cubicBezTo>
                  <a:cubicBezTo>
                    <a:pt x="44834" y="48093"/>
                    <a:pt x="44732" y="48149"/>
                    <a:pt x="44671" y="48267"/>
                  </a:cubicBezTo>
                  <a:cubicBezTo>
                    <a:pt x="44651" y="48255"/>
                    <a:pt x="44627" y="48250"/>
                    <a:pt x="44601" y="48250"/>
                  </a:cubicBezTo>
                  <a:cubicBezTo>
                    <a:pt x="44555" y="48250"/>
                    <a:pt x="44505" y="48268"/>
                    <a:pt x="44475" y="48290"/>
                  </a:cubicBezTo>
                  <a:cubicBezTo>
                    <a:pt x="44452" y="48256"/>
                    <a:pt x="44394" y="48210"/>
                    <a:pt x="44348" y="48198"/>
                  </a:cubicBezTo>
                  <a:cubicBezTo>
                    <a:pt x="44292" y="48007"/>
                    <a:pt x="44377" y="47620"/>
                    <a:pt x="44117" y="47620"/>
                  </a:cubicBezTo>
                  <a:cubicBezTo>
                    <a:pt x="44109" y="47620"/>
                    <a:pt x="44102" y="47620"/>
                    <a:pt x="44094" y="47621"/>
                  </a:cubicBezTo>
                  <a:cubicBezTo>
                    <a:pt x="43836" y="47621"/>
                    <a:pt x="43882" y="48928"/>
                    <a:pt x="44199" y="48928"/>
                  </a:cubicBezTo>
                  <a:cubicBezTo>
                    <a:pt x="44237" y="48928"/>
                    <a:pt x="44279" y="48909"/>
                    <a:pt x="44325" y="48868"/>
                  </a:cubicBezTo>
                  <a:cubicBezTo>
                    <a:pt x="44369" y="48947"/>
                    <a:pt x="44433" y="48999"/>
                    <a:pt x="44512" y="48999"/>
                  </a:cubicBezTo>
                  <a:cubicBezTo>
                    <a:pt x="44537" y="48999"/>
                    <a:pt x="44563" y="48994"/>
                    <a:pt x="44590" y="48983"/>
                  </a:cubicBezTo>
                  <a:cubicBezTo>
                    <a:pt x="44628" y="48999"/>
                    <a:pt x="44665" y="49008"/>
                    <a:pt x="44700" y="49008"/>
                  </a:cubicBezTo>
                  <a:cubicBezTo>
                    <a:pt x="44741" y="49008"/>
                    <a:pt x="44779" y="48996"/>
                    <a:pt x="44810" y="48971"/>
                  </a:cubicBezTo>
                  <a:cubicBezTo>
                    <a:pt x="44866" y="49007"/>
                    <a:pt x="44931" y="49020"/>
                    <a:pt x="44989" y="49020"/>
                  </a:cubicBezTo>
                  <a:cubicBezTo>
                    <a:pt x="45026" y="49020"/>
                    <a:pt x="45060" y="49015"/>
                    <a:pt x="45087" y="49006"/>
                  </a:cubicBezTo>
                  <a:cubicBezTo>
                    <a:pt x="45283" y="49248"/>
                    <a:pt x="45317" y="49525"/>
                    <a:pt x="45537" y="49733"/>
                  </a:cubicBezTo>
                  <a:cubicBezTo>
                    <a:pt x="45548" y="49826"/>
                    <a:pt x="45548" y="49929"/>
                    <a:pt x="45560" y="50022"/>
                  </a:cubicBezTo>
                  <a:cubicBezTo>
                    <a:pt x="45456" y="50045"/>
                    <a:pt x="45398" y="50183"/>
                    <a:pt x="45444" y="50276"/>
                  </a:cubicBezTo>
                  <a:cubicBezTo>
                    <a:pt x="45500" y="50416"/>
                    <a:pt x="45488" y="50882"/>
                    <a:pt x="45678" y="50882"/>
                  </a:cubicBezTo>
                  <a:cubicBezTo>
                    <a:pt x="45723" y="50882"/>
                    <a:pt x="45778" y="50856"/>
                    <a:pt x="45848" y="50795"/>
                  </a:cubicBezTo>
                  <a:cubicBezTo>
                    <a:pt x="45911" y="50915"/>
                    <a:pt x="45973" y="50963"/>
                    <a:pt x="46027" y="50963"/>
                  </a:cubicBezTo>
                  <a:cubicBezTo>
                    <a:pt x="46181" y="50963"/>
                    <a:pt x="46277" y="50579"/>
                    <a:pt x="46183" y="50391"/>
                  </a:cubicBezTo>
                  <a:cubicBezTo>
                    <a:pt x="46195" y="50368"/>
                    <a:pt x="46206" y="50368"/>
                    <a:pt x="46206" y="50357"/>
                  </a:cubicBezTo>
                  <a:cubicBezTo>
                    <a:pt x="46232" y="50532"/>
                    <a:pt x="46365" y="50774"/>
                    <a:pt x="46534" y="50774"/>
                  </a:cubicBezTo>
                  <a:cubicBezTo>
                    <a:pt x="46587" y="50774"/>
                    <a:pt x="46644" y="50750"/>
                    <a:pt x="46703" y="50691"/>
                  </a:cubicBezTo>
                  <a:cubicBezTo>
                    <a:pt x="46761" y="50760"/>
                    <a:pt x="46837" y="50837"/>
                    <a:pt x="46930" y="50837"/>
                  </a:cubicBezTo>
                  <a:cubicBezTo>
                    <a:pt x="46946" y="50837"/>
                    <a:pt x="46962" y="50835"/>
                    <a:pt x="46980" y="50830"/>
                  </a:cubicBezTo>
                  <a:cubicBezTo>
                    <a:pt x="46996" y="50937"/>
                    <a:pt x="47096" y="50997"/>
                    <a:pt x="47193" y="50997"/>
                  </a:cubicBezTo>
                  <a:cubicBezTo>
                    <a:pt x="47232" y="50997"/>
                    <a:pt x="47270" y="50988"/>
                    <a:pt x="47303" y="50968"/>
                  </a:cubicBezTo>
                  <a:cubicBezTo>
                    <a:pt x="47343" y="50994"/>
                    <a:pt x="47391" y="51008"/>
                    <a:pt x="47439" y="51008"/>
                  </a:cubicBezTo>
                  <a:cubicBezTo>
                    <a:pt x="47500" y="51008"/>
                    <a:pt x="47563" y="50985"/>
                    <a:pt x="47614" y="50934"/>
                  </a:cubicBezTo>
                  <a:cubicBezTo>
                    <a:pt x="47637" y="51076"/>
                    <a:pt x="47762" y="51160"/>
                    <a:pt x="47891" y="51160"/>
                  </a:cubicBezTo>
                  <a:cubicBezTo>
                    <a:pt x="47961" y="51160"/>
                    <a:pt x="48031" y="51136"/>
                    <a:pt x="48088" y="51084"/>
                  </a:cubicBezTo>
                  <a:lnTo>
                    <a:pt x="48088" y="51084"/>
                  </a:lnTo>
                  <a:cubicBezTo>
                    <a:pt x="48076" y="51222"/>
                    <a:pt x="48134" y="51372"/>
                    <a:pt x="48203" y="51488"/>
                  </a:cubicBezTo>
                  <a:cubicBezTo>
                    <a:pt x="48157" y="51626"/>
                    <a:pt x="48157" y="51799"/>
                    <a:pt x="48203" y="51961"/>
                  </a:cubicBezTo>
                  <a:cubicBezTo>
                    <a:pt x="48173" y="51949"/>
                    <a:pt x="48141" y="51943"/>
                    <a:pt x="48109" y="51943"/>
                  </a:cubicBezTo>
                  <a:cubicBezTo>
                    <a:pt x="48016" y="51943"/>
                    <a:pt x="47923" y="51991"/>
                    <a:pt x="47880" y="52076"/>
                  </a:cubicBezTo>
                  <a:cubicBezTo>
                    <a:pt x="47822" y="52076"/>
                    <a:pt x="47753" y="52088"/>
                    <a:pt x="47707" y="52134"/>
                  </a:cubicBezTo>
                  <a:cubicBezTo>
                    <a:pt x="47647" y="52087"/>
                    <a:pt x="47579" y="52060"/>
                    <a:pt x="47510" y="52060"/>
                  </a:cubicBezTo>
                  <a:cubicBezTo>
                    <a:pt x="47446" y="52060"/>
                    <a:pt x="47382" y="52084"/>
                    <a:pt x="47326" y="52134"/>
                  </a:cubicBezTo>
                  <a:cubicBezTo>
                    <a:pt x="47257" y="52073"/>
                    <a:pt x="47136" y="52011"/>
                    <a:pt x="47029" y="52011"/>
                  </a:cubicBezTo>
                  <a:cubicBezTo>
                    <a:pt x="46976" y="52011"/>
                    <a:pt x="46926" y="52026"/>
                    <a:pt x="46887" y="52065"/>
                  </a:cubicBezTo>
                  <a:cubicBezTo>
                    <a:pt x="46824" y="51960"/>
                    <a:pt x="46743" y="51818"/>
                    <a:pt x="46599" y="51818"/>
                  </a:cubicBezTo>
                  <a:cubicBezTo>
                    <a:pt x="46584" y="51818"/>
                    <a:pt x="46569" y="51819"/>
                    <a:pt x="46552" y="51822"/>
                  </a:cubicBezTo>
                  <a:cubicBezTo>
                    <a:pt x="46483" y="51760"/>
                    <a:pt x="46338" y="51668"/>
                    <a:pt x="46191" y="51668"/>
                  </a:cubicBezTo>
                  <a:cubicBezTo>
                    <a:pt x="46094" y="51668"/>
                    <a:pt x="45996" y="51708"/>
                    <a:pt x="45918" y="51822"/>
                  </a:cubicBezTo>
                  <a:cubicBezTo>
                    <a:pt x="45883" y="51788"/>
                    <a:pt x="45837" y="51753"/>
                    <a:pt x="45779" y="51753"/>
                  </a:cubicBezTo>
                  <a:cubicBezTo>
                    <a:pt x="45752" y="51627"/>
                    <a:pt x="45640" y="51486"/>
                    <a:pt x="45510" y="51486"/>
                  </a:cubicBezTo>
                  <a:cubicBezTo>
                    <a:pt x="45474" y="51486"/>
                    <a:pt x="45436" y="51497"/>
                    <a:pt x="45398" y="51522"/>
                  </a:cubicBezTo>
                  <a:cubicBezTo>
                    <a:pt x="45379" y="51474"/>
                    <a:pt x="45328" y="51450"/>
                    <a:pt x="45264" y="51450"/>
                  </a:cubicBezTo>
                  <a:cubicBezTo>
                    <a:pt x="45252" y="51450"/>
                    <a:pt x="45239" y="51451"/>
                    <a:pt x="45225" y="51453"/>
                  </a:cubicBezTo>
                  <a:cubicBezTo>
                    <a:pt x="45225" y="51384"/>
                    <a:pt x="45248" y="51303"/>
                    <a:pt x="45214" y="51245"/>
                  </a:cubicBezTo>
                  <a:cubicBezTo>
                    <a:pt x="45340" y="51038"/>
                    <a:pt x="45560" y="50587"/>
                    <a:pt x="45144" y="50587"/>
                  </a:cubicBezTo>
                  <a:cubicBezTo>
                    <a:pt x="45133" y="50495"/>
                    <a:pt x="45052" y="50426"/>
                    <a:pt x="44971" y="50414"/>
                  </a:cubicBezTo>
                  <a:cubicBezTo>
                    <a:pt x="45110" y="50240"/>
                    <a:pt x="45007" y="50007"/>
                    <a:pt x="44853" y="50007"/>
                  </a:cubicBezTo>
                  <a:cubicBezTo>
                    <a:pt x="44803" y="50007"/>
                    <a:pt x="44748" y="50031"/>
                    <a:pt x="44694" y="50091"/>
                  </a:cubicBezTo>
                  <a:cubicBezTo>
                    <a:pt x="44690" y="50091"/>
                    <a:pt x="44686" y="50091"/>
                    <a:pt x="44683" y="50091"/>
                  </a:cubicBezTo>
                  <a:cubicBezTo>
                    <a:pt x="44452" y="50091"/>
                    <a:pt x="44453" y="50440"/>
                    <a:pt x="44556" y="50587"/>
                  </a:cubicBezTo>
                  <a:cubicBezTo>
                    <a:pt x="44556" y="50749"/>
                    <a:pt x="44556" y="50957"/>
                    <a:pt x="44706" y="51095"/>
                  </a:cubicBezTo>
                  <a:cubicBezTo>
                    <a:pt x="44694" y="51222"/>
                    <a:pt x="44683" y="51384"/>
                    <a:pt x="44740" y="51534"/>
                  </a:cubicBezTo>
                  <a:cubicBezTo>
                    <a:pt x="44706" y="51638"/>
                    <a:pt x="44694" y="51765"/>
                    <a:pt x="44729" y="51915"/>
                  </a:cubicBezTo>
                  <a:lnTo>
                    <a:pt x="44636" y="51996"/>
                  </a:lnTo>
                  <a:cubicBezTo>
                    <a:pt x="44584" y="51972"/>
                    <a:pt x="44525" y="51958"/>
                    <a:pt x="44466" y="51958"/>
                  </a:cubicBezTo>
                  <a:cubicBezTo>
                    <a:pt x="44381" y="51958"/>
                    <a:pt x="44295" y="51986"/>
                    <a:pt x="44221" y="52053"/>
                  </a:cubicBezTo>
                  <a:cubicBezTo>
                    <a:pt x="44177" y="52038"/>
                    <a:pt x="44137" y="52030"/>
                    <a:pt x="44102" y="52030"/>
                  </a:cubicBezTo>
                  <a:cubicBezTo>
                    <a:pt x="43878" y="52030"/>
                    <a:pt x="43823" y="52319"/>
                    <a:pt x="43863" y="52538"/>
                  </a:cubicBezTo>
                  <a:cubicBezTo>
                    <a:pt x="43311" y="52640"/>
                    <a:pt x="43696" y="53347"/>
                    <a:pt x="43970" y="53347"/>
                  </a:cubicBezTo>
                  <a:cubicBezTo>
                    <a:pt x="44069" y="53347"/>
                    <a:pt x="44153" y="53256"/>
                    <a:pt x="44175" y="53011"/>
                  </a:cubicBezTo>
                  <a:cubicBezTo>
                    <a:pt x="44209" y="52977"/>
                    <a:pt x="44232" y="52954"/>
                    <a:pt x="44244" y="52919"/>
                  </a:cubicBezTo>
                  <a:cubicBezTo>
                    <a:pt x="44278" y="52937"/>
                    <a:pt x="44315" y="52946"/>
                    <a:pt x="44352" y="52946"/>
                  </a:cubicBezTo>
                  <a:cubicBezTo>
                    <a:pt x="44498" y="52946"/>
                    <a:pt x="44641" y="52811"/>
                    <a:pt x="44613" y="52653"/>
                  </a:cubicBezTo>
                  <a:lnTo>
                    <a:pt x="44613" y="52653"/>
                  </a:lnTo>
                  <a:cubicBezTo>
                    <a:pt x="44674" y="52725"/>
                    <a:pt x="44771" y="52768"/>
                    <a:pt x="44863" y="52768"/>
                  </a:cubicBezTo>
                  <a:cubicBezTo>
                    <a:pt x="44963" y="52768"/>
                    <a:pt x="45056" y="52716"/>
                    <a:pt x="45087" y="52596"/>
                  </a:cubicBezTo>
                  <a:cubicBezTo>
                    <a:pt x="45115" y="52610"/>
                    <a:pt x="45144" y="52616"/>
                    <a:pt x="45174" y="52616"/>
                  </a:cubicBezTo>
                  <a:cubicBezTo>
                    <a:pt x="45290" y="52616"/>
                    <a:pt x="45405" y="52517"/>
                    <a:pt x="45433" y="52388"/>
                  </a:cubicBezTo>
                  <a:cubicBezTo>
                    <a:pt x="45615" y="52479"/>
                    <a:pt x="45704" y="52822"/>
                    <a:pt x="45892" y="52849"/>
                  </a:cubicBezTo>
                  <a:lnTo>
                    <a:pt x="45892" y="52849"/>
                  </a:lnTo>
                  <a:cubicBezTo>
                    <a:pt x="45806" y="52854"/>
                    <a:pt x="45724" y="52903"/>
                    <a:pt x="45687" y="53000"/>
                  </a:cubicBezTo>
                  <a:cubicBezTo>
                    <a:pt x="45630" y="52872"/>
                    <a:pt x="45511" y="52814"/>
                    <a:pt x="45407" y="52814"/>
                  </a:cubicBezTo>
                  <a:cubicBezTo>
                    <a:pt x="45258" y="52814"/>
                    <a:pt x="45140" y="52934"/>
                    <a:pt x="45283" y="53138"/>
                  </a:cubicBezTo>
                  <a:cubicBezTo>
                    <a:pt x="45440" y="53287"/>
                    <a:pt x="45603" y="53716"/>
                    <a:pt x="45768" y="53716"/>
                  </a:cubicBezTo>
                  <a:cubicBezTo>
                    <a:pt x="45833" y="53716"/>
                    <a:pt x="45899" y="53649"/>
                    <a:pt x="45964" y="53473"/>
                  </a:cubicBezTo>
                  <a:cubicBezTo>
                    <a:pt x="46034" y="53520"/>
                    <a:pt x="46118" y="53545"/>
                    <a:pt x="46202" y="53545"/>
                  </a:cubicBezTo>
                  <a:cubicBezTo>
                    <a:pt x="46326" y="53545"/>
                    <a:pt x="46449" y="53489"/>
                    <a:pt x="46518" y="53358"/>
                  </a:cubicBezTo>
                  <a:cubicBezTo>
                    <a:pt x="46554" y="53449"/>
                    <a:pt x="46651" y="53495"/>
                    <a:pt x="46747" y="53495"/>
                  </a:cubicBezTo>
                  <a:cubicBezTo>
                    <a:pt x="46833" y="53495"/>
                    <a:pt x="46918" y="53457"/>
                    <a:pt x="46956" y="53381"/>
                  </a:cubicBezTo>
                  <a:cubicBezTo>
                    <a:pt x="46997" y="53391"/>
                    <a:pt x="47036" y="53396"/>
                    <a:pt x="47072" y="53396"/>
                  </a:cubicBezTo>
                  <a:cubicBezTo>
                    <a:pt x="47229" y="53396"/>
                    <a:pt x="47341" y="53306"/>
                    <a:pt x="47407" y="53231"/>
                  </a:cubicBezTo>
                  <a:cubicBezTo>
                    <a:pt x="47453" y="53173"/>
                    <a:pt x="47464" y="53092"/>
                    <a:pt x="47464" y="53034"/>
                  </a:cubicBezTo>
                  <a:cubicBezTo>
                    <a:pt x="47480" y="53039"/>
                    <a:pt x="47495" y="53041"/>
                    <a:pt x="47510" y="53041"/>
                  </a:cubicBezTo>
                  <a:cubicBezTo>
                    <a:pt x="47606" y="53041"/>
                    <a:pt x="47687" y="52951"/>
                    <a:pt x="47707" y="52861"/>
                  </a:cubicBezTo>
                  <a:cubicBezTo>
                    <a:pt x="47744" y="52882"/>
                    <a:pt x="47787" y="52892"/>
                    <a:pt x="47829" y="52892"/>
                  </a:cubicBezTo>
                  <a:cubicBezTo>
                    <a:pt x="47906" y="52892"/>
                    <a:pt x="47981" y="52859"/>
                    <a:pt x="48018" y="52792"/>
                  </a:cubicBezTo>
                  <a:cubicBezTo>
                    <a:pt x="48053" y="52827"/>
                    <a:pt x="48099" y="52850"/>
                    <a:pt x="48145" y="52861"/>
                  </a:cubicBezTo>
                  <a:cubicBezTo>
                    <a:pt x="48173" y="52877"/>
                    <a:pt x="48204" y="52885"/>
                    <a:pt x="48234" y="52885"/>
                  </a:cubicBezTo>
                  <a:cubicBezTo>
                    <a:pt x="48293" y="52885"/>
                    <a:pt x="48354" y="52857"/>
                    <a:pt x="48399" y="52804"/>
                  </a:cubicBezTo>
                  <a:cubicBezTo>
                    <a:pt x="48538" y="52884"/>
                    <a:pt x="48665" y="52954"/>
                    <a:pt x="48803" y="52977"/>
                  </a:cubicBezTo>
                  <a:cubicBezTo>
                    <a:pt x="48445" y="53034"/>
                    <a:pt x="48088" y="53208"/>
                    <a:pt x="47799" y="53300"/>
                  </a:cubicBezTo>
                  <a:cubicBezTo>
                    <a:pt x="47672" y="53323"/>
                    <a:pt x="47499" y="53346"/>
                    <a:pt x="47499" y="53519"/>
                  </a:cubicBezTo>
                  <a:cubicBezTo>
                    <a:pt x="47469" y="53517"/>
                    <a:pt x="47441" y="53516"/>
                    <a:pt x="47414" y="53516"/>
                  </a:cubicBezTo>
                  <a:cubicBezTo>
                    <a:pt x="46774" y="53516"/>
                    <a:pt x="46857" y="54058"/>
                    <a:pt x="46446" y="54058"/>
                  </a:cubicBezTo>
                  <a:cubicBezTo>
                    <a:pt x="46375" y="54058"/>
                    <a:pt x="46289" y="54042"/>
                    <a:pt x="46183" y="54004"/>
                  </a:cubicBezTo>
                  <a:cubicBezTo>
                    <a:pt x="46123" y="53994"/>
                    <a:pt x="46059" y="53989"/>
                    <a:pt x="45992" y="53989"/>
                  </a:cubicBezTo>
                  <a:cubicBezTo>
                    <a:pt x="45370" y="53989"/>
                    <a:pt x="44488" y="54411"/>
                    <a:pt x="44394" y="55077"/>
                  </a:cubicBezTo>
                  <a:cubicBezTo>
                    <a:pt x="44232" y="55897"/>
                    <a:pt x="43748" y="56716"/>
                    <a:pt x="43401" y="57444"/>
                  </a:cubicBezTo>
                  <a:cubicBezTo>
                    <a:pt x="42859" y="58344"/>
                    <a:pt x="42085" y="59129"/>
                    <a:pt x="41335" y="59868"/>
                  </a:cubicBezTo>
                  <a:cubicBezTo>
                    <a:pt x="40885" y="60052"/>
                    <a:pt x="40954" y="60652"/>
                    <a:pt x="40458" y="60676"/>
                  </a:cubicBezTo>
                  <a:cubicBezTo>
                    <a:pt x="40274" y="60643"/>
                    <a:pt x="40044" y="60561"/>
                    <a:pt x="39845" y="60561"/>
                  </a:cubicBezTo>
                  <a:cubicBezTo>
                    <a:pt x="39695" y="60561"/>
                    <a:pt x="39561" y="60607"/>
                    <a:pt x="39477" y="60756"/>
                  </a:cubicBezTo>
                  <a:cubicBezTo>
                    <a:pt x="39257" y="60918"/>
                    <a:pt x="38703" y="60676"/>
                    <a:pt x="38634" y="61091"/>
                  </a:cubicBezTo>
                  <a:cubicBezTo>
                    <a:pt x="38537" y="61188"/>
                    <a:pt x="38393" y="61237"/>
                    <a:pt x="38244" y="61237"/>
                  </a:cubicBezTo>
                  <a:cubicBezTo>
                    <a:pt x="38109" y="61237"/>
                    <a:pt x="37971" y="61197"/>
                    <a:pt x="37861" y="61114"/>
                  </a:cubicBezTo>
                  <a:cubicBezTo>
                    <a:pt x="37538" y="60883"/>
                    <a:pt x="37480" y="60445"/>
                    <a:pt x="37238" y="60249"/>
                  </a:cubicBezTo>
                  <a:cubicBezTo>
                    <a:pt x="37145" y="60018"/>
                    <a:pt x="36857" y="60156"/>
                    <a:pt x="36672" y="60041"/>
                  </a:cubicBezTo>
                  <a:cubicBezTo>
                    <a:pt x="36620" y="59959"/>
                    <a:pt x="36550" y="59927"/>
                    <a:pt x="36479" y="59927"/>
                  </a:cubicBezTo>
                  <a:cubicBezTo>
                    <a:pt x="36361" y="59927"/>
                    <a:pt x="36238" y="60016"/>
                    <a:pt x="36187" y="60110"/>
                  </a:cubicBezTo>
                  <a:cubicBezTo>
                    <a:pt x="36095" y="60075"/>
                    <a:pt x="36072" y="59983"/>
                    <a:pt x="35956" y="59960"/>
                  </a:cubicBezTo>
                  <a:cubicBezTo>
                    <a:pt x="35815" y="59912"/>
                    <a:pt x="35651" y="59888"/>
                    <a:pt x="35476" y="59888"/>
                  </a:cubicBezTo>
                  <a:cubicBezTo>
                    <a:pt x="34895" y="59888"/>
                    <a:pt x="34204" y="60154"/>
                    <a:pt x="33902" y="60687"/>
                  </a:cubicBezTo>
                  <a:cubicBezTo>
                    <a:pt x="33879" y="60687"/>
                    <a:pt x="33821" y="60676"/>
                    <a:pt x="33671" y="60641"/>
                  </a:cubicBezTo>
                  <a:cubicBezTo>
                    <a:pt x="33595" y="60607"/>
                    <a:pt x="33529" y="60592"/>
                    <a:pt x="33471" y="60592"/>
                  </a:cubicBezTo>
                  <a:cubicBezTo>
                    <a:pt x="33209" y="60592"/>
                    <a:pt x="33096" y="60899"/>
                    <a:pt x="32897" y="61230"/>
                  </a:cubicBezTo>
                  <a:cubicBezTo>
                    <a:pt x="32577" y="60822"/>
                    <a:pt x="32303" y="60488"/>
                    <a:pt x="31950" y="60488"/>
                  </a:cubicBezTo>
                  <a:cubicBezTo>
                    <a:pt x="31743" y="60488"/>
                    <a:pt x="31509" y="60602"/>
                    <a:pt x="31224" y="60883"/>
                  </a:cubicBezTo>
                  <a:cubicBezTo>
                    <a:pt x="31159" y="60858"/>
                    <a:pt x="31101" y="60846"/>
                    <a:pt x="31050" y="60846"/>
                  </a:cubicBezTo>
                  <a:cubicBezTo>
                    <a:pt x="30677" y="60846"/>
                    <a:pt x="30614" y="61435"/>
                    <a:pt x="30363" y="61435"/>
                  </a:cubicBezTo>
                  <a:cubicBezTo>
                    <a:pt x="30321" y="61435"/>
                    <a:pt x="30274" y="61418"/>
                    <a:pt x="30220" y="61380"/>
                  </a:cubicBezTo>
                  <a:cubicBezTo>
                    <a:pt x="30073" y="61253"/>
                    <a:pt x="29798" y="61187"/>
                    <a:pt x="29518" y="61187"/>
                  </a:cubicBezTo>
                  <a:cubicBezTo>
                    <a:pt x="28960" y="61187"/>
                    <a:pt x="28388" y="61449"/>
                    <a:pt x="28811" y="62003"/>
                  </a:cubicBezTo>
                  <a:cubicBezTo>
                    <a:pt x="28800" y="62038"/>
                    <a:pt x="28800" y="62084"/>
                    <a:pt x="28811" y="62130"/>
                  </a:cubicBezTo>
                  <a:cubicBezTo>
                    <a:pt x="27796" y="62707"/>
                    <a:pt x="27034" y="61853"/>
                    <a:pt x="27207" y="63654"/>
                  </a:cubicBezTo>
                  <a:cubicBezTo>
                    <a:pt x="27242" y="64034"/>
                    <a:pt x="27253" y="64404"/>
                    <a:pt x="27045" y="64508"/>
                  </a:cubicBezTo>
                  <a:cubicBezTo>
                    <a:pt x="26953" y="64565"/>
                    <a:pt x="26803" y="64658"/>
                    <a:pt x="26849" y="64912"/>
                  </a:cubicBezTo>
                  <a:cubicBezTo>
                    <a:pt x="26895" y="65443"/>
                    <a:pt x="26722" y="66516"/>
                    <a:pt x="26803" y="66932"/>
                  </a:cubicBezTo>
                  <a:cubicBezTo>
                    <a:pt x="25949" y="66978"/>
                    <a:pt x="26041" y="68201"/>
                    <a:pt x="25337" y="68548"/>
                  </a:cubicBezTo>
                  <a:cubicBezTo>
                    <a:pt x="25185" y="68538"/>
                    <a:pt x="25087" y="68412"/>
                    <a:pt x="24949" y="68412"/>
                  </a:cubicBezTo>
                  <a:cubicBezTo>
                    <a:pt x="24929" y="68412"/>
                    <a:pt x="24908" y="68415"/>
                    <a:pt x="24887" y="68421"/>
                  </a:cubicBezTo>
                  <a:cubicBezTo>
                    <a:pt x="24828" y="68384"/>
                    <a:pt x="24772" y="68368"/>
                    <a:pt x="24719" y="68368"/>
                  </a:cubicBezTo>
                  <a:cubicBezTo>
                    <a:pt x="24523" y="68368"/>
                    <a:pt x="24371" y="68590"/>
                    <a:pt x="24298" y="68790"/>
                  </a:cubicBezTo>
                  <a:cubicBezTo>
                    <a:pt x="23929" y="69079"/>
                    <a:pt x="23906" y="69413"/>
                    <a:pt x="23386" y="69540"/>
                  </a:cubicBezTo>
                  <a:cubicBezTo>
                    <a:pt x="23262" y="69374"/>
                    <a:pt x="23071" y="69327"/>
                    <a:pt x="22900" y="69327"/>
                  </a:cubicBezTo>
                  <a:cubicBezTo>
                    <a:pt x="22835" y="69327"/>
                    <a:pt x="22772" y="69334"/>
                    <a:pt x="22717" y="69344"/>
                  </a:cubicBezTo>
                  <a:cubicBezTo>
                    <a:pt x="19600" y="69483"/>
                    <a:pt x="18942" y="73834"/>
                    <a:pt x="17061" y="75773"/>
                  </a:cubicBezTo>
                  <a:cubicBezTo>
                    <a:pt x="16241" y="77412"/>
                    <a:pt x="16103" y="79502"/>
                    <a:pt x="14118" y="80344"/>
                  </a:cubicBezTo>
                  <a:cubicBezTo>
                    <a:pt x="14152" y="80263"/>
                    <a:pt x="14141" y="80229"/>
                    <a:pt x="14141" y="80148"/>
                  </a:cubicBezTo>
                  <a:cubicBezTo>
                    <a:pt x="14210" y="80113"/>
                    <a:pt x="14256" y="80033"/>
                    <a:pt x="14233" y="79963"/>
                  </a:cubicBezTo>
                  <a:cubicBezTo>
                    <a:pt x="14233" y="79963"/>
                    <a:pt x="14256" y="79963"/>
                    <a:pt x="14256" y="79952"/>
                  </a:cubicBezTo>
                  <a:cubicBezTo>
                    <a:pt x="14266" y="79954"/>
                    <a:pt x="14276" y="79954"/>
                    <a:pt x="14286" y="79954"/>
                  </a:cubicBezTo>
                  <a:cubicBezTo>
                    <a:pt x="14395" y="79954"/>
                    <a:pt x="14463" y="79839"/>
                    <a:pt x="14452" y="79732"/>
                  </a:cubicBezTo>
                  <a:lnTo>
                    <a:pt x="14498" y="79686"/>
                  </a:lnTo>
                  <a:cubicBezTo>
                    <a:pt x="14660" y="79629"/>
                    <a:pt x="14602" y="79386"/>
                    <a:pt x="14602" y="79259"/>
                  </a:cubicBezTo>
                  <a:cubicBezTo>
                    <a:pt x="14856" y="79144"/>
                    <a:pt x="14787" y="78647"/>
                    <a:pt x="14672" y="78451"/>
                  </a:cubicBezTo>
                  <a:cubicBezTo>
                    <a:pt x="14607" y="78246"/>
                    <a:pt x="14562" y="77869"/>
                    <a:pt x="14311" y="77869"/>
                  </a:cubicBezTo>
                  <a:cubicBezTo>
                    <a:pt x="14293" y="77869"/>
                    <a:pt x="14275" y="77870"/>
                    <a:pt x="14256" y="77874"/>
                  </a:cubicBezTo>
                  <a:cubicBezTo>
                    <a:pt x="14268" y="77728"/>
                    <a:pt x="14162" y="77653"/>
                    <a:pt x="14057" y="77653"/>
                  </a:cubicBezTo>
                  <a:cubicBezTo>
                    <a:pt x="13963" y="77653"/>
                    <a:pt x="13869" y="77714"/>
                    <a:pt x="13864" y="77839"/>
                  </a:cubicBezTo>
                  <a:cubicBezTo>
                    <a:pt x="13920" y="78119"/>
                    <a:pt x="13813" y="78649"/>
                    <a:pt x="14196" y="78649"/>
                  </a:cubicBezTo>
                  <a:cubicBezTo>
                    <a:pt x="14208" y="78649"/>
                    <a:pt x="14220" y="78648"/>
                    <a:pt x="14233" y="78647"/>
                  </a:cubicBezTo>
                  <a:lnTo>
                    <a:pt x="14233" y="78647"/>
                  </a:lnTo>
                  <a:cubicBezTo>
                    <a:pt x="14198" y="78694"/>
                    <a:pt x="14198" y="78751"/>
                    <a:pt x="14198" y="78809"/>
                  </a:cubicBezTo>
                  <a:cubicBezTo>
                    <a:pt x="14048" y="78821"/>
                    <a:pt x="13979" y="78994"/>
                    <a:pt x="14037" y="79132"/>
                  </a:cubicBezTo>
                  <a:cubicBezTo>
                    <a:pt x="14002" y="79144"/>
                    <a:pt x="13991" y="79167"/>
                    <a:pt x="13979" y="79201"/>
                  </a:cubicBezTo>
                  <a:cubicBezTo>
                    <a:pt x="13918" y="79142"/>
                    <a:pt x="13854" y="79118"/>
                    <a:pt x="13794" y="79118"/>
                  </a:cubicBezTo>
                  <a:cubicBezTo>
                    <a:pt x="13583" y="79118"/>
                    <a:pt x="13408" y="79422"/>
                    <a:pt x="13471" y="79629"/>
                  </a:cubicBezTo>
                  <a:cubicBezTo>
                    <a:pt x="13425" y="79629"/>
                    <a:pt x="13356" y="79652"/>
                    <a:pt x="13310" y="79686"/>
                  </a:cubicBezTo>
                  <a:cubicBezTo>
                    <a:pt x="13303" y="79686"/>
                    <a:pt x="13297" y="79685"/>
                    <a:pt x="13290" y="79685"/>
                  </a:cubicBezTo>
                  <a:cubicBezTo>
                    <a:pt x="13160" y="79685"/>
                    <a:pt x="13045" y="79797"/>
                    <a:pt x="13056" y="79940"/>
                  </a:cubicBezTo>
                  <a:cubicBezTo>
                    <a:pt x="12963" y="79963"/>
                    <a:pt x="12906" y="80021"/>
                    <a:pt x="12883" y="80113"/>
                  </a:cubicBezTo>
                  <a:cubicBezTo>
                    <a:pt x="12836" y="80125"/>
                    <a:pt x="12790" y="80148"/>
                    <a:pt x="12767" y="80183"/>
                  </a:cubicBezTo>
                  <a:cubicBezTo>
                    <a:pt x="12749" y="80179"/>
                    <a:pt x="12729" y="80178"/>
                    <a:pt x="12710" y="80178"/>
                  </a:cubicBezTo>
                  <a:cubicBezTo>
                    <a:pt x="12658" y="80178"/>
                    <a:pt x="12608" y="80189"/>
                    <a:pt x="12582" y="80206"/>
                  </a:cubicBezTo>
                  <a:cubicBezTo>
                    <a:pt x="12552" y="80188"/>
                    <a:pt x="12516" y="80181"/>
                    <a:pt x="12479" y="80181"/>
                  </a:cubicBezTo>
                  <a:cubicBezTo>
                    <a:pt x="12392" y="80181"/>
                    <a:pt x="12300" y="80225"/>
                    <a:pt x="12259" y="80298"/>
                  </a:cubicBezTo>
                  <a:cubicBezTo>
                    <a:pt x="12202" y="80310"/>
                    <a:pt x="12155" y="80356"/>
                    <a:pt x="12121" y="80402"/>
                  </a:cubicBezTo>
                  <a:cubicBezTo>
                    <a:pt x="12026" y="80261"/>
                    <a:pt x="11939" y="80203"/>
                    <a:pt x="11866" y="80203"/>
                  </a:cubicBezTo>
                  <a:cubicBezTo>
                    <a:pt x="11683" y="80203"/>
                    <a:pt x="11596" y="80577"/>
                    <a:pt x="11728" y="80933"/>
                  </a:cubicBezTo>
                  <a:cubicBezTo>
                    <a:pt x="11717" y="80956"/>
                    <a:pt x="11694" y="81002"/>
                    <a:pt x="11682" y="81037"/>
                  </a:cubicBezTo>
                  <a:cubicBezTo>
                    <a:pt x="11690" y="80756"/>
                    <a:pt x="11575" y="80404"/>
                    <a:pt x="11377" y="80404"/>
                  </a:cubicBezTo>
                  <a:cubicBezTo>
                    <a:pt x="11298" y="80404"/>
                    <a:pt x="11207" y="80460"/>
                    <a:pt x="11105" y="80598"/>
                  </a:cubicBezTo>
                  <a:cubicBezTo>
                    <a:pt x="11105" y="80598"/>
                    <a:pt x="11093" y="80598"/>
                    <a:pt x="11093" y="80610"/>
                  </a:cubicBezTo>
                  <a:cubicBezTo>
                    <a:pt x="11057" y="80578"/>
                    <a:pt x="11007" y="80562"/>
                    <a:pt x="10957" y="80562"/>
                  </a:cubicBezTo>
                  <a:cubicBezTo>
                    <a:pt x="10889" y="80562"/>
                    <a:pt x="10820" y="80591"/>
                    <a:pt x="10781" y="80648"/>
                  </a:cubicBezTo>
                  <a:lnTo>
                    <a:pt x="10781" y="80648"/>
                  </a:lnTo>
                  <a:cubicBezTo>
                    <a:pt x="10863" y="80492"/>
                    <a:pt x="10676" y="80403"/>
                    <a:pt x="10494" y="80403"/>
                  </a:cubicBezTo>
                  <a:cubicBezTo>
                    <a:pt x="10320" y="80403"/>
                    <a:pt x="10150" y="80485"/>
                    <a:pt x="10228" y="80667"/>
                  </a:cubicBezTo>
                  <a:cubicBezTo>
                    <a:pt x="10193" y="80667"/>
                    <a:pt x="10182" y="80702"/>
                    <a:pt x="10158" y="80725"/>
                  </a:cubicBezTo>
                  <a:cubicBezTo>
                    <a:pt x="10124" y="80748"/>
                    <a:pt x="10101" y="80748"/>
                    <a:pt x="10078" y="80771"/>
                  </a:cubicBezTo>
                  <a:cubicBezTo>
                    <a:pt x="10036" y="80695"/>
                    <a:pt x="9952" y="80647"/>
                    <a:pt x="9869" y="80647"/>
                  </a:cubicBezTo>
                  <a:cubicBezTo>
                    <a:pt x="9815" y="80647"/>
                    <a:pt x="9761" y="80668"/>
                    <a:pt x="9720" y="80714"/>
                  </a:cubicBezTo>
                  <a:cubicBezTo>
                    <a:pt x="9714" y="80713"/>
                    <a:pt x="9709" y="80713"/>
                    <a:pt x="9704" y="80713"/>
                  </a:cubicBezTo>
                  <a:cubicBezTo>
                    <a:pt x="9502" y="80713"/>
                    <a:pt x="9533" y="80925"/>
                    <a:pt x="9443" y="81048"/>
                  </a:cubicBezTo>
                  <a:cubicBezTo>
                    <a:pt x="9079" y="81148"/>
                    <a:pt x="9281" y="81492"/>
                    <a:pt x="9530" y="81492"/>
                  </a:cubicBezTo>
                  <a:cubicBezTo>
                    <a:pt x="9597" y="81492"/>
                    <a:pt x="9668" y="81467"/>
                    <a:pt x="9731" y="81406"/>
                  </a:cubicBezTo>
                  <a:cubicBezTo>
                    <a:pt x="9778" y="81475"/>
                    <a:pt x="9881" y="81556"/>
                    <a:pt x="9962" y="81556"/>
                  </a:cubicBezTo>
                  <a:cubicBezTo>
                    <a:pt x="10006" y="81611"/>
                    <a:pt x="10068" y="81634"/>
                    <a:pt x="10129" y="81634"/>
                  </a:cubicBezTo>
                  <a:cubicBezTo>
                    <a:pt x="10198" y="81634"/>
                    <a:pt x="10266" y="81605"/>
                    <a:pt x="10309" y="81556"/>
                  </a:cubicBezTo>
                  <a:cubicBezTo>
                    <a:pt x="10336" y="81563"/>
                    <a:pt x="10363" y="81567"/>
                    <a:pt x="10389" y="81567"/>
                  </a:cubicBezTo>
                  <a:cubicBezTo>
                    <a:pt x="10448" y="81567"/>
                    <a:pt x="10499" y="81547"/>
                    <a:pt x="10539" y="81498"/>
                  </a:cubicBezTo>
                  <a:cubicBezTo>
                    <a:pt x="10581" y="81550"/>
                    <a:pt x="10641" y="81574"/>
                    <a:pt x="10703" y="81574"/>
                  </a:cubicBezTo>
                  <a:cubicBezTo>
                    <a:pt x="10779" y="81574"/>
                    <a:pt x="10858" y="81539"/>
                    <a:pt x="10909" y="81475"/>
                  </a:cubicBezTo>
                  <a:cubicBezTo>
                    <a:pt x="10920" y="81475"/>
                    <a:pt x="10932" y="81464"/>
                    <a:pt x="10932" y="81464"/>
                  </a:cubicBezTo>
                  <a:cubicBezTo>
                    <a:pt x="11030" y="81603"/>
                    <a:pt x="11187" y="81674"/>
                    <a:pt x="11333" y="81674"/>
                  </a:cubicBezTo>
                  <a:cubicBezTo>
                    <a:pt x="11534" y="81674"/>
                    <a:pt x="11713" y="81540"/>
                    <a:pt x="11681" y="81272"/>
                  </a:cubicBezTo>
                  <a:lnTo>
                    <a:pt x="11681" y="81272"/>
                  </a:lnTo>
                  <a:cubicBezTo>
                    <a:pt x="11711" y="81353"/>
                    <a:pt x="11797" y="81402"/>
                    <a:pt x="11881" y="81402"/>
                  </a:cubicBezTo>
                  <a:cubicBezTo>
                    <a:pt x="11931" y="81402"/>
                    <a:pt x="11980" y="81385"/>
                    <a:pt x="12017" y="81348"/>
                  </a:cubicBezTo>
                  <a:cubicBezTo>
                    <a:pt x="12070" y="81380"/>
                    <a:pt x="12129" y="81396"/>
                    <a:pt x="12186" y="81396"/>
                  </a:cubicBezTo>
                  <a:cubicBezTo>
                    <a:pt x="12315" y="81396"/>
                    <a:pt x="12429" y="81316"/>
                    <a:pt x="12421" y="81164"/>
                  </a:cubicBezTo>
                  <a:lnTo>
                    <a:pt x="12421" y="81164"/>
                  </a:lnTo>
                  <a:cubicBezTo>
                    <a:pt x="12428" y="81165"/>
                    <a:pt x="12436" y="81165"/>
                    <a:pt x="12444" y="81165"/>
                  </a:cubicBezTo>
                  <a:cubicBezTo>
                    <a:pt x="12543" y="81165"/>
                    <a:pt x="12653" y="81098"/>
                    <a:pt x="12675" y="81002"/>
                  </a:cubicBezTo>
                  <a:cubicBezTo>
                    <a:pt x="12729" y="81064"/>
                    <a:pt x="12798" y="81094"/>
                    <a:pt x="12862" y="81094"/>
                  </a:cubicBezTo>
                  <a:cubicBezTo>
                    <a:pt x="12894" y="81094"/>
                    <a:pt x="12925" y="81087"/>
                    <a:pt x="12952" y="81071"/>
                  </a:cubicBezTo>
                  <a:lnTo>
                    <a:pt x="12952" y="81071"/>
                  </a:lnTo>
                  <a:cubicBezTo>
                    <a:pt x="12940" y="81094"/>
                    <a:pt x="12929" y="81118"/>
                    <a:pt x="12929" y="81129"/>
                  </a:cubicBezTo>
                  <a:cubicBezTo>
                    <a:pt x="12883" y="81175"/>
                    <a:pt x="12732" y="81244"/>
                    <a:pt x="12294" y="81406"/>
                  </a:cubicBezTo>
                  <a:cubicBezTo>
                    <a:pt x="12178" y="81441"/>
                    <a:pt x="12086" y="81510"/>
                    <a:pt x="12005" y="81579"/>
                  </a:cubicBezTo>
                  <a:cubicBezTo>
                    <a:pt x="11942" y="81632"/>
                    <a:pt x="11867" y="81634"/>
                    <a:pt x="11795" y="81634"/>
                  </a:cubicBezTo>
                  <a:cubicBezTo>
                    <a:pt x="11787" y="81634"/>
                    <a:pt x="11780" y="81634"/>
                    <a:pt x="11773" y="81634"/>
                  </a:cubicBezTo>
                  <a:cubicBezTo>
                    <a:pt x="11694" y="81634"/>
                    <a:pt x="11619" y="81637"/>
                    <a:pt x="11567" y="81706"/>
                  </a:cubicBezTo>
                  <a:cubicBezTo>
                    <a:pt x="11036" y="81729"/>
                    <a:pt x="10459" y="81729"/>
                    <a:pt x="9939" y="81845"/>
                  </a:cubicBezTo>
                  <a:cubicBezTo>
                    <a:pt x="9800" y="81877"/>
                    <a:pt x="9682" y="81892"/>
                    <a:pt x="9578" y="81892"/>
                  </a:cubicBezTo>
                  <a:cubicBezTo>
                    <a:pt x="9129" y="81892"/>
                    <a:pt x="8936" y="81620"/>
                    <a:pt x="8392" y="81348"/>
                  </a:cubicBezTo>
                  <a:cubicBezTo>
                    <a:pt x="8231" y="81048"/>
                    <a:pt x="8058" y="80748"/>
                    <a:pt x="7908" y="80437"/>
                  </a:cubicBezTo>
                  <a:cubicBezTo>
                    <a:pt x="7942" y="80413"/>
                    <a:pt x="7988" y="80367"/>
                    <a:pt x="8000" y="80310"/>
                  </a:cubicBezTo>
                  <a:cubicBezTo>
                    <a:pt x="8046" y="80310"/>
                    <a:pt x="8104" y="80310"/>
                    <a:pt x="8138" y="80286"/>
                  </a:cubicBezTo>
                  <a:cubicBezTo>
                    <a:pt x="8155" y="80291"/>
                    <a:pt x="8172" y="80293"/>
                    <a:pt x="8188" y="80293"/>
                  </a:cubicBezTo>
                  <a:cubicBezTo>
                    <a:pt x="8304" y="80293"/>
                    <a:pt x="8394" y="80190"/>
                    <a:pt x="8404" y="80079"/>
                  </a:cubicBezTo>
                  <a:cubicBezTo>
                    <a:pt x="8420" y="80081"/>
                    <a:pt x="8436" y="80083"/>
                    <a:pt x="8451" y="80083"/>
                  </a:cubicBezTo>
                  <a:cubicBezTo>
                    <a:pt x="8633" y="80083"/>
                    <a:pt x="8694" y="79893"/>
                    <a:pt x="8716" y="79732"/>
                  </a:cubicBezTo>
                  <a:cubicBezTo>
                    <a:pt x="8750" y="79732"/>
                    <a:pt x="8785" y="79721"/>
                    <a:pt x="8831" y="79709"/>
                  </a:cubicBezTo>
                  <a:cubicBezTo>
                    <a:pt x="8841" y="79815"/>
                    <a:pt x="8931" y="79905"/>
                    <a:pt x="9034" y="79905"/>
                  </a:cubicBezTo>
                  <a:cubicBezTo>
                    <a:pt x="9055" y="79905"/>
                    <a:pt x="9076" y="79902"/>
                    <a:pt x="9097" y="79894"/>
                  </a:cubicBezTo>
                  <a:cubicBezTo>
                    <a:pt x="9120" y="79894"/>
                    <a:pt x="9120" y="79906"/>
                    <a:pt x="9131" y="79906"/>
                  </a:cubicBezTo>
                  <a:cubicBezTo>
                    <a:pt x="9171" y="79961"/>
                    <a:pt x="9229" y="79985"/>
                    <a:pt x="9288" y="79985"/>
                  </a:cubicBezTo>
                  <a:cubicBezTo>
                    <a:pt x="9400" y="79985"/>
                    <a:pt x="9512" y="79896"/>
                    <a:pt x="9489" y="79767"/>
                  </a:cubicBezTo>
                  <a:cubicBezTo>
                    <a:pt x="9501" y="79721"/>
                    <a:pt x="9501" y="79652"/>
                    <a:pt x="9501" y="79605"/>
                  </a:cubicBezTo>
                  <a:cubicBezTo>
                    <a:pt x="9835" y="79490"/>
                    <a:pt x="9835" y="78705"/>
                    <a:pt x="9558" y="78532"/>
                  </a:cubicBezTo>
                  <a:cubicBezTo>
                    <a:pt x="9573" y="78414"/>
                    <a:pt x="9470" y="78338"/>
                    <a:pt x="9366" y="78338"/>
                  </a:cubicBezTo>
                  <a:cubicBezTo>
                    <a:pt x="9308" y="78338"/>
                    <a:pt x="9249" y="78362"/>
                    <a:pt x="9212" y="78417"/>
                  </a:cubicBezTo>
                  <a:cubicBezTo>
                    <a:pt x="9120" y="78417"/>
                    <a:pt x="9027" y="78474"/>
                    <a:pt x="9016" y="78578"/>
                  </a:cubicBezTo>
                  <a:lnTo>
                    <a:pt x="8970" y="78578"/>
                  </a:lnTo>
                  <a:cubicBezTo>
                    <a:pt x="8923" y="78520"/>
                    <a:pt x="8843" y="78497"/>
                    <a:pt x="8773" y="78497"/>
                  </a:cubicBezTo>
                  <a:cubicBezTo>
                    <a:pt x="8712" y="78450"/>
                    <a:pt x="8658" y="78430"/>
                    <a:pt x="8612" y="78430"/>
                  </a:cubicBezTo>
                  <a:cubicBezTo>
                    <a:pt x="8400" y="78430"/>
                    <a:pt x="8344" y="78860"/>
                    <a:pt x="8335" y="79040"/>
                  </a:cubicBezTo>
                  <a:cubicBezTo>
                    <a:pt x="8312" y="79051"/>
                    <a:pt x="8289" y="79086"/>
                    <a:pt x="8277" y="79109"/>
                  </a:cubicBezTo>
                  <a:cubicBezTo>
                    <a:pt x="8221" y="78971"/>
                    <a:pt x="8138" y="78916"/>
                    <a:pt x="8061" y="78916"/>
                  </a:cubicBezTo>
                  <a:cubicBezTo>
                    <a:pt x="7900" y="78916"/>
                    <a:pt x="7763" y="79156"/>
                    <a:pt x="7942" y="79375"/>
                  </a:cubicBezTo>
                  <a:cubicBezTo>
                    <a:pt x="7815" y="79444"/>
                    <a:pt x="7861" y="79663"/>
                    <a:pt x="7850" y="79779"/>
                  </a:cubicBezTo>
                  <a:cubicBezTo>
                    <a:pt x="7815" y="79743"/>
                    <a:pt x="7766" y="79730"/>
                    <a:pt x="7715" y="79730"/>
                  </a:cubicBezTo>
                  <a:cubicBezTo>
                    <a:pt x="7683" y="79730"/>
                    <a:pt x="7650" y="79735"/>
                    <a:pt x="7619" y="79744"/>
                  </a:cubicBezTo>
                  <a:lnTo>
                    <a:pt x="7596" y="79744"/>
                  </a:lnTo>
                  <a:cubicBezTo>
                    <a:pt x="7596" y="79675"/>
                    <a:pt x="7584" y="79594"/>
                    <a:pt x="7527" y="79536"/>
                  </a:cubicBezTo>
                  <a:cubicBezTo>
                    <a:pt x="7535" y="79388"/>
                    <a:pt x="7419" y="79299"/>
                    <a:pt x="7297" y="79299"/>
                  </a:cubicBezTo>
                  <a:cubicBezTo>
                    <a:pt x="7258" y="79299"/>
                    <a:pt x="7217" y="79309"/>
                    <a:pt x="7180" y="79328"/>
                  </a:cubicBezTo>
                  <a:cubicBezTo>
                    <a:pt x="7161" y="79323"/>
                    <a:pt x="7142" y="79321"/>
                    <a:pt x="7125" y="79321"/>
                  </a:cubicBezTo>
                  <a:cubicBezTo>
                    <a:pt x="6986" y="79321"/>
                    <a:pt x="6906" y="79472"/>
                    <a:pt x="6927" y="79605"/>
                  </a:cubicBezTo>
                  <a:cubicBezTo>
                    <a:pt x="6834" y="79605"/>
                    <a:pt x="6788" y="79709"/>
                    <a:pt x="6788" y="79779"/>
                  </a:cubicBezTo>
                  <a:cubicBezTo>
                    <a:pt x="6719" y="79709"/>
                    <a:pt x="6649" y="79594"/>
                    <a:pt x="6580" y="79536"/>
                  </a:cubicBezTo>
                  <a:cubicBezTo>
                    <a:pt x="6918" y="79536"/>
                    <a:pt x="6879" y="79180"/>
                    <a:pt x="6562" y="79180"/>
                  </a:cubicBezTo>
                  <a:cubicBezTo>
                    <a:pt x="6532" y="79180"/>
                    <a:pt x="6500" y="79183"/>
                    <a:pt x="6465" y="79190"/>
                  </a:cubicBezTo>
                  <a:cubicBezTo>
                    <a:pt x="6407" y="79074"/>
                    <a:pt x="6326" y="78971"/>
                    <a:pt x="6211" y="78878"/>
                  </a:cubicBezTo>
                  <a:cubicBezTo>
                    <a:pt x="6188" y="78440"/>
                    <a:pt x="5807" y="78243"/>
                    <a:pt x="5807" y="77782"/>
                  </a:cubicBezTo>
                  <a:cubicBezTo>
                    <a:pt x="5541" y="77089"/>
                    <a:pt x="5634" y="76247"/>
                    <a:pt x="5668" y="75462"/>
                  </a:cubicBezTo>
                  <a:cubicBezTo>
                    <a:pt x="5807" y="75358"/>
                    <a:pt x="5911" y="75173"/>
                    <a:pt x="5749" y="75035"/>
                  </a:cubicBezTo>
                  <a:cubicBezTo>
                    <a:pt x="5218" y="72334"/>
                    <a:pt x="4191" y="69610"/>
                    <a:pt x="4249" y="66805"/>
                  </a:cubicBezTo>
                  <a:cubicBezTo>
                    <a:pt x="4387" y="66620"/>
                    <a:pt x="4341" y="66297"/>
                    <a:pt x="4156" y="66158"/>
                  </a:cubicBezTo>
                  <a:cubicBezTo>
                    <a:pt x="4456" y="64946"/>
                    <a:pt x="3198" y="63965"/>
                    <a:pt x="3267" y="62834"/>
                  </a:cubicBezTo>
                  <a:cubicBezTo>
                    <a:pt x="3267" y="62719"/>
                    <a:pt x="3198" y="62638"/>
                    <a:pt x="3083" y="62580"/>
                  </a:cubicBezTo>
                  <a:cubicBezTo>
                    <a:pt x="3112" y="62383"/>
                    <a:pt x="3269" y="61569"/>
                    <a:pt x="3010" y="61569"/>
                  </a:cubicBezTo>
                  <a:cubicBezTo>
                    <a:pt x="2966" y="61569"/>
                    <a:pt x="2910" y="61592"/>
                    <a:pt x="2840" y="61645"/>
                  </a:cubicBezTo>
                  <a:cubicBezTo>
                    <a:pt x="2829" y="61611"/>
                    <a:pt x="2829" y="61564"/>
                    <a:pt x="2806" y="61541"/>
                  </a:cubicBezTo>
                  <a:cubicBezTo>
                    <a:pt x="2852" y="61264"/>
                    <a:pt x="2921" y="60906"/>
                    <a:pt x="2887" y="60606"/>
                  </a:cubicBezTo>
                  <a:cubicBezTo>
                    <a:pt x="3094" y="60606"/>
                    <a:pt x="3187" y="60225"/>
                    <a:pt x="3187" y="60052"/>
                  </a:cubicBezTo>
                  <a:cubicBezTo>
                    <a:pt x="3614" y="58413"/>
                    <a:pt x="4653" y="58667"/>
                    <a:pt x="5518" y="57571"/>
                  </a:cubicBezTo>
                  <a:cubicBezTo>
                    <a:pt x="6361" y="57167"/>
                    <a:pt x="6269" y="56186"/>
                    <a:pt x="6015" y="55447"/>
                  </a:cubicBezTo>
                  <a:cubicBezTo>
                    <a:pt x="5922" y="55193"/>
                    <a:pt x="6038" y="54847"/>
                    <a:pt x="5830" y="54662"/>
                  </a:cubicBezTo>
                  <a:cubicBezTo>
                    <a:pt x="5784" y="54570"/>
                    <a:pt x="5738" y="54500"/>
                    <a:pt x="5668" y="54431"/>
                  </a:cubicBezTo>
                  <a:cubicBezTo>
                    <a:pt x="5749" y="54212"/>
                    <a:pt x="5622" y="53877"/>
                    <a:pt x="5461" y="53646"/>
                  </a:cubicBezTo>
                  <a:cubicBezTo>
                    <a:pt x="5495" y="53542"/>
                    <a:pt x="5461" y="53358"/>
                    <a:pt x="5484" y="53219"/>
                  </a:cubicBezTo>
                  <a:cubicBezTo>
                    <a:pt x="5622" y="53069"/>
                    <a:pt x="5564" y="52873"/>
                    <a:pt x="5691" y="52700"/>
                  </a:cubicBezTo>
                  <a:cubicBezTo>
                    <a:pt x="5853" y="52838"/>
                    <a:pt x="6026" y="52988"/>
                    <a:pt x="6153" y="53161"/>
                  </a:cubicBezTo>
                  <a:cubicBezTo>
                    <a:pt x="6111" y="53317"/>
                    <a:pt x="6216" y="53417"/>
                    <a:pt x="6320" y="53417"/>
                  </a:cubicBezTo>
                  <a:cubicBezTo>
                    <a:pt x="6385" y="53417"/>
                    <a:pt x="6450" y="53377"/>
                    <a:pt x="6476" y="53288"/>
                  </a:cubicBezTo>
                  <a:cubicBezTo>
                    <a:pt x="6488" y="53294"/>
                    <a:pt x="6502" y="53297"/>
                    <a:pt x="6517" y="53297"/>
                  </a:cubicBezTo>
                  <a:cubicBezTo>
                    <a:pt x="6531" y="53297"/>
                    <a:pt x="6546" y="53294"/>
                    <a:pt x="6557" y="53288"/>
                  </a:cubicBezTo>
                  <a:cubicBezTo>
                    <a:pt x="6593" y="53331"/>
                    <a:pt x="6639" y="53350"/>
                    <a:pt x="6685" y="53350"/>
                  </a:cubicBezTo>
                  <a:cubicBezTo>
                    <a:pt x="6787" y="53350"/>
                    <a:pt x="6892" y="53258"/>
                    <a:pt x="6892" y="53138"/>
                  </a:cubicBezTo>
                  <a:cubicBezTo>
                    <a:pt x="6984" y="53081"/>
                    <a:pt x="7065" y="53023"/>
                    <a:pt x="7123" y="52942"/>
                  </a:cubicBezTo>
                  <a:cubicBezTo>
                    <a:pt x="7469" y="52538"/>
                    <a:pt x="7192" y="51638"/>
                    <a:pt x="7077" y="51211"/>
                  </a:cubicBezTo>
                  <a:cubicBezTo>
                    <a:pt x="7307" y="51026"/>
                    <a:pt x="7065" y="50703"/>
                    <a:pt x="7065" y="50449"/>
                  </a:cubicBezTo>
                  <a:lnTo>
                    <a:pt x="7065" y="50449"/>
                  </a:lnTo>
                  <a:cubicBezTo>
                    <a:pt x="7082" y="50453"/>
                    <a:pt x="7099" y="50456"/>
                    <a:pt x="7115" y="50456"/>
                  </a:cubicBezTo>
                  <a:cubicBezTo>
                    <a:pt x="7143" y="50456"/>
                    <a:pt x="7170" y="50448"/>
                    <a:pt x="7192" y="50426"/>
                  </a:cubicBezTo>
                  <a:cubicBezTo>
                    <a:pt x="7273" y="50426"/>
                    <a:pt x="7342" y="50426"/>
                    <a:pt x="7388" y="50368"/>
                  </a:cubicBezTo>
                  <a:cubicBezTo>
                    <a:pt x="7557" y="50430"/>
                    <a:pt x="7686" y="50458"/>
                    <a:pt x="7783" y="50458"/>
                  </a:cubicBezTo>
                  <a:cubicBezTo>
                    <a:pt x="8478" y="50458"/>
                    <a:pt x="7496" y="49016"/>
                    <a:pt x="7688" y="48510"/>
                  </a:cubicBezTo>
                  <a:cubicBezTo>
                    <a:pt x="7700" y="48464"/>
                    <a:pt x="7734" y="48221"/>
                    <a:pt x="7688" y="48036"/>
                  </a:cubicBezTo>
                  <a:cubicBezTo>
                    <a:pt x="8208" y="47402"/>
                    <a:pt x="8773" y="46836"/>
                    <a:pt x="9293" y="46190"/>
                  </a:cubicBezTo>
                  <a:cubicBezTo>
                    <a:pt x="9420" y="45601"/>
                    <a:pt x="9674" y="45220"/>
                    <a:pt x="10066" y="44758"/>
                  </a:cubicBezTo>
                  <a:cubicBezTo>
                    <a:pt x="10075" y="44760"/>
                    <a:pt x="10085" y="44761"/>
                    <a:pt x="10095" y="44761"/>
                  </a:cubicBezTo>
                  <a:cubicBezTo>
                    <a:pt x="10159" y="44761"/>
                    <a:pt x="10237" y="44729"/>
                    <a:pt x="10297" y="44689"/>
                  </a:cubicBezTo>
                  <a:cubicBezTo>
                    <a:pt x="10320" y="44695"/>
                    <a:pt x="10346" y="44698"/>
                    <a:pt x="10372" y="44698"/>
                  </a:cubicBezTo>
                  <a:cubicBezTo>
                    <a:pt x="10398" y="44698"/>
                    <a:pt x="10424" y="44695"/>
                    <a:pt x="10447" y="44689"/>
                  </a:cubicBezTo>
                  <a:cubicBezTo>
                    <a:pt x="10472" y="44705"/>
                    <a:pt x="10501" y="44712"/>
                    <a:pt x="10529" y="44712"/>
                  </a:cubicBezTo>
                  <a:cubicBezTo>
                    <a:pt x="10606" y="44712"/>
                    <a:pt x="10684" y="44661"/>
                    <a:pt x="10701" y="44585"/>
                  </a:cubicBezTo>
                  <a:cubicBezTo>
                    <a:pt x="10943" y="44401"/>
                    <a:pt x="11267" y="44527"/>
                    <a:pt x="11509" y="44401"/>
                  </a:cubicBezTo>
                  <a:cubicBezTo>
                    <a:pt x="12271" y="44331"/>
                    <a:pt x="12502" y="43673"/>
                    <a:pt x="12271" y="43038"/>
                  </a:cubicBezTo>
                  <a:cubicBezTo>
                    <a:pt x="12005" y="42600"/>
                    <a:pt x="12790" y="42104"/>
                    <a:pt x="12271" y="41746"/>
                  </a:cubicBezTo>
                  <a:cubicBezTo>
                    <a:pt x="12352" y="41573"/>
                    <a:pt x="12467" y="41457"/>
                    <a:pt x="12605" y="41330"/>
                  </a:cubicBezTo>
                  <a:cubicBezTo>
                    <a:pt x="13852" y="40615"/>
                    <a:pt x="13402" y="39149"/>
                    <a:pt x="15145" y="39022"/>
                  </a:cubicBezTo>
                  <a:cubicBezTo>
                    <a:pt x="15445" y="38745"/>
                    <a:pt x="15076" y="38098"/>
                    <a:pt x="15584" y="38052"/>
                  </a:cubicBezTo>
                  <a:cubicBezTo>
                    <a:pt x="15768" y="38017"/>
                    <a:pt x="15768" y="37810"/>
                    <a:pt x="15837" y="37694"/>
                  </a:cubicBezTo>
                  <a:cubicBezTo>
                    <a:pt x="15941" y="37498"/>
                    <a:pt x="15941" y="37371"/>
                    <a:pt x="15722" y="37140"/>
                  </a:cubicBezTo>
                  <a:cubicBezTo>
                    <a:pt x="15641" y="36921"/>
                    <a:pt x="15907" y="36517"/>
                    <a:pt x="15768" y="36275"/>
                  </a:cubicBezTo>
                  <a:cubicBezTo>
                    <a:pt x="16068" y="36275"/>
                    <a:pt x="16357" y="35928"/>
                    <a:pt x="16345" y="35628"/>
                  </a:cubicBezTo>
                  <a:cubicBezTo>
                    <a:pt x="16415" y="35559"/>
                    <a:pt x="16403" y="35443"/>
                    <a:pt x="16391" y="35351"/>
                  </a:cubicBezTo>
                  <a:cubicBezTo>
                    <a:pt x="16415" y="35305"/>
                    <a:pt x="16484" y="35178"/>
                    <a:pt x="16461" y="35132"/>
                  </a:cubicBezTo>
                  <a:lnTo>
                    <a:pt x="16461" y="35132"/>
                  </a:lnTo>
                  <a:cubicBezTo>
                    <a:pt x="16482" y="35139"/>
                    <a:pt x="16503" y="35142"/>
                    <a:pt x="16525" y="35142"/>
                  </a:cubicBezTo>
                  <a:cubicBezTo>
                    <a:pt x="16677" y="35142"/>
                    <a:pt x="16826" y="34975"/>
                    <a:pt x="16876" y="34843"/>
                  </a:cubicBezTo>
                  <a:cubicBezTo>
                    <a:pt x="16922" y="34809"/>
                    <a:pt x="16980" y="34762"/>
                    <a:pt x="17049" y="34728"/>
                  </a:cubicBezTo>
                  <a:cubicBezTo>
                    <a:pt x="17159" y="34768"/>
                    <a:pt x="17312" y="34797"/>
                    <a:pt x="17462" y="34797"/>
                  </a:cubicBezTo>
                  <a:cubicBezTo>
                    <a:pt x="17612" y="34797"/>
                    <a:pt x="17759" y="34768"/>
                    <a:pt x="17857" y="34693"/>
                  </a:cubicBezTo>
                  <a:cubicBezTo>
                    <a:pt x="17938" y="34757"/>
                    <a:pt x="18031" y="34784"/>
                    <a:pt x="18127" y="34784"/>
                  </a:cubicBezTo>
                  <a:cubicBezTo>
                    <a:pt x="18642" y="34784"/>
                    <a:pt x="19256" y="34016"/>
                    <a:pt x="18527" y="33978"/>
                  </a:cubicBezTo>
                  <a:cubicBezTo>
                    <a:pt x="18446" y="33793"/>
                    <a:pt x="18261" y="33712"/>
                    <a:pt x="18181" y="33516"/>
                  </a:cubicBezTo>
                  <a:cubicBezTo>
                    <a:pt x="18276" y="33498"/>
                    <a:pt x="18355" y="33490"/>
                    <a:pt x="18422" y="33490"/>
                  </a:cubicBezTo>
                  <a:cubicBezTo>
                    <a:pt x="18793" y="33490"/>
                    <a:pt x="18793" y="33720"/>
                    <a:pt x="19003" y="33720"/>
                  </a:cubicBezTo>
                  <a:cubicBezTo>
                    <a:pt x="19125" y="33720"/>
                    <a:pt x="19317" y="33643"/>
                    <a:pt x="19693" y="33400"/>
                  </a:cubicBezTo>
                  <a:cubicBezTo>
                    <a:pt x="20397" y="32800"/>
                    <a:pt x="19023" y="33031"/>
                    <a:pt x="18931" y="32581"/>
                  </a:cubicBezTo>
                  <a:cubicBezTo>
                    <a:pt x="18954" y="32523"/>
                    <a:pt x="18966" y="32442"/>
                    <a:pt x="19012" y="32385"/>
                  </a:cubicBezTo>
                  <a:cubicBezTo>
                    <a:pt x="19127" y="32339"/>
                    <a:pt x="19185" y="32212"/>
                    <a:pt x="19277" y="32131"/>
                  </a:cubicBezTo>
                  <a:cubicBezTo>
                    <a:pt x="19314" y="32180"/>
                    <a:pt x="19371" y="32203"/>
                    <a:pt x="19429" y="32203"/>
                  </a:cubicBezTo>
                  <a:cubicBezTo>
                    <a:pt x="19478" y="32203"/>
                    <a:pt x="19528" y="32186"/>
                    <a:pt x="19566" y="32154"/>
                  </a:cubicBezTo>
                  <a:cubicBezTo>
                    <a:pt x="19831" y="32061"/>
                    <a:pt x="20212" y="31750"/>
                    <a:pt x="20154" y="31461"/>
                  </a:cubicBezTo>
                  <a:cubicBezTo>
                    <a:pt x="20166" y="31415"/>
                    <a:pt x="20201" y="31369"/>
                    <a:pt x="20212" y="31323"/>
                  </a:cubicBezTo>
                  <a:cubicBezTo>
                    <a:pt x="20489" y="30665"/>
                    <a:pt x="20512" y="30434"/>
                    <a:pt x="20489" y="30330"/>
                  </a:cubicBezTo>
                  <a:cubicBezTo>
                    <a:pt x="20501" y="30284"/>
                    <a:pt x="20501" y="30249"/>
                    <a:pt x="20512" y="30215"/>
                  </a:cubicBezTo>
                  <a:cubicBezTo>
                    <a:pt x="20659" y="30512"/>
                    <a:pt x="20827" y="30632"/>
                    <a:pt x="20987" y="30632"/>
                  </a:cubicBezTo>
                  <a:cubicBezTo>
                    <a:pt x="21268" y="30632"/>
                    <a:pt x="21524" y="30264"/>
                    <a:pt x="21597" y="29845"/>
                  </a:cubicBezTo>
                  <a:cubicBezTo>
                    <a:pt x="21944" y="29337"/>
                    <a:pt x="22082" y="28864"/>
                    <a:pt x="21840" y="28229"/>
                  </a:cubicBezTo>
                  <a:cubicBezTo>
                    <a:pt x="22385" y="28180"/>
                    <a:pt x="22513" y="27245"/>
                    <a:pt x="22962" y="27245"/>
                  </a:cubicBezTo>
                  <a:cubicBezTo>
                    <a:pt x="23036" y="27245"/>
                    <a:pt x="23119" y="27270"/>
                    <a:pt x="23213" y="27329"/>
                  </a:cubicBezTo>
                  <a:cubicBezTo>
                    <a:pt x="23917" y="27098"/>
                    <a:pt x="25106" y="24166"/>
                    <a:pt x="24933" y="23266"/>
                  </a:cubicBezTo>
                  <a:cubicBezTo>
                    <a:pt x="25360" y="23128"/>
                    <a:pt x="25487" y="22712"/>
                    <a:pt x="25880" y="22493"/>
                  </a:cubicBezTo>
                  <a:cubicBezTo>
                    <a:pt x="26030" y="22285"/>
                    <a:pt x="26411" y="22239"/>
                    <a:pt x="26330" y="21950"/>
                  </a:cubicBezTo>
                  <a:cubicBezTo>
                    <a:pt x="26376" y="21904"/>
                    <a:pt x="26399" y="21846"/>
                    <a:pt x="26445" y="21800"/>
                  </a:cubicBezTo>
                  <a:cubicBezTo>
                    <a:pt x="26499" y="21838"/>
                    <a:pt x="26547" y="21855"/>
                    <a:pt x="26591" y="21855"/>
                  </a:cubicBezTo>
                  <a:cubicBezTo>
                    <a:pt x="26773" y="21855"/>
                    <a:pt x="26874" y="21573"/>
                    <a:pt x="26930" y="21396"/>
                  </a:cubicBezTo>
                  <a:cubicBezTo>
                    <a:pt x="27011" y="21361"/>
                    <a:pt x="27045" y="21269"/>
                    <a:pt x="27034" y="21188"/>
                  </a:cubicBezTo>
                  <a:cubicBezTo>
                    <a:pt x="27103" y="21108"/>
                    <a:pt x="27103" y="20981"/>
                    <a:pt x="27068" y="20877"/>
                  </a:cubicBezTo>
                  <a:cubicBezTo>
                    <a:pt x="27253" y="20219"/>
                    <a:pt x="27184" y="19642"/>
                    <a:pt x="27553" y="19007"/>
                  </a:cubicBezTo>
                  <a:cubicBezTo>
                    <a:pt x="27773" y="18903"/>
                    <a:pt x="28084" y="18834"/>
                    <a:pt x="28073" y="18568"/>
                  </a:cubicBezTo>
                  <a:cubicBezTo>
                    <a:pt x="28350" y="18280"/>
                    <a:pt x="28523" y="17864"/>
                    <a:pt x="28881" y="17691"/>
                  </a:cubicBezTo>
                  <a:cubicBezTo>
                    <a:pt x="28917" y="17704"/>
                    <a:pt x="28951" y="17711"/>
                    <a:pt x="28984" y="17711"/>
                  </a:cubicBezTo>
                  <a:cubicBezTo>
                    <a:pt x="29206" y="17711"/>
                    <a:pt x="29371" y="17436"/>
                    <a:pt x="29562" y="17275"/>
                  </a:cubicBezTo>
                  <a:cubicBezTo>
                    <a:pt x="29781" y="17045"/>
                    <a:pt x="30070" y="16779"/>
                    <a:pt x="30104" y="16456"/>
                  </a:cubicBezTo>
                  <a:cubicBezTo>
                    <a:pt x="30277" y="16144"/>
                    <a:pt x="30889" y="15659"/>
                    <a:pt x="31131" y="15325"/>
                  </a:cubicBezTo>
                  <a:cubicBezTo>
                    <a:pt x="31224" y="15255"/>
                    <a:pt x="31293" y="15198"/>
                    <a:pt x="31397" y="15140"/>
                  </a:cubicBezTo>
                  <a:cubicBezTo>
                    <a:pt x="31420" y="15146"/>
                    <a:pt x="31441" y="15148"/>
                    <a:pt x="31461" y="15148"/>
                  </a:cubicBezTo>
                  <a:cubicBezTo>
                    <a:pt x="31643" y="15148"/>
                    <a:pt x="31669" y="14920"/>
                    <a:pt x="31836" y="14805"/>
                  </a:cubicBezTo>
                  <a:cubicBezTo>
                    <a:pt x="32009" y="14644"/>
                    <a:pt x="32182" y="14471"/>
                    <a:pt x="32170" y="14286"/>
                  </a:cubicBezTo>
                  <a:cubicBezTo>
                    <a:pt x="32113" y="13870"/>
                    <a:pt x="32528" y="13432"/>
                    <a:pt x="32413" y="13109"/>
                  </a:cubicBezTo>
                  <a:cubicBezTo>
                    <a:pt x="32586" y="12993"/>
                    <a:pt x="32609" y="12566"/>
                    <a:pt x="32701" y="12393"/>
                  </a:cubicBezTo>
                  <a:cubicBezTo>
                    <a:pt x="32990" y="12335"/>
                    <a:pt x="33255" y="11562"/>
                    <a:pt x="33336" y="11400"/>
                  </a:cubicBezTo>
                  <a:cubicBezTo>
                    <a:pt x="34508" y="10976"/>
                    <a:pt x="35703" y="10241"/>
                    <a:pt x="36943" y="10241"/>
                  </a:cubicBezTo>
                  <a:cubicBezTo>
                    <a:pt x="37253" y="10241"/>
                    <a:pt x="37567" y="10287"/>
                    <a:pt x="37884" y="10396"/>
                  </a:cubicBezTo>
                  <a:cubicBezTo>
                    <a:pt x="38593" y="10442"/>
                    <a:pt x="39307" y="10475"/>
                    <a:pt x="40018" y="10475"/>
                  </a:cubicBezTo>
                  <a:cubicBezTo>
                    <a:pt x="41252" y="10475"/>
                    <a:pt x="42477" y="10377"/>
                    <a:pt x="43655" y="10084"/>
                  </a:cubicBezTo>
                  <a:cubicBezTo>
                    <a:pt x="43864" y="10040"/>
                    <a:pt x="44072" y="10021"/>
                    <a:pt x="44280" y="10021"/>
                  </a:cubicBezTo>
                  <a:cubicBezTo>
                    <a:pt x="45513" y="10021"/>
                    <a:pt x="46739" y="10684"/>
                    <a:pt x="47948" y="10684"/>
                  </a:cubicBezTo>
                  <a:cubicBezTo>
                    <a:pt x="48456" y="10684"/>
                    <a:pt x="48960" y="10567"/>
                    <a:pt x="49461" y="10234"/>
                  </a:cubicBezTo>
                  <a:cubicBezTo>
                    <a:pt x="50108" y="9611"/>
                    <a:pt x="54609" y="8930"/>
                    <a:pt x="54113" y="8238"/>
                  </a:cubicBezTo>
                  <a:lnTo>
                    <a:pt x="54136" y="8226"/>
                  </a:lnTo>
                  <a:cubicBezTo>
                    <a:pt x="55890" y="8157"/>
                    <a:pt x="57656" y="7337"/>
                    <a:pt x="59284" y="6795"/>
                  </a:cubicBezTo>
                  <a:cubicBezTo>
                    <a:pt x="61650" y="6714"/>
                    <a:pt x="63670" y="5283"/>
                    <a:pt x="65979" y="5040"/>
                  </a:cubicBezTo>
                  <a:cubicBezTo>
                    <a:pt x="66041" y="5045"/>
                    <a:pt x="66103" y="5047"/>
                    <a:pt x="66165" y="5047"/>
                  </a:cubicBezTo>
                  <a:cubicBezTo>
                    <a:pt x="66876" y="5047"/>
                    <a:pt x="67586" y="4760"/>
                    <a:pt x="68276" y="4590"/>
                  </a:cubicBezTo>
                  <a:cubicBezTo>
                    <a:pt x="68437" y="4556"/>
                    <a:pt x="68618" y="4546"/>
                    <a:pt x="68809" y="4546"/>
                  </a:cubicBezTo>
                  <a:cubicBezTo>
                    <a:pt x="69116" y="4546"/>
                    <a:pt x="69449" y="4573"/>
                    <a:pt x="69768" y="4573"/>
                  </a:cubicBezTo>
                  <a:cubicBezTo>
                    <a:pt x="70397" y="4573"/>
                    <a:pt x="70974" y="4467"/>
                    <a:pt x="71196" y="3840"/>
                  </a:cubicBezTo>
                  <a:cubicBezTo>
                    <a:pt x="71219" y="3828"/>
                    <a:pt x="71231" y="3828"/>
                    <a:pt x="71242" y="3817"/>
                  </a:cubicBezTo>
                  <a:cubicBezTo>
                    <a:pt x="71250" y="3807"/>
                    <a:pt x="71257" y="3798"/>
                    <a:pt x="71265" y="3789"/>
                  </a:cubicBezTo>
                  <a:lnTo>
                    <a:pt x="71265" y="3789"/>
                  </a:lnTo>
                  <a:cubicBezTo>
                    <a:pt x="71237" y="3799"/>
                    <a:pt x="71211" y="3812"/>
                    <a:pt x="71184" y="3828"/>
                  </a:cubicBezTo>
                  <a:cubicBezTo>
                    <a:pt x="71129" y="3791"/>
                    <a:pt x="71067" y="3767"/>
                    <a:pt x="71005" y="3767"/>
                  </a:cubicBezTo>
                  <a:cubicBezTo>
                    <a:pt x="70951" y="3767"/>
                    <a:pt x="70898" y="3785"/>
                    <a:pt x="70850" y="3828"/>
                  </a:cubicBezTo>
                  <a:cubicBezTo>
                    <a:pt x="70566" y="4076"/>
                    <a:pt x="70304" y="4143"/>
                    <a:pt x="70042" y="4143"/>
                  </a:cubicBezTo>
                  <a:cubicBezTo>
                    <a:pt x="69738" y="4143"/>
                    <a:pt x="69433" y="4054"/>
                    <a:pt x="69089" y="4054"/>
                  </a:cubicBezTo>
                  <a:cubicBezTo>
                    <a:pt x="68969" y="4054"/>
                    <a:pt x="68845" y="4065"/>
                    <a:pt x="68714" y="4094"/>
                  </a:cubicBezTo>
                  <a:cubicBezTo>
                    <a:pt x="66544" y="4752"/>
                    <a:pt x="64294" y="4706"/>
                    <a:pt x="62274" y="5848"/>
                  </a:cubicBezTo>
                  <a:cubicBezTo>
                    <a:pt x="60854" y="6091"/>
                    <a:pt x="59342" y="6333"/>
                    <a:pt x="57968" y="6852"/>
                  </a:cubicBezTo>
                  <a:cubicBezTo>
                    <a:pt x="57252" y="7141"/>
                    <a:pt x="56387" y="7626"/>
                    <a:pt x="55660" y="7649"/>
                  </a:cubicBezTo>
                  <a:cubicBezTo>
                    <a:pt x="55256" y="7753"/>
                    <a:pt x="54032" y="7741"/>
                    <a:pt x="54090" y="8272"/>
                  </a:cubicBezTo>
                  <a:cubicBezTo>
                    <a:pt x="53674" y="8468"/>
                    <a:pt x="53247" y="8676"/>
                    <a:pt x="52832" y="8861"/>
                  </a:cubicBezTo>
                  <a:cubicBezTo>
                    <a:pt x="51839" y="9034"/>
                    <a:pt x="50465" y="9369"/>
                    <a:pt x="49484" y="9761"/>
                  </a:cubicBezTo>
                  <a:cubicBezTo>
                    <a:pt x="49044" y="10181"/>
                    <a:pt x="48499" y="10319"/>
                    <a:pt x="47925" y="10319"/>
                  </a:cubicBezTo>
                  <a:cubicBezTo>
                    <a:pt x="47219" y="10319"/>
                    <a:pt x="46469" y="10110"/>
                    <a:pt x="45814" y="9957"/>
                  </a:cubicBezTo>
                  <a:cubicBezTo>
                    <a:pt x="45513" y="9680"/>
                    <a:pt x="45082" y="9561"/>
                    <a:pt x="44634" y="9561"/>
                  </a:cubicBezTo>
                  <a:cubicBezTo>
                    <a:pt x="44171" y="9561"/>
                    <a:pt x="43690" y="9688"/>
                    <a:pt x="43321" y="9900"/>
                  </a:cubicBezTo>
                  <a:cubicBezTo>
                    <a:pt x="42537" y="10078"/>
                    <a:pt x="41751" y="10131"/>
                    <a:pt x="40963" y="10131"/>
                  </a:cubicBezTo>
                  <a:cubicBezTo>
                    <a:pt x="39806" y="10131"/>
                    <a:pt x="38646" y="10017"/>
                    <a:pt x="37485" y="10017"/>
                  </a:cubicBezTo>
                  <a:cubicBezTo>
                    <a:pt x="36933" y="10017"/>
                    <a:pt x="36381" y="10043"/>
                    <a:pt x="35829" y="10119"/>
                  </a:cubicBezTo>
                  <a:cubicBezTo>
                    <a:pt x="35183" y="10477"/>
                    <a:pt x="32990" y="10754"/>
                    <a:pt x="32909" y="11400"/>
                  </a:cubicBezTo>
                  <a:cubicBezTo>
                    <a:pt x="32817" y="11493"/>
                    <a:pt x="32759" y="11908"/>
                    <a:pt x="32632" y="11966"/>
                  </a:cubicBezTo>
                  <a:cubicBezTo>
                    <a:pt x="32228" y="12151"/>
                    <a:pt x="32020" y="12808"/>
                    <a:pt x="31986" y="13247"/>
                  </a:cubicBezTo>
                  <a:cubicBezTo>
                    <a:pt x="31963" y="13836"/>
                    <a:pt x="31755" y="14309"/>
                    <a:pt x="31420" y="14736"/>
                  </a:cubicBezTo>
                  <a:cubicBezTo>
                    <a:pt x="31016" y="14863"/>
                    <a:pt x="30612" y="15140"/>
                    <a:pt x="30497" y="15544"/>
                  </a:cubicBezTo>
                  <a:cubicBezTo>
                    <a:pt x="29943" y="16006"/>
                    <a:pt x="29642" y="16491"/>
                    <a:pt x="29273" y="17102"/>
                  </a:cubicBezTo>
                  <a:cubicBezTo>
                    <a:pt x="29123" y="17114"/>
                    <a:pt x="29054" y="17275"/>
                    <a:pt x="29008" y="17356"/>
                  </a:cubicBezTo>
                  <a:cubicBezTo>
                    <a:pt x="27888" y="17853"/>
                    <a:pt x="26734" y="19157"/>
                    <a:pt x="26849" y="20427"/>
                  </a:cubicBezTo>
                  <a:cubicBezTo>
                    <a:pt x="26514" y="20981"/>
                    <a:pt x="26353" y="21627"/>
                    <a:pt x="25822" y="22043"/>
                  </a:cubicBezTo>
                  <a:cubicBezTo>
                    <a:pt x="25545" y="22331"/>
                    <a:pt x="25210" y="22539"/>
                    <a:pt x="25014" y="22897"/>
                  </a:cubicBezTo>
                  <a:cubicBezTo>
                    <a:pt x="24993" y="22892"/>
                    <a:pt x="24972" y="22890"/>
                    <a:pt x="24951" y="22890"/>
                  </a:cubicBezTo>
                  <a:cubicBezTo>
                    <a:pt x="24582" y="22890"/>
                    <a:pt x="24163" y="23529"/>
                    <a:pt x="24621" y="23693"/>
                  </a:cubicBezTo>
                  <a:cubicBezTo>
                    <a:pt x="24137" y="24686"/>
                    <a:pt x="23848" y="25875"/>
                    <a:pt x="23271" y="26856"/>
                  </a:cubicBezTo>
                  <a:cubicBezTo>
                    <a:pt x="23107" y="26770"/>
                    <a:pt x="22972" y="26734"/>
                    <a:pt x="22859" y="26734"/>
                  </a:cubicBezTo>
                  <a:cubicBezTo>
                    <a:pt x="22260" y="26734"/>
                    <a:pt x="22282" y="27765"/>
                    <a:pt x="21747" y="27872"/>
                  </a:cubicBezTo>
                  <a:cubicBezTo>
                    <a:pt x="21632" y="27872"/>
                    <a:pt x="21551" y="27952"/>
                    <a:pt x="21540" y="28079"/>
                  </a:cubicBezTo>
                  <a:cubicBezTo>
                    <a:pt x="21505" y="28368"/>
                    <a:pt x="21482" y="28495"/>
                    <a:pt x="21597" y="28830"/>
                  </a:cubicBezTo>
                  <a:cubicBezTo>
                    <a:pt x="21770" y="29337"/>
                    <a:pt x="21101" y="29534"/>
                    <a:pt x="21101" y="30088"/>
                  </a:cubicBezTo>
                  <a:cubicBezTo>
                    <a:pt x="21095" y="29830"/>
                    <a:pt x="20839" y="29688"/>
                    <a:pt x="20599" y="29688"/>
                  </a:cubicBezTo>
                  <a:cubicBezTo>
                    <a:pt x="20367" y="29688"/>
                    <a:pt x="20149" y="29821"/>
                    <a:pt x="20189" y="30111"/>
                  </a:cubicBezTo>
                  <a:cubicBezTo>
                    <a:pt x="19785" y="30446"/>
                    <a:pt x="20120" y="31219"/>
                    <a:pt x="19670" y="31611"/>
                  </a:cubicBezTo>
                  <a:cubicBezTo>
                    <a:pt x="19600" y="31646"/>
                    <a:pt x="19600" y="31727"/>
                    <a:pt x="19554" y="31784"/>
                  </a:cubicBezTo>
                  <a:cubicBezTo>
                    <a:pt x="19537" y="31773"/>
                    <a:pt x="19514" y="31767"/>
                    <a:pt x="19488" y="31767"/>
                  </a:cubicBezTo>
                  <a:cubicBezTo>
                    <a:pt x="19462" y="31767"/>
                    <a:pt x="19433" y="31773"/>
                    <a:pt x="19404" y="31784"/>
                  </a:cubicBezTo>
                  <a:cubicBezTo>
                    <a:pt x="19400" y="31784"/>
                    <a:pt x="19396" y="31784"/>
                    <a:pt x="19392" y="31784"/>
                  </a:cubicBezTo>
                  <a:cubicBezTo>
                    <a:pt x="18729" y="31784"/>
                    <a:pt x="18276" y="32688"/>
                    <a:pt x="18792" y="33170"/>
                  </a:cubicBezTo>
                  <a:cubicBezTo>
                    <a:pt x="18689" y="33138"/>
                    <a:pt x="18562" y="33121"/>
                    <a:pt x="18430" y="33121"/>
                  </a:cubicBezTo>
                  <a:cubicBezTo>
                    <a:pt x="18269" y="33121"/>
                    <a:pt x="18101" y="33147"/>
                    <a:pt x="17961" y="33204"/>
                  </a:cubicBezTo>
                  <a:cubicBezTo>
                    <a:pt x="17924" y="33199"/>
                    <a:pt x="17891" y="33197"/>
                    <a:pt x="17861" y="33197"/>
                  </a:cubicBezTo>
                  <a:cubicBezTo>
                    <a:pt x="17326" y="33197"/>
                    <a:pt x="18033" y="33958"/>
                    <a:pt x="18077" y="34231"/>
                  </a:cubicBezTo>
                  <a:cubicBezTo>
                    <a:pt x="18003" y="34181"/>
                    <a:pt x="17917" y="34161"/>
                    <a:pt x="17828" y="34161"/>
                  </a:cubicBezTo>
                  <a:cubicBezTo>
                    <a:pt x="17653" y="34161"/>
                    <a:pt x="17464" y="34240"/>
                    <a:pt x="17326" y="34324"/>
                  </a:cubicBezTo>
                  <a:cubicBezTo>
                    <a:pt x="17280" y="34313"/>
                    <a:pt x="17234" y="34308"/>
                    <a:pt x="17188" y="34308"/>
                  </a:cubicBezTo>
                  <a:cubicBezTo>
                    <a:pt x="16894" y="34308"/>
                    <a:pt x="16628" y="34518"/>
                    <a:pt x="16518" y="34728"/>
                  </a:cubicBezTo>
                  <a:cubicBezTo>
                    <a:pt x="15734" y="34901"/>
                    <a:pt x="16253" y="35697"/>
                    <a:pt x="15803" y="35974"/>
                  </a:cubicBezTo>
                  <a:cubicBezTo>
                    <a:pt x="15783" y="35968"/>
                    <a:pt x="15762" y="35966"/>
                    <a:pt x="15740" y="35966"/>
                  </a:cubicBezTo>
                  <a:cubicBezTo>
                    <a:pt x="15505" y="35966"/>
                    <a:pt x="15176" y="36284"/>
                    <a:pt x="15387" y="36505"/>
                  </a:cubicBezTo>
                  <a:cubicBezTo>
                    <a:pt x="15272" y="37036"/>
                    <a:pt x="15168" y="37440"/>
                    <a:pt x="15457" y="37648"/>
                  </a:cubicBezTo>
                  <a:cubicBezTo>
                    <a:pt x="14810" y="37844"/>
                    <a:pt x="14706" y="38075"/>
                    <a:pt x="14741" y="38710"/>
                  </a:cubicBezTo>
                  <a:cubicBezTo>
                    <a:pt x="13540" y="38756"/>
                    <a:pt x="13321" y="40291"/>
                    <a:pt x="12629" y="41042"/>
                  </a:cubicBezTo>
                  <a:cubicBezTo>
                    <a:pt x="12305" y="41157"/>
                    <a:pt x="11474" y="41942"/>
                    <a:pt x="12040" y="42196"/>
                  </a:cubicBezTo>
                  <a:cubicBezTo>
                    <a:pt x="12040" y="42207"/>
                    <a:pt x="12051" y="42207"/>
                    <a:pt x="12051" y="42219"/>
                  </a:cubicBezTo>
                  <a:cubicBezTo>
                    <a:pt x="11971" y="42450"/>
                    <a:pt x="11821" y="43073"/>
                    <a:pt x="11855" y="43385"/>
                  </a:cubicBezTo>
                  <a:cubicBezTo>
                    <a:pt x="11855" y="43604"/>
                    <a:pt x="11936" y="43789"/>
                    <a:pt x="11878" y="43985"/>
                  </a:cubicBezTo>
                  <a:cubicBezTo>
                    <a:pt x="11474" y="44181"/>
                    <a:pt x="10874" y="44043"/>
                    <a:pt x="10528" y="44389"/>
                  </a:cubicBezTo>
                  <a:cubicBezTo>
                    <a:pt x="10476" y="44363"/>
                    <a:pt x="10411" y="44350"/>
                    <a:pt x="10348" y="44350"/>
                  </a:cubicBezTo>
                  <a:cubicBezTo>
                    <a:pt x="10327" y="44350"/>
                    <a:pt x="10306" y="44351"/>
                    <a:pt x="10285" y="44354"/>
                  </a:cubicBezTo>
                  <a:cubicBezTo>
                    <a:pt x="10218" y="44345"/>
                    <a:pt x="10140" y="44331"/>
                    <a:pt x="10067" y="44331"/>
                  </a:cubicBezTo>
                  <a:cubicBezTo>
                    <a:pt x="9965" y="44331"/>
                    <a:pt x="9871" y="44358"/>
                    <a:pt x="9824" y="44458"/>
                  </a:cubicBezTo>
                  <a:cubicBezTo>
                    <a:pt x="9547" y="44966"/>
                    <a:pt x="8912" y="45116"/>
                    <a:pt x="8935" y="45797"/>
                  </a:cubicBezTo>
                  <a:cubicBezTo>
                    <a:pt x="8935" y="46190"/>
                    <a:pt x="7827" y="47482"/>
                    <a:pt x="7492" y="47759"/>
                  </a:cubicBezTo>
                  <a:cubicBezTo>
                    <a:pt x="7485" y="47759"/>
                    <a:pt x="7478" y="47758"/>
                    <a:pt x="7471" y="47758"/>
                  </a:cubicBezTo>
                  <a:cubicBezTo>
                    <a:pt x="7003" y="47758"/>
                    <a:pt x="7242" y="49623"/>
                    <a:pt x="7492" y="49999"/>
                  </a:cubicBezTo>
                  <a:cubicBezTo>
                    <a:pt x="7461" y="49991"/>
                    <a:pt x="7429" y="49987"/>
                    <a:pt x="7396" y="49987"/>
                  </a:cubicBezTo>
                  <a:cubicBezTo>
                    <a:pt x="7280" y="49987"/>
                    <a:pt x="7155" y="50033"/>
                    <a:pt x="7065" y="50114"/>
                  </a:cubicBezTo>
                  <a:cubicBezTo>
                    <a:pt x="6906" y="50040"/>
                    <a:pt x="6788" y="50009"/>
                    <a:pt x="6701" y="50009"/>
                  </a:cubicBezTo>
                  <a:cubicBezTo>
                    <a:pt x="6258" y="50009"/>
                    <a:pt x="6645" y="50844"/>
                    <a:pt x="6742" y="51211"/>
                  </a:cubicBezTo>
                  <a:cubicBezTo>
                    <a:pt x="6742" y="51672"/>
                    <a:pt x="7007" y="52261"/>
                    <a:pt x="6915" y="52734"/>
                  </a:cubicBezTo>
                  <a:cubicBezTo>
                    <a:pt x="6903" y="52757"/>
                    <a:pt x="6880" y="52780"/>
                    <a:pt x="6880" y="52792"/>
                  </a:cubicBezTo>
                  <a:cubicBezTo>
                    <a:pt x="6846" y="52780"/>
                    <a:pt x="6834" y="52780"/>
                    <a:pt x="6800" y="52780"/>
                  </a:cubicBezTo>
                  <a:cubicBezTo>
                    <a:pt x="6744" y="52706"/>
                    <a:pt x="6671" y="52671"/>
                    <a:pt x="6600" y="52671"/>
                  </a:cubicBezTo>
                  <a:cubicBezTo>
                    <a:pt x="6497" y="52671"/>
                    <a:pt x="6400" y="52747"/>
                    <a:pt x="6372" y="52884"/>
                  </a:cubicBezTo>
                  <a:cubicBezTo>
                    <a:pt x="6171" y="52518"/>
                    <a:pt x="5937" y="52294"/>
                    <a:pt x="5722" y="52294"/>
                  </a:cubicBezTo>
                  <a:cubicBezTo>
                    <a:pt x="5531" y="52294"/>
                    <a:pt x="5355" y="52471"/>
                    <a:pt x="5230" y="52884"/>
                  </a:cubicBezTo>
                  <a:cubicBezTo>
                    <a:pt x="4962" y="53060"/>
                    <a:pt x="4938" y="54090"/>
                    <a:pt x="5181" y="54090"/>
                  </a:cubicBezTo>
                  <a:cubicBezTo>
                    <a:pt x="5242" y="54090"/>
                    <a:pt x="5319" y="54025"/>
                    <a:pt x="5414" y="53865"/>
                  </a:cubicBezTo>
                  <a:cubicBezTo>
                    <a:pt x="5438" y="53865"/>
                    <a:pt x="5438" y="53865"/>
                    <a:pt x="5449" y="53854"/>
                  </a:cubicBezTo>
                  <a:cubicBezTo>
                    <a:pt x="5553" y="54004"/>
                    <a:pt x="5634" y="54212"/>
                    <a:pt x="5634" y="54385"/>
                  </a:cubicBezTo>
                  <a:cubicBezTo>
                    <a:pt x="5567" y="54322"/>
                    <a:pt x="5524" y="54296"/>
                    <a:pt x="5502" y="54296"/>
                  </a:cubicBezTo>
                  <a:cubicBezTo>
                    <a:pt x="5463" y="54296"/>
                    <a:pt x="5487" y="54378"/>
                    <a:pt x="5553" y="54489"/>
                  </a:cubicBezTo>
                  <a:cubicBezTo>
                    <a:pt x="5218" y="54546"/>
                    <a:pt x="5403" y="55101"/>
                    <a:pt x="5530" y="55297"/>
                  </a:cubicBezTo>
                  <a:cubicBezTo>
                    <a:pt x="5553" y="55782"/>
                    <a:pt x="5738" y="56289"/>
                    <a:pt x="5807" y="56774"/>
                  </a:cubicBezTo>
                  <a:cubicBezTo>
                    <a:pt x="5691" y="56993"/>
                    <a:pt x="5530" y="57201"/>
                    <a:pt x="5380" y="57386"/>
                  </a:cubicBezTo>
                  <a:cubicBezTo>
                    <a:pt x="4145" y="58032"/>
                    <a:pt x="2621" y="58910"/>
                    <a:pt x="2771" y="60514"/>
                  </a:cubicBezTo>
                  <a:cubicBezTo>
                    <a:pt x="2767" y="60529"/>
                    <a:pt x="2763" y="60544"/>
                    <a:pt x="2760" y="60560"/>
                  </a:cubicBezTo>
                  <a:lnTo>
                    <a:pt x="2840" y="60560"/>
                  </a:lnTo>
                  <a:lnTo>
                    <a:pt x="2758" y="60570"/>
                  </a:lnTo>
                  <a:lnTo>
                    <a:pt x="2758" y="60570"/>
                  </a:lnTo>
                  <a:cubicBezTo>
                    <a:pt x="2759" y="60567"/>
                    <a:pt x="2759" y="60564"/>
                    <a:pt x="2760" y="60560"/>
                  </a:cubicBezTo>
                  <a:lnTo>
                    <a:pt x="2748" y="60560"/>
                  </a:lnTo>
                  <a:lnTo>
                    <a:pt x="2748" y="60572"/>
                  </a:lnTo>
                  <a:lnTo>
                    <a:pt x="2758" y="60570"/>
                  </a:lnTo>
                  <a:lnTo>
                    <a:pt x="2758" y="60570"/>
                  </a:lnTo>
                  <a:cubicBezTo>
                    <a:pt x="2742" y="60659"/>
                    <a:pt x="2742" y="60765"/>
                    <a:pt x="2733" y="60874"/>
                  </a:cubicBezTo>
                  <a:lnTo>
                    <a:pt x="2733" y="60874"/>
                  </a:lnTo>
                  <a:cubicBezTo>
                    <a:pt x="2741" y="60814"/>
                    <a:pt x="2756" y="60762"/>
                    <a:pt x="2783" y="60722"/>
                  </a:cubicBezTo>
                  <a:lnTo>
                    <a:pt x="2783" y="60676"/>
                  </a:lnTo>
                  <a:lnTo>
                    <a:pt x="2829" y="60722"/>
                  </a:lnTo>
                  <a:cubicBezTo>
                    <a:pt x="2806" y="60779"/>
                    <a:pt x="2794" y="60849"/>
                    <a:pt x="2794" y="60906"/>
                  </a:cubicBezTo>
                  <a:cubicBezTo>
                    <a:pt x="2771" y="60930"/>
                    <a:pt x="2737" y="60976"/>
                    <a:pt x="2725" y="61010"/>
                  </a:cubicBezTo>
                  <a:cubicBezTo>
                    <a:pt x="2725" y="60982"/>
                    <a:pt x="2726" y="60955"/>
                    <a:pt x="2727" y="60929"/>
                  </a:cubicBezTo>
                  <a:lnTo>
                    <a:pt x="2727" y="60929"/>
                  </a:lnTo>
                  <a:cubicBezTo>
                    <a:pt x="2709" y="61093"/>
                    <a:pt x="2662" y="61254"/>
                    <a:pt x="2506" y="61357"/>
                  </a:cubicBezTo>
                  <a:cubicBezTo>
                    <a:pt x="2469" y="61328"/>
                    <a:pt x="2427" y="61315"/>
                    <a:pt x="2385" y="61315"/>
                  </a:cubicBezTo>
                  <a:cubicBezTo>
                    <a:pt x="2309" y="61315"/>
                    <a:pt x="2235" y="61359"/>
                    <a:pt x="2206" y="61426"/>
                  </a:cubicBezTo>
                  <a:cubicBezTo>
                    <a:pt x="1709" y="61761"/>
                    <a:pt x="1167" y="62222"/>
                    <a:pt x="867" y="62742"/>
                  </a:cubicBezTo>
                  <a:cubicBezTo>
                    <a:pt x="659" y="62811"/>
                    <a:pt x="532" y="62984"/>
                    <a:pt x="382" y="63157"/>
                  </a:cubicBezTo>
                  <a:cubicBezTo>
                    <a:pt x="1" y="63261"/>
                    <a:pt x="370" y="63688"/>
                    <a:pt x="289" y="63977"/>
                  </a:cubicBezTo>
                  <a:cubicBezTo>
                    <a:pt x="186" y="65420"/>
                    <a:pt x="1040" y="64969"/>
                    <a:pt x="1998" y="65177"/>
                  </a:cubicBezTo>
                  <a:cubicBezTo>
                    <a:pt x="2552" y="65477"/>
                    <a:pt x="3244" y="65593"/>
                    <a:pt x="3822" y="65870"/>
                  </a:cubicBezTo>
                  <a:cubicBezTo>
                    <a:pt x="3891" y="66170"/>
                    <a:pt x="3602" y="66574"/>
                    <a:pt x="3937" y="66816"/>
                  </a:cubicBezTo>
                  <a:cubicBezTo>
                    <a:pt x="3695" y="68894"/>
                    <a:pt x="4514" y="70822"/>
                    <a:pt x="4860" y="72818"/>
                  </a:cubicBezTo>
                  <a:cubicBezTo>
                    <a:pt x="4964" y="73557"/>
                    <a:pt x="5057" y="74342"/>
                    <a:pt x="5403" y="75000"/>
                  </a:cubicBezTo>
                  <a:cubicBezTo>
                    <a:pt x="5345" y="75058"/>
                    <a:pt x="5334" y="75127"/>
                    <a:pt x="5345" y="75219"/>
                  </a:cubicBezTo>
                  <a:cubicBezTo>
                    <a:pt x="5103" y="75450"/>
                    <a:pt x="5195" y="75739"/>
                    <a:pt x="5380" y="75970"/>
                  </a:cubicBezTo>
                  <a:cubicBezTo>
                    <a:pt x="5264" y="76570"/>
                    <a:pt x="5207" y="77228"/>
                    <a:pt x="5438" y="77782"/>
                  </a:cubicBezTo>
                  <a:cubicBezTo>
                    <a:pt x="5449" y="78209"/>
                    <a:pt x="5507" y="78555"/>
                    <a:pt x="5738" y="78867"/>
                  </a:cubicBezTo>
                  <a:cubicBezTo>
                    <a:pt x="5715" y="78994"/>
                    <a:pt x="5830" y="79040"/>
                    <a:pt x="5899" y="79109"/>
                  </a:cubicBezTo>
                  <a:cubicBezTo>
                    <a:pt x="5975" y="79316"/>
                    <a:pt x="6103" y="79983"/>
                    <a:pt x="6339" y="79983"/>
                  </a:cubicBezTo>
                  <a:cubicBezTo>
                    <a:pt x="6353" y="79983"/>
                    <a:pt x="6369" y="79980"/>
                    <a:pt x="6384" y="79975"/>
                  </a:cubicBezTo>
                  <a:cubicBezTo>
                    <a:pt x="6638" y="80413"/>
                    <a:pt x="7169" y="80690"/>
                    <a:pt x="7619" y="80829"/>
                  </a:cubicBezTo>
                  <a:cubicBezTo>
                    <a:pt x="7928" y="81514"/>
                    <a:pt x="8672" y="82579"/>
                    <a:pt x="9502" y="82579"/>
                  </a:cubicBezTo>
                  <a:cubicBezTo>
                    <a:pt x="9664" y="82579"/>
                    <a:pt x="9830" y="82538"/>
                    <a:pt x="9997" y="82445"/>
                  </a:cubicBezTo>
                  <a:cubicBezTo>
                    <a:pt x="10793" y="82364"/>
                    <a:pt x="11844" y="82549"/>
                    <a:pt x="12490" y="82087"/>
                  </a:cubicBezTo>
                  <a:cubicBezTo>
                    <a:pt x="12883" y="81972"/>
                    <a:pt x="13333" y="81764"/>
                    <a:pt x="13564" y="81452"/>
                  </a:cubicBezTo>
                  <a:cubicBezTo>
                    <a:pt x="16761" y="79825"/>
                    <a:pt x="16299" y="79155"/>
                    <a:pt x="17580" y="76189"/>
                  </a:cubicBezTo>
                  <a:cubicBezTo>
                    <a:pt x="19393" y="74204"/>
                    <a:pt x="20085" y="70244"/>
                    <a:pt x="23029" y="69875"/>
                  </a:cubicBezTo>
                  <a:cubicBezTo>
                    <a:pt x="23236" y="69933"/>
                    <a:pt x="23144" y="70198"/>
                    <a:pt x="23375" y="70198"/>
                  </a:cubicBezTo>
                  <a:cubicBezTo>
                    <a:pt x="23917" y="70071"/>
                    <a:pt x="24448" y="69817"/>
                    <a:pt x="24656" y="69275"/>
                  </a:cubicBezTo>
                  <a:cubicBezTo>
                    <a:pt x="24771" y="69229"/>
                    <a:pt x="24760" y="69113"/>
                    <a:pt x="24829" y="69032"/>
                  </a:cubicBezTo>
                  <a:cubicBezTo>
                    <a:pt x="24900" y="69056"/>
                    <a:pt x="24966" y="69107"/>
                    <a:pt x="25037" y="69107"/>
                  </a:cubicBezTo>
                  <a:cubicBezTo>
                    <a:pt x="25070" y="69107"/>
                    <a:pt x="25104" y="69096"/>
                    <a:pt x="25141" y="69067"/>
                  </a:cubicBezTo>
                  <a:cubicBezTo>
                    <a:pt x="25200" y="69113"/>
                    <a:pt x="25274" y="69133"/>
                    <a:pt x="25358" y="69133"/>
                  </a:cubicBezTo>
                  <a:cubicBezTo>
                    <a:pt x="25802" y="69133"/>
                    <a:pt x="26498" y="68561"/>
                    <a:pt x="26411" y="68144"/>
                  </a:cubicBezTo>
                  <a:cubicBezTo>
                    <a:pt x="26514" y="67497"/>
                    <a:pt x="27715" y="67266"/>
                    <a:pt x="27219" y="66493"/>
                  </a:cubicBezTo>
                  <a:cubicBezTo>
                    <a:pt x="27068" y="66112"/>
                    <a:pt x="27542" y="65824"/>
                    <a:pt x="27380" y="65420"/>
                  </a:cubicBezTo>
                  <a:cubicBezTo>
                    <a:pt x="27253" y="64912"/>
                    <a:pt x="27542" y="65004"/>
                    <a:pt x="27703" y="64704"/>
                  </a:cubicBezTo>
                  <a:cubicBezTo>
                    <a:pt x="27900" y="64300"/>
                    <a:pt x="27426" y="63226"/>
                    <a:pt x="27819" y="62949"/>
                  </a:cubicBezTo>
                  <a:lnTo>
                    <a:pt x="27819" y="62949"/>
                  </a:lnTo>
                  <a:cubicBezTo>
                    <a:pt x="27904" y="63016"/>
                    <a:pt x="27996" y="63041"/>
                    <a:pt x="28094" y="63041"/>
                  </a:cubicBezTo>
                  <a:cubicBezTo>
                    <a:pt x="28236" y="63041"/>
                    <a:pt x="28389" y="62988"/>
                    <a:pt x="28546" y="62926"/>
                  </a:cubicBezTo>
                  <a:cubicBezTo>
                    <a:pt x="29123" y="62834"/>
                    <a:pt x="29550" y="62361"/>
                    <a:pt x="29573" y="61841"/>
                  </a:cubicBezTo>
                  <a:cubicBezTo>
                    <a:pt x="29913" y="61988"/>
                    <a:pt x="30235" y="62131"/>
                    <a:pt x="30514" y="62131"/>
                  </a:cubicBezTo>
                  <a:cubicBezTo>
                    <a:pt x="30784" y="62131"/>
                    <a:pt x="31013" y="61997"/>
                    <a:pt x="31178" y="61599"/>
                  </a:cubicBezTo>
                  <a:cubicBezTo>
                    <a:pt x="31200" y="61608"/>
                    <a:pt x="31224" y="61613"/>
                    <a:pt x="31248" y="61613"/>
                  </a:cubicBezTo>
                  <a:cubicBezTo>
                    <a:pt x="31506" y="61613"/>
                    <a:pt x="31871" y="61140"/>
                    <a:pt x="32075" y="61140"/>
                  </a:cubicBezTo>
                  <a:cubicBezTo>
                    <a:pt x="32113" y="61140"/>
                    <a:pt x="32145" y="61157"/>
                    <a:pt x="32170" y="61195"/>
                  </a:cubicBezTo>
                  <a:cubicBezTo>
                    <a:pt x="32552" y="61609"/>
                    <a:pt x="32778" y="61893"/>
                    <a:pt x="32995" y="61893"/>
                  </a:cubicBezTo>
                  <a:cubicBezTo>
                    <a:pt x="33178" y="61893"/>
                    <a:pt x="33355" y="61691"/>
                    <a:pt x="33613" y="61195"/>
                  </a:cubicBezTo>
                  <a:cubicBezTo>
                    <a:pt x="33722" y="61253"/>
                    <a:pt x="33829" y="61277"/>
                    <a:pt x="33936" y="61277"/>
                  </a:cubicBezTo>
                  <a:cubicBezTo>
                    <a:pt x="34549" y="61277"/>
                    <a:pt x="35142" y="60467"/>
                    <a:pt x="35783" y="60467"/>
                  </a:cubicBezTo>
                  <a:cubicBezTo>
                    <a:pt x="35791" y="60467"/>
                    <a:pt x="35799" y="60468"/>
                    <a:pt x="35806" y="60468"/>
                  </a:cubicBezTo>
                  <a:cubicBezTo>
                    <a:pt x="35899" y="60514"/>
                    <a:pt x="35979" y="60549"/>
                    <a:pt x="36083" y="60572"/>
                  </a:cubicBezTo>
                  <a:cubicBezTo>
                    <a:pt x="36033" y="60760"/>
                    <a:pt x="36164" y="60867"/>
                    <a:pt x="36281" y="60867"/>
                  </a:cubicBezTo>
                  <a:cubicBezTo>
                    <a:pt x="36379" y="60867"/>
                    <a:pt x="36466" y="60792"/>
                    <a:pt x="36430" y="60629"/>
                  </a:cubicBezTo>
                  <a:cubicBezTo>
                    <a:pt x="36499" y="60629"/>
                    <a:pt x="36568" y="60618"/>
                    <a:pt x="36649" y="60583"/>
                  </a:cubicBezTo>
                  <a:cubicBezTo>
                    <a:pt x="36776" y="60676"/>
                    <a:pt x="36914" y="60618"/>
                    <a:pt x="37030" y="60733"/>
                  </a:cubicBezTo>
                  <a:cubicBezTo>
                    <a:pt x="37203" y="60953"/>
                    <a:pt x="37295" y="61253"/>
                    <a:pt x="37526" y="61437"/>
                  </a:cubicBezTo>
                  <a:cubicBezTo>
                    <a:pt x="37630" y="61705"/>
                    <a:pt x="37963" y="61840"/>
                    <a:pt x="38295" y="61840"/>
                  </a:cubicBezTo>
                  <a:cubicBezTo>
                    <a:pt x="38551" y="61840"/>
                    <a:pt x="38807" y="61760"/>
                    <a:pt x="38957" y="61599"/>
                  </a:cubicBezTo>
                  <a:cubicBezTo>
                    <a:pt x="39027" y="61599"/>
                    <a:pt x="39096" y="61541"/>
                    <a:pt x="39131" y="61484"/>
                  </a:cubicBezTo>
                  <a:cubicBezTo>
                    <a:pt x="39327" y="61437"/>
                    <a:pt x="39835" y="61541"/>
                    <a:pt x="39915" y="61218"/>
                  </a:cubicBezTo>
                  <a:cubicBezTo>
                    <a:pt x="40070" y="61218"/>
                    <a:pt x="40308" y="61273"/>
                    <a:pt x="40527" y="61273"/>
                  </a:cubicBezTo>
                  <a:cubicBezTo>
                    <a:pt x="40683" y="61273"/>
                    <a:pt x="40830" y="61245"/>
                    <a:pt x="40931" y="61149"/>
                  </a:cubicBezTo>
                  <a:cubicBezTo>
                    <a:pt x="40942" y="61151"/>
                    <a:pt x="40952" y="61151"/>
                    <a:pt x="40962" y="61151"/>
                  </a:cubicBezTo>
                  <a:cubicBezTo>
                    <a:pt x="41160" y="61151"/>
                    <a:pt x="41251" y="60843"/>
                    <a:pt x="41416" y="60722"/>
                  </a:cubicBezTo>
                  <a:cubicBezTo>
                    <a:pt x="41440" y="60735"/>
                    <a:pt x="41466" y="60741"/>
                    <a:pt x="41491" y="60741"/>
                  </a:cubicBezTo>
                  <a:cubicBezTo>
                    <a:pt x="41574" y="60741"/>
                    <a:pt x="41655" y="60677"/>
                    <a:pt x="41681" y="60606"/>
                  </a:cubicBezTo>
                  <a:cubicBezTo>
                    <a:pt x="41855" y="60179"/>
                    <a:pt x="42282" y="59914"/>
                    <a:pt x="42593" y="59579"/>
                  </a:cubicBezTo>
                  <a:cubicBezTo>
                    <a:pt x="42593" y="59683"/>
                    <a:pt x="42605" y="59810"/>
                    <a:pt x="42674" y="59914"/>
                  </a:cubicBezTo>
                  <a:cubicBezTo>
                    <a:pt x="42397" y="63030"/>
                    <a:pt x="43401" y="66147"/>
                    <a:pt x="43136" y="69182"/>
                  </a:cubicBezTo>
                  <a:cubicBezTo>
                    <a:pt x="42917" y="70914"/>
                    <a:pt x="42074" y="72380"/>
                    <a:pt x="42189" y="74169"/>
                  </a:cubicBezTo>
                  <a:cubicBezTo>
                    <a:pt x="42201" y="74873"/>
                    <a:pt x="42097" y="75681"/>
                    <a:pt x="42224" y="76327"/>
                  </a:cubicBezTo>
                  <a:cubicBezTo>
                    <a:pt x="42224" y="76374"/>
                    <a:pt x="42247" y="76431"/>
                    <a:pt x="42259" y="76489"/>
                  </a:cubicBezTo>
                  <a:cubicBezTo>
                    <a:pt x="42132" y="76847"/>
                    <a:pt x="42132" y="77181"/>
                    <a:pt x="41820" y="77470"/>
                  </a:cubicBezTo>
                  <a:cubicBezTo>
                    <a:pt x="41635" y="77689"/>
                    <a:pt x="41347" y="77863"/>
                    <a:pt x="41266" y="78151"/>
                  </a:cubicBezTo>
                  <a:cubicBezTo>
                    <a:pt x="40931" y="78647"/>
                    <a:pt x="40723" y="79305"/>
                    <a:pt x="40204" y="79652"/>
                  </a:cubicBezTo>
                  <a:cubicBezTo>
                    <a:pt x="40065" y="79802"/>
                    <a:pt x="39996" y="79848"/>
                    <a:pt x="39939" y="80033"/>
                  </a:cubicBezTo>
                  <a:cubicBezTo>
                    <a:pt x="39615" y="80263"/>
                    <a:pt x="39454" y="80598"/>
                    <a:pt x="39257" y="80864"/>
                  </a:cubicBezTo>
                  <a:cubicBezTo>
                    <a:pt x="39228" y="80856"/>
                    <a:pt x="39201" y="80853"/>
                    <a:pt x="39178" y="80853"/>
                  </a:cubicBezTo>
                  <a:cubicBezTo>
                    <a:pt x="38935" y="80853"/>
                    <a:pt x="38994" y="81206"/>
                    <a:pt x="39015" y="81406"/>
                  </a:cubicBezTo>
                  <a:cubicBezTo>
                    <a:pt x="39050" y="81856"/>
                    <a:pt x="38611" y="82803"/>
                    <a:pt x="39096" y="83080"/>
                  </a:cubicBezTo>
                  <a:cubicBezTo>
                    <a:pt x="39050" y="83293"/>
                    <a:pt x="39216" y="83456"/>
                    <a:pt x="39380" y="83456"/>
                  </a:cubicBezTo>
                  <a:cubicBezTo>
                    <a:pt x="39464" y="83456"/>
                    <a:pt x="39549" y="83413"/>
                    <a:pt x="39604" y="83311"/>
                  </a:cubicBezTo>
                  <a:cubicBezTo>
                    <a:pt x="39650" y="83356"/>
                    <a:pt x="39712" y="83377"/>
                    <a:pt x="39774" y="83377"/>
                  </a:cubicBezTo>
                  <a:cubicBezTo>
                    <a:pt x="39869" y="83377"/>
                    <a:pt x="39966" y="83330"/>
                    <a:pt x="40008" y="83253"/>
                  </a:cubicBezTo>
                  <a:cubicBezTo>
                    <a:pt x="40135" y="83207"/>
                    <a:pt x="40262" y="83149"/>
                    <a:pt x="40377" y="83114"/>
                  </a:cubicBezTo>
                  <a:cubicBezTo>
                    <a:pt x="40412" y="83126"/>
                    <a:pt x="40458" y="83137"/>
                    <a:pt x="40493" y="83149"/>
                  </a:cubicBezTo>
                  <a:cubicBezTo>
                    <a:pt x="40510" y="83307"/>
                    <a:pt x="40635" y="83412"/>
                    <a:pt x="40770" y="83412"/>
                  </a:cubicBezTo>
                  <a:cubicBezTo>
                    <a:pt x="40812" y="83412"/>
                    <a:pt x="40855" y="83402"/>
                    <a:pt x="40897" y="83380"/>
                  </a:cubicBezTo>
                  <a:cubicBezTo>
                    <a:pt x="40934" y="83400"/>
                    <a:pt x="40977" y="83410"/>
                    <a:pt x="41019" y="83410"/>
                  </a:cubicBezTo>
                  <a:cubicBezTo>
                    <a:pt x="41145" y="83410"/>
                    <a:pt x="41272" y="83328"/>
                    <a:pt x="41289" y="83207"/>
                  </a:cubicBezTo>
                  <a:cubicBezTo>
                    <a:pt x="41347" y="83184"/>
                    <a:pt x="41393" y="83149"/>
                    <a:pt x="41416" y="83091"/>
                  </a:cubicBezTo>
                  <a:cubicBezTo>
                    <a:pt x="41469" y="83144"/>
                    <a:pt x="41527" y="83167"/>
                    <a:pt x="41590" y="83167"/>
                  </a:cubicBezTo>
                  <a:cubicBezTo>
                    <a:pt x="41623" y="83167"/>
                    <a:pt x="41657" y="83161"/>
                    <a:pt x="41693" y="83149"/>
                  </a:cubicBezTo>
                  <a:cubicBezTo>
                    <a:pt x="41779" y="83274"/>
                    <a:pt x="41891" y="83322"/>
                    <a:pt x="42009" y="83322"/>
                  </a:cubicBezTo>
                  <a:cubicBezTo>
                    <a:pt x="42207" y="83322"/>
                    <a:pt x="42421" y="83187"/>
                    <a:pt x="42559" y="83057"/>
                  </a:cubicBezTo>
                  <a:cubicBezTo>
                    <a:pt x="42607" y="83129"/>
                    <a:pt x="42687" y="83163"/>
                    <a:pt x="42768" y="83163"/>
                  </a:cubicBezTo>
                  <a:cubicBezTo>
                    <a:pt x="42881" y="83163"/>
                    <a:pt x="42994" y="83097"/>
                    <a:pt x="43020" y="82976"/>
                  </a:cubicBezTo>
                  <a:cubicBezTo>
                    <a:pt x="43052" y="82986"/>
                    <a:pt x="43085" y="82992"/>
                    <a:pt x="43118" y="82992"/>
                  </a:cubicBezTo>
                  <a:cubicBezTo>
                    <a:pt x="43158" y="82992"/>
                    <a:pt x="43196" y="82983"/>
                    <a:pt x="43228" y="82964"/>
                  </a:cubicBezTo>
                  <a:cubicBezTo>
                    <a:pt x="43263" y="82982"/>
                    <a:pt x="43300" y="82990"/>
                    <a:pt x="43336" y="82990"/>
                  </a:cubicBezTo>
                  <a:cubicBezTo>
                    <a:pt x="43372" y="82990"/>
                    <a:pt x="43407" y="82982"/>
                    <a:pt x="43436" y="82964"/>
                  </a:cubicBezTo>
                  <a:cubicBezTo>
                    <a:pt x="43528" y="83011"/>
                    <a:pt x="43690" y="83080"/>
                    <a:pt x="43840" y="83114"/>
                  </a:cubicBezTo>
                  <a:cubicBezTo>
                    <a:pt x="43884" y="83146"/>
                    <a:pt x="43939" y="83164"/>
                    <a:pt x="43993" y="83164"/>
                  </a:cubicBezTo>
                  <a:cubicBezTo>
                    <a:pt x="44037" y="83164"/>
                    <a:pt x="44081" y="83152"/>
                    <a:pt x="44117" y="83126"/>
                  </a:cubicBezTo>
                  <a:cubicBezTo>
                    <a:pt x="44188" y="83156"/>
                    <a:pt x="44272" y="83182"/>
                    <a:pt x="44346" y="83182"/>
                  </a:cubicBezTo>
                  <a:cubicBezTo>
                    <a:pt x="44441" y="83182"/>
                    <a:pt x="44520" y="83140"/>
                    <a:pt x="44532" y="83011"/>
                  </a:cubicBezTo>
                  <a:cubicBezTo>
                    <a:pt x="44579" y="82999"/>
                    <a:pt x="44636" y="82976"/>
                    <a:pt x="44683" y="82953"/>
                  </a:cubicBezTo>
                  <a:cubicBezTo>
                    <a:pt x="44736" y="83098"/>
                    <a:pt x="44881" y="83198"/>
                    <a:pt x="45034" y="83198"/>
                  </a:cubicBezTo>
                  <a:cubicBezTo>
                    <a:pt x="45111" y="83198"/>
                    <a:pt x="45190" y="83173"/>
                    <a:pt x="45260" y="83114"/>
                  </a:cubicBezTo>
                  <a:cubicBezTo>
                    <a:pt x="45390" y="83114"/>
                    <a:pt x="45521" y="83120"/>
                    <a:pt x="45652" y="83120"/>
                  </a:cubicBezTo>
                  <a:cubicBezTo>
                    <a:pt x="45718" y="83120"/>
                    <a:pt x="45783" y="83118"/>
                    <a:pt x="45848" y="83114"/>
                  </a:cubicBezTo>
                  <a:cubicBezTo>
                    <a:pt x="45927" y="83250"/>
                    <a:pt x="46005" y="83304"/>
                    <a:pt x="46073" y="83304"/>
                  </a:cubicBezTo>
                  <a:cubicBezTo>
                    <a:pt x="46254" y="83304"/>
                    <a:pt x="46364" y="82922"/>
                    <a:pt x="46229" y="82687"/>
                  </a:cubicBezTo>
                  <a:cubicBezTo>
                    <a:pt x="46691" y="82341"/>
                    <a:pt x="46541" y="81556"/>
                    <a:pt x="46552" y="81106"/>
                  </a:cubicBezTo>
                  <a:cubicBezTo>
                    <a:pt x="46529" y="80310"/>
                    <a:pt x="47014" y="79328"/>
                    <a:pt x="46714" y="78624"/>
                  </a:cubicBezTo>
                  <a:cubicBezTo>
                    <a:pt x="46010" y="73419"/>
                    <a:pt x="47118" y="68236"/>
                    <a:pt x="48330" y="63203"/>
                  </a:cubicBezTo>
                  <a:cubicBezTo>
                    <a:pt x="48249" y="62719"/>
                    <a:pt x="48780" y="61449"/>
                    <a:pt x="48330" y="61426"/>
                  </a:cubicBezTo>
                  <a:cubicBezTo>
                    <a:pt x="48342" y="61103"/>
                    <a:pt x="48422" y="60618"/>
                    <a:pt x="48318" y="60375"/>
                  </a:cubicBezTo>
                  <a:cubicBezTo>
                    <a:pt x="48318" y="60560"/>
                    <a:pt x="48284" y="60756"/>
                    <a:pt x="48261" y="60953"/>
                  </a:cubicBezTo>
                  <a:cubicBezTo>
                    <a:pt x="48272" y="60733"/>
                    <a:pt x="48192" y="60502"/>
                    <a:pt x="48249" y="60295"/>
                  </a:cubicBezTo>
                  <a:cubicBezTo>
                    <a:pt x="48318" y="60295"/>
                    <a:pt x="48399" y="60225"/>
                    <a:pt x="48422" y="60156"/>
                  </a:cubicBezTo>
                  <a:cubicBezTo>
                    <a:pt x="48515" y="59129"/>
                    <a:pt x="49369" y="58321"/>
                    <a:pt x="49819" y="57455"/>
                  </a:cubicBezTo>
                  <a:cubicBezTo>
                    <a:pt x="50269" y="56474"/>
                    <a:pt x="50154" y="55366"/>
                    <a:pt x="50696" y="54431"/>
                  </a:cubicBezTo>
                  <a:cubicBezTo>
                    <a:pt x="50766" y="54258"/>
                    <a:pt x="50823" y="53923"/>
                    <a:pt x="50996" y="53819"/>
                  </a:cubicBezTo>
                  <a:cubicBezTo>
                    <a:pt x="51077" y="53635"/>
                    <a:pt x="50985" y="53415"/>
                    <a:pt x="51100" y="53231"/>
                  </a:cubicBezTo>
                  <a:cubicBezTo>
                    <a:pt x="51119" y="53235"/>
                    <a:pt x="51136" y="53237"/>
                    <a:pt x="51154" y="53237"/>
                  </a:cubicBezTo>
                  <a:cubicBezTo>
                    <a:pt x="51309" y="53237"/>
                    <a:pt x="51420" y="53068"/>
                    <a:pt x="51597" y="53057"/>
                  </a:cubicBezTo>
                  <a:cubicBezTo>
                    <a:pt x="51626" y="53044"/>
                    <a:pt x="51658" y="53039"/>
                    <a:pt x="51690" y="53039"/>
                  </a:cubicBezTo>
                  <a:cubicBezTo>
                    <a:pt x="51812" y="53039"/>
                    <a:pt x="51943" y="53115"/>
                    <a:pt x="52034" y="53115"/>
                  </a:cubicBezTo>
                  <a:cubicBezTo>
                    <a:pt x="52104" y="53115"/>
                    <a:pt x="52151" y="53069"/>
                    <a:pt x="52151" y="52907"/>
                  </a:cubicBezTo>
                  <a:cubicBezTo>
                    <a:pt x="52190" y="52902"/>
                    <a:pt x="52230" y="52899"/>
                    <a:pt x="52271" y="52899"/>
                  </a:cubicBezTo>
                  <a:cubicBezTo>
                    <a:pt x="52471" y="52899"/>
                    <a:pt x="52686" y="52959"/>
                    <a:pt x="52878" y="52988"/>
                  </a:cubicBezTo>
                  <a:cubicBezTo>
                    <a:pt x="53120" y="53461"/>
                    <a:pt x="53478" y="53889"/>
                    <a:pt x="54044" y="54119"/>
                  </a:cubicBezTo>
                  <a:cubicBezTo>
                    <a:pt x="54378" y="54235"/>
                    <a:pt x="54494" y="54396"/>
                    <a:pt x="54540" y="54523"/>
                  </a:cubicBezTo>
                  <a:cubicBezTo>
                    <a:pt x="54592" y="54711"/>
                    <a:pt x="54898" y="54983"/>
                    <a:pt x="55170" y="54983"/>
                  </a:cubicBezTo>
                  <a:cubicBezTo>
                    <a:pt x="55199" y="54983"/>
                    <a:pt x="55228" y="54980"/>
                    <a:pt x="55256" y="54974"/>
                  </a:cubicBezTo>
                  <a:cubicBezTo>
                    <a:pt x="55346" y="54956"/>
                    <a:pt x="55427" y="54948"/>
                    <a:pt x="55501" y="54948"/>
                  </a:cubicBezTo>
                  <a:cubicBezTo>
                    <a:pt x="55910" y="54948"/>
                    <a:pt x="56108" y="55190"/>
                    <a:pt x="56479" y="55366"/>
                  </a:cubicBezTo>
                  <a:cubicBezTo>
                    <a:pt x="57599" y="55435"/>
                    <a:pt x="57264" y="55378"/>
                    <a:pt x="58118" y="56105"/>
                  </a:cubicBezTo>
                  <a:cubicBezTo>
                    <a:pt x="60323" y="58102"/>
                    <a:pt x="60323" y="61530"/>
                    <a:pt x="62539" y="63619"/>
                  </a:cubicBezTo>
                  <a:cubicBezTo>
                    <a:pt x="62470" y="64208"/>
                    <a:pt x="63370" y="64323"/>
                    <a:pt x="63693" y="64681"/>
                  </a:cubicBezTo>
                  <a:cubicBezTo>
                    <a:pt x="64294" y="66101"/>
                    <a:pt x="65575" y="67797"/>
                    <a:pt x="66498" y="68952"/>
                  </a:cubicBezTo>
                  <a:cubicBezTo>
                    <a:pt x="66487" y="69102"/>
                    <a:pt x="66567" y="69171"/>
                    <a:pt x="66602" y="69333"/>
                  </a:cubicBezTo>
                  <a:cubicBezTo>
                    <a:pt x="66614" y="70845"/>
                    <a:pt x="67479" y="72576"/>
                    <a:pt x="68541" y="73661"/>
                  </a:cubicBezTo>
                  <a:cubicBezTo>
                    <a:pt x="69349" y="74457"/>
                    <a:pt x="69453" y="76073"/>
                    <a:pt x="69291" y="77124"/>
                  </a:cubicBezTo>
                  <a:cubicBezTo>
                    <a:pt x="69084" y="77378"/>
                    <a:pt x="68991" y="77655"/>
                    <a:pt x="69095" y="77874"/>
                  </a:cubicBezTo>
                  <a:cubicBezTo>
                    <a:pt x="68991" y="78163"/>
                    <a:pt x="69084" y="78509"/>
                    <a:pt x="69165" y="78786"/>
                  </a:cubicBezTo>
                  <a:cubicBezTo>
                    <a:pt x="69095" y="79248"/>
                    <a:pt x="69084" y="79709"/>
                    <a:pt x="69038" y="80171"/>
                  </a:cubicBezTo>
                  <a:cubicBezTo>
                    <a:pt x="68622" y="80979"/>
                    <a:pt x="68010" y="81914"/>
                    <a:pt x="68276" y="82849"/>
                  </a:cubicBezTo>
                  <a:cubicBezTo>
                    <a:pt x="68251" y="83004"/>
                    <a:pt x="68388" y="83130"/>
                    <a:pt x="68527" y="83130"/>
                  </a:cubicBezTo>
                  <a:cubicBezTo>
                    <a:pt x="68585" y="83130"/>
                    <a:pt x="68644" y="83108"/>
                    <a:pt x="68691" y="83057"/>
                  </a:cubicBezTo>
                  <a:cubicBezTo>
                    <a:pt x="68714" y="83126"/>
                    <a:pt x="68772" y="83172"/>
                    <a:pt x="68853" y="83195"/>
                  </a:cubicBezTo>
                  <a:cubicBezTo>
                    <a:pt x="68970" y="83579"/>
                    <a:pt x="69640" y="83835"/>
                    <a:pt x="70087" y="83835"/>
                  </a:cubicBezTo>
                  <a:cubicBezTo>
                    <a:pt x="70124" y="83835"/>
                    <a:pt x="70159" y="83834"/>
                    <a:pt x="70192" y="83830"/>
                  </a:cubicBezTo>
                  <a:cubicBezTo>
                    <a:pt x="70217" y="84029"/>
                    <a:pt x="70338" y="84080"/>
                    <a:pt x="70487" y="84080"/>
                  </a:cubicBezTo>
                  <a:cubicBezTo>
                    <a:pt x="70643" y="84080"/>
                    <a:pt x="70828" y="84025"/>
                    <a:pt x="70963" y="84025"/>
                  </a:cubicBezTo>
                  <a:cubicBezTo>
                    <a:pt x="70999" y="84025"/>
                    <a:pt x="71030" y="84028"/>
                    <a:pt x="71058" y="84038"/>
                  </a:cubicBezTo>
                  <a:cubicBezTo>
                    <a:pt x="71034" y="84246"/>
                    <a:pt x="71178" y="84353"/>
                    <a:pt x="71320" y="84353"/>
                  </a:cubicBezTo>
                  <a:cubicBezTo>
                    <a:pt x="71455" y="84353"/>
                    <a:pt x="71588" y="84257"/>
                    <a:pt x="71577" y="84061"/>
                  </a:cubicBezTo>
                  <a:cubicBezTo>
                    <a:pt x="71808" y="84049"/>
                    <a:pt x="72143" y="83957"/>
                    <a:pt x="72154" y="83692"/>
                  </a:cubicBezTo>
                  <a:cubicBezTo>
                    <a:pt x="72258" y="83668"/>
                    <a:pt x="72293" y="83588"/>
                    <a:pt x="72350" y="83495"/>
                  </a:cubicBezTo>
                  <a:cubicBezTo>
                    <a:pt x="72393" y="83645"/>
                    <a:pt x="72518" y="83713"/>
                    <a:pt x="72646" y="83713"/>
                  </a:cubicBezTo>
                  <a:cubicBezTo>
                    <a:pt x="72794" y="83713"/>
                    <a:pt x="72948" y="83622"/>
                    <a:pt x="72985" y="83461"/>
                  </a:cubicBezTo>
                  <a:cubicBezTo>
                    <a:pt x="72999" y="83463"/>
                    <a:pt x="73012" y="83465"/>
                    <a:pt x="73026" y="83465"/>
                  </a:cubicBezTo>
                  <a:cubicBezTo>
                    <a:pt x="73070" y="83465"/>
                    <a:pt x="73114" y="83450"/>
                    <a:pt x="73158" y="83414"/>
                  </a:cubicBezTo>
                  <a:cubicBezTo>
                    <a:pt x="73195" y="83429"/>
                    <a:pt x="73245" y="83444"/>
                    <a:pt x="73292" y="83444"/>
                  </a:cubicBezTo>
                  <a:cubicBezTo>
                    <a:pt x="73319" y="83444"/>
                    <a:pt x="73345" y="83439"/>
                    <a:pt x="73366" y="83426"/>
                  </a:cubicBezTo>
                  <a:cubicBezTo>
                    <a:pt x="73378" y="83518"/>
                    <a:pt x="73435" y="83576"/>
                    <a:pt x="73528" y="83599"/>
                  </a:cubicBezTo>
                  <a:cubicBezTo>
                    <a:pt x="73573" y="83661"/>
                    <a:pt x="73634" y="83687"/>
                    <a:pt x="73695" y="83687"/>
                  </a:cubicBezTo>
                  <a:cubicBezTo>
                    <a:pt x="73807" y="83687"/>
                    <a:pt x="73921" y="83599"/>
                    <a:pt x="73943" y="83472"/>
                  </a:cubicBezTo>
                  <a:lnTo>
                    <a:pt x="73955" y="83472"/>
                  </a:lnTo>
                  <a:cubicBezTo>
                    <a:pt x="73995" y="83579"/>
                    <a:pt x="74099" y="83628"/>
                    <a:pt x="74207" y="83628"/>
                  </a:cubicBezTo>
                  <a:cubicBezTo>
                    <a:pt x="74344" y="83628"/>
                    <a:pt x="74488" y="83550"/>
                    <a:pt x="74520" y="83414"/>
                  </a:cubicBezTo>
                  <a:lnTo>
                    <a:pt x="74590" y="83414"/>
                  </a:lnTo>
                  <a:cubicBezTo>
                    <a:pt x="74518" y="83582"/>
                    <a:pt x="74661" y="83744"/>
                    <a:pt x="74802" y="83744"/>
                  </a:cubicBezTo>
                  <a:cubicBezTo>
                    <a:pt x="74865" y="83744"/>
                    <a:pt x="74928" y="83712"/>
                    <a:pt x="74970" y="83634"/>
                  </a:cubicBezTo>
                  <a:cubicBezTo>
                    <a:pt x="75155" y="83184"/>
                    <a:pt x="75121" y="82630"/>
                    <a:pt x="75040" y="82203"/>
                  </a:cubicBezTo>
                  <a:cubicBezTo>
                    <a:pt x="75755" y="81764"/>
                    <a:pt x="74566" y="80829"/>
                    <a:pt x="74624" y="80183"/>
                  </a:cubicBezTo>
                  <a:cubicBezTo>
                    <a:pt x="74243" y="78786"/>
                    <a:pt x="76159" y="78532"/>
                    <a:pt x="75813" y="77251"/>
                  </a:cubicBezTo>
                  <a:cubicBezTo>
                    <a:pt x="75675" y="76316"/>
                    <a:pt x="75663" y="75242"/>
                    <a:pt x="74705" y="74711"/>
                  </a:cubicBezTo>
                  <a:cubicBezTo>
                    <a:pt x="74313" y="74411"/>
                    <a:pt x="73943" y="74123"/>
                    <a:pt x="73943" y="73626"/>
                  </a:cubicBezTo>
                  <a:cubicBezTo>
                    <a:pt x="73758" y="72380"/>
                    <a:pt x="72627" y="71549"/>
                    <a:pt x="72039" y="70487"/>
                  </a:cubicBezTo>
                  <a:cubicBezTo>
                    <a:pt x="71969" y="70083"/>
                    <a:pt x="71681" y="69806"/>
                    <a:pt x="71415" y="69517"/>
                  </a:cubicBezTo>
                  <a:cubicBezTo>
                    <a:pt x="70873" y="68721"/>
                    <a:pt x="70700" y="67832"/>
                    <a:pt x="70434" y="66932"/>
                  </a:cubicBezTo>
                  <a:cubicBezTo>
                    <a:pt x="68403" y="65189"/>
                    <a:pt x="68183" y="64219"/>
                    <a:pt x="67595" y="61703"/>
                  </a:cubicBezTo>
                  <a:cubicBezTo>
                    <a:pt x="67006" y="60341"/>
                    <a:pt x="66371" y="58713"/>
                    <a:pt x="66464" y="57224"/>
                  </a:cubicBezTo>
                  <a:cubicBezTo>
                    <a:pt x="66498" y="57063"/>
                    <a:pt x="66464" y="56936"/>
                    <a:pt x="66464" y="56774"/>
                  </a:cubicBezTo>
                  <a:cubicBezTo>
                    <a:pt x="66521" y="56601"/>
                    <a:pt x="66498" y="56359"/>
                    <a:pt x="66521" y="56162"/>
                  </a:cubicBezTo>
                  <a:cubicBezTo>
                    <a:pt x="66611" y="56245"/>
                    <a:pt x="66711" y="56279"/>
                    <a:pt x="66814" y="56279"/>
                  </a:cubicBezTo>
                  <a:cubicBezTo>
                    <a:pt x="67042" y="56279"/>
                    <a:pt x="67282" y="56108"/>
                    <a:pt x="67433" y="55908"/>
                  </a:cubicBezTo>
                  <a:cubicBezTo>
                    <a:pt x="67493" y="55916"/>
                    <a:pt x="67552" y="55920"/>
                    <a:pt x="67610" y="55920"/>
                  </a:cubicBezTo>
                  <a:cubicBezTo>
                    <a:pt x="68343" y="55920"/>
                    <a:pt x="68920" y="55345"/>
                    <a:pt x="69626" y="55077"/>
                  </a:cubicBezTo>
                  <a:cubicBezTo>
                    <a:pt x="69834" y="55101"/>
                    <a:pt x="70042" y="55274"/>
                    <a:pt x="70261" y="55274"/>
                  </a:cubicBezTo>
                  <a:cubicBezTo>
                    <a:pt x="70363" y="55411"/>
                    <a:pt x="70560" y="55572"/>
                    <a:pt x="70718" y="55572"/>
                  </a:cubicBezTo>
                  <a:cubicBezTo>
                    <a:pt x="70812" y="55572"/>
                    <a:pt x="70892" y="55516"/>
                    <a:pt x="70931" y="55366"/>
                  </a:cubicBezTo>
                  <a:cubicBezTo>
                    <a:pt x="71165" y="55411"/>
                    <a:pt x="71385" y="55540"/>
                    <a:pt x="71618" y="55540"/>
                  </a:cubicBezTo>
                  <a:cubicBezTo>
                    <a:pt x="71684" y="55540"/>
                    <a:pt x="71751" y="55530"/>
                    <a:pt x="71819" y="55504"/>
                  </a:cubicBezTo>
                  <a:cubicBezTo>
                    <a:pt x="71885" y="55531"/>
                    <a:pt x="71954" y="55540"/>
                    <a:pt x="72023" y="55540"/>
                  </a:cubicBezTo>
                  <a:cubicBezTo>
                    <a:pt x="72198" y="55540"/>
                    <a:pt x="72378" y="55480"/>
                    <a:pt x="72536" y="55480"/>
                  </a:cubicBezTo>
                  <a:cubicBezTo>
                    <a:pt x="72588" y="55480"/>
                    <a:pt x="72638" y="55487"/>
                    <a:pt x="72685" y="55504"/>
                  </a:cubicBezTo>
                  <a:cubicBezTo>
                    <a:pt x="72901" y="55634"/>
                    <a:pt x="73072" y="55660"/>
                    <a:pt x="73222" y="55660"/>
                  </a:cubicBezTo>
                  <a:cubicBezTo>
                    <a:pt x="73272" y="55660"/>
                    <a:pt x="73320" y="55657"/>
                    <a:pt x="73366" y="55655"/>
                  </a:cubicBezTo>
                  <a:cubicBezTo>
                    <a:pt x="74405" y="55597"/>
                    <a:pt x="75513" y="55643"/>
                    <a:pt x="76586" y="55435"/>
                  </a:cubicBezTo>
                  <a:cubicBezTo>
                    <a:pt x="76702" y="55530"/>
                    <a:pt x="76864" y="55575"/>
                    <a:pt x="77033" y="55575"/>
                  </a:cubicBezTo>
                  <a:cubicBezTo>
                    <a:pt x="77252" y="55575"/>
                    <a:pt x="77481" y="55498"/>
                    <a:pt x="77625" y="55354"/>
                  </a:cubicBezTo>
                  <a:cubicBezTo>
                    <a:pt x="78233" y="55377"/>
                    <a:pt x="78766" y="55494"/>
                    <a:pt x="79387" y="55494"/>
                  </a:cubicBezTo>
                  <a:cubicBezTo>
                    <a:pt x="79415" y="55494"/>
                    <a:pt x="79444" y="55493"/>
                    <a:pt x="79472" y="55493"/>
                  </a:cubicBezTo>
                  <a:cubicBezTo>
                    <a:pt x="79624" y="55552"/>
                    <a:pt x="79795" y="55578"/>
                    <a:pt x="79977" y="55578"/>
                  </a:cubicBezTo>
                  <a:cubicBezTo>
                    <a:pt x="80112" y="55578"/>
                    <a:pt x="80253" y="55564"/>
                    <a:pt x="80396" y="55539"/>
                  </a:cubicBezTo>
                  <a:cubicBezTo>
                    <a:pt x="80467" y="55565"/>
                    <a:pt x="80516" y="55576"/>
                    <a:pt x="80554" y="55576"/>
                  </a:cubicBezTo>
                  <a:cubicBezTo>
                    <a:pt x="80703" y="55576"/>
                    <a:pt x="80660" y="55412"/>
                    <a:pt x="80995" y="55412"/>
                  </a:cubicBezTo>
                  <a:cubicBezTo>
                    <a:pt x="81138" y="55412"/>
                    <a:pt x="81350" y="55442"/>
                    <a:pt x="81677" y="55528"/>
                  </a:cubicBezTo>
                  <a:cubicBezTo>
                    <a:pt x="81733" y="55532"/>
                    <a:pt x="81804" y="55534"/>
                    <a:pt x="81886" y="55534"/>
                  </a:cubicBezTo>
                  <a:cubicBezTo>
                    <a:pt x="82259" y="55534"/>
                    <a:pt x="82844" y="55494"/>
                    <a:pt x="83166" y="55447"/>
                  </a:cubicBezTo>
                  <a:cubicBezTo>
                    <a:pt x="83985" y="54950"/>
                    <a:pt x="83062" y="54639"/>
                    <a:pt x="84666" y="54096"/>
                  </a:cubicBezTo>
                  <a:cubicBezTo>
                    <a:pt x="84712" y="54086"/>
                    <a:pt x="84758" y="54082"/>
                    <a:pt x="84802" y="54082"/>
                  </a:cubicBezTo>
                  <a:cubicBezTo>
                    <a:pt x="85046" y="54082"/>
                    <a:pt x="85268" y="54214"/>
                    <a:pt x="85495" y="54214"/>
                  </a:cubicBezTo>
                  <a:cubicBezTo>
                    <a:pt x="85641" y="54214"/>
                    <a:pt x="85789" y="54159"/>
                    <a:pt x="85948" y="53981"/>
                  </a:cubicBezTo>
                  <a:cubicBezTo>
                    <a:pt x="86317" y="53623"/>
                    <a:pt x="86894" y="53404"/>
                    <a:pt x="87160" y="52931"/>
                  </a:cubicBezTo>
                  <a:cubicBezTo>
                    <a:pt x="87205" y="52919"/>
                    <a:pt x="87256" y="52916"/>
                    <a:pt x="87309" y="52916"/>
                  </a:cubicBezTo>
                  <a:cubicBezTo>
                    <a:pt x="87366" y="52916"/>
                    <a:pt x="87424" y="52919"/>
                    <a:pt x="87481" y="52919"/>
                  </a:cubicBezTo>
                  <a:cubicBezTo>
                    <a:pt x="87629" y="52919"/>
                    <a:pt x="87761" y="52895"/>
                    <a:pt x="87794" y="52723"/>
                  </a:cubicBezTo>
                  <a:cubicBezTo>
                    <a:pt x="88143" y="52475"/>
                    <a:pt x="88525" y="52041"/>
                    <a:pt x="89079" y="52041"/>
                  </a:cubicBezTo>
                  <a:cubicBezTo>
                    <a:pt x="89093" y="52041"/>
                    <a:pt x="89107" y="52041"/>
                    <a:pt x="89122" y="52042"/>
                  </a:cubicBezTo>
                  <a:cubicBezTo>
                    <a:pt x="89607" y="52019"/>
                    <a:pt x="89884" y="51845"/>
                    <a:pt x="90230" y="51557"/>
                  </a:cubicBezTo>
                  <a:cubicBezTo>
                    <a:pt x="90276" y="51623"/>
                    <a:pt x="90331" y="51650"/>
                    <a:pt x="90390" y="51650"/>
                  </a:cubicBezTo>
                  <a:cubicBezTo>
                    <a:pt x="90608" y="51650"/>
                    <a:pt x="90877" y="51268"/>
                    <a:pt x="90922" y="51095"/>
                  </a:cubicBezTo>
                  <a:cubicBezTo>
                    <a:pt x="91038" y="50760"/>
                    <a:pt x="91569" y="50760"/>
                    <a:pt x="91603" y="50391"/>
                  </a:cubicBezTo>
                  <a:cubicBezTo>
                    <a:pt x="91673" y="49826"/>
                    <a:pt x="93289" y="49756"/>
                    <a:pt x="93785" y="49445"/>
                  </a:cubicBezTo>
                  <a:cubicBezTo>
                    <a:pt x="94189" y="49502"/>
                    <a:pt x="94651" y="49502"/>
                    <a:pt x="95078" y="49583"/>
                  </a:cubicBezTo>
                  <a:cubicBezTo>
                    <a:pt x="95239" y="49906"/>
                    <a:pt x="95309" y="50287"/>
                    <a:pt x="95597" y="50541"/>
                  </a:cubicBezTo>
                  <a:cubicBezTo>
                    <a:pt x="95817" y="50691"/>
                    <a:pt x="96209" y="50599"/>
                    <a:pt x="96347" y="50830"/>
                  </a:cubicBezTo>
                  <a:cubicBezTo>
                    <a:pt x="96336" y="50876"/>
                    <a:pt x="96301" y="50934"/>
                    <a:pt x="96290" y="50991"/>
                  </a:cubicBezTo>
                  <a:cubicBezTo>
                    <a:pt x="95655" y="51349"/>
                    <a:pt x="96728" y="51384"/>
                    <a:pt x="96982" y="51453"/>
                  </a:cubicBezTo>
                  <a:cubicBezTo>
                    <a:pt x="98979" y="53450"/>
                    <a:pt x="99914" y="55908"/>
                    <a:pt x="100249" y="58644"/>
                  </a:cubicBezTo>
                  <a:cubicBezTo>
                    <a:pt x="101495" y="62661"/>
                    <a:pt x="101126" y="67036"/>
                    <a:pt x="100145" y="71110"/>
                  </a:cubicBezTo>
                  <a:cubicBezTo>
                    <a:pt x="99983" y="71526"/>
                    <a:pt x="100110" y="71976"/>
                    <a:pt x="99926" y="72414"/>
                  </a:cubicBezTo>
                  <a:cubicBezTo>
                    <a:pt x="99880" y="72691"/>
                    <a:pt x="99499" y="73038"/>
                    <a:pt x="99799" y="73211"/>
                  </a:cubicBezTo>
                  <a:cubicBezTo>
                    <a:pt x="99753" y="73707"/>
                    <a:pt x="99787" y="74146"/>
                    <a:pt x="99568" y="74642"/>
                  </a:cubicBezTo>
                  <a:cubicBezTo>
                    <a:pt x="99533" y="74654"/>
                    <a:pt x="99510" y="74688"/>
                    <a:pt x="99476" y="74711"/>
                  </a:cubicBezTo>
                  <a:cubicBezTo>
                    <a:pt x="98471" y="75981"/>
                    <a:pt x="98206" y="78405"/>
                    <a:pt x="97790" y="79917"/>
                  </a:cubicBezTo>
                  <a:cubicBezTo>
                    <a:pt x="97779" y="80148"/>
                    <a:pt x="97606" y="80379"/>
                    <a:pt x="97652" y="80610"/>
                  </a:cubicBezTo>
                  <a:cubicBezTo>
                    <a:pt x="97617" y="81152"/>
                    <a:pt x="97144" y="82041"/>
                    <a:pt x="97710" y="82272"/>
                  </a:cubicBezTo>
                  <a:cubicBezTo>
                    <a:pt x="97733" y="82306"/>
                    <a:pt x="97779" y="82329"/>
                    <a:pt x="97825" y="82364"/>
                  </a:cubicBezTo>
                  <a:cubicBezTo>
                    <a:pt x="97825" y="82433"/>
                    <a:pt x="97848" y="82491"/>
                    <a:pt x="97894" y="82537"/>
                  </a:cubicBezTo>
                  <a:cubicBezTo>
                    <a:pt x="97894" y="82689"/>
                    <a:pt x="98025" y="82767"/>
                    <a:pt x="98157" y="82767"/>
                  </a:cubicBezTo>
                  <a:cubicBezTo>
                    <a:pt x="98277" y="82767"/>
                    <a:pt x="98398" y="82703"/>
                    <a:pt x="98425" y="82572"/>
                  </a:cubicBezTo>
                  <a:cubicBezTo>
                    <a:pt x="98471" y="82676"/>
                    <a:pt x="98552" y="82837"/>
                    <a:pt x="98691" y="82860"/>
                  </a:cubicBezTo>
                  <a:cubicBezTo>
                    <a:pt x="98744" y="83021"/>
                    <a:pt x="98859" y="83202"/>
                    <a:pt x="99015" y="83202"/>
                  </a:cubicBezTo>
                  <a:cubicBezTo>
                    <a:pt x="99061" y="83202"/>
                    <a:pt x="99111" y="83186"/>
                    <a:pt x="99164" y="83149"/>
                  </a:cubicBezTo>
                  <a:cubicBezTo>
                    <a:pt x="99207" y="83210"/>
                    <a:pt x="99264" y="83258"/>
                    <a:pt x="99329" y="83258"/>
                  </a:cubicBezTo>
                  <a:cubicBezTo>
                    <a:pt x="99350" y="83258"/>
                    <a:pt x="99372" y="83253"/>
                    <a:pt x="99395" y="83241"/>
                  </a:cubicBezTo>
                  <a:cubicBezTo>
                    <a:pt x="99430" y="83261"/>
                    <a:pt x="99468" y="83270"/>
                    <a:pt x="99506" y="83270"/>
                  </a:cubicBezTo>
                  <a:cubicBezTo>
                    <a:pt x="99579" y="83270"/>
                    <a:pt x="99649" y="83237"/>
                    <a:pt x="99695" y="83184"/>
                  </a:cubicBezTo>
                  <a:cubicBezTo>
                    <a:pt x="99735" y="83195"/>
                    <a:pt x="99772" y="83200"/>
                    <a:pt x="99808" y="83200"/>
                  </a:cubicBezTo>
                  <a:cubicBezTo>
                    <a:pt x="99988" y="83200"/>
                    <a:pt x="100110" y="83067"/>
                    <a:pt x="100168" y="82941"/>
                  </a:cubicBezTo>
                  <a:cubicBezTo>
                    <a:pt x="100181" y="82943"/>
                    <a:pt x="100194" y="82943"/>
                    <a:pt x="100207" y="82943"/>
                  </a:cubicBezTo>
                  <a:cubicBezTo>
                    <a:pt x="100297" y="82943"/>
                    <a:pt x="100383" y="82908"/>
                    <a:pt x="100434" y="82837"/>
                  </a:cubicBezTo>
                  <a:cubicBezTo>
                    <a:pt x="100445" y="82837"/>
                    <a:pt x="100457" y="82849"/>
                    <a:pt x="100480" y="82849"/>
                  </a:cubicBezTo>
                  <a:cubicBezTo>
                    <a:pt x="100495" y="82958"/>
                    <a:pt x="100595" y="83020"/>
                    <a:pt x="100698" y="83020"/>
                  </a:cubicBezTo>
                  <a:cubicBezTo>
                    <a:pt x="100747" y="83020"/>
                    <a:pt x="100796" y="83006"/>
                    <a:pt x="100838" y="82976"/>
                  </a:cubicBezTo>
                  <a:cubicBezTo>
                    <a:pt x="100875" y="83218"/>
                    <a:pt x="101039" y="83363"/>
                    <a:pt x="101192" y="83363"/>
                  </a:cubicBezTo>
                  <a:cubicBezTo>
                    <a:pt x="101323" y="83363"/>
                    <a:pt x="101446" y="83256"/>
                    <a:pt x="101472" y="83011"/>
                  </a:cubicBezTo>
                  <a:cubicBezTo>
                    <a:pt x="101622" y="83025"/>
                    <a:pt x="101785" y="83036"/>
                    <a:pt x="101953" y="83036"/>
                  </a:cubicBezTo>
                  <a:cubicBezTo>
                    <a:pt x="102432" y="83036"/>
                    <a:pt x="102952" y="82952"/>
                    <a:pt x="103319" y="82653"/>
                  </a:cubicBezTo>
                  <a:cubicBezTo>
                    <a:pt x="103353" y="82663"/>
                    <a:pt x="103383" y="82668"/>
                    <a:pt x="103412" y="82668"/>
                  </a:cubicBezTo>
                  <a:cubicBezTo>
                    <a:pt x="103640" y="82668"/>
                    <a:pt x="103722" y="82365"/>
                    <a:pt x="103804" y="82191"/>
                  </a:cubicBezTo>
                  <a:cubicBezTo>
                    <a:pt x="103850" y="82191"/>
                    <a:pt x="103908" y="82191"/>
                    <a:pt x="103954" y="82156"/>
                  </a:cubicBezTo>
                  <a:lnTo>
                    <a:pt x="104012" y="82156"/>
                  </a:lnTo>
                  <a:cubicBezTo>
                    <a:pt x="103963" y="82352"/>
                    <a:pt x="104039" y="82532"/>
                    <a:pt x="104218" y="82532"/>
                  </a:cubicBezTo>
                  <a:cubicBezTo>
                    <a:pt x="104250" y="82532"/>
                    <a:pt x="104285" y="82526"/>
                    <a:pt x="104323" y="82514"/>
                  </a:cubicBezTo>
                  <a:cubicBezTo>
                    <a:pt x="104716" y="82110"/>
                    <a:pt x="104439" y="81118"/>
                    <a:pt x="104554" y="80552"/>
                  </a:cubicBezTo>
                  <a:cubicBezTo>
                    <a:pt x="104693" y="79975"/>
                    <a:pt x="105178" y="79028"/>
                    <a:pt x="104554" y="78567"/>
                  </a:cubicBezTo>
                  <a:cubicBezTo>
                    <a:pt x="104150" y="77897"/>
                    <a:pt x="104877" y="76708"/>
                    <a:pt x="105062" y="75958"/>
                  </a:cubicBezTo>
                  <a:cubicBezTo>
                    <a:pt x="105870" y="73419"/>
                    <a:pt x="105443" y="70383"/>
                    <a:pt x="106101" y="67936"/>
                  </a:cubicBezTo>
                  <a:cubicBezTo>
                    <a:pt x="106782" y="66054"/>
                    <a:pt x="107117" y="64034"/>
                    <a:pt x="107117" y="62003"/>
                  </a:cubicBezTo>
                  <a:cubicBezTo>
                    <a:pt x="107359" y="61703"/>
                    <a:pt x="107313" y="61218"/>
                    <a:pt x="107463" y="60860"/>
                  </a:cubicBezTo>
                  <a:cubicBezTo>
                    <a:pt x="107555" y="61010"/>
                    <a:pt x="107659" y="61160"/>
                    <a:pt x="107775" y="61299"/>
                  </a:cubicBezTo>
                  <a:cubicBezTo>
                    <a:pt x="107809" y="61357"/>
                    <a:pt x="107844" y="61380"/>
                    <a:pt x="107902" y="61391"/>
                  </a:cubicBezTo>
                  <a:cubicBezTo>
                    <a:pt x="108340" y="63203"/>
                    <a:pt x="110014" y="64219"/>
                    <a:pt x="110014" y="66112"/>
                  </a:cubicBezTo>
                  <a:cubicBezTo>
                    <a:pt x="110360" y="69056"/>
                    <a:pt x="112230" y="71699"/>
                    <a:pt x="112172" y="74723"/>
                  </a:cubicBezTo>
                  <a:cubicBezTo>
                    <a:pt x="112103" y="75519"/>
                    <a:pt x="112484" y="76500"/>
                    <a:pt x="111815" y="77089"/>
                  </a:cubicBezTo>
                  <a:cubicBezTo>
                    <a:pt x="111711" y="77135"/>
                    <a:pt x="111676" y="77251"/>
                    <a:pt x="111711" y="77343"/>
                  </a:cubicBezTo>
                  <a:cubicBezTo>
                    <a:pt x="111595" y="77655"/>
                    <a:pt x="111561" y="78070"/>
                    <a:pt x="111284" y="78243"/>
                  </a:cubicBezTo>
                  <a:cubicBezTo>
                    <a:pt x="111180" y="78324"/>
                    <a:pt x="111157" y="78463"/>
                    <a:pt x="111226" y="78567"/>
                  </a:cubicBezTo>
                  <a:cubicBezTo>
                    <a:pt x="111041" y="78567"/>
                    <a:pt x="111007" y="78763"/>
                    <a:pt x="111018" y="78913"/>
                  </a:cubicBezTo>
                  <a:cubicBezTo>
                    <a:pt x="110834" y="79109"/>
                    <a:pt x="110845" y="79478"/>
                    <a:pt x="110845" y="79732"/>
                  </a:cubicBezTo>
                  <a:cubicBezTo>
                    <a:pt x="110842" y="79732"/>
                    <a:pt x="110839" y="79732"/>
                    <a:pt x="110836" y="79732"/>
                  </a:cubicBezTo>
                  <a:cubicBezTo>
                    <a:pt x="110409" y="79732"/>
                    <a:pt x="110594" y="80518"/>
                    <a:pt x="110949" y="80552"/>
                  </a:cubicBezTo>
                  <a:cubicBezTo>
                    <a:pt x="111018" y="80817"/>
                    <a:pt x="111249" y="80933"/>
                    <a:pt x="111515" y="81037"/>
                  </a:cubicBezTo>
                  <a:cubicBezTo>
                    <a:pt x="111494" y="81184"/>
                    <a:pt x="111611" y="81277"/>
                    <a:pt x="111723" y="81277"/>
                  </a:cubicBezTo>
                  <a:cubicBezTo>
                    <a:pt x="111804" y="81277"/>
                    <a:pt x="111883" y="81229"/>
                    <a:pt x="111907" y="81118"/>
                  </a:cubicBezTo>
                  <a:cubicBezTo>
                    <a:pt x="111947" y="81123"/>
                    <a:pt x="111985" y="81126"/>
                    <a:pt x="112020" y="81126"/>
                  </a:cubicBezTo>
                  <a:cubicBezTo>
                    <a:pt x="112054" y="81126"/>
                    <a:pt x="112086" y="81123"/>
                    <a:pt x="112115" y="81118"/>
                  </a:cubicBezTo>
                  <a:cubicBezTo>
                    <a:pt x="112156" y="81179"/>
                    <a:pt x="112215" y="81205"/>
                    <a:pt x="112275" y="81205"/>
                  </a:cubicBezTo>
                  <a:cubicBezTo>
                    <a:pt x="112385" y="81205"/>
                    <a:pt x="112496" y="81117"/>
                    <a:pt x="112496" y="80991"/>
                  </a:cubicBezTo>
                  <a:cubicBezTo>
                    <a:pt x="112722" y="80895"/>
                    <a:pt x="113006" y="80754"/>
                    <a:pt x="113227" y="80754"/>
                  </a:cubicBezTo>
                  <a:cubicBezTo>
                    <a:pt x="113299" y="80754"/>
                    <a:pt x="113365" y="80769"/>
                    <a:pt x="113419" y="80806"/>
                  </a:cubicBezTo>
                  <a:cubicBezTo>
                    <a:pt x="113454" y="80953"/>
                    <a:pt x="113572" y="81087"/>
                    <a:pt x="113707" y="81087"/>
                  </a:cubicBezTo>
                  <a:cubicBezTo>
                    <a:pt x="113753" y="81087"/>
                    <a:pt x="113800" y="81072"/>
                    <a:pt x="113846" y="81037"/>
                  </a:cubicBezTo>
                  <a:cubicBezTo>
                    <a:pt x="113895" y="81078"/>
                    <a:pt x="113956" y="81099"/>
                    <a:pt x="114017" y="81099"/>
                  </a:cubicBezTo>
                  <a:cubicBezTo>
                    <a:pt x="114057" y="81099"/>
                    <a:pt x="114098" y="81090"/>
                    <a:pt x="114135" y="81071"/>
                  </a:cubicBezTo>
                  <a:cubicBezTo>
                    <a:pt x="114308" y="81164"/>
                    <a:pt x="114516" y="81244"/>
                    <a:pt x="114677" y="81268"/>
                  </a:cubicBezTo>
                  <a:cubicBezTo>
                    <a:pt x="114689" y="81426"/>
                    <a:pt x="114827" y="81514"/>
                    <a:pt x="114959" y="81514"/>
                  </a:cubicBezTo>
                  <a:cubicBezTo>
                    <a:pt x="115078" y="81514"/>
                    <a:pt x="115192" y="81443"/>
                    <a:pt x="115208" y="81291"/>
                  </a:cubicBezTo>
                  <a:cubicBezTo>
                    <a:pt x="115256" y="81319"/>
                    <a:pt x="115308" y="81334"/>
                    <a:pt x="115358" y="81334"/>
                  </a:cubicBezTo>
                  <a:cubicBezTo>
                    <a:pt x="115429" y="81334"/>
                    <a:pt x="115496" y="81305"/>
                    <a:pt x="115543" y="81244"/>
                  </a:cubicBezTo>
                  <a:cubicBezTo>
                    <a:pt x="115726" y="81311"/>
                    <a:pt x="115967" y="81375"/>
                    <a:pt x="116203" y="81375"/>
                  </a:cubicBezTo>
                  <a:cubicBezTo>
                    <a:pt x="116458" y="81375"/>
                    <a:pt x="116708" y="81300"/>
                    <a:pt x="116870" y="81071"/>
                  </a:cubicBezTo>
                  <a:cubicBezTo>
                    <a:pt x="117332" y="80806"/>
                    <a:pt x="118048" y="80310"/>
                    <a:pt x="117932" y="79744"/>
                  </a:cubicBezTo>
                  <a:cubicBezTo>
                    <a:pt x="118140" y="79605"/>
                    <a:pt x="118025" y="79282"/>
                    <a:pt x="118025" y="79098"/>
                  </a:cubicBezTo>
                  <a:cubicBezTo>
                    <a:pt x="118140" y="79040"/>
                    <a:pt x="118163" y="78878"/>
                    <a:pt x="118082" y="78797"/>
                  </a:cubicBezTo>
                  <a:cubicBezTo>
                    <a:pt x="117932" y="78590"/>
                    <a:pt x="118209" y="78151"/>
                    <a:pt x="118082" y="77920"/>
                  </a:cubicBezTo>
                  <a:cubicBezTo>
                    <a:pt x="118798" y="76662"/>
                    <a:pt x="118429" y="75162"/>
                    <a:pt x="118636" y="73776"/>
                  </a:cubicBezTo>
                  <a:cubicBezTo>
                    <a:pt x="118463" y="73049"/>
                    <a:pt x="118913" y="72622"/>
                    <a:pt x="118890" y="71953"/>
                  </a:cubicBezTo>
                  <a:cubicBezTo>
                    <a:pt x="117574" y="70083"/>
                    <a:pt x="116697" y="67705"/>
                    <a:pt x="116316" y="65489"/>
                  </a:cubicBezTo>
                  <a:cubicBezTo>
                    <a:pt x="115624" y="62315"/>
                    <a:pt x="113719" y="60145"/>
                    <a:pt x="113465" y="57028"/>
                  </a:cubicBezTo>
                  <a:cubicBezTo>
                    <a:pt x="113445" y="56938"/>
                    <a:pt x="113355" y="56874"/>
                    <a:pt x="113279" y="56874"/>
                  </a:cubicBezTo>
                  <a:cubicBezTo>
                    <a:pt x="113268" y="56874"/>
                    <a:pt x="113256" y="56875"/>
                    <a:pt x="113246" y="56878"/>
                  </a:cubicBezTo>
                  <a:cubicBezTo>
                    <a:pt x="113211" y="56578"/>
                    <a:pt x="113200" y="56278"/>
                    <a:pt x="113130" y="55989"/>
                  </a:cubicBezTo>
                  <a:cubicBezTo>
                    <a:pt x="113661" y="55724"/>
                    <a:pt x="112796" y="53808"/>
                    <a:pt x="112888" y="53508"/>
                  </a:cubicBezTo>
                  <a:cubicBezTo>
                    <a:pt x="112980" y="53404"/>
                    <a:pt x="112980" y="53242"/>
                    <a:pt x="112900" y="53138"/>
                  </a:cubicBezTo>
                  <a:cubicBezTo>
                    <a:pt x="112715" y="52527"/>
                    <a:pt x="112576" y="51811"/>
                    <a:pt x="112034" y="51395"/>
                  </a:cubicBezTo>
                  <a:cubicBezTo>
                    <a:pt x="110730" y="49260"/>
                    <a:pt x="108583" y="47078"/>
                    <a:pt x="107925" y="44793"/>
                  </a:cubicBezTo>
                  <a:cubicBezTo>
                    <a:pt x="108179" y="44401"/>
                    <a:pt x="107844" y="43904"/>
                    <a:pt x="108236" y="43558"/>
                  </a:cubicBezTo>
                  <a:cubicBezTo>
                    <a:pt x="108340" y="43431"/>
                    <a:pt x="108444" y="43258"/>
                    <a:pt x="108410" y="43073"/>
                  </a:cubicBezTo>
                  <a:cubicBezTo>
                    <a:pt x="108167" y="42254"/>
                    <a:pt x="108594" y="42161"/>
                    <a:pt x="108848" y="41526"/>
                  </a:cubicBezTo>
                  <a:cubicBezTo>
                    <a:pt x="108629" y="40822"/>
                    <a:pt x="108640" y="41180"/>
                    <a:pt x="108998" y="40557"/>
                  </a:cubicBezTo>
                  <a:cubicBezTo>
                    <a:pt x="109056" y="40361"/>
                    <a:pt x="108975" y="39680"/>
                    <a:pt x="109102" y="39564"/>
                  </a:cubicBezTo>
                  <a:cubicBezTo>
                    <a:pt x="109115" y="39568"/>
                    <a:pt x="109128" y="39569"/>
                    <a:pt x="109140" y="39569"/>
                  </a:cubicBezTo>
                  <a:cubicBezTo>
                    <a:pt x="109255" y="39569"/>
                    <a:pt x="109365" y="39437"/>
                    <a:pt x="109345" y="39333"/>
                  </a:cubicBezTo>
                  <a:cubicBezTo>
                    <a:pt x="109448" y="39264"/>
                    <a:pt x="109598" y="39149"/>
                    <a:pt x="109806" y="38952"/>
                  </a:cubicBezTo>
                  <a:cubicBezTo>
                    <a:pt x="110464" y="38872"/>
                    <a:pt x="110580" y="37879"/>
                    <a:pt x="110314" y="37371"/>
                  </a:cubicBezTo>
                  <a:cubicBezTo>
                    <a:pt x="110095" y="37071"/>
                    <a:pt x="110187" y="36863"/>
                    <a:pt x="110649" y="36517"/>
                  </a:cubicBezTo>
                  <a:cubicBezTo>
                    <a:pt x="111341" y="35617"/>
                    <a:pt x="110487" y="34913"/>
                    <a:pt x="110637" y="33862"/>
                  </a:cubicBezTo>
                  <a:cubicBezTo>
                    <a:pt x="111018" y="33285"/>
                    <a:pt x="110845" y="32639"/>
                    <a:pt x="111053" y="32050"/>
                  </a:cubicBezTo>
                  <a:cubicBezTo>
                    <a:pt x="111214" y="31450"/>
                    <a:pt x="111861" y="31369"/>
                    <a:pt x="111930" y="30688"/>
                  </a:cubicBezTo>
                  <a:cubicBezTo>
                    <a:pt x="111930" y="30503"/>
                    <a:pt x="112034" y="30457"/>
                    <a:pt x="112311" y="30376"/>
                  </a:cubicBezTo>
                  <a:cubicBezTo>
                    <a:pt x="112727" y="30342"/>
                    <a:pt x="112969" y="29926"/>
                    <a:pt x="112784" y="29487"/>
                  </a:cubicBezTo>
                  <a:cubicBezTo>
                    <a:pt x="113592" y="29176"/>
                    <a:pt x="113719" y="27929"/>
                    <a:pt x="114331" y="27352"/>
                  </a:cubicBezTo>
                  <a:cubicBezTo>
                    <a:pt x="114481" y="26879"/>
                    <a:pt x="114008" y="26371"/>
                    <a:pt x="114308" y="25840"/>
                  </a:cubicBezTo>
                  <a:cubicBezTo>
                    <a:pt x="114389" y="25621"/>
                    <a:pt x="114296" y="25482"/>
                    <a:pt x="114239" y="25367"/>
                  </a:cubicBezTo>
                  <a:cubicBezTo>
                    <a:pt x="114077" y="24720"/>
                    <a:pt x="114943" y="23970"/>
                    <a:pt x="114643" y="23139"/>
                  </a:cubicBezTo>
                  <a:cubicBezTo>
                    <a:pt x="114758" y="22239"/>
                    <a:pt x="114135" y="21396"/>
                    <a:pt x="114412" y="20565"/>
                  </a:cubicBezTo>
                  <a:cubicBezTo>
                    <a:pt x="114631" y="20207"/>
                    <a:pt x="114643" y="19861"/>
                    <a:pt x="114296" y="19480"/>
                  </a:cubicBezTo>
                  <a:cubicBezTo>
                    <a:pt x="114192" y="18972"/>
                    <a:pt x="113846" y="18614"/>
                    <a:pt x="113604" y="18210"/>
                  </a:cubicBezTo>
                  <a:cubicBezTo>
                    <a:pt x="113327" y="17472"/>
                    <a:pt x="113350" y="16710"/>
                    <a:pt x="112807" y="16121"/>
                  </a:cubicBezTo>
                  <a:cubicBezTo>
                    <a:pt x="112426" y="15763"/>
                    <a:pt x="112311" y="15532"/>
                    <a:pt x="112230" y="14967"/>
                  </a:cubicBezTo>
                  <a:cubicBezTo>
                    <a:pt x="111884" y="13663"/>
                    <a:pt x="110891" y="12624"/>
                    <a:pt x="110614" y="11296"/>
                  </a:cubicBezTo>
                  <a:cubicBezTo>
                    <a:pt x="110072" y="10523"/>
                    <a:pt x="110083" y="9530"/>
                    <a:pt x="109483" y="8745"/>
                  </a:cubicBezTo>
                  <a:cubicBezTo>
                    <a:pt x="108698" y="8180"/>
                    <a:pt x="108052" y="7603"/>
                    <a:pt x="107532" y="6818"/>
                  </a:cubicBezTo>
                  <a:cubicBezTo>
                    <a:pt x="107198" y="5063"/>
                    <a:pt x="104820" y="5490"/>
                    <a:pt x="104081" y="4059"/>
                  </a:cubicBezTo>
                  <a:cubicBezTo>
                    <a:pt x="103458" y="2385"/>
                    <a:pt x="101599" y="2974"/>
                    <a:pt x="100711" y="2028"/>
                  </a:cubicBezTo>
                  <a:cubicBezTo>
                    <a:pt x="99706" y="954"/>
                    <a:pt x="98264" y="1162"/>
                    <a:pt x="96971" y="1104"/>
                  </a:cubicBezTo>
                  <a:cubicBezTo>
                    <a:pt x="96216" y="886"/>
                    <a:pt x="95717" y="1"/>
                    <a:pt x="949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3"/>
            <p:cNvSpPr/>
            <p:nvPr/>
          </p:nvSpPr>
          <p:spPr>
            <a:xfrm>
              <a:off x="4326525" y="3766950"/>
              <a:ext cx="40625" cy="55100"/>
            </a:xfrm>
            <a:custGeom>
              <a:avLst/>
              <a:gdLst/>
              <a:ahLst/>
              <a:cxnLst/>
              <a:rect l="l" t="t" r="r" b="b"/>
              <a:pathLst>
                <a:path w="1625" h="2204" extrusionOk="0">
                  <a:moveTo>
                    <a:pt x="492" y="0"/>
                  </a:moveTo>
                  <a:cubicBezTo>
                    <a:pt x="322" y="0"/>
                    <a:pt x="256" y="434"/>
                    <a:pt x="150" y="703"/>
                  </a:cubicBezTo>
                  <a:cubicBezTo>
                    <a:pt x="0" y="862"/>
                    <a:pt x="66" y="1156"/>
                    <a:pt x="235" y="1156"/>
                  </a:cubicBezTo>
                  <a:cubicBezTo>
                    <a:pt x="287" y="1156"/>
                    <a:pt x="348" y="1128"/>
                    <a:pt x="416" y="1060"/>
                  </a:cubicBezTo>
                  <a:cubicBezTo>
                    <a:pt x="427" y="1199"/>
                    <a:pt x="566" y="1407"/>
                    <a:pt x="670" y="1418"/>
                  </a:cubicBezTo>
                  <a:cubicBezTo>
                    <a:pt x="924" y="1638"/>
                    <a:pt x="901" y="2111"/>
                    <a:pt x="1247" y="2203"/>
                  </a:cubicBezTo>
                  <a:cubicBezTo>
                    <a:pt x="1252" y="2203"/>
                    <a:pt x="1257" y="2204"/>
                    <a:pt x="1263" y="2204"/>
                  </a:cubicBezTo>
                  <a:cubicBezTo>
                    <a:pt x="1442" y="2204"/>
                    <a:pt x="1624" y="2014"/>
                    <a:pt x="1501" y="1857"/>
                  </a:cubicBezTo>
                  <a:cubicBezTo>
                    <a:pt x="1478" y="1695"/>
                    <a:pt x="1385" y="1545"/>
                    <a:pt x="1305" y="1430"/>
                  </a:cubicBezTo>
                  <a:cubicBezTo>
                    <a:pt x="1420" y="1407"/>
                    <a:pt x="1478" y="1280"/>
                    <a:pt x="1455" y="1176"/>
                  </a:cubicBezTo>
                  <a:cubicBezTo>
                    <a:pt x="1551" y="908"/>
                    <a:pt x="1399" y="765"/>
                    <a:pt x="1207" y="765"/>
                  </a:cubicBezTo>
                  <a:cubicBezTo>
                    <a:pt x="1101" y="765"/>
                    <a:pt x="984" y="809"/>
                    <a:pt x="889" y="899"/>
                  </a:cubicBezTo>
                  <a:cubicBezTo>
                    <a:pt x="924" y="680"/>
                    <a:pt x="1074" y="333"/>
                    <a:pt x="774" y="276"/>
                  </a:cubicBezTo>
                  <a:cubicBezTo>
                    <a:pt x="654" y="77"/>
                    <a:pt x="564"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3"/>
            <p:cNvSpPr/>
            <p:nvPr/>
          </p:nvSpPr>
          <p:spPr>
            <a:xfrm>
              <a:off x="4338925" y="3824050"/>
              <a:ext cx="15600" cy="9300"/>
            </a:xfrm>
            <a:custGeom>
              <a:avLst/>
              <a:gdLst/>
              <a:ahLst/>
              <a:cxnLst/>
              <a:rect l="l" t="t" r="r" b="b"/>
              <a:pathLst>
                <a:path w="624" h="372" extrusionOk="0">
                  <a:moveTo>
                    <a:pt x="286" y="1"/>
                  </a:moveTo>
                  <a:cubicBezTo>
                    <a:pt x="142" y="1"/>
                    <a:pt x="1" y="60"/>
                    <a:pt x="1" y="208"/>
                  </a:cubicBezTo>
                  <a:cubicBezTo>
                    <a:pt x="11" y="324"/>
                    <a:pt x="139" y="372"/>
                    <a:pt x="273" y="372"/>
                  </a:cubicBezTo>
                  <a:cubicBezTo>
                    <a:pt x="444" y="372"/>
                    <a:pt x="623" y="295"/>
                    <a:pt x="578" y="185"/>
                  </a:cubicBezTo>
                  <a:cubicBezTo>
                    <a:pt x="608" y="75"/>
                    <a:pt x="446" y="1"/>
                    <a:pt x="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3"/>
            <p:cNvSpPr/>
            <p:nvPr/>
          </p:nvSpPr>
          <p:spPr>
            <a:xfrm>
              <a:off x="4349350" y="3828825"/>
              <a:ext cx="146575" cy="64400"/>
            </a:xfrm>
            <a:custGeom>
              <a:avLst/>
              <a:gdLst/>
              <a:ahLst/>
              <a:cxnLst/>
              <a:rect l="l" t="t" r="r" b="b"/>
              <a:pathLst>
                <a:path w="5863" h="2576" extrusionOk="0">
                  <a:moveTo>
                    <a:pt x="428" y="0"/>
                  </a:moveTo>
                  <a:cubicBezTo>
                    <a:pt x="0" y="0"/>
                    <a:pt x="222" y="2004"/>
                    <a:pt x="1005" y="2004"/>
                  </a:cubicBezTo>
                  <a:cubicBezTo>
                    <a:pt x="1042" y="2004"/>
                    <a:pt x="1080" y="2000"/>
                    <a:pt x="1119" y="1990"/>
                  </a:cubicBezTo>
                  <a:cubicBezTo>
                    <a:pt x="1200" y="2164"/>
                    <a:pt x="1257" y="2418"/>
                    <a:pt x="1488" y="2418"/>
                  </a:cubicBezTo>
                  <a:cubicBezTo>
                    <a:pt x="1526" y="2527"/>
                    <a:pt x="1619" y="2576"/>
                    <a:pt x="1715" y="2576"/>
                  </a:cubicBezTo>
                  <a:cubicBezTo>
                    <a:pt x="1851" y="2576"/>
                    <a:pt x="1991" y="2477"/>
                    <a:pt x="1985" y="2314"/>
                  </a:cubicBezTo>
                  <a:lnTo>
                    <a:pt x="1985" y="2314"/>
                  </a:lnTo>
                  <a:cubicBezTo>
                    <a:pt x="2052" y="2374"/>
                    <a:pt x="2150" y="2403"/>
                    <a:pt x="2246" y="2403"/>
                  </a:cubicBezTo>
                  <a:cubicBezTo>
                    <a:pt x="2461" y="2403"/>
                    <a:pt x="2667" y="2261"/>
                    <a:pt x="2516" y="2014"/>
                  </a:cubicBezTo>
                  <a:cubicBezTo>
                    <a:pt x="2516" y="2002"/>
                    <a:pt x="2527" y="2002"/>
                    <a:pt x="2527" y="1990"/>
                  </a:cubicBezTo>
                  <a:cubicBezTo>
                    <a:pt x="2569" y="2073"/>
                    <a:pt x="2647" y="2119"/>
                    <a:pt x="2730" y="2119"/>
                  </a:cubicBezTo>
                  <a:cubicBezTo>
                    <a:pt x="2739" y="2119"/>
                    <a:pt x="2749" y="2119"/>
                    <a:pt x="2758" y="2117"/>
                  </a:cubicBezTo>
                  <a:cubicBezTo>
                    <a:pt x="2796" y="2141"/>
                    <a:pt x="2843" y="2154"/>
                    <a:pt x="2889" y="2154"/>
                  </a:cubicBezTo>
                  <a:cubicBezTo>
                    <a:pt x="2954" y="2154"/>
                    <a:pt x="3018" y="2130"/>
                    <a:pt x="3058" y="2083"/>
                  </a:cubicBezTo>
                  <a:cubicBezTo>
                    <a:pt x="3106" y="2125"/>
                    <a:pt x="3166" y="2148"/>
                    <a:pt x="3225" y="2148"/>
                  </a:cubicBezTo>
                  <a:cubicBezTo>
                    <a:pt x="3281" y="2148"/>
                    <a:pt x="3337" y="2127"/>
                    <a:pt x="3381" y="2083"/>
                  </a:cubicBezTo>
                  <a:cubicBezTo>
                    <a:pt x="3430" y="2128"/>
                    <a:pt x="3488" y="2148"/>
                    <a:pt x="3545" y="2148"/>
                  </a:cubicBezTo>
                  <a:cubicBezTo>
                    <a:pt x="3679" y="2148"/>
                    <a:pt x="3808" y="2040"/>
                    <a:pt x="3808" y="1887"/>
                  </a:cubicBezTo>
                  <a:cubicBezTo>
                    <a:pt x="3889" y="1887"/>
                    <a:pt x="3947" y="1852"/>
                    <a:pt x="3981" y="1794"/>
                  </a:cubicBezTo>
                  <a:cubicBezTo>
                    <a:pt x="4028" y="1794"/>
                    <a:pt x="4085" y="1783"/>
                    <a:pt x="4132" y="1760"/>
                  </a:cubicBezTo>
                  <a:cubicBezTo>
                    <a:pt x="4178" y="1796"/>
                    <a:pt x="4239" y="1814"/>
                    <a:pt x="4300" y="1814"/>
                  </a:cubicBezTo>
                  <a:cubicBezTo>
                    <a:pt x="4375" y="1814"/>
                    <a:pt x="4450" y="1787"/>
                    <a:pt x="4501" y="1737"/>
                  </a:cubicBezTo>
                  <a:cubicBezTo>
                    <a:pt x="4538" y="1744"/>
                    <a:pt x="4578" y="1749"/>
                    <a:pt x="4619" y="1749"/>
                  </a:cubicBezTo>
                  <a:cubicBezTo>
                    <a:pt x="4705" y="1749"/>
                    <a:pt x="4792" y="1726"/>
                    <a:pt x="4847" y="1656"/>
                  </a:cubicBezTo>
                  <a:cubicBezTo>
                    <a:pt x="4855" y="1655"/>
                    <a:pt x="4863" y="1655"/>
                    <a:pt x="4871" y="1655"/>
                  </a:cubicBezTo>
                  <a:cubicBezTo>
                    <a:pt x="5036" y="1655"/>
                    <a:pt x="5194" y="1754"/>
                    <a:pt x="5343" y="1754"/>
                  </a:cubicBezTo>
                  <a:cubicBezTo>
                    <a:pt x="5362" y="1754"/>
                    <a:pt x="5382" y="1752"/>
                    <a:pt x="5401" y="1748"/>
                  </a:cubicBezTo>
                  <a:cubicBezTo>
                    <a:pt x="5863" y="1529"/>
                    <a:pt x="5390" y="1125"/>
                    <a:pt x="5090" y="1067"/>
                  </a:cubicBezTo>
                  <a:cubicBezTo>
                    <a:pt x="5020" y="975"/>
                    <a:pt x="4951" y="894"/>
                    <a:pt x="4836" y="894"/>
                  </a:cubicBezTo>
                  <a:cubicBezTo>
                    <a:pt x="4825" y="750"/>
                    <a:pt x="4697" y="634"/>
                    <a:pt x="4563" y="634"/>
                  </a:cubicBezTo>
                  <a:cubicBezTo>
                    <a:pt x="4546" y="634"/>
                    <a:pt x="4529" y="636"/>
                    <a:pt x="4512" y="640"/>
                  </a:cubicBezTo>
                  <a:cubicBezTo>
                    <a:pt x="4452" y="587"/>
                    <a:pt x="4377" y="569"/>
                    <a:pt x="4301" y="569"/>
                  </a:cubicBezTo>
                  <a:cubicBezTo>
                    <a:pt x="4259" y="569"/>
                    <a:pt x="4218" y="574"/>
                    <a:pt x="4178" y="582"/>
                  </a:cubicBezTo>
                  <a:cubicBezTo>
                    <a:pt x="4131" y="527"/>
                    <a:pt x="4053" y="501"/>
                    <a:pt x="3972" y="501"/>
                  </a:cubicBezTo>
                  <a:cubicBezTo>
                    <a:pt x="3835" y="501"/>
                    <a:pt x="3687" y="574"/>
                    <a:pt x="3658" y="698"/>
                  </a:cubicBezTo>
                  <a:cubicBezTo>
                    <a:pt x="3612" y="617"/>
                    <a:pt x="3554" y="525"/>
                    <a:pt x="3474" y="513"/>
                  </a:cubicBezTo>
                  <a:cubicBezTo>
                    <a:pt x="3437" y="404"/>
                    <a:pt x="3332" y="341"/>
                    <a:pt x="3224" y="341"/>
                  </a:cubicBezTo>
                  <a:cubicBezTo>
                    <a:pt x="3161" y="341"/>
                    <a:pt x="3098" y="362"/>
                    <a:pt x="3046" y="409"/>
                  </a:cubicBezTo>
                  <a:cubicBezTo>
                    <a:pt x="2984" y="357"/>
                    <a:pt x="2906" y="329"/>
                    <a:pt x="2829" y="329"/>
                  </a:cubicBezTo>
                  <a:cubicBezTo>
                    <a:pt x="2734" y="329"/>
                    <a:pt x="2642" y="372"/>
                    <a:pt x="2585" y="467"/>
                  </a:cubicBezTo>
                  <a:cubicBezTo>
                    <a:pt x="2542" y="450"/>
                    <a:pt x="2505" y="443"/>
                    <a:pt x="2472" y="443"/>
                  </a:cubicBezTo>
                  <a:cubicBezTo>
                    <a:pt x="2252" y="443"/>
                    <a:pt x="2226" y="774"/>
                    <a:pt x="2296" y="975"/>
                  </a:cubicBezTo>
                  <a:cubicBezTo>
                    <a:pt x="2054" y="1159"/>
                    <a:pt x="2227" y="1586"/>
                    <a:pt x="2146" y="1840"/>
                  </a:cubicBezTo>
                  <a:cubicBezTo>
                    <a:pt x="2005" y="1832"/>
                    <a:pt x="1857" y="1746"/>
                    <a:pt x="1726" y="1746"/>
                  </a:cubicBezTo>
                  <a:cubicBezTo>
                    <a:pt x="1674" y="1746"/>
                    <a:pt x="1626" y="1759"/>
                    <a:pt x="1581" y="1794"/>
                  </a:cubicBezTo>
                  <a:cubicBezTo>
                    <a:pt x="1526" y="1650"/>
                    <a:pt x="1409" y="1407"/>
                    <a:pt x="1233" y="1407"/>
                  </a:cubicBezTo>
                  <a:cubicBezTo>
                    <a:pt x="1184" y="1407"/>
                    <a:pt x="1131" y="1426"/>
                    <a:pt x="1073" y="1471"/>
                  </a:cubicBezTo>
                  <a:cubicBezTo>
                    <a:pt x="646" y="1182"/>
                    <a:pt x="726" y="698"/>
                    <a:pt x="726" y="224"/>
                  </a:cubicBezTo>
                  <a:cubicBezTo>
                    <a:pt x="605" y="67"/>
                    <a:pt x="505" y="0"/>
                    <a:pt x="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3"/>
            <p:cNvSpPr/>
            <p:nvPr/>
          </p:nvSpPr>
          <p:spPr>
            <a:xfrm>
              <a:off x="4502550" y="3831600"/>
              <a:ext cx="34550" cy="13275"/>
            </a:xfrm>
            <a:custGeom>
              <a:avLst/>
              <a:gdLst/>
              <a:ahLst/>
              <a:cxnLst/>
              <a:rect l="l" t="t" r="r" b="b"/>
              <a:pathLst>
                <a:path w="1382" h="531" extrusionOk="0">
                  <a:moveTo>
                    <a:pt x="458" y="1"/>
                  </a:moveTo>
                  <a:cubicBezTo>
                    <a:pt x="226" y="1"/>
                    <a:pt x="15" y="95"/>
                    <a:pt x="0" y="333"/>
                  </a:cubicBezTo>
                  <a:cubicBezTo>
                    <a:pt x="14" y="465"/>
                    <a:pt x="124" y="513"/>
                    <a:pt x="237" y="513"/>
                  </a:cubicBezTo>
                  <a:cubicBezTo>
                    <a:pt x="312" y="513"/>
                    <a:pt x="388" y="492"/>
                    <a:pt x="439" y="460"/>
                  </a:cubicBezTo>
                  <a:cubicBezTo>
                    <a:pt x="536" y="492"/>
                    <a:pt x="667" y="530"/>
                    <a:pt x="792" y="530"/>
                  </a:cubicBezTo>
                  <a:cubicBezTo>
                    <a:pt x="846" y="530"/>
                    <a:pt x="899" y="523"/>
                    <a:pt x="947" y="506"/>
                  </a:cubicBezTo>
                  <a:cubicBezTo>
                    <a:pt x="1381" y="484"/>
                    <a:pt x="1213" y="74"/>
                    <a:pt x="893" y="74"/>
                  </a:cubicBezTo>
                  <a:cubicBezTo>
                    <a:pt x="873" y="74"/>
                    <a:pt x="852" y="75"/>
                    <a:pt x="831" y="79"/>
                  </a:cubicBezTo>
                  <a:cubicBezTo>
                    <a:pt x="720" y="30"/>
                    <a:pt x="586" y="1"/>
                    <a:pt x="4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3"/>
            <p:cNvSpPr/>
            <p:nvPr/>
          </p:nvSpPr>
          <p:spPr>
            <a:xfrm>
              <a:off x="4222925" y="3927950"/>
              <a:ext cx="113025" cy="167825"/>
            </a:xfrm>
            <a:custGeom>
              <a:avLst/>
              <a:gdLst/>
              <a:ahLst/>
              <a:cxnLst/>
              <a:rect l="l" t="t" r="r" b="b"/>
              <a:pathLst>
                <a:path w="4521" h="6713" extrusionOk="0">
                  <a:moveTo>
                    <a:pt x="2667" y="1061"/>
                  </a:moveTo>
                  <a:cubicBezTo>
                    <a:pt x="2702" y="1096"/>
                    <a:pt x="2713" y="1119"/>
                    <a:pt x="2759" y="1142"/>
                  </a:cubicBezTo>
                  <a:cubicBezTo>
                    <a:pt x="2621" y="1280"/>
                    <a:pt x="2644" y="1569"/>
                    <a:pt x="2644" y="1742"/>
                  </a:cubicBezTo>
                  <a:cubicBezTo>
                    <a:pt x="2588" y="1742"/>
                    <a:pt x="2533" y="1739"/>
                    <a:pt x="2479" y="1739"/>
                  </a:cubicBezTo>
                  <a:cubicBezTo>
                    <a:pt x="2398" y="1739"/>
                    <a:pt x="2321" y="1747"/>
                    <a:pt x="2251" y="1788"/>
                  </a:cubicBezTo>
                  <a:cubicBezTo>
                    <a:pt x="2226" y="1769"/>
                    <a:pt x="2197" y="1761"/>
                    <a:pt x="2167" y="1761"/>
                  </a:cubicBezTo>
                  <a:cubicBezTo>
                    <a:pt x="2142" y="1761"/>
                    <a:pt x="2116" y="1766"/>
                    <a:pt x="2090" y="1777"/>
                  </a:cubicBezTo>
                  <a:cubicBezTo>
                    <a:pt x="2055" y="1751"/>
                    <a:pt x="2014" y="1738"/>
                    <a:pt x="1971" y="1738"/>
                  </a:cubicBezTo>
                  <a:cubicBezTo>
                    <a:pt x="1957" y="1738"/>
                    <a:pt x="1943" y="1739"/>
                    <a:pt x="1928" y="1742"/>
                  </a:cubicBezTo>
                  <a:cubicBezTo>
                    <a:pt x="1894" y="1615"/>
                    <a:pt x="1755" y="1500"/>
                    <a:pt x="1663" y="1396"/>
                  </a:cubicBezTo>
                  <a:cubicBezTo>
                    <a:pt x="1686" y="1373"/>
                    <a:pt x="1732" y="1327"/>
                    <a:pt x="1778" y="1292"/>
                  </a:cubicBezTo>
                  <a:cubicBezTo>
                    <a:pt x="1784" y="1418"/>
                    <a:pt x="1897" y="1485"/>
                    <a:pt x="2013" y="1485"/>
                  </a:cubicBezTo>
                  <a:cubicBezTo>
                    <a:pt x="2110" y="1485"/>
                    <a:pt x="2209" y="1438"/>
                    <a:pt x="2251" y="1338"/>
                  </a:cubicBezTo>
                  <a:cubicBezTo>
                    <a:pt x="2259" y="1339"/>
                    <a:pt x="2266" y="1339"/>
                    <a:pt x="2274" y="1339"/>
                  </a:cubicBezTo>
                  <a:cubicBezTo>
                    <a:pt x="2368" y="1339"/>
                    <a:pt x="2448" y="1273"/>
                    <a:pt x="2448" y="1177"/>
                  </a:cubicBezTo>
                  <a:cubicBezTo>
                    <a:pt x="2471" y="1165"/>
                    <a:pt x="2482" y="1154"/>
                    <a:pt x="2494" y="1154"/>
                  </a:cubicBezTo>
                  <a:cubicBezTo>
                    <a:pt x="2551" y="1154"/>
                    <a:pt x="2598" y="1142"/>
                    <a:pt x="2644" y="1096"/>
                  </a:cubicBezTo>
                  <a:lnTo>
                    <a:pt x="2667" y="1061"/>
                  </a:lnTo>
                  <a:close/>
                  <a:moveTo>
                    <a:pt x="3923" y="0"/>
                  </a:moveTo>
                  <a:cubicBezTo>
                    <a:pt x="3868" y="0"/>
                    <a:pt x="3800" y="31"/>
                    <a:pt x="3717" y="103"/>
                  </a:cubicBezTo>
                  <a:cubicBezTo>
                    <a:pt x="3689" y="89"/>
                    <a:pt x="3660" y="83"/>
                    <a:pt x="3633" y="83"/>
                  </a:cubicBezTo>
                  <a:cubicBezTo>
                    <a:pt x="3547" y="83"/>
                    <a:pt x="3472" y="146"/>
                    <a:pt x="3463" y="242"/>
                  </a:cubicBezTo>
                  <a:cubicBezTo>
                    <a:pt x="3429" y="230"/>
                    <a:pt x="3406" y="230"/>
                    <a:pt x="3371" y="230"/>
                  </a:cubicBezTo>
                  <a:cubicBezTo>
                    <a:pt x="3334" y="130"/>
                    <a:pt x="3232" y="67"/>
                    <a:pt x="3135" y="67"/>
                  </a:cubicBezTo>
                  <a:cubicBezTo>
                    <a:pt x="3054" y="67"/>
                    <a:pt x="2976" y="113"/>
                    <a:pt x="2944" y="219"/>
                  </a:cubicBezTo>
                  <a:cubicBezTo>
                    <a:pt x="2794" y="230"/>
                    <a:pt x="2725" y="380"/>
                    <a:pt x="2759" y="507"/>
                  </a:cubicBezTo>
                  <a:cubicBezTo>
                    <a:pt x="2702" y="542"/>
                    <a:pt x="2667" y="611"/>
                    <a:pt x="2667" y="680"/>
                  </a:cubicBezTo>
                  <a:cubicBezTo>
                    <a:pt x="2644" y="703"/>
                    <a:pt x="2621" y="738"/>
                    <a:pt x="2621" y="761"/>
                  </a:cubicBezTo>
                  <a:cubicBezTo>
                    <a:pt x="2609" y="738"/>
                    <a:pt x="2609" y="703"/>
                    <a:pt x="2598" y="692"/>
                  </a:cubicBezTo>
                  <a:cubicBezTo>
                    <a:pt x="2591" y="581"/>
                    <a:pt x="2488" y="511"/>
                    <a:pt x="2384" y="511"/>
                  </a:cubicBezTo>
                  <a:cubicBezTo>
                    <a:pt x="2316" y="511"/>
                    <a:pt x="2247" y="542"/>
                    <a:pt x="2205" y="611"/>
                  </a:cubicBezTo>
                  <a:cubicBezTo>
                    <a:pt x="2185" y="601"/>
                    <a:pt x="2165" y="597"/>
                    <a:pt x="2145" y="597"/>
                  </a:cubicBezTo>
                  <a:cubicBezTo>
                    <a:pt x="2097" y="597"/>
                    <a:pt x="2053" y="621"/>
                    <a:pt x="2021" y="646"/>
                  </a:cubicBezTo>
                  <a:cubicBezTo>
                    <a:pt x="1993" y="632"/>
                    <a:pt x="1960" y="626"/>
                    <a:pt x="1927" y="626"/>
                  </a:cubicBezTo>
                  <a:cubicBezTo>
                    <a:pt x="1875" y="626"/>
                    <a:pt x="1820" y="641"/>
                    <a:pt x="1778" y="669"/>
                  </a:cubicBezTo>
                  <a:cubicBezTo>
                    <a:pt x="1738" y="641"/>
                    <a:pt x="1693" y="628"/>
                    <a:pt x="1648" y="628"/>
                  </a:cubicBezTo>
                  <a:cubicBezTo>
                    <a:pt x="1563" y="628"/>
                    <a:pt x="1481" y="674"/>
                    <a:pt x="1443" y="750"/>
                  </a:cubicBezTo>
                  <a:cubicBezTo>
                    <a:pt x="1397" y="784"/>
                    <a:pt x="1374" y="819"/>
                    <a:pt x="1351" y="865"/>
                  </a:cubicBezTo>
                  <a:cubicBezTo>
                    <a:pt x="1308" y="865"/>
                    <a:pt x="1256" y="858"/>
                    <a:pt x="1205" y="858"/>
                  </a:cubicBezTo>
                  <a:cubicBezTo>
                    <a:pt x="1146" y="858"/>
                    <a:pt x="1088" y="868"/>
                    <a:pt x="1051" y="911"/>
                  </a:cubicBezTo>
                  <a:cubicBezTo>
                    <a:pt x="1023" y="904"/>
                    <a:pt x="995" y="900"/>
                    <a:pt x="967" y="900"/>
                  </a:cubicBezTo>
                  <a:cubicBezTo>
                    <a:pt x="696" y="900"/>
                    <a:pt x="460" y="1228"/>
                    <a:pt x="889" y="1280"/>
                  </a:cubicBezTo>
                  <a:lnTo>
                    <a:pt x="982" y="1327"/>
                  </a:lnTo>
                  <a:cubicBezTo>
                    <a:pt x="982" y="1350"/>
                    <a:pt x="970" y="1396"/>
                    <a:pt x="970" y="1431"/>
                  </a:cubicBezTo>
                  <a:cubicBezTo>
                    <a:pt x="820" y="1465"/>
                    <a:pt x="809" y="1615"/>
                    <a:pt x="820" y="1742"/>
                  </a:cubicBezTo>
                  <a:cubicBezTo>
                    <a:pt x="762" y="1835"/>
                    <a:pt x="774" y="1915"/>
                    <a:pt x="797" y="2019"/>
                  </a:cubicBezTo>
                  <a:cubicBezTo>
                    <a:pt x="462" y="2123"/>
                    <a:pt x="705" y="2700"/>
                    <a:pt x="762" y="2850"/>
                  </a:cubicBezTo>
                  <a:cubicBezTo>
                    <a:pt x="750" y="2847"/>
                    <a:pt x="738" y="2846"/>
                    <a:pt x="726" y="2846"/>
                  </a:cubicBezTo>
                  <a:cubicBezTo>
                    <a:pt x="601" y="2846"/>
                    <a:pt x="492" y="3000"/>
                    <a:pt x="566" y="3116"/>
                  </a:cubicBezTo>
                  <a:cubicBezTo>
                    <a:pt x="566" y="3127"/>
                    <a:pt x="543" y="3127"/>
                    <a:pt x="543" y="3139"/>
                  </a:cubicBezTo>
                  <a:cubicBezTo>
                    <a:pt x="358" y="3185"/>
                    <a:pt x="289" y="3404"/>
                    <a:pt x="347" y="3589"/>
                  </a:cubicBezTo>
                  <a:cubicBezTo>
                    <a:pt x="1" y="3808"/>
                    <a:pt x="301" y="4328"/>
                    <a:pt x="347" y="4628"/>
                  </a:cubicBezTo>
                  <a:cubicBezTo>
                    <a:pt x="312" y="4686"/>
                    <a:pt x="335" y="4743"/>
                    <a:pt x="358" y="4801"/>
                  </a:cubicBezTo>
                  <a:cubicBezTo>
                    <a:pt x="254" y="5263"/>
                    <a:pt x="566" y="5840"/>
                    <a:pt x="474" y="6382"/>
                  </a:cubicBezTo>
                  <a:cubicBezTo>
                    <a:pt x="474" y="6417"/>
                    <a:pt x="474" y="6498"/>
                    <a:pt x="485" y="6555"/>
                  </a:cubicBezTo>
                  <a:lnTo>
                    <a:pt x="508" y="6555"/>
                  </a:lnTo>
                  <a:cubicBezTo>
                    <a:pt x="531" y="6667"/>
                    <a:pt x="599" y="6713"/>
                    <a:pt x="671" y="6713"/>
                  </a:cubicBezTo>
                  <a:cubicBezTo>
                    <a:pt x="784" y="6713"/>
                    <a:pt x="904" y="6596"/>
                    <a:pt x="855" y="6440"/>
                  </a:cubicBezTo>
                  <a:cubicBezTo>
                    <a:pt x="1005" y="6117"/>
                    <a:pt x="912" y="5667"/>
                    <a:pt x="889" y="5343"/>
                  </a:cubicBezTo>
                  <a:cubicBezTo>
                    <a:pt x="1178" y="5251"/>
                    <a:pt x="1062" y="4824"/>
                    <a:pt x="1166" y="4570"/>
                  </a:cubicBezTo>
                  <a:lnTo>
                    <a:pt x="1166" y="4570"/>
                  </a:lnTo>
                  <a:cubicBezTo>
                    <a:pt x="1202" y="4578"/>
                    <a:pt x="1234" y="4582"/>
                    <a:pt x="1263" y="4582"/>
                  </a:cubicBezTo>
                  <a:cubicBezTo>
                    <a:pt x="1589" y="4582"/>
                    <a:pt x="1436" y="4066"/>
                    <a:pt x="1351" y="3843"/>
                  </a:cubicBezTo>
                  <a:cubicBezTo>
                    <a:pt x="1443" y="3728"/>
                    <a:pt x="1386" y="3612"/>
                    <a:pt x="1351" y="3462"/>
                  </a:cubicBezTo>
                  <a:cubicBezTo>
                    <a:pt x="1351" y="3450"/>
                    <a:pt x="1374" y="3450"/>
                    <a:pt x="1374" y="3439"/>
                  </a:cubicBezTo>
                  <a:cubicBezTo>
                    <a:pt x="1409" y="3439"/>
                    <a:pt x="1466" y="3404"/>
                    <a:pt x="1501" y="3358"/>
                  </a:cubicBezTo>
                  <a:cubicBezTo>
                    <a:pt x="1510" y="3360"/>
                    <a:pt x="1519" y="3360"/>
                    <a:pt x="1528" y="3360"/>
                  </a:cubicBezTo>
                  <a:cubicBezTo>
                    <a:pt x="1653" y="3360"/>
                    <a:pt x="1747" y="3213"/>
                    <a:pt x="1790" y="3116"/>
                  </a:cubicBezTo>
                  <a:cubicBezTo>
                    <a:pt x="1832" y="3185"/>
                    <a:pt x="1895" y="3214"/>
                    <a:pt x="1958" y="3214"/>
                  </a:cubicBezTo>
                  <a:cubicBezTo>
                    <a:pt x="2086" y="3214"/>
                    <a:pt x="2213" y="3093"/>
                    <a:pt x="2159" y="2931"/>
                  </a:cubicBezTo>
                  <a:lnTo>
                    <a:pt x="2182" y="2931"/>
                  </a:lnTo>
                  <a:cubicBezTo>
                    <a:pt x="2161" y="3081"/>
                    <a:pt x="2290" y="3178"/>
                    <a:pt x="2416" y="3178"/>
                  </a:cubicBezTo>
                  <a:cubicBezTo>
                    <a:pt x="2493" y="3178"/>
                    <a:pt x="2570" y="3142"/>
                    <a:pt x="2609" y="3058"/>
                  </a:cubicBezTo>
                  <a:cubicBezTo>
                    <a:pt x="2644" y="3093"/>
                    <a:pt x="2678" y="3104"/>
                    <a:pt x="2713" y="3104"/>
                  </a:cubicBezTo>
                  <a:cubicBezTo>
                    <a:pt x="2659" y="3274"/>
                    <a:pt x="2797" y="3384"/>
                    <a:pt x="2927" y="3384"/>
                  </a:cubicBezTo>
                  <a:cubicBezTo>
                    <a:pt x="3017" y="3384"/>
                    <a:pt x="3103" y="3331"/>
                    <a:pt x="3117" y="3208"/>
                  </a:cubicBezTo>
                  <a:lnTo>
                    <a:pt x="3117" y="2804"/>
                  </a:lnTo>
                  <a:cubicBezTo>
                    <a:pt x="3140" y="2769"/>
                    <a:pt x="3152" y="2746"/>
                    <a:pt x="3175" y="2712"/>
                  </a:cubicBezTo>
                  <a:cubicBezTo>
                    <a:pt x="3198" y="2758"/>
                    <a:pt x="3244" y="2804"/>
                    <a:pt x="3290" y="2804"/>
                  </a:cubicBezTo>
                  <a:cubicBezTo>
                    <a:pt x="3310" y="2936"/>
                    <a:pt x="3377" y="2988"/>
                    <a:pt x="3452" y="2988"/>
                  </a:cubicBezTo>
                  <a:cubicBezTo>
                    <a:pt x="3592" y="2988"/>
                    <a:pt x="3758" y="2804"/>
                    <a:pt x="3683" y="2631"/>
                  </a:cubicBezTo>
                  <a:cubicBezTo>
                    <a:pt x="3740" y="2573"/>
                    <a:pt x="3717" y="2435"/>
                    <a:pt x="3717" y="2365"/>
                  </a:cubicBezTo>
                  <a:lnTo>
                    <a:pt x="3717" y="2365"/>
                  </a:lnTo>
                  <a:cubicBezTo>
                    <a:pt x="3752" y="2377"/>
                    <a:pt x="3798" y="2400"/>
                    <a:pt x="3821" y="2400"/>
                  </a:cubicBezTo>
                  <a:cubicBezTo>
                    <a:pt x="3994" y="2400"/>
                    <a:pt x="4040" y="2227"/>
                    <a:pt x="4052" y="2077"/>
                  </a:cubicBezTo>
                  <a:cubicBezTo>
                    <a:pt x="4098" y="2092"/>
                    <a:pt x="4138" y="2099"/>
                    <a:pt x="4172" y="2099"/>
                  </a:cubicBezTo>
                  <a:cubicBezTo>
                    <a:pt x="4521" y="2099"/>
                    <a:pt x="4270" y="1348"/>
                    <a:pt x="4260" y="1096"/>
                  </a:cubicBezTo>
                  <a:cubicBezTo>
                    <a:pt x="4163" y="853"/>
                    <a:pt x="4212" y="0"/>
                    <a:pt x="39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3"/>
            <p:cNvSpPr/>
            <p:nvPr/>
          </p:nvSpPr>
          <p:spPr>
            <a:xfrm>
              <a:off x="4129425" y="3751350"/>
              <a:ext cx="18650" cy="9500"/>
            </a:xfrm>
            <a:custGeom>
              <a:avLst/>
              <a:gdLst/>
              <a:ahLst/>
              <a:cxnLst/>
              <a:rect l="l" t="t" r="r" b="b"/>
              <a:pathLst>
                <a:path w="746" h="380" extrusionOk="0">
                  <a:moveTo>
                    <a:pt x="352" y="0"/>
                  </a:moveTo>
                  <a:cubicBezTo>
                    <a:pt x="316" y="0"/>
                    <a:pt x="275" y="3"/>
                    <a:pt x="232" y="11"/>
                  </a:cubicBezTo>
                  <a:cubicBezTo>
                    <a:pt x="35" y="11"/>
                    <a:pt x="1" y="369"/>
                    <a:pt x="232" y="369"/>
                  </a:cubicBezTo>
                  <a:cubicBezTo>
                    <a:pt x="275" y="376"/>
                    <a:pt x="316" y="379"/>
                    <a:pt x="352" y="379"/>
                  </a:cubicBezTo>
                  <a:cubicBezTo>
                    <a:pt x="745" y="379"/>
                    <a:pt x="745" y="0"/>
                    <a:pt x="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3"/>
            <p:cNvSpPr/>
            <p:nvPr/>
          </p:nvSpPr>
          <p:spPr>
            <a:xfrm>
              <a:off x="4144150" y="3750525"/>
              <a:ext cx="27300" cy="33700"/>
            </a:xfrm>
            <a:custGeom>
              <a:avLst/>
              <a:gdLst/>
              <a:ahLst/>
              <a:cxnLst/>
              <a:rect l="l" t="t" r="r" b="b"/>
              <a:pathLst>
                <a:path w="1092" h="1348" extrusionOk="0">
                  <a:moveTo>
                    <a:pt x="369" y="1"/>
                  </a:moveTo>
                  <a:cubicBezTo>
                    <a:pt x="282" y="1"/>
                    <a:pt x="209" y="85"/>
                    <a:pt x="174" y="298"/>
                  </a:cubicBezTo>
                  <a:cubicBezTo>
                    <a:pt x="47" y="321"/>
                    <a:pt x="0" y="494"/>
                    <a:pt x="93" y="586"/>
                  </a:cubicBezTo>
                  <a:cubicBezTo>
                    <a:pt x="197" y="701"/>
                    <a:pt x="224" y="933"/>
                    <a:pt x="379" y="933"/>
                  </a:cubicBezTo>
                  <a:cubicBezTo>
                    <a:pt x="412" y="933"/>
                    <a:pt x="450" y="922"/>
                    <a:pt x="497" y="898"/>
                  </a:cubicBezTo>
                  <a:cubicBezTo>
                    <a:pt x="497" y="909"/>
                    <a:pt x="497" y="921"/>
                    <a:pt x="508" y="921"/>
                  </a:cubicBezTo>
                  <a:cubicBezTo>
                    <a:pt x="324" y="1129"/>
                    <a:pt x="528" y="1348"/>
                    <a:pt x="717" y="1348"/>
                  </a:cubicBezTo>
                  <a:cubicBezTo>
                    <a:pt x="800" y="1348"/>
                    <a:pt x="881" y="1304"/>
                    <a:pt x="924" y="1198"/>
                  </a:cubicBezTo>
                  <a:cubicBezTo>
                    <a:pt x="1091" y="889"/>
                    <a:pt x="652" y="1"/>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3"/>
            <p:cNvSpPr/>
            <p:nvPr/>
          </p:nvSpPr>
          <p:spPr>
            <a:xfrm>
              <a:off x="4101650" y="3763100"/>
              <a:ext cx="55900" cy="63725"/>
            </a:xfrm>
            <a:custGeom>
              <a:avLst/>
              <a:gdLst/>
              <a:ahLst/>
              <a:cxnLst/>
              <a:rect l="l" t="t" r="r" b="b"/>
              <a:pathLst>
                <a:path w="2236" h="2549" extrusionOk="0">
                  <a:moveTo>
                    <a:pt x="1580" y="0"/>
                  </a:moveTo>
                  <a:cubicBezTo>
                    <a:pt x="1514" y="0"/>
                    <a:pt x="1448" y="52"/>
                    <a:pt x="1389" y="176"/>
                  </a:cubicBezTo>
                  <a:cubicBezTo>
                    <a:pt x="1204" y="279"/>
                    <a:pt x="1285" y="533"/>
                    <a:pt x="1319" y="695"/>
                  </a:cubicBezTo>
                  <a:cubicBezTo>
                    <a:pt x="1267" y="663"/>
                    <a:pt x="1219" y="649"/>
                    <a:pt x="1175" y="649"/>
                  </a:cubicBezTo>
                  <a:cubicBezTo>
                    <a:pt x="999" y="649"/>
                    <a:pt x="904" y="879"/>
                    <a:pt x="950" y="1064"/>
                  </a:cubicBezTo>
                  <a:cubicBezTo>
                    <a:pt x="945" y="1064"/>
                    <a:pt x="939" y="1064"/>
                    <a:pt x="934" y="1064"/>
                  </a:cubicBezTo>
                  <a:cubicBezTo>
                    <a:pt x="789" y="1064"/>
                    <a:pt x="652" y="1208"/>
                    <a:pt x="696" y="1353"/>
                  </a:cubicBezTo>
                  <a:cubicBezTo>
                    <a:pt x="604" y="1434"/>
                    <a:pt x="546" y="1515"/>
                    <a:pt x="535" y="1584"/>
                  </a:cubicBezTo>
                  <a:cubicBezTo>
                    <a:pt x="527" y="1583"/>
                    <a:pt x="520" y="1583"/>
                    <a:pt x="513" y="1583"/>
                  </a:cubicBezTo>
                  <a:cubicBezTo>
                    <a:pt x="238" y="1583"/>
                    <a:pt x="304" y="2015"/>
                    <a:pt x="304" y="2184"/>
                  </a:cubicBezTo>
                  <a:cubicBezTo>
                    <a:pt x="1" y="2377"/>
                    <a:pt x="207" y="2549"/>
                    <a:pt x="428" y="2549"/>
                  </a:cubicBezTo>
                  <a:cubicBezTo>
                    <a:pt x="577" y="2549"/>
                    <a:pt x="733" y="2470"/>
                    <a:pt x="742" y="2265"/>
                  </a:cubicBezTo>
                  <a:cubicBezTo>
                    <a:pt x="756" y="2267"/>
                    <a:pt x="770" y="2269"/>
                    <a:pt x="783" y="2269"/>
                  </a:cubicBezTo>
                  <a:cubicBezTo>
                    <a:pt x="943" y="2269"/>
                    <a:pt x="1039" y="2079"/>
                    <a:pt x="996" y="1919"/>
                  </a:cubicBezTo>
                  <a:cubicBezTo>
                    <a:pt x="1158" y="1895"/>
                    <a:pt x="1204" y="1676"/>
                    <a:pt x="1204" y="1549"/>
                  </a:cubicBezTo>
                  <a:cubicBezTo>
                    <a:pt x="1216" y="1526"/>
                    <a:pt x="1239" y="1526"/>
                    <a:pt x="1262" y="1515"/>
                  </a:cubicBezTo>
                  <a:cubicBezTo>
                    <a:pt x="1314" y="1573"/>
                    <a:pt x="1372" y="1597"/>
                    <a:pt x="1431" y="1597"/>
                  </a:cubicBezTo>
                  <a:cubicBezTo>
                    <a:pt x="1591" y="1597"/>
                    <a:pt x="1754" y="1416"/>
                    <a:pt x="1804" y="1272"/>
                  </a:cubicBezTo>
                  <a:cubicBezTo>
                    <a:pt x="2235" y="1224"/>
                    <a:pt x="1903" y="0"/>
                    <a:pt x="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3"/>
            <p:cNvSpPr/>
            <p:nvPr/>
          </p:nvSpPr>
          <p:spPr>
            <a:xfrm>
              <a:off x="4141675" y="3784375"/>
              <a:ext cx="122500" cy="57800"/>
            </a:xfrm>
            <a:custGeom>
              <a:avLst/>
              <a:gdLst/>
              <a:ahLst/>
              <a:cxnLst/>
              <a:rect l="l" t="t" r="r" b="b"/>
              <a:pathLst>
                <a:path w="4900" h="2312" extrusionOk="0">
                  <a:moveTo>
                    <a:pt x="2050" y="1"/>
                  </a:moveTo>
                  <a:cubicBezTo>
                    <a:pt x="1883" y="1"/>
                    <a:pt x="1735" y="237"/>
                    <a:pt x="1808" y="675"/>
                  </a:cubicBezTo>
                  <a:cubicBezTo>
                    <a:pt x="1635" y="698"/>
                    <a:pt x="1554" y="860"/>
                    <a:pt x="1554" y="1010"/>
                  </a:cubicBezTo>
                  <a:cubicBezTo>
                    <a:pt x="1496" y="1068"/>
                    <a:pt x="1461" y="1125"/>
                    <a:pt x="1369" y="1171"/>
                  </a:cubicBezTo>
                  <a:cubicBezTo>
                    <a:pt x="1281" y="1021"/>
                    <a:pt x="1135" y="943"/>
                    <a:pt x="1006" y="943"/>
                  </a:cubicBezTo>
                  <a:cubicBezTo>
                    <a:pt x="847" y="943"/>
                    <a:pt x="714" y="1062"/>
                    <a:pt x="746" y="1310"/>
                  </a:cubicBezTo>
                  <a:cubicBezTo>
                    <a:pt x="659" y="1081"/>
                    <a:pt x="492" y="989"/>
                    <a:pt x="354" y="989"/>
                  </a:cubicBezTo>
                  <a:cubicBezTo>
                    <a:pt x="144" y="989"/>
                    <a:pt x="0" y="1204"/>
                    <a:pt x="307" y="1483"/>
                  </a:cubicBezTo>
                  <a:cubicBezTo>
                    <a:pt x="433" y="1763"/>
                    <a:pt x="685" y="2077"/>
                    <a:pt x="893" y="2077"/>
                  </a:cubicBezTo>
                  <a:cubicBezTo>
                    <a:pt x="1011" y="2077"/>
                    <a:pt x="1115" y="1976"/>
                    <a:pt x="1173" y="1714"/>
                  </a:cubicBezTo>
                  <a:lnTo>
                    <a:pt x="1277" y="1818"/>
                  </a:lnTo>
                  <a:cubicBezTo>
                    <a:pt x="1254" y="1933"/>
                    <a:pt x="1288" y="2106"/>
                    <a:pt x="1450" y="2106"/>
                  </a:cubicBezTo>
                  <a:cubicBezTo>
                    <a:pt x="1475" y="2101"/>
                    <a:pt x="1505" y="2099"/>
                    <a:pt x="1538" y="2099"/>
                  </a:cubicBezTo>
                  <a:cubicBezTo>
                    <a:pt x="1631" y="2099"/>
                    <a:pt x="1750" y="2114"/>
                    <a:pt x="1858" y="2114"/>
                  </a:cubicBezTo>
                  <a:cubicBezTo>
                    <a:pt x="2035" y="2114"/>
                    <a:pt x="2185" y="2073"/>
                    <a:pt x="2154" y="1852"/>
                  </a:cubicBezTo>
                  <a:cubicBezTo>
                    <a:pt x="2166" y="1829"/>
                    <a:pt x="2177" y="1829"/>
                    <a:pt x="2200" y="1818"/>
                  </a:cubicBezTo>
                  <a:cubicBezTo>
                    <a:pt x="2220" y="1949"/>
                    <a:pt x="2318" y="2025"/>
                    <a:pt x="2421" y="2025"/>
                  </a:cubicBezTo>
                  <a:cubicBezTo>
                    <a:pt x="2498" y="2025"/>
                    <a:pt x="2578" y="1981"/>
                    <a:pt x="2627" y="1887"/>
                  </a:cubicBezTo>
                  <a:cubicBezTo>
                    <a:pt x="2650" y="1899"/>
                    <a:pt x="2673" y="1904"/>
                    <a:pt x="2695" y="1904"/>
                  </a:cubicBezTo>
                  <a:cubicBezTo>
                    <a:pt x="2717" y="1904"/>
                    <a:pt x="2737" y="1899"/>
                    <a:pt x="2754" y="1887"/>
                  </a:cubicBezTo>
                  <a:lnTo>
                    <a:pt x="2754" y="1887"/>
                  </a:lnTo>
                  <a:cubicBezTo>
                    <a:pt x="2636" y="2170"/>
                    <a:pt x="2783" y="2311"/>
                    <a:pt x="2954" y="2311"/>
                  </a:cubicBezTo>
                  <a:cubicBezTo>
                    <a:pt x="3117" y="2311"/>
                    <a:pt x="3302" y="2181"/>
                    <a:pt x="3297" y="1922"/>
                  </a:cubicBezTo>
                  <a:cubicBezTo>
                    <a:pt x="3366" y="1887"/>
                    <a:pt x="3435" y="1806"/>
                    <a:pt x="3435" y="1714"/>
                  </a:cubicBezTo>
                  <a:cubicBezTo>
                    <a:pt x="3481" y="1714"/>
                    <a:pt x="3528" y="1702"/>
                    <a:pt x="3551" y="1679"/>
                  </a:cubicBezTo>
                  <a:lnTo>
                    <a:pt x="3551" y="1679"/>
                  </a:lnTo>
                  <a:cubicBezTo>
                    <a:pt x="3502" y="1853"/>
                    <a:pt x="3633" y="1972"/>
                    <a:pt x="3757" y="1972"/>
                  </a:cubicBezTo>
                  <a:cubicBezTo>
                    <a:pt x="3840" y="1972"/>
                    <a:pt x="3920" y="1919"/>
                    <a:pt x="3943" y="1795"/>
                  </a:cubicBezTo>
                  <a:cubicBezTo>
                    <a:pt x="3980" y="1818"/>
                    <a:pt x="4021" y="1829"/>
                    <a:pt x="4062" y="1829"/>
                  </a:cubicBezTo>
                  <a:cubicBezTo>
                    <a:pt x="4164" y="1829"/>
                    <a:pt x="4265" y="1763"/>
                    <a:pt x="4289" y="1656"/>
                  </a:cubicBezTo>
                  <a:cubicBezTo>
                    <a:pt x="4312" y="1656"/>
                    <a:pt x="4336" y="1645"/>
                    <a:pt x="4359" y="1633"/>
                  </a:cubicBezTo>
                  <a:cubicBezTo>
                    <a:pt x="4407" y="1646"/>
                    <a:pt x="4450" y="1652"/>
                    <a:pt x="4488" y="1652"/>
                  </a:cubicBezTo>
                  <a:cubicBezTo>
                    <a:pt x="4899" y="1652"/>
                    <a:pt x="4662" y="947"/>
                    <a:pt x="4377" y="947"/>
                  </a:cubicBezTo>
                  <a:cubicBezTo>
                    <a:pt x="4289" y="947"/>
                    <a:pt x="4196" y="1015"/>
                    <a:pt x="4116" y="1194"/>
                  </a:cubicBezTo>
                  <a:cubicBezTo>
                    <a:pt x="4082" y="1194"/>
                    <a:pt x="4070" y="1218"/>
                    <a:pt x="4059" y="1229"/>
                  </a:cubicBezTo>
                  <a:cubicBezTo>
                    <a:pt x="4016" y="1059"/>
                    <a:pt x="3873" y="675"/>
                    <a:pt x="3722" y="675"/>
                  </a:cubicBezTo>
                  <a:cubicBezTo>
                    <a:pt x="3668" y="675"/>
                    <a:pt x="3614" y="724"/>
                    <a:pt x="3562" y="848"/>
                  </a:cubicBezTo>
                  <a:cubicBezTo>
                    <a:pt x="3539" y="785"/>
                    <a:pt x="3479" y="756"/>
                    <a:pt x="3415" y="756"/>
                  </a:cubicBezTo>
                  <a:cubicBezTo>
                    <a:pt x="3352" y="756"/>
                    <a:pt x="3285" y="785"/>
                    <a:pt x="3251" y="837"/>
                  </a:cubicBezTo>
                  <a:cubicBezTo>
                    <a:pt x="3258" y="677"/>
                    <a:pt x="3118" y="553"/>
                    <a:pt x="2985" y="553"/>
                  </a:cubicBezTo>
                  <a:cubicBezTo>
                    <a:pt x="2907" y="553"/>
                    <a:pt x="2832" y="596"/>
                    <a:pt x="2789" y="698"/>
                  </a:cubicBezTo>
                  <a:cubicBezTo>
                    <a:pt x="2731" y="664"/>
                    <a:pt x="2570" y="640"/>
                    <a:pt x="2500" y="617"/>
                  </a:cubicBezTo>
                  <a:cubicBezTo>
                    <a:pt x="2466" y="606"/>
                    <a:pt x="2419" y="594"/>
                    <a:pt x="2396" y="594"/>
                  </a:cubicBezTo>
                  <a:cubicBezTo>
                    <a:pt x="2364" y="191"/>
                    <a:pt x="2199" y="1"/>
                    <a:pt x="20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3"/>
            <p:cNvSpPr/>
            <p:nvPr/>
          </p:nvSpPr>
          <p:spPr>
            <a:xfrm>
              <a:off x="4274000" y="3803150"/>
              <a:ext cx="41275" cy="43250"/>
            </a:xfrm>
            <a:custGeom>
              <a:avLst/>
              <a:gdLst/>
              <a:ahLst/>
              <a:cxnLst/>
              <a:rect l="l" t="t" r="r" b="b"/>
              <a:pathLst>
                <a:path w="1651" h="1730" extrusionOk="0">
                  <a:moveTo>
                    <a:pt x="175" y="1"/>
                  </a:moveTo>
                  <a:cubicBezTo>
                    <a:pt x="97" y="1"/>
                    <a:pt x="24" y="55"/>
                    <a:pt x="1" y="190"/>
                  </a:cubicBezTo>
                  <a:cubicBezTo>
                    <a:pt x="45" y="532"/>
                    <a:pt x="269" y="1140"/>
                    <a:pt x="643" y="1140"/>
                  </a:cubicBezTo>
                  <a:cubicBezTo>
                    <a:pt x="659" y="1140"/>
                    <a:pt x="676" y="1138"/>
                    <a:pt x="693" y="1136"/>
                  </a:cubicBezTo>
                  <a:cubicBezTo>
                    <a:pt x="739" y="1171"/>
                    <a:pt x="797" y="1194"/>
                    <a:pt x="843" y="1194"/>
                  </a:cubicBezTo>
                  <a:cubicBezTo>
                    <a:pt x="898" y="1281"/>
                    <a:pt x="993" y="1368"/>
                    <a:pt x="1101" y="1368"/>
                  </a:cubicBezTo>
                  <a:cubicBezTo>
                    <a:pt x="1107" y="1368"/>
                    <a:pt x="1114" y="1368"/>
                    <a:pt x="1120" y="1367"/>
                  </a:cubicBezTo>
                  <a:cubicBezTo>
                    <a:pt x="1154" y="1573"/>
                    <a:pt x="1341" y="1730"/>
                    <a:pt x="1477" y="1730"/>
                  </a:cubicBezTo>
                  <a:cubicBezTo>
                    <a:pt x="1578" y="1730"/>
                    <a:pt x="1651" y="1646"/>
                    <a:pt x="1617" y="1436"/>
                  </a:cubicBezTo>
                  <a:cubicBezTo>
                    <a:pt x="1524" y="1217"/>
                    <a:pt x="1443" y="998"/>
                    <a:pt x="1236" y="847"/>
                  </a:cubicBezTo>
                  <a:cubicBezTo>
                    <a:pt x="1132" y="732"/>
                    <a:pt x="1120" y="594"/>
                    <a:pt x="959" y="536"/>
                  </a:cubicBezTo>
                  <a:cubicBezTo>
                    <a:pt x="933" y="385"/>
                    <a:pt x="756" y="185"/>
                    <a:pt x="585" y="185"/>
                  </a:cubicBezTo>
                  <a:cubicBezTo>
                    <a:pt x="521" y="185"/>
                    <a:pt x="458" y="213"/>
                    <a:pt x="405" y="282"/>
                  </a:cubicBezTo>
                  <a:cubicBezTo>
                    <a:pt x="418" y="123"/>
                    <a:pt x="291"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3"/>
            <p:cNvSpPr/>
            <p:nvPr/>
          </p:nvSpPr>
          <p:spPr>
            <a:xfrm>
              <a:off x="4318950" y="3832250"/>
              <a:ext cx="20475" cy="19250"/>
            </a:xfrm>
            <a:custGeom>
              <a:avLst/>
              <a:gdLst/>
              <a:ahLst/>
              <a:cxnLst/>
              <a:rect l="l" t="t" r="r" b="b"/>
              <a:pathLst>
                <a:path w="819" h="770" extrusionOk="0">
                  <a:moveTo>
                    <a:pt x="481" y="1"/>
                  </a:moveTo>
                  <a:cubicBezTo>
                    <a:pt x="251" y="1"/>
                    <a:pt x="202" y="351"/>
                    <a:pt x="84" y="480"/>
                  </a:cubicBezTo>
                  <a:cubicBezTo>
                    <a:pt x="0" y="684"/>
                    <a:pt x="78" y="770"/>
                    <a:pt x="191" y="770"/>
                  </a:cubicBezTo>
                  <a:cubicBezTo>
                    <a:pt x="328" y="770"/>
                    <a:pt x="515" y="646"/>
                    <a:pt x="534" y="457"/>
                  </a:cubicBezTo>
                  <a:cubicBezTo>
                    <a:pt x="538" y="457"/>
                    <a:pt x="542" y="457"/>
                    <a:pt x="546" y="457"/>
                  </a:cubicBezTo>
                  <a:cubicBezTo>
                    <a:pt x="713" y="457"/>
                    <a:pt x="819" y="224"/>
                    <a:pt x="650" y="122"/>
                  </a:cubicBezTo>
                  <a:cubicBezTo>
                    <a:pt x="627" y="64"/>
                    <a:pt x="580" y="30"/>
                    <a:pt x="534" y="7"/>
                  </a:cubicBezTo>
                  <a:cubicBezTo>
                    <a:pt x="515" y="3"/>
                    <a:pt x="498" y="1"/>
                    <a:pt x="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3"/>
            <p:cNvSpPr/>
            <p:nvPr/>
          </p:nvSpPr>
          <p:spPr>
            <a:xfrm>
              <a:off x="4339900" y="3838500"/>
              <a:ext cx="17675" cy="13150"/>
            </a:xfrm>
            <a:custGeom>
              <a:avLst/>
              <a:gdLst/>
              <a:ahLst/>
              <a:cxnLst/>
              <a:rect l="l" t="t" r="r" b="b"/>
              <a:pathLst>
                <a:path w="707" h="526" extrusionOk="0">
                  <a:moveTo>
                    <a:pt x="220" y="0"/>
                  </a:moveTo>
                  <a:cubicBezTo>
                    <a:pt x="111" y="0"/>
                    <a:pt x="1" y="79"/>
                    <a:pt x="19" y="230"/>
                  </a:cubicBezTo>
                  <a:cubicBezTo>
                    <a:pt x="19" y="443"/>
                    <a:pt x="178" y="526"/>
                    <a:pt x="324" y="526"/>
                  </a:cubicBezTo>
                  <a:cubicBezTo>
                    <a:pt x="527" y="526"/>
                    <a:pt x="707" y="367"/>
                    <a:pt x="412" y="172"/>
                  </a:cubicBezTo>
                  <a:cubicBezTo>
                    <a:pt x="401" y="56"/>
                    <a:pt x="31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3"/>
            <p:cNvSpPr/>
            <p:nvPr/>
          </p:nvSpPr>
          <p:spPr>
            <a:xfrm>
              <a:off x="4471925" y="4060725"/>
              <a:ext cx="51025" cy="32325"/>
            </a:xfrm>
            <a:custGeom>
              <a:avLst/>
              <a:gdLst/>
              <a:ahLst/>
              <a:cxnLst/>
              <a:rect l="l" t="t" r="r" b="b"/>
              <a:pathLst>
                <a:path w="2041" h="1293" extrusionOk="0">
                  <a:moveTo>
                    <a:pt x="361" y="0"/>
                  </a:moveTo>
                  <a:cubicBezTo>
                    <a:pt x="162" y="0"/>
                    <a:pt x="0" y="269"/>
                    <a:pt x="267" y="529"/>
                  </a:cubicBezTo>
                  <a:cubicBezTo>
                    <a:pt x="303" y="709"/>
                    <a:pt x="410" y="1015"/>
                    <a:pt x="592" y="1015"/>
                  </a:cubicBezTo>
                  <a:cubicBezTo>
                    <a:pt x="643" y="1015"/>
                    <a:pt x="700" y="991"/>
                    <a:pt x="764" y="933"/>
                  </a:cubicBezTo>
                  <a:cubicBezTo>
                    <a:pt x="811" y="1034"/>
                    <a:pt x="907" y="1089"/>
                    <a:pt x="1004" y="1089"/>
                  </a:cubicBezTo>
                  <a:cubicBezTo>
                    <a:pt x="1095" y="1089"/>
                    <a:pt x="1186" y="1039"/>
                    <a:pt x="1237" y="933"/>
                  </a:cubicBezTo>
                  <a:cubicBezTo>
                    <a:pt x="1298" y="1034"/>
                    <a:pt x="1359" y="1172"/>
                    <a:pt x="1483" y="1172"/>
                  </a:cubicBezTo>
                  <a:cubicBezTo>
                    <a:pt x="1500" y="1172"/>
                    <a:pt x="1518" y="1169"/>
                    <a:pt x="1537" y="1164"/>
                  </a:cubicBezTo>
                  <a:cubicBezTo>
                    <a:pt x="1592" y="1256"/>
                    <a:pt x="1666" y="1293"/>
                    <a:pt x="1735" y="1293"/>
                  </a:cubicBezTo>
                  <a:cubicBezTo>
                    <a:pt x="1900" y="1293"/>
                    <a:pt x="2040" y="1087"/>
                    <a:pt x="1837" y="933"/>
                  </a:cubicBezTo>
                  <a:cubicBezTo>
                    <a:pt x="1648" y="763"/>
                    <a:pt x="1444" y="385"/>
                    <a:pt x="1162" y="385"/>
                  </a:cubicBezTo>
                  <a:cubicBezTo>
                    <a:pt x="1099" y="385"/>
                    <a:pt x="1032" y="404"/>
                    <a:pt x="960" y="448"/>
                  </a:cubicBezTo>
                  <a:cubicBezTo>
                    <a:pt x="906" y="383"/>
                    <a:pt x="790" y="297"/>
                    <a:pt x="680" y="297"/>
                  </a:cubicBezTo>
                  <a:cubicBezTo>
                    <a:pt x="673" y="297"/>
                    <a:pt x="666" y="297"/>
                    <a:pt x="660" y="298"/>
                  </a:cubicBezTo>
                  <a:cubicBezTo>
                    <a:pt x="594" y="83"/>
                    <a:pt x="472" y="0"/>
                    <a:pt x="3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3"/>
            <p:cNvSpPr/>
            <p:nvPr/>
          </p:nvSpPr>
          <p:spPr>
            <a:xfrm>
              <a:off x="4523250" y="4048575"/>
              <a:ext cx="79775" cy="30125"/>
            </a:xfrm>
            <a:custGeom>
              <a:avLst/>
              <a:gdLst/>
              <a:ahLst/>
              <a:cxnLst/>
              <a:rect l="l" t="t" r="r" b="b"/>
              <a:pathLst>
                <a:path w="3191" h="1205" extrusionOk="0">
                  <a:moveTo>
                    <a:pt x="435" y="0"/>
                  </a:moveTo>
                  <a:cubicBezTo>
                    <a:pt x="219" y="0"/>
                    <a:pt x="1" y="267"/>
                    <a:pt x="234" y="553"/>
                  </a:cubicBezTo>
                  <a:lnTo>
                    <a:pt x="269" y="645"/>
                  </a:lnTo>
                  <a:cubicBezTo>
                    <a:pt x="353" y="805"/>
                    <a:pt x="526" y="905"/>
                    <a:pt x="698" y="905"/>
                  </a:cubicBezTo>
                  <a:cubicBezTo>
                    <a:pt x="787" y="905"/>
                    <a:pt x="875" y="878"/>
                    <a:pt x="950" y="819"/>
                  </a:cubicBezTo>
                  <a:cubicBezTo>
                    <a:pt x="986" y="972"/>
                    <a:pt x="1122" y="1105"/>
                    <a:pt x="1268" y="1105"/>
                  </a:cubicBezTo>
                  <a:cubicBezTo>
                    <a:pt x="1308" y="1105"/>
                    <a:pt x="1349" y="1095"/>
                    <a:pt x="1389" y="1073"/>
                  </a:cubicBezTo>
                  <a:cubicBezTo>
                    <a:pt x="1472" y="1173"/>
                    <a:pt x="1577" y="1205"/>
                    <a:pt x="1693" y="1205"/>
                  </a:cubicBezTo>
                  <a:cubicBezTo>
                    <a:pt x="1893" y="1205"/>
                    <a:pt x="2125" y="1110"/>
                    <a:pt x="2334" y="1110"/>
                  </a:cubicBezTo>
                  <a:cubicBezTo>
                    <a:pt x="2407" y="1110"/>
                    <a:pt x="2478" y="1122"/>
                    <a:pt x="2543" y="1153"/>
                  </a:cubicBezTo>
                  <a:cubicBezTo>
                    <a:pt x="3191" y="1034"/>
                    <a:pt x="2599" y="535"/>
                    <a:pt x="2203" y="535"/>
                  </a:cubicBezTo>
                  <a:cubicBezTo>
                    <a:pt x="2140" y="535"/>
                    <a:pt x="2082" y="548"/>
                    <a:pt x="2035" y="576"/>
                  </a:cubicBezTo>
                  <a:cubicBezTo>
                    <a:pt x="1960" y="587"/>
                    <a:pt x="1836" y="647"/>
                    <a:pt x="1763" y="647"/>
                  </a:cubicBezTo>
                  <a:cubicBezTo>
                    <a:pt x="1757" y="647"/>
                    <a:pt x="1752" y="646"/>
                    <a:pt x="1746" y="645"/>
                  </a:cubicBezTo>
                  <a:cubicBezTo>
                    <a:pt x="1643" y="472"/>
                    <a:pt x="1516" y="438"/>
                    <a:pt x="1389" y="415"/>
                  </a:cubicBezTo>
                  <a:cubicBezTo>
                    <a:pt x="1345" y="260"/>
                    <a:pt x="1151" y="167"/>
                    <a:pt x="971" y="167"/>
                  </a:cubicBezTo>
                  <a:cubicBezTo>
                    <a:pt x="869" y="167"/>
                    <a:pt x="771" y="197"/>
                    <a:pt x="708" y="265"/>
                  </a:cubicBezTo>
                  <a:cubicBezTo>
                    <a:pt x="663" y="76"/>
                    <a:pt x="550"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3"/>
            <p:cNvSpPr/>
            <p:nvPr/>
          </p:nvSpPr>
          <p:spPr>
            <a:xfrm>
              <a:off x="4496475" y="3987950"/>
              <a:ext cx="46275" cy="48050"/>
            </a:xfrm>
            <a:custGeom>
              <a:avLst/>
              <a:gdLst/>
              <a:ahLst/>
              <a:cxnLst/>
              <a:rect l="l" t="t" r="r" b="b"/>
              <a:pathLst>
                <a:path w="1851" h="1922" extrusionOk="0">
                  <a:moveTo>
                    <a:pt x="336" y="0"/>
                  </a:moveTo>
                  <a:cubicBezTo>
                    <a:pt x="151" y="12"/>
                    <a:pt x="105" y="243"/>
                    <a:pt x="186" y="381"/>
                  </a:cubicBezTo>
                  <a:cubicBezTo>
                    <a:pt x="1" y="478"/>
                    <a:pt x="95" y="798"/>
                    <a:pt x="268" y="798"/>
                  </a:cubicBezTo>
                  <a:cubicBezTo>
                    <a:pt x="300" y="798"/>
                    <a:pt x="334" y="787"/>
                    <a:pt x="370" y="762"/>
                  </a:cubicBezTo>
                  <a:cubicBezTo>
                    <a:pt x="544" y="991"/>
                    <a:pt x="704" y="1852"/>
                    <a:pt x="999" y="1852"/>
                  </a:cubicBezTo>
                  <a:cubicBezTo>
                    <a:pt x="1075" y="1852"/>
                    <a:pt x="1161" y="1794"/>
                    <a:pt x="1259" y="1651"/>
                  </a:cubicBezTo>
                  <a:cubicBezTo>
                    <a:pt x="1387" y="1843"/>
                    <a:pt x="1482" y="1922"/>
                    <a:pt x="1549" y="1922"/>
                  </a:cubicBezTo>
                  <a:cubicBezTo>
                    <a:pt x="1851" y="1922"/>
                    <a:pt x="1599" y="350"/>
                    <a:pt x="1242" y="350"/>
                  </a:cubicBezTo>
                  <a:cubicBezTo>
                    <a:pt x="1138" y="350"/>
                    <a:pt x="1024" y="484"/>
                    <a:pt x="913" y="831"/>
                  </a:cubicBezTo>
                  <a:cubicBezTo>
                    <a:pt x="682" y="589"/>
                    <a:pt x="647" y="81"/>
                    <a:pt x="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3"/>
            <p:cNvSpPr/>
            <p:nvPr/>
          </p:nvSpPr>
          <p:spPr>
            <a:xfrm>
              <a:off x="4542375" y="4010325"/>
              <a:ext cx="69275" cy="35400"/>
            </a:xfrm>
            <a:custGeom>
              <a:avLst/>
              <a:gdLst/>
              <a:ahLst/>
              <a:cxnLst/>
              <a:rect l="l" t="t" r="r" b="b"/>
              <a:pathLst>
                <a:path w="2771" h="1416" extrusionOk="0">
                  <a:moveTo>
                    <a:pt x="236" y="0"/>
                  </a:moveTo>
                  <a:cubicBezTo>
                    <a:pt x="176" y="0"/>
                    <a:pt x="115" y="56"/>
                    <a:pt x="58" y="202"/>
                  </a:cubicBezTo>
                  <a:cubicBezTo>
                    <a:pt x="70" y="329"/>
                    <a:pt x="0" y="663"/>
                    <a:pt x="185" y="698"/>
                  </a:cubicBezTo>
                  <a:cubicBezTo>
                    <a:pt x="212" y="835"/>
                    <a:pt x="382" y="952"/>
                    <a:pt x="515" y="952"/>
                  </a:cubicBezTo>
                  <a:cubicBezTo>
                    <a:pt x="607" y="952"/>
                    <a:pt x="681" y="897"/>
                    <a:pt x="681" y="756"/>
                  </a:cubicBezTo>
                  <a:cubicBezTo>
                    <a:pt x="773" y="881"/>
                    <a:pt x="872" y="1068"/>
                    <a:pt x="998" y="1068"/>
                  </a:cubicBezTo>
                  <a:cubicBezTo>
                    <a:pt x="1046" y="1068"/>
                    <a:pt x="1098" y="1041"/>
                    <a:pt x="1155" y="975"/>
                  </a:cubicBezTo>
                  <a:cubicBezTo>
                    <a:pt x="1213" y="1126"/>
                    <a:pt x="1342" y="1207"/>
                    <a:pt x="1470" y="1207"/>
                  </a:cubicBezTo>
                  <a:cubicBezTo>
                    <a:pt x="1595" y="1207"/>
                    <a:pt x="1721" y="1129"/>
                    <a:pt x="1778" y="963"/>
                  </a:cubicBezTo>
                  <a:cubicBezTo>
                    <a:pt x="1812" y="1021"/>
                    <a:pt x="1812" y="1102"/>
                    <a:pt x="1859" y="1160"/>
                  </a:cubicBezTo>
                  <a:cubicBezTo>
                    <a:pt x="1882" y="1345"/>
                    <a:pt x="1963" y="1415"/>
                    <a:pt x="2060" y="1415"/>
                  </a:cubicBezTo>
                  <a:cubicBezTo>
                    <a:pt x="2345" y="1415"/>
                    <a:pt x="2770" y="822"/>
                    <a:pt x="2332" y="779"/>
                  </a:cubicBezTo>
                  <a:cubicBezTo>
                    <a:pt x="2297" y="779"/>
                    <a:pt x="2274" y="790"/>
                    <a:pt x="2240" y="790"/>
                  </a:cubicBezTo>
                  <a:cubicBezTo>
                    <a:pt x="2248" y="630"/>
                    <a:pt x="2133" y="497"/>
                    <a:pt x="2008" y="497"/>
                  </a:cubicBezTo>
                  <a:cubicBezTo>
                    <a:pt x="1953" y="497"/>
                    <a:pt x="1896" y="523"/>
                    <a:pt x="1847" y="583"/>
                  </a:cubicBezTo>
                  <a:cubicBezTo>
                    <a:pt x="1836" y="582"/>
                    <a:pt x="1826" y="581"/>
                    <a:pt x="1815" y="581"/>
                  </a:cubicBezTo>
                  <a:cubicBezTo>
                    <a:pt x="1699" y="581"/>
                    <a:pt x="1585" y="638"/>
                    <a:pt x="1501" y="733"/>
                  </a:cubicBezTo>
                  <a:cubicBezTo>
                    <a:pt x="1465" y="685"/>
                    <a:pt x="1414" y="662"/>
                    <a:pt x="1360" y="662"/>
                  </a:cubicBezTo>
                  <a:cubicBezTo>
                    <a:pt x="1310" y="662"/>
                    <a:pt x="1257" y="682"/>
                    <a:pt x="1212" y="721"/>
                  </a:cubicBezTo>
                  <a:cubicBezTo>
                    <a:pt x="1195" y="552"/>
                    <a:pt x="1074" y="328"/>
                    <a:pt x="923" y="328"/>
                  </a:cubicBezTo>
                  <a:cubicBezTo>
                    <a:pt x="868" y="328"/>
                    <a:pt x="809" y="358"/>
                    <a:pt x="751" y="433"/>
                  </a:cubicBezTo>
                  <a:cubicBezTo>
                    <a:pt x="681" y="456"/>
                    <a:pt x="624" y="548"/>
                    <a:pt x="624" y="617"/>
                  </a:cubicBezTo>
                  <a:cubicBezTo>
                    <a:pt x="564" y="447"/>
                    <a:pt x="404"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3"/>
            <p:cNvSpPr/>
            <p:nvPr/>
          </p:nvSpPr>
          <p:spPr>
            <a:xfrm>
              <a:off x="4516650" y="3970800"/>
              <a:ext cx="47800" cy="24275"/>
            </a:xfrm>
            <a:custGeom>
              <a:avLst/>
              <a:gdLst/>
              <a:ahLst/>
              <a:cxnLst/>
              <a:rect l="l" t="t" r="r" b="b"/>
              <a:pathLst>
                <a:path w="1912" h="971" extrusionOk="0">
                  <a:moveTo>
                    <a:pt x="1291" y="1"/>
                  </a:moveTo>
                  <a:cubicBezTo>
                    <a:pt x="1237" y="1"/>
                    <a:pt x="1184" y="20"/>
                    <a:pt x="1145" y="63"/>
                  </a:cubicBezTo>
                  <a:cubicBezTo>
                    <a:pt x="1064" y="63"/>
                    <a:pt x="960" y="121"/>
                    <a:pt x="925" y="190"/>
                  </a:cubicBezTo>
                  <a:cubicBezTo>
                    <a:pt x="915" y="187"/>
                    <a:pt x="904" y="186"/>
                    <a:pt x="892" y="186"/>
                  </a:cubicBezTo>
                  <a:cubicBezTo>
                    <a:pt x="808" y="186"/>
                    <a:pt x="716" y="260"/>
                    <a:pt x="706" y="351"/>
                  </a:cubicBezTo>
                  <a:cubicBezTo>
                    <a:pt x="664" y="299"/>
                    <a:pt x="606" y="276"/>
                    <a:pt x="550" y="276"/>
                  </a:cubicBezTo>
                  <a:cubicBezTo>
                    <a:pt x="481" y="276"/>
                    <a:pt x="415" y="311"/>
                    <a:pt x="383" y="374"/>
                  </a:cubicBezTo>
                  <a:cubicBezTo>
                    <a:pt x="355" y="369"/>
                    <a:pt x="329" y="366"/>
                    <a:pt x="306" y="366"/>
                  </a:cubicBezTo>
                  <a:cubicBezTo>
                    <a:pt x="1" y="366"/>
                    <a:pt x="142" y="838"/>
                    <a:pt x="405" y="838"/>
                  </a:cubicBezTo>
                  <a:cubicBezTo>
                    <a:pt x="438" y="838"/>
                    <a:pt x="473" y="830"/>
                    <a:pt x="510" y="813"/>
                  </a:cubicBezTo>
                  <a:cubicBezTo>
                    <a:pt x="596" y="926"/>
                    <a:pt x="674" y="971"/>
                    <a:pt x="735" y="971"/>
                  </a:cubicBezTo>
                  <a:cubicBezTo>
                    <a:pt x="854" y="971"/>
                    <a:pt x="909" y="800"/>
                    <a:pt x="833" y="640"/>
                  </a:cubicBezTo>
                  <a:lnTo>
                    <a:pt x="833" y="640"/>
                  </a:lnTo>
                  <a:cubicBezTo>
                    <a:pt x="892" y="758"/>
                    <a:pt x="984" y="883"/>
                    <a:pt x="1116" y="883"/>
                  </a:cubicBezTo>
                  <a:cubicBezTo>
                    <a:pt x="1140" y="883"/>
                    <a:pt x="1165" y="880"/>
                    <a:pt x="1191" y="871"/>
                  </a:cubicBezTo>
                  <a:cubicBezTo>
                    <a:pt x="1202" y="871"/>
                    <a:pt x="1237" y="859"/>
                    <a:pt x="1260" y="836"/>
                  </a:cubicBezTo>
                  <a:cubicBezTo>
                    <a:pt x="1289" y="858"/>
                    <a:pt x="1323" y="866"/>
                    <a:pt x="1359" y="866"/>
                  </a:cubicBezTo>
                  <a:cubicBezTo>
                    <a:pt x="1379" y="866"/>
                    <a:pt x="1401" y="863"/>
                    <a:pt x="1422" y="859"/>
                  </a:cubicBezTo>
                  <a:cubicBezTo>
                    <a:pt x="1489" y="899"/>
                    <a:pt x="1547" y="916"/>
                    <a:pt x="1596" y="916"/>
                  </a:cubicBezTo>
                  <a:cubicBezTo>
                    <a:pt x="1912" y="916"/>
                    <a:pt x="1844" y="190"/>
                    <a:pt x="1509" y="190"/>
                  </a:cubicBezTo>
                  <a:cubicBezTo>
                    <a:pt x="1507" y="190"/>
                    <a:pt x="1505" y="190"/>
                    <a:pt x="1503" y="190"/>
                  </a:cubicBezTo>
                  <a:cubicBezTo>
                    <a:pt x="1503" y="75"/>
                    <a:pt x="1396" y="1"/>
                    <a:pt x="12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3"/>
            <p:cNvSpPr/>
            <p:nvPr/>
          </p:nvSpPr>
          <p:spPr>
            <a:xfrm>
              <a:off x="4546050" y="3864025"/>
              <a:ext cx="108925" cy="101225"/>
            </a:xfrm>
            <a:custGeom>
              <a:avLst/>
              <a:gdLst/>
              <a:ahLst/>
              <a:cxnLst/>
              <a:rect l="l" t="t" r="r" b="b"/>
              <a:pathLst>
                <a:path w="4357" h="4049" extrusionOk="0">
                  <a:moveTo>
                    <a:pt x="3755" y="1841"/>
                  </a:moveTo>
                  <a:cubicBezTo>
                    <a:pt x="3766" y="1852"/>
                    <a:pt x="3766" y="1852"/>
                    <a:pt x="3766" y="1864"/>
                  </a:cubicBezTo>
                  <a:lnTo>
                    <a:pt x="3755" y="1875"/>
                  </a:lnTo>
                  <a:lnTo>
                    <a:pt x="3755" y="1841"/>
                  </a:lnTo>
                  <a:close/>
                  <a:moveTo>
                    <a:pt x="545" y="0"/>
                  </a:moveTo>
                  <a:cubicBezTo>
                    <a:pt x="248" y="0"/>
                    <a:pt x="0" y="635"/>
                    <a:pt x="318" y="635"/>
                  </a:cubicBezTo>
                  <a:cubicBezTo>
                    <a:pt x="363" y="635"/>
                    <a:pt x="419" y="623"/>
                    <a:pt x="488" y="594"/>
                  </a:cubicBezTo>
                  <a:cubicBezTo>
                    <a:pt x="577" y="624"/>
                    <a:pt x="783" y="1217"/>
                    <a:pt x="1043" y="1217"/>
                  </a:cubicBezTo>
                  <a:cubicBezTo>
                    <a:pt x="1088" y="1217"/>
                    <a:pt x="1134" y="1200"/>
                    <a:pt x="1181" y="1160"/>
                  </a:cubicBezTo>
                  <a:cubicBezTo>
                    <a:pt x="1251" y="1272"/>
                    <a:pt x="1415" y="1380"/>
                    <a:pt x="1553" y="1380"/>
                  </a:cubicBezTo>
                  <a:cubicBezTo>
                    <a:pt x="1643" y="1380"/>
                    <a:pt x="1722" y="1335"/>
                    <a:pt x="1758" y="1217"/>
                  </a:cubicBezTo>
                  <a:cubicBezTo>
                    <a:pt x="1804" y="1333"/>
                    <a:pt x="1862" y="1437"/>
                    <a:pt x="1954" y="1529"/>
                  </a:cubicBezTo>
                  <a:cubicBezTo>
                    <a:pt x="1989" y="1587"/>
                    <a:pt x="2058" y="1621"/>
                    <a:pt x="2139" y="1621"/>
                  </a:cubicBezTo>
                  <a:cubicBezTo>
                    <a:pt x="2160" y="1788"/>
                    <a:pt x="2152" y="2095"/>
                    <a:pt x="2362" y="2095"/>
                  </a:cubicBezTo>
                  <a:cubicBezTo>
                    <a:pt x="2385" y="2095"/>
                    <a:pt x="2410" y="2091"/>
                    <a:pt x="2439" y="2083"/>
                  </a:cubicBezTo>
                  <a:cubicBezTo>
                    <a:pt x="2439" y="2141"/>
                    <a:pt x="2439" y="2210"/>
                    <a:pt x="2497" y="2256"/>
                  </a:cubicBezTo>
                  <a:cubicBezTo>
                    <a:pt x="2497" y="2429"/>
                    <a:pt x="2531" y="2741"/>
                    <a:pt x="2727" y="2833"/>
                  </a:cubicBezTo>
                  <a:cubicBezTo>
                    <a:pt x="2749" y="3020"/>
                    <a:pt x="2678" y="3414"/>
                    <a:pt x="2957" y="3414"/>
                  </a:cubicBezTo>
                  <a:cubicBezTo>
                    <a:pt x="2972" y="3414"/>
                    <a:pt x="2987" y="3413"/>
                    <a:pt x="3004" y="3410"/>
                  </a:cubicBezTo>
                  <a:lnTo>
                    <a:pt x="3004" y="3410"/>
                  </a:lnTo>
                  <a:cubicBezTo>
                    <a:pt x="2994" y="3529"/>
                    <a:pt x="3063" y="3667"/>
                    <a:pt x="3184" y="3667"/>
                  </a:cubicBezTo>
                  <a:cubicBezTo>
                    <a:pt x="3193" y="3667"/>
                    <a:pt x="3203" y="3666"/>
                    <a:pt x="3212" y="3664"/>
                  </a:cubicBezTo>
                  <a:cubicBezTo>
                    <a:pt x="3329" y="3938"/>
                    <a:pt x="3419" y="4049"/>
                    <a:pt x="3490" y="4049"/>
                  </a:cubicBezTo>
                  <a:cubicBezTo>
                    <a:pt x="3760" y="4049"/>
                    <a:pt x="3727" y="2408"/>
                    <a:pt x="3709" y="2106"/>
                  </a:cubicBezTo>
                  <a:cubicBezTo>
                    <a:pt x="3986" y="2106"/>
                    <a:pt x="3974" y="1806"/>
                    <a:pt x="3882" y="1621"/>
                  </a:cubicBezTo>
                  <a:lnTo>
                    <a:pt x="3882" y="1621"/>
                  </a:lnTo>
                  <a:cubicBezTo>
                    <a:pt x="3935" y="1672"/>
                    <a:pt x="3994" y="1693"/>
                    <a:pt x="4051" y="1693"/>
                  </a:cubicBezTo>
                  <a:cubicBezTo>
                    <a:pt x="4215" y="1693"/>
                    <a:pt x="4357" y="1513"/>
                    <a:pt x="4263" y="1333"/>
                  </a:cubicBezTo>
                  <a:cubicBezTo>
                    <a:pt x="4170" y="1206"/>
                    <a:pt x="3870" y="1067"/>
                    <a:pt x="3755" y="1067"/>
                  </a:cubicBezTo>
                  <a:cubicBezTo>
                    <a:pt x="3697" y="929"/>
                    <a:pt x="3709" y="744"/>
                    <a:pt x="3582" y="594"/>
                  </a:cubicBezTo>
                  <a:cubicBezTo>
                    <a:pt x="3626" y="396"/>
                    <a:pt x="3464" y="216"/>
                    <a:pt x="3325" y="216"/>
                  </a:cubicBezTo>
                  <a:cubicBezTo>
                    <a:pt x="3247" y="216"/>
                    <a:pt x="3175" y="274"/>
                    <a:pt x="3154" y="421"/>
                  </a:cubicBezTo>
                  <a:cubicBezTo>
                    <a:pt x="3189" y="663"/>
                    <a:pt x="3201" y="940"/>
                    <a:pt x="3212" y="1275"/>
                  </a:cubicBezTo>
                  <a:cubicBezTo>
                    <a:pt x="3184" y="1247"/>
                    <a:pt x="3140" y="1226"/>
                    <a:pt x="3093" y="1226"/>
                  </a:cubicBezTo>
                  <a:cubicBezTo>
                    <a:pt x="3083" y="1226"/>
                    <a:pt x="3072" y="1227"/>
                    <a:pt x="3062" y="1229"/>
                  </a:cubicBezTo>
                  <a:cubicBezTo>
                    <a:pt x="3051" y="1102"/>
                    <a:pt x="3004" y="929"/>
                    <a:pt x="2889" y="825"/>
                  </a:cubicBezTo>
                  <a:cubicBezTo>
                    <a:pt x="2885" y="508"/>
                    <a:pt x="2799" y="385"/>
                    <a:pt x="2707" y="385"/>
                  </a:cubicBezTo>
                  <a:cubicBezTo>
                    <a:pt x="2560" y="385"/>
                    <a:pt x="2395" y="697"/>
                    <a:pt x="2508" y="1044"/>
                  </a:cubicBezTo>
                  <a:cubicBezTo>
                    <a:pt x="2485" y="998"/>
                    <a:pt x="2450" y="986"/>
                    <a:pt x="2416" y="975"/>
                  </a:cubicBezTo>
                  <a:cubicBezTo>
                    <a:pt x="2345" y="815"/>
                    <a:pt x="2267" y="390"/>
                    <a:pt x="2104" y="390"/>
                  </a:cubicBezTo>
                  <a:cubicBezTo>
                    <a:pt x="2055" y="390"/>
                    <a:pt x="1998" y="429"/>
                    <a:pt x="1931" y="525"/>
                  </a:cubicBezTo>
                  <a:cubicBezTo>
                    <a:pt x="1874" y="458"/>
                    <a:pt x="1789" y="427"/>
                    <a:pt x="1704" y="427"/>
                  </a:cubicBezTo>
                  <a:cubicBezTo>
                    <a:pt x="1582" y="427"/>
                    <a:pt x="1459" y="490"/>
                    <a:pt x="1412" y="606"/>
                  </a:cubicBezTo>
                  <a:cubicBezTo>
                    <a:pt x="1350" y="430"/>
                    <a:pt x="1208" y="154"/>
                    <a:pt x="1022" y="154"/>
                  </a:cubicBezTo>
                  <a:cubicBezTo>
                    <a:pt x="964" y="154"/>
                    <a:pt x="901" y="181"/>
                    <a:pt x="834" y="248"/>
                  </a:cubicBezTo>
                  <a:cubicBezTo>
                    <a:pt x="744" y="68"/>
                    <a:pt x="642" y="0"/>
                    <a:pt x="5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3"/>
            <p:cNvSpPr/>
            <p:nvPr/>
          </p:nvSpPr>
          <p:spPr>
            <a:xfrm>
              <a:off x="4597300" y="3771675"/>
              <a:ext cx="73300" cy="78950"/>
            </a:xfrm>
            <a:custGeom>
              <a:avLst/>
              <a:gdLst/>
              <a:ahLst/>
              <a:cxnLst/>
              <a:rect l="l" t="t" r="r" b="b"/>
              <a:pathLst>
                <a:path w="2932" h="3158" extrusionOk="0">
                  <a:moveTo>
                    <a:pt x="751" y="1908"/>
                  </a:moveTo>
                  <a:cubicBezTo>
                    <a:pt x="758" y="1908"/>
                    <a:pt x="765" y="1909"/>
                    <a:pt x="770" y="1910"/>
                  </a:cubicBezTo>
                  <a:lnTo>
                    <a:pt x="625" y="1932"/>
                  </a:lnTo>
                  <a:lnTo>
                    <a:pt x="625" y="1932"/>
                  </a:lnTo>
                  <a:cubicBezTo>
                    <a:pt x="646" y="1928"/>
                    <a:pt x="712" y="1908"/>
                    <a:pt x="751" y="1908"/>
                  </a:cubicBezTo>
                  <a:close/>
                  <a:moveTo>
                    <a:pt x="205" y="1"/>
                  </a:moveTo>
                  <a:cubicBezTo>
                    <a:pt x="1" y="1"/>
                    <a:pt x="75" y="929"/>
                    <a:pt x="562" y="1033"/>
                  </a:cubicBezTo>
                  <a:cubicBezTo>
                    <a:pt x="562" y="1091"/>
                    <a:pt x="597" y="1148"/>
                    <a:pt x="631" y="1172"/>
                  </a:cubicBezTo>
                  <a:cubicBezTo>
                    <a:pt x="574" y="1264"/>
                    <a:pt x="574" y="1356"/>
                    <a:pt x="574" y="1472"/>
                  </a:cubicBezTo>
                  <a:cubicBezTo>
                    <a:pt x="458" y="1622"/>
                    <a:pt x="608" y="1783"/>
                    <a:pt x="620" y="1933"/>
                  </a:cubicBezTo>
                  <a:cubicBezTo>
                    <a:pt x="678" y="2108"/>
                    <a:pt x="769" y="2472"/>
                    <a:pt x="983" y="2472"/>
                  </a:cubicBezTo>
                  <a:cubicBezTo>
                    <a:pt x="1023" y="2472"/>
                    <a:pt x="1067" y="2459"/>
                    <a:pt x="1116" y="2430"/>
                  </a:cubicBezTo>
                  <a:cubicBezTo>
                    <a:pt x="1139" y="2568"/>
                    <a:pt x="1208" y="2799"/>
                    <a:pt x="1405" y="2799"/>
                  </a:cubicBezTo>
                  <a:cubicBezTo>
                    <a:pt x="1445" y="2913"/>
                    <a:pt x="1554" y="3038"/>
                    <a:pt x="1668" y="3038"/>
                  </a:cubicBezTo>
                  <a:cubicBezTo>
                    <a:pt x="1715" y="3038"/>
                    <a:pt x="1764" y="3015"/>
                    <a:pt x="1809" y="2961"/>
                  </a:cubicBezTo>
                  <a:cubicBezTo>
                    <a:pt x="1814" y="2961"/>
                    <a:pt x="1820" y="2962"/>
                    <a:pt x="1826" y="2962"/>
                  </a:cubicBezTo>
                  <a:cubicBezTo>
                    <a:pt x="1914" y="2962"/>
                    <a:pt x="2006" y="2885"/>
                    <a:pt x="2016" y="2787"/>
                  </a:cubicBezTo>
                  <a:cubicBezTo>
                    <a:pt x="2074" y="2845"/>
                    <a:pt x="2132" y="2903"/>
                    <a:pt x="2213" y="2949"/>
                  </a:cubicBezTo>
                  <a:cubicBezTo>
                    <a:pt x="2247" y="2972"/>
                    <a:pt x="2285" y="2984"/>
                    <a:pt x="2324" y="2984"/>
                  </a:cubicBezTo>
                  <a:cubicBezTo>
                    <a:pt x="2363" y="2984"/>
                    <a:pt x="2403" y="2972"/>
                    <a:pt x="2443" y="2949"/>
                  </a:cubicBezTo>
                  <a:cubicBezTo>
                    <a:pt x="2557" y="3098"/>
                    <a:pt x="2644" y="3157"/>
                    <a:pt x="2706" y="3157"/>
                  </a:cubicBezTo>
                  <a:cubicBezTo>
                    <a:pt x="2932" y="3157"/>
                    <a:pt x="2848" y="2391"/>
                    <a:pt x="2559" y="2210"/>
                  </a:cubicBezTo>
                  <a:cubicBezTo>
                    <a:pt x="2516" y="2163"/>
                    <a:pt x="2458" y="2142"/>
                    <a:pt x="2399" y="2142"/>
                  </a:cubicBezTo>
                  <a:cubicBezTo>
                    <a:pt x="2298" y="2142"/>
                    <a:pt x="2196" y="2205"/>
                    <a:pt x="2166" y="2314"/>
                  </a:cubicBezTo>
                  <a:cubicBezTo>
                    <a:pt x="2132" y="2268"/>
                    <a:pt x="2109" y="2210"/>
                    <a:pt x="2051" y="2199"/>
                  </a:cubicBezTo>
                  <a:cubicBezTo>
                    <a:pt x="2051" y="2014"/>
                    <a:pt x="2024" y="1674"/>
                    <a:pt x="1807" y="1674"/>
                  </a:cubicBezTo>
                  <a:cubicBezTo>
                    <a:pt x="1779" y="1674"/>
                    <a:pt x="1749" y="1679"/>
                    <a:pt x="1716" y="1691"/>
                  </a:cubicBezTo>
                  <a:cubicBezTo>
                    <a:pt x="1692" y="1677"/>
                    <a:pt x="1664" y="1670"/>
                    <a:pt x="1635" y="1670"/>
                  </a:cubicBezTo>
                  <a:cubicBezTo>
                    <a:pt x="1571" y="1670"/>
                    <a:pt x="1506" y="1704"/>
                    <a:pt x="1474" y="1760"/>
                  </a:cubicBezTo>
                  <a:cubicBezTo>
                    <a:pt x="1441" y="1695"/>
                    <a:pt x="1375" y="1659"/>
                    <a:pt x="1310" y="1659"/>
                  </a:cubicBezTo>
                  <a:cubicBezTo>
                    <a:pt x="1259" y="1659"/>
                    <a:pt x="1209" y="1680"/>
                    <a:pt x="1174" y="1726"/>
                  </a:cubicBezTo>
                  <a:cubicBezTo>
                    <a:pt x="1174" y="1633"/>
                    <a:pt x="1174" y="1506"/>
                    <a:pt x="1081" y="1449"/>
                  </a:cubicBezTo>
                  <a:cubicBezTo>
                    <a:pt x="1347" y="1391"/>
                    <a:pt x="1243" y="998"/>
                    <a:pt x="1058" y="871"/>
                  </a:cubicBezTo>
                  <a:cubicBezTo>
                    <a:pt x="1001" y="721"/>
                    <a:pt x="1024" y="467"/>
                    <a:pt x="827" y="433"/>
                  </a:cubicBezTo>
                  <a:cubicBezTo>
                    <a:pt x="827" y="330"/>
                    <a:pt x="733" y="263"/>
                    <a:pt x="642" y="263"/>
                  </a:cubicBezTo>
                  <a:cubicBezTo>
                    <a:pt x="581" y="263"/>
                    <a:pt x="521" y="294"/>
                    <a:pt x="493" y="364"/>
                  </a:cubicBezTo>
                  <a:cubicBezTo>
                    <a:pt x="370" y="101"/>
                    <a:pt x="273" y="1"/>
                    <a:pt x="2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3"/>
            <p:cNvSpPr/>
            <p:nvPr/>
          </p:nvSpPr>
          <p:spPr>
            <a:xfrm>
              <a:off x="4614500" y="3733425"/>
              <a:ext cx="54275" cy="49650"/>
            </a:xfrm>
            <a:custGeom>
              <a:avLst/>
              <a:gdLst/>
              <a:ahLst/>
              <a:cxnLst/>
              <a:rect l="l" t="t" r="r" b="b"/>
              <a:pathLst>
                <a:path w="2171" h="1986" extrusionOk="0">
                  <a:moveTo>
                    <a:pt x="1374" y="0"/>
                  </a:moveTo>
                  <a:cubicBezTo>
                    <a:pt x="1271" y="0"/>
                    <a:pt x="1177" y="50"/>
                    <a:pt x="1144" y="174"/>
                  </a:cubicBezTo>
                  <a:cubicBezTo>
                    <a:pt x="1135" y="173"/>
                    <a:pt x="1126" y="172"/>
                    <a:pt x="1118" y="172"/>
                  </a:cubicBezTo>
                  <a:cubicBezTo>
                    <a:pt x="888" y="172"/>
                    <a:pt x="861" y="468"/>
                    <a:pt x="1028" y="612"/>
                  </a:cubicBezTo>
                  <a:lnTo>
                    <a:pt x="1017" y="612"/>
                  </a:lnTo>
                  <a:cubicBezTo>
                    <a:pt x="945" y="531"/>
                    <a:pt x="887" y="486"/>
                    <a:pt x="788" y="486"/>
                  </a:cubicBezTo>
                  <a:cubicBezTo>
                    <a:pt x="760" y="486"/>
                    <a:pt x="729" y="489"/>
                    <a:pt x="693" y="497"/>
                  </a:cubicBezTo>
                  <a:cubicBezTo>
                    <a:pt x="651" y="448"/>
                    <a:pt x="603" y="428"/>
                    <a:pt x="554" y="428"/>
                  </a:cubicBezTo>
                  <a:cubicBezTo>
                    <a:pt x="432" y="428"/>
                    <a:pt x="313" y="560"/>
                    <a:pt x="313" y="693"/>
                  </a:cubicBezTo>
                  <a:cubicBezTo>
                    <a:pt x="1" y="959"/>
                    <a:pt x="151" y="1547"/>
                    <a:pt x="313" y="1905"/>
                  </a:cubicBezTo>
                  <a:cubicBezTo>
                    <a:pt x="395" y="1961"/>
                    <a:pt x="457" y="1986"/>
                    <a:pt x="503" y="1986"/>
                  </a:cubicBezTo>
                  <a:cubicBezTo>
                    <a:pt x="719" y="1986"/>
                    <a:pt x="572" y="1447"/>
                    <a:pt x="543" y="1247"/>
                  </a:cubicBezTo>
                  <a:cubicBezTo>
                    <a:pt x="624" y="1247"/>
                    <a:pt x="717" y="1189"/>
                    <a:pt x="740" y="1097"/>
                  </a:cubicBezTo>
                  <a:cubicBezTo>
                    <a:pt x="751" y="1097"/>
                    <a:pt x="786" y="1086"/>
                    <a:pt x="797" y="1086"/>
                  </a:cubicBezTo>
                  <a:cubicBezTo>
                    <a:pt x="820" y="1099"/>
                    <a:pt x="843" y="1105"/>
                    <a:pt x="865" y="1105"/>
                  </a:cubicBezTo>
                  <a:cubicBezTo>
                    <a:pt x="958" y="1105"/>
                    <a:pt x="1049" y="1012"/>
                    <a:pt x="1132" y="993"/>
                  </a:cubicBezTo>
                  <a:cubicBezTo>
                    <a:pt x="1201" y="1087"/>
                    <a:pt x="1308" y="1136"/>
                    <a:pt x="1398" y="1136"/>
                  </a:cubicBezTo>
                  <a:cubicBezTo>
                    <a:pt x="1518" y="1136"/>
                    <a:pt x="1609" y="1047"/>
                    <a:pt x="1536" y="855"/>
                  </a:cubicBezTo>
                  <a:cubicBezTo>
                    <a:pt x="1582" y="809"/>
                    <a:pt x="1605" y="739"/>
                    <a:pt x="1594" y="670"/>
                  </a:cubicBezTo>
                  <a:lnTo>
                    <a:pt x="1594" y="670"/>
                  </a:lnTo>
                  <a:cubicBezTo>
                    <a:pt x="1601" y="684"/>
                    <a:pt x="1607" y="689"/>
                    <a:pt x="1619" y="689"/>
                  </a:cubicBezTo>
                  <a:cubicBezTo>
                    <a:pt x="1627" y="689"/>
                    <a:pt x="1637" y="686"/>
                    <a:pt x="1652" y="682"/>
                  </a:cubicBezTo>
                  <a:cubicBezTo>
                    <a:pt x="1767" y="670"/>
                    <a:pt x="1986" y="670"/>
                    <a:pt x="1986" y="439"/>
                  </a:cubicBezTo>
                  <a:cubicBezTo>
                    <a:pt x="2171" y="151"/>
                    <a:pt x="1790" y="185"/>
                    <a:pt x="1675" y="139"/>
                  </a:cubicBezTo>
                  <a:cubicBezTo>
                    <a:pt x="1603" y="56"/>
                    <a:pt x="1484" y="0"/>
                    <a:pt x="1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3"/>
            <p:cNvSpPr/>
            <p:nvPr/>
          </p:nvSpPr>
          <p:spPr>
            <a:xfrm>
              <a:off x="4655650" y="3759875"/>
              <a:ext cx="27275" cy="34200"/>
            </a:xfrm>
            <a:custGeom>
              <a:avLst/>
              <a:gdLst/>
              <a:ahLst/>
              <a:cxnLst/>
              <a:rect l="l" t="t" r="r" b="b"/>
              <a:pathLst>
                <a:path w="1091" h="1368" extrusionOk="0">
                  <a:moveTo>
                    <a:pt x="556" y="0"/>
                  </a:moveTo>
                  <a:cubicBezTo>
                    <a:pt x="409" y="0"/>
                    <a:pt x="284" y="209"/>
                    <a:pt x="421" y="535"/>
                  </a:cubicBezTo>
                  <a:cubicBezTo>
                    <a:pt x="349" y="511"/>
                    <a:pt x="293" y="500"/>
                    <a:pt x="251" y="500"/>
                  </a:cubicBezTo>
                  <a:cubicBezTo>
                    <a:pt x="1" y="500"/>
                    <a:pt x="240" y="898"/>
                    <a:pt x="190" y="1136"/>
                  </a:cubicBezTo>
                  <a:cubicBezTo>
                    <a:pt x="165" y="1286"/>
                    <a:pt x="272" y="1368"/>
                    <a:pt x="383" y="1368"/>
                  </a:cubicBezTo>
                  <a:cubicBezTo>
                    <a:pt x="477" y="1368"/>
                    <a:pt x="573" y="1309"/>
                    <a:pt x="594" y="1182"/>
                  </a:cubicBezTo>
                  <a:cubicBezTo>
                    <a:pt x="744" y="1136"/>
                    <a:pt x="756" y="963"/>
                    <a:pt x="802" y="847"/>
                  </a:cubicBezTo>
                  <a:cubicBezTo>
                    <a:pt x="998" y="755"/>
                    <a:pt x="1091" y="443"/>
                    <a:pt x="825" y="408"/>
                  </a:cubicBezTo>
                  <a:cubicBezTo>
                    <a:pt x="795" y="123"/>
                    <a:pt x="669" y="0"/>
                    <a:pt x="5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3"/>
            <p:cNvSpPr/>
            <p:nvPr/>
          </p:nvSpPr>
          <p:spPr>
            <a:xfrm>
              <a:off x="4516150" y="3795500"/>
              <a:ext cx="74150" cy="79800"/>
            </a:xfrm>
            <a:custGeom>
              <a:avLst/>
              <a:gdLst/>
              <a:ahLst/>
              <a:cxnLst/>
              <a:rect l="l" t="t" r="r" b="b"/>
              <a:pathLst>
                <a:path w="2966" h="3192" extrusionOk="0">
                  <a:moveTo>
                    <a:pt x="2465" y="1"/>
                  </a:moveTo>
                  <a:cubicBezTo>
                    <a:pt x="2359" y="1"/>
                    <a:pt x="2250" y="67"/>
                    <a:pt x="2204" y="195"/>
                  </a:cubicBezTo>
                  <a:cubicBezTo>
                    <a:pt x="2065" y="195"/>
                    <a:pt x="1973" y="345"/>
                    <a:pt x="2019" y="484"/>
                  </a:cubicBezTo>
                  <a:cubicBezTo>
                    <a:pt x="1973" y="507"/>
                    <a:pt x="1950" y="553"/>
                    <a:pt x="1938" y="611"/>
                  </a:cubicBezTo>
                  <a:cubicBezTo>
                    <a:pt x="1788" y="634"/>
                    <a:pt x="1719" y="773"/>
                    <a:pt x="1649" y="876"/>
                  </a:cubicBezTo>
                  <a:cubicBezTo>
                    <a:pt x="1625" y="868"/>
                    <a:pt x="1595" y="860"/>
                    <a:pt x="1567" y="860"/>
                  </a:cubicBezTo>
                  <a:cubicBezTo>
                    <a:pt x="1555" y="860"/>
                    <a:pt x="1544" y="862"/>
                    <a:pt x="1534" y="865"/>
                  </a:cubicBezTo>
                  <a:cubicBezTo>
                    <a:pt x="1458" y="818"/>
                    <a:pt x="1399" y="798"/>
                    <a:pt x="1353" y="798"/>
                  </a:cubicBezTo>
                  <a:cubicBezTo>
                    <a:pt x="1091" y="798"/>
                    <a:pt x="1266" y="1453"/>
                    <a:pt x="1315" y="1650"/>
                  </a:cubicBezTo>
                  <a:cubicBezTo>
                    <a:pt x="1268" y="1633"/>
                    <a:pt x="1229" y="1626"/>
                    <a:pt x="1196" y="1626"/>
                  </a:cubicBezTo>
                  <a:cubicBezTo>
                    <a:pt x="907" y="1626"/>
                    <a:pt x="1073" y="2201"/>
                    <a:pt x="876" y="2377"/>
                  </a:cubicBezTo>
                  <a:cubicBezTo>
                    <a:pt x="634" y="2562"/>
                    <a:pt x="668" y="2769"/>
                    <a:pt x="334" y="2781"/>
                  </a:cubicBezTo>
                  <a:cubicBezTo>
                    <a:pt x="1" y="3024"/>
                    <a:pt x="276" y="3192"/>
                    <a:pt x="574" y="3192"/>
                  </a:cubicBezTo>
                  <a:cubicBezTo>
                    <a:pt x="772" y="3192"/>
                    <a:pt x="980" y="3118"/>
                    <a:pt x="1026" y="2943"/>
                  </a:cubicBezTo>
                  <a:cubicBezTo>
                    <a:pt x="1038" y="2896"/>
                    <a:pt x="1072" y="2816"/>
                    <a:pt x="1084" y="2781"/>
                  </a:cubicBezTo>
                  <a:cubicBezTo>
                    <a:pt x="1188" y="2769"/>
                    <a:pt x="1257" y="2689"/>
                    <a:pt x="1257" y="2585"/>
                  </a:cubicBezTo>
                  <a:cubicBezTo>
                    <a:pt x="1222" y="2469"/>
                    <a:pt x="1419" y="2377"/>
                    <a:pt x="1419" y="2250"/>
                  </a:cubicBezTo>
                  <a:cubicBezTo>
                    <a:pt x="1446" y="2258"/>
                    <a:pt x="1470" y="2262"/>
                    <a:pt x="1493" y="2262"/>
                  </a:cubicBezTo>
                  <a:cubicBezTo>
                    <a:pt x="1722" y="2262"/>
                    <a:pt x="1739" y="1867"/>
                    <a:pt x="1707" y="1731"/>
                  </a:cubicBezTo>
                  <a:lnTo>
                    <a:pt x="1673" y="1731"/>
                  </a:lnTo>
                  <a:lnTo>
                    <a:pt x="1673" y="1719"/>
                  </a:lnTo>
                  <a:cubicBezTo>
                    <a:pt x="1707" y="1696"/>
                    <a:pt x="1719" y="1696"/>
                    <a:pt x="1707" y="1661"/>
                  </a:cubicBezTo>
                  <a:lnTo>
                    <a:pt x="1707" y="1661"/>
                  </a:lnTo>
                  <a:cubicBezTo>
                    <a:pt x="1757" y="1683"/>
                    <a:pt x="1799" y="1692"/>
                    <a:pt x="1833" y="1692"/>
                  </a:cubicBezTo>
                  <a:cubicBezTo>
                    <a:pt x="2061" y="1692"/>
                    <a:pt x="1983" y="1276"/>
                    <a:pt x="2053" y="1096"/>
                  </a:cubicBezTo>
                  <a:lnTo>
                    <a:pt x="2053" y="1096"/>
                  </a:lnTo>
                  <a:cubicBezTo>
                    <a:pt x="2106" y="1294"/>
                    <a:pt x="2334" y="1451"/>
                    <a:pt x="2503" y="1451"/>
                  </a:cubicBezTo>
                  <a:cubicBezTo>
                    <a:pt x="2629" y="1451"/>
                    <a:pt x="2723" y="1364"/>
                    <a:pt x="2688" y="1142"/>
                  </a:cubicBezTo>
                  <a:cubicBezTo>
                    <a:pt x="2700" y="1084"/>
                    <a:pt x="2700" y="1038"/>
                    <a:pt x="2700" y="1003"/>
                  </a:cubicBezTo>
                  <a:cubicBezTo>
                    <a:pt x="2758" y="980"/>
                    <a:pt x="2804" y="923"/>
                    <a:pt x="2815" y="865"/>
                  </a:cubicBezTo>
                  <a:cubicBezTo>
                    <a:pt x="2873" y="680"/>
                    <a:pt x="2965" y="322"/>
                    <a:pt x="2711" y="195"/>
                  </a:cubicBezTo>
                  <a:cubicBezTo>
                    <a:pt x="2671" y="64"/>
                    <a:pt x="2569" y="1"/>
                    <a:pt x="24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3"/>
            <p:cNvSpPr/>
            <p:nvPr/>
          </p:nvSpPr>
          <p:spPr>
            <a:xfrm>
              <a:off x="4398525" y="3684750"/>
              <a:ext cx="159425" cy="147400"/>
            </a:xfrm>
            <a:custGeom>
              <a:avLst/>
              <a:gdLst/>
              <a:ahLst/>
              <a:cxnLst/>
              <a:rect l="l" t="t" r="r" b="b"/>
              <a:pathLst>
                <a:path w="6377" h="5896" extrusionOk="0">
                  <a:moveTo>
                    <a:pt x="2661" y="2929"/>
                  </a:moveTo>
                  <a:lnTo>
                    <a:pt x="2672" y="2952"/>
                  </a:lnTo>
                  <a:cubicBezTo>
                    <a:pt x="2672" y="2952"/>
                    <a:pt x="2661" y="2952"/>
                    <a:pt x="2661" y="2929"/>
                  </a:cubicBezTo>
                  <a:close/>
                  <a:moveTo>
                    <a:pt x="3365" y="3875"/>
                  </a:moveTo>
                  <a:cubicBezTo>
                    <a:pt x="3365" y="3887"/>
                    <a:pt x="3365" y="3910"/>
                    <a:pt x="3376" y="3933"/>
                  </a:cubicBezTo>
                  <a:cubicBezTo>
                    <a:pt x="3376" y="3933"/>
                    <a:pt x="3376" y="3944"/>
                    <a:pt x="3365" y="3944"/>
                  </a:cubicBezTo>
                  <a:lnTo>
                    <a:pt x="3365" y="3875"/>
                  </a:lnTo>
                  <a:close/>
                  <a:moveTo>
                    <a:pt x="3827" y="4568"/>
                  </a:moveTo>
                  <a:cubicBezTo>
                    <a:pt x="3896" y="4649"/>
                    <a:pt x="3954" y="4752"/>
                    <a:pt x="4046" y="4856"/>
                  </a:cubicBezTo>
                  <a:cubicBezTo>
                    <a:pt x="3954" y="4810"/>
                    <a:pt x="3838" y="4764"/>
                    <a:pt x="3757" y="4718"/>
                  </a:cubicBezTo>
                  <a:cubicBezTo>
                    <a:pt x="3792" y="4660"/>
                    <a:pt x="3780" y="4637"/>
                    <a:pt x="3827" y="4568"/>
                  </a:cubicBezTo>
                  <a:close/>
                  <a:moveTo>
                    <a:pt x="4658" y="4833"/>
                  </a:moveTo>
                  <a:cubicBezTo>
                    <a:pt x="4669" y="4914"/>
                    <a:pt x="4704" y="4983"/>
                    <a:pt x="4750" y="5041"/>
                  </a:cubicBezTo>
                  <a:lnTo>
                    <a:pt x="4750" y="5110"/>
                  </a:lnTo>
                  <a:cubicBezTo>
                    <a:pt x="4692" y="5099"/>
                    <a:pt x="4646" y="5076"/>
                    <a:pt x="4588" y="5064"/>
                  </a:cubicBezTo>
                  <a:cubicBezTo>
                    <a:pt x="4623" y="5029"/>
                    <a:pt x="4646" y="4983"/>
                    <a:pt x="4646" y="4937"/>
                  </a:cubicBezTo>
                  <a:cubicBezTo>
                    <a:pt x="4646" y="4914"/>
                    <a:pt x="4646" y="4868"/>
                    <a:pt x="4658" y="4833"/>
                  </a:cubicBezTo>
                  <a:close/>
                  <a:moveTo>
                    <a:pt x="780" y="0"/>
                  </a:moveTo>
                  <a:cubicBezTo>
                    <a:pt x="729" y="0"/>
                    <a:pt x="670" y="42"/>
                    <a:pt x="606" y="147"/>
                  </a:cubicBezTo>
                  <a:cubicBezTo>
                    <a:pt x="603" y="146"/>
                    <a:pt x="600" y="146"/>
                    <a:pt x="597" y="146"/>
                  </a:cubicBezTo>
                  <a:cubicBezTo>
                    <a:pt x="276" y="146"/>
                    <a:pt x="492" y="2504"/>
                    <a:pt x="664" y="2779"/>
                  </a:cubicBezTo>
                  <a:cubicBezTo>
                    <a:pt x="686" y="2873"/>
                    <a:pt x="790" y="2944"/>
                    <a:pt x="884" y="2944"/>
                  </a:cubicBezTo>
                  <a:cubicBezTo>
                    <a:pt x="939" y="2944"/>
                    <a:pt x="992" y="2919"/>
                    <a:pt x="1022" y="2859"/>
                  </a:cubicBezTo>
                  <a:cubicBezTo>
                    <a:pt x="1230" y="3021"/>
                    <a:pt x="1033" y="3263"/>
                    <a:pt x="1310" y="3321"/>
                  </a:cubicBezTo>
                  <a:cubicBezTo>
                    <a:pt x="1276" y="3379"/>
                    <a:pt x="1287" y="3448"/>
                    <a:pt x="1299" y="3529"/>
                  </a:cubicBezTo>
                  <a:cubicBezTo>
                    <a:pt x="1269" y="3508"/>
                    <a:pt x="1235" y="3497"/>
                    <a:pt x="1201" y="3497"/>
                  </a:cubicBezTo>
                  <a:cubicBezTo>
                    <a:pt x="1143" y="3497"/>
                    <a:pt x="1086" y="3528"/>
                    <a:pt x="1056" y="3587"/>
                  </a:cubicBezTo>
                  <a:cubicBezTo>
                    <a:pt x="1016" y="3512"/>
                    <a:pt x="944" y="3476"/>
                    <a:pt x="872" y="3476"/>
                  </a:cubicBezTo>
                  <a:cubicBezTo>
                    <a:pt x="778" y="3476"/>
                    <a:pt x="684" y="3538"/>
                    <a:pt x="664" y="3656"/>
                  </a:cubicBezTo>
                  <a:cubicBezTo>
                    <a:pt x="576" y="3580"/>
                    <a:pt x="497" y="3548"/>
                    <a:pt x="428" y="3548"/>
                  </a:cubicBezTo>
                  <a:cubicBezTo>
                    <a:pt x="88" y="3548"/>
                    <a:pt x="0" y="4330"/>
                    <a:pt x="248" y="4330"/>
                  </a:cubicBezTo>
                  <a:cubicBezTo>
                    <a:pt x="322" y="4330"/>
                    <a:pt x="425" y="4261"/>
                    <a:pt x="560" y="4083"/>
                  </a:cubicBezTo>
                  <a:cubicBezTo>
                    <a:pt x="623" y="4104"/>
                    <a:pt x="689" y="4118"/>
                    <a:pt x="753" y="4118"/>
                  </a:cubicBezTo>
                  <a:cubicBezTo>
                    <a:pt x="829" y="4118"/>
                    <a:pt x="901" y="4098"/>
                    <a:pt x="964" y="4048"/>
                  </a:cubicBezTo>
                  <a:cubicBezTo>
                    <a:pt x="1093" y="4156"/>
                    <a:pt x="1200" y="4202"/>
                    <a:pt x="1283" y="4202"/>
                  </a:cubicBezTo>
                  <a:cubicBezTo>
                    <a:pt x="1474" y="4202"/>
                    <a:pt x="1528" y="3954"/>
                    <a:pt x="1391" y="3656"/>
                  </a:cubicBezTo>
                  <a:lnTo>
                    <a:pt x="1391" y="3656"/>
                  </a:lnTo>
                  <a:cubicBezTo>
                    <a:pt x="1426" y="3684"/>
                    <a:pt x="1465" y="3699"/>
                    <a:pt x="1506" y="3699"/>
                  </a:cubicBezTo>
                  <a:cubicBezTo>
                    <a:pt x="1533" y="3699"/>
                    <a:pt x="1560" y="3693"/>
                    <a:pt x="1587" y="3679"/>
                  </a:cubicBezTo>
                  <a:cubicBezTo>
                    <a:pt x="2407" y="3991"/>
                    <a:pt x="2846" y="4995"/>
                    <a:pt x="3723" y="5283"/>
                  </a:cubicBezTo>
                  <a:cubicBezTo>
                    <a:pt x="4300" y="5549"/>
                    <a:pt x="5027" y="5837"/>
                    <a:pt x="5697" y="5895"/>
                  </a:cubicBezTo>
                  <a:cubicBezTo>
                    <a:pt x="6331" y="5641"/>
                    <a:pt x="5385" y="5214"/>
                    <a:pt x="5108" y="5179"/>
                  </a:cubicBezTo>
                  <a:cubicBezTo>
                    <a:pt x="5108" y="5110"/>
                    <a:pt x="5119" y="5053"/>
                    <a:pt x="5119" y="5006"/>
                  </a:cubicBezTo>
                  <a:cubicBezTo>
                    <a:pt x="5235" y="4949"/>
                    <a:pt x="5258" y="4810"/>
                    <a:pt x="5327" y="4718"/>
                  </a:cubicBezTo>
                  <a:cubicBezTo>
                    <a:pt x="5337" y="4719"/>
                    <a:pt x="5347" y="4719"/>
                    <a:pt x="5356" y="4719"/>
                  </a:cubicBezTo>
                  <a:cubicBezTo>
                    <a:pt x="5538" y="4719"/>
                    <a:pt x="5684" y="4519"/>
                    <a:pt x="5893" y="4464"/>
                  </a:cubicBezTo>
                  <a:lnTo>
                    <a:pt x="5893" y="4464"/>
                  </a:lnTo>
                  <a:cubicBezTo>
                    <a:pt x="5882" y="4734"/>
                    <a:pt x="6013" y="4862"/>
                    <a:pt x="6131" y="4862"/>
                  </a:cubicBezTo>
                  <a:cubicBezTo>
                    <a:pt x="6261" y="4862"/>
                    <a:pt x="6376" y="4708"/>
                    <a:pt x="6274" y="4418"/>
                  </a:cubicBezTo>
                  <a:cubicBezTo>
                    <a:pt x="6228" y="4035"/>
                    <a:pt x="6149" y="3907"/>
                    <a:pt x="6018" y="3907"/>
                  </a:cubicBezTo>
                  <a:cubicBezTo>
                    <a:pt x="5885" y="3907"/>
                    <a:pt x="5699" y="4041"/>
                    <a:pt x="5443" y="4175"/>
                  </a:cubicBezTo>
                  <a:cubicBezTo>
                    <a:pt x="5396" y="4101"/>
                    <a:pt x="5306" y="4035"/>
                    <a:pt x="5213" y="4035"/>
                  </a:cubicBezTo>
                  <a:cubicBezTo>
                    <a:pt x="5189" y="4035"/>
                    <a:pt x="5166" y="4039"/>
                    <a:pt x="5143" y="4048"/>
                  </a:cubicBezTo>
                  <a:cubicBezTo>
                    <a:pt x="5109" y="4031"/>
                    <a:pt x="5075" y="4021"/>
                    <a:pt x="5041" y="4021"/>
                  </a:cubicBezTo>
                  <a:cubicBezTo>
                    <a:pt x="5029" y="4021"/>
                    <a:pt x="5016" y="4022"/>
                    <a:pt x="5004" y="4025"/>
                  </a:cubicBezTo>
                  <a:cubicBezTo>
                    <a:pt x="4992" y="3968"/>
                    <a:pt x="4946" y="3933"/>
                    <a:pt x="4912" y="3898"/>
                  </a:cubicBezTo>
                  <a:cubicBezTo>
                    <a:pt x="4874" y="3776"/>
                    <a:pt x="4777" y="3726"/>
                    <a:pt x="4662" y="3726"/>
                  </a:cubicBezTo>
                  <a:cubicBezTo>
                    <a:pt x="4496" y="3726"/>
                    <a:pt x="4294" y="3831"/>
                    <a:pt x="4184" y="3968"/>
                  </a:cubicBezTo>
                  <a:cubicBezTo>
                    <a:pt x="4134" y="3917"/>
                    <a:pt x="4066" y="3884"/>
                    <a:pt x="3996" y="3884"/>
                  </a:cubicBezTo>
                  <a:cubicBezTo>
                    <a:pt x="3986" y="3884"/>
                    <a:pt x="3976" y="3885"/>
                    <a:pt x="3965" y="3887"/>
                  </a:cubicBezTo>
                  <a:cubicBezTo>
                    <a:pt x="3884" y="3552"/>
                    <a:pt x="4000" y="3033"/>
                    <a:pt x="3700" y="2802"/>
                  </a:cubicBezTo>
                  <a:cubicBezTo>
                    <a:pt x="3700" y="2398"/>
                    <a:pt x="3757" y="2005"/>
                    <a:pt x="3584" y="1590"/>
                  </a:cubicBezTo>
                  <a:cubicBezTo>
                    <a:pt x="3525" y="1496"/>
                    <a:pt x="3456" y="1457"/>
                    <a:pt x="3392" y="1457"/>
                  </a:cubicBezTo>
                  <a:cubicBezTo>
                    <a:pt x="3243" y="1457"/>
                    <a:pt x="3116" y="1662"/>
                    <a:pt x="3180" y="1855"/>
                  </a:cubicBezTo>
                  <a:cubicBezTo>
                    <a:pt x="3130" y="1822"/>
                    <a:pt x="3085" y="1808"/>
                    <a:pt x="3046" y="1808"/>
                  </a:cubicBezTo>
                  <a:cubicBezTo>
                    <a:pt x="2881" y="1808"/>
                    <a:pt x="2822" y="2066"/>
                    <a:pt x="2869" y="2225"/>
                  </a:cubicBezTo>
                  <a:cubicBezTo>
                    <a:pt x="2846" y="2236"/>
                    <a:pt x="2834" y="2271"/>
                    <a:pt x="2799" y="2352"/>
                  </a:cubicBezTo>
                  <a:cubicBezTo>
                    <a:pt x="2638" y="2167"/>
                    <a:pt x="2753" y="1832"/>
                    <a:pt x="2580" y="1624"/>
                  </a:cubicBezTo>
                  <a:cubicBezTo>
                    <a:pt x="2487" y="1507"/>
                    <a:pt x="2413" y="1458"/>
                    <a:pt x="2354" y="1458"/>
                  </a:cubicBezTo>
                  <a:cubicBezTo>
                    <a:pt x="2044" y="1458"/>
                    <a:pt x="2188" y="2860"/>
                    <a:pt x="2372" y="2986"/>
                  </a:cubicBezTo>
                  <a:cubicBezTo>
                    <a:pt x="2315" y="3090"/>
                    <a:pt x="2384" y="3194"/>
                    <a:pt x="2407" y="3275"/>
                  </a:cubicBezTo>
                  <a:cubicBezTo>
                    <a:pt x="2194" y="3169"/>
                    <a:pt x="2177" y="2710"/>
                    <a:pt x="1897" y="2710"/>
                  </a:cubicBezTo>
                  <a:cubicBezTo>
                    <a:pt x="1873" y="2710"/>
                    <a:pt x="1847" y="2714"/>
                    <a:pt x="1818" y="2721"/>
                  </a:cubicBezTo>
                  <a:cubicBezTo>
                    <a:pt x="1818" y="2552"/>
                    <a:pt x="1689" y="2396"/>
                    <a:pt x="1538" y="2396"/>
                  </a:cubicBezTo>
                  <a:cubicBezTo>
                    <a:pt x="1483" y="2396"/>
                    <a:pt x="1424" y="2417"/>
                    <a:pt x="1368" y="2467"/>
                  </a:cubicBezTo>
                  <a:cubicBezTo>
                    <a:pt x="1345" y="2502"/>
                    <a:pt x="1333" y="2513"/>
                    <a:pt x="1310" y="2548"/>
                  </a:cubicBezTo>
                  <a:cubicBezTo>
                    <a:pt x="1287" y="2525"/>
                    <a:pt x="1276" y="2513"/>
                    <a:pt x="1241" y="2502"/>
                  </a:cubicBezTo>
                  <a:cubicBezTo>
                    <a:pt x="1299" y="2467"/>
                    <a:pt x="1333" y="2398"/>
                    <a:pt x="1357" y="2340"/>
                  </a:cubicBezTo>
                  <a:cubicBezTo>
                    <a:pt x="1394" y="2370"/>
                    <a:pt x="1439" y="2384"/>
                    <a:pt x="1482" y="2384"/>
                  </a:cubicBezTo>
                  <a:cubicBezTo>
                    <a:pt x="1571" y="2384"/>
                    <a:pt x="1656" y="2325"/>
                    <a:pt x="1680" y="2225"/>
                  </a:cubicBezTo>
                  <a:lnTo>
                    <a:pt x="1680" y="2213"/>
                  </a:lnTo>
                  <a:cubicBezTo>
                    <a:pt x="1701" y="1973"/>
                    <a:pt x="1562" y="1527"/>
                    <a:pt x="1305" y="1527"/>
                  </a:cubicBezTo>
                  <a:cubicBezTo>
                    <a:pt x="1278" y="1527"/>
                    <a:pt x="1248" y="1532"/>
                    <a:pt x="1218" y="1544"/>
                  </a:cubicBezTo>
                  <a:cubicBezTo>
                    <a:pt x="1153" y="1519"/>
                    <a:pt x="1082" y="1495"/>
                    <a:pt x="1021" y="1495"/>
                  </a:cubicBezTo>
                  <a:cubicBezTo>
                    <a:pt x="996" y="1495"/>
                    <a:pt x="973" y="1499"/>
                    <a:pt x="953" y="1509"/>
                  </a:cubicBezTo>
                  <a:cubicBezTo>
                    <a:pt x="941" y="1520"/>
                    <a:pt x="929" y="1520"/>
                    <a:pt x="906" y="1532"/>
                  </a:cubicBezTo>
                  <a:lnTo>
                    <a:pt x="906" y="1394"/>
                  </a:lnTo>
                  <a:cubicBezTo>
                    <a:pt x="942" y="1409"/>
                    <a:pt x="972" y="1416"/>
                    <a:pt x="997" y="1416"/>
                  </a:cubicBezTo>
                  <a:cubicBezTo>
                    <a:pt x="1198" y="1416"/>
                    <a:pt x="1119" y="986"/>
                    <a:pt x="1068" y="955"/>
                  </a:cubicBezTo>
                  <a:cubicBezTo>
                    <a:pt x="1033" y="816"/>
                    <a:pt x="1079" y="586"/>
                    <a:pt x="941" y="528"/>
                  </a:cubicBezTo>
                  <a:cubicBezTo>
                    <a:pt x="1010" y="364"/>
                    <a:pt x="931" y="0"/>
                    <a:pt x="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3"/>
            <p:cNvSpPr/>
            <p:nvPr/>
          </p:nvSpPr>
          <p:spPr>
            <a:xfrm>
              <a:off x="4289900" y="3668500"/>
              <a:ext cx="86075" cy="65650"/>
            </a:xfrm>
            <a:custGeom>
              <a:avLst/>
              <a:gdLst/>
              <a:ahLst/>
              <a:cxnLst/>
              <a:rect l="l" t="t" r="r" b="b"/>
              <a:pathLst>
                <a:path w="3443" h="2626" extrusionOk="0">
                  <a:moveTo>
                    <a:pt x="584" y="0"/>
                  </a:moveTo>
                  <a:cubicBezTo>
                    <a:pt x="326" y="0"/>
                    <a:pt x="1" y="1530"/>
                    <a:pt x="351" y="1530"/>
                  </a:cubicBezTo>
                  <a:cubicBezTo>
                    <a:pt x="405" y="1530"/>
                    <a:pt x="476" y="1493"/>
                    <a:pt x="565" y="1409"/>
                  </a:cubicBezTo>
                  <a:cubicBezTo>
                    <a:pt x="622" y="1606"/>
                    <a:pt x="632" y="2134"/>
                    <a:pt x="853" y="2134"/>
                  </a:cubicBezTo>
                  <a:cubicBezTo>
                    <a:pt x="903" y="2134"/>
                    <a:pt x="964" y="2107"/>
                    <a:pt x="1038" y="2044"/>
                  </a:cubicBezTo>
                  <a:cubicBezTo>
                    <a:pt x="1050" y="2067"/>
                    <a:pt x="1073" y="2101"/>
                    <a:pt x="1096" y="2124"/>
                  </a:cubicBezTo>
                  <a:cubicBezTo>
                    <a:pt x="1113" y="2381"/>
                    <a:pt x="1240" y="2508"/>
                    <a:pt x="1371" y="2508"/>
                  </a:cubicBezTo>
                  <a:cubicBezTo>
                    <a:pt x="1506" y="2508"/>
                    <a:pt x="1644" y="2375"/>
                    <a:pt x="1673" y="2113"/>
                  </a:cubicBezTo>
                  <a:cubicBezTo>
                    <a:pt x="1754" y="2101"/>
                    <a:pt x="1789" y="2044"/>
                    <a:pt x="1835" y="1986"/>
                  </a:cubicBezTo>
                  <a:cubicBezTo>
                    <a:pt x="1896" y="2171"/>
                    <a:pt x="1857" y="2558"/>
                    <a:pt x="2102" y="2558"/>
                  </a:cubicBezTo>
                  <a:cubicBezTo>
                    <a:pt x="2131" y="2558"/>
                    <a:pt x="2165" y="2552"/>
                    <a:pt x="2204" y="2540"/>
                  </a:cubicBezTo>
                  <a:cubicBezTo>
                    <a:pt x="2246" y="2601"/>
                    <a:pt x="2306" y="2626"/>
                    <a:pt x="2367" y="2626"/>
                  </a:cubicBezTo>
                  <a:cubicBezTo>
                    <a:pt x="2456" y="2626"/>
                    <a:pt x="2549" y="2574"/>
                    <a:pt x="2597" y="2505"/>
                  </a:cubicBezTo>
                  <a:cubicBezTo>
                    <a:pt x="2602" y="2506"/>
                    <a:pt x="2608" y="2506"/>
                    <a:pt x="2614" y="2506"/>
                  </a:cubicBezTo>
                  <a:cubicBezTo>
                    <a:pt x="2724" y="2506"/>
                    <a:pt x="2830" y="2409"/>
                    <a:pt x="2885" y="2332"/>
                  </a:cubicBezTo>
                  <a:lnTo>
                    <a:pt x="2931" y="2332"/>
                  </a:lnTo>
                  <a:cubicBezTo>
                    <a:pt x="2974" y="2347"/>
                    <a:pt x="3013" y="2354"/>
                    <a:pt x="3047" y="2354"/>
                  </a:cubicBezTo>
                  <a:cubicBezTo>
                    <a:pt x="3443" y="2354"/>
                    <a:pt x="3269" y="1426"/>
                    <a:pt x="2959" y="1426"/>
                  </a:cubicBezTo>
                  <a:cubicBezTo>
                    <a:pt x="2886" y="1426"/>
                    <a:pt x="2806" y="1477"/>
                    <a:pt x="2724" y="1605"/>
                  </a:cubicBezTo>
                  <a:cubicBezTo>
                    <a:pt x="2689" y="1616"/>
                    <a:pt x="2643" y="1651"/>
                    <a:pt x="2608" y="1674"/>
                  </a:cubicBezTo>
                  <a:cubicBezTo>
                    <a:pt x="2566" y="1649"/>
                    <a:pt x="2519" y="1630"/>
                    <a:pt x="2470" y="1630"/>
                  </a:cubicBezTo>
                  <a:cubicBezTo>
                    <a:pt x="2451" y="1630"/>
                    <a:pt x="2431" y="1633"/>
                    <a:pt x="2412" y="1640"/>
                  </a:cubicBezTo>
                  <a:cubicBezTo>
                    <a:pt x="2400" y="1547"/>
                    <a:pt x="2320" y="1478"/>
                    <a:pt x="2239" y="1466"/>
                  </a:cubicBezTo>
                  <a:cubicBezTo>
                    <a:pt x="2230" y="1347"/>
                    <a:pt x="2051" y="1146"/>
                    <a:pt x="1874" y="1146"/>
                  </a:cubicBezTo>
                  <a:cubicBezTo>
                    <a:pt x="1829" y="1146"/>
                    <a:pt x="1784" y="1159"/>
                    <a:pt x="1742" y="1189"/>
                  </a:cubicBezTo>
                  <a:cubicBezTo>
                    <a:pt x="1692" y="1159"/>
                    <a:pt x="1650" y="1146"/>
                    <a:pt x="1614" y="1146"/>
                  </a:cubicBezTo>
                  <a:cubicBezTo>
                    <a:pt x="1441" y="1146"/>
                    <a:pt x="1409" y="1441"/>
                    <a:pt x="1361" y="1593"/>
                  </a:cubicBezTo>
                  <a:cubicBezTo>
                    <a:pt x="1327" y="1582"/>
                    <a:pt x="1304" y="1582"/>
                    <a:pt x="1269" y="1582"/>
                  </a:cubicBezTo>
                  <a:cubicBezTo>
                    <a:pt x="1211" y="1386"/>
                    <a:pt x="1165" y="1201"/>
                    <a:pt x="1108" y="1016"/>
                  </a:cubicBezTo>
                  <a:cubicBezTo>
                    <a:pt x="1154" y="947"/>
                    <a:pt x="1154" y="843"/>
                    <a:pt x="1096" y="797"/>
                  </a:cubicBezTo>
                  <a:cubicBezTo>
                    <a:pt x="1043" y="718"/>
                    <a:pt x="964" y="646"/>
                    <a:pt x="879" y="646"/>
                  </a:cubicBezTo>
                  <a:cubicBezTo>
                    <a:pt x="852" y="646"/>
                    <a:pt x="824" y="653"/>
                    <a:pt x="796" y="670"/>
                  </a:cubicBezTo>
                  <a:cubicBezTo>
                    <a:pt x="753" y="182"/>
                    <a:pt x="673" y="0"/>
                    <a:pt x="5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3"/>
            <p:cNvSpPr/>
            <p:nvPr/>
          </p:nvSpPr>
          <p:spPr>
            <a:xfrm>
              <a:off x="4217150" y="3607300"/>
              <a:ext cx="77725" cy="116250"/>
            </a:xfrm>
            <a:custGeom>
              <a:avLst/>
              <a:gdLst/>
              <a:ahLst/>
              <a:cxnLst/>
              <a:rect l="l" t="t" r="r" b="b"/>
              <a:pathLst>
                <a:path w="3109" h="4650" extrusionOk="0">
                  <a:moveTo>
                    <a:pt x="1155" y="3476"/>
                  </a:moveTo>
                  <a:lnTo>
                    <a:pt x="1167" y="3522"/>
                  </a:lnTo>
                  <a:lnTo>
                    <a:pt x="1143" y="3522"/>
                  </a:lnTo>
                  <a:cubicBezTo>
                    <a:pt x="1143" y="3510"/>
                    <a:pt x="1155" y="3487"/>
                    <a:pt x="1155" y="3476"/>
                  </a:cubicBezTo>
                  <a:close/>
                  <a:moveTo>
                    <a:pt x="386" y="1"/>
                  </a:moveTo>
                  <a:cubicBezTo>
                    <a:pt x="282" y="1"/>
                    <a:pt x="174" y="77"/>
                    <a:pt x="174" y="198"/>
                  </a:cubicBezTo>
                  <a:cubicBezTo>
                    <a:pt x="1" y="336"/>
                    <a:pt x="128" y="636"/>
                    <a:pt x="139" y="809"/>
                  </a:cubicBezTo>
                  <a:cubicBezTo>
                    <a:pt x="105" y="948"/>
                    <a:pt x="1" y="1086"/>
                    <a:pt x="162" y="1213"/>
                  </a:cubicBezTo>
                  <a:cubicBezTo>
                    <a:pt x="185" y="1225"/>
                    <a:pt x="197" y="1236"/>
                    <a:pt x="232" y="1260"/>
                  </a:cubicBezTo>
                  <a:cubicBezTo>
                    <a:pt x="153" y="1427"/>
                    <a:pt x="124" y="1906"/>
                    <a:pt x="362" y="1906"/>
                  </a:cubicBezTo>
                  <a:cubicBezTo>
                    <a:pt x="403" y="1906"/>
                    <a:pt x="451" y="1892"/>
                    <a:pt x="509" y="1860"/>
                  </a:cubicBezTo>
                  <a:cubicBezTo>
                    <a:pt x="532" y="1894"/>
                    <a:pt x="589" y="1906"/>
                    <a:pt x="636" y="1906"/>
                  </a:cubicBezTo>
                  <a:cubicBezTo>
                    <a:pt x="705" y="2021"/>
                    <a:pt x="820" y="2091"/>
                    <a:pt x="947" y="2091"/>
                  </a:cubicBezTo>
                  <a:cubicBezTo>
                    <a:pt x="982" y="2345"/>
                    <a:pt x="809" y="2737"/>
                    <a:pt x="1086" y="2887"/>
                  </a:cubicBezTo>
                  <a:cubicBezTo>
                    <a:pt x="1063" y="3106"/>
                    <a:pt x="1109" y="3280"/>
                    <a:pt x="1155" y="3453"/>
                  </a:cubicBezTo>
                  <a:cubicBezTo>
                    <a:pt x="1155" y="3453"/>
                    <a:pt x="1155" y="3464"/>
                    <a:pt x="1143" y="3464"/>
                  </a:cubicBezTo>
                  <a:cubicBezTo>
                    <a:pt x="961" y="3535"/>
                    <a:pt x="1036" y="3792"/>
                    <a:pt x="1198" y="3792"/>
                  </a:cubicBezTo>
                  <a:cubicBezTo>
                    <a:pt x="1220" y="3792"/>
                    <a:pt x="1245" y="3787"/>
                    <a:pt x="1270" y="3776"/>
                  </a:cubicBezTo>
                  <a:cubicBezTo>
                    <a:pt x="1337" y="3879"/>
                    <a:pt x="1446" y="3940"/>
                    <a:pt x="1556" y="3940"/>
                  </a:cubicBezTo>
                  <a:cubicBezTo>
                    <a:pt x="1617" y="3940"/>
                    <a:pt x="1678" y="3921"/>
                    <a:pt x="1732" y="3880"/>
                  </a:cubicBezTo>
                  <a:lnTo>
                    <a:pt x="1732" y="3880"/>
                  </a:lnTo>
                  <a:cubicBezTo>
                    <a:pt x="1721" y="4088"/>
                    <a:pt x="1697" y="4330"/>
                    <a:pt x="1697" y="4341"/>
                  </a:cubicBezTo>
                  <a:cubicBezTo>
                    <a:pt x="1712" y="4568"/>
                    <a:pt x="1776" y="4650"/>
                    <a:pt x="1854" y="4650"/>
                  </a:cubicBezTo>
                  <a:cubicBezTo>
                    <a:pt x="2017" y="4650"/>
                    <a:pt x="2241" y="4286"/>
                    <a:pt x="2194" y="4145"/>
                  </a:cubicBezTo>
                  <a:cubicBezTo>
                    <a:pt x="2240" y="4145"/>
                    <a:pt x="2263" y="4122"/>
                    <a:pt x="2309" y="4099"/>
                  </a:cubicBezTo>
                  <a:cubicBezTo>
                    <a:pt x="2351" y="4133"/>
                    <a:pt x="2400" y="4154"/>
                    <a:pt x="2450" y="4154"/>
                  </a:cubicBezTo>
                  <a:cubicBezTo>
                    <a:pt x="2468" y="4154"/>
                    <a:pt x="2487" y="4151"/>
                    <a:pt x="2505" y="4145"/>
                  </a:cubicBezTo>
                  <a:cubicBezTo>
                    <a:pt x="2596" y="4206"/>
                    <a:pt x="2669" y="4233"/>
                    <a:pt x="2727" y="4233"/>
                  </a:cubicBezTo>
                  <a:cubicBezTo>
                    <a:pt x="3109" y="4233"/>
                    <a:pt x="2838" y="3062"/>
                    <a:pt x="2898" y="2772"/>
                  </a:cubicBezTo>
                  <a:cubicBezTo>
                    <a:pt x="2898" y="2650"/>
                    <a:pt x="2800" y="2590"/>
                    <a:pt x="2700" y="2590"/>
                  </a:cubicBezTo>
                  <a:cubicBezTo>
                    <a:pt x="2601" y="2590"/>
                    <a:pt x="2500" y="2650"/>
                    <a:pt x="2494" y="2772"/>
                  </a:cubicBezTo>
                  <a:lnTo>
                    <a:pt x="2494" y="3083"/>
                  </a:lnTo>
                  <a:lnTo>
                    <a:pt x="2482" y="3083"/>
                  </a:lnTo>
                  <a:cubicBezTo>
                    <a:pt x="2449" y="3066"/>
                    <a:pt x="2409" y="3056"/>
                    <a:pt x="2367" y="3056"/>
                  </a:cubicBezTo>
                  <a:cubicBezTo>
                    <a:pt x="2352" y="3056"/>
                    <a:pt x="2336" y="3057"/>
                    <a:pt x="2321" y="3060"/>
                  </a:cubicBezTo>
                  <a:cubicBezTo>
                    <a:pt x="2360" y="2882"/>
                    <a:pt x="2237" y="2734"/>
                    <a:pt x="2106" y="2734"/>
                  </a:cubicBezTo>
                  <a:cubicBezTo>
                    <a:pt x="2043" y="2734"/>
                    <a:pt x="1977" y="2769"/>
                    <a:pt x="1928" y="2852"/>
                  </a:cubicBezTo>
                  <a:cubicBezTo>
                    <a:pt x="1922" y="2852"/>
                    <a:pt x="1916" y="2852"/>
                    <a:pt x="1910" y="2852"/>
                  </a:cubicBezTo>
                  <a:cubicBezTo>
                    <a:pt x="1693" y="2852"/>
                    <a:pt x="1604" y="3052"/>
                    <a:pt x="1547" y="3187"/>
                  </a:cubicBezTo>
                  <a:cubicBezTo>
                    <a:pt x="1467" y="3014"/>
                    <a:pt x="1582" y="2679"/>
                    <a:pt x="1317" y="2645"/>
                  </a:cubicBezTo>
                  <a:cubicBezTo>
                    <a:pt x="1371" y="2331"/>
                    <a:pt x="1557" y="1549"/>
                    <a:pt x="1122" y="1549"/>
                  </a:cubicBezTo>
                  <a:cubicBezTo>
                    <a:pt x="1094" y="1549"/>
                    <a:pt x="1062" y="1553"/>
                    <a:pt x="1028" y="1560"/>
                  </a:cubicBezTo>
                  <a:cubicBezTo>
                    <a:pt x="993" y="1514"/>
                    <a:pt x="970" y="1444"/>
                    <a:pt x="924" y="1375"/>
                  </a:cubicBezTo>
                  <a:cubicBezTo>
                    <a:pt x="947" y="1340"/>
                    <a:pt x="970" y="1294"/>
                    <a:pt x="970" y="1271"/>
                  </a:cubicBezTo>
                  <a:cubicBezTo>
                    <a:pt x="1032" y="1319"/>
                    <a:pt x="1086" y="1339"/>
                    <a:pt x="1132" y="1339"/>
                  </a:cubicBezTo>
                  <a:cubicBezTo>
                    <a:pt x="1310" y="1339"/>
                    <a:pt x="1379" y="1041"/>
                    <a:pt x="1397" y="867"/>
                  </a:cubicBezTo>
                  <a:cubicBezTo>
                    <a:pt x="1435" y="1097"/>
                    <a:pt x="1609" y="1243"/>
                    <a:pt x="1745" y="1243"/>
                  </a:cubicBezTo>
                  <a:cubicBezTo>
                    <a:pt x="1863" y="1243"/>
                    <a:pt x="1953" y="1135"/>
                    <a:pt x="1905" y="879"/>
                  </a:cubicBezTo>
                  <a:lnTo>
                    <a:pt x="1905" y="879"/>
                  </a:lnTo>
                  <a:cubicBezTo>
                    <a:pt x="1968" y="931"/>
                    <a:pt x="2022" y="953"/>
                    <a:pt x="2065" y="953"/>
                  </a:cubicBezTo>
                  <a:cubicBezTo>
                    <a:pt x="2296" y="953"/>
                    <a:pt x="2262" y="346"/>
                    <a:pt x="1957" y="346"/>
                  </a:cubicBezTo>
                  <a:cubicBezTo>
                    <a:pt x="1948" y="346"/>
                    <a:pt x="1938" y="347"/>
                    <a:pt x="1928" y="348"/>
                  </a:cubicBezTo>
                  <a:cubicBezTo>
                    <a:pt x="1686" y="405"/>
                    <a:pt x="1813" y="602"/>
                    <a:pt x="1859" y="763"/>
                  </a:cubicBezTo>
                  <a:cubicBezTo>
                    <a:pt x="1756" y="547"/>
                    <a:pt x="1542" y="302"/>
                    <a:pt x="1292" y="302"/>
                  </a:cubicBezTo>
                  <a:cubicBezTo>
                    <a:pt x="1262" y="302"/>
                    <a:pt x="1232" y="306"/>
                    <a:pt x="1201" y="313"/>
                  </a:cubicBezTo>
                  <a:cubicBezTo>
                    <a:pt x="1160" y="214"/>
                    <a:pt x="1065" y="132"/>
                    <a:pt x="960" y="132"/>
                  </a:cubicBezTo>
                  <a:cubicBezTo>
                    <a:pt x="918" y="132"/>
                    <a:pt x="874" y="145"/>
                    <a:pt x="832" y="175"/>
                  </a:cubicBezTo>
                  <a:cubicBezTo>
                    <a:pt x="790" y="99"/>
                    <a:pt x="711" y="48"/>
                    <a:pt x="627" y="48"/>
                  </a:cubicBezTo>
                  <a:cubicBezTo>
                    <a:pt x="595" y="48"/>
                    <a:pt x="563" y="55"/>
                    <a:pt x="532" y="71"/>
                  </a:cubicBezTo>
                  <a:cubicBezTo>
                    <a:pt x="496" y="23"/>
                    <a:pt x="441" y="1"/>
                    <a:pt x="3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3"/>
            <p:cNvSpPr/>
            <p:nvPr/>
          </p:nvSpPr>
          <p:spPr>
            <a:xfrm>
              <a:off x="4282375" y="3621400"/>
              <a:ext cx="66100" cy="70575"/>
            </a:xfrm>
            <a:custGeom>
              <a:avLst/>
              <a:gdLst/>
              <a:ahLst/>
              <a:cxnLst/>
              <a:rect l="l" t="t" r="r" b="b"/>
              <a:pathLst>
                <a:path w="2644" h="2823" extrusionOk="0">
                  <a:moveTo>
                    <a:pt x="374" y="0"/>
                  </a:moveTo>
                  <a:cubicBezTo>
                    <a:pt x="269" y="0"/>
                    <a:pt x="162" y="84"/>
                    <a:pt x="162" y="199"/>
                  </a:cubicBezTo>
                  <a:cubicBezTo>
                    <a:pt x="47" y="361"/>
                    <a:pt x="0" y="903"/>
                    <a:pt x="197" y="984"/>
                  </a:cubicBezTo>
                  <a:cubicBezTo>
                    <a:pt x="197" y="1111"/>
                    <a:pt x="316" y="1194"/>
                    <a:pt x="433" y="1194"/>
                  </a:cubicBezTo>
                  <a:cubicBezTo>
                    <a:pt x="497" y="1194"/>
                    <a:pt x="560" y="1169"/>
                    <a:pt x="601" y="1111"/>
                  </a:cubicBezTo>
                  <a:cubicBezTo>
                    <a:pt x="624" y="1111"/>
                    <a:pt x="647" y="1123"/>
                    <a:pt x="681" y="1123"/>
                  </a:cubicBezTo>
                  <a:cubicBezTo>
                    <a:pt x="703" y="1277"/>
                    <a:pt x="715" y="1517"/>
                    <a:pt x="928" y="1517"/>
                  </a:cubicBezTo>
                  <a:cubicBezTo>
                    <a:pt x="938" y="1517"/>
                    <a:pt x="948" y="1516"/>
                    <a:pt x="958" y="1515"/>
                  </a:cubicBezTo>
                  <a:lnTo>
                    <a:pt x="958" y="1515"/>
                  </a:lnTo>
                  <a:cubicBezTo>
                    <a:pt x="942" y="1680"/>
                    <a:pt x="1061" y="1846"/>
                    <a:pt x="1203" y="1846"/>
                  </a:cubicBezTo>
                  <a:cubicBezTo>
                    <a:pt x="1259" y="1846"/>
                    <a:pt x="1318" y="1820"/>
                    <a:pt x="1374" y="1758"/>
                  </a:cubicBezTo>
                  <a:cubicBezTo>
                    <a:pt x="1464" y="1918"/>
                    <a:pt x="1493" y="2182"/>
                    <a:pt x="1680" y="2182"/>
                  </a:cubicBezTo>
                  <a:cubicBezTo>
                    <a:pt x="1709" y="2182"/>
                    <a:pt x="1741" y="2175"/>
                    <a:pt x="1778" y="2161"/>
                  </a:cubicBezTo>
                  <a:cubicBezTo>
                    <a:pt x="1789" y="2196"/>
                    <a:pt x="1801" y="2254"/>
                    <a:pt x="1801" y="2277"/>
                  </a:cubicBezTo>
                  <a:cubicBezTo>
                    <a:pt x="1833" y="2381"/>
                    <a:pt x="1920" y="2440"/>
                    <a:pt x="2009" y="2440"/>
                  </a:cubicBezTo>
                  <a:cubicBezTo>
                    <a:pt x="2049" y="2440"/>
                    <a:pt x="2089" y="2429"/>
                    <a:pt x="2124" y="2404"/>
                  </a:cubicBezTo>
                  <a:lnTo>
                    <a:pt x="2124" y="2404"/>
                  </a:lnTo>
                  <a:cubicBezTo>
                    <a:pt x="2116" y="2590"/>
                    <a:pt x="2312" y="2823"/>
                    <a:pt x="2469" y="2823"/>
                  </a:cubicBezTo>
                  <a:cubicBezTo>
                    <a:pt x="2546" y="2823"/>
                    <a:pt x="2613" y="2767"/>
                    <a:pt x="2644" y="2623"/>
                  </a:cubicBezTo>
                  <a:cubicBezTo>
                    <a:pt x="2551" y="2346"/>
                    <a:pt x="2494" y="1815"/>
                    <a:pt x="2182" y="1758"/>
                  </a:cubicBezTo>
                  <a:cubicBezTo>
                    <a:pt x="2101" y="1560"/>
                    <a:pt x="1915" y="1048"/>
                    <a:pt x="1690" y="1048"/>
                  </a:cubicBezTo>
                  <a:cubicBezTo>
                    <a:pt x="1626" y="1048"/>
                    <a:pt x="1558" y="1089"/>
                    <a:pt x="1489" y="1192"/>
                  </a:cubicBezTo>
                  <a:cubicBezTo>
                    <a:pt x="1432" y="1134"/>
                    <a:pt x="1385" y="1076"/>
                    <a:pt x="1316" y="1042"/>
                  </a:cubicBezTo>
                  <a:cubicBezTo>
                    <a:pt x="1305" y="1042"/>
                    <a:pt x="1305" y="1019"/>
                    <a:pt x="1282" y="1019"/>
                  </a:cubicBezTo>
                  <a:cubicBezTo>
                    <a:pt x="1229" y="860"/>
                    <a:pt x="1244" y="596"/>
                    <a:pt x="1052" y="596"/>
                  </a:cubicBezTo>
                  <a:cubicBezTo>
                    <a:pt x="1034" y="596"/>
                    <a:pt x="1015" y="598"/>
                    <a:pt x="993" y="603"/>
                  </a:cubicBezTo>
                  <a:cubicBezTo>
                    <a:pt x="958" y="534"/>
                    <a:pt x="924" y="442"/>
                    <a:pt x="854" y="372"/>
                  </a:cubicBezTo>
                  <a:cubicBezTo>
                    <a:pt x="843" y="211"/>
                    <a:pt x="681" y="84"/>
                    <a:pt x="520" y="72"/>
                  </a:cubicBezTo>
                  <a:cubicBezTo>
                    <a:pt x="481" y="22"/>
                    <a:pt x="428" y="0"/>
                    <a:pt x="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3"/>
            <p:cNvSpPr/>
            <p:nvPr/>
          </p:nvSpPr>
          <p:spPr>
            <a:xfrm>
              <a:off x="4359000" y="3767750"/>
              <a:ext cx="25250" cy="32175"/>
            </a:xfrm>
            <a:custGeom>
              <a:avLst/>
              <a:gdLst/>
              <a:ahLst/>
              <a:cxnLst/>
              <a:rect l="l" t="t" r="r" b="b"/>
              <a:pathLst>
                <a:path w="1010" h="1287" extrusionOk="0">
                  <a:moveTo>
                    <a:pt x="756" y="971"/>
                  </a:moveTo>
                  <a:lnTo>
                    <a:pt x="756" y="994"/>
                  </a:lnTo>
                  <a:cubicBezTo>
                    <a:pt x="744" y="994"/>
                    <a:pt x="733" y="994"/>
                    <a:pt x="721" y="982"/>
                  </a:cubicBezTo>
                  <a:cubicBezTo>
                    <a:pt x="721" y="971"/>
                    <a:pt x="733" y="971"/>
                    <a:pt x="756" y="971"/>
                  </a:cubicBezTo>
                  <a:close/>
                  <a:moveTo>
                    <a:pt x="476" y="1"/>
                  </a:moveTo>
                  <a:cubicBezTo>
                    <a:pt x="271" y="1"/>
                    <a:pt x="1" y="814"/>
                    <a:pt x="444" y="1040"/>
                  </a:cubicBezTo>
                  <a:cubicBezTo>
                    <a:pt x="502" y="1040"/>
                    <a:pt x="537" y="1017"/>
                    <a:pt x="583" y="971"/>
                  </a:cubicBezTo>
                  <a:lnTo>
                    <a:pt x="583" y="971"/>
                  </a:lnTo>
                  <a:cubicBezTo>
                    <a:pt x="539" y="1147"/>
                    <a:pt x="668" y="1286"/>
                    <a:pt x="791" y="1286"/>
                  </a:cubicBezTo>
                  <a:cubicBezTo>
                    <a:pt x="862" y="1286"/>
                    <a:pt x="930" y="1241"/>
                    <a:pt x="964" y="1132"/>
                  </a:cubicBezTo>
                  <a:cubicBezTo>
                    <a:pt x="1010" y="957"/>
                    <a:pt x="953" y="665"/>
                    <a:pt x="788" y="665"/>
                  </a:cubicBezTo>
                  <a:cubicBezTo>
                    <a:pt x="746" y="665"/>
                    <a:pt x="697" y="684"/>
                    <a:pt x="641" y="728"/>
                  </a:cubicBezTo>
                  <a:cubicBezTo>
                    <a:pt x="659" y="191"/>
                    <a:pt x="575" y="1"/>
                    <a:pt x="4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3"/>
            <p:cNvSpPr/>
            <p:nvPr/>
          </p:nvSpPr>
          <p:spPr>
            <a:xfrm>
              <a:off x="4311950" y="3532675"/>
              <a:ext cx="61625" cy="109000"/>
            </a:xfrm>
            <a:custGeom>
              <a:avLst/>
              <a:gdLst/>
              <a:ahLst/>
              <a:cxnLst/>
              <a:rect l="l" t="t" r="r" b="b"/>
              <a:pathLst>
                <a:path w="2465" h="4360" extrusionOk="0">
                  <a:moveTo>
                    <a:pt x="849" y="1417"/>
                  </a:moveTo>
                  <a:cubicBezTo>
                    <a:pt x="849" y="1422"/>
                    <a:pt x="849" y="1428"/>
                    <a:pt x="850" y="1432"/>
                  </a:cubicBezTo>
                  <a:lnTo>
                    <a:pt x="850" y="1432"/>
                  </a:lnTo>
                  <a:cubicBezTo>
                    <a:pt x="842" y="1428"/>
                    <a:pt x="834" y="1428"/>
                    <a:pt x="826" y="1428"/>
                  </a:cubicBezTo>
                  <a:cubicBezTo>
                    <a:pt x="837" y="1428"/>
                    <a:pt x="849" y="1428"/>
                    <a:pt x="849" y="1417"/>
                  </a:cubicBezTo>
                  <a:close/>
                  <a:moveTo>
                    <a:pt x="209" y="1"/>
                  </a:moveTo>
                  <a:cubicBezTo>
                    <a:pt x="55" y="1"/>
                    <a:pt x="1" y="408"/>
                    <a:pt x="283" y="932"/>
                  </a:cubicBezTo>
                  <a:cubicBezTo>
                    <a:pt x="364" y="1105"/>
                    <a:pt x="445" y="1359"/>
                    <a:pt x="653" y="1440"/>
                  </a:cubicBezTo>
                  <a:cubicBezTo>
                    <a:pt x="549" y="1486"/>
                    <a:pt x="526" y="1613"/>
                    <a:pt x="583" y="1717"/>
                  </a:cubicBezTo>
                  <a:cubicBezTo>
                    <a:pt x="664" y="2167"/>
                    <a:pt x="780" y="2582"/>
                    <a:pt x="837" y="3044"/>
                  </a:cubicBezTo>
                  <a:cubicBezTo>
                    <a:pt x="690" y="3258"/>
                    <a:pt x="919" y="3467"/>
                    <a:pt x="1101" y="3467"/>
                  </a:cubicBezTo>
                  <a:cubicBezTo>
                    <a:pt x="1204" y="3467"/>
                    <a:pt x="1292" y="3400"/>
                    <a:pt x="1287" y="3229"/>
                  </a:cubicBezTo>
                  <a:lnTo>
                    <a:pt x="1287" y="3229"/>
                  </a:lnTo>
                  <a:cubicBezTo>
                    <a:pt x="1406" y="3434"/>
                    <a:pt x="1293" y="3941"/>
                    <a:pt x="1569" y="3941"/>
                  </a:cubicBezTo>
                  <a:cubicBezTo>
                    <a:pt x="1589" y="3941"/>
                    <a:pt x="1610" y="3938"/>
                    <a:pt x="1634" y="3933"/>
                  </a:cubicBezTo>
                  <a:cubicBezTo>
                    <a:pt x="1657" y="4025"/>
                    <a:pt x="1703" y="4095"/>
                    <a:pt x="1807" y="4106"/>
                  </a:cubicBezTo>
                  <a:cubicBezTo>
                    <a:pt x="1807" y="4221"/>
                    <a:pt x="1865" y="4360"/>
                    <a:pt x="1992" y="4360"/>
                  </a:cubicBezTo>
                  <a:cubicBezTo>
                    <a:pt x="2465" y="4141"/>
                    <a:pt x="1888" y="3344"/>
                    <a:pt x="1795" y="2975"/>
                  </a:cubicBezTo>
                  <a:cubicBezTo>
                    <a:pt x="1726" y="2802"/>
                    <a:pt x="1749" y="2548"/>
                    <a:pt x="1576" y="2432"/>
                  </a:cubicBezTo>
                  <a:cubicBezTo>
                    <a:pt x="1507" y="2282"/>
                    <a:pt x="1484" y="2086"/>
                    <a:pt x="1391" y="1959"/>
                  </a:cubicBezTo>
                  <a:cubicBezTo>
                    <a:pt x="1453" y="1743"/>
                    <a:pt x="1093" y="684"/>
                    <a:pt x="737" y="684"/>
                  </a:cubicBezTo>
                  <a:cubicBezTo>
                    <a:pt x="693" y="684"/>
                    <a:pt x="649" y="700"/>
                    <a:pt x="606" y="736"/>
                  </a:cubicBezTo>
                  <a:cubicBezTo>
                    <a:pt x="481" y="210"/>
                    <a:pt x="319" y="1"/>
                    <a:pt x="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3"/>
            <p:cNvSpPr/>
            <p:nvPr/>
          </p:nvSpPr>
          <p:spPr>
            <a:xfrm>
              <a:off x="4349675" y="3653725"/>
              <a:ext cx="34875" cy="41975"/>
            </a:xfrm>
            <a:custGeom>
              <a:avLst/>
              <a:gdLst/>
              <a:ahLst/>
              <a:cxnLst/>
              <a:rect l="l" t="t" r="r" b="b"/>
              <a:pathLst>
                <a:path w="1395" h="1679" extrusionOk="0">
                  <a:moveTo>
                    <a:pt x="206" y="211"/>
                  </a:moveTo>
                  <a:lnTo>
                    <a:pt x="194" y="268"/>
                  </a:lnTo>
                  <a:lnTo>
                    <a:pt x="182" y="268"/>
                  </a:lnTo>
                  <a:lnTo>
                    <a:pt x="206" y="211"/>
                  </a:lnTo>
                  <a:close/>
                  <a:moveTo>
                    <a:pt x="158" y="1"/>
                  </a:moveTo>
                  <a:cubicBezTo>
                    <a:pt x="47" y="1"/>
                    <a:pt x="0" y="90"/>
                    <a:pt x="102" y="338"/>
                  </a:cubicBezTo>
                  <a:cubicBezTo>
                    <a:pt x="79" y="684"/>
                    <a:pt x="32" y="1226"/>
                    <a:pt x="194" y="1630"/>
                  </a:cubicBezTo>
                  <a:cubicBezTo>
                    <a:pt x="256" y="1664"/>
                    <a:pt x="306" y="1679"/>
                    <a:pt x="345" y="1679"/>
                  </a:cubicBezTo>
                  <a:cubicBezTo>
                    <a:pt x="574" y="1679"/>
                    <a:pt x="445" y="1170"/>
                    <a:pt x="425" y="972"/>
                  </a:cubicBezTo>
                  <a:lnTo>
                    <a:pt x="425" y="972"/>
                  </a:lnTo>
                  <a:cubicBezTo>
                    <a:pt x="506" y="995"/>
                    <a:pt x="621" y="1042"/>
                    <a:pt x="702" y="1076"/>
                  </a:cubicBezTo>
                  <a:cubicBezTo>
                    <a:pt x="723" y="1161"/>
                    <a:pt x="810" y="1196"/>
                    <a:pt x="906" y="1196"/>
                  </a:cubicBezTo>
                  <a:cubicBezTo>
                    <a:pt x="1071" y="1196"/>
                    <a:pt x="1264" y="1092"/>
                    <a:pt x="1198" y="961"/>
                  </a:cubicBezTo>
                  <a:cubicBezTo>
                    <a:pt x="1302" y="868"/>
                    <a:pt x="1221" y="638"/>
                    <a:pt x="1256" y="568"/>
                  </a:cubicBezTo>
                  <a:cubicBezTo>
                    <a:pt x="1348" y="522"/>
                    <a:pt x="1394" y="395"/>
                    <a:pt x="1337" y="326"/>
                  </a:cubicBezTo>
                  <a:cubicBezTo>
                    <a:pt x="1297" y="276"/>
                    <a:pt x="1251" y="256"/>
                    <a:pt x="1205" y="256"/>
                  </a:cubicBezTo>
                  <a:cubicBezTo>
                    <a:pt x="1091" y="256"/>
                    <a:pt x="974" y="378"/>
                    <a:pt x="933" y="476"/>
                  </a:cubicBezTo>
                  <a:lnTo>
                    <a:pt x="898" y="476"/>
                  </a:lnTo>
                  <a:cubicBezTo>
                    <a:pt x="786" y="304"/>
                    <a:pt x="363"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3"/>
            <p:cNvSpPr/>
            <p:nvPr/>
          </p:nvSpPr>
          <p:spPr>
            <a:xfrm>
              <a:off x="4363925" y="3522150"/>
              <a:ext cx="64475" cy="48300"/>
            </a:xfrm>
            <a:custGeom>
              <a:avLst/>
              <a:gdLst/>
              <a:ahLst/>
              <a:cxnLst/>
              <a:rect l="l" t="t" r="r" b="b"/>
              <a:pathLst>
                <a:path w="2579" h="1932" extrusionOk="0">
                  <a:moveTo>
                    <a:pt x="1632" y="822"/>
                  </a:moveTo>
                  <a:cubicBezTo>
                    <a:pt x="1644" y="857"/>
                    <a:pt x="1667" y="880"/>
                    <a:pt x="1690" y="914"/>
                  </a:cubicBezTo>
                  <a:cubicBezTo>
                    <a:pt x="1679" y="914"/>
                    <a:pt x="1644" y="914"/>
                    <a:pt x="1632" y="926"/>
                  </a:cubicBezTo>
                  <a:lnTo>
                    <a:pt x="1632" y="822"/>
                  </a:lnTo>
                  <a:close/>
                  <a:moveTo>
                    <a:pt x="1451" y="1"/>
                  </a:moveTo>
                  <a:cubicBezTo>
                    <a:pt x="1353" y="1"/>
                    <a:pt x="1260" y="86"/>
                    <a:pt x="1182" y="302"/>
                  </a:cubicBezTo>
                  <a:cubicBezTo>
                    <a:pt x="1175" y="302"/>
                    <a:pt x="1167" y="301"/>
                    <a:pt x="1159" y="301"/>
                  </a:cubicBezTo>
                  <a:cubicBezTo>
                    <a:pt x="1060" y="301"/>
                    <a:pt x="951" y="368"/>
                    <a:pt x="940" y="464"/>
                  </a:cubicBezTo>
                  <a:cubicBezTo>
                    <a:pt x="925" y="460"/>
                    <a:pt x="911" y="458"/>
                    <a:pt x="896" y="458"/>
                  </a:cubicBezTo>
                  <a:cubicBezTo>
                    <a:pt x="831" y="458"/>
                    <a:pt x="770" y="498"/>
                    <a:pt x="732" y="545"/>
                  </a:cubicBezTo>
                  <a:cubicBezTo>
                    <a:pt x="695" y="497"/>
                    <a:pt x="639" y="476"/>
                    <a:pt x="581" y="476"/>
                  </a:cubicBezTo>
                  <a:cubicBezTo>
                    <a:pt x="512" y="476"/>
                    <a:pt x="441" y="506"/>
                    <a:pt x="397" y="556"/>
                  </a:cubicBezTo>
                  <a:cubicBezTo>
                    <a:pt x="320" y="507"/>
                    <a:pt x="258" y="486"/>
                    <a:pt x="210" y="486"/>
                  </a:cubicBezTo>
                  <a:cubicBezTo>
                    <a:pt x="1" y="486"/>
                    <a:pt x="55" y="886"/>
                    <a:pt x="224" y="1064"/>
                  </a:cubicBezTo>
                  <a:cubicBezTo>
                    <a:pt x="273" y="1242"/>
                    <a:pt x="446" y="1493"/>
                    <a:pt x="601" y="1493"/>
                  </a:cubicBezTo>
                  <a:cubicBezTo>
                    <a:pt x="667" y="1493"/>
                    <a:pt x="730" y="1447"/>
                    <a:pt x="778" y="1330"/>
                  </a:cubicBezTo>
                  <a:cubicBezTo>
                    <a:pt x="797" y="1334"/>
                    <a:pt x="816" y="1337"/>
                    <a:pt x="834" y="1337"/>
                  </a:cubicBezTo>
                  <a:cubicBezTo>
                    <a:pt x="906" y="1337"/>
                    <a:pt x="972" y="1302"/>
                    <a:pt x="1009" y="1237"/>
                  </a:cubicBezTo>
                  <a:cubicBezTo>
                    <a:pt x="1063" y="1301"/>
                    <a:pt x="1153" y="1336"/>
                    <a:pt x="1239" y="1336"/>
                  </a:cubicBezTo>
                  <a:cubicBezTo>
                    <a:pt x="1355" y="1336"/>
                    <a:pt x="1464" y="1273"/>
                    <a:pt x="1471" y="1134"/>
                  </a:cubicBezTo>
                  <a:cubicBezTo>
                    <a:pt x="1482" y="1214"/>
                    <a:pt x="1517" y="1272"/>
                    <a:pt x="1586" y="1295"/>
                  </a:cubicBezTo>
                  <a:cubicBezTo>
                    <a:pt x="1751" y="1493"/>
                    <a:pt x="1738" y="1910"/>
                    <a:pt x="2005" y="1910"/>
                  </a:cubicBezTo>
                  <a:cubicBezTo>
                    <a:pt x="2019" y="1910"/>
                    <a:pt x="2033" y="1909"/>
                    <a:pt x="2048" y="1907"/>
                  </a:cubicBezTo>
                  <a:cubicBezTo>
                    <a:pt x="2079" y="1924"/>
                    <a:pt x="2115" y="1932"/>
                    <a:pt x="2151" y="1932"/>
                  </a:cubicBezTo>
                  <a:cubicBezTo>
                    <a:pt x="2261" y="1932"/>
                    <a:pt x="2374" y="1858"/>
                    <a:pt x="2383" y="1745"/>
                  </a:cubicBezTo>
                  <a:cubicBezTo>
                    <a:pt x="2533" y="1688"/>
                    <a:pt x="2579" y="1491"/>
                    <a:pt x="2463" y="1376"/>
                  </a:cubicBezTo>
                  <a:cubicBezTo>
                    <a:pt x="2463" y="1261"/>
                    <a:pt x="2325" y="1064"/>
                    <a:pt x="2175" y="1053"/>
                  </a:cubicBezTo>
                  <a:cubicBezTo>
                    <a:pt x="2080" y="767"/>
                    <a:pt x="1744" y="1"/>
                    <a:pt x="1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3"/>
            <p:cNvSpPr/>
            <p:nvPr/>
          </p:nvSpPr>
          <p:spPr>
            <a:xfrm>
              <a:off x="4542075" y="3521625"/>
              <a:ext cx="57400" cy="74250"/>
            </a:xfrm>
            <a:custGeom>
              <a:avLst/>
              <a:gdLst/>
              <a:ahLst/>
              <a:cxnLst/>
              <a:rect l="l" t="t" r="r" b="b"/>
              <a:pathLst>
                <a:path w="2296" h="2970" extrusionOk="0">
                  <a:moveTo>
                    <a:pt x="1497" y="0"/>
                  </a:moveTo>
                  <a:cubicBezTo>
                    <a:pt x="1421" y="0"/>
                    <a:pt x="1358" y="91"/>
                    <a:pt x="1328" y="323"/>
                  </a:cubicBezTo>
                  <a:lnTo>
                    <a:pt x="1294" y="347"/>
                  </a:lnTo>
                  <a:cubicBezTo>
                    <a:pt x="1005" y="439"/>
                    <a:pt x="1167" y="797"/>
                    <a:pt x="1178" y="1016"/>
                  </a:cubicBezTo>
                  <a:cubicBezTo>
                    <a:pt x="1167" y="1028"/>
                    <a:pt x="1143" y="1085"/>
                    <a:pt x="1109" y="1120"/>
                  </a:cubicBezTo>
                  <a:cubicBezTo>
                    <a:pt x="716" y="1120"/>
                    <a:pt x="913" y="1651"/>
                    <a:pt x="1005" y="1836"/>
                  </a:cubicBezTo>
                  <a:cubicBezTo>
                    <a:pt x="993" y="1859"/>
                    <a:pt x="993" y="1870"/>
                    <a:pt x="982" y="1882"/>
                  </a:cubicBezTo>
                  <a:cubicBezTo>
                    <a:pt x="832" y="1812"/>
                    <a:pt x="716" y="1732"/>
                    <a:pt x="543" y="1732"/>
                  </a:cubicBezTo>
                  <a:cubicBezTo>
                    <a:pt x="553" y="1644"/>
                    <a:pt x="449" y="1573"/>
                    <a:pt x="367" y="1573"/>
                  </a:cubicBezTo>
                  <a:cubicBezTo>
                    <a:pt x="352" y="1573"/>
                    <a:pt x="337" y="1576"/>
                    <a:pt x="324" y="1582"/>
                  </a:cubicBezTo>
                  <a:cubicBezTo>
                    <a:pt x="278" y="1593"/>
                    <a:pt x="243" y="1651"/>
                    <a:pt x="220" y="1709"/>
                  </a:cubicBezTo>
                  <a:cubicBezTo>
                    <a:pt x="47" y="1766"/>
                    <a:pt x="1" y="2043"/>
                    <a:pt x="208" y="2113"/>
                  </a:cubicBezTo>
                  <a:lnTo>
                    <a:pt x="208" y="2159"/>
                  </a:lnTo>
                  <a:cubicBezTo>
                    <a:pt x="28" y="2322"/>
                    <a:pt x="208" y="2775"/>
                    <a:pt x="439" y="2775"/>
                  </a:cubicBezTo>
                  <a:cubicBezTo>
                    <a:pt x="503" y="2775"/>
                    <a:pt x="571" y="2740"/>
                    <a:pt x="636" y="2655"/>
                  </a:cubicBezTo>
                  <a:cubicBezTo>
                    <a:pt x="680" y="2683"/>
                    <a:pt x="734" y="2697"/>
                    <a:pt x="787" y="2697"/>
                  </a:cubicBezTo>
                  <a:cubicBezTo>
                    <a:pt x="844" y="2697"/>
                    <a:pt x="899" y="2680"/>
                    <a:pt x="936" y="2644"/>
                  </a:cubicBezTo>
                  <a:cubicBezTo>
                    <a:pt x="985" y="2686"/>
                    <a:pt x="1052" y="2711"/>
                    <a:pt x="1114" y="2711"/>
                  </a:cubicBezTo>
                  <a:cubicBezTo>
                    <a:pt x="1154" y="2711"/>
                    <a:pt x="1193" y="2701"/>
                    <a:pt x="1224" y="2678"/>
                  </a:cubicBezTo>
                  <a:lnTo>
                    <a:pt x="1224" y="2678"/>
                  </a:lnTo>
                  <a:cubicBezTo>
                    <a:pt x="1190" y="2862"/>
                    <a:pt x="1305" y="2970"/>
                    <a:pt x="1410" y="2970"/>
                  </a:cubicBezTo>
                  <a:cubicBezTo>
                    <a:pt x="1482" y="2970"/>
                    <a:pt x="1550" y="2918"/>
                    <a:pt x="1559" y="2805"/>
                  </a:cubicBezTo>
                  <a:cubicBezTo>
                    <a:pt x="2090" y="2771"/>
                    <a:pt x="1686" y="2078"/>
                    <a:pt x="1709" y="1766"/>
                  </a:cubicBezTo>
                  <a:cubicBezTo>
                    <a:pt x="1732" y="1720"/>
                    <a:pt x="1744" y="1662"/>
                    <a:pt x="1744" y="1616"/>
                  </a:cubicBezTo>
                  <a:cubicBezTo>
                    <a:pt x="1755" y="1616"/>
                    <a:pt x="1778" y="1605"/>
                    <a:pt x="1790" y="1605"/>
                  </a:cubicBezTo>
                  <a:cubicBezTo>
                    <a:pt x="1828" y="1711"/>
                    <a:pt x="1915" y="1757"/>
                    <a:pt x="2002" y="1757"/>
                  </a:cubicBezTo>
                  <a:cubicBezTo>
                    <a:pt x="2150" y="1757"/>
                    <a:pt x="2296" y="1625"/>
                    <a:pt x="2194" y="1443"/>
                  </a:cubicBezTo>
                  <a:cubicBezTo>
                    <a:pt x="2113" y="1316"/>
                    <a:pt x="2032" y="1178"/>
                    <a:pt x="1986" y="1039"/>
                  </a:cubicBezTo>
                  <a:cubicBezTo>
                    <a:pt x="2055" y="773"/>
                    <a:pt x="1720" y="0"/>
                    <a:pt x="14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3"/>
            <p:cNvSpPr/>
            <p:nvPr/>
          </p:nvSpPr>
          <p:spPr>
            <a:xfrm>
              <a:off x="4578725" y="3615575"/>
              <a:ext cx="94675" cy="67925"/>
            </a:xfrm>
            <a:custGeom>
              <a:avLst/>
              <a:gdLst/>
              <a:ahLst/>
              <a:cxnLst/>
              <a:rect l="l" t="t" r="r" b="b"/>
              <a:pathLst>
                <a:path w="3787" h="2717" extrusionOk="0">
                  <a:moveTo>
                    <a:pt x="2852" y="1286"/>
                  </a:moveTo>
                  <a:lnTo>
                    <a:pt x="2852" y="1333"/>
                  </a:lnTo>
                  <a:lnTo>
                    <a:pt x="2852" y="1356"/>
                  </a:lnTo>
                  <a:lnTo>
                    <a:pt x="2840" y="1356"/>
                  </a:lnTo>
                  <a:lnTo>
                    <a:pt x="2852" y="1286"/>
                  </a:lnTo>
                  <a:close/>
                  <a:moveTo>
                    <a:pt x="884" y="0"/>
                  </a:moveTo>
                  <a:cubicBezTo>
                    <a:pt x="809" y="0"/>
                    <a:pt x="739" y="39"/>
                    <a:pt x="705" y="132"/>
                  </a:cubicBezTo>
                  <a:cubicBezTo>
                    <a:pt x="661" y="105"/>
                    <a:pt x="611" y="90"/>
                    <a:pt x="564" y="90"/>
                  </a:cubicBezTo>
                  <a:cubicBezTo>
                    <a:pt x="513" y="90"/>
                    <a:pt x="464" y="107"/>
                    <a:pt x="428" y="144"/>
                  </a:cubicBezTo>
                  <a:cubicBezTo>
                    <a:pt x="382" y="67"/>
                    <a:pt x="314" y="35"/>
                    <a:pt x="249" y="35"/>
                  </a:cubicBezTo>
                  <a:cubicBezTo>
                    <a:pt x="119" y="35"/>
                    <a:pt x="1" y="163"/>
                    <a:pt x="93" y="317"/>
                  </a:cubicBezTo>
                  <a:cubicBezTo>
                    <a:pt x="212" y="470"/>
                    <a:pt x="425" y="999"/>
                    <a:pt x="594" y="999"/>
                  </a:cubicBezTo>
                  <a:cubicBezTo>
                    <a:pt x="654" y="999"/>
                    <a:pt x="708" y="932"/>
                    <a:pt x="751" y="755"/>
                  </a:cubicBezTo>
                  <a:cubicBezTo>
                    <a:pt x="767" y="758"/>
                    <a:pt x="784" y="760"/>
                    <a:pt x="800" y="760"/>
                  </a:cubicBezTo>
                  <a:cubicBezTo>
                    <a:pt x="852" y="760"/>
                    <a:pt x="903" y="745"/>
                    <a:pt x="947" y="709"/>
                  </a:cubicBezTo>
                  <a:cubicBezTo>
                    <a:pt x="979" y="783"/>
                    <a:pt x="1059" y="838"/>
                    <a:pt x="1152" y="838"/>
                  </a:cubicBezTo>
                  <a:cubicBezTo>
                    <a:pt x="1160" y="838"/>
                    <a:pt x="1169" y="837"/>
                    <a:pt x="1178" y="836"/>
                  </a:cubicBezTo>
                  <a:cubicBezTo>
                    <a:pt x="1198" y="944"/>
                    <a:pt x="1293" y="1004"/>
                    <a:pt x="1391" y="1004"/>
                  </a:cubicBezTo>
                  <a:cubicBezTo>
                    <a:pt x="1461" y="1004"/>
                    <a:pt x="1534" y="973"/>
                    <a:pt x="1582" y="905"/>
                  </a:cubicBezTo>
                  <a:cubicBezTo>
                    <a:pt x="1606" y="915"/>
                    <a:pt x="1632" y="920"/>
                    <a:pt x="1658" y="920"/>
                  </a:cubicBezTo>
                  <a:cubicBezTo>
                    <a:pt x="1755" y="920"/>
                    <a:pt x="1852" y="856"/>
                    <a:pt x="1871" y="755"/>
                  </a:cubicBezTo>
                  <a:cubicBezTo>
                    <a:pt x="1940" y="732"/>
                    <a:pt x="1998" y="663"/>
                    <a:pt x="2044" y="605"/>
                  </a:cubicBezTo>
                  <a:cubicBezTo>
                    <a:pt x="2124" y="663"/>
                    <a:pt x="2171" y="905"/>
                    <a:pt x="2286" y="986"/>
                  </a:cubicBezTo>
                  <a:cubicBezTo>
                    <a:pt x="2286" y="1021"/>
                    <a:pt x="2309" y="1067"/>
                    <a:pt x="2344" y="1102"/>
                  </a:cubicBezTo>
                  <a:lnTo>
                    <a:pt x="2344" y="1159"/>
                  </a:lnTo>
                  <a:cubicBezTo>
                    <a:pt x="2354" y="1313"/>
                    <a:pt x="2455" y="1577"/>
                    <a:pt x="2640" y="1577"/>
                  </a:cubicBezTo>
                  <a:cubicBezTo>
                    <a:pt x="2663" y="1577"/>
                    <a:pt x="2687" y="1572"/>
                    <a:pt x="2713" y="1563"/>
                  </a:cubicBezTo>
                  <a:cubicBezTo>
                    <a:pt x="2766" y="1691"/>
                    <a:pt x="2790" y="1974"/>
                    <a:pt x="2973" y="1974"/>
                  </a:cubicBezTo>
                  <a:cubicBezTo>
                    <a:pt x="2987" y="1974"/>
                    <a:pt x="3002" y="1973"/>
                    <a:pt x="3017" y="1969"/>
                  </a:cubicBezTo>
                  <a:lnTo>
                    <a:pt x="3017" y="1969"/>
                  </a:lnTo>
                  <a:cubicBezTo>
                    <a:pt x="2918" y="1994"/>
                    <a:pt x="2850" y="2062"/>
                    <a:pt x="2794" y="2141"/>
                  </a:cubicBezTo>
                  <a:cubicBezTo>
                    <a:pt x="2729" y="2082"/>
                    <a:pt x="2639" y="2035"/>
                    <a:pt x="2559" y="2035"/>
                  </a:cubicBezTo>
                  <a:cubicBezTo>
                    <a:pt x="2495" y="2035"/>
                    <a:pt x="2437" y="2064"/>
                    <a:pt x="2402" y="2141"/>
                  </a:cubicBezTo>
                  <a:cubicBezTo>
                    <a:pt x="2367" y="2169"/>
                    <a:pt x="2321" y="2178"/>
                    <a:pt x="2270" y="2178"/>
                  </a:cubicBezTo>
                  <a:cubicBezTo>
                    <a:pt x="2220" y="2178"/>
                    <a:pt x="2165" y="2169"/>
                    <a:pt x="2113" y="2164"/>
                  </a:cubicBezTo>
                  <a:cubicBezTo>
                    <a:pt x="2067" y="2060"/>
                    <a:pt x="2009" y="1933"/>
                    <a:pt x="1894" y="1910"/>
                  </a:cubicBezTo>
                  <a:cubicBezTo>
                    <a:pt x="1824" y="1794"/>
                    <a:pt x="1697" y="1690"/>
                    <a:pt x="1536" y="1679"/>
                  </a:cubicBezTo>
                  <a:cubicBezTo>
                    <a:pt x="1490" y="1605"/>
                    <a:pt x="1407" y="1553"/>
                    <a:pt x="1322" y="1553"/>
                  </a:cubicBezTo>
                  <a:cubicBezTo>
                    <a:pt x="1301" y="1553"/>
                    <a:pt x="1280" y="1557"/>
                    <a:pt x="1259" y="1563"/>
                  </a:cubicBezTo>
                  <a:cubicBezTo>
                    <a:pt x="1215" y="1502"/>
                    <a:pt x="1138" y="1474"/>
                    <a:pt x="1068" y="1474"/>
                  </a:cubicBezTo>
                  <a:cubicBezTo>
                    <a:pt x="1046" y="1474"/>
                    <a:pt x="1024" y="1477"/>
                    <a:pt x="1005" y="1483"/>
                  </a:cubicBezTo>
                  <a:cubicBezTo>
                    <a:pt x="959" y="1425"/>
                    <a:pt x="866" y="1402"/>
                    <a:pt x="797" y="1402"/>
                  </a:cubicBezTo>
                  <a:cubicBezTo>
                    <a:pt x="746" y="1310"/>
                    <a:pt x="667" y="1274"/>
                    <a:pt x="585" y="1274"/>
                  </a:cubicBezTo>
                  <a:cubicBezTo>
                    <a:pt x="317" y="1274"/>
                    <a:pt x="7" y="1657"/>
                    <a:pt x="439" y="1737"/>
                  </a:cubicBezTo>
                  <a:cubicBezTo>
                    <a:pt x="601" y="1748"/>
                    <a:pt x="555" y="1702"/>
                    <a:pt x="543" y="1933"/>
                  </a:cubicBezTo>
                  <a:cubicBezTo>
                    <a:pt x="512" y="2075"/>
                    <a:pt x="636" y="2184"/>
                    <a:pt x="759" y="2184"/>
                  </a:cubicBezTo>
                  <a:cubicBezTo>
                    <a:pt x="816" y="2184"/>
                    <a:pt x="872" y="2161"/>
                    <a:pt x="913" y="2106"/>
                  </a:cubicBezTo>
                  <a:cubicBezTo>
                    <a:pt x="959" y="2117"/>
                    <a:pt x="1005" y="2117"/>
                    <a:pt x="1063" y="2117"/>
                  </a:cubicBezTo>
                  <a:cubicBezTo>
                    <a:pt x="1115" y="2188"/>
                    <a:pt x="1189" y="2218"/>
                    <a:pt x="1261" y="2218"/>
                  </a:cubicBezTo>
                  <a:cubicBezTo>
                    <a:pt x="1284" y="2218"/>
                    <a:pt x="1306" y="2215"/>
                    <a:pt x="1328" y="2210"/>
                  </a:cubicBezTo>
                  <a:cubicBezTo>
                    <a:pt x="1349" y="2218"/>
                    <a:pt x="1374" y="2221"/>
                    <a:pt x="1398" y="2221"/>
                  </a:cubicBezTo>
                  <a:cubicBezTo>
                    <a:pt x="1424" y="2221"/>
                    <a:pt x="1450" y="2218"/>
                    <a:pt x="1471" y="2218"/>
                  </a:cubicBezTo>
                  <a:cubicBezTo>
                    <a:pt x="1483" y="2218"/>
                    <a:pt x="1493" y="2219"/>
                    <a:pt x="1501" y="2221"/>
                  </a:cubicBezTo>
                  <a:cubicBezTo>
                    <a:pt x="1501" y="2348"/>
                    <a:pt x="1594" y="2452"/>
                    <a:pt x="1721" y="2464"/>
                  </a:cubicBezTo>
                  <a:cubicBezTo>
                    <a:pt x="1768" y="2586"/>
                    <a:pt x="1861" y="2716"/>
                    <a:pt x="1987" y="2716"/>
                  </a:cubicBezTo>
                  <a:cubicBezTo>
                    <a:pt x="2016" y="2716"/>
                    <a:pt x="2046" y="2710"/>
                    <a:pt x="2078" y="2695"/>
                  </a:cubicBezTo>
                  <a:cubicBezTo>
                    <a:pt x="2106" y="2699"/>
                    <a:pt x="2133" y="2701"/>
                    <a:pt x="2159" y="2701"/>
                  </a:cubicBezTo>
                  <a:cubicBezTo>
                    <a:pt x="2329" y="2701"/>
                    <a:pt x="2471" y="2610"/>
                    <a:pt x="2621" y="2510"/>
                  </a:cubicBezTo>
                  <a:cubicBezTo>
                    <a:pt x="2665" y="2598"/>
                    <a:pt x="2754" y="2655"/>
                    <a:pt x="2837" y="2655"/>
                  </a:cubicBezTo>
                  <a:cubicBezTo>
                    <a:pt x="2906" y="2655"/>
                    <a:pt x="2970" y="2616"/>
                    <a:pt x="3002" y="2521"/>
                  </a:cubicBezTo>
                  <a:cubicBezTo>
                    <a:pt x="3083" y="2268"/>
                    <a:pt x="3290" y="2383"/>
                    <a:pt x="3336" y="2152"/>
                  </a:cubicBezTo>
                  <a:cubicBezTo>
                    <a:pt x="3348" y="2152"/>
                    <a:pt x="3371" y="2141"/>
                    <a:pt x="3371" y="2141"/>
                  </a:cubicBezTo>
                  <a:lnTo>
                    <a:pt x="3371" y="2141"/>
                  </a:lnTo>
                  <a:cubicBezTo>
                    <a:pt x="3318" y="2313"/>
                    <a:pt x="3452" y="2425"/>
                    <a:pt x="3580" y="2425"/>
                  </a:cubicBezTo>
                  <a:cubicBezTo>
                    <a:pt x="3674" y="2425"/>
                    <a:pt x="3765" y="2364"/>
                    <a:pt x="3775" y="2221"/>
                  </a:cubicBezTo>
                  <a:cubicBezTo>
                    <a:pt x="3677" y="2006"/>
                    <a:pt x="3787" y="1201"/>
                    <a:pt x="3484" y="1201"/>
                  </a:cubicBezTo>
                  <a:cubicBezTo>
                    <a:pt x="3430" y="1201"/>
                    <a:pt x="3363" y="1227"/>
                    <a:pt x="3279" y="1286"/>
                  </a:cubicBezTo>
                  <a:cubicBezTo>
                    <a:pt x="3271" y="1149"/>
                    <a:pt x="3167" y="1037"/>
                    <a:pt x="3061" y="1037"/>
                  </a:cubicBezTo>
                  <a:cubicBezTo>
                    <a:pt x="3007" y="1037"/>
                    <a:pt x="2952" y="1066"/>
                    <a:pt x="2909" y="1136"/>
                  </a:cubicBezTo>
                  <a:cubicBezTo>
                    <a:pt x="2909" y="1049"/>
                    <a:pt x="2817" y="962"/>
                    <a:pt x="2719" y="962"/>
                  </a:cubicBezTo>
                  <a:cubicBezTo>
                    <a:pt x="2714" y="962"/>
                    <a:pt x="2708" y="963"/>
                    <a:pt x="2702" y="963"/>
                  </a:cubicBezTo>
                  <a:cubicBezTo>
                    <a:pt x="2690" y="871"/>
                    <a:pt x="2690" y="779"/>
                    <a:pt x="2644" y="698"/>
                  </a:cubicBezTo>
                  <a:cubicBezTo>
                    <a:pt x="2591" y="539"/>
                    <a:pt x="2577" y="264"/>
                    <a:pt x="2397" y="264"/>
                  </a:cubicBezTo>
                  <a:cubicBezTo>
                    <a:pt x="2381" y="264"/>
                    <a:pt x="2363" y="266"/>
                    <a:pt x="2344" y="271"/>
                  </a:cubicBezTo>
                  <a:cubicBezTo>
                    <a:pt x="2257" y="192"/>
                    <a:pt x="2160" y="151"/>
                    <a:pt x="2056" y="151"/>
                  </a:cubicBezTo>
                  <a:cubicBezTo>
                    <a:pt x="2007" y="151"/>
                    <a:pt x="1957" y="160"/>
                    <a:pt x="1905" y="178"/>
                  </a:cubicBezTo>
                  <a:cubicBezTo>
                    <a:pt x="1864" y="105"/>
                    <a:pt x="1801" y="76"/>
                    <a:pt x="1736" y="76"/>
                  </a:cubicBezTo>
                  <a:cubicBezTo>
                    <a:pt x="1637" y="76"/>
                    <a:pt x="1532" y="145"/>
                    <a:pt x="1490" y="236"/>
                  </a:cubicBezTo>
                  <a:cubicBezTo>
                    <a:pt x="1467" y="236"/>
                    <a:pt x="1432" y="236"/>
                    <a:pt x="1409" y="248"/>
                  </a:cubicBezTo>
                  <a:cubicBezTo>
                    <a:pt x="1370" y="186"/>
                    <a:pt x="1311" y="155"/>
                    <a:pt x="1246" y="155"/>
                  </a:cubicBezTo>
                  <a:cubicBezTo>
                    <a:pt x="1213" y="155"/>
                    <a:pt x="1178" y="163"/>
                    <a:pt x="1143" y="178"/>
                  </a:cubicBezTo>
                  <a:cubicBezTo>
                    <a:pt x="1097" y="72"/>
                    <a:pt x="985" y="0"/>
                    <a:pt x="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3"/>
            <p:cNvSpPr/>
            <p:nvPr/>
          </p:nvSpPr>
          <p:spPr>
            <a:xfrm>
              <a:off x="4672800" y="3669200"/>
              <a:ext cx="131225" cy="97425"/>
            </a:xfrm>
            <a:custGeom>
              <a:avLst/>
              <a:gdLst/>
              <a:ahLst/>
              <a:cxnLst/>
              <a:rect l="l" t="t" r="r" b="b"/>
              <a:pathLst>
                <a:path w="5249" h="3897" extrusionOk="0">
                  <a:moveTo>
                    <a:pt x="670" y="1323"/>
                  </a:moveTo>
                  <a:cubicBezTo>
                    <a:pt x="676" y="1329"/>
                    <a:pt x="687" y="1332"/>
                    <a:pt x="699" y="1332"/>
                  </a:cubicBezTo>
                  <a:cubicBezTo>
                    <a:pt x="707" y="1332"/>
                    <a:pt x="716" y="1330"/>
                    <a:pt x="722" y="1327"/>
                  </a:cubicBezTo>
                  <a:lnTo>
                    <a:pt x="722" y="1327"/>
                  </a:lnTo>
                  <a:cubicBezTo>
                    <a:pt x="700" y="1343"/>
                    <a:pt x="678" y="1363"/>
                    <a:pt x="667" y="1392"/>
                  </a:cubicBezTo>
                  <a:lnTo>
                    <a:pt x="667" y="1392"/>
                  </a:lnTo>
                  <a:cubicBezTo>
                    <a:pt x="670" y="1367"/>
                    <a:pt x="670" y="1345"/>
                    <a:pt x="670" y="1323"/>
                  </a:cubicBezTo>
                  <a:close/>
                  <a:moveTo>
                    <a:pt x="434" y="1"/>
                  </a:moveTo>
                  <a:cubicBezTo>
                    <a:pt x="338" y="1"/>
                    <a:pt x="238" y="63"/>
                    <a:pt x="231" y="157"/>
                  </a:cubicBezTo>
                  <a:cubicBezTo>
                    <a:pt x="128" y="180"/>
                    <a:pt x="58" y="296"/>
                    <a:pt x="70" y="400"/>
                  </a:cubicBezTo>
                  <a:cubicBezTo>
                    <a:pt x="60" y="612"/>
                    <a:pt x="112" y="1558"/>
                    <a:pt x="427" y="1558"/>
                  </a:cubicBezTo>
                  <a:cubicBezTo>
                    <a:pt x="472" y="1558"/>
                    <a:pt x="522" y="1539"/>
                    <a:pt x="578" y="1496"/>
                  </a:cubicBezTo>
                  <a:lnTo>
                    <a:pt x="578" y="1519"/>
                  </a:lnTo>
                  <a:cubicBezTo>
                    <a:pt x="543" y="1531"/>
                    <a:pt x="520" y="1565"/>
                    <a:pt x="497" y="1588"/>
                  </a:cubicBezTo>
                  <a:cubicBezTo>
                    <a:pt x="301" y="1588"/>
                    <a:pt x="266" y="1969"/>
                    <a:pt x="474" y="2016"/>
                  </a:cubicBezTo>
                  <a:cubicBezTo>
                    <a:pt x="474" y="2073"/>
                    <a:pt x="462" y="2142"/>
                    <a:pt x="497" y="2200"/>
                  </a:cubicBezTo>
                  <a:cubicBezTo>
                    <a:pt x="434" y="2164"/>
                    <a:pt x="380" y="2148"/>
                    <a:pt x="332" y="2148"/>
                  </a:cubicBezTo>
                  <a:cubicBezTo>
                    <a:pt x="1" y="2148"/>
                    <a:pt x="1" y="2929"/>
                    <a:pt x="1" y="3181"/>
                  </a:cubicBezTo>
                  <a:cubicBezTo>
                    <a:pt x="38" y="3312"/>
                    <a:pt x="100" y="3364"/>
                    <a:pt x="163" y="3364"/>
                  </a:cubicBezTo>
                  <a:cubicBezTo>
                    <a:pt x="294" y="3364"/>
                    <a:pt x="432" y="3138"/>
                    <a:pt x="370" y="2927"/>
                  </a:cubicBezTo>
                  <a:lnTo>
                    <a:pt x="370" y="2927"/>
                  </a:lnTo>
                  <a:cubicBezTo>
                    <a:pt x="411" y="2965"/>
                    <a:pt x="460" y="2981"/>
                    <a:pt x="508" y="2981"/>
                  </a:cubicBezTo>
                  <a:cubicBezTo>
                    <a:pt x="595" y="2981"/>
                    <a:pt x="679" y="2928"/>
                    <a:pt x="716" y="2847"/>
                  </a:cubicBezTo>
                  <a:cubicBezTo>
                    <a:pt x="763" y="2876"/>
                    <a:pt x="806" y="2889"/>
                    <a:pt x="844" y="2889"/>
                  </a:cubicBezTo>
                  <a:cubicBezTo>
                    <a:pt x="1032" y="2889"/>
                    <a:pt x="1110" y="2581"/>
                    <a:pt x="1005" y="2408"/>
                  </a:cubicBezTo>
                  <a:lnTo>
                    <a:pt x="1016" y="2396"/>
                  </a:lnTo>
                  <a:cubicBezTo>
                    <a:pt x="1062" y="2396"/>
                    <a:pt x="1109" y="2385"/>
                    <a:pt x="1155" y="2350"/>
                  </a:cubicBezTo>
                  <a:cubicBezTo>
                    <a:pt x="1185" y="2435"/>
                    <a:pt x="1264" y="2474"/>
                    <a:pt x="1344" y="2474"/>
                  </a:cubicBezTo>
                  <a:cubicBezTo>
                    <a:pt x="1451" y="2474"/>
                    <a:pt x="1559" y="2406"/>
                    <a:pt x="1559" y="2281"/>
                  </a:cubicBezTo>
                  <a:cubicBezTo>
                    <a:pt x="1585" y="2307"/>
                    <a:pt x="1617" y="2320"/>
                    <a:pt x="1656" y="2320"/>
                  </a:cubicBezTo>
                  <a:cubicBezTo>
                    <a:pt x="1669" y="2320"/>
                    <a:pt x="1683" y="2319"/>
                    <a:pt x="1697" y="2316"/>
                  </a:cubicBezTo>
                  <a:lnTo>
                    <a:pt x="1697" y="2316"/>
                  </a:lnTo>
                  <a:cubicBezTo>
                    <a:pt x="1678" y="2489"/>
                    <a:pt x="1739" y="2742"/>
                    <a:pt x="1920" y="2742"/>
                  </a:cubicBezTo>
                  <a:cubicBezTo>
                    <a:pt x="1956" y="2742"/>
                    <a:pt x="1997" y="2731"/>
                    <a:pt x="2044" y="2708"/>
                  </a:cubicBezTo>
                  <a:lnTo>
                    <a:pt x="2044" y="2708"/>
                  </a:lnTo>
                  <a:cubicBezTo>
                    <a:pt x="2044" y="2885"/>
                    <a:pt x="2033" y="3148"/>
                    <a:pt x="2257" y="3148"/>
                  </a:cubicBezTo>
                  <a:cubicBezTo>
                    <a:pt x="2266" y="3148"/>
                    <a:pt x="2276" y="3148"/>
                    <a:pt x="2286" y="3147"/>
                  </a:cubicBezTo>
                  <a:lnTo>
                    <a:pt x="2286" y="3147"/>
                  </a:lnTo>
                  <a:cubicBezTo>
                    <a:pt x="2269" y="3286"/>
                    <a:pt x="2397" y="3406"/>
                    <a:pt x="2530" y="3406"/>
                  </a:cubicBezTo>
                  <a:cubicBezTo>
                    <a:pt x="2573" y="3406"/>
                    <a:pt x="2616" y="3394"/>
                    <a:pt x="2655" y="3366"/>
                  </a:cubicBezTo>
                  <a:cubicBezTo>
                    <a:pt x="2690" y="3389"/>
                    <a:pt x="2733" y="3401"/>
                    <a:pt x="2777" y="3401"/>
                  </a:cubicBezTo>
                  <a:cubicBezTo>
                    <a:pt x="2820" y="3401"/>
                    <a:pt x="2863" y="3389"/>
                    <a:pt x="2898" y="3366"/>
                  </a:cubicBezTo>
                  <a:cubicBezTo>
                    <a:pt x="2941" y="3459"/>
                    <a:pt x="3020" y="3499"/>
                    <a:pt x="3107" y="3499"/>
                  </a:cubicBezTo>
                  <a:cubicBezTo>
                    <a:pt x="3159" y="3499"/>
                    <a:pt x="3215" y="3484"/>
                    <a:pt x="3267" y="3458"/>
                  </a:cubicBezTo>
                  <a:lnTo>
                    <a:pt x="3267" y="3458"/>
                  </a:lnTo>
                  <a:cubicBezTo>
                    <a:pt x="3251" y="3677"/>
                    <a:pt x="3358" y="3896"/>
                    <a:pt x="3514" y="3896"/>
                  </a:cubicBezTo>
                  <a:cubicBezTo>
                    <a:pt x="3588" y="3896"/>
                    <a:pt x="3674" y="3847"/>
                    <a:pt x="3763" y="3724"/>
                  </a:cubicBezTo>
                  <a:cubicBezTo>
                    <a:pt x="3787" y="3724"/>
                    <a:pt x="3821" y="3724"/>
                    <a:pt x="3833" y="3712"/>
                  </a:cubicBezTo>
                  <a:cubicBezTo>
                    <a:pt x="3856" y="3730"/>
                    <a:pt x="3885" y="3738"/>
                    <a:pt x="3914" y="3738"/>
                  </a:cubicBezTo>
                  <a:cubicBezTo>
                    <a:pt x="3942" y="3738"/>
                    <a:pt x="3971" y="3730"/>
                    <a:pt x="3994" y="3712"/>
                  </a:cubicBezTo>
                  <a:cubicBezTo>
                    <a:pt x="4028" y="3773"/>
                    <a:pt x="4097" y="3802"/>
                    <a:pt x="4167" y="3802"/>
                  </a:cubicBezTo>
                  <a:cubicBezTo>
                    <a:pt x="4217" y="3802"/>
                    <a:pt x="4268" y="3787"/>
                    <a:pt x="4306" y="3758"/>
                  </a:cubicBezTo>
                  <a:cubicBezTo>
                    <a:pt x="4347" y="3840"/>
                    <a:pt x="4422" y="3877"/>
                    <a:pt x="4496" y="3877"/>
                  </a:cubicBezTo>
                  <a:cubicBezTo>
                    <a:pt x="4609" y="3877"/>
                    <a:pt x="4719" y="3790"/>
                    <a:pt x="4698" y="3643"/>
                  </a:cubicBezTo>
                  <a:lnTo>
                    <a:pt x="4698" y="3643"/>
                  </a:lnTo>
                  <a:cubicBezTo>
                    <a:pt x="4702" y="3643"/>
                    <a:pt x="4705" y="3643"/>
                    <a:pt x="4709" y="3643"/>
                  </a:cubicBezTo>
                  <a:cubicBezTo>
                    <a:pt x="5049" y="3643"/>
                    <a:pt x="5248" y="3089"/>
                    <a:pt x="4825" y="3077"/>
                  </a:cubicBezTo>
                  <a:cubicBezTo>
                    <a:pt x="4791" y="3077"/>
                    <a:pt x="4745" y="3089"/>
                    <a:pt x="4710" y="3124"/>
                  </a:cubicBezTo>
                  <a:cubicBezTo>
                    <a:pt x="4682" y="3095"/>
                    <a:pt x="4643" y="3082"/>
                    <a:pt x="4603" y="3082"/>
                  </a:cubicBezTo>
                  <a:cubicBezTo>
                    <a:pt x="4530" y="3082"/>
                    <a:pt x="4451" y="3126"/>
                    <a:pt x="4421" y="3193"/>
                  </a:cubicBezTo>
                  <a:cubicBezTo>
                    <a:pt x="4410" y="3181"/>
                    <a:pt x="4387" y="3181"/>
                    <a:pt x="4364" y="3181"/>
                  </a:cubicBezTo>
                  <a:cubicBezTo>
                    <a:pt x="4323" y="3114"/>
                    <a:pt x="4252" y="3078"/>
                    <a:pt x="4181" y="3078"/>
                  </a:cubicBezTo>
                  <a:cubicBezTo>
                    <a:pt x="4130" y="3078"/>
                    <a:pt x="4079" y="3097"/>
                    <a:pt x="4040" y="3135"/>
                  </a:cubicBezTo>
                  <a:cubicBezTo>
                    <a:pt x="4011" y="2988"/>
                    <a:pt x="3864" y="2840"/>
                    <a:pt x="3734" y="2840"/>
                  </a:cubicBezTo>
                  <a:cubicBezTo>
                    <a:pt x="3661" y="2840"/>
                    <a:pt x="3593" y="2887"/>
                    <a:pt x="3556" y="3008"/>
                  </a:cubicBezTo>
                  <a:cubicBezTo>
                    <a:pt x="3495" y="2917"/>
                    <a:pt x="3381" y="2817"/>
                    <a:pt x="3261" y="2817"/>
                  </a:cubicBezTo>
                  <a:cubicBezTo>
                    <a:pt x="3244" y="2817"/>
                    <a:pt x="3227" y="2819"/>
                    <a:pt x="3209" y="2823"/>
                  </a:cubicBezTo>
                  <a:cubicBezTo>
                    <a:pt x="3181" y="2665"/>
                    <a:pt x="3078" y="2477"/>
                    <a:pt x="2924" y="2477"/>
                  </a:cubicBezTo>
                  <a:cubicBezTo>
                    <a:pt x="2887" y="2477"/>
                    <a:pt x="2848" y="2487"/>
                    <a:pt x="2805" y="2512"/>
                  </a:cubicBezTo>
                  <a:cubicBezTo>
                    <a:pt x="2794" y="2500"/>
                    <a:pt x="2771" y="2489"/>
                    <a:pt x="2736" y="2489"/>
                  </a:cubicBezTo>
                  <a:cubicBezTo>
                    <a:pt x="2736" y="2327"/>
                    <a:pt x="2748" y="2108"/>
                    <a:pt x="2551" y="2073"/>
                  </a:cubicBezTo>
                  <a:cubicBezTo>
                    <a:pt x="2551" y="1921"/>
                    <a:pt x="2442" y="1651"/>
                    <a:pt x="2268" y="1651"/>
                  </a:cubicBezTo>
                  <a:cubicBezTo>
                    <a:pt x="2230" y="1651"/>
                    <a:pt x="2190" y="1664"/>
                    <a:pt x="2147" y="1692"/>
                  </a:cubicBezTo>
                  <a:cubicBezTo>
                    <a:pt x="2191" y="1509"/>
                    <a:pt x="2096" y="1239"/>
                    <a:pt x="1932" y="1239"/>
                  </a:cubicBezTo>
                  <a:cubicBezTo>
                    <a:pt x="1879" y="1239"/>
                    <a:pt x="1820" y="1267"/>
                    <a:pt x="1755" y="1334"/>
                  </a:cubicBezTo>
                  <a:cubicBezTo>
                    <a:pt x="1706" y="1245"/>
                    <a:pt x="1605" y="1155"/>
                    <a:pt x="1505" y="1155"/>
                  </a:cubicBezTo>
                  <a:cubicBezTo>
                    <a:pt x="1464" y="1155"/>
                    <a:pt x="1423" y="1170"/>
                    <a:pt x="1386" y="1208"/>
                  </a:cubicBezTo>
                  <a:cubicBezTo>
                    <a:pt x="1349" y="1182"/>
                    <a:pt x="1311" y="1170"/>
                    <a:pt x="1272" y="1170"/>
                  </a:cubicBezTo>
                  <a:cubicBezTo>
                    <a:pt x="1224" y="1170"/>
                    <a:pt x="1176" y="1187"/>
                    <a:pt x="1132" y="1219"/>
                  </a:cubicBezTo>
                  <a:cubicBezTo>
                    <a:pt x="1132" y="1108"/>
                    <a:pt x="1025" y="1005"/>
                    <a:pt x="913" y="1005"/>
                  </a:cubicBezTo>
                  <a:cubicBezTo>
                    <a:pt x="897" y="1005"/>
                    <a:pt x="882" y="1007"/>
                    <a:pt x="866" y="1011"/>
                  </a:cubicBezTo>
                  <a:cubicBezTo>
                    <a:pt x="843" y="861"/>
                    <a:pt x="820" y="711"/>
                    <a:pt x="693" y="630"/>
                  </a:cubicBezTo>
                  <a:cubicBezTo>
                    <a:pt x="601" y="492"/>
                    <a:pt x="705" y="203"/>
                    <a:pt x="601" y="111"/>
                  </a:cubicBezTo>
                  <a:cubicBezTo>
                    <a:pt x="572" y="33"/>
                    <a:pt x="504"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3"/>
            <p:cNvSpPr/>
            <p:nvPr/>
          </p:nvSpPr>
          <p:spPr>
            <a:xfrm>
              <a:off x="4758800" y="3701775"/>
              <a:ext cx="46600" cy="31050"/>
            </a:xfrm>
            <a:custGeom>
              <a:avLst/>
              <a:gdLst/>
              <a:ahLst/>
              <a:cxnLst/>
              <a:rect l="l" t="t" r="r" b="b"/>
              <a:pathLst>
                <a:path w="1864" h="1242" extrusionOk="0">
                  <a:moveTo>
                    <a:pt x="1254" y="1"/>
                  </a:moveTo>
                  <a:cubicBezTo>
                    <a:pt x="1173" y="1"/>
                    <a:pt x="1095" y="32"/>
                    <a:pt x="1039" y="112"/>
                  </a:cubicBezTo>
                  <a:cubicBezTo>
                    <a:pt x="996" y="43"/>
                    <a:pt x="925" y="11"/>
                    <a:pt x="854" y="11"/>
                  </a:cubicBezTo>
                  <a:cubicBezTo>
                    <a:pt x="735" y="11"/>
                    <a:pt x="616" y="99"/>
                    <a:pt x="624" y="251"/>
                  </a:cubicBezTo>
                  <a:cubicBezTo>
                    <a:pt x="554" y="297"/>
                    <a:pt x="566" y="378"/>
                    <a:pt x="474" y="435"/>
                  </a:cubicBezTo>
                  <a:cubicBezTo>
                    <a:pt x="392" y="334"/>
                    <a:pt x="324" y="293"/>
                    <a:pt x="268" y="293"/>
                  </a:cubicBezTo>
                  <a:cubicBezTo>
                    <a:pt x="61" y="293"/>
                    <a:pt x="9" y="853"/>
                    <a:pt x="0" y="1070"/>
                  </a:cubicBezTo>
                  <a:cubicBezTo>
                    <a:pt x="18" y="1192"/>
                    <a:pt x="86" y="1242"/>
                    <a:pt x="161" y="1242"/>
                  </a:cubicBezTo>
                  <a:cubicBezTo>
                    <a:pt x="285" y="1242"/>
                    <a:pt x="429" y="1105"/>
                    <a:pt x="393" y="932"/>
                  </a:cubicBezTo>
                  <a:lnTo>
                    <a:pt x="393" y="932"/>
                  </a:lnTo>
                  <a:cubicBezTo>
                    <a:pt x="412" y="938"/>
                    <a:pt x="431" y="941"/>
                    <a:pt x="448" y="941"/>
                  </a:cubicBezTo>
                  <a:cubicBezTo>
                    <a:pt x="527" y="941"/>
                    <a:pt x="592" y="886"/>
                    <a:pt x="658" y="839"/>
                  </a:cubicBezTo>
                  <a:cubicBezTo>
                    <a:pt x="695" y="921"/>
                    <a:pt x="770" y="958"/>
                    <a:pt x="848" y="958"/>
                  </a:cubicBezTo>
                  <a:cubicBezTo>
                    <a:pt x="968" y="958"/>
                    <a:pt x="1092" y="871"/>
                    <a:pt x="1085" y="724"/>
                  </a:cubicBezTo>
                  <a:lnTo>
                    <a:pt x="1085" y="724"/>
                  </a:lnTo>
                  <a:cubicBezTo>
                    <a:pt x="1091" y="725"/>
                    <a:pt x="1097" y="725"/>
                    <a:pt x="1103" y="725"/>
                  </a:cubicBezTo>
                  <a:cubicBezTo>
                    <a:pt x="1201" y="725"/>
                    <a:pt x="1296" y="639"/>
                    <a:pt x="1339" y="562"/>
                  </a:cubicBezTo>
                  <a:cubicBezTo>
                    <a:pt x="1389" y="621"/>
                    <a:pt x="1449" y="645"/>
                    <a:pt x="1507" y="645"/>
                  </a:cubicBezTo>
                  <a:cubicBezTo>
                    <a:pt x="1691" y="645"/>
                    <a:pt x="1863" y="406"/>
                    <a:pt x="1697" y="239"/>
                  </a:cubicBezTo>
                  <a:lnTo>
                    <a:pt x="1697" y="239"/>
                  </a:lnTo>
                  <a:lnTo>
                    <a:pt x="1547" y="366"/>
                  </a:lnTo>
                  <a:cubicBezTo>
                    <a:pt x="1559" y="343"/>
                    <a:pt x="1628" y="228"/>
                    <a:pt x="1651" y="216"/>
                  </a:cubicBezTo>
                  <a:cubicBezTo>
                    <a:pt x="1576" y="111"/>
                    <a:pt x="1407" y="1"/>
                    <a:pt x="12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3"/>
            <p:cNvSpPr/>
            <p:nvPr/>
          </p:nvSpPr>
          <p:spPr>
            <a:xfrm>
              <a:off x="4704600" y="3778000"/>
              <a:ext cx="52350" cy="24975"/>
            </a:xfrm>
            <a:custGeom>
              <a:avLst/>
              <a:gdLst/>
              <a:ahLst/>
              <a:cxnLst/>
              <a:rect l="l" t="t" r="r" b="b"/>
              <a:pathLst>
                <a:path w="2094" h="999" extrusionOk="0">
                  <a:moveTo>
                    <a:pt x="584" y="1"/>
                  </a:moveTo>
                  <a:cubicBezTo>
                    <a:pt x="485" y="1"/>
                    <a:pt x="386" y="61"/>
                    <a:pt x="333" y="180"/>
                  </a:cubicBezTo>
                  <a:cubicBezTo>
                    <a:pt x="1" y="252"/>
                    <a:pt x="130" y="750"/>
                    <a:pt x="350" y="750"/>
                  </a:cubicBezTo>
                  <a:cubicBezTo>
                    <a:pt x="413" y="750"/>
                    <a:pt x="483" y="709"/>
                    <a:pt x="552" y="607"/>
                  </a:cubicBezTo>
                  <a:cubicBezTo>
                    <a:pt x="588" y="687"/>
                    <a:pt x="671" y="753"/>
                    <a:pt x="760" y="753"/>
                  </a:cubicBezTo>
                  <a:cubicBezTo>
                    <a:pt x="787" y="753"/>
                    <a:pt x="814" y="747"/>
                    <a:pt x="841" y="734"/>
                  </a:cubicBezTo>
                  <a:cubicBezTo>
                    <a:pt x="847" y="904"/>
                    <a:pt x="981" y="998"/>
                    <a:pt x="1105" y="998"/>
                  </a:cubicBezTo>
                  <a:cubicBezTo>
                    <a:pt x="1207" y="998"/>
                    <a:pt x="1304" y="933"/>
                    <a:pt x="1314" y="792"/>
                  </a:cubicBezTo>
                  <a:cubicBezTo>
                    <a:pt x="1380" y="837"/>
                    <a:pt x="1454" y="856"/>
                    <a:pt x="1526" y="856"/>
                  </a:cubicBezTo>
                  <a:cubicBezTo>
                    <a:pt x="1822" y="856"/>
                    <a:pt x="2094" y="538"/>
                    <a:pt x="1695" y="399"/>
                  </a:cubicBezTo>
                  <a:cubicBezTo>
                    <a:pt x="1504" y="382"/>
                    <a:pt x="1332" y="50"/>
                    <a:pt x="1146" y="50"/>
                  </a:cubicBezTo>
                  <a:cubicBezTo>
                    <a:pt x="1085" y="50"/>
                    <a:pt x="1022" y="86"/>
                    <a:pt x="956" y="180"/>
                  </a:cubicBezTo>
                  <a:cubicBezTo>
                    <a:pt x="932" y="172"/>
                    <a:pt x="902" y="163"/>
                    <a:pt x="870" y="163"/>
                  </a:cubicBezTo>
                  <a:cubicBezTo>
                    <a:pt x="856" y="163"/>
                    <a:pt x="843" y="165"/>
                    <a:pt x="829" y="168"/>
                  </a:cubicBezTo>
                  <a:cubicBezTo>
                    <a:pt x="773" y="56"/>
                    <a:pt x="678" y="1"/>
                    <a:pt x="5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3"/>
            <p:cNvSpPr/>
            <p:nvPr/>
          </p:nvSpPr>
          <p:spPr>
            <a:xfrm>
              <a:off x="4570500" y="3692200"/>
              <a:ext cx="42050" cy="23550"/>
            </a:xfrm>
            <a:custGeom>
              <a:avLst/>
              <a:gdLst/>
              <a:ahLst/>
              <a:cxnLst/>
              <a:rect l="l" t="t" r="r" b="b"/>
              <a:pathLst>
                <a:path w="1682" h="942" extrusionOk="0">
                  <a:moveTo>
                    <a:pt x="707" y="1"/>
                  </a:moveTo>
                  <a:cubicBezTo>
                    <a:pt x="625" y="1"/>
                    <a:pt x="546" y="40"/>
                    <a:pt x="491" y="137"/>
                  </a:cubicBezTo>
                  <a:cubicBezTo>
                    <a:pt x="446" y="123"/>
                    <a:pt x="407" y="116"/>
                    <a:pt x="373" y="116"/>
                  </a:cubicBezTo>
                  <a:cubicBezTo>
                    <a:pt x="1" y="116"/>
                    <a:pt x="298" y="942"/>
                    <a:pt x="575" y="942"/>
                  </a:cubicBezTo>
                  <a:cubicBezTo>
                    <a:pt x="644" y="942"/>
                    <a:pt x="712" y="890"/>
                    <a:pt x="768" y="761"/>
                  </a:cubicBezTo>
                  <a:cubicBezTo>
                    <a:pt x="791" y="772"/>
                    <a:pt x="838" y="784"/>
                    <a:pt x="884" y="784"/>
                  </a:cubicBezTo>
                  <a:cubicBezTo>
                    <a:pt x="1060" y="888"/>
                    <a:pt x="1204" y="929"/>
                    <a:pt x="1311" y="929"/>
                  </a:cubicBezTo>
                  <a:cubicBezTo>
                    <a:pt x="1682" y="929"/>
                    <a:pt x="1629" y="438"/>
                    <a:pt x="1057" y="322"/>
                  </a:cubicBezTo>
                  <a:cubicBezTo>
                    <a:pt x="1042" y="154"/>
                    <a:pt x="869" y="1"/>
                    <a:pt x="7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3"/>
            <p:cNvSpPr/>
            <p:nvPr/>
          </p:nvSpPr>
          <p:spPr>
            <a:xfrm>
              <a:off x="4643900" y="3569925"/>
              <a:ext cx="115625" cy="39350"/>
            </a:xfrm>
            <a:custGeom>
              <a:avLst/>
              <a:gdLst/>
              <a:ahLst/>
              <a:cxnLst/>
              <a:rect l="l" t="t" r="r" b="b"/>
              <a:pathLst>
                <a:path w="4625" h="1574" extrusionOk="0">
                  <a:moveTo>
                    <a:pt x="282" y="1"/>
                  </a:moveTo>
                  <a:cubicBezTo>
                    <a:pt x="140" y="1"/>
                    <a:pt x="1" y="143"/>
                    <a:pt x="95" y="308"/>
                  </a:cubicBezTo>
                  <a:cubicBezTo>
                    <a:pt x="63" y="465"/>
                    <a:pt x="185" y="719"/>
                    <a:pt x="364" y="719"/>
                  </a:cubicBezTo>
                  <a:cubicBezTo>
                    <a:pt x="381" y="719"/>
                    <a:pt x="399" y="717"/>
                    <a:pt x="418" y="712"/>
                  </a:cubicBezTo>
                  <a:cubicBezTo>
                    <a:pt x="484" y="811"/>
                    <a:pt x="581" y="920"/>
                    <a:pt x="700" y="920"/>
                  </a:cubicBezTo>
                  <a:cubicBezTo>
                    <a:pt x="706" y="920"/>
                    <a:pt x="712" y="920"/>
                    <a:pt x="718" y="919"/>
                  </a:cubicBezTo>
                  <a:cubicBezTo>
                    <a:pt x="761" y="995"/>
                    <a:pt x="825" y="1082"/>
                    <a:pt x="929" y="1082"/>
                  </a:cubicBezTo>
                  <a:cubicBezTo>
                    <a:pt x="936" y="1082"/>
                    <a:pt x="942" y="1082"/>
                    <a:pt x="949" y="1081"/>
                  </a:cubicBezTo>
                  <a:cubicBezTo>
                    <a:pt x="1026" y="1235"/>
                    <a:pt x="1155" y="1339"/>
                    <a:pt x="1285" y="1339"/>
                  </a:cubicBezTo>
                  <a:cubicBezTo>
                    <a:pt x="1369" y="1339"/>
                    <a:pt x="1454" y="1296"/>
                    <a:pt x="1526" y="1196"/>
                  </a:cubicBezTo>
                  <a:cubicBezTo>
                    <a:pt x="1576" y="1246"/>
                    <a:pt x="1654" y="1271"/>
                    <a:pt x="1734" y="1271"/>
                  </a:cubicBezTo>
                  <a:cubicBezTo>
                    <a:pt x="1859" y="1271"/>
                    <a:pt x="1987" y="1212"/>
                    <a:pt x="2022" y="1092"/>
                  </a:cubicBezTo>
                  <a:cubicBezTo>
                    <a:pt x="2085" y="1187"/>
                    <a:pt x="2196" y="1270"/>
                    <a:pt x="2304" y="1270"/>
                  </a:cubicBezTo>
                  <a:cubicBezTo>
                    <a:pt x="2355" y="1270"/>
                    <a:pt x="2405" y="1252"/>
                    <a:pt x="2449" y="1208"/>
                  </a:cubicBezTo>
                  <a:cubicBezTo>
                    <a:pt x="2553" y="1304"/>
                    <a:pt x="2734" y="1430"/>
                    <a:pt x="2883" y="1430"/>
                  </a:cubicBezTo>
                  <a:cubicBezTo>
                    <a:pt x="2966" y="1430"/>
                    <a:pt x="3039" y="1391"/>
                    <a:pt x="3084" y="1289"/>
                  </a:cubicBezTo>
                  <a:cubicBezTo>
                    <a:pt x="3119" y="1300"/>
                    <a:pt x="3153" y="1323"/>
                    <a:pt x="3188" y="1323"/>
                  </a:cubicBezTo>
                  <a:cubicBezTo>
                    <a:pt x="3235" y="1457"/>
                    <a:pt x="3351" y="1574"/>
                    <a:pt x="3465" y="1574"/>
                  </a:cubicBezTo>
                  <a:cubicBezTo>
                    <a:pt x="3518" y="1574"/>
                    <a:pt x="3571" y="1548"/>
                    <a:pt x="3615" y="1485"/>
                  </a:cubicBezTo>
                  <a:cubicBezTo>
                    <a:pt x="3634" y="1493"/>
                    <a:pt x="3656" y="1496"/>
                    <a:pt x="3679" y="1496"/>
                  </a:cubicBezTo>
                  <a:cubicBezTo>
                    <a:pt x="3724" y="1496"/>
                    <a:pt x="3773" y="1481"/>
                    <a:pt x="3811" y="1450"/>
                  </a:cubicBezTo>
                  <a:cubicBezTo>
                    <a:pt x="3891" y="1392"/>
                    <a:pt x="3971" y="1366"/>
                    <a:pt x="4059" y="1366"/>
                  </a:cubicBezTo>
                  <a:cubicBezTo>
                    <a:pt x="4111" y="1366"/>
                    <a:pt x="4167" y="1375"/>
                    <a:pt x="4227" y="1393"/>
                  </a:cubicBezTo>
                  <a:cubicBezTo>
                    <a:pt x="4625" y="1382"/>
                    <a:pt x="4441" y="970"/>
                    <a:pt x="4144" y="970"/>
                  </a:cubicBezTo>
                  <a:cubicBezTo>
                    <a:pt x="4122" y="970"/>
                    <a:pt x="4100" y="972"/>
                    <a:pt x="4077" y="977"/>
                  </a:cubicBezTo>
                  <a:cubicBezTo>
                    <a:pt x="4056" y="980"/>
                    <a:pt x="4036" y="982"/>
                    <a:pt x="4016" y="982"/>
                  </a:cubicBezTo>
                  <a:cubicBezTo>
                    <a:pt x="3747" y="982"/>
                    <a:pt x="3579" y="680"/>
                    <a:pt x="3425" y="680"/>
                  </a:cubicBezTo>
                  <a:cubicBezTo>
                    <a:pt x="3365" y="680"/>
                    <a:pt x="3307" y="725"/>
                    <a:pt x="3246" y="850"/>
                  </a:cubicBezTo>
                  <a:cubicBezTo>
                    <a:pt x="3234" y="850"/>
                    <a:pt x="3200" y="850"/>
                    <a:pt x="3188" y="827"/>
                  </a:cubicBezTo>
                  <a:cubicBezTo>
                    <a:pt x="3155" y="677"/>
                    <a:pt x="3046" y="582"/>
                    <a:pt x="2935" y="582"/>
                  </a:cubicBezTo>
                  <a:cubicBezTo>
                    <a:pt x="2850" y="582"/>
                    <a:pt x="2765" y="639"/>
                    <a:pt x="2715" y="769"/>
                  </a:cubicBezTo>
                  <a:cubicBezTo>
                    <a:pt x="2622" y="700"/>
                    <a:pt x="2542" y="665"/>
                    <a:pt x="2542" y="654"/>
                  </a:cubicBezTo>
                  <a:cubicBezTo>
                    <a:pt x="2515" y="509"/>
                    <a:pt x="2403" y="379"/>
                    <a:pt x="2267" y="379"/>
                  </a:cubicBezTo>
                  <a:cubicBezTo>
                    <a:pt x="2229" y="379"/>
                    <a:pt x="2189" y="389"/>
                    <a:pt x="2149" y="411"/>
                  </a:cubicBezTo>
                  <a:cubicBezTo>
                    <a:pt x="2097" y="331"/>
                    <a:pt x="2014" y="290"/>
                    <a:pt x="1933" y="290"/>
                  </a:cubicBezTo>
                  <a:cubicBezTo>
                    <a:pt x="1852" y="290"/>
                    <a:pt x="1774" y="331"/>
                    <a:pt x="1734" y="411"/>
                  </a:cubicBezTo>
                  <a:cubicBezTo>
                    <a:pt x="1682" y="329"/>
                    <a:pt x="1612" y="295"/>
                    <a:pt x="1543" y="295"/>
                  </a:cubicBezTo>
                  <a:cubicBezTo>
                    <a:pt x="1379" y="295"/>
                    <a:pt x="1217" y="486"/>
                    <a:pt x="1307" y="688"/>
                  </a:cubicBezTo>
                  <a:cubicBezTo>
                    <a:pt x="1284" y="677"/>
                    <a:pt x="1237" y="642"/>
                    <a:pt x="1157" y="538"/>
                  </a:cubicBezTo>
                  <a:cubicBezTo>
                    <a:pt x="1076" y="469"/>
                    <a:pt x="1018" y="365"/>
                    <a:pt x="926" y="331"/>
                  </a:cubicBezTo>
                  <a:cubicBezTo>
                    <a:pt x="837" y="225"/>
                    <a:pt x="722" y="58"/>
                    <a:pt x="590" y="58"/>
                  </a:cubicBezTo>
                  <a:cubicBezTo>
                    <a:pt x="549" y="58"/>
                    <a:pt x="507" y="73"/>
                    <a:pt x="464" y="111"/>
                  </a:cubicBezTo>
                  <a:cubicBezTo>
                    <a:pt x="419" y="33"/>
                    <a:pt x="350"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3"/>
            <p:cNvSpPr/>
            <p:nvPr/>
          </p:nvSpPr>
          <p:spPr>
            <a:xfrm>
              <a:off x="4468775" y="3397625"/>
              <a:ext cx="134475" cy="132875"/>
            </a:xfrm>
            <a:custGeom>
              <a:avLst/>
              <a:gdLst/>
              <a:ahLst/>
              <a:cxnLst/>
              <a:rect l="l" t="t" r="r" b="b"/>
              <a:pathLst>
                <a:path w="5379" h="5315" extrusionOk="0">
                  <a:moveTo>
                    <a:pt x="3948" y="1"/>
                  </a:moveTo>
                  <a:cubicBezTo>
                    <a:pt x="3855" y="1"/>
                    <a:pt x="3784" y="66"/>
                    <a:pt x="3752" y="239"/>
                  </a:cubicBezTo>
                  <a:cubicBezTo>
                    <a:pt x="3591" y="262"/>
                    <a:pt x="3568" y="436"/>
                    <a:pt x="3579" y="586"/>
                  </a:cubicBezTo>
                  <a:cubicBezTo>
                    <a:pt x="3556" y="586"/>
                    <a:pt x="3533" y="597"/>
                    <a:pt x="3521" y="609"/>
                  </a:cubicBezTo>
                  <a:cubicBezTo>
                    <a:pt x="3479" y="584"/>
                    <a:pt x="3438" y="574"/>
                    <a:pt x="3400" y="574"/>
                  </a:cubicBezTo>
                  <a:cubicBezTo>
                    <a:pt x="3223" y="574"/>
                    <a:pt x="3115" y="809"/>
                    <a:pt x="3210" y="990"/>
                  </a:cubicBezTo>
                  <a:cubicBezTo>
                    <a:pt x="3189" y="983"/>
                    <a:pt x="3167" y="979"/>
                    <a:pt x="3146" y="979"/>
                  </a:cubicBezTo>
                  <a:cubicBezTo>
                    <a:pt x="3029" y="979"/>
                    <a:pt x="2921" y="1080"/>
                    <a:pt x="2921" y="1197"/>
                  </a:cubicBezTo>
                  <a:cubicBezTo>
                    <a:pt x="2875" y="1244"/>
                    <a:pt x="2829" y="1301"/>
                    <a:pt x="2829" y="1371"/>
                  </a:cubicBezTo>
                  <a:cubicBezTo>
                    <a:pt x="2771" y="1405"/>
                    <a:pt x="2725" y="1463"/>
                    <a:pt x="2713" y="1521"/>
                  </a:cubicBezTo>
                  <a:cubicBezTo>
                    <a:pt x="2702" y="1567"/>
                    <a:pt x="2702" y="1648"/>
                    <a:pt x="2702" y="1740"/>
                  </a:cubicBezTo>
                  <a:cubicBezTo>
                    <a:pt x="2586" y="1855"/>
                    <a:pt x="2598" y="2028"/>
                    <a:pt x="2598" y="2167"/>
                  </a:cubicBezTo>
                  <a:cubicBezTo>
                    <a:pt x="2586" y="2121"/>
                    <a:pt x="2552" y="2098"/>
                    <a:pt x="2529" y="2052"/>
                  </a:cubicBezTo>
                  <a:cubicBezTo>
                    <a:pt x="2603" y="1887"/>
                    <a:pt x="2453" y="1745"/>
                    <a:pt x="2303" y="1745"/>
                  </a:cubicBezTo>
                  <a:cubicBezTo>
                    <a:pt x="2243" y="1745"/>
                    <a:pt x="2182" y="1768"/>
                    <a:pt x="2136" y="1821"/>
                  </a:cubicBezTo>
                  <a:cubicBezTo>
                    <a:pt x="2110" y="1816"/>
                    <a:pt x="2087" y="1814"/>
                    <a:pt x="2065" y="1814"/>
                  </a:cubicBezTo>
                  <a:cubicBezTo>
                    <a:pt x="1775" y="1814"/>
                    <a:pt x="1833" y="2218"/>
                    <a:pt x="1940" y="2432"/>
                  </a:cubicBezTo>
                  <a:cubicBezTo>
                    <a:pt x="1917" y="2444"/>
                    <a:pt x="1905" y="2456"/>
                    <a:pt x="1894" y="2456"/>
                  </a:cubicBezTo>
                  <a:cubicBezTo>
                    <a:pt x="1843" y="2162"/>
                    <a:pt x="1669" y="2015"/>
                    <a:pt x="1534" y="2015"/>
                  </a:cubicBezTo>
                  <a:cubicBezTo>
                    <a:pt x="1393" y="2015"/>
                    <a:pt x="1296" y="2177"/>
                    <a:pt x="1432" y="2502"/>
                  </a:cubicBezTo>
                  <a:cubicBezTo>
                    <a:pt x="1392" y="2487"/>
                    <a:pt x="1354" y="2478"/>
                    <a:pt x="1319" y="2478"/>
                  </a:cubicBezTo>
                  <a:cubicBezTo>
                    <a:pt x="1274" y="2478"/>
                    <a:pt x="1234" y="2492"/>
                    <a:pt x="1201" y="2525"/>
                  </a:cubicBezTo>
                  <a:cubicBezTo>
                    <a:pt x="1163" y="2504"/>
                    <a:pt x="1126" y="2495"/>
                    <a:pt x="1091" y="2495"/>
                  </a:cubicBezTo>
                  <a:cubicBezTo>
                    <a:pt x="966" y="2495"/>
                    <a:pt x="865" y="2609"/>
                    <a:pt x="820" y="2744"/>
                  </a:cubicBezTo>
                  <a:cubicBezTo>
                    <a:pt x="728" y="2658"/>
                    <a:pt x="564" y="2588"/>
                    <a:pt x="428" y="2588"/>
                  </a:cubicBezTo>
                  <a:cubicBezTo>
                    <a:pt x="292" y="2588"/>
                    <a:pt x="186" y="2658"/>
                    <a:pt x="209" y="2848"/>
                  </a:cubicBezTo>
                  <a:cubicBezTo>
                    <a:pt x="82" y="2848"/>
                    <a:pt x="1" y="2929"/>
                    <a:pt x="24" y="3033"/>
                  </a:cubicBezTo>
                  <a:cubicBezTo>
                    <a:pt x="30" y="3173"/>
                    <a:pt x="146" y="3227"/>
                    <a:pt x="272" y="3227"/>
                  </a:cubicBezTo>
                  <a:cubicBezTo>
                    <a:pt x="383" y="3227"/>
                    <a:pt x="501" y="3185"/>
                    <a:pt x="555" y="3125"/>
                  </a:cubicBezTo>
                  <a:cubicBezTo>
                    <a:pt x="622" y="3192"/>
                    <a:pt x="713" y="3224"/>
                    <a:pt x="804" y="3224"/>
                  </a:cubicBezTo>
                  <a:cubicBezTo>
                    <a:pt x="949" y="3224"/>
                    <a:pt x="1094" y="3142"/>
                    <a:pt x="1144" y="2987"/>
                  </a:cubicBezTo>
                  <a:cubicBezTo>
                    <a:pt x="1241" y="3057"/>
                    <a:pt x="1358" y="3175"/>
                    <a:pt x="1480" y="3175"/>
                  </a:cubicBezTo>
                  <a:cubicBezTo>
                    <a:pt x="1518" y="3175"/>
                    <a:pt x="1556" y="3164"/>
                    <a:pt x="1594" y="3137"/>
                  </a:cubicBezTo>
                  <a:cubicBezTo>
                    <a:pt x="1625" y="3156"/>
                    <a:pt x="1662" y="3165"/>
                    <a:pt x="1700" y="3165"/>
                  </a:cubicBezTo>
                  <a:cubicBezTo>
                    <a:pt x="1776" y="3165"/>
                    <a:pt x="1855" y="3129"/>
                    <a:pt x="1894" y="3067"/>
                  </a:cubicBezTo>
                  <a:cubicBezTo>
                    <a:pt x="1894" y="3125"/>
                    <a:pt x="1917" y="3160"/>
                    <a:pt x="1963" y="3206"/>
                  </a:cubicBezTo>
                  <a:cubicBezTo>
                    <a:pt x="1940" y="3240"/>
                    <a:pt x="1905" y="3275"/>
                    <a:pt x="1905" y="3321"/>
                  </a:cubicBezTo>
                  <a:cubicBezTo>
                    <a:pt x="1594" y="3437"/>
                    <a:pt x="1802" y="3714"/>
                    <a:pt x="1998" y="3829"/>
                  </a:cubicBezTo>
                  <a:cubicBezTo>
                    <a:pt x="1998" y="4002"/>
                    <a:pt x="2171" y="4141"/>
                    <a:pt x="2263" y="4279"/>
                  </a:cubicBezTo>
                  <a:cubicBezTo>
                    <a:pt x="2356" y="4406"/>
                    <a:pt x="2402" y="4579"/>
                    <a:pt x="2575" y="4637"/>
                  </a:cubicBezTo>
                  <a:cubicBezTo>
                    <a:pt x="2598" y="4706"/>
                    <a:pt x="2598" y="4799"/>
                    <a:pt x="2667" y="4833"/>
                  </a:cubicBezTo>
                  <a:cubicBezTo>
                    <a:pt x="2726" y="5001"/>
                    <a:pt x="2943" y="5315"/>
                    <a:pt x="3133" y="5315"/>
                  </a:cubicBezTo>
                  <a:cubicBezTo>
                    <a:pt x="3204" y="5315"/>
                    <a:pt x="3271" y="5270"/>
                    <a:pt x="3325" y="5157"/>
                  </a:cubicBezTo>
                  <a:cubicBezTo>
                    <a:pt x="3649" y="5045"/>
                    <a:pt x="3414" y="4659"/>
                    <a:pt x="3149" y="4659"/>
                  </a:cubicBezTo>
                  <a:cubicBezTo>
                    <a:pt x="3111" y="4659"/>
                    <a:pt x="3074" y="4666"/>
                    <a:pt x="3037" y="4683"/>
                  </a:cubicBezTo>
                  <a:cubicBezTo>
                    <a:pt x="3014" y="4649"/>
                    <a:pt x="2990" y="4626"/>
                    <a:pt x="2956" y="4602"/>
                  </a:cubicBezTo>
                  <a:cubicBezTo>
                    <a:pt x="2933" y="4487"/>
                    <a:pt x="2840" y="4302"/>
                    <a:pt x="2713" y="4198"/>
                  </a:cubicBezTo>
                  <a:cubicBezTo>
                    <a:pt x="2702" y="4175"/>
                    <a:pt x="2667" y="4164"/>
                    <a:pt x="2656" y="4129"/>
                  </a:cubicBezTo>
                  <a:cubicBezTo>
                    <a:pt x="2702" y="4048"/>
                    <a:pt x="2667" y="3945"/>
                    <a:pt x="2644" y="3852"/>
                  </a:cubicBezTo>
                  <a:cubicBezTo>
                    <a:pt x="2725" y="3760"/>
                    <a:pt x="2702" y="3621"/>
                    <a:pt x="2644" y="3529"/>
                  </a:cubicBezTo>
                  <a:cubicBezTo>
                    <a:pt x="2817" y="3333"/>
                    <a:pt x="2586" y="3160"/>
                    <a:pt x="2483" y="3010"/>
                  </a:cubicBezTo>
                  <a:cubicBezTo>
                    <a:pt x="2713" y="2894"/>
                    <a:pt x="2633" y="2640"/>
                    <a:pt x="2459" y="2502"/>
                  </a:cubicBezTo>
                  <a:cubicBezTo>
                    <a:pt x="2494" y="2490"/>
                    <a:pt x="2540" y="2456"/>
                    <a:pt x="2575" y="2409"/>
                  </a:cubicBezTo>
                  <a:lnTo>
                    <a:pt x="2575" y="2409"/>
                  </a:lnTo>
                  <a:cubicBezTo>
                    <a:pt x="2550" y="2551"/>
                    <a:pt x="2677" y="2624"/>
                    <a:pt x="2801" y="2624"/>
                  </a:cubicBezTo>
                  <a:cubicBezTo>
                    <a:pt x="2908" y="2624"/>
                    <a:pt x="3014" y="2568"/>
                    <a:pt x="3014" y="2456"/>
                  </a:cubicBezTo>
                  <a:cubicBezTo>
                    <a:pt x="3014" y="2409"/>
                    <a:pt x="3014" y="2086"/>
                    <a:pt x="3037" y="2052"/>
                  </a:cubicBezTo>
                  <a:cubicBezTo>
                    <a:pt x="3048" y="2028"/>
                    <a:pt x="3060" y="1994"/>
                    <a:pt x="3071" y="1982"/>
                  </a:cubicBezTo>
                  <a:cubicBezTo>
                    <a:pt x="3086" y="1985"/>
                    <a:pt x="3100" y="1986"/>
                    <a:pt x="3114" y="1986"/>
                  </a:cubicBezTo>
                  <a:cubicBezTo>
                    <a:pt x="3237" y="1986"/>
                    <a:pt x="3349" y="1899"/>
                    <a:pt x="3360" y="1775"/>
                  </a:cubicBezTo>
                  <a:cubicBezTo>
                    <a:pt x="3441" y="1751"/>
                    <a:pt x="3510" y="1694"/>
                    <a:pt x="3521" y="1601"/>
                  </a:cubicBezTo>
                  <a:cubicBezTo>
                    <a:pt x="3625" y="1578"/>
                    <a:pt x="3695" y="1486"/>
                    <a:pt x="3695" y="1394"/>
                  </a:cubicBezTo>
                  <a:cubicBezTo>
                    <a:pt x="3741" y="1359"/>
                    <a:pt x="3764" y="1313"/>
                    <a:pt x="3764" y="1255"/>
                  </a:cubicBezTo>
                  <a:cubicBezTo>
                    <a:pt x="3787" y="1255"/>
                    <a:pt x="3810" y="1244"/>
                    <a:pt x="3822" y="1232"/>
                  </a:cubicBezTo>
                  <a:cubicBezTo>
                    <a:pt x="3858" y="1247"/>
                    <a:pt x="3908" y="1261"/>
                    <a:pt x="3958" y="1261"/>
                  </a:cubicBezTo>
                  <a:cubicBezTo>
                    <a:pt x="3987" y="1261"/>
                    <a:pt x="4015" y="1256"/>
                    <a:pt x="4041" y="1244"/>
                  </a:cubicBezTo>
                  <a:cubicBezTo>
                    <a:pt x="4065" y="1256"/>
                    <a:pt x="4092" y="1261"/>
                    <a:pt x="4120" y="1261"/>
                  </a:cubicBezTo>
                  <a:cubicBezTo>
                    <a:pt x="4172" y="1261"/>
                    <a:pt x="4227" y="1243"/>
                    <a:pt x="4272" y="1220"/>
                  </a:cubicBezTo>
                  <a:cubicBezTo>
                    <a:pt x="4341" y="1244"/>
                    <a:pt x="4422" y="1255"/>
                    <a:pt x="4503" y="1255"/>
                  </a:cubicBezTo>
                  <a:cubicBezTo>
                    <a:pt x="4550" y="1332"/>
                    <a:pt x="4630" y="1376"/>
                    <a:pt x="4715" y="1376"/>
                  </a:cubicBezTo>
                  <a:cubicBezTo>
                    <a:pt x="4732" y="1376"/>
                    <a:pt x="4750" y="1375"/>
                    <a:pt x="4768" y="1371"/>
                  </a:cubicBezTo>
                  <a:cubicBezTo>
                    <a:pt x="4811" y="1469"/>
                    <a:pt x="4883" y="1509"/>
                    <a:pt x="4960" y="1509"/>
                  </a:cubicBezTo>
                  <a:cubicBezTo>
                    <a:pt x="5155" y="1509"/>
                    <a:pt x="5378" y="1257"/>
                    <a:pt x="5230" y="1059"/>
                  </a:cubicBezTo>
                  <a:cubicBezTo>
                    <a:pt x="5230" y="897"/>
                    <a:pt x="5195" y="782"/>
                    <a:pt x="5080" y="701"/>
                  </a:cubicBezTo>
                  <a:cubicBezTo>
                    <a:pt x="5071" y="598"/>
                    <a:pt x="4986" y="521"/>
                    <a:pt x="4891" y="521"/>
                  </a:cubicBezTo>
                  <a:cubicBezTo>
                    <a:pt x="4858" y="521"/>
                    <a:pt x="4824" y="530"/>
                    <a:pt x="4791" y="551"/>
                  </a:cubicBezTo>
                  <a:cubicBezTo>
                    <a:pt x="4590" y="459"/>
                    <a:pt x="4194" y="1"/>
                    <a:pt x="3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3"/>
            <p:cNvSpPr/>
            <p:nvPr/>
          </p:nvSpPr>
          <p:spPr>
            <a:xfrm>
              <a:off x="4446575" y="3432225"/>
              <a:ext cx="32475" cy="43700"/>
            </a:xfrm>
            <a:custGeom>
              <a:avLst/>
              <a:gdLst/>
              <a:ahLst/>
              <a:cxnLst/>
              <a:rect l="l" t="t" r="r" b="b"/>
              <a:pathLst>
                <a:path w="1299" h="1748" extrusionOk="0">
                  <a:moveTo>
                    <a:pt x="350" y="1"/>
                  </a:moveTo>
                  <a:cubicBezTo>
                    <a:pt x="304" y="1"/>
                    <a:pt x="260" y="11"/>
                    <a:pt x="219" y="33"/>
                  </a:cubicBezTo>
                  <a:cubicBezTo>
                    <a:pt x="0" y="217"/>
                    <a:pt x="243" y="483"/>
                    <a:pt x="393" y="598"/>
                  </a:cubicBezTo>
                  <a:cubicBezTo>
                    <a:pt x="379" y="595"/>
                    <a:pt x="366" y="594"/>
                    <a:pt x="352" y="594"/>
                  </a:cubicBezTo>
                  <a:cubicBezTo>
                    <a:pt x="318" y="594"/>
                    <a:pt x="283" y="602"/>
                    <a:pt x="243" y="610"/>
                  </a:cubicBezTo>
                  <a:cubicBezTo>
                    <a:pt x="104" y="679"/>
                    <a:pt x="116" y="875"/>
                    <a:pt x="196" y="991"/>
                  </a:cubicBezTo>
                  <a:cubicBezTo>
                    <a:pt x="24" y="1206"/>
                    <a:pt x="249" y="1747"/>
                    <a:pt x="447" y="1747"/>
                  </a:cubicBezTo>
                  <a:cubicBezTo>
                    <a:pt x="515" y="1747"/>
                    <a:pt x="579" y="1684"/>
                    <a:pt x="623" y="1522"/>
                  </a:cubicBezTo>
                  <a:cubicBezTo>
                    <a:pt x="970" y="1452"/>
                    <a:pt x="762" y="991"/>
                    <a:pt x="623" y="829"/>
                  </a:cubicBezTo>
                  <a:cubicBezTo>
                    <a:pt x="1298" y="798"/>
                    <a:pt x="759" y="1"/>
                    <a:pt x="3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3"/>
            <p:cNvSpPr/>
            <p:nvPr/>
          </p:nvSpPr>
          <p:spPr>
            <a:xfrm>
              <a:off x="4483400" y="3592350"/>
              <a:ext cx="53775" cy="21700"/>
            </a:xfrm>
            <a:custGeom>
              <a:avLst/>
              <a:gdLst/>
              <a:ahLst/>
              <a:cxnLst/>
              <a:rect l="l" t="t" r="r" b="b"/>
              <a:pathLst>
                <a:path w="2151" h="868" extrusionOk="0">
                  <a:moveTo>
                    <a:pt x="872" y="1"/>
                  </a:moveTo>
                  <a:cubicBezTo>
                    <a:pt x="826" y="1"/>
                    <a:pt x="779" y="10"/>
                    <a:pt x="732" y="34"/>
                  </a:cubicBezTo>
                  <a:lnTo>
                    <a:pt x="720" y="34"/>
                  </a:lnTo>
                  <a:cubicBezTo>
                    <a:pt x="692" y="20"/>
                    <a:pt x="661" y="13"/>
                    <a:pt x="629" y="13"/>
                  </a:cubicBezTo>
                  <a:cubicBezTo>
                    <a:pt x="557" y="13"/>
                    <a:pt x="483" y="47"/>
                    <a:pt x="443" y="103"/>
                  </a:cubicBezTo>
                  <a:cubicBezTo>
                    <a:pt x="364" y="57"/>
                    <a:pt x="301" y="37"/>
                    <a:pt x="253" y="37"/>
                  </a:cubicBezTo>
                  <a:cubicBezTo>
                    <a:pt x="1" y="37"/>
                    <a:pt x="158" y="580"/>
                    <a:pt x="478" y="657"/>
                  </a:cubicBezTo>
                  <a:cubicBezTo>
                    <a:pt x="497" y="665"/>
                    <a:pt x="518" y="669"/>
                    <a:pt x="539" y="669"/>
                  </a:cubicBezTo>
                  <a:cubicBezTo>
                    <a:pt x="580" y="669"/>
                    <a:pt x="624" y="653"/>
                    <a:pt x="662" y="623"/>
                  </a:cubicBezTo>
                  <a:cubicBezTo>
                    <a:pt x="728" y="747"/>
                    <a:pt x="902" y="867"/>
                    <a:pt x="1052" y="867"/>
                  </a:cubicBezTo>
                  <a:cubicBezTo>
                    <a:pt x="1138" y="867"/>
                    <a:pt x="1216" y="827"/>
                    <a:pt x="1263" y="726"/>
                  </a:cubicBezTo>
                  <a:cubicBezTo>
                    <a:pt x="1372" y="759"/>
                    <a:pt x="1500" y="777"/>
                    <a:pt x="1621" y="777"/>
                  </a:cubicBezTo>
                  <a:cubicBezTo>
                    <a:pt x="1846" y="777"/>
                    <a:pt x="2048" y="715"/>
                    <a:pt x="2071" y="565"/>
                  </a:cubicBezTo>
                  <a:cubicBezTo>
                    <a:pt x="2151" y="434"/>
                    <a:pt x="2031" y="252"/>
                    <a:pt x="1884" y="252"/>
                  </a:cubicBezTo>
                  <a:cubicBezTo>
                    <a:pt x="1862" y="252"/>
                    <a:pt x="1839" y="256"/>
                    <a:pt x="1817" y="265"/>
                  </a:cubicBezTo>
                  <a:cubicBezTo>
                    <a:pt x="1767" y="285"/>
                    <a:pt x="1717" y="294"/>
                    <a:pt x="1669" y="294"/>
                  </a:cubicBezTo>
                  <a:cubicBezTo>
                    <a:pt x="1388" y="294"/>
                    <a:pt x="1128" y="1"/>
                    <a:pt x="8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3"/>
            <p:cNvSpPr/>
            <p:nvPr/>
          </p:nvSpPr>
          <p:spPr>
            <a:xfrm>
              <a:off x="4479900" y="3647075"/>
              <a:ext cx="90775" cy="32075"/>
            </a:xfrm>
            <a:custGeom>
              <a:avLst/>
              <a:gdLst/>
              <a:ahLst/>
              <a:cxnLst/>
              <a:rect l="l" t="t" r="r" b="b"/>
              <a:pathLst>
                <a:path w="3631" h="1283" extrusionOk="0">
                  <a:moveTo>
                    <a:pt x="2899" y="0"/>
                  </a:moveTo>
                  <a:cubicBezTo>
                    <a:pt x="2519" y="0"/>
                    <a:pt x="2200" y="386"/>
                    <a:pt x="1864" y="386"/>
                  </a:cubicBezTo>
                  <a:cubicBezTo>
                    <a:pt x="1852" y="386"/>
                    <a:pt x="1841" y="385"/>
                    <a:pt x="1830" y="384"/>
                  </a:cubicBezTo>
                  <a:cubicBezTo>
                    <a:pt x="1816" y="382"/>
                    <a:pt x="1802" y="381"/>
                    <a:pt x="1789" y="381"/>
                  </a:cubicBezTo>
                  <a:cubicBezTo>
                    <a:pt x="1651" y="381"/>
                    <a:pt x="1562" y="488"/>
                    <a:pt x="1541" y="604"/>
                  </a:cubicBezTo>
                  <a:cubicBezTo>
                    <a:pt x="1314" y="558"/>
                    <a:pt x="1088" y="292"/>
                    <a:pt x="867" y="292"/>
                  </a:cubicBezTo>
                  <a:cubicBezTo>
                    <a:pt x="806" y="292"/>
                    <a:pt x="746" y="312"/>
                    <a:pt x="687" y="361"/>
                  </a:cubicBezTo>
                  <a:cubicBezTo>
                    <a:pt x="611" y="337"/>
                    <a:pt x="547" y="326"/>
                    <a:pt x="494" y="326"/>
                  </a:cubicBezTo>
                  <a:cubicBezTo>
                    <a:pt x="1" y="326"/>
                    <a:pt x="497" y="1283"/>
                    <a:pt x="802" y="1283"/>
                  </a:cubicBezTo>
                  <a:cubicBezTo>
                    <a:pt x="902" y="1283"/>
                    <a:pt x="980" y="1182"/>
                    <a:pt x="999" y="915"/>
                  </a:cubicBezTo>
                  <a:cubicBezTo>
                    <a:pt x="1149" y="973"/>
                    <a:pt x="1333" y="1065"/>
                    <a:pt x="1391" y="1146"/>
                  </a:cubicBezTo>
                  <a:cubicBezTo>
                    <a:pt x="1436" y="1231"/>
                    <a:pt x="1524" y="1270"/>
                    <a:pt x="1611" y="1270"/>
                  </a:cubicBezTo>
                  <a:cubicBezTo>
                    <a:pt x="1726" y="1270"/>
                    <a:pt x="1840" y="1201"/>
                    <a:pt x="1853" y="1077"/>
                  </a:cubicBezTo>
                  <a:cubicBezTo>
                    <a:pt x="1888" y="881"/>
                    <a:pt x="1899" y="881"/>
                    <a:pt x="2118" y="834"/>
                  </a:cubicBezTo>
                  <a:cubicBezTo>
                    <a:pt x="2292" y="823"/>
                    <a:pt x="2384" y="673"/>
                    <a:pt x="2534" y="627"/>
                  </a:cubicBezTo>
                  <a:cubicBezTo>
                    <a:pt x="2776" y="477"/>
                    <a:pt x="3630" y="557"/>
                    <a:pt x="3215" y="96"/>
                  </a:cubicBezTo>
                  <a:cubicBezTo>
                    <a:pt x="3104" y="27"/>
                    <a:pt x="2999" y="0"/>
                    <a:pt x="2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3"/>
            <p:cNvSpPr/>
            <p:nvPr/>
          </p:nvSpPr>
          <p:spPr>
            <a:xfrm>
              <a:off x="4698475" y="3655050"/>
              <a:ext cx="53775" cy="33675"/>
            </a:xfrm>
            <a:custGeom>
              <a:avLst/>
              <a:gdLst/>
              <a:ahLst/>
              <a:cxnLst/>
              <a:rect l="l" t="t" r="r" b="b"/>
              <a:pathLst>
                <a:path w="2151" h="1347" extrusionOk="0">
                  <a:moveTo>
                    <a:pt x="278" y="1"/>
                  </a:moveTo>
                  <a:cubicBezTo>
                    <a:pt x="176" y="1"/>
                    <a:pt x="100" y="68"/>
                    <a:pt x="105" y="250"/>
                  </a:cubicBezTo>
                  <a:cubicBezTo>
                    <a:pt x="1" y="388"/>
                    <a:pt x="151" y="515"/>
                    <a:pt x="220" y="585"/>
                  </a:cubicBezTo>
                  <a:cubicBezTo>
                    <a:pt x="246" y="672"/>
                    <a:pt x="331" y="732"/>
                    <a:pt x="416" y="732"/>
                  </a:cubicBezTo>
                  <a:cubicBezTo>
                    <a:pt x="444" y="732"/>
                    <a:pt x="472" y="726"/>
                    <a:pt x="497" y="712"/>
                  </a:cubicBezTo>
                  <a:cubicBezTo>
                    <a:pt x="670" y="902"/>
                    <a:pt x="1032" y="1346"/>
                    <a:pt x="1319" y="1346"/>
                  </a:cubicBezTo>
                  <a:cubicBezTo>
                    <a:pt x="1414" y="1346"/>
                    <a:pt x="1502" y="1297"/>
                    <a:pt x="1571" y="1173"/>
                  </a:cubicBezTo>
                  <a:cubicBezTo>
                    <a:pt x="2150" y="980"/>
                    <a:pt x="1955" y="660"/>
                    <a:pt x="1605" y="660"/>
                  </a:cubicBezTo>
                  <a:cubicBezTo>
                    <a:pt x="1495" y="660"/>
                    <a:pt x="1369" y="692"/>
                    <a:pt x="1247" y="769"/>
                  </a:cubicBezTo>
                  <a:cubicBezTo>
                    <a:pt x="970" y="677"/>
                    <a:pt x="1005" y="342"/>
                    <a:pt x="728" y="308"/>
                  </a:cubicBezTo>
                  <a:cubicBezTo>
                    <a:pt x="651" y="161"/>
                    <a:pt x="434" y="1"/>
                    <a:pt x="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3"/>
            <p:cNvSpPr/>
            <p:nvPr/>
          </p:nvSpPr>
          <p:spPr>
            <a:xfrm>
              <a:off x="4691550" y="3624325"/>
              <a:ext cx="49125" cy="25900"/>
            </a:xfrm>
            <a:custGeom>
              <a:avLst/>
              <a:gdLst/>
              <a:ahLst/>
              <a:cxnLst/>
              <a:rect l="l" t="t" r="r" b="b"/>
              <a:pathLst>
                <a:path w="1965" h="1036" extrusionOk="0">
                  <a:moveTo>
                    <a:pt x="292" y="1"/>
                  </a:moveTo>
                  <a:cubicBezTo>
                    <a:pt x="169" y="1"/>
                    <a:pt x="68" y="86"/>
                    <a:pt x="139" y="255"/>
                  </a:cubicBezTo>
                  <a:cubicBezTo>
                    <a:pt x="24" y="302"/>
                    <a:pt x="1" y="463"/>
                    <a:pt x="82" y="544"/>
                  </a:cubicBezTo>
                  <a:lnTo>
                    <a:pt x="197" y="429"/>
                  </a:lnTo>
                  <a:lnTo>
                    <a:pt x="116" y="544"/>
                  </a:lnTo>
                  <a:lnTo>
                    <a:pt x="93" y="579"/>
                  </a:lnTo>
                  <a:cubicBezTo>
                    <a:pt x="174" y="659"/>
                    <a:pt x="266" y="763"/>
                    <a:pt x="428" y="775"/>
                  </a:cubicBezTo>
                  <a:cubicBezTo>
                    <a:pt x="474" y="775"/>
                    <a:pt x="497" y="775"/>
                    <a:pt x="532" y="752"/>
                  </a:cubicBezTo>
                  <a:cubicBezTo>
                    <a:pt x="628" y="839"/>
                    <a:pt x="733" y="950"/>
                    <a:pt x="860" y="950"/>
                  </a:cubicBezTo>
                  <a:cubicBezTo>
                    <a:pt x="884" y="950"/>
                    <a:pt x="910" y="946"/>
                    <a:pt x="936" y="936"/>
                  </a:cubicBezTo>
                  <a:cubicBezTo>
                    <a:pt x="977" y="1001"/>
                    <a:pt x="1051" y="1036"/>
                    <a:pt x="1124" y="1036"/>
                  </a:cubicBezTo>
                  <a:cubicBezTo>
                    <a:pt x="1193" y="1036"/>
                    <a:pt x="1260" y="1004"/>
                    <a:pt x="1294" y="936"/>
                  </a:cubicBezTo>
                  <a:cubicBezTo>
                    <a:pt x="1354" y="997"/>
                    <a:pt x="1436" y="1021"/>
                    <a:pt x="1517" y="1021"/>
                  </a:cubicBezTo>
                  <a:cubicBezTo>
                    <a:pt x="1746" y="1021"/>
                    <a:pt x="1964" y="822"/>
                    <a:pt x="1640" y="659"/>
                  </a:cubicBezTo>
                  <a:cubicBezTo>
                    <a:pt x="1490" y="659"/>
                    <a:pt x="1349" y="496"/>
                    <a:pt x="1202" y="496"/>
                  </a:cubicBezTo>
                  <a:cubicBezTo>
                    <a:pt x="1179" y="496"/>
                    <a:pt x="1156" y="500"/>
                    <a:pt x="1132" y="509"/>
                  </a:cubicBezTo>
                  <a:cubicBezTo>
                    <a:pt x="980" y="418"/>
                    <a:pt x="881" y="158"/>
                    <a:pt x="711" y="158"/>
                  </a:cubicBezTo>
                  <a:cubicBezTo>
                    <a:pt x="688" y="158"/>
                    <a:pt x="663" y="163"/>
                    <a:pt x="636" y="175"/>
                  </a:cubicBezTo>
                  <a:cubicBezTo>
                    <a:pt x="601" y="152"/>
                    <a:pt x="566" y="152"/>
                    <a:pt x="543" y="152"/>
                  </a:cubicBezTo>
                  <a:cubicBezTo>
                    <a:pt x="493" y="51"/>
                    <a:pt x="386" y="1"/>
                    <a:pt x="2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3"/>
            <p:cNvSpPr/>
            <p:nvPr/>
          </p:nvSpPr>
          <p:spPr>
            <a:xfrm>
              <a:off x="4740025" y="3626975"/>
              <a:ext cx="55575" cy="28350"/>
            </a:xfrm>
            <a:custGeom>
              <a:avLst/>
              <a:gdLst/>
              <a:ahLst/>
              <a:cxnLst/>
              <a:rect l="l" t="t" r="r" b="b"/>
              <a:pathLst>
                <a:path w="2223" h="1134" extrusionOk="0">
                  <a:moveTo>
                    <a:pt x="245" y="1"/>
                  </a:moveTo>
                  <a:cubicBezTo>
                    <a:pt x="106" y="1"/>
                    <a:pt x="1" y="102"/>
                    <a:pt x="116" y="299"/>
                  </a:cubicBezTo>
                  <a:cubicBezTo>
                    <a:pt x="255" y="426"/>
                    <a:pt x="405" y="542"/>
                    <a:pt x="486" y="680"/>
                  </a:cubicBezTo>
                  <a:cubicBezTo>
                    <a:pt x="525" y="750"/>
                    <a:pt x="600" y="794"/>
                    <a:pt x="677" y="794"/>
                  </a:cubicBezTo>
                  <a:cubicBezTo>
                    <a:pt x="714" y="794"/>
                    <a:pt x="752" y="784"/>
                    <a:pt x="786" y="761"/>
                  </a:cubicBezTo>
                  <a:cubicBezTo>
                    <a:pt x="867" y="830"/>
                    <a:pt x="1178" y="877"/>
                    <a:pt x="1190" y="957"/>
                  </a:cubicBezTo>
                  <a:cubicBezTo>
                    <a:pt x="1209" y="1072"/>
                    <a:pt x="1312" y="1133"/>
                    <a:pt x="1414" y="1133"/>
                  </a:cubicBezTo>
                  <a:cubicBezTo>
                    <a:pt x="1497" y="1133"/>
                    <a:pt x="1581" y="1092"/>
                    <a:pt x="1617" y="1004"/>
                  </a:cubicBezTo>
                  <a:cubicBezTo>
                    <a:pt x="1666" y="1012"/>
                    <a:pt x="1708" y="1015"/>
                    <a:pt x="1745" y="1015"/>
                  </a:cubicBezTo>
                  <a:cubicBezTo>
                    <a:pt x="2222" y="1015"/>
                    <a:pt x="1707" y="373"/>
                    <a:pt x="1330" y="373"/>
                  </a:cubicBezTo>
                  <a:cubicBezTo>
                    <a:pt x="1284" y="373"/>
                    <a:pt x="1241" y="382"/>
                    <a:pt x="1201" y="403"/>
                  </a:cubicBezTo>
                  <a:cubicBezTo>
                    <a:pt x="1020" y="375"/>
                    <a:pt x="839" y="110"/>
                    <a:pt x="645" y="110"/>
                  </a:cubicBezTo>
                  <a:cubicBezTo>
                    <a:pt x="604" y="110"/>
                    <a:pt x="562" y="121"/>
                    <a:pt x="520" y="149"/>
                  </a:cubicBezTo>
                  <a:cubicBezTo>
                    <a:pt x="454" y="50"/>
                    <a:pt x="341" y="1"/>
                    <a:pt x="2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3"/>
            <p:cNvSpPr/>
            <p:nvPr/>
          </p:nvSpPr>
          <p:spPr>
            <a:xfrm>
              <a:off x="4769625" y="3598375"/>
              <a:ext cx="75225" cy="96450"/>
            </a:xfrm>
            <a:custGeom>
              <a:avLst/>
              <a:gdLst/>
              <a:ahLst/>
              <a:cxnLst/>
              <a:rect l="l" t="t" r="r" b="b"/>
              <a:pathLst>
                <a:path w="3009" h="3858" extrusionOk="0">
                  <a:moveTo>
                    <a:pt x="220" y="0"/>
                  </a:moveTo>
                  <a:cubicBezTo>
                    <a:pt x="75" y="0"/>
                    <a:pt x="1" y="188"/>
                    <a:pt x="225" y="485"/>
                  </a:cubicBezTo>
                  <a:cubicBezTo>
                    <a:pt x="322" y="710"/>
                    <a:pt x="424" y="1058"/>
                    <a:pt x="586" y="1058"/>
                  </a:cubicBezTo>
                  <a:cubicBezTo>
                    <a:pt x="656" y="1058"/>
                    <a:pt x="739" y="992"/>
                    <a:pt x="837" y="820"/>
                  </a:cubicBezTo>
                  <a:cubicBezTo>
                    <a:pt x="952" y="855"/>
                    <a:pt x="941" y="1028"/>
                    <a:pt x="1091" y="1051"/>
                  </a:cubicBezTo>
                  <a:cubicBezTo>
                    <a:pt x="1102" y="1074"/>
                    <a:pt x="1102" y="1120"/>
                    <a:pt x="1114" y="1155"/>
                  </a:cubicBezTo>
                  <a:lnTo>
                    <a:pt x="1102" y="1166"/>
                  </a:lnTo>
                  <a:cubicBezTo>
                    <a:pt x="1053" y="1155"/>
                    <a:pt x="1011" y="1150"/>
                    <a:pt x="977" y="1150"/>
                  </a:cubicBezTo>
                  <a:cubicBezTo>
                    <a:pt x="624" y="1150"/>
                    <a:pt x="999" y="1695"/>
                    <a:pt x="1126" y="1905"/>
                  </a:cubicBezTo>
                  <a:cubicBezTo>
                    <a:pt x="1102" y="1986"/>
                    <a:pt x="1160" y="2090"/>
                    <a:pt x="1264" y="2136"/>
                  </a:cubicBezTo>
                  <a:cubicBezTo>
                    <a:pt x="1241" y="2217"/>
                    <a:pt x="1264" y="2286"/>
                    <a:pt x="1276" y="2367"/>
                  </a:cubicBezTo>
                  <a:cubicBezTo>
                    <a:pt x="895" y="2505"/>
                    <a:pt x="1299" y="3002"/>
                    <a:pt x="1437" y="3198"/>
                  </a:cubicBezTo>
                  <a:cubicBezTo>
                    <a:pt x="1218" y="3256"/>
                    <a:pt x="1276" y="3521"/>
                    <a:pt x="1287" y="3694"/>
                  </a:cubicBezTo>
                  <a:cubicBezTo>
                    <a:pt x="1344" y="3811"/>
                    <a:pt x="1408" y="3858"/>
                    <a:pt x="1469" y="3858"/>
                  </a:cubicBezTo>
                  <a:cubicBezTo>
                    <a:pt x="1653" y="3858"/>
                    <a:pt x="1804" y="3427"/>
                    <a:pt x="1622" y="3244"/>
                  </a:cubicBezTo>
                  <a:cubicBezTo>
                    <a:pt x="1726" y="3233"/>
                    <a:pt x="1772" y="3094"/>
                    <a:pt x="1749" y="2990"/>
                  </a:cubicBezTo>
                  <a:cubicBezTo>
                    <a:pt x="1737" y="2967"/>
                    <a:pt x="1737" y="2956"/>
                    <a:pt x="1726" y="2921"/>
                  </a:cubicBezTo>
                  <a:cubicBezTo>
                    <a:pt x="1876" y="2863"/>
                    <a:pt x="1899" y="2667"/>
                    <a:pt x="1807" y="2552"/>
                  </a:cubicBezTo>
                  <a:cubicBezTo>
                    <a:pt x="1957" y="2298"/>
                    <a:pt x="1760" y="2090"/>
                    <a:pt x="1599" y="1917"/>
                  </a:cubicBezTo>
                  <a:lnTo>
                    <a:pt x="1599" y="1917"/>
                  </a:lnTo>
                  <a:cubicBezTo>
                    <a:pt x="1641" y="1943"/>
                    <a:pt x="1688" y="1957"/>
                    <a:pt x="1734" y="1957"/>
                  </a:cubicBezTo>
                  <a:cubicBezTo>
                    <a:pt x="1787" y="1957"/>
                    <a:pt x="1838" y="1937"/>
                    <a:pt x="1876" y="1894"/>
                  </a:cubicBezTo>
                  <a:cubicBezTo>
                    <a:pt x="1894" y="1895"/>
                    <a:pt x="1912" y="1896"/>
                    <a:pt x="1928" y="1896"/>
                  </a:cubicBezTo>
                  <a:cubicBezTo>
                    <a:pt x="2093" y="1896"/>
                    <a:pt x="2156" y="1817"/>
                    <a:pt x="2282" y="1817"/>
                  </a:cubicBezTo>
                  <a:cubicBezTo>
                    <a:pt x="2314" y="1817"/>
                    <a:pt x="2351" y="1823"/>
                    <a:pt x="2395" y="1836"/>
                  </a:cubicBezTo>
                  <a:cubicBezTo>
                    <a:pt x="2437" y="1856"/>
                    <a:pt x="2482" y="1865"/>
                    <a:pt x="2527" y="1865"/>
                  </a:cubicBezTo>
                  <a:cubicBezTo>
                    <a:pt x="2769" y="1865"/>
                    <a:pt x="3008" y="1611"/>
                    <a:pt x="2707" y="1455"/>
                  </a:cubicBezTo>
                  <a:cubicBezTo>
                    <a:pt x="2549" y="1397"/>
                    <a:pt x="2350" y="1331"/>
                    <a:pt x="2175" y="1331"/>
                  </a:cubicBezTo>
                  <a:cubicBezTo>
                    <a:pt x="2070" y="1331"/>
                    <a:pt x="1973" y="1355"/>
                    <a:pt x="1899" y="1420"/>
                  </a:cubicBezTo>
                  <a:cubicBezTo>
                    <a:pt x="1880" y="1306"/>
                    <a:pt x="1783" y="1169"/>
                    <a:pt x="1652" y="1169"/>
                  </a:cubicBezTo>
                  <a:cubicBezTo>
                    <a:pt x="1624" y="1169"/>
                    <a:pt x="1595" y="1175"/>
                    <a:pt x="1564" y="1190"/>
                  </a:cubicBezTo>
                  <a:cubicBezTo>
                    <a:pt x="1553" y="1178"/>
                    <a:pt x="1530" y="1166"/>
                    <a:pt x="1530" y="1155"/>
                  </a:cubicBezTo>
                  <a:cubicBezTo>
                    <a:pt x="1610" y="901"/>
                    <a:pt x="1460" y="428"/>
                    <a:pt x="1149" y="393"/>
                  </a:cubicBezTo>
                  <a:cubicBezTo>
                    <a:pt x="1055" y="318"/>
                    <a:pt x="948" y="287"/>
                    <a:pt x="840" y="287"/>
                  </a:cubicBezTo>
                  <a:cubicBezTo>
                    <a:pt x="749" y="287"/>
                    <a:pt x="656" y="310"/>
                    <a:pt x="571" y="347"/>
                  </a:cubicBezTo>
                  <a:cubicBezTo>
                    <a:pt x="478" y="105"/>
                    <a:pt x="329"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3"/>
            <p:cNvSpPr/>
            <p:nvPr/>
          </p:nvSpPr>
          <p:spPr>
            <a:xfrm>
              <a:off x="4613375" y="3420400"/>
              <a:ext cx="15525" cy="9700"/>
            </a:xfrm>
            <a:custGeom>
              <a:avLst/>
              <a:gdLst/>
              <a:ahLst/>
              <a:cxnLst/>
              <a:rect l="l" t="t" r="r" b="b"/>
              <a:pathLst>
                <a:path w="621" h="388" extrusionOk="0">
                  <a:moveTo>
                    <a:pt x="285" y="0"/>
                  </a:moveTo>
                  <a:cubicBezTo>
                    <a:pt x="140" y="0"/>
                    <a:pt x="0" y="62"/>
                    <a:pt x="11" y="206"/>
                  </a:cubicBezTo>
                  <a:cubicBezTo>
                    <a:pt x="11" y="335"/>
                    <a:pt x="139" y="388"/>
                    <a:pt x="275" y="388"/>
                  </a:cubicBezTo>
                  <a:cubicBezTo>
                    <a:pt x="442" y="388"/>
                    <a:pt x="620" y="309"/>
                    <a:pt x="588" y="194"/>
                  </a:cubicBezTo>
                  <a:cubicBezTo>
                    <a:pt x="606" y="74"/>
                    <a:pt x="442" y="0"/>
                    <a:pt x="2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3"/>
            <p:cNvSpPr/>
            <p:nvPr/>
          </p:nvSpPr>
          <p:spPr>
            <a:xfrm>
              <a:off x="4623150" y="3378200"/>
              <a:ext cx="152975" cy="93450"/>
            </a:xfrm>
            <a:custGeom>
              <a:avLst/>
              <a:gdLst/>
              <a:ahLst/>
              <a:cxnLst/>
              <a:rect l="l" t="t" r="r" b="b"/>
              <a:pathLst>
                <a:path w="6119" h="3738" extrusionOk="0">
                  <a:moveTo>
                    <a:pt x="1622" y="1"/>
                  </a:moveTo>
                  <a:cubicBezTo>
                    <a:pt x="1496" y="1"/>
                    <a:pt x="1398" y="96"/>
                    <a:pt x="1421" y="324"/>
                  </a:cubicBezTo>
                  <a:cubicBezTo>
                    <a:pt x="1005" y="451"/>
                    <a:pt x="1525" y="751"/>
                    <a:pt x="1559" y="924"/>
                  </a:cubicBezTo>
                  <a:cubicBezTo>
                    <a:pt x="1573" y="1044"/>
                    <a:pt x="1678" y="1114"/>
                    <a:pt x="1781" y="1114"/>
                  </a:cubicBezTo>
                  <a:cubicBezTo>
                    <a:pt x="1856" y="1114"/>
                    <a:pt x="1929" y="1076"/>
                    <a:pt x="1963" y="993"/>
                  </a:cubicBezTo>
                  <a:cubicBezTo>
                    <a:pt x="2004" y="1022"/>
                    <a:pt x="2056" y="1037"/>
                    <a:pt x="2108" y="1037"/>
                  </a:cubicBezTo>
                  <a:cubicBezTo>
                    <a:pt x="2160" y="1037"/>
                    <a:pt x="2212" y="1022"/>
                    <a:pt x="2252" y="993"/>
                  </a:cubicBezTo>
                  <a:cubicBezTo>
                    <a:pt x="2297" y="1064"/>
                    <a:pt x="2374" y="1099"/>
                    <a:pt x="2448" y="1099"/>
                  </a:cubicBezTo>
                  <a:cubicBezTo>
                    <a:pt x="2544" y="1099"/>
                    <a:pt x="2637" y="1041"/>
                    <a:pt x="2656" y="924"/>
                  </a:cubicBezTo>
                  <a:cubicBezTo>
                    <a:pt x="2738" y="951"/>
                    <a:pt x="2827" y="1007"/>
                    <a:pt x="2917" y="1007"/>
                  </a:cubicBezTo>
                  <a:cubicBezTo>
                    <a:pt x="2942" y="1007"/>
                    <a:pt x="2966" y="1003"/>
                    <a:pt x="2991" y="993"/>
                  </a:cubicBezTo>
                  <a:lnTo>
                    <a:pt x="2991" y="993"/>
                  </a:lnTo>
                  <a:cubicBezTo>
                    <a:pt x="2968" y="1166"/>
                    <a:pt x="3037" y="1340"/>
                    <a:pt x="3060" y="1513"/>
                  </a:cubicBezTo>
                  <a:cubicBezTo>
                    <a:pt x="3002" y="1570"/>
                    <a:pt x="2991" y="1651"/>
                    <a:pt x="3037" y="1720"/>
                  </a:cubicBezTo>
                  <a:lnTo>
                    <a:pt x="3083" y="1824"/>
                  </a:lnTo>
                  <a:cubicBezTo>
                    <a:pt x="2979" y="1917"/>
                    <a:pt x="2922" y="1974"/>
                    <a:pt x="2887" y="2032"/>
                  </a:cubicBezTo>
                  <a:cubicBezTo>
                    <a:pt x="2834" y="1979"/>
                    <a:pt x="2723" y="1820"/>
                    <a:pt x="2607" y="1820"/>
                  </a:cubicBezTo>
                  <a:cubicBezTo>
                    <a:pt x="2597" y="1820"/>
                    <a:pt x="2586" y="1821"/>
                    <a:pt x="2575" y="1824"/>
                  </a:cubicBezTo>
                  <a:cubicBezTo>
                    <a:pt x="2531" y="1661"/>
                    <a:pt x="2375" y="1492"/>
                    <a:pt x="2240" y="1492"/>
                  </a:cubicBezTo>
                  <a:cubicBezTo>
                    <a:pt x="2165" y="1492"/>
                    <a:pt x="2097" y="1543"/>
                    <a:pt x="2056" y="1674"/>
                  </a:cubicBezTo>
                  <a:cubicBezTo>
                    <a:pt x="1998" y="1686"/>
                    <a:pt x="1940" y="1732"/>
                    <a:pt x="1929" y="1790"/>
                  </a:cubicBezTo>
                  <a:cubicBezTo>
                    <a:pt x="1883" y="1790"/>
                    <a:pt x="1836" y="1801"/>
                    <a:pt x="1813" y="1801"/>
                  </a:cubicBezTo>
                  <a:cubicBezTo>
                    <a:pt x="1722" y="1717"/>
                    <a:pt x="1550" y="1617"/>
                    <a:pt x="1422" y="1617"/>
                  </a:cubicBezTo>
                  <a:cubicBezTo>
                    <a:pt x="1323" y="1617"/>
                    <a:pt x="1249" y="1676"/>
                    <a:pt x="1259" y="1847"/>
                  </a:cubicBezTo>
                  <a:cubicBezTo>
                    <a:pt x="1236" y="1813"/>
                    <a:pt x="1202" y="1790"/>
                    <a:pt x="1190" y="1744"/>
                  </a:cubicBezTo>
                  <a:cubicBezTo>
                    <a:pt x="1150" y="1698"/>
                    <a:pt x="1095" y="1677"/>
                    <a:pt x="1039" y="1677"/>
                  </a:cubicBezTo>
                  <a:cubicBezTo>
                    <a:pt x="967" y="1677"/>
                    <a:pt x="895" y="1713"/>
                    <a:pt x="855" y="1778"/>
                  </a:cubicBezTo>
                  <a:cubicBezTo>
                    <a:pt x="788" y="1717"/>
                    <a:pt x="692" y="1677"/>
                    <a:pt x="605" y="1677"/>
                  </a:cubicBezTo>
                  <a:cubicBezTo>
                    <a:pt x="512" y="1677"/>
                    <a:pt x="429" y="1723"/>
                    <a:pt x="405" y="1836"/>
                  </a:cubicBezTo>
                  <a:cubicBezTo>
                    <a:pt x="0" y="1974"/>
                    <a:pt x="534" y="2568"/>
                    <a:pt x="821" y="2568"/>
                  </a:cubicBezTo>
                  <a:cubicBezTo>
                    <a:pt x="919" y="2568"/>
                    <a:pt x="988" y="2499"/>
                    <a:pt x="982" y="2321"/>
                  </a:cubicBezTo>
                  <a:cubicBezTo>
                    <a:pt x="1029" y="2309"/>
                    <a:pt x="1063" y="2298"/>
                    <a:pt x="1086" y="2263"/>
                  </a:cubicBezTo>
                  <a:cubicBezTo>
                    <a:pt x="1123" y="2336"/>
                    <a:pt x="1202" y="2386"/>
                    <a:pt x="1281" y="2386"/>
                  </a:cubicBezTo>
                  <a:cubicBezTo>
                    <a:pt x="1326" y="2386"/>
                    <a:pt x="1372" y="2370"/>
                    <a:pt x="1409" y="2332"/>
                  </a:cubicBezTo>
                  <a:cubicBezTo>
                    <a:pt x="1448" y="2367"/>
                    <a:pt x="1493" y="2382"/>
                    <a:pt x="1536" y="2382"/>
                  </a:cubicBezTo>
                  <a:cubicBezTo>
                    <a:pt x="1624" y="2382"/>
                    <a:pt x="1706" y="2321"/>
                    <a:pt x="1721" y="2228"/>
                  </a:cubicBezTo>
                  <a:cubicBezTo>
                    <a:pt x="1741" y="2234"/>
                    <a:pt x="1759" y="2237"/>
                    <a:pt x="1777" y="2237"/>
                  </a:cubicBezTo>
                  <a:cubicBezTo>
                    <a:pt x="1891" y="2237"/>
                    <a:pt x="1957" y="2123"/>
                    <a:pt x="2067" y="2113"/>
                  </a:cubicBezTo>
                  <a:cubicBezTo>
                    <a:pt x="2145" y="2190"/>
                    <a:pt x="2247" y="2325"/>
                    <a:pt x="2360" y="2325"/>
                  </a:cubicBezTo>
                  <a:cubicBezTo>
                    <a:pt x="2381" y="2325"/>
                    <a:pt x="2403" y="2320"/>
                    <a:pt x="2425" y="2309"/>
                  </a:cubicBezTo>
                  <a:cubicBezTo>
                    <a:pt x="2451" y="2328"/>
                    <a:pt x="2480" y="2337"/>
                    <a:pt x="2508" y="2337"/>
                  </a:cubicBezTo>
                  <a:cubicBezTo>
                    <a:pt x="2531" y="2337"/>
                    <a:pt x="2554" y="2331"/>
                    <a:pt x="2575" y="2321"/>
                  </a:cubicBezTo>
                  <a:cubicBezTo>
                    <a:pt x="2617" y="2424"/>
                    <a:pt x="2714" y="2593"/>
                    <a:pt x="2859" y="2593"/>
                  </a:cubicBezTo>
                  <a:cubicBezTo>
                    <a:pt x="2875" y="2593"/>
                    <a:pt x="2892" y="2591"/>
                    <a:pt x="2910" y="2586"/>
                  </a:cubicBezTo>
                  <a:cubicBezTo>
                    <a:pt x="2965" y="2634"/>
                    <a:pt x="3045" y="2674"/>
                    <a:pt x="3124" y="2674"/>
                  </a:cubicBezTo>
                  <a:cubicBezTo>
                    <a:pt x="3179" y="2674"/>
                    <a:pt x="3233" y="2656"/>
                    <a:pt x="3279" y="2609"/>
                  </a:cubicBezTo>
                  <a:cubicBezTo>
                    <a:pt x="3326" y="2656"/>
                    <a:pt x="3389" y="2679"/>
                    <a:pt x="3451" y="2679"/>
                  </a:cubicBezTo>
                  <a:cubicBezTo>
                    <a:pt x="3526" y="2679"/>
                    <a:pt x="3599" y="2644"/>
                    <a:pt x="3637" y="2575"/>
                  </a:cubicBezTo>
                  <a:cubicBezTo>
                    <a:pt x="3686" y="2693"/>
                    <a:pt x="3769" y="2920"/>
                    <a:pt x="3928" y="2920"/>
                  </a:cubicBezTo>
                  <a:cubicBezTo>
                    <a:pt x="3956" y="2920"/>
                    <a:pt x="3986" y="2913"/>
                    <a:pt x="4018" y="2898"/>
                  </a:cubicBezTo>
                  <a:cubicBezTo>
                    <a:pt x="4064" y="2956"/>
                    <a:pt x="4122" y="2990"/>
                    <a:pt x="4191" y="2990"/>
                  </a:cubicBezTo>
                  <a:cubicBezTo>
                    <a:pt x="4240" y="3080"/>
                    <a:pt x="4342" y="3165"/>
                    <a:pt x="4450" y="3165"/>
                  </a:cubicBezTo>
                  <a:cubicBezTo>
                    <a:pt x="4495" y="3165"/>
                    <a:pt x="4540" y="3151"/>
                    <a:pt x="4584" y="3117"/>
                  </a:cubicBezTo>
                  <a:cubicBezTo>
                    <a:pt x="4641" y="3233"/>
                    <a:pt x="4711" y="3394"/>
                    <a:pt x="4849" y="3463"/>
                  </a:cubicBezTo>
                  <a:cubicBezTo>
                    <a:pt x="4880" y="3611"/>
                    <a:pt x="4995" y="3738"/>
                    <a:pt x="5116" y="3738"/>
                  </a:cubicBezTo>
                  <a:cubicBezTo>
                    <a:pt x="5175" y="3738"/>
                    <a:pt x="5235" y="3708"/>
                    <a:pt x="5288" y="3637"/>
                  </a:cubicBezTo>
                  <a:cubicBezTo>
                    <a:pt x="5361" y="3690"/>
                    <a:pt x="5446" y="3736"/>
                    <a:pt x="5527" y="3736"/>
                  </a:cubicBezTo>
                  <a:cubicBezTo>
                    <a:pt x="5586" y="3736"/>
                    <a:pt x="5643" y="3711"/>
                    <a:pt x="5692" y="3648"/>
                  </a:cubicBezTo>
                  <a:cubicBezTo>
                    <a:pt x="6119" y="3574"/>
                    <a:pt x="5821" y="3044"/>
                    <a:pt x="5532" y="3044"/>
                  </a:cubicBezTo>
                  <a:cubicBezTo>
                    <a:pt x="5462" y="3044"/>
                    <a:pt x="5393" y="3075"/>
                    <a:pt x="5334" y="3152"/>
                  </a:cubicBezTo>
                  <a:cubicBezTo>
                    <a:pt x="5276" y="3117"/>
                    <a:pt x="5195" y="3071"/>
                    <a:pt x="5161" y="3059"/>
                  </a:cubicBezTo>
                  <a:cubicBezTo>
                    <a:pt x="5083" y="2866"/>
                    <a:pt x="5038" y="2640"/>
                    <a:pt x="4869" y="2640"/>
                  </a:cubicBezTo>
                  <a:cubicBezTo>
                    <a:pt x="4837" y="2640"/>
                    <a:pt x="4800" y="2648"/>
                    <a:pt x="4757" y="2667"/>
                  </a:cubicBezTo>
                  <a:cubicBezTo>
                    <a:pt x="4653" y="2586"/>
                    <a:pt x="4584" y="2471"/>
                    <a:pt x="4445" y="2459"/>
                  </a:cubicBezTo>
                  <a:cubicBezTo>
                    <a:pt x="4307" y="2298"/>
                    <a:pt x="4249" y="1974"/>
                    <a:pt x="4018" y="1963"/>
                  </a:cubicBezTo>
                  <a:cubicBezTo>
                    <a:pt x="3976" y="1910"/>
                    <a:pt x="3915" y="1884"/>
                    <a:pt x="3855" y="1884"/>
                  </a:cubicBezTo>
                  <a:cubicBezTo>
                    <a:pt x="3784" y="1884"/>
                    <a:pt x="3715" y="1922"/>
                    <a:pt x="3683" y="1997"/>
                  </a:cubicBezTo>
                  <a:cubicBezTo>
                    <a:pt x="3626" y="1882"/>
                    <a:pt x="3603" y="1767"/>
                    <a:pt x="3522" y="1674"/>
                  </a:cubicBezTo>
                  <a:cubicBezTo>
                    <a:pt x="3626" y="1674"/>
                    <a:pt x="3729" y="1605"/>
                    <a:pt x="3753" y="1513"/>
                  </a:cubicBezTo>
                  <a:cubicBezTo>
                    <a:pt x="3833" y="1513"/>
                    <a:pt x="3926" y="1478"/>
                    <a:pt x="3972" y="1397"/>
                  </a:cubicBezTo>
                  <a:cubicBezTo>
                    <a:pt x="4034" y="1449"/>
                    <a:pt x="4114" y="1491"/>
                    <a:pt x="4205" y="1491"/>
                  </a:cubicBezTo>
                  <a:cubicBezTo>
                    <a:pt x="4216" y="1491"/>
                    <a:pt x="4227" y="1491"/>
                    <a:pt x="4237" y="1490"/>
                  </a:cubicBezTo>
                  <a:cubicBezTo>
                    <a:pt x="4283" y="1625"/>
                    <a:pt x="4465" y="1736"/>
                    <a:pt x="4619" y="1736"/>
                  </a:cubicBezTo>
                  <a:cubicBezTo>
                    <a:pt x="4741" y="1736"/>
                    <a:pt x="4844" y="1667"/>
                    <a:pt x="4849" y="1490"/>
                  </a:cubicBezTo>
                  <a:cubicBezTo>
                    <a:pt x="4946" y="1516"/>
                    <a:pt x="5029" y="1528"/>
                    <a:pt x="5097" y="1528"/>
                  </a:cubicBezTo>
                  <a:cubicBezTo>
                    <a:pt x="5670" y="1528"/>
                    <a:pt x="5324" y="704"/>
                    <a:pt x="5029" y="704"/>
                  </a:cubicBezTo>
                  <a:cubicBezTo>
                    <a:pt x="4946" y="704"/>
                    <a:pt x="4868" y="769"/>
                    <a:pt x="4815" y="936"/>
                  </a:cubicBezTo>
                  <a:cubicBezTo>
                    <a:pt x="4765" y="873"/>
                    <a:pt x="4691" y="841"/>
                    <a:pt x="4618" y="841"/>
                  </a:cubicBezTo>
                  <a:cubicBezTo>
                    <a:pt x="4556" y="841"/>
                    <a:pt x="4493" y="865"/>
                    <a:pt x="4445" y="912"/>
                  </a:cubicBezTo>
                  <a:cubicBezTo>
                    <a:pt x="4403" y="870"/>
                    <a:pt x="4339" y="845"/>
                    <a:pt x="4272" y="845"/>
                  </a:cubicBezTo>
                  <a:cubicBezTo>
                    <a:pt x="4229" y="845"/>
                    <a:pt x="4186" y="855"/>
                    <a:pt x="4145" y="878"/>
                  </a:cubicBezTo>
                  <a:cubicBezTo>
                    <a:pt x="4027" y="787"/>
                    <a:pt x="3883" y="693"/>
                    <a:pt x="3762" y="693"/>
                  </a:cubicBezTo>
                  <a:cubicBezTo>
                    <a:pt x="3683" y="693"/>
                    <a:pt x="3614" y="733"/>
                    <a:pt x="3568" y="843"/>
                  </a:cubicBezTo>
                  <a:cubicBezTo>
                    <a:pt x="3522" y="843"/>
                    <a:pt x="3487" y="843"/>
                    <a:pt x="3441" y="855"/>
                  </a:cubicBezTo>
                  <a:cubicBezTo>
                    <a:pt x="3417" y="850"/>
                    <a:pt x="3391" y="847"/>
                    <a:pt x="3365" y="847"/>
                  </a:cubicBezTo>
                  <a:cubicBezTo>
                    <a:pt x="3328" y="847"/>
                    <a:pt x="3290" y="853"/>
                    <a:pt x="3256" y="866"/>
                  </a:cubicBezTo>
                  <a:cubicBezTo>
                    <a:pt x="3233" y="861"/>
                    <a:pt x="3210" y="858"/>
                    <a:pt x="3190" y="858"/>
                  </a:cubicBezTo>
                  <a:cubicBezTo>
                    <a:pt x="3170" y="858"/>
                    <a:pt x="3152" y="861"/>
                    <a:pt x="3141" y="866"/>
                  </a:cubicBezTo>
                  <a:cubicBezTo>
                    <a:pt x="3184" y="683"/>
                    <a:pt x="2939" y="540"/>
                    <a:pt x="2741" y="540"/>
                  </a:cubicBezTo>
                  <a:cubicBezTo>
                    <a:pt x="2677" y="540"/>
                    <a:pt x="2618" y="555"/>
                    <a:pt x="2575" y="589"/>
                  </a:cubicBezTo>
                  <a:cubicBezTo>
                    <a:pt x="2402" y="439"/>
                    <a:pt x="2217" y="266"/>
                    <a:pt x="1998" y="266"/>
                  </a:cubicBezTo>
                  <a:cubicBezTo>
                    <a:pt x="1910" y="102"/>
                    <a:pt x="1751" y="1"/>
                    <a:pt x="16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3"/>
            <p:cNvSpPr/>
            <p:nvPr/>
          </p:nvSpPr>
          <p:spPr>
            <a:xfrm>
              <a:off x="4606075" y="3258350"/>
              <a:ext cx="257500" cy="233775"/>
            </a:xfrm>
            <a:custGeom>
              <a:avLst/>
              <a:gdLst/>
              <a:ahLst/>
              <a:cxnLst/>
              <a:rect l="l" t="t" r="r" b="b"/>
              <a:pathLst>
                <a:path w="10300" h="9351" extrusionOk="0">
                  <a:moveTo>
                    <a:pt x="2034" y="0"/>
                  </a:moveTo>
                  <a:cubicBezTo>
                    <a:pt x="2001" y="0"/>
                    <a:pt x="1966" y="9"/>
                    <a:pt x="1931" y="28"/>
                  </a:cubicBezTo>
                  <a:cubicBezTo>
                    <a:pt x="1913" y="24"/>
                    <a:pt x="1895" y="22"/>
                    <a:pt x="1877" y="22"/>
                  </a:cubicBezTo>
                  <a:cubicBezTo>
                    <a:pt x="1789" y="22"/>
                    <a:pt x="1704" y="66"/>
                    <a:pt x="1665" y="143"/>
                  </a:cubicBezTo>
                  <a:cubicBezTo>
                    <a:pt x="1561" y="201"/>
                    <a:pt x="1538" y="316"/>
                    <a:pt x="1550" y="432"/>
                  </a:cubicBezTo>
                  <a:cubicBezTo>
                    <a:pt x="1527" y="455"/>
                    <a:pt x="1481" y="466"/>
                    <a:pt x="1446" y="489"/>
                  </a:cubicBezTo>
                  <a:cubicBezTo>
                    <a:pt x="1402" y="452"/>
                    <a:pt x="1348" y="431"/>
                    <a:pt x="1292" y="431"/>
                  </a:cubicBezTo>
                  <a:cubicBezTo>
                    <a:pt x="1244" y="431"/>
                    <a:pt x="1194" y="446"/>
                    <a:pt x="1146" y="478"/>
                  </a:cubicBezTo>
                  <a:cubicBezTo>
                    <a:pt x="1114" y="459"/>
                    <a:pt x="1079" y="451"/>
                    <a:pt x="1044" y="451"/>
                  </a:cubicBezTo>
                  <a:cubicBezTo>
                    <a:pt x="923" y="451"/>
                    <a:pt x="797" y="546"/>
                    <a:pt x="788" y="662"/>
                  </a:cubicBezTo>
                  <a:cubicBezTo>
                    <a:pt x="743" y="618"/>
                    <a:pt x="678" y="601"/>
                    <a:pt x="618" y="601"/>
                  </a:cubicBezTo>
                  <a:cubicBezTo>
                    <a:pt x="601" y="601"/>
                    <a:pt x="584" y="602"/>
                    <a:pt x="569" y="605"/>
                  </a:cubicBezTo>
                  <a:cubicBezTo>
                    <a:pt x="516" y="562"/>
                    <a:pt x="458" y="543"/>
                    <a:pt x="402" y="543"/>
                  </a:cubicBezTo>
                  <a:cubicBezTo>
                    <a:pt x="187" y="543"/>
                    <a:pt x="1" y="812"/>
                    <a:pt x="257" y="986"/>
                  </a:cubicBezTo>
                  <a:cubicBezTo>
                    <a:pt x="396" y="1089"/>
                    <a:pt x="442" y="1436"/>
                    <a:pt x="673" y="1459"/>
                  </a:cubicBezTo>
                  <a:cubicBezTo>
                    <a:pt x="723" y="1510"/>
                    <a:pt x="799" y="1542"/>
                    <a:pt x="876" y="1542"/>
                  </a:cubicBezTo>
                  <a:cubicBezTo>
                    <a:pt x="905" y="1542"/>
                    <a:pt x="933" y="1537"/>
                    <a:pt x="961" y="1528"/>
                  </a:cubicBezTo>
                  <a:cubicBezTo>
                    <a:pt x="984" y="1620"/>
                    <a:pt x="1042" y="1736"/>
                    <a:pt x="1100" y="1805"/>
                  </a:cubicBezTo>
                  <a:cubicBezTo>
                    <a:pt x="1123" y="1921"/>
                    <a:pt x="1204" y="2013"/>
                    <a:pt x="1308" y="2036"/>
                  </a:cubicBezTo>
                  <a:cubicBezTo>
                    <a:pt x="1350" y="2129"/>
                    <a:pt x="1436" y="2185"/>
                    <a:pt x="1534" y="2185"/>
                  </a:cubicBezTo>
                  <a:cubicBezTo>
                    <a:pt x="1569" y="2185"/>
                    <a:pt x="1606" y="2178"/>
                    <a:pt x="1642" y="2163"/>
                  </a:cubicBezTo>
                  <a:cubicBezTo>
                    <a:pt x="1723" y="2325"/>
                    <a:pt x="1815" y="2486"/>
                    <a:pt x="1942" y="2613"/>
                  </a:cubicBezTo>
                  <a:cubicBezTo>
                    <a:pt x="1992" y="2668"/>
                    <a:pt x="2063" y="2695"/>
                    <a:pt x="2133" y="2695"/>
                  </a:cubicBezTo>
                  <a:cubicBezTo>
                    <a:pt x="2227" y="2695"/>
                    <a:pt x="2318" y="2647"/>
                    <a:pt x="2358" y="2555"/>
                  </a:cubicBezTo>
                  <a:cubicBezTo>
                    <a:pt x="2435" y="2667"/>
                    <a:pt x="2583" y="2830"/>
                    <a:pt x="2729" y="2830"/>
                  </a:cubicBezTo>
                  <a:cubicBezTo>
                    <a:pt x="2780" y="2830"/>
                    <a:pt x="2830" y="2810"/>
                    <a:pt x="2877" y="2763"/>
                  </a:cubicBezTo>
                  <a:cubicBezTo>
                    <a:pt x="2902" y="2771"/>
                    <a:pt x="2925" y="2775"/>
                    <a:pt x="2947" y="2775"/>
                  </a:cubicBezTo>
                  <a:cubicBezTo>
                    <a:pt x="2987" y="2775"/>
                    <a:pt x="3025" y="2762"/>
                    <a:pt x="3062" y="2740"/>
                  </a:cubicBezTo>
                  <a:cubicBezTo>
                    <a:pt x="3088" y="2912"/>
                    <a:pt x="3217" y="3182"/>
                    <a:pt x="3386" y="3182"/>
                  </a:cubicBezTo>
                  <a:cubicBezTo>
                    <a:pt x="3444" y="3182"/>
                    <a:pt x="3506" y="3151"/>
                    <a:pt x="3570" y="3075"/>
                  </a:cubicBezTo>
                  <a:cubicBezTo>
                    <a:pt x="3628" y="3179"/>
                    <a:pt x="3674" y="3410"/>
                    <a:pt x="3812" y="3421"/>
                  </a:cubicBezTo>
                  <a:cubicBezTo>
                    <a:pt x="3847" y="3513"/>
                    <a:pt x="3916" y="3583"/>
                    <a:pt x="4020" y="3583"/>
                  </a:cubicBezTo>
                  <a:cubicBezTo>
                    <a:pt x="4063" y="3729"/>
                    <a:pt x="4165" y="3844"/>
                    <a:pt x="4290" y="3844"/>
                  </a:cubicBezTo>
                  <a:cubicBezTo>
                    <a:pt x="4333" y="3844"/>
                    <a:pt x="4378" y="3831"/>
                    <a:pt x="4424" y="3802"/>
                  </a:cubicBezTo>
                  <a:cubicBezTo>
                    <a:pt x="4643" y="3860"/>
                    <a:pt x="4793" y="4114"/>
                    <a:pt x="5024" y="4171"/>
                  </a:cubicBezTo>
                  <a:cubicBezTo>
                    <a:pt x="5069" y="4222"/>
                    <a:pt x="5139" y="4248"/>
                    <a:pt x="5208" y="4248"/>
                  </a:cubicBezTo>
                  <a:cubicBezTo>
                    <a:pt x="5280" y="4248"/>
                    <a:pt x="5352" y="4219"/>
                    <a:pt x="5394" y="4160"/>
                  </a:cubicBezTo>
                  <a:cubicBezTo>
                    <a:pt x="5428" y="4183"/>
                    <a:pt x="5451" y="4206"/>
                    <a:pt x="5463" y="4217"/>
                  </a:cubicBezTo>
                  <a:cubicBezTo>
                    <a:pt x="5278" y="4495"/>
                    <a:pt x="5705" y="4760"/>
                    <a:pt x="5717" y="5037"/>
                  </a:cubicBezTo>
                  <a:cubicBezTo>
                    <a:pt x="5740" y="5141"/>
                    <a:pt x="5809" y="5210"/>
                    <a:pt x="5913" y="5222"/>
                  </a:cubicBezTo>
                  <a:cubicBezTo>
                    <a:pt x="5969" y="5355"/>
                    <a:pt x="6046" y="5499"/>
                    <a:pt x="6216" y="5499"/>
                  </a:cubicBezTo>
                  <a:cubicBezTo>
                    <a:pt x="6223" y="5499"/>
                    <a:pt x="6230" y="5499"/>
                    <a:pt x="6236" y="5499"/>
                  </a:cubicBezTo>
                  <a:cubicBezTo>
                    <a:pt x="6259" y="5568"/>
                    <a:pt x="6282" y="5649"/>
                    <a:pt x="6329" y="5683"/>
                  </a:cubicBezTo>
                  <a:cubicBezTo>
                    <a:pt x="6329" y="5764"/>
                    <a:pt x="6352" y="5799"/>
                    <a:pt x="6386" y="5833"/>
                  </a:cubicBezTo>
                  <a:cubicBezTo>
                    <a:pt x="6432" y="5914"/>
                    <a:pt x="6467" y="6007"/>
                    <a:pt x="6548" y="6064"/>
                  </a:cubicBezTo>
                  <a:cubicBezTo>
                    <a:pt x="6559" y="6110"/>
                    <a:pt x="6571" y="6145"/>
                    <a:pt x="6571" y="6180"/>
                  </a:cubicBezTo>
                  <a:cubicBezTo>
                    <a:pt x="6456" y="6467"/>
                    <a:pt x="6698" y="6952"/>
                    <a:pt x="7014" y="6952"/>
                  </a:cubicBezTo>
                  <a:cubicBezTo>
                    <a:pt x="7080" y="6952"/>
                    <a:pt x="7148" y="6931"/>
                    <a:pt x="7217" y="6884"/>
                  </a:cubicBezTo>
                  <a:cubicBezTo>
                    <a:pt x="7249" y="7026"/>
                    <a:pt x="7395" y="7180"/>
                    <a:pt x="7536" y="7180"/>
                  </a:cubicBezTo>
                  <a:cubicBezTo>
                    <a:pt x="7600" y="7180"/>
                    <a:pt x="7663" y="7148"/>
                    <a:pt x="7714" y="7069"/>
                  </a:cubicBezTo>
                  <a:cubicBezTo>
                    <a:pt x="7774" y="7136"/>
                    <a:pt x="7858" y="7179"/>
                    <a:pt x="7940" y="7179"/>
                  </a:cubicBezTo>
                  <a:cubicBezTo>
                    <a:pt x="7999" y="7179"/>
                    <a:pt x="8058" y="7156"/>
                    <a:pt x="8106" y="7103"/>
                  </a:cubicBezTo>
                  <a:cubicBezTo>
                    <a:pt x="8121" y="7097"/>
                    <a:pt x="8137" y="7094"/>
                    <a:pt x="8153" y="7094"/>
                  </a:cubicBezTo>
                  <a:cubicBezTo>
                    <a:pt x="8294" y="7094"/>
                    <a:pt x="8469" y="7318"/>
                    <a:pt x="8625" y="7318"/>
                  </a:cubicBezTo>
                  <a:cubicBezTo>
                    <a:pt x="8670" y="7318"/>
                    <a:pt x="8713" y="7300"/>
                    <a:pt x="8753" y="7253"/>
                  </a:cubicBezTo>
                  <a:cubicBezTo>
                    <a:pt x="8764" y="7230"/>
                    <a:pt x="8787" y="7207"/>
                    <a:pt x="8799" y="7172"/>
                  </a:cubicBezTo>
                  <a:cubicBezTo>
                    <a:pt x="9204" y="7392"/>
                    <a:pt x="9277" y="7496"/>
                    <a:pt x="9580" y="7496"/>
                  </a:cubicBezTo>
                  <a:cubicBezTo>
                    <a:pt x="9596" y="7496"/>
                    <a:pt x="9613" y="7496"/>
                    <a:pt x="9630" y="7496"/>
                  </a:cubicBezTo>
                  <a:cubicBezTo>
                    <a:pt x="9630" y="7599"/>
                    <a:pt x="9641" y="7692"/>
                    <a:pt x="9641" y="7796"/>
                  </a:cubicBezTo>
                  <a:cubicBezTo>
                    <a:pt x="9457" y="7900"/>
                    <a:pt x="9526" y="8130"/>
                    <a:pt x="9561" y="8292"/>
                  </a:cubicBezTo>
                  <a:cubicBezTo>
                    <a:pt x="9549" y="8304"/>
                    <a:pt x="9526" y="8304"/>
                    <a:pt x="9514" y="8315"/>
                  </a:cubicBezTo>
                  <a:cubicBezTo>
                    <a:pt x="9487" y="8300"/>
                    <a:pt x="9456" y="8292"/>
                    <a:pt x="9426" y="8292"/>
                  </a:cubicBezTo>
                  <a:cubicBezTo>
                    <a:pt x="9344" y="8292"/>
                    <a:pt x="9263" y="8346"/>
                    <a:pt x="9237" y="8431"/>
                  </a:cubicBezTo>
                  <a:cubicBezTo>
                    <a:pt x="9030" y="8629"/>
                    <a:pt x="9238" y="9350"/>
                    <a:pt x="9510" y="9350"/>
                  </a:cubicBezTo>
                  <a:cubicBezTo>
                    <a:pt x="9571" y="9350"/>
                    <a:pt x="9636" y="9314"/>
                    <a:pt x="9699" y="9227"/>
                  </a:cubicBezTo>
                  <a:cubicBezTo>
                    <a:pt x="9814" y="9215"/>
                    <a:pt x="9918" y="9123"/>
                    <a:pt x="9918" y="8996"/>
                  </a:cubicBezTo>
                  <a:cubicBezTo>
                    <a:pt x="10299" y="8996"/>
                    <a:pt x="10184" y="8558"/>
                    <a:pt x="10091" y="8350"/>
                  </a:cubicBezTo>
                  <a:cubicBezTo>
                    <a:pt x="10253" y="8200"/>
                    <a:pt x="10126" y="7969"/>
                    <a:pt x="10103" y="7784"/>
                  </a:cubicBezTo>
                  <a:cubicBezTo>
                    <a:pt x="10195" y="7623"/>
                    <a:pt x="10091" y="7426"/>
                    <a:pt x="9976" y="7334"/>
                  </a:cubicBezTo>
                  <a:cubicBezTo>
                    <a:pt x="10153" y="7197"/>
                    <a:pt x="10021" y="6951"/>
                    <a:pt x="9843" y="6951"/>
                  </a:cubicBezTo>
                  <a:cubicBezTo>
                    <a:pt x="9811" y="6951"/>
                    <a:pt x="9778" y="6959"/>
                    <a:pt x="9745" y="6976"/>
                  </a:cubicBezTo>
                  <a:cubicBezTo>
                    <a:pt x="9704" y="7007"/>
                    <a:pt x="9657" y="7020"/>
                    <a:pt x="9607" y="7020"/>
                  </a:cubicBezTo>
                  <a:cubicBezTo>
                    <a:pt x="9375" y="7020"/>
                    <a:pt x="9056" y="6742"/>
                    <a:pt x="8753" y="6618"/>
                  </a:cubicBezTo>
                  <a:cubicBezTo>
                    <a:pt x="8693" y="6526"/>
                    <a:pt x="8589" y="6457"/>
                    <a:pt x="8493" y="6457"/>
                  </a:cubicBezTo>
                  <a:cubicBezTo>
                    <a:pt x="8421" y="6457"/>
                    <a:pt x="8354" y="6496"/>
                    <a:pt x="8314" y="6595"/>
                  </a:cubicBezTo>
                  <a:cubicBezTo>
                    <a:pt x="8250" y="6566"/>
                    <a:pt x="8189" y="6555"/>
                    <a:pt x="8134" y="6555"/>
                  </a:cubicBezTo>
                  <a:cubicBezTo>
                    <a:pt x="8059" y="6555"/>
                    <a:pt x="7996" y="6575"/>
                    <a:pt x="7956" y="6595"/>
                  </a:cubicBezTo>
                  <a:cubicBezTo>
                    <a:pt x="7845" y="6565"/>
                    <a:pt x="7735" y="6473"/>
                    <a:pt x="7593" y="6473"/>
                  </a:cubicBezTo>
                  <a:cubicBezTo>
                    <a:pt x="7573" y="6473"/>
                    <a:pt x="7551" y="6475"/>
                    <a:pt x="7529" y="6480"/>
                  </a:cubicBezTo>
                  <a:cubicBezTo>
                    <a:pt x="7506" y="6457"/>
                    <a:pt x="7483" y="6445"/>
                    <a:pt x="7471" y="6422"/>
                  </a:cubicBezTo>
                  <a:cubicBezTo>
                    <a:pt x="7483" y="6307"/>
                    <a:pt x="7356" y="6226"/>
                    <a:pt x="7252" y="6226"/>
                  </a:cubicBezTo>
                  <a:cubicBezTo>
                    <a:pt x="7238" y="6231"/>
                    <a:pt x="7225" y="6234"/>
                    <a:pt x="7214" y="6234"/>
                  </a:cubicBezTo>
                  <a:cubicBezTo>
                    <a:pt x="7101" y="6234"/>
                    <a:pt x="7093" y="5999"/>
                    <a:pt x="7010" y="5926"/>
                  </a:cubicBezTo>
                  <a:cubicBezTo>
                    <a:pt x="6975" y="5776"/>
                    <a:pt x="6929" y="5580"/>
                    <a:pt x="6813" y="5476"/>
                  </a:cubicBezTo>
                  <a:cubicBezTo>
                    <a:pt x="6779" y="5372"/>
                    <a:pt x="6721" y="5326"/>
                    <a:pt x="6640" y="5302"/>
                  </a:cubicBezTo>
                  <a:cubicBezTo>
                    <a:pt x="6620" y="5150"/>
                    <a:pt x="6474" y="4908"/>
                    <a:pt x="6337" y="4908"/>
                  </a:cubicBezTo>
                  <a:cubicBezTo>
                    <a:pt x="6318" y="4908"/>
                    <a:pt x="6300" y="4912"/>
                    <a:pt x="6282" y="4922"/>
                  </a:cubicBezTo>
                  <a:cubicBezTo>
                    <a:pt x="6259" y="4841"/>
                    <a:pt x="6225" y="4748"/>
                    <a:pt x="6179" y="4656"/>
                  </a:cubicBezTo>
                  <a:lnTo>
                    <a:pt x="6179" y="4656"/>
                  </a:lnTo>
                  <a:cubicBezTo>
                    <a:pt x="6206" y="4659"/>
                    <a:pt x="6232" y="4660"/>
                    <a:pt x="6256" y="4660"/>
                  </a:cubicBezTo>
                  <a:cubicBezTo>
                    <a:pt x="6999" y="4660"/>
                    <a:pt x="5920" y="3435"/>
                    <a:pt x="5475" y="3435"/>
                  </a:cubicBezTo>
                  <a:cubicBezTo>
                    <a:pt x="5429" y="3435"/>
                    <a:pt x="5389" y="3449"/>
                    <a:pt x="5359" y="3479"/>
                  </a:cubicBezTo>
                  <a:cubicBezTo>
                    <a:pt x="5263" y="3399"/>
                    <a:pt x="5135" y="3319"/>
                    <a:pt x="4992" y="3319"/>
                  </a:cubicBezTo>
                  <a:cubicBezTo>
                    <a:pt x="4928" y="3319"/>
                    <a:pt x="4861" y="3336"/>
                    <a:pt x="4793" y="3375"/>
                  </a:cubicBezTo>
                  <a:cubicBezTo>
                    <a:pt x="4251" y="3317"/>
                    <a:pt x="4239" y="2567"/>
                    <a:pt x="3731" y="2509"/>
                  </a:cubicBezTo>
                  <a:cubicBezTo>
                    <a:pt x="3601" y="2396"/>
                    <a:pt x="3432" y="2113"/>
                    <a:pt x="3262" y="2113"/>
                  </a:cubicBezTo>
                  <a:cubicBezTo>
                    <a:pt x="3206" y="2113"/>
                    <a:pt x="3151" y="2144"/>
                    <a:pt x="3097" y="2221"/>
                  </a:cubicBezTo>
                  <a:cubicBezTo>
                    <a:pt x="2983" y="2075"/>
                    <a:pt x="2773" y="1763"/>
                    <a:pt x="2593" y="1763"/>
                  </a:cubicBezTo>
                  <a:cubicBezTo>
                    <a:pt x="2518" y="1763"/>
                    <a:pt x="2447" y="1819"/>
                    <a:pt x="2393" y="1967"/>
                  </a:cubicBezTo>
                  <a:cubicBezTo>
                    <a:pt x="2384" y="1965"/>
                    <a:pt x="2376" y="1965"/>
                    <a:pt x="2367" y="1965"/>
                  </a:cubicBezTo>
                  <a:cubicBezTo>
                    <a:pt x="2300" y="1965"/>
                    <a:pt x="2250" y="2005"/>
                    <a:pt x="2219" y="2036"/>
                  </a:cubicBezTo>
                  <a:cubicBezTo>
                    <a:pt x="2058" y="1828"/>
                    <a:pt x="2000" y="1517"/>
                    <a:pt x="1885" y="1286"/>
                  </a:cubicBezTo>
                  <a:lnTo>
                    <a:pt x="1885" y="1228"/>
                  </a:lnTo>
                  <a:lnTo>
                    <a:pt x="1965" y="1193"/>
                  </a:lnTo>
                  <a:lnTo>
                    <a:pt x="1965" y="1193"/>
                  </a:lnTo>
                  <a:cubicBezTo>
                    <a:pt x="1932" y="1402"/>
                    <a:pt x="2028" y="1498"/>
                    <a:pt x="2128" y="1498"/>
                  </a:cubicBezTo>
                  <a:cubicBezTo>
                    <a:pt x="2232" y="1498"/>
                    <a:pt x="2341" y="1394"/>
                    <a:pt x="2312" y="1205"/>
                  </a:cubicBezTo>
                  <a:cubicBezTo>
                    <a:pt x="2358" y="1159"/>
                    <a:pt x="2404" y="1089"/>
                    <a:pt x="2427" y="1032"/>
                  </a:cubicBezTo>
                  <a:cubicBezTo>
                    <a:pt x="2577" y="997"/>
                    <a:pt x="2681" y="847"/>
                    <a:pt x="2635" y="709"/>
                  </a:cubicBezTo>
                  <a:cubicBezTo>
                    <a:pt x="2889" y="489"/>
                    <a:pt x="2543" y="178"/>
                    <a:pt x="2312" y="166"/>
                  </a:cubicBezTo>
                  <a:cubicBezTo>
                    <a:pt x="2241" y="87"/>
                    <a:pt x="2143" y="0"/>
                    <a:pt x="2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3"/>
            <p:cNvSpPr/>
            <p:nvPr/>
          </p:nvSpPr>
          <p:spPr>
            <a:xfrm>
              <a:off x="4772425" y="3465150"/>
              <a:ext cx="48725" cy="28525"/>
            </a:xfrm>
            <a:custGeom>
              <a:avLst/>
              <a:gdLst/>
              <a:ahLst/>
              <a:cxnLst/>
              <a:rect l="l" t="t" r="r" b="b"/>
              <a:pathLst>
                <a:path w="1949" h="1141" extrusionOk="0">
                  <a:moveTo>
                    <a:pt x="375" y="0"/>
                  </a:moveTo>
                  <a:cubicBezTo>
                    <a:pt x="159" y="0"/>
                    <a:pt x="0" y="494"/>
                    <a:pt x="309" y="747"/>
                  </a:cubicBezTo>
                  <a:cubicBezTo>
                    <a:pt x="350" y="964"/>
                    <a:pt x="565" y="1141"/>
                    <a:pt x="736" y="1141"/>
                  </a:cubicBezTo>
                  <a:cubicBezTo>
                    <a:pt x="857" y="1141"/>
                    <a:pt x="956" y="1052"/>
                    <a:pt x="956" y="828"/>
                  </a:cubicBezTo>
                  <a:cubicBezTo>
                    <a:pt x="1055" y="851"/>
                    <a:pt x="1174" y="899"/>
                    <a:pt x="1290" y="899"/>
                  </a:cubicBezTo>
                  <a:cubicBezTo>
                    <a:pt x="1350" y="899"/>
                    <a:pt x="1409" y="886"/>
                    <a:pt x="1464" y="851"/>
                  </a:cubicBezTo>
                  <a:cubicBezTo>
                    <a:pt x="1508" y="888"/>
                    <a:pt x="1557" y="904"/>
                    <a:pt x="1606" y="904"/>
                  </a:cubicBezTo>
                  <a:cubicBezTo>
                    <a:pt x="1783" y="904"/>
                    <a:pt x="1949" y="689"/>
                    <a:pt x="1822" y="516"/>
                  </a:cubicBezTo>
                  <a:cubicBezTo>
                    <a:pt x="1752" y="387"/>
                    <a:pt x="1651" y="322"/>
                    <a:pt x="1526" y="322"/>
                  </a:cubicBezTo>
                  <a:cubicBezTo>
                    <a:pt x="1485" y="322"/>
                    <a:pt x="1441" y="329"/>
                    <a:pt x="1394" y="343"/>
                  </a:cubicBezTo>
                  <a:cubicBezTo>
                    <a:pt x="1355" y="361"/>
                    <a:pt x="1316" y="367"/>
                    <a:pt x="1275" y="367"/>
                  </a:cubicBezTo>
                  <a:cubicBezTo>
                    <a:pt x="1144" y="367"/>
                    <a:pt x="1007" y="298"/>
                    <a:pt x="874" y="298"/>
                  </a:cubicBezTo>
                  <a:cubicBezTo>
                    <a:pt x="803" y="298"/>
                    <a:pt x="734" y="318"/>
                    <a:pt x="667" y="378"/>
                  </a:cubicBezTo>
                  <a:cubicBezTo>
                    <a:pt x="584" y="103"/>
                    <a:pt x="474" y="0"/>
                    <a:pt x="3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3"/>
            <p:cNvSpPr/>
            <p:nvPr/>
          </p:nvSpPr>
          <p:spPr>
            <a:xfrm>
              <a:off x="4858425" y="3780050"/>
              <a:ext cx="27650" cy="30350"/>
            </a:xfrm>
            <a:custGeom>
              <a:avLst/>
              <a:gdLst/>
              <a:ahLst/>
              <a:cxnLst/>
              <a:rect l="l" t="t" r="r" b="b"/>
              <a:pathLst>
                <a:path w="1106" h="1214" extrusionOk="0">
                  <a:moveTo>
                    <a:pt x="757" y="1"/>
                  </a:moveTo>
                  <a:cubicBezTo>
                    <a:pt x="648" y="1"/>
                    <a:pt x="540" y="70"/>
                    <a:pt x="552" y="202"/>
                  </a:cubicBezTo>
                  <a:cubicBezTo>
                    <a:pt x="448" y="271"/>
                    <a:pt x="459" y="386"/>
                    <a:pt x="494" y="502"/>
                  </a:cubicBezTo>
                  <a:cubicBezTo>
                    <a:pt x="476" y="500"/>
                    <a:pt x="460" y="499"/>
                    <a:pt x="445" y="499"/>
                  </a:cubicBezTo>
                  <a:cubicBezTo>
                    <a:pt x="1" y="499"/>
                    <a:pt x="399" y="1214"/>
                    <a:pt x="637" y="1214"/>
                  </a:cubicBezTo>
                  <a:cubicBezTo>
                    <a:pt x="712" y="1214"/>
                    <a:pt x="772" y="1142"/>
                    <a:pt x="782" y="952"/>
                  </a:cubicBezTo>
                  <a:cubicBezTo>
                    <a:pt x="804" y="963"/>
                    <a:pt x="826" y="968"/>
                    <a:pt x="848" y="968"/>
                  </a:cubicBezTo>
                  <a:cubicBezTo>
                    <a:pt x="966" y="968"/>
                    <a:pt x="1073" y="826"/>
                    <a:pt x="1025" y="710"/>
                  </a:cubicBezTo>
                  <a:cubicBezTo>
                    <a:pt x="1106" y="536"/>
                    <a:pt x="979" y="352"/>
                    <a:pt x="967" y="190"/>
                  </a:cubicBezTo>
                  <a:cubicBezTo>
                    <a:pt x="961" y="62"/>
                    <a:pt x="859" y="1"/>
                    <a:pt x="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3"/>
            <p:cNvSpPr/>
            <p:nvPr/>
          </p:nvSpPr>
          <p:spPr>
            <a:xfrm>
              <a:off x="4619700" y="3459400"/>
              <a:ext cx="356525" cy="319500"/>
            </a:xfrm>
            <a:custGeom>
              <a:avLst/>
              <a:gdLst/>
              <a:ahLst/>
              <a:cxnLst/>
              <a:rect l="l" t="t" r="r" b="b"/>
              <a:pathLst>
                <a:path w="14261" h="12780" extrusionOk="0">
                  <a:moveTo>
                    <a:pt x="5206" y="1012"/>
                  </a:moveTo>
                  <a:lnTo>
                    <a:pt x="5172" y="1081"/>
                  </a:lnTo>
                  <a:cubicBezTo>
                    <a:pt x="5160" y="1081"/>
                    <a:pt x="5149" y="1070"/>
                    <a:pt x="5137" y="1046"/>
                  </a:cubicBezTo>
                  <a:cubicBezTo>
                    <a:pt x="5149" y="1035"/>
                    <a:pt x="5195" y="1012"/>
                    <a:pt x="5206" y="1012"/>
                  </a:cubicBezTo>
                  <a:close/>
                  <a:moveTo>
                    <a:pt x="5218" y="1300"/>
                  </a:moveTo>
                  <a:lnTo>
                    <a:pt x="5218" y="1300"/>
                  </a:lnTo>
                  <a:cubicBezTo>
                    <a:pt x="5294" y="1386"/>
                    <a:pt x="5339" y="1487"/>
                    <a:pt x="5397" y="1572"/>
                  </a:cubicBezTo>
                  <a:lnTo>
                    <a:pt x="5397" y="1572"/>
                  </a:lnTo>
                  <a:cubicBezTo>
                    <a:pt x="5305" y="1476"/>
                    <a:pt x="5262" y="1398"/>
                    <a:pt x="5218" y="1300"/>
                  </a:cubicBezTo>
                  <a:close/>
                  <a:moveTo>
                    <a:pt x="11439" y="7660"/>
                  </a:moveTo>
                  <a:cubicBezTo>
                    <a:pt x="11474" y="7672"/>
                    <a:pt x="11497" y="7695"/>
                    <a:pt x="11509" y="7707"/>
                  </a:cubicBezTo>
                  <a:cubicBezTo>
                    <a:pt x="11497" y="7718"/>
                    <a:pt x="11486" y="7730"/>
                    <a:pt x="11451" y="7730"/>
                  </a:cubicBezTo>
                  <a:cubicBezTo>
                    <a:pt x="11451" y="7718"/>
                    <a:pt x="11439" y="7695"/>
                    <a:pt x="11439" y="7660"/>
                  </a:cubicBezTo>
                  <a:close/>
                  <a:moveTo>
                    <a:pt x="10262" y="12035"/>
                  </a:moveTo>
                  <a:cubicBezTo>
                    <a:pt x="10262" y="12035"/>
                    <a:pt x="10274" y="12035"/>
                    <a:pt x="10274" y="12047"/>
                  </a:cubicBezTo>
                  <a:cubicBezTo>
                    <a:pt x="10274" y="12058"/>
                    <a:pt x="10285" y="12081"/>
                    <a:pt x="10285" y="12104"/>
                  </a:cubicBezTo>
                  <a:lnTo>
                    <a:pt x="10239" y="12093"/>
                  </a:lnTo>
                  <a:lnTo>
                    <a:pt x="10262" y="12035"/>
                  </a:lnTo>
                  <a:close/>
                  <a:moveTo>
                    <a:pt x="329" y="1"/>
                  </a:moveTo>
                  <a:cubicBezTo>
                    <a:pt x="253" y="1"/>
                    <a:pt x="182" y="45"/>
                    <a:pt x="139" y="158"/>
                  </a:cubicBezTo>
                  <a:cubicBezTo>
                    <a:pt x="1" y="377"/>
                    <a:pt x="255" y="677"/>
                    <a:pt x="462" y="804"/>
                  </a:cubicBezTo>
                  <a:cubicBezTo>
                    <a:pt x="512" y="875"/>
                    <a:pt x="598" y="925"/>
                    <a:pt x="683" y="925"/>
                  </a:cubicBezTo>
                  <a:cubicBezTo>
                    <a:pt x="735" y="925"/>
                    <a:pt x="788" y="906"/>
                    <a:pt x="832" y="862"/>
                  </a:cubicBezTo>
                  <a:cubicBezTo>
                    <a:pt x="890" y="955"/>
                    <a:pt x="1002" y="1010"/>
                    <a:pt x="1106" y="1010"/>
                  </a:cubicBezTo>
                  <a:cubicBezTo>
                    <a:pt x="1207" y="1010"/>
                    <a:pt x="1300" y="958"/>
                    <a:pt x="1328" y="839"/>
                  </a:cubicBezTo>
                  <a:cubicBezTo>
                    <a:pt x="1352" y="848"/>
                    <a:pt x="1380" y="854"/>
                    <a:pt x="1410" y="854"/>
                  </a:cubicBezTo>
                  <a:cubicBezTo>
                    <a:pt x="1453" y="854"/>
                    <a:pt x="1500" y="843"/>
                    <a:pt x="1547" y="816"/>
                  </a:cubicBezTo>
                  <a:cubicBezTo>
                    <a:pt x="1610" y="967"/>
                    <a:pt x="1713" y="1111"/>
                    <a:pt x="1847" y="1111"/>
                  </a:cubicBezTo>
                  <a:cubicBezTo>
                    <a:pt x="1887" y="1111"/>
                    <a:pt x="1930" y="1099"/>
                    <a:pt x="1974" y="1070"/>
                  </a:cubicBezTo>
                  <a:cubicBezTo>
                    <a:pt x="2022" y="1140"/>
                    <a:pt x="2096" y="1175"/>
                    <a:pt x="2171" y="1175"/>
                  </a:cubicBezTo>
                  <a:cubicBezTo>
                    <a:pt x="2243" y="1175"/>
                    <a:pt x="2316" y="1143"/>
                    <a:pt x="2367" y="1081"/>
                  </a:cubicBezTo>
                  <a:cubicBezTo>
                    <a:pt x="2451" y="1211"/>
                    <a:pt x="2527" y="1408"/>
                    <a:pt x="2673" y="1408"/>
                  </a:cubicBezTo>
                  <a:cubicBezTo>
                    <a:pt x="2709" y="1408"/>
                    <a:pt x="2749" y="1397"/>
                    <a:pt x="2794" y="1370"/>
                  </a:cubicBezTo>
                  <a:lnTo>
                    <a:pt x="2840" y="1450"/>
                  </a:lnTo>
                  <a:cubicBezTo>
                    <a:pt x="2886" y="1843"/>
                    <a:pt x="3013" y="2178"/>
                    <a:pt x="3313" y="2178"/>
                  </a:cubicBezTo>
                  <a:cubicBezTo>
                    <a:pt x="3344" y="2188"/>
                    <a:pt x="3412" y="2226"/>
                    <a:pt x="3426" y="2226"/>
                  </a:cubicBezTo>
                  <a:cubicBezTo>
                    <a:pt x="3428" y="2226"/>
                    <a:pt x="3429" y="2225"/>
                    <a:pt x="3429" y="2224"/>
                  </a:cubicBezTo>
                  <a:cubicBezTo>
                    <a:pt x="3473" y="2311"/>
                    <a:pt x="3571" y="2350"/>
                    <a:pt x="3672" y="2350"/>
                  </a:cubicBezTo>
                  <a:cubicBezTo>
                    <a:pt x="3784" y="2350"/>
                    <a:pt x="3900" y="2303"/>
                    <a:pt x="3948" y="2224"/>
                  </a:cubicBezTo>
                  <a:cubicBezTo>
                    <a:pt x="4009" y="2249"/>
                    <a:pt x="4080" y="2265"/>
                    <a:pt x="4149" y="2265"/>
                  </a:cubicBezTo>
                  <a:cubicBezTo>
                    <a:pt x="4238" y="2265"/>
                    <a:pt x="4323" y="2238"/>
                    <a:pt x="4375" y="2166"/>
                  </a:cubicBezTo>
                  <a:cubicBezTo>
                    <a:pt x="4429" y="2211"/>
                    <a:pt x="4517" y="2262"/>
                    <a:pt x="4602" y="2262"/>
                  </a:cubicBezTo>
                  <a:cubicBezTo>
                    <a:pt x="4627" y="2262"/>
                    <a:pt x="4652" y="2257"/>
                    <a:pt x="4675" y="2247"/>
                  </a:cubicBezTo>
                  <a:cubicBezTo>
                    <a:pt x="4697" y="2256"/>
                    <a:pt x="4721" y="2260"/>
                    <a:pt x="4746" y="2260"/>
                  </a:cubicBezTo>
                  <a:cubicBezTo>
                    <a:pt x="4814" y="2260"/>
                    <a:pt x="4887" y="2228"/>
                    <a:pt x="4929" y="2178"/>
                  </a:cubicBezTo>
                  <a:cubicBezTo>
                    <a:pt x="5079" y="2178"/>
                    <a:pt x="5183" y="2016"/>
                    <a:pt x="5137" y="1889"/>
                  </a:cubicBezTo>
                  <a:lnTo>
                    <a:pt x="5137" y="1889"/>
                  </a:lnTo>
                  <a:cubicBezTo>
                    <a:pt x="5185" y="1964"/>
                    <a:pt x="5251" y="1995"/>
                    <a:pt x="5317" y="1995"/>
                  </a:cubicBezTo>
                  <a:cubicBezTo>
                    <a:pt x="5474" y="1995"/>
                    <a:pt x="5625" y="1818"/>
                    <a:pt x="5495" y="1647"/>
                  </a:cubicBezTo>
                  <a:cubicBezTo>
                    <a:pt x="5495" y="1647"/>
                    <a:pt x="5495" y="1642"/>
                    <a:pt x="5494" y="1636"/>
                  </a:cubicBezTo>
                  <a:lnTo>
                    <a:pt x="5494" y="1636"/>
                  </a:lnTo>
                  <a:cubicBezTo>
                    <a:pt x="5633" y="1801"/>
                    <a:pt x="5858" y="1879"/>
                    <a:pt x="6061" y="1935"/>
                  </a:cubicBezTo>
                  <a:cubicBezTo>
                    <a:pt x="6234" y="2189"/>
                    <a:pt x="6245" y="2801"/>
                    <a:pt x="6626" y="2801"/>
                  </a:cubicBezTo>
                  <a:cubicBezTo>
                    <a:pt x="6686" y="2920"/>
                    <a:pt x="6813" y="3132"/>
                    <a:pt x="6979" y="3132"/>
                  </a:cubicBezTo>
                  <a:cubicBezTo>
                    <a:pt x="7006" y="3132"/>
                    <a:pt x="7035" y="3126"/>
                    <a:pt x="7065" y="3113"/>
                  </a:cubicBezTo>
                  <a:cubicBezTo>
                    <a:pt x="7105" y="3214"/>
                    <a:pt x="7191" y="3352"/>
                    <a:pt x="7305" y="3352"/>
                  </a:cubicBezTo>
                  <a:cubicBezTo>
                    <a:pt x="7321" y="3352"/>
                    <a:pt x="7337" y="3349"/>
                    <a:pt x="7353" y="3343"/>
                  </a:cubicBezTo>
                  <a:cubicBezTo>
                    <a:pt x="7419" y="3509"/>
                    <a:pt x="7598" y="3792"/>
                    <a:pt x="7757" y="3792"/>
                  </a:cubicBezTo>
                  <a:cubicBezTo>
                    <a:pt x="7821" y="3792"/>
                    <a:pt x="7881" y="3747"/>
                    <a:pt x="7931" y="3632"/>
                  </a:cubicBezTo>
                  <a:cubicBezTo>
                    <a:pt x="7963" y="3671"/>
                    <a:pt x="8020" y="3695"/>
                    <a:pt x="8076" y="3695"/>
                  </a:cubicBezTo>
                  <a:cubicBezTo>
                    <a:pt x="8121" y="3695"/>
                    <a:pt x="8165" y="3679"/>
                    <a:pt x="8196" y="3644"/>
                  </a:cubicBezTo>
                  <a:cubicBezTo>
                    <a:pt x="8229" y="3676"/>
                    <a:pt x="8279" y="3690"/>
                    <a:pt x="8328" y="3690"/>
                  </a:cubicBezTo>
                  <a:cubicBezTo>
                    <a:pt x="8365" y="3690"/>
                    <a:pt x="8402" y="3682"/>
                    <a:pt x="8427" y="3667"/>
                  </a:cubicBezTo>
                  <a:cubicBezTo>
                    <a:pt x="8473" y="3724"/>
                    <a:pt x="8508" y="3782"/>
                    <a:pt x="8600" y="3828"/>
                  </a:cubicBezTo>
                  <a:cubicBezTo>
                    <a:pt x="8615" y="3955"/>
                    <a:pt x="8717" y="4048"/>
                    <a:pt x="8824" y="4048"/>
                  </a:cubicBezTo>
                  <a:cubicBezTo>
                    <a:pt x="8883" y="4048"/>
                    <a:pt x="8943" y="4020"/>
                    <a:pt x="8992" y="3955"/>
                  </a:cubicBezTo>
                  <a:cubicBezTo>
                    <a:pt x="9010" y="4088"/>
                    <a:pt x="9089" y="4282"/>
                    <a:pt x="9223" y="4282"/>
                  </a:cubicBezTo>
                  <a:cubicBezTo>
                    <a:pt x="9264" y="4282"/>
                    <a:pt x="9311" y="4264"/>
                    <a:pt x="9362" y="4221"/>
                  </a:cubicBezTo>
                  <a:cubicBezTo>
                    <a:pt x="9396" y="4255"/>
                    <a:pt x="9420" y="4267"/>
                    <a:pt x="9454" y="4267"/>
                  </a:cubicBezTo>
                  <a:cubicBezTo>
                    <a:pt x="9535" y="4428"/>
                    <a:pt x="9639" y="4509"/>
                    <a:pt x="9697" y="4671"/>
                  </a:cubicBezTo>
                  <a:cubicBezTo>
                    <a:pt x="9685" y="4729"/>
                    <a:pt x="9685" y="4786"/>
                    <a:pt x="9697" y="4844"/>
                  </a:cubicBezTo>
                  <a:cubicBezTo>
                    <a:pt x="9800" y="5190"/>
                    <a:pt x="9950" y="5629"/>
                    <a:pt x="10204" y="5871"/>
                  </a:cubicBezTo>
                  <a:cubicBezTo>
                    <a:pt x="10073" y="6145"/>
                    <a:pt x="10316" y="6847"/>
                    <a:pt x="10687" y="6847"/>
                  </a:cubicBezTo>
                  <a:cubicBezTo>
                    <a:pt x="10707" y="6847"/>
                    <a:pt x="10727" y="6845"/>
                    <a:pt x="10747" y="6841"/>
                  </a:cubicBezTo>
                  <a:cubicBezTo>
                    <a:pt x="10782" y="6968"/>
                    <a:pt x="10793" y="7106"/>
                    <a:pt x="10816" y="7245"/>
                  </a:cubicBezTo>
                  <a:cubicBezTo>
                    <a:pt x="10782" y="7349"/>
                    <a:pt x="10805" y="7453"/>
                    <a:pt x="10839" y="7556"/>
                  </a:cubicBezTo>
                  <a:cubicBezTo>
                    <a:pt x="10747" y="7649"/>
                    <a:pt x="10724" y="7730"/>
                    <a:pt x="10701" y="7834"/>
                  </a:cubicBezTo>
                  <a:cubicBezTo>
                    <a:pt x="10643" y="7880"/>
                    <a:pt x="10620" y="7937"/>
                    <a:pt x="10620" y="8007"/>
                  </a:cubicBezTo>
                  <a:cubicBezTo>
                    <a:pt x="10608" y="8018"/>
                    <a:pt x="10574" y="8041"/>
                    <a:pt x="10562" y="8064"/>
                  </a:cubicBezTo>
                  <a:cubicBezTo>
                    <a:pt x="10354" y="8157"/>
                    <a:pt x="10458" y="8399"/>
                    <a:pt x="10458" y="8572"/>
                  </a:cubicBezTo>
                  <a:cubicBezTo>
                    <a:pt x="10308" y="8595"/>
                    <a:pt x="10251" y="8768"/>
                    <a:pt x="10331" y="8884"/>
                  </a:cubicBezTo>
                  <a:cubicBezTo>
                    <a:pt x="10101" y="8976"/>
                    <a:pt x="10227" y="9230"/>
                    <a:pt x="10285" y="9392"/>
                  </a:cubicBezTo>
                  <a:lnTo>
                    <a:pt x="10274" y="9392"/>
                  </a:lnTo>
                  <a:cubicBezTo>
                    <a:pt x="10238" y="9387"/>
                    <a:pt x="10206" y="9385"/>
                    <a:pt x="10177" y="9385"/>
                  </a:cubicBezTo>
                  <a:cubicBezTo>
                    <a:pt x="9562" y="9385"/>
                    <a:pt x="10197" y="10382"/>
                    <a:pt x="10285" y="10823"/>
                  </a:cubicBezTo>
                  <a:cubicBezTo>
                    <a:pt x="10193" y="10881"/>
                    <a:pt x="10170" y="10996"/>
                    <a:pt x="10216" y="11077"/>
                  </a:cubicBezTo>
                  <a:cubicBezTo>
                    <a:pt x="10193" y="11123"/>
                    <a:pt x="10193" y="11169"/>
                    <a:pt x="10193" y="11204"/>
                  </a:cubicBezTo>
                  <a:cubicBezTo>
                    <a:pt x="9847" y="11319"/>
                    <a:pt x="10135" y="11746"/>
                    <a:pt x="10239" y="11920"/>
                  </a:cubicBezTo>
                  <a:cubicBezTo>
                    <a:pt x="10216" y="11897"/>
                    <a:pt x="10170" y="11897"/>
                    <a:pt x="10124" y="11897"/>
                  </a:cubicBezTo>
                  <a:cubicBezTo>
                    <a:pt x="10143" y="11726"/>
                    <a:pt x="10011" y="11619"/>
                    <a:pt x="9891" y="11619"/>
                  </a:cubicBezTo>
                  <a:cubicBezTo>
                    <a:pt x="9798" y="11619"/>
                    <a:pt x="9713" y="11682"/>
                    <a:pt x="9708" y="11827"/>
                  </a:cubicBezTo>
                  <a:cubicBezTo>
                    <a:pt x="9708" y="12035"/>
                    <a:pt x="9812" y="12277"/>
                    <a:pt x="9881" y="12474"/>
                  </a:cubicBezTo>
                  <a:cubicBezTo>
                    <a:pt x="9900" y="12689"/>
                    <a:pt x="10032" y="12779"/>
                    <a:pt x="10156" y="12779"/>
                  </a:cubicBezTo>
                  <a:cubicBezTo>
                    <a:pt x="10331" y="12779"/>
                    <a:pt x="10488" y="12599"/>
                    <a:pt x="10285" y="12335"/>
                  </a:cubicBezTo>
                  <a:cubicBezTo>
                    <a:pt x="10343" y="12324"/>
                    <a:pt x="10401" y="12266"/>
                    <a:pt x="10401" y="12208"/>
                  </a:cubicBezTo>
                  <a:cubicBezTo>
                    <a:pt x="10431" y="12218"/>
                    <a:pt x="10458" y="12222"/>
                    <a:pt x="10484" y="12222"/>
                  </a:cubicBezTo>
                  <a:cubicBezTo>
                    <a:pt x="10674" y="12222"/>
                    <a:pt x="10739" y="11979"/>
                    <a:pt x="10678" y="11816"/>
                  </a:cubicBezTo>
                  <a:lnTo>
                    <a:pt x="10678" y="11816"/>
                  </a:lnTo>
                  <a:cubicBezTo>
                    <a:pt x="10687" y="11816"/>
                    <a:pt x="10697" y="11817"/>
                    <a:pt x="10706" y="11817"/>
                  </a:cubicBezTo>
                  <a:cubicBezTo>
                    <a:pt x="11032" y="11817"/>
                    <a:pt x="10973" y="11419"/>
                    <a:pt x="10793" y="11262"/>
                  </a:cubicBezTo>
                  <a:cubicBezTo>
                    <a:pt x="10978" y="11135"/>
                    <a:pt x="10805" y="10938"/>
                    <a:pt x="10747" y="10777"/>
                  </a:cubicBezTo>
                  <a:cubicBezTo>
                    <a:pt x="10943" y="10592"/>
                    <a:pt x="10712" y="10373"/>
                    <a:pt x="10631" y="10188"/>
                  </a:cubicBezTo>
                  <a:lnTo>
                    <a:pt x="10631" y="10188"/>
                  </a:lnTo>
                  <a:cubicBezTo>
                    <a:pt x="10666" y="10210"/>
                    <a:pt x="10701" y="10219"/>
                    <a:pt x="10733" y="10219"/>
                  </a:cubicBezTo>
                  <a:cubicBezTo>
                    <a:pt x="10876" y="10219"/>
                    <a:pt x="10984" y="10040"/>
                    <a:pt x="10909" y="9900"/>
                  </a:cubicBezTo>
                  <a:lnTo>
                    <a:pt x="10909" y="9900"/>
                  </a:lnTo>
                  <a:cubicBezTo>
                    <a:pt x="10944" y="9912"/>
                    <a:pt x="10975" y="9918"/>
                    <a:pt x="11003" y="9918"/>
                  </a:cubicBezTo>
                  <a:cubicBezTo>
                    <a:pt x="11231" y="9918"/>
                    <a:pt x="11229" y="9532"/>
                    <a:pt x="11209" y="9357"/>
                  </a:cubicBezTo>
                  <a:lnTo>
                    <a:pt x="11209" y="9034"/>
                  </a:lnTo>
                  <a:lnTo>
                    <a:pt x="11209" y="8895"/>
                  </a:lnTo>
                  <a:lnTo>
                    <a:pt x="11209" y="8838"/>
                  </a:lnTo>
                  <a:cubicBezTo>
                    <a:pt x="11197" y="8734"/>
                    <a:pt x="11162" y="8607"/>
                    <a:pt x="11139" y="8515"/>
                  </a:cubicBezTo>
                  <a:cubicBezTo>
                    <a:pt x="11197" y="8468"/>
                    <a:pt x="11220" y="8364"/>
                    <a:pt x="11220" y="8284"/>
                  </a:cubicBezTo>
                  <a:cubicBezTo>
                    <a:pt x="11323" y="8449"/>
                    <a:pt x="11500" y="8808"/>
                    <a:pt x="11743" y="8808"/>
                  </a:cubicBezTo>
                  <a:cubicBezTo>
                    <a:pt x="11772" y="8808"/>
                    <a:pt x="11801" y="8803"/>
                    <a:pt x="11832" y="8792"/>
                  </a:cubicBezTo>
                  <a:cubicBezTo>
                    <a:pt x="11852" y="8977"/>
                    <a:pt x="12021" y="9110"/>
                    <a:pt x="12165" y="9110"/>
                  </a:cubicBezTo>
                  <a:cubicBezTo>
                    <a:pt x="12271" y="9110"/>
                    <a:pt x="12365" y="9037"/>
                    <a:pt x="12374" y="8861"/>
                  </a:cubicBezTo>
                  <a:cubicBezTo>
                    <a:pt x="12467" y="8942"/>
                    <a:pt x="12594" y="8999"/>
                    <a:pt x="12698" y="8999"/>
                  </a:cubicBezTo>
                  <a:cubicBezTo>
                    <a:pt x="12709" y="9057"/>
                    <a:pt x="12732" y="9115"/>
                    <a:pt x="12732" y="9172"/>
                  </a:cubicBezTo>
                  <a:cubicBezTo>
                    <a:pt x="12582" y="9449"/>
                    <a:pt x="12836" y="10142"/>
                    <a:pt x="13136" y="10246"/>
                  </a:cubicBezTo>
                  <a:cubicBezTo>
                    <a:pt x="13413" y="10234"/>
                    <a:pt x="13425" y="9923"/>
                    <a:pt x="13298" y="9750"/>
                  </a:cubicBezTo>
                  <a:cubicBezTo>
                    <a:pt x="13506" y="9484"/>
                    <a:pt x="13252" y="9103"/>
                    <a:pt x="13136" y="8849"/>
                  </a:cubicBezTo>
                  <a:cubicBezTo>
                    <a:pt x="13390" y="8849"/>
                    <a:pt x="13425" y="8561"/>
                    <a:pt x="13309" y="8388"/>
                  </a:cubicBezTo>
                  <a:lnTo>
                    <a:pt x="13309" y="8388"/>
                  </a:lnTo>
                  <a:cubicBezTo>
                    <a:pt x="13335" y="8400"/>
                    <a:pt x="13362" y="8405"/>
                    <a:pt x="13388" y="8405"/>
                  </a:cubicBezTo>
                  <a:cubicBezTo>
                    <a:pt x="13513" y="8405"/>
                    <a:pt x="13625" y="8283"/>
                    <a:pt x="13586" y="8168"/>
                  </a:cubicBezTo>
                  <a:cubicBezTo>
                    <a:pt x="13575" y="8134"/>
                    <a:pt x="13575" y="8111"/>
                    <a:pt x="13575" y="8076"/>
                  </a:cubicBezTo>
                  <a:cubicBezTo>
                    <a:pt x="13656" y="7972"/>
                    <a:pt x="13586" y="7868"/>
                    <a:pt x="13563" y="7753"/>
                  </a:cubicBezTo>
                  <a:lnTo>
                    <a:pt x="13563" y="7753"/>
                  </a:lnTo>
                  <a:cubicBezTo>
                    <a:pt x="13593" y="7761"/>
                    <a:pt x="13620" y="7764"/>
                    <a:pt x="13645" y="7764"/>
                  </a:cubicBezTo>
                  <a:cubicBezTo>
                    <a:pt x="13875" y="7764"/>
                    <a:pt x="13921" y="7455"/>
                    <a:pt x="13817" y="7268"/>
                  </a:cubicBezTo>
                  <a:cubicBezTo>
                    <a:pt x="14261" y="7241"/>
                    <a:pt x="14023" y="6492"/>
                    <a:pt x="13794" y="6492"/>
                  </a:cubicBezTo>
                  <a:cubicBezTo>
                    <a:pt x="13726" y="6492"/>
                    <a:pt x="13658" y="6560"/>
                    <a:pt x="13609" y="6737"/>
                  </a:cubicBezTo>
                  <a:cubicBezTo>
                    <a:pt x="13517" y="6749"/>
                    <a:pt x="13448" y="6841"/>
                    <a:pt x="13413" y="6899"/>
                  </a:cubicBezTo>
                  <a:cubicBezTo>
                    <a:pt x="13344" y="6899"/>
                    <a:pt x="13263" y="6922"/>
                    <a:pt x="13217" y="7002"/>
                  </a:cubicBezTo>
                  <a:cubicBezTo>
                    <a:pt x="13113" y="7002"/>
                    <a:pt x="13032" y="7083"/>
                    <a:pt x="13009" y="7187"/>
                  </a:cubicBezTo>
                  <a:cubicBezTo>
                    <a:pt x="12605" y="7372"/>
                    <a:pt x="13171" y="7753"/>
                    <a:pt x="13113" y="8064"/>
                  </a:cubicBezTo>
                  <a:cubicBezTo>
                    <a:pt x="13079" y="8041"/>
                    <a:pt x="13055" y="8018"/>
                    <a:pt x="13032" y="8018"/>
                  </a:cubicBezTo>
                  <a:cubicBezTo>
                    <a:pt x="12971" y="7957"/>
                    <a:pt x="12891" y="7909"/>
                    <a:pt x="12805" y="7909"/>
                  </a:cubicBezTo>
                  <a:cubicBezTo>
                    <a:pt x="12777" y="7909"/>
                    <a:pt x="12749" y="7915"/>
                    <a:pt x="12721" y="7926"/>
                  </a:cubicBezTo>
                  <a:cubicBezTo>
                    <a:pt x="12697" y="7916"/>
                    <a:pt x="12673" y="7912"/>
                    <a:pt x="12648" y="7912"/>
                  </a:cubicBezTo>
                  <a:cubicBezTo>
                    <a:pt x="12529" y="7912"/>
                    <a:pt x="12411" y="8019"/>
                    <a:pt x="12421" y="8134"/>
                  </a:cubicBezTo>
                  <a:cubicBezTo>
                    <a:pt x="12364" y="8109"/>
                    <a:pt x="12296" y="8080"/>
                    <a:pt x="12225" y="8080"/>
                  </a:cubicBezTo>
                  <a:cubicBezTo>
                    <a:pt x="12195" y="8080"/>
                    <a:pt x="12163" y="8085"/>
                    <a:pt x="12132" y="8099"/>
                  </a:cubicBezTo>
                  <a:cubicBezTo>
                    <a:pt x="12109" y="8087"/>
                    <a:pt x="12083" y="8082"/>
                    <a:pt x="12058" y="8082"/>
                  </a:cubicBezTo>
                  <a:cubicBezTo>
                    <a:pt x="12034" y="8082"/>
                    <a:pt x="12011" y="8087"/>
                    <a:pt x="11994" y="8099"/>
                  </a:cubicBezTo>
                  <a:cubicBezTo>
                    <a:pt x="11947" y="8018"/>
                    <a:pt x="11890" y="7926"/>
                    <a:pt x="11786" y="7903"/>
                  </a:cubicBezTo>
                  <a:cubicBezTo>
                    <a:pt x="11763" y="7845"/>
                    <a:pt x="11716" y="7776"/>
                    <a:pt x="11659" y="7753"/>
                  </a:cubicBezTo>
                  <a:cubicBezTo>
                    <a:pt x="11890" y="7695"/>
                    <a:pt x="11878" y="7406"/>
                    <a:pt x="11670" y="7314"/>
                  </a:cubicBezTo>
                  <a:lnTo>
                    <a:pt x="11670" y="7268"/>
                  </a:lnTo>
                  <a:cubicBezTo>
                    <a:pt x="11859" y="7079"/>
                    <a:pt x="11600" y="6613"/>
                    <a:pt x="11367" y="6613"/>
                  </a:cubicBezTo>
                  <a:cubicBezTo>
                    <a:pt x="11315" y="6613"/>
                    <a:pt x="11264" y="6636"/>
                    <a:pt x="11220" y="6691"/>
                  </a:cubicBezTo>
                  <a:cubicBezTo>
                    <a:pt x="11186" y="6633"/>
                    <a:pt x="11128" y="6598"/>
                    <a:pt x="11047" y="6598"/>
                  </a:cubicBezTo>
                  <a:cubicBezTo>
                    <a:pt x="11039" y="6458"/>
                    <a:pt x="10918" y="6282"/>
                    <a:pt x="10791" y="6282"/>
                  </a:cubicBezTo>
                  <a:cubicBezTo>
                    <a:pt x="10741" y="6282"/>
                    <a:pt x="10689" y="6310"/>
                    <a:pt x="10643" y="6379"/>
                  </a:cubicBezTo>
                  <a:cubicBezTo>
                    <a:pt x="10608" y="6310"/>
                    <a:pt x="10574" y="6229"/>
                    <a:pt x="10551" y="6148"/>
                  </a:cubicBezTo>
                  <a:cubicBezTo>
                    <a:pt x="10655" y="6091"/>
                    <a:pt x="10701" y="6021"/>
                    <a:pt x="10678" y="5871"/>
                  </a:cubicBezTo>
                  <a:cubicBezTo>
                    <a:pt x="10724" y="5502"/>
                    <a:pt x="10435" y="5225"/>
                    <a:pt x="10227" y="4982"/>
                  </a:cubicBezTo>
                  <a:cubicBezTo>
                    <a:pt x="10285" y="4832"/>
                    <a:pt x="10170" y="4729"/>
                    <a:pt x="10101" y="4613"/>
                  </a:cubicBezTo>
                  <a:cubicBezTo>
                    <a:pt x="10147" y="4405"/>
                    <a:pt x="9927" y="4348"/>
                    <a:pt x="9858" y="4128"/>
                  </a:cubicBezTo>
                  <a:cubicBezTo>
                    <a:pt x="9720" y="3967"/>
                    <a:pt x="9720" y="3678"/>
                    <a:pt x="9523" y="3609"/>
                  </a:cubicBezTo>
                  <a:cubicBezTo>
                    <a:pt x="9468" y="3481"/>
                    <a:pt x="9370" y="3273"/>
                    <a:pt x="9234" y="3273"/>
                  </a:cubicBezTo>
                  <a:cubicBezTo>
                    <a:pt x="9198" y="3273"/>
                    <a:pt x="9160" y="3287"/>
                    <a:pt x="9119" y="3320"/>
                  </a:cubicBezTo>
                  <a:cubicBezTo>
                    <a:pt x="9096" y="3197"/>
                    <a:pt x="8991" y="3127"/>
                    <a:pt x="8895" y="3127"/>
                  </a:cubicBezTo>
                  <a:cubicBezTo>
                    <a:pt x="8804" y="3127"/>
                    <a:pt x="8721" y="3191"/>
                    <a:pt x="8727" y="3332"/>
                  </a:cubicBezTo>
                  <a:cubicBezTo>
                    <a:pt x="8684" y="3289"/>
                    <a:pt x="8629" y="3265"/>
                    <a:pt x="8570" y="3265"/>
                  </a:cubicBezTo>
                  <a:cubicBezTo>
                    <a:pt x="8549" y="3265"/>
                    <a:pt x="8529" y="3268"/>
                    <a:pt x="8508" y="3274"/>
                  </a:cubicBezTo>
                  <a:cubicBezTo>
                    <a:pt x="8483" y="3266"/>
                    <a:pt x="8453" y="3258"/>
                    <a:pt x="8421" y="3258"/>
                  </a:cubicBezTo>
                  <a:cubicBezTo>
                    <a:pt x="8408" y="3258"/>
                    <a:pt x="8394" y="3259"/>
                    <a:pt x="8381" y="3263"/>
                  </a:cubicBezTo>
                  <a:cubicBezTo>
                    <a:pt x="8327" y="3176"/>
                    <a:pt x="8263" y="3100"/>
                    <a:pt x="8160" y="3100"/>
                  </a:cubicBezTo>
                  <a:cubicBezTo>
                    <a:pt x="8153" y="3100"/>
                    <a:pt x="8146" y="3100"/>
                    <a:pt x="8138" y="3101"/>
                  </a:cubicBezTo>
                  <a:cubicBezTo>
                    <a:pt x="8071" y="2975"/>
                    <a:pt x="7949" y="2764"/>
                    <a:pt x="7817" y="2764"/>
                  </a:cubicBezTo>
                  <a:cubicBezTo>
                    <a:pt x="7767" y="2764"/>
                    <a:pt x="7716" y="2794"/>
                    <a:pt x="7665" y="2870"/>
                  </a:cubicBezTo>
                  <a:cubicBezTo>
                    <a:pt x="7628" y="2808"/>
                    <a:pt x="7558" y="2773"/>
                    <a:pt x="7490" y="2773"/>
                  </a:cubicBezTo>
                  <a:cubicBezTo>
                    <a:pt x="7431" y="2773"/>
                    <a:pt x="7374" y="2800"/>
                    <a:pt x="7342" y="2859"/>
                  </a:cubicBezTo>
                  <a:cubicBezTo>
                    <a:pt x="7315" y="2779"/>
                    <a:pt x="7241" y="2712"/>
                    <a:pt x="7160" y="2712"/>
                  </a:cubicBezTo>
                  <a:cubicBezTo>
                    <a:pt x="7136" y="2712"/>
                    <a:pt x="7112" y="2718"/>
                    <a:pt x="7088" y="2732"/>
                  </a:cubicBezTo>
                  <a:cubicBezTo>
                    <a:pt x="6926" y="2582"/>
                    <a:pt x="6880" y="2339"/>
                    <a:pt x="6707" y="2224"/>
                  </a:cubicBezTo>
                  <a:cubicBezTo>
                    <a:pt x="6695" y="2212"/>
                    <a:pt x="6684" y="2178"/>
                    <a:pt x="6661" y="2166"/>
                  </a:cubicBezTo>
                  <a:cubicBezTo>
                    <a:pt x="6684" y="2131"/>
                    <a:pt x="6695" y="2108"/>
                    <a:pt x="6695" y="2062"/>
                  </a:cubicBezTo>
                  <a:cubicBezTo>
                    <a:pt x="6649" y="1727"/>
                    <a:pt x="6453" y="1347"/>
                    <a:pt x="6130" y="1266"/>
                  </a:cubicBezTo>
                  <a:cubicBezTo>
                    <a:pt x="6028" y="1201"/>
                    <a:pt x="5927" y="1107"/>
                    <a:pt x="5802" y="1107"/>
                  </a:cubicBezTo>
                  <a:cubicBezTo>
                    <a:pt x="5771" y="1107"/>
                    <a:pt x="5738" y="1113"/>
                    <a:pt x="5703" y="1127"/>
                  </a:cubicBezTo>
                  <a:cubicBezTo>
                    <a:pt x="5587" y="1012"/>
                    <a:pt x="5483" y="793"/>
                    <a:pt x="5310" y="793"/>
                  </a:cubicBezTo>
                  <a:cubicBezTo>
                    <a:pt x="5283" y="787"/>
                    <a:pt x="5258" y="785"/>
                    <a:pt x="5236" y="785"/>
                  </a:cubicBezTo>
                  <a:cubicBezTo>
                    <a:pt x="4965" y="785"/>
                    <a:pt x="5025" y="1143"/>
                    <a:pt x="5212" y="1295"/>
                  </a:cubicBezTo>
                  <a:lnTo>
                    <a:pt x="5212" y="1295"/>
                  </a:lnTo>
                  <a:cubicBezTo>
                    <a:pt x="5144" y="1242"/>
                    <a:pt x="5088" y="1220"/>
                    <a:pt x="5042" y="1220"/>
                  </a:cubicBezTo>
                  <a:cubicBezTo>
                    <a:pt x="4848" y="1220"/>
                    <a:pt x="4845" y="1618"/>
                    <a:pt x="5022" y="1785"/>
                  </a:cubicBezTo>
                  <a:cubicBezTo>
                    <a:pt x="4953" y="1727"/>
                    <a:pt x="4872" y="1704"/>
                    <a:pt x="4791" y="1670"/>
                  </a:cubicBezTo>
                  <a:cubicBezTo>
                    <a:pt x="4727" y="1543"/>
                    <a:pt x="4590" y="1433"/>
                    <a:pt x="4467" y="1433"/>
                  </a:cubicBezTo>
                  <a:cubicBezTo>
                    <a:pt x="4389" y="1433"/>
                    <a:pt x="4316" y="1477"/>
                    <a:pt x="4271" y="1589"/>
                  </a:cubicBezTo>
                  <a:lnTo>
                    <a:pt x="4179" y="1589"/>
                  </a:lnTo>
                  <a:cubicBezTo>
                    <a:pt x="4129" y="1529"/>
                    <a:pt x="4061" y="1494"/>
                    <a:pt x="3975" y="1494"/>
                  </a:cubicBezTo>
                  <a:cubicBezTo>
                    <a:pt x="3963" y="1494"/>
                    <a:pt x="3950" y="1495"/>
                    <a:pt x="3937" y="1497"/>
                  </a:cubicBezTo>
                  <a:cubicBezTo>
                    <a:pt x="3894" y="1437"/>
                    <a:pt x="3820" y="1402"/>
                    <a:pt x="3742" y="1402"/>
                  </a:cubicBezTo>
                  <a:cubicBezTo>
                    <a:pt x="3715" y="1402"/>
                    <a:pt x="3687" y="1407"/>
                    <a:pt x="3660" y="1416"/>
                  </a:cubicBezTo>
                  <a:lnTo>
                    <a:pt x="3648" y="1416"/>
                  </a:lnTo>
                  <a:cubicBezTo>
                    <a:pt x="3595" y="1274"/>
                    <a:pt x="3481" y="1078"/>
                    <a:pt x="3331" y="1078"/>
                  </a:cubicBezTo>
                  <a:cubicBezTo>
                    <a:pt x="3286" y="1078"/>
                    <a:pt x="3237" y="1096"/>
                    <a:pt x="3186" y="1139"/>
                  </a:cubicBezTo>
                  <a:cubicBezTo>
                    <a:pt x="3163" y="1127"/>
                    <a:pt x="3117" y="1116"/>
                    <a:pt x="3083" y="1116"/>
                  </a:cubicBezTo>
                  <a:cubicBezTo>
                    <a:pt x="2965" y="979"/>
                    <a:pt x="2881" y="627"/>
                    <a:pt x="2697" y="627"/>
                  </a:cubicBezTo>
                  <a:cubicBezTo>
                    <a:pt x="2664" y="627"/>
                    <a:pt x="2627" y="639"/>
                    <a:pt x="2586" y="666"/>
                  </a:cubicBezTo>
                  <a:cubicBezTo>
                    <a:pt x="2473" y="526"/>
                    <a:pt x="2347" y="177"/>
                    <a:pt x="2173" y="177"/>
                  </a:cubicBezTo>
                  <a:cubicBezTo>
                    <a:pt x="2116" y="177"/>
                    <a:pt x="2054" y="214"/>
                    <a:pt x="1986" y="308"/>
                  </a:cubicBezTo>
                  <a:cubicBezTo>
                    <a:pt x="1907" y="174"/>
                    <a:pt x="1797" y="67"/>
                    <a:pt x="1680" y="67"/>
                  </a:cubicBezTo>
                  <a:cubicBezTo>
                    <a:pt x="1625" y="67"/>
                    <a:pt x="1568" y="91"/>
                    <a:pt x="1513" y="146"/>
                  </a:cubicBezTo>
                  <a:cubicBezTo>
                    <a:pt x="1455" y="146"/>
                    <a:pt x="1386" y="169"/>
                    <a:pt x="1340" y="215"/>
                  </a:cubicBezTo>
                  <a:cubicBezTo>
                    <a:pt x="1278" y="176"/>
                    <a:pt x="1191" y="148"/>
                    <a:pt x="1108" y="148"/>
                  </a:cubicBezTo>
                  <a:cubicBezTo>
                    <a:pt x="1020" y="148"/>
                    <a:pt x="937" y="179"/>
                    <a:pt x="889" y="262"/>
                  </a:cubicBezTo>
                  <a:cubicBezTo>
                    <a:pt x="855" y="238"/>
                    <a:pt x="812" y="227"/>
                    <a:pt x="768" y="227"/>
                  </a:cubicBezTo>
                  <a:cubicBezTo>
                    <a:pt x="725" y="227"/>
                    <a:pt x="682" y="238"/>
                    <a:pt x="647" y="262"/>
                  </a:cubicBezTo>
                  <a:cubicBezTo>
                    <a:pt x="597" y="124"/>
                    <a:pt x="456" y="1"/>
                    <a:pt x="3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3"/>
            <p:cNvSpPr/>
            <p:nvPr/>
          </p:nvSpPr>
          <p:spPr>
            <a:xfrm>
              <a:off x="4892750" y="3751075"/>
              <a:ext cx="36900" cy="58200"/>
            </a:xfrm>
            <a:custGeom>
              <a:avLst/>
              <a:gdLst/>
              <a:ahLst/>
              <a:cxnLst/>
              <a:rect l="l" t="t" r="r" b="b"/>
              <a:pathLst>
                <a:path w="1476" h="2328" extrusionOk="0">
                  <a:moveTo>
                    <a:pt x="895" y="0"/>
                  </a:moveTo>
                  <a:cubicBezTo>
                    <a:pt x="734" y="0"/>
                    <a:pt x="566" y="290"/>
                    <a:pt x="783" y="507"/>
                  </a:cubicBezTo>
                  <a:cubicBezTo>
                    <a:pt x="760" y="564"/>
                    <a:pt x="806" y="610"/>
                    <a:pt x="806" y="680"/>
                  </a:cubicBezTo>
                  <a:cubicBezTo>
                    <a:pt x="794" y="714"/>
                    <a:pt x="783" y="760"/>
                    <a:pt x="783" y="784"/>
                  </a:cubicBezTo>
                  <a:cubicBezTo>
                    <a:pt x="712" y="739"/>
                    <a:pt x="652" y="720"/>
                    <a:pt x="602" y="720"/>
                  </a:cubicBezTo>
                  <a:cubicBezTo>
                    <a:pt x="394" y="720"/>
                    <a:pt x="369" y="1056"/>
                    <a:pt x="471" y="1280"/>
                  </a:cubicBezTo>
                  <a:cubicBezTo>
                    <a:pt x="426" y="1256"/>
                    <a:pt x="382" y="1246"/>
                    <a:pt x="340" y="1246"/>
                  </a:cubicBezTo>
                  <a:cubicBezTo>
                    <a:pt x="135" y="1246"/>
                    <a:pt x="1" y="1492"/>
                    <a:pt x="240" y="1626"/>
                  </a:cubicBezTo>
                  <a:cubicBezTo>
                    <a:pt x="164" y="2082"/>
                    <a:pt x="314" y="2328"/>
                    <a:pt x="454" y="2328"/>
                  </a:cubicBezTo>
                  <a:cubicBezTo>
                    <a:pt x="587" y="2328"/>
                    <a:pt x="711" y="2105"/>
                    <a:pt x="621" y="1626"/>
                  </a:cubicBezTo>
                  <a:cubicBezTo>
                    <a:pt x="794" y="1626"/>
                    <a:pt x="991" y="1534"/>
                    <a:pt x="1106" y="1395"/>
                  </a:cubicBezTo>
                  <a:cubicBezTo>
                    <a:pt x="1372" y="1361"/>
                    <a:pt x="1476" y="899"/>
                    <a:pt x="1314" y="714"/>
                  </a:cubicBezTo>
                  <a:cubicBezTo>
                    <a:pt x="1335" y="542"/>
                    <a:pt x="1357" y="248"/>
                    <a:pt x="1134" y="248"/>
                  </a:cubicBezTo>
                  <a:cubicBezTo>
                    <a:pt x="1118" y="248"/>
                    <a:pt x="1101" y="250"/>
                    <a:pt x="1083" y="253"/>
                  </a:cubicBezTo>
                  <a:cubicBezTo>
                    <a:pt x="1053" y="70"/>
                    <a:pt x="975" y="0"/>
                    <a:pt x="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3"/>
            <p:cNvSpPr/>
            <p:nvPr/>
          </p:nvSpPr>
          <p:spPr>
            <a:xfrm>
              <a:off x="4922700" y="3784575"/>
              <a:ext cx="26575" cy="45875"/>
            </a:xfrm>
            <a:custGeom>
              <a:avLst/>
              <a:gdLst/>
              <a:ahLst/>
              <a:cxnLst/>
              <a:rect l="l" t="t" r="r" b="b"/>
              <a:pathLst>
                <a:path w="1063" h="1835" extrusionOk="0">
                  <a:moveTo>
                    <a:pt x="518" y="0"/>
                  </a:moveTo>
                  <a:cubicBezTo>
                    <a:pt x="384" y="0"/>
                    <a:pt x="257" y="146"/>
                    <a:pt x="358" y="298"/>
                  </a:cubicBezTo>
                  <a:cubicBezTo>
                    <a:pt x="0" y="598"/>
                    <a:pt x="508" y="1279"/>
                    <a:pt x="566" y="1694"/>
                  </a:cubicBezTo>
                  <a:cubicBezTo>
                    <a:pt x="671" y="1794"/>
                    <a:pt x="752" y="1835"/>
                    <a:pt x="812" y="1835"/>
                  </a:cubicBezTo>
                  <a:cubicBezTo>
                    <a:pt x="1026" y="1835"/>
                    <a:pt x="990" y="1328"/>
                    <a:pt x="855" y="1094"/>
                  </a:cubicBezTo>
                  <a:cubicBezTo>
                    <a:pt x="993" y="1048"/>
                    <a:pt x="1062" y="863"/>
                    <a:pt x="982" y="725"/>
                  </a:cubicBezTo>
                  <a:cubicBezTo>
                    <a:pt x="832" y="494"/>
                    <a:pt x="820" y="263"/>
                    <a:pt x="658" y="67"/>
                  </a:cubicBezTo>
                  <a:cubicBezTo>
                    <a:pt x="618" y="20"/>
                    <a:pt x="567" y="0"/>
                    <a:pt x="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3"/>
            <p:cNvSpPr/>
            <p:nvPr/>
          </p:nvSpPr>
          <p:spPr>
            <a:xfrm>
              <a:off x="4956175" y="3733925"/>
              <a:ext cx="51350" cy="144675"/>
            </a:xfrm>
            <a:custGeom>
              <a:avLst/>
              <a:gdLst/>
              <a:ahLst/>
              <a:cxnLst/>
              <a:rect l="l" t="t" r="r" b="b"/>
              <a:pathLst>
                <a:path w="2054" h="5787" extrusionOk="0">
                  <a:moveTo>
                    <a:pt x="566" y="5567"/>
                  </a:moveTo>
                  <a:cubicBezTo>
                    <a:pt x="554" y="5625"/>
                    <a:pt x="508" y="5660"/>
                    <a:pt x="462" y="5671"/>
                  </a:cubicBezTo>
                  <a:lnTo>
                    <a:pt x="520" y="5625"/>
                  </a:lnTo>
                  <a:lnTo>
                    <a:pt x="520" y="5613"/>
                  </a:lnTo>
                  <a:lnTo>
                    <a:pt x="554" y="5567"/>
                  </a:lnTo>
                  <a:close/>
                  <a:moveTo>
                    <a:pt x="753" y="0"/>
                  </a:moveTo>
                  <a:cubicBezTo>
                    <a:pt x="544" y="0"/>
                    <a:pt x="308" y="204"/>
                    <a:pt x="485" y="812"/>
                  </a:cubicBezTo>
                  <a:cubicBezTo>
                    <a:pt x="358" y="950"/>
                    <a:pt x="508" y="1135"/>
                    <a:pt x="543" y="1273"/>
                  </a:cubicBezTo>
                  <a:cubicBezTo>
                    <a:pt x="370" y="1366"/>
                    <a:pt x="474" y="1597"/>
                    <a:pt x="485" y="1770"/>
                  </a:cubicBezTo>
                  <a:cubicBezTo>
                    <a:pt x="416" y="1931"/>
                    <a:pt x="566" y="2104"/>
                    <a:pt x="624" y="2231"/>
                  </a:cubicBezTo>
                  <a:cubicBezTo>
                    <a:pt x="508" y="2335"/>
                    <a:pt x="578" y="2520"/>
                    <a:pt x="705" y="2555"/>
                  </a:cubicBezTo>
                  <a:cubicBezTo>
                    <a:pt x="647" y="2635"/>
                    <a:pt x="624" y="2728"/>
                    <a:pt x="578" y="2808"/>
                  </a:cubicBezTo>
                  <a:cubicBezTo>
                    <a:pt x="545" y="2801"/>
                    <a:pt x="516" y="2797"/>
                    <a:pt x="489" y="2797"/>
                  </a:cubicBezTo>
                  <a:cubicBezTo>
                    <a:pt x="236" y="2797"/>
                    <a:pt x="210" y="3118"/>
                    <a:pt x="335" y="3316"/>
                  </a:cubicBezTo>
                  <a:cubicBezTo>
                    <a:pt x="0" y="3328"/>
                    <a:pt x="127" y="3674"/>
                    <a:pt x="197" y="3882"/>
                  </a:cubicBezTo>
                  <a:cubicBezTo>
                    <a:pt x="0" y="4078"/>
                    <a:pt x="347" y="4355"/>
                    <a:pt x="462" y="4528"/>
                  </a:cubicBezTo>
                  <a:lnTo>
                    <a:pt x="462" y="4586"/>
                  </a:lnTo>
                  <a:cubicBezTo>
                    <a:pt x="358" y="4598"/>
                    <a:pt x="289" y="4713"/>
                    <a:pt x="301" y="4805"/>
                  </a:cubicBezTo>
                  <a:cubicBezTo>
                    <a:pt x="174" y="4921"/>
                    <a:pt x="301" y="5232"/>
                    <a:pt x="416" y="5348"/>
                  </a:cubicBezTo>
                  <a:cubicBezTo>
                    <a:pt x="108" y="5348"/>
                    <a:pt x="251" y="5787"/>
                    <a:pt x="499" y="5787"/>
                  </a:cubicBezTo>
                  <a:cubicBezTo>
                    <a:pt x="502" y="5787"/>
                    <a:pt x="505" y="5787"/>
                    <a:pt x="508" y="5786"/>
                  </a:cubicBezTo>
                  <a:cubicBezTo>
                    <a:pt x="762" y="5786"/>
                    <a:pt x="693" y="5452"/>
                    <a:pt x="520" y="5371"/>
                  </a:cubicBezTo>
                  <a:cubicBezTo>
                    <a:pt x="578" y="5371"/>
                    <a:pt x="624" y="5336"/>
                    <a:pt x="647" y="5290"/>
                  </a:cubicBezTo>
                  <a:cubicBezTo>
                    <a:pt x="679" y="5313"/>
                    <a:pt x="715" y="5323"/>
                    <a:pt x="752" y="5323"/>
                  </a:cubicBezTo>
                  <a:cubicBezTo>
                    <a:pt x="848" y="5323"/>
                    <a:pt x="945" y="5255"/>
                    <a:pt x="970" y="5163"/>
                  </a:cubicBezTo>
                  <a:cubicBezTo>
                    <a:pt x="984" y="5166"/>
                    <a:pt x="999" y="5167"/>
                    <a:pt x="1012" y="5167"/>
                  </a:cubicBezTo>
                  <a:cubicBezTo>
                    <a:pt x="1173" y="5167"/>
                    <a:pt x="1276" y="4988"/>
                    <a:pt x="1212" y="4828"/>
                  </a:cubicBezTo>
                  <a:cubicBezTo>
                    <a:pt x="1259" y="4828"/>
                    <a:pt x="1316" y="4805"/>
                    <a:pt x="1339" y="4759"/>
                  </a:cubicBezTo>
                  <a:cubicBezTo>
                    <a:pt x="1501" y="4759"/>
                    <a:pt x="1605" y="4632"/>
                    <a:pt x="1570" y="4459"/>
                  </a:cubicBezTo>
                  <a:lnTo>
                    <a:pt x="1570" y="4459"/>
                  </a:lnTo>
                  <a:cubicBezTo>
                    <a:pt x="1613" y="4483"/>
                    <a:pt x="1652" y="4493"/>
                    <a:pt x="1688" y="4493"/>
                  </a:cubicBezTo>
                  <a:cubicBezTo>
                    <a:pt x="1896" y="4493"/>
                    <a:pt x="1975" y="4145"/>
                    <a:pt x="1709" y="4067"/>
                  </a:cubicBezTo>
                  <a:cubicBezTo>
                    <a:pt x="1638" y="3996"/>
                    <a:pt x="1576" y="3961"/>
                    <a:pt x="1523" y="3961"/>
                  </a:cubicBezTo>
                  <a:cubicBezTo>
                    <a:pt x="1516" y="3961"/>
                    <a:pt x="1508" y="3961"/>
                    <a:pt x="1501" y="3963"/>
                  </a:cubicBezTo>
                  <a:cubicBezTo>
                    <a:pt x="1474" y="3875"/>
                    <a:pt x="1383" y="3822"/>
                    <a:pt x="1289" y="3822"/>
                  </a:cubicBezTo>
                  <a:cubicBezTo>
                    <a:pt x="1223" y="3822"/>
                    <a:pt x="1156" y="3848"/>
                    <a:pt x="1109" y="3905"/>
                  </a:cubicBezTo>
                  <a:cubicBezTo>
                    <a:pt x="1086" y="3899"/>
                    <a:pt x="1065" y="3897"/>
                    <a:pt x="1045" y="3897"/>
                  </a:cubicBezTo>
                  <a:cubicBezTo>
                    <a:pt x="863" y="3897"/>
                    <a:pt x="804" y="4119"/>
                    <a:pt x="866" y="4286"/>
                  </a:cubicBezTo>
                  <a:cubicBezTo>
                    <a:pt x="832" y="4297"/>
                    <a:pt x="808" y="4332"/>
                    <a:pt x="797" y="4355"/>
                  </a:cubicBezTo>
                  <a:cubicBezTo>
                    <a:pt x="762" y="4217"/>
                    <a:pt x="658" y="4055"/>
                    <a:pt x="624" y="3905"/>
                  </a:cubicBezTo>
                  <a:cubicBezTo>
                    <a:pt x="716" y="3836"/>
                    <a:pt x="774" y="3709"/>
                    <a:pt x="808" y="3582"/>
                  </a:cubicBezTo>
                  <a:cubicBezTo>
                    <a:pt x="912" y="3501"/>
                    <a:pt x="970" y="3351"/>
                    <a:pt x="982" y="3247"/>
                  </a:cubicBezTo>
                  <a:cubicBezTo>
                    <a:pt x="1046" y="3320"/>
                    <a:pt x="1142" y="3357"/>
                    <a:pt x="1234" y="3357"/>
                  </a:cubicBezTo>
                  <a:cubicBezTo>
                    <a:pt x="1374" y="3357"/>
                    <a:pt x="1503" y="3271"/>
                    <a:pt x="1489" y="3097"/>
                  </a:cubicBezTo>
                  <a:lnTo>
                    <a:pt x="1489" y="3097"/>
                  </a:lnTo>
                  <a:cubicBezTo>
                    <a:pt x="1510" y="3099"/>
                    <a:pt x="1528" y="3099"/>
                    <a:pt x="1546" y="3099"/>
                  </a:cubicBezTo>
                  <a:cubicBezTo>
                    <a:pt x="2053" y="3099"/>
                    <a:pt x="1650" y="2465"/>
                    <a:pt x="1316" y="2465"/>
                  </a:cubicBezTo>
                  <a:cubicBezTo>
                    <a:pt x="1244" y="2465"/>
                    <a:pt x="1176" y="2495"/>
                    <a:pt x="1120" y="2566"/>
                  </a:cubicBezTo>
                  <a:cubicBezTo>
                    <a:pt x="1097" y="2520"/>
                    <a:pt x="1039" y="2497"/>
                    <a:pt x="982" y="2462"/>
                  </a:cubicBezTo>
                  <a:cubicBezTo>
                    <a:pt x="1051" y="2347"/>
                    <a:pt x="993" y="2266"/>
                    <a:pt x="947" y="2104"/>
                  </a:cubicBezTo>
                  <a:cubicBezTo>
                    <a:pt x="1316" y="2001"/>
                    <a:pt x="1120" y="1481"/>
                    <a:pt x="1039" y="1273"/>
                  </a:cubicBezTo>
                  <a:cubicBezTo>
                    <a:pt x="1062" y="1181"/>
                    <a:pt x="1028" y="1100"/>
                    <a:pt x="993" y="1019"/>
                  </a:cubicBezTo>
                  <a:cubicBezTo>
                    <a:pt x="1109" y="835"/>
                    <a:pt x="1051" y="581"/>
                    <a:pt x="889" y="385"/>
                  </a:cubicBezTo>
                  <a:cubicBezTo>
                    <a:pt x="1126" y="187"/>
                    <a:pt x="952" y="0"/>
                    <a:pt x="7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3"/>
            <p:cNvSpPr/>
            <p:nvPr/>
          </p:nvSpPr>
          <p:spPr>
            <a:xfrm>
              <a:off x="4988350" y="3806350"/>
              <a:ext cx="35950" cy="29100"/>
            </a:xfrm>
            <a:custGeom>
              <a:avLst/>
              <a:gdLst/>
              <a:ahLst/>
              <a:cxnLst/>
              <a:rect l="l" t="t" r="r" b="b"/>
              <a:pathLst>
                <a:path w="1438" h="1164" extrusionOk="0">
                  <a:moveTo>
                    <a:pt x="1168" y="0"/>
                  </a:moveTo>
                  <a:cubicBezTo>
                    <a:pt x="994" y="0"/>
                    <a:pt x="855" y="182"/>
                    <a:pt x="907" y="396"/>
                  </a:cubicBezTo>
                  <a:cubicBezTo>
                    <a:pt x="803" y="431"/>
                    <a:pt x="722" y="535"/>
                    <a:pt x="664" y="650"/>
                  </a:cubicBezTo>
                  <a:cubicBezTo>
                    <a:pt x="578" y="630"/>
                    <a:pt x="507" y="621"/>
                    <a:pt x="449" y="621"/>
                  </a:cubicBezTo>
                  <a:cubicBezTo>
                    <a:pt x="1" y="621"/>
                    <a:pt x="369" y="1163"/>
                    <a:pt x="732" y="1163"/>
                  </a:cubicBezTo>
                  <a:cubicBezTo>
                    <a:pt x="884" y="1163"/>
                    <a:pt x="1035" y="1069"/>
                    <a:pt x="1126" y="800"/>
                  </a:cubicBezTo>
                  <a:cubicBezTo>
                    <a:pt x="1135" y="801"/>
                    <a:pt x="1144" y="802"/>
                    <a:pt x="1152" y="802"/>
                  </a:cubicBezTo>
                  <a:cubicBezTo>
                    <a:pt x="1360" y="802"/>
                    <a:pt x="1402" y="539"/>
                    <a:pt x="1368" y="373"/>
                  </a:cubicBezTo>
                  <a:cubicBezTo>
                    <a:pt x="1438" y="292"/>
                    <a:pt x="1438" y="142"/>
                    <a:pt x="1357" y="73"/>
                  </a:cubicBezTo>
                  <a:cubicBezTo>
                    <a:pt x="1294" y="22"/>
                    <a:pt x="1229" y="0"/>
                    <a:pt x="1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3"/>
            <p:cNvSpPr/>
            <p:nvPr/>
          </p:nvSpPr>
          <p:spPr>
            <a:xfrm>
              <a:off x="4981625" y="3660975"/>
              <a:ext cx="49025" cy="25150"/>
            </a:xfrm>
            <a:custGeom>
              <a:avLst/>
              <a:gdLst/>
              <a:ahLst/>
              <a:cxnLst/>
              <a:rect l="l" t="t" r="r" b="b"/>
              <a:pathLst>
                <a:path w="1961" h="1006" extrusionOk="0">
                  <a:moveTo>
                    <a:pt x="409" y="1"/>
                  </a:moveTo>
                  <a:cubicBezTo>
                    <a:pt x="213" y="1"/>
                    <a:pt x="1" y="248"/>
                    <a:pt x="229" y="394"/>
                  </a:cubicBezTo>
                  <a:cubicBezTo>
                    <a:pt x="321" y="590"/>
                    <a:pt x="610" y="440"/>
                    <a:pt x="725" y="590"/>
                  </a:cubicBezTo>
                  <a:cubicBezTo>
                    <a:pt x="847" y="722"/>
                    <a:pt x="978" y="925"/>
                    <a:pt x="1157" y="925"/>
                  </a:cubicBezTo>
                  <a:cubicBezTo>
                    <a:pt x="1181" y="925"/>
                    <a:pt x="1207" y="922"/>
                    <a:pt x="1233" y="913"/>
                  </a:cubicBezTo>
                  <a:cubicBezTo>
                    <a:pt x="1276" y="977"/>
                    <a:pt x="1336" y="1005"/>
                    <a:pt x="1398" y="1005"/>
                  </a:cubicBezTo>
                  <a:cubicBezTo>
                    <a:pt x="1502" y="1005"/>
                    <a:pt x="1608" y="926"/>
                    <a:pt x="1637" y="809"/>
                  </a:cubicBezTo>
                  <a:cubicBezTo>
                    <a:pt x="1868" y="752"/>
                    <a:pt x="1960" y="348"/>
                    <a:pt x="1637" y="348"/>
                  </a:cubicBezTo>
                  <a:cubicBezTo>
                    <a:pt x="1522" y="359"/>
                    <a:pt x="1406" y="417"/>
                    <a:pt x="1326" y="521"/>
                  </a:cubicBezTo>
                  <a:lnTo>
                    <a:pt x="1303" y="521"/>
                  </a:lnTo>
                  <a:cubicBezTo>
                    <a:pt x="1222" y="405"/>
                    <a:pt x="1129" y="244"/>
                    <a:pt x="979" y="244"/>
                  </a:cubicBezTo>
                  <a:cubicBezTo>
                    <a:pt x="870" y="156"/>
                    <a:pt x="729" y="58"/>
                    <a:pt x="577" y="58"/>
                  </a:cubicBezTo>
                  <a:cubicBezTo>
                    <a:pt x="569" y="58"/>
                    <a:pt x="561" y="58"/>
                    <a:pt x="552" y="59"/>
                  </a:cubicBezTo>
                  <a:cubicBezTo>
                    <a:pt x="511" y="18"/>
                    <a:pt x="461" y="1"/>
                    <a:pt x="4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3"/>
            <p:cNvSpPr/>
            <p:nvPr/>
          </p:nvSpPr>
          <p:spPr>
            <a:xfrm>
              <a:off x="4545650" y="3492875"/>
              <a:ext cx="52175" cy="23175"/>
            </a:xfrm>
            <a:custGeom>
              <a:avLst/>
              <a:gdLst/>
              <a:ahLst/>
              <a:cxnLst/>
              <a:rect l="l" t="t" r="r" b="b"/>
              <a:pathLst>
                <a:path w="2087" h="927" extrusionOk="0">
                  <a:moveTo>
                    <a:pt x="1324" y="0"/>
                  </a:moveTo>
                  <a:cubicBezTo>
                    <a:pt x="1182" y="0"/>
                    <a:pt x="1070" y="56"/>
                    <a:pt x="1070" y="250"/>
                  </a:cubicBezTo>
                  <a:lnTo>
                    <a:pt x="1047" y="250"/>
                  </a:lnTo>
                  <a:cubicBezTo>
                    <a:pt x="1024" y="250"/>
                    <a:pt x="966" y="273"/>
                    <a:pt x="943" y="285"/>
                  </a:cubicBezTo>
                  <a:cubicBezTo>
                    <a:pt x="884" y="208"/>
                    <a:pt x="787" y="162"/>
                    <a:pt x="698" y="162"/>
                  </a:cubicBezTo>
                  <a:cubicBezTo>
                    <a:pt x="611" y="162"/>
                    <a:pt x="533" y="205"/>
                    <a:pt x="504" y="308"/>
                  </a:cubicBezTo>
                  <a:cubicBezTo>
                    <a:pt x="446" y="290"/>
                    <a:pt x="398" y="282"/>
                    <a:pt x="358" y="282"/>
                  </a:cubicBezTo>
                  <a:cubicBezTo>
                    <a:pt x="1" y="282"/>
                    <a:pt x="338" y="927"/>
                    <a:pt x="631" y="927"/>
                  </a:cubicBezTo>
                  <a:cubicBezTo>
                    <a:pt x="708" y="927"/>
                    <a:pt x="781" y="882"/>
                    <a:pt x="839" y="769"/>
                  </a:cubicBezTo>
                  <a:cubicBezTo>
                    <a:pt x="862" y="776"/>
                    <a:pt x="884" y="779"/>
                    <a:pt x="906" y="779"/>
                  </a:cubicBezTo>
                  <a:cubicBezTo>
                    <a:pt x="1036" y="779"/>
                    <a:pt x="1142" y="677"/>
                    <a:pt x="1231" y="677"/>
                  </a:cubicBezTo>
                  <a:cubicBezTo>
                    <a:pt x="1256" y="686"/>
                    <a:pt x="1281" y="690"/>
                    <a:pt x="1306" y="690"/>
                  </a:cubicBezTo>
                  <a:cubicBezTo>
                    <a:pt x="1411" y="690"/>
                    <a:pt x="1511" y="616"/>
                    <a:pt x="1520" y="504"/>
                  </a:cubicBezTo>
                  <a:cubicBezTo>
                    <a:pt x="1565" y="528"/>
                    <a:pt x="1610" y="538"/>
                    <a:pt x="1653" y="538"/>
                  </a:cubicBezTo>
                  <a:cubicBezTo>
                    <a:pt x="1901" y="538"/>
                    <a:pt x="2086" y="196"/>
                    <a:pt x="1762" y="88"/>
                  </a:cubicBezTo>
                  <a:cubicBezTo>
                    <a:pt x="1645" y="59"/>
                    <a:pt x="1469" y="0"/>
                    <a:pt x="1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3"/>
            <p:cNvSpPr/>
            <p:nvPr/>
          </p:nvSpPr>
          <p:spPr>
            <a:xfrm>
              <a:off x="4478900" y="3296075"/>
              <a:ext cx="170100" cy="82850"/>
            </a:xfrm>
            <a:custGeom>
              <a:avLst/>
              <a:gdLst/>
              <a:ahLst/>
              <a:cxnLst/>
              <a:rect l="l" t="t" r="r" b="b"/>
              <a:pathLst>
                <a:path w="6804" h="3314" extrusionOk="0">
                  <a:moveTo>
                    <a:pt x="2988" y="0"/>
                  </a:moveTo>
                  <a:cubicBezTo>
                    <a:pt x="2894" y="0"/>
                    <a:pt x="2786" y="77"/>
                    <a:pt x="2701" y="273"/>
                  </a:cubicBezTo>
                  <a:cubicBezTo>
                    <a:pt x="2662" y="250"/>
                    <a:pt x="2618" y="238"/>
                    <a:pt x="2573" y="238"/>
                  </a:cubicBezTo>
                  <a:cubicBezTo>
                    <a:pt x="2483" y="238"/>
                    <a:pt x="2393" y="285"/>
                    <a:pt x="2355" y="377"/>
                  </a:cubicBezTo>
                  <a:cubicBezTo>
                    <a:pt x="2210" y="175"/>
                    <a:pt x="2077" y="93"/>
                    <a:pt x="1977" y="93"/>
                  </a:cubicBezTo>
                  <a:cubicBezTo>
                    <a:pt x="1775" y="93"/>
                    <a:pt x="1707" y="426"/>
                    <a:pt x="1939" y="758"/>
                  </a:cubicBezTo>
                  <a:cubicBezTo>
                    <a:pt x="1858" y="781"/>
                    <a:pt x="1801" y="850"/>
                    <a:pt x="1777" y="919"/>
                  </a:cubicBezTo>
                  <a:cubicBezTo>
                    <a:pt x="1710" y="845"/>
                    <a:pt x="1588" y="775"/>
                    <a:pt x="1482" y="775"/>
                  </a:cubicBezTo>
                  <a:cubicBezTo>
                    <a:pt x="1406" y="775"/>
                    <a:pt x="1338" y="811"/>
                    <a:pt x="1304" y="908"/>
                  </a:cubicBezTo>
                  <a:cubicBezTo>
                    <a:pt x="1223" y="954"/>
                    <a:pt x="1200" y="1046"/>
                    <a:pt x="1223" y="1127"/>
                  </a:cubicBezTo>
                  <a:cubicBezTo>
                    <a:pt x="1145" y="1077"/>
                    <a:pt x="1022" y="1014"/>
                    <a:pt x="913" y="1014"/>
                  </a:cubicBezTo>
                  <a:cubicBezTo>
                    <a:pt x="845" y="1014"/>
                    <a:pt x="783" y="1038"/>
                    <a:pt x="739" y="1104"/>
                  </a:cubicBezTo>
                  <a:cubicBezTo>
                    <a:pt x="644" y="880"/>
                    <a:pt x="462" y="779"/>
                    <a:pt x="317" y="779"/>
                  </a:cubicBezTo>
                  <a:cubicBezTo>
                    <a:pt x="126" y="779"/>
                    <a:pt x="1" y="957"/>
                    <a:pt x="231" y="1266"/>
                  </a:cubicBezTo>
                  <a:cubicBezTo>
                    <a:pt x="92" y="1600"/>
                    <a:pt x="485" y="1877"/>
                    <a:pt x="577" y="2143"/>
                  </a:cubicBezTo>
                  <a:cubicBezTo>
                    <a:pt x="633" y="2298"/>
                    <a:pt x="792" y="2448"/>
                    <a:pt x="916" y="2448"/>
                  </a:cubicBezTo>
                  <a:cubicBezTo>
                    <a:pt x="995" y="2448"/>
                    <a:pt x="1060" y="2386"/>
                    <a:pt x="1073" y="2224"/>
                  </a:cubicBezTo>
                  <a:cubicBezTo>
                    <a:pt x="1096" y="2201"/>
                    <a:pt x="1143" y="2178"/>
                    <a:pt x="1154" y="2143"/>
                  </a:cubicBezTo>
                  <a:cubicBezTo>
                    <a:pt x="1176" y="2149"/>
                    <a:pt x="1197" y="2152"/>
                    <a:pt x="1218" y="2152"/>
                  </a:cubicBezTo>
                  <a:cubicBezTo>
                    <a:pt x="1355" y="2152"/>
                    <a:pt x="1471" y="2029"/>
                    <a:pt x="1431" y="1889"/>
                  </a:cubicBezTo>
                  <a:lnTo>
                    <a:pt x="1431" y="1889"/>
                  </a:lnTo>
                  <a:cubicBezTo>
                    <a:pt x="1524" y="1948"/>
                    <a:pt x="1666" y="2056"/>
                    <a:pt x="1794" y="2056"/>
                  </a:cubicBezTo>
                  <a:cubicBezTo>
                    <a:pt x="1842" y="2056"/>
                    <a:pt x="1887" y="2042"/>
                    <a:pt x="1928" y="2004"/>
                  </a:cubicBezTo>
                  <a:cubicBezTo>
                    <a:pt x="1994" y="2079"/>
                    <a:pt x="2097" y="2136"/>
                    <a:pt x="2196" y="2136"/>
                  </a:cubicBezTo>
                  <a:cubicBezTo>
                    <a:pt x="2235" y="2136"/>
                    <a:pt x="2273" y="2128"/>
                    <a:pt x="2308" y="2108"/>
                  </a:cubicBezTo>
                  <a:cubicBezTo>
                    <a:pt x="2493" y="2273"/>
                    <a:pt x="2571" y="2570"/>
                    <a:pt x="2777" y="2570"/>
                  </a:cubicBezTo>
                  <a:cubicBezTo>
                    <a:pt x="2816" y="2570"/>
                    <a:pt x="2859" y="2559"/>
                    <a:pt x="2909" y="2535"/>
                  </a:cubicBezTo>
                  <a:cubicBezTo>
                    <a:pt x="2950" y="2618"/>
                    <a:pt x="3032" y="2660"/>
                    <a:pt x="3114" y="2660"/>
                  </a:cubicBezTo>
                  <a:cubicBezTo>
                    <a:pt x="3214" y="2660"/>
                    <a:pt x="3316" y="2598"/>
                    <a:pt x="3347" y="2478"/>
                  </a:cubicBezTo>
                  <a:cubicBezTo>
                    <a:pt x="3503" y="2606"/>
                    <a:pt x="3622" y="2829"/>
                    <a:pt x="3798" y="2829"/>
                  </a:cubicBezTo>
                  <a:cubicBezTo>
                    <a:pt x="3843" y="2829"/>
                    <a:pt x="3893" y="2813"/>
                    <a:pt x="3947" y="2778"/>
                  </a:cubicBezTo>
                  <a:cubicBezTo>
                    <a:pt x="4041" y="2964"/>
                    <a:pt x="4427" y="3313"/>
                    <a:pt x="4663" y="3313"/>
                  </a:cubicBezTo>
                  <a:cubicBezTo>
                    <a:pt x="4777" y="3313"/>
                    <a:pt x="4855" y="3231"/>
                    <a:pt x="4848" y="3009"/>
                  </a:cubicBezTo>
                  <a:cubicBezTo>
                    <a:pt x="4894" y="2986"/>
                    <a:pt x="4929" y="2928"/>
                    <a:pt x="4940" y="2870"/>
                  </a:cubicBezTo>
                  <a:cubicBezTo>
                    <a:pt x="4974" y="2891"/>
                    <a:pt x="5009" y="2900"/>
                    <a:pt x="5043" y="2900"/>
                  </a:cubicBezTo>
                  <a:cubicBezTo>
                    <a:pt x="5219" y="2900"/>
                    <a:pt x="5372" y="2657"/>
                    <a:pt x="5217" y="2512"/>
                  </a:cubicBezTo>
                  <a:lnTo>
                    <a:pt x="5217" y="2512"/>
                  </a:lnTo>
                  <a:cubicBezTo>
                    <a:pt x="5243" y="2526"/>
                    <a:pt x="5271" y="2533"/>
                    <a:pt x="5298" y="2533"/>
                  </a:cubicBezTo>
                  <a:cubicBezTo>
                    <a:pt x="5407" y="2533"/>
                    <a:pt x="5515" y="2433"/>
                    <a:pt x="5506" y="2304"/>
                  </a:cubicBezTo>
                  <a:lnTo>
                    <a:pt x="5506" y="2304"/>
                  </a:lnTo>
                  <a:cubicBezTo>
                    <a:pt x="5587" y="2362"/>
                    <a:pt x="5679" y="2478"/>
                    <a:pt x="5794" y="2478"/>
                  </a:cubicBezTo>
                  <a:cubicBezTo>
                    <a:pt x="5777" y="2596"/>
                    <a:pt x="5868" y="2657"/>
                    <a:pt x="5958" y="2657"/>
                  </a:cubicBezTo>
                  <a:cubicBezTo>
                    <a:pt x="6044" y="2657"/>
                    <a:pt x="6129" y="2602"/>
                    <a:pt x="6117" y="2489"/>
                  </a:cubicBezTo>
                  <a:cubicBezTo>
                    <a:pt x="6117" y="2408"/>
                    <a:pt x="6129" y="2293"/>
                    <a:pt x="6117" y="2201"/>
                  </a:cubicBezTo>
                  <a:cubicBezTo>
                    <a:pt x="6117" y="2178"/>
                    <a:pt x="6106" y="2131"/>
                    <a:pt x="6106" y="2085"/>
                  </a:cubicBezTo>
                  <a:cubicBezTo>
                    <a:pt x="6804" y="1961"/>
                    <a:pt x="6012" y="1190"/>
                    <a:pt x="5669" y="1190"/>
                  </a:cubicBezTo>
                  <a:cubicBezTo>
                    <a:pt x="5536" y="1190"/>
                    <a:pt x="5470" y="1307"/>
                    <a:pt x="5587" y="1623"/>
                  </a:cubicBezTo>
                  <a:cubicBezTo>
                    <a:pt x="5529" y="1670"/>
                    <a:pt x="5483" y="1739"/>
                    <a:pt x="5483" y="1797"/>
                  </a:cubicBezTo>
                  <a:cubicBezTo>
                    <a:pt x="5442" y="1790"/>
                    <a:pt x="5394" y="1784"/>
                    <a:pt x="5348" y="1784"/>
                  </a:cubicBezTo>
                  <a:cubicBezTo>
                    <a:pt x="5237" y="1784"/>
                    <a:pt x="5130" y="1817"/>
                    <a:pt x="5113" y="1947"/>
                  </a:cubicBezTo>
                  <a:cubicBezTo>
                    <a:pt x="5061" y="1850"/>
                    <a:pt x="4976" y="1810"/>
                    <a:pt x="4898" y="1810"/>
                  </a:cubicBezTo>
                  <a:cubicBezTo>
                    <a:pt x="4751" y="1810"/>
                    <a:pt x="4624" y="1951"/>
                    <a:pt x="4767" y="2131"/>
                  </a:cubicBezTo>
                  <a:cubicBezTo>
                    <a:pt x="4601" y="2076"/>
                    <a:pt x="4446" y="1957"/>
                    <a:pt x="4271" y="1957"/>
                  </a:cubicBezTo>
                  <a:cubicBezTo>
                    <a:pt x="4263" y="1957"/>
                    <a:pt x="4256" y="1958"/>
                    <a:pt x="4248" y="1958"/>
                  </a:cubicBezTo>
                  <a:cubicBezTo>
                    <a:pt x="4192" y="1895"/>
                    <a:pt x="4120" y="1866"/>
                    <a:pt x="4052" y="1866"/>
                  </a:cubicBezTo>
                  <a:cubicBezTo>
                    <a:pt x="3910" y="1866"/>
                    <a:pt x="3785" y="1990"/>
                    <a:pt x="3855" y="2178"/>
                  </a:cubicBezTo>
                  <a:cubicBezTo>
                    <a:pt x="3832" y="2172"/>
                    <a:pt x="3812" y="2169"/>
                    <a:pt x="3792" y="2169"/>
                  </a:cubicBezTo>
                  <a:cubicBezTo>
                    <a:pt x="3771" y="2169"/>
                    <a:pt x="3751" y="2172"/>
                    <a:pt x="3728" y="2178"/>
                  </a:cubicBezTo>
                  <a:cubicBezTo>
                    <a:pt x="3564" y="2050"/>
                    <a:pt x="3351" y="1837"/>
                    <a:pt x="3149" y="1837"/>
                  </a:cubicBezTo>
                  <a:cubicBezTo>
                    <a:pt x="3094" y="1837"/>
                    <a:pt x="3041" y="1852"/>
                    <a:pt x="2989" y="1889"/>
                  </a:cubicBezTo>
                  <a:cubicBezTo>
                    <a:pt x="2929" y="1777"/>
                    <a:pt x="2830" y="1678"/>
                    <a:pt x="2717" y="1678"/>
                  </a:cubicBezTo>
                  <a:cubicBezTo>
                    <a:pt x="2678" y="1678"/>
                    <a:pt x="2638" y="1689"/>
                    <a:pt x="2597" y="1716"/>
                  </a:cubicBezTo>
                  <a:cubicBezTo>
                    <a:pt x="2512" y="1630"/>
                    <a:pt x="2426" y="1506"/>
                    <a:pt x="2304" y="1506"/>
                  </a:cubicBezTo>
                  <a:cubicBezTo>
                    <a:pt x="2294" y="1506"/>
                    <a:pt x="2284" y="1506"/>
                    <a:pt x="2274" y="1508"/>
                  </a:cubicBezTo>
                  <a:lnTo>
                    <a:pt x="2101" y="1381"/>
                  </a:lnTo>
                  <a:cubicBezTo>
                    <a:pt x="2112" y="1370"/>
                    <a:pt x="2112" y="1335"/>
                    <a:pt x="2112" y="1323"/>
                  </a:cubicBezTo>
                  <a:cubicBezTo>
                    <a:pt x="2149" y="1344"/>
                    <a:pt x="2186" y="1353"/>
                    <a:pt x="2222" y="1353"/>
                  </a:cubicBezTo>
                  <a:cubicBezTo>
                    <a:pt x="2368" y="1353"/>
                    <a:pt x="2491" y="1201"/>
                    <a:pt x="2435" y="1035"/>
                  </a:cubicBezTo>
                  <a:lnTo>
                    <a:pt x="2435" y="1035"/>
                  </a:lnTo>
                  <a:cubicBezTo>
                    <a:pt x="2452" y="1038"/>
                    <a:pt x="2469" y="1040"/>
                    <a:pt x="2485" y="1040"/>
                  </a:cubicBezTo>
                  <a:cubicBezTo>
                    <a:pt x="2620" y="1040"/>
                    <a:pt x="2714" y="916"/>
                    <a:pt x="2724" y="792"/>
                  </a:cubicBezTo>
                  <a:cubicBezTo>
                    <a:pt x="2742" y="795"/>
                    <a:pt x="2759" y="797"/>
                    <a:pt x="2777" y="797"/>
                  </a:cubicBezTo>
                  <a:cubicBezTo>
                    <a:pt x="2899" y="797"/>
                    <a:pt x="3017" y="729"/>
                    <a:pt x="3047" y="608"/>
                  </a:cubicBezTo>
                  <a:cubicBezTo>
                    <a:pt x="3321" y="341"/>
                    <a:pt x="3186" y="0"/>
                    <a:pt x="29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3"/>
            <p:cNvSpPr/>
            <p:nvPr/>
          </p:nvSpPr>
          <p:spPr>
            <a:xfrm>
              <a:off x="4549525" y="3198475"/>
              <a:ext cx="30025" cy="19950"/>
            </a:xfrm>
            <a:custGeom>
              <a:avLst/>
              <a:gdLst/>
              <a:ahLst/>
              <a:cxnLst/>
              <a:rect l="l" t="t" r="r" b="b"/>
              <a:pathLst>
                <a:path w="1201" h="798" extrusionOk="0">
                  <a:moveTo>
                    <a:pt x="613" y="1"/>
                  </a:moveTo>
                  <a:cubicBezTo>
                    <a:pt x="546" y="1"/>
                    <a:pt x="488" y="34"/>
                    <a:pt x="453" y="114"/>
                  </a:cubicBezTo>
                  <a:cubicBezTo>
                    <a:pt x="406" y="76"/>
                    <a:pt x="358" y="60"/>
                    <a:pt x="314" y="60"/>
                  </a:cubicBezTo>
                  <a:cubicBezTo>
                    <a:pt x="129" y="60"/>
                    <a:pt x="1" y="337"/>
                    <a:pt x="234" y="449"/>
                  </a:cubicBezTo>
                  <a:cubicBezTo>
                    <a:pt x="420" y="489"/>
                    <a:pt x="675" y="797"/>
                    <a:pt x="838" y="797"/>
                  </a:cubicBezTo>
                  <a:cubicBezTo>
                    <a:pt x="907" y="797"/>
                    <a:pt x="960" y="742"/>
                    <a:pt x="984" y="587"/>
                  </a:cubicBezTo>
                  <a:cubicBezTo>
                    <a:pt x="1201" y="425"/>
                    <a:pt x="852" y="1"/>
                    <a:pt x="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3"/>
            <p:cNvSpPr/>
            <p:nvPr/>
          </p:nvSpPr>
          <p:spPr>
            <a:xfrm>
              <a:off x="4550325" y="3149225"/>
              <a:ext cx="100025" cy="76725"/>
            </a:xfrm>
            <a:custGeom>
              <a:avLst/>
              <a:gdLst/>
              <a:ahLst/>
              <a:cxnLst/>
              <a:rect l="l" t="t" r="r" b="b"/>
              <a:pathLst>
                <a:path w="4001" h="3069" extrusionOk="0">
                  <a:moveTo>
                    <a:pt x="197" y="0"/>
                  </a:moveTo>
                  <a:cubicBezTo>
                    <a:pt x="0" y="0"/>
                    <a:pt x="122" y="435"/>
                    <a:pt x="779" y="1138"/>
                  </a:cubicBezTo>
                  <a:cubicBezTo>
                    <a:pt x="1024" y="1256"/>
                    <a:pt x="1263" y="1947"/>
                    <a:pt x="1522" y="1947"/>
                  </a:cubicBezTo>
                  <a:cubicBezTo>
                    <a:pt x="1592" y="1947"/>
                    <a:pt x="1663" y="1897"/>
                    <a:pt x="1737" y="1772"/>
                  </a:cubicBezTo>
                  <a:cubicBezTo>
                    <a:pt x="1784" y="1810"/>
                    <a:pt x="1854" y="1848"/>
                    <a:pt x="1929" y="1848"/>
                  </a:cubicBezTo>
                  <a:cubicBezTo>
                    <a:pt x="1945" y="1848"/>
                    <a:pt x="1962" y="1846"/>
                    <a:pt x="1979" y="1842"/>
                  </a:cubicBezTo>
                  <a:cubicBezTo>
                    <a:pt x="2095" y="1934"/>
                    <a:pt x="2164" y="2096"/>
                    <a:pt x="2314" y="2119"/>
                  </a:cubicBezTo>
                  <a:cubicBezTo>
                    <a:pt x="2430" y="2256"/>
                    <a:pt x="2566" y="2530"/>
                    <a:pt x="2766" y="2530"/>
                  </a:cubicBezTo>
                  <a:cubicBezTo>
                    <a:pt x="2784" y="2530"/>
                    <a:pt x="2803" y="2527"/>
                    <a:pt x="2822" y="2523"/>
                  </a:cubicBezTo>
                  <a:cubicBezTo>
                    <a:pt x="2885" y="2594"/>
                    <a:pt x="2975" y="2687"/>
                    <a:pt x="3083" y="2687"/>
                  </a:cubicBezTo>
                  <a:cubicBezTo>
                    <a:pt x="3114" y="2687"/>
                    <a:pt x="3146" y="2679"/>
                    <a:pt x="3180" y="2661"/>
                  </a:cubicBezTo>
                  <a:lnTo>
                    <a:pt x="3180" y="2661"/>
                  </a:lnTo>
                  <a:cubicBezTo>
                    <a:pt x="3168" y="2719"/>
                    <a:pt x="3168" y="2811"/>
                    <a:pt x="3226" y="2857"/>
                  </a:cubicBezTo>
                  <a:lnTo>
                    <a:pt x="3330" y="2742"/>
                  </a:lnTo>
                  <a:lnTo>
                    <a:pt x="3330" y="2742"/>
                  </a:lnTo>
                  <a:lnTo>
                    <a:pt x="3249" y="2846"/>
                  </a:lnTo>
                  <a:lnTo>
                    <a:pt x="3260" y="2857"/>
                  </a:lnTo>
                  <a:lnTo>
                    <a:pt x="3249" y="2880"/>
                  </a:lnTo>
                  <a:cubicBezTo>
                    <a:pt x="3316" y="3009"/>
                    <a:pt x="3484" y="3069"/>
                    <a:pt x="3630" y="3069"/>
                  </a:cubicBezTo>
                  <a:cubicBezTo>
                    <a:pt x="3839" y="3069"/>
                    <a:pt x="4001" y="2947"/>
                    <a:pt x="3757" y="2730"/>
                  </a:cubicBezTo>
                  <a:cubicBezTo>
                    <a:pt x="3712" y="2650"/>
                    <a:pt x="3626" y="2535"/>
                    <a:pt x="3526" y="2535"/>
                  </a:cubicBezTo>
                  <a:cubicBezTo>
                    <a:pt x="3496" y="2535"/>
                    <a:pt x="3465" y="2545"/>
                    <a:pt x="3434" y="2569"/>
                  </a:cubicBezTo>
                  <a:cubicBezTo>
                    <a:pt x="3416" y="2563"/>
                    <a:pt x="3396" y="2560"/>
                    <a:pt x="3373" y="2560"/>
                  </a:cubicBezTo>
                  <a:cubicBezTo>
                    <a:pt x="3350" y="2560"/>
                    <a:pt x="3324" y="2563"/>
                    <a:pt x="3295" y="2569"/>
                  </a:cubicBezTo>
                  <a:cubicBezTo>
                    <a:pt x="3362" y="2403"/>
                    <a:pt x="2876" y="1780"/>
                    <a:pt x="2653" y="1780"/>
                  </a:cubicBezTo>
                  <a:cubicBezTo>
                    <a:pt x="2643" y="1780"/>
                    <a:pt x="2634" y="1782"/>
                    <a:pt x="2626" y="1784"/>
                  </a:cubicBezTo>
                  <a:cubicBezTo>
                    <a:pt x="2478" y="1656"/>
                    <a:pt x="2322" y="1285"/>
                    <a:pt x="2101" y="1285"/>
                  </a:cubicBezTo>
                  <a:cubicBezTo>
                    <a:pt x="2062" y="1285"/>
                    <a:pt x="2022" y="1297"/>
                    <a:pt x="1979" y="1322"/>
                  </a:cubicBezTo>
                  <a:cubicBezTo>
                    <a:pt x="1933" y="1299"/>
                    <a:pt x="1875" y="1288"/>
                    <a:pt x="1841" y="1288"/>
                  </a:cubicBezTo>
                  <a:cubicBezTo>
                    <a:pt x="1725" y="1195"/>
                    <a:pt x="1494" y="1080"/>
                    <a:pt x="1460" y="964"/>
                  </a:cubicBezTo>
                  <a:cubicBezTo>
                    <a:pt x="1452" y="861"/>
                    <a:pt x="1359" y="795"/>
                    <a:pt x="1266" y="795"/>
                  </a:cubicBezTo>
                  <a:cubicBezTo>
                    <a:pt x="1214" y="795"/>
                    <a:pt x="1162" y="815"/>
                    <a:pt x="1125" y="860"/>
                  </a:cubicBezTo>
                  <a:cubicBezTo>
                    <a:pt x="692" y="261"/>
                    <a:pt x="349" y="0"/>
                    <a:pt x="1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3"/>
            <p:cNvSpPr/>
            <p:nvPr/>
          </p:nvSpPr>
          <p:spPr>
            <a:xfrm>
              <a:off x="4649475" y="3214925"/>
              <a:ext cx="42675" cy="18000"/>
            </a:xfrm>
            <a:custGeom>
              <a:avLst/>
              <a:gdLst/>
              <a:ahLst/>
              <a:cxnLst/>
              <a:rect l="l" t="t" r="r" b="b"/>
              <a:pathLst>
                <a:path w="1707" h="720" extrusionOk="0">
                  <a:moveTo>
                    <a:pt x="444" y="1"/>
                  </a:moveTo>
                  <a:cubicBezTo>
                    <a:pt x="356" y="1"/>
                    <a:pt x="280" y="47"/>
                    <a:pt x="264" y="172"/>
                  </a:cubicBezTo>
                  <a:cubicBezTo>
                    <a:pt x="251" y="169"/>
                    <a:pt x="238" y="168"/>
                    <a:pt x="226" y="168"/>
                  </a:cubicBezTo>
                  <a:cubicBezTo>
                    <a:pt x="19" y="168"/>
                    <a:pt x="1" y="518"/>
                    <a:pt x="229" y="518"/>
                  </a:cubicBezTo>
                  <a:cubicBezTo>
                    <a:pt x="333" y="518"/>
                    <a:pt x="495" y="518"/>
                    <a:pt x="541" y="483"/>
                  </a:cubicBezTo>
                  <a:cubicBezTo>
                    <a:pt x="609" y="568"/>
                    <a:pt x="764" y="709"/>
                    <a:pt x="897" y="709"/>
                  </a:cubicBezTo>
                  <a:cubicBezTo>
                    <a:pt x="944" y="709"/>
                    <a:pt x="989" y="691"/>
                    <a:pt x="1026" y="645"/>
                  </a:cubicBezTo>
                  <a:cubicBezTo>
                    <a:pt x="1151" y="697"/>
                    <a:pt x="1246" y="719"/>
                    <a:pt x="1317" y="719"/>
                  </a:cubicBezTo>
                  <a:cubicBezTo>
                    <a:pt x="1706" y="719"/>
                    <a:pt x="1350" y="51"/>
                    <a:pt x="988" y="51"/>
                  </a:cubicBezTo>
                  <a:cubicBezTo>
                    <a:pt x="923" y="51"/>
                    <a:pt x="857" y="73"/>
                    <a:pt x="795" y="125"/>
                  </a:cubicBezTo>
                  <a:lnTo>
                    <a:pt x="726" y="125"/>
                  </a:lnTo>
                  <a:cubicBezTo>
                    <a:pt x="659" y="58"/>
                    <a:pt x="543" y="1"/>
                    <a:pt x="4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3"/>
            <p:cNvSpPr/>
            <p:nvPr/>
          </p:nvSpPr>
          <p:spPr>
            <a:xfrm>
              <a:off x="4577000" y="3040425"/>
              <a:ext cx="79100" cy="106325"/>
            </a:xfrm>
            <a:custGeom>
              <a:avLst/>
              <a:gdLst/>
              <a:ahLst/>
              <a:cxnLst/>
              <a:rect l="l" t="t" r="r" b="b"/>
              <a:pathLst>
                <a:path w="3164" h="4253" extrusionOk="0">
                  <a:moveTo>
                    <a:pt x="162" y="1"/>
                  </a:moveTo>
                  <a:cubicBezTo>
                    <a:pt x="87" y="1"/>
                    <a:pt x="27" y="65"/>
                    <a:pt x="0" y="238"/>
                  </a:cubicBezTo>
                  <a:cubicBezTo>
                    <a:pt x="58" y="492"/>
                    <a:pt x="312" y="665"/>
                    <a:pt x="427" y="919"/>
                  </a:cubicBezTo>
                  <a:cubicBezTo>
                    <a:pt x="427" y="1023"/>
                    <a:pt x="439" y="1080"/>
                    <a:pt x="451" y="1115"/>
                  </a:cubicBezTo>
                  <a:cubicBezTo>
                    <a:pt x="370" y="1207"/>
                    <a:pt x="381" y="1346"/>
                    <a:pt x="485" y="1427"/>
                  </a:cubicBezTo>
                  <a:cubicBezTo>
                    <a:pt x="520" y="1530"/>
                    <a:pt x="658" y="1565"/>
                    <a:pt x="739" y="1623"/>
                  </a:cubicBezTo>
                  <a:cubicBezTo>
                    <a:pt x="716" y="1773"/>
                    <a:pt x="820" y="1865"/>
                    <a:pt x="958" y="1877"/>
                  </a:cubicBezTo>
                  <a:cubicBezTo>
                    <a:pt x="797" y="2015"/>
                    <a:pt x="901" y="2281"/>
                    <a:pt x="1085" y="2315"/>
                  </a:cubicBezTo>
                  <a:cubicBezTo>
                    <a:pt x="1103" y="2458"/>
                    <a:pt x="1210" y="2516"/>
                    <a:pt x="1329" y="2516"/>
                  </a:cubicBezTo>
                  <a:cubicBezTo>
                    <a:pt x="1452" y="2516"/>
                    <a:pt x="1587" y="2455"/>
                    <a:pt x="1651" y="2361"/>
                  </a:cubicBezTo>
                  <a:cubicBezTo>
                    <a:pt x="1698" y="2479"/>
                    <a:pt x="1846" y="2655"/>
                    <a:pt x="1972" y="2655"/>
                  </a:cubicBezTo>
                  <a:cubicBezTo>
                    <a:pt x="2032" y="2655"/>
                    <a:pt x="2087" y="2615"/>
                    <a:pt x="2124" y="2512"/>
                  </a:cubicBezTo>
                  <a:cubicBezTo>
                    <a:pt x="2217" y="2592"/>
                    <a:pt x="2297" y="2719"/>
                    <a:pt x="2424" y="2719"/>
                  </a:cubicBezTo>
                  <a:cubicBezTo>
                    <a:pt x="2505" y="2800"/>
                    <a:pt x="2574" y="2892"/>
                    <a:pt x="2678" y="2962"/>
                  </a:cubicBezTo>
                  <a:cubicBezTo>
                    <a:pt x="2655" y="2962"/>
                    <a:pt x="2655" y="2973"/>
                    <a:pt x="2644" y="2973"/>
                  </a:cubicBezTo>
                  <a:cubicBezTo>
                    <a:pt x="2589" y="2937"/>
                    <a:pt x="2521" y="2917"/>
                    <a:pt x="2454" y="2917"/>
                  </a:cubicBezTo>
                  <a:cubicBezTo>
                    <a:pt x="2350" y="2917"/>
                    <a:pt x="2252" y="2965"/>
                    <a:pt x="2217" y="3077"/>
                  </a:cubicBezTo>
                  <a:cubicBezTo>
                    <a:pt x="2067" y="3123"/>
                    <a:pt x="2009" y="3285"/>
                    <a:pt x="2067" y="3412"/>
                  </a:cubicBezTo>
                  <a:cubicBezTo>
                    <a:pt x="2055" y="3446"/>
                    <a:pt x="2043" y="3470"/>
                    <a:pt x="2043" y="3504"/>
                  </a:cubicBezTo>
                  <a:cubicBezTo>
                    <a:pt x="2033" y="3502"/>
                    <a:pt x="2023" y="3501"/>
                    <a:pt x="2012" y="3501"/>
                  </a:cubicBezTo>
                  <a:cubicBezTo>
                    <a:pt x="1855" y="3501"/>
                    <a:pt x="1741" y="3741"/>
                    <a:pt x="1882" y="3839"/>
                  </a:cubicBezTo>
                  <a:cubicBezTo>
                    <a:pt x="2029" y="4007"/>
                    <a:pt x="2433" y="4253"/>
                    <a:pt x="2670" y="4253"/>
                  </a:cubicBezTo>
                  <a:cubicBezTo>
                    <a:pt x="2822" y="4253"/>
                    <a:pt x="2905" y="4151"/>
                    <a:pt x="2805" y="3862"/>
                  </a:cubicBezTo>
                  <a:cubicBezTo>
                    <a:pt x="2851" y="3816"/>
                    <a:pt x="2863" y="3747"/>
                    <a:pt x="2863" y="3689"/>
                  </a:cubicBezTo>
                  <a:cubicBezTo>
                    <a:pt x="2944" y="3654"/>
                    <a:pt x="3025" y="3573"/>
                    <a:pt x="3025" y="3481"/>
                  </a:cubicBezTo>
                  <a:cubicBezTo>
                    <a:pt x="3152" y="3377"/>
                    <a:pt x="3117" y="3123"/>
                    <a:pt x="2978" y="3066"/>
                  </a:cubicBezTo>
                  <a:cubicBezTo>
                    <a:pt x="2967" y="3019"/>
                    <a:pt x="2932" y="2973"/>
                    <a:pt x="2886" y="2950"/>
                  </a:cubicBezTo>
                  <a:cubicBezTo>
                    <a:pt x="3163" y="2419"/>
                    <a:pt x="2170" y="1946"/>
                    <a:pt x="1778" y="1657"/>
                  </a:cubicBezTo>
                  <a:cubicBezTo>
                    <a:pt x="1742" y="1540"/>
                    <a:pt x="1643" y="1466"/>
                    <a:pt x="1530" y="1466"/>
                  </a:cubicBezTo>
                  <a:cubicBezTo>
                    <a:pt x="1498" y="1466"/>
                    <a:pt x="1465" y="1472"/>
                    <a:pt x="1432" y="1484"/>
                  </a:cubicBezTo>
                  <a:cubicBezTo>
                    <a:pt x="1316" y="1380"/>
                    <a:pt x="1201" y="1265"/>
                    <a:pt x="1062" y="1161"/>
                  </a:cubicBezTo>
                  <a:cubicBezTo>
                    <a:pt x="1247" y="815"/>
                    <a:pt x="739" y="699"/>
                    <a:pt x="635" y="422"/>
                  </a:cubicBezTo>
                  <a:cubicBezTo>
                    <a:pt x="534" y="274"/>
                    <a:pt x="317" y="1"/>
                    <a:pt x="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3"/>
            <p:cNvSpPr/>
            <p:nvPr/>
          </p:nvSpPr>
          <p:spPr>
            <a:xfrm>
              <a:off x="4668825" y="3151850"/>
              <a:ext cx="154250" cy="147175"/>
            </a:xfrm>
            <a:custGeom>
              <a:avLst/>
              <a:gdLst/>
              <a:ahLst/>
              <a:cxnLst/>
              <a:rect l="l" t="t" r="r" b="b"/>
              <a:pathLst>
                <a:path w="6170" h="5887" extrusionOk="0">
                  <a:moveTo>
                    <a:pt x="1522" y="871"/>
                  </a:moveTo>
                  <a:lnTo>
                    <a:pt x="1545" y="894"/>
                  </a:lnTo>
                  <a:lnTo>
                    <a:pt x="1464" y="929"/>
                  </a:lnTo>
                  <a:lnTo>
                    <a:pt x="1452" y="917"/>
                  </a:lnTo>
                  <a:lnTo>
                    <a:pt x="1522" y="871"/>
                  </a:lnTo>
                  <a:close/>
                  <a:moveTo>
                    <a:pt x="1406" y="986"/>
                  </a:moveTo>
                  <a:lnTo>
                    <a:pt x="1372" y="1033"/>
                  </a:lnTo>
                  <a:lnTo>
                    <a:pt x="1348" y="1033"/>
                  </a:lnTo>
                  <a:lnTo>
                    <a:pt x="1406" y="986"/>
                  </a:lnTo>
                  <a:close/>
                  <a:moveTo>
                    <a:pt x="5654" y="4426"/>
                  </a:moveTo>
                  <a:cubicBezTo>
                    <a:pt x="5665" y="4438"/>
                    <a:pt x="5665" y="4449"/>
                    <a:pt x="5677" y="4472"/>
                  </a:cubicBezTo>
                  <a:cubicBezTo>
                    <a:pt x="5665" y="4484"/>
                    <a:pt x="5654" y="4484"/>
                    <a:pt x="5642" y="4495"/>
                  </a:cubicBezTo>
                  <a:cubicBezTo>
                    <a:pt x="5642" y="4472"/>
                    <a:pt x="5654" y="4449"/>
                    <a:pt x="5654" y="4426"/>
                  </a:cubicBezTo>
                  <a:close/>
                  <a:moveTo>
                    <a:pt x="5515" y="4576"/>
                  </a:moveTo>
                  <a:lnTo>
                    <a:pt x="5515" y="4576"/>
                  </a:lnTo>
                  <a:cubicBezTo>
                    <a:pt x="5481" y="4634"/>
                    <a:pt x="5446" y="4692"/>
                    <a:pt x="5423" y="4784"/>
                  </a:cubicBezTo>
                  <a:cubicBezTo>
                    <a:pt x="5411" y="4772"/>
                    <a:pt x="5377" y="4772"/>
                    <a:pt x="5365" y="4772"/>
                  </a:cubicBezTo>
                  <a:cubicBezTo>
                    <a:pt x="5377" y="4761"/>
                    <a:pt x="5377" y="4761"/>
                    <a:pt x="5377" y="4738"/>
                  </a:cubicBezTo>
                  <a:cubicBezTo>
                    <a:pt x="5388" y="4680"/>
                    <a:pt x="5388" y="4634"/>
                    <a:pt x="5377" y="4599"/>
                  </a:cubicBezTo>
                  <a:lnTo>
                    <a:pt x="5377" y="4599"/>
                  </a:lnTo>
                  <a:cubicBezTo>
                    <a:pt x="5392" y="4602"/>
                    <a:pt x="5407" y="4604"/>
                    <a:pt x="5421" y="4604"/>
                  </a:cubicBezTo>
                  <a:cubicBezTo>
                    <a:pt x="5458" y="4604"/>
                    <a:pt x="5490" y="4593"/>
                    <a:pt x="5515" y="4576"/>
                  </a:cubicBezTo>
                  <a:close/>
                  <a:moveTo>
                    <a:pt x="2225" y="1"/>
                  </a:moveTo>
                  <a:cubicBezTo>
                    <a:pt x="2157" y="1"/>
                    <a:pt x="2096" y="26"/>
                    <a:pt x="2053" y="86"/>
                  </a:cubicBezTo>
                  <a:cubicBezTo>
                    <a:pt x="2008" y="36"/>
                    <a:pt x="1957" y="15"/>
                    <a:pt x="1908" y="15"/>
                  </a:cubicBezTo>
                  <a:cubicBezTo>
                    <a:pt x="1743" y="15"/>
                    <a:pt x="1600" y="252"/>
                    <a:pt x="1787" y="386"/>
                  </a:cubicBezTo>
                  <a:cubicBezTo>
                    <a:pt x="1752" y="398"/>
                    <a:pt x="1741" y="432"/>
                    <a:pt x="1729" y="455"/>
                  </a:cubicBezTo>
                  <a:cubicBezTo>
                    <a:pt x="1700" y="450"/>
                    <a:pt x="1673" y="447"/>
                    <a:pt x="1650" y="447"/>
                  </a:cubicBezTo>
                  <a:cubicBezTo>
                    <a:pt x="1427" y="447"/>
                    <a:pt x="1476" y="680"/>
                    <a:pt x="1591" y="836"/>
                  </a:cubicBezTo>
                  <a:cubicBezTo>
                    <a:pt x="1534" y="794"/>
                    <a:pt x="1467" y="773"/>
                    <a:pt x="1404" y="773"/>
                  </a:cubicBezTo>
                  <a:cubicBezTo>
                    <a:pt x="1263" y="773"/>
                    <a:pt x="1149" y="879"/>
                    <a:pt x="1245" y="1079"/>
                  </a:cubicBezTo>
                  <a:cubicBezTo>
                    <a:pt x="1238" y="1079"/>
                    <a:pt x="1231" y="1083"/>
                    <a:pt x="1226" y="1086"/>
                  </a:cubicBezTo>
                  <a:lnTo>
                    <a:pt x="1226" y="1086"/>
                  </a:lnTo>
                  <a:cubicBezTo>
                    <a:pt x="1226" y="1083"/>
                    <a:pt x="1221" y="1079"/>
                    <a:pt x="1221" y="1079"/>
                  </a:cubicBezTo>
                  <a:cubicBezTo>
                    <a:pt x="1125" y="966"/>
                    <a:pt x="983" y="746"/>
                    <a:pt x="839" y="746"/>
                  </a:cubicBezTo>
                  <a:cubicBezTo>
                    <a:pt x="777" y="746"/>
                    <a:pt x="715" y="786"/>
                    <a:pt x="656" y="894"/>
                  </a:cubicBezTo>
                  <a:cubicBezTo>
                    <a:pt x="585" y="717"/>
                    <a:pt x="385" y="607"/>
                    <a:pt x="237" y="607"/>
                  </a:cubicBezTo>
                  <a:cubicBezTo>
                    <a:pt x="95" y="607"/>
                    <a:pt x="0" y="709"/>
                    <a:pt x="113" y="952"/>
                  </a:cubicBezTo>
                  <a:cubicBezTo>
                    <a:pt x="288" y="1144"/>
                    <a:pt x="772" y="1849"/>
                    <a:pt x="1088" y="1849"/>
                  </a:cubicBezTo>
                  <a:cubicBezTo>
                    <a:pt x="1190" y="1849"/>
                    <a:pt x="1275" y="1776"/>
                    <a:pt x="1325" y="1587"/>
                  </a:cubicBezTo>
                  <a:cubicBezTo>
                    <a:pt x="1412" y="1558"/>
                    <a:pt x="1451" y="1472"/>
                    <a:pt x="1522" y="1472"/>
                  </a:cubicBezTo>
                  <a:cubicBezTo>
                    <a:pt x="1536" y="1472"/>
                    <a:pt x="1551" y="1475"/>
                    <a:pt x="1568" y="1483"/>
                  </a:cubicBezTo>
                  <a:cubicBezTo>
                    <a:pt x="1718" y="1621"/>
                    <a:pt x="1949" y="1644"/>
                    <a:pt x="2133" y="1783"/>
                  </a:cubicBezTo>
                  <a:cubicBezTo>
                    <a:pt x="2133" y="1852"/>
                    <a:pt x="2156" y="1933"/>
                    <a:pt x="2237" y="1967"/>
                  </a:cubicBezTo>
                  <a:cubicBezTo>
                    <a:pt x="2237" y="1967"/>
                    <a:pt x="2249" y="1967"/>
                    <a:pt x="2249" y="1979"/>
                  </a:cubicBezTo>
                  <a:cubicBezTo>
                    <a:pt x="2289" y="2108"/>
                    <a:pt x="2449" y="2307"/>
                    <a:pt x="2603" y="2307"/>
                  </a:cubicBezTo>
                  <a:cubicBezTo>
                    <a:pt x="2628" y="2307"/>
                    <a:pt x="2652" y="2302"/>
                    <a:pt x="2676" y="2291"/>
                  </a:cubicBezTo>
                  <a:cubicBezTo>
                    <a:pt x="2724" y="2317"/>
                    <a:pt x="2777" y="2334"/>
                    <a:pt x="2830" y="2334"/>
                  </a:cubicBezTo>
                  <a:cubicBezTo>
                    <a:pt x="2890" y="2334"/>
                    <a:pt x="2950" y="2312"/>
                    <a:pt x="2999" y="2256"/>
                  </a:cubicBezTo>
                  <a:cubicBezTo>
                    <a:pt x="3059" y="2289"/>
                    <a:pt x="3123" y="2315"/>
                    <a:pt x="3182" y="2315"/>
                  </a:cubicBezTo>
                  <a:cubicBezTo>
                    <a:pt x="3225" y="2315"/>
                    <a:pt x="3265" y="2302"/>
                    <a:pt x="3299" y="2268"/>
                  </a:cubicBezTo>
                  <a:cubicBezTo>
                    <a:pt x="3334" y="2348"/>
                    <a:pt x="3391" y="2418"/>
                    <a:pt x="3472" y="2418"/>
                  </a:cubicBezTo>
                  <a:cubicBezTo>
                    <a:pt x="3507" y="2464"/>
                    <a:pt x="3542" y="2522"/>
                    <a:pt x="3576" y="2556"/>
                  </a:cubicBezTo>
                  <a:cubicBezTo>
                    <a:pt x="3565" y="2591"/>
                    <a:pt x="3576" y="2637"/>
                    <a:pt x="3576" y="2660"/>
                  </a:cubicBezTo>
                  <a:cubicBezTo>
                    <a:pt x="3503" y="2632"/>
                    <a:pt x="3442" y="2620"/>
                    <a:pt x="3392" y="2620"/>
                  </a:cubicBezTo>
                  <a:cubicBezTo>
                    <a:pt x="2937" y="2620"/>
                    <a:pt x="3405" y="3667"/>
                    <a:pt x="3786" y="3667"/>
                  </a:cubicBezTo>
                  <a:cubicBezTo>
                    <a:pt x="3797" y="3667"/>
                    <a:pt x="3808" y="3666"/>
                    <a:pt x="3819" y="3664"/>
                  </a:cubicBezTo>
                  <a:cubicBezTo>
                    <a:pt x="3896" y="3703"/>
                    <a:pt x="3991" y="3750"/>
                    <a:pt x="4074" y="3750"/>
                  </a:cubicBezTo>
                  <a:cubicBezTo>
                    <a:pt x="4089" y="3750"/>
                    <a:pt x="4104" y="3749"/>
                    <a:pt x="4119" y="3745"/>
                  </a:cubicBezTo>
                  <a:cubicBezTo>
                    <a:pt x="4165" y="3860"/>
                    <a:pt x="4280" y="3930"/>
                    <a:pt x="4407" y="3953"/>
                  </a:cubicBezTo>
                  <a:cubicBezTo>
                    <a:pt x="4546" y="4103"/>
                    <a:pt x="4546" y="4276"/>
                    <a:pt x="4661" y="4472"/>
                  </a:cubicBezTo>
                  <a:cubicBezTo>
                    <a:pt x="4811" y="4599"/>
                    <a:pt x="4915" y="4738"/>
                    <a:pt x="5077" y="4876"/>
                  </a:cubicBezTo>
                  <a:cubicBezTo>
                    <a:pt x="5077" y="4888"/>
                    <a:pt x="5065" y="4899"/>
                    <a:pt x="5065" y="4899"/>
                  </a:cubicBezTo>
                  <a:cubicBezTo>
                    <a:pt x="5054" y="4896"/>
                    <a:pt x="5041" y="4895"/>
                    <a:pt x="5029" y="4895"/>
                  </a:cubicBezTo>
                  <a:cubicBezTo>
                    <a:pt x="4991" y="4895"/>
                    <a:pt x="4950" y="4908"/>
                    <a:pt x="4915" y="4934"/>
                  </a:cubicBezTo>
                  <a:cubicBezTo>
                    <a:pt x="4938" y="4758"/>
                    <a:pt x="4798" y="4647"/>
                    <a:pt x="4651" y="4647"/>
                  </a:cubicBezTo>
                  <a:cubicBezTo>
                    <a:pt x="4576" y="4647"/>
                    <a:pt x="4500" y="4676"/>
                    <a:pt x="4442" y="4738"/>
                  </a:cubicBezTo>
                  <a:cubicBezTo>
                    <a:pt x="4338" y="5015"/>
                    <a:pt x="4453" y="5396"/>
                    <a:pt x="4407" y="5696"/>
                  </a:cubicBezTo>
                  <a:cubicBezTo>
                    <a:pt x="4428" y="5831"/>
                    <a:pt x="4500" y="5886"/>
                    <a:pt x="4576" y="5886"/>
                  </a:cubicBezTo>
                  <a:cubicBezTo>
                    <a:pt x="4707" y="5886"/>
                    <a:pt x="4854" y="5724"/>
                    <a:pt x="4788" y="5534"/>
                  </a:cubicBezTo>
                  <a:lnTo>
                    <a:pt x="4788" y="5534"/>
                  </a:lnTo>
                  <a:cubicBezTo>
                    <a:pt x="4826" y="5566"/>
                    <a:pt x="4878" y="5584"/>
                    <a:pt x="4929" y="5584"/>
                  </a:cubicBezTo>
                  <a:cubicBezTo>
                    <a:pt x="4970" y="5584"/>
                    <a:pt x="5011" y="5572"/>
                    <a:pt x="5042" y="5546"/>
                  </a:cubicBezTo>
                  <a:cubicBezTo>
                    <a:pt x="5091" y="5629"/>
                    <a:pt x="5172" y="5669"/>
                    <a:pt x="5251" y="5669"/>
                  </a:cubicBezTo>
                  <a:cubicBezTo>
                    <a:pt x="5357" y="5669"/>
                    <a:pt x="5461" y="5597"/>
                    <a:pt x="5481" y="5465"/>
                  </a:cubicBezTo>
                  <a:cubicBezTo>
                    <a:pt x="5533" y="5485"/>
                    <a:pt x="5576" y="5494"/>
                    <a:pt x="5612" y="5494"/>
                  </a:cubicBezTo>
                  <a:cubicBezTo>
                    <a:pt x="5903" y="5494"/>
                    <a:pt x="5722" y="4898"/>
                    <a:pt x="5896" y="4795"/>
                  </a:cubicBezTo>
                  <a:cubicBezTo>
                    <a:pt x="6023" y="4761"/>
                    <a:pt x="6069" y="4599"/>
                    <a:pt x="5966" y="4495"/>
                  </a:cubicBezTo>
                  <a:cubicBezTo>
                    <a:pt x="6170" y="4256"/>
                    <a:pt x="5753" y="3593"/>
                    <a:pt x="5486" y="3593"/>
                  </a:cubicBezTo>
                  <a:cubicBezTo>
                    <a:pt x="5406" y="3593"/>
                    <a:pt x="5340" y="3653"/>
                    <a:pt x="5308" y="3803"/>
                  </a:cubicBezTo>
                  <a:cubicBezTo>
                    <a:pt x="5261" y="3745"/>
                    <a:pt x="5204" y="3687"/>
                    <a:pt x="5181" y="3630"/>
                  </a:cubicBezTo>
                  <a:cubicBezTo>
                    <a:pt x="5158" y="3456"/>
                    <a:pt x="5019" y="3318"/>
                    <a:pt x="4904" y="3214"/>
                  </a:cubicBezTo>
                  <a:lnTo>
                    <a:pt x="4904" y="3214"/>
                  </a:lnTo>
                  <a:cubicBezTo>
                    <a:pt x="4943" y="3224"/>
                    <a:pt x="4977" y="3228"/>
                    <a:pt x="5007" y="3228"/>
                  </a:cubicBezTo>
                  <a:cubicBezTo>
                    <a:pt x="5412" y="3228"/>
                    <a:pt x="5039" y="2408"/>
                    <a:pt x="4678" y="2408"/>
                  </a:cubicBezTo>
                  <a:cubicBezTo>
                    <a:pt x="4621" y="2408"/>
                    <a:pt x="4564" y="2428"/>
                    <a:pt x="4511" y="2475"/>
                  </a:cubicBezTo>
                  <a:cubicBezTo>
                    <a:pt x="4422" y="2395"/>
                    <a:pt x="4288" y="2257"/>
                    <a:pt x="4160" y="2257"/>
                  </a:cubicBezTo>
                  <a:cubicBezTo>
                    <a:pt x="4105" y="2257"/>
                    <a:pt x="4052" y="2283"/>
                    <a:pt x="4003" y="2348"/>
                  </a:cubicBezTo>
                  <a:cubicBezTo>
                    <a:pt x="3969" y="2302"/>
                    <a:pt x="3911" y="2291"/>
                    <a:pt x="3865" y="2233"/>
                  </a:cubicBezTo>
                  <a:cubicBezTo>
                    <a:pt x="3888" y="2221"/>
                    <a:pt x="3922" y="2198"/>
                    <a:pt x="3934" y="2175"/>
                  </a:cubicBezTo>
                  <a:cubicBezTo>
                    <a:pt x="3942" y="2176"/>
                    <a:pt x="3950" y="2176"/>
                    <a:pt x="3958" y="2176"/>
                  </a:cubicBezTo>
                  <a:cubicBezTo>
                    <a:pt x="4472" y="2176"/>
                    <a:pt x="4093" y="1555"/>
                    <a:pt x="3758" y="1555"/>
                  </a:cubicBezTo>
                  <a:cubicBezTo>
                    <a:pt x="3698" y="1555"/>
                    <a:pt x="3639" y="1575"/>
                    <a:pt x="3588" y="1621"/>
                  </a:cubicBezTo>
                  <a:cubicBezTo>
                    <a:pt x="3540" y="1586"/>
                    <a:pt x="3478" y="1568"/>
                    <a:pt x="3418" y="1568"/>
                  </a:cubicBezTo>
                  <a:cubicBezTo>
                    <a:pt x="3320" y="1568"/>
                    <a:pt x="3224" y="1617"/>
                    <a:pt x="3195" y="1725"/>
                  </a:cubicBezTo>
                  <a:cubicBezTo>
                    <a:pt x="3138" y="1725"/>
                    <a:pt x="3080" y="1725"/>
                    <a:pt x="3022" y="1737"/>
                  </a:cubicBezTo>
                  <a:cubicBezTo>
                    <a:pt x="2966" y="1687"/>
                    <a:pt x="2897" y="1654"/>
                    <a:pt x="2828" y="1654"/>
                  </a:cubicBezTo>
                  <a:cubicBezTo>
                    <a:pt x="2770" y="1654"/>
                    <a:pt x="2712" y="1678"/>
                    <a:pt x="2664" y="1737"/>
                  </a:cubicBezTo>
                  <a:cubicBezTo>
                    <a:pt x="2595" y="1702"/>
                    <a:pt x="2526" y="1656"/>
                    <a:pt x="2433" y="1610"/>
                  </a:cubicBezTo>
                  <a:cubicBezTo>
                    <a:pt x="2433" y="1598"/>
                    <a:pt x="2422" y="1598"/>
                    <a:pt x="2422" y="1587"/>
                  </a:cubicBezTo>
                  <a:cubicBezTo>
                    <a:pt x="2676" y="1437"/>
                    <a:pt x="2503" y="1125"/>
                    <a:pt x="2295" y="1009"/>
                  </a:cubicBezTo>
                  <a:cubicBezTo>
                    <a:pt x="2364" y="986"/>
                    <a:pt x="2433" y="917"/>
                    <a:pt x="2445" y="848"/>
                  </a:cubicBezTo>
                  <a:cubicBezTo>
                    <a:pt x="2584" y="813"/>
                    <a:pt x="2664" y="663"/>
                    <a:pt x="2607" y="548"/>
                  </a:cubicBezTo>
                  <a:cubicBezTo>
                    <a:pt x="2835" y="365"/>
                    <a:pt x="2484" y="1"/>
                    <a:pt x="22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3"/>
            <p:cNvSpPr/>
            <p:nvPr/>
          </p:nvSpPr>
          <p:spPr>
            <a:xfrm>
              <a:off x="4701225" y="3237200"/>
              <a:ext cx="54700" cy="56100"/>
            </a:xfrm>
            <a:custGeom>
              <a:avLst/>
              <a:gdLst/>
              <a:ahLst/>
              <a:cxnLst/>
              <a:rect l="l" t="t" r="r" b="b"/>
              <a:pathLst>
                <a:path w="2188" h="2244" extrusionOk="0">
                  <a:moveTo>
                    <a:pt x="1830" y="1531"/>
                  </a:moveTo>
                  <a:lnTo>
                    <a:pt x="1934" y="1543"/>
                  </a:lnTo>
                  <a:lnTo>
                    <a:pt x="1830" y="1555"/>
                  </a:lnTo>
                  <a:lnTo>
                    <a:pt x="1830" y="1531"/>
                  </a:lnTo>
                  <a:close/>
                  <a:moveTo>
                    <a:pt x="1163" y="0"/>
                  </a:moveTo>
                  <a:cubicBezTo>
                    <a:pt x="1042" y="0"/>
                    <a:pt x="917" y="96"/>
                    <a:pt x="941" y="227"/>
                  </a:cubicBezTo>
                  <a:cubicBezTo>
                    <a:pt x="837" y="446"/>
                    <a:pt x="849" y="735"/>
                    <a:pt x="884" y="966"/>
                  </a:cubicBezTo>
                  <a:cubicBezTo>
                    <a:pt x="837" y="931"/>
                    <a:pt x="780" y="908"/>
                    <a:pt x="733" y="908"/>
                  </a:cubicBezTo>
                  <a:cubicBezTo>
                    <a:pt x="684" y="659"/>
                    <a:pt x="602" y="563"/>
                    <a:pt x="516" y="563"/>
                  </a:cubicBezTo>
                  <a:cubicBezTo>
                    <a:pt x="277" y="563"/>
                    <a:pt x="1" y="1299"/>
                    <a:pt x="272" y="1612"/>
                  </a:cubicBezTo>
                  <a:cubicBezTo>
                    <a:pt x="306" y="1693"/>
                    <a:pt x="376" y="1762"/>
                    <a:pt x="445" y="1774"/>
                  </a:cubicBezTo>
                  <a:cubicBezTo>
                    <a:pt x="493" y="1886"/>
                    <a:pt x="597" y="1941"/>
                    <a:pt x="705" y="1941"/>
                  </a:cubicBezTo>
                  <a:cubicBezTo>
                    <a:pt x="831" y="1941"/>
                    <a:pt x="961" y="1865"/>
                    <a:pt x="1010" y="1716"/>
                  </a:cubicBezTo>
                  <a:cubicBezTo>
                    <a:pt x="1022" y="1716"/>
                    <a:pt x="1057" y="1705"/>
                    <a:pt x="1068" y="1705"/>
                  </a:cubicBezTo>
                  <a:cubicBezTo>
                    <a:pt x="1114" y="1751"/>
                    <a:pt x="1149" y="1785"/>
                    <a:pt x="1195" y="1843"/>
                  </a:cubicBezTo>
                  <a:lnTo>
                    <a:pt x="1230" y="1878"/>
                  </a:lnTo>
                  <a:cubicBezTo>
                    <a:pt x="1249" y="1992"/>
                    <a:pt x="1355" y="2114"/>
                    <a:pt x="1475" y="2114"/>
                  </a:cubicBezTo>
                  <a:cubicBezTo>
                    <a:pt x="1501" y="2114"/>
                    <a:pt x="1527" y="2109"/>
                    <a:pt x="1553" y="2097"/>
                  </a:cubicBezTo>
                  <a:cubicBezTo>
                    <a:pt x="1603" y="2147"/>
                    <a:pt x="1680" y="2180"/>
                    <a:pt x="1744" y="2180"/>
                  </a:cubicBezTo>
                  <a:cubicBezTo>
                    <a:pt x="1754" y="2180"/>
                    <a:pt x="1763" y="2179"/>
                    <a:pt x="1772" y="2178"/>
                  </a:cubicBezTo>
                  <a:cubicBezTo>
                    <a:pt x="1824" y="2224"/>
                    <a:pt x="1870" y="2244"/>
                    <a:pt x="1909" y="2244"/>
                  </a:cubicBezTo>
                  <a:cubicBezTo>
                    <a:pt x="2056" y="2244"/>
                    <a:pt x="2118" y="1977"/>
                    <a:pt x="2072" y="1832"/>
                  </a:cubicBezTo>
                  <a:cubicBezTo>
                    <a:pt x="2153" y="1762"/>
                    <a:pt x="2188" y="1693"/>
                    <a:pt x="2188" y="1578"/>
                  </a:cubicBezTo>
                  <a:cubicBezTo>
                    <a:pt x="2164" y="1417"/>
                    <a:pt x="2082" y="1353"/>
                    <a:pt x="1993" y="1353"/>
                  </a:cubicBezTo>
                  <a:cubicBezTo>
                    <a:pt x="1871" y="1353"/>
                    <a:pt x="1735" y="1475"/>
                    <a:pt x="1715" y="1635"/>
                  </a:cubicBezTo>
                  <a:cubicBezTo>
                    <a:pt x="1692" y="1474"/>
                    <a:pt x="1588" y="1301"/>
                    <a:pt x="1438" y="1231"/>
                  </a:cubicBezTo>
                  <a:cubicBezTo>
                    <a:pt x="1414" y="1127"/>
                    <a:pt x="1311" y="1081"/>
                    <a:pt x="1207" y="1070"/>
                  </a:cubicBezTo>
                  <a:cubicBezTo>
                    <a:pt x="1264" y="1012"/>
                    <a:pt x="1253" y="908"/>
                    <a:pt x="1253" y="839"/>
                  </a:cubicBezTo>
                  <a:lnTo>
                    <a:pt x="1299" y="839"/>
                  </a:lnTo>
                  <a:cubicBezTo>
                    <a:pt x="1341" y="904"/>
                    <a:pt x="1407" y="933"/>
                    <a:pt x="1473" y="933"/>
                  </a:cubicBezTo>
                  <a:cubicBezTo>
                    <a:pt x="1607" y="933"/>
                    <a:pt x="1745" y="820"/>
                    <a:pt x="1715" y="666"/>
                  </a:cubicBezTo>
                  <a:cubicBezTo>
                    <a:pt x="2016" y="558"/>
                    <a:pt x="1835" y="198"/>
                    <a:pt x="1584" y="198"/>
                  </a:cubicBezTo>
                  <a:cubicBezTo>
                    <a:pt x="1566" y="198"/>
                    <a:pt x="1548" y="200"/>
                    <a:pt x="1530" y="204"/>
                  </a:cubicBezTo>
                  <a:cubicBezTo>
                    <a:pt x="1487" y="118"/>
                    <a:pt x="1415" y="53"/>
                    <a:pt x="1322" y="53"/>
                  </a:cubicBezTo>
                  <a:cubicBezTo>
                    <a:pt x="1314" y="53"/>
                    <a:pt x="1307" y="53"/>
                    <a:pt x="1299" y="54"/>
                  </a:cubicBezTo>
                  <a:cubicBezTo>
                    <a:pt x="1262" y="17"/>
                    <a:pt x="1213" y="0"/>
                    <a:pt x="1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3"/>
            <p:cNvSpPr/>
            <p:nvPr/>
          </p:nvSpPr>
          <p:spPr>
            <a:xfrm>
              <a:off x="4830625" y="3319475"/>
              <a:ext cx="43325" cy="31125"/>
            </a:xfrm>
            <a:custGeom>
              <a:avLst/>
              <a:gdLst/>
              <a:ahLst/>
              <a:cxnLst/>
              <a:rect l="l" t="t" r="r" b="b"/>
              <a:pathLst>
                <a:path w="1733" h="1245" extrusionOk="0">
                  <a:moveTo>
                    <a:pt x="682" y="1"/>
                  </a:moveTo>
                  <a:cubicBezTo>
                    <a:pt x="611" y="1"/>
                    <a:pt x="538" y="48"/>
                    <a:pt x="475" y="168"/>
                  </a:cubicBezTo>
                  <a:cubicBezTo>
                    <a:pt x="426" y="83"/>
                    <a:pt x="361" y="49"/>
                    <a:pt x="299" y="49"/>
                  </a:cubicBezTo>
                  <a:cubicBezTo>
                    <a:pt x="141" y="49"/>
                    <a:pt x="1" y="268"/>
                    <a:pt x="175" y="434"/>
                  </a:cubicBezTo>
                  <a:cubicBezTo>
                    <a:pt x="364" y="604"/>
                    <a:pt x="359" y="1131"/>
                    <a:pt x="599" y="1131"/>
                  </a:cubicBezTo>
                  <a:cubicBezTo>
                    <a:pt x="652" y="1131"/>
                    <a:pt x="717" y="1106"/>
                    <a:pt x="798" y="1045"/>
                  </a:cubicBezTo>
                  <a:cubicBezTo>
                    <a:pt x="878" y="1110"/>
                    <a:pt x="964" y="1152"/>
                    <a:pt x="1048" y="1152"/>
                  </a:cubicBezTo>
                  <a:cubicBezTo>
                    <a:pt x="1085" y="1152"/>
                    <a:pt x="1121" y="1144"/>
                    <a:pt x="1156" y="1126"/>
                  </a:cubicBezTo>
                  <a:cubicBezTo>
                    <a:pt x="1237" y="1210"/>
                    <a:pt x="1309" y="1244"/>
                    <a:pt x="1372" y="1244"/>
                  </a:cubicBezTo>
                  <a:cubicBezTo>
                    <a:pt x="1587" y="1244"/>
                    <a:pt x="1689" y="839"/>
                    <a:pt x="1617" y="607"/>
                  </a:cubicBezTo>
                  <a:cubicBezTo>
                    <a:pt x="1733" y="410"/>
                    <a:pt x="1537" y="318"/>
                    <a:pt x="1387" y="237"/>
                  </a:cubicBezTo>
                  <a:cubicBezTo>
                    <a:pt x="1352" y="214"/>
                    <a:pt x="1316" y="204"/>
                    <a:pt x="1281" y="204"/>
                  </a:cubicBezTo>
                  <a:cubicBezTo>
                    <a:pt x="1212" y="204"/>
                    <a:pt x="1148" y="245"/>
                    <a:pt x="1109" y="307"/>
                  </a:cubicBezTo>
                  <a:cubicBezTo>
                    <a:pt x="1098" y="330"/>
                    <a:pt x="1086" y="376"/>
                    <a:pt x="1086" y="422"/>
                  </a:cubicBezTo>
                  <a:cubicBezTo>
                    <a:pt x="1052" y="422"/>
                    <a:pt x="1017" y="434"/>
                    <a:pt x="983" y="457"/>
                  </a:cubicBezTo>
                  <a:cubicBezTo>
                    <a:pt x="991" y="248"/>
                    <a:pt x="843" y="1"/>
                    <a:pt x="6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3"/>
            <p:cNvSpPr/>
            <p:nvPr/>
          </p:nvSpPr>
          <p:spPr>
            <a:xfrm>
              <a:off x="4754375" y="3303325"/>
              <a:ext cx="61500" cy="49225"/>
            </a:xfrm>
            <a:custGeom>
              <a:avLst/>
              <a:gdLst/>
              <a:ahLst/>
              <a:cxnLst/>
              <a:rect l="l" t="t" r="r" b="b"/>
              <a:pathLst>
                <a:path w="2460" h="1969" extrusionOk="0">
                  <a:moveTo>
                    <a:pt x="1493" y="1"/>
                  </a:moveTo>
                  <a:cubicBezTo>
                    <a:pt x="1394" y="1"/>
                    <a:pt x="1269" y="116"/>
                    <a:pt x="1124" y="410"/>
                  </a:cubicBezTo>
                  <a:lnTo>
                    <a:pt x="1066" y="410"/>
                  </a:lnTo>
                  <a:cubicBezTo>
                    <a:pt x="1090" y="234"/>
                    <a:pt x="958" y="79"/>
                    <a:pt x="817" y="79"/>
                  </a:cubicBezTo>
                  <a:cubicBezTo>
                    <a:pt x="755" y="79"/>
                    <a:pt x="692" y="109"/>
                    <a:pt x="639" y="179"/>
                  </a:cubicBezTo>
                  <a:cubicBezTo>
                    <a:pt x="573" y="57"/>
                    <a:pt x="503" y="9"/>
                    <a:pt x="437" y="9"/>
                  </a:cubicBezTo>
                  <a:cubicBezTo>
                    <a:pt x="186" y="9"/>
                    <a:pt x="1" y="720"/>
                    <a:pt x="322" y="720"/>
                  </a:cubicBezTo>
                  <a:cubicBezTo>
                    <a:pt x="353" y="720"/>
                    <a:pt x="390" y="714"/>
                    <a:pt x="431" y="699"/>
                  </a:cubicBezTo>
                  <a:cubicBezTo>
                    <a:pt x="533" y="810"/>
                    <a:pt x="590" y="1018"/>
                    <a:pt x="729" y="1018"/>
                  </a:cubicBezTo>
                  <a:cubicBezTo>
                    <a:pt x="762" y="1018"/>
                    <a:pt x="801" y="1005"/>
                    <a:pt x="847" y="976"/>
                  </a:cubicBezTo>
                  <a:cubicBezTo>
                    <a:pt x="847" y="1068"/>
                    <a:pt x="904" y="1137"/>
                    <a:pt x="985" y="1160"/>
                  </a:cubicBezTo>
                  <a:cubicBezTo>
                    <a:pt x="1031" y="1320"/>
                    <a:pt x="930" y="1715"/>
                    <a:pt x="1171" y="1715"/>
                  </a:cubicBezTo>
                  <a:cubicBezTo>
                    <a:pt x="1174" y="1715"/>
                    <a:pt x="1178" y="1715"/>
                    <a:pt x="1181" y="1714"/>
                  </a:cubicBezTo>
                  <a:cubicBezTo>
                    <a:pt x="1216" y="1714"/>
                    <a:pt x="1505" y="1714"/>
                    <a:pt x="1539" y="1726"/>
                  </a:cubicBezTo>
                  <a:cubicBezTo>
                    <a:pt x="1750" y="1900"/>
                    <a:pt x="1911" y="1968"/>
                    <a:pt x="2030" y="1968"/>
                  </a:cubicBezTo>
                  <a:cubicBezTo>
                    <a:pt x="2459" y="1968"/>
                    <a:pt x="2316" y="1066"/>
                    <a:pt x="1872" y="1066"/>
                  </a:cubicBezTo>
                  <a:cubicBezTo>
                    <a:pt x="1823" y="1066"/>
                    <a:pt x="1769" y="1077"/>
                    <a:pt x="1712" y="1103"/>
                  </a:cubicBezTo>
                  <a:cubicBezTo>
                    <a:pt x="1712" y="1103"/>
                    <a:pt x="1701" y="1103"/>
                    <a:pt x="1701" y="1091"/>
                  </a:cubicBezTo>
                  <a:cubicBezTo>
                    <a:pt x="1823" y="667"/>
                    <a:pt x="1732" y="1"/>
                    <a:pt x="1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3"/>
            <p:cNvSpPr/>
            <p:nvPr/>
          </p:nvSpPr>
          <p:spPr>
            <a:xfrm>
              <a:off x="4826025" y="3349725"/>
              <a:ext cx="28000" cy="45250"/>
            </a:xfrm>
            <a:custGeom>
              <a:avLst/>
              <a:gdLst/>
              <a:ahLst/>
              <a:cxnLst/>
              <a:rect l="l" t="t" r="r" b="b"/>
              <a:pathLst>
                <a:path w="1120" h="1810" extrusionOk="0">
                  <a:moveTo>
                    <a:pt x="715" y="1"/>
                  </a:moveTo>
                  <a:cubicBezTo>
                    <a:pt x="615" y="1"/>
                    <a:pt x="502" y="100"/>
                    <a:pt x="439" y="355"/>
                  </a:cubicBezTo>
                  <a:cubicBezTo>
                    <a:pt x="174" y="482"/>
                    <a:pt x="116" y="736"/>
                    <a:pt x="58" y="943"/>
                  </a:cubicBezTo>
                  <a:cubicBezTo>
                    <a:pt x="1" y="1082"/>
                    <a:pt x="1" y="1290"/>
                    <a:pt x="185" y="1324"/>
                  </a:cubicBezTo>
                  <a:cubicBezTo>
                    <a:pt x="142" y="1487"/>
                    <a:pt x="259" y="1657"/>
                    <a:pt x="398" y="1657"/>
                  </a:cubicBezTo>
                  <a:cubicBezTo>
                    <a:pt x="446" y="1657"/>
                    <a:pt x="496" y="1637"/>
                    <a:pt x="543" y="1590"/>
                  </a:cubicBezTo>
                  <a:cubicBezTo>
                    <a:pt x="600" y="1747"/>
                    <a:pt x="662" y="1809"/>
                    <a:pt x="722" y="1809"/>
                  </a:cubicBezTo>
                  <a:cubicBezTo>
                    <a:pt x="942" y="1809"/>
                    <a:pt x="1119" y="951"/>
                    <a:pt x="774" y="851"/>
                  </a:cubicBezTo>
                  <a:cubicBezTo>
                    <a:pt x="786" y="782"/>
                    <a:pt x="809" y="689"/>
                    <a:pt x="786" y="609"/>
                  </a:cubicBezTo>
                  <a:cubicBezTo>
                    <a:pt x="1028" y="307"/>
                    <a:pt x="891"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3"/>
            <p:cNvSpPr/>
            <p:nvPr/>
          </p:nvSpPr>
          <p:spPr>
            <a:xfrm>
              <a:off x="4838225" y="3402375"/>
              <a:ext cx="13900" cy="12275"/>
            </a:xfrm>
            <a:custGeom>
              <a:avLst/>
              <a:gdLst/>
              <a:ahLst/>
              <a:cxnLst/>
              <a:rect l="l" t="t" r="r" b="b"/>
              <a:pathLst>
                <a:path w="556" h="491" extrusionOk="0">
                  <a:moveTo>
                    <a:pt x="321" y="0"/>
                  </a:moveTo>
                  <a:cubicBezTo>
                    <a:pt x="233" y="0"/>
                    <a:pt x="142" y="64"/>
                    <a:pt x="136" y="188"/>
                  </a:cubicBezTo>
                  <a:cubicBezTo>
                    <a:pt x="1" y="399"/>
                    <a:pt x="96" y="491"/>
                    <a:pt x="224" y="491"/>
                  </a:cubicBezTo>
                  <a:cubicBezTo>
                    <a:pt x="369" y="491"/>
                    <a:pt x="555" y="373"/>
                    <a:pt x="494" y="176"/>
                  </a:cubicBezTo>
                  <a:cubicBezTo>
                    <a:pt x="488" y="58"/>
                    <a:pt x="406" y="0"/>
                    <a:pt x="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3"/>
            <p:cNvSpPr/>
            <p:nvPr/>
          </p:nvSpPr>
          <p:spPr>
            <a:xfrm>
              <a:off x="4859475" y="3289500"/>
              <a:ext cx="48825" cy="57500"/>
            </a:xfrm>
            <a:custGeom>
              <a:avLst/>
              <a:gdLst/>
              <a:ahLst/>
              <a:cxnLst/>
              <a:rect l="l" t="t" r="r" b="b"/>
              <a:pathLst>
                <a:path w="1953" h="2300" extrusionOk="0">
                  <a:moveTo>
                    <a:pt x="570" y="0"/>
                  </a:moveTo>
                  <a:cubicBezTo>
                    <a:pt x="499" y="0"/>
                    <a:pt x="429" y="35"/>
                    <a:pt x="359" y="120"/>
                  </a:cubicBezTo>
                  <a:cubicBezTo>
                    <a:pt x="349" y="118"/>
                    <a:pt x="338" y="117"/>
                    <a:pt x="327" y="117"/>
                  </a:cubicBezTo>
                  <a:cubicBezTo>
                    <a:pt x="116" y="117"/>
                    <a:pt x="0" y="544"/>
                    <a:pt x="209" y="709"/>
                  </a:cubicBezTo>
                  <a:cubicBezTo>
                    <a:pt x="463" y="825"/>
                    <a:pt x="556" y="1413"/>
                    <a:pt x="763" y="1598"/>
                  </a:cubicBezTo>
                  <a:cubicBezTo>
                    <a:pt x="874" y="1750"/>
                    <a:pt x="1157" y="2300"/>
                    <a:pt x="1342" y="2300"/>
                  </a:cubicBezTo>
                  <a:cubicBezTo>
                    <a:pt x="1409" y="2300"/>
                    <a:pt x="1463" y="2227"/>
                    <a:pt x="1491" y="2037"/>
                  </a:cubicBezTo>
                  <a:cubicBezTo>
                    <a:pt x="1952" y="1886"/>
                    <a:pt x="1329" y="1517"/>
                    <a:pt x="1318" y="1217"/>
                  </a:cubicBezTo>
                  <a:cubicBezTo>
                    <a:pt x="1306" y="1182"/>
                    <a:pt x="1271" y="1159"/>
                    <a:pt x="1248" y="1125"/>
                  </a:cubicBezTo>
                  <a:cubicBezTo>
                    <a:pt x="1352" y="1067"/>
                    <a:pt x="1421" y="871"/>
                    <a:pt x="1318" y="732"/>
                  </a:cubicBezTo>
                  <a:cubicBezTo>
                    <a:pt x="1142" y="566"/>
                    <a:pt x="855" y="0"/>
                    <a:pt x="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3"/>
            <p:cNvSpPr/>
            <p:nvPr/>
          </p:nvSpPr>
          <p:spPr>
            <a:xfrm>
              <a:off x="4877675" y="3347500"/>
              <a:ext cx="28325" cy="18025"/>
            </a:xfrm>
            <a:custGeom>
              <a:avLst/>
              <a:gdLst/>
              <a:ahLst/>
              <a:cxnLst/>
              <a:rect l="l" t="t" r="r" b="b"/>
              <a:pathLst>
                <a:path w="1133" h="721" extrusionOk="0">
                  <a:moveTo>
                    <a:pt x="411" y="0"/>
                  </a:moveTo>
                  <a:cubicBezTo>
                    <a:pt x="382" y="0"/>
                    <a:pt x="350" y="9"/>
                    <a:pt x="312" y="28"/>
                  </a:cubicBezTo>
                  <a:cubicBezTo>
                    <a:pt x="1" y="294"/>
                    <a:pt x="590" y="686"/>
                    <a:pt x="820" y="721"/>
                  </a:cubicBezTo>
                  <a:cubicBezTo>
                    <a:pt x="1132" y="709"/>
                    <a:pt x="1005" y="317"/>
                    <a:pt x="786" y="259"/>
                  </a:cubicBezTo>
                  <a:cubicBezTo>
                    <a:pt x="623" y="201"/>
                    <a:pt x="555"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3"/>
            <p:cNvSpPr/>
            <p:nvPr/>
          </p:nvSpPr>
          <p:spPr>
            <a:xfrm>
              <a:off x="4865850" y="3356275"/>
              <a:ext cx="56125" cy="122950"/>
            </a:xfrm>
            <a:custGeom>
              <a:avLst/>
              <a:gdLst/>
              <a:ahLst/>
              <a:cxnLst/>
              <a:rect l="l" t="t" r="r" b="b"/>
              <a:pathLst>
                <a:path w="2245" h="4918" extrusionOk="0">
                  <a:moveTo>
                    <a:pt x="443" y="0"/>
                  </a:moveTo>
                  <a:cubicBezTo>
                    <a:pt x="227" y="0"/>
                    <a:pt x="219" y="311"/>
                    <a:pt x="428" y="404"/>
                  </a:cubicBezTo>
                  <a:cubicBezTo>
                    <a:pt x="324" y="681"/>
                    <a:pt x="682" y="878"/>
                    <a:pt x="728" y="1166"/>
                  </a:cubicBezTo>
                  <a:cubicBezTo>
                    <a:pt x="697" y="1075"/>
                    <a:pt x="602" y="1019"/>
                    <a:pt x="518" y="1019"/>
                  </a:cubicBezTo>
                  <a:cubicBezTo>
                    <a:pt x="442" y="1019"/>
                    <a:pt x="375" y="1063"/>
                    <a:pt x="370" y="1166"/>
                  </a:cubicBezTo>
                  <a:cubicBezTo>
                    <a:pt x="266" y="1212"/>
                    <a:pt x="220" y="1339"/>
                    <a:pt x="266" y="1443"/>
                  </a:cubicBezTo>
                  <a:cubicBezTo>
                    <a:pt x="197" y="1489"/>
                    <a:pt x="162" y="1570"/>
                    <a:pt x="174" y="1639"/>
                  </a:cubicBezTo>
                  <a:cubicBezTo>
                    <a:pt x="58" y="1697"/>
                    <a:pt x="1" y="1847"/>
                    <a:pt x="81" y="1963"/>
                  </a:cubicBezTo>
                  <a:lnTo>
                    <a:pt x="208" y="1893"/>
                  </a:lnTo>
                  <a:lnTo>
                    <a:pt x="208" y="1893"/>
                  </a:lnTo>
                  <a:lnTo>
                    <a:pt x="93" y="1974"/>
                  </a:lnTo>
                  <a:cubicBezTo>
                    <a:pt x="151" y="2078"/>
                    <a:pt x="220" y="2205"/>
                    <a:pt x="324" y="2309"/>
                  </a:cubicBezTo>
                  <a:cubicBezTo>
                    <a:pt x="139" y="2355"/>
                    <a:pt x="139" y="2655"/>
                    <a:pt x="324" y="2701"/>
                  </a:cubicBezTo>
                  <a:cubicBezTo>
                    <a:pt x="485" y="2782"/>
                    <a:pt x="508" y="3059"/>
                    <a:pt x="659" y="3186"/>
                  </a:cubicBezTo>
                  <a:cubicBezTo>
                    <a:pt x="566" y="3255"/>
                    <a:pt x="555" y="3359"/>
                    <a:pt x="555" y="3417"/>
                  </a:cubicBezTo>
                  <a:cubicBezTo>
                    <a:pt x="508" y="3463"/>
                    <a:pt x="485" y="3521"/>
                    <a:pt x="485" y="3590"/>
                  </a:cubicBezTo>
                  <a:cubicBezTo>
                    <a:pt x="393" y="3706"/>
                    <a:pt x="393" y="3879"/>
                    <a:pt x="428" y="4006"/>
                  </a:cubicBezTo>
                  <a:cubicBezTo>
                    <a:pt x="174" y="4213"/>
                    <a:pt x="508" y="4456"/>
                    <a:pt x="670" y="4617"/>
                  </a:cubicBezTo>
                  <a:cubicBezTo>
                    <a:pt x="670" y="4744"/>
                    <a:pt x="647" y="4918"/>
                    <a:pt x="832" y="4918"/>
                  </a:cubicBezTo>
                  <a:cubicBezTo>
                    <a:pt x="936" y="4918"/>
                    <a:pt x="970" y="4860"/>
                    <a:pt x="1005" y="4791"/>
                  </a:cubicBezTo>
                  <a:cubicBezTo>
                    <a:pt x="1017" y="4793"/>
                    <a:pt x="1029" y="4794"/>
                    <a:pt x="1041" y="4794"/>
                  </a:cubicBezTo>
                  <a:cubicBezTo>
                    <a:pt x="1145" y="4794"/>
                    <a:pt x="1247" y="4709"/>
                    <a:pt x="1247" y="4606"/>
                  </a:cubicBezTo>
                  <a:cubicBezTo>
                    <a:pt x="1306" y="4665"/>
                    <a:pt x="1378" y="4690"/>
                    <a:pt x="1448" y="4690"/>
                  </a:cubicBezTo>
                  <a:cubicBezTo>
                    <a:pt x="1625" y="4690"/>
                    <a:pt x="1792" y="4527"/>
                    <a:pt x="1709" y="4329"/>
                  </a:cubicBezTo>
                  <a:lnTo>
                    <a:pt x="1709" y="4329"/>
                  </a:lnTo>
                  <a:cubicBezTo>
                    <a:pt x="1745" y="4334"/>
                    <a:pt x="1778" y="4336"/>
                    <a:pt x="1807" y="4336"/>
                  </a:cubicBezTo>
                  <a:cubicBezTo>
                    <a:pt x="2245" y="4336"/>
                    <a:pt x="2023" y="3811"/>
                    <a:pt x="1720" y="3659"/>
                  </a:cubicBezTo>
                  <a:cubicBezTo>
                    <a:pt x="1744" y="3371"/>
                    <a:pt x="1374" y="3232"/>
                    <a:pt x="1166" y="3001"/>
                  </a:cubicBezTo>
                  <a:cubicBezTo>
                    <a:pt x="1166" y="2898"/>
                    <a:pt x="1086" y="2828"/>
                    <a:pt x="993" y="2817"/>
                  </a:cubicBezTo>
                  <a:cubicBezTo>
                    <a:pt x="889" y="2701"/>
                    <a:pt x="832" y="2540"/>
                    <a:pt x="682" y="2470"/>
                  </a:cubicBezTo>
                  <a:cubicBezTo>
                    <a:pt x="820" y="2436"/>
                    <a:pt x="878" y="2274"/>
                    <a:pt x="797" y="2159"/>
                  </a:cubicBezTo>
                  <a:cubicBezTo>
                    <a:pt x="809" y="2124"/>
                    <a:pt x="809" y="2078"/>
                    <a:pt x="809" y="2032"/>
                  </a:cubicBezTo>
                  <a:cubicBezTo>
                    <a:pt x="901" y="1986"/>
                    <a:pt x="924" y="1870"/>
                    <a:pt x="901" y="1789"/>
                  </a:cubicBezTo>
                  <a:cubicBezTo>
                    <a:pt x="901" y="1743"/>
                    <a:pt x="866" y="1697"/>
                    <a:pt x="855" y="1663"/>
                  </a:cubicBezTo>
                  <a:cubicBezTo>
                    <a:pt x="924" y="1628"/>
                    <a:pt x="959" y="1559"/>
                    <a:pt x="947" y="1489"/>
                  </a:cubicBezTo>
                  <a:lnTo>
                    <a:pt x="947" y="1489"/>
                  </a:lnTo>
                  <a:cubicBezTo>
                    <a:pt x="976" y="1495"/>
                    <a:pt x="1002" y="1497"/>
                    <a:pt x="1026" y="1497"/>
                  </a:cubicBezTo>
                  <a:cubicBezTo>
                    <a:pt x="1319" y="1497"/>
                    <a:pt x="1260" y="1127"/>
                    <a:pt x="1132" y="924"/>
                  </a:cubicBezTo>
                  <a:cubicBezTo>
                    <a:pt x="1213" y="589"/>
                    <a:pt x="809" y="162"/>
                    <a:pt x="520" y="12"/>
                  </a:cubicBezTo>
                  <a:cubicBezTo>
                    <a:pt x="492" y="4"/>
                    <a:pt x="466" y="0"/>
                    <a:pt x="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3"/>
            <p:cNvSpPr/>
            <p:nvPr/>
          </p:nvSpPr>
          <p:spPr>
            <a:xfrm>
              <a:off x="4898450" y="3464425"/>
              <a:ext cx="63375" cy="101900"/>
            </a:xfrm>
            <a:custGeom>
              <a:avLst/>
              <a:gdLst/>
              <a:ahLst/>
              <a:cxnLst/>
              <a:rect l="l" t="t" r="r" b="b"/>
              <a:pathLst>
                <a:path w="2535" h="4076" extrusionOk="0">
                  <a:moveTo>
                    <a:pt x="746" y="1"/>
                  </a:moveTo>
                  <a:cubicBezTo>
                    <a:pt x="553" y="1"/>
                    <a:pt x="342" y="402"/>
                    <a:pt x="393" y="592"/>
                  </a:cubicBezTo>
                  <a:cubicBezTo>
                    <a:pt x="235" y="750"/>
                    <a:pt x="1" y="1593"/>
                    <a:pt x="299" y="1593"/>
                  </a:cubicBezTo>
                  <a:cubicBezTo>
                    <a:pt x="349" y="1593"/>
                    <a:pt x="414" y="1570"/>
                    <a:pt x="497" y="1515"/>
                  </a:cubicBezTo>
                  <a:cubicBezTo>
                    <a:pt x="528" y="1577"/>
                    <a:pt x="596" y="1621"/>
                    <a:pt x="669" y="1621"/>
                  </a:cubicBezTo>
                  <a:cubicBezTo>
                    <a:pt x="677" y="1621"/>
                    <a:pt x="685" y="1620"/>
                    <a:pt x="693" y="1619"/>
                  </a:cubicBezTo>
                  <a:lnTo>
                    <a:pt x="693" y="1619"/>
                  </a:lnTo>
                  <a:cubicBezTo>
                    <a:pt x="682" y="1665"/>
                    <a:pt x="670" y="1723"/>
                    <a:pt x="647" y="1757"/>
                  </a:cubicBezTo>
                  <a:cubicBezTo>
                    <a:pt x="315" y="1788"/>
                    <a:pt x="61" y="2276"/>
                    <a:pt x="387" y="2276"/>
                  </a:cubicBezTo>
                  <a:cubicBezTo>
                    <a:pt x="434" y="2276"/>
                    <a:pt x="493" y="2265"/>
                    <a:pt x="566" y="2242"/>
                  </a:cubicBezTo>
                  <a:lnTo>
                    <a:pt x="566" y="2242"/>
                  </a:lnTo>
                  <a:cubicBezTo>
                    <a:pt x="463" y="2485"/>
                    <a:pt x="163" y="2796"/>
                    <a:pt x="324" y="3073"/>
                  </a:cubicBezTo>
                  <a:cubicBezTo>
                    <a:pt x="324" y="3177"/>
                    <a:pt x="336" y="3281"/>
                    <a:pt x="393" y="3350"/>
                  </a:cubicBezTo>
                  <a:cubicBezTo>
                    <a:pt x="234" y="3571"/>
                    <a:pt x="400" y="3751"/>
                    <a:pt x="600" y="3751"/>
                  </a:cubicBezTo>
                  <a:cubicBezTo>
                    <a:pt x="662" y="3751"/>
                    <a:pt x="726" y="3734"/>
                    <a:pt x="786" y="3696"/>
                  </a:cubicBezTo>
                  <a:cubicBezTo>
                    <a:pt x="798" y="3814"/>
                    <a:pt x="881" y="3869"/>
                    <a:pt x="972" y="3869"/>
                  </a:cubicBezTo>
                  <a:cubicBezTo>
                    <a:pt x="1051" y="3869"/>
                    <a:pt x="1136" y="3829"/>
                    <a:pt x="1190" y="3754"/>
                  </a:cubicBezTo>
                  <a:lnTo>
                    <a:pt x="1190" y="3754"/>
                  </a:lnTo>
                  <a:cubicBezTo>
                    <a:pt x="1116" y="3911"/>
                    <a:pt x="1249" y="4076"/>
                    <a:pt x="1400" y="4076"/>
                  </a:cubicBezTo>
                  <a:cubicBezTo>
                    <a:pt x="1438" y="4076"/>
                    <a:pt x="1476" y="4066"/>
                    <a:pt x="1513" y="4043"/>
                  </a:cubicBezTo>
                  <a:cubicBezTo>
                    <a:pt x="1879" y="3914"/>
                    <a:pt x="2109" y="3065"/>
                    <a:pt x="1761" y="3065"/>
                  </a:cubicBezTo>
                  <a:cubicBezTo>
                    <a:pt x="1703" y="3065"/>
                    <a:pt x="1628" y="3088"/>
                    <a:pt x="1536" y="3142"/>
                  </a:cubicBezTo>
                  <a:cubicBezTo>
                    <a:pt x="1515" y="3013"/>
                    <a:pt x="1417" y="2955"/>
                    <a:pt x="1307" y="2955"/>
                  </a:cubicBezTo>
                  <a:cubicBezTo>
                    <a:pt x="1241" y="2955"/>
                    <a:pt x="1170" y="2976"/>
                    <a:pt x="1109" y="3015"/>
                  </a:cubicBezTo>
                  <a:cubicBezTo>
                    <a:pt x="1155" y="2912"/>
                    <a:pt x="1109" y="2796"/>
                    <a:pt x="1051" y="2727"/>
                  </a:cubicBezTo>
                  <a:cubicBezTo>
                    <a:pt x="1201" y="2565"/>
                    <a:pt x="1328" y="2300"/>
                    <a:pt x="1051" y="2161"/>
                  </a:cubicBezTo>
                  <a:cubicBezTo>
                    <a:pt x="1063" y="2092"/>
                    <a:pt x="1063" y="2011"/>
                    <a:pt x="1040" y="1930"/>
                  </a:cubicBezTo>
                  <a:cubicBezTo>
                    <a:pt x="1132" y="1861"/>
                    <a:pt x="1190" y="1746"/>
                    <a:pt x="1224" y="1642"/>
                  </a:cubicBezTo>
                  <a:cubicBezTo>
                    <a:pt x="1386" y="1630"/>
                    <a:pt x="1455" y="1469"/>
                    <a:pt x="1548" y="1376"/>
                  </a:cubicBezTo>
                  <a:cubicBezTo>
                    <a:pt x="1583" y="1397"/>
                    <a:pt x="1617" y="1405"/>
                    <a:pt x="1648" y="1405"/>
                  </a:cubicBezTo>
                  <a:cubicBezTo>
                    <a:pt x="1760" y="1405"/>
                    <a:pt x="1850" y="1298"/>
                    <a:pt x="1940" y="1226"/>
                  </a:cubicBezTo>
                  <a:cubicBezTo>
                    <a:pt x="1955" y="1226"/>
                    <a:pt x="1976" y="1232"/>
                    <a:pt x="1991" y="1232"/>
                  </a:cubicBezTo>
                  <a:cubicBezTo>
                    <a:pt x="1999" y="1232"/>
                    <a:pt x="2005" y="1230"/>
                    <a:pt x="2009" y="1226"/>
                  </a:cubicBezTo>
                  <a:cubicBezTo>
                    <a:pt x="2108" y="1362"/>
                    <a:pt x="2192" y="1417"/>
                    <a:pt x="2259" y="1417"/>
                  </a:cubicBezTo>
                  <a:cubicBezTo>
                    <a:pt x="2520" y="1417"/>
                    <a:pt x="2534" y="608"/>
                    <a:pt x="2183" y="608"/>
                  </a:cubicBezTo>
                  <a:cubicBezTo>
                    <a:pt x="2124" y="608"/>
                    <a:pt x="2055" y="631"/>
                    <a:pt x="1975" y="684"/>
                  </a:cubicBezTo>
                  <a:cubicBezTo>
                    <a:pt x="1952" y="661"/>
                    <a:pt x="1905" y="649"/>
                    <a:pt x="1859" y="638"/>
                  </a:cubicBezTo>
                  <a:cubicBezTo>
                    <a:pt x="1885" y="476"/>
                    <a:pt x="1767" y="384"/>
                    <a:pt x="1647" y="384"/>
                  </a:cubicBezTo>
                  <a:cubicBezTo>
                    <a:pt x="1553" y="384"/>
                    <a:pt x="1458" y="441"/>
                    <a:pt x="1432" y="568"/>
                  </a:cubicBezTo>
                  <a:lnTo>
                    <a:pt x="1421" y="568"/>
                  </a:lnTo>
                  <a:cubicBezTo>
                    <a:pt x="1402" y="476"/>
                    <a:pt x="1316" y="405"/>
                    <a:pt x="1229" y="405"/>
                  </a:cubicBezTo>
                  <a:cubicBezTo>
                    <a:pt x="1208" y="405"/>
                    <a:pt x="1187" y="409"/>
                    <a:pt x="1167" y="418"/>
                  </a:cubicBezTo>
                  <a:cubicBezTo>
                    <a:pt x="1235" y="281"/>
                    <a:pt x="1129" y="152"/>
                    <a:pt x="996" y="152"/>
                  </a:cubicBezTo>
                  <a:cubicBezTo>
                    <a:pt x="973" y="152"/>
                    <a:pt x="948" y="156"/>
                    <a:pt x="924" y="164"/>
                  </a:cubicBezTo>
                  <a:cubicBezTo>
                    <a:pt x="874" y="47"/>
                    <a:pt x="811" y="1"/>
                    <a:pt x="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3"/>
            <p:cNvSpPr/>
            <p:nvPr/>
          </p:nvSpPr>
          <p:spPr>
            <a:xfrm>
              <a:off x="4958825" y="3495000"/>
              <a:ext cx="22075" cy="28125"/>
            </a:xfrm>
            <a:custGeom>
              <a:avLst/>
              <a:gdLst/>
              <a:ahLst/>
              <a:cxnLst/>
              <a:rect l="l" t="t" r="r" b="b"/>
              <a:pathLst>
                <a:path w="883" h="1125" extrusionOk="0">
                  <a:moveTo>
                    <a:pt x="581" y="0"/>
                  </a:moveTo>
                  <a:cubicBezTo>
                    <a:pt x="530" y="0"/>
                    <a:pt x="470" y="32"/>
                    <a:pt x="402" y="107"/>
                  </a:cubicBezTo>
                  <a:lnTo>
                    <a:pt x="368" y="107"/>
                  </a:lnTo>
                  <a:cubicBezTo>
                    <a:pt x="309" y="58"/>
                    <a:pt x="259" y="38"/>
                    <a:pt x="217" y="38"/>
                  </a:cubicBezTo>
                  <a:cubicBezTo>
                    <a:pt x="1" y="38"/>
                    <a:pt x="3" y="580"/>
                    <a:pt x="264" y="638"/>
                  </a:cubicBezTo>
                  <a:cubicBezTo>
                    <a:pt x="229" y="696"/>
                    <a:pt x="195" y="788"/>
                    <a:pt x="171" y="823"/>
                  </a:cubicBezTo>
                  <a:cubicBezTo>
                    <a:pt x="46" y="1023"/>
                    <a:pt x="175" y="1125"/>
                    <a:pt x="327" y="1125"/>
                  </a:cubicBezTo>
                  <a:cubicBezTo>
                    <a:pt x="456" y="1125"/>
                    <a:pt x="600" y="1052"/>
                    <a:pt x="622" y="904"/>
                  </a:cubicBezTo>
                  <a:cubicBezTo>
                    <a:pt x="882" y="836"/>
                    <a:pt x="844" y="0"/>
                    <a:pt x="5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3"/>
            <p:cNvSpPr/>
            <p:nvPr/>
          </p:nvSpPr>
          <p:spPr>
            <a:xfrm>
              <a:off x="4963400" y="3526850"/>
              <a:ext cx="27925" cy="24100"/>
            </a:xfrm>
            <a:custGeom>
              <a:avLst/>
              <a:gdLst/>
              <a:ahLst/>
              <a:cxnLst/>
              <a:rect l="l" t="t" r="r" b="b"/>
              <a:pathLst>
                <a:path w="1117" h="964" extrusionOk="0">
                  <a:moveTo>
                    <a:pt x="383" y="0"/>
                  </a:moveTo>
                  <a:cubicBezTo>
                    <a:pt x="279" y="0"/>
                    <a:pt x="173" y="69"/>
                    <a:pt x="173" y="184"/>
                  </a:cubicBezTo>
                  <a:cubicBezTo>
                    <a:pt x="0" y="218"/>
                    <a:pt x="0" y="472"/>
                    <a:pt x="173" y="518"/>
                  </a:cubicBezTo>
                  <a:cubicBezTo>
                    <a:pt x="189" y="839"/>
                    <a:pt x="454" y="963"/>
                    <a:pt x="670" y="963"/>
                  </a:cubicBezTo>
                  <a:cubicBezTo>
                    <a:pt x="928" y="963"/>
                    <a:pt x="1117" y="786"/>
                    <a:pt x="727" y="553"/>
                  </a:cubicBezTo>
                  <a:lnTo>
                    <a:pt x="727" y="553"/>
                  </a:lnTo>
                  <a:cubicBezTo>
                    <a:pt x="718" y="555"/>
                    <a:pt x="710" y="556"/>
                    <a:pt x="702" y="556"/>
                  </a:cubicBezTo>
                  <a:cubicBezTo>
                    <a:pt x="561" y="556"/>
                    <a:pt x="621" y="269"/>
                    <a:pt x="577" y="149"/>
                  </a:cubicBezTo>
                  <a:cubicBezTo>
                    <a:pt x="551" y="46"/>
                    <a:pt x="467" y="0"/>
                    <a:pt x="3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3"/>
            <p:cNvSpPr/>
            <p:nvPr/>
          </p:nvSpPr>
          <p:spPr>
            <a:xfrm>
              <a:off x="4965525" y="3582925"/>
              <a:ext cx="28600" cy="21525"/>
            </a:xfrm>
            <a:custGeom>
              <a:avLst/>
              <a:gdLst/>
              <a:ahLst/>
              <a:cxnLst/>
              <a:rect l="l" t="t" r="r" b="b"/>
              <a:pathLst>
                <a:path w="1144" h="861" extrusionOk="0">
                  <a:moveTo>
                    <a:pt x="589" y="0"/>
                  </a:moveTo>
                  <a:cubicBezTo>
                    <a:pt x="373" y="0"/>
                    <a:pt x="1" y="598"/>
                    <a:pt x="307" y="769"/>
                  </a:cubicBezTo>
                  <a:cubicBezTo>
                    <a:pt x="330" y="782"/>
                    <a:pt x="357" y="789"/>
                    <a:pt x="384" y="789"/>
                  </a:cubicBezTo>
                  <a:cubicBezTo>
                    <a:pt x="425" y="789"/>
                    <a:pt x="469" y="774"/>
                    <a:pt x="504" y="746"/>
                  </a:cubicBezTo>
                  <a:cubicBezTo>
                    <a:pt x="591" y="819"/>
                    <a:pt x="725" y="860"/>
                    <a:pt x="840" y="860"/>
                  </a:cubicBezTo>
                  <a:cubicBezTo>
                    <a:pt x="1013" y="860"/>
                    <a:pt x="1143" y="769"/>
                    <a:pt x="1012" y="561"/>
                  </a:cubicBezTo>
                  <a:lnTo>
                    <a:pt x="1012" y="561"/>
                  </a:lnTo>
                  <a:lnTo>
                    <a:pt x="896" y="676"/>
                  </a:lnTo>
                  <a:lnTo>
                    <a:pt x="1000" y="538"/>
                  </a:lnTo>
                  <a:cubicBezTo>
                    <a:pt x="873" y="434"/>
                    <a:pt x="711" y="434"/>
                    <a:pt x="723" y="272"/>
                  </a:cubicBezTo>
                  <a:cubicBezTo>
                    <a:pt x="723" y="76"/>
                    <a:pt x="666" y="0"/>
                    <a:pt x="5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3"/>
            <p:cNvSpPr/>
            <p:nvPr/>
          </p:nvSpPr>
          <p:spPr>
            <a:xfrm>
              <a:off x="4881425" y="3525900"/>
              <a:ext cx="26300" cy="27600"/>
            </a:xfrm>
            <a:custGeom>
              <a:avLst/>
              <a:gdLst/>
              <a:ahLst/>
              <a:cxnLst/>
              <a:rect l="l" t="t" r="r" b="b"/>
              <a:pathLst>
                <a:path w="1052" h="1104" extrusionOk="0">
                  <a:moveTo>
                    <a:pt x="655" y="0"/>
                  </a:moveTo>
                  <a:cubicBezTo>
                    <a:pt x="466" y="0"/>
                    <a:pt x="434" y="245"/>
                    <a:pt x="393" y="418"/>
                  </a:cubicBezTo>
                  <a:cubicBezTo>
                    <a:pt x="116" y="453"/>
                    <a:pt x="1" y="1053"/>
                    <a:pt x="336" y="1076"/>
                  </a:cubicBezTo>
                  <a:lnTo>
                    <a:pt x="382" y="1076"/>
                  </a:lnTo>
                  <a:cubicBezTo>
                    <a:pt x="413" y="1095"/>
                    <a:pt x="449" y="1103"/>
                    <a:pt x="485" y="1103"/>
                  </a:cubicBezTo>
                  <a:cubicBezTo>
                    <a:pt x="581" y="1103"/>
                    <a:pt x="680" y="1041"/>
                    <a:pt x="705" y="949"/>
                  </a:cubicBezTo>
                  <a:cubicBezTo>
                    <a:pt x="728" y="672"/>
                    <a:pt x="1051" y="187"/>
                    <a:pt x="740" y="14"/>
                  </a:cubicBezTo>
                  <a:cubicBezTo>
                    <a:pt x="708" y="4"/>
                    <a:pt x="680" y="0"/>
                    <a:pt x="6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3"/>
            <p:cNvSpPr/>
            <p:nvPr/>
          </p:nvSpPr>
          <p:spPr>
            <a:xfrm>
              <a:off x="4856325" y="3526250"/>
              <a:ext cx="28325" cy="16250"/>
            </a:xfrm>
            <a:custGeom>
              <a:avLst/>
              <a:gdLst/>
              <a:ahLst/>
              <a:cxnLst/>
              <a:rect l="l" t="t" r="r" b="b"/>
              <a:pathLst>
                <a:path w="1133" h="650" extrusionOk="0">
                  <a:moveTo>
                    <a:pt x="867" y="1"/>
                  </a:moveTo>
                  <a:cubicBezTo>
                    <a:pt x="818" y="1"/>
                    <a:pt x="760" y="21"/>
                    <a:pt x="693" y="69"/>
                  </a:cubicBezTo>
                  <a:cubicBezTo>
                    <a:pt x="462" y="81"/>
                    <a:pt x="1" y="439"/>
                    <a:pt x="393" y="646"/>
                  </a:cubicBezTo>
                  <a:cubicBezTo>
                    <a:pt x="405" y="648"/>
                    <a:pt x="416" y="649"/>
                    <a:pt x="428" y="649"/>
                  </a:cubicBezTo>
                  <a:cubicBezTo>
                    <a:pt x="485" y="649"/>
                    <a:pt x="539" y="625"/>
                    <a:pt x="578" y="577"/>
                  </a:cubicBezTo>
                  <a:cubicBezTo>
                    <a:pt x="589" y="554"/>
                    <a:pt x="612" y="542"/>
                    <a:pt x="647" y="542"/>
                  </a:cubicBezTo>
                  <a:cubicBezTo>
                    <a:pt x="718" y="588"/>
                    <a:pt x="780" y="607"/>
                    <a:pt x="832" y="607"/>
                  </a:cubicBezTo>
                  <a:cubicBezTo>
                    <a:pt x="1127" y="607"/>
                    <a:pt x="1132" y="1"/>
                    <a:pt x="8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3"/>
            <p:cNvSpPr/>
            <p:nvPr/>
          </p:nvSpPr>
          <p:spPr>
            <a:xfrm>
              <a:off x="4818800" y="3492550"/>
              <a:ext cx="49000" cy="49025"/>
            </a:xfrm>
            <a:custGeom>
              <a:avLst/>
              <a:gdLst/>
              <a:ahLst/>
              <a:cxnLst/>
              <a:rect l="l" t="t" r="r" b="b"/>
              <a:pathLst>
                <a:path w="1960" h="1961" extrusionOk="0">
                  <a:moveTo>
                    <a:pt x="551" y="0"/>
                  </a:moveTo>
                  <a:cubicBezTo>
                    <a:pt x="343" y="0"/>
                    <a:pt x="0" y="1162"/>
                    <a:pt x="391" y="1162"/>
                  </a:cubicBezTo>
                  <a:cubicBezTo>
                    <a:pt x="444" y="1162"/>
                    <a:pt x="509" y="1141"/>
                    <a:pt x="590" y="1094"/>
                  </a:cubicBezTo>
                  <a:cubicBezTo>
                    <a:pt x="622" y="1223"/>
                    <a:pt x="735" y="1444"/>
                    <a:pt x="901" y="1444"/>
                  </a:cubicBezTo>
                  <a:cubicBezTo>
                    <a:pt x="912" y="1444"/>
                    <a:pt x="924" y="1443"/>
                    <a:pt x="936" y="1440"/>
                  </a:cubicBezTo>
                  <a:lnTo>
                    <a:pt x="936" y="1440"/>
                  </a:lnTo>
                  <a:cubicBezTo>
                    <a:pt x="871" y="1616"/>
                    <a:pt x="1015" y="1785"/>
                    <a:pt x="1187" y="1785"/>
                  </a:cubicBezTo>
                  <a:cubicBezTo>
                    <a:pt x="1230" y="1785"/>
                    <a:pt x="1274" y="1775"/>
                    <a:pt x="1317" y="1752"/>
                  </a:cubicBezTo>
                  <a:cubicBezTo>
                    <a:pt x="1317" y="1893"/>
                    <a:pt x="1412" y="1960"/>
                    <a:pt x="1506" y="1960"/>
                  </a:cubicBezTo>
                  <a:cubicBezTo>
                    <a:pt x="1612" y="1960"/>
                    <a:pt x="1717" y="1876"/>
                    <a:pt x="1686" y="1717"/>
                  </a:cubicBezTo>
                  <a:cubicBezTo>
                    <a:pt x="1744" y="1590"/>
                    <a:pt x="1721" y="1429"/>
                    <a:pt x="1836" y="1348"/>
                  </a:cubicBezTo>
                  <a:cubicBezTo>
                    <a:pt x="1959" y="1168"/>
                    <a:pt x="1820" y="1032"/>
                    <a:pt x="1671" y="1032"/>
                  </a:cubicBezTo>
                  <a:cubicBezTo>
                    <a:pt x="1581" y="1032"/>
                    <a:pt x="1487" y="1081"/>
                    <a:pt x="1444" y="1198"/>
                  </a:cubicBezTo>
                  <a:cubicBezTo>
                    <a:pt x="1432" y="1198"/>
                    <a:pt x="1432" y="1198"/>
                    <a:pt x="1409" y="1186"/>
                  </a:cubicBezTo>
                  <a:cubicBezTo>
                    <a:pt x="1329" y="932"/>
                    <a:pt x="1259" y="632"/>
                    <a:pt x="982" y="632"/>
                  </a:cubicBezTo>
                  <a:cubicBezTo>
                    <a:pt x="946" y="542"/>
                    <a:pt x="853" y="479"/>
                    <a:pt x="758" y="479"/>
                  </a:cubicBezTo>
                  <a:cubicBezTo>
                    <a:pt x="733" y="479"/>
                    <a:pt x="707" y="484"/>
                    <a:pt x="682" y="494"/>
                  </a:cubicBezTo>
                  <a:cubicBezTo>
                    <a:pt x="677" y="135"/>
                    <a:pt x="622" y="0"/>
                    <a:pt x="5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3"/>
            <p:cNvSpPr/>
            <p:nvPr/>
          </p:nvSpPr>
          <p:spPr>
            <a:xfrm>
              <a:off x="4993425" y="3612000"/>
              <a:ext cx="36950" cy="47675"/>
            </a:xfrm>
            <a:custGeom>
              <a:avLst/>
              <a:gdLst/>
              <a:ahLst/>
              <a:cxnLst/>
              <a:rect l="l" t="t" r="r" b="b"/>
              <a:pathLst>
                <a:path w="1478" h="1907" extrusionOk="0">
                  <a:moveTo>
                    <a:pt x="674" y="0"/>
                  </a:moveTo>
                  <a:cubicBezTo>
                    <a:pt x="549" y="0"/>
                    <a:pt x="427" y="122"/>
                    <a:pt x="427" y="414"/>
                  </a:cubicBezTo>
                  <a:cubicBezTo>
                    <a:pt x="393" y="403"/>
                    <a:pt x="361" y="398"/>
                    <a:pt x="331" y="398"/>
                  </a:cubicBezTo>
                  <a:cubicBezTo>
                    <a:pt x="70" y="398"/>
                    <a:pt x="0" y="789"/>
                    <a:pt x="291" y="789"/>
                  </a:cubicBezTo>
                  <a:cubicBezTo>
                    <a:pt x="311" y="789"/>
                    <a:pt x="333" y="787"/>
                    <a:pt x="357" y="783"/>
                  </a:cubicBezTo>
                  <a:cubicBezTo>
                    <a:pt x="357" y="864"/>
                    <a:pt x="415" y="933"/>
                    <a:pt x="507" y="979"/>
                  </a:cubicBezTo>
                  <a:lnTo>
                    <a:pt x="507" y="991"/>
                  </a:lnTo>
                  <a:cubicBezTo>
                    <a:pt x="457" y="1122"/>
                    <a:pt x="547" y="1279"/>
                    <a:pt x="678" y="1279"/>
                  </a:cubicBezTo>
                  <a:cubicBezTo>
                    <a:pt x="697" y="1279"/>
                    <a:pt x="717" y="1275"/>
                    <a:pt x="738" y="1268"/>
                  </a:cubicBezTo>
                  <a:lnTo>
                    <a:pt x="738" y="1268"/>
                  </a:lnTo>
                  <a:cubicBezTo>
                    <a:pt x="648" y="1447"/>
                    <a:pt x="593" y="1868"/>
                    <a:pt x="818" y="1868"/>
                  </a:cubicBezTo>
                  <a:cubicBezTo>
                    <a:pt x="853" y="1868"/>
                    <a:pt x="896" y="1857"/>
                    <a:pt x="946" y="1833"/>
                  </a:cubicBezTo>
                  <a:lnTo>
                    <a:pt x="992" y="1833"/>
                  </a:lnTo>
                  <a:cubicBezTo>
                    <a:pt x="1051" y="1885"/>
                    <a:pt x="1108" y="1907"/>
                    <a:pt x="1161" y="1907"/>
                  </a:cubicBezTo>
                  <a:cubicBezTo>
                    <a:pt x="1354" y="1907"/>
                    <a:pt x="1477" y="1609"/>
                    <a:pt x="1350" y="1418"/>
                  </a:cubicBezTo>
                  <a:cubicBezTo>
                    <a:pt x="1373" y="1326"/>
                    <a:pt x="1292" y="1256"/>
                    <a:pt x="1211" y="1245"/>
                  </a:cubicBezTo>
                  <a:cubicBezTo>
                    <a:pt x="1248" y="1088"/>
                    <a:pt x="1152" y="893"/>
                    <a:pt x="1006" y="893"/>
                  </a:cubicBezTo>
                  <a:cubicBezTo>
                    <a:pt x="969" y="893"/>
                    <a:pt x="930" y="905"/>
                    <a:pt x="888" y="933"/>
                  </a:cubicBezTo>
                  <a:cubicBezTo>
                    <a:pt x="923" y="818"/>
                    <a:pt x="992" y="668"/>
                    <a:pt x="888" y="564"/>
                  </a:cubicBezTo>
                  <a:cubicBezTo>
                    <a:pt x="1022" y="230"/>
                    <a:pt x="846" y="0"/>
                    <a:pt x="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3"/>
            <p:cNvSpPr/>
            <p:nvPr/>
          </p:nvSpPr>
          <p:spPr>
            <a:xfrm>
              <a:off x="4900675" y="3328950"/>
              <a:ext cx="112950" cy="239725"/>
            </a:xfrm>
            <a:custGeom>
              <a:avLst/>
              <a:gdLst/>
              <a:ahLst/>
              <a:cxnLst/>
              <a:rect l="l" t="t" r="r" b="b"/>
              <a:pathLst>
                <a:path w="4518" h="9589" extrusionOk="0">
                  <a:moveTo>
                    <a:pt x="835" y="1347"/>
                  </a:moveTo>
                  <a:cubicBezTo>
                    <a:pt x="847" y="1347"/>
                    <a:pt x="847" y="1370"/>
                    <a:pt x="870" y="1370"/>
                  </a:cubicBezTo>
                  <a:lnTo>
                    <a:pt x="835" y="1393"/>
                  </a:lnTo>
                  <a:lnTo>
                    <a:pt x="835" y="1347"/>
                  </a:lnTo>
                  <a:close/>
                  <a:moveTo>
                    <a:pt x="716" y="1"/>
                  </a:moveTo>
                  <a:cubicBezTo>
                    <a:pt x="513" y="1"/>
                    <a:pt x="332" y="313"/>
                    <a:pt x="374" y="1151"/>
                  </a:cubicBezTo>
                  <a:cubicBezTo>
                    <a:pt x="1" y="1213"/>
                    <a:pt x="242" y="2196"/>
                    <a:pt x="629" y="2196"/>
                  </a:cubicBezTo>
                  <a:cubicBezTo>
                    <a:pt x="673" y="2196"/>
                    <a:pt x="719" y="2184"/>
                    <a:pt x="766" y="2155"/>
                  </a:cubicBezTo>
                  <a:cubicBezTo>
                    <a:pt x="778" y="2248"/>
                    <a:pt x="778" y="2317"/>
                    <a:pt x="766" y="2398"/>
                  </a:cubicBezTo>
                  <a:cubicBezTo>
                    <a:pt x="697" y="2744"/>
                    <a:pt x="535" y="3367"/>
                    <a:pt x="720" y="3610"/>
                  </a:cubicBezTo>
                  <a:cubicBezTo>
                    <a:pt x="755" y="3667"/>
                    <a:pt x="812" y="3714"/>
                    <a:pt x="881" y="3725"/>
                  </a:cubicBezTo>
                  <a:cubicBezTo>
                    <a:pt x="891" y="3937"/>
                    <a:pt x="937" y="4401"/>
                    <a:pt x="1150" y="4401"/>
                  </a:cubicBezTo>
                  <a:cubicBezTo>
                    <a:pt x="1203" y="4401"/>
                    <a:pt x="1267" y="4372"/>
                    <a:pt x="1343" y="4302"/>
                  </a:cubicBezTo>
                  <a:cubicBezTo>
                    <a:pt x="1353" y="4428"/>
                    <a:pt x="1468" y="4521"/>
                    <a:pt x="1586" y="4521"/>
                  </a:cubicBezTo>
                  <a:cubicBezTo>
                    <a:pt x="1609" y="4521"/>
                    <a:pt x="1632" y="4518"/>
                    <a:pt x="1655" y="4510"/>
                  </a:cubicBezTo>
                  <a:cubicBezTo>
                    <a:pt x="1709" y="4607"/>
                    <a:pt x="1803" y="4684"/>
                    <a:pt x="1910" y="4684"/>
                  </a:cubicBezTo>
                  <a:cubicBezTo>
                    <a:pt x="1917" y="4684"/>
                    <a:pt x="1924" y="4684"/>
                    <a:pt x="1932" y="4683"/>
                  </a:cubicBezTo>
                  <a:cubicBezTo>
                    <a:pt x="1962" y="4775"/>
                    <a:pt x="2056" y="4849"/>
                    <a:pt x="2157" y="4849"/>
                  </a:cubicBezTo>
                  <a:cubicBezTo>
                    <a:pt x="2170" y="4849"/>
                    <a:pt x="2184" y="4847"/>
                    <a:pt x="2197" y="4845"/>
                  </a:cubicBezTo>
                  <a:cubicBezTo>
                    <a:pt x="2209" y="4914"/>
                    <a:pt x="2220" y="4983"/>
                    <a:pt x="2267" y="5076"/>
                  </a:cubicBezTo>
                  <a:cubicBezTo>
                    <a:pt x="2231" y="5282"/>
                    <a:pt x="2404" y="6237"/>
                    <a:pt x="2674" y="6237"/>
                  </a:cubicBezTo>
                  <a:cubicBezTo>
                    <a:pt x="2750" y="6237"/>
                    <a:pt x="2835" y="6159"/>
                    <a:pt x="2925" y="5964"/>
                  </a:cubicBezTo>
                  <a:cubicBezTo>
                    <a:pt x="2956" y="6109"/>
                    <a:pt x="3042" y="6235"/>
                    <a:pt x="3184" y="6235"/>
                  </a:cubicBezTo>
                  <a:cubicBezTo>
                    <a:pt x="3201" y="6235"/>
                    <a:pt x="3218" y="6233"/>
                    <a:pt x="3236" y="6230"/>
                  </a:cubicBezTo>
                  <a:lnTo>
                    <a:pt x="3236" y="6530"/>
                  </a:lnTo>
                  <a:cubicBezTo>
                    <a:pt x="3294" y="6576"/>
                    <a:pt x="3075" y="7326"/>
                    <a:pt x="3409" y="7349"/>
                  </a:cubicBezTo>
                  <a:cubicBezTo>
                    <a:pt x="3409" y="7626"/>
                    <a:pt x="3271" y="7961"/>
                    <a:pt x="3432" y="8192"/>
                  </a:cubicBezTo>
                  <a:cubicBezTo>
                    <a:pt x="3432" y="8304"/>
                    <a:pt x="3521" y="8406"/>
                    <a:pt x="3629" y="8406"/>
                  </a:cubicBezTo>
                  <a:cubicBezTo>
                    <a:pt x="3644" y="8406"/>
                    <a:pt x="3659" y="8404"/>
                    <a:pt x="3675" y="8400"/>
                  </a:cubicBezTo>
                  <a:lnTo>
                    <a:pt x="3675" y="8400"/>
                  </a:lnTo>
                  <a:cubicBezTo>
                    <a:pt x="3698" y="8746"/>
                    <a:pt x="3294" y="9462"/>
                    <a:pt x="3825" y="9589"/>
                  </a:cubicBezTo>
                  <a:cubicBezTo>
                    <a:pt x="4056" y="9566"/>
                    <a:pt x="4183" y="9277"/>
                    <a:pt x="4275" y="9081"/>
                  </a:cubicBezTo>
                  <a:cubicBezTo>
                    <a:pt x="4517" y="9000"/>
                    <a:pt x="4483" y="8723"/>
                    <a:pt x="4298" y="8585"/>
                  </a:cubicBezTo>
                  <a:cubicBezTo>
                    <a:pt x="4402" y="8319"/>
                    <a:pt x="4506" y="7950"/>
                    <a:pt x="4194" y="7857"/>
                  </a:cubicBezTo>
                  <a:cubicBezTo>
                    <a:pt x="4216" y="7736"/>
                    <a:pt x="4091" y="7626"/>
                    <a:pt x="3960" y="7626"/>
                  </a:cubicBezTo>
                  <a:cubicBezTo>
                    <a:pt x="3953" y="7626"/>
                    <a:pt x="3947" y="7626"/>
                    <a:pt x="3940" y="7626"/>
                  </a:cubicBezTo>
                  <a:cubicBezTo>
                    <a:pt x="3952" y="7523"/>
                    <a:pt x="3906" y="7430"/>
                    <a:pt x="3813" y="7384"/>
                  </a:cubicBezTo>
                  <a:cubicBezTo>
                    <a:pt x="3825" y="7292"/>
                    <a:pt x="3836" y="7199"/>
                    <a:pt x="3836" y="7130"/>
                  </a:cubicBezTo>
                  <a:cubicBezTo>
                    <a:pt x="3871" y="7107"/>
                    <a:pt x="3883" y="7084"/>
                    <a:pt x="3894" y="7049"/>
                  </a:cubicBezTo>
                  <a:cubicBezTo>
                    <a:pt x="3960" y="7104"/>
                    <a:pt x="4032" y="7127"/>
                    <a:pt x="4098" y="7127"/>
                  </a:cubicBezTo>
                  <a:cubicBezTo>
                    <a:pt x="4296" y="7127"/>
                    <a:pt x="4437" y="6917"/>
                    <a:pt x="4194" y="6726"/>
                  </a:cubicBezTo>
                  <a:cubicBezTo>
                    <a:pt x="4137" y="6484"/>
                    <a:pt x="4067" y="6184"/>
                    <a:pt x="3848" y="6068"/>
                  </a:cubicBezTo>
                  <a:cubicBezTo>
                    <a:pt x="3836" y="5941"/>
                    <a:pt x="3767" y="5837"/>
                    <a:pt x="3663" y="5768"/>
                  </a:cubicBezTo>
                  <a:cubicBezTo>
                    <a:pt x="3565" y="5572"/>
                    <a:pt x="3601" y="5140"/>
                    <a:pt x="3315" y="5140"/>
                  </a:cubicBezTo>
                  <a:cubicBezTo>
                    <a:pt x="3297" y="5140"/>
                    <a:pt x="3279" y="5142"/>
                    <a:pt x="3259" y="5145"/>
                  </a:cubicBezTo>
                  <a:cubicBezTo>
                    <a:pt x="3294" y="5041"/>
                    <a:pt x="3213" y="4926"/>
                    <a:pt x="3121" y="4902"/>
                  </a:cubicBezTo>
                  <a:cubicBezTo>
                    <a:pt x="3143" y="4758"/>
                    <a:pt x="3037" y="4625"/>
                    <a:pt x="2906" y="4625"/>
                  </a:cubicBezTo>
                  <a:cubicBezTo>
                    <a:pt x="2901" y="4625"/>
                    <a:pt x="2895" y="4625"/>
                    <a:pt x="2890" y="4625"/>
                  </a:cubicBezTo>
                  <a:cubicBezTo>
                    <a:pt x="2901" y="4475"/>
                    <a:pt x="2786" y="4360"/>
                    <a:pt x="2636" y="4360"/>
                  </a:cubicBezTo>
                  <a:cubicBezTo>
                    <a:pt x="2636" y="4216"/>
                    <a:pt x="2532" y="4103"/>
                    <a:pt x="2404" y="4103"/>
                  </a:cubicBezTo>
                  <a:cubicBezTo>
                    <a:pt x="2378" y="4103"/>
                    <a:pt x="2351" y="4108"/>
                    <a:pt x="2324" y="4118"/>
                  </a:cubicBezTo>
                  <a:cubicBezTo>
                    <a:pt x="2315" y="3981"/>
                    <a:pt x="2199" y="3862"/>
                    <a:pt x="2066" y="3862"/>
                  </a:cubicBezTo>
                  <a:cubicBezTo>
                    <a:pt x="2041" y="3862"/>
                    <a:pt x="2015" y="3866"/>
                    <a:pt x="1990" y="3875"/>
                  </a:cubicBezTo>
                  <a:cubicBezTo>
                    <a:pt x="1990" y="3731"/>
                    <a:pt x="1870" y="3615"/>
                    <a:pt x="1741" y="3615"/>
                  </a:cubicBezTo>
                  <a:cubicBezTo>
                    <a:pt x="1704" y="3615"/>
                    <a:pt x="1667" y="3624"/>
                    <a:pt x="1632" y="3644"/>
                  </a:cubicBezTo>
                  <a:cubicBezTo>
                    <a:pt x="1595" y="3553"/>
                    <a:pt x="1509" y="3477"/>
                    <a:pt x="1411" y="3477"/>
                  </a:cubicBezTo>
                  <a:cubicBezTo>
                    <a:pt x="1385" y="3477"/>
                    <a:pt x="1358" y="3482"/>
                    <a:pt x="1332" y="3494"/>
                  </a:cubicBezTo>
                  <a:cubicBezTo>
                    <a:pt x="1309" y="3321"/>
                    <a:pt x="1343" y="3113"/>
                    <a:pt x="1228" y="2963"/>
                  </a:cubicBezTo>
                  <a:cubicBezTo>
                    <a:pt x="1285" y="2894"/>
                    <a:pt x="1251" y="2802"/>
                    <a:pt x="1228" y="2732"/>
                  </a:cubicBezTo>
                  <a:cubicBezTo>
                    <a:pt x="1516" y="2536"/>
                    <a:pt x="1516" y="1694"/>
                    <a:pt x="1193" y="1509"/>
                  </a:cubicBezTo>
                  <a:cubicBezTo>
                    <a:pt x="1182" y="1451"/>
                    <a:pt x="1159" y="1405"/>
                    <a:pt x="1101" y="1359"/>
                  </a:cubicBezTo>
                  <a:cubicBezTo>
                    <a:pt x="1363" y="684"/>
                    <a:pt x="1016" y="1"/>
                    <a:pt x="7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3"/>
            <p:cNvSpPr/>
            <p:nvPr/>
          </p:nvSpPr>
          <p:spPr>
            <a:xfrm>
              <a:off x="4894150" y="3302975"/>
              <a:ext cx="24525" cy="27050"/>
            </a:xfrm>
            <a:custGeom>
              <a:avLst/>
              <a:gdLst/>
              <a:ahLst/>
              <a:cxnLst/>
              <a:rect l="l" t="t" r="r" b="b"/>
              <a:pathLst>
                <a:path w="981" h="1082" extrusionOk="0">
                  <a:moveTo>
                    <a:pt x="398" y="0"/>
                  </a:moveTo>
                  <a:cubicBezTo>
                    <a:pt x="332" y="0"/>
                    <a:pt x="260" y="67"/>
                    <a:pt x="184" y="239"/>
                  </a:cubicBezTo>
                  <a:cubicBezTo>
                    <a:pt x="184" y="485"/>
                    <a:pt x="1" y="1047"/>
                    <a:pt x="300" y="1047"/>
                  </a:cubicBezTo>
                  <a:cubicBezTo>
                    <a:pt x="353" y="1047"/>
                    <a:pt x="421" y="1029"/>
                    <a:pt x="508" y="990"/>
                  </a:cubicBezTo>
                  <a:cubicBezTo>
                    <a:pt x="565" y="1047"/>
                    <a:pt x="635" y="1082"/>
                    <a:pt x="738" y="1082"/>
                  </a:cubicBezTo>
                  <a:cubicBezTo>
                    <a:pt x="935" y="1082"/>
                    <a:pt x="981" y="770"/>
                    <a:pt x="796" y="736"/>
                  </a:cubicBezTo>
                  <a:cubicBezTo>
                    <a:pt x="728" y="531"/>
                    <a:pt x="584" y="0"/>
                    <a:pt x="3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3"/>
            <p:cNvSpPr/>
            <p:nvPr/>
          </p:nvSpPr>
          <p:spPr>
            <a:xfrm>
              <a:off x="5061225" y="3647175"/>
              <a:ext cx="18150" cy="9450"/>
            </a:xfrm>
            <a:custGeom>
              <a:avLst/>
              <a:gdLst/>
              <a:ahLst/>
              <a:cxnLst/>
              <a:rect l="l" t="t" r="r" b="b"/>
              <a:pathLst>
                <a:path w="726" h="378" extrusionOk="0">
                  <a:moveTo>
                    <a:pt x="340" y="0"/>
                  </a:moveTo>
                  <a:cubicBezTo>
                    <a:pt x="303" y="0"/>
                    <a:pt x="263" y="3"/>
                    <a:pt x="219" y="11"/>
                  </a:cubicBezTo>
                  <a:cubicBezTo>
                    <a:pt x="3" y="11"/>
                    <a:pt x="0" y="369"/>
                    <a:pt x="209" y="369"/>
                  </a:cubicBezTo>
                  <a:cubicBezTo>
                    <a:pt x="213" y="369"/>
                    <a:pt x="216" y="369"/>
                    <a:pt x="219" y="369"/>
                  </a:cubicBezTo>
                  <a:cubicBezTo>
                    <a:pt x="258" y="374"/>
                    <a:pt x="294" y="377"/>
                    <a:pt x="327" y="377"/>
                  </a:cubicBezTo>
                  <a:cubicBezTo>
                    <a:pt x="722" y="377"/>
                    <a:pt x="726" y="0"/>
                    <a:pt x="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3"/>
            <p:cNvSpPr/>
            <p:nvPr/>
          </p:nvSpPr>
          <p:spPr>
            <a:xfrm>
              <a:off x="5180975" y="3642525"/>
              <a:ext cx="78725" cy="53725"/>
            </a:xfrm>
            <a:custGeom>
              <a:avLst/>
              <a:gdLst/>
              <a:ahLst/>
              <a:cxnLst/>
              <a:rect l="l" t="t" r="r" b="b"/>
              <a:pathLst>
                <a:path w="3149" h="2149" extrusionOk="0">
                  <a:moveTo>
                    <a:pt x="1163" y="0"/>
                  </a:moveTo>
                  <a:cubicBezTo>
                    <a:pt x="951" y="0"/>
                    <a:pt x="832" y="672"/>
                    <a:pt x="912" y="913"/>
                  </a:cubicBezTo>
                  <a:cubicBezTo>
                    <a:pt x="808" y="913"/>
                    <a:pt x="739" y="970"/>
                    <a:pt x="704" y="1074"/>
                  </a:cubicBezTo>
                  <a:cubicBezTo>
                    <a:pt x="623" y="1086"/>
                    <a:pt x="554" y="1155"/>
                    <a:pt x="520" y="1247"/>
                  </a:cubicBezTo>
                  <a:cubicBezTo>
                    <a:pt x="505" y="1245"/>
                    <a:pt x="492" y="1244"/>
                    <a:pt x="479" y="1244"/>
                  </a:cubicBezTo>
                  <a:cubicBezTo>
                    <a:pt x="304" y="1244"/>
                    <a:pt x="253" y="1454"/>
                    <a:pt x="243" y="1594"/>
                  </a:cubicBezTo>
                  <a:cubicBezTo>
                    <a:pt x="69" y="1594"/>
                    <a:pt x="0" y="1824"/>
                    <a:pt x="127" y="1928"/>
                  </a:cubicBezTo>
                  <a:lnTo>
                    <a:pt x="116" y="1940"/>
                  </a:lnTo>
                  <a:cubicBezTo>
                    <a:pt x="133" y="2089"/>
                    <a:pt x="206" y="2148"/>
                    <a:pt x="289" y="2148"/>
                  </a:cubicBezTo>
                  <a:cubicBezTo>
                    <a:pt x="425" y="2148"/>
                    <a:pt x="589" y="1992"/>
                    <a:pt x="589" y="1813"/>
                  </a:cubicBezTo>
                  <a:cubicBezTo>
                    <a:pt x="605" y="1816"/>
                    <a:pt x="620" y="1818"/>
                    <a:pt x="636" y="1818"/>
                  </a:cubicBezTo>
                  <a:cubicBezTo>
                    <a:pt x="766" y="1818"/>
                    <a:pt x="874" y="1693"/>
                    <a:pt x="843" y="1559"/>
                  </a:cubicBezTo>
                  <a:cubicBezTo>
                    <a:pt x="993" y="1536"/>
                    <a:pt x="1004" y="1386"/>
                    <a:pt x="1051" y="1270"/>
                  </a:cubicBezTo>
                  <a:cubicBezTo>
                    <a:pt x="1093" y="1320"/>
                    <a:pt x="1162" y="1343"/>
                    <a:pt x="1227" y="1343"/>
                  </a:cubicBezTo>
                  <a:cubicBezTo>
                    <a:pt x="1268" y="1343"/>
                    <a:pt x="1308" y="1334"/>
                    <a:pt x="1339" y="1316"/>
                  </a:cubicBezTo>
                  <a:cubicBezTo>
                    <a:pt x="1388" y="1398"/>
                    <a:pt x="1469" y="1438"/>
                    <a:pt x="1551" y="1438"/>
                  </a:cubicBezTo>
                  <a:cubicBezTo>
                    <a:pt x="1643" y="1438"/>
                    <a:pt x="1735" y="1386"/>
                    <a:pt x="1778" y="1282"/>
                  </a:cubicBezTo>
                  <a:cubicBezTo>
                    <a:pt x="1832" y="1324"/>
                    <a:pt x="1890" y="1342"/>
                    <a:pt x="1945" y="1342"/>
                  </a:cubicBezTo>
                  <a:cubicBezTo>
                    <a:pt x="2087" y="1342"/>
                    <a:pt x="2214" y="1218"/>
                    <a:pt x="2239" y="1051"/>
                  </a:cubicBezTo>
                  <a:cubicBezTo>
                    <a:pt x="2299" y="1111"/>
                    <a:pt x="2415" y="1145"/>
                    <a:pt x="2509" y="1145"/>
                  </a:cubicBezTo>
                  <a:cubicBezTo>
                    <a:pt x="2543" y="1145"/>
                    <a:pt x="2573" y="1141"/>
                    <a:pt x="2597" y="1132"/>
                  </a:cubicBezTo>
                  <a:cubicBezTo>
                    <a:pt x="2637" y="1154"/>
                    <a:pt x="2680" y="1164"/>
                    <a:pt x="2722" y="1164"/>
                  </a:cubicBezTo>
                  <a:cubicBezTo>
                    <a:pt x="2939" y="1164"/>
                    <a:pt x="3148" y="903"/>
                    <a:pt x="2897" y="739"/>
                  </a:cubicBezTo>
                  <a:cubicBezTo>
                    <a:pt x="2828" y="693"/>
                    <a:pt x="2736" y="670"/>
                    <a:pt x="2643" y="635"/>
                  </a:cubicBezTo>
                  <a:cubicBezTo>
                    <a:pt x="2620" y="630"/>
                    <a:pt x="2597" y="627"/>
                    <a:pt x="2574" y="627"/>
                  </a:cubicBezTo>
                  <a:cubicBezTo>
                    <a:pt x="2551" y="627"/>
                    <a:pt x="2528" y="630"/>
                    <a:pt x="2505" y="635"/>
                  </a:cubicBezTo>
                  <a:cubicBezTo>
                    <a:pt x="2390" y="575"/>
                    <a:pt x="2310" y="543"/>
                    <a:pt x="2231" y="543"/>
                  </a:cubicBezTo>
                  <a:cubicBezTo>
                    <a:pt x="2160" y="543"/>
                    <a:pt x="2090" y="569"/>
                    <a:pt x="1997" y="624"/>
                  </a:cubicBezTo>
                  <a:cubicBezTo>
                    <a:pt x="1974" y="497"/>
                    <a:pt x="1893" y="382"/>
                    <a:pt x="1743" y="382"/>
                  </a:cubicBezTo>
                  <a:cubicBezTo>
                    <a:pt x="1708" y="382"/>
                    <a:pt x="1685" y="382"/>
                    <a:pt x="1662" y="393"/>
                  </a:cubicBezTo>
                  <a:cubicBezTo>
                    <a:pt x="1619" y="285"/>
                    <a:pt x="1515" y="207"/>
                    <a:pt x="1398" y="207"/>
                  </a:cubicBezTo>
                  <a:cubicBezTo>
                    <a:pt x="1390" y="207"/>
                    <a:pt x="1382" y="208"/>
                    <a:pt x="1374" y="208"/>
                  </a:cubicBezTo>
                  <a:cubicBezTo>
                    <a:pt x="1297" y="60"/>
                    <a:pt x="1226" y="0"/>
                    <a:pt x="1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3"/>
            <p:cNvSpPr/>
            <p:nvPr/>
          </p:nvSpPr>
          <p:spPr>
            <a:xfrm>
              <a:off x="5231100" y="3618575"/>
              <a:ext cx="77425" cy="49950"/>
            </a:xfrm>
            <a:custGeom>
              <a:avLst/>
              <a:gdLst/>
              <a:ahLst/>
              <a:cxnLst/>
              <a:rect l="l" t="t" r="r" b="b"/>
              <a:pathLst>
                <a:path w="3097" h="1998" extrusionOk="0">
                  <a:moveTo>
                    <a:pt x="1294" y="0"/>
                  </a:moveTo>
                  <a:cubicBezTo>
                    <a:pt x="1120" y="0"/>
                    <a:pt x="930" y="92"/>
                    <a:pt x="962" y="255"/>
                  </a:cubicBezTo>
                  <a:cubicBezTo>
                    <a:pt x="939" y="301"/>
                    <a:pt x="904" y="347"/>
                    <a:pt x="892" y="405"/>
                  </a:cubicBezTo>
                  <a:lnTo>
                    <a:pt x="881" y="416"/>
                  </a:lnTo>
                  <a:cubicBezTo>
                    <a:pt x="843" y="241"/>
                    <a:pt x="679" y="41"/>
                    <a:pt x="539" y="41"/>
                  </a:cubicBezTo>
                  <a:cubicBezTo>
                    <a:pt x="467" y="41"/>
                    <a:pt x="401" y="94"/>
                    <a:pt x="361" y="231"/>
                  </a:cubicBezTo>
                  <a:cubicBezTo>
                    <a:pt x="0" y="333"/>
                    <a:pt x="419" y="1273"/>
                    <a:pt x="729" y="1273"/>
                  </a:cubicBezTo>
                  <a:cubicBezTo>
                    <a:pt x="806" y="1273"/>
                    <a:pt x="877" y="1216"/>
                    <a:pt x="927" y="1074"/>
                  </a:cubicBezTo>
                  <a:cubicBezTo>
                    <a:pt x="1008" y="1074"/>
                    <a:pt x="1077" y="1005"/>
                    <a:pt x="1123" y="947"/>
                  </a:cubicBezTo>
                  <a:cubicBezTo>
                    <a:pt x="1183" y="981"/>
                    <a:pt x="1251" y="1006"/>
                    <a:pt x="1318" y="1006"/>
                  </a:cubicBezTo>
                  <a:cubicBezTo>
                    <a:pt x="1366" y="1006"/>
                    <a:pt x="1414" y="993"/>
                    <a:pt x="1458" y="959"/>
                  </a:cubicBezTo>
                  <a:cubicBezTo>
                    <a:pt x="1481" y="947"/>
                    <a:pt x="1504" y="924"/>
                    <a:pt x="1527" y="889"/>
                  </a:cubicBezTo>
                  <a:cubicBezTo>
                    <a:pt x="1564" y="914"/>
                    <a:pt x="1605" y="926"/>
                    <a:pt x="1645" y="926"/>
                  </a:cubicBezTo>
                  <a:cubicBezTo>
                    <a:pt x="1680" y="926"/>
                    <a:pt x="1714" y="917"/>
                    <a:pt x="1747" y="901"/>
                  </a:cubicBezTo>
                  <a:cubicBezTo>
                    <a:pt x="1804" y="1063"/>
                    <a:pt x="1816" y="1293"/>
                    <a:pt x="2024" y="1328"/>
                  </a:cubicBezTo>
                  <a:cubicBezTo>
                    <a:pt x="2035" y="1508"/>
                    <a:pt x="1947" y="1941"/>
                    <a:pt x="2232" y="1941"/>
                  </a:cubicBezTo>
                  <a:cubicBezTo>
                    <a:pt x="2239" y="1941"/>
                    <a:pt x="2247" y="1940"/>
                    <a:pt x="2254" y="1940"/>
                  </a:cubicBezTo>
                  <a:cubicBezTo>
                    <a:pt x="2330" y="1980"/>
                    <a:pt x="2408" y="1998"/>
                    <a:pt x="2483" y="1998"/>
                  </a:cubicBezTo>
                  <a:cubicBezTo>
                    <a:pt x="2832" y="1998"/>
                    <a:pt x="3097" y="1617"/>
                    <a:pt x="2555" y="1455"/>
                  </a:cubicBezTo>
                  <a:cubicBezTo>
                    <a:pt x="2462" y="1340"/>
                    <a:pt x="2428" y="1189"/>
                    <a:pt x="2289" y="1132"/>
                  </a:cubicBezTo>
                  <a:cubicBezTo>
                    <a:pt x="2289" y="785"/>
                    <a:pt x="1920" y="405"/>
                    <a:pt x="1562" y="208"/>
                  </a:cubicBezTo>
                  <a:cubicBezTo>
                    <a:pt x="1578" y="66"/>
                    <a:pt x="1441" y="0"/>
                    <a:pt x="12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3"/>
            <p:cNvSpPr/>
            <p:nvPr/>
          </p:nvSpPr>
          <p:spPr>
            <a:xfrm>
              <a:off x="5365050" y="3687800"/>
              <a:ext cx="49425" cy="67225"/>
            </a:xfrm>
            <a:custGeom>
              <a:avLst/>
              <a:gdLst/>
              <a:ahLst/>
              <a:cxnLst/>
              <a:rect l="l" t="t" r="r" b="b"/>
              <a:pathLst>
                <a:path w="1977" h="2689" extrusionOk="0">
                  <a:moveTo>
                    <a:pt x="1698" y="0"/>
                  </a:moveTo>
                  <a:cubicBezTo>
                    <a:pt x="1610" y="0"/>
                    <a:pt x="1520" y="43"/>
                    <a:pt x="1467" y="140"/>
                  </a:cubicBezTo>
                  <a:cubicBezTo>
                    <a:pt x="1416" y="104"/>
                    <a:pt x="1353" y="85"/>
                    <a:pt x="1292" y="85"/>
                  </a:cubicBezTo>
                  <a:cubicBezTo>
                    <a:pt x="1214" y="85"/>
                    <a:pt x="1138" y="116"/>
                    <a:pt x="1086" y="187"/>
                  </a:cubicBezTo>
                  <a:lnTo>
                    <a:pt x="1029" y="187"/>
                  </a:lnTo>
                  <a:cubicBezTo>
                    <a:pt x="966" y="152"/>
                    <a:pt x="913" y="136"/>
                    <a:pt x="867" y="136"/>
                  </a:cubicBezTo>
                  <a:cubicBezTo>
                    <a:pt x="475" y="136"/>
                    <a:pt x="660" y="1299"/>
                    <a:pt x="567" y="1537"/>
                  </a:cubicBezTo>
                  <a:cubicBezTo>
                    <a:pt x="538" y="1519"/>
                    <a:pt x="506" y="1510"/>
                    <a:pt x="473" y="1510"/>
                  </a:cubicBezTo>
                  <a:cubicBezTo>
                    <a:pt x="362" y="1510"/>
                    <a:pt x="246" y="1606"/>
                    <a:pt x="255" y="1722"/>
                  </a:cubicBezTo>
                  <a:cubicBezTo>
                    <a:pt x="1" y="2001"/>
                    <a:pt x="377" y="2689"/>
                    <a:pt x="599" y="2689"/>
                  </a:cubicBezTo>
                  <a:cubicBezTo>
                    <a:pt x="689" y="2689"/>
                    <a:pt x="753" y="2576"/>
                    <a:pt x="740" y="2276"/>
                  </a:cubicBezTo>
                  <a:cubicBezTo>
                    <a:pt x="763" y="2276"/>
                    <a:pt x="775" y="2276"/>
                    <a:pt x="775" y="2264"/>
                  </a:cubicBezTo>
                  <a:cubicBezTo>
                    <a:pt x="810" y="2271"/>
                    <a:pt x="842" y="2274"/>
                    <a:pt x="870" y="2274"/>
                  </a:cubicBezTo>
                  <a:cubicBezTo>
                    <a:pt x="1350" y="2274"/>
                    <a:pt x="961" y="1403"/>
                    <a:pt x="994" y="1087"/>
                  </a:cubicBezTo>
                  <a:cubicBezTo>
                    <a:pt x="1006" y="1087"/>
                    <a:pt x="1017" y="1087"/>
                    <a:pt x="1029" y="1075"/>
                  </a:cubicBezTo>
                  <a:cubicBezTo>
                    <a:pt x="1106" y="1148"/>
                    <a:pt x="1172" y="1178"/>
                    <a:pt x="1226" y="1178"/>
                  </a:cubicBezTo>
                  <a:cubicBezTo>
                    <a:pt x="1412" y="1178"/>
                    <a:pt x="1461" y="817"/>
                    <a:pt x="1398" y="602"/>
                  </a:cubicBezTo>
                  <a:lnTo>
                    <a:pt x="1398" y="602"/>
                  </a:lnTo>
                  <a:cubicBezTo>
                    <a:pt x="1452" y="637"/>
                    <a:pt x="1510" y="653"/>
                    <a:pt x="1568" y="653"/>
                  </a:cubicBezTo>
                  <a:cubicBezTo>
                    <a:pt x="1757" y="653"/>
                    <a:pt x="1941" y="485"/>
                    <a:pt x="1941" y="290"/>
                  </a:cubicBezTo>
                  <a:cubicBezTo>
                    <a:pt x="1976" y="112"/>
                    <a:pt x="1840" y="0"/>
                    <a:pt x="16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3"/>
            <p:cNvSpPr/>
            <p:nvPr/>
          </p:nvSpPr>
          <p:spPr>
            <a:xfrm>
              <a:off x="5333550" y="3518750"/>
              <a:ext cx="81425" cy="45925"/>
            </a:xfrm>
            <a:custGeom>
              <a:avLst/>
              <a:gdLst/>
              <a:ahLst/>
              <a:cxnLst/>
              <a:rect l="l" t="t" r="r" b="b"/>
              <a:pathLst>
                <a:path w="3257" h="1837" extrusionOk="0">
                  <a:moveTo>
                    <a:pt x="1645" y="0"/>
                  </a:moveTo>
                  <a:cubicBezTo>
                    <a:pt x="1482" y="0"/>
                    <a:pt x="1320" y="176"/>
                    <a:pt x="1400" y="415"/>
                  </a:cubicBezTo>
                  <a:cubicBezTo>
                    <a:pt x="1284" y="415"/>
                    <a:pt x="1181" y="473"/>
                    <a:pt x="1157" y="600"/>
                  </a:cubicBezTo>
                  <a:cubicBezTo>
                    <a:pt x="1123" y="594"/>
                    <a:pt x="1097" y="591"/>
                    <a:pt x="1072" y="591"/>
                  </a:cubicBezTo>
                  <a:cubicBezTo>
                    <a:pt x="1048" y="591"/>
                    <a:pt x="1025" y="594"/>
                    <a:pt x="996" y="600"/>
                  </a:cubicBezTo>
                  <a:cubicBezTo>
                    <a:pt x="948" y="548"/>
                    <a:pt x="880" y="523"/>
                    <a:pt x="811" y="523"/>
                  </a:cubicBezTo>
                  <a:cubicBezTo>
                    <a:pt x="712" y="523"/>
                    <a:pt x="614" y="574"/>
                    <a:pt x="580" y="669"/>
                  </a:cubicBezTo>
                  <a:cubicBezTo>
                    <a:pt x="548" y="662"/>
                    <a:pt x="518" y="658"/>
                    <a:pt x="491" y="658"/>
                  </a:cubicBezTo>
                  <a:cubicBezTo>
                    <a:pt x="1" y="658"/>
                    <a:pt x="374" y="1837"/>
                    <a:pt x="676" y="1837"/>
                  </a:cubicBezTo>
                  <a:cubicBezTo>
                    <a:pt x="760" y="1837"/>
                    <a:pt x="839" y="1746"/>
                    <a:pt x="892" y="1512"/>
                  </a:cubicBezTo>
                  <a:cubicBezTo>
                    <a:pt x="1065" y="1489"/>
                    <a:pt x="1215" y="1316"/>
                    <a:pt x="1273" y="1166"/>
                  </a:cubicBezTo>
                  <a:cubicBezTo>
                    <a:pt x="1331" y="1143"/>
                    <a:pt x="1365" y="1131"/>
                    <a:pt x="1411" y="1108"/>
                  </a:cubicBezTo>
                  <a:cubicBezTo>
                    <a:pt x="1445" y="1125"/>
                    <a:pt x="1498" y="1136"/>
                    <a:pt x="1546" y="1136"/>
                  </a:cubicBezTo>
                  <a:cubicBezTo>
                    <a:pt x="1564" y="1136"/>
                    <a:pt x="1581" y="1134"/>
                    <a:pt x="1596" y="1131"/>
                  </a:cubicBezTo>
                  <a:cubicBezTo>
                    <a:pt x="1633" y="1150"/>
                    <a:pt x="1673" y="1158"/>
                    <a:pt x="1712" y="1158"/>
                  </a:cubicBezTo>
                  <a:cubicBezTo>
                    <a:pt x="1817" y="1158"/>
                    <a:pt x="1917" y="1094"/>
                    <a:pt x="1942" y="993"/>
                  </a:cubicBezTo>
                  <a:cubicBezTo>
                    <a:pt x="2029" y="1008"/>
                    <a:pt x="2133" y="1021"/>
                    <a:pt x="2234" y="1021"/>
                  </a:cubicBezTo>
                  <a:cubicBezTo>
                    <a:pt x="2363" y="1021"/>
                    <a:pt x="2488" y="1000"/>
                    <a:pt x="2566" y="935"/>
                  </a:cubicBezTo>
                  <a:cubicBezTo>
                    <a:pt x="2716" y="1031"/>
                    <a:pt x="2827" y="1070"/>
                    <a:pt x="2903" y="1070"/>
                  </a:cubicBezTo>
                  <a:cubicBezTo>
                    <a:pt x="3257" y="1070"/>
                    <a:pt x="2895" y="228"/>
                    <a:pt x="2521" y="228"/>
                  </a:cubicBezTo>
                  <a:cubicBezTo>
                    <a:pt x="2412" y="228"/>
                    <a:pt x="2302" y="299"/>
                    <a:pt x="2208" y="485"/>
                  </a:cubicBezTo>
                  <a:cubicBezTo>
                    <a:pt x="2116" y="485"/>
                    <a:pt x="2081" y="485"/>
                    <a:pt x="2023" y="438"/>
                  </a:cubicBezTo>
                  <a:cubicBezTo>
                    <a:pt x="2035" y="358"/>
                    <a:pt x="1977" y="242"/>
                    <a:pt x="1885" y="208"/>
                  </a:cubicBezTo>
                  <a:cubicBezTo>
                    <a:pt x="1838" y="62"/>
                    <a:pt x="1741" y="0"/>
                    <a:pt x="16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3"/>
            <p:cNvSpPr/>
            <p:nvPr/>
          </p:nvSpPr>
          <p:spPr>
            <a:xfrm>
              <a:off x="5374100" y="3553975"/>
              <a:ext cx="35675" cy="54350"/>
            </a:xfrm>
            <a:custGeom>
              <a:avLst/>
              <a:gdLst/>
              <a:ahLst/>
              <a:cxnLst/>
              <a:rect l="l" t="t" r="r" b="b"/>
              <a:pathLst>
                <a:path w="1427" h="2174" extrusionOk="0">
                  <a:moveTo>
                    <a:pt x="232" y="0"/>
                  </a:moveTo>
                  <a:cubicBezTo>
                    <a:pt x="86" y="0"/>
                    <a:pt x="1" y="122"/>
                    <a:pt x="170" y="357"/>
                  </a:cubicBezTo>
                  <a:cubicBezTo>
                    <a:pt x="228" y="738"/>
                    <a:pt x="147" y="1223"/>
                    <a:pt x="701" y="1223"/>
                  </a:cubicBezTo>
                  <a:cubicBezTo>
                    <a:pt x="724" y="1430"/>
                    <a:pt x="771" y="1580"/>
                    <a:pt x="874" y="1730"/>
                  </a:cubicBezTo>
                  <a:cubicBezTo>
                    <a:pt x="716" y="1988"/>
                    <a:pt x="871" y="2173"/>
                    <a:pt x="1013" y="2173"/>
                  </a:cubicBezTo>
                  <a:cubicBezTo>
                    <a:pt x="1119" y="2173"/>
                    <a:pt x="1219" y="2069"/>
                    <a:pt x="1175" y="1811"/>
                  </a:cubicBezTo>
                  <a:cubicBezTo>
                    <a:pt x="1325" y="1754"/>
                    <a:pt x="1382" y="1557"/>
                    <a:pt x="1278" y="1430"/>
                  </a:cubicBezTo>
                  <a:cubicBezTo>
                    <a:pt x="1267" y="1407"/>
                    <a:pt x="1267" y="1396"/>
                    <a:pt x="1244" y="1384"/>
                  </a:cubicBezTo>
                  <a:cubicBezTo>
                    <a:pt x="1426" y="1120"/>
                    <a:pt x="1191" y="510"/>
                    <a:pt x="919" y="510"/>
                  </a:cubicBezTo>
                  <a:cubicBezTo>
                    <a:pt x="847" y="510"/>
                    <a:pt x="772" y="553"/>
                    <a:pt x="701" y="657"/>
                  </a:cubicBezTo>
                  <a:lnTo>
                    <a:pt x="690" y="657"/>
                  </a:lnTo>
                  <a:cubicBezTo>
                    <a:pt x="723" y="211"/>
                    <a:pt x="424" y="0"/>
                    <a:pt x="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3"/>
            <p:cNvSpPr/>
            <p:nvPr/>
          </p:nvSpPr>
          <p:spPr>
            <a:xfrm>
              <a:off x="5406625" y="3568200"/>
              <a:ext cx="97725" cy="53000"/>
            </a:xfrm>
            <a:custGeom>
              <a:avLst/>
              <a:gdLst/>
              <a:ahLst/>
              <a:cxnLst/>
              <a:rect l="l" t="t" r="r" b="b"/>
              <a:pathLst>
                <a:path w="3909" h="2120" extrusionOk="0">
                  <a:moveTo>
                    <a:pt x="2817" y="815"/>
                  </a:moveTo>
                  <a:cubicBezTo>
                    <a:pt x="2852" y="827"/>
                    <a:pt x="2863" y="827"/>
                    <a:pt x="2875" y="861"/>
                  </a:cubicBezTo>
                  <a:cubicBezTo>
                    <a:pt x="2863" y="873"/>
                    <a:pt x="2852" y="884"/>
                    <a:pt x="2828" y="884"/>
                  </a:cubicBezTo>
                  <a:lnTo>
                    <a:pt x="2805" y="884"/>
                  </a:lnTo>
                  <a:cubicBezTo>
                    <a:pt x="2817" y="861"/>
                    <a:pt x="2817" y="838"/>
                    <a:pt x="2817" y="815"/>
                  </a:cubicBezTo>
                  <a:close/>
                  <a:moveTo>
                    <a:pt x="2183" y="0"/>
                  </a:moveTo>
                  <a:cubicBezTo>
                    <a:pt x="2129" y="0"/>
                    <a:pt x="2077" y="32"/>
                    <a:pt x="2032" y="111"/>
                  </a:cubicBezTo>
                  <a:cubicBezTo>
                    <a:pt x="2013" y="64"/>
                    <a:pt x="1948" y="24"/>
                    <a:pt x="1880" y="24"/>
                  </a:cubicBezTo>
                  <a:cubicBezTo>
                    <a:pt x="1865" y="24"/>
                    <a:pt x="1850" y="26"/>
                    <a:pt x="1836" y="30"/>
                  </a:cubicBezTo>
                  <a:cubicBezTo>
                    <a:pt x="1813" y="19"/>
                    <a:pt x="1778" y="19"/>
                    <a:pt x="1755" y="19"/>
                  </a:cubicBezTo>
                  <a:cubicBezTo>
                    <a:pt x="1490" y="19"/>
                    <a:pt x="1582" y="723"/>
                    <a:pt x="1616" y="884"/>
                  </a:cubicBezTo>
                  <a:cubicBezTo>
                    <a:pt x="1524" y="884"/>
                    <a:pt x="1420" y="942"/>
                    <a:pt x="1409" y="1046"/>
                  </a:cubicBezTo>
                  <a:cubicBezTo>
                    <a:pt x="1394" y="1045"/>
                    <a:pt x="1381" y="1044"/>
                    <a:pt x="1367" y="1044"/>
                  </a:cubicBezTo>
                  <a:cubicBezTo>
                    <a:pt x="1075" y="1044"/>
                    <a:pt x="1093" y="1400"/>
                    <a:pt x="1259" y="1577"/>
                  </a:cubicBezTo>
                  <a:cubicBezTo>
                    <a:pt x="1259" y="1589"/>
                    <a:pt x="1259" y="1612"/>
                    <a:pt x="1247" y="1635"/>
                  </a:cubicBezTo>
                  <a:cubicBezTo>
                    <a:pt x="1019" y="1578"/>
                    <a:pt x="1002" y="1153"/>
                    <a:pt x="797" y="1153"/>
                  </a:cubicBezTo>
                  <a:cubicBezTo>
                    <a:pt x="753" y="1153"/>
                    <a:pt x="701" y="1172"/>
                    <a:pt x="635" y="1219"/>
                  </a:cubicBezTo>
                  <a:cubicBezTo>
                    <a:pt x="605" y="1196"/>
                    <a:pt x="566" y="1185"/>
                    <a:pt x="527" y="1185"/>
                  </a:cubicBezTo>
                  <a:cubicBezTo>
                    <a:pt x="449" y="1185"/>
                    <a:pt x="370" y="1231"/>
                    <a:pt x="347" y="1323"/>
                  </a:cubicBezTo>
                  <a:cubicBezTo>
                    <a:pt x="302" y="1278"/>
                    <a:pt x="244" y="1256"/>
                    <a:pt x="189" y="1256"/>
                  </a:cubicBezTo>
                  <a:cubicBezTo>
                    <a:pt x="103" y="1256"/>
                    <a:pt x="22" y="1310"/>
                    <a:pt x="1" y="1415"/>
                  </a:cubicBezTo>
                  <a:cubicBezTo>
                    <a:pt x="1" y="1612"/>
                    <a:pt x="268" y="1880"/>
                    <a:pt x="473" y="1880"/>
                  </a:cubicBezTo>
                  <a:cubicBezTo>
                    <a:pt x="485" y="1880"/>
                    <a:pt x="497" y="1879"/>
                    <a:pt x="508" y="1877"/>
                  </a:cubicBezTo>
                  <a:cubicBezTo>
                    <a:pt x="550" y="1940"/>
                    <a:pt x="631" y="1982"/>
                    <a:pt x="708" y="1982"/>
                  </a:cubicBezTo>
                  <a:cubicBezTo>
                    <a:pt x="758" y="1982"/>
                    <a:pt x="807" y="1964"/>
                    <a:pt x="843" y="1923"/>
                  </a:cubicBezTo>
                  <a:cubicBezTo>
                    <a:pt x="949" y="2029"/>
                    <a:pt x="1126" y="2119"/>
                    <a:pt x="1291" y="2119"/>
                  </a:cubicBezTo>
                  <a:cubicBezTo>
                    <a:pt x="1414" y="2119"/>
                    <a:pt x="1531" y="2068"/>
                    <a:pt x="1605" y="1935"/>
                  </a:cubicBezTo>
                  <a:cubicBezTo>
                    <a:pt x="1614" y="1936"/>
                    <a:pt x="1622" y="1936"/>
                    <a:pt x="1631" y="1936"/>
                  </a:cubicBezTo>
                  <a:cubicBezTo>
                    <a:pt x="1843" y="1936"/>
                    <a:pt x="1935" y="1663"/>
                    <a:pt x="1813" y="1508"/>
                  </a:cubicBezTo>
                  <a:cubicBezTo>
                    <a:pt x="1963" y="1496"/>
                    <a:pt x="2067" y="1300"/>
                    <a:pt x="1997" y="1161"/>
                  </a:cubicBezTo>
                  <a:lnTo>
                    <a:pt x="1997" y="1161"/>
                  </a:lnTo>
                  <a:cubicBezTo>
                    <a:pt x="2011" y="1164"/>
                    <a:pt x="2025" y="1166"/>
                    <a:pt x="2039" y="1166"/>
                  </a:cubicBezTo>
                  <a:cubicBezTo>
                    <a:pt x="2133" y="1166"/>
                    <a:pt x="2231" y="1102"/>
                    <a:pt x="2251" y="1011"/>
                  </a:cubicBezTo>
                  <a:cubicBezTo>
                    <a:pt x="2290" y="1096"/>
                    <a:pt x="2373" y="1148"/>
                    <a:pt x="2453" y="1148"/>
                  </a:cubicBezTo>
                  <a:cubicBezTo>
                    <a:pt x="2514" y="1148"/>
                    <a:pt x="2574" y="1117"/>
                    <a:pt x="2609" y="1046"/>
                  </a:cubicBezTo>
                  <a:cubicBezTo>
                    <a:pt x="2644" y="1104"/>
                    <a:pt x="2713" y="1150"/>
                    <a:pt x="2782" y="1150"/>
                  </a:cubicBezTo>
                  <a:cubicBezTo>
                    <a:pt x="3002" y="1150"/>
                    <a:pt x="3013" y="884"/>
                    <a:pt x="2979" y="723"/>
                  </a:cubicBezTo>
                  <a:cubicBezTo>
                    <a:pt x="3105" y="655"/>
                    <a:pt x="3166" y="562"/>
                    <a:pt x="3313" y="562"/>
                  </a:cubicBezTo>
                  <a:cubicBezTo>
                    <a:pt x="3340" y="562"/>
                    <a:pt x="3371" y="565"/>
                    <a:pt x="3406" y="573"/>
                  </a:cubicBezTo>
                  <a:cubicBezTo>
                    <a:pt x="3909" y="427"/>
                    <a:pt x="3607" y="121"/>
                    <a:pt x="3263" y="121"/>
                  </a:cubicBezTo>
                  <a:cubicBezTo>
                    <a:pt x="3118" y="121"/>
                    <a:pt x="2966" y="175"/>
                    <a:pt x="2863" y="319"/>
                  </a:cubicBezTo>
                  <a:cubicBezTo>
                    <a:pt x="2827" y="267"/>
                    <a:pt x="2769" y="243"/>
                    <a:pt x="2711" y="243"/>
                  </a:cubicBezTo>
                  <a:cubicBezTo>
                    <a:pt x="2639" y="243"/>
                    <a:pt x="2566" y="278"/>
                    <a:pt x="2528" y="342"/>
                  </a:cubicBezTo>
                  <a:cubicBezTo>
                    <a:pt x="2478" y="217"/>
                    <a:pt x="2325" y="0"/>
                    <a:pt x="21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3"/>
            <p:cNvSpPr/>
            <p:nvPr/>
          </p:nvSpPr>
          <p:spPr>
            <a:xfrm>
              <a:off x="5460600" y="3613525"/>
              <a:ext cx="84275" cy="76725"/>
            </a:xfrm>
            <a:custGeom>
              <a:avLst/>
              <a:gdLst/>
              <a:ahLst/>
              <a:cxnLst/>
              <a:rect l="l" t="t" r="r" b="b"/>
              <a:pathLst>
                <a:path w="3371" h="3069" extrusionOk="0">
                  <a:moveTo>
                    <a:pt x="930" y="0"/>
                  </a:moveTo>
                  <a:cubicBezTo>
                    <a:pt x="855" y="0"/>
                    <a:pt x="793" y="66"/>
                    <a:pt x="762" y="237"/>
                  </a:cubicBezTo>
                  <a:cubicBezTo>
                    <a:pt x="600" y="526"/>
                    <a:pt x="1062" y="780"/>
                    <a:pt x="1050" y="1080"/>
                  </a:cubicBezTo>
                  <a:cubicBezTo>
                    <a:pt x="946" y="1207"/>
                    <a:pt x="1062" y="1391"/>
                    <a:pt x="1177" y="1484"/>
                  </a:cubicBezTo>
                  <a:cubicBezTo>
                    <a:pt x="1166" y="1495"/>
                    <a:pt x="1131" y="1507"/>
                    <a:pt x="1108" y="1518"/>
                  </a:cubicBezTo>
                  <a:cubicBezTo>
                    <a:pt x="1084" y="1507"/>
                    <a:pt x="1061" y="1502"/>
                    <a:pt x="1038" y="1502"/>
                  </a:cubicBezTo>
                  <a:cubicBezTo>
                    <a:pt x="896" y="1502"/>
                    <a:pt x="791" y="1701"/>
                    <a:pt x="900" y="1830"/>
                  </a:cubicBezTo>
                  <a:cubicBezTo>
                    <a:pt x="820" y="1946"/>
                    <a:pt x="727" y="2049"/>
                    <a:pt x="669" y="2073"/>
                  </a:cubicBezTo>
                  <a:cubicBezTo>
                    <a:pt x="669" y="2015"/>
                    <a:pt x="646" y="1957"/>
                    <a:pt x="589" y="1946"/>
                  </a:cubicBezTo>
                  <a:lnTo>
                    <a:pt x="600" y="1934"/>
                  </a:lnTo>
                  <a:cubicBezTo>
                    <a:pt x="568" y="1908"/>
                    <a:pt x="527" y="1897"/>
                    <a:pt x="484" y="1897"/>
                  </a:cubicBezTo>
                  <a:cubicBezTo>
                    <a:pt x="373" y="1897"/>
                    <a:pt x="251" y="1973"/>
                    <a:pt x="242" y="2073"/>
                  </a:cubicBezTo>
                  <a:cubicBezTo>
                    <a:pt x="12" y="2130"/>
                    <a:pt x="0" y="2407"/>
                    <a:pt x="196" y="2453"/>
                  </a:cubicBezTo>
                  <a:cubicBezTo>
                    <a:pt x="134" y="2801"/>
                    <a:pt x="309" y="3068"/>
                    <a:pt x="494" y="3068"/>
                  </a:cubicBezTo>
                  <a:cubicBezTo>
                    <a:pt x="617" y="3068"/>
                    <a:pt x="744" y="2951"/>
                    <a:pt x="808" y="2661"/>
                  </a:cubicBezTo>
                  <a:cubicBezTo>
                    <a:pt x="843" y="2650"/>
                    <a:pt x="877" y="2627"/>
                    <a:pt x="900" y="2592"/>
                  </a:cubicBezTo>
                  <a:cubicBezTo>
                    <a:pt x="1224" y="2569"/>
                    <a:pt x="1270" y="2176"/>
                    <a:pt x="1408" y="1911"/>
                  </a:cubicBezTo>
                  <a:cubicBezTo>
                    <a:pt x="1420" y="1911"/>
                    <a:pt x="1443" y="1911"/>
                    <a:pt x="1454" y="1899"/>
                  </a:cubicBezTo>
                  <a:cubicBezTo>
                    <a:pt x="1558" y="2061"/>
                    <a:pt x="1581" y="2350"/>
                    <a:pt x="1697" y="2476"/>
                  </a:cubicBezTo>
                  <a:cubicBezTo>
                    <a:pt x="1722" y="2569"/>
                    <a:pt x="1808" y="2631"/>
                    <a:pt x="1898" y="2631"/>
                  </a:cubicBezTo>
                  <a:cubicBezTo>
                    <a:pt x="1932" y="2631"/>
                    <a:pt x="1966" y="2622"/>
                    <a:pt x="1997" y="2603"/>
                  </a:cubicBezTo>
                  <a:cubicBezTo>
                    <a:pt x="2133" y="2697"/>
                    <a:pt x="2292" y="2822"/>
                    <a:pt x="2432" y="2822"/>
                  </a:cubicBezTo>
                  <a:cubicBezTo>
                    <a:pt x="2516" y="2822"/>
                    <a:pt x="2594" y="2776"/>
                    <a:pt x="2655" y="2650"/>
                  </a:cubicBezTo>
                  <a:cubicBezTo>
                    <a:pt x="3370" y="2361"/>
                    <a:pt x="2343" y="1899"/>
                    <a:pt x="2043" y="1738"/>
                  </a:cubicBezTo>
                  <a:cubicBezTo>
                    <a:pt x="2008" y="1689"/>
                    <a:pt x="1948" y="1657"/>
                    <a:pt x="1891" y="1657"/>
                  </a:cubicBezTo>
                  <a:cubicBezTo>
                    <a:pt x="1853" y="1657"/>
                    <a:pt x="1817" y="1671"/>
                    <a:pt x="1789" y="1703"/>
                  </a:cubicBezTo>
                  <a:cubicBezTo>
                    <a:pt x="1754" y="1645"/>
                    <a:pt x="1743" y="1588"/>
                    <a:pt x="1697" y="1542"/>
                  </a:cubicBezTo>
                  <a:cubicBezTo>
                    <a:pt x="1766" y="1391"/>
                    <a:pt x="1708" y="1207"/>
                    <a:pt x="1685" y="1045"/>
                  </a:cubicBezTo>
                  <a:lnTo>
                    <a:pt x="1685" y="1045"/>
                  </a:lnTo>
                  <a:cubicBezTo>
                    <a:pt x="1755" y="1083"/>
                    <a:pt x="1813" y="1099"/>
                    <a:pt x="1857" y="1099"/>
                  </a:cubicBezTo>
                  <a:cubicBezTo>
                    <a:pt x="2114" y="1099"/>
                    <a:pt x="1970" y="570"/>
                    <a:pt x="1616" y="560"/>
                  </a:cubicBezTo>
                  <a:cubicBezTo>
                    <a:pt x="1581" y="560"/>
                    <a:pt x="1535" y="572"/>
                    <a:pt x="1501" y="584"/>
                  </a:cubicBezTo>
                  <a:cubicBezTo>
                    <a:pt x="1483" y="591"/>
                    <a:pt x="1470" y="593"/>
                    <a:pt x="1461" y="593"/>
                  </a:cubicBezTo>
                  <a:cubicBezTo>
                    <a:pt x="1441" y="593"/>
                    <a:pt x="1436" y="580"/>
                    <a:pt x="1420" y="572"/>
                  </a:cubicBezTo>
                  <a:cubicBezTo>
                    <a:pt x="1355" y="369"/>
                    <a:pt x="1107" y="0"/>
                    <a:pt x="9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3"/>
            <p:cNvSpPr/>
            <p:nvPr/>
          </p:nvSpPr>
          <p:spPr>
            <a:xfrm>
              <a:off x="5523200" y="3703125"/>
              <a:ext cx="49275" cy="40225"/>
            </a:xfrm>
            <a:custGeom>
              <a:avLst/>
              <a:gdLst/>
              <a:ahLst/>
              <a:cxnLst/>
              <a:rect l="l" t="t" r="r" b="b"/>
              <a:pathLst>
                <a:path w="1971" h="1609" extrusionOk="0">
                  <a:moveTo>
                    <a:pt x="185" y="1"/>
                  </a:moveTo>
                  <a:cubicBezTo>
                    <a:pt x="105" y="1"/>
                    <a:pt x="1" y="104"/>
                    <a:pt x="1" y="197"/>
                  </a:cubicBezTo>
                  <a:lnTo>
                    <a:pt x="12" y="197"/>
                  </a:lnTo>
                  <a:cubicBezTo>
                    <a:pt x="2" y="411"/>
                    <a:pt x="10" y="942"/>
                    <a:pt x="275" y="942"/>
                  </a:cubicBezTo>
                  <a:cubicBezTo>
                    <a:pt x="310" y="942"/>
                    <a:pt x="349" y="932"/>
                    <a:pt x="393" y="912"/>
                  </a:cubicBezTo>
                  <a:lnTo>
                    <a:pt x="393" y="912"/>
                  </a:lnTo>
                  <a:cubicBezTo>
                    <a:pt x="360" y="1093"/>
                    <a:pt x="492" y="1374"/>
                    <a:pt x="637" y="1374"/>
                  </a:cubicBezTo>
                  <a:cubicBezTo>
                    <a:pt x="695" y="1374"/>
                    <a:pt x="756" y="1329"/>
                    <a:pt x="809" y="1213"/>
                  </a:cubicBezTo>
                  <a:lnTo>
                    <a:pt x="843" y="1213"/>
                  </a:lnTo>
                  <a:cubicBezTo>
                    <a:pt x="943" y="1478"/>
                    <a:pt x="1082" y="1609"/>
                    <a:pt x="1212" y="1609"/>
                  </a:cubicBezTo>
                  <a:cubicBezTo>
                    <a:pt x="1353" y="1609"/>
                    <a:pt x="1482" y="1455"/>
                    <a:pt x="1536" y="1155"/>
                  </a:cubicBezTo>
                  <a:cubicBezTo>
                    <a:pt x="1970" y="1109"/>
                    <a:pt x="1724" y="211"/>
                    <a:pt x="1401" y="211"/>
                  </a:cubicBezTo>
                  <a:cubicBezTo>
                    <a:pt x="1321" y="211"/>
                    <a:pt x="1235" y="267"/>
                    <a:pt x="1155" y="405"/>
                  </a:cubicBezTo>
                  <a:cubicBezTo>
                    <a:pt x="1111" y="277"/>
                    <a:pt x="1039" y="227"/>
                    <a:pt x="966" y="227"/>
                  </a:cubicBezTo>
                  <a:cubicBezTo>
                    <a:pt x="809" y="227"/>
                    <a:pt x="651" y="465"/>
                    <a:pt x="786" y="670"/>
                  </a:cubicBezTo>
                  <a:cubicBezTo>
                    <a:pt x="726" y="610"/>
                    <a:pt x="615" y="556"/>
                    <a:pt x="514" y="556"/>
                  </a:cubicBezTo>
                  <a:cubicBezTo>
                    <a:pt x="480" y="556"/>
                    <a:pt x="446" y="563"/>
                    <a:pt x="416" y="578"/>
                  </a:cubicBezTo>
                  <a:cubicBezTo>
                    <a:pt x="289" y="428"/>
                    <a:pt x="509" y="47"/>
                    <a:pt x="1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3"/>
            <p:cNvSpPr/>
            <p:nvPr/>
          </p:nvSpPr>
          <p:spPr>
            <a:xfrm>
              <a:off x="5459150" y="3718475"/>
              <a:ext cx="59175" cy="44350"/>
            </a:xfrm>
            <a:custGeom>
              <a:avLst/>
              <a:gdLst/>
              <a:ahLst/>
              <a:cxnLst/>
              <a:rect l="l" t="t" r="r" b="b"/>
              <a:pathLst>
                <a:path w="2367" h="1774" extrusionOk="0">
                  <a:moveTo>
                    <a:pt x="862" y="0"/>
                  </a:moveTo>
                  <a:cubicBezTo>
                    <a:pt x="832" y="0"/>
                    <a:pt x="799" y="7"/>
                    <a:pt x="762" y="21"/>
                  </a:cubicBezTo>
                  <a:cubicBezTo>
                    <a:pt x="670" y="21"/>
                    <a:pt x="601" y="68"/>
                    <a:pt x="554" y="137"/>
                  </a:cubicBezTo>
                  <a:cubicBezTo>
                    <a:pt x="289" y="183"/>
                    <a:pt x="485" y="506"/>
                    <a:pt x="289" y="622"/>
                  </a:cubicBezTo>
                  <a:cubicBezTo>
                    <a:pt x="0" y="760"/>
                    <a:pt x="104" y="1349"/>
                    <a:pt x="93" y="1603"/>
                  </a:cubicBezTo>
                  <a:cubicBezTo>
                    <a:pt x="81" y="1715"/>
                    <a:pt x="285" y="1773"/>
                    <a:pt x="490" y="1773"/>
                  </a:cubicBezTo>
                  <a:cubicBezTo>
                    <a:pt x="706" y="1773"/>
                    <a:pt x="924" y="1710"/>
                    <a:pt x="901" y="1580"/>
                  </a:cubicBezTo>
                  <a:cubicBezTo>
                    <a:pt x="889" y="1453"/>
                    <a:pt x="924" y="1153"/>
                    <a:pt x="820" y="1141"/>
                  </a:cubicBezTo>
                  <a:cubicBezTo>
                    <a:pt x="785" y="1083"/>
                    <a:pt x="785" y="1049"/>
                    <a:pt x="785" y="991"/>
                  </a:cubicBezTo>
                  <a:lnTo>
                    <a:pt x="785" y="991"/>
                  </a:lnTo>
                  <a:cubicBezTo>
                    <a:pt x="802" y="994"/>
                    <a:pt x="819" y="996"/>
                    <a:pt x="836" y="996"/>
                  </a:cubicBezTo>
                  <a:cubicBezTo>
                    <a:pt x="877" y="996"/>
                    <a:pt x="918" y="988"/>
                    <a:pt x="958" y="979"/>
                  </a:cubicBezTo>
                  <a:cubicBezTo>
                    <a:pt x="996" y="999"/>
                    <a:pt x="1038" y="1007"/>
                    <a:pt x="1080" y="1007"/>
                  </a:cubicBezTo>
                  <a:cubicBezTo>
                    <a:pt x="1190" y="1007"/>
                    <a:pt x="1301" y="948"/>
                    <a:pt x="1351" y="864"/>
                  </a:cubicBezTo>
                  <a:cubicBezTo>
                    <a:pt x="1582" y="979"/>
                    <a:pt x="1812" y="1106"/>
                    <a:pt x="2101" y="1106"/>
                  </a:cubicBezTo>
                  <a:cubicBezTo>
                    <a:pt x="2332" y="1095"/>
                    <a:pt x="2367" y="749"/>
                    <a:pt x="2113" y="737"/>
                  </a:cubicBezTo>
                  <a:lnTo>
                    <a:pt x="2113" y="737"/>
                  </a:lnTo>
                  <a:cubicBezTo>
                    <a:pt x="2106" y="738"/>
                    <a:pt x="2099" y="738"/>
                    <a:pt x="2092" y="738"/>
                  </a:cubicBezTo>
                  <a:cubicBezTo>
                    <a:pt x="1889" y="738"/>
                    <a:pt x="1657" y="471"/>
                    <a:pt x="1438" y="471"/>
                  </a:cubicBezTo>
                  <a:cubicBezTo>
                    <a:pt x="1389" y="471"/>
                    <a:pt x="1340" y="485"/>
                    <a:pt x="1293" y="518"/>
                  </a:cubicBezTo>
                  <a:cubicBezTo>
                    <a:pt x="1282" y="506"/>
                    <a:pt x="1247" y="483"/>
                    <a:pt x="1235" y="472"/>
                  </a:cubicBezTo>
                  <a:cubicBezTo>
                    <a:pt x="1135" y="310"/>
                    <a:pt x="1069" y="0"/>
                    <a:pt x="8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3"/>
            <p:cNvSpPr/>
            <p:nvPr/>
          </p:nvSpPr>
          <p:spPr>
            <a:xfrm>
              <a:off x="5404025" y="3707350"/>
              <a:ext cx="40925" cy="69975"/>
            </a:xfrm>
            <a:custGeom>
              <a:avLst/>
              <a:gdLst/>
              <a:ahLst/>
              <a:cxnLst/>
              <a:rect l="l" t="t" r="r" b="b"/>
              <a:pathLst>
                <a:path w="1637" h="2799" extrusionOk="0">
                  <a:moveTo>
                    <a:pt x="936" y="1"/>
                  </a:moveTo>
                  <a:cubicBezTo>
                    <a:pt x="855" y="1"/>
                    <a:pt x="782" y="57"/>
                    <a:pt x="739" y="201"/>
                  </a:cubicBezTo>
                  <a:cubicBezTo>
                    <a:pt x="698" y="172"/>
                    <a:pt x="657" y="159"/>
                    <a:pt x="619" y="159"/>
                  </a:cubicBezTo>
                  <a:cubicBezTo>
                    <a:pt x="476" y="159"/>
                    <a:pt x="373" y="337"/>
                    <a:pt x="428" y="501"/>
                  </a:cubicBezTo>
                  <a:cubicBezTo>
                    <a:pt x="255" y="524"/>
                    <a:pt x="197" y="755"/>
                    <a:pt x="324" y="870"/>
                  </a:cubicBezTo>
                  <a:cubicBezTo>
                    <a:pt x="1" y="1032"/>
                    <a:pt x="335" y="1528"/>
                    <a:pt x="393" y="1736"/>
                  </a:cubicBezTo>
                  <a:cubicBezTo>
                    <a:pt x="358" y="1898"/>
                    <a:pt x="509" y="1990"/>
                    <a:pt x="578" y="2117"/>
                  </a:cubicBezTo>
                  <a:cubicBezTo>
                    <a:pt x="578" y="2163"/>
                    <a:pt x="601" y="2198"/>
                    <a:pt x="612" y="2232"/>
                  </a:cubicBezTo>
                  <a:cubicBezTo>
                    <a:pt x="576" y="2481"/>
                    <a:pt x="619" y="2707"/>
                    <a:pt x="831" y="2707"/>
                  </a:cubicBezTo>
                  <a:cubicBezTo>
                    <a:pt x="886" y="2707"/>
                    <a:pt x="951" y="2692"/>
                    <a:pt x="1028" y="2660"/>
                  </a:cubicBezTo>
                  <a:cubicBezTo>
                    <a:pt x="1062" y="2759"/>
                    <a:pt x="1122" y="2799"/>
                    <a:pt x="1182" y="2799"/>
                  </a:cubicBezTo>
                  <a:cubicBezTo>
                    <a:pt x="1323" y="2799"/>
                    <a:pt x="1470" y="2582"/>
                    <a:pt x="1317" y="2429"/>
                  </a:cubicBezTo>
                  <a:cubicBezTo>
                    <a:pt x="1340" y="2406"/>
                    <a:pt x="1351" y="2371"/>
                    <a:pt x="1351" y="2348"/>
                  </a:cubicBezTo>
                  <a:cubicBezTo>
                    <a:pt x="1409" y="2302"/>
                    <a:pt x="1432" y="2232"/>
                    <a:pt x="1432" y="2175"/>
                  </a:cubicBezTo>
                  <a:cubicBezTo>
                    <a:pt x="1443" y="2140"/>
                    <a:pt x="1467" y="2082"/>
                    <a:pt x="1467" y="2048"/>
                  </a:cubicBezTo>
                  <a:cubicBezTo>
                    <a:pt x="1490" y="1909"/>
                    <a:pt x="1409" y="1828"/>
                    <a:pt x="1293" y="1828"/>
                  </a:cubicBezTo>
                  <a:cubicBezTo>
                    <a:pt x="1235" y="1756"/>
                    <a:pt x="1141" y="1715"/>
                    <a:pt x="1047" y="1715"/>
                  </a:cubicBezTo>
                  <a:cubicBezTo>
                    <a:pt x="991" y="1715"/>
                    <a:pt x="936" y="1729"/>
                    <a:pt x="889" y="1759"/>
                  </a:cubicBezTo>
                  <a:cubicBezTo>
                    <a:pt x="820" y="1655"/>
                    <a:pt x="716" y="1551"/>
                    <a:pt x="670" y="1436"/>
                  </a:cubicBezTo>
                  <a:lnTo>
                    <a:pt x="670" y="1436"/>
                  </a:lnTo>
                  <a:cubicBezTo>
                    <a:pt x="712" y="1462"/>
                    <a:pt x="752" y="1474"/>
                    <a:pt x="788" y="1474"/>
                  </a:cubicBezTo>
                  <a:cubicBezTo>
                    <a:pt x="960" y="1474"/>
                    <a:pt x="1054" y="1215"/>
                    <a:pt x="959" y="1044"/>
                  </a:cubicBezTo>
                  <a:cubicBezTo>
                    <a:pt x="1086" y="986"/>
                    <a:pt x="1109" y="836"/>
                    <a:pt x="1120" y="720"/>
                  </a:cubicBezTo>
                  <a:cubicBezTo>
                    <a:pt x="1153" y="726"/>
                    <a:pt x="1182" y="729"/>
                    <a:pt x="1209" y="729"/>
                  </a:cubicBezTo>
                  <a:cubicBezTo>
                    <a:pt x="1637" y="729"/>
                    <a:pt x="1229" y="1"/>
                    <a:pt x="9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3"/>
            <p:cNvSpPr/>
            <p:nvPr/>
          </p:nvSpPr>
          <p:spPr>
            <a:xfrm>
              <a:off x="5446150" y="3742875"/>
              <a:ext cx="20750" cy="26400"/>
            </a:xfrm>
            <a:custGeom>
              <a:avLst/>
              <a:gdLst/>
              <a:ahLst/>
              <a:cxnLst/>
              <a:rect l="l" t="t" r="r" b="b"/>
              <a:pathLst>
                <a:path w="830" h="1056" extrusionOk="0">
                  <a:moveTo>
                    <a:pt x="197" y="0"/>
                  </a:moveTo>
                  <a:cubicBezTo>
                    <a:pt x="98" y="0"/>
                    <a:pt x="1" y="64"/>
                    <a:pt x="1" y="188"/>
                  </a:cubicBezTo>
                  <a:cubicBezTo>
                    <a:pt x="24" y="477"/>
                    <a:pt x="93" y="742"/>
                    <a:pt x="266" y="985"/>
                  </a:cubicBezTo>
                  <a:cubicBezTo>
                    <a:pt x="372" y="1034"/>
                    <a:pt x="450" y="1056"/>
                    <a:pt x="506" y="1056"/>
                  </a:cubicBezTo>
                  <a:cubicBezTo>
                    <a:pt x="830" y="1056"/>
                    <a:pt x="425" y="344"/>
                    <a:pt x="405" y="177"/>
                  </a:cubicBezTo>
                  <a:cubicBezTo>
                    <a:pt x="388" y="58"/>
                    <a:pt x="291" y="0"/>
                    <a:pt x="1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3"/>
            <p:cNvSpPr/>
            <p:nvPr/>
          </p:nvSpPr>
          <p:spPr>
            <a:xfrm>
              <a:off x="5462700" y="3771025"/>
              <a:ext cx="61400" cy="71850"/>
            </a:xfrm>
            <a:custGeom>
              <a:avLst/>
              <a:gdLst/>
              <a:ahLst/>
              <a:cxnLst/>
              <a:rect l="l" t="t" r="r" b="b"/>
              <a:pathLst>
                <a:path w="2456" h="2874" extrusionOk="0">
                  <a:moveTo>
                    <a:pt x="489" y="1"/>
                  </a:moveTo>
                  <a:cubicBezTo>
                    <a:pt x="228" y="1"/>
                    <a:pt x="0" y="244"/>
                    <a:pt x="378" y="401"/>
                  </a:cubicBezTo>
                  <a:cubicBezTo>
                    <a:pt x="701" y="482"/>
                    <a:pt x="747" y="967"/>
                    <a:pt x="909" y="1209"/>
                  </a:cubicBezTo>
                  <a:cubicBezTo>
                    <a:pt x="1013" y="1382"/>
                    <a:pt x="932" y="1636"/>
                    <a:pt x="1070" y="1786"/>
                  </a:cubicBezTo>
                  <a:cubicBezTo>
                    <a:pt x="1013" y="2040"/>
                    <a:pt x="1255" y="2167"/>
                    <a:pt x="1474" y="2225"/>
                  </a:cubicBezTo>
                  <a:cubicBezTo>
                    <a:pt x="1373" y="2367"/>
                    <a:pt x="1459" y="2572"/>
                    <a:pt x="1615" y="2572"/>
                  </a:cubicBezTo>
                  <a:cubicBezTo>
                    <a:pt x="1636" y="2572"/>
                    <a:pt x="1658" y="2568"/>
                    <a:pt x="1682" y="2560"/>
                  </a:cubicBezTo>
                  <a:cubicBezTo>
                    <a:pt x="1739" y="2781"/>
                    <a:pt x="1853" y="2873"/>
                    <a:pt x="1951" y="2873"/>
                  </a:cubicBezTo>
                  <a:cubicBezTo>
                    <a:pt x="2095" y="2873"/>
                    <a:pt x="2206" y="2678"/>
                    <a:pt x="2063" y="2398"/>
                  </a:cubicBezTo>
                  <a:cubicBezTo>
                    <a:pt x="2190" y="2340"/>
                    <a:pt x="2455" y="2006"/>
                    <a:pt x="2190" y="1879"/>
                  </a:cubicBezTo>
                  <a:cubicBezTo>
                    <a:pt x="2178" y="1879"/>
                    <a:pt x="2167" y="1867"/>
                    <a:pt x="2144" y="1867"/>
                  </a:cubicBezTo>
                  <a:cubicBezTo>
                    <a:pt x="2190" y="1710"/>
                    <a:pt x="2073" y="1590"/>
                    <a:pt x="1936" y="1590"/>
                  </a:cubicBezTo>
                  <a:cubicBezTo>
                    <a:pt x="1902" y="1590"/>
                    <a:pt x="1866" y="1597"/>
                    <a:pt x="1832" y="1613"/>
                  </a:cubicBezTo>
                  <a:cubicBezTo>
                    <a:pt x="1963" y="1451"/>
                    <a:pt x="1794" y="1192"/>
                    <a:pt x="1610" y="1192"/>
                  </a:cubicBezTo>
                  <a:cubicBezTo>
                    <a:pt x="1584" y="1192"/>
                    <a:pt x="1558" y="1198"/>
                    <a:pt x="1532" y="1209"/>
                  </a:cubicBezTo>
                  <a:cubicBezTo>
                    <a:pt x="1624" y="897"/>
                    <a:pt x="1393" y="805"/>
                    <a:pt x="1151" y="736"/>
                  </a:cubicBezTo>
                  <a:cubicBezTo>
                    <a:pt x="1086" y="563"/>
                    <a:pt x="1102" y="188"/>
                    <a:pt x="868" y="188"/>
                  </a:cubicBezTo>
                  <a:cubicBezTo>
                    <a:pt x="852" y="188"/>
                    <a:pt x="835" y="190"/>
                    <a:pt x="816" y="193"/>
                  </a:cubicBezTo>
                  <a:cubicBezTo>
                    <a:pt x="739" y="54"/>
                    <a:pt x="610" y="1"/>
                    <a:pt x="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3"/>
            <p:cNvSpPr/>
            <p:nvPr/>
          </p:nvSpPr>
          <p:spPr>
            <a:xfrm>
              <a:off x="5082900" y="3558725"/>
              <a:ext cx="138375" cy="72175"/>
            </a:xfrm>
            <a:custGeom>
              <a:avLst/>
              <a:gdLst/>
              <a:ahLst/>
              <a:cxnLst/>
              <a:rect l="l" t="t" r="r" b="b"/>
              <a:pathLst>
                <a:path w="5535" h="2887" extrusionOk="0">
                  <a:moveTo>
                    <a:pt x="2030" y="432"/>
                  </a:moveTo>
                  <a:cubicBezTo>
                    <a:pt x="2030" y="432"/>
                    <a:pt x="2030" y="444"/>
                    <a:pt x="2019" y="467"/>
                  </a:cubicBezTo>
                  <a:cubicBezTo>
                    <a:pt x="2007" y="455"/>
                    <a:pt x="2007" y="455"/>
                    <a:pt x="2007" y="444"/>
                  </a:cubicBezTo>
                  <a:lnTo>
                    <a:pt x="2030" y="432"/>
                  </a:lnTo>
                  <a:close/>
                  <a:moveTo>
                    <a:pt x="3124" y="1"/>
                  </a:moveTo>
                  <a:cubicBezTo>
                    <a:pt x="2987" y="1"/>
                    <a:pt x="2873" y="102"/>
                    <a:pt x="2907" y="328"/>
                  </a:cubicBezTo>
                  <a:cubicBezTo>
                    <a:pt x="2769" y="328"/>
                    <a:pt x="2677" y="455"/>
                    <a:pt x="2596" y="559"/>
                  </a:cubicBezTo>
                  <a:cubicBezTo>
                    <a:pt x="2503" y="444"/>
                    <a:pt x="2388" y="328"/>
                    <a:pt x="2261" y="248"/>
                  </a:cubicBezTo>
                  <a:cubicBezTo>
                    <a:pt x="2165" y="186"/>
                    <a:pt x="2091" y="160"/>
                    <a:pt x="2033" y="160"/>
                  </a:cubicBezTo>
                  <a:cubicBezTo>
                    <a:pt x="1723" y="160"/>
                    <a:pt x="1903" y="933"/>
                    <a:pt x="1903" y="1206"/>
                  </a:cubicBezTo>
                  <a:cubicBezTo>
                    <a:pt x="1899" y="1205"/>
                    <a:pt x="1894" y="1205"/>
                    <a:pt x="1890" y="1205"/>
                  </a:cubicBezTo>
                  <a:cubicBezTo>
                    <a:pt x="1738" y="1205"/>
                    <a:pt x="1685" y="1394"/>
                    <a:pt x="1707" y="1529"/>
                  </a:cubicBezTo>
                  <a:cubicBezTo>
                    <a:pt x="1677" y="1512"/>
                    <a:pt x="1641" y="1504"/>
                    <a:pt x="1605" y="1504"/>
                  </a:cubicBezTo>
                  <a:cubicBezTo>
                    <a:pt x="1542" y="1504"/>
                    <a:pt x="1478" y="1527"/>
                    <a:pt x="1441" y="1564"/>
                  </a:cubicBezTo>
                  <a:cubicBezTo>
                    <a:pt x="1361" y="1483"/>
                    <a:pt x="1291" y="1148"/>
                    <a:pt x="1107" y="1148"/>
                  </a:cubicBezTo>
                  <a:cubicBezTo>
                    <a:pt x="1107" y="1102"/>
                    <a:pt x="1107" y="1079"/>
                    <a:pt x="1072" y="1033"/>
                  </a:cubicBezTo>
                  <a:cubicBezTo>
                    <a:pt x="1111" y="898"/>
                    <a:pt x="997" y="788"/>
                    <a:pt x="878" y="788"/>
                  </a:cubicBezTo>
                  <a:cubicBezTo>
                    <a:pt x="854" y="788"/>
                    <a:pt x="830" y="792"/>
                    <a:pt x="807" y="802"/>
                  </a:cubicBezTo>
                  <a:cubicBezTo>
                    <a:pt x="784" y="793"/>
                    <a:pt x="761" y="789"/>
                    <a:pt x="737" y="789"/>
                  </a:cubicBezTo>
                  <a:cubicBezTo>
                    <a:pt x="641" y="789"/>
                    <a:pt x="548" y="859"/>
                    <a:pt x="530" y="952"/>
                  </a:cubicBezTo>
                  <a:cubicBezTo>
                    <a:pt x="512" y="951"/>
                    <a:pt x="495" y="950"/>
                    <a:pt x="479" y="950"/>
                  </a:cubicBezTo>
                  <a:cubicBezTo>
                    <a:pt x="46" y="950"/>
                    <a:pt x="0" y="1358"/>
                    <a:pt x="525" y="1358"/>
                  </a:cubicBezTo>
                  <a:cubicBezTo>
                    <a:pt x="545" y="1358"/>
                    <a:pt x="566" y="1357"/>
                    <a:pt x="587" y="1356"/>
                  </a:cubicBezTo>
                  <a:cubicBezTo>
                    <a:pt x="714" y="1552"/>
                    <a:pt x="772" y="1944"/>
                    <a:pt x="1061" y="1968"/>
                  </a:cubicBezTo>
                  <a:cubicBezTo>
                    <a:pt x="1183" y="2118"/>
                    <a:pt x="1294" y="2163"/>
                    <a:pt x="1393" y="2163"/>
                  </a:cubicBezTo>
                  <a:cubicBezTo>
                    <a:pt x="1461" y="2163"/>
                    <a:pt x="1523" y="2141"/>
                    <a:pt x="1580" y="2118"/>
                  </a:cubicBezTo>
                  <a:cubicBezTo>
                    <a:pt x="1672" y="2219"/>
                    <a:pt x="1822" y="2430"/>
                    <a:pt x="1979" y="2430"/>
                  </a:cubicBezTo>
                  <a:cubicBezTo>
                    <a:pt x="2019" y="2430"/>
                    <a:pt x="2060" y="2416"/>
                    <a:pt x="2099" y="2383"/>
                  </a:cubicBezTo>
                  <a:cubicBezTo>
                    <a:pt x="2157" y="2416"/>
                    <a:pt x="2207" y="2431"/>
                    <a:pt x="2249" y="2431"/>
                  </a:cubicBezTo>
                  <a:cubicBezTo>
                    <a:pt x="2527" y="2431"/>
                    <a:pt x="2474" y="1791"/>
                    <a:pt x="2203" y="1691"/>
                  </a:cubicBezTo>
                  <a:cubicBezTo>
                    <a:pt x="2434" y="1644"/>
                    <a:pt x="2365" y="1356"/>
                    <a:pt x="2376" y="1171"/>
                  </a:cubicBezTo>
                  <a:lnTo>
                    <a:pt x="2388" y="1160"/>
                  </a:lnTo>
                  <a:cubicBezTo>
                    <a:pt x="2450" y="1209"/>
                    <a:pt x="2505" y="1229"/>
                    <a:pt x="2556" y="1229"/>
                  </a:cubicBezTo>
                  <a:cubicBezTo>
                    <a:pt x="2792" y="1229"/>
                    <a:pt x="2938" y="794"/>
                    <a:pt x="3184" y="756"/>
                  </a:cubicBezTo>
                  <a:cubicBezTo>
                    <a:pt x="3231" y="813"/>
                    <a:pt x="3288" y="871"/>
                    <a:pt x="3358" y="917"/>
                  </a:cubicBezTo>
                  <a:cubicBezTo>
                    <a:pt x="3348" y="1155"/>
                    <a:pt x="3542" y="1706"/>
                    <a:pt x="3817" y="1706"/>
                  </a:cubicBezTo>
                  <a:cubicBezTo>
                    <a:pt x="3876" y="1706"/>
                    <a:pt x="3939" y="1680"/>
                    <a:pt x="4004" y="1621"/>
                  </a:cubicBezTo>
                  <a:cubicBezTo>
                    <a:pt x="4050" y="1644"/>
                    <a:pt x="4050" y="1644"/>
                    <a:pt x="4062" y="1656"/>
                  </a:cubicBezTo>
                  <a:cubicBezTo>
                    <a:pt x="4286" y="1880"/>
                    <a:pt x="4021" y="2593"/>
                    <a:pt x="4448" y="2593"/>
                  </a:cubicBezTo>
                  <a:cubicBezTo>
                    <a:pt x="4461" y="2593"/>
                    <a:pt x="4474" y="2592"/>
                    <a:pt x="4489" y="2591"/>
                  </a:cubicBezTo>
                  <a:cubicBezTo>
                    <a:pt x="4489" y="2758"/>
                    <a:pt x="4631" y="2886"/>
                    <a:pt x="4772" y="2886"/>
                  </a:cubicBezTo>
                  <a:cubicBezTo>
                    <a:pt x="4836" y="2886"/>
                    <a:pt x="4900" y="2860"/>
                    <a:pt x="4950" y="2799"/>
                  </a:cubicBezTo>
                  <a:cubicBezTo>
                    <a:pt x="5535" y="2799"/>
                    <a:pt x="5096" y="2071"/>
                    <a:pt x="4751" y="2071"/>
                  </a:cubicBezTo>
                  <a:cubicBezTo>
                    <a:pt x="4748" y="2071"/>
                    <a:pt x="4745" y="2071"/>
                    <a:pt x="4743" y="2071"/>
                  </a:cubicBezTo>
                  <a:cubicBezTo>
                    <a:pt x="4697" y="2014"/>
                    <a:pt x="4662" y="1944"/>
                    <a:pt x="4570" y="1910"/>
                  </a:cubicBezTo>
                  <a:cubicBezTo>
                    <a:pt x="4838" y="1889"/>
                    <a:pt x="4562" y="1076"/>
                    <a:pt x="4303" y="1076"/>
                  </a:cubicBezTo>
                  <a:cubicBezTo>
                    <a:pt x="4272" y="1076"/>
                    <a:pt x="4241" y="1088"/>
                    <a:pt x="4212" y="1113"/>
                  </a:cubicBezTo>
                  <a:cubicBezTo>
                    <a:pt x="4157" y="1039"/>
                    <a:pt x="4071" y="992"/>
                    <a:pt x="3986" y="992"/>
                  </a:cubicBezTo>
                  <a:cubicBezTo>
                    <a:pt x="3926" y="992"/>
                    <a:pt x="3867" y="1015"/>
                    <a:pt x="3819" y="1067"/>
                  </a:cubicBezTo>
                  <a:cubicBezTo>
                    <a:pt x="3773" y="986"/>
                    <a:pt x="3750" y="975"/>
                    <a:pt x="3762" y="883"/>
                  </a:cubicBezTo>
                  <a:cubicBezTo>
                    <a:pt x="3969" y="698"/>
                    <a:pt x="3750" y="340"/>
                    <a:pt x="3473" y="271"/>
                  </a:cubicBezTo>
                  <a:cubicBezTo>
                    <a:pt x="3416" y="99"/>
                    <a:pt x="3259" y="1"/>
                    <a:pt x="31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3"/>
            <p:cNvSpPr/>
            <p:nvPr/>
          </p:nvSpPr>
          <p:spPr>
            <a:xfrm>
              <a:off x="5105750" y="3381300"/>
              <a:ext cx="128350" cy="192500"/>
            </a:xfrm>
            <a:custGeom>
              <a:avLst/>
              <a:gdLst/>
              <a:ahLst/>
              <a:cxnLst/>
              <a:rect l="l" t="t" r="r" b="b"/>
              <a:pathLst>
                <a:path w="5134" h="7700" extrusionOk="0">
                  <a:moveTo>
                    <a:pt x="1034" y="0"/>
                  </a:moveTo>
                  <a:cubicBezTo>
                    <a:pt x="632" y="0"/>
                    <a:pt x="241" y="199"/>
                    <a:pt x="781" y="454"/>
                  </a:cubicBezTo>
                  <a:cubicBezTo>
                    <a:pt x="597" y="500"/>
                    <a:pt x="331" y="604"/>
                    <a:pt x="470" y="858"/>
                  </a:cubicBezTo>
                  <a:cubicBezTo>
                    <a:pt x="435" y="915"/>
                    <a:pt x="424" y="985"/>
                    <a:pt x="447" y="1066"/>
                  </a:cubicBezTo>
                  <a:cubicBezTo>
                    <a:pt x="320" y="1216"/>
                    <a:pt x="43" y="1527"/>
                    <a:pt x="412" y="1596"/>
                  </a:cubicBezTo>
                  <a:cubicBezTo>
                    <a:pt x="389" y="1723"/>
                    <a:pt x="366" y="1943"/>
                    <a:pt x="470" y="2047"/>
                  </a:cubicBezTo>
                  <a:cubicBezTo>
                    <a:pt x="470" y="2162"/>
                    <a:pt x="447" y="2243"/>
                    <a:pt x="551" y="2301"/>
                  </a:cubicBezTo>
                  <a:cubicBezTo>
                    <a:pt x="412" y="2416"/>
                    <a:pt x="412" y="2647"/>
                    <a:pt x="354" y="2808"/>
                  </a:cubicBezTo>
                  <a:cubicBezTo>
                    <a:pt x="216" y="2855"/>
                    <a:pt x="193" y="3028"/>
                    <a:pt x="297" y="3109"/>
                  </a:cubicBezTo>
                  <a:cubicBezTo>
                    <a:pt x="274" y="3166"/>
                    <a:pt x="274" y="3201"/>
                    <a:pt x="262" y="3212"/>
                  </a:cubicBezTo>
                  <a:cubicBezTo>
                    <a:pt x="0" y="3685"/>
                    <a:pt x="334" y="4350"/>
                    <a:pt x="545" y="4350"/>
                  </a:cubicBezTo>
                  <a:cubicBezTo>
                    <a:pt x="668" y="4350"/>
                    <a:pt x="750" y="4121"/>
                    <a:pt x="643" y="3489"/>
                  </a:cubicBezTo>
                  <a:cubicBezTo>
                    <a:pt x="678" y="3397"/>
                    <a:pt x="701" y="3328"/>
                    <a:pt x="724" y="3236"/>
                  </a:cubicBezTo>
                  <a:cubicBezTo>
                    <a:pt x="1001" y="3155"/>
                    <a:pt x="1001" y="2751"/>
                    <a:pt x="908" y="2531"/>
                  </a:cubicBezTo>
                  <a:cubicBezTo>
                    <a:pt x="1058" y="2531"/>
                    <a:pt x="1128" y="2416"/>
                    <a:pt x="1128" y="2289"/>
                  </a:cubicBezTo>
                  <a:cubicBezTo>
                    <a:pt x="1140" y="2291"/>
                    <a:pt x="1153" y="2292"/>
                    <a:pt x="1165" y="2292"/>
                  </a:cubicBezTo>
                  <a:cubicBezTo>
                    <a:pt x="1225" y="2292"/>
                    <a:pt x="1288" y="2271"/>
                    <a:pt x="1335" y="2243"/>
                  </a:cubicBezTo>
                  <a:cubicBezTo>
                    <a:pt x="1367" y="2349"/>
                    <a:pt x="1448" y="2465"/>
                    <a:pt x="1559" y="2465"/>
                  </a:cubicBezTo>
                  <a:cubicBezTo>
                    <a:pt x="1569" y="2465"/>
                    <a:pt x="1579" y="2464"/>
                    <a:pt x="1589" y="2462"/>
                  </a:cubicBezTo>
                  <a:cubicBezTo>
                    <a:pt x="1647" y="2601"/>
                    <a:pt x="1751" y="2681"/>
                    <a:pt x="1820" y="2797"/>
                  </a:cubicBezTo>
                  <a:cubicBezTo>
                    <a:pt x="1716" y="2982"/>
                    <a:pt x="1820" y="3236"/>
                    <a:pt x="1878" y="3386"/>
                  </a:cubicBezTo>
                  <a:cubicBezTo>
                    <a:pt x="1779" y="3605"/>
                    <a:pt x="1806" y="4094"/>
                    <a:pt x="2154" y="4094"/>
                  </a:cubicBezTo>
                  <a:cubicBezTo>
                    <a:pt x="2172" y="4094"/>
                    <a:pt x="2192" y="4093"/>
                    <a:pt x="2213" y="4090"/>
                  </a:cubicBezTo>
                  <a:cubicBezTo>
                    <a:pt x="2294" y="4147"/>
                    <a:pt x="2432" y="4194"/>
                    <a:pt x="2501" y="4274"/>
                  </a:cubicBezTo>
                  <a:cubicBezTo>
                    <a:pt x="2224" y="4563"/>
                    <a:pt x="1705" y="4840"/>
                    <a:pt x="1624" y="5198"/>
                  </a:cubicBezTo>
                  <a:cubicBezTo>
                    <a:pt x="1668" y="5317"/>
                    <a:pt x="1748" y="5360"/>
                    <a:pt x="1841" y="5360"/>
                  </a:cubicBezTo>
                  <a:cubicBezTo>
                    <a:pt x="1990" y="5360"/>
                    <a:pt x="2172" y="5249"/>
                    <a:pt x="2294" y="5163"/>
                  </a:cubicBezTo>
                  <a:lnTo>
                    <a:pt x="2294" y="5163"/>
                  </a:lnTo>
                  <a:cubicBezTo>
                    <a:pt x="2229" y="5498"/>
                    <a:pt x="1880" y="6036"/>
                    <a:pt x="2311" y="6036"/>
                  </a:cubicBezTo>
                  <a:cubicBezTo>
                    <a:pt x="2340" y="6036"/>
                    <a:pt x="2373" y="6034"/>
                    <a:pt x="2409" y="6029"/>
                  </a:cubicBezTo>
                  <a:cubicBezTo>
                    <a:pt x="2455" y="6456"/>
                    <a:pt x="2963" y="6179"/>
                    <a:pt x="3067" y="6733"/>
                  </a:cubicBezTo>
                  <a:cubicBezTo>
                    <a:pt x="3090" y="6791"/>
                    <a:pt x="3125" y="6871"/>
                    <a:pt x="3182" y="6918"/>
                  </a:cubicBezTo>
                  <a:cubicBezTo>
                    <a:pt x="3011" y="7108"/>
                    <a:pt x="3224" y="7699"/>
                    <a:pt x="3486" y="7699"/>
                  </a:cubicBezTo>
                  <a:cubicBezTo>
                    <a:pt x="3541" y="7699"/>
                    <a:pt x="3599" y="7673"/>
                    <a:pt x="3656" y="7610"/>
                  </a:cubicBezTo>
                  <a:cubicBezTo>
                    <a:pt x="3678" y="7620"/>
                    <a:pt x="3701" y="7624"/>
                    <a:pt x="3724" y="7624"/>
                  </a:cubicBezTo>
                  <a:cubicBezTo>
                    <a:pt x="3785" y="7624"/>
                    <a:pt x="3845" y="7594"/>
                    <a:pt x="3886" y="7552"/>
                  </a:cubicBezTo>
                  <a:cubicBezTo>
                    <a:pt x="3921" y="7602"/>
                    <a:pt x="3982" y="7626"/>
                    <a:pt x="4045" y="7626"/>
                  </a:cubicBezTo>
                  <a:cubicBezTo>
                    <a:pt x="4127" y="7626"/>
                    <a:pt x="4211" y="7585"/>
                    <a:pt x="4244" y="7506"/>
                  </a:cubicBezTo>
                  <a:cubicBezTo>
                    <a:pt x="4270" y="7519"/>
                    <a:pt x="4296" y="7525"/>
                    <a:pt x="4320" y="7525"/>
                  </a:cubicBezTo>
                  <a:cubicBezTo>
                    <a:pt x="4446" y="7525"/>
                    <a:pt x="4541" y="7368"/>
                    <a:pt x="4521" y="7252"/>
                  </a:cubicBezTo>
                  <a:lnTo>
                    <a:pt x="4521" y="7252"/>
                  </a:lnTo>
                  <a:cubicBezTo>
                    <a:pt x="4576" y="7383"/>
                    <a:pt x="4701" y="7446"/>
                    <a:pt x="4814" y="7446"/>
                  </a:cubicBezTo>
                  <a:cubicBezTo>
                    <a:pt x="4960" y="7446"/>
                    <a:pt x="5084" y="7339"/>
                    <a:pt x="5006" y="7137"/>
                  </a:cubicBezTo>
                  <a:cubicBezTo>
                    <a:pt x="5110" y="7091"/>
                    <a:pt x="5133" y="6964"/>
                    <a:pt x="5075" y="6895"/>
                  </a:cubicBezTo>
                  <a:cubicBezTo>
                    <a:pt x="5045" y="6845"/>
                    <a:pt x="4939" y="6735"/>
                    <a:pt x="4836" y="6735"/>
                  </a:cubicBezTo>
                  <a:cubicBezTo>
                    <a:pt x="4819" y="6735"/>
                    <a:pt x="4803" y="6738"/>
                    <a:pt x="4787" y="6744"/>
                  </a:cubicBezTo>
                  <a:cubicBezTo>
                    <a:pt x="4751" y="6655"/>
                    <a:pt x="4673" y="6615"/>
                    <a:pt x="4595" y="6615"/>
                  </a:cubicBezTo>
                  <a:cubicBezTo>
                    <a:pt x="4472" y="6615"/>
                    <a:pt x="4347" y="6712"/>
                    <a:pt x="4383" y="6860"/>
                  </a:cubicBezTo>
                  <a:cubicBezTo>
                    <a:pt x="4319" y="6733"/>
                    <a:pt x="4197" y="6601"/>
                    <a:pt x="4077" y="6601"/>
                  </a:cubicBezTo>
                  <a:cubicBezTo>
                    <a:pt x="4022" y="6601"/>
                    <a:pt x="3968" y="6629"/>
                    <a:pt x="3921" y="6698"/>
                  </a:cubicBezTo>
                  <a:cubicBezTo>
                    <a:pt x="3894" y="6687"/>
                    <a:pt x="3867" y="6682"/>
                    <a:pt x="3841" y="6682"/>
                  </a:cubicBezTo>
                  <a:cubicBezTo>
                    <a:pt x="3730" y="6682"/>
                    <a:pt x="3632" y="6771"/>
                    <a:pt x="3632" y="6883"/>
                  </a:cubicBezTo>
                  <a:cubicBezTo>
                    <a:pt x="3598" y="6871"/>
                    <a:pt x="3563" y="6860"/>
                    <a:pt x="3529" y="6860"/>
                  </a:cubicBezTo>
                  <a:cubicBezTo>
                    <a:pt x="3656" y="6525"/>
                    <a:pt x="3228" y="5936"/>
                    <a:pt x="2917" y="5867"/>
                  </a:cubicBezTo>
                  <a:cubicBezTo>
                    <a:pt x="2917" y="5775"/>
                    <a:pt x="2894" y="5532"/>
                    <a:pt x="2732" y="5521"/>
                  </a:cubicBezTo>
                  <a:cubicBezTo>
                    <a:pt x="2663" y="5209"/>
                    <a:pt x="2951" y="4851"/>
                    <a:pt x="2732" y="4574"/>
                  </a:cubicBezTo>
                  <a:cubicBezTo>
                    <a:pt x="2767" y="4551"/>
                    <a:pt x="2790" y="4540"/>
                    <a:pt x="2813" y="4505"/>
                  </a:cubicBezTo>
                  <a:cubicBezTo>
                    <a:pt x="2884" y="4541"/>
                    <a:pt x="2971" y="4567"/>
                    <a:pt x="3054" y="4567"/>
                  </a:cubicBezTo>
                  <a:cubicBezTo>
                    <a:pt x="3132" y="4567"/>
                    <a:pt x="3207" y="4544"/>
                    <a:pt x="3263" y="4482"/>
                  </a:cubicBezTo>
                  <a:cubicBezTo>
                    <a:pt x="3332" y="4574"/>
                    <a:pt x="3436" y="4713"/>
                    <a:pt x="3598" y="4725"/>
                  </a:cubicBezTo>
                  <a:cubicBezTo>
                    <a:pt x="3598" y="4748"/>
                    <a:pt x="3586" y="4782"/>
                    <a:pt x="3586" y="4805"/>
                  </a:cubicBezTo>
                  <a:cubicBezTo>
                    <a:pt x="3436" y="4886"/>
                    <a:pt x="3482" y="5059"/>
                    <a:pt x="3506" y="5186"/>
                  </a:cubicBezTo>
                  <a:cubicBezTo>
                    <a:pt x="3449" y="5133"/>
                    <a:pt x="3394" y="5110"/>
                    <a:pt x="3344" y="5110"/>
                  </a:cubicBezTo>
                  <a:cubicBezTo>
                    <a:pt x="3157" y="5110"/>
                    <a:pt x="3047" y="5421"/>
                    <a:pt x="3275" y="5567"/>
                  </a:cubicBezTo>
                  <a:cubicBezTo>
                    <a:pt x="3308" y="5689"/>
                    <a:pt x="3415" y="5938"/>
                    <a:pt x="3617" y="5938"/>
                  </a:cubicBezTo>
                  <a:cubicBezTo>
                    <a:pt x="3626" y="5938"/>
                    <a:pt x="3635" y="5937"/>
                    <a:pt x="3644" y="5936"/>
                  </a:cubicBezTo>
                  <a:cubicBezTo>
                    <a:pt x="3692" y="6061"/>
                    <a:pt x="3766" y="6112"/>
                    <a:pt x="3840" y="6112"/>
                  </a:cubicBezTo>
                  <a:cubicBezTo>
                    <a:pt x="3979" y="6112"/>
                    <a:pt x="4121" y="5936"/>
                    <a:pt x="4106" y="5740"/>
                  </a:cubicBezTo>
                  <a:cubicBezTo>
                    <a:pt x="4163" y="5706"/>
                    <a:pt x="4187" y="5659"/>
                    <a:pt x="4210" y="5602"/>
                  </a:cubicBezTo>
                  <a:cubicBezTo>
                    <a:pt x="4316" y="5846"/>
                    <a:pt x="4430" y="5939"/>
                    <a:pt x="4523" y="5939"/>
                  </a:cubicBezTo>
                  <a:cubicBezTo>
                    <a:pt x="4733" y="5939"/>
                    <a:pt x="4838" y="5463"/>
                    <a:pt x="4510" y="5175"/>
                  </a:cubicBezTo>
                  <a:cubicBezTo>
                    <a:pt x="4481" y="5042"/>
                    <a:pt x="4391" y="4926"/>
                    <a:pt x="4264" y="4926"/>
                  </a:cubicBezTo>
                  <a:cubicBezTo>
                    <a:pt x="4236" y="4926"/>
                    <a:pt x="4206" y="4931"/>
                    <a:pt x="4175" y="4944"/>
                  </a:cubicBezTo>
                  <a:lnTo>
                    <a:pt x="4140" y="4909"/>
                  </a:lnTo>
                  <a:cubicBezTo>
                    <a:pt x="4210" y="4782"/>
                    <a:pt x="4210" y="4644"/>
                    <a:pt x="4187" y="4505"/>
                  </a:cubicBezTo>
                  <a:cubicBezTo>
                    <a:pt x="4406" y="4413"/>
                    <a:pt x="4325" y="4217"/>
                    <a:pt x="4244" y="4043"/>
                  </a:cubicBezTo>
                  <a:cubicBezTo>
                    <a:pt x="4464" y="3917"/>
                    <a:pt x="4337" y="3328"/>
                    <a:pt x="4117" y="3270"/>
                  </a:cubicBezTo>
                  <a:cubicBezTo>
                    <a:pt x="4242" y="3137"/>
                    <a:pt x="4133" y="2948"/>
                    <a:pt x="3998" y="2948"/>
                  </a:cubicBezTo>
                  <a:cubicBezTo>
                    <a:pt x="3957" y="2948"/>
                    <a:pt x="3915" y="2965"/>
                    <a:pt x="3875" y="3005"/>
                  </a:cubicBezTo>
                  <a:cubicBezTo>
                    <a:pt x="3725" y="3178"/>
                    <a:pt x="3644" y="3570"/>
                    <a:pt x="3909" y="3628"/>
                  </a:cubicBezTo>
                  <a:cubicBezTo>
                    <a:pt x="3933" y="3663"/>
                    <a:pt x="3933" y="3697"/>
                    <a:pt x="3944" y="3732"/>
                  </a:cubicBezTo>
                  <a:cubicBezTo>
                    <a:pt x="3852" y="3743"/>
                    <a:pt x="3783" y="3836"/>
                    <a:pt x="3771" y="3928"/>
                  </a:cubicBezTo>
                  <a:cubicBezTo>
                    <a:pt x="3597" y="3712"/>
                    <a:pt x="3280" y="3431"/>
                    <a:pt x="3017" y="3431"/>
                  </a:cubicBezTo>
                  <a:cubicBezTo>
                    <a:pt x="2913" y="3431"/>
                    <a:pt x="2818" y="3475"/>
                    <a:pt x="2744" y="3582"/>
                  </a:cubicBezTo>
                  <a:cubicBezTo>
                    <a:pt x="2721" y="3574"/>
                    <a:pt x="2698" y="3570"/>
                    <a:pt x="2675" y="3570"/>
                  </a:cubicBezTo>
                  <a:cubicBezTo>
                    <a:pt x="2630" y="3570"/>
                    <a:pt x="2586" y="3586"/>
                    <a:pt x="2547" y="3616"/>
                  </a:cubicBezTo>
                  <a:cubicBezTo>
                    <a:pt x="2517" y="3592"/>
                    <a:pt x="2479" y="3580"/>
                    <a:pt x="2440" y="3580"/>
                  </a:cubicBezTo>
                  <a:cubicBezTo>
                    <a:pt x="2406" y="3580"/>
                    <a:pt x="2372" y="3589"/>
                    <a:pt x="2340" y="3605"/>
                  </a:cubicBezTo>
                  <a:cubicBezTo>
                    <a:pt x="2455" y="3466"/>
                    <a:pt x="2340" y="3236"/>
                    <a:pt x="2259" y="3120"/>
                  </a:cubicBezTo>
                  <a:cubicBezTo>
                    <a:pt x="2259" y="3120"/>
                    <a:pt x="2270" y="3097"/>
                    <a:pt x="2328" y="3062"/>
                  </a:cubicBezTo>
                  <a:cubicBezTo>
                    <a:pt x="2445" y="3127"/>
                    <a:pt x="2536" y="3155"/>
                    <a:pt x="2604" y="3155"/>
                  </a:cubicBezTo>
                  <a:cubicBezTo>
                    <a:pt x="2946" y="3155"/>
                    <a:pt x="2713" y="2462"/>
                    <a:pt x="2328" y="2404"/>
                  </a:cubicBezTo>
                  <a:cubicBezTo>
                    <a:pt x="2444" y="2404"/>
                    <a:pt x="2559" y="2347"/>
                    <a:pt x="2582" y="2231"/>
                  </a:cubicBezTo>
                  <a:cubicBezTo>
                    <a:pt x="2605" y="2174"/>
                    <a:pt x="2628" y="2116"/>
                    <a:pt x="2686" y="2047"/>
                  </a:cubicBezTo>
                  <a:cubicBezTo>
                    <a:pt x="2790" y="2174"/>
                    <a:pt x="2778" y="2370"/>
                    <a:pt x="2905" y="2508"/>
                  </a:cubicBezTo>
                  <a:cubicBezTo>
                    <a:pt x="3000" y="2633"/>
                    <a:pt x="3174" y="2699"/>
                    <a:pt x="3320" y="2699"/>
                  </a:cubicBezTo>
                  <a:cubicBezTo>
                    <a:pt x="3511" y="2699"/>
                    <a:pt x="3651" y="2584"/>
                    <a:pt x="3494" y="2335"/>
                  </a:cubicBezTo>
                  <a:cubicBezTo>
                    <a:pt x="3157" y="2118"/>
                    <a:pt x="3178" y="1461"/>
                    <a:pt x="2682" y="1461"/>
                  </a:cubicBezTo>
                  <a:cubicBezTo>
                    <a:pt x="2651" y="1461"/>
                    <a:pt x="2618" y="1464"/>
                    <a:pt x="2582" y="1469"/>
                  </a:cubicBezTo>
                  <a:cubicBezTo>
                    <a:pt x="2649" y="1248"/>
                    <a:pt x="2474" y="1074"/>
                    <a:pt x="2309" y="1074"/>
                  </a:cubicBezTo>
                  <a:cubicBezTo>
                    <a:pt x="2217" y="1074"/>
                    <a:pt x="2127" y="1129"/>
                    <a:pt x="2086" y="1262"/>
                  </a:cubicBezTo>
                  <a:cubicBezTo>
                    <a:pt x="2063" y="1585"/>
                    <a:pt x="1970" y="2081"/>
                    <a:pt x="2167" y="2358"/>
                  </a:cubicBezTo>
                  <a:lnTo>
                    <a:pt x="2109" y="2358"/>
                  </a:lnTo>
                  <a:cubicBezTo>
                    <a:pt x="1945" y="2227"/>
                    <a:pt x="1936" y="1835"/>
                    <a:pt x="1669" y="1835"/>
                  </a:cubicBezTo>
                  <a:cubicBezTo>
                    <a:pt x="1655" y="1835"/>
                    <a:pt x="1640" y="1837"/>
                    <a:pt x="1624" y="1839"/>
                  </a:cubicBezTo>
                  <a:cubicBezTo>
                    <a:pt x="1572" y="1774"/>
                    <a:pt x="1476" y="1745"/>
                    <a:pt x="1388" y="1745"/>
                  </a:cubicBezTo>
                  <a:cubicBezTo>
                    <a:pt x="1319" y="1745"/>
                    <a:pt x="1255" y="1762"/>
                    <a:pt x="1220" y="1793"/>
                  </a:cubicBezTo>
                  <a:cubicBezTo>
                    <a:pt x="1174" y="1770"/>
                    <a:pt x="1105" y="1758"/>
                    <a:pt x="1047" y="1758"/>
                  </a:cubicBezTo>
                  <a:cubicBezTo>
                    <a:pt x="1001" y="1666"/>
                    <a:pt x="943" y="1596"/>
                    <a:pt x="874" y="1550"/>
                  </a:cubicBezTo>
                  <a:cubicBezTo>
                    <a:pt x="874" y="1423"/>
                    <a:pt x="897" y="1296"/>
                    <a:pt x="874" y="1158"/>
                  </a:cubicBezTo>
                  <a:cubicBezTo>
                    <a:pt x="874" y="1158"/>
                    <a:pt x="874" y="1146"/>
                    <a:pt x="885" y="1146"/>
                  </a:cubicBezTo>
                  <a:cubicBezTo>
                    <a:pt x="2034" y="296"/>
                    <a:pt x="1526" y="0"/>
                    <a:pt x="1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3"/>
            <p:cNvSpPr/>
            <p:nvPr/>
          </p:nvSpPr>
          <p:spPr>
            <a:xfrm>
              <a:off x="5120650" y="3518650"/>
              <a:ext cx="20525" cy="33950"/>
            </a:xfrm>
            <a:custGeom>
              <a:avLst/>
              <a:gdLst/>
              <a:ahLst/>
              <a:cxnLst/>
              <a:rect l="l" t="t" r="r" b="b"/>
              <a:pathLst>
                <a:path w="821" h="1358" extrusionOk="0">
                  <a:moveTo>
                    <a:pt x="378" y="1"/>
                  </a:moveTo>
                  <a:cubicBezTo>
                    <a:pt x="245" y="1"/>
                    <a:pt x="100" y="224"/>
                    <a:pt x="116" y="408"/>
                  </a:cubicBezTo>
                  <a:cubicBezTo>
                    <a:pt x="1" y="466"/>
                    <a:pt x="1" y="650"/>
                    <a:pt x="70" y="731"/>
                  </a:cubicBezTo>
                  <a:cubicBezTo>
                    <a:pt x="128" y="823"/>
                    <a:pt x="243" y="823"/>
                    <a:pt x="347" y="835"/>
                  </a:cubicBezTo>
                  <a:lnTo>
                    <a:pt x="359" y="846"/>
                  </a:lnTo>
                  <a:cubicBezTo>
                    <a:pt x="343" y="1041"/>
                    <a:pt x="554" y="1357"/>
                    <a:pt x="696" y="1357"/>
                  </a:cubicBezTo>
                  <a:cubicBezTo>
                    <a:pt x="764" y="1357"/>
                    <a:pt x="817" y="1284"/>
                    <a:pt x="820" y="1089"/>
                  </a:cubicBezTo>
                  <a:cubicBezTo>
                    <a:pt x="613" y="823"/>
                    <a:pt x="820" y="385"/>
                    <a:pt x="532" y="246"/>
                  </a:cubicBezTo>
                  <a:lnTo>
                    <a:pt x="532" y="154"/>
                  </a:lnTo>
                  <a:cubicBezTo>
                    <a:pt x="493" y="44"/>
                    <a:pt x="437" y="1"/>
                    <a:pt x="3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3"/>
            <p:cNvSpPr/>
            <p:nvPr/>
          </p:nvSpPr>
          <p:spPr>
            <a:xfrm>
              <a:off x="5051950" y="3418625"/>
              <a:ext cx="66875" cy="120800"/>
            </a:xfrm>
            <a:custGeom>
              <a:avLst/>
              <a:gdLst/>
              <a:ahLst/>
              <a:cxnLst/>
              <a:rect l="l" t="t" r="r" b="b"/>
              <a:pathLst>
                <a:path w="2675" h="4832" extrusionOk="0">
                  <a:moveTo>
                    <a:pt x="213" y="1"/>
                  </a:moveTo>
                  <a:cubicBezTo>
                    <a:pt x="78" y="1"/>
                    <a:pt x="0" y="134"/>
                    <a:pt x="163" y="427"/>
                  </a:cubicBezTo>
                  <a:cubicBezTo>
                    <a:pt x="117" y="519"/>
                    <a:pt x="163" y="634"/>
                    <a:pt x="256" y="681"/>
                  </a:cubicBezTo>
                  <a:cubicBezTo>
                    <a:pt x="209" y="761"/>
                    <a:pt x="232" y="854"/>
                    <a:pt x="313" y="911"/>
                  </a:cubicBezTo>
                  <a:cubicBezTo>
                    <a:pt x="140" y="923"/>
                    <a:pt x="105" y="1154"/>
                    <a:pt x="221" y="1258"/>
                  </a:cubicBezTo>
                  <a:cubicBezTo>
                    <a:pt x="140" y="1431"/>
                    <a:pt x="336" y="1558"/>
                    <a:pt x="440" y="1662"/>
                  </a:cubicBezTo>
                  <a:cubicBezTo>
                    <a:pt x="383" y="2343"/>
                    <a:pt x="1040" y="2654"/>
                    <a:pt x="1375" y="3128"/>
                  </a:cubicBezTo>
                  <a:cubicBezTo>
                    <a:pt x="1317" y="3151"/>
                    <a:pt x="1271" y="3162"/>
                    <a:pt x="1237" y="3208"/>
                  </a:cubicBezTo>
                  <a:cubicBezTo>
                    <a:pt x="1204" y="3203"/>
                    <a:pt x="1174" y="3200"/>
                    <a:pt x="1147" y="3200"/>
                  </a:cubicBezTo>
                  <a:cubicBezTo>
                    <a:pt x="807" y="3200"/>
                    <a:pt x="945" y="3646"/>
                    <a:pt x="1202" y="3786"/>
                  </a:cubicBezTo>
                  <a:cubicBezTo>
                    <a:pt x="1202" y="4039"/>
                    <a:pt x="1502" y="4224"/>
                    <a:pt x="1606" y="4490"/>
                  </a:cubicBezTo>
                  <a:cubicBezTo>
                    <a:pt x="1655" y="4732"/>
                    <a:pt x="1921" y="4832"/>
                    <a:pt x="2144" y="4832"/>
                  </a:cubicBezTo>
                  <a:cubicBezTo>
                    <a:pt x="2451" y="4832"/>
                    <a:pt x="2674" y="4642"/>
                    <a:pt x="2125" y="4374"/>
                  </a:cubicBezTo>
                  <a:cubicBezTo>
                    <a:pt x="2287" y="4016"/>
                    <a:pt x="1918" y="3739"/>
                    <a:pt x="1710" y="3543"/>
                  </a:cubicBezTo>
                  <a:cubicBezTo>
                    <a:pt x="1756" y="3370"/>
                    <a:pt x="1664" y="3312"/>
                    <a:pt x="1606" y="3243"/>
                  </a:cubicBezTo>
                  <a:cubicBezTo>
                    <a:pt x="2299" y="2920"/>
                    <a:pt x="1121" y="2343"/>
                    <a:pt x="971" y="1950"/>
                  </a:cubicBezTo>
                  <a:cubicBezTo>
                    <a:pt x="1179" y="1800"/>
                    <a:pt x="1017" y="1558"/>
                    <a:pt x="867" y="1442"/>
                  </a:cubicBezTo>
                  <a:cubicBezTo>
                    <a:pt x="740" y="1281"/>
                    <a:pt x="660" y="1050"/>
                    <a:pt x="452" y="946"/>
                  </a:cubicBezTo>
                  <a:lnTo>
                    <a:pt x="452" y="946"/>
                  </a:lnTo>
                  <a:cubicBezTo>
                    <a:pt x="471" y="951"/>
                    <a:pt x="489" y="953"/>
                    <a:pt x="507" y="953"/>
                  </a:cubicBezTo>
                  <a:cubicBezTo>
                    <a:pt x="576" y="953"/>
                    <a:pt x="634" y="918"/>
                    <a:pt x="671" y="854"/>
                  </a:cubicBezTo>
                  <a:cubicBezTo>
                    <a:pt x="706" y="858"/>
                    <a:pt x="738" y="860"/>
                    <a:pt x="767" y="860"/>
                  </a:cubicBezTo>
                  <a:cubicBezTo>
                    <a:pt x="1193" y="860"/>
                    <a:pt x="1035" y="415"/>
                    <a:pt x="613" y="415"/>
                  </a:cubicBezTo>
                  <a:cubicBezTo>
                    <a:pt x="560" y="149"/>
                    <a:pt x="355"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3"/>
            <p:cNvSpPr/>
            <p:nvPr/>
          </p:nvSpPr>
          <p:spPr>
            <a:xfrm>
              <a:off x="5107300" y="3501275"/>
              <a:ext cx="17425" cy="24400"/>
            </a:xfrm>
            <a:custGeom>
              <a:avLst/>
              <a:gdLst/>
              <a:ahLst/>
              <a:cxnLst/>
              <a:rect l="l" t="t" r="r" b="b"/>
              <a:pathLst>
                <a:path w="697" h="976" extrusionOk="0">
                  <a:moveTo>
                    <a:pt x="373" y="0"/>
                  </a:moveTo>
                  <a:cubicBezTo>
                    <a:pt x="129" y="0"/>
                    <a:pt x="1" y="948"/>
                    <a:pt x="362" y="976"/>
                  </a:cubicBezTo>
                  <a:cubicBezTo>
                    <a:pt x="696" y="918"/>
                    <a:pt x="535" y="433"/>
                    <a:pt x="569" y="203"/>
                  </a:cubicBezTo>
                  <a:cubicBezTo>
                    <a:pt x="501" y="58"/>
                    <a:pt x="433" y="0"/>
                    <a:pt x="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3"/>
            <p:cNvSpPr/>
            <p:nvPr/>
          </p:nvSpPr>
          <p:spPr>
            <a:xfrm>
              <a:off x="4999525" y="3444525"/>
              <a:ext cx="41850" cy="35225"/>
            </a:xfrm>
            <a:custGeom>
              <a:avLst/>
              <a:gdLst/>
              <a:ahLst/>
              <a:cxnLst/>
              <a:rect l="l" t="t" r="r" b="b"/>
              <a:pathLst>
                <a:path w="1674" h="1409" extrusionOk="0">
                  <a:moveTo>
                    <a:pt x="1189" y="0"/>
                  </a:moveTo>
                  <a:cubicBezTo>
                    <a:pt x="1041" y="0"/>
                    <a:pt x="920" y="176"/>
                    <a:pt x="690" y="176"/>
                  </a:cubicBezTo>
                  <a:cubicBezTo>
                    <a:pt x="637" y="131"/>
                    <a:pt x="548" y="114"/>
                    <a:pt x="474" y="114"/>
                  </a:cubicBezTo>
                  <a:cubicBezTo>
                    <a:pt x="452" y="114"/>
                    <a:pt x="432" y="115"/>
                    <a:pt x="413" y="118"/>
                  </a:cubicBezTo>
                  <a:cubicBezTo>
                    <a:pt x="354" y="58"/>
                    <a:pt x="297" y="34"/>
                    <a:pt x="247" y="34"/>
                  </a:cubicBezTo>
                  <a:cubicBezTo>
                    <a:pt x="85" y="34"/>
                    <a:pt x="0" y="296"/>
                    <a:pt x="159" y="464"/>
                  </a:cubicBezTo>
                  <a:lnTo>
                    <a:pt x="159" y="545"/>
                  </a:lnTo>
                  <a:cubicBezTo>
                    <a:pt x="56" y="868"/>
                    <a:pt x="552" y="972"/>
                    <a:pt x="563" y="1284"/>
                  </a:cubicBezTo>
                  <a:cubicBezTo>
                    <a:pt x="665" y="1372"/>
                    <a:pt x="742" y="1408"/>
                    <a:pt x="800" y="1408"/>
                  </a:cubicBezTo>
                  <a:cubicBezTo>
                    <a:pt x="1049" y="1408"/>
                    <a:pt x="906" y="713"/>
                    <a:pt x="587" y="591"/>
                  </a:cubicBezTo>
                  <a:lnTo>
                    <a:pt x="587" y="580"/>
                  </a:lnTo>
                  <a:cubicBezTo>
                    <a:pt x="637" y="599"/>
                    <a:pt x="678" y="607"/>
                    <a:pt x="717" y="607"/>
                  </a:cubicBezTo>
                  <a:cubicBezTo>
                    <a:pt x="749" y="607"/>
                    <a:pt x="781" y="601"/>
                    <a:pt x="817" y="591"/>
                  </a:cubicBezTo>
                  <a:cubicBezTo>
                    <a:pt x="933" y="580"/>
                    <a:pt x="1037" y="556"/>
                    <a:pt x="1129" y="510"/>
                  </a:cubicBezTo>
                  <a:cubicBezTo>
                    <a:pt x="1208" y="648"/>
                    <a:pt x="1289" y="701"/>
                    <a:pt x="1359" y="701"/>
                  </a:cubicBezTo>
                  <a:cubicBezTo>
                    <a:pt x="1565" y="701"/>
                    <a:pt x="1673" y="233"/>
                    <a:pt x="1337" y="60"/>
                  </a:cubicBezTo>
                  <a:cubicBezTo>
                    <a:pt x="1282" y="17"/>
                    <a:pt x="1235" y="0"/>
                    <a:pt x="1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3"/>
            <p:cNvSpPr/>
            <p:nvPr/>
          </p:nvSpPr>
          <p:spPr>
            <a:xfrm>
              <a:off x="5032650" y="3460450"/>
              <a:ext cx="22025" cy="15100"/>
            </a:xfrm>
            <a:custGeom>
              <a:avLst/>
              <a:gdLst/>
              <a:ahLst/>
              <a:cxnLst/>
              <a:rect l="l" t="t" r="r" b="b"/>
              <a:pathLst>
                <a:path w="881" h="604" extrusionOk="0">
                  <a:moveTo>
                    <a:pt x="267" y="1"/>
                  </a:moveTo>
                  <a:cubicBezTo>
                    <a:pt x="220" y="1"/>
                    <a:pt x="173" y="17"/>
                    <a:pt x="127" y="58"/>
                  </a:cubicBezTo>
                  <a:cubicBezTo>
                    <a:pt x="0" y="220"/>
                    <a:pt x="220" y="393"/>
                    <a:pt x="347" y="474"/>
                  </a:cubicBezTo>
                  <a:cubicBezTo>
                    <a:pt x="408" y="564"/>
                    <a:pt x="503" y="603"/>
                    <a:pt x="591" y="603"/>
                  </a:cubicBezTo>
                  <a:cubicBezTo>
                    <a:pt x="749" y="603"/>
                    <a:pt x="880" y="475"/>
                    <a:pt x="739" y="289"/>
                  </a:cubicBezTo>
                  <a:cubicBezTo>
                    <a:pt x="604" y="208"/>
                    <a:pt x="434" y="1"/>
                    <a:pt x="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3"/>
            <p:cNvSpPr/>
            <p:nvPr/>
          </p:nvSpPr>
          <p:spPr>
            <a:xfrm>
              <a:off x="5011150" y="3395425"/>
              <a:ext cx="35925" cy="28250"/>
            </a:xfrm>
            <a:custGeom>
              <a:avLst/>
              <a:gdLst/>
              <a:ahLst/>
              <a:cxnLst/>
              <a:rect l="l" t="t" r="r" b="b"/>
              <a:pathLst>
                <a:path w="1437" h="1130" extrusionOk="0">
                  <a:moveTo>
                    <a:pt x="344" y="1"/>
                  </a:moveTo>
                  <a:cubicBezTo>
                    <a:pt x="90" y="1"/>
                    <a:pt x="1" y="366"/>
                    <a:pt x="375" y="443"/>
                  </a:cubicBezTo>
                  <a:cubicBezTo>
                    <a:pt x="433" y="639"/>
                    <a:pt x="583" y="824"/>
                    <a:pt x="791" y="881"/>
                  </a:cubicBezTo>
                  <a:cubicBezTo>
                    <a:pt x="803" y="928"/>
                    <a:pt x="837" y="974"/>
                    <a:pt x="872" y="997"/>
                  </a:cubicBezTo>
                  <a:lnTo>
                    <a:pt x="918" y="939"/>
                  </a:lnTo>
                  <a:lnTo>
                    <a:pt x="872" y="1020"/>
                  </a:lnTo>
                  <a:cubicBezTo>
                    <a:pt x="918" y="1031"/>
                    <a:pt x="964" y="1078"/>
                    <a:pt x="1022" y="1089"/>
                  </a:cubicBezTo>
                  <a:cubicBezTo>
                    <a:pt x="1062" y="1118"/>
                    <a:pt x="1100" y="1130"/>
                    <a:pt x="1135" y="1130"/>
                  </a:cubicBezTo>
                  <a:cubicBezTo>
                    <a:pt x="1342" y="1130"/>
                    <a:pt x="1437" y="703"/>
                    <a:pt x="1160" y="674"/>
                  </a:cubicBezTo>
                  <a:cubicBezTo>
                    <a:pt x="1149" y="558"/>
                    <a:pt x="1045" y="385"/>
                    <a:pt x="918" y="304"/>
                  </a:cubicBezTo>
                  <a:cubicBezTo>
                    <a:pt x="873" y="186"/>
                    <a:pt x="770" y="5"/>
                    <a:pt x="634" y="5"/>
                  </a:cubicBezTo>
                  <a:cubicBezTo>
                    <a:pt x="596" y="5"/>
                    <a:pt x="556" y="18"/>
                    <a:pt x="514" y="50"/>
                  </a:cubicBezTo>
                  <a:cubicBezTo>
                    <a:pt x="452" y="16"/>
                    <a:pt x="395" y="1"/>
                    <a:pt x="3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3"/>
            <p:cNvSpPr/>
            <p:nvPr/>
          </p:nvSpPr>
          <p:spPr>
            <a:xfrm>
              <a:off x="5004225" y="3336825"/>
              <a:ext cx="31325" cy="49475"/>
            </a:xfrm>
            <a:custGeom>
              <a:avLst/>
              <a:gdLst/>
              <a:ahLst/>
              <a:cxnLst/>
              <a:rect l="l" t="t" r="r" b="b"/>
              <a:pathLst>
                <a:path w="1253" h="1979" extrusionOk="0">
                  <a:moveTo>
                    <a:pt x="358" y="1"/>
                  </a:moveTo>
                  <a:cubicBezTo>
                    <a:pt x="104" y="1"/>
                    <a:pt x="1" y="490"/>
                    <a:pt x="355" y="490"/>
                  </a:cubicBezTo>
                  <a:cubicBezTo>
                    <a:pt x="362" y="490"/>
                    <a:pt x="369" y="490"/>
                    <a:pt x="375" y="490"/>
                  </a:cubicBezTo>
                  <a:cubicBezTo>
                    <a:pt x="502" y="617"/>
                    <a:pt x="387" y="848"/>
                    <a:pt x="410" y="1021"/>
                  </a:cubicBezTo>
                  <a:cubicBezTo>
                    <a:pt x="191" y="1113"/>
                    <a:pt x="329" y="1367"/>
                    <a:pt x="341" y="1540"/>
                  </a:cubicBezTo>
                  <a:cubicBezTo>
                    <a:pt x="272" y="1644"/>
                    <a:pt x="272" y="1840"/>
                    <a:pt x="410" y="1886"/>
                  </a:cubicBezTo>
                  <a:cubicBezTo>
                    <a:pt x="450" y="1946"/>
                    <a:pt x="512" y="1979"/>
                    <a:pt x="573" y="1979"/>
                  </a:cubicBezTo>
                  <a:cubicBezTo>
                    <a:pt x="619" y="1979"/>
                    <a:pt x="664" y="1961"/>
                    <a:pt x="699" y="1921"/>
                  </a:cubicBezTo>
                  <a:cubicBezTo>
                    <a:pt x="1033" y="1817"/>
                    <a:pt x="768" y="1298"/>
                    <a:pt x="906" y="1021"/>
                  </a:cubicBezTo>
                  <a:cubicBezTo>
                    <a:pt x="1253" y="848"/>
                    <a:pt x="976" y="109"/>
                    <a:pt x="676" y="51"/>
                  </a:cubicBezTo>
                  <a:cubicBezTo>
                    <a:pt x="629" y="51"/>
                    <a:pt x="595" y="74"/>
                    <a:pt x="549" y="86"/>
                  </a:cubicBezTo>
                  <a:cubicBezTo>
                    <a:pt x="480" y="25"/>
                    <a:pt x="415" y="1"/>
                    <a:pt x="3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3"/>
            <p:cNvSpPr/>
            <p:nvPr/>
          </p:nvSpPr>
          <p:spPr>
            <a:xfrm>
              <a:off x="5021975" y="3498750"/>
              <a:ext cx="55700" cy="55650"/>
            </a:xfrm>
            <a:custGeom>
              <a:avLst/>
              <a:gdLst/>
              <a:ahLst/>
              <a:cxnLst/>
              <a:rect l="l" t="t" r="r" b="b"/>
              <a:pathLst>
                <a:path w="2228" h="2226" extrusionOk="0">
                  <a:moveTo>
                    <a:pt x="1769" y="0"/>
                  </a:moveTo>
                  <a:cubicBezTo>
                    <a:pt x="1549" y="0"/>
                    <a:pt x="1332" y="202"/>
                    <a:pt x="1593" y="419"/>
                  </a:cubicBezTo>
                  <a:cubicBezTo>
                    <a:pt x="1558" y="477"/>
                    <a:pt x="1535" y="534"/>
                    <a:pt x="1524" y="604"/>
                  </a:cubicBezTo>
                  <a:cubicBezTo>
                    <a:pt x="1489" y="488"/>
                    <a:pt x="1388" y="428"/>
                    <a:pt x="1290" y="428"/>
                  </a:cubicBezTo>
                  <a:cubicBezTo>
                    <a:pt x="1192" y="428"/>
                    <a:pt x="1097" y="488"/>
                    <a:pt x="1074" y="615"/>
                  </a:cubicBezTo>
                  <a:cubicBezTo>
                    <a:pt x="1039" y="650"/>
                    <a:pt x="1004" y="673"/>
                    <a:pt x="993" y="719"/>
                  </a:cubicBezTo>
                  <a:cubicBezTo>
                    <a:pt x="882" y="597"/>
                    <a:pt x="845" y="314"/>
                    <a:pt x="637" y="314"/>
                  </a:cubicBezTo>
                  <a:cubicBezTo>
                    <a:pt x="629" y="314"/>
                    <a:pt x="620" y="314"/>
                    <a:pt x="612" y="315"/>
                  </a:cubicBezTo>
                  <a:cubicBezTo>
                    <a:pt x="570" y="203"/>
                    <a:pt x="464" y="125"/>
                    <a:pt x="366" y="125"/>
                  </a:cubicBezTo>
                  <a:cubicBezTo>
                    <a:pt x="303" y="125"/>
                    <a:pt x="244" y="157"/>
                    <a:pt x="208" y="234"/>
                  </a:cubicBezTo>
                  <a:cubicBezTo>
                    <a:pt x="0" y="373"/>
                    <a:pt x="254" y="719"/>
                    <a:pt x="416" y="823"/>
                  </a:cubicBezTo>
                  <a:cubicBezTo>
                    <a:pt x="439" y="904"/>
                    <a:pt x="496" y="996"/>
                    <a:pt x="589" y="1008"/>
                  </a:cubicBezTo>
                  <a:cubicBezTo>
                    <a:pt x="693" y="1135"/>
                    <a:pt x="716" y="1308"/>
                    <a:pt x="900" y="1354"/>
                  </a:cubicBezTo>
                  <a:cubicBezTo>
                    <a:pt x="935" y="1389"/>
                    <a:pt x="947" y="1423"/>
                    <a:pt x="981" y="1458"/>
                  </a:cubicBezTo>
                  <a:cubicBezTo>
                    <a:pt x="993" y="1631"/>
                    <a:pt x="843" y="2208"/>
                    <a:pt x="1131" y="2220"/>
                  </a:cubicBezTo>
                  <a:cubicBezTo>
                    <a:pt x="1152" y="2218"/>
                    <a:pt x="1175" y="2217"/>
                    <a:pt x="1200" y="2217"/>
                  </a:cubicBezTo>
                  <a:cubicBezTo>
                    <a:pt x="1285" y="2217"/>
                    <a:pt x="1390" y="2225"/>
                    <a:pt x="1493" y="2225"/>
                  </a:cubicBezTo>
                  <a:cubicBezTo>
                    <a:pt x="1730" y="2225"/>
                    <a:pt x="1951" y="2181"/>
                    <a:pt x="1870" y="1885"/>
                  </a:cubicBezTo>
                  <a:cubicBezTo>
                    <a:pt x="1962" y="1885"/>
                    <a:pt x="2032" y="1816"/>
                    <a:pt x="2032" y="1712"/>
                  </a:cubicBezTo>
                  <a:cubicBezTo>
                    <a:pt x="2055" y="1516"/>
                    <a:pt x="1916" y="881"/>
                    <a:pt x="1974" y="834"/>
                  </a:cubicBezTo>
                  <a:cubicBezTo>
                    <a:pt x="2205" y="777"/>
                    <a:pt x="2228" y="523"/>
                    <a:pt x="2089" y="361"/>
                  </a:cubicBezTo>
                  <a:cubicBezTo>
                    <a:pt x="2078" y="315"/>
                    <a:pt x="2078" y="257"/>
                    <a:pt x="2055" y="211"/>
                  </a:cubicBezTo>
                  <a:cubicBezTo>
                    <a:pt x="2010" y="60"/>
                    <a:pt x="1889" y="0"/>
                    <a:pt x="17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3"/>
            <p:cNvSpPr/>
            <p:nvPr/>
          </p:nvSpPr>
          <p:spPr>
            <a:xfrm>
              <a:off x="4966850" y="3390125"/>
              <a:ext cx="34950" cy="35100"/>
            </a:xfrm>
            <a:custGeom>
              <a:avLst/>
              <a:gdLst/>
              <a:ahLst/>
              <a:cxnLst/>
              <a:rect l="l" t="t" r="r" b="b"/>
              <a:pathLst>
                <a:path w="1398" h="1404" extrusionOk="0">
                  <a:moveTo>
                    <a:pt x="224" y="0"/>
                  </a:moveTo>
                  <a:cubicBezTo>
                    <a:pt x="80" y="0"/>
                    <a:pt x="0" y="93"/>
                    <a:pt x="162" y="320"/>
                  </a:cubicBezTo>
                  <a:cubicBezTo>
                    <a:pt x="427" y="447"/>
                    <a:pt x="449" y="1110"/>
                    <a:pt x="826" y="1110"/>
                  </a:cubicBezTo>
                  <a:cubicBezTo>
                    <a:pt x="860" y="1110"/>
                    <a:pt x="896" y="1105"/>
                    <a:pt x="935" y="1093"/>
                  </a:cubicBezTo>
                  <a:lnTo>
                    <a:pt x="935" y="1093"/>
                  </a:lnTo>
                  <a:cubicBezTo>
                    <a:pt x="916" y="1281"/>
                    <a:pt x="1067" y="1404"/>
                    <a:pt x="1192" y="1404"/>
                  </a:cubicBezTo>
                  <a:cubicBezTo>
                    <a:pt x="1289" y="1404"/>
                    <a:pt x="1370" y="1329"/>
                    <a:pt x="1339" y="1151"/>
                  </a:cubicBezTo>
                  <a:cubicBezTo>
                    <a:pt x="1224" y="966"/>
                    <a:pt x="1397" y="689"/>
                    <a:pt x="1120" y="620"/>
                  </a:cubicBezTo>
                  <a:cubicBezTo>
                    <a:pt x="1033" y="523"/>
                    <a:pt x="916" y="364"/>
                    <a:pt x="759" y="364"/>
                  </a:cubicBezTo>
                  <a:cubicBezTo>
                    <a:pt x="749" y="364"/>
                    <a:pt x="738" y="365"/>
                    <a:pt x="728" y="366"/>
                  </a:cubicBezTo>
                  <a:cubicBezTo>
                    <a:pt x="702" y="152"/>
                    <a:pt x="410" y="0"/>
                    <a:pt x="2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3"/>
            <p:cNvSpPr/>
            <p:nvPr/>
          </p:nvSpPr>
          <p:spPr>
            <a:xfrm>
              <a:off x="4963250" y="3346100"/>
              <a:ext cx="33050" cy="40475"/>
            </a:xfrm>
            <a:custGeom>
              <a:avLst/>
              <a:gdLst/>
              <a:ahLst/>
              <a:cxnLst/>
              <a:rect l="l" t="t" r="r" b="b"/>
              <a:pathLst>
                <a:path w="1322" h="1619" extrusionOk="0">
                  <a:moveTo>
                    <a:pt x="314" y="1"/>
                  </a:moveTo>
                  <a:cubicBezTo>
                    <a:pt x="0" y="1"/>
                    <a:pt x="174" y="324"/>
                    <a:pt x="295" y="500"/>
                  </a:cubicBezTo>
                  <a:cubicBezTo>
                    <a:pt x="121" y="615"/>
                    <a:pt x="214" y="881"/>
                    <a:pt x="295" y="1019"/>
                  </a:cubicBezTo>
                  <a:cubicBezTo>
                    <a:pt x="179" y="1065"/>
                    <a:pt x="168" y="1227"/>
                    <a:pt x="248" y="1296"/>
                  </a:cubicBezTo>
                  <a:cubicBezTo>
                    <a:pt x="339" y="1404"/>
                    <a:pt x="492" y="1619"/>
                    <a:pt x="654" y="1619"/>
                  </a:cubicBezTo>
                  <a:cubicBezTo>
                    <a:pt x="700" y="1619"/>
                    <a:pt x="746" y="1602"/>
                    <a:pt x="791" y="1562"/>
                  </a:cubicBezTo>
                  <a:cubicBezTo>
                    <a:pt x="1322" y="1492"/>
                    <a:pt x="814" y="811"/>
                    <a:pt x="710" y="534"/>
                  </a:cubicBezTo>
                  <a:cubicBezTo>
                    <a:pt x="629" y="350"/>
                    <a:pt x="595" y="73"/>
                    <a:pt x="364" y="3"/>
                  </a:cubicBezTo>
                  <a:cubicBezTo>
                    <a:pt x="346" y="2"/>
                    <a:pt x="329" y="1"/>
                    <a:pt x="3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3"/>
            <p:cNvSpPr/>
            <p:nvPr/>
          </p:nvSpPr>
          <p:spPr>
            <a:xfrm>
              <a:off x="4946525" y="3312025"/>
              <a:ext cx="25550" cy="31075"/>
            </a:xfrm>
            <a:custGeom>
              <a:avLst/>
              <a:gdLst/>
              <a:ahLst/>
              <a:cxnLst/>
              <a:rect l="l" t="t" r="r" b="b"/>
              <a:pathLst>
                <a:path w="1022" h="1243" extrusionOk="0">
                  <a:moveTo>
                    <a:pt x="358" y="1"/>
                  </a:moveTo>
                  <a:cubicBezTo>
                    <a:pt x="181" y="1"/>
                    <a:pt x="0" y="147"/>
                    <a:pt x="167" y="374"/>
                  </a:cubicBezTo>
                  <a:cubicBezTo>
                    <a:pt x="179" y="489"/>
                    <a:pt x="213" y="581"/>
                    <a:pt x="259" y="685"/>
                  </a:cubicBezTo>
                  <a:cubicBezTo>
                    <a:pt x="167" y="732"/>
                    <a:pt x="133" y="789"/>
                    <a:pt x="133" y="870"/>
                  </a:cubicBezTo>
                  <a:cubicBezTo>
                    <a:pt x="164" y="1081"/>
                    <a:pt x="462" y="1242"/>
                    <a:pt x="672" y="1242"/>
                  </a:cubicBezTo>
                  <a:cubicBezTo>
                    <a:pt x="841" y="1242"/>
                    <a:pt x="954" y="1138"/>
                    <a:pt x="825" y="870"/>
                  </a:cubicBezTo>
                  <a:cubicBezTo>
                    <a:pt x="1021" y="662"/>
                    <a:pt x="721" y="431"/>
                    <a:pt x="606" y="258"/>
                  </a:cubicBezTo>
                  <a:cubicBezTo>
                    <a:pt x="615" y="78"/>
                    <a:pt x="488" y="1"/>
                    <a:pt x="3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3"/>
            <p:cNvSpPr/>
            <p:nvPr/>
          </p:nvSpPr>
          <p:spPr>
            <a:xfrm>
              <a:off x="4931575" y="3270050"/>
              <a:ext cx="30825" cy="14725"/>
            </a:xfrm>
            <a:custGeom>
              <a:avLst/>
              <a:gdLst/>
              <a:ahLst/>
              <a:cxnLst/>
              <a:rect l="l" t="t" r="r" b="b"/>
              <a:pathLst>
                <a:path w="1233" h="589" extrusionOk="0">
                  <a:moveTo>
                    <a:pt x="348" y="0"/>
                  </a:moveTo>
                  <a:cubicBezTo>
                    <a:pt x="0" y="0"/>
                    <a:pt x="91" y="588"/>
                    <a:pt x="444" y="588"/>
                  </a:cubicBezTo>
                  <a:cubicBezTo>
                    <a:pt x="505" y="588"/>
                    <a:pt x="574" y="571"/>
                    <a:pt x="650" y="529"/>
                  </a:cubicBezTo>
                  <a:lnTo>
                    <a:pt x="765" y="529"/>
                  </a:lnTo>
                  <a:cubicBezTo>
                    <a:pt x="807" y="553"/>
                    <a:pt x="849" y="563"/>
                    <a:pt x="888" y="563"/>
                  </a:cubicBezTo>
                  <a:cubicBezTo>
                    <a:pt x="1095" y="563"/>
                    <a:pt x="1233" y="271"/>
                    <a:pt x="1019" y="125"/>
                  </a:cubicBezTo>
                  <a:cubicBezTo>
                    <a:pt x="988" y="51"/>
                    <a:pt x="912" y="14"/>
                    <a:pt x="833" y="14"/>
                  </a:cubicBezTo>
                  <a:cubicBezTo>
                    <a:pt x="764" y="14"/>
                    <a:pt x="693" y="43"/>
                    <a:pt x="650" y="102"/>
                  </a:cubicBezTo>
                  <a:cubicBezTo>
                    <a:pt x="526" y="30"/>
                    <a:pt x="426" y="0"/>
                    <a:pt x="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3"/>
            <p:cNvSpPr/>
            <p:nvPr/>
          </p:nvSpPr>
          <p:spPr>
            <a:xfrm>
              <a:off x="4955100" y="3263200"/>
              <a:ext cx="35425" cy="40075"/>
            </a:xfrm>
            <a:custGeom>
              <a:avLst/>
              <a:gdLst/>
              <a:ahLst/>
              <a:cxnLst/>
              <a:rect l="l" t="t" r="r" b="b"/>
              <a:pathLst>
                <a:path w="1417" h="1603" extrusionOk="0">
                  <a:moveTo>
                    <a:pt x="402" y="0"/>
                  </a:moveTo>
                  <a:cubicBezTo>
                    <a:pt x="114" y="0"/>
                    <a:pt x="1" y="607"/>
                    <a:pt x="428" y="607"/>
                  </a:cubicBezTo>
                  <a:cubicBezTo>
                    <a:pt x="435" y="607"/>
                    <a:pt x="441" y="607"/>
                    <a:pt x="447" y="607"/>
                  </a:cubicBezTo>
                  <a:lnTo>
                    <a:pt x="447" y="607"/>
                  </a:lnTo>
                  <a:cubicBezTo>
                    <a:pt x="424" y="1001"/>
                    <a:pt x="867" y="1603"/>
                    <a:pt x="1048" y="1603"/>
                  </a:cubicBezTo>
                  <a:cubicBezTo>
                    <a:pt x="1137" y="1603"/>
                    <a:pt x="1162" y="1457"/>
                    <a:pt x="1036" y="1069"/>
                  </a:cubicBezTo>
                  <a:cubicBezTo>
                    <a:pt x="1417" y="919"/>
                    <a:pt x="1140" y="491"/>
                    <a:pt x="1048" y="284"/>
                  </a:cubicBezTo>
                  <a:cubicBezTo>
                    <a:pt x="1032" y="161"/>
                    <a:pt x="919" y="89"/>
                    <a:pt x="808" y="89"/>
                  </a:cubicBezTo>
                  <a:cubicBezTo>
                    <a:pt x="753" y="89"/>
                    <a:pt x="698" y="107"/>
                    <a:pt x="655" y="145"/>
                  </a:cubicBezTo>
                  <a:cubicBezTo>
                    <a:pt x="563" y="41"/>
                    <a:pt x="477" y="0"/>
                    <a:pt x="4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3"/>
            <p:cNvSpPr/>
            <p:nvPr/>
          </p:nvSpPr>
          <p:spPr>
            <a:xfrm>
              <a:off x="4962550" y="3302250"/>
              <a:ext cx="15800" cy="9200"/>
            </a:xfrm>
            <a:custGeom>
              <a:avLst/>
              <a:gdLst/>
              <a:ahLst/>
              <a:cxnLst/>
              <a:rect l="l" t="t" r="r" b="b"/>
              <a:pathLst>
                <a:path w="632" h="368" extrusionOk="0">
                  <a:moveTo>
                    <a:pt x="275" y="0"/>
                  </a:moveTo>
                  <a:cubicBezTo>
                    <a:pt x="141" y="0"/>
                    <a:pt x="16" y="48"/>
                    <a:pt x="11" y="165"/>
                  </a:cubicBezTo>
                  <a:cubicBezTo>
                    <a:pt x="0" y="310"/>
                    <a:pt x="143" y="367"/>
                    <a:pt x="290" y="367"/>
                  </a:cubicBezTo>
                  <a:cubicBezTo>
                    <a:pt x="457" y="367"/>
                    <a:pt x="631" y="292"/>
                    <a:pt x="588" y="188"/>
                  </a:cubicBezTo>
                  <a:cubicBezTo>
                    <a:pt x="627" y="78"/>
                    <a:pt x="444" y="0"/>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3"/>
            <p:cNvSpPr/>
            <p:nvPr/>
          </p:nvSpPr>
          <p:spPr>
            <a:xfrm>
              <a:off x="4982050" y="3268675"/>
              <a:ext cx="47150" cy="67950"/>
            </a:xfrm>
            <a:custGeom>
              <a:avLst/>
              <a:gdLst/>
              <a:ahLst/>
              <a:cxnLst/>
              <a:rect l="l" t="t" r="r" b="b"/>
              <a:pathLst>
                <a:path w="1886" h="2718" extrusionOk="0">
                  <a:moveTo>
                    <a:pt x="629" y="1"/>
                  </a:moveTo>
                  <a:cubicBezTo>
                    <a:pt x="529" y="1"/>
                    <a:pt x="434" y="62"/>
                    <a:pt x="420" y="203"/>
                  </a:cubicBezTo>
                  <a:cubicBezTo>
                    <a:pt x="409" y="421"/>
                    <a:pt x="352" y="855"/>
                    <a:pt x="636" y="855"/>
                  </a:cubicBezTo>
                  <a:cubicBezTo>
                    <a:pt x="667" y="855"/>
                    <a:pt x="703" y="850"/>
                    <a:pt x="743" y="838"/>
                  </a:cubicBezTo>
                  <a:cubicBezTo>
                    <a:pt x="801" y="930"/>
                    <a:pt x="847" y="1023"/>
                    <a:pt x="858" y="1080"/>
                  </a:cubicBezTo>
                  <a:cubicBezTo>
                    <a:pt x="755" y="1311"/>
                    <a:pt x="766" y="1542"/>
                    <a:pt x="858" y="1727"/>
                  </a:cubicBezTo>
                  <a:cubicBezTo>
                    <a:pt x="847" y="1773"/>
                    <a:pt x="847" y="1831"/>
                    <a:pt x="870" y="1888"/>
                  </a:cubicBezTo>
                  <a:cubicBezTo>
                    <a:pt x="766" y="1761"/>
                    <a:pt x="674" y="1669"/>
                    <a:pt x="570" y="1600"/>
                  </a:cubicBezTo>
                  <a:cubicBezTo>
                    <a:pt x="487" y="1483"/>
                    <a:pt x="394" y="1438"/>
                    <a:pt x="314" y="1438"/>
                  </a:cubicBezTo>
                  <a:cubicBezTo>
                    <a:pt x="118" y="1438"/>
                    <a:pt x="0" y="1716"/>
                    <a:pt x="304" y="1888"/>
                  </a:cubicBezTo>
                  <a:cubicBezTo>
                    <a:pt x="558" y="2015"/>
                    <a:pt x="558" y="2350"/>
                    <a:pt x="801" y="2396"/>
                  </a:cubicBezTo>
                  <a:cubicBezTo>
                    <a:pt x="1029" y="2396"/>
                    <a:pt x="1032" y="2115"/>
                    <a:pt x="920" y="1963"/>
                  </a:cubicBezTo>
                  <a:lnTo>
                    <a:pt x="920" y="1963"/>
                  </a:lnTo>
                  <a:cubicBezTo>
                    <a:pt x="946" y="1994"/>
                    <a:pt x="1000" y="2004"/>
                    <a:pt x="1043" y="2004"/>
                  </a:cubicBezTo>
                  <a:cubicBezTo>
                    <a:pt x="1154" y="2064"/>
                    <a:pt x="1247" y="2248"/>
                    <a:pt x="1384" y="2248"/>
                  </a:cubicBezTo>
                  <a:cubicBezTo>
                    <a:pt x="1404" y="2248"/>
                    <a:pt x="1425" y="2244"/>
                    <a:pt x="1447" y="2235"/>
                  </a:cubicBezTo>
                  <a:lnTo>
                    <a:pt x="1447" y="2235"/>
                  </a:lnTo>
                  <a:cubicBezTo>
                    <a:pt x="1391" y="2437"/>
                    <a:pt x="1498" y="2718"/>
                    <a:pt x="1631" y="2718"/>
                  </a:cubicBezTo>
                  <a:cubicBezTo>
                    <a:pt x="1688" y="2718"/>
                    <a:pt x="1750" y="2666"/>
                    <a:pt x="1805" y="2535"/>
                  </a:cubicBezTo>
                  <a:cubicBezTo>
                    <a:pt x="1782" y="2258"/>
                    <a:pt x="1886" y="1715"/>
                    <a:pt x="1539" y="1681"/>
                  </a:cubicBezTo>
                  <a:cubicBezTo>
                    <a:pt x="1516" y="1646"/>
                    <a:pt x="1493" y="1600"/>
                    <a:pt x="1459" y="1565"/>
                  </a:cubicBezTo>
                  <a:cubicBezTo>
                    <a:pt x="1736" y="1138"/>
                    <a:pt x="1147" y="607"/>
                    <a:pt x="870" y="296"/>
                  </a:cubicBezTo>
                  <a:cubicBezTo>
                    <a:pt x="910" y="115"/>
                    <a:pt x="765" y="1"/>
                    <a:pt x="6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3"/>
            <p:cNvSpPr/>
            <p:nvPr/>
          </p:nvSpPr>
          <p:spPr>
            <a:xfrm>
              <a:off x="5060350" y="3360150"/>
              <a:ext cx="44050" cy="55225"/>
            </a:xfrm>
            <a:custGeom>
              <a:avLst/>
              <a:gdLst/>
              <a:ahLst/>
              <a:cxnLst/>
              <a:rect l="l" t="t" r="r" b="b"/>
              <a:pathLst>
                <a:path w="1762" h="2209" extrusionOk="0">
                  <a:moveTo>
                    <a:pt x="197" y="296"/>
                  </a:moveTo>
                  <a:lnTo>
                    <a:pt x="197" y="319"/>
                  </a:lnTo>
                  <a:lnTo>
                    <a:pt x="173" y="319"/>
                  </a:lnTo>
                  <a:cubicBezTo>
                    <a:pt x="173" y="307"/>
                    <a:pt x="197" y="296"/>
                    <a:pt x="197" y="296"/>
                  </a:cubicBezTo>
                  <a:close/>
                  <a:moveTo>
                    <a:pt x="311" y="1"/>
                  </a:moveTo>
                  <a:cubicBezTo>
                    <a:pt x="225" y="1"/>
                    <a:pt x="155" y="62"/>
                    <a:pt x="150" y="215"/>
                  </a:cubicBezTo>
                  <a:cubicBezTo>
                    <a:pt x="0" y="319"/>
                    <a:pt x="93" y="503"/>
                    <a:pt x="220" y="549"/>
                  </a:cubicBezTo>
                  <a:cubicBezTo>
                    <a:pt x="231" y="815"/>
                    <a:pt x="347" y="965"/>
                    <a:pt x="520" y="1080"/>
                  </a:cubicBezTo>
                  <a:cubicBezTo>
                    <a:pt x="577" y="1230"/>
                    <a:pt x="624" y="1450"/>
                    <a:pt x="797" y="1473"/>
                  </a:cubicBezTo>
                  <a:cubicBezTo>
                    <a:pt x="808" y="1704"/>
                    <a:pt x="739" y="2119"/>
                    <a:pt x="1039" y="2200"/>
                  </a:cubicBezTo>
                  <a:cubicBezTo>
                    <a:pt x="1067" y="2206"/>
                    <a:pt x="1094" y="2209"/>
                    <a:pt x="1119" y="2209"/>
                  </a:cubicBezTo>
                  <a:cubicBezTo>
                    <a:pt x="1382" y="2209"/>
                    <a:pt x="1489" y="1898"/>
                    <a:pt x="1605" y="1750"/>
                  </a:cubicBezTo>
                  <a:cubicBezTo>
                    <a:pt x="1761" y="1554"/>
                    <a:pt x="1649" y="1439"/>
                    <a:pt x="1502" y="1439"/>
                  </a:cubicBezTo>
                  <a:cubicBezTo>
                    <a:pt x="1403" y="1439"/>
                    <a:pt x="1288" y="1492"/>
                    <a:pt x="1231" y="1609"/>
                  </a:cubicBezTo>
                  <a:lnTo>
                    <a:pt x="1231" y="1609"/>
                  </a:lnTo>
                  <a:cubicBezTo>
                    <a:pt x="1274" y="1489"/>
                    <a:pt x="1284" y="1374"/>
                    <a:pt x="1212" y="1242"/>
                  </a:cubicBezTo>
                  <a:cubicBezTo>
                    <a:pt x="1241" y="1058"/>
                    <a:pt x="1222" y="728"/>
                    <a:pt x="1024" y="728"/>
                  </a:cubicBezTo>
                  <a:cubicBezTo>
                    <a:pt x="986" y="728"/>
                    <a:pt x="941" y="741"/>
                    <a:pt x="889" y="769"/>
                  </a:cubicBezTo>
                  <a:cubicBezTo>
                    <a:pt x="900" y="611"/>
                    <a:pt x="862" y="405"/>
                    <a:pt x="680" y="405"/>
                  </a:cubicBezTo>
                  <a:cubicBezTo>
                    <a:pt x="663" y="405"/>
                    <a:pt x="644" y="407"/>
                    <a:pt x="624" y="411"/>
                  </a:cubicBezTo>
                  <a:cubicBezTo>
                    <a:pt x="668" y="196"/>
                    <a:pt x="465" y="1"/>
                    <a:pt x="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3"/>
            <p:cNvSpPr/>
            <p:nvPr/>
          </p:nvSpPr>
          <p:spPr>
            <a:xfrm>
              <a:off x="5050125" y="3317125"/>
              <a:ext cx="25550" cy="36225"/>
            </a:xfrm>
            <a:custGeom>
              <a:avLst/>
              <a:gdLst/>
              <a:ahLst/>
              <a:cxnLst/>
              <a:rect l="l" t="t" r="r" b="b"/>
              <a:pathLst>
                <a:path w="1022" h="1449" extrusionOk="0">
                  <a:moveTo>
                    <a:pt x="537" y="0"/>
                  </a:moveTo>
                  <a:cubicBezTo>
                    <a:pt x="129" y="0"/>
                    <a:pt x="1" y="945"/>
                    <a:pt x="444" y="1116"/>
                  </a:cubicBezTo>
                  <a:cubicBezTo>
                    <a:pt x="452" y="1335"/>
                    <a:pt x="581" y="1448"/>
                    <a:pt x="718" y="1448"/>
                  </a:cubicBezTo>
                  <a:cubicBezTo>
                    <a:pt x="783" y="1448"/>
                    <a:pt x="850" y="1422"/>
                    <a:pt x="906" y="1370"/>
                  </a:cubicBezTo>
                  <a:cubicBezTo>
                    <a:pt x="1021" y="1220"/>
                    <a:pt x="836" y="1001"/>
                    <a:pt x="836" y="839"/>
                  </a:cubicBezTo>
                  <a:cubicBezTo>
                    <a:pt x="790" y="678"/>
                    <a:pt x="871" y="435"/>
                    <a:pt x="675" y="366"/>
                  </a:cubicBezTo>
                  <a:cubicBezTo>
                    <a:pt x="733" y="285"/>
                    <a:pt x="813" y="181"/>
                    <a:pt x="733" y="66"/>
                  </a:cubicBezTo>
                  <a:cubicBezTo>
                    <a:pt x="662" y="20"/>
                    <a:pt x="597"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3"/>
            <p:cNvSpPr/>
            <p:nvPr/>
          </p:nvSpPr>
          <p:spPr>
            <a:xfrm>
              <a:off x="5059200" y="3268975"/>
              <a:ext cx="64375" cy="105775"/>
            </a:xfrm>
            <a:custGeom>
              <a:avLst/>
              <a:gdLst/>
              <a:ahLst/>
              <a:cxnLst/>
              <a:rect l="l" t="t" r="r" b="b"/>
              <a:pathLst>
                <a:path w="2575" h="4231" extrusionOk="0">
                  <a:moveTo>
                    <a:pt x="1044" y="1"/>
                  </a:moveTo>
                  <a:cubicBezTo>
                    <a:pt x="953" y="1"/>
                    <a:pt x="865" y="142"/>
                    <a:pt x="843" y="503"/>
                  </a:cubicBezTo>
                  <a:cubicBezTo>
                    <a:pt x="810" y="481"/>
                    <a:pt x="772" y="470"/>
                    <a:pt x="734" y="470"/>
                  </a:cubicBezTo>
                  <a:cubicBezTo>
                    <a:pt x="691" y="470"/>
                    <a:pt x="648" y="484"/>
                    <a:pt x="612" y="514"/>
                  </a:cubicBezTo>
                  <a:cubicBezTo>
                    <a:pt x="584" y="326"/>
                    <a:pt x="401" y="168"/>
                    <a:pt x="267" y="168"/>
                  </a:cubicBezTo>
                  <a:cubicBezTo>
                    <a:pt x="180" y="168"/>
                    <a:pt x="113" y="236"/>
                    <a:pt x="127" y="411"/>
                  </a:cubicBezTo>
                  <a:cubicBezTo>
                    <a:pt x="185" y="572"/>
                    <a:pt x="277" y="734"/>
                    <a:pt x="335" y="918"/>
                  </a:cubicBezTo>
                  <a:cubicBezTo>
                    <a:pt x="0" y="1059"/>
                    <a:pt x="378" y="1475"/>
                    <a:pt x="647" y="1475"/>
                  </a:cubicBezTo>
                  <a:cubicBezTo>
                    <a:pt x="731" y="1475"/>
                    <a:pt x="804" y="1435"/>
                    <a:pt x="843" y="1334"/>
                  </a:cubicBezTo>
                  <a:cubicBezTo>
                    <a:pt x="912" y="1426"/>
                    <a:pt x="947" y="1542"/>
                    <a:pt x="1051" y="1588"/>
                  </a:cubicBezTo>
                  <a:cubicBezTo>
                    <a:pt x="935" y="1646"/>
                    <a:pt x="912" y="1761"/>
                    <a:pt x="912" y="1876"/>
                  </a:cubicBezTo>
                  <a:cubicBezTo>
                    <a:pt x="864" y="1738"/>
                    <a:pt x="751" y="1677"/>
                    <a:pt x="649" y="1677"/>
                  </a:cubicBezTo>
                  <a:cubicBezTo>
                    <a:pt x="505" y="1677"/>
                    <a:pt x="381" y="1800"/>
                    <a:pt x="497" y="2003"/>
                  </a:cubicBezTo>
                  <a:cubicBezTo>
                    <a:pt x="663" y="2151"/>
                    <a:pt x="755" y="2683"/>
                    <a:pt x="980" y="2683"/>
                  </a:cubicBezTo>
                  <a:cubicBezTo>
                    <a:pt x="1037" y="2683"/>
                    <a:pt x="1101" y="2650"/>
                    <a:pt x="1178" y="2569"/>
                  </a:cubicBezTo>
                  <a:cubicBezTo>
                    <a:pt x="1247" y="2696"/>
                    <a:pt x="1397" y="2858"/>
                    <a:pt x="1570" y="2869"/>
                  </a:cubicBezTo>
                  <a:cubicBezTo>
                    <a:pt x="1605" y="3008"/>
                    <a:pt x="1628" y="3204"/>
                    <a:pt x="1743" y="3296"/>
                  </a:cubicBezTo>
                  <a:cubicBezTo>
                    <a:pt x="1801" y="3550"/>
                    <a:pt x="1893" y="3758"/>
                    <a:pt x="1974" y="3966"/>
                  </a:cubicBezTo>
                  <a:cubicBezTo>
                    <a:pt x="1987" y="4125"/>
                    <a:pt x="2149" y="4231"/>
                    <a:pt x="2304" y="4231"/>
                  </a:cubicBezTo>
                  <a:cubicBezTo>
                    <a:pt x="2419" y="4231"/>
                    <a:pt x="2530" y="4172"/>
                    <a:pt x="2574" y="4035"/>
                  </a:cubicBezTo>
                  <a:cubicBezTo>
                    <a:pt x="2574" y="3919"/>
                    <a:pt x="2516" y="3792"/>
                    <a:pt x="2413" y="3723"/>
                  </a:cubicBezTo>
                  <a:cubicBezTo>
                    <a:pt x="2332" y="3608"/>
                    <a:pt x="2401" y="3458"/>
                    <a:pt x="2263" y="3400"/>
                  </a:cubicBezTo>
                  <a:cubicBezTo>
                    <a:pt x="2055" y="3181"/>
                    <a:pt x="2205" y="2846"/>
                    <a:pt x="2009" y="2661"/>
                  </a:cubicBezTo>
                  <a:cubicBezTo>
                    <a:pt x="1958" y="2501"/>
                    <a:pt x="1847" y="2201"/>
                    <a:pt x="1637" y="2201"/>
                  </a:cubicBezTo>
                  <a:cubicBezTo>
                    <a:pt x="1605" y="2201"/>
                    <a:pt x="1572" y="2208"/>
                    <a:pt x="1535" y="2223"/>
                  </a:cubicBezTo>
                  <a:cubicBezTo>
                    <a:pt x="1431" y="2050"/>
                    <a:pt x="1431" y="1703"/>
                    <a:pt x="1247" y="1565"/>
                  </a:cubicBezTo>
                  <a:cubicBezTo>
                    <a:pt x="1304" y="1542"/>
                    <a:pt x="1339" y="1496"/>
                    <a:pt x="1362" y="1438"/>
                  </a:cubicBezTo>
                  <a:cubicBezTo>
                    <a:pt x="1420" y="1588"/>
                    <a:pt x="1524" y="1703"/>
                    <a:pt x="1651" y="1773"/>
                  </a:cubicBezTo>
                  <a:cubicBezTo>
                    <a:pt x="1736" y="2109"/>
                    <a:pt x="1820" y="2237"/>
                    <a:pt x="1896" y="2237"/>
                  </a:cubicBezTo>
                  <a:cubicBezTo>
                    <a:pt x="2110" y="2237"/>
                    <a:pt x="2264" y="1219"/>
                    <a:pt x="2205" y="930"/>
                  </a:cubicBezTo>
                  <a:cubicBezTo>
                    <a:pt x="2175" y="785"/>
                    <a:pt x="2099" y="726"/>
                    <a:pt x="2016" y="726"/>
                  </a:cubicBezTo>
                  <a:cubicBezTo>
                    <a:pt x="1875" y="726"/>
                    <a:pt x="1713" y="895"/>
                    <a:pt x="1720" y="1092"/>
                  </a:cubicBezTo>
                  <a:cubicBezTo>
                    <a:pt x="1685" y="988"/>
                    <a:pt x="1662" y="895"/>
                    <a:pt x="1512" y="872"/>
                  </a:cubicBezTo>
                  <a:cubicBezTo>
                    <a:pt x="1483" y="794"/>
                    <a:pt x="1395" y="740"/>
                    <a:pt x="1305" y="740"/>
                  </a:cubicBezTo>
                  <a:cubicBezTo>
                    <a:pt x="1290" y="740"/>
                    <a:pt x="1274" y="742"/>
                    <a:pt x="1258" y="745"/>
                  </a:cubicBezTo>
                  <a:cubicBezTo>
                    <a:pt x="1343" y="356"/>
                    <a:pt x="1189" y="1"/>
                    <a:pt x="10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3"/>
            <p:cNvSpPr/>
            <p:nvPr/>
          </p:nvSpPr>
          <p:spPr>
            <a:xfrm>
              <a:off x="5081125" y="3247950"/>
              <a:ext cx="89225" cy="43900"/>
            </a:xfrm>
            <a:custGeom>
              <a:avLst/>
              <a:gdLst/>
              <a:ahLst/>
              <a:cxnLst/>
              <a:rect l="l" t="t" r="r" b="b"/>
              <a:pathLst>
                <a:path w="3569" h="1756" extrusionOk="0">
                  <a:moveTo>
                    <a:pt x="2965" y="1"/>
                  </a:moveTo>
                  <a:cubicBezTo>
                    <a:pt x="2836" y="1"/>
                    <a:pt x="2679" y="59"/>
                    <a:pt x="2494" y="201"/>
                  </a:cubicBezTo>
                  <a:cubicBezTo>
                    <a:pt x="2478" y="198"/>
                    <a:pt x="2463" y="196"/>
                    <a:pt x="2448" y="196"/>
                  </a:cubicBezTo>
                  <a:cubicBezTo>
                    <a:pt x="2361" y="196"/>
                    <a:pt x="2284" y="251"/>
                    <a:pt x="2274" y="340"/>
                  </a:cubicBezTo>
                  <a:cubicBezTo>
                    <a:pt x="2057" y="340"/>
                    <a:pt x="1887" y="293"/>
                    <a:pt x="1768" y="293"/>
                  </a:cubicBezTo>
                  <a:cubicBezTo>
                    <a:pt x="1608" y="293"/>
                    <a:pt x="1542" y="377"/>
                    <a:pt x="1582" y="767"/>
                  </a:cubicBezTo>
                  <a:cubicBezTo>
                    <a:pt x="1512" y="767"/>
                    <a:pt x="1443" y="813"/>
                    <a:pt x="1397" y="871"/>
                  </a:cubicBezTo>
                  <a:cubicBezTo>
                    <a:pt x="1335" y="832"/>
                    <a:pt x="1256" y="803"/>
                    <a:pt x="1180" y="803"/>
                  </a:cubicBezTo>
                  <a:cubicBezTo>
                    <a:pt x="1143" y="803"/>
                    <a:pt x="1107" y="810"/>
                    <a:pt x="1074" y="824"/>
                  </a:cubicBezTo>
                  <a:cubicBezTo>
                    <a:pt x="1045" y="687"/>
                    <a:pt x="916" y="492"/>
                    <a:pt x="751" y="492"/>
                  </a:cubicBezTo>
                  <a:cubicBezTo>
                    <a:pt x="721" y="492"/>
                    <a:pt x="690" y="499"/>
                    <a:pt x="658" y="513"/>
                  </a:cubicBezTo>
                  <a:cubicBezTo>
                    <a:pt x="612" y="455"/>
                    <a:pt x="543" y="420"/>
                    <a:pt x="474" y="420"/>
                  </a:cubicBezTo>
                  <a:cubicBezTo>
                    <a:pt x="452" y="267"/>
                    <a:pt x="273" y="105"/>
                    <a:pt x="142" y="105"/>
                  </a:cubicBezTo>
                  <a:cubicBezTo>
                    <a:pt x="65" y="105"/>
                    <a:pt x="5" y="160"/>
                    <a:pt x="0" y="305"/>
                  </a:cubicBezTo>
                  <a:cubicBezTo>
                    <a:pt x="93" y="490"/>
                    <a:pt x="220" y="732"/>
                    <a:pt x="381" y="894"/>
                  </a:cubicBezTo>
                  <a:cubicBezTo>
                    <a:pt x="419" y="1053"/>
                    <a:pt x="510" y="1251"/>
                    <a:pt x="667" y="1251"/>
                  </a:cubicBezTo>
                  <a:cubicBezTo>
                    <a:pt x="703" y="1251"/>
                    <a:pt x="742" y="1241"/>
                    <a:pt x="785" y="1217"/>
                  </a:cubicBezTo>
                  <a:cubicBezTo>
                    <a:pt x="838" y="1292"/>
                    <a:pt x="921" y="1338"/>
                    <a:pt x="1004" y="1338"/>
                  </a:cubicBezTo>
                  <a:cubicBezTo>
                    <a:pt x="1048" y="1338"/>
                    <a:pt x="1092" y="1326"/>
                    <a:pt x="1132" y="1298"/>
                  </a:cubicBezTo>
                  <a:cubicBezTo>
                    <a:pt x="1182" y="1515"/>
                    <a:pt x="1392" y="1755"/>
                    <a:pt x="1545" y="1755"/>
                  </a:cubicBezTo>
                  <a:cubicBezTo>
                    <a:pt x="1635" y="1755"/>
                    <a:pt x="1704" y="1671"/>
                    <a:pt x="1709" y="1448"/>
                  </a:cubicBezTo>
                  <a:cubicBezTo>
                    <a:pt x="1744" y="1476"/>
                    <a:pt x="1787" y="1491"/>
                    <a:pt x="1831" y="1491"/>
                  </a:cubicBezTo>
                  <a:cubicBezTo>
                    <a:pt x="1860" y="1491"/>
                    <a:pt x="1889" y="1484"/>
                    <a:pt x="1916" y="1471"/>
                  </a:cubicBezTo>
                  <a:cubicBezTo>
                    <a:pt x="1928" y="1459"/>
                    <a:pt x="1963" y="1459"/>
                    <a:pt x="1974" y="1448"/>
                  </a:cubicBezTo>
                  <a:cubicBezTo>
                    <a:pt x="2009" y="1477"/>
                    <a:pt x="2051" y="1489"/>
                    <a:pt x="2092" y="1489"/>
                  </a:cubicBezTo>
                  <a:cubicBezTo>
                    <a:pt x="2199" y="1489"/>
                    <a:pt x="2303" y="1403"/>
                    <a:pt x="2286" y="1286"/>
                  </a:cubicBezTo>
                  <a:lnTo>
                    <a:pt x="2286" y="1286"/>
                  </a:lnTo>
                  <a:cubicBezTo>
                    <a:pt x="2313" y="1291"/>
                    <a:pt x="2337" y="1293"/>
                    <a:pt x="2359" y="1293"/>
                  </a:cubicBezTo>
                  <a:cubicBezTo>
                    <a:pt x="2547" y="1293"/>
                    <a:pt x="2574" y="1126"/>
                    <a:pt x="2574" y="940"/>
                  </a:cubicBezTo>
                  <a:cubicBezTo>
                    <a:pt x="2609" y="928"/>
                    <a:pt x="2632" y="894"/>
                    <a:pt x="2655" y="882"/>
                  </a:cubicBezTo>
                  <a:cubicBezTo>
                    <a:pt x="2713" y="986"/>
                    <a:pt x="2782" y="1055"/>
                    <a:pt x="2886" y="1067"/>
                  </a:cubicBezTo>
                  <a:cubicBezTo>
                    <a:pt x="2977" y="1132"/>
                    <a:pt x="3058" y="1160"/>
                    <a:pt x="3127" y="1160"/>
                  </a:cubicBezTo>
                  <a:cubicBezTo>
                    <a:pt x="3568" y="1160"/>
                    <a:pt x="3542" y="1"/>
                    <a:pt x="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3"/>
            <p:cNvSpPr/>
            <p:nvPr/>
          </p:nvSpPr>
          <p:spPr>
            <a:xfrm>
              <a:off x="5092100" y="3229325"/>
              <a:ext cx="46800" cy="23425"/>
            </a:xfrm>
            <a:custGeom>
              <a:avLst/>
              <a:gdLst/>
              <a:ahLst/>
              <a:cxnLst/>
              <a:rect l="l" t="t" r="r" b="b"/>
              <a:pathLst>
                <a:path w="1872" h="937" extrusionOk="0">
                  <a:moveTo>
                    <a:pt x="533" y="0"/>
                  </a:moveTo>
                  <a:cubicBezTo>
                    <a:pt x="172" y="0"/>
                    <a:pt x="1" y="511"/>
                    <a:pt x="255" y="511"/>
                  </a:cubicBezTo>
                  <a:cubicBezTo>
                    <a:pt x="310" y="511"/>
                    <a:pt x="386" y="486"/>
                    <a:pt x="485" y="427"/>
                  </a:cubicBezTo>
                  <a:cubicBezTo>
                    <a:pt x="512" y="413"/>
                    <a:pt x="538" y="406"/>
                    <a:pt x="562" y="406"/>
                  </a:cubicBezTo>
                  <a:cubicBezTo>
                    <a:pt x="755" y="406"/>
                    <a:pt x="864" y="808"/>
                    <a:pt x="1078" y="808"/>
                  </a:cubicBezTo>
                  <a:cubicBezTo>
                    <a:pt x="1098" y="808"/>
                    <a:pt x="1120" y="804"/>
                    <a:pt x="1143" y="796"/>
                  </a:cubicBezTo>
                  <a:cubicBezTo>
                    <a:pt x="1280" y="896"/>
                    <a:pt x="1391" y="937"/>
                    <a:pt x="1481" y="937"/>
                  </a:cubicBezTo>
                  <a:cubicBezTo>
                    <a:pt x="1871" y="937"/>
                    <a:pt x="1829" y="154"/>
                    <a:pt x="1598" y="154"/>
                  </a:cubicBezTo>
                  <a:cubicBezTo>
                    <a:pt x="1536" y="154"/>
                    <a:pt x="1459" y="211"/>
                    <a:pt x="1374" y="357"/>
                  </a:cubicBezTo>
                  <a:cubicBezTo>
                    <a:pt x="1258" y="259"/>
                    <a:pt x="1128" y="71"/>
                    <a:pt x="984" y="71"/>
                  </a:cubicBezTo>
                  <a:cubicBezTo>
                    <a:pt x="942" y="71"/>
                    <a:pt x="899" y="87"/>
                    <a:pt x="854" y="127"/>
                  </a:cubicBezTo>
                  <a:cubicBezTo>
                    <a:pt x="737" y="36"/>
                    <a:pt x="628"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3"/>
            <p:cNvSpPr/>
            <p:nvPr/>
          </p:nvSpPr>
          <p:spPr>
            <a:xfrm>
              <a:off x="4867250" y="3069225"/>
              <a:ext cx="137325" cy="178500"/>
            </a:xfrm>
            <a:custGeom>
              <a:avLst/>
              <a:gdLst/>
              <a:ahLst/>
              <a:cxnLst/>
              <a:rect l="l" t="t" r="r" b="b"/>
              <a:pathLst>
                <a:path w="5493" h="7140" extrusionOk="0">
                  <a:moveTo>
                    <a:pt x="2415" y="2191"/>
                  </a:moveTo>
                  <a:lnTo>
                    <a:pt x="2519" y="2225"/>
                  </a:lnTo>
                  <a:lnTo>
                    <a:pt x="2484" y="2248"/>
                  </a:lnTo>
                  <a:lnTo>
                    <a:pt x="2415" y="2191"/>
                  </a:lnTo>
                  <a:close/>
                  <a:moveTo>
                    <a:pt x="1722" y="2895"/>
                  </a:moveTo>
                  <a:lnTo>
                    <a:pt x="1757" y="2906"/>
                  </a:lnTo>
                  <a:lnTo>
                    <a:pt x="1722" y="2906"/>
                  </a:lnTo>
                  <a:lnTo>
                    <a:pt x="1722" y="2929"/>
                  </a:lnTo>
                  <a:lnTo>
                    <a:pt x="1711" y="2929"/>
                  </a:lnTo>
                  <a:cubicBezTo>
                    <a:pt x="1711" y="2906"/>
                    <a:pt x="1711" y="2906"/>
                    <a:pt x="1722" y="2895"/>
                  </a:cubicBezTo>
                  <a:close/>
                  <a:moveTo>
                    <a:pt x="365" y="0"/>
                  </a:moveTo>
                  <a:cubicBezTo>
                    <a:pt x="0" y="0"/>
                    <a:pt x="48" y="1379"/>
                    <a:pt x="325" y="1567"/>
                  </a:cubicBezTo>
                  <a:cubicBezTo>
                    <a:pt x="372" y="1637"/>
                    <a:pt x="418" y="1717"/>
                    <a:pt x="487" y="1729"/>
                  </a:cubicBezTo>
                  <a:cubicBezTo>
                    <a:pt x="545" y="1890"/>
                    <a:pt x="683" y="2064"/>
                    <a:pt x="845" y="2075"/>
                  </a:cubicBezTo>
                  <a:cubicBezTo>
                    <a:pt x="856" y="2087"/>
                    <a:pt x="880" y="2098"/>
                    <a:pt x="891" y="2098"/>
                  </a:cubicBezTo>
                  <a:cubicBezTo>
                    <a:pt x="972" y="2248"/>
                    <a:pt x="1122" y="2294"/>
                    <a:pt x="1237" y="2306"/>
                  </a:cubicBezTo>
                  <a:cubicBezTo>
                    <a:pt x="1208" y="2493"/>
                    <a:pt x="1271" y="2797"/>
                    <a:pt x="1468" y="2797"/>
                  </a:cubicBezTo>
                  <a:cubicBezTo>
                    <a:pt x="1503" y="2797"/>
                    <a:pt x="1541" y="2788"/>
                    <a:pt x="1584" y="2768"/>
                  </a:cubicBezTo>
                  <a:lnTo>
                    <a:pt x="1584" y="2768"/>
                  </a:lnTo>
                  <a:cubicBezTo>
                    <a:pt x="1549" y="2906"/>
                    <a:pt x="1595" y="3102"/>
                    <a:pt x="1757" y="3126"/>
                  </a:cubicBezTo>
                  <a:cubicBezTo>
                    <a:pt x="1776" y="3349"/>
                    <a:pt x="1976" y="3630"/>
                    <a:pt x="2204" y="3630"/>
                  </a:cubicBezTo>
                  <a:cubicBezTo>
                    <a:pt x="2247" y="3630"/>
                    <a:pt x="2290" y="3621"/>
                    <a:pt x="2334" y="3599"/>
                  </a:cubicBezTo>
                  <a:cubicBezTo>
                    <a:pt x="2415" y="3864"/>
                    <a:pt x="2403" y="4372"/>
                    <a:pt x="2749" y="4372"/>
                  </a:cubicBezTo>
                  <a:cubicBezTo>
                    <a:pt x="2680" y="4441"/>
                    <a:pt x="2692" y="4580"/>
                    <a:pt x="2796" y="4638"/>
                  </a:cubicBezTo>
                  <a:cubicBezTo>
                    <a:pt x="2819" y="4730"/>
                    <a:pt x="2900" y="4765"/>
                    <a:pt x="2980" y="4765"/>
                  </a:cubicBezTo>
                  <a:cubicBezTo>
                    <a:pt x="3015" y="4926"/>
                    <a:pt x="3038" y="5134"/>
                    <a:pt x="3188" y="5249"/>
                  </a:cubicBezTo>
                  <a:cubicBezTo>
                    <a:pt x="3223" y="5365"/>
                    <a:pt x="3269" y="5515"/>
                    <a:pt x="3396" y="5573"/>
                  </a:cubicBezTo>
                  <a:cubicBezTo>
                    <a:pt x="3557" y="5746"/>
                    <a:pt x="3454" y="6034"/>
                    <a:pt x="3707" y="6080"/>
                  </a:cubicBezTo>
                  <a:cubicBezTo>
                    <a:pt x="3714" y="6195"/>
                    <a:pt x="3795" y="6250"/>
                    <a:pt x="3880" y="6250"/>
                  </a:cubicBezTo>
                  <a:cubicBezTo>
                    <a:pt x="3943" y="6250"/>
                    <a:pt x="4008" y="6219"/>
                    <a:pt x="4045" y="6160"/>
                  </a:cubicBezTo>
                  <a:lnTo>
                    <a:pt x="4045" y="6160"/>
                  </a:lnTo>
                  <a:cubicBezTo>
                    <a:pt x="3971" y="6355"/>
                    <a:pt x="4017" y="6682"/>
                    <a:pt x="4192" y="6682"/>
                  </a:cubicBezTo>
                  <a:cubicBezTo>
                    <a:pt x="4240" y="6682"/>
                    <a:pt x="4298" y="6658"/>
                    <a:pt x="4365" y="6600"/>
                  </a:cubicBezTo>
                  <a:cubicBezTo>
                    <a:pt x="4400" y="6646"/>
                    <a:pt x="4458" y="6692"/>
                    <a:pt x="4515" y="6692"/>
                  </a:cubicBezTo>
                  <a:cubicBezTo>
                    <a:pt x="4552" y="6771"/>
                    <a:pt x="4633" y="6824"/>
                    <a:pt x="4711" y="6824"/>
                  </a:cubicBezTo>
                  <a:cubicBezTo>
                    <a:pt x="4758" y="6824"/>
                    <a:pt x="4804" y="6805"/>
                    <a:pt x="4839" y="6761"/>
                  </a:cubicBezTo>
                  <a:cubicBezTo>
                    <a:pt x="4932" y="7033"/>
                    <a:pt x="5074" y="7139"/>
                    <a:pt x="5187" y="7139"/>
                  </a:cubicBezTo>
                  <a:cubicBezTo>
                    <a:pt x="5382" y="7139"/>
                    <a:pt x="5492" y="6825"/>
                    <a:pt x="5127" y="6496"/>
                  </a:cubicBezTo>
                  <a:cubicBezTo>
                    <a:pt x="5108" y="6381"/>
                    <a:pt x="4994" y="6219"/>
                    <a:pt x="4851" y="6219"/>
                  </a:cubicBezTo>
                  <a:cubicBezTo>
                    <a:pt x="4821" y="6219"/>
                    <a:pt x="4790" y="6226"/>
                    <a:pt x="4758" y="6242"/>
                  </a:cubicBezTo>
                  <a:cubicBezTo>
                    <a:pt x="4747" y="6116"/>
                    <a:pt x="4632" y="5876"/>
                    <a:pt x="4456" y="5876"/>
                  </a:cubicBezTo>
                  <a:cubicBezTo>
                    <a:pt x="4438" y="5876"/>
                    <a:pt x="4419" y="5879"/>
                    <a:pt x="4400" y="5884"/>
                  </a:cubicBezTo>
                  <a:cubicBezTo>
                    <a:pt x="4365" y="5865"/>
                    <a:pt x="4328" y="5856"/>
                    <a:pt x="4292" y="5856"/>
                  </a:cubicBezTo>
                  <a:cubicBezTo>
                    <a:pt x="4221" y="5856"/>
                    <a:pt x="4154" y="5892"/>
                    <a:pt x="4123" y="5953"/>
                  </a:cubicBezTo>
                  <a:cubicBezTo>
                    <a:pt x="4144" y="5837"/>
                    <a:pt x="4039" y="5613"/>
                    <a:pt x="3887" y="5613"/>
                  </a:cubicBezTo>
                  <a:cubicBezTo>
                    <a:pt x="3874" y="5613"/>
                    <a:pt x="3860" y="5615"/>
                    <a:pt x="3846" y="5619"/>
                  </a:cubicBezTo>
                  <a:cubicBezTo>
                    <a:pt x="3777" y="5469"/>
                    <a:pt x="3707" y="5272"/>
                    <a:pt x="3569" y="5157"/>
                  </a:cubicBezTo>
                  <a:cubicBezTo>
                    <a:pt x="3534" y="4995"/>
                    <a:pt x="3454" y="4788"/>
                    <a:pt x="3373" y="4684"/>
                  </a:cubicBezTo>
                  <a:cubicBezTo>
                    <a:pt x="3338" y="4557"/>
                    <a:pt x="3315" y="4372"/>
                    <a:pt x="3177" y="4257"/>
                  </a:cubicBezTo>
                  <a:cubicBezTo>
                    <a:pt x="3165" y="4049"/>
                    <a:pt x="3200" y="3853"/>
                    <a:pt x="3096" y="3691"/>
                  </a:cubicBezTo>
                  <a:cubicBezTo>
                    <a:pt x="3084" y="3576"/>
                    <a:pt x="3084" y="3472"/>
                    <a:pt x="3050" y="3403"/>
                  </a:cubicBezTo>
                  <a:lnTo>
                    <a:pt x="3050" y="3403"/>
                  </a:lnTo>
                  <a:cubicBezTo>
                    <a:pt x="3110" y="3425"/>
                    <a:pt x="3162" y="3436"/>
                    <a:pt x="3206" y="3436"/>
                  </a:cubicBezTo>
                  <a:cubicBezTo>
                    <a:pt x="3518" y="3436"/>
                    <a:pt x="3441" y="2932"/>
                    <a:pt x="3107" y="2872"/>
                  </a:cubicBezTo>
                  <a:cubicBezTo>
                    <a:pt x="2951" y="2774"/>
                    <a:pt x="2911" y="2455"/>
                    <a:pt x="2728" y="2455"/>
                  </a:cubicBezTo>
                  <a:cubicBezTo>
                    <a:pt x="2694" y="2455"/>
                    <a:pt x="2656" y="2466"/>
                    <a:pt x="2611" y="2491"/>
                  </a:cubicBezTo>
                  <a:cubicBezTo>
                    <a:pt x="2588" y="2421"/>
                    <a:pt x="2576" y="2352"/>
                    <a:pt x="2553" y="2271"/>
                  </a:cubicBezTo>
                  <a:cubicBezTo>
                    <a:pt x="2617" y="2154"/>
                    <a:pt x="2524" y="1979"/>
                    <a:pt x="2383" y="1979"/>
                  </a:cubicBezTo>
                  <a:cubicBezTo>
                    <a:pt x="2371" y="1979"/>
                    <a:pt x="2358" y="1980"/>
                    <a:pt x="2345" y="1983"/>
                  </a:cubicBezTo>
                  <a:cubicBezTo>
                    <a:pt x="2307" y="1953"/>
                    <a:pt x="2264" y="1940"/>
                    <a:pt x="2223" y="1940"/>
                  </a:cubicBezTo>
                  <a:cubicBezTo>
                    <a:pt x="2102" y="1940"/>
                    <a:pt x="1988" y="2048"/>
                    <a:pt x="1988" y="2168"/>
                  </a:cubicBezTo>
                  <a:cubicBezTo>
                    <a:pt x="1917" y="2047"/>
                    <a:pt x="1865" y="1866"/>
                    <a:pt x="1716" y="1866"/>
                  </a:cubicBezTo>
                  <a:cubicBezTo>
                    <a:pt x="1693" y="1866"/>
                    <a:pt x="1669" y="1870"/>
                    <a:pt x="1641" y="1879"/>
                  </a:cubicBezTo>
                  <a:cubicBezTo>
                    <a:pt x="1659" y="1742"/>
                    <a:pt x="1557" y="1670"/>
                    <a:pt x="1456" y="1670"/>
                  </a:cubicBezTo>
                  <a:cubicBezTo>
                    <a:pt x="1361" y="1670"/>
                    <a:pt x="1266" y="1733"/>
                    <a:pt x="1272" y="1867"/>
                  </a:cubicBezTo>
                  <a:cubicBezTo>
                    <a:pt x="1237" y="1867"/>
                    <a:pt x="1191" y="1856"/>
                    <a:pt x="1157" y="1844"/>
                  </a:cubicBezTo>
                  <a:cubicBezTo>
                    <a:pt x="1157" y="1729"/>
                    <a:pt x="1076" y="1637"/>
                    <a:pt x="960" y="1637"/>
                  </a:cubicBezTo>
                  <a:cubicBezTo>
                    <a:pt x="914" y="1590"/>
                    <a:pt x="868" y="1556"/>
                    <a:pt x="810" y="1556"/>
                  </a:cubicBezTo>
                  <a:cubicBezTo>
                    <a:pt x="776" y="1463"/>
                    <a:pt x="753" y="1383"/>
                    <a:pt x="718" y="1302"/>
                  </a:cubicBezTo>
                  <a:cubicBezTo>
                    <a:pt x="441" y="886"/>
                    <a:pt x="741" y="552"/>
                    <a:pt x="579" y="124"/>
                  </a:cubicBezTo>
                  <a:cubicBezTo>
                    <a:pt x="496" y="38"/>
                    <a:pt x="425"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3"/>
            <p:cNvSpPr/>
            <p:nvPr/>
          </p:nvSpPr>
          <p:spPr>
            <a:xfrm>
              <a:off x="4776300" y="3020400"/>
              <a:ext cx="27250" cy="34300"/>
            </a:xfrm>
            <a:custGeom>
              <a:avLst/>
              <a:gdLst/>
              <a:ahLst/>
              <a:cxnLst/>
              <a:rect l="l" t="t" r="r" b="b"/>
              <a:pathLst>
                <a:path w="1090" h="1372" extrusionOk="0">
                  <a:moveTo>
                    <a:pt x="295" y="1"/>
                  </a:moveTo>
                  <a:cubicBezTo>
                    <a:pt x="113" y="1"/>
                    <a:pt x="0" y="264"/>
                    <a:pt x="166" y="438"/>
                  </a:cubicBezTo>
                  <a:cubicBezTo>
                    <a:pt x="224" y="588"/>
                    <a:pt x="316" y="796"/>
                    <a:pt x="512" y="796"/>
                  </a:cubicBezTo>
                  <a:cubicBezTo>
                    <a:pt x="586" y="976"/>
                    <a:pt x="729" y="1372"/>
                    <a:pt x="889" y="1372"/>
                  </a:cubicBezTo>
                  <a:cubicBezTo>
                    <a:pt x="954" y="1372"/>
                    <a:pt x="1022" y="1305"/>
                    <a:pt x="1089" y="1131"/>
                  </a:cubicBezTo>
                  <a:cubicBezTo>
                    <a:pt x="1055" y="692"/>
                    <a:pt x="732" y="369"/>
                    <a:pt x="443" y="58"/>
                  </a:cubicBezTo>
                  <a:cubicBezTo>
                    <a:pt x="391" y="18"/>
                    <a:pt x="341" y="1"/>
                    <a:pt x="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3"/>
            <p:cNvSpPr/>
            <p:nvPr/>
          </p:nvSpPr>
          <p:spPr>
            <a:xfrm>
              <a:off x="4766025" y="3059350"/>
              <a:ext cx="58250" cy="146725"/>
            </a:xfrm>
            <a:custGeom>
              <a:avLst/>
              <a:gdLst/>
              <a:ahLst/>
              <a:cxnLst/>
              <a:rect l="l" t="t" r="r" b="b"/>
              <a:pathLst>
                <a:path w="2330" h="5869" extrusionOk="0">
                  <a:moveTo>
                    <a:pt x="1004" y="1212"/>
                  </a:moveTo>
                  <a:cubicBezTo>
                    <a:pt x="981" y="1281"/>
                    <a:pt x="958" y="1374"/>
                    <a:pt x="923" y="1454"/>
                  </a:cubicBezTo>
                  <a:cubicBezTo>
                    <a:pt x="912" y="1431"/>
                    <a:pt x="912" y="1397"/>
                    <a:pt x="900" y="1374"/>
                  </a:cubicBezTo>
                  <a:cubicBezTo>
                    <a:pt x="889" y="1339"/>
                    <a:pt x="889" y="1327"/>
                    <a:pt x="889" y="1327"/>
                  </a:cubicBezTo>
                  <a:lnTo>
                    <a:pt x="1004" y="1212"/>
                  </a:lnTo>
                  <a:close/>
                  <a:moveTo>
                    <a:pt x="1216" y="0"/>
                  </a:moveTo>
                  <a:cubicBezTo>
                    <a:pt x="1115" y="0"/>
                    <a:pt x="997" y="105"/>
                    <a:pt x="900" y="381"/>
                  </a:cubicBezTo>
                  <a:cubicBezTo>
                    <a:pt x="727" y="439"/>
                    <a:pt x="692" y="646"/>
                    <a:pt x="692" y="808"/>
                  </a:cubicBezTo>
                  <a:cubicBezTo>
                    <a:pt x="646" y="970"/>
                    <a:pt x="358" y="1154"/>
                    <a:pt x="462" y="1362"/>
                  </a:cubicBezTo>
                  <a:cubicBezTo>
                    <a:pt x="579" y="1507"/>
                    <a:pt x="619" y="1936"/>
                    <a:pt x="786" y="1936"/>
                  </a:cubicBezTo>
                  <a:cubicBezTo>
                    <a:pt x="832" y="1936"/>
                    <a:pt x="888" y="1903"/>
                    <a:pt x="958" y="1824"/>
                  </a:cubicBezTo>
                  <a:cubicBezTo>
                    <a:pt x="987" y="1841"/>
                    <a:pt x="1021" y="1847"/>
                    <a:pt x="1056" y="1847"/>
                  </a:cubicBezTo>
                  <a:cubicBezTo>
                    <a:pt x="1091" y="1847"/>
                    <a:pt x="1125" y="1841"/>
                    <a:pt x="1154" y="1835"/>
                  </a:cubicBezTo>
                  <a:lnTo>
                    <a:pt x="1154" y="1835"/>
                  </a:lnTo>
                  <a:cubicBezTo>
                    <a:pt x="1074" y="2031"/>
                    <a:pt x="1111" y="2447"/>
                    <a:pt x="1285" y="2447"/>
                  </a:cubicBezTo>
                  <a:cubicBezTo>
                    <a:pt x="1337" y="2447"/>
                    <a:pt x="1401" y="2410"/>
                    <a:pt x="1477" y="2320"/>
                  </a:cubicBezTo>
                  <a:cubicBezTo>
                    <a:pt x="1477" y="2343"/>
                    <a:pt x="1477" y="2355"/>
                    <a:pt x="1489" y="2355"/>
                  </a:cubicBezTo>
                  <a:cubicBezTo>
                    <a:pt x="1443" y="2401"/>
                    <a:pt x="1408" y="2516"/>
                    <a:pt x="1443" y="2643"/>
                  </a:cubicBezTo>
                  <a:cubicBezTo>
                    <a:pt x="1293" y="2747"/>
                    <a:pt x="1166" y="3047"/>
                    <a:pt x="1362" y="3163"/>
                  </a:cubicBezTo>
                  <a:cubicBezTo>
                    <a:pt x="1335" y="3190"/>
                    <a:pt x="1308" y="3201"/>
                    <a:pt x="1281" y="3201"/>
                  </a:cubicBezTo>
                  <a:cubicBezTo>
                    <a:pt x="1160" y="3201"/>
                    <a:pt x="1042" y="2968"/>
                    <a:pt x="888" y="2968"/>
                  </a:cubicBezTo>
                  <a:cubicBezTo>
                    <a:pt x="862" y="2968"/>
                    <a:pt x="836" y="2974"/>
                    <a:pt x="808" y="2990"/>
                  </a:cubicBezTo>
                  <a:cubicBezTo>
                    <a:pt x="758" y="2894"/>
                    <a:pt x="672" y="2854"/>
                    <a:pt x="586" y="2854"/>
                  </a:cubicBezTo>
                  <a:cubicBezTo>
                    <a:pt x="412" y="2854"/>
                    <a:pt x="242" y="3016"/>
                    <a:pt x="381" y="3209"/>
                  </a:cubicBezTo>
                  <a:cubicBezTo>
                    <a:pt x="462" y="3359"/>
                    <a:pt x="519" y="3521"/>
                    <a:pt x="542" y="3694"/>
                  </a:cubicBezTo>
                  <a:cubicBezTo>
                    <a:pt x="491" y="3513"/>
                    <a:pt x="309" y="3387"/>
                    <a:pt x="178" y="3387"/>
                  </a:cubicBezTo>
                  <a:cubicBezTo>
                    <a:pt x="73" y="3387"/>
                    <a:pt x="0" y="3466"/>
                    <a:pt x="46" y="3659"/>
                  </a:cubicBezTo>
                  <a:cubicBezTo>
                    <a:pt x="208" y="3878"/>
                    <a:pt x="277" y="4155"/>
                    <a:pt x="462" y="4340"/>
                  </a:cubicBezTo>
                  <a:cubicBezTo>
                    <a:pt x="496" y="4571"/>
                    <a:pt x="392" y="4548"/>
                    <a:pt x="277" y="4721"/>
                  </a:cubicBezTo>
                  <a:cubicBezTo>
                    <a:pt x="145" y="5237"/>
                    <a:pt x="348" y="5869"/>
                    <a:pt x="666" y="5869"/>
                  </a:cubicBezTo>
                  <a:cubicBezTo>
                    <a:pt x="682" y="5869"/>
                    <a:pt x="699" y="5867"/>
                    <a:pt x="715" y="5864"/>
                  </a:cubicBezTo>
                  <a:cubicBezTo>
                    <a:pt x="1131" y="5633"/>
                    <a:pt x="485" y="4975"/>
                    <a:pt x="854" y="4721"/>
                  </a:cubicBezTo>
                  <a:cubicBezTo>
                    <a:pt x="1073" y="4490"/>
                    <a:pt x="842" y="4109"/>
                    <a:pt x="739" y="3982"/>
                  </a:cubicBezTo>
                  <a:lnTo>
                    <a:pt x="739" y="3982"/>
                  </a:lnTo>
                  <a:cubicBezTo>
                    <a:pt x="764" y="3991"/>
                    <a:pt x="790" y="3996"/>
                    <a:pt x="815" y="3996"/>
                  </a:cubicBezTo>
                  <a:cubicBezTo>
                    <a:pt x="950" y="3996"/>
                    <a:pt x="1071" y="3874"/>
                    <a:pt x="1062" y="3728"/>
                  </a:cubicBezTo>
                  <a:lnTo>
                    <a:pt x="1062" y="3728"/>
                  </a:lnTo>
                  <a:cubicBezTo>
                    <a:pt x="1111" y="3754"/>
                    <a:pt x="1164" y="3766"/>
                    <a:pt x="1218" y="3766"/>
                  </a:cubicBezTo>
                  <a:cubicBezTo>
                    <a:pt x="1522" y="3766"/>
                    <a:pt x="1856" y="3396"/>
                    <a:pt x="1581" y="3151"/>
                  </a:cubicBezTo>
                  <a:lnTo>
                    <a:pt x="1593" y="3151"/>
                  </a:lnTo>
                  <a:cubicBezTo>
                    <a:pt x="1727" y="3261"/>
                    <a:pt x="1845" y="3306"/>
                    <a:pt x="1941" y="3306"/>
                  </a:cubicBezTo>
                  <a:cubicBezTo>
                    <a:pt x="2258" y="3306"/>
                    <a:pt x="2330" y="2819"/>
                    <a:pt x="1904" y="2597"/>
                  </a:cubicBezTo>
                  <a:cubicBezTo>
                    <a:pt x="1997" y="2343"/>
                    <a:pt x="1939" y="1801"/>
                    <a:pt x="1547" y="1766"/>
                  </a:cubicBezTo>
                  <a:cubicBezTo>
                    <a:pt x="1547" y="1616"/>
                    <a:pt x="1489" y="1454"/>
                    <a:pt x="1339" y="1420"/>
                  </a:cubicBezTo>
                  <a:cubicBezTo>
                    <a:pt x="1373" y="1247"/>
                    <a:pt x="1500" y="877"/>
                    <a:pt x="1246" y="820"/>
                  </a:cubicBezTo>
                  <a:cubicBezTo>
                    <a:pt x="1589" y="517"/>
                    <a:pt x="1442" y="0"/>
                    <a:pt x="1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3"/>
            <p:cNvSpPr/>
            <p:nvPr/>
          </p:nvSpPr>
          <p:spPr>
            <a:xfrm>
              <a:off x="4843925" y="3205900"/>
              <a:ext cx="90925" cy="69875"/>
            </a:xfrm>
            <a:custGeom>
              <a:avLst/>
              <a:gdLst/>
              <a:ahLst/>
              <a:cxnLst/>
              <a:rect l="l" t="t" r="r" b="b"/>
              <a:pathLst>
                <a:path w="3637" h="2795" extrusionOk="0">
                  <a:moveTo>
                    <a:pt x="2983" y="0"/>
                  </a:moveTo>
                  <a:cubicBezTo>
                    <a:pt x="2884" y="0"/>
                    <a:pt x="2804" y="56"/>
                    <a:pt x="2794" y="209"/>
                  </a:cubicBezTo>
                  <a:cubicBezTo>
                    <a:pt x="2447" y="313"/>
                    <a:pt x="2632" y="787"/>
                    <a:pt x="2574" y="1052"/>
                  </a:cubicBezTo>
                  <a:cubicBezTo>
                    <a:pt x="2492" y="998"/>
                    <a:pt x="2421" y="975"/>
                    <a:pt x="2359" y="975"/>
                  </a:cubicBezTo>
                  <a:cubicBezTo>
                    <a:pt x="2092" y="975"/>
                    <a:pt x="2012" y="1413"/>
                    <a:pt x="2078" y="1675"/>
                  </a:cubicBezTo>
                  <a:cubicBezTo>
                    <a:pt x="1928" y="1398"/>
                    <a:pt x="1789" y="925"/>
                    <a:pt x="1489" y="787"/>
                  </a:cubicBezTo>
                  <a:cubicBezTo>
                    <a:pt x="1413" y="532"/>
                    <a:pt x="1218" y="197"/>
                    <a:pt x="1006" y="197"/>
                  </a:cubicBezTo>
                  <a:cubicBezTo>
                    <a:pt x="929" y="197"/>
                    <a:pt x="850" y="241"/>
                    <a:pt x="774" y="348"/>
                  </a:cubicBezTo>
                  <a:cubicBezTo>
                    <a:pt x="739" y="394"/>
                    <a:pt x="728" y="452"/>
                    <a:pt x="716" y="521"/>
                  </a:cubicBezTo>
                  <a:cubicBezTo>
                    <a:pt x="547" y="373"/>
                    <a:pt x="428" y="312"/>
                    <a:pt x="350" y="312"/>
                  </a:cubicBezTo>
                  <a:cubicBezTo>
                    <a:pt x="0" y="312"/>
                    <a:pt x="487" y="1550"/>
                    <a:pt x="925" y="1550"/>
                  </a:cubicBezTo>
                  <a:cubicBezTo>
                    <a:pt x="1032" y="1550"/>
                    <a:pt x="1136" y="1477"/>
                    <a:pt x="1224" y="1294"/>
                  </a:cubicBezTo>
                  <a:cubicBezTo>
                    <a:pt x="1478" y="1421"/>
                    <a:pt x="1582" y="1929"/>
                    <a:pt x="1766" y="2160"/>
                  </a:cubicBezTo>
                  <a:cubicBezTo>
                    <a:pt x="1963" y="2368"/>
                    <a:pt x="1905" y="2737"/>
                    <a:pt x="2182" y="2795"/>
                  </a:cubicBezTo>
                  <a:cubicBezTo>
                    <a:pt x="2621" y="2656"/>
                    <a:pt x="2113" y="2160"/>
                    <a:pt x="2136" y="1872"/>
                  </a:cubicBezTo>
                  <a:lnTo>
                    <a:pt x="2136" y="1872"/>
                  </a:lnTo>
                  <a:cubicBezTo>
                    <a:pt x="2195" y="1969"/>
                    <a:pt x="2269" y="2009"/>
                    <a:pt x="2340" y="2009"/>
                  </a:cubicBezTo>
                  <a:cubicBezTo>
                    <a:pt x="2504" y="2009"/>
                    <a:pt x="2651" y="1796"/>
                    <a:pt x="2563" y="1595"/>
                  </a:cubicBezTo>
                  <a:lnTo>
                    <a:pt x="2563" y="1595"/>
                  </a:lnTo>
                  <a:cubicBezTo>
                    <a:pt x="2606" y="1617"/>
                    <a:pt x="2648" y="1627"/>
                    <a:pt x="2687" y="1627"/>
                  </a:cubicBezTo>
                  <a:cubicBezTo>
                    <a:pt x="2909" y="1627"/>
                    <a:pt x="3059" y="1308"/>
                    <a:pt x="3059" y="1121"/>
                  </a:cubicBezTo>
                  <a:cubicBezTo>
                    <a:pt x="3065" y="1122"/>
                    <a:pt x="3070" y="1122"/>
                    <a:pt x="3076" y="1122"/>
                  </a:cubicBezTo>
                  <a:cubicBezTo>
                    <a:pt x="3263" y="1122"/>
                    <a:pt x="3392" y="932"/>
                    <a:pt x="3313" y="763"/>
                  </a:cubicBezTo>
                  <a:cubicBezTo>
                    <a:pt x="3521" y="706"/>
                    <a:pt x="3636" y="209"/>
                    <a:pt x="3348" y="186"/>
                  </a:cubicBezTo>
                  <a:cubicBezTo>
                    <a:pt x="3264" y="90"/>
                    <a:pt x="3108" y="0"/>
                    <a:pt x="29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3"/>
            <p:cNvSpPr/>
            <p:nvPr/>
          </p:nvSpPr>
          <p:spPr>
            <a:xfrm>
              <a:off x="4638475" y="3032400"/>
              <a:ext cx="77225" cy="129375"/>
            </a:xfrm>
            <a:custGeom>
              <a:avLst/>
              <a:gdLst/>
              <a:ahLst/>
              <a:cxnLst/>
              <a:rect l="l" t="t" r="r" b="b"/>
              <a:pathLst>
                <a:path w="3089" h="5175" extrusionOk="0">
                  <a:moveTo>
                    <a:pt x="352" y="1"/>
                  </a:moveTo>
                  <a:cubicBezTo>
                    <a:pt x="165" y="1"/>
                    <a:pt x="0" y="148"/>
                    <a:pt x="138" y="374"/>
                  </a:cubicBezTo>
                  <a:cubicBezTo>
                    <a:pt x="92" y="455"/>
                    <a:pt x="115" y="547"/>
                    <a:pt x="173" y="616"/>
                  </a:cubicBezTo>
                  <a:cubicBezTo>
                    <a:pt x="92" y="651"/>
                    <a:pt x="58" y="709"/>
                    <a:pt x="35" y="789"/>
                  </a:cubicBezTo>
                  <a:cubicBezTo>
                    <a:pt x="23" y="1067"/>
                    <a:pt x="335" y="1020"/>
                    <a:pt x="427" y="1240"/>
                  </a:cubicBezTo>
                  <a:cubicBezTo>
                    <a:pt x="346" y="1297"/>
                    <a:pt x="346" y="1413"/>
                    <a:pt x="404" y="1482"/>
                  </a:cubicBezTo>
                  <a:cubicBezTo>
                    <a:pt x="404" y="1574"/>
                    <a:pt x="462" y="1644"/>
                    <a:pt x="542" y="1655"/>
                  </a:cubicBezTo>
                  <a:cubicBezTo>
                    <a:pt x="577" y="1690"/>
                    <a:pt x="600" y="1701"/>
                    <a:pt x="635" y="1713"/>
                  </a:cubicBezTo>
                  <a:cubicBezTo>
                    <a:pt x="729" y="1807"/>
                    <a:pt x="814" y="1949"/>
                    <a:pt x="949" y="1949"/>
                  </a:cubicBezTo>
                  <a:cubicBezTo>
                    <a:pt x="963" y="1949"/>
                    <a:pt x="977" y="1947"/>
                    <a:pt x="993" y="1944"/>
                  </a:cubicBezTo>
                  <a:lnTo>
                    <a:pt x="993" y="1944"/>
                  </a:lnTo>
                  <a:cubicBezTo>
                    <a:pt x="1025" y="2106"/>
                    <a:pt x="905" y="2573"/>
                    <a:pt x="1167" y="2573"/>
                  </a:cubicBezTo>
                  <a:cubicBezTo>
                    <a:pt x="1184" y="2573"/>
                    <a:pt x="1203" y="2571"/>
                    <a:pt x="1223" y="2567"/>
                  </a:cubicBezTo>
                  <a:lnTo>
                    <a:pt x="1223" y="2567"/>
                  </a:lnTo>
                  <a:cubicBezTo>
                    <a:pt x="986" y="2624"/>
                    <a:pt x="1070" y="2914"/>
                    <a:pt x="1291" y="2914"/>
                  </a:cubicBezTo>
                  <a:cubicBezTo>
                    <a:pt x="1296" y="2914"/>
                    <a:pt x="1300" y="2914"/>
                    <a:pt x="1304" y="2913"/>
                  </a:cubicBezTo>
                  <a:cubicBezTo>
                    <a:pt x="1501" y="3283"/>
                    <a:pt x="1824" y="3594"/>
                    <a:pt x="2043" y="3975"/>
                  </a:cubicBezTo>
                  <a:cubicBezTo>
                    <a:pt x="2043" y="4010"/>
                    <a:pt x="2043" y="4033"/>
                    <a:pt x="2055" y="4068"/>
                  </a:cubicBezTo>
                  <a:cubicBezTo>
                    <a:pt x="2006" y="4058"/>
                    <a:pt x="1962" y="4054"/>
                    <a:pt x="1923" y="4054"/>
                  </a:cubicBezTo>
                  <a:cubicBezTo>
                    <a:pt x="1557" y="4054"/>
                    <a:pt x="1632" y="4440"/>
                    <a:pt x="1952" y="4440"/>
                  </a:cubicBezTo>
                  <a:cubicBezTo>
                    <a:pt x="2006" y="4440"/>
                    <a:pt x="2068" y="4428"/>
                    <a:pt x="2135" y="4402"/>
                  </a:cubicBezTo>
                  <a:cubicBezTo>
                    <a:pt x="2147" y="4472"/>
                    <a:pt x="2216" y="4506"/>
                    <a:pt x="2274" y="4541"/>
                  </a:cubicBezTo>
                  <a:cubicBezTo>
                    <a:pt x="2247" y="4537"/>
                    <a:pt x="2221" y="4535"/>
                    <a:pt x="2198" y="4535"/>
                  </a:cubicBezTo>
                  <a:cubicBezTo>
                    <a:pt x="1876" y="4535"/>
                    <a:pt x="1926" y="4884"/>
                    <a:pt x="2216" y="5003"/>
                  </a:cubicBezTo>
                  <a:cubicBezTo>
                    <a:pt x="2283" y="5125"/>
                    <a:pt x="2382" y="5175"/>
                    <a:pt x="2474" y="5175"/>
                  </a:cubicBezTo>
                  <a:cubicBezTo>
                    <a:pt x="2668" y="5175"/>
                    <a:pt x="2832" y="4953"/>
                    <a:pt x="2597" y="4726"/>
                  </a:cubicBezTo>
                  <a:lnTo>
                    <a:pt x="2597" y="4726"/>
                  </a:lnTo>
                  <a:cubicBezTo>
                    <a:pt x="2669" y="4761"/>
                    <a:pt x="2729" y="4776"/>
                    <a:pt x="2777" y="4776"/>
                  </a:cubicBezTo>
                  <a:cubicBezTo>
                    <a:pt x="3089" y="4776"/>
                    <a:pt x="2918" y="4120"/>
                    <a:pt x="2678" y="4010"/>
                  </a:cubicBezTo>
                  <a:cubicBezTo>
                    <a:pt x="2666" y="3941"/>
                    <a:pt x="2609" y="3894"/>
                    <a:pt x="2539" y="3883"/>
                  </a:cubicBezTo>
                  <a:cubicBezTo>
                    <a:pt x="2389" y="3710"/>
                    <a:pt x="2309" y="3479"/>
                    <a:pt x="2147" y="3317"/>
                  </a:cubicBezTo>
                  <a:cubicBezTo>
                    <a:pt x="2401" y="3202"/>
                    <a:pt x="2170" y="2913"/>
                    <a:pt x="1997" y="2844"/>
                  </a:cubicBezTo>
                  <a:cubicBezTo>
                    <a:pt x="2262" y="2682"/>
                    <a:pt x="2101" y="2405"/>
                    <a:pt x="1905" y="2278"/>
                  </a:cubicBezTo>
                  <a:cubicBezTo>
                    <a:pt x="1905" y="2209"/>
                    <a:pt x="1858" y="2163"/>
                    <a:pt x="1801" y="2117"/>
                  </a:cubicBezTo>
                  <a:cubicBezTo>
                    <a:pt x="1801" y="1990"/>
                    <a:pt x="1812" y="1782"/>
                    <a:pt x="1627" y="1782"/>
                  </a:cubicBezTo>
                  <a:cubicBezTo>
                    <a:pt x="1454" y="1667"/>
                    <a:pt x="1270" y="1528"/>
                    <a:pt x="1073" y="1436"/>
                  </a:cubicBezTo>
                  <a:cubicBezTo>
                    <a:pt x="1036" y="1413"/>
                    <a:pt x="993" y="1396"/>
                    <a:pt x="949" y="1396"/>
                  </a:cubicBezTo>
                  <a:cubicBezTo>
                    <a:pt x="926" y="1396"/>
                    <a:pt x="901" y="1401"/>
                    <a:pt x="877" y="1413"/>
                  </a:cubicBezTo>
                  <a:cubicBezTo>
                    <a:pt x="866" y="1413"/>
                    <a:pt x="831" y="1401"/>
                    <a:pt x="820" y="1401"/>
                  </a:cubicBezTo>
                  <a:cubicBezTo>
                    <a:pt x="808" y="1367"/>
                    <a:pt x="773" y="1355"/>
                    <a:pt x="762" y="1320"/>
                  </a:cubicBezTo>
                  <a:cubicBezTo>
                    <a:pt x="877" y="1263"/>
                    <a:pt x="900" y="1090"/>
                    <a:pt x="831" y="997"/>
                  </a:cubicBezTo>
                  <a:cubicBezTo>
                    <a:pt x="843" y="974"/>
                    <a:pt x="877" y="974"/>
                    <a:pt x="889" y="963"/>
                  </a:cubicBezTo>
                  <a:cubicBezTo>
                    <a:pt x="973" y="1027"/>
                    <a:pt x="1061" y="1054"/>
                    <a:pt x="1143" y="1054"/>
                  </a:cubicBezTo>
                  <a:cubicBezTo>
                    <a:pt x="1442" y="1054"/>
                    <a:pt x="1652" y="694"/>
                    <a:pt x="1235" y="512"/>
                  </a:cubicBezTo>
                  <a:cubicBezTo>
                    <a:pt x="1293" y="443"/>
                    <a:pt x="1293" y="328"/>
                    <a:pt x="1235" y="259"/>
                  </a:cubicBezTo>
                  <a:cubicBezTo>
                    <a:pt x="1130" y="161"/>
                    <a:pt x="960" y="23"/>
                    <a:pt x="823" y="23"/>
                  </a:cubicBezTo>
                  <a:cubicBezTo>
                    <a:pt x="750" y="23"/>
                    <a:pt x="686" y="62"/>
                    <a:pt x="646" y="166"/>
                  </a:cubicBezTo>
                  <a:cubicBezTo>
                    <a:pt x="578" y="51"/>
                    <a:pt x="461" y="1"/>
                    <a:pt x="3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3"/>
            <p:cNvSpPr/>
            <p:nvPr/>
          </p:nvSpPr>
          <p:spPr>
            <a:xfrm>
              <a:off x="4687375" y="3078550"/>
              <a:ext cx="36525" cy="20525"/>
            </a:xfrm>
            <a:custGeom>
              <a:avLst/>
              <a:gdLst/>
              <a:ahLst/>
              <a:cxnLst/>
              <a:rect l="l" t="t" r="r" b="b"/>
              <a:pathLst>
                <a:path w="1461" h="821" extrusionOk="0">
                  <a:moveTo>
                    <a:pt x="1068" y="559"/>
                  </a:moveTo>
                  <a:lnTo>
                    <a:pt x="1068" y="594"/>
                  </a:lnTo>
                  <a:lnTo>
                    <a:pt x="1057" y="594"/>
                  </a:lnTo>
                  <a:cubicBezTo>
                    <a:pt x="1068" y="571"/>
                    <a:pt x="1068" y="571"/>
                    <a:pt x="1068" y="559"/>
                  </a:cubicBezTo>
                  <a:close/>
                  <a:moveTo>
                    <a:pt x="1022" y="652"/>
                  </a:moveTo>
                  <a:cubicBezTo>
                    <a:pt x="1022" y="652"/>
                    <a:pt x="1045" y="652"/>
                    <a:pt x="1045" y="663"/>
                  </a:cubicBezTo>
                  <a:lnTo>
                    <a:pt x="1010" y="686"/>
                  </a:lnTo>
                  <a:cubicBezTo>
                    <a:pt x="999" y="710"/>
                    <a:pt x="987" y="710"/>
                    <a:pt x="964" y="710"/>
                  </a:cubicBezTo>
                  <a:lnTo>
                    <a:pt x="964" y="686"/>
                  </a:lnTo>
                  <a:cubicBezTo>
                    <a:pt x="999" y="663"/>
                    <a:pt x="1010" y="652"/>
                    <a:pt x="1022" y="652"/>
                  </a:cubicBezTo>
                  <a:close/>
                  <a:moveTo>
                    <a:pt x="859" y="0"/>
                  </a:moveTo>
                  <a:cubicBezTo>
                    <a:pt x="789" y="0"/>
                    <a:pt x="723" y="34"/>
                    <a:pt x="687" y="98"/>
                  </a:cubicBezTo>
                  <a:cubicBezTo>
                    <a:pt x="653" y="98"/>
                    <a:pt x="630" y="109"/>
                    <a:pt x="595" y="132"/>
                  </a:cubicBezTo>
                  <a:cubicBezTo>
                    <a:pt x="546" y="103"/>
                    <a:pt x="496" y="91"/>
                    <a:pt x="447" y="91"/>
                  </a:cubicBezTo>
                  <a:cubicBezTo>
                    <a:pt x="204" y="91"/>
                    <a:pt x="1" y="398"/>
                    <a:pt x="318" y="513"/>
                  </a:cubicBezTo>
                  <a:cubicBezTo>
                    <a:pt x="479" y="559"/>
                    <a:pt x="630" y="675"/>
                    <a:pt x="803" y="686"/>
                  </a:cubicBezTo>
                  <a:cubicBezTo>
                    <a:pt x="867" y="780"/>
                    <a:pt x="973" y="820"/>
                    <a:pt x="1071" y="820"/>
                  </a:cubicBezTo>
                  <a:cubicBezTo>
                    <a:pt x="1252" y="820"/>
                    <a:pt x="1406" y="681"/>
                    <a:pt x="1218" y="479"/>
                  </a:cubicBezTo>
                  <a:cubicBezTo>
                    <a:pt x="1461" y="282"/>
                    <a:pt x="1184" y="75"/>
                    <a:pt x="987" y="40"/>
                  </a:cubicBezTo>
                  <a:cubicBezTo>
                    <a:pt x="947" y="13"/>
                    <a:pt x="902" y="0"/>
                    <a:pt x="8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3"/>
            <p:cNvSpPr/>
            <p:nvPr/>
          </p:nvSpPr>
          <p:spPr>
            <a:xfrm>
              <a:off x="4709775" y="3069775"/>
              <a:ext cx="31250" cy="12450"/>
            </a:xfrm>
            <a:custGeom>
              <a:avLst/>
              <a:gdLst/>
              <a:ahLst/>
              <a:cxnLst/>
              <a:rect l="l" t="t" r="r" b="b"/>
              <a:pathLst>
                <a:path w="1250" h="498" extrusionOk="0">
                  <a:moveTo>
                    <a:pt x="662" y="1"/>
                  </a:moveTo>
                  <a:cubicBezTo>
                    <a:pt x="322" y="1"/>
                    <a:pt x="0" y="317"/>
                    <a:pt x="461" y="483"/>
                  </a:cubicBezTo>
                  <a:cubicBezTo>
                    <a:pt x="499" y="493"/>
                    <a:pt x="539" y="497"/>
                    <a:pt x="580" y="497"/>
                  </a:cubicBezTo>
                  <a:cubicBezTo>
                    <a:pt x="892" y="497"/>
                    <a:pt x="1249" y="247"/>
                    <a:pt x="842" y="33"/>
                  </a:cubicBezTo>
                  <a:cubicBezTo>
                    <a:pt x="784" y="11"/>
                    <a:pt x="723" y="1"/>
                    <a:pt x="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3"/>
            <p:cNvSpPr/>
            <p:nvPr/>
          </p:nvSpPr>
          <p:spPr>
            <a:xfrm>
              <a:off x="4726350" y="2986100"/>
              <a:ext cx="35025" cy="30850"/>
            </a:xfrm>
            <a:custGeom>
              <a:avLst/>
              <a:gdLst/>
              <a:ahLst/>
              <a:cxnLst/>
              <a:rect l="l" t="t" r="r" b="b"/>
              <a:pathLst>
                <a:path w="1401" h="1234" extrusionOk="0">
                  <a:moveTo>
                    <a:pt x="649" y="0"/>
                  </a:moveTo>
                  <a:cubicBezTo>
                    <a:pt x="563" y="0"/>
                    <a:pt x="504" y="56"/>
                    <a:pt x="513" y="229"/>
                  </a:cubicBezTo>
                  <a:cubicBezTo>
                    <a:pt x="433" y="264"/>
                    <a:pt x="398" y="333"/>
                    <a:pt x="398" y="425"/>
                  </a:cubicBezTo>
                  <a:cubicBezTo>
                    <a:pt x="363" y="403"/>
                    <a:pt x="329" y="393"/>
                    <a:pt x="297" y="393"/>
                  </a:cubicBezTo>
                  <a:cubicBezTo>
                    <a:pt x="116" y="393"/>
                    <a:pt x="1" y="706"/>
                    <a:pt x="236" y="795"/>
                  </a:cubicBezTo>
                  <a:cubicBezTo>
                    <a:pt x="479" y="852"/>
                    <a:pt x="629" y="1176"/>
                    <a:pt x="883" y="1233"/>
                  </a:cubicBezTo>
                  <a:cubicBezTo>
                    <a:pt x="1102" y="1233"/>
                    <a:pt x="1160" y="956"/>
                    <a:pt x="1033" y="806"/>
                  </a:cubicBezTo>
                  <a:lnTo>
                    <a:pt x="1033" y="806"/>
                  </a:lnTo>
                  <a:cubicBezTo>
                    <a:pt x="1044" y="809"/>
                    <a:pt x="1055" y="810"/>
                    <a:pt x="1066" y="810"/>
                  </a:cubicBezTo>
                  <a:cubicBezTo>
                    <a:pt x="1199" y="810"/>
                    <a:pt x="1294" y="624"/>
                    <a:pt x="1241" y="506"/>
                  </a:cubicBezTo>
                  <a:cubicBezTo>
                    <a:pt x="1400" y="389"/>
                    <a:pt x="1295" y="154"/>
                    <a:pt x="1115" y="154"/>
                  </a:cubicBezTo>
                  <a:cubicBezTo>
                    <a:pt x="1100" y="154"/>
                    <a:pt x="1084" y="156"/>
                    <a:pt x="1067" y="160"/>
                  </a:cubicBezTo>
                  <a:cubicBezTo>
                    <a:pt x="958" y="119"/>
                    <a:pt x="775" y="0"/>
                    <a:pt x="6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3"/>
            <p:cNvSpPr/>
            <p:nvPr/>
          </p:nvSpPr>
          <p:spPr>
            <a:xfrm>
              <a:off x="4732750" y="2971500"/>
              <a:ext cx="34725" cy="14250"/>
            </a:xfrm>
            <a:custGeom>
              <a:avLst/>
              <a:gdLst/>
              <a:ahLst/>
              <a:cxnLst/>
              <a:rect l="l" t="t" r="r" b="b"/>
              <a:pathLst>
                <a:path w="1389" h="570" extrusionOk="0">
                  <a:moveTo>
                    <a:pt x="487" y="0"/>
                  </a:moveTo>
                  <a:cubicBezTo>
                    <a:pt x="1" y="0"/>
                    <a:pt x="444" y="569"/>
                    <a:pt x="793" y="569"/>
                  </a:cubicBezTo>
                  <a:cubicBezTo>
                    <a:pt x="819" y="569"/>
                    <a:pt x="844" y="566"/>
                    <a:pt x="869" y="559"/>
                  </a:cubicBezTo>
                  <a:cubicBezTo>
                    <a:pt x="1389" y="409"/>
                    <a:pt x="846" y="5"/>
                    <a:pt x="569" y="5"/>
                  </a:cubicBezTo>
                  <a:cubicBezTo>
                    <a:pt x="539" y="2"/>
                    <a:pt x="512"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3"/>
            <p:cNvSpPr/>
            <p:nvPr/>
          </p:nvSpPr>
          <p:spPr>
            <a:xfrm>
              <a:off x="4752950" y="2892100"/>
              <a:ext cx="23750" cy="43650"/>
            </a:xfrm>
            <a:custGeom>
              <a:avLst/>
              <a:gdLst/>
              <a:ahLst/>
              <a:cxnLst/>
              <a:rect l="l" t="t" r="r" b="b"/>
              <a:pathLst>
                <a:path w="950" h="1746" extrusionOk="0">
                  <a:moveTo>
                    <a:pt x="219" y="1"/>
                  </a:moveTo>
                  <a:cubicBezTo>
                    <a:pt x="30" y="1"/>
                    <a:pt x="1" y="474"/>
                    <a:pt x="153" y="653"/>
                  </a:cubicBezTo>
                  <a:cubicBezTo>
                    <a:pt x="200" y="896"/>
                    <a:pt x="211" y="1103"/>
                    <a:pt x="269" y="1334"/>
                  </a:cubicBezTo>
                  <a:cubicBezTo>
                    <a:pt x="127" y="1502"/>
                    <a:pt x="237" y="1745"/>
                    <a:pt x="400" y="1745"/>
                  </a:cubicBezTo>
                  <a:cubicBezTo>
                    <a:pt x="449" y="1745"/>
                    <a:pt x="504" y="1723"/>
                    <a:pt x="557" y="1669"/>
                  </a:cubicBezTo>
                  <a:cubicBezTo>
                    <a:pt x="673" y="1484"/>
                    <a:pt x="950" y="1173"/>
                    <a:pt x="673" y="1000"/>
                  </a:cubicBezTo>
                  <a:cubicBezTo>
                    <a:pt x="638" y="699"/>
                    <a:pt x="511" y="422"/>
                    <a:pt x="419" y="134"/>
                  </a:cubicBezTo>
                  <a:cubicBezTo>
                    <a:pt x="340" y="39"/>
                    <a:pt x="273"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3"/>
            <p:cNvSpPr/>
            <p:nvPr/>
          </p:nvSpPr>
          <p:spPr>
            <a:xfrm>
              <a:off x="4818300" y="2989800"/>
              <a:ext cx="50175" cy="58375"/>
            </a:xfrm>
            <a:custGeom>
              <a:avLst/>
              <a:gdLst/>
              <a:ahLst/>
              <a:cxnLst/>
              <a:rect l="l" t="t" r="r" b="b"/>
              <a:pathLst>
                <a:path w="2007" h="2335" extrusionOk="0">
                  <a:moveTo>
                    <a:pt x="945" y="0"/>
                  </a:moveTo>
                  <a:cubicBezTo>
                    <a:pt x="794" y="0"/>
                    <a:pt x="748" y="139"/>
                    <a:pt x="771" y="277"/>
                  </a:cubicBezTo>
                  <a:cubicBezTo>
                    <a:pt x="777" y="399"/>
                    <a:pt x="878" y="449"/>
                    <a:pt x="995" y="449"/>
                  </a:cubicBezTo>
                  <a:cubicBezTo>
                    <a:pt x="1121" y="449"/>
                    <a:pt x="1265" y="390"/>
                    <a:pt x="1325" y="300"/>
                  </a:cubicBezTo>
                  <a:lnTo>
                    <a:pt x="1325" y="300"/>
                  </a:lnTo>
                  <a:cubicBezTo>
                    <a:pt x="1302" y="358"/>
                    <a:pt x="1302" y="416"/>
                    <a:pt x="1325" y="474"/>
                  </a:cubicBezTo>
                  <a:cubicBezTo>
                    <a:pt x="1198" y="485"/>
                    <a:pt x="1095" y="589"/>
                    <a:pt x="1118" y="739"/>
                  </a:cubicBezTo>
                  <a:cubicBezTo>
                    <a:pt x="921" y="889"/>
                    <a:pt x="1141" y="1178"/>
                    <a:pt x="1314" y="1212"/>
                  </a:cubicBezTo>
                  <a:cubicBezTo>
                    <a:pt x="1256" y="1224"/>
                    <a:pt x="1187" y="1282"/>
                    <a:pt x="1141" y="1293"/>
                  </a:cubicBezTo>
                  <a:cubicBezTo>
                    <a:pt x="1110" y="1273"/>
                    <a:pt x="1075" y="1263"/>
                    <a:pt x="1040" y="1263"/>
                  </a:cubicBezTo>
                  <a:cubicBezTo>
                    <a:pt x="957" y="1263"/>
                    <a:pt x="873" y="1316"/>
                    <a:pt x="841" y="1397"/>
                  </a:cubicBezTo>
                  <a:cubicBezTo>
                    <a:pt x="637" y="1288"/>
                    <a:pt x="487" y="1243"/>
                    <a:pt x="385" y="1243"/>
                  </a:cubicBezTo>
                  <a:cubicBezTo>
                    <a:pt x="0" y="1243"/>
                    <a:pt x="275" y="1868"/>
                    <a:pt x="794" y="2032"/>
                  </a:cubicBezTo>
                  <a:cubicBezTo>
                    <a:pt x="906" y="2099"/>
                    <a:pt x="1083" y="2263"/>
                    <a:pt x="1230" y="2263"/>
                  </a:cubicBezTo>
                  <a:cubicBezTo>
                    <a:pt x="1235" y="2263"/>
                    <a:pt x="1240" y="2263"/>
                    <a:pt x="1245" y="2263"/>
                  </a:cubicBezTo>
                  <a:cubicBezTo>
                    <a:pt x="1328" y="2313"/>
                    <a:pt x="1402" y="2335"/>
                    <a:pt x="1466" y="2335"/>
                  </a:cubicBezTo>
                  <a:cubicBezTo>
                    <a:pt x="1808" y="2335"/>
                    <a:pt x="1847" y="1715"/>
                    <a:pt x="1360" y="1686"/>
                  </a:cubicBezTo>
                  <a:cubicBezTo>
                    <a:pt x="1545" y="1662"/>
                    <a:pt x="1718" y="1455"/>
                    <a:pt x="1602" y="1282"/>
                  </a:cubicBezTo>
                  <a:lnTo>
                    <a:pt x="1602" y="1282"/>
                  </a:lnTo>
                  <a:cubicBezTo>
                    <a:pt x="1636" y="1294"/>
                    <a:pt x="1668" y="1299"/>
                    <a:pt x="1697" y="1299"/>
                  </a:cubicBezTo>
                  <a:cubicBezTo>
                    <a:pt x="1919" y="1299"/>
                    <a:pt x="2007" y="982"/>
                    <a:pt x="1833" y="808"/>
                  </a:cubicBezTo>
                  <a:cubicBezTo>
                    <a:pt x="1916" y="617"/>
                    <a:pt x="1745" y="186"/>
                    <a:pt x="1527" y="186"/>
                  </a:cubicBezTo>
                  <a:cubicBezTo>
                    <a:pt x="1470" y="186"/>
                    <a:pt x="1409" y="216"/>
                    <a:pt x="1349" y="289"/>
                  </a:cubicBezTo>
                  <a:cubicBezTo>
                    <a:pt x="1429" y="46"/>
                    <a:pt x="1072" y="0"/>
                    <a:pt x="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3"/>
            <p:cNvSpPr/>
            <p:nvPr/>
          </p:nvSpPr>
          <p:spPr>
            <a:xfrm>
              <a:off x="4890100" y="3005300"/>
              <a:ext cx="40900" cy="88400"/>
            </a:xfrm>
            <a:custGeom>
              <a:avLst/>
              <a:gdLst/>
              <a:ahLst/>
              <a:cxnLst/>
              <a:rect l="l" t="t" r="r" b="b"/>
              <a:pathLst>
                <a:path w="1636" h="3536" extrusionOk="0">
                  <a:moveTo>
                    <a:pt x="219" y="361"/>
                  </a:moveTo>
                  <a:lnTo>
                    <a:pt x="219" y="419"/>
                  </a:lnTo>
                  <a:lnTo>
                    <a:pt x="173" y="419"/>
                  </a:lnTo>
                  <a:cubicBezTo>
                    <a:pt x="173" y="408"/>
                    <a:pt x="208" y="373"/>
                    <a:pt x="219" y="361"/>
                  </a:cubicBezTo>
                  <a:close/>
                  <a:moveTo>
                    <a:pt x="740" y="0"/>
                  </a:moveTo>
                  <a:cubicBezTo>
                    <a:pt x="669" y="0"/>
                    <a:pt x="598" y="32"/>
                    <a:pt x="566" y="96"/>
                  </a:cubicBezTo>
                  <a:cubicBezTo>
                    <a:pt x="554" y="131"/>
                    <a:pt x="543" y="154"/>
                    <a:pt x="520" y="200"/>
                  </a:cubicBezTo>
                  <a:cubicBezTo>
                    <a:pt x="485" y="211"/>
                    <a:pt x="450" y="258"/>
                    <a:pt x="427" y="292"/>
                  </a:cubicBezTo>
                  <a:cubicBezTo>
                    <a:pt x="396" y="265"/>
                    <a:pt x="362" y="253"/>
                    <a:pt x="328" y="253"/>
                  </a:cubicBezTo>
                  <a:cubicBezTo>
                    <a:pt x="263" y="253"/>
                    <a:pt x="200" y="297"/>
                    <a:pt x="162" y="350"/>
                  </a:cubicBezTo>
                  <a:cubicBezTo>
                    <a:pt x="23" y="384"/>
                    <a:pt x="0" y="615"/>
                    <a:pt x="162" y="673"/>
                  </a:cubicBezTo>
                  <a:cubicBezTo>
                    <a:pt x="116" y="835"/>
                    <a:pt x="35" y="1100"/>
                    <a:pt x="219" y="1192"/>
                  </a:cubicBezTo>
                  <a:cubicBezTo>
                    <a:pt x="93" y="1343"/>
                    <a:pt x="219" y="1562"/>
                    <a:pt x="393" y="1573"/>
                  </a:cubicBezTo>
                  <a:cubicBezTo>
                    <a:pt x="232" y="1834"/>
                    <a:pt x="394" y="2251"/>
                    <a:pt x="711" y="2251"/>
                  </a:cubicBezTo>
                  <a:cubicBezTo>
                    <a:pt x="759" y="2251"/>
                    <a:pt x="811" y="2241"/>
                    <a:pt x="866" y="2220"/>
                  </a:cubicBezTo>
                  <a:cubicBezTo>
                    <a:pt x="912" y="2277"/>
                    <a:pt x="900" y="2578"/>
                    <a:pt x="1004" y="2681"/>
                  </a:cubicBezTo>
                  <a:cubicBezTo>
                    <a:pt x="912" y="2785"/>
                    <a:pt x="912" y="2982"/>
                    <a:pt x="958" y="3120"/>
                  </a:cubicBezTo>
                  <a:cubicBezTo>
                    <a:pt x="907" y="3406"/>
                    <a:pt x="1124" y="3536"/>
                    <a:pt x="1304" y="3536"/>
                  </a:cubicBezTo>
                  <a:cubicBezTo>
                    <a:pt x="1489" y="3536"/>
                    <a:pt x="1636" y="3400"/>
                    <a:pt x="1420" y="3155"/>
                  </a:cubicBezTo>
                  <a:cubicBezTo>
                    <a:pt x="1420" y="2635"/>
                    <a:pt x="1605" y="1804"/>
                    <a:pt x="889" y="1654"/>
                  </a:cubicBezTo>
                  <a:cubicBezTo>
                    <a:pt x="1016" y="1389"/>
                    <a:pt x="1304" y="1008"/>
                    <a:pt x="1074" y="673"/>
                  </a:cubicBezTo>
                  <a:cubicBezTo>
                    <a:pt x="1097" y="500"/>
                    <a:pt x="1120" y="211"/>
                    <a:pt x="924" y="131"/>
                  </a:cubicBezTo>
                  <a:cubicBezTo>
                    <a:pt x="905" y="44"/>
                    <a:pt x="823" y="0"/>
                    <a:pt x="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3"/>
            <p:cNvSpPr/>
            <p:nvPr/>
          </p:nvSpPr>
          <p:spPr>
            <a:xfrm>
              <a:off x="4965900" y="3179075"/>
              <a:ext cx="97000" cy="121675"/>
            </a:xfrm>
            <a:custGeom>
              <a:avLst/>
              <a:gdLst/>
              <a:ahLst/>
              <a:cxnLst/>
              <a:rect l="l" t="t" r="r" b="b"/>
              <a:pathLst>
                <a:path w="3880" h="4867" extrusionOk="0">
                  <a:moveTo>
                    <a:pt x="369" y="0"/>
                  </a:moveTo>
                  <a:cubicBezTo>
                    <a:pt x="363" y="0"/>
                    <a:pt x="357" y="1"/>
                    <a:pt x="350" y="1"/>
                  </a:cubicBezTo>
                  <a:cubicBezTo>
                    <a:pt x="0" y="112"/>
                    <a:pt x="223" y="935"/>
                    <a:pt x="562" y="935"/>
                  </a:cubicBezTo>
                  <a:cubicBezTo>
                    <a:pt x="648" y="935"/>
                    <a:pt x="742" y="882"/>
                    <a:pt x="835" y="751"/>
                  </a:cubicBezTo>
                  <a:cubicBezTo>
                    <a:pt x="946" y="907"/>
                    <a:pt x="1025" y="1203"/>
                    <a:pt x="1248" y="1203"/>
                  </a:cubicBezTo>
                  <a:cubicBezTo>
                    <a:pt x="1257" y="1203"/>
                    <a:pt x="1265" y="1202"/>
                    <a:pt x="1274" y="1202"/>
                  </a:cubicBezTo>
                  <a:cubicBezTo>
                    <a:pt x="1371" y="1318"/>
                    <a:pt x="1509" y="1525"/>
                    <a:pt x="1668" y="1525"/>
                  </a:cubicBezTo>
                  <a:cubicBezTo>
                    <a:pt x="1697" y="1525"/>
                    <a:pt x="1728" y="1518"/>
                    <a:pt x="1758" y="1502"/>
                  </a:cubicBezTo>
                  <a:cubicBezTo>
                    <a:pt x="1955" y="1606"/>
                    <a:pt x="2162" y="1998"/>
                    <a:pt x="2382" y="2114"/>
                  </a:cubicBezTo>
                  <a:cubicBezTo>
                    <a:pt x="2416" y="2240"/>
                    <a:pt x="2393" y="2402"/>
                    <a:pt x="2393" y="2541"/>
                  </a:cubicBezTo>
                  <a:cubicBezTo>
                    <a:pt x="2332" y="2509"/>
                    <a:pt x="2281" y="2494"/>
                    <a:pt x="2238" y="2494"/>
                  </a:cubicBezTo>
                  <a:cubicBezTo>
                    <a:pt x="1835" y="2494"/>
                    <a:pt x="2245" y="3806"/>
                    <a:pt x="2486" y="3880"/>
                  </a:cubicBezTo>
                  <a:cubicBezTo>
                    <a:pt x="2549" y="4029"/>
                    <a:pt x="2652" y="4266"/>
                    <a:pt x="2840" y="4266"/>
                  </a:cubicBezTo>
                  <a:cubicBezTo>
                    <a:pt x="2856" y="4266"/>
                    <a:pt x="2872" y="4264"/>
                    <a:pt x="2890" y="4260"/>
                  </a:cubicBezTo>
                  <a:cubicBezTo>
                    <a:pt x="2987" y="4698"/>
                    <a:pt x="3111" y="4866"/>
                    <a:pt x="3205" y="4866"/>
                  </a:cubicBezTo>
                  <a:cubicBezTo>
                    <a:pt x="3357" y="4866"/>
                    <a:pt x="3432" y="4428"/>
                    <a:pt x="3190" y="3972"/>
                  </a:cubicBezTo>
                  <a:lnTo>
                    <a:pt x="3190" y="3972"/>
                  </a:lnTo>
                  <a:cubicBezTo>
                    <a:pt x="3224" y="4018"/>
                    <a:pt x="3282" y="4041"/>
                    <a:pt x="3340" y="4053"/>
                  </a:cubicBezTo>
                  <a:cubicBezTo>
                    <a:pt x="3459" y="4247"/>
                    <a:pt x="3554" y="4324"/>
                    <a:pt x="3627" y="4324"/>
                  </a:cubicBezTo>
                  <a:cubicBezTo>
                    <a:pt x="3880" y="4324"/>
                    <a:pt x="3866" y="3399"/>
                    <a:pt x="3651" y="3175"/>
                  </a:cubicBezTo>
                  <a:cubicBezTo>
                    <a:pt x="3640" y="2991"/>
                    <a:pt x="3640" y="2783"/>
                    <a:pt x="3628" y="2598"/>
                  </a:cubicBezTo>
                  <a:cubicBezTo>
                    <a:pt x="3582" y="2467"/>
                    <a:pt x="3518" y="2415"/>
                    <a:pt x="3455" y="2415"/>
                  </a:cubicBezTo>
                  <a:cubicBezTo>
                    <a:pt x="3313" y="2415"/>
                    <a:pt x="3172" y="2676"/>
                    <a:pt x="3236" y="2875"/>
                  </a:cubicBezTo>
                  <a:cubicBezTo>
                    <a:pt x="3203" y="2850"/>
                    <a:pt x="3157" y="2831"/>
                    <a:pt x="3109" y="2831"/>
                  </a:cubicBezTo>
                  <a:cubicBezTo>
                    <a:pt x="3090" y="2831"/>
                    <a:pt x="3070" y="2834"/>
                    <a:pt x="3051" y="2841"/>
                  </a:cubicBezTo>
                  <a:cubicBezTo>
                    <a:pt x="3062" y="2660"/>
                    <a:pt x="3111" y="2325"/>
                    <a:pt x="2860" y="2325"/>
                  </a:cubicBezTo>
                  <a:cubicBezTo>
                    <a:pt x="2838" y="2325"/>
                    <a:pt x="2813" y="2327"/>
                    <a:pt x="2786" y="2333"/>
                  </a:cubicBezTo>
                  <a:cubicBezTo>
                    <a:pt x="2728" y="2125"/>
                    <a:pt x="2820" y="1675"/>
                    <a:pt x="2497" y="1663"/>
                  </a:cubicBezTo>
                  <a:cubicBezTo>
                    <a:pt x="2273" y="1490"/>
                    <a:pt x="2121" y="976"/>
                    <a:pt x="1843" y="976"/>
                  </a:cubicBezTo>
                  <a:cubicBezTo>
                    <a:pt x="1805" y="976"/>
                    <a:pt x="1766" y="985"/>
                    <a:pt x="1724" y="1005"/>
                  </a:cubicBezTo>
                  <a:cubicBezTo>
                    <a:pt x="1585" y="925"/>
                    <a:pt x="1470" y="763"/>
                    <a:pt x="1320" y="717"/>
                  </a:cubicBezTo>
                  <a:cubicBezTo>
                    <a:pt x="1225" y="425"/>
                    <a:pt x="1075" y="221"/>
                    <a:pt x="901" y="221"/>
                  </a:cubicBezTo>
                  <a:cubicBezTo>
                    <a:pt x="800" y="221"/>
                    <a:pt x="691" y="290"/>
                    <a:pt x="581" y="451"/>
                  </a:cubicBezTo>
                  <a:cubicBezTo>
                    <a:pt x="547" y="362"/>
                    <a:pt x="568" y="0"/>
                    <a:pt x="3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3"/>
            <p:cNvSpPr/>
            <p:nvPr/>
          </p:nvSpPr>
          <p:spPr>
            <a:xfrm>
              <a:off x="5062900" y="3181850"/>
              <a:ext cx="37475" cy="49025"/>
            </a:xfrm>
            <a:custGeom>
              <a:avLst/>
              <a:gdLst/>
              <a:ahLst/>
              <a:cxnLst/>
              <a:rect l="l" t="t" r="r" b="b"/>
              <a:pathLst>
                <a:path w="1499" h="1961" extrusionOk="0">
                  <a:moveTo>
                    <a:pt x="295" y="0"/>
                  </a:moveTo>
                  <a:cubicBezTo>
                    <a:pt x="0" y="0"/>
                    <a:pt x="287" y="426"/>
                    <a:pt x="360" y="675"/>
                  </a:cubicBezTo>
                  <a:cubicBezTo>
                    <a:pt x="503" y="1015"/>
                    <a:pt x="583" y="1324"/>
                    <a:pt x="838" y="1324"/>
                  </a:cubicBezTo>
                  <a:cubicBezTo>
                    <a:pt x="851" y="1324"/>
                    <a:pt x="865" y="1323"/>
                    <a:pt x="879" y="1322"/>
                  </a:cubicBezTo>
                  <a:cubicBezTo>
                    <a:pt x="903" y="1564"/>
                    <a:pt x="1186" y="1961"/>
                    <a:pt x="1359" y="1961"/>
                  </a:cubicBezTo>
                  <a:cubicBezTo>
                    <a:pt x="1441" y="1961"/>
                    <a:pt x="1499" y="1871"/>
                    <a:pt x="1491" y="1633"/>
                  </a:cubicBezTo>
                  <a:cubicBezTo>
                    <a:pt x="1272" y="1445"/>
                    <a:pt x="1317" y="719"/>
                    <a:pt x="977" y="719"/>
                  </a:cubicBezTo>
                  <a:cubicBezTo>
                    <a:pt x="942" y="719"/>
                    <a:pt x="901" y="727"/>
                    <a:pt x="856" y="744"/>
                  </a:cubicBezTo>
                  <a:cubicBezTo>
                    <a:pt x="695" y="514"/>
                    <a:pt x="649" y="237"/>
                    <a:pt x="418" y="17"/>
                  </a:cubicBezTo>
                  <a:cubicBezTo>
                    <a:pt x="369" y="6"/>
                    <a:pt x="328" y="0"/>
                    <a:pt x="2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3"/>
            <p:cNvSpPr/>
            <p:nvPr/>
          </p:nvSpPr>
          <p:spPr>
            <a:xfrm>
              <a:off x="5045550" y="3149800"/>
              <a:ext cx="33750" cy="29475"/>
            </a:xfrm>
            <a:custGeom>
              <a:avLst/>
              <a:gdLst/>
              <a:ahLst/>
              <a:cxnLst/>
              <a:rect l="l" t="t" r="r" b="b"/>
              <a:pathLst>
                <a:path w="1350" h="1179" extrusionOk="0">
                  <a:moveTo>
                    <a:pt x="769" y="1"/>
                  </a:moveTo>
                  <a:cubicBezTo>
                    <a:pt x="621" y="1"/>
                    <a:pt x="439" y="230"/>
                    <a:pt x="408" y="410"/>
                  </a:cubicBezTo>
                  <a:cubicBezTo>
                    <a:pt x="345" y="323"/>
                    <a:pt x="286" y="287"/>
                    <a:pt x="237" y="287"/>
                  </a:cubicBezTo>
                  <a:cubicBezTo>
                    <a:pt x="60" y="287"/>
                    <a:pt x="1" y="752"/>
                    <a:pt x="281" y="941"/>
                  </a:cubicBezTo>
                  <a:cubicBezTo>
                    <a:pt x="304" y="953"/>
                    <a:pt x="327" y="976"/>
                    <a:pt x="350" y="976"/>
                  </a:cubicBezTo>
                  <a:cubicBezTo>
                    <a:pt x="417" y="1120"/>
                    <a:pt x="504" y="1178"/>
                    <a:pt x="596" y="1178"/>
                  </a:cubicBezTo>
                  <a:cubicBezTo>
                    <a:pt x="943" y="1178"/>
                    <a:pt x="1350" y="335"/>
                    <a:pt x="939" y="180"/>
                  </a:cubicBezTo>
                  <a:cubicBezTo>
                    <a:pt x="902" y="51"/>
                    <a:pt x="839" y="1"/>
                    <a:pt x="7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3"/>
            <p:cNvSpPr/>
            <p:nvPr/>
          </p:nvSpPr>
          <p:spPr>
            <a:xfrm>
              <a:off x="4959650" y="3053500"/>
              <a:ext cx="82550" cy="81975"/>
            </a:xfrm>
            <a:custGeom>
              <a:avLst/>
              <a:gdLst/>
              <a:ahLst/>
              <a:cxnLst/>
              <a:rect l="l" t="t" r="r" b="b"/>
              <a:pathLst>
                <a:path w="3302" h="3279" extrusionOk="0">
                  <a:moveTo>
                    <a:pt x="533" y="0"/>
                  </a:moveTo>
                  <a:cubicBezTo>
                    <a:pt x="232" y="0"/>
                    <a:pt x="1" y="693"/>
                    <a:pt x="473" y="811"/>
                  </a:cubicBezTo>
                  <a:cubicBezTo>
                    <a:pt x="542" y="1100"/>
                    <a:pt x="773" y="973"/>
                    <a:pt x="889" y="1215"/>
                  </a:cubicBezTo>
                  <a:cubicBezTo>
                    <a:pt x="910" y="1309"/>
                    <a:pt x="1054" y="1498"/>
                    <a:pt x="1150" y="1498"/>
                  </a:cubicBezTo>
                  <a:cubicBezTo>
                    <a:pt x="1159" y="1498"/>
                    <a:pt x="1169" y="1496"/>
                    <a:pt x="1177" y="1492"/>
                  </a:cubicBezTo>
                  <a:cubicBezTo>
                    <a:pt x="1283" y="1598"/>
                    <a:pt x="1340" y="1869"/>
                    <a:pt x="1518" y="1869"/>
                  </a:cubicBezTo>
                  <a:cubicBezTo>
                    <a:pt x="1534" y="1869"/>
                    <a:pt x="1551" y="1866"/>
                    <a:pt x="1570" y="1862"/>
                  </a:cubicBezTo>
                  <a:lnTo>
                    <a:pt x="1570" y="1862"/>
                  </a:lnTo>
                  <a:cubicBezTo>
                    <a:pt x="1685" y="2069"/>
                    <a:pt x="1431" y="2162"/>
                    <a:pt x="1535" y="2335"/>
                  </a:cubicBezTo>
                  <a:cubicBezTo>
                    <a:pt x="1589" y="2392"/>
                    <a:pt x="1649" y="2421"/>
                    <a:pt x="1709" y="2421"/>
                  </a:cubicBezTo>
                  <a:cubicBezTo>
                    <a:pt x="1817" y="2421"/>
                    <a:pt x="1922" y="2328"/>
                    <a:pt x="1974" y="2150"/>
                  </a:cubicBezTo>
                  <a:cubicBezTo>
                    <a:pt x="2066" y="2531"/>
                    <a:pt x="2239" y="3085"/>
                    <a:pt x="2689" y="3120"/>
                  </a:cubicBezTo>
                  <a:cubicBezTo>
                    <a:pt x="2757" y="3224"/>
                    <a:pt x="2879" y="3279"/>
                    <a:pt x="2997" y="3279"/>
                  </a:cubicBezTo>
                  <a:cubicBezTo>
                    <a:pt x="3140" y="3279"/>
                    <a:pt x="3276" y="3198"/>
                    <a:pt x="3301" y="3027"/>
                  </a:cubicBezTo>
                  <a:cubicBezTo>
                    <a:pt x="3268" y="2739"/>
                    <a:pt x="2990" y="2356"/>
                    <a:pt x="2703" y="2356"/>
                  </a:cubicBezTo>
                  <a:cubicBezTo>
                    <a:pt x="2691" y="2356"/>
                    <a:pt x="2678" y="2356"/>
                    <a:pt x="2666" y="2358"/>
                  </a:cubicBezTo>
                  <a:cubicBezTo>
                    <a:pt x="2620" y="2266"/>
                    <a:pt x="2586" y="2185"/>
                    <a:pt x="2562" y="2081"/>
                  </a:cubicBezTo>
                  <a:cubicBezTo>
                    <a:pt x="2798" y="1767"/>
                    <a:pt x="2510" y="1506"/>
                    <a:pt x="2236" y="1506"/>
                  </a:cubicBezTo>
                  <a:cubicBezTo>
                    <a:pt x="2108" y="1506"/>
                    <a:pt x="1982" y="1563"/>
                    <a:pt x="1916" y="1700"/>
                  </a:cubicBezTo>
                  <a:cubicBezTo>
                    <a:pt x="1870" y="1608"/>
                    <a:pt x="1812" y="1469"/>
                    <a:pt x="1697" y="1469"/>
                  </a:cubicBezTo>
                  <a:cubicBezTo>
                    <a:pt x="1627" y="1284"/>
                    <a:pt x="1535" y="1123"/>
                    <a:pt x="1362" y="1030"/>
                  </a:cubicBezTo>
                  <a:cubicBezTo>
                    <a:pt x="1247" y="834"/>
                    <a:pt x="1189" y="684"/>
                    <a:pt x="935" y="580"/>
                  </a:cubicBezTo>
                  <a:cubicBezTo>
                    <a:pt x="828" y="151"/>
                    <a:pt x="673"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3"/>
            <p:cNvSpPr/>
            <p:nvPr/>
          </p:nvSpPr>
          <p:spPr>
            <a:xfrm>
              <a:off x="5097275" y="3140125"/>
              <a:ext cx="21600" cy="39475"/>
            </a:xfrm>
            <a:custGeom>
              <a:avLst/>
              <a:gdLst/>
              <a:ahLst/>
              <a:cxnLst/>
              <a:rect l="l" t="t" r="r" b="b"/>
              <a:pathLst>
                <a:path w="864" h="1579" extrusionOk="0">
                  <a:moveTo>
                    <a:pt x="529" y="1"/>
                  </a:moveTo>
                  <a:cubicBezTo>
                    <a:pt x="470" y="1"/>
                    <a:pt x="404" y="31"/>
                    <a:pt x="336" y="105"/>
                  </a:cubicBezTo>
                  <a:cubicBezTo>
                    <a:pt x="301" y="128"/>
                    <a:pt x="301" y="139"/>
                    <a:pt x="289" y="163"/>
                  </a:cubicBezTo>
                  <a:cubicBezTo>
                    <a:pt x="1" y="324"/>
                    <a:pt x="336" y="694"/>
                    <a:pt x="278" y="924"/>
                  </a:cubicBezTo>
                  <a:cubicBezTo>
                    <a:pt x="289" y="1051"/>
                    <a:pt x="370" y="1213"/>
                    <a:pt x="428" y="1282"/>
                  </a:cubicBezTo>
                  <a:lnTo>
                    <a:pt x="428" y="1409"/>
                  </a:lnTo>
                  <a:cubicBezTo>
                    <a:pt x="422" y="1523"/>
                    <a:pt x="504" y="1578"/>
                    <a:pt x="588" y="1578"/>
                  </a:cubicBezTo>
                  <a:cubicBezTo>
                    <a:pt x="674" y="1578"/>
                    <a:pt x="763" y="1520"/>
                    <a:pt x="763" y="1409"/>
                  </a:cubicBezTo>
                  <a:cubicBezTo>
                    <a:pt x="763" y="1167"/>
                    <a:pt x="797" y="763"/>
                    <a:pt x="774" y="567"/>
                  </a:cubicBezTo>
                  <a:cubicBezTo>
                    <a:pt x="863" y="353"/>
                    <a:pt x="732" y="1"/>
                    <a:pt x="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3"/>
            <p:cNvSpPr/>
            <p:nvPr/>
          </p:nvSpPr>
          <p:spPr>
            <a:xfrm>
              <a:off x="5085675" y="3127375"/>
              <a:ext cx="20725" cy="17850"/>
            </a:xfrm>
            <a:custGeom>
              <a:avLst/>
              <a:gdLst/>
              <a:ahLst/>
              <a:cxnLst/>
              <a:rect l="l" t="t" r="r" b="b"/>
              <a:pathLst>
                <a:path w="829" h="714" extrusionOk="0">
                  <a:moveTo>
                    <a:pt x="437" y="0"/>
                  </a:moveTo>
                  <a:cubicBezTo>
                    <a:pt x="207" y="0"/>
                    <a:pt x="0" y="500"/>
                    <a:pt x="407" y="638"/>
                  </a:cubicBezTo>
                  <a:lnTo>
                    <a:pt x="419" y="638"/>
                  </a:lnTo>
                  <a:cubicBezTo>
                    <a:pt x="467" y="691"/>
                    <a:pt x="516" y="713"/>
                    <a:pt x="562" y="713"/>
                  </a:cubicBezTo>
                  <a:cubicBezTo>
                    <a:pt x="716" y="713"/>
                    <a:pt x="829" y="468"/>
                    <a:pt x="696" y="326"/>
                  </a:cubicBezTo>
                  <a:cubicBezTo>
                    <a:pt x="634" y="88"/>
                    <a:pt x="534" y="0"/>
                    <a:pt x="4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3"/>
            <p:cNvSpPr/>
            <p:nvPr/>
          </p:nvSpPr>
          <p:spPr>
            <a:xfrm>
              <a:off x="5049950" y="3033950"/>
              <a:ext cx="54275" cy="86200"/>
            </a:xfrm>
            <a:custGeom>
              <a:avLst/>
              <a:gdLst/>
              <a:ahLst/>
              <a:cxnLst/>
              <a:rect l="l" t="t" r="r" b="b"/>
              <a:pathLst>
                <a:path w="2171" h="3448" extrusionOk="0">
                  <a:moveTo>
                    <a:pt x="405" y="0"/>
                  </a:moveTo>
                  <a:cubicBezTo>
                    <a:pt x="162" y="35"/>
                    <a:pt x="220" y="335"/>
                    <a:pt x="232" y="520"/>
                  </a:cubicBezTo>
                  <a:cubicBezTo>
                    <a:pt x="1" y="670"/>
                    <a:pt x="232" y="912"/>
                    <a:pt x="289" y="1085"/>
                  </a:cubicBezTo>
                  <a:cubicBezTo>
                    <a:pt x="289" y="1166"/>
                    <a:pt x="324" y="1235"/>
                    <a:pt x="393" y="1282"/>
                  </a:cubicBezTo>
                  <a:cubicBezTo>
                    <a:pt x="497" y="1432"/>
                    <a:pt x="439" y="1709"/>
                    <a:pt x="566" y="1824"/>
                  </a:cubicBezTo>
                  <a:cubicBezTo>
                    <a:pt x="578" y="1870"/>
                    <a:pt x="613" y="1916"/>
                    <a:pt x="647" y="1928"/>
                  </a:cubicBezTo>
                  <a:cubicBezTo>
                    <a:pt x="682" y="1997"/>
                    <a:pt x="705" y="2066"/>
                    <a:pt x="751" y="2124"/>
                  </a:cubicBezTo>
                  <a:cubicBezTo>
                    <a:pt x="820" y="2332"/>
                    <a:pt x="809" y="2724"/>
                    <a:pt x="1017" y="2874"/>
                  </a:cubicBezTo>
                  <a:cubicBezTo>
                    <a:pt x="1034" y="3030"/>
                    <a:pt x="1135" y="3210"/>
                    <a:pt x="1271" y="3210"/>
                  </a:cubicBezTo>
                  <a:cubicBezTo>
                    <a:pt x="1318" y="3210"/>
                    <a:pt x="1368" y="3190"/>
                    <a:pt x="1421" y="3140"/>
                  </a:cubicBezTo>
                  <a:lnTo>
                    <a:pt x="1421" y="3140"/>
                  </a:lnTo>
                  <a:cubicBezTo>
                    <a:pt x="1411" y="3360"/>
                    <a:pt x="1478" y="3447"/>
                    <a:pt x="1562" y="3447"/>
                  </a:cubicBezTo>
                  <a:cubicBezTo>
                    <a:pt x="1684" y="3447"/>
                    <a:pt x="1841" y="3262"/>
                    <a:pt x="1848" y="3036"/>
                  </a:cubicBezTo>
                  <a:cubicBezTo>
                    <a:pt x="2170" y="2833"/>
                    <a:pt x="2037" y="2595"/>
                    <a:pt x="1834" y="2595"/>
                  </a:cubicBezTo>
                  <a:cubicBezTo>
                    <a:pt x="1702" y="2595"/>
                    <a:pt x="1541" y="2695"/>
                    <a:pt x="1455" y="2967"/>
                  </a:cubicBezTo>
                  <a:cubicBezTo>
                    <a:pt x="1455" y="2851"/>
                    <a:pt x="1455" y="2632"/>
                    <a:pt x="1305" y="2528"/>
                  </a:cubicBezTo>
                  <a:cubicBezTo>
                    <a:pt x="1270" y="2424"/>
                    <a:pt x="1247" y="2332"/>
                    <a:pt x="1201" y="2240"/>
                  </a:cubicBezTo>
                  <a:cubicBezTo>
                    <a:pt x="1224" y="2228"/>
                    <a:pt x="1247" y="2205"/>
                    <a:pt x="1259" y="2170"/>
                  </a:cubicBezTo>
                  <a:cubicBezTo>
                    <a:pt x="1311" y="2197"/>
                    <a:pt x="1358" y="2209"/>
                    <a:pt x="1401" y="2209"/>
                  </a:cubicBezTo>
                  <a:cubicBezTo>
                    <a:pt x="1615" y="2209"/>
                    <a:pt x="1692" y="1915"/>
                    <a:pt x="1432" y="1789"/>
                  </a:cubicBezTo>
                  <a:cubicBezTo>
                    <a:pt x="1499" y="1569"/>
                    <a:pt x="1423" y="1047"/>
                    <a:pt x="1171" y="1047"/>
                  </a:cubicBezTo>
                  <a:cubicBezTo>
                    <a:pt x="1119" y="1047"/>
                    <a:pt x="1060" y="1069"/>
                    <a:pt x="993" y="1120"/>
                  </a:cubicBezTo>
                  <a:cubicBezTo>
                    <a:pt x="961" y="990"/>
                    <a:pt x="908" y="829"/>
                    <a:pt x="768" y="829"/>
                  </a:cubicBezTo>
                  <a:cubicBezTo>
                    <a:pt x="759" y="829"/>
                    <a:pt x="749" y="830"/>
                    <a:pt x="740" y="831"/>
                  </a:cubicBezTo>
                  <a:cubicBezTo>
                    <a:pt x="589" y="577"/>
                    <a:pt x="740" y="58"/>
                    <a:pt x="4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3"/>
            <p:cNvSpPr/>
            <p:nvPr/>
          </p:nvSpPr>
          <p:spPr>
            <a:xfrm>
              <a:off x="5221425" y="3467650"/>
              <a:ext cx="57400" cy="43325"/>
            </a:xfrm>
            <a:custGeom>
              <a:avLst/>
              <a:gdLst/>
              <a:ahLst/>
              <a:cxnLst/>
              <a:rect l="l" t="t" r="r" b="b"/>
              <a:pathLst>
                <a:path w="2296" h="1733" extrusionOk="0">
                  <a:moveTo>
                    <a:pt x="265" y="0"/>
                  </a:moveTo>
                  <a:cubicBezTo>
                    <a:pt x="11" y="0"/>
                    <a:pt x="1" y="862"/>
                    <a:pt x="633" y="993"/>
                  </a:cubicBezTo>
                  <a:cubicBezTo>
                    <a:pt x="714" y="993"/>
                    <a:pt x="771" y="959"/>
                    <a:pt x="818" y="867"/>
                  </a:cubicBezTo>
                  <a:lnTo>
                    <a:pt x="852" y="843"/>
                  </a:lnTo>
                  <a:cubicBezTo>
                    <a:pt x="922" y="1028"/>
                    <a:pt x="1152" y="1144"/>
                    <a:pt x="1291" y="1317"/>
                  </a:cubicBezTo>
                  <a:cubicBezTo>
                    <a:pt x="1510" y="1432"/>
                    <a:pt x="1683" y="1640"/>
                    <a:pt x="1891" y="1732"/>
                  </a:cubicBezTo>
                  <a:cubicBezTo>
                    <a:pt x="2295" y="1640"/>
                    <a:pt x="1914" y="1213"/>
                    <a:pt x="1718" y="1120"/>
                  </a:cubicBezTo>
                  <a:cubicBezTo>
                    <a:pt x="1491" y="1026"/>
                    <a:pt x="1311" y="584"/>
                    <a:pt x="1064" y="584"/>
                  </a:cubicBezTo>
                  <a:cubicBezTo>
                    <a:pt x="1008" y="584"/>
                    <a:pt x="950" y="606"/>
                    <a:pt x="887" y="659"/>
                  </a:cubicBezTo>
                  <a:cubicBezTo>
                    <a:pt x="867" y="589"/>
                    <a:pt x="795" y="527"/>
                    <a:pt x="708" y="527"/>
                  </a:cubicBezTo>
                  <a:cubicBezTo>
                    <a:pt x="695" y="527"/>
                    <a:pt x="681" y="529"/>
                    <a:pt x="668" y="532"/>
                  </a:cubicBezTo>
                  <a:cubicBezTo>
                    <a:pt x="511" y="142"/>
                    <a:pt x="368"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3"/>
            <p:cNvSpPr/>
            <p:nvPr/>
          </p:nvSpPr>
          <p:spPr>
            <a:xfrm>
              <a:off x="5262050" y="3504650"/>
              <a:ext cx="61675" cy="25375"/>
            </a:xfrm>
            <a:custGeom>
              <a:avLst/>
              <a:gdLst/>
              <a:ahLst/>
              <a:cxnLst/>
              <a:rect l="l" t="t" r="r" b="b"/>
              <a:pathLst>
                <a:path w="2467" h="1015" extrusionOk="0">
                  <a:moveTo>
                    <a:pt x="784" y="0"/>
                  </a:moveTo>
                  <a:cubicBezTo>
                    <a:pt x="639" y="0"/>
                    <a:pt x="513" y="212"/>
                    <a:pt x="358" y="310"/>
                  </a:cubicBezTo>
                  <a:cubicBezTo>
                    <a:pt x="1" y="535"/>
                    <a:pt x="136" y="740"/>
                    <a:pt x="368" y="740"/>
                  </a:cubicBezTo>
                  <a:cubicBezTo>
                    <a:pt x="480" y="740"/>
                    <a:pt x="615" y="692"/>
                    <a:pt x="728" y="575"/>
                  </a:cubicBezTo>
                  <a:cubicBezTo>
                    <a:pt x="784" y="632"/>
                    <a:pt x="902" y="689"/>
                    <a:pt x="994" y="689"/>
                  </a:cubicBezTo>
                  <a:cubicBezTo>
                    <a:pt x="1015" y="689"/>
                    <a:pt x="1034" y="686"/>
                    <a:pt x="1051" y="679"/>
                  </a:cubicBezTo>
                  <a:cubicBezTo>
                    <a:pt x="1259" y="1014"/>
                    <a:pt x="1628" y="841"/>
                    <a:pt x="1940" y="1014"/>
                  </a:cubicBezTo>
                  <a:cubicBezTo>
                    <a:pt x="1950" y="1014"/>
                    <a:pt x="1960" y="1015"/>
                    <a:pt x="1969" y="1015"/>
                  </a:cubicBezTo>
                  <a:cubicBezTo>
                    <a:pt x="2467" y="1015"/>
                    <a:pt x="2049" y="425"/>
                    <a:pt x="1744" y="414"/>
                  </a:cubicBezTo>
                  <a:cubicBezTo>
                    <a:pt x="1709" y="396"/>
                    <a:pt x="1676" y="390"/>
                    <a:pt x="1644" y="390"/>
                  </a:cubicBezTo>
                  <a:cubicBezTo>
                    <a:pt x="1592" y="390"/>
                    <a:pt x="1544" y="407"/>
                    <a:pt x="1501" y="414"/>
                  </a:cubicBezTo>
                  <a:cubicBezTo>
                    <a:pt x="1478" y="379"/>
                    <a:pt x="1420" y="310"/>
                    <a:pt x="1420" y="310"/>
                  </a:cubicBezTo>
                  <a:cubicBezTo>
                    <a:pt x="1405" y="161"/>
                    <a:pt x="1283" y="82"/>
                    <a:pt x="1156" y="82"/>
                  </a:cubicBezTo>
                  <a:cubicBezTo>
                    <a:pt x="1096" y="82"/>
                    <a:pt x="1034" y="100"/>
                    <a:pt x="982" y="137"/>
                  </a:cubicBezTo>
                  <a:cubicBezTo>
                    <a:pt x="910" y="38"/>
                    <a:pt x="845" y="0"/>
                    <a:pt x="7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3"/>
            <p:cNvSpPr/>
            <p:nvPr/>
          </p:nvSpPr>
          <p:spPr>
            <a:xfrm>
              <a:off x="5253100" y="3392125"/>
              <a:ext cx="77650" cy="95500"/>
            </a:xfrm>
            <a:custGeom>
              <a:avLst/>
              <a:gdLst/>
              <a:ahLst/>
              <a:cxnLst/>
              <a:rect l="l" t="t" r="r" b="b"/>
              <a:pathLst>
                <a:path w="3106" h="3820" extrusionOk="0">
                  <a:moveTo>
                    <a:pt x="2411" y="1"/>
                  </a:moveTo>
                  <a:cubicBezTo>
                    <a:pt x="2228" y="1"/>
                    <a:pt x="2109" y="167"/>
                    <a:pt x="2205" y="529"/>
                  </a:cubicBezTo>
                  <a:cubicBezTo>
                    <a:pt x="2148" y="575"/>
                    <a:pt x="2102" y="609"/>
                    <a:pt x="2090" y="656"/>
                  </a:cubicBezTo>
                  <a:cubicBezTo>
                    <a:pt x="2122" y="298"/>
                    <a:pt x="1963" y="68"/>
                    <a:pt x="1835" y="68"/>
                  </a:cubicBezTo>
                  <a:cubicBezTo>
                    <a:pt x="1731" y="68"/>
                    <a:pt x="1646" y="219"/>
                    <a:pt x="1698" y="575"/>
                  </a:cubicBezTo>
                  <a:cubicBezTo>
                    <a:pt x="1666" y="499"/>
                    <a:pt x="1602" y="466"/>
                    <a:pt x="1536" y="466"/>
                  </a:cubicBezTo>
                  <a:cubicBezTo>
                    <a:pt x="1432" y="466"/>
                    <a:pt x="1326" y="547"/>
                    <a:pt x="1340" y="667"/>
                  </a:cubicBezTo>
                  <a:cubicBezTo>
                    <a:pt x="1269" y="646"/>
                    <a:pt x="1212" y="637"/>
                    <a:pt x="1165" y="637"/>
                  </a:cubicBezTo>
                  <a:cubicBezTo>
                    <a:pt x="674" y="637"/>
                    <a:pt x="1449" y="1724"/>
                    <a:pt x="1386" y="2041"/>
                  </a:cubicBezTo>
                  <a:lnTo>
                    <a:pt x="1351" y="2041"/>
                  </a:lnTo>
                  <a:cubicBezTo>
                    <a:pt x="1312" y="1868"/>
                    <a:pt x="1142" y="1742"/>
                    <a:pt x="999" y="1742"/>
                  </a:cubicBezTo>
                  <a:cubicBezTo>
                    <a:pt x="893" y="1742"/>
                    <a:pt x="800" y="1811"/>
                    <a:pt x="786" y="1983"/>
                  </a:cubicBezTo>
                  <a:cubicBezTo>
                    <a:pt x="636" y="2041"/>
                    <a:pt x="543" y="2225"/>
                    <a:pt x="520" y="2341"/>
                  </a:cubicBezTo>
                  <a:cubicBezTo>
                    <a:pt x="1" y="2422"/>
                    <a:pt x="347" y="3241"/>
                    <a:pt x="255" y="3645"/>
                  </a:cubicBezTo>
                  <a:cubicBezTo>
                    <a:pt x="255" y="3762"/>
                    <a:pt x="352" y="3820"/>
                    <a:pt x="457" y="3820"/>
                  </a:cubicBezTo>
                  <a:cubicBezTo>
                    <a:pt x="466" y="3820"/>
                    <a:pt x="476" y="3819"/>
                    <a:pt x="486" y="3818"/>
                  </a:cubicBezTo>
                  <a:cubicBezTo>
                    <a:pt x="786" y="3784"/>
                    <a:pt x="601" y="3195"/>
                    <a:pt x="659" y="3091"/>
                  </a:cubicBezTo>
                  <a:cubicBezTo>
                    <a:pt x="820" y="3010"/>
                    <a:pt x="843" y="2953"/>
                    <a:pt x="901" y="2803"/>
                  </a:cubicBezTo>
                  <a:cubicBezTo>
                    <a:pt x="939" y="2824"/>
                    <a:pt x="984" y="2834"/>
                    <a:pt x="1028" y="2834"/>
                  </a:cubicBezTo>
                  <a:cubicBezTo>
                    <a:pt x="1106" y="2834"/>
                    <a:pt x="1185" y="2803"/>
                    <a:pt x="1236" y="2745"/>
                  </a:cubicBezTo>
                  <a:cubicBezTo>
                    <a:pt x="1313" y="2836"/>
                    <a:pt x="1438" y="2915"/>
                    <a:pt x="1553" y="2915"/>
                  </a:cubicBezTo>
                  <a:cubicBezTo>
                    <a:pt x="1626" y="2915"/>
                    <a:pt x="1694" y="2883"/>
                    <a:pt x="1744" y="2803"/>
                  </a:cubicBezTo>
                  <a:cubicBezTo>
                    <a:pt x="1758" y="2810"/>
                    <a:pt x="1774" y="2812"/>
                    <a:pt x="1789" y="2812"/>
                  </a:cubicBezTo>
                  <a:cubicBezTo>
                    <a:pt x="1824" y="2812"/>
                    <a:pt x="1858" y="2799"/>
                    <a:pt x="1882" y="2791"/>
                  </a:cubicBezTo>
                  <a:cubicBezTo>
                    <a:pt x="1907" y="2917"/>
                    <a:pt x="2003" y="2974"/>
                    <a:pt x="2101" y="2974"/>
                  </a:cubicBezTo>
                  <a:cubicBezTo>
                    <a:pt x="2235" y="2974"/>
                    <a:pt x="2373" y="2867"/>
                    <a:pt x="2332" y="2687"/>
                  </a:cubicBezTo>
                  <a:cubicBezTo>
                    <a:pt x="2229" y="2445"/>
                    <a:pt x="2286" y="2191"/>
                    <a:pt x="2205" y="1937"/>
                  </a:cubicBezTo>
                  <a:cubicBezTo>
                    <a:pt x="2448" y="1787"/>
                    <a:pt x="2252" y="1417"/>
                    <a:pt x="2263" y="1175"/>
                  </a:cubicBezTo>
                  <a:cubicBezTo>
                    <a:pt x="2275" y="1175"/>
                    <a:pt x="2309" y="1163"/>
                    <a:pt x="2321" y="1163"/>
                  </a:cubicBezTo>
                  <a:cubicBezTo>
                    <a:pt x="2391" y="1239"/>
                    <a:pt x="2463" y="1271"/>
                    <a:pt x="2530" y="1271"/>
                  </a:cubicBezTo>
                  <a:cubicBezTo>
                    <a:pt x="2727" y="1271"/>
                    <a:pt x="2875" y="995"/>
                    <a:pt x="2771" y="771"/>
                  </a:cubicBezTo>
                  <a:cubicBezTo>
                    <a:pt x="2967" y="725"/>
                    <a:pt x="3106" y="425"/>
                    <a:pt x="2886" y="298"/>
                  </a:cubicBezTo>
                  <a:cubicBezTo>
                    <a:pt x="2739" y="104"/>
                    <a:pt x="2555" y="1"/>
                    <a:pt x="2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3"/>
            <p:cNvSpPr/>
            <p:nvPr/>
          </p:nvSpPr>
          <p:spPr>
            <a:xfrm>
              <a:off x="5370550" y="3416325"/>
              <a:ext cx="118050" cy="56650"/>
            </a:xfrm>
            <a:custGeom>
              <a:avLst/>
              <a:gdLst/>
              <a:ahLst/>
              <a:cxnLst/>
              <a:rect l="l" t="t" r="r" b="b"/>
              <a:pathLst>
                <a:path w="4722" h="2266" extrusionOk="0">
                  <a:moveTo>
                    <a:pt x="1438" y="0"/>
                  </a:moveTo>
                  <a:cubicBezTo>
                    <a:pt x="1365" y="0"/>
                    <a:pt x="1290" y="42"/>
                    <a:pt x="1213" y="149"/>
                  </a:cubicBezTo>
                  <a:cubicBezTo>
                    <a:pt x="1175" y="98"/>
                    <a:pt x="1123" y="76"/>
                    <a:pt x="1069" y="76"/>
                  </a:cubicBezTo>
                  <a:cubicBezTo>
                    <a:pt x="941" y="76"/>
                    <a:pt x="806" y="202"/>
                    <a:pt x="855" y="357"/>
                  </a:cubicBezTo>
                  <a:cubicBezTo>
                    <a:pt x="815" y="327"/>
                    <a:pt x="773" y="314"/>
                    <a:pt x="731" y="314"/>
                  </a:cubicBezTo>
                  <a:cubicBezTo>
                    <a:pt x="629" y="314"/>
                    <a:pt x="528" y="390"/>
                    <a:pt x="462" y="472"/>
                  </a:cubicBezTo>
                  <a:cubicBezTo>
                    <a:pt x="482" y="277"/>
                    <a:pt x="333" y="159"/>
                    <a:pt x="199" y="159"/>
                  </a:cubicBezTo>
                  <a:cubicBezTo>
                    <a:pt x="95" y="159"/>
                    <a:pt x="1" y="230"/>
                    <a:pt x="1" y="392"/>
                  </a:cubicBezTo>
                  <a:cubicBezTo>
                    <a:pt x="16" y="778"/>
                    <a:pt x="265" y="1269"/>
                    <a:pt x="497" y="1269"/>
                  </a:cubicBezTo>
                  <a:cubicBezTo>
                    <a:pt x="611" y="1269"/>
                    <a:pt x="721" y="1150"/>
                    <a:pt x="797" y="842"/>
                  </a:cubicBezTo>
                  <a:cubicBezTo>
                    <a:pt x="901" y="889"/>
                    <a:pt x="1019" y="943"/>
                    <a:pt x="1134" y="943"/>
                  </a:cubicBezTo>
                  <a:cubicBezTo>
                    <a:pt x="1161" y="943"/>
                    <a:pt x="1187" y="941"/>
                    <a:pt x="1213" y="934"/>
                  </a:cubicBezTo>
                  <a:cubicBezTo>
                    <a:pt x="1426" y="1036"/>
                    <a:pt x="1513" y="1444"/>
                    <a:pt x="1718" y="1444"/>
                  </a:cubicBezTo>
                  <a:cubicBezTo>
                    <a:pt x="1769" y="1444"/>
                    <a:pt x="1826" y="1420"/>
                    <a:pt x="1894" y="1361"/>
                  </a:cubicBezTo>
                  <a:cubicBezTo>
                    <a:pt x="1905" y="1350"/>
                    <a:pt x="1928" y="1315"/>
                    <a:pt x="1940" y="1304"/>
                  </a:cubicBezTo>
                  <a:cubicBezTo>
                    <a:pt x="1995" y="1365"/>
                    <a:pt x="2063" y="1377"/>
                    <a:pt x="2132" y="1377"/>
                  </a:cubicBezTo>
                  <a:cubicBezTo>
                    <a:pt x="2180" y="1377"/>
                    <a:pt x="2228" y="1371"/>
                    <a:pt x="2273" y="1371"/>
                  </a:cubicBezTo>
                  <a:cubicBezTo>
                    <a:pt x="2285" y="1371"/>
                    <a:pt x="2298" y="1372"/>
                    <a:pt x="2309" y="1373"/>
                  </a:cubicBezTo>
                  <a:cubicBezTo>
                    <a:pt x="2349" y="1408"/>
                    <a:pt x="2404" y="1423"/>
                    <a:pt x="2458" y="1423"/>
                  </a:cubicBezTo>
                  <a:cubicBezTo>
                    <a:pt x="2531" y="1423"/>
                    <a:pt x="2604" y="1396"/>
                    <a:pt x="2644" y="1350"/>
                  </a:cubicBezTo>
                  <a:cubicBezTo>
                    <a:pt x="2748" y="1511"/>
                    <a:pt x="2875" y="1661"/>
                    <a:pt x="3048" y="1684"/>
                  </a:cubicBezTo>
                  <a:cubicBezTo>
                    <a:pt x="3077" y="1752"/>
                    <a:pt x="3286" y="2042"/>
                    <a:pt x="3496" y="2042"/>
                  </a:cubicBezTo>
                  <a:cubicBezTo>
                    <a:pt x="3536" y="2042"/>
                    <a:pt x="3575" y="2031"/>
                    <a:pt x="3614" y="2008"/>
                  </a:cubicBezTo>
                  <a:cubicBezTo>
                    <a:pt x="3657" y="2137"/>
                    <a:pt x="3764" y="2266"/>
                    <a:pt x="3882" y="2266"/>
                  </a:cubicBezTo>
                  <a:cubicBezTo>
                    <a:pt x="3923" y="2266"/>
                    <a:pt x="3965" y="2251"/>
                    <a:pt x="4006" y="2215"/>
                  </a:cubicBezTo>
                  <a:cubicBezTo>
                    <a:pt x="4042" y="2241"/>
                    <a:pt x="4077" y="2252"/>
                    <a:pt x="4110" y="2252"/>
                  </a:cubicBezTo>
                  <a:cubicBezTo>
                    <a:pt x="4257" y="2252"/>
                    <a:pt x="4361" y="2034"/>
                    <a:pt x="4295" y="1892"/>
                  </a:cubicBezTo>
                  <a:lnTo>
                    <a:pt x="4295" y="1892"/>
                  </a:lnTo>
                  <a:cubicBezTo>
                    <a:pt x="4316" y="1901"/>
                    <a:pt x="4338" y="1905"/>
                    <a:pt x="4358" y="1905"/>
                  </a:cubicBezTo>
                  <a:cubicBezTo>
                    <a:pt x="4499" y="1905"/>
                    <a:pt x="4592" y="1715"/>
                    <a:pt x="4491" y="1604"/>
                  </a:cubicBezTo>
                  <a:cubicBezTo>
                    <a:pt x="4491" y="1592"/>
                    <a:pt x="4479" y="1581"/>
                    <a:pt x="4479" y="1569"/>
                  </a:cubicBezTo>
                  <a:cubicBezTo>
                    <a:pt x="4525" y="1534"/>
                    <a:pt x="4548" y="1488"/>
                    <a:pt x="4560" y="1454"/>
                  </a:cubicBezTo>
                  <a:cubicBezTo>
                    <a:pt x="4722" y="1361"/>
                    <a:pt x="4710" y="1165"/>
                    <a:pt x="4606" y="1027"/>
                  </a:cubicBezTo>
                  <a:cubicBezTo>
                    <a:pt x="4583" y="876"/>
                    <a:pt x="4560" y="738"/>
                    <a:pt x="4410" y="738"/>
                  </a:cubicBezTo>
                  <a:cubicBezTo>
                    <a:pt x="4177" y="611"/>
                    <a:pt x="4129" y="232"/>
                    <a:pt x="3873" y="232"/>
                  </a:cubicBezTo>
                  <a:cubicBezTo>
                    <a:pt x="3850" y="232"/>
                    <a:pt x="3825" y="235"/>
                    <a:pt x="3798" y="242"/>
                  </a:cubicBezTo>
                  <a:cubicBezTo>
                    <a:pt x="3498" y="369"/>
                    <a:pt x="3741" y="703"/>
                    <a:pt x="3844" y="900"/>
                  </a:cubicBezTo>
                  <a:cubicBezTo>
                    <a:pt x="3717" y="911"/>
                    <a:pt x="3637" y="1061"/>
                    <a:pt x="3671" y="1188"/>
                  </a:cubicBezTo>
                  <a:lnTo>
                    <a:pt x="3602" y="1188"/>
                  </a:lnTo>
                  <a:cubicBezTo>
                    <a:pt x="3429" y="1051"/>
                    <a:pt x="3256" y="591"/>
                    <a:pt x="3043" y="591"/>
                  </a:cubicBezTo>
                  <a:cubicBezTo>
                    <a:pt x="2986" y="591"/>
                    <a:pt x="2926" y="623"/>
                    <a:pt x="2863" y="703"/>
                  </a:cubicBezTo>
                  <a:cubicBezTo>
                    <a:pt x="2818" y="601"/>
                    <a:pt x="2719" y="549"/>
                    <a:pt x="2623" y="549"/>
                  </a:cubicBezTo>
                  <a:cubicBezTo>
                    <a:pt x="2525" y="549"/>
                    <a:pt x="2431" y="604"/>
                    <a:pt x="2402" y="715"/>
                  </a:cubicBezTo>
                  <a:cubicBezTo>
                    <a:pt x="2351" y="555"/>
                    <a:pt x="2203" y="304"/>
                    <a:pt x="2050" y="304"/>
                  </a:cubicBezTo>
                  <a:cubicBezTo>
                    <a:pt x="1993" y="304"/>
                    <a:pt x="1935" y="339"/>
                    <a:pt x="1882" y="426"/>
                  </a:cubicBezTo>
                  <a:cubicBezTo>
                    <a:pt x="1776" y="254"/>
                    <a:pt x="1616" y="0"/>
                    <a:pt x="1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3"/>
            <p:cNvSpPr/>
            <p:nvPr/>
          </p:nvSpPr>
          <p:spPr>
            <a:xfrm>
              <a:off x="5221300" y="3267275"/>
              <a:ext cx="67725" cy="67975"/>
            </a:xfrm>
            <a:custGeom>
              <a:avLst/>
              <a:gdLst/>
              <a:ahLst/>
              <a:cxnLst/>
              <a:rect l="l" t="t" r="r" b="b"/>
              <a:pathLst>
                <a:path w="2709" h="2719" extrusionOk="0">
                  <a:moveTo>
                    <a:pt x="2196" y="675"/>
                  </a:moveTo>
                  <a:lnTo>
                    <a:pt x="2185" y="732"/>
                  </a:lnTo>
                  <a:cubicBezTo>
                    <a:pt x="2150" y="732"/>
                    <a:pt x="2139" y="686"/>
                    <a:pt x="2139" y="675"/>
                  </a:cubicBezTo>
                  <a:close/>
                  <a:moveTo>
                    <a:pt x="1273" y="1564"/>
                  </a:moveTo>
                  <a:lnTo>
                    <a:pt x="1273" y="1564"/>
                  </a:lnTo>
                  <a:cubicBezTo>
                    <a:pt x="1284" y="1587"/>
                    <a:pt x="1296" y="1598"/>
                    <a:pt x="1296" y="1610"/>
                  </a:cubicBezTo>
                  <a:lnTo>
                    <a:pt x="1342" y="1656"/>
                  </a:lnTo>
                  <a:cubicBezTo>
                    <a:pt x="1331" y="1679"/>
                    <a:pt x="1319" y="1679"/>
                    <a:pt x="1296" y="1702"/>
                  </a:cubicBezTo>
                  <a:cubicBezTo>
                    <a:pt x="1284" y="1656"/>
                    <a:pt x="1284" y="1610"/>
                    <a:pt x="1273" y="1564"/>
                  </a:cubicBezTo>
                  <a:close/>
                  <a:moveTo>
                    <a:pt x="696" y="1"/>
                  </a:moveTo>
                  <a:cubicBezTo>
                    <a:pt x="460" y="1"/>
                    <a:pt x="0" y="988"/>
                    <a:pt x="523" y="1367"/>
                  </a:cubicBezTo>
                  <a:cubicBezTo>
                    <a:pt x="626" y="1610"/>
                    <a:pt x="546" y="2164"/>
                    <a:pt x="915" y="2164"/>
                  </a:cubicBezTo>
                  <a:cubicBezTo>
                    <a:pt x="915" y="2302"/>
                    <a:pt x="915" y="2418"/>
                    <a:pt x="938" y="2568"/>
                  </a:cubicBezTo>
                  <a:cubicBezTo>
                    <a:pt x="964" y="2670"/>
                    <a:pt x="1041" y="2716"/>
                    <a:pt x="1122" y="2716"/>
                  </a:cubicBezTo>
                  <a:cubicBezTo>
                    <a:pt x="1223" y="2716"/>
                    <a:pt x="1329" y="2644"/>
                    <a:pt x="1342" y="2522"/>
                  </a:cubicBezTo>
                  <a:cubicBezTo>
                    <a:pt x="1414" y="2663"/>
                    <a:pt x="1487" y="2719"/>
                    <a:pt x="1551" y="2719"/>
                  </a:cubicBezTo>
                  <a:cubicBezTo>
                    <a:pt x="1733" y="2719"/>
                    <a:pt x="1851" y="2270"/>
                    <a:pt x="1723" y="2048"/>
                  </a:cubicBezTo>
                  <a:lnTo>
                    <a:pt x="1723" y="2048"/>
                  </a:lnTo>
                  <a:cubicBezTo>
                    <a:pt x="1757" y="2064"/>
                    <a:pt x="1788" y="2071"/>
                    <a:pt x="1818" y="2071"/>
                  </a:cubicBezTo>
                  <a:cubicBezTo>
                    <a:pt x="2001" y="2071"/>
                    <a:pt x="2090" y="1795"/>
                    <a:pt x="1931" y="1656"/>
                  </a:cubicBezTo>
                  <a:cubicBezTo>
                    <a:pt x="1977" y="1610"/>
                    <a:pt x="2023" y="1540"/>
                    <a:pt x="2035" y="1483"/>
                  </a:cubicBezTo>
                  <a:cubicBezTo>
                    <a:pt x="2061" y="1495"/>
                    <a:pt x="2089" y="1500"/>
                    <a:pt x="2117" y="1500"/>
                  </a:cubicBezTo>
                  <a:cubicBezTo>
                    <a:pt x="2224" y="1500"/>
                    <a:pt x="2330" y="1422"/>
                    <a:pt x="2358" y="1321"/>
                  </a:cubicBezTo>
                  <a:cubicBezTo>
                    <a:pt x="2392" y="1275"/>
                    <a:pt x="2416" y="1229"/>
                    <a:pt x="2416" y="1183"/>
                  </a:cubicBezTo>
                  <a:cubicBezTo>
                    <a:pt x="2429" y="1185"/>
                    <a:pt x="2443" y="1186"/>
                    <a:pt x="2455" y="1186"/>
                  </a:cubicBezTo>
                  <a:cubicBezTo>
                    <a:pt x="2709" y="1186"/>
                    <a:pt x="2637" y="753"/>
                    <a:pt x="2450" y="698"/>
                  </a:cubicBezTo>
                  <a:cubicBezTo>
                    <a:pt x="2479" y="523"/>
                    <a:pt x="2332" y="434"/>
                    <a:pt x="2205" y="434"/>
                  </a:cubicBezTo>
                  <a:cubicBezTo>
                    <a:pt x="2079" y="434"/>
                    <a:pt x="1972" y="520"/>
                    <a:pt x="2069" y="698"/>
                  </a:cubicBezTo>
                  <a:cubicBezTo>
                    <a:pt x="1920" y="593"/>
                    <a:pt x="1712" y="308"/>
                    <a:pt x="1524" y="308"/>
                  </a:cubicBezTo>
                  <a:cubicBezTo>
                    <a:pt x="1464" y="308"/>
                    <a:pt x="1407" y="337"/>
                    <a:pt x="1354" y="409"/>
                  </a:cubicBezTo>
                  <a:cubicBezTo>
                    <a:pt x="1311" y="377"/>
                    <a:pt x="1265" y="363"/>
                    <a:pt x="1220" y="363"/>
                  </a:cubicBezTo>
                  <a:cubicBezTo>
                    <a:pt x="1057" y="363"/>
                    <a:pt x="908" y="549"/>
                    <a:pt x="1007" y="721"/>
                  </a:cubicBezTo>
                  <a:cubicBezTo>
                    <a:pt x="938" y="813"/>
                    <a:pt x="950" y="952"/>
                    <a:pt x="1042" y="1021"/>
                  </a:cubicBezTo>
                  <a:cubicBezTo>
                    <a:pt x="1065" y="1044"/>
                    <a:pt x="1111" y="1079"/>
                    <a:pt x="1146" y="1102"/>
                  </a:cubicBezTo>
                  <a:cubicBezTo>
                    <a:pt x="1065" y="1183"/>
                    <a:pt x="1054" y="1298"/>
                    <a:pt x="1111" y="1379"/>
                  </a:cubicBezTo>
                  <a:cubicBezTo>
                    <a:pt x="1088" y="1373"/>
                    <a:pt x="1068" y="1370"/>
                    <a:pt x="1049" y="1370"/>
                  </a:cubicBezTo>
                  <a:cubicBezTo>
                    <a:pt x="1030" y="1370"/>
                    <a:pt x="1013" y="1373"/>
                    <a:pt x="996" y="1379"/>
                  </a:cubicBezTo>
                  <a:cubicBezTo>
                    <a:pt x="915" y="1194"/>
                    <a:pt x="927" y="929"/>
                    <a:pt x="765" y="779"/>
                  </a:cubicBezTo>
                  <a:cubicBezTo>
                    <a:pt x="867" y="208"/>
                    <a:pt x="805" y="1"/>
                    <a:pt x="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3"/>
            <p:cNvSpPr/>
            <p:nvPr/>
          </p:nvSpPr>
          <p:spPr>
            <a:xfrm>
              <a:off x="5279350" y="3304825"/>
              <a:ext cx="31775" cy="31775"/>
            </a:xfrm>
            <a:custGeom>
              <a:avLst/>
              <a:gdLst/>
              <a:ahLst/>
              <a:cxnLst/>
              <a:rect l="l" t="t" r="r" b="b"/>
              <a:pathLst>
                <a:path w="1271" h="1271" extrusionOk="0">
                  <a:moveTo>
                    <a:pt x="164" y="1"/>
                  </a:moveTo>
                  <a:cubicBezTo>
                    <a:pt x="54" y="1"/>
                    <a:pt x="1" y="91"/>
                    <a:pt x="117" y="327"/>
                  </a:cubicBezTo>
                  <a:cubicBezTo>
                    <a:pt x="354" y="544"/>
                    <a:pt x="490" y="1270"/>
                    <a:pt x="881" y="1270"/>
                  </a:cubicBezTo>
                  <a:cubicBezTo>
                    <a:pt x="927" y="1270"/>
                    <a:pt x="975" y="1261"/>
                    <a:pt x="1029" y="1239"/>
                  </a:cubicBezTo>
                  <a:cubicBezTo>
                    <a:pt x="1271" y="950"/>
                    <a:pt x="798" y="685"/>
                    <a:pt x="682" y="454"/>
                  </a:cubicBezTo>
                  <a:cubicBezTo>
                    <a:pt x="661" y="227"/>
                    <a:pt x="340" y="1"/>
                    <a:pt x="1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3"/>
            <p:cNvSpPr/>
            <p:nvPr/>
          </p:nvSpPr>
          <p:spPr>
            <a:xfrm>
              <a:off x="5160000" y="3265450"/>
              <a:ext cx="86500" cy="160375"/>
            </a:xfrm>
            <a:custGeom>
              <a:avLst/>
              <a:gdLst/>
              <a:ahLst/>
              <a:cxnLst/>
              <a:rect l="l" t="t" r="r" b="b"/>
              <a:pathLst>
                <a:path w="3460" h="6415" extrusionOk="0">
                  <a:moveTo>
                    <a:pt x="2305" y="4349"/>
                  </a:moveTo>
                  <a:lnTo>
                    <a:pt x="2270" y="4441"/>
                  </a:lnTo>
                  <a:cubicBezTo>
                    <a:pt x="2247" y="4441"/>
                    <a:pt x="2247" y="4430"/>
                    <a:pt x="2236" y="4430"/>
                  </a:cubicBezTo>
                  <a:lnTo>
                    <a:pt x="2305" y="4349"/>
                  </a:lnTo>
                  <a:close/>
                  <a:moveTo>
                    <a:pt x="790" y="0"/>
                  </a:moveTo>
                  <a:cubicBezTo>
                    <a:pt x="691" y="0"/>
                    <a:pt x="589" y="60"/>
                    <a:pt x="504" y="205"/>
                  </a:cubicBezTo>
                  <a:cubicBezTo>
                    <a:pt x="474" y="201"/>
                    <a:pt x="445" y="199"/>
                    <a:pt x="420" y="199"/>
                  </a:cubicBezTo>
                  <a:cubicBezTo>
                    <a:pt x="1" y="199"/>
                    <a:pt x="283" y="728"/>
                    <a:pt x="613" y="728"/>
                  </a:cubicBezTo>
                  <a:cubicBezTo>
                    <a:pt x="653" y="728"/>
                    <a:pt x="694" y="720"/>
                    <a:pt x="735" y="702"/>
                  </a:cubicBezTo>
                  <a:lnTo>
                    <a:pt x="735" y="702"/>
                  </a:lnTo>
                  <a:cubicBezTo>
                    <a:pt x="704" y="890"/>
                    <a:pt x="849" y="1057"/>
                    <a:pt x="1000" y="1057"/>
                  </a:cubicBezTo>
                  <a:cubicBezTo>
                    <a:pt x="1070" y="1057"/>
                    <a:pt x="1142" y="1021"/>
                    <a:pt x="1197" y="932"/>
                  </a:cubicBezTo>
                  <a:lnTo>
                    <a:pt x="1197" y="932"/>
                  </a:lnTo>
                  <a:cubicBezTo>
                    <a:pt x="1197" y="979"/>
                    <a:pt x="1185" y="1013"/>
                    <a:pt x="1185" y="1071"/>
                  </a:cubicBezTo>
                  <a:cubicBezTo>
                    <a:pt x="1185" y="1071"/>
                    <a:pt x="1174" y="1071"/>
                    <a:pt x="1174" y="1094"/>
                  </a:cubicBezTo>
                  <a:cubicBezTo>
                    <a:pt x="1124" y="1069"/>
                    <a:pt x="1083" y="1058"/>
                    <a:pt x="1049" y="1058"/>
                  </a:cubicBezTo>
                  <a:cubicBezTo>
                    <a:pt x="861" y="1058"/>
                    <a:pt x="889" y="1391"/>
                    <a:pt x="908" y="1567"/>
                  </a:cubicBezTo>
                  <a:cubicBezTo>
                    <a:pt x="879" y="1491"/>
                    <a:pt x="802" y="1450"/>
                    <a:pt x="727" y="1450"/>
                  </a:cubicBezTo>
                  <a:cubicBezTo>
                    <a:pt x="655" y="1450"/>
                    <a:pt x="585" y="1488"/>
                    <a:pt x="562" y="1567"/>
                  </a:cubicBezTo>
                  <a:cubicBezTo>
                    <a:pt x="527" y="1493"/>
                    <a:pt x="469" y="1463"/>
                    <a:pt x="410" y="1463"/>
                  </a:cubicBezTo>
                  <a:cubicBezTo>
                    <a:pt x="277" y="1463"/>
                    <a:pt x="142" y="1616"/>
                    <a:pt x="262" y="1752"/>
                  </a:cubicBezTo>
                  <a:cubicBezTo>
                    <a:pt x="385" y="1854"/>
                    <a:pt x="353" y="2221"/>
                    <a:pt x="547" y="2221"/>
                  </a:cubicBezTo>
                  <a:cubicBezTo>
                    <a:pt x="571" y="2221"/>
                    <a:pt x="599" y="2215"/>
                    <a:pt x="631" y="2202"/>
                  </a:cubicBezTo>
                  <a:cubicBezTo>
                    <a:pt x="631" y="2309"/>
                    <a:pt x="727" y="2385"/>
                    <a:pt x="821" y="2385"/>
                  </a:cubicBezTo>
                  <a:cubicBezTo>
                    <a:pt x="870" y="2385"/>
                    <a:pt x="919" y="2365"/>
                    <a:pt x="955" y="2318"/>
                  </a:cubicBezTo>
                  <a:lnTo>
                    <a:pt x="955" y="2318"/>
                  </a:lnTo>
                  <a:cubicBezTo>
                    <a:pt x="1012" y="2560"/>
                    <a:pt x="793" y="3022"/>
                    <a:pt x="1139" y="3079"/>
                  </a:cubicBezTo>
                  <a:cubicBezTo>
                    <a:pt x="1174" y="3287"/>
                    <a:pt x="1082" y="3656"/>
                    <a:pt x="1370" y="3691"/>
                  </a:cubicBezTo>
                  <a:cubicBezTo>
                    <a:pt x="1416" y="3841"/>
                    <a:pt x="1462" y="4060"/>
                    <a:pt x="1601" y="4164"/>
                  </a:cubicBezTo>
                  <a:cubicBezTo>
                    <a:pt x="1571" y="4335"/>
                    <a:pt x="1663" y="4404"/>
                    <a:pt x="1776" y="4404"/>
                  </a:cubicBezTo>
                  <a:cubicBezTo>
                    <a:pt x="1884" y="4404"/>
                    <a:pt x="2012" y="4341"/>
                    <a:pt x="2074" y="4245"/>
                  </a:cubicBezTo>
                  <a:lnTo>
                    <a:pt x="2109" y="4280"/>
                  </a:lnTo>
                  <a:cubicBezTo>
                    <a:pt x="2178" y="4580"/>
                    <a:pt x="2513" y="4868"/>
                    <a:pt x="2536" y="5169"/>
                  </a:cubicBezTo>
                  <a:cubicBezTo>
                    <a:pt x="2305" y="5169"/>
                    <a:pt x="2074" y="5480"/>
                    <a:pt x="2294" y="5653"/>
                  </a:cubicBezTo>
                  <a:cubicBezTo>
                    <a:pt x="2086" y="5850"/>
                    <a:pt x="1832" y="5896"/>
                    <a:pt x="1647" y="6092"/>
                  </a:cubicBezTo>
                  <a:cubicBezTo>
                    <a:pt x="1549" y="6332"/>
                    <a:pt x="1675" y="6415"/>
                    <a:pt x="1858" y="6415"/>
                  </a:cubicBezTo>
                  <a:cubicBezTo>
                    <a:pt x="2063" y="6415"/>
                    <a:pt x="2339" y="6311"/>
                    <a:pt x="2455" y="6207"/>
                  </a:cubicBezTo>
                  <a:cubicBezTo>
                    <a:pt x="2502" y="6226"/>
                    <a:pt x="2544" y="6235"/>
                    <a:pt x="2581" y="6235"/>
                  </a:cubicBezTo>
                  <a:cubicBezTo>
                    <a:pt x="2837" y="6235"/>
                    <a:pt x="2876" y="5827"/>
                    <a:pt x="2836" y="5596"/>
                  </a:cubicBezTo>
                  <a:lnTo>
                    <a:pt x="2836" y="5596"/>
                  </a:lnTo>
                  <a:cubicBezTo>
                    <a:pt x="2882" y="5619"/>
                    <a:pt x="2940" y="5630"/>
                    <a:pt x="2998" y="5630"/>
                  </a:cubicBezTo>
                  <a:cubicBezTo>
                    <a:pt x="3459" y="5526"/>
                    <a:pt x="3159" y="4972"/>
                    <a:pt x="2975" y="4788"/>
                  </a:cubicBezTo>
                  <a:cubicBezTo>
                    <a:pt x="2984" y="4593"/>
                    <a:pt x="2675" y="3713"/>
                    <a:pt x="2385" y="3713"/>
                  </a:cubicBezTo>
                  <a:cubicBezTo>
                    <a:pt x="2330" y="3713"/>
                    <a:pt x="2276" y="3745"/>
                    <a:pt x="2224" y="3818"/>
                  </a:cubicBezTo>
                  <a:cubicBezTo>
                    <a:pt x="2201" y="3812"/>
                    <a:pt x="2178" y="3809"/>
                    <a:pt x="2158" y="3809"/>
                  </a:cubicBezTo>
                  <a:cubicBezTo>
                    <a:pt x="2138" y="3809"/>
                    <a:pt x="2120" y="3812"/>
                    <a:pt x="2109" y="3818"/>
                  </a:cubicBezTo>
                  <a:cubicBezTo>
                    <a:pt x="2167" y="3587"/>
                    <a:pt x="2294" y="3195"/>
                    <a:pt x="2063" y="3068"/>
                  </a:cubicBezTo>
                  <a:cubicBezTo>
                    <a:pt x="1982" y="2710"/>
                    <a:pt x="2421" y="1798"/>
                    <a:pt x="1866" y="1798"/>
                  </a:cubicBezTo>
                  <a:cubicBezTo>
                    <a:pt x="1866" y="1613"/>
                    <a:pt x="1891" y="1238"/>
                    <a:pt x="1683" y="1238"/>
                  </a:cubicBezTo>
                  <a:cubicBezTo>
                    <a:pt x="1645" y="1238"/>
                    <a:pt x="1599" y="1250"/>
                    <a:pt x="1543" y="1279"/>
                  </a:cubicBezTo>
                  <a:cubicBezTo>
                    <a:pt x="1543" y="967"/>
                    <a:pt x="1659" y="713"/>
                    <a:pt x="1601" y="390"/>
                  </a:cubicBezTo>
                  <a:cubicBezTo>
                    <a:pt x="1578" y="295"/>
                    <a:pt x="1519" y="257"/>
                    <a:pt x="1456" y="257"/>
                  </a:cubicBezTo>
                  <a:cubicBezTo>
                    <a:pt x="1357" y="257"/>
                    <a:pt x="1248" y="351"/>
                    <a:pt x="1255" y="471"/>
                  </a:cubicBezTo>
                  <a:cubicBezTo>
                    <a:pt x="1220" y="459"/>
                    <a:pt x="1197" y="436"/>
                    <a:pt x="1174" y="436"/>
                  </a:cubicBezTo>
                  <a:cubicBezTo>
                    <a:pt x="1144" y="204"/>
                    <a:pt x="973" y="0"/>
                    <a:pt x="7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3"/>
            <p:cNvSpPr/>
            <p:nvPr/>
          </p:nvSpPr>
          <p:spPr>
            <a:xfrm>
              <a:off x="5120950" y="3063650"/>
              <a:ext cx="74875" cy="112975"/>
            </a:xfrm>
            <a:custGeom>
              <a:avLst/>
              <a:gdLst/>
              <a:ahLst/>
              <a:cxnLst/>
              <a:rect l="l" t="t" r="r" b="b"/>
              <a:pathLst>
                <a:path w="2995" h="4519" extrusionOk="0">
                  <a:moveTo>
                    <a:pt x="327" y="1"/>
                  </a:moveTo>
                  <a:cubicBezTo>
                    <a:pt x="217" y="1"/>
                    <a:pt x="113" y="80"/>
                    <a:pt x="104" y="186"/>
                  </a:cubicBezTo>
                  <a:cubicBezTo>
                    <a:pt x="0" y="313"/>
                    <a:pt x="23" y="521"/>
                    <a:pt x="150" y="624"/>
                  </a:cubicBezTo>
                  <a:cubicBezTo>
                    <a:pt x="185" y="798"/>
                    <a:pt x="139" y="1086"/>
                    <a:pt x="358" y="1132"/>
                  </a:cubicBezTo>
                  <a:cubicBezTo>
                    <a:pt x="395" y="1157"/>
                    <a:pt x="446" y="1169"/>
                    <a:pt x="495" y="1169"/>
                  </a:cubicBezTo>
                  <a:cubicBezTo>
                    <a:pt x="538" y="1169"/>
                    <a:pt x="580" y="1160"/>
                    <a:pt x="612" y="1144"/>
                  </a:cubicBezTo>
                  <a:cubicBezTo>
                    <a:pt x="739" y="1606"/>
                    <a:pt x="624" y="2137"/>
                    <a:pt x="843" y="2552"/>
                  </a:cubicBezTo>
                  <a:cubicBezTo>
                    <a:pt x="834" y="2819"/>
                    <a:pt x="1017" y="3215"/>
                    <a:pt x="1243" y="3215"/>
                  </a:cubicBezTo>
                  <a:cubicBezTo>
                    <a:pt x="1311" y="3215"/>
                    <a:pt x="1383" y="3180"/>
                    <a:pt x="1455" y="3095"/>
                  </a:cubicBezTo>
                  <a:cubicBezTo>
                    <a:pt x="1455" y="3175"/>
                    <a:pt x="1489" y="3268"/>
                    <a:pt x="1559" y="3302"/>
                  </a:cubicBezTo>
                  <a:cubicBezTo>
                    <a:pt x="1593" y="3360"/>
                    <a:pt x="1628" y="3406"/>
                    <a:pt x="1709" y="3418"/>
                  </a:cubicBezTo>
                  <a:cubicBezTo>
                    <a:pt x="1667" y="3572"/>
                    <a:pt x="1755" y="3773"/>
                    <a:pt x="1931" y="3773"/>
                  </a:cubicBezTo>
                  <a:cubicBezTo>
                    <a:pt x="1951" y="3773"/>
                    <a:pt x="1974" y="3770"/>
                    <a:pt x="1997" y="3764"/>
                  </a:cubicBezTo>
                  <a:cubicBezTo>
                    <a:pt x="2136" y="3741"/>
                    <a:pt x="2182" y="3591"/>
                    <a:pt x="2170" y="3476"/>
                  </a:cubicBezTo>
                  <a:lnTo>
                    <a:pt x="2170" y="3476"/>
                  </a:lnTo>
                  <a:cubicBezTo>
                    <a:pt x="2240" y="3776"/>
                    <a:pt x="2055" y="4503"/>
                    <a:pt x="2482" y="4503"/>
                  </a:cubicBezTo>
                  <a:cubicBezTo>
                    <a:pt x="2524" y="4513"/>
                    <a:pt x="2561" y="4518"/>
                    <a:pt x="2594" y="4518"/>
                  </a:cubicBezTo>
                  <a:cubicBezTo>
                    <a:pt x="2994" y="4518"/>
                    <a:pt x="2745" y="3793"/>
                    <a:pt x="2574" y="3579"/>
                  </a:cubicBezTo>
                  <a:cubicBezTo>
                    <a:pt x="2588" y="3408"/>
                    <a:pt x="2464" y="3294"/>
                    <a:pt x="2349" y="3294"/>
                  </a:cubicBezTo>
                  <a:cubicBezTo>
                    <a:pt x="2269" y="3294"/>
                    <a:pt x="2194" y="3348"/>
                    <a:pt x="2170" y="3476"/>
                  </a:cubicBezTo>
                  <a:cubicBezTo>
                    <a:pt x="2113" y="3198"/>
                    <a:pt x="2159" y="2725"/>
                    <a:pt x="1847" y="2610"/>
                  </a:cubicBezTo>
                  <a:cubicBezTo>
                    <a:pt x="1847" y="2517"/>
                    <a:pt x="1847" y="2402"/>
                    <a:pt x="1766" y="2321"/>
                  </a:cubicBezTo>
                  <a:cubicBezTo>
                    <a:pt x="1713" y="2228"/>
                    <a:pt x="1649" y="2191"/>
                    <a:pt x="1586" y="2191"/>
                  </a:cubicBezTo>
                  <a:cubicBezTo>
                    <a:pt x="1432" y="2191"/>
                    <a:pt x="1292" y="2421"/>
                    <a:pt x="1374" y="2610"/>
                  </a:cubicBezTo>
                  <a:cubicBezTo>
                    <a:pt x="1213" y="2321"/>
                    <a:pt x="1609" y="1356"/>
                    <a:pt x="1151" y="1356"/>
                  </a:cubicBezTo>
                  <a:cubicBezTo>
                    <a:pt x="1115" y="1356"/>
                    <a:pt x="1074" y="1362"/>
                    <a:pt x="1028" y="1375"/>
                  </a:cubicBezTo>
                  <a:cubicBezTo>
                    <a:pt x="981" y="1109"/>
                    <a:pt x="1005" y="705"/>
                    <a:pt x="681" y="624"/>
                  </a:cubicBezTo>
                  <a:cubicBezTo>
                    <a:pt x="681" y="422"/>
                    <a:pt x="769" y="15"/>
                    <a:pt x="504" y="15"/>
                  </a:cubicBezTo>
                  <a:cubicBezTo>
                    <a:pt x="481" y="15"/>
                    <a:pt x="456" y="18"/>
                    <a:pt x="427" y="24"/>
                  </a:cubicBezTo>
                  <a:cubicBezTo>
                    <a:pt x="395" y="8"/>
                    <a:pt x="361"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3"/>
            <p:cNvSpPr/>
            <p:nvPr/>
          </p:nvSpPr>
          <p:spPr>
            <a:xfrm>
              <a:off x="5107925" y="3013575"/>
              <a:ext cx="54175" cy="60875"/>
            </a:xfrm>
            <a:custGeom>
              <a:avLst/>
              <a:gdLst/>
              <a:ahLst/>
              <a:cxnLst/>
              <a:rect l="l" t="t" r="r" b="b"/>
              <a:pathLst>
                <a:path w="2167" h="2435" extrusionOk="0">
                  <a:moveTo>
                    <a:pt x="325" y="0"/>
                  </a:moveTo>
                  <a:cubicBezTo>
                    <a:pt x="46" y="0"/>
                    <a:pt x="0" y="1214"/>
                    <a:pt x="464" y="1312"/>
                  </a:cubicBezTo>
                  <a:cubicBezTo>
                    <a:pt x="492" y="1542"/>
                    <a:pt x="545" y="1876"/>
                    <a:pt x="781" y="1876"/>
                  </a:cubicBezTo>
                  <a:cubicBezTo>
                    <a:pt x="829" y="1876"/>
                    <a:pt x="884" y="1862"/>
                    <a:pt x="948" y="1831"/>
                  </a:cubicBezTo>
                  <a:cubicBezTo>
                    <a:pt x="983" y="1923"/>
                    <a:pt x="1018" y="2004"/>
                    <a:pt x="1122" y="2027"/>
                  </a:cubicBezTo>
                  <a:cubicBezTo>
                    <a:pt x="1150" y="2152"/>
                    <a:pt x="1229" y="2202"/>
                    <a:pt x="1318" y="2202"/>
                  </a:cubicBezTo>
                  <a:cubicBezTo>
                    <a:pt x="1410" y="2202"/>
                    <a:pt x="1513" y="2150"/>
                    <a:pt x="1583" y="2073"/>
                  </a:cubicBezTo>
                  <a:cubicBezTo>
                    <a:pt x="1629" y="2310"/>
                    <a:pt x="1805" y="2434"/>
                    <a:pt x="1940" y="2434"/>
                  </a:cubicBezTo>
                  <a:cubicBezTo>
                    <a:pt x="2074" y="2434"/>
                    <a:pt x="2166" y="2310"/>
                    <a:pt x="2045" y="2050"/>
                  </a:cubicBezTo>
                  <a:cubicBezTo>
                    <a:pt x="2010" y="1851"/>
                    <a:pt x="1840" y="1555"/>
                    <a:pt x="1630" y="1555"/>
                  </a:cubicBezTo>
                  <a:cubicBezTo>
                    <a:pt x="1560" y="1555"/>
                    <a:pt x="1485" y="1588"/>
                    <a:pt x="1410" y="1669"/>
                  </a:cubicBezTo>
                  <a:cubicBezTo>
                    <a:pt x="1352" y="1589"/>
                    <a:pt x="1364" y="1439"/>
                    <a:pt x="1237" y="1427"/>
                  </a:cubicBezTo>
                  <a:cubicBezTo>
                    <a:pt x="1145" y="1323"/>
                    <a:pt x="1145" y="1196"/>
                    <a:pt x="1018" y="1150"/>
                  </a:cubicBezTo>
                  <a:cubicBezTo>
                    <a:pt x="983" y="977"/>
                    <a:pt x="1029" y="700"/>
                    <a:pt x="787" y="677"/>
                  </a:cubicBezTo>
                  <a:cubicBezTo>
                    <a:pt x="741" y="573"/>
                    <a:pt x="729" y="434"/>
                    <a:pt x="625" y="377"/>
                  </a:cubicBezTo>
                  <a:cubicBezTo>
                    <a:pt x="510" y="106"/>
                    <a:pt x="407" y="0"/>
                    <a:pt x="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3"/>
            <p:cNvSpPr/>
            <p:nvPr/>
          </p:nvSpPr>
          <p:spPr>
            <a:xfrm>
              <a:off x="5092925" y="2898325"/>
              <a:ext cx="84525" cy="137650"/>
            </a:xfrm>
            <a:custGeom>
              <a:avLst/>
              <a:gdLst/>
              <a:ahLst/>
              <a:cxnLst/>
              <a:rect l="l" t="t" r="r" b="b"/>
              <a:pathLst>
                <a:path w="3381" h="5506" extrusionOk="0">
                  <a:moveTo>
                    <a:pt x="925" y="0"/>
                  </a:moveTo>
                  <a:cubicBezTo>
                    <a:pt x="648" y="23"/>
                    <a:pt x="763" y="554"/>
                    <a:pt x="717" y="716"/>
                  </a:cubicBezTo>
                  <a:cubicBezTo>
                    <a:pt x="475" y="854"/>
                    <a:pt x="637" y="1408"/>
                    <a:pt x="579" y="1674"/>
                  </a:cubicBezTo>
                  <a:cubicBezTo>
                    <a:pt x="290" y="1755"/>
                    <a:pt x="521" y="2101"/>
                    <a:pt x="521" y="2286"/>
                  </a:cubicBezTo>
                  <a:cubicBezTo>
                    <a:pt x="439" y="2257"/>
                    <a:pt x="370" y="2245"/>
                    <a:pt x="314" y="2245"/>
                  </a:cubicBezTo>
                  <a:cubicBezTo>
                    <a:pt x="1" y="2245"/>
                    <a:pt x="102" y="2633"/>
                    <a:pt x="438" y="2633"/>
                  </a:cubicBezTo>
                  <a:cubicBezTo>
                    <a:pt x="450" y="2633"/>
                    <a:pt x="462" y="2633"/>
                    <a:pt x="475" y="2632"/>
                  </a:cubicBezTo>
                  <a:cubicBezTo>
                    <a:pt x="475" y="2690"/>
                    <a:pt x="510" y="2736"/>
                    <a:pt x="567" y="2759"/>
                  </a:cubicBezTo>
                  <a:cubicBezTo>
                    <a:pt x="660" y="3024"/>
                    <a:pt x="521" y="3382"/>
                    <a:pt x="740" y="3567"/>
                  </a:cubicBezTo>
                  <a:cubicBezTo>
                    <a:pt x="740" y="3692"/>
                    <a:pt x="957" y="3742"/>
                    <a:pt x="1016" y="3742"/>
                  </a:cubicBezTo>
                  <a:cubicBezTo>
                    <a:pt x="1022" y="3742"/>
                    <a:pt x="1027" y="3741"/>
                    <a:pt x="1029" y="3740"/>
                  </a:cubicBezTo>
                  <a:cubicBezTo>
                    <a:pt x="1032" y="3743"/>
                    <a:pt x="1040" y="3745"/>
                    <a:pt x="1050" y="3745"/>
                  </a:cubicBezTo>
                  <a:cubicBezTo>
                    <a:pt x="1109" y="3745"/>
                    <a:pt x="1262" y="3690"/>
                    <a:pt x="1271" y="3602"/>
                  </a:cubicBezTo>
                  <a:cubicBezTo>
                    <a:pt x="1301" y="3616"/>
                    <a:pt x="1334" y="3631"/>
                    <a:pt x="1370" y="3631"/>
                  </a:cubicBezTo>
                  <a:cubicBezTo>
                    <a:pt x="1391" y="3631"/>
                    <a:pt x="1412" y="3626"/>
                    <a:pt x="1433" y="3613"/>
                  </a:cubicBezTo>
                  <a:cubicBezTo>
                    <a:pt x="1433" y="3732"/>
                    <a:pt x="1514" y="3963"/>
                    <a:pt x="1686" y="3963"/>
                  </a:cubicBezTo>
                  <a:cubicBezTo>
                    <a:pt x="1697" y="3963"/>
                    <a:pt x="1709" y="3962"/>
                    <a:pt x="1722" y="3959"/>
                  </a:cubicBezTo>
                  <a:cubicBezTo>
                    <a:pt x="1802" y="4248"/>
                    <a:pt x="1860" y="4571"/>
                    <a:pt x="2045" y="4825"/>
                  </a:cubicBezTo>
                  <a:cubicBezTo>
                    <a:pt x="2002" y="5046"/>
                    <a:pt x="2261" y="5506"/>
                    <a:pt x="2478" y="5506"/>
                  </a:cubicBezTo>
                  <a:cubicBezTo>
                    <a:pt x="2556" y="5506"/>
                    <a:pt x="2628" y="5447"/>
                    <a:pt x="2680" y="5298"/>
                  </a:cubicBezTo>
                  <a:cubicBezTo>
                    <a:pt x="2832" y="5366"/>
                    <a:pt x="2942" y="5394"/>
                    <a:pt x="3017" y="5394"/>
                  </a:cubicBezTo>
                  <a:cubicBezTo>
                    <a:pt x="3381" y="5394"/>
                    <a:pt x="2931" y="4732"/>
                    <a:pt x="2529" y="4617"/>
                  </a:cubicBezTo>
                  <a:cubicBezTo>
                    <a:pt x="2495" y="4329"/>
                    <a:pt x="2379" y="4098"/>
                    <a:pt x="2137" y="4006"/>
                  </a:cubicBezTo>
                  <a:cubicBezTo>
                    <a:pt x="2084" y="3856"/>
                    <a:pt x="2050" y="3608"/>
                    <a:pt x="1863" y="3608"/>
                  </a:cubicBezTo>
                  <a:cubicBezTo>
                    <a:pt x="1847" y="3608"/>
                    <a:pt x="1831" y="3610"/>
                    <a:pt x="1814" y="3613"/>
                  </a:cubicBezTo>
                  <a:cubicBezTo>
                    <a:pt x="1814" y="3492"/>
                    <a:pt x="1754" y="3356"/>
                    <a:pt x="1640" y="3356"/>
                  </a:cubicBezTo>
                  <a:cubicBezTo>
                    <a:pt x="1613" y="3356"/>
                    <a:pt x="1582" y="3364"/>
                    <a:pt x="1548" y="3382"/>
                  </a:cubicBezTo>
                  <a:cubicBezTo>
                    <a:pt x="1548" y="3286"/>
                    <a:pt x="1452" y="3198"/>
                    <a:pt x="1353" y="3198"/>
                  </a:cubicBezTo>
                  <a:cubicBezTo>
                    <a:pt x="1334" y="3198"/>
                    <a:pt x="1314" y="3201"/>
                    <a:pt x="1294" y="3209"/>
                  </a:cubicBezTo>
                  <a:cubicBezTo>
                    <a:pt x="1237" y="2459"/>
                    <a:pt x="1456" y="393"/>
                    <a:pt x="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3"/>
            <p:cNvSpPr/>
            <p:nvPr/>
          </p:nvSpPr>
          <p:spPr>
            <a:xfrm>
              <a:off x="5162600" y="2939700"/>
              <a:ext cx="29925" cy="94050"/>
            </a:xfrm>
            <a:custGeom>
              <a:avLst/>
              <a:gdLst/>
              <a:ahLst/>
              <a:cxnLst/>
              <a:rect l="l" t="t" r="r" b="b"/>
              <a:pathLst>
                <a:path w="1197" h="3762" extrusionOk="0">
                  <a:moveTo>
                    <a:pt x="111" y="0"/>
                  </a:moveTo>
                  <a:cubicBezTo>
                    <a:pt x="10" y="0"/>
                    <a:pt x="1" y="441"/>
                    <a:pt x="216" y="1646"/>
                  </a:cubicBezTo>
                  <a:cubicBezTo>
                    <a:pt x="158" y="1681"/>
                    <a:pt x="112" y="1773"/>
                    <a:pt x="123" y="1843"/>
                  </a:cubicBezTo>
                  <a:cubicBezTo>
                    <a:pt x="354" y="2247"/>
                    <a:pt x="158" y="2882"/>
                    <a:pt x="470" y="3182"/>
                  </a:cubicBezTo>
                  <a:cubicBezTo>
                    <a:pt x="412" y="3297"/>
                    <a:pt x="458" y="3459"/>
                    <a:pt x="608" y="3470"/>
                  </a:cubicBezTo>
                  <a:cubicBezTo>
                    <a:pt x="621" y="3656"/>
                    <a:pt x="769" y="3762"/>
                    <a:pt x="903" y="3762"/>
                  </a:cubicBezTo>
                  <a:cubicBezTo>
                    <a:pt x="1020" y="3762"/>
                    <a:pt x="1128" y="3682"/>
                    <a:pt x="1128" y="3505"/>
                  </a:cubicBezTo>
                  <a:cubicBezTo>
                    <a:pt x="1012" y="3182"/>
                    <a:pt x="1197" y="2489"/>
                    <a:pt x="781" y="2454"/>
                  </a:cubicBezTo>
                  <a:cubicBezTo>
                    <a:pt x="796" y="1497"/>
                    <a:pt x="297" y="0"/>
                    <a:pt x="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3"/>
            <p:cNvSpPr/>
            <p:nvPr/>
          </p:nvSpPr>
          <p:spPr>
            <a:xfrm>
              <a:off x="5175350" y="2834200"/>
              <a:ext cx="56375" cy="109825"/>
            </a:xfrm>
            <a:custGeom>
              <a:avLst/>
              <a:gdLst/>
              <a:ahLst/>
              <a:cxnLst/>
              <a:rect l="l" t="t" r="r" b="b"/>
              <a:pathLst>
                <a:path w="2255" h="4393" extrusionOk="0">
                  <a:moveTo>
                    <a:pt x="1730" y="1"/>
                  </a:moveTo>
                  <a:cubicBezTo>
                    <a:pt x="1544" y="1"/>
                    <a:pt x="1367" y="407"/>
                    <a:pt x="1276" y="857"/>
                  </a:cubicBezTo>
                  <a:cubicBezTo>
                    <a:pt x="1248" y="752"/>
                    <a:pt x="1156" y="699"/>
                    <a:pt x="1066" y="699"/>
                  </a:cubicBezTo>
                  <a:cubicBezTo>
                    <a:pt x="968" y="699"/>
                    <a:pt x="872" y="760"/>
                    <a:pt x="860" y="880"/>
                  </a:cubicBezTo>
                  <a:cubicBezTo>
                    <a:pt x="398" y="915"/>
                    <a:pt x="710" y="1619"/>
                    <a:pt x="595" y="1907"/>
                  </a:cubicBezTo>
                  <a:cubicBezTo>
                    <a:pt x="398" y="2242"/>
                    <a:pt x="525" y="2669"/>
                    <a:pt x="514" y="3015"/>
                  </a:cubicBezTo>
                  <a:cubicBezTo>
                    <a:pt x="387" y="3096"/>
                    <a:pt x="329" y="3177"/>
                    <a:pt x="341" y="3292"/>
                  </a:cubicBezTo>
                  <a:lnTo>
                    <a:pt x="341" y="3327"/>
                  </a:lnTo>
                  <a:cubicBezTo>
                    <a:pt x="0" y="3613"/>
                    <a:pt x="458" y="4376"/>
                    <a:pt x="766" y="4376"/>
                  </a:cubicBezTo>
                  <a:cubicBezTo>
                    <a:pt x="918" y="4376"/>
                    <a:pt x="1033" y="4191"/>
                    <a:pt x="999" y="3673"/>
                  </a:cubicBezTo>
                  <a:lnTo>
                    <a:pt x="999" y="3673"/>
                  </a:lnTo>
                  <a:cubicBezTo>
                    <a:pt x="1091" y="3847"/>
                    <a:pt x="1033" y="3997"/>
                    <a:pt x="1172" y="4170"/>
                  </a:cubicBezTo>
                  <a:cubicBezTo>
                    <a:pt x="1299" y="4297"/>
                    <a:pt x="1604" y="4392"/>
                    <a:pt x="1836" y="4392"/>
                  </a:cubicBezTo>
                  <a:cubicBezTo>
                    <a:pt x="2088" y="4392"/>
                    <a:pt x="2255" y="4280"/>
                    <a:pt x="2014" y="3973"/>
                  </a:cubicBezTo>
                  <a:cubicBezTo>
                    <a:pt x="1935" y="3814"/>
                    <a:pt x="1808" y="3608"/>
                    <a:pt x="1649" y="3608"/>
                  </a:cubicBezTo>
                  <a:cubicBezTo>
                    <a:pt x="1601" y="3608"/>
                    <a:pt x="1549" y="3627"/>
                    <a:pt x="1495" y="3673"/>
                  </a:cubicBezTo>
                  <a:cubicBezTo>
                    <a:pt x="1412" y="3486"/>
                    <a:pt x="1291" y="3129"/>
                    <a:pt x="1056" y="3129"/>
                  </a:cubicBezTo>
                  <a:cubicBezTo>
                    <a:pt x="1030" y="3129"/>
                    <a:pt x="1004" y="3133"/>
                    <a:pt x="975" y="3142"/>
                  </a:cubicBezTo>
                  <a:cubicBezTo>
                    <a:pt x="964" y="3004"/>
                    <a:pt x="964" y="2888"/>
                    <a:pt x="941" y="2762"/>
                  </a:cubicBezTo>
                  <a:cubicBezTo>
                    <a:pt x="1114" y="2554"/>
                    <a:pt x="987" y="2219"/>
                    <a:pt x="1056" y="1965"/>
                  </a:cubicBezTo>
                  <a:lnTo>
                    <a:pt x="1056" y="1965"/>
                  </a:lnTo>
                  <a:cubicBezTo>
                    <a:pt x="1102" y="2025"/>
                    <a:pt x="1162" y="2050"/>
                    <a:pt x="1221" y="2050"/>
                  </a:cubicBezTo>
                  <a:cubicBezTo>
                    <a:pt x="1356" y="2050"/>
                    <a:pt x="1489" y="1918"/>
                    <a:pt x="1449" y="1757"/>
                  </a:cubicBezTo>
                  <a:cubicBezTo>
                    <a:pt x="1783" y="1492"/>
                    <a:pt x="1610" y="1088"/>
                    <a:pt x="1737" y="753"/>
                  </a:cubicBezTo>
                  <a:lnTo>
                    <a:pt x="1737" y="753"/>
                  </a:lnTo>
                  <a:cubicBezTo>
                    <a:pt x="1772" y="834"/>
                    <a:pt x="1807" y="915"/>
                    <a:pt x="1795" y="995"/>
                  </a:cubicBezTo>
                  <a:cubicBezTo>
                    <a:pt x="1858" y="1130"/>
                    <a:pt x="1922" y="1183"/>
                    <a:pt x="1978" y="1183"/>
                  </a:cubicBezTo>
                  <a:cubicBezTo>
                    <a:pt x="2138" y="1183"/>
                    <a:pt x="2237" y="757"/>
                    <a:pt x="2084" y="603"/>
                  </a:cubicBezTo>
                  <a:cubicBezTo>
                    <a:pt x="1975" y="169"/>
                    <a:pt x="1851" y="1"/>
                    <a:pt x="17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3"/>
            <p:cNvSpPr/>
            <p:nvPr/>
          </p:nvSpPr>
          <p:spPr>
            <a:xfrm>
              <a:off x="5212525" y="2991325"/>
              <a:ext cx="68025" cy="34400"/>
            </a:xfrm>
            <a:custGeom>
              <a:avLst/>
              <a:gdLst/>
              <a:ahLst/>
              <a:cxnLst/>
              <a:rect l="l" t="t" r="r" b="b"/>
              <a:pathLst>
                <a:path w="2721" h="1376" extrusionOk="0">
                  <a:moveTo>
                    <a:pt x="1926" y="0"/>
                  </a:moveTo>
                  <a:cubicBezTo>
                    <a:pt x="1593" y="0"/>
                    <a:pt x="1365" y="204"/>
                    <a:pt x="1070" y="332"/>
                  </a:cubicBezTo>
                  <a:cubicBezTo>
                    <a:pt x="1058" y="309"/>
                    <a:pt x="1058" y="297"/>
                    <a:pt x="1047" y="297"/>
                  </a:cubicBezTo>
                  <a:cubicBezTo>
                    <a:pt x="1008" y="142"/>
                    <a:pt x="921" y="80"/>
                    <a:pt x="825" y="80"/>
                  </a:cubicBezTo>
                  <a:cubicBezTo>
                    <a:pt x="662" y="80"/>
                    <a:pt x="471" y="256"/>
                    <a:pt x="435" y="459"/>
                  </a:cubicBezTo>
                  <a:cubicBezTo>
                    <a:pt x="420" y="457"/>
                    <a:pt x="406" y="455"/>
                    <a:pt x="393" y="455"/>
                  </a:cubicBezTo>
                  <a:cubicBezTo>
                    <a:pt x="0" y="455"/>
                    <a:pt x="338" y="1376"/>
                    <a:pt x="596" y="1376"/>
                  </a:cubicBezTo>
                  <a:cubicBezTo>
                    <a:pt x="700" y="1376"/>
                    <a:pt x="790" y="1229"/>
                    <a:pt x="816" y="817"/>
                  </a:cubicBezTo>
                  <a:cubicBezTo>
                    <a:pt x="886" y="868"/>
                    <a:pt x="971" y="901"/>
                    <a:pt x="1052" y="901"/>
                  </a:cubicBezTo>
                  <a:cubicBezTo>
                    <a:pt x="1117" y="901"/>
                    <a:pt x="1180" y="880"/>
                    <a:pt x="1231" y="828"/>
                  </a:cubicBezTo>
                  <a:cubicBezTo>
                    <a:pt x="1439" y="586"/>
                    <a:pt x="2720" y="470"/>
                    <a:pt x="2109" y="20"/>
                  </a:cubicBezTo>
                  <a:cubicBezTo>
                    <a:pt x="2044" y="6"/>
                    <a:pt x="1983" y="0"/>
                    <a:pt x="19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3"/>
            <p:cNvSpPr/>
            <p:nvPr/>
          </p:nvSpPr>
          <p:spPr>
            <a:xfrm>
              <a:off x="5262225" y="3029375"/>
              <a:ext cx="18600" cy="31225"/>
            </a:xfrm>
            <a:custGeom>
              <a:avLst/>
              <a:gdLst/>
              <a:ahLst/>
              <a:cxnLst/>
              <a:rect l="l" t="t" r="r" b="b"/>
              <a:pathLst>
                <a:path w="744" h="1249" extrusionOk="0">
                  <a:moveTo>
                    <a:pt x="321" y="1"/>
                  </a:moveTo>
                  <a:cubicBezTo>
                    <a:pt x="236" y="1"/>
                    <a:pt x="149" y="58"/>
                    <a:pt x="121" y="149"/>
                  </a:cubicBezTo>
                  <a:cubicBezTo>
                    <a:pt x="63" y="253"/>
                    <a:pt x="225" y="391"/>
                    <a:pt x="225" y="460"/>
                  </a:cubicBezTo>
                  <a:cubicBezTo>
                    <a:pt x="63" y="541"/>
                    <a:pt x="167" y="714"/>
                    <a:pt x="98" y="830"/>
                  </a:cubicBezTo>
                  <a:cubicBezTo>
                    <a:pt x="1" y="1125"/>
                    <a:pt x="71" y="1248"/>
                    <a:pt x="182" y="1248"/>
                  </a:cubicBezTo>
                  <a:cubicBezTo>
                    <a:pt x="336" y="1248"/>
                    <a:pt x="568" y="1014"/>
                    <a:pt x="548" y="680"/>
                  </a:cubicBezTo>
                  <a:cubicBezTo>
                    <a:pt x="744" y="518"/>
                    <a:pt x="605" y="195"/>
                    <a:pt x="467" y="79"/>
                  </a:cubicBezTo>
                  <a:cubicBezTo>
                    <a:pt x="431" y="25"/>
                    <a:pt x="376"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3"/>
            <p:cNvSpPr/>
            <p:nvPr/>
          </p:nvSpPr>
          <p:spPr>
            <a:xfrm>
              <a:off x="5270400" y="3062800"/>
              <a:ext cx="21450" cy="20275"/>
            </a:xfrm>
            <a:custGeom>
              <a:avLst/>
              <a:gdLst/>
              <a:ahLst/>
              <a:cxnLst/>
              <a:rect l="l" t="t" r="r" b="b"/>
              <a:pathLst>
                <a:path w="858" h="811" extrusionOk="0">
                  <a:moveTo>
                    <a:pt x="412" y="0"/>
                  </a:moveTo>
                  <a:cubicBezTo>
                    <a:pt x="156" y="0"/>
                    <a:pt x="1" y="477"/>
                    <a:pt x="302" y="555"/>
                  </a:cubicBezTo>
                  <a:cubicBezTo>
                    <a:pt x="343" y="739"/>
                    <a:pt x="414" y="811"/>
                    <a:pt x="486" y="811"/>
                  </a:cubicBezTo>
                  <a:cubicBezTo>
                    <a:pt x="670" y="811"/>
                    <a:pt x="858" y="333"/>
                    <a:pt x="567" y="58"/>
                  </a:cubicBezTo>
                  <a:cubicBezTo>
                    <a:pt x="513" y="18"/>
                    <a:pt x="461" y="0"/>
                    <a:pt x="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3"/>
            <p:cNvSpPr/>
            <p:nvPr/>
          </p:nvSpPr>
          <p:spPr>
            <a:xfrm>
              <a:off x="5233200" y="3078700"/>
              <a:ext cx="52250" cy="112250"/>
            </a:xfrm>
            <a:custGeom>
              <a:avLst/>
              <a:gdLst/>
              <a:ahLst/>
              <a:cxnLst/>
              <a:rect l="l" t="t" r="r" b="b"/>
              <a:pathLst>
                <a:path w="2090" h="4490" extrusionOk="0">
                  <a:moveTo>
                    <a:pt x="1074" y="2308"/>
                  </a:moveTo>
                  <a:lnTo>
                    <a:pt x="1108" y="2331"/>
                  </a:lnTo>
                  <a:lnTo>
                    <a:pt x="993" y="2308"/>
                  </a:lnTo>
                  <a:close/>
                  <a:moveTo>
                    <a:pt x="1515" y="0"/>
                  </a:moveTo>
                  <a:cubicBezTo>
                    <a:pt x="1391" y="0"/>
                    <a:pt x="1250" y="156"/>
                    <a:pt x="1201" y="565"/>
                  </a:cubicBezTo>
                  <a:cubicBezTo>
                    <a:pt x="1201" y="565"/>
                    <a:pt x="1201" y="577"/>
                    <a:pt x="1189" y="577"/>
                  </a:cubicBezTo>
                  <a:cubicBezTo>
                    <a:pt x="1173" y="419"/>
                    <a:pt x="1031" y="340"/>
                    <a:pt x="895" y="340"/>
                  </a:cubicBezTo>
                  <a:cubicBezTo>
                    <a:pt x="743" y="340"/>
                    <a:pt x="598" y="439"/>
                    <a:pt x="647" y="634"/>
                  </a:cubicBezTo>
                  <a:cubicBezTo>
                    <a:pt x="699" y="834"/>
                    <a:pt x="819" y="996"/>
                    <a:pt x="901" y="1180"/>
                  </a:cubicBezTo>
                  <a:lnTo>
                    <a:pt x="901" y="1180"/>
                  </a:lnTo>
                  <a:cubicBezTo>
                    <a:pt x="861" y="1118"/>
                    <a:pt x="784" y="1083"/>
                    <a:pt x="708" y="1083"/>
                  </a:cubicBezTo>
                  <a:cubicBezTo>
                    <a:pt x="699" y="1083"/>
                    <a:pt x="690" y="1083"/>
                    <a:pt x="681" y="1084"/>
                  </a:cubicBezTo>
                  <a:cubicBezTo>
                    <a:pt x="834" y="870"/>
                    <a:pt x="537" y="755"/>
                    <a:pt x="362" y="755"/>
                  </a:cubicBezTo>
                  <a:cubicBezTo>
                    <a:pt x="339" y="755"/>
                    <a:pt x="318" y="757"/>
                    <a:pt x="300" y="761"/>
                  </a:cubicBezTo>
                  <a:cubicBezTo>
                    <a:pt x="1" y="839"/>
                    <a:pt x="122" y="1199"/>
                    <a:pt x="386" y="1199"/>
                  </a:cubicBezTo>
                  <a:cubicBezTo>
                    <a:pt x="438" y="1199"/>
                    <a:pt x="494" y="1186"/>
                    <a:pt x="554" y="1154"/>
                  </a:cubicBezTo>
                  <a:lnTo>
                    <a:pt x="554" y="1154"/>
                  </a:lnTo>
                  <a:cubicBezTo>
                    <a:pt x="451" y="1361"/>
                    <a:pt x="393" y="1604"/>
                    <a:pt x="439" y="1835"/>
                  </a:cubicBezTo>
                  <a:cubicBezTo>
                    <a:pt x="284" y="1979"/>
                    <a:pt x="452" y="2178"/>
                    <a:pt x="629" y="2178"/>
                  </a:cubicBezTo>
                  <a:cubicBezTo>
                    <a:pt x="651" y="2178"/>
                    <a:pt x="672" y="2176"/>
                    <a:pt x="693" y="2169"/>
                  </a:cubicBezTo>
                  <a:lnTo>
                    <a:pt x="693" y="2169"/>
                  </a:lnTo>
                  <a:cubicBezTo>
                    <a:pt x="434" y="2557"/>
                    <a:pt x="420" y="3299"/>
                    <a:pt x="747" y="3299"/>
                  </a:cubicBezTo>
                  <a:cubicBezTo>
                    <a:pt x="858" y="3299"/>
                    <a:pt x="1008" y="3214"/>
                    <a:pt x="1201" y="3000"/>
                  </a:cubicBezTo>
                  <a:cubicBezTo>
                    <a:pt x="1221" y="3052"/>
                    <a:pt x="1251" y="3094"/>
                    <a:pt x="1257" y="3095"/>
                  </a:cubicBezTo>
                  <a:lnTo>
                    <a:pt x="1257" y="3095"/>
                  </a:lnTo>
                  <a:cubicBezTo>
                    <a:pt x="1167" y="3222"/>
                    <a:pt x="1259" y="3428"/>
                    <a:pt x="1397" y="3462"/>
                  </a:cubicBezTo>
                  <a:cubicBezTo>
                    <a:pt x="1397" y="3485"/>
                    <a:pt x="1397" y="3508"/>
                    <a:pt x="1420" y="3520"/>
                  </a:cubicBezTo>
                  <a:cubicBezTo>
                    <a:pt x="1339" y="3658"/>
                    <a:pt x="1362" y="3832"/>
                    <a:pt x="1386" y="3993"/>
                  </a:cubicBezTo>
                  <a:cubicBezTo>
                    <a:pt x="1178" y="4201"/>
                    <a:pt x="1400" y="4490"/>
                    <a:pt x="1599" y="4490"/>
                  </a:cubicBezTo>
                  <a:cubicBezTo>
                    <a:pt x="1699" y="4490"/>
                    <a:pt x="1793" y="4417"/>
                    <a:pt x="1824" y="4224"/>
                  </a:cubicBezTo>
                  <a:cubicBezTo>
                    <a:pt x="1997" y="4178"/>
                    <a:pt x="2090" y="3797"/>
                    <a:pt x="1824" y="3797"/>
                  </a:cubicBezTo>
                  <a:cubicBezTo>
                    <a:pt x="1801" y="3762"/>
                    <a:pt x="1790" y="3728"/>
                    <a:pt x="1778" y="3681"/>
                  </a:cubicBezTo>
                  <a:cubicBezTo>
                    <a:pt x="1905" y="3647"/>
                    <a:pt x="1997" y="3485"/>
                    <a:pt x="1905" y="3370"/>
                  </a:cubicBezTo>
                  <a:cubicBezTo>
                    <a:pt x="1990" y="3147"/>
                    <a:pt x="2046" y="2737"/>
                    <a:pt x="1738" y="2737"/>
                  </a:cubicBezTo>
                  <a:cubicBezTo>
                    <a:pt x="1712" y="2737"/>
                    <a:pt x="1683" y="2740"/>
                    <a:pt x="1651" y="2747"/>
                  </a:cubicBezTo>
                  <a:cubicBezTo>
                    <a:pt x="1605" y="2643"/>
                    <a:pt x="1536" y="2562"/>
                    <a:pt x="1443" y="2516"/>
                  </a:cubicBezTo>
                  <a:cubicBezTo>
                    <a:pt x="1373" y="2478"/>
                    <a:pt x="1303" y="2460"/>
                    <a:pt x="1237" y="2460"/>
                  </a:cubicBezTo>
                  <a:cubicBezTo>
                    <a:pt x="1183" y="2460"/>
                    <a:pt x="1132" y="2472"/>
                    <a:pt x="1085" y="2493"/>
                  </a:cubicBezTo>
                  <a:cubicBezTo>
                    <a:pt x="1097" y="2435"/>
                    <a:pt x="1155" y="2400"/>
                    <a:pt x="1155" y="2343"/>
                  </a:cubicBezTo>
                  <a:cubicBezTo>
                    <a:pt x="1279" y="2184"/>
                    <a:pt x="1204" y="1927"/>
                    <a:pt x="984" y="1927"/>
                  </a:cubicBezTo>
                  <a:cubicBezTo>
                    <a:pt x="980" y="1927"/>
                    <a:pt x="975" y="1927"/>
                    <a:pt x="970" y="1927"/>
                  </a:cubicBezTo>
                  <a:cubicBezTo>
                    <a:pt x="982" y="1777"/>
                    <a:pt x="1016" y="1627"/>
                    <a:pt x="993" y="1465"/>
                  </a:cubicBezTo>
                  <a:lnTo>
                    <a:pt x="993" y="1465"/>
                  </a:lnTo>
                  <a:cubicBezTo>
                    <a:pt x="1016" y="1500"/>
                    <a:pt x="1028" y="1546"/>
                    <a:pt x="1039" y="1581"/>
                  </a:cubicBezTo>
                  <a:cubicBezTo>
                    <a:pt x="1136" y="1668"/>
                    <a:pt x="1221" y="1704"/>
                    <a:pt x="1292" y="1704"/>
                  </a:cubicBezTo>
                  <a:cubicBezTo>
                    <a:pt x="1557" y="1704"/>
                    <a:pt x="1623" y="1192"/>
                    <a:pt x="1386" y="946"/>
                  </a:cubicBezTo>
                  <a:cubicBezTo>
                    <a:pt x="1914" y="514"/>
                    <a:pt x="1741" y="0"/>
                    <a:pt x="15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3"/>
            <p:cNvSpPr/>
            <p:nvPr/>
          </p:nvSpPr>
          <p:spPr>
            <a:xfrm>
              <a:off x="5211850" y="3064800"/>
              <a:ext cx="13850" cy="22550"/>
            </a:xfrm>
            <a:custGeom>
              <a:avLst/>
              <a:gdLst/>
              <a:ahLst/>
              <a:cxnLst/>
              <a:rect l="l" t="t" r="r" b="b"/>
              <a:pathLst>
                <a:path w="554" h="902" extrusionOk="0">
                  <a:moveTo>
                    <a:pt x="152" y="1"/>
                  </a:moveTo>
                  <a:cubicBezTo>
                    <a:pt x="83" y="1"/>
                    <a:pt x="23" y="81"/>
                    <a:pt x="0" y="290"/>
                  </a:cubicBezTo>
                  <a:cubicBezTo>
                    <a:pt x="26" y="464"/>
                    <a:pt x="99" y="902"/>
                    <a:pt x="257" y="902"/>
                  </a:cubicBezTo>
                  <a:cubicBezTo>
                    <a:pt x="308" y="902"/>
                    <a:pt x="368" y="856"/>
                    <a:pt x="439" y="740"/>
                  </a:cubicBezTo>
                  <a:cubicBezTo>
                    <a:pt x="554" y="493"/>
                    <a:pt x="323"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3"/>
            <p:cNvSpPr/>
            <p:nvPr/>
          </p:nvSpPr>
          <p:spPr>
            <a:xfrm>
              <a:off x="5170300" y="3041725"/>
              <a:ext cx="36075" cy="76800"/>
            </a:xfrm>
            <a:custGeom>
              <a:avLst/>
              <a:gdLst/>
              <a:ahLst/>
              <a:cxnLst/>
              <a:rect l="l" t="t" r="r" b="b"/>
              <a:pathLst>
                <a:path w="1443" h="3072" extrusionOk="0">
                  <a:moveTo>
                    <a:pt x="297" y="0"/>
                  </a:moveTo>
                  <a:cubicBezTo>
                    <a:pt x="208" y="0"/>
                    <a:pt x="139" y="122"/>
                    <a:pt x="162" y="428"/>
                  </a:cubicBezTo>
                  <a:cubicBezTo>
                    <a:pt x="58" y="486"/>
                    <a:pt x="23" y="601"/>
                    <a:pt x="58" y="705"/>
                  </a:cubicBezTo>
                  <a:lnTo>
                    <a:pt x="81" y="705"/>
                  </a:lnTo>
                  <a:cubicBezTo>
                    <a:pt x="81" y="936"/>
                    <a:pt x="0" y="1559"/>
                    <a:pt x="369" y="1571"/>
                  </a:cubicBezTo>
                  <a:cubicBezTo>
                    <a:pt x="402" y="1658"/>
                    <a:pt x="486" y="1745"/>
                    <a:pt x="583" y="1745"/>
                  </a:cubicBezTo>
                  <a:cubicBezTo>
                    <a:pt x="588" y="1745"/>
                    <a:pt x="594" y="1745"/>
                    <a:pt x="600" y="1744"/>
                  </a:cubicBezTo>
                  <a:cubicBezTo>
                    <a:pt x="670" y="1905"/>
                    <a:pt x="635" y="2044"/>
                    <a:pt x="785" y="2194"/>
                  </a:cubicBezTo>
                  <a:cubicBezTo>
                    <a:pt x="947" y="2448"/>
                    <a:pt x="831" y="3002"/>
                    <a:pt x="1154" y="3071"/>
                  </a:cubicBezTo>
                  <a:cubicBezTo>
                    <a:pt x="1443" y="3071"/>
                    <a:pt x="1385" y="2563"/>
                    <a:pt x="1304" y="2390"/>
                  </a:cubicBezTo>
                  <a:cubicBezTo>
                    <a:pt x="1189" y="1894"/>
                    <a:pt x="1362" y="1086"/>
                    <a:pt x="785" y="809"/>
                  </a:cubicBezTo>
                  <a:cubicBezTo>
                    <a:pt x="762" y="717"/>
                    <a:pt x="670" y="682"/>
                    <a:pt x="589" y="659"/>
                  </a:cubicBezTo>
                  <a:cubicBezTo>
                    <a:pt x="624" y="300"/>
                    <a:pt x="436"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3"/>
            <p:cNvSpPr/>
            <p:nvPr/>
          </p:nvSpPr>
          <p:spPr>
            <a:xfrm>
              <a:off x="5008175" y="3021500"/>
              <a:ext cx="38850" cy="75025"/>
            </a:xfrm>
            <a:custGeom>
              <a:avLst/>
              <a:gdLst/>
              <a:ahLst/>
              <a:cxnLst/>
              <a:rect l="l" t="t" r="r" b="b"/>
              <a:pathLst>
                <a:path w="1554" h="3001" extrusionOk="0">
                  <a:moveTo>
                    <a:pt x="748" y="798"/>
                  </a:moveTo>
                  <a:lnTo>
                    <a:pt x="679" y="879"/>
                  </a:lnTo>
                  <a:lnTo>
                    <a:pt x="645" y="845"/>
                  </a:lnTo>
                  <a:lnTo>
                    <a:pt x="748" y="798"/>
                  </a:lnTo>
                  <a:close/>
                  <a:moveTo>
                    <a:pt x="248" y="0"/>
                  </a:moveTo>
                  <a:cubicBezTo>
                    <a:pt x="81" y="0"/>
                    <a:pt x="1" y="310"/>
                    <a:pt x="148" y="510"/>
                  </a:cubicBezTo>
                  <a:cubicBezTo>
                    <a:pt x="160" y="602"/>
                    <a:pt x="171" y="706"/>
                    <a:pt x="206" y="821"/>
                  </a:cubicBezTo>
                  <a:cubicBezTo>
                    <a:pt x="235" y="1023"/>
                    <a:pt x="263" y="1566"/>
                    <a:pt x="504" y="1566"/>
                  </a:cubicBezTo>
                  <a:cubicBezTo>
                    <a:pt x="553" y="1566"/>
                    <a:pt x="611" y="1544"/>
                    <a:pt x="679" y="1491"/>
                  </a:cubicBezTo>
                  <a:lnTo>
                    <a:pt x="679" y="1491"/>
                  </a:lnTo>
                  <a:cubicBezTo>
                    <a:pt x="668" y="1618"/>
                    <a:pt x="691" y="1803"/>
                    <a:pt x="829" y="1906"/>
                  </a:cubicBezTo>
                  <a:cubicBezTo>
                    <a:pt x="645" y="2264"/>
                    <a:pt x="771" y="2414"/>
                    <a:pt x="748" y="2738"/>
                  </a:cubicBezTo>
                  <a:cubicBezTo>
                    <a:pt x="710" y="2897"/>
                    <a:pt x="834" y="3000"/>
                    <a:pt x="945" y="3000"/>
                  </a:cubicBezTo>
                  <a:cubicBezTo>
                    <a:pt x="1034" y="3000"/>
                    <a:pt x="1115" y="2932"/>
                    <a:pt x="1095" y="2772"/>
                  </a:cubicBezTo>
                  <a:cubicBezTo>
                    <a:pt x="1256" y="2738"/>
                    <a:pt x="1279" y="2553"/>
                    <a:pt x="1314" y="2426"/>
                  </a:cubicBezTo>
                  <a:cubicBezTo>
                    <a:pt x="1333" y="2431"/>
                    <a:pt x="1351" y="2434"/>
                    <a:pt x="1368" y="2434"/>
                  </a:cubicBezTo>
                  <a:cubicBezTo>
                    <a:pt x="1493" y="2434"/>
                    <a:pt x="1554" y="2295"/>
                    <a:pt x="1533" y="2184"/>
                  </a:cubicBezTo>
                  <a:cubicBezTo>
                    <a:pt x="1533" y="1999"/>
                    <a:pt x="1533" y="1814"/>
                    <a:pt x="1418" y="1780"/>
                  </a:cubicBezTo>
                  <a:cubicBezTo>
                    <a:pt x="1379" y="1702"/>
                    <a:pt x="1293" y="1634"/>
                    <a:pt x="1205" y="1634"/>
                  </a:cubicBezTo>
                  <a:cubicBezTo>
                    <a:pt x="1163" y="1634"/>
                    <a:pt x="1121" y="1650"/>
                    <a:pt x="1083" y="1687"/>
                  </a:cubicBezTo>
                  <a:cubicBezTo>
                    <a:pt x="1083" y="1664"/>
                    <a:pt x="1048" y="1641"/>
                    <a:pt x="1037" y="1629"/>
                  </a:cubicBezTo>
                  <a:cubicBezTo>
                    <a:pt x="1279" y="1410"/>
                    <a:pt x="1152" y="833"/>
                    <a:pt x="910" y="660"/>
                  </a:cubicBezTo>
                  <a:cubicBezTo>
                    <a:pt x="877" y="611"/>
                    <a:pt x="823" y="585"/>
                    <a:pt x="769" y="585"/>
                  </a:cubicBezTo>
                  <a:cubicBezTo>
                    <a:pt x="708" y="585"/>
                    <a:pt x="646" y="616"/>
                    <a:pt x="610" y="683"/>
                  </a:cubicBezTo>
                  <a:cubicBezTo>
                    <a:pt x="564" y="475"/>
                    <a:pt x="518" y="291"/>
                    <a:pt x="437" y="117"/>
                  </a:cubicBezTo>
                  <a:cubicBezTo>
                    <a:pt x="368" y="34"/>
                    <a:pt x="303" y="0"/>
                    <a:pt x="2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3"/>
            <p:cNvSpPr/>
            <p:nvPr/>
          </p:nvSpPr>
          <p:spPr>
            <a:xfrm>
              <a:off x="4979550" y="3005100"/>
              <a:ext cx="29850" cy="36950"/>
            </a:xfrm>
            <a:custGeom>
              <a:avLst/>
              <a:gdLst/>
              <a:ahLst/>
              <a:cxnLst/>
              <a:rect l="l" t="t" r="r" b="b"/>
              <a:pathLst>
                <a:path w="1194" h="1478" extrusionOk="0">
                  <a:moveTo>
                    <a:pt x="197" y="0"/>
                  </a:moveTo>
                  <a:cubicBezTo>
                    <a:pt x="59" y="0"/>
                    <a:pt x="0" y="140"/>
                    <a:pt x="220" y="462"/>
                  </a:cubicBezTo>
                  <a:cubicBezTo>
                    <a:pt x="197" y="554"/>
                    <a:pt x="220" y="635"/>
                    <a:pt x="289" y="681"/>
                  </a:cubicBezTo>
                  <a:cubicBezTo>
                    <a:pt x="343" y="821"/>
                    <a:pt x="397" y="1031"/>
                    <a:pt x="562" y="1031"/>
                  </a:cubicBezTo>
                  <a:cubicBezTo>
                    <a:pt x="574" y="1031"/>
                    <a:pt x="587" y="1030"/>
                    <a:pt x="601" y="1027"/>
                  </a:cubicBezTo>
                  <a:cubicBezTo>
                    <a:pt x="727" y="1356"/>
                    <a:pt x="840" y="1477"/>
                    <a:pt x="926" y="1477"/>
                  </a:cubicBezTo>
                  <a:cubicBezTo>
                    <a:pt x="1169" y="1477"/>
                    <a:pt x="1193" y="505"/>
                    <a:pt x="681" y="496"/>
                  </a:cubicBezTo>
                  <a:cubicBezTo>
                    <a:pt x="620" y="187"/>
                    <a:pt x="355" y="0"/>
                    <a:pt x="1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3"/>
            <p:cNvSpPr/>
            <p:nvPr/>
          </p:nvSpPr>
          <p:spPr>
            <a:xfrm>
              <a:off x="5054575" y="2912750"/>
              <a:ext cx="39550" cy="43175"/>
            </a:xfrm>
            <a:custGeom>
              <a:avLst/>
              <a:gdLst/>
              <a:ahLst/>
              <a:cxnLst/>
              <a:rect l="l" t="t" r="r" b="b"/>
              <a:pathLst>
                <a:path w="1582" h="1727" extrusionOk="0">
                  <a:moveTo>
                    <a:pt x="393" y="0"/>
                  </a:moveTo>
                  <a:cubicBezTo>
                    <a:pt x="0" y="162"/>
                    <a:pt x="324" y="739"/>
                    <a:pt x="278" y="1051"/>
                  </a:cubicBezTo>
                  <a:cubicBezTo>
                    <a:pt x="278" y="1167"/>
                    <a:pt x="378" y="1229"/>
                    <a:pt x="479" y="1229"/>
                  </a:cubicBezTo>
                  <a:cubicBezTo>
                    <a:pt x="559" y="1229"/>
                    <a:pt x="639" y="1190"/>
                    <a:pt x="670" y="1109"/>
                  </a:cubicBezTo>
                  <a:lnTo>
                    <a:pt x="670" y="1109"/>
                  </a:lnTo>
                  <a:cubicBezTo>
                    <a:pt x="662" y="1277"/>
                    <a:pt x="786" y="1409"/>
                    <a:pt x="915" y="1409"/>
                  </a:cubicBezTo>
                  <a:cubicBezTo>
                    <a:pt x="980" y="1409"/>
                    <a:pt x="1046" y="1375"/>
                    <a:pt x="1097" y="1293"/>
                  </a:cubicBezTo>
                  <a:cubicBezTo>
                    <a:pt x="1112" y="1490"/>
                    <a:pt x="1291" y="1726"/>
                    <a:pt x="1428" y="1726"/>
                  </a:cubicBezTo>
                  <a:cubicBezTo>
                    <a:pt x="1501" y="1726"/>
                    <a:pt x="1562" y="1661"/>
                    <a:pt x="1582" y="1489"/>
                  </a:cubicBezTo>
                  <a:cubicBezTo>
                    <a:pt x="1493" y="1222"/>
                    <a:pt x="1327" y="437"/>
                    <a:pt x="991" y="437"/>
                  </a:cubicBezTo>
                  <a:cubicBezTo>
                    <a:pt x="935" y="437"/>
                    <a:pt x="874" y="459"/>
                    <a:pt x="808" y="508"/>
                  </a:cubicBezTo>
                  <a:lnTo>
                    <a:pt x="785" y="485"/>
                  </a:lnTo>
                  <a:cubicBezTo>
                    <a:pt x="739" y="439"/>
                    <a:pt x="670" y="427"/>
                    <a:pt x="612" y="427"/>
                  </a:cubicBezTo>
                  <a:cubicBezTo>
                    <a:pt x="578" y="266"/>
                    <a:pt x="624" y="0"/>
                    <a:pt x="3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3"/>
            <p:cNvSpPr/>
            <p:nvPr/>
          </p:nvSpPr>
          <p:spPr>
            <a:xfrm>
              <a:off x="5061800" y="2949675"/>
              <a:ext cx="43625" cy="57800"/>
            </a:xfrm>
            <a:custGeom>
              <a:avLst/>
              <a:gdLst/>
              <a:ahLst/>
              <a:cxnLst/>
              <a:rect l="l" t="t" r="r" b="b"/>
              <a:pathLst>
                <a:path w="1745" h="2312" extrusionOk="0">
                  <a:moveTo>
                    <a:pt x="519" y="1"/>
                  </a:moveTo>
                  <a:lnTo>
                    <a:pt x="519" y="1"/>
                  </a:lnTo>
                  <a:cubicBezTo>
                    <a:pt x="0" y="232"/>
                    <a:pt x="485" y="1328"/>
                    <a:pt x="785" y="1605"/>
                  </a:cubicBezTo>
                  <a:cubicBezTo>
                    <a:pt x="802" y="1744"/>
                    <a:pt x="911" y="1870"/>
                    <a:pt x="1047" y="1870"/>
                  </a:cubicBezTo>
                  <a:cubicBezTo>
                    <a:pt x="1092" y="1870"/>
                    <a:pt x="1140" y="1856"/>
                    <a:pt x="1189" y="1825"/>
                  </a:cubicBezTo>
                  <a:lnTo>
                    <a:pt x="1189" y="1905"/>
                  </a:lnTo>
                  <a:cubicBezTo>
                    <a:pt x="1085" y="1963"/>
                    <a:pt x="1074" y="2125"/>
                    <a:pt x="1154" y="2194"/>
                  </a:cubicBezTo>
                  <a:lnTo>
                    <a:pt x="1200" y="2252"/>
                  </a:lnTo>
                  <a:cubicBezTo>
                    <a:pt x="1263" y="2293"/>
                    <a:pt x="1318" y="2312"/>
                    <a:pt x="1365" y="2312"/>
                  </a:cubicBezTo>
                  <a:cubicBezTo>
                    <a:pt x="1745" y="2312"/>
                    <a:pt x="1609" y="1097"/>
                    <a:pt x="1165" y="1097"/>
                  </a:cubicBezTo>
                  <a:cubicBezTo>
                    <a:pt x="1162" y="1097"/>
                    <a:pt x="1158" y="1097"/>
                    <a:pt x="1154" y="1097"/>
                  </a:cubicBezTo>
                  <a:cubicBezTo>
                    <a:pt x="1145" y="993"/>
                    <a:pt x="1050" y="912"/>
                    <a:pt x="952" y="912"/>
                  </a:cubicBezTo>
                  <a:cubicBezTo>
                    <a:pt x="931" y="912"/>
                    <a:pt x="909" y="916"/>
                    <a:pt x="889" y="924"/>
                  </a:cubicBezTo>
                  <a:cubicBezTo>
                    <a:pt x="693" y="670"/>
                    <a:pt x="923" y="47"/>
                    <a:pt x="5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3"/>
            <p:cNvSpPr/>
            <p:nvPr/>
          </p:nvSpPr>
          <p:spPr>
            <a:xfrm>
              <a:off x="5090650" y="2813350"/>
              <a:ext cx="45900" cy="76525"/>
            </a:xfrm>
            <a:custGeom>
              <a:avLst/>
              <a:gdLst/>
              <a:ahLst/>
              <a:cxnLst/>
              <a:rect l="l" t="t" r="r" b="b"/>
              <a:pathLst>
                <a:path w="1836" h="3061" extrusionOk="0">
                  <a:moveTo>
                    <a:pt x="247" y="0"/>
                  </a:moveTo>
                  <a:cubicBezTo>
                    <a:pt x="176" y="0"/>
                    <a:pt x="105" y="37"/>
                    <a:pt x="70" y="121"/>
                  </a:cubicBezTo>
                  <a:cubicBezTo>
                    <a:pt x="0" y="364"/>
                    <a:pt x="104" y="537"/>
                    <a:pt x="127" y="768"/>
                  </a:cubicBezTo>
                  <a:cubicBezTo>
                    <a:pt x="162" y="848"/>
                    <a:pt x="208" y="929"/>
                    <a:pt x="254" y="952"/>
                  </a:cubicBezTo>
                  <a:cubicBezTo>
                    <a:pt x="289" y="1091"/>
                    <a:pt x="370" y="1310"/>
                    <a:pt x="508" y="1402"/>
                  </a:cubicBezTo>
                  <a:cubicBezTo>
                    <a:pt x="617" y="1590"/>
                    <a:pt x="590" y="2134"/>
                    <a:pt x="834" y="2134"/>
                  </a:cubicBezTo>
                  <a:cubicBezTo>
                    <a:pt x="875" y="2134"/>
                    <a:pt x="923" y="2118"/>
                    <a:pt x="981" y="2083"/>
                  </a:cubicBezTo>
                  <a:lnTo>
                    <a:pt x="981" y="2083"/>
                  </a:lnTo>
                  <a:cubicBezTo>
                    <a:pt x="970" y="2207"/>
                    <a:pt x="959" y="2442"/>
                    <a:pt x="1141" y="2442"/>
                  </a:cubicBezTo>
                  <a:cubicBezTo>
                    <a:pt x="1146" y="2442"/>
                    <a:pt x="1150" y="2442"/>
                    <a:pt x="1155" y="2441"/>
                  </a:cubicBezTo>
                  <a:cubicBezTo>
                    <a:pt x="1155" y="2545"/>
                    <a:pt x="1247" y="2626"/>
                    <a:pt x="1351" y="2626"/>
                  </a:cubicBezTo>
                  <a:cubicBezTo>
                    <a:pt x="1320" y="2838"/>
                    <a:pt x="1479" y="3060"/>
                    <a:pt x="1618" y="3060"/>
                  </a:cubicBezTo>
                  <a:cubicBezTo>
                    <a:pt x="1691" y="3060"/>
                    <a:pt x="1758" y="3000"/>
                    <a:pt x="1789" y="2845"/>
                  </a:cubicBezTo>
                  <a:cubicBezTo>
                    <a:pt x="1674" y="2430"/>
                    <a:pt x="1836" y="2037"/>
                    <a:pt x="1570" y="1633"/>
                  </a:cubicBezTo>
                  <a:cubicBezTo>
                    <a:pt x="1547" y="1599"/>
                    <a:pt x="1512" y="1587"/>
                    <a:pt x="1478" y="1576"/>
                  </a:cubicBezTo>
                  <a:cubicBezTo>
                    <a:pt x="1397" y="1160"/>
                    <a:pt x="1789" y="364"/>
                    <a:pt x="1316" y="156"/>
                  </a:cubicBezTo>
                  <a:cubicBezTo>
                    <a:pt x="1028" y="202"/>
                    <a:pt x="1155" y="560"/>
                    <a:pt x="1097" y="768"/>
                  </a:cubicBezTo>
                  <a:cubicBezTo>
                    <a:pt x="1074" y="779"/>
                    <a:pt x="1039" y="791"/>
                    <a:pt x="1028" y="814"/>
                  </a:cubicBezTo>
                  <a:cubicBezTo>
                    <a:pt x="1021" y="697"/>
                    <a:pt x="919" y="631"/>
                    <a:pt x="819" y="631"/>
                  </a:cubicBezTo>
                  <a:cubicBezTo>
                    <a:pt x="742" y="631"/>
                    <a:pt x="665" y="670"/>
                    <a:pt x="635" y="756"/>
                  </a:cubicBezTo>
                  <a:cubicBezTo>
                    <a:pt x="566" y="583"/>
                    <a:pt x="601" y="329"/>
                    <a:pt x="439" y="237"/>
                  </a:cubicBezTo>
                  <a:cubicBezTo>
                    <a:pt x="474" y="94"/>
                    <a:pt x="361" y="0"/>
                    <a:pt x="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3"/>
            <p:cNvSpPr/>
            <p:nvPr/>
          </p:nvSpPr>
          <p:spPr>
            <a:xfrm>
              <a:off x="5131875" y="2780325"/>
              <a:ext cx="55475" cy="97625"/>
            </a:xfrm>
            <a:custGeom>
              <a:avLst/>
              <a:gdLst/>
              <a:ahLst/>
              <a:cxnLst/>
              <a:rect l="l" t="t" r="r" b="b"/>
              <a:pathLst>
                <a:path w="2219" h="3905" extrusionOk="0">
                  <a:moveTo>
                    <a:pt x="386" y="0"/>
                  </a:moveTo>
                  <a:cubicBezTo>
                    <a:pt x="198" y="0"/>
                    <a:pt x="1" y="689"/>
                    <a:pt x="355" y="689"/>
                  </a:cubicBezTo>
                  <a:cubicBezTo>
                    <a:pt x="378" y="689"/>
                    <a:pt x="402" y="686"/>
                    <a:pt x="429" y="680"/>
                  </a:cubicBezTo>
                  <a:lnTo>
                    <a:pt x="429" y="680"/>
                  </a:lnTo>
                  <a:cubicBezTo>
                    <a:pt x="544" y="888"/>
                    <a:pt x="244" y="1465"/>
                    <a:pt x="648" y="1465"/>
                  </a:cubicBezTo>
                  <a:cubicBezTo>
                    <a:pt x="609" y="1653"/>
                    <a:pt x="628" y="2146"/>
                    <a:pt x="867" y="2146"/>
                  </a:cubicBezTo>
                  <a:cubicBezTo>
                    <a:pt x="907" y="2146"/>
                    <a:pt x="953" y="2132"/>
                    <a:pt x="1006" y="2100"/>
                  </a:cubicBezTo>
                  <a:lnTo>
                    <a:pt x="1006" y="2100"/>
                  </a:lnTo>
                  <a:cubicBezTo>
                    <a:pt x="948" y="2389"/>
                    <a:pt x="487" y="2677"/>
                    <a:pt x="752" y="2931"/>
                  </a:cubicBezTo>
                  <a:cubicBezTo>
                    <a:pt x="698" y="3136"/>
                    <a:pt x="814" y="3222"/>
                    <a:pt x="962" y="3222"/>
                  </a:cubicBezTo>
                  <a:cubicBezTo>
                    <a:pt x="1097" y="3222"/>
                    <a:pt x="1258" y="3151"/>
                    <a:pt x="1341" y="3035"/>
                  </a:cubicBezTo>
                  <a:cubicBezTo>
                    <a:pt x="1352" y="3139"/>
                    <a:pt x="1445" y="3208"/>
                    <a:pt x="1526" y="3208"/>
                  </a:cubicBezTo>
                  <a:cubicBezTo>
                    <a:pt x="1556" y="3412"/>
                    <a:pt x="1659" y="3905"/>
                    <a:pt x="1945" y="3905"/>
                  </a:cubicBezTo>
                  <a:cubicBezTo>
                    <a:pt x="1983" y="3905"/>
                    <a:pt x="2024" y="3896"/>
                    <a:pt x="2068" y="3878"/>
                  </a:cubicBezTo>
                  <a:cubicBezTo>
                    <a:pt x="2195" y="3785"/>
                    <a:pt x="2183" y="3612"/>
                    <a:pt x="2103" y="3497"/>
                  </a:cubicBezTo>
                  <a:cubicBezTo>
                    <a:pt x="2218" y="3035"/>
                    <a:pt x="1895" y="2446"/>
                    <a:pt x="1733" y="2031"/>
                  </a:cubicBezTo>
                  <a:cubicBezTo>
                    <a:pt x="1779" y="1858"/>
                    <a:pt x="1722" y="1627"/>
                    <a:pt x="1502" y="1627"/>
                  </a:cubicBezTo>
                  <a:cubicBezTo>
                    <a:pt x="1502" y="1412"/>
                    <a:pt x="1495" y="979"/>
                    <a:pt x="1285" y="979"/>
                  </a:cubicBezTo>
                  <a:cubicBezTo>
                    <a:pt x="1235" y="979"/>
                    <a:pt x="1174" y="1004"/>
                    <a:pt x="1098" y="1061"/>
                  </a:cubicBezTo>
                  <a:cubicBezTo>
                    <a:pt x="1119" y="860"/>
                    <a:pt x="1112" y="406"/>
                    <a:pt x="874" y="406"/>
                  </a:cubicBezTo>
                  <a:cubicBezTo>
                    <a:pt x="839" y="406"/>
                    <a:pt x="798" y="416"/>
                    <a:pt x="752" y="438"/>
                  </a:cubicBezTo>
                  <a:cubicBezTo>
                    <a:pt x="706" y="357"/>
                    <a:pt x="648" y="253"/>
                    <a:pt x="544" y="253"/>
                  </a:cubicBezTo>
                  <a:cubicBezTo>
                    <a:pt x="505" y="70"/>
                    <a:pt x="446" y="0"/>
                    <a:pt x="3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3"/>
            <p:cNvSpPr/>
            <p:nvPr/>
          </p:nvSpPr>
          <p:spPr>
            <a:xfrm>
              <a:off x="5217375" y="2796475"/>
              <a:ext cx="36275" cy="43250"/>
            </a:xfrm>
            <a:custGeom>
              <a:avLst/>
              <a:gdLst/>
              <a:ahLst/>
              <a:cxnLst/>
              <a:rect l="l" t="t" r="r" b="b"/>
              <a:pathLst>
                <a:path w="1451" h="1730" extrusionOk="0">
                  <a:moveTo>
                    <a:pt x="695" y="1"/>
                  </a:moveTo>
                  <a:cubicBezTo>
                    <a:pt x="619" y="1"/>
                    <a:pt x="559" y="99"/>
                    <a:pt x="564" y="346"/>
                  </a:cubicBezTo>
                  <a:cubicBezTo>
                    <a:pt x="506" y="346"/>
                    <a:pt x="460" y="369"/>
                    <a:pt x="414" y="415"/>
                  </a:cubicBezTo>
                  <a:cubicBezTo>
                    <a:pt x="407" y="414"/>
                    <a:pt x="400" y="414"/>
                    <a:pt x="393" y="414"/>
                  </a:cubicBezTo>
                  <a:cubicBezTo>
                    <a:pt x="1" y="414"/>
                    <a:pt x="181" y="1640"/>
                    <a:pt x="446" y="1640"/>
                  </a:cubicBezTo>
                  <a:cubicBezTo>
                    <a:pt x="451" y="1640"/>
                    <a:pt x="455" y="1640"/>
                    <a:pt x="460" y="1639"/>
                  </a:cubicBezTo>
                  <a:cubicBezTo>
                    <a:pt x="506" y="1639"/>
                    <a:pt x="564" y="1616"/>
                    <a:pt x="587" y="1581"/>
                  </a:cubicBezTo>
                  <a:cubicBezTo>
                    <a:pt x="626" y="1612"/>
                    <a:pt x="674" y="1638"/>
                    <a:pt x="720" y="1638"/>
                  </a:cubicBezTo>
                  <a:cubicBezTo>
                    <a:pt x="742" y="1638"/>
                    <a:pt x="764" y="1631"/>
                    <a:pt x="783" y="1616"/>
                  </a:cubicBezTo>
                  <a:cubicBezTo>
                    <a:pt x="836" y="1697"/>
                    <a:pt x="895" y="1730"/>
                    <a:pt x="950" y="1730"/>
                  </a:cubicBezTo>
                  <a:cubicBezTo>
                    <a:pt x="1100" y="1730"/>
                    <a:pt x="1222" y="1486"/>
                    <a:pt x="1130" y="1293"/>
                  </a:cubicBezTo>
                  <a:cubicBezTo>
                    <a:pt x="1153" y="1281"/>
                    <a:pt x="1164" y="1269"/>
                    <a:pt x="1187" y="1258"/>
                  </a:cubicBezTo>
                  <a:cubicBezTo>
                    <a:pt x="1191" y="1258"/>
                    <a:pt x="1195" y="1258"/>
                    <a:pt x="1199" y="1258"/>
                  </a:cubicBezTo>
                  <a:cubicBezTo>
                    <a:pt x="1442" y="1258"/>
                    <a:pt x="1451" y="910"/>
                    <a:pt x="1326" y="796"/>
                  </a:cubicBezTo>
                  <a:lnTo>
                    <a:pt x="1326" y="796"/>
                  </a:lnTo>
                  <a:lnTo>
                    <a:pt x="1222" y="831"/>
                  </a:lnTo>
                  <a:lnTo>
                    <a:pt x="1222" y="819"/>
                  </a:lnTo>
                  <a:lnTo>
                    <a:pt x="1326" y="750"/>
                  </a:lnTo>
                  <a:cubicBezTo>
                    <a:pt x="1257" y="631"/>
                    <a:pt x="1213" y="470"/>
                    <a:pt x="1071" y="470"/>
                  </a:cubicBezTo>
                  <a:cubicBezTo>
                    <a:pt x="1047" y="470"/>
                    <a:pt x="1021" y="475"/>
                    <a:pt x="991" y="485"/>
                  </a:cubicBezTo>
                  <a:cubicBezTo>
                    <a:pt x="957" y="216"/>
                    <a:pt x="807" y="1"/>
                    <a:pt x="6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3"/>
            <p:cNvSpPr/>
            <p:nvPr/>
          </p:nvSpPr>
          <p:spPr>
            <a:xfrm>
              <a:off x="5237675" y="2921725"/>
              <a:ext cx="44250" cy="65775"/>
            </a:xfrm>
            <a:custGeom>
              <a:avLst/>
              <a:gdLst/>
              <a:ahLst/>
              <a:cxnLst/>
              <a:rect l="l" t="t" r="r" b="b"/>
              <a:pathLst>
                <a:path w="1770" h="2631" extrusionOk="0">
                  <a:moveTo>
                    <a:pt x="1426" y="1223"/>
                  </a:moveTo>
                  <a:cubicBezTo>
                    <a:pt x="1437" y="1234"/>
                    <a:pt x="1449" y="1234"/>
                    <a:pt x="1449" y="1246"/>
                  </a:cubicBezTo>
                  <a:lnTo>
                    <a:pt x="1391" y="1246"/>
                  </a:lnTo>
                  <a:lnTo>
                    <a:pt x="1391" y="1223"/>
                  </a:lnTo>
                  <a:close/>
                  <a:moveTo>
                    <a:pt x="1470" y="1"/>
                  </a:moveTo>
                  <a:cubicBezTo>
                    <a:pt x="1314" y="1"/>
                    <a:pt x="1128" y="361"/>
                    <a:pt x="1207" y="1130"/>
                  </a:cubicBezTo>
                  <a:cubicBezTo>
                    <a:pt x="1160" y="1073"/>
                    <a:pt x="1091" y="1050"/>
                    <a:pt x="1033" y="1038"/>
                  </a:cubicBezTo>
                  <a:cubicBezTo>
                    <a:pt x="997" y="856"/>
                    <a:pt x="851" y="730"/>
                    <a:pt x="719" y="730"/>
                  </a:cubicBezTo>
                  <a:cubicBezTo>
                    <a:pt x="641" y="730"/>
                    <a:pt x="568" y="774"/>
                    <a:pt x="525" y="876"/>
                  </a:cubicBezTo>
                  <a:cubicBezTo>
                    <a:pt x="463" y="837"/>
                    <a:pt x="411" y="820"/>
                    <a:pt x="367" y="820"/>
                  </a:cubicBezTo>
                  <a:cubicBezTo>
                    <a:pt x="1" y="820"/>
                    <a:pt x="271" y="2065"/>
                    <a:pt x="560" y="2065"/>
                  </a:cubicBezTo>
                  <a:cubicBezTo>
                    <a:pt x="618" y="2169"/>
                    <a:pt x="699" y="2273"/>
                    <a:pt x="814" y="2319"/>
                  </a:cubicBezTo>
                  <a:cubicBezTo>
                    <a:pt x="835" y="2535"/>
                    <a:pt x="1048" y="2631"/>
                    <a:pt x="1230" y="2631"/>
                  </a:cubicBezTo>
                  <a:cubicBezTo>
                    <a:pt x="1447" y="2631"/>
                    <a:pt x="1619" y="2494"/>
                    <a:pt x="1368" y="2262"/>
                  </a:cubicBezTo>
                  <a:cubicBezTo>
                    <a:pt x="1126" y="2198"/>
                    <a:pt x="1229" y="1800"/>
                    <a:pt x="987" y="1800"/>
                  </a:cubicBezTo>
                  <a:cubicBezTo>
                    <a:pt x="964" y="1800"/>
                    <a:pt x="937" y="1803"/>
                    <a:pt x="906" y="1811"/>
                  </a:cubicBezTo>
                  <a:cubicBezTo>
                    <a:pt x="872" y="1765"/>
                    <a:pt x="849" y="1708"/>
                    <a:pt x="837" y="1661"/>
                  </a:cubicBezTo>
                  <a:lnTo>
                    <a:pt x="837" y="1661"/>
                  </a:lnTo>
                  <a:cubicBezTo>
                    <a:pt x="854" y="1669"/>
                    <a:pt x="872" y="1672"/>
                    <a:pt x="891" y="1672"/>
                  </a:cubicBezTo>
                  <a:cubicBezTo>
                    <a:pt x="963" y="1672"/>
                    <a:pt x="1043" y="1624"/>
                    <a:pt x="1080" y="1569"/>
                  </a:cubicBezTo>
                  <a:cubicBezTo>
                    <a:pt x="1093" y="1572"/>
                    <a:pt x="1107" y="1573"/>
                    <a:pt x="1122" y="1573"/>
                  </a:cubicBezTo>
                  <a:cubicBezTo>
                    <a:pt x="1169" y="1573"/>
                    <a:pt x="1220" y="1558"/>
                    <a:pt x="1264" y="1523"/>
                  </a:cubicBezTo>
                  <a:cubicBezTo>
                    <a:pt x="1301" y="1544"/>
                    <a:pt x="1336" y="1553"/>
                    <a:pt x="1369" y="1553"/>
                  </a:cubicBezTo>
                  <a:cubicBezTo>
                    <a:pt x="1532" y="1553"/>
                    <a:pt x="1632" y="1321"/>
                    <a:pt x="1507" y="1177"/>
                  </a:cubicBezTo>
                  <a:cubicBezTo>
                    <a:pt x="1769" y="413"/>
                    <a:pt x="1637" y="1"/>
                    <a:pt x="14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3"/>
            <p:cNvSpPr/>
            <p:nvPr/>
          </p:nvSpPr>
          <p:spPr>
            <a:xfrm>
              <a:off x="5214775" y="3026050"/>
              <a:ext cx="30000" cy="33550"/>
            </a:xfrm>
            <a:custGeom>
              <a:avLst/>
              <a:gdLst/>
              <a:ahLst/>
              <a:cxnLst/>
              <a:rect l="l" t="t" r="r" b="b"/>
              <a:pathLst>
                <a:path w="1200" h="1342" extrusionOk="0">
                  <a:moveTo>
                    <a:pt x="994" y="0"/>
                  </a:moveTo>
                  <a:cubicBezTo>
                    <a:pt x="834" y="0"/>
                    <a:pt x="657" y="288"/>
                    <a:pt x="610" y="513"/>
                  </a:cubicBezTo>
                  <a:cubicBezTo>
                    <a:pt x="553" y="663"/>
                    <a:pt x="264" y="651"/>
                    <a:pt x="345" y="882"/>
                  </a:cubicBezTo>
                  <a:cubicBezTo>
                    <a:pt x="304" y="836"/>
                    <a:pt x="263" y="816"/>
                    <a:pt x="224" y="816"/>
                  </a:cubicBezTo>
                  <a:cubicBezTo>
                    <a:pt x="98" y="816"/>
                    <a:pt x="1" y="1020"/>
                    <a:pt x="45" y="1170"/>
                  </a:cubicBezTo>
                  <a:cubicBezTo>
                    <a:pt x="82" y="1293"/>
                    <a:pt x="143" y="1342"/>
                    <a:pt x="205" y="1342"/>
                  </a:cubicBezTo>
                  <a:cubicBezTo>
                    <a:pt x="334" y="1342"/>
                    <a:pt x="466" y="1127"/>
                    <a:pt x="380" y="940"/>
                  </a:cubicBezTo>
                  <a:lnTo>
                    <a:pt x="380" y="940"/>
                  </a:lnTo>
                  <a:cubicBezTo>
                    <a:pt x="471" y="1029"/>
                    <a:pt x="560" y="1066"/>
                    <a:pt x="644" y="1066"/>
                  </a:cubicBezTo>
                  <a:cubicBezTo>
                    <a:pt x="949" y="1066"/>
                    <a:pt x="1181" y="564"/>
                    <a:pt x="1199" y="247"/>
                  </a:cubicBezTo>
                  <a:cubicBezTo>
                    <a:pt x="1146" y="69"/>
                    <a:pt x="1072" y="0"/>
                    <a:pt x="9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3"/>
            <p:cNvSpPr/>
            <p:nvPr/>
          </p:nvSpPr>
          <p:spPr>
            <a:xfrm>
              <a:off x="5172800" y="3107125"/>
              <a:ext cx="23775" cy="37875"/>
            </a:xfrm>
            <a:custGeom>
              <a:avLst/>
              <a:gdLst/>
              <a:ahLst/>
              <a:cxnLst/>
              <a:rect l="l" t="t" r="r" b="b"/>
              <a:pathLst>
                <a:path w="951" h="1515" extrusionOk="0">
                  <a:moveTo>
                    <a:pt x="250" y="0"/>
                  </a:moveTo>
                  <a:cubicBezTo>
                    <a:pt x="121" y="0"/>
                    <a:pt x="1" y="113"/>
                    <a:pt x="96" y="282"/>
                  </a:cubicBezTo>
                  <a:cubicBezTo>
                    <a:pt x="269" y="444"/>
                    <a:pt x="96" y="836"/>
                    <a:pt x="396" y="859"/>
                  </a:cubicBezTo>
                  <a:cubicBezTo>
                    <a:pt x="385" y="1021"/>
                    <a:pt x="362" y="1182"/>
                    <a:pt x="385" y="1333"/>
                  </a:cubicBezTo>
                  <a:cubicBezTo>
                    <a:pt x="391" y="1456"/>
                    <a:pt x="479" y="1514"/>
                    <a:pt x="570" y="1514"/>
                  </a:cubicBezTo>
                  <a:cubicBezTo>
                    <a:pt x="666" y="1514"/>
                    <a:pt x="766" y="1451"/>
                    <a:pt x="777" y="1333"/>
                  </a:cubicBezTo>
                  <a:cubicBezTo>
                    <a:pt x="950" y="1125"/>
                    <a:pt x="881" y="744"/>
                    <a:pt x="858" y="490"/>
                  </a:cubicBezTo>
                  <a:cubicBezTo>
                    <a:pt x="895" y="341"/>
                    <a:pt x="746" y="66"/>
                    <a:pt x="572" y="66"/>
                  </a:cubicBezTo>
                  <a:cubicBezTo>
                    <a:pt x="529" y="66"/>
                    <a:pt x="486" y="82"/>
                    <a:pt x="443" y="121"/>
                  </a:cubicBezTo>
                  <a:cubicBezTo>
                    <a:pt x="401" y="37"/>
                    <a:pt x="324" y="0"/>
                    <a:pt x="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3"/>
            <p:cNvSpPr/>
            <p:nvPr/>
          </p:nvSpPr>
          <p:spPr>
            <a:xfrm>
              <a:off x="5203175" y="3139550"/>
              <a:ext cx="21550" cy="20950"/>
            </a:xfrm>
            <a:custGeom>
              <a:avLst/>
              <a:gdLst/>
              <a:ahLst/>
              <a:cxnLst/>
              <a:rect l="l" t="t" r="r" b="b"/>
              <a:pathLst>
                <a:path w="862" h="838" extrusionOk="0">
                  <a:moveTo>
                    <a:pt x="529" y="1"/>
                  </a:moveTo>
                  <a:cubicBezTo>
                    <a:pt x="476" y="1"/>
                    <a:pt x="415" y="28"/>
                    <a:pt x="347" y="93"/>
                  </a:cubicBezTo>
                  <a:cubicBezTo>
                    <a:pt x="314" y="39"/>
                    <a:pt x="260" y="15"/>
                    <a:pt x="204" y="15"/>
                  </a:cubicBezTo>
                  <a:cubicBezTo>
                    <a:pt x="105" y="15"/>
                    <a:pt x="1" y="91"/>
                    <a:pt x="1" y="209"/>
                  </a:cubicBezTo>
                  <a:cubicBezTo>
                    <a:pt x="42" y="402"/>
                    <a:pt x="38" y="810"/>
                    <a:pt x="265" y="810"/>
                  </a:cubicBezTo>
                  <a:cubicBezTo>
                    <a:pt x="295" y="810"/>
                    <a:pt x="330" y="802"/>
                    <a:pt x="370" y="786"/>
                  </a:cubicBezTo>
                  <a:cubicBezTo>
                    <a:pt x="431" y="822"/>
                    <a:pt x="483" y="838"/>
                    <a:pt x="529" y="838"/>
                  </a:cubicBezTo>
                  <a:cubicBezTo>
                    <a:pt x="861" y="838"/>
                    <a:pt x="819" y="1"/>
                    <a:pt x="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3"/>
            <p:cNvSpPr/>
            <p:nvPr/>
          </p:nvSpPr>
          <p:spPr>
            <a:xfrm>
              <a:off x="5251575" y="3181475"/>
              <a:ext cx="26675" cy="35575"/>
            </a:xfrm>
            <a:custGeom>
              <a:avLst/>
              <a:gdLst/>
              <a:ahLst/>
              <a:cxnLst/>
              <a:rect l="l" t="t" r="r" b="b"/>
              <a:pathLst>
                <a:path w="1067" h="1423" extrusionOk="0">
                  <a:moveTo>
                    <a:pt x="241" y="0"/>
                  </a:moveTo>
                  <a:cubicBezTo>
                    <a:pt x="0" y="0"/>
                    <a:pt x="42" y="655"/>
                    <a:pt x="304" y="713"/>
                  </a:cubicBezTo>
                  <a:cubicBezTo>
                    <a:pt x="287" y="940"/>
                    <a:pt x="381" y="1423"/>
                    <a:pt x="582" y="1423"/>
                  </a:cubicBezTo>
                  <a:cubicBezTo>
                    <a:pt x="648" y="1423"/>
                    <a:pt x="724" y="1372"/>
                    <a:pt x="812" y="1244"/>
                  </a:cubicBezTo>
                  <a:cubicBezTo>
                    <a:pt x="939" y="1013"/>
                    <a:pt x="1066" y="540"/>
                    <a:pt x="697" y="494"/>
                  </a:cubicBezTo>
                  <a:cubicBezTo>
                    <a:pt x="663" y="358"/>
                    <a:pt x="629" y="78"/>
                    <a:pt x="421" y="78"/>
                  </a:cubicBezTo>
                  <a:cubicBezTo>
                    <a:pt x="417" y="78"/>
                    <a:pt x="412" y="78"/>
                    <a:pt x="408" y="78"/>
                  </a:cubicBezTo>
                  <a:cubicBezTo>
                    <a:pt x="342" y="23"/>
                    <a:pt x="287" y="0"/>
                    <a:pt x="2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3"/>
            <p:cNvSpPr/>
            <p:nvPr/>
          </p:nvSpPr>
          <p:spPr>
            <a:xfrm>
              <a:off x="5243825" y="3223825"/>
              <a:ext cx="24625" cy="16650"/>
            </a:xfrm>
            <a:custGeom>
              <a:avLst/>
              <a:gdLst/>
              <a:ahLst/>
              <a:cxnLst/>
              <a:rect l="l" t="t" r="r" b="b"/>
              <a:pathLst>
                <a:path w="985" h="666" extrusionOk="0">
                  <a:moveTo>
                    <a:pt x="222" y="0"/>
                  </a:moveTo>
                  <a:cubicBezTo>
                    <a:pt x="141" y="0"/>
                    <a:pt x="49" y="70"/>
                    <a:pt x="49" y="173"/>
                  </a:cubicBezTo>
                  <a:cubicBezTo>
                    <a:pt x="1" y="538"/>
                    <a:pt x="115" y="665"/>
                    <a:pt x="257" y="665"/>
                  </a:cubicBezTo>
                  <a:cubicBezTo>
                    <a:pt x="559" y="665"/>
                    <a:pt x="984" y="87"/>
                    <a:pt x="2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3"/>
            <p:cNvSpPr/>
            <p:nvPr/>
          </p:nvSpPr>
          <p:spPr>
            <a:xfrm>
              <a:off x="5255700" y="3242300"/>
              <a:ext cx="13025" cy="13000"/>
            </a:xfrm>
            <a:custGeom>
              <a:avLst/>
              <a:gdLst/>
              <a:ahLst/>
              <a:cxnLst/>
              <a:rect l="l" t="t" r="r" b="b"/>
              <a:pathLst>
                <a:path w="521" h="520" extrusionOk="0">
                  <a:moveTo>
                    <a:pt x="255" y="0"/>
                  </a:moveTo>
                  <a:cubicBezTo>
                    <a:pt x="1" y="0"/>
                    <a:pt x="1" y="508"/>
                    <a:pt x="255" y="519"/>
                  </a:cubicBezTo>
                  <a:cubicBezTo>
                    <a:pt x="520" y="519"/>
                    <a:pt x="497" y="12"/>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3"/>
            <p:cNvSpPr/>
            <p:nvPr/>
          </p:nvSpPr>
          <p:spPr>
            <a:xfrm>
              <a:off x="5178650" y="3196625"/>
              <a:ext cx="54225" cy="97500"/>
            </a:xfrm>
            <a:custGeom>
              <a:avLst/>
              <a:gdLst/>
              <a:ahLst/>
              <a:cxnLst/>
              <a:rect l="l" t="t" r="r" b="b"/>
              <a:pathLst>
                <a:path w="2169" h="3900" extrusionOk="0">
                  <a:moveTo>
                    <a:pt x="1490" y="2323"/>
                  </a:moveTo>
                  <a:cubicBezTo>
                    <a:pt x="1605" y="2370"/>
                    <a:pt x="1675" y="2450"/>
                    <a:pt x="1594" y="2497"/>
                  </a:cubicBezTo>
                  <a:cubicBezTo>
                    <a:pt x="1582" y="2485"/>
                    <a:pt x="1559" y="2473"/>
                    <a:pt x="1536" y="2462"/>
                  </a:cubicBezTo>
                  <a:cubicBezTo>
                    <a:pt x="1536" y="2427"/>
                    <a:pt x="1536" y="2416"/>
                    <a:pt x="1524" y="2393"/>
                  </a:cubicBezTo>
                  <a:cubicBezTo>
                    <a:pt x="1513" y="2381"/>
                    <a:pt x="1504" y="2375"/>
                    <a:pt x="1497" y="2375"/>
                  </a:cubicBezTo>
                  <a:cubicBezTo>
                    <a:pt x="1490" y="2375"/>
                    <a:pt x="1484" y="2381"/>
                    <a:pt x="1478" y="2393"/>
                  </a:cubicBezTo>
                  <a:lnTo>
                    <a:pt x="1467" y="2370"/>
                  </a:lnTo>
                  <a:lnTo>
                    <a:pt x="1478" y="2370"/>
                  </a:lnTo>
                  <a:cubicBezTo>
                    <a:pt x="1467" y="2370"/>
                    <a:pt x="1467" y="2358"/>
                    <a:pt x="1444" y="2346"/>
                  </a:cubicBezTo>
                  <a:cubicBezTo>
                    <a:pt x="1467" y="2346"/>
                    <a:pt x="1478" y="2323"/>
                    <a:pt x="1490" y="2323"/>
                  </a:cubicBezTo>
                  <a:close/>
                  <a:moveTo>
                    <a:pt x="316" y="0"/>
                  </a:moveTo>
                  <a:cubicBezTo>
                    <a:pt x="157" y="0"/>
                    <a:pt x="26" y="235"/>
                    <a:pt x="12" y="857"/>
                  </a:cubicBezTo>
                  <a:cubicBezTo>
                    <a:pt x="1" y="892"/>
                    <a:pt x="12" y="904"/>
                    <a:pt x="1" y="927"/>
                  </a:cubicBezTo>
                  <a:lnTo>
                    <a:pt x="1" y="973"/>
                  </a:lnTo>
                  <a:cubicBezTo>
                    <a:pt x="8" y="1096"/>
                    <a:pt x="120" y="1164"/>
                    <a:pt x="236" y="1164"/>
                  </a:cubicBezTo>
                  <a:cubicBezTo>
                    <a:pt x="305" y="1164"/>
                    <a:pt x="376" y="1140"/>
                    <a:pt x="428" y="1088"/>
                  </a:cubicBezTo>
                  <a:cubicBezTo>
                    <a:pt x="439" y="1192"/>
                    <a:pt x="428" y="1319"/>
                    <a:pt x="497" y="1400"/>
                  </a:cubicBezTo>
                  <a:cubicBezTo>
                    <a:pt x="405" y="1550"/>
                    <a:pt x="451" y="1723"/>
                    <a:pt x="566" y="1885"/>
                  </a:cubicBezTo>
                  <a:cubicBezTo>
                    <a:pt x="70" y="1966"/>
                    <a:pt x="393" y="2289"/>
                    <a:pt x="751" y="2370"/>
                  </a:cubicBezTo>
                  <a:cubicBezTo>
                    <a:pt x="843" y="2543"/>
                    <a:pt x="970" y="2577"/>
                    <a:pt x="1086" y="2658"/>
                  </a:cubicBezTo>
                  <a:cubicBezTo>
                    <a:pt x="1155" y="2750"/>
                    <a:pt x="1190" y="2866"/>
                    <a:pt x="1409" y="2877"/>
                  </a:cubicBezTo>
                  <a:cubicBezTo>
                    <a:pt x="1363" y="3074"/>
                    <a:pt x="1305" y="3397"/>
                    <a:pt x="1478" y="3558"/>
                  </a:cubicBezTo>
                  <a:cubicBezTo>
                    <a:pt x="1490" y="3593"/>
                    <a:pt x="1536" y="3628"/>
                    <a:pt x="1559" y="3662"/>
                  </a:cubicBezTo>
                  <a:cubicBezTo>
                    <a:pt x="1525" y="3805"/>
                    <a:pt x="1643" y="3899"/>
                    <a:pt x="1752" y="3899"/>
                  </a:cubicBezTo>
                  <a:cubicBezTo>
                    <a:pt x="1829" y="3899"/>
                    <a:pt x="1903" y="3853"/>
                    <a:pt x="1917" y="3743"/>
                  </a:cubicBezTo>
                  <a:cubicBezTo>
                    <a:pt x="1906" y="3450"/>
                    <a:pt x="2169" y="2576"/>
                    <a:pt x="1711" y="2576"/>
                  </a:cubicBezTo>
                  <a:cubicBezTo>
                    <a:pt x="1699" y="2576"/>
                    <a:pt x="1687" y="2576"/>
                    <a:pt x="1675" y="2577"/>
                  </a:cubicBezTo>
                  <a:cubicBezTo>
                    <a:pt x="1765" y="2441"/>
                    <a:pt x="1642" y="2206"/>
                    <a:pt x="1490" y="2206"/>
                  </a:cubicBezTo>
                  <a:cubicBezTo>
                    <a:pt x="1449" y="2206"/>
                    <a:pt x="1405" y="2224"/>
                    <a:pt x="1363" y="2266"/>
                  </a:cubicBezTo>
                  <a:cubicBezTo>
                    <a:pt x="1074" y="2173"/>
                    <a:pt x="1144" y="1873"/>
                    <a:pt x="970" y="1677"/>
                  </a:cubicBezTo>
                  <a:cubicBezTo>
                    <a:pt x="970" y="1665"/>
                    <a:pt x="970" y="1631"/>
                    <a:pt x="982" y="1619"/>
                  </a:cubicBezTo>
                  <a:cubicBezTo>
                    <a:pt x="1051" y="1504"/>
                    <a:pt x="1074" y="1308"/>
                    <a:pt x="913" y="1204"/>
                  </a:cubicBezTo>
                  <a:cubicBezTo>
                    <a:pt x="906" y="624"/>
                    <a:pt x="575" y="0"/>
                    <a:pt x="3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3"/>
            <p:cNvSpPr/>
            <p:nvPr/>
          </p:nvSpPr>
          <p:spPr>
            <a:xfrm>
              <a:off x="5290625" y="3221450"/>
              <a:ext cx="92850" cy="103425"/>
            </a:xfrm>
            <a:custGeom>
              <a:avLst/>
              <a:gdLst/>
              <a:ahLst/>
              <a:cxnLst/>
              <a:rect l="l" t="t" r="r" b="b"/>
              <a:pathLst>
                <a:path w="3714" h="4137" extrusionOk="0">
                  <a:moveTo>
                    <a:pt x="502" y="0"/>
                  </a:moveTo>
                  <a:cubicBezTo>
                    <a:pt x="433" y="0"/>
                    <a:pt x="357" y="57"/>
                    <a:pt x="277" y="199"/>
                  </a:cubicBezTo>
                  <a:cubicBezTo>
                    <a:pt x="197" y="211"/>
                    <a:pt x="162" y="268"/>
                    <a:pt x="127" y="326"/>
                  </a:cubicBezTo>
                  <a:cubicBezTo>
                    <a:pt x="0" y="430"/>
                    <a:pt x="23" y="696"/>
                    <a:pt x="139" y="799"/>
                  </a:cubicBezTo>
                  <a:cubicBezTo>
                    <a:pt x="158" y="979"/>
                    <a:pt x="246" y="1220"/>
                    <a:pt x="416" y="1220"/>
                  </a:cubicBezTo>
                  <a:cubicBezTo>
                    <a:pt x="454" y="1220"/>
                    <a:pt x="497" y="1208"/>
                    <a:pt x="543" y="1180"/>
                  </a:cubicBezTo>
                  <a:cubicBezTo>
                    <a:pt x="567" y="1290"/>
                    <a:pt x="668" y="1351"/>
                    <a:pt x="763" y="1351"/>
                  </a:cubicBezTo>
                  <a:cubicBezTo>
                    <a:pt x="849" y="1351"/>
                    <a:pt x="930" y="1301"/>
                    <a:pt x="947" y="1192"/>
                  </a:cubicBezTo>
                  <a:cubicBezTo>
                    <a:pt x="982" y="1238"/>
                    <a:pt x="993" y="1273"/>
                    <a:pt x="1039" y="1307"/>
                  </a:cubicBezTo>
                  <a:cubicBezTo>
                    <a:pt x="1051" y="1469"/>
                    <a:pt x="1085" y="1642"/>
                    <a:pt x="1201" y="1757"/>
                  </a:cubicBezTo>
                  <a:cubicBezTo>
                    <a:pt x="1233" y="2017"/>
                    <a:pt x="1419" y="2157"/>
                    <a:pt x="1582" y="2157"/>
                  </a:cubicBezTo>
                  <a:cubicBezTo>
                    <a:pt x="1708" y="2157"/>
                    <a:pt x="1821" y="2073"/>
                    <a:pt x="1836" y="1896"/>
                  </a:cubicBezTo>
                  <a:cubicBezTo>
                    <a:pt x="1870" y="2115"/>
                    <a:pt x="2009" y="2358"/>
                    <a:pt x="2263" y="2381"/>
                  </a:cubicBezTo>
                  <a:cubicBezTo>
                    <a:pt x="2295" y="2595"/>
                    <a:pt x="2228" y="2977"/>
                    <a:pt x="2512" y="2977"/>
                  </a:cubicBezTo>
                  <a:cubicBezTo>
                    <a:pt x="2534" y="2977"/>
                    <a:pt x="2559" y="2975"/>
                    <a:pt x="2586" y="2969"/>
                  </a:cubicBezTo>
                  <a:cubicBezTo>
                    <a:pt x="2586" y="3143"/>
                    <a:pt x="2597" y="3316"/>
                    <a:pt x="2713" y="3454"/>
                  </a:cubicBezTo>
                  <a:cubicBezTo>
                    <a:pt x="2713" y="3570"/>
                    <a:pt x="2724" y="3731"/>
                    <a:pt x="2851" y="3766"/>
                  </a:cubicBezTo>
                  <a:cubicBezTo>
                    <a:pt x="2900" y="3843"/>
                    <a:pt x="2989" y="3913"/>
                    <a:pt x="3084" y="3913"/>
                  </a:cubicBezTo>
                  <a:cubicBezTo>
                    <a:pt x="3103" y="3913"/>
                    <a:pt x="3121" y="3910"/>
                    <a:pt x="3140" y="3904"/>
                  </a:cubicBezTo>
                  <a:cubicBezTo>
                    <a:pt x="3268" y="4071"/>
                    <a:pt x="3371" y="4137"/>
                    <a:pt x="3448" y="4137"/>
                  </a:cubicBezTo>
                  <a:cubicBezTo>
                    <a:pt x="3714" y="4137"/>
                    <a:pt x="3670" y="3363"/>
                    <a:pt x="3232" y="3246"/>
                  </a:cubicBezTo>
                  <a:cubicBezTo>
                    <a:pt x="3286" y="3024"/>
                    <a:pt x="3222" y="2601"/>
                    <a:pt x="3026" y="2601"/>
                  </a:cubicBezTo>
                  <a:cubicBezTo>
                    <a:pt x="2968" y="2601"/>
                    <a:pt x="2898" y="2638"/>
                    <a:pt x="2817" y="2727"/>
                  </a:cubicBezTo>
                  <a:cubicBezTo>
                    <a:pt x="2817" y="2646"/>
                    <a:pt x="2782" y="2589"/>
                    <a:pt x="2724" y="2565"/>
                  </a:cubicBezTo>
                  <a:cubicBezTo>
                    <a:pt x="2735" y="2334"/>
                    <a:pt x="2692" y="1864"/>
                    <a:pt x="2435" y="1864"/>
                  </a:cubicBezTo>
                  <a:cubicBezTo>
                    <a:pt x="2398" y="1864"/>
                    <a:pt x="2356" y="1874"/>
                    <a:pt x="2309" y="1896"/>
                  </a:cubicBezTo>
                  <a:cubicBezTo>
                    <a:pt x="2251" y="1584"/>
                    <a:pt x="1963" y="1492"/>
                    <a:pt x="1663" y="1446"/>
                  </a:cubicBezTo>
                  <a:cubicBezTo>
                    <a:pt x="1674" y="1307"/>
                    <a:pt x="1639" y="1134"/>
                    <a:pt x="1466" y="1088"/>
                  </a:cubicBezTo>
                  <a:cubicBezTo>
                    <a:pt x="1466" y="961"/>
                    <a:pt x="1374" y="846"/>
                    <a:pt x="1235" y="846"/>
                  </a:cubicBezTo>
                  <a:cubicBezTo>
                    <a:pt x="1181" y="768"/>
                    <a:pt x="1084" y="695"/>
                    <a:pt x="992" y="695"/>
                  </a:cubicBezTo>
                  <a:cubicBezTo>
                    <a:pt x="947" y="695"/>
                    <a:pt x="904" y="712"/>
                    <a:pt x="866" y="753"/>
                  </a:cubicBezTo>
                  <a:cubicBezTo>
                    <a:pt x="857" y="527"/>
                    <a:pt x="711" y="0"/>
                    <a:pt x="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3"/>
            <p:cNvSpPr/>
            <p:nvPr/>
          </p:nvSpPr>
          <p:spPr>
            <a:xfrm>
              <a:off x="5320300" y="3119600"/>
              <a:ext cx="91275" cy="159825"/>
            </a:xfrm>
            <a:custGeom>
              <a:avLst/>
              <a:gdLst/>
              <a:ahLst/>
              <a:cxnLst/>
              <a:rect l="l" t="t" r="r" b="b"/>
              <a:pathLst>
                <a:path w="3651" h="6393" extrusionOk="0">
                  <a:moveTo>
                    <a:pt x="533" y="2022"/>
                  </a:moveTo>
                  <a:cubicBezTo>
                    <a:pt x="568" y="2092"/>
                    <a:pt x="602" y="2207"/>
                    <a:pt x="660" y="2276"/>
                  </a:cubicBezTo>
                  <a:lnTo>
                    <a:pt x="510" y="2276"/>
                  </a:lnTo>
                  <a:cubicBezTo>
                    <a:pt x="533" y="2196"/>
                    <a:pt x="510" y="2103"/>
                    <a:pt x="533" y="2022"/>
                  </a:cubicBezTo>
                  <a:close/>
                  <a:moveTo>
                    <a:pt x="1334" y="0"/>
                  </a:moveTo>
                  <a:cubicBezTo>
                    <a:pt x="1325" y="0"/>
                    <a:pt x="1316" y="1"/>
                    <a:pt x="1307" y="2"/>
                  </a:cubicBezTo>
                  <a:cubicBezTo>
                    <a:pt x="1284" y="14"/>
                    <a:pt x="1255" y="17"/>
                    <a:pt x="1224" y="17"/>
                  </a:cubicBezTo>
                  <a:cubicBezTo>
                    <a:pt x="1194" y="17"/>
                    <a:pt x="1162" y="14"/>
                    <a:pt x="1133" y="14"/>
                  </a:cubicBezTo>
                  <a:cubicBezTo>
                    <a:pt x="1081" y="7"/>
                    <a:pt x="1033" y="4"/>
                    <a:pt x="989" y="4"/>
                  </a:cubicBezTo>
                  <a:cubicBezTo>
                    <a:pt x="640" y="4"/>
                    <a:pt x="541" y="199"/>
                    <a:pt x="880" y="476"/>
                  </a:cubicBezTo>
                  <a:cubicBezTo>
                    <a:pt x="706" y="707"/>
                    <a:pt x="891" y="1064"/>
                    <a:pt x="856" y="1341"/>
                  </a:cubicBezTo>
                  <a:cubicBezTo>
                    <a:pt x="833" y="1295"/>
                    <a:pt x="799" y="1261"/>
                    <a:pt x="764" y="1238"/>
                  </a:cubicBezTo>
                  <a:cubicBezTo>
                    <a:pt x="681" y="1164"/>
                    <a:pt x="607" y="1131"/>
                    <a:pt x="541" y="1131"/>
                  </a:cubicBezTo>
                  <a:cubicBezTo>
                    <a:pt x="113" y="1131"/>
                    <a:pt x="36" y="2508"/>
                    <a:pt x="106" y="2888"/>
                  </a:cubicBezTo>
                  <a:cubicBezTo>
                    <a:pt x="1" y="3099"/>
                    <a:pt x="164" y="3357"/>
                    <a:pt x="387" y="3357"/>
                  </a:cubicBezTo>
                  <a:cubicBezTo>
                    <a:pt x="408" y="3357"/>
                    <a:pt x="430" y="3355"/>
                    <a:pt x="452" y="3350"/>
                  </a:cubicBezTo>
                  <a:lnTo>
                    <a:pt x="452" y="3350"/>
                  </a:lnTo>
                  <a:cubicBezTo>
                    <a:pt x="439" y="3565"/>
                    <a:pt x="616" y="3730"/>
                    <a:pt x="765" y="3730"/>
                  </a:cubicBezTo>
                  <a:cubicBezTo>
                    <a:pt x="864" y="3730"/>
                    <a:pt x="951" y="3657"/>
                    <a:pt x="960" y="3477"/>
                  </a:cubicBezTo>
                  <a:cubicBezTo>
                    <a:pt x="972" y="3477"/>
                    <a:pt x="995" y="3477"/>
                    <a:pt x="1006" y="3488"/>
                  </a:cubicBezTo>
                  <a:cubicBezTo>
                    <a:pt x="995" y="3638"/>
                    <a:pt x="960" y="3927"/>
                    <a:pt x="1191" y="3973"/>
                  </a:cubicBezTo>
                  <a:cubicBezTo>
                    <a:pt x="1244" y="4079"/>
                    <a:pt x="1371" y="4178"/>
                    <a:pt x="1494" y="4178"/>
                  </a:cubicBezTo>
                  <a:cubicBezTo>
                    <a:pt x="1533" y="4178"/>
                    <a:pt x="1571" y="4168"/>
                    <a:pt x="1607" y="4146"/>
                  </a:cubicBezTo>
                  <a:lnTo>
                    <a:pt x="1607" y="4146"/>
                  </a:lnTo>
                  <a:cubicBezTo>
                    <a:pt x="1630" y="4262"/>
                    <a:pt x="1572" y="4504"/>
                    <a:pt x="1664" y="4573"/>
                  </a:cubicBezTo>
                  <a:cubicBezTo>
                    <a:pt x="1694" y="4811"/>
                    <a:pt x="1656" y="5158"/>
                    <a:pt x="1928" y="5158"/>
                  </a:cubicBezTo>
                  <a:cubicBezTo>
                    <a:pt x="1973" y="5158"/>
                    <a:pt x="2027" y="5149"/>
                    <a:pt x="2091" y="5127"/>
                  </a:cubicBezTo>
                  <a:cubicBezTo>
                    <a:pt x="2091" y="5267"/>
                    <a:pt x="2190" y="5392"/>
                    <a:pt x="2319" y="5392"/>
                  </a:cubicBezTo>
                  <a:cubicBezTo>
                    <a:pt x="2349" y="5392"/>
                    <a:pt x="2382" y="5385"/>
                    <a:pt x="2415" y="5370"/>
                  </a:cubicBezTo>
                  <a:lnTo>
                    <a:pt x="2415" y="5370"/>
                  </a:lnTo>
                  <a:cubicBezTo>
                    <a:pt x="2403" y="5601"/>
                    <a:pt x="2357" y="6051"/>
                    <a:pt x="2669" y="6051"/>
                  </a:cubicBezTo>
                  <a:cubicBezTo>
                    <a:pt x="2642" y="6192"/>
                    <a:pt x="2778" y="6320"/>
                    <a:pt x="2916" y="6320"/>
                  </a:cubicBezTo>
                  <a:cubicBezTo>
                    <a:pt x="2958" y="6320"/>
                    <a:pt x="3000" y="6309"/>
                    <a:pt x="3038" y="6282"/>
                  </a:cubicBezTo>
                  <a:cubicBezTo>
                    <a:pt x="3135" y="6359"/>
                    <a:pt x="3214" y="6392"/>
                    <a:pt x="3277" y="6392"/>
                  </a:cubicBezTo>
                  <a:cubicBezTo>
                    <a:pt x="3651" y="6392"/>
                    <a:pt x="3456" y="5228"/>
                    <a:pt x="3064" y="5228"/>
                  </a:cubicBezTo>
                  <a:cubicBezTo>
                    <a:pt x="3019" y="5228"/>
                    <a:pt x="2972" y="5243"/>
                    <a:pt x="2923" y="5277"/>
                  </a:cubicBezTo>
                  <a:lnTo>
                    <a:pt x="2876" y="5243"/>
                  </a:lnTo>
                  <a:cubicBezTo>
                    <a:pt x="2961" y="5041"/>
                    <a:pt x="2792" y="4976"/>
                    <a:pt x="2575" y="4976"/>
                  </a:cubicBezTo>
                  <a:cubicBezTo>
                    <a:pt x="2557" y="4976"/>
                    <a:pt x="2538" y="4976"/>
                    <a:pt x="2519" y="4977"/>
                  </a:cubicBezTo>
                  <a:cubicBezTo>
                    <a:pt x="2397" y="4700"/>
                    <a:pt x="2498" y="4051"/>
                    <a:pt x="2118" y="4051"/>
                  </a:cubicBezTo>
                  <a:cubicBezTo>
                    <a:pt x="2102" y="4051"/>
                    <a:pt x="2086" y="4052"/>
                    <a:pt x="2068" y="4054"/>
                  </a:cubicBezTo>
                  <a:cubicBezTo>
                    <a:pt x="2057" y="4054"/>
                    <a:pt x="2045" y="4042"/>
                    <a:pt x="2034" y="4042"/>
                  </a:cubicBezTo>
                  <a:cubicBezTo>
                    <a:pt x="2016" y="3942"/>
                    <a:pt x="1918" y="3863"/>
                    <a:pt x="1821" y="3863"/>
                  </a:cubicBezTo>
                  <a:cubicBezTo>
                    <a:pt x="1795" y="3863"/>
                    <a:pt x="1769" y="3869"/>
                    <a:pt x="1745" y="3881"/>
                  </a:cubicBezTo>
                  <a:cubicBezTo>
                    <a:pt x="1745" y="3812"/>
                    <a:pt x="1699" y="3765"/>
                    <a:pt x="1687" y="3696"/>
                  </a:cubicBezTo>
                  <a:cubicBezTo>
                    <a:pt x="1861" y="3465"/>
                    <a:pt x="1722" y="3223"/>
                    <a:pt x="1584" y="3073"/>
                  </a:cubicBezTo>
                  <a:cubicBezTo>
                    <a:pt x="1597" y="2853"/>
                    <a:pt x="1432" y="2713"/>
                    <a:pt x="1293" y="2713"/>
                  </a:cubicBezTo>
                  <a:cubicBezTo>
                    <a:pt x="1184" y="2713"/>
                    <a:pt x="1090" y="2800"/>
                    <a:pt x="1110" y="3004"/>
                  </a:cubicBezTo>
                  <a:cubicBezTo>
                    <a:pt x="1110" y="3004"/>
                    <a:pt x="1110" y="3015"/>
                    <a:pt x="1087" y="3015"/>
                  </a:cubicBezTo>
                  <a:cubicBezTo>
                    <a:pt x="1076" y="2877"/>
                    <a:pt x="1110" y="2669"/>
                    <a:pt x="1006" y="2553"/>
                  </a:cubicBezTo>
                  <a:cubicBezTo>
                    <a:pt x="1122" y="2542"/>
                    <a:pt x="1168" y="2426"/>
                    <a:pt x="1145" y="2323"/>
                  </a:cubicBezTo>
                  <a:lnTo>
                    <a:pt x="1145" y="2323"/>
                  </a:lnTo>
                  <a:cubicBezTo>
                    <a:pt x="1191" y="2345"/>
                    <a:pt x="1231" y="2355"/>
                    <a:pt x="1265" y="2355"/>
                  </a:cubicBezTo>
                  <a:cubicBezTo>
                    <a:pt x="1508" y="2355"/>
                    <a:pt x="1432" y="1838"/>
                    <a:pt x="1168" y="1838"/>
                  </a:cubicBezTo>
                  <a:cubicBezTo>
                    <a:pt x="1226" y="1699"/>
                    <a:pt x="1237" y="1561"/>
                    <a:pt x="1249" y="1434"/>
                  </a:cubicBezTo>
                  <a:cubicBezTo>
                    <a:pt x="1294" y="1476"/>
                    <a:pt x="1349" y="1495"/>
                    <a:pt x="1404" y="1495"/>
                  </a:cubicBezTo>
                  <a:cubicBezTo>
                    <a:pt x="1542" y="1495"/>
                    <a:pt x="1678" y="1375"/>
                    <a:pt x="1653" y="1226"/>
                  </a:cubicBezTo>
                  <a:cubicBezTo>
                    <a:pt x="1722" y="1064"/>
                    <a:pt x="1653" y="810"/>
                    <a:pt x="1526" y="707"/>
                  </a:cubicBezTo>
                  <a:cubicBezTo>
                    <a:pt x="1537" y="660"/>
                    <a:pt x="1537" y="626"/>
                    <a:pt x="1526" y="580"/>
                  </a:cubicBezTo>
                  <a:cubicBezTo>
                    <a:pt x="1595" y="487"/>
                    <a:pt x="1584" y="349"/>
                    <a:pt x="1526" y="233"/>
                  </a:cubicBezTo>
                  <a:cubicBezTo>
                    <a:pt x="1537" y="187"/>
                    <a:pt x="1537" y="118"/>
                    <a:pt x="1514" y="83"/>
                  </a:cubicBezTo>
                  <a:cubicBezTo>
                    <a:pt x="1474" y="33"/>
                    <a:pt x="1399" y="0"/>
                    <a:pt x="1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3"/>
            <p:cNvSpPr/>
            <p:nvPr/>
          </p:nvSpPr>
          <p:spPr>
            <a:xfrm>
              <a:off x="5296975" y="3050600"/>
              <a:ext cx="57725" cy="78900"/>
            </a:xfrm>
            <a:custGeom>
              <a:avLst/>
              <a:gdLst/>
              <a:ahLst/>
              <a:cxnLst/>
              <a:rect l="l" t="t" r="r" b="b"/>
              <a:pathLst>
                <a:path w="2309" h="3156" extrusionOk="0">
                  <a:moveTo>
                    <a:pt x="785" y="2312"/>
                  </a:moveTo>
                  <a:cubicBezTo>
                    <a:pt x="774" y="2324"/>
                    <a:pt x="774" y="2324"/>
                    <a:pt x="751" y="2324"/>
                  </a:cubicBezTo>
                  <a:cubicBezTo>
                    <a:pt x="751" y="2312"/>
                    <a:pt x="774" y="2312"/>
                    <a:pt x="785" y="2312"/>
                  </a:cubicBezTo>
                  <a:close/>
                  <a:moveTo>
                    <a:pt x="1773" y="0"/>
                  </a:moveTo>
                  <a:cubicBezTo>
                    <a:pt x="1559" y="0"/>
                    <a:pt x="1329" y="405"/>
                    <a:pt x="1247" y="858"/>
                  </a:cubicBezTo>
                  <a:cubicBezTo>
                    <a:pt x="1198" y="765"/>
                    <a:pt x="1107" y="720"/>
                    <a:pt x="1020" y="720"/>
                  </a:cubicBezTo>
                  <a:cubicBezTo>
                    <a:pt x="902" y="720"/>
                    <a:pt x="790" y="802"/>
                    <a:pt x="797" y="962"/>
                  </a:cubicBezTo>
                  <a:cubicBezTo>
                    <a:pt x="774" y="985"/>
                    <a:pt x="751" y="1020"/>
                    <a:pt x="739" y="1054"/>
                  </a:cubicBezTo>
                  <a:cubicBezTo>
                    <a:pt x="728" y="1020"/>
                    <a:pt x="716" y="985"/>
                    <a:pt x="693" y="962"/>
                  </a:cubicBezTo>
                  <a:cubicBezTo>
                    <a:pt x="774" y="823"/>
                    <a:pt x="693" y="685"/>
                    <a:pt x="543" y="650"/>
                  </a:cubicBezTo>
                  <a:cubicBezTo>
                    <a:pt x="500" y="639"/>
                    <a:pt x="464" y="634"/>
                    <a:pt x="432" y="634"/>
                  </a:cubicBezTo>
                  <a:cubicBezTo>
                    <a:pt x="167" y="634"/>
                    <a:pt x="229" y="987"/>
                    <a:pt x="208" y="1193"/>
                  </a:cubicBezTo>
                  <a:cubicBezTo>
                    <a:pt x="289" y="1400"/>
                    <a:pt x="231" y="1666"/>
                    <a:pt x="347" y="1851"/>
                  </a:cubicBezTo>
                  <a:cubicBezTo>
                    <a:pt x="266" y="2093"/>
                    <a:pt x="0" y="2716"/>
                    <a:pt x="439" y="2762"/>
                  </a:cubicBezTo>
                  <a:cubicBezTo>
                    <a:pt x="454" y="2949"/>
                    <a:pt x="632" y="3156"/>
                    <a:pt x="788" y="3156"/>
                  </a:cubicBezTo>
                  <a:cubicBezTo>
                    <a:pt x="865" y="3156"/>
                    <a:pt x="936" y="3107"/>
                    <a:pt x="981" y="2982"/>
                  </a:cubicBezTo>
                  <a:cubicBezTo>
                    <a:pt x="1029" y="3021"/>
                    <a:pt x="1073" y="3037"/>
                    <a:pt x="1111" y="3037"/>
                  </a:cubicBezTo>
                  <a:cubicBezTo>
                    <a:pt x="1304" y="3037"/>
                    <a:pt x="1350" y="2606"/>
                    <a:pt x="1115" y="2606"/>
                  </a:cubicBezTo>
                  <a:cubicBezTo>
                    <a:pt x="1099" y="2606"/>
                    <a:pt x="1081" y="2608"/>
                    <a:pt x="1062" y="2612"/>
                  </a:cubicBezTo>
                  <a:cubicBezTo>
                    <a:pt x="1084" y="2482"/>
                    <a:pt x="1014" y="2322"/>
                    <a:pt x="872" y="2322"/>
                  </a:cubicBezTo>
                  <a:cubicBezTo>
                    <a:pt x="862" y="2322"/>
                    <a:pt x="853" y="2322"/>
                    <a:pt x="843" y="2324"/>
                  </a:cubicBezTo>
                  <a:cubicBezTo>
                    <a:pt x="1155" y="2197"/>
                    <a:pt x="889" y="1839"/>
                    <a:pt x="843" y="1620"/>
                  </a:cubicBezTo>
                  <a:lnTo>
                    <a:pt x="843" y="1620"/>
                  </a:lnTo>
                  <a:cubicBezTo>
                    <a:pt x="877" y="1696"/>
                    <a:pt x="957" y="1739"/>
                    <a:pt x="1038" y="1739"/>
                  </a:cubicBezTo>
                  <a:cubicBezTo>
                    <a:pt x="1093" y="1739"/>
                    <a:pt x="1147" y="1719"/>
                    <a:pt x="1189" y="1677"/>
                  </a:cubicBezTo>
                  <a:cubicBezTo>
                    <a:pt x="1201" y="1835"/>
                    <a:pt x="1335" y="1926"/>
                    <a:pt x="1459" y="1926"/>
                  </a:cubicBezTo>
                  <a:cubicBezTo>
                    <a:pt x="1571" y="1926"/>
                    <a:pt x="1674" y="1853"/>
                    <a:pt x="1674" y="1689"/>
                  </a:cubicBezTo>
                  <a:cubicBezTo>
                    <a:pt x="1674" y="1400"/>
                    <a:pt x="1593" y="1135"/>
                    <a:pt x="1732" y="846"/>
                  </a:cubicBezTo>
                  <a:lnTo>
                    <a:pt x="1732" y="846"/>
                  </a:lnTo>
                  <a:cubicBezTo>
                    <a:pt x="1725" y="1005"/>
                    <a:pt x="1924" y="1132"/>
                    <a:pt x="2090" y="1132"/>
                  </a:cubicBezTo>
                  <a:cubicBezTo>
                    <a:pt x="2189" y="1132"/>
                    <a:pt x="2276" y="1086"/>
                    <a:pt x="2297" y="973"/>
                  </a:cubicBezTo>
                  <a:cubicBezTo>
                    <a:pt x="2309" y="800"/>
                    <a:pt x="2159" y="823"/>
                    <a:pt x="2136" y="673"/>
                  </a:cubicBezTo>
                  <a:cubicBezTo>
                    <a:pt x="2056" y="187"/>
                    <a:pt x="1918" y="0"/>
                    <a:pt x="17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3"/>
            <p:cNvSpPr/>
            <p:nvPr/>
          </p:nvSpPr>
          <p:spPr>
            <a:xfrm>
              <a:off x="5276850" y="3035525"/>
              <a:ext cx="30250" cy="29250"/>
            </a:xfrm>
            <a:custGeom>
              <a:avLst/>
              <a:gdLst/>
              <a:ahLst/>
              <a:cxnLst/>
              <a:rect l="l" t="t" r="r" b="b"/>
              <a:pathLst>
                <a:path w="1210" h="1170" extrusionOk="0">
                  <a:moveTo>
                    <a:pt x="819" y="1"/>
                  </a:moveTo>
                  <a:cubicBezTo>
                    <a:pt x="775" y="1"/>
                    <a:pt x="721" y="23"/>
                    <a:pt x="655" y="76"/>
                  </a:cubicBezTo>
                  <a:cubicBezTo>
                    <a:pt x="598" y="76"/>
                    <a:pt x="540" y="87"/>
                    <a:pt x="505" y="122"/>
                  </a:cubicBezTo>
                  <a:cubicBezTo>
                    <a:pt x="457" y="103"/>
                    <a:pt x="416" y="95"/>
                    <a:pt x="381" y="95"/>
                  </a:cubicBezTo>
                  <a:cubicBezTo>
                    <a:pt x="0" y="95"/>
                    <a:pt x="371" y="1129"/>
                    <a:pt x="665" y="1129"/>
                  </a:cubicBezTo>
                  <a:cubicBezTo>
                    <a:pt x="673" y="1129"/>
                    <a:pt x="682" y="1128"/>
                    <a:pt x="690" y="1126"/>
                  </a:cubicBezTo>
                  <a:cubicBezTo>
                    <a:pt x="733" y="1156"/>
                    <a:pt x="781" y="1170"/>
                    <a:pt x="826" y="1170"/>
                  </a:cubicBezTo>
                  <a:cubicBezTo>
                    <a:pt x="937" y="1170"/>
                    <a:pt x="1036" y="1088"/>
                    <a:pt x="1036" y="965"/>
                  </a:cubicBezTo>
                  <a:cubicBezTo>
                    <a:pt x="1209" y="907"/>
                    <a:pt x="1175" y="699"/>
                    <a:pt x="1094" y="561"/>
                  </a:cubicBezTo>
                  <a:cubicBezTo>
                    <a:pt x="1028" y="402"/>
                    <a:pt x="1008" y="1"/>
                    <a:pt x="8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3"/>
            <p:cNvSpPr/>
            <p:nvPr/>
          </p:nvSpPr>
          <p:spPr>
            <a:xfrm>
              <a:off x="5299675" y="2966825"/>
              <a:ext cx="44925" cy="79700"/>
            </a:xfrm>
            <a:custGeom>
              <a:avLst/>
              <a:gdLst/>
              <a:ahLst/>
              <a:cxnLst/>
              <a:rect l="l" t="t" r="r" b="b"/>
              <a:pathLst>
                <a:path w="1797" h="3188" extrusionOk="0">
                  <a:moveTo>
                    <a:pt x="1234" y="1"/>
                  </a:moveTo>
                  <a:cubicBezTo>
                    <a:pt x="1074" y="1"/>
                    <a:pt x="973" y="209"/>
                    <a:pt x="1208" y="538"/>
                  </a:cubicBezTo>
                  <a:cubicBezTo>
                    <a:pt x="1197" y="550"/>
                    <a:pt x="1208" y="585"/>
                    <a:pt x="1208" y="596"/>
                  </a:cubicBezTo>
                  <a:cubicBezTo>
                    <a:pt x="1093" y="665"/>
                    <a:pt x="1093" y="838"/>
                    <a:pt x="1070" y="977"/>
                  </a:cubicBezTo>
                  <a:cubicBezTo>
                    <a:pt x="1038" y="969"/>
                    <a:pt x="1010" y="965"/>
                    <a:pt x="984" y="965"/>
                  </a:cubicBezTo>
                  <a:cubicBezTo>
                    <a:pt x="756" y="965"/>
                    <a:pt x="750" y="1264"/>
                    <a:pt x="781" y="1450"/>
                  </a:cubicBezTo>
                  <a:cubicBezTo>
                    <a:pt x="723" y="1462"/>
                    <a:pt x="677" y="1485"/>
                    <a:pt x="631" y="1496"/>
                  </a:cubicBezTo>
                  <a:cubicBezTo>
                    <a:pt x="562" y="1543"/>
                    <a:pt x="504" y="1612"/>
                    <a:pt x="504" y="1693"/>
                  </a:cubicBezTo>
                  <a:cubicBezTo>
                    <a:pt x="354" y="1854"/>
                    <a:pt x="469" y="2120"/>
                    <a:pt x="423" y="2316"/>
                  </a:cubicBezTo>
                  <a:cubicBezTo>
                    <a:pt x="1" y="2327"/>
                    <a:pt x="207" y="3004"/>
                    <a:pt x="581" y="3004"/>
                  </a:cubicBezTo>
                  <a:cubicBezTo>
                    <a:pt x="615" y="3004"/>
                    <a:pt x="652" y="2998"/>
                    <a:pt x="689" y="2985"/>
                  </a:cubicBezTo>
                  <a:lnTo>
                    <a:pt x="689" y="3008"/>
                  </a:lnTo>
                  <a:cubicBezTo>
                    <a:pt x="683" y="3130"/>
                    <a:pt x="767" y="3187"/>
                    <a:pt x="852" y="3187"/>
                  </a:cubicBezTo>
                  <a:cubicBezTo>
                    <a:pt x="937" y="3187"/>
                    <a:pt x="1023" y="3130"/>
                    <a:pt x="1023" y="3020"/>
                  </a:cubicBezTo>
                  <a:lnTo>
                    <a:pt x="1023" y="2882"/>
                  </a:lnTo>
                  <a:cubicBezTo>
                    <a:pt x="1208" y="2708"/>
                    <a:pt x="1116" y="2489"/>
                    <a:pt x="1081" y="2270"/>
                  </a:cubicBezTo>
                  <a:cubicBezTo>
                    <a:pt x="1335" y="2154"/>
                    <a:pt x="1197" y="1831"/>
                    <a:pt x="1220" y="1589"/>
                  </a:cubicBezTo>
                  <a:cubicBezTo>
                    <a:pt x="1254" y="1589"/>
                    <a:pt x="1277" y="1589"/>
                    <a:pt x="1312" y="1577"/>
                  </a:cubicBezTo>
                  <a:cubicBezTo>
                    <a:pt x="1414" y="1643"/>
                    <a:pt x="1491" y="1671"/>
                    <a:pt x="1547" y="1671"/>
                  </a:cubicBezTo>
                  <a:cubicBezTo>
                    <a:pt x="1774" y="1671"/>
                    <a:pt x="1661" y="1209"/>
                    <a:pt x="1578" y="977"/>
                  </a:cubicBezTo>
                  <a:cubicBezTo>
                    <a:pt x="1797" y="873"/>
                    <a:pt x="1658" y="573"/>
                    <a:pt x="1601" y="411"/>
                  </a:cubicBezTo>
                  <a:lnTo>
                    <a:pt x="1601" y="411"/>
                  </a:lnTo>
                  <a:lnTo>
                    <a:pt x="1520" y="423"/>
                  </a:lnTo>
                  <a:cubicBezTo>
                    <a:pt x="1520" y="423"/>
                    <a:pt x="1520" y="400"/>
                    <a:pt x="1508" y="400"/>
                  </a:cubicBezTo>
                  <a:lnTo>
                    <a:pt x="1566" y="354"/>
                  </a:lnTo>
                  <a:cubicBezTo>
                    <a:pt x="1494" y="108"/>
                    <a:pt x="1349" y="1"/>
                    <a:pt x="12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3"/>
            <p:cNvSpPr/>
            <p:nvPr/>
          </p:nvSpPr>
          <p:spPr>
            <a:xfrm>
              <a:off x="5275375" y="2954725"/>
              <a:ext cx="43525" cy="72200"/>
            </a:xfrm>
            <a:custGeom>
              <a:avLst/>
              <a:gdLst/>
              <a:ahLst/>
              <a:cxnLst/>
              <a:rect l="l" t="t" r="r" b="b"/>
              <a:pathLst>
                <a:path w="1741" h="2888" extrusionOk="0">
                  <a:moveTo>
                    <a:pt x="1080" y="1"/>
                  </a:moveTo>
                  <a:cubicBezTo>
                    <a:pt x="1044" y="1"/>
                    <a:pt x="1002" y="13"/>
                    <a:pt x="957" y="41"/>
                  </a:cubicBezTo>
                  <a:cubicBezTo>
                    <a:pt x="807" y="330"/>
                    <a:pt x="841" y="757"/>
                    <a:pt x="795" y="1103"/>
                  </a:cubicBezTo>
                  <a:cubicBezTo>
                    <a:pt x="726" y="1184"/>
                    <a:pt x="772" y="1415"/>
                    <a:pt x="749" y="1496"/>
                  </a:cubicBezTo>
                  <a:cubicBezTo>
                    <a:pt x="691" y="1519"/>
                    <a:pt x="633" y="1542"/>
                    <a:pt x="610" y="1600"/>
                  </a:cubicBezTo>
                  <a:cubicBezTo>
                    <a:pt x="576" y="1588"/>
                    <a:pt x="564" y="1588"/>
                    <a:pt x="541" y="1588"/>
                  </a:cubicBezTo>
                  <a:cubicBezTo>
                    <a:pt x="609" y="1174"/>
                    <a:pt x="492" y="936"/>
                    <a:pt x="370" y="936"/>
                  </a:cubicBezTo>
                  <a:cubicBezTo>
                    <a:pt x="264" y="936"/>
                    <a:pt x="155" y="1116"/>
                    <a:pt x="160" y="1519"/>
                  </a:cubicBezTo>
                  <a:cubicBezTo>
                    <a:pt x="91" y="1530"/>
                    <a:pt x="22" y="1623"/>
                    <a:pt x="33" y="1703"/>
                  </a:cubicBezTo>
                  <a:cubicBezTo>
                    <a:pt x="90" y="1932"/>
                    <a:pt x="1" y="2454"/>
                    <a:pt x="323" y="2454"/>
                  </a:cubicBezTo>
                  <a:cubicBezTo>
                    <a:pt x="326" y="2454"/>
                    <a:pt x="330" y="2454"/>
                    <a:pt x="333" y="2454"/>
                  </a:cubicBezTo>
                  <a:lnTo>
                    <a:pt x="333" y="2454"/>
                  </a:lnTo>
                  <a:cubicBezTo>
                    <a:pt x="329" y="2762"/>
                    <a:pt x="427" y="2887"/>
                    <a:pt x="532" y="2887"/>
                  </a:cubicBezTo>
                  <a:cubicBezTo>
                    <a:pt x="681" y="2887"/>
                    <a:pt x="841" y="2632"/>
                    <a:pt x="726" y="2292"/>
                  </a:cubicBezTo>
                  <a:lnTo>
                    <a:pt x="726" y="2292"/>
                  </a:lnTo>
                  <a:cubicBezTo>
                    <a:pt x="757" y="2305"/>
                    <a:pt x="785" y="2311"/>
                    <a:pt x="811" y="2311"/>
                  </a:cubicBezTo>
                  <a:cubicBezTo>
                    <a:pt x="950" y="2311"/>
                    <a:pt x="1018" y="2146"/>
                    <a:pt x="1037" y="1980"/>
                  </a:cubicBezTo>
                  <a:cubicBezTo>
                    <a:pt x="1084" y="1969"/>
                    <a:pt x="1130" y="1934"/>
                    <a:pt x="1141" y="1888"/>
                  </a:cubicBezTo>
                  <a:cubicBezTo>
                    <a:pt x="1245" y="1888"/>
                    <a:pt x="1326" y="1784"/>
                    <a:pt x="1326" y="1692"/>
                  </a:cubicBezTo>
                  <a:cubicBezTo>
                    <a:pt x="1359" y="1699"/>
                    <a:pt x="1389" y="1702"/>
                    <a:pt x="1417" y="1702"/>
                  </a:cubicBezTo>
                  <a:cubicBezTo>
                    <a:pt x="1704" y="1702"/>
                    <a:pt x="1741" y="1350"/>
                    <a:pt x="1615" y="1161"/>
                  </a:cubicBezTo>
                  <a:cubicBezTo>
                    <a:pt x="1695" y="1103"/>
                    <a:pt x="1707" y="976"/>
                    <a:pt x="1638" y="918"/>
                  </a:cubicBezTo>
                  <a:cubicBezTo>
                    <a:pt x="1603" y="895"/>
                    <a:pt x="1580" y="884"/>
                    <a:pt x="1545" y="872"/>
                  </a:cubicBezTo>
                  <a:cubicBezTo>
                    <a:pt x="1499" y="711"/>
                    <a:pt x="1534" y="434"/>
                    <a:pt x="1326" y="388"/>
                  </a:cubicBezTo>
                  <a:cubicBezTo>
                    <a:pt x="1317" y="228"/>
                    <a:pt x="1239" y="1"/>
                    <a:pt x="10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3"/>
            <p:cNvSpPr/>
            <p:nvPr/>
          </p:nvSpPr>
          <p:spPr>
            <a:xfrm>
              <a:off x="5271875" y="3015175"/>
              <a:ext cx="13725" cy="17650"/>
            </a:xfrm>
            <a:custGeom>
              <a:avLst/>
              <a:gdLst/>
              <a:ahLst/>
              <a:cxnLst/>
              <a:rect l="l" t="t" r="r" b="b"/>
              <a:pathLst>
                <a:path w="549" h="706" extrusionOk="0">
                  <a:moveTo>
                    <a:pt x="266" y="0"/>
                  </a:moveTo>
                  <a:cubicBezTo>
                    <a:pt x="238" y="0"/>
                    <a:pt x="207" y="8"/>
                    <a:pt x="173" y="24"/>
                  </a:cubicBezTo>
                  <a:cubicBezTo>
                    <a:pt x="23" y="151"/>
                    <a:pt x="0" y="671"/>
                    <a:pt x="277" y="705"/>
                  </a:cubicBezTo>
                  <a:cubicBezTo>
                    <a:pt x="549" y="684"/>
                    <a:pt x="537" y="0"/>
                    <a:pt x="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3"/>
            <p:cNvSpPr/>
            <p:nvPr/>
          </p:nvSpPr>
          <p:spPr>
            <a:xfrm>
              <a:off x="5367250" y="3058675"/>
              <a:ext cx="63650" cy="134625"/>
            </a:xfrm>
            <a:custGeom>
              <a:avLst/>
              <a:gdLst/>
              <a:ahLst/>
              <a:cxnLst/>
              <a:rect l="l" t="t" r="r" b="b"/>
              <a:pathLst>
                <a:path w="2546" h="5385" extrusionOk="0">
                  <a:moveTo>
                    <a:pt x="1576" y="2324"/>
                  </a:moveTo>
                  <a:cubicBezTo>
                    <a:pt x="1599" y="2336"/>
                    <a:pt x="1610" y="2336"/>
                    <a:pt x="1622" y="2336"/>
                  </a:cubicBezTo>
                  <a:cubicBezTo>
                    <a:pt x="1610" y="2347"/>
                    <a:pt x="1576" y="2382"/>
                    <a:pt x="1564" y="2405"/>
                  </a:cubicBezTo>
                  <a:cubicBezTo>
                    <a:pt x="1552" y="2428"/>
                    <a:pt x="1552" y="2439"/>
                    <a:pt x="1552" y="2451"/>
                  </a:cubicBezTo>
                  <a:lnTo>
                    <a:pt x="1495" y="2451"/>
                  </a:lnTo>
                  <a:cubicBezTo>
                    <a:pt x="1483" y="2416"/>
                    <a:pt x="1483" y="2405"/>
                    <a:pt x="1483" y="2382"/>
                  </a:cubicBezTo>
                  <a:cubicBezTo>
                    <a:pt x="1518" y="2359"/>
                    <a:pt x="1552" y="2347"/>
                    <a:pt x="1576" y="2324"/>
                  </a:cubicBezTo>
                  <a:close/>
                  <a:moveTo>
                    <a:pt x="352" y="1"/>
                  </a:moveTo>
                  <a:cubicBezTo>
                    <a:pt x="293" y="1"/>
                    <a:pt x="229" y="57"/>
                    <a:pt x="167" y="200"/>
                  </a:cubicBezTo>
                  <a:cubicBezTo>
                    <a:pt x="270" y="554"/>
                    <a:pt x="1" y="1470"/>
                    <a:pt x="506" y="1470"/>
                  </a:cubicBezTo>
                  <a:cubicBezTo>
                    <a:pt x="512" y="1470"/>
                    <a:pt x="519" y="1470"/>
                    <a:pt x="525" y="1470"/>
                  </a:cubicBezTo>
                  <a:cubicBezTo>
                    <a:pt x="552" y="1606"/>
                    <a:pt x="637" y="1807"/>
                    <a:pt x="779" y="1807"/>
                  </a:cubicBezTo>
                  <a:cubicBezTo>
                    <a:pt x="817" y="1807"/>
                    <a:pt x="860" y="1793"/>
                    <a:pt x="906" y="1758"/>
                  </a:cubicBezTo>
                  <a:cubicBezTo>
                    <a:pt x="929" y="1839"/>
                    <a:pt x="964" y="1943"/>
                    <a:pt x="1056" y="1955"/>
                  </a:cubicBezTo>
                  <a:cubicBezTo>
                    <a:pt x="1056" y="2012"/>
                    <a:pt x="1102" y="2070"/>
                    <a:pt x="1148" y="2105"/>
                  </a:cubicBezTo>
                  <a:cubicBezTo>
                    <a:pt x="1102" y="2128"/>
                    <a:pt x="1079" y="2174"/>
                    <a:pt x="1056" y="2232"/>
                  </a:cubicBezTo>
                  <a:cubicBezTo>
                    <a:pt x="1091" y="2232"/>
                    <a:pt x="1160" y="2243"/>
                    <a:pt x="1195" y="2266"/>
                  </a:cubicBezTo>
                  <a:cubicBezTo>
                    <a:pt x="1160" y="2266"/>
                    <a:pt x="1091" y="2243"/>
                    <a:pt x="1056" y="2232"/>
                  </a:cubicBezTo>
                  <a:lnTo>
                    <a:pt x="1056" y="2232"/>
                  </a:lnTo>
                  <a:cubicBezTo>
                    <a:pt x="818" y="2322"/>
                    <a:pt x="881" y="2636"/>
                    <a:pt x="1135" y="2636"/>
                  </a:cubicBezTo>
                  <a:cubicBezTo>
                    <a:pt x="1139" y="2636"/>
                    <a:pt x="1144" y="2636"/>
                    <a:pt x="1148" y="2636"/>
                  </a:cubicBezTo>
                  <a:cubicBezTo>
                    <a:pt x="1172" y="2693"/>
                    <a:pt x="1218" y="2751"/>
                    <a:pt x="1275" y="2786"/>
                  </a:cubicBezTo>
                  <a:cubicBezTo>
                    <a:pt x="1229" y="2878"/>
                    <a:pt x="1287" y="3028"/>
                    <a:pt x="1402" y="3028"/>
                  </a:cubicBezTo>
                  <a:cubicBezTo>
                    <a:pt x="1391" y="3051"/>
                    <a:pt x="1391" y="3097"/>
                    <a:pt x="1391" y="3144"/>
                  </a:cubicBezTo>
                  <a:cubicBezTo>
                    <a:pt x="1202" y="3244"/>
                    <a:pt x="1195" y="3537"/>
                    <a:pt x="1422" y="3537"/>
                  </a:cubicBezTo>
                  <a:cubicBezTo>
                    <a:pt x="1431" y="3537"/>
                    <a:pt x="1440" y="3537"/>
                    <a:pt x="1449" y="3536"/>
                  </a:cubicBezTo>
                  <a:lnTo>
                    <a:pt x="1449" y="3536"/>
                  </a:lnTo>
                  <a:cubicBezTo>
                    <a:pt x="1332" y="3705"/>
                    <a:pt x="1371" y="3982"/>
                    <a:pt x="1592" y="3982"/>
                  </a:cubicBezTo>
                  <a:cubicBezTo>
                    <a:pt x="1612" y="3982"/>
                    <a:pt x="1633" y="3979"/>
                    <a:pt x="1656" y="3975"/>
                  </a:cubicBezTo>
                  <a:lnTo>
                    <a:pt x="1656" y="3975"/>
                  </a:lnTo>
                  <a:cubicBezTo>
                    <a:pt x="1633" y="4021"/>
                    <a:pt x="1622" y="4067"/>
                    <a:pt x="1610" y="4090"/>
                  </a:cubicBezTo>
                  <a:cubicBezTo>
                    <a:pt x="1563" y="4076"/>
                    <a:pt x="1522" y="4070"/>
                    <a:pt x="1487" y="4070"/>
                  </a:cubicBezTo>
                  <a:cubicBezTo>
                    <a:pt x="1147" y="4070"/>
                    <a:pt x="1360" y="4675"/>
                    <a:pt x="1506" y="4863"/>
                  </a:cubicBezTo>
                  <a:cubicBezTo>
                    <a:pt x="1347" y="4980"/>
                    <a:pt x="1481" y="5215"/>
                    <a:pt x="1675" y="5215"/>
                  </a:cubicBezTo>
                  <a:cubicBezTo>
                    <a:pt x="1691" y="5215"/>
                    <a:pt x="1708" y="5213"/>
                    <a:pt x="1726" y="5210"/>
                  </a:cubicBezTo>
                  <a:cubicBezTo>
                    <a:pt x="1783" y="5329"/>
                    <a:pt x="1900" y="5385"/>
                    <a:pt x="2008" y="5385"/>
                  </a:cubicBezTo>
                  <a:cubicBezTo>
                    <a:pt x="2161" y="5385"/>
                    <a:pt x="2294" y="5270"/>
                    <a:pt x="2199" y="5060"/>
                  </a:cubicBezTo>
                  <a:cubicBezTo>
                    <a:pt x="2545" y="4898"/>
                    <a:pt x="2187" y="4425"/>
                    <a:pt x="2153" y="4171"/>
                  </a:cubicBezTo>
                  <a:cubicBezTo>
                    <a:pt x="2153" y="4113"/>
                    <a:pt x="2130" y="4067"/>
                    <a:pt x="2083" y="4032"/>
                  </a:cubicBezTo>
                  <a:cubicBezTo>
                    <a:pt x="2141" y="3882"/>
                    <a:pt x="2326" y="3640"/>
                    <a:pt x="2118" y="3513"/>
                  </a:cubicBezTo>
                  <a:cubicBezTo>
                    <a:pt x="2037" y="3328"/>
                    <a:pt x="2257" y="3086"/>
                    <a:pt x="2083" y="2936"/>
                  </a:cubicBezTo>
                  <a:cubicBezTo>
                    <a:pt x="2083" y="2867"/>
                    <a:pt x="2060" y="2797"/>
                    <a:pt x="1980" y="2763"/>
                  </a:cubicBezTo>
                  <a:lnTo>
                    <a:pt x="1980" y="2728"/>
                  </a:lnTo>
                  <a:cubicBezTo>
                    <a:pt x="2280" y="2587"/>
                    <a:pt x="2397" y="2196"/>
                    <a:pt x="2164" y="2196"/>
                  </a:cubicBezTo>
                  <a:cubicBezTo>
                    <a:pt x="2111" y="2196"/>
                    <a:pt x="2038" y="2216"/>
                    <a:pt x="1945" y="2266"/>
                  </a:cubicBezTo>
                  <a:cubicBezTo>
                    <a:pt x="1922" y="2266"/>
                    <a:pt x="1910" y="2266"/>
                    <a:pt x="1899" y="2243"/>
                  </a:cubicBezTo>
                  <a:cubicBezTo>
                    <a:pt x="1945" y="2186"/>
                    <a:pt x="1956" y="2105"/>
                    <a:pt x="1968" y="2001"/>
                  </a:cubicBezTo>
                  <a:cubicBezTo>
                    <a:pt x="2391" y="1843"/>
                    <a:pt x="2313" y="1162"/>
                    <a:pt x="2130" y="1162"/>
                  </a:cubicBezTo>
                  <a:cubicBezTo>
                    <a:pt x="2057" y="1162"/>
                    <a:pt x="1969" y="1267"/>
                    <a:pt x="1887" y="1551"/>
                  </a:cubicBezTo>
                  <a:cubicBezTo>
                    <a:pt x="1812" y="1401"/>
                    <a:pt x="1666" y="1312"/>
                    <a:pt x="1513" y="1312"/>
                  </a:cubicBezTo>
                  <a:cubicBezTo>
                    <a:pt x="1453" y="1312"/>
                    <a:pt x="1392" y="1325"/>
                    <a:pt x="1333" y="1354"/>
                  </a:cubicBezTo>
                  <a:cubicBezTo>
                    <a:pt x="1320" y="1351"/>
                    <a:pt x="1305" y="1350"/>
                    <a:pt x="1290" y="1350"/>
                  </a:cubicBezTo>
                  <a:cubicBezTo>
                    <a:pt x="1255" y="1350"/>
                    <a:pt x="1219" y="1358"/>
                    <a:pt x="1195" y="1366"/>
                  </a:cubicBezTo>
                  <a:cubicBezTo>
                    <a:pt x="1126" y="1218"/>
                    <a:pt x="1199" y="677"/>
                    <a:pt x="966" y="677"/>
                  </a:cubicBezTo>
                  <a:cubicBezTo>
                    <a:pt x="925" y="677"/>
                    <a:pt x="875" y="694"/>
                    <a:pt x="814" y="731"/>
                  </a:cubicBezTo>
                  <a:cubicBezTo>
                    <a:pt x="792" y="635"/>
                    <a:pt x="711" y="568"/>
                    <a:pt x="608" y="568"/>
                  </a:cubicBezTo>
                  <a:cubicBezTo>
                    <a:pt x="600" y="568"/>
                    <a:pt x="591" y="569"/>
                    <a:pt x="583" y="570"/>
                  </a:cubicBezTo>
                  <a:cubicBezTo>
                    <a:pt x="616" y="362"/>
                    <a:pt x="501" y="1"/>
                    <a:pt x="3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3"/>
            <p:cNvSpPr/>
            <p:nvPr/>
          </p:nvSpPr>
          <p:spPr>
            <a:xfrm>
              <a:off x="5404200" y="3200450"/>
              <a:ext cx="78025" cy="97925"/>
            </a:xfrm>
            <a:custGeom>
              <a:avLst/>
              <a:gdLst/>
              <a:ahLst/>
              <a:cxnLst/>
              <a:rect l="l" t="t" r="r" b="b"/>
              <a:pathLst>
                <a:path w="3121" h="3917" extrusionOk="0">
                  <a:moveTo>
                    <a:pt x="363" y="0"/>
                  </a:moveTo>
                  <a:lnTo>
                    <a:pt x="363" y="0"/>
                  </a:lnTo>
                  <a:cubicBezTo>
                    <a:pt x="71" y="69"/>
                    <a:pt x="1" y="1427"/>
                    <a:pt x="381" y="1427"/>
                  </a:cubicBezTo>
                  <a:cubicBezTo>
                    <a:pt x="451" y="1427"/>
                    <a:pt x="537" y="1380"/>
                    <a:pt x="640" y="1270"/>
                  </a:cubicBezTo>
                  <a:lnTo>
                    <a:pt x="640" y="1270"/>
                  </a:lnTo>
                  <a:cubicBezTo>
                    <a:pt x="672" y="1419"/>
                    <a:pt x="566" y="1833"/>
                    <a:pt x="849" y="1833"/>
                  </a:cubicBezTo>
                  <a:cubicBezTo>
                    <a:pt x="873" y="1833"/>
                    <a:pt x="899" y="1830"/>
                    <a:pt x="929" y="1824"/>
                  </a:cubicBezTo>
                  <a:cubicBezTo>
                    <a:pt x="1019" y="2039"/>
                    <a:pt x="965" y="2309"/>
                    <a:pt x="1224" y="2309"/>
                  </a:cubicBezTo>
                  <a:cubicBezTo>
                    <a:pt x="1229" y="2309"/>
                    <a:pt x="1235" y="2309"/>
                    <a:pt x="1240" y="2309"/>
                  </a:cubicBezTo>
                  <a:cubicBezTo>
                    <a:pt x="1276" y="2407"/>
                    <a:pt x="1353" y="2478"/>
                    <a:pt x="1445" y="2478"/>
                  </a:cubicBezTo>
                  <a:cubicBezTo>
                    <a:pt x="1472" y="2478"/>
                    <a:pt x="1500" y="2472"/>
                    <a:pt x="1529" y="2459"/>
                  </a:cubicBezTo>
                  <a:cubicBezTo>
                    <a:pt x="1587" y="2736"/>
                    <a:pt x="1690" y="2713"/>
                    <a:pt x="1910" y="2898"/>
                  </a:cubicBezTo>
                  <a:cubicBezTo>
                    <a:pt x="2127" y="3016"/>
                    <a:pt x="2150" y="3446"/>
                    <a:pt x="2368" y="3446"/>
                  </a:cubicBezTo>
                  <a:cubicBezTo>
                    <a:pt x="2405" y="3446"/>
                    <a:pt x="2448" y="3434"/>
                    <a:pt x="2498" y="3405"/>
                  </a:cubicBezTo>
                  <a:cubicBezTo>
                    <a:pt x="2521" y="3429"/>
                    <a:pt x="2568" y="3440"/>
                    <a:pt x="2614" y="3475"/>
                  </a:cubicBezTo>
                  <a:cubicBezTo>
                    <a:pt x="2603" y="3772"/>
                    <a:pt x="2758" y="3917"/>
                    <a:pt x="2884" y="3917"/>
                  </a:cubicBezTo>
                  <a:cubicBezTo>
                    <a:pt x="3018" y="3917"/>
                    <a:pt x="3120" y="3755"/>
                    <a:pt x="2960" y="3440"/>
                  </a:cubicBezTo>
                  <a:cubicBezTo>
                    <a:pt x="3018" y="3036"/>
                    <a:pt x="2325" y="2794"/>
                    <a:pt x="2083" y="2482"/>
                  </a:cubicBezTo>
                  <a:cubicBezTo>
                    <a:pt x="1887" y="2332"/>
                    <a:pt x="1887" y="1974"/>
                    <a:pt x="1587" y="1963"/>
                  </a:cubicBezTo>
                  <a:cubicBezTo>
                    <a:pt x="1598" y="1813"/>
                    <a:pt x="1552" y="1628"/>
                    <a:pt x="1367" y="1628"/>
                  </a:cubicBezTo>
                  <a:cubicBezTo>
                    <a:pt x="1333" y="1478"/>
                    <a:pt x="1252" y="1247"/>
                    <a:pt x="1079" y="1189"/>
                  </a:cubicBezTo>
                  <a:cubicBezTo>
                    <a:pt x="1027" y="1014"/>
                    <a:pt x="920" y="690"/>
                    <a:pt x="700" y="690"/>
                  </a:cubicBezTo>
                  <a:cubicBezTo>
                    <a:pt x="674" y="690"/>
                    <a:pt x="646" y="695"/>
                    <a:pt x="617" y="704"/>
                  </a:cubicBezTo>
                  <a:lnTo>
                    <a:pt x="605" y="704"/>
                  </a:lnTo>
                  <a:cubicBezTo>
                    <a:pt x="548" y="497"/>
                    <a:pt x="652" y="23"/>
                    <a:pt x="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3"/>
            <p:cNvSpPr/>
            <p:nvPr/>
          </p:nvSpPr>
          <p:spPr>
            <a:xfrm>
              <a:off x="5481300" y="3286575"/>
              <a:ext cx="129950" cy="182325"/>
            </a:xfrm>
            <a:custGeom>
              <a:avLst/>
              <a:gdLst/>
              <a:ahLst/>
              <a:cxnLst/>
              <a:rect l="l" t="t" r="r" b="b"/>
              <a:pathLst>
                <a:path w="5198" h="7293" extrusionOk="0">
                  <a:moveTo>
                    <a:pt x="261" y="0"/>
                  </a:moveTo>
                  <a:cubicBezTo>
                    <a:pt x="0" y="0"/>
                    <a:pt x="174" y="1133"/>
                    <a:pt x="539" y="1133"/>
                  </a:cubicBezTo>
                  <a:cubicBezTo>
                    <a:pt x="601" y="1133"/>
                    <a:pt x="669" y="1100"/>
                    <a:pt x="742" y="1022"/>
                  </a:cubicBezTo>
                  <a:cubicBezTo>
                    <a:pt x="768" y="1033"/>
                    <a:pt x="794" y="1038"/>
                    <a:pt x="820" y="1038"/>
                  </a:cubicBezTo>
                  <a:cubicBezTo>
                    <a:pt x="851" y="1038"/>
                    <a:pt x="883" y="1030"/>
                    <a:pt x="915" y="1011"/>
                  </a:cubicBezTo>
                  <a:cubicBezTo>
                    <a:pt x="961" y="1080"/>
                    <a:pt x="1030" y="1138"/>
                    <a:pt x="1111" y="1138"/>
                  </a:cubicBezTo>
                  <a:cubicBezTo>
                    <a:pt x="996" y="1196"/>
                    <a:pt x="973" y="1392"/>
                    <a:pt x="1077" y="1461"/>
                  </a:cubicBezTo>
                  <a:cubicBezTo>
                    <a:pt x="907" y="1837"/>
                    <a:pt x="685" y="2373"/>
                    <a:pt x="1068" y="2373"/>
                  </a:cubicBezTo>
                  <a:cubicBezTo>
                    <a:pt x="1156" y="2373"/>
                    <a:pt x="1275" y="2345"/>
                    <a:pt x="1434" y="2281"/>
                  </a:cubicBezTo>
                  <a:cubicBezTo>
                    <a:pt x="1434" y="2384"/>
                    <a:pt x="1504" y="2500"/>
                    <a:pt x="1619" y="2500"/>
                  </a:cubicBezTo>
                  <a:cubicBezTo>
                    <a:pt x="1573" y="2811"/>
                    <a:pt x="1088" y="3308"/>
                    <a:pt x="1400" y="3562"/>
                  </a:cubicBezTo>
                  <a:cubicBezTo>
                    <a:pt x="1420" y="3567"/>
                    <a:pt x="1439" y="3569"/>
                    <a:pt x="1457" y="3569"/>
                  </a:cubicBezTo>
                  <a:cubicBezTo>
                    <a:pt x="1637" y="3569"/>
                    <a:pt x="1671" y="3319"/>
                    <a:pt x="1734" y="3192"/>
                  </a:cubicBezTo>
                  <a:cubicBezTo>
                    <a:pt x="1769" y="3215"/>
                    <a:pt x="1792" y="3239"/>
                    <a:pt x="1838" y="3250"/>
                  </a:cubicBezTo>
                  <a:cubicBezTo>
                    <a:pt x="1769" y="3504"/>
                    <a:pt x="1481" y="3908"/>
                    <a:pt x="1896" y="3943"/>
                  </a:cubicBezTo>
                  <a:cubicBezTo>
                    <a:pt x="1695" y="4093"/>
                    <a:pt x="1704" y="4454"/>
                    <a:pt x="1945" y="4454"/>
                  </a:cubicBezTo>
                  <a:cubicBezTo>
                    <a:pt x="1981" y="4454"/>
                    <a:pt x="2023" y="4445"/>
                    <a:pt x="2069" y="4427"/>
                  </a:cubicBezTo>
                  <a:cubicBezTo>
                    <a:pt x="2150" y="4624"/>
                    <a:pt x="2358" y="4739"/>
                    <a:pt x="2485" y="4924"/>
                  </a:cubicBezTo>
                  <a:cubicBezTo>
                    <a:pt x="2485" y="4981"/>
                    <a:pt x="2427" y="5097"/>
                    <a:pt x="2369" y="5224"/>
                  </a:cubicBezTo>
                  <a:cubicBezTo>
                    <a:pt x="2231" y="5224"/>
                    <a:pt x="2150" y="5432"/>
                    <a:pt x="2254" y="5524"/>
                  </a:cubicBezTo>
                  <a:cubicBezTo>
                    <a:pt x="2276" y="5626"/>
                    <a:pt x="2375" y="5691"/>
                    <a:pt x="2469" y="5691"/>
                  </a:cubicBezTo>
                  <a:cubicBezTo>
                    <a:pt x="2524" y="5691"/>
                    <a:pt x="2577" y="5668"/>
                    <a:pt x="2612" y="5616"/>
                  </a:cubicBezTo>
                  <a:cubicBezTo>
                    <a:pt x="2635" y="5605"/>
                    <a:pt x="2635" y="5582"/>
                    <a:pt x="2646" y="5570"/>
                  </a:cubicBezTo>
                  <a:cubicBezTo>
                    <a:pt x="2669" y="5570"/>
                    <a:pt x="2693" y="5570"/>
                    <a:pt x="2704" y="5582"/>
                  </a:cubicBezTo>
                  <a:cubicBezTo>
                    <a:pt x="2693" y="5916"/>
                    <a:pt x="2693" y="6482"/>
                    <a:pt x="3108" y="6528"/>
                  </a:cubicBezTo>
                  <a:cubicBezTo>
                    <a:pt x="3103" y="6726"/>
                    <a:pt x="3214" y="6805"/>
                    <a:pt x="3347" y="6805"/>
                  </a:cubicBezTo>
                  <a:cubicBezTo>
                    <a:pt x="3500" y="6805"/>
                    <a:pt x="3681" y="6700"/>
                    <a:pt x="3743" y="6551"/>
                  </a:cubicBezTo>
                  <a:cubicBezTo>
                    <a:pt x="3941" y="6640"/>
                    <a:pt x="4003" y="6898"/>
                    <a:pt x="4183" y="6898"/>
                  </a:cubicBezTo>
                  <a:cubicBezTo>
                    <a:pt x="4214" y="6898"/>
                    <a:pt x="4247" y="6891"/>
                    <a:pt x="4285" y="6874"/>
                  </a:cubicBezTo>
                  <a:cubicBezTo>
                    <a:pt x="4330" y="6919"/>
                    <a:pt x="4385" y="6936"/>
                    <a:pt x="4441" y="6936"/>
                  </a:cubicBezTo>
                  <a:cubicBezTo>
                    <a:pt x="4487" y="6936"/>
                    <a:pt x="4533" y="6925"/>
                    <a:pt x="4574" y="6909"/>
                  </a:cubicBezTo>
                  <a:lnTo>
                    <a:pt x="4574" y="6909"/>
                  </a:lnTo>
                  <a:cubicBezTo>
                    <a:pt x="4553" y="7132"/>
                    <a:pt x="4726" y="7292"/>
                    <a:pt x="4884" y="7292"/>
                  </a:cubicBezTo>
                  <a:cubicBezTo>
                    <a:pt x="4987" y="7292"/>
                    <a:pt x="5084" y="7224"/>
                    <a:pt x="5116" y="7059"/>
                  </a:cubicBezTo>
                  <a:lnTo>
                    <a:pt x="5116" y="7025"/>
                  </a:lnTo>
                  <a:cubicBezTo>
                    <a:pt x="5197" y="6921"/>
                    <a:pt x="5174" y="6759"/>
                    <a:pt x="5059" y="6701"/>
                  </a:cubicBezTo>
                  <a:cubicBezTo>
                    <a:pt x="5035" y="6506"/>
                    <a:pt x="4922" y="6353"/>
                    <a:pt x="4780" y="6353"/>
                  </a:cubicBezTo>
                  <a:cubicBezTo>
                    <a:pt x="4712" y="6353"/>
                    <a:pt x="4637" y="6388"/>
                    <a:pt x="4562" y="6470"/>
                  </a:cubicBezTo>
                  <a:cubicBezTo>
                    <a:pt x="4554" y="6369"/>
                    <a:pt x="4464" y="6285"/>
                    <a:pt x="4371" y="6285"/>
                  </a:cubicBezTo>
                  <a:cubicBezTo>
                    <a:pt x="4338" y="6285"/>
                    <a:pt x="4304" y="6296"/>
                    <a:pt x="4274" y="6320"/>
                  </a:cubicBezTo>
                  <a:cubicBezTo>
                    <a:pt x="4044" y="6128"/>
                    <a:pt x="3932" y="6022"/>
                    <a:pt x="3761" y="6022"/>
                  </a:cubicBezTo>
                  <a:cubicBezTo>
                    <a:pt x="3718" y="6022"/>
                    <a:pt x="3670" y="6029"/>
                    <a:pt x="3616" y="6043"/>
                  </a:cubicBezTo>
                  <a:cubicBezTo>
                    <a:pt x="3593" y="6020"/>
                    <a:pt x="3593" y="5986"/>
                    <a:pt x="3581" y="5963"/>
                  </a:cubicBezTo>
                  <a:cubicBezTo>
                    <a:pt x="3632" y="5862"/>
                    <a:pt x="3489" y="5586"/>
                    <a:pt x="3306" y="5586"/>
                  </a:cubicBezTo>
                  <a:cubicBezTo>
                    <a:pt x="3279" y="5586"/>
                    <a:pt x="3251" y="5592"/>
                    <a:pt x="3223" y="5605"/>
                  </a:cubicBezTo>
                  <a:cubicBezTo>
                    <a:pt x="3258" y="5351"/>
                    <a:pt x="3062" y="5282"/>
                    <a:pt x="2831" y="5258"/>
                  </a:cubicBezTo>
                  <a:cubicBezTo>
                    <a:pt x="2900" y="5039"/>
                    <a:pt x="3189" y="4774"/>
                    <a:pt x="2877" y="4624"/>
                  </a:cubicBezTo>
                  <a:cubicBezTo>
                    <a:pt x="2485" y="4531"/>
                    <a:pt x="2796" y="3896"/>
                    <a:pt x="2439" y="3770"/>
                  </a:cubicBezTo>
                  <a:cubicBezTo>
                    <a:pt x="2450" y="3596"/>
                    <a:pt x="2473" y="3331"/>
                    <a:pt x="2265" y="3273"/>
                  </a:cubicBezTo>
                  <a:cubicBezTo>
                    <a:pt x="2386" y="3040"/>
                    <a:pt x="2326" y="2703"/>
                    <a:pt x="2134" y="2703"/>
                  </a:cubicBezTo>
                  <a:cubicBezTo>
                    <a:pt x="2069" y="2703"/>
                    <a:pt x="1989" y="2742"/>
                    <a:pt x="1896" y="2835"/>
                  </a:cubicBezTo>
                  <a:cubicBezTo>
                    <a:pt x="1977" y="2684"/>
                    <a:pt x="2046" y="2407"/>
                    <a:pt x="1804" y="2396"/>
                  </a:cubicBezTo>
                  <a:cubicBezTo>
                    <a:pt x="1887" y="2137"/>
                    <a:pt x="1728" y="1841"/>
                    <a:pt x="1486" y="1841"/>
                  </a:cubicBezTo>
                  <a:cubicBezTo>
                    <a:pt x="1458" y="1841"/>
                    <a:pt x="1429" y="1845"/>
                    <a:pt x="1400" y="1853"/>
                  </a:cubicBezTo>
                  <a:cubicBezTo>
                    <a:pt x="1457" y="1750"/>
                    <a:pt x="1504" y="1646"/>
                    <a:pt x="1504" y="1530"/>
                  </a:cubicBezTo>
                  <a:cubicBezTo>
                    <a:pt x="1519" y="1532"/>
                    <a:pt x="1534" y="1532"/>
                    <a:pt x="1548" y="1532"/>
                  </a:cubicBezTo>
                  <a:cubicBezTo>
                    <a:pt x="1891" y="1532"/>
                    <a:pt x="1688" y="1129"/>
                    <a:pt x="1677" y="907"/>
                  </a:cubicBezTo>
                  <a:cubicBezTo>
                    <a:pt x="1719" y="688"/>
                    <a:pt x="1571" y="328"/>
                    <a:pt x="1380" y="328"/>
                  </a:cubicBezTo>
                  <a:cubicBezTo>
                    <a:pt x="1309" y="328"/>
                    <a:pt x="1232" y="378"/>
                    <a:pt x="1157" y="503"/>
                  </a:cubicBezTo>
                  <a:cubicBezTo>
                    <a:pt x="1075" y="379"/>
                    <a:pt x="927" y="190"/>
                    <a:pt x="782" y="190"/>
                  </a:cubicBezTo>
                  <a:cubicBezTo>
                    <a:pt x="724" y="190"/>
                    <a:pt x="667" y="220"/>
                    <a:pt x="615" y="295"/>
                  </a:cubicBezTo>
                  <a:cubicBezTo>
                    <a:pt x="592" y="295"/>
                    <a:pt x="592" y="307"/>
                    <a:pt x="580" y="307"/>
                  </a:cubicBezTo>
                  <a:cubicBezTo>
                    <a:pt x="437" y="87"/>
                    <a:pt x="332" y="0"/>
                    <a:pt x="2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3"/>
            <p:cNvSpPr/>
            <p:nvPr/>
          </p:nvSpPr>
          <p:spPr>
            <a:xfrm>
              <a:off x="5537200" y="3307800"/>
              <a:ext cx="74900" cy="129575"/>
            </a:xfrm>
            <a:custGeom>
              <a:avLst/>
              <a:gdLst/>
              <a:ahLst/>
              <a:cxnLst/>
              <a:rect l="l" t="t" r="r" b="b"/>
              <a:pathLst>
                <a:path w="2996" h="5183" extrusionOk="0">
                  <a:moveTo>
                    <a:pt x="246" y="1"/>
                  </a:moveTo>
                  <a:cubicBezTo>
                    <a:pt x="29" y="1"/>
                    <a:pt x="0" y="650"/>
                    <a:pt x="422" y="958"/>
                  </a:cubicBezTo>
                  <a:cubicBezTo>
                    <a:pt x="457" y="1074"/>
                    <a:pt x="526" y="1212"/>
                    <a:pt x="641" y="1293"/>
                  </a:cubicBezTo>
                  <a:cubicBezTo>
                    <a:pt x="499" y="1476"/>
                    <a:pt x="706" y="1588"/>
                    <a:pt x="876" y="1588"/>
                  </a:cubicBezTo>
                  <a:cubicBezTo>
                    <a:pt x="899" y="1588"/>
                    <a:pt x="921" y="1586"/>
                    <a:pt x="941" y="1582"/>
                  </a:cubicBezTo>
                  <a:lnTo>
                    <a:pt x="941" y="1582"/>
                  </a:lnTo>
                  <a:cubicBezTo>
                    <a:pt x="803" y="1651"/>
                    <a:pt x="814" y="1882"/>
                    <a:pt x="987" y="1905"/>
                  </a:cubicBezTo>
                  <a:cubicBezTo>
                    <a:pt x="941" y="2043"/>
                    <a:pt x="872" y="2216"/>
                    <a:pt x="953" y="2343"/>
                  </a:cubicBezTo>
                  <a:cubicBezTo>
                    <a:pt x="895" y="2505"/>
                    <a:pt x="768" y="2713"/>
                    <a:pt x="941" y="2851"/>
                  </a:cubicBezTo>
                  <a:cubicBezTo>
                    <a:pt x="843" y="2972"/>
                    <a:pt x="921" y="3176"/>
                    <a:pt x="1078" y="3176"/>
                  </a:cubicBezTo>
                  <a:cubicBezTo>
                    <a:pt x="1086" y="3176"/>
                    <a:pt x="1094" y="3176"/>
                    <a:pt x="1103" y="3174"/>
                  </a:cubicBezTo>
                  <a:cubicBezTo>
                    <a:pt x="1103" y="3221"/>
                    <a:pt x="1103" y="3267"/>
                    <a:pt x="1114" y="3290"/>
                  </a:cubicBezTo>
                  <a:cubicBezTo>
                    <a:pt x="468" y="3682"/>
                    <a:pt x="1565" y="3671"/>
                    <a:pt x="1622" y="3717"/>
                  </a:cubicBezTo>
                  <a:lnTo>
                    <a:pt x="1622" y="3728"/>
                  </a:lnTo>
                  <a:cubicBezTo>
                    <a:pt x="1391" y="3798"/>
                    <a:pt x="1288" y="4132"/>
                    <a:pt x="1588" y="4156"/>
                  </a:cubicBezTo>
                  <a:cubicBezTo>
                    <a:pt x="1561" y="4323"/>
                    <a:pt x="1697" y="4464"/>
                    <a:pt x="1845" y="4464"/>
                  </a:cubicBezTo>
                  <a:cubicBezTo>
                    <a:pt x="1890" y="4464"/>
                    <a:pt x="1937" y="4451"/>
                    <a:pt x="1980" y="4421"/>
                  </a:cubicBezTo>
                  <a:lnTo>
                    <a:pt x="1980" y="4421"/>
                  </a:lnTo>
                  <a:cubicBezTo>
                    <a:pt x="1899" y="4606"/>
                    <a:pt x="1668" y="5044"/>
                    <a:pt x="1980" y="5171"/>
                  </a:cubicBezTo>
                  <a:cubicBezTo>
                    <a:pt x="2016" y="5179"/>
                    <a:pt x="2056" y="5183"/>
                    <a:pt x="2100" y="5183"/>
                  </a:cubicBezTo>
                  <a:cubicBezTo>
                    <a:pt x="2450" y="5183"/>
                    <a:pt x="2996" y="4944"/>
                    <a:pt x="2904" y="4606"/>
                  </a:cubicBezTo>
                  <a:cubicBezTo>
                    <a:pt x="2859" y="4522"/>
                    <a:pt x="2791" y="4491"/>
                    <a:pt x="2718" y="4491"/>
                  </a:cubicBezTo>
                  <a:cubicBezTo>
                    <a:pt x="2619" y="4491"/>
                    <a:pt x="2510" y="4546"/>
                    <a:pt x="2430" y="4606"/>
                  </a:cubicBezTo>
                  <a:cubicBezTo>
                    <a:pt x="2557" y="4479"/>
                    <a:pt x="2800" y="4329"/>
                    <a:pt x="2627" y="4132"/>
                  </a:cubicBezTo>
                  <a:cubicBezTo>
                    <a:pt x="2752" y="3901"/>
                    <a:pt x="2845" y="3467"/>
                    <a:pt x="2581" y="3467"/>
                  </a:cubicBezTo>
                  <a:cubicBezTo>
                    <a:pt x="2530" y="3467"/>
                    <a:pt x="2465" y="3483"/>
                    <a:pt x="2384" y="3521"/>
                  </a:cubicBezTo>
                  <a:cubicBezTo>
                    <a:pt x="2451" y="3379"/>
                    <a:pt x="2325" y="3274"/>
                    <a:pt x="2193" y="3274"/>
                  </a:cubicBezTo>
                  <a:cubicBezTo>
                    <a:pt x="2143" y="3274"/>
                    <a:pt x="2091" y="3289"/>
                    <a:pt x="2049" y="3324"/>
                  </a:cubicBezTo>
                  <a:cubicBezTo>
                    <a:pt x="2049" y="3324"/>
                    <a:pt x="2038" y="3313"/>
                    <a:pt x="2026" y="3313"/>
                  </a:cubicBezTo>
                  <a:cubicBezTo>
                    <a:pt x="2175" y="3194"/>
                    <a:pt x="2145" y="2946"/>
                    <a:pt x="1971" y="2946"/>
                  </a:cubicBezTo>
                  <a:cubicBezTo>
                    <a:pt x="1943" y="2946"/>
                    <a:pt x="1911" y="2952"/>
                    <a:pt x="1876" y="2967"/>
                  </a:cubicBezTo>
                  <a:cubicBezTo>
                    <a:pt x="1876" y="2794"/>
                    <a:pt x="1934" y="2563"/>
                    <a:pt x="1738" y="2470"/>
                  </a:cubicBezTo>
                  <a:cubicBezTo>
                    <a:pt x="1749" y="2366"/>
                    <a:pt x="1668" y="2286"/>
                    <a:pt x="1565" y="2251"/>
                  </a:cubicBezTo>
                  <a:cubicBezTo>
                    <a:pt x="1576" y="2239"/>
                    <a:pt x="1576" y="2228"/>
                    <a:pt x="1588" y="2193"/>
                  </a:cubicBezTo>
                  <a:cubicBezTo>
                    <a:pt x="1611" y="2198"/>
                    <a:pt x="1631" y="2200"/>
                    <a:pt x="1650" y="2200"/>
                  </a:cubicBezTo>
                  <a:cubicBezTo>
                    <a:pt x="1887" y="2200"/>
                    <a:pt x="1811" y="1880"/>
                    <a:pt x="1865" y="1709"/>
                  </a:cubicBezTo>
                  <a:cubicBezTo>
                    <a:pt x="2192" y="1564"/>
                    <a:pt x="1987" y="1369"/>
                    <a:pt x="1763" y="1369"/>
                  </a:cubicBezTo>
                  <a:cubicBezTo>
                    <a:pt x="1648" y="1369"/>
                    <a:pt x="1527" y="1421"/>
                    <a:pt x="1472" y="1558"/>
                  </a:cubicBezTo>
                  <a:cubicBezTo>
                    <a:pt x="1449" y="1558"/>
                    <a:pt x="1438" y="1558"/>
                    <a:pt x="1403" y="1582"/>
                  </a:cubicBezTo>
                  <a:cubicBezTo>
                    <a:pt x="1607" y="1402"/>
                    <a:pt x="1511" y="1129"/>
                    <a:pt x="1363" y="1129"/>
                  </a:cubicBezTo>
                  <a:cubicBezTo>
                    <a:pt x="1302" y="1129"/>
                    <a:pt x="1233" y="1175"/>
                    <a:pt x="1172" y="1293"/>
                  </a:cubicBezTo>
                  <a:cubicBezTo>
                    <a:pt x="1161" y="1258"/>
                    <a:pt x="1114" y="1247"/>
                    <a:pt x="1068" y="1235"/>
                  </a:cubicBezTo>
                  <a:lnTo>
                    <a:pt x="1091" y="1235"/>
                  </a:lnTo>
                  <a:cubicBezTo>
                    <a:pt x="1100" y="1236"/>
                    <a:pt x="1109" y="1237"/>
                    <a:pt x="1117" y="1237"/>
                  </a:cubicBezTo>
                  <a:cubicBezTo>
                    <a:pt x="1297" y="1237"/>
                    <a:pt x="1277" y="998"/>
                    <a:pt x="1299" y="854"/>
                  </a:cubicBezTo>
                  <a:cubicBezTo>
                    <a:pt x="1327" y="690"/>
                    <a:pt x="1222" y="612"/>
                    <a:pt x="1112" y="612"/>
                  </a:cubicBezTo>
                  <a:cubicBezTo>
                    <a:pt x="997" y="612"/>
                    <a:pt x="878" y="696"/>
                    <a:pt x="895" y="854"/>
                  </a:cubicBezTo>
                  <a:cubicBezTo>
                    <a:pt x="884" y="854"/>
                    <a:pt x="872" y="854"/>
                    <a:pt x="861" y="866"/>
                  </a:cubicBezTo>
                  <a:cubicBezTo>
                    <a:pt x="826" y="693"/>
                    <a:pt x="884" y="427"/>
                    <a:pt x="607" y="427"/>
                  </a:cubicBezTo>
                  <a:cubicBezTo>
                    <a:pt x="466" y="118"/>
                    <a:pt x="339" y="1"/>
                    <a:pt x="2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3"/>
            <p:cNvSpPr/>
            <p:nvPr/>
          </p:nvSpPr>
          <p:spPr>
            <a:xfrm>
              <a:off x="5564250" y="3278600"/>
              <a:ext cx="70650" cy="133225"/>
            </a:xfrm>
            <a:custGeom>
              <a:avLst/>
              <a:gdLst/>
              <a:ahLst/>
              <a:cxnLst/>
              <a:rect l="l" t="t" r="r" b="b"/>
              <a:pathLst>
                <a:path w="2826" h="5329" extrusionOk="0">
                  <a:moveTo>
                    <a:pt x="242" y="0"/>
                  </a:moveTo>
                  <a:cubicBezTo>
                    <a:pt x="1" y="0"/>
                    <a:pt x="103" y="728"/>
                    <a:pt x="448" y="891"/>
                  </a:cubicBezTo>
                  <a:cubicBezTo>
                    <a:pt x="483" y="1064"/>
                    <a:pt x="506" y="1388"/>
                    <a:pt x="725" y="1457"/>
                  </a:cubicBezTo>
                  <a:cubicBezTo>
                    <a:pt x="761" y="1579"/>
                    <a:pt x="844" y="1630"/>
                    <a:pt x="934" y="1630"/>
                  </a:cubicBezTo>
                  <a:cubicBezTo>
                    <a:pt x="1049" y="1630"/>
                    <a:pt x="1175" y="1550"/>
                    <a:pt x="1233" y="1434"/>
                  </a:cubicBezTo>
                  <a:cubicBezTo>
                    <a:pt x="1244" y="1445"/>
                    <a:pt x="1256" y="1445"/>
                    <a:pt x="1279" y="1457"/>
                  </a:cubicBezTo>
                  <a:cubicBezTo>
                    <a:pt x="1254" y="1616"/>
                    <a:pt x="1399" y="1727"/>
                    <a:pt x="1542" y="1727"/>
                  </a:cubicBezTo>
                  <a:cubicBezTo>
                    <a:pt x="1597" y="1727"/>
                    <a:pt x="1650" y="1711"/>
                    <a:pt x="1695" y="1676"/>
                  </a:cubicBezTo>
                  <a:cubicBezTo>
                    <a:pt x="1746" y="1719"/>
                    <a:pt x="1816" y="1743"/>
                    <a:pt x="1882" y="1743"/>
                  </a:cubicBezTo>
                  <a:cubicBezTo>
                    <a:pt x="1905" y="1743"/>
                    <a:pt x="1928" y="1740"/>
                    <a:pt x="1949" y="1734"/>
                  </a:cubicBezTo>
                  <a:cubicBezTo>
                    <a:pt x="1949" y="1815"/>
                    <a:pt x="1995" y="1895"/>
                    <a:pt x="2052" y="1930"/>
                  </a:cubicBezTo>
                  <a:cubicBezTo>
                    <a:pt x="2041" y="2069"/>
                    <a:pt x="2029" y="2276"/>
                    <a:pt x="2179" y="2357"/>
                  </a:cubicBezTo>
                  <a:cubicBezTo>
                    <a:pt x="1998" y="2652"/>
                    <a:pt x="1102" y="3651"/>
                    <a:pt x="1874" y="3651"/>
                  </a:cubicBezTo>
                  <a:cubicBezTo>
                    <a:pt x="1887" y="3651"/>
                    <a:pt x="1900" y="3650"/>
                    <a:pt x="1914" y="3650"/>
                  </a:cubicBezTo>
                  <a:cubicBezTo>
                    <a:pt x="1914" y="3777"/>
                    <a:pt x="1914" y="3950"/>
                    <a:pt x="1995" y="4065"/>
                  </a:cubicBezTo>
                  <a:cubicBezTo>
                    <a:pt x="1937" y="4400"/>
                    <a:pt x="2122" y="4666"/>
                    <a:pt x="2029" y="5047"/>
                  </a:cubicBezTo>
                  <a:cubicBezTo>
                    <a:pt x="2006" y="5185"/>
                    <a:pt x="2099" y="5300"/>
                    <a:pt x="2237" y="5324"/>
                  </a:cubicBezTo>
                  <a:cubicBezTo>
                    <a:pt x="2257" y="5327"/>
                    <a:pt x="2276" y="5329"/>
                    <a:pt x="2293" y="5329"/>
                  </a:cubicBezTo>
                  <a:cubicBezTo>
                    <a:pt x="2502" y="5329"/>
                    <a:pt x="2564" y="5090"/>
                    <a:pt x="2606" y="4920"/>
                  </a:cubicBezTo>
                  <a:cubicBezTo>
                    <a:pt x="2664" y="4735"/>
                    <a:pt x="2733" y="4446"/>
                    <a:pt x="2572" y="4239"/>
                  </a:cubicBezTo>
                  <a:cubicBezTo>
                    <a:pt x="2514" y="4042"/>
                    <a:pt x="2826" y="3534"/>
                    <a:pt x="2456" y="3419"/>
                  </a:cubicBezTo>
                  <a:cubicBezTo>
                    <a:pt x="2456" y="3350"/>
                    <a:pt x="2491" y="3257"/>
                    <a:pt x="2456" y="3188"/>
                  </a:cubicBezTo>
                  <a:cubicBezTo>
                    <a:pt x="2514" y="3084"/>
                    <a:pt x="2560" y="2946"/>
                    <a:pt x="2560" y="2819"/>
                  </a:cubicBezTo>
                  <a:cubicBezTo>
                    <a:pt x="2699" y="2600"/>
                    <a:pt x="2803" y="2299"/>
                    <a:pt x="2514" y="2230"/>
                  </a:cubicBezTo>
                  <a:cubicBezTo>
                    <a:pt x="2664" y="2115"/>
                    <a:pt x="2757" y="1895"/>
                    <a:pt x="2560" y="1780"/>
                  </a:cubicBezTo>
                  <a:cubicBezTo>
                    <a:pt x="2606" y="1607"/>
                    <a:pt x="2699" y="1261"/>
                    <a:pt x="2456" y="1157"/>
                  </a:cubicBezTo>
                  <a:cubicBezTo>
                    <a:pt x="2468" y="1018"/>
                    <a:pt x="2353" y="880"/>
                    <a:pt x="2202" y="880"/>
                  </a:cubicBezTo>
                  <a:cubicBezTo>
                    <a:pt x="2226" y="753"/>
                    <a:pt x="2179" y="626"/>
                    <a:pt x="2052" y="568"/>
                  </a:cubicBezTo>
                  <a:cubicBezTo>
                    <a:pt x="2024" y="551"/>
                    <a:pt x="1992" y="542"/>
                    <a:pt x="1960" y="542"/>
                  </a:cubicBezTo>
                  <a:cubicBezTo>
                    <a:pt x="1928" y="542"/>
                    <a:pt x="1897" y="551"/>
                    <a:pt x="1868" y="568"/>
                  </a:cubicBezTo>
                  <a:cubicBezTo>
                    <a:pt x="1840" y="456"/>
                    <a:pt x="1727" y="395"/>
                    <a:pt x="1617" y="395"/>
                  </a:cubicBezTo>
                  <a:cubicBezTo>
                    <a:pt x="1545" y="395"/>
                    <a:pt x="1475" y="421"/>
                    <a:pt x="1429" y="476"/>
                  </a:cubicBezTo>
                  <a:cubicBezTo>
                    <a:pt x="1279" y="510"/>
                    <a:pt x="1175" y="626"/>
                    <a:pt x="1083" y="753"/>
                  </a:cubicBezTo>
                  <a:cubicBezTo>
                    <a:pt x="1048" y="637"/>
                    <a:pt x="1014" y="476"/>
                    <a:pt x="887" y="441"/>
                  </a:cubicBezTo>
                  <a:cubicBezTo>
                    <a:pt x="877" y="293"/>
                    <a:pt x="772" y="160"/>
                    <a:pt x="630" y="160"/>
                  </a:cubicBezTo>
                  <a:cubicBezTo>
                    <a:pt x="594" y="160"/>
                    <a:pt x="556" y="169"/>
                    <a:pt x="517" y="187"/>
                  </a:cubicBezTo>
                  <a:cubicBezTo>
                    <a:pt x="399" y="54"/>
                    <a:pt x="308" y="0"/>
                    <a:pt x="2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3"/>
            <p:cNvSpPr/>
            <p:nvPr/>
          </p:nvSpPr>
          <p:spPr>
            <a:xfrm>
              <a:off x="5599875" y="3596900"/>
              <a:ext cx="57975" cy="28325"/>
            </a:xfrm>
            <a:custGeom>
              <a:avLst/>
              <a:gdLst/>
              <a:ahLst/>
              <a:cxnLst/>
              <a:rect l="l" t="t" r="r" b="b"/>
              <a:pathLst>
                <a:path w="2319" h="1133" extrusionOk="0">
                  <a:moveTo>
                    <a:pt x="1793" y="0"/>
                  </a:moveTo>
                  <a:cubicBezTo>
                    <a:pt x="1757" y="0"/>
                    <a:pt x="1714" y="4"/>
                    <a:pt x="1666" y="13"/>
                  </a:cubicBezTo>
                  <a:cubicBezTo>
                    <a:pt x="1539" y="94"/>
                    <a:pt x="1424" y="210"/>
                    <a:pt x="1297" y="314"/>
                  </a:cubicBezTo>
                  <a:cubicBezTo>
                    <a:pt x="1232" y="281"/>
                    <a:pt x="1174" y="267"/>
                    <a:pt x="1124" y="267"/>
                  </a:cubicBezTo>
                  <a:cubicBezTo>
                    <a:pt x="1085" y="267"/>
                    <a:pt x="1050" y="275"/>
                    <a:pt x="1020" y="290"/>
                  </a:cubicBezTo>
                  <a:cubicBezTo>
                    <a:pt x="950" y="229"/>
                    <a:pt x="886" y="206"/>
                    <a:pt x="828" y="206"/>
                  </a:cubicBezTo>
                  <a:cubicBezTo>
                    <a:pt x="732" y="206"/>
                    <a:pt x="648" y="268"/>
                    <a:pt x="570" y="325"/>
                  </a:cubicBezTo>
                  <a:cubicBezTo>
                    <a:pt x="472" y="259"/>
                    <a:pt x="395" y="231"/>
                    <a:pt x="336" y="231"/>
                  </a:cubicBezTo>
                  <a:cubicBezTo>
                    <a:pt x="0" y="231"/>
                    <a:pt x="232" y="1133"/>
                    <a:pt x="548" y="1133"/>
                  </a:cubicBezTo>
                  <a:cubicBezTo>
                    <a:pt x="633" y="1133"/>
                    <a:pt x="724" y="1067"/>
                    <a:pt x="812" y="902"/>
                  </a:cubicBezTo>
                  <a:cubicBezTo>
                    <a:pt x="854" y="936"/>
                    <a:pt x="905" y="951"/>
                    <a:pt x="955" y="951"/>
                  </a:cubicBezTo>
                  <a:cubicBezTo>
                    <a:pt x="1042" y="951"/>
                    <a:pt x="1130" y="906"/>
                    <a:pt x="1181" y="833"/>
                  </a:cubicBezTo>
                  <a:cubicBezTo>
                    <a:pt x="1217" y="852"/>
                    <a:pt x="1255" y="860"/>
                    <a:pt x="1296" y="860"/>
                  </a:cubicBezTo>
                  <a:cubicBezTo>
                    <a:pt x="1705" y="860"/>
                    <a:pt x="2319" y="0"/>
                    <a:pt x="17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3"/>
            <p:cNvSpPr/>
            <p:nvPr/>
          </p:nvSpPr>
          <p:spPr>
            <a:xfrm>
              <a:off x="5682675" y="3576625"/>
              <a:ext cx="62175" cy="53225"/>
            </a:xfrm>
            <a:custGeom>
              <a:avLst/>
              <a:gdLst/>
              <a:ahLst/>
              <a:cxnLst/>
              <a:rect l="l" t="t" r="r" b="b"/>
              <a:pathLst>
                <a:path w="2487" h="2129" extrusionOk="0">
                  <a:moveTo>
                    <a:pt x="674" y="270"/>
                  </a:moveTo>
                  <a:lnTo>
                    <a:pt x="709" y="317"/>
                  </a:lnTo>
                  <a:cubicBezTo>
                    <a:pt x="686" y="334"/>
                    <a:pt x="660" y="343"/>
                    <a:pt x="634" y="343"/>
                  </a:cubicBezTo>
                  <a:cubicBezTo>
                    <a:pt x="608" y="343"/>
                    <a:pt x="582" y="334"/>
                    <a:pt x="559" y="317"/>
                  </a:cubicBezTo>
                  <a:lnTo>
                    <a:pt x="594" y="270"/>
                  </a:lnTo>
                  <a:lnTo>
                    <a:pt x="640" y="293"/>
                  </a:lnTo>
                  <a:lnTo>
                    <a:pt x="674" y="270"/>
                  </a:lnTo>
                  <a:close/>
                  <a:moveTo>
                    <a:pt x="611" y="0"/>
                  </a:moveTo>
                  <a:cubicBezTo>
                    <a:pt x="548" y="0"/>
                    <a:pt x="484" y="55"/>
                    <a:pt x="443" y="201"/>
                  </a:cubicBezTo>
                  <a:cubicBezTo>
                    <a:pt x="443" y="270"/>
                    <a:pt x="455" y="363"/>
                    <a:pt x="536" y="420"/>
                  </a:cubicBezTo>
                  <a:cubicBezTo>
                    <a:pt x="509" y="415"/>
                    <a:pt x="485" y="412"/>
                    <a:pt x="462" y="412"/>
                  </a:cubicBezTo>
                  <a:cubicBezTo>
                    <a:pt x="201" y="412"/>
                    <a:pt x="200" y="759"/>
                    <a:pt x="190" y="940"/>
                  </a:cubicBezTo>
                  <a:cubicBezTo>
                    <a:pt x="103" y="1171"/>
                    <a:pt x="0" y="1755"/>
                    <a:pt x="270" y="1755"/>
                  </a:cubicBezTo>
                  <a:cubicBezTo>
                    <a:pt x="324" y="1755"/>
                    <a:pt x="392" y="1732"/>
                    <a:pt x="478" y="1679"/>
                  </a:cubicBezTo>
                  <a:cubicBezTo>
                    <a:pt x="517" y="1779"/>
                    <a:pt x="623" y="1854"/>
                    <a:pt x="730" y="1854"/>
                  </a:cubicBezTo>
                  <a:cubicBezTo>
                    <a:pt x="783" y="1854"/>
                    <a:pt x="836" y="1836"/>
                    <a:pt x="882" y="1794"/>
                  </a:cubicBezTo>
                  <a:cubicBezTo>
                    <a:pt x="917" y="1829"/>
                    <a:pt x="998" y="1863"/>
                    <a:pt x="1055" y="1863"/>
                  </a:cubicBezTo>
                  <a:cubicBezTo>
                    <a:pt x="1228" y="2117"/>
                    <a:pt x="1667" y="2106"/>
                    <a:pt x="1979" y="2129"/>
                  </a:cubicBezTo>
                  <a:cubicBezTo>
                    <a:pt x="2487" y="1886"/>
                    <a:pt x="1806" y="1656"/>
                    <a:pt x="1563" y="1575"/>
                  </a:cubicBezTo>
                  <a:cubicBezTo>
                    <a:pt x="1563" y="1459"/>
                    <a:pt x="1459" y="1252"/>
                    <a:pt x="1286" y="1194"/>
                  </a:cubicBezTo>
                  <a:cubicBezTo>
                    <a:pt x="1251" y="1088"/>
                    <a:pt x="1156" y="1034"/>
                    <a:pt x="1055" y="1034"/>
                  </a:cubicBezTo>
                  <a:cubicBezTo>
                    <a:pt x="991" y="1034"/>
                    <a:pt x="925" y="1056"/>
                    <a:pt x="871" y="1101"/>
                  </a:cubicBezTo>
                  <a:cubicBezTo>
                    <a:pt x="871" y="986"/>
                    <a:pt x="767" y="894"/>
                    <a:pt x="651" y="882"/>
                  </a:cubicBezTo>
                  <a:cubicBezTo>
                    <a:pt x="663" y="732"/>
                    <a:pt x="720" y="547"/>
                    <a:pt x="582" y="444"/>
                  </a:cubicBezTo>
                  <a:lnTo>
                    <a:pt x="582" y="444"/>
                  </a:lnTo>
                  <a:cubicBezTo>
                    <a:pt x="593" y="444"/>
                    <a:pt x="603" y="445"/>
                    <a:pt x="613" y="445"/>
                  </a:cubicBezTo>
                  <a:cubicBezTo>
                    <a:pt x="968" y="445"/>
                    <a:pt x="791" y="0"/>
                    <a:pt x="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3"/>
            <p:cNvSpPr/>
            <p:nvPr/>
          </p:nvSpPr>
          <p:spPr>
            <a:xfrm>
              <a:off x="5720900" y="3631775"/>
              <a:ext cx="67225" cy="73475"/>
            </a:xfrm>
            <a:custGeom>
              <a:avLst/>
              <a:gdLst/>
              <a:ahLst/>
              <a:cxnLst/>
              <a:rect l="l" t="t" r="r" b="b"/>
              <a:pathLst>
                <a:path w="2689" h="2939" extrusionOk="0">
                  <a:moveTo>
                    <a:pt x="475" y="1"/>
                  </a:moveTo>
                  <a:cubicBezTo>
                    <a:pt x="266" y="1"/>
                    <a:pt x="67" y="112"/>
                    <a:pt x="219" y="350"/>
                  </a:cubicBezTo>
                  <a:cubicBezTo>
                    <a:pt x="57" y="477"/>
                    <a:pt x="69" y="777"/>
                    <a:pt x="265" y="892"/>
                  </a:cubicBezTo>
                  <a:cubicBezTo>
                    <a:pt x="103" y="996"/>
                    <a:pt x="57" y="1216"/>
                    <a:pt x="219" y="1331"/>
                  </a:cubicBezTo>
                  <a:cubicBezTo>
                    <a:pt x="1" y="1476"/>
                    <a:pt x="128" y="1818"/>
                    <a:pt x="358" y="1818"/>
                  </a:cubicBezTo>
                  <a:cubicBezTo>
                    <a:pt x="383" y="1818"/>
                    <a:pt x="410" y="1813"/>
                    <a:pt x="438" y="1804"/>
                  </a:cubicBezTo>
                  <a:lnTo>
                    <a:pt x="438" y="1804"/>
                  </a:lnTo>
                  <a:cubicBezTo>
                    <a:pt x="380" y="1977"/>
                    <a:pt x="496" y="2220"/>
                    <a:pt x="588" y="2312"/>
                  </a:cubicBezTo>
                  <a:cubicBezTo>
                    <a:pt x="566" y="2439"/>
                    <a:pt x="679" y="2547"/>
                    <a:pt x="781" y="2547"/>
                  </a:cubicBezTo>
                  <a:cubicBezTo>
                    <a:pt x="836" y="2547"/>
                    <a:pt x="887" y="2516"/>
                    <a:pt x="911" y="2439"/>
                  </a:cubicBezTo>
                  <a:cubicBezTo>
                    <a:pt x="1223" y="2589"/>
                    <a:pt x="1454" y="2416"/>
                    <a:pt x="1685" y="2705"/>
                  </a:cubicBezTo>
                  <a:cubicBezTo>
                    <a:pt x="1812" y="2857"/>
                    <a:pt x="2056" y="2938"/>
                    <a:pt x="2256" y="2938"/>
                  </a:cubicBezTo>
                  <a:cubicBezTo>
                    <a:pt x="2508" y="2938"/>
                    <a:pt x="2689" y="2809"/>
                    <a:pt x="2470" y="2531"/>
                  </a:cubicBezTo>
                  <a:cubicBezTo>
                    <a:pt x="2101" y="2401"/>
                    <a:pt x="1834" y="1925"/>
                    <a:pt x="1449" y="1925"/>
                  </a:cubicBezTo>
                  <a:cubicBezTo>
                    <a:pt x="1424" y="1925"/>
                    <a:pt x="1399" y="1927"/>
                    <a:pt x="1373" y="1931"/>
                  </a:cubicBezTo>
                  <a:cubicBezTo>
                    <a:pt x="1362" y="1700"/>
                    <a:pt x="1281" y="1608"/>
                    <a:pt x="1131" y="1516"/>
                  </a:cubicBezTo>
                  <a:cubicBezTo>
                    <a:pt x="1131" y="1400"/>
                    <a:pt x="1131" y="1273"/>
                    <a:pt x="1038" y="1181"/>
                  </a:cubicBezTo>
                  <a:cubicBezTo>
                    <a:pt x="1131" y="1042"/>
                    <a:pt x="1154" y="823"/>
                    <a:pt x="981" y="742"/>
                  </a:cubicBezTo>
                  <a:cubicBezTo>
                    <a:pt x="1064" y="586"/>
                    <a:pt x="950" y="401"/>
                    <a:pt x="790" y="401"/>
                  </a:cubicBezTo>
                  <a:cubicBezTo>
                    <a:pt x="773" y="401"/>
                    <a:pt x="756" y="403"/>
                    <a:pt x="738" y="408"/>
                  </a:cubicBezTo>
                  <a:cubicBezTo>
                    <a:pt x="965" y="144"/>
                    <a:pt x="713" y="1"/>
                    <a:pt x="4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3"/>
            <p:cNvSpPr/>
            <p:nvPr/>
          </p:nvSpPr>
          <p:spPr>
            <a:xfrm>
              <a:off x="5636400" y="3329725"/>
              <a:ext cx="40450" cy="64400"/>
            </a:xfrm>
            <a:custGeom>
              <a:avLst/>
              <a:gdLst/>
              <a:ahLst/>
              <a:cxnLst/>
              <a:rect l="l" t="t" r="r" b="b"/>
              <a:pathLst>
                <a:path w="1618" h="2576" extrusionOk="0">
                  <a:moveTo>
                    <a:pt x="488" y="0"/>
                  </a:moveTo>
                  <a:cubicBezTo>
                    <a:pt x="190" y="0"/>
                    <a:pt x="1" y="990"/>
                    <a:pt x="417" y="990"/>
                  </a:cubicBezTo>
                  <a:cubicBezTo>
                    <a:pt x="482" y="990"/>
                    <a:pt x="560" y="967"/>
                    <a:pt x="655" y="912"/>
                  </a:cubicBezTo>
                  <a:lnTo>
                    <a:pt x="655" y="912"/>
                  </a:lnTo>
                  <a:cubicBezTo>
                    <a:pt x="655" y="1166"/>
                    <a:pt x="436" y="1524"/>
                    <a:pt x="678" y="1709"/>
                  </a:cubicBezTo>
                  <a:cubicBezTo>
                    <a:pt x="713" y="1824"/>
                    <a:pt x="725" y="1951"/>
                    <a:pt x="782" y="2055"/>
                  </a:cubicBezTo>
                  <a:cubicBezTo>
                    <a:pt x="623" y="2436"/>
                    <a:pt x="739" y="2575"/>
                    <a:pt x="912" y="2575"/>
                  </a:cubicBezTo>
                  <a:cubicBezTo>
                    <a:pt x="1191" y="2575"/>
                    <a:pt x="1618" y="2215"/>
                    <a:pt x="1290" y="1917"/>
                  </a:cubicBezTo>
                  <a:cubicBezTo>
                    <a:pt x="1406" y="1709"/>
                    <a:pt x="1521" y="1339"/>
                    <a:pt x="1221" y="1247"/>
                  </a:cubicBezTo>
                  <a:cubicBezTo>
                    <a:pt x="1279" y="1062"/>
                    <a:pt x="1417" y="820"/>
                    <a:pt x="1175" y="705"/>
                  </a:cubicBezTo>
                  <a:cubicBezTo>
                    <a:pt x="1235" y="484"/>
                    <a:pt x="1243" y="99"/>
                    <a:pt x="1003" y="99"/>
                  </a:cubicBezTo>
                  <a:cubicBezTo>
                    <a:pt x="966" y="99"/>
                    <a:pt x="924" y="108"/>
                    <a:pt x="875" y="127"/>
                  </a:cubicBezTo>
                  <a:cubicBezTo>
                    <a:pt x="817" y="151"/>
                    <a:pt x="771" y="185"/>
                    <a:pt x="725" y="220"/>
                  </a:cubicBezTo>
                  <a:cubicBezTo>
                    <a:pt x="644" y="63"/>
                    <a:pt x="562" y="0"/>
                    <a:pt x="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3"/>
            <p:cNvSpPr/>
            <p:nvPr/>
          </p:nvSpPr>
          <p:spPr>
            <a:xfrm>
              <a:off x="5662875" y="3279175"/>
              <a:ext cx="52550" cy="156875"/>
            </a:xfrm>
            <a:custGeom>
              <a:avLst/>
              <a:gdLst/>
              <a:ahLst/>
              <a:cxnLst/>
              <a:rect l="l" t="t" r="r" b="b"/>
              <a:pathLst>
                <a:path w="2102" h="6275" extrusionOk="0">
                  <a:moveTo>
                    <a:pt x="1062" y="5266"/>
                  </a:moveTo>
                  <a:cubicBezTo>
                    <a:pt x="1051" y="5277"/>
                    <a:pt x="1051" y="5289"/>
                    <a:pt x="1051" y="5289"/>
                  </a:cubicBezTo>
                  <a:lnTo>
                    <a:pt x="982" y="5277"/>
                  </a:lnTo>
                  <a:lnTo>
                    <a:pt x="982" y="5266"/>
                  </a:lnTo>
                  <a:close/>
                  <a:moveTo>
                    <a:pt x="591" y="0"/>
                  </a:moveTo>
                  <a:cubicBezTo>
                    <a:pt x="523" y="0"/>
                    <a:pt x="451" y="41"/>
                    <a:pt x="393" y="141"/>
                  </a:cubicBezTo>
                  <a:cubicBezTo>
                    <a:pt x="301" y="453"/>
                    <a:pt x="0" y="880"/>
                    <a:pt x="185" y="1203"/>
                  </a:cubicBezTo>
                  <a:cubicBezTo>
                    <a:pt x="127" y="1341"/>
                    <a:pt x="23" y="1468"/>
                    <a:pt x="139" y="1607"/>
                  </a:cubicBezTo>
                  <a:cubicBezTo>
                    <a:pt x="174" y="1653"/>
                    <a:pt x="197" y="1688"/>
                    <a:pt x="243" y="1699"/>
                  </a:cubicBezTo>
                  <a:cubicBezTo>
                    <a:pt x="104" y="1838"/>
                    <a:pt x="197" y="2126"/>
                    <a:pt x="404" y="2149"/>
                  </a:cubicBezTo>
                  <a:cubicBezTo>
                    <a:pt x="427" y="2276"/>
                    <a:pt x="531" y="2392"/>
                    <a:pt x="681" y="2403"/>
                  </a:cubicBezTo>
                  <a:cubicBezTo>
                    <a:pt x="644" y="2581"/>
                    <a:pt x="789" y="2729"/>
                    <a:pt x="944" y="2729"/>
                  </a:cubicBezTo>
                  <a:cubicBezTo>
                    <a:pt x="979" y="2729"/>
                    <a:pt x="1016" y="2721"/>
                    <a:pt x="1051" y="2703"/>
                  </a:cubicBezTo>
                  <a:lnTo>
                    <a:pt x="1051" y="2703"/>
                  </a:lnTo>
                  <a:cubicBezTo>
                    <a:pt x="1097" y="2980"/>
                    <a:pt x="716" y="3592"/>
                    <a:pt x="1201" y="3604"/>
                  </a:cubicBezTo>
                  <a:cubicBezTo>
                    <a:pt x="1235" y="3728"/>
                    <a:pt x="1103" y="4262"/>
                    <a:pt x="1412" y="4262"/>
                  </a:cubicBezTo>
                  <a:cubicBezTo>
                    <a:pt x="1418" y="4262"/>
                    <a:pt x="1425" y="4262"/>
                    <a:pt x="1432" y="4262"/>
                  </a:cubicBezTo>
                  <a:lnTo>
                    <a:pt x="1432" y="4262"/>
                  </a:lnTo>
                  <a:cubicBezTo>
                    <a:pt x="1386" y="4469"/>
                    <a:pt x="1293" y="4770"/>
                    <a:pt x="1559" y="4827"/>
                  </a:cubicBezTo>
                  <a:lnTo>
                    <a:pt x="1570" y="4862"/>
                  </a:lnTo>
                  <a:cubicBezTo>
                    <a:pt x="1386" y="4931"/>
                    <a:pt x="1351" y="5174"/>
                    <a:pt x="1547" y="5277"/>
                  </a:cubicBezTo>
                  <a:cubicBezTo>
                    <a:pt x="1501" y="5381"/>
                    <a:pt x="1351" y="5474"/>
                    <a:pt x="1432" y="5612"/>
                  </a:cubicBezTo>
                  <a:cubicBezTo>
                    <a:pt x="1409" y="5624"/>
                    <a:pt x="1386" y="5635"/>
                    <a:pt x="1374" y="5647"/>
                  </a:cubicBezTo>
                  <a:cubicBezTo>
                    <a:pt x="1305" y="5531"/>
                    <a:pt x="1224" y="5451"/>
                    <a:pt x="1143" y="5381"/>
                  </a:cubicBezTo>
                  <a:cubicBezTo>
                    <a:pt x="1184" y="5186"/>
                    <a:pt x="1043" y="5065"/>
                    <a:pt x="912" y="5065"/>
                  </a:cubicBezTo>
                  <a:cubicBezTo>
                    <a:pt x="819" y="5065"/>
                    <a:pt x="730" y="5127"/>
                    <a:pt x="716" y="5266"/>
                  </a:cubicBezTo>
                  <a:cubicBezTo>
                    <a:pt x="251" y="5576"/>
                    <a:pt x="923" y="6275"/>
                    <a:pt x="1424" y="6275"/>
                  </a:cubicBezTo>
                  <a:cubicBezTo>
                    <a:pt x="1521" y="6275"/>
                    <a:pt x="1611" y="6249"/>
                    <a:pt x="1686" y="6189"/>
                  </a:cubicBezTo>
                  <a:cubicBezTo>
                    <a:pt x="1706" y="6192"/>
                    <a:pt x="1724" y="6193"/>
                    <a:pt x="1742" y="6193"/>
                  </a:cubicBezTo>
                  <a:cubicBezTo>
                    <a:pt x="2071" y="6193"/>
                    <a:pt x="1894" y="5791"/>
                    <a:pt x="1686" y="5681"/>
                  </a:cubicBezTo>
                  <a:cubicBezTo>
                    <a:pt x="1893" y="5554"/>
                    <a:pt x="2043" y="5277"/>
                    <a:pt x="1951" y="5047"/>
                  </a:cubicBezTo>
                  <a:cubicBezTo>
                    <a:pt x="2101" y="4643"/>
                    <a:pt x="2067" y="4343"/>
                    <a:pt x="1790" y="4239"/>
                  </a:cubicBezTo>
                  <a:cubicBezTo>
                    <a:pt x="1790" y="4192"/>
                    <a:pt x="1790" y="4169"/>
                    <a:pt x="1778" y="4123"/>
                  </a:cubicBezTo>
                  <a:cubicBezTo>
                    <a:pt x="1790" y="4008"/>
                    <a:pt x="1778" y="3846"/>
                    <a:pt x="1674" y="3765"/>
                  </a:cubicBezTo>
                  <a:cubicBezTo>
                    <a:pt x="1740" y="3546"/>
                    <a:pt x="1889" y="2964"/>
                    <a:pt x="1519" y="2964"/>
                  </a:cubicBezTo>
                  <a:cubicBezTo>
                    <a:pt x="1499" y="2964"/>
                    <a:pt x="1478" y="2965"/>
                    <a:pt x="1455" y="2969"/>
                  </a:cubicBezTo>
                  <a:cubicBezTo>
                    <a:pt x="1547" y="2703"/>
                    <a:pt x="1628" y="2242"/>
                    <a:pt x="1259" y="2126"/>
                  </a:cubicBezTo>
                  <a:cubicBezTo>
                    <a:pt x="1289" y="1922"/>
                    <a:pt x="1338" y="1430"/>
                    <a:pt x="1046" y="1430"/>
                  </a:cubicBezTo>
                  <a:cubicBezTo>
                    <a:pt x="1007" y="1430"/>
                    <a:pt x="963" y="1438"/>
                    <a:pt x="912" y="1457"/>
                  </a:cubicBezTo>
                  <a:cubicBezTo>
                    <a:pt x="924" y="1307"/>
                    <a:pt x="993" y="1111"/>
                    <a:pt x="912" y="972"/>
                  </a:cubicBezTo>
                  <a:cubicBezTo>
                    <a:pt x="947" y="787"/>
                    <a:pt x="993" y="533"/>
                    <a:pt x="751" y="476"/>
                  </a:cubicBezTo>
                  <a:cubicBezTo>
                    <a:pt x="917" y="268"/>
                    <a:pt x="766" y="0"/>
                    <a:pt x="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3"/>
            <p:cNvSpPr/>
            <p:nvPr/>
          </p:nvSpPr>
          <p:spPr>
            <a:xfrm>
              <a:off x="5677300" y="3432800"/>
              <a:ext cx="18100" cy="14625"/>
            </a:xfrm>
            <a:custGeom>
              <a:avLst/>
              <a:gdLst/>
              <a:ahLst/>
              <a:cxnLst/>
              <a:rect l="l" t="t" r="r" b="b"/>
              <a:pathLst>
                <a:path w="724" h="585" extrusionOk="0">
                  <a:moveTo>
                    <a:pt x="369" y="0"/>
                  </a:moveTo>
                  <a:cubicBezTo>
                    <a:pt x="247" y="0"/>
                    <a:pt x="119" y="93"/>
                    <a:pt x="139" y="241"/>
                  </a:cubicBezTo>
                  <a:cubicBezTo>
                    <a:pt x="1" y="425"/>
                    <a:pt x="197" y="564"/>
                    <a:pt x="370" y="575"/>
                  </a:cubicBezTo>
                  <a:cubicBezTo>
                    <a:pt x="394" y="582"/>
                    <a:pt x="417" y="585"/>
                    <a:pt x="439" y="585"/>
                  </a:cubicBezTo>
                  <a:cubicBezTo>
                    <a:pt x="652" y="585"/>
                    <a:pt x="723" y="296"/>
                    <a:pt x="566" y="160"/>
                  </a:cubicBezTo>
                  <a:cubicBezTo>
                    <a:pt x="542" y="48"/>
                    <a:pt x="457" y="0"/>
                    <a:pt x="3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3"/>
            <p:cNvSpPr/>
            <p:nvPr/>
          </p:nvSpPr>
          <p:spPr>
            <a:xfrm>
              <a:off x="5626950" y="3550975"/>
              <a:ext cx="59050" cy="56875"/>
            </a:xfrm>
            <a:custGeom>
              <a:avLst/>
              <a:gdLst/>
              <a:ahLst/>
              <a:cxnLst/>
              <a:rect l="l" t="t" r="r" b="b"/>
              <a:pathLst>
                <a:path w="2362" h="2275" extrusionOk="0">
                  <a:moveTo>
                    <a:pt x="613" y="1"/>
                  </a:moveTo>
                  <a:cubicBezTo>
                    <a:pt x="246" y="1"/>
                    <a:pt x="0" y="1040"/>
                    <a:pt x="344" y="1040"/>
                  </a:cubicBezTo>
                  <a:cubicBezTo>
                    <a:pt x="433" y="1040"/>
                    <a:pt x="560" y="972"/>
                    <a:pt x="733" y="800"/>
                  </a:cubicBezTo>
                  <a:cubicBezTo>
                    <a:pt x="743" y="987"/>
                    <a:pt x="866" y="1152"/>
                    <a:pt x="1042" y="1152"/>
                  </a:cubicBezTo>
                  <a:cubicBezTo>
                    <a:pt x="1082" y="1152"/>
                    <a:pt x="1126" y="1143"/>
                    <a:pt x="1172" y="1123"/>
                  </a:cubicBezTo>
                  <a:lnTo>
                    <a:pt x="1172" y="1123"/>
                  </a:lnTo>
                  <a:cubicBezTo>
                    <a:pt x="1142" y="1313"/>
                    <a:pt x="1224" y="1546"/>
                    <a:pt x="1411" y="1546"/>
                  </a:cubicBezTo>
                  <a:cubicBezTo>
                    <a:pt x="1440" y="1546"/>
                    <a:pt x="1472" y="1540"/>
                    <a:pt x="1507" y="1527"/>
                  </a:cubicBezTo>
                  <a:cubicBezTo>
                    <a:pt x="1518" y="1666"/>
                    <a:pt x="1507" y="1897"/>
                    <a:pt x="1691" y="1931"/>
                  </a:cubicBezTo>
                  <a:cubicBezTo>
                    <a:pt x="1772" y="2180"/>
                    <a:pt x="1870" y="2275"/>
                    <a:pt x="1959" y="2275"/>
                  </a:cubicBezTo>
                  <a:cubicBezTo>
                    <a:pt x="2189" y="2275"/>
                    <a:pt x="2362" y="1643"/>
                    <a:pt x="2038" y="1377"/>
                  </a:cubicBezTo>
                  <a:cubicBezTo>
                    <a:pt x="2038" y="1204"/>
                    <a:pt x="1899" y="1112"/>
                    <a:pt x="1749" y="1066"/>
                  </a:cubicBezTo>
                  <a:cubicBezTo>
                    <a:pt x="1789" y="849"/>
                    <a:pt x="1634" y="413"/>
                    <a:pt x="1372" y="413"/>
                  </a:cubicBezTo>
                  <a:cubicBezTo>
                    <a:pt x="1328" y="413"/>
                    <a:pt x="1280" y="425"/>
                    <a:pt x="1230" y="454"/>
                  </a:cubicBezTo>
                  <a:cubicBezTo>
                    <a:pt x="1209" y="319"/>
                    <a:pt x="1057" y="99"/>
                    <a:pt x="875" y="99"/>
                  </a:cubicBezTo>
                  <a:cubicBezTo>
                    <a:pt x="855" y="99"/>
                    <a:pt x="835" y="102"/>
                    <a:pt x="814" y="108"/>
                  </a:cubicBezTo>
                  <a:cubicBezTo>
                    <a:pt x="745" y="33"/>
                    <a:pt x="677" y="1"/>
                    <a:pt x="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3"/>
            <p:cNvSpPr/>
            <p:nvPr/>
          </p:nvSpPr>
          <p:spPr>
            <a:xfrm>
              <a:off x="5658350" y="3532300"/>
              <a:ext cx="43925" cy="43950"/>
            </a:xfrm>
            <a:custGeom>
              <a:avLst/>
              <a:gdLst/>
              <a:ahLst/>
              <a:cxnLst/>
              <a:rect l="l" t="t" r="r" b="b"/>
              <a:pathLst>
                <a:path w="1757" h="1758" extrusionOk="0">
                  <a:moveTo>
                    <a:pt x="842" y="0"/>
                  </a:moveTo>
                  <a:cubicBezTo>
                    <a:pt x="777" y="0"/>
                    <a:pt x="711" y="34"/>
                    <a:pt x="666" y="116"/>
                  </a:cubicBezTo>
                  <a:cubicBezTo>
                    <a:pt x="578" y="359"/>
                    <a:pt x="1" y="985"/>
                    <a:pt x="534" y="985"/>
                  </a:cubicBezTo>
                  <a:cubicBezTo>
                    <a:pt x="557" y="985"/>
                    <a:pt x="582" y="984"/>
                    <a:pt x="608" y="981"/>
                  </a:cubicBezTo>
                  <a:lnTo>
                    <a:pt x="608" y="981"/>
                  </a:lnTo>
                  <a:cubicBezTo>
                    <a:pt x="562" y="1203"/>
                    <a:pt x="664" y="1447"/>
                    <a:pt x="872" y="1447"/>
                  </a:cubicBezTo>
                  <a:cubicBezTo>
                    <a:pt x="924" y="1447"/>
                    <a:pt x="982" y="1432"/>
                    <a:pt x="1047" y="1397"/>
                  </a:cubicBezTo>
                  <a:cubicBezTo>
                    <a:pt x="1059" y="1512"/>
                    <a:pt x="1105" y="1639"/>
                    <a:pt x="1243" y="1732"/>
                  </a:cubicBezTo>
                  <a:cubicBezTo>
                    <a:pt x="1288" y="1750"/>
                    <a:pt x="1328" y="1758"/>
                    <a:pt x="1363" y="1758"/>
                  </a:cubicBezTo>
                  <a:cubicBezTo>
                    <a:pt x="1756" y="1758"/>
                    <a:pt x="1568" y="726"/>
                    <a:pt x="1181" y="726"/>
                  </a:cubicBezTo>
                  <a:cubicBezTo>
                    <a:pt x="1157" y="726"/>
                    <a:pt x="1131" y="730"/>
                    <a:pt x="1105" y="739"/>
                  </a:cubicBezTo>
                  <a:cubicBezTo>
                    <a:pt x="1105" y="624"/>
                    <a:pt x="1128" y="451"/>
                    <a:pt x="1012" y="358"/>
                  </a:cubicBezTo>
                  <a:cubicBezTo>
                    <a:pt x="1150" y="188"/>
                    <a:pt x="997"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3"/>
            <p:cNvSpPr/>
            <p:nvPr/>
          </p:nvSpPr>
          <p:spPr>
            <a:xfrm>
              <a:off x="5714200" y="3521975"/>
              <a:ext cx="55600" cy="69200"/>
            </a:xfrm>
            <a:custGeom>
              <a:avLst/>
              <a:gdLst/>
              <a:ahLst/>
              <a:cxnLst/>
              <a:rect l="l" t="t" r="r" b="b"/>
              <a:pathLst>
                <a:path w="2224" h="2768" extrusionOk="0">
                  <a:moveTo>
                    <a:pt x="1409" y="1"/>
                  </a:moveTo>
                  <a:cubicBezTo>
                    <a:pt x="899" y="1"/>
                    <a:pt x="0" y="361"/>
                    <a:pt x="671" y="575"/>
                  </a:cubicBezTo>
                  <a:cubicBezTo>
                    <a:pt x="591" y="690"/>
                    <a:pt x="648" y="864"/>
                    <a:pt x="764" y="933"/>
                  </a:cubicBezTo>
                  <a:cubicBezTo>
                    <a:pt x="620" y="1158"/>
                    <a:pt x="778" y="1383"/>
                    <a:pt x="981" y="1383"/>
                  </a:cubicBezTo>
                  <a:cubicBezTo>
                    <a:pt x="1038" y="1383"/>
                    <a:pt x="1098" y="1366"/>
                    <a:pt x="1156" y="1325"/>
                  </a:cubicBezTo>
                  <a:lnTo>
                    <a:pt x="1156" y="1325"/>
                  </a:lnTo>
                  <a:cubicBezTo>
                    <a:pt x="1049" y="1491"/>
                    <a:pt x="1189" y="1706"/>
                    <a:pt x="1374" y="1706"/>
                  </a:cubicBezTo>
                  <a:cubicBezTo>
                    <a:pt x="1408" y="1706"/>
                    <a:pt x="1444" y="1699"/>
                    <a:pt x="1479" y="1683"/>
                  </a:cubicBezTo>
                  <a:lnTo>
                    <a:pt x="1479" y="1683"/>
                  </a:lnTo>
                  <a:cubicBezTo>
                    <a:pt x="1433" y="1845"/>
                    <a:pt x="1491" y="2191"/>
                    <a:pt x="1653" y="2202"/>
                  </a:cubicBezTo>
                  <a:cubicBezTo>
                    <a:pt x="1664" y="2226"/>
                    <a:pt x="1468" y="2618"/>
                    <a:pt x="1630" y="2710"/>
                  </a:cubicBezTo>
                  <a:cubicBezTo>
                    <a:pt x="1693" y="2750"/>
                    <a:pt x="1751" y="2767"/>
                    <a:pt x="1803" y="2767"/>
                  </a:cubicBezTo>
                  <a:cubicBezTo>
                    <a:pt x="2146" y="2767"/>
                    <a:pt x="2223" y="2007"/>
                    <a:pt x="1953" y="1856"/>
                  </a:cubicBezTo>
                  <a:cubicBezTo>
                    <a:pt x="2114" y="1672"/>
                    <a:pt x="2103" y="1291"/>
                    <a:pt x="1860" y="1175"/>
                  </a:cubicBezTo>
                  <a:cubicBezTo>
                    <a:pt x="1962" y="952"/>
                    <a:pt x="1885" y="612"/>
                    <a:pt x="1629" y="612"/>
                  </a:cubicBezTo>
                  <a:cubicBezTo>
                    <a:pt x="1594" y="612"/>
                    <a:pt x="1556" y="619"/>
                    <a:pt x="1514" y="633"/>
                  </a:cubicBezTo>
                  <a:cubicBezTo>
                    <a:pt x="1526" y="552"/>
                    <a:pt x="1572" y="517"/>
                    <a:pt x="1549" y="436"/>
                  </a:cubicBezTo>
                  <a:cubicBezTo>
                    <a:pt x="1861" y="116"/>
                    <a:pt x="1697" y="1"/>
                    <a:pt x="14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3"/>
            <p:cNvSpPr/>
            <p:nvPr/>
          </p:nvSpPr>
          <p:spPr>
            <a:xfrm>
              <a:off x="5777525" y="3565925"/>
              <a:ext cx="15100" cy="13725"/>
            </a:xfrm>
            <a:custGeom>
              <a:avLst/>
              <a:gdLst/>
              <a:ahLst/>
              <a:cxnLst/>
              <a:rect l="l" t="t" r="r" b="b"/>
              <a:pathLst>
                <a:path w="604" h="549" extrusionOk="0">
                  <a:moveTo>
                    <a:pt x="366" y="271"/>
                  </a:moveTo>
                  <a:lnTo>
                    <a:pt x="378" y="283"/>
                  </a:lnTo>
                  <a:cubicBezTo>
                    <a:pt x="378" y="294"/>
                    <a:pt x="366" y="294"/>
                    <a:pt x="366" y="294"/>
                  </a:cubicBezTo>
                  <a:lnTo>
                    <a:pt x="343" y="283"/>
                  </a:lnTo>
                  <a:lnTo>
                    <a:pt x="366" y="271"/>
                  </a:lnTo>
                  <a:close/>
                  <a:moveTo>
                    <a:pt x="255" y="0"/>
                  </a:moveTo>
                  <a:cubicBezTo>
                    <a:pt x="84" y="0"/>
                    <a:pt x="0" y="332"/>
                    <a:pt x="112" y="491"/>
                  </a:cubicBezTo>
                  <a:cubicBezTo>
                    <a:pt x="166" y="531"/>
                    <a:pt x="219" y="548"/>
                    <a:pt x="268" y="548"/>
                  </a:cubicBezTo>
                  <a:cubicBezTo>
                    <a:pt x="472" y="548"/>
                    <a:pt x="603" y="250"/>
                    <a:pt x="389" y="64"/>
                  </a:cubicBezTo>
                  <a:cubicBezTo>
                    <a:pt x="340" y="19"/>
                    <a:pt x="295"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3"/>
            <p:cNvSpPr/>
            <p:nvPr/>
          </p:nvSpPr>
          <p:spPr>
            <a:xfrm>
              <a:off x="5765375" y="3485925"/>
              <a:ext cx="99225" cy="158650"/>
            </a:xfrm>
            <a:custGeom>
              <a:avLst/>
              <a:gdLst/>
              <a:ahLst/>
              <a:cxnLst/>
              <a:rect l="l" t="t" r="r" b="b"/>
              <a:pathLst>
                <a:path w="3969" h="6346" extrusionOk="0">
                  <a:moveTo>
                    <a:pt x="1626" y="1902"/>
                  </a:moveTo>
                  <a:lnTo>
                    <a:pt x="1626" y="1936"/>
                  </a:lnTo>
                  <a:lnTo>
                    <a:pt x="1602" y="1936"/>
                  </a:lnTo>
                  <a:cubicBezTo>
                    <a:pt x="1614" y="1925"/>
                    <a:pt x="1614" y="1913"/>
                    <a:pt x="1626" y="1902"/>
                  </a:cubicBezTo>
                  <a:close/>
                  <a:moveTo>
                    <a:pt x="556" y="0"/>
                  </a:moveTo>
                  <a:cubicBezTo>
                    <a:pt x="507" y="0"/>
                    <a:pt x="457" y="20"/>
                    <a:pt x="414" y="66"/>
                  </a:cubicBezTo>
                  <a:cubicBezTo>
                    <a:pt x="393" y="61"/>
                    <a:pt x="372" y="58"/>
                    <a:pt x="353" y="58"/>
                  </a:cubicBezTo>
                  <a:cubicBezTo>
                    <a:pt x="138" y="58"/>
                    <a:pt x="35" y="381"/>
                    <a:pt x="310" y="413"/>
                  </a:cubicBezTo>
                  <a:cubicBezTo>
                    <a:pt x="94" y="715"/>
                    <a:pt x="1" y="1380"/>
                    <a:pt x="239" y="1380"/>
                  </a:cubicBezTo>
                  <a:cubicBezTo>
                    <a:pt x="319" y="1380"/>
                    <a:pt x="436" y="1305"/>
                    <a:pt x="598" y="1117"/>
                  </a:cubicBezTo>
                  <a:cubicBezTo>
                    <a:pt x="621" y="1267"/>
                    <a:pt x="656" y="1451"/>
                    <a:pt x="829" y="1463"/>
                  </a:cubicBezTo>
                  <a:cubicBezTo>
                    <a:pt x="743" y="1626"/>
                    <a:pt x="906" y="1776"/>
                    <a:pt x="1062" y="1776"/>
                  </a:cubicBezTo>
                  <a:cubicBezTo>
                    <a:pt x="1116" y="1776"/>
                    <a:pt x="1169" y="1758"/>
                    <a:pt x="1210" y="1717"/>
                  </a:cubicBezTo>
                  <a:lnTo>
                    <a:pt x="1210" y="1717"/>
                  </a:lnTo>
                  <a:cubicBezTo>
                    <a:pt x="1059" y="1868"/>
                    <a:pt x="1049" y="2171"/>
                    <a:pt x="1285" y="2171"/>
                  </a:cubicBezTo>
                  <a:cubicBezTo>
                    <a:pt x="1301" y="2171"/>
                    <a:pt x="1319" y="2170"/>
                    <a:pt x="1337" y="2167"/>
                  </a:cubicBezTo>
                  <a:cubicBezTo>
                    <a:pt x="1337" y="2213"/>
                    <a:pt x="1349" y="2271"/>
                    <a:pt x="1349" y="2329"/>
                  </a:cubicBezTo>
                  <a:cubicBezTo>
                    <a:pt x="1325" y="2340"/>
                    <a:pt x="1314" y="2375"/>
                    <a:pt x="1291" y="2398"/>
                  </a:cubicBezTo>
                  <a:cubicBezTo>
                    <a:pt x="1260" y="2389"/>
                    <a:pt x="1232" y="2385"/>
                    <a:pt x="1205" y="2385"/>
                  </a:cubicBezTo>
                  <a:cubicBezTo>
                    <a:pt x="873" y="2385"/>
                    <a:pt x="869" y="3015"/>
                    <a:pt x="1083" y="3229"/>
                  </a:cubicBezTo>
                  <a:cubicBezTo>
                    <a:pt x="968" y="3310"/>
                    <a:pt x="979" y="3483"/>
                    <a:pt x="1060" y="3575"/>
                  </a:cubicBezTo>
                  <a:cubicBezTo>
                    <a:pt x="1048" y="3610"/>
                    <a:pt x="1060" y="3656"/>
                    <a:pt x="1095" y="3691"/>
                  </a:cubicBezTo>
                  <a:cubicBezTo>
                    <a:pt x="909" y="3944"/>
                    <a:pt x="1029" y="4190"/>
                    <a:pt x="1287" y="4190"/>
                  </a:cubicBezTo>
                  <a:cubicBezTo>
                    <a:pt x="1334" y="4190"/>
                    <a:pt x="1386" y="4182"/>
                    <a:pt x="1441" y="4164"/>
                  </a:cubicBezTo>
                  <a:lnTo>
                    <a:pt x="1441" y="4164"/>
                  </a:lnTo>
                  <a:cubicBezTo>
                    <a:pt x="1395" y="4268"/>
                    <a:pt x="1383" y="4372"/>
                    <a:pt x="1464" y="4464"/>
                  </a:cubicBezTo>
                  <a:cubicBezTo>
                    <a:pt x="1303" y="4691"/>
                    <a:pt x="1507" y="4887"/>
                    <a:pt x="1712" y="4887"/>
                  </a:cubicBezTo>
                  <a:cubicBezTo>
                    <a:pt x="1758" y="4887"/>
                    <a:pt x="1803" y="4877"/>
                    <a:pt x="1845" y="4856"/>
                  </a:cubicBezTo>
                  <a:lnTo>
                    <a:pt x="1845" y="4856"/>
                  </a:lnTo>
                  <a:cubicBezTo>
                    <a:pt x="1637" y="5376"/>
                    <a:pt x="2364" y="5249"/>
                    <a:pt x="2318" y="5630"/>
                  </a:cubicBezTo>
                  <a:cubicBezTo>
                    <a:pt x="2480" y="6022"/>
                    <a:pt x="2965" y="6195"/>
                    <a:pt x="3357" y="6345"/>
                  </a:cubicBezTo>
                  <a:cubicBezTo>
                    <a:pt x="3969" y="6207"/>
                    <a:pt x="3276" y="5838"/>
                    <a:pt x="3057" y="5688"/>
                  </a:cubicBezTo>
                  <a:cubicBezTo>
                    <a:pt x="2676" y="5480"/>
                    <a:pt x="2895" y="4983"/>
                    <a:pt x="2376" y="4880"/>
                  </a:cubicBezTo>
                  <a:cubicBezTo>
                    <a:pt x="2468" y="4683"/>
                    <a:pt x="2249" y="4349"/>
                    <a:pt x="2076" y="4325"/>
                  </a:cubicBezTo>
                  <a:cubicBezTo>
                    <a:pt x="2122" y="4175"/>
                    <a:pt x="2214" y="3933"/>
                    <a:pt x="2064" y="3806"/>
                  </a:cubicBezTo>
                  <a:cubicBezTo>
                    <a:pt x="2049" y="3657"/>
                    <a:pt x="1932" y="3583"/>
                    <a:pt x="1804" y="3583"/>
                  </a:cubicBezTo>
                  <a:cubicBezTo>
                    <a:pt x="1744" y="3583"/>
                    <a:pt x="1681" y="3600"/>
                    <a:pt x="1626" y="3633"/>
                  </a:cubicBezTo>
                  <a:cubicBezTo>
                    <a:pt x="1626" y="3471"/>
                    <a:pt x="1753" y="3379"/>
                    <a:pt x="1683" y="3240"/>
                  </a:cubicBezTo>
                  <a:cubicBezTo>
                    <a:pt x="1729" y="3148"/>
                    <a:pt x="1753" y="3056"/>
                    <a:pt x="1753" y="2963"/>
                  </a:cubicBezTo>
                  <a:cubicBezTo>
                    <a:pt x="1753" y="2906"/>
                    <a:pt x="1741" y="2860"/>
                    <a:pt x="1729" y="2802"/>
                  </a:cubicBezTo>
                  <a:lnTo>
                    <a:pt x="1729" y="2802"/>
                  </a:lnTo>
                  <a:cubicBezTo>
                    <a:pt x="1744" y="2806"/>
                    <a:pt x="1759" y="2808"/>
                    <a:pt x="1774" y="2808"/>
                  </a:cubicBezTo>
                  <a:cubicBezTo>
                    <a:pt x="1937" y="2808"/>
                    <a:pt x="2110" y="2592"/>
                    <a:pt x="1983" y="2444"/>
                  </a:cubicBezTo>
                  <a:cubicBezTo>
                    <a:pt x="1856" y="2329"/>
                    <a:pt x="1787" y="2282"/>
                    <a:pt x="1776" y="2098"/>
                  </a:cubicBezTo>
                  <a:lnTo>
                    <a:pt x="1776" y="2098"/>
                  </a:lnTo>
                  <a:cubicBezTo>
                    <a:pt x="1799" y="2109"/>
                    <a:pt x="1833" y="2109"/>
                    <a:pt x="1868" y="2132"/>
                  </a:cubicBezTo>
                  <a:cubicBezTo>
                    <a:pt x="1914" y="2190"/>
                    <a:pt x="1983" y="2225"/>
                    <a:pt x="2041" y="2248"/>
                  </a:cubicBezTo>
                  <a:cubicBezTo>
                    <a:pt x="2083" y="2348"/>
                    <a:pt x="2196" y="2423"/>
                    <a:pt x="2308" y="2423"/>
                  </a:cubicBezTo>
                  <a:cubicBezTo>
                    <a:pt x="2352" y="2423"/>
                    <a:pt x="2395" y="2412"/>
                    <a:pt x="2434" y="2386"/>
                  </a:cubicBezTo>
                  <a:cubicBezTo>
                    <a:pt x="2791" y="2144"/>
                    <a:pt x="2307" y="1682"/>
                    <a:pt x="2180" y="1405"/>
                  </a:cubicBezTo>
                  <a:cubicBezTo>
                    <a:pt x="2132" y="1255"/>
                    <a:pt x="2060" y="1195"/>
                    <a:pt x="1987" y="1195"/>
                  </a:cubicBezTo>
                  <a:cubicBezTo>
                    <a:pt x="1830" y="1195"/>
                    <a:pt x="1670" y="1469"/>
                    <a:pt x="1741" y="1705"/>
                  </a:cubicBezTo>
                  <a:cubicBezTo>
                    <a:pt x="1695" y="1728"/>
                    <a:pt x="1672" y="1751"/>
                    <a:pt x="1637" y="1786"/>
                  </a:cubicBezTo>
                  <a:cubicBezTo>
                    <a:pt x="1718" y="1532"/>
                    <a:pt x="1833" y="1001"/>
                    <a:pt x="1487" y="932"/>
                  </a:cubicBezTo>
                  <a:cubicBezTo>
                    <a:pt x="1487" y="752"/>
                    <a:pt x="1383" y="572"/>
                    <a:pt x="1220" y="572"/>
                  </a:cubicBezTo>
                  <a:cubicBezTo>
                    <a:pt x="1195" y="572"/>
                    <a:pt x="1169" y="576"/>
                    <a:pt x="1141" y="586"/>
                  </a:cubicBezTo>
                  <a:cubicBezTo>
                    <a:pt x="1169" y="408"/>
                    <a:pt x="1046" y="231"/>
                    <a:pt x="881" y="231"/>
                  </a:cubicBezTo>
                  <a:cubicBezTo>
                    <a:pt x="843" y="231"/>
                    <a:pt x="802" y="240"/>
                    <a:pt x="760" y="262"/>
                  </a:cubicBezTo>
                  <a:cubicBezTo>
                    <a:pt x="793" y="123"/>
                    <a:pt x="679" y="0"/>
                    <a:pt x="5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3"/>
            <p:cNvSpPr/>
            <p:nvPr/>
          </p:nvSpPr>
          <p:spPr>
            <a:xfrm>
              <a:off x="5815875" y="3652125"/>
              <a:ext cx="69500" cy="63425"/>
            </a:xfrm>
            <a:custGeom>
              <a:avLst/>
              <a:gdLst/>
              <a:ahLst/>
              <a:cxnLst/>
              <a:rect l="l" t="t" r="r" b="b"/>
              <a:pathLst>
                <a:path w="2780" h="2537" extrusionOk="0">
                  <a:moveTo>
                    <a:pt x="2287" y="1"/>
                  </a:moveTo>
                  <a:cubicBezTo>
                    <a:pt x="2100" y="1"/>
                    <a:pt x="1973" y="509"/>
                    <a:pt x="2041" y="748"/>
                  </a:cubicBezTo>
                  <a:cubicBezTo>
                    <a:pt x="2032" y="746"/>
                    <a:pt x="2023" y="746"/>
                    <a:pt x="2014" y="746"/>
                  </a:cubicBezTo>
                  <a:cubicBezTo>
                    <a:pt x="1954" y="746"/>
                    <a:pt x="1897" y="778"/>
                    <a:pt x="1856" y="829"/>
                  </a:cubicBezTo>
                  <a:cubicBezTo>
                    <a:pt x="1800" y="744"/>
                    <a:pt x="1719" y="707"/>
                    <a:pt x="1637" y="707"/>
                  </a:cubicBezTo>
                  <a:cubicBezTo>
                    <a:pt x="1485" y="707"/>
                    <a:pt x="1333" y="837"/>
                    <a:pt x="1349" y="1025"/>
                  </a:cubicBezTo>
                  <a:cubicBezTo>
                    <a:pt x="1311" y="996"/>
                    <a:pt x="1267" y="983"/>
                    <a:pt x="1222" y="983"/>
                  </a:cubicBezTo>
                  <a:cubicBezTo>
                    <a:pt x="1089" y="983"/>
                    <a:pt x="950" y="1100"/>
                    <a:pt x="968" y="1256"/>
                  </a:cubicBezTo>
                  <a:cubicBezTo>
                    <a:pt x="954" y="1262"/>
                    <a:pt x="949" y="1265"/>
                    <a:pt x="946" y="1269"/>
                  </a:cubicBezTo>
                  <a:lnTo>
                    <a:pt x="946" y="1269"/>
                  </a:lnTo>
                  <a:cubicBezTo>
                    <a:pt x="971" y="1103"/>
                    <a:pt x="834" y="1000"/>
                    <a:pt x="695" y="1000"/>
                  </a:cubicBezTo>
                  <a:cubicBezTo>
                    <a:pt x="636" y="1000"/>
                    <a:pt x="577" y="1019"/>
                    <a:pt x="529" y="1059"/>
                  </a:cubicBezTo>
                  <a:cubicBezTo>
                    <a:pt x="440" y="956"/>
                    <a:pt x="364" y="914"/>
                    <a:pt x="300" y="914"/>
                  </a:cubicBezTo>
                  <a:cubicBezTo>
                    <a:pt x="64" y="914"/>
                    <a:pt x="0" y="1490"/>
                    <a:pt x="137" y="1717"/>
                  </a:cubicBezTo>
                  <a:cubicBezTo>
                    <a:pt x="104" y="1951"/>
                    <a:pt x="237" y="2059"/>
                    <a:pt x="378" y="2059"/>
                  </a:cubicBezTo>
                  <a:cubicBezTo>
                    <a:pt x="537" y="2059"/>
                    <a:pt x="705" y="1922"/>
                    <a:pt x="656" y="1671"/>
                  </a:cubicBezTo>
                  <a:cubicBezTo>
                    <a:pt x="714" y="1614"/>
                    <a:pt x="794" y="1579"/>
                    <a:pt x="864" y="1510"/>
                  </a:cubicBezTo>
                  <a:lnTo>
                    <a:pt x="864" y="1510"/>
                  </a:lnTo>
                  <a:cubicBezTo>
                    <a:pt x="806" y="1683"/>
                    <a:pt x="771" y="1914"/>
                    <a:pt x="714" y="2075"/>
                  </a:cubicBezTo>
                  <a:cubicBezTo>
                    <a:pt x="541" y="2133"/>
                    <a:pt x="564" y="2537"/>
                    <a:pt x="771" y="2537"/>
                  </a:cubicBezTo>
                  <a:cubicBezTo>
                    <a:pt x="1025" y="2468"/>
                    <a:pt x="1037" y="2133"/>
                    <a:pt x="1141" y="1914"/>
                  </a:cubicBezTo>
                  <a:cubicBezTo>
                    <a:pt x="1180" y="1927"/>
                    <a:pt x="1220" y="1933"/>
                    <a:pt x="1261" y="1933"/>
                  </a:cubicBezTo>
                  <a:cubicBezTo>
                    <a:pt x="1366" y="1933"/>
                    <a:pt x="1473" y="1890"/>
                    <a:pt x="1556" y="1798"/>
                  </a:cubicBezTo>
                  <a:cubicBezTo>
                    <a:pt x="1597" y="1875"/>
                    <a:pt x="1653" y="1907"/>
                    <a:pt x="1709" y="1907"/>
                  </a:cubicBezTo>
                  <a:cubicBezTo>
                    <a:pt x="1812" y="1907"/>
                    <a:pt x="1914" y="1799"/>
                    <a:pt x="1914" y="1671"/>
                  </a:cubicBezTo>
                  <a:cubicBezTo>
                    <a:pt x="1949" y="1671"/>
                    <a:pt x="1960" y="1660"/>
                    <a:pt x="1983" y="1660"/>
                  </a:cubicBezTo>
                  <a:cubicBezTo>
                    <a:pt x="2029" y="1698"/>
                    <a:pt x="2082" y="1716"/>
                    <a:pt x="2135" y="1716"/>
                  </a:cubicBezTo>
                  <a:cubicBezTo>
                    <a:pt x="2254" y="1716"/>
                    <a:pt x="2368" y="1626"/>
                    <a:pt x="2376" y="1498"/>
                  </a:cubicBezTo>
                  <a:cubicBezTo>
                    <a:pt x="2445" y="1463"/>
                    <a:pt x="2503" y="1406"/>
                    <a:pt x="2503" y="1325"/>
                  </a:cubicBezTo>
                  <a:cubicBezTo>
                    <a:pt x="2491" y="1290"/>
                    <a:pt x="2480" y="1267"/>
                    <a:pt x="2480" y="1221"/>
                  </a:cubicBezTo>
                  <a:cubicBezTo>
                    <a:pt x="2722" y="1221"/>
                    <a:pt x="2780" y="806"/>
                    <a:pt x="2537" y="759"/>
                  </a:cubicBezTo>
                  <a:cubicBezTo>
                    <a:pt x="2480" y="655"/>
                    <a:pt x="2526" y="355"/>
                    <a:pt x="2503" y="228"/>
                  </a:cubicBezTo>
                  <a:cubicBezTo>
                    <a:pt x="2427" y="65"/>
                    <a:pt x="2353" y="1"/>
                    <a:pt x="22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3"/>
            <p:cNvSpPr/>
            <p:nvPr/>
          </p:nvSpPr>
          <p:spPr>
            <a:xfrm>
              <a:off x="5764775" y="3697550"/>
              <a:ext cx="48950" cy="41300"/>
            </a:xfrm>
            <a:custGeom>
              <a:avLst/>
              <a:gdLst/>
              <a:ahLst/>
              <a:cxnLst/>
              <a:rect l="l" t="t" r="r" b="b"/>
              <a:pathLst>
                <a:path w="1958" h="1652" extrusionOk="0">
                  <a:moveTo>
                    <a:pt x="1325" y="1"/>
                  </a:moveTo>
                  <a:cubicBezTo>
                    <a:pt x="1220" y="1"/>
                    <a:pt x="1119" y="66"/>
                    <a:pt x="1084" y="224"/>
                  </a:cubicBezTo>
                  <a:cubicBezTo>
                    <a:pt x="1015" y="224"/>
                    <a:pt x="934" y="281"/>
                    <a:pt x="911" y="362"/>
                  </a:cubicBezTo>
                  <a:cubicBezTo>
                    <a:pt x="818" y="362"/>
                    <a:pt x="726" y="443"/>
                    <a:pt x="703" y="535"/>
                  </a:cubicBezTo>
                  <a:cubicBezTo>
                    <a:pt x="691" y="533"/>
                    <a:pt x="680" y="532"/>
                    <a:pt x="668" y="532"/>
                  </a:cubicBezTo>
                  <a:cubicBezTo>
                    <a:pt x="511" y="532"/>
                    <a:pt x="387" y="742"/>
                    <a:pt x="484" y="882"/>
                  </a:cubicBezTo>
                  <a:cubicBezTo>
                    <a:pt x="438" y="847"/>
                    <a:pt x="390" y="832"/>
                    <a:pt x="344" y="832"/>
                  </a:cubicBezTo>
                  <a:cubicBezTo>
                    <a:pt x="157" y="832"/>
                    <a:pt x="1" y="1075"/>
                    <a:pt x="149" y="1251"/>
                  </a:cubicBezTo>
                  <a:cubicBezTo>
                    <a:pt x="184" y="1286"/>
                    <a:pt x="195" y="1366"/>
                    <a:pt x="218" y="1412"/>
                  </a:cubicBezTo>
                  <a:cubicBezTo>
                    <a:pt x="248" y="1563"/>
                    <a:pt x="395" y="1651"/>
                    <a:pt x="529" y="1651"/>
                  </a:cubicBezTo>
                  <a:cubicBezTo>
                    <a:pt x="650" y="1651"/>
                    <a:pt x="761" y="1578"/>
                    <a:pt x="761" y="1412"/>
                  </a:cubicBezTo>
                  <a:cubicBezTo>
                    <a:pt x="876" y="1412"/>
                    <a:pt x="992" y="1320"/>
                    <a:pt x="1026" y="1228"/>
                  </a:cubicBezTo>
                  <a:cubicBezTo>
                    <a:pt x="1072" y="1228"/>
                    <a:pt x="1107" y="1205"/>
                    <a:pt x="1130" y="1182"/>
                  </a:cubicBezTo>
                  <a:cubicBezTo>
                    <a:pt x="1166" y="1206"/>
                    <a:pt x="1205" y="1217"/>
                    <a:pt x="1244" y="1217"/>
                  </a:cubicBezTo>
                  <a:cubicBezTo>
                    <a:pt x="1367" y="1217"/>
                    <a:pt x="1485" y="1106"/>
                    <a:pt x="1476" y="974"/>
                  </a:cubicBezTo>
                  <a:lnTo>
                    <a:pt x="1476" y="974"/>
                  </a:lnTo>
                  <a:cubicBezTo>
                    <a:pt x="1522" y="984"/>
                    <a:pt x="1562" y="989"/>
                    <a:pt x="1597" y="989"/>
                  </a:cubicBezTo>
                  <a:cubicBezTo>
                    <a:pt x="1957" y="989"/>
                    <a:pt x="1817" y="491"/>
                    <a:pt x="1638" y="270"/>
                  </a:cubicBezTo>
                  <a:cubicBezTo>
                    <a:pt x="1606" y="108"/>
                    <a:pt x="1461" y="1"/>
                    <a:pt x="1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3"/>
            <p:cNvSpPr/>
            <p:nvPr/>
          </p:nvSpPr>
          <p:spPr>
            <a:xfrm>
              <a:off x="5736950" y="3727575"/>
              <a:ext cx="29925" cy="14525"/>
            </a:xfrm>
            <a:custGeom>
              <a:avLst/>
              <a:gdLst/>
              <a:ahLst/>
              <a:cxnLst/>
              <a:rect l="l" t="t" r="r" b="b"/>
              <a:pathLst>
                <a:path w="1197" h="581" extrusionOk="0">
                  <a:moveTo>
                    <a:pt x="422" y="0"/>
                  </a:moveTo>
                  <a:cubicBezTo>
                    <a:pt x="192" y="0"/>
                    <a:pt x="1" y="286"/>
                    <a:pt x="339" y="442"/>
                  </a:cubicBezTo>
                  <a:cubicBezTo>
                    <a:pt x="370" y="530"/>
                    <a:pt x="452" y="580"/>
                    <a:pt x="536" y="580"/>
                  </a:cubicBezTo>
                  <a:cubicBezTo>
                    <a:pt x="606" y="580"/>
                    <a:pt x="677" y="545"/>
                    <a:pt x="720" y="465"/>
                  </a:cubicBezTo>
                  <a:cubicBezTo>
                    <a:pt x="777" y="538"/>
                    <a:pt x="832" y="567"/>
                    <a:pt x="882" y="567"/>
                  </a:cubicBezTo>
                  <a:cubicBezTo>
                    <a:pt x="1092" y="567"/>
                    <a:pt x="1197" y="36"/>
                    <a:pt x="870" y="27"/>
                  </a:cubicBezTo>
                  <a:cubicBezTo>
                    <a:pt x="789" y="27"/>
                    <a:pt x="720" y="85"/>
                    <a:pt x="685" y="165"/>
                  </a:cubicBezTo>
                  <a:cubicBezTo>
                    <a:pt x="612" y="46"/>
                    <a:pt x="514" y="0"/>
                    <a:pt x="4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3"/>
            <p:cNvSpPr/>
            <p:nvPr/>
          </p:nvSpPr>
          <p:spPr>
            <a:xfrm>
              <a:off x="5909825" y="3631625"/>
              <a:ext cx="92425" cy="45825"/>
            </a:xfrm>
            <a:custGeom>
              <a:avLst/>
              <a:gdLst/>
              <a:ahLst/>
              <a:cxnLst/>
              <a:rect l="l" t="t" r="r" b="b"/>
              <a:pathLst>
                <a:path w="3697" h="1833" extrusionOk="0">
                  <a:moveTo>
                    <a:pt x="2629" y="0"/>
                  </a:moveTo>
                  <a:cubicBezTo>
                    <a:pt x="2451" y="0"/>
                    <a:pt x="2294" y="233"/>
                    <a:pt x="2460" y="565"/>
                  </a:cubicBezTo>
                  <a:lnTo>
                    <a:pt x="2460" y="565"/>
                  </a:lnTo>
                  <a:cubicBezTo>
                    <a:pt x="2386" y="447"/>
                    <a:pt x="2241" y="354"/>
                    <a:pt x="2116" y="354"/>
                  </a:cubicBezTo>
                  <a:cubicBezTo>
                    <a:pt x="2022" y="354"/>
                    <a:pt x="1940" y="406"/>
                    <a:pt x="1907" y="541"/>
                  </a:cubicBezTo>
                  <a:cubicBezTo>
                    <a:pt x="1875" y="527"/>
                    <a:pt x="1841" y="520"/>
                    <a:pt x="1807" y="520"/>
                  </a:cubicBezTo>
                  <a:cubicBezTo>
                    <a:pt x="1696" y="520"/>
                    <a:pt x="1590" y="590"/>
                    <a:pt x="1573" y="714"/>
                  </a:cubicBezTo>
                  <a:cubicBezTo>
                    <a:pt x="1541" y="700"/>
                    <a:pt x="1507" y="694"/>
                    <a:pt x="1473" y="694"/>
                  </a:cubicBezTo>
                  <a:cubicBezTo>
                    <a:pt x="1363" y="694"/>
                    <a:pt x="1258" y="765"/>
                    <a:pt x="1250" y="898"/>
                  </a:cubicBezTo>
                  <a:cubicBezTo>
                    <a:pt x="1241" y="897"/>
                    <a:pt x="1233" y="897"/>
                    <a:pt x="1224" y="897"/>
                  </a:cubicBezTo>
                  <a:cubicBezTo>
                    <a:pt x="1152" y="897"/>
                    <a:pt x="1084" y="939"/>
                    <a:pt x="1053" y="991"/>
                  </a:cubicBezTo>
                  <a:cubicBezTo>
                    <a:pt x="1017" y="934"/>
                    <a:pt x="972" y="911"/>
                    <a:pt x="928" y="911"/>
                  </a:cubicBezTo>
                  <a:cubicBezTo>
                    <a:pt x="820" y="911"/>
                    <a:pt x="714" y="1049"/>
                    <a:pt x="730" y="1164"/>
                  </a:cubicBezTo>
                  <a:cubicBezTo>
                    <a:pt x="730" y="1164"/>
                    <a:pt x="695" y="1198"/>
                    <a:pt x="684" y="1268"/>
                  </a:cubicBezTo>
                  <a:lnTo>
                    <a:pt x="649" y="1268"/>
                  </a:lnTo>
                  <a:cubicBezTo>
                    <a:pt x="649" y="1083"/>
                    <a:pt x="576" y="783"/>
                    <a:pt x="443" y="783"/>
                  </a:cubicBezTo>
                  <a:cubicBezTo>
                    <a:pt x="393" y="783"/>
                    <a:pt x="335" y="826"/>
                    <a:pt x="268" y="933"/>
                  </a:cubicBezTo>
                  <a:cubicBezTo>
                    <a:pt x="250" y="929"/>
                    <a:pt x="233" y="927"/>
                    <a:pt x="218" y="927"/>
                  </a:cubicBezTo>
                  <a:cubicBezTo>
                    <a:pt x="0" y="927"/>
                    <a:pt x="61" y="1290"/>
                    <a:pt x="61" y="1441"/>
                  </a:cubicBezTo>
                  <a:cubicBezTo>
                    <a:pt x="61" y="1600"/>
                    <a:pt x="219" y="1615"/>
                    <a:pt x="353" y="1615"/>
                  </a:cubicBezTo>
                  <a:cubicBezTo>
                    <a:pt x="385" y="1615"/>
                    <a:pt x="415" y="1614"/>
                    <a:pt x="442" y="1614"/>
                  </a:cubicBezTo>
                  <a:cubicBezTo>
                    <a:pt x="475" y="1749"/>
                    <a:pt x="592" y="1833"/>
                    <a:pt x="708" y="1833"/>
                  </a:cubicBezTo>
                  <a:cubicBezTo>
                    <a:pt x="791" y="1833"/>
                    <a:pt x="874" y="1791"/>
                    <a:pt x="926" y="1695"/>
                  </a:cubicBezTo>
                  <a:cubicBezTo>
                    <a:pt x="944" y="1695"/>
                    <a:pt x="973" y="1698"/>
                    <a:pt x="1006" y="1698"/>
                  </a:cubicBezTo>
                  <a:cubicBezTo>
                    <a:pt x="1039" y="1698"/>
                    <a:pt x="1076" y="1695"/>
                    <a:pt x="1111" y="1683"/>
                  </a:cubicBezTo>
                  <a:cubicBezTo>
                    <a:pt x="1157" y="1672"/>
                    <a:pt x="1203" y="1626"/>
                    <a:pt x="1226" y="1579"/>
                  </a:cubicBezTo>
                  <a:cubicBezTo>
                    <a:pt x="1273" y="1611"/>
                    <a:pt x="1318" y="1625"/>
                    <a:pt x="1361" y="1625"/>
                  </a:cubicBezTo>
                  <a:cubicBezTo>
                    <a:pt x="1524" y="1625"/>
                    <a:pt x="1654" y="1432"/>
                    <a:pt x="1654" y="1268"/>
                  </a:cubicBezTo>
                  <a:cubicBezTo>
                    <a:pt x="1670" y="1275"/>
                    <a:pt x="1688" y="1278"/>
                    <a:pt x="1706" y="1278"/>
                  </a:cubicBezTo>
                  <a:cubicBezTo>
                    <a:pt x="1775" y="1278"/>
                    <a:pt x="1850" y="1230"/>
                    <a:pt x="1896" y="1175"/>
                  </a:cubicBezTo>
                  <a:cubicBezTo>
                    <a:pt x="1936" y="1204"/>
                    <a:pt x="1985" y="1219"/>
                    <a:pt x="2036" y="1219"/>
                  </a:cubicBezTo>
                  <a:cubicBezTo>
                    <a:pt x="2086" y="1219"/>
                    <a:pt x="2138" y="1204"/>
                    <a:pt x="2184" y="1175"/>
                  </a:cubicBezTo>
                  <a:cubicBezTo>
                    <a:pt x="2223" y="1196"/>
                    <a:pt x="2260" y="1205"/>
                    <a:pt x="2295" y="1205"/>
                  </a:cubicBezTo>
                  <a:cubicBezTo>
                    <a:pt x="2476" y="1205"/>
                    <a:pt x="2591" y="956"/>
                    <a:pt x="2542" y="771"/>
                  </a:cubicBezTo>
                  <a:lnTo>
                    <a:pt x="2542" y="771"/>
                  </a:lnTo>
                  <a:cubicBezTo>
                    <a:pt x="2583" y="860"/>
                    <a:pt x="2696" y="932"/>
                    <a:pt x="2800" y="932"/>
                  </a:cubicBezTo>
                  <a:cubicBezTo>
                    <a:pt x="2845" y="932"/>
                    <a:pt x="2888" y="918"/>
                    <a:pt x="2923" y="887"/>
                  </a:cubicBezTo>
                  <a:cubicBezTo>
                    <a:pt x="2981" y="933"/>
                    <a:pt x="3062" y="1002"/>
                    <a:pt x="3177" y="1014"/>
                  </a:cubicBezTo>
                  <a:cubicBezTo>
                    <a:pt x="3697" y="956"/>
                    <a:pt x="3223" y="414"/>
                    <a:pt x="2935" y="414"/>
                  </a:cubicBezTo>
                  <a:cubicBezTo>
                    <a:pt x="2897" y="121"/>
                    <a:pt x="2757" y="0"/>
                    <a:pt x="26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3"/>
            <p:cNvSpPr/>
            <p:nvPr/>
          </p:nvSpPr>
          <p:spPr>
            <a:xfrm>
              <a:off x="5996950" y="3634925"/>
              <a:ext cx="16275" cy="8925"/>
            </a:xfrm>
            <a:custGeom>
              <a:avLst/>
              <a:gdLst/>
              <a:ahLst/>
              <a:cxnLst/>
              <a:rect l="l" t="t" r="r" b="b"/>
              <a:pathLst>
                <a:path w="651" h="357" extrusionOk="0">
                  <a:moveTo>
                    <a:pt x="230" y="1"/>
                  </a:moveTo>
                  <a:cubicBezTo>
                    <a:pt x="161" y="1"/>
                    <a:pt x="87" y="23"/>
                    <a:pt x="50" y="97"/>
                  </a:cubicBezTo>
                  <a:cubicBezTo>
                    <a:pt x="0" y="288"/>
                    <a:pt x="90" y="356"/>
                    <a:pt x="200" y="356"/>
                  </a:cubicBezTo>
                  <a:cubicBezTo>
                    <a:pt x="395" y="356"/>
                    <a:pt x="651" y="138"/>
                    <a:pt x="281" y="5"/>
                  </a:cubicBezTo>
                  <a:cubicBezTo>
                    <a:pt x="265" y="2"/>
                    <a:pt x="248" y="1"/>
                    <a:pt x="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3"/>
            <p:cNvSpPr/>
            <p:nvPr/>
          </p:nvSpPr>
          <p:spPr>
            <a:xfrm>
              <a:off x="5812850" y="3739650"/>
              <a:ext cx="55550" cy="26900"/>
            </a:xfrm>
            <a:custGeom>
              <a:avLst/>
              <a:gdLst/>
              <a:ahLst/>
              <a:cxnLst/>
              <a:rect l="l" t="t" r="r" b="b"/>
              <a:pathLst>
                <a:path w="2222" h="1076" extrusionOk="0">
                  <a:moveTo>
                    <a:pt x="742" y="0"/>
                  </a:moveTo>
                  <a:cubicBezTo>
                    <a:pt x="691" y="0"/>
                    <a:pt x="637" y="22"/>
                    <a:pt x="581" y="75"/>
                  </a:cubicBezTo>
                  <a:cubicBezTo>
                    <a:pt x="500" y="30"/>
                    <a:pt x="434" y="10"/>
                    <a:pt x="380" y="10"/>
                  </a:cubicBezTo>
                  <a:cubicBezTo>
                    <a:pt x="1" y="10"/>
                    <a:pt x="264" y="991"/>
                    <a:pt x="650" y="991"/>
                  </a:cubicBezTo>
                  <a:cubicBezTo>
                    <a:pt x="717" y="991"/>
                    <a:pt x="787" y="962"/>
                    <a:pt x="858" y="894"/>
                  </a:cubicBezTo>
                  <a:cubicBezTo>
                    <a:pt x="891" y="1001"/>
                    <a:pt x="980" y="1053"/>
                    <a:pt x="1070" y="1053"/>
                  </a:cubicBezTo>
                  <a:cubicBezTo>
                    <a:pt x="1164" y="1053"/>
                    <a:pt x="1261" y="995"/>
                    <a:pt x="1296" y="883"/>
                  </a:cubicBezTo>
                  <a:cubicBezTo>
                    <a:pt x="1341" y="936"/>
                    <a:pt x="1419" y="975"/>
                    <a:pt x="1494" y="975"/>
                  </a:cubicBezTo>
                  <a:cubicBezTo>
                    <a:pt x="1517" y="975"/>
                    <a:pt x="1540" y="972"/>
                    <a:pt x="1562" y="964"/>
                  </a:cubicBezTo>
                  <a:cubicBezTo>
                    <a:pt x="1620" y="1010"/>
                    <a:pt x="1677" y="1010"/>
                    <a:pt x="1735" y="1010"/>
                  </a:cubicBezTo>
                  <a:cubicBezTo>
                    <a:pt x="1784" y="1055"/>
                    <a:pt x="1842" y="1075"/>
                    <a:pt x="1900" y="1075"/>
                  </a:cubicBezTo>
                  <a:cubicBezTo>
                    <a:pt x="2062" y="1075"/>
                    <a:pt x="2222" y="920"/>
                    <a:pt x="2162" y="733"/>
                  </a:cubicBezTo>
                  <a:cubicBezTo>
                    <a:pt x="2153" y="559"/>
                    <a:pt x="1942" y="340"/>
                    <a:pt x="1750" y="340"/>
                  </a:cubicBezTo>
                  <a:cubicBezTo>
                    <a:pt x="1686" y="340"/>
                    <a:pt x="1625" y="364"/>
                    <a:pt x="1573" y="421"/>
                  </a:cubicBezTo>
                  <a:cubicBezTo>
                    <a:pt x="1502" y="295"/>
                    <a:pt x="1366" y="157"/>
                    <a:pt x="1232" y="157"/>
                  </a:cubicBezTo>
                  <a:cubicBezTo>
                    <a:pt x="1170" y="157"/>
                    <a:pt x="1109" y="187"/>
                    <a:pt x="1054" y="259"/>
                  </a:cubicBezTo>
                  <a:cubicBezTo>
                    <a:pt x="980" y="136"/>
                    <a:pt x="870" y="0"/>
                    <a:pt x="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3"/>
            <p:cNvSpPr/>
            <p:nvPr/>
          </p:nvSpPr>
          <p:spPr>
            <a:xfrm>
              <a:off x="5874675" y="3710950"/>
              <a:ext cx="58125" cy="44575"/>
            </a:xfrm>
            <a:custGeom>
              <a:avLst/>
              <a:gdLst/>
              <a:ahLst/>
              <a:cxnLst/>
              <a:rect l="l" t="t" r="r" b="b"/>
              <a:pathLst>
                <a:path w="2325" h="1783" extrusionOk="0">
                  <a:moveTo>
                    <a:pt x="536" y="0"/>
                  </a:moveTo>
                  <a:cubicBezTo>
                    <a:pt x="440" y="0"/>
                    <a:pt x="333" y="76"/>
                    <a:pt x="289" y="195"/>
                  </a:cubicBezTo>
                  <a:cubicBezTo>
                    <a:pt x="285" y="195"/>
                    <a:pt x="281" y="195"/>
                    <a:pt x="278" y="195"/>
                  </a:cubicBezTo>
                  <a:cubicBezTo>
                    <a:pt x="123" y="195"/>
                    <a:pt x="39" y="417"/>
                    <a:pt x="174" y="496"/>
                  </a:cubicBezTo>
                  <a:cubicBezTo>
                    <a:pt x="197" y="669"/>
                    <a:pt x="1" y="842"/>
                    <a:pt x="208" y="946"/>
                  </a:cubicBezTo>
                  <a:cubicBezTo>
                    <a:pt x="208" y="1243"/>
                    <a:pt x="337" y="1382"/>
                    <a:pt x="456" y="1382"/>
                  </a:cubicBezTo>
                  <a:cubicBezTo>
                    <a:pt x="588" y="1382"/>
                    <a:pt x="708" y="1214"/>
                    <a:pt x="636" y="900"/>
                  </a:cubicBezTo>
                  <a:lnTo>
                    <a:pt x="636" y="900"/>
                  </a:lnTo>
                  <a:cubicBezTo>
                    <a:pt x="662" y="935"/>
                    <a:pt x="715" y="950"/>
                    <a:pt x="765" y="950"/>
                  </a:cubicBezTo>
                  <a:cubicBezTo>
                    <a:pt x="780" y="950"/>
                    <a:pt x="795" y="948"/>
                    <a:pt x="809" y="946"/>
                  </a:cubicBezTo>
                  <a:cubicBezTo>
                    <a:pt x="832" y="1038"/>
                    <a:pt x="889" y="1119"/>
                    <a:pt x="982" y="1153"/>
                  </a:cubicBezTo>
                  <a:cubicBezTo>
                    <a:pt x="993" y="1177"/>
                    <a:pt x="1016" y="1211"/>
                    <a:pt x="1040" y="1223"/>
                  </a:cubicBezTo>
                  <a:cubicBezTo>
                    <a:pt x="910" y="1467"/>
                    <a:pt x="1120" y="1671"/>
                    <a:pt x="1298" y="1671"/>
                  </a:cubicBezTo>
                  <a:cubicBezTo>
                    <a:pt x="1405" y="1671"/>
                    <a:pt x="1501" y="1595"/>
                    <a:pt x="1501" y="1407"/>
                  </a:cubicBezTo>
                  <a:lnTo>
                    <a:pt x="1513" y="1419"/>
                  </a:lnTo>
                  <a:lnTo>
                    <a:pt x="1651" y="1338"/>
                  </a:lnTo>
                  <a:lnTo>
                    <a:pt x="1524" y="1442"/>
                  </a:lnTo>
                  <a:cubicBezTo>
                    <a:pt x="1536" y="1477"/>
                    <a:pt x="1628" y="1592"/>
                    <a:pt x="1709" y="1627"/>
                  </a:cubicBezTo>
                  <a:cubicBezTo>
                    <a:pt x="1785" y="1738"/>
                    <a:pt x="1866" y="1782"/>
                    <a:pt x="1938" y="1782"/>
                  </a:cubicBezTo>
                  <a:cubicBezTo>
                    <a:pt x="2174" y="1782"/>
                    <a:pt x="2325" y="1315"/>
                    <a:pt x="1963" y="1165"/>
                  </a:cubicBezTo>
                  <a:cubicBezTo>
                    <a:pt x="1861" y="1022"/>
                    <a:pt x="1642" y="807"/>
                    <a:pt x="1432" y="807"/>
                  </a:cubicBezTo>
                  <a:cubicBezTo>
                    <a:pt x="1405" y="807"/>
                    <a:pt x="1378" y="811"/>
                    <a:pt x="1351" y="819"/>
                  </a:cubicBezTo>
                  <a:cubicBezTo>
                    <a:pt x="1340" y="703"/>
                    <a:pt x="1282" y="576"/>
                    <a:pt x="1132" y="553"/>
                  </a:cubicBezTo>
                  <a:cubicBezTo>
                    <a:pt x="1045" y="357"/>
                    <a:pt x="1071" y="171"/>
                    <a:pt x="771" y="171"/>
                  </a:cubicBezTo>
                  <a:cubicBezTo>
                    <a:pt x="754" y="171"/>
                    <a:pt x="736" y="171"/>
                    <a:pt x="716" y="172"/>
                  </a:cubicBezTo>
                  <a:cubicBezTo>
                    <a:pt x="690" y="52"/>
                    <a:pt x="617"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3"/>
            <p:cNvSpPr/>
            <p:nvPr/>
          </p:nvSpPr>
          <p:spPr>
            <a:xfrm>
              <a:off x="5930000" y="3731150"/>
              <a:ext cx="54525" cy="25975"/>
            </a:xfrm>
            <a:custGeom>
              <a:avLst/>
              <a:gdLst/>
              <a:ahLst/>
              <a:cxnLst/>
              <a:rect l="l" t="t" r="r" b="b"/>
              <a:pathLst>
                <a:path w="2181" h="1039" extrusionOk="0">
                  <a:moveTo>
                    <a:pt x="923" y="0"/>
                  </a:moveTo>
                  <a:cubicBezTo>
                    <a:pt x="848" y="0"/>
                    <a:pt x="780" y="58"/>
                    <a:pt x="731" y="207"/>
                  </a:cubicBezTo>
                  <a:cubicBezTo>
                    <a:pt x="685" y="207"/>
                    <a:pt x="627" y="207"/>
                    <a:pt x="581" y="230"/>
                  </a:cubicBezTo>
                  <a:cubicBezTo>
                    <a:pt x="491" y="93"/>
                    <a:pt x="389" y="38"/>
                    <a:pt x="303" y="38"/>
                  </a:cubicBezTo>
                  <a:cubicBezTo>
                    <a:pt x="114" y="38"/>
                    <a:pt x="1" y="300"/>
                    <a:pt x="246" y="530"/>
                  </a:cubicBezTo>
                  <a:cubicBezTo>
                    <a:pt x="268" y="639"/>
                    <a:pt x="368" y="703"/>
                    <a:pt x="468" y="703"/>
                  </a:cubicBezTo>
                  <a:cubicBezTo>
                    <a:pt x="526" y="703"/>
                    <a:pt x="585" y="681"/>
                    <a:pt x="627" y="634"/>
                  </a:cubicBezTo>
                  <a:cubicBezTo>
                    <a:pt x="664" y="746"/>
                    <a:pt x="761" y="865"/>
                    <a:pt x="876" y="865"/>
                  </a:cubicBezTo>
                  <a:cubicBezTo>
                    <a:pt x="904" y="865"/>
                    <a:pt x="933" y="858"/>
                    <a:pt x="962" y="842"/>
                  </a:cubicBezTo>
                  <a:cubicBezTo>
                    <a:pt x="1170" y="1038"/>
                    <a:pt x="1562" y="923"/>
                    <a:pt x="1805" y="1015"/>
                  </a:cubicBezTo>
                  <a:cubicBezTo>
                    <a:pt x="2181" y="947"/>
                    <a:pt x="1983" y="484"/>
                    <a:pt x="1688" y="484"/>
                  </a:cubicBezTo>
                  <a:cubicBezTo>
                    <a:pt x="1685" y="484"/>
                    <a:pt x="1681" y="484"/>
                    <a:pt x="1678" y="484"/>
                  </a:cubicBezTo>
                  <a:cubicBezTo>
                    <a:pt x="1654" y="481"/>
                    <a:pt x="1628" y="479"/>
                    <a:pt x="1601" y="479"/>
                  </a:cubicBezTo>
                  <a:cubicBezTo>
                    <a:pt x="1536" y="479"/>
                    <a:pt x="1462" y="487"/>
                    <a:pt x="1389" y="496"/>
                  </a:cubicBezTo>
                  <a:cubicBezTo>
                    <a:pt x="1308" y="310"/>
                    <a:pt x="1098" y="0"/>
                    <a:pt x="9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3"/>
            <p:cNvSpPr/>
            <p:nvPr/>
          </p:nvSpPr>
          <p:spPr>
            <a:xfrm>
              <a:off x="5976875" y="3738375"/>
              <a:ext cx="17475" cy="9625"/>
            </a:xfrm>
            <a:custGeom>
              <a:avLst/>
              <a:gdLst/>
              <a:ahLst/>
              <a:cxnLst/>
              <a:rect l="l" t="t" r="r" b="b"/>
              <a:pathLst>
                <a:path w="699" h="385" extrusionOk="0">
                  <a:moveTo>
                    <a:pt x="484" y="207"/>
                  </a:moveTo>
                  <a:cubicBezTo>
                    <a:pt x="472" y="230"/>
                    <a:pt x="449" y="253"/>
                    <a:pt x="449" y="287"/>
                  </a:cubicBezTo>
                  <a:lnTo>
                    <a:pt x="437" y="230"/>
                  </a:lnTo>
                  <a:lnTo>
                    <a:pt x="449" y="207"/>
                  </a:lnTo>
                  <a:close/>
                  <a:moveTo>
                    <a:pt x="426" y="230"/>
                  </a:moveTo>
                  <a:lnTo>
                    <a:pt x="437" y="287"/>
                  </a:lnTo>
                  <a:cubicBezTo>
                    <a:pt x="426" y="310"/>
                    <a:pt x="414" y="322"/>
                    <a:pt x="380" y="345"/>
                  </a:cubicBezTo>
                  <a:lnTo>
                    <a:pt x="426" y="230"/>
                  </a:lnTo>
                  <a:close/>
                  <a:moveTo>
                    <a:pt x="369" y="1"/>
                  </a:moveTo>
                  <a:cubicBezTo>
                    <a:pt x="121" y="1"/>
                    <a:pt x="1" y="380"/>
                    <a:pt x="368" y="380"/>
                  </a:cubicBezTo>
                  <a:cubicBezTo>
                    <a:pt x="383" y="383"/>
                    <a:pt x="397" y="384"/>
                    <a:pt x="411" y="384"/>
                  </a:cubicBezTo>
                  <a:cubicBezTo>
                    <a:pt x="612" y="384"/>
                    <a:pt x="699" y="87"/>
                    <a:pt x="472" y="22"/>
                  </a:cubicBezTo>
                  <a:cubicBezTo>
                    <a:pt x="436" y="7"/>
                    <a:pt x="401" y="1"/>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3"/>
            <p:cNvSpPr/>
            <p:nvPr/>
          </p:nvSpPr>
          <p:spPr>
            <a:xfrm>
              <a:off x="5968475" y="3698500"/>
              <a:ext cx="20425" cy="18800"/>
            </a:xfrm>
            <a:custGeom>
              <a:avLst/>
              <a:gdLst/>
              <a:ahLst/>
              <a:cxnLst/>
              <a:rect l="l" t="t" r="r" b="b"/>
              <a:pathLst>
                <a:path w="817" h="752" extrusionOk="0">
                  <a:moveTo>
                    <a:pt x="331" y="1"/>
                  </a:moveTo>
                  <a:cubicBezTo>
                    <a:pt x="328" y="1"/>
                    <a:pt x="326" y="1"/>
                    <a:pt x="323" y="1"/>
                  </a:cubicBezTo>
                  <a:cubicBezTo>
                    <a:pt x="0" y="47"/>
                    <a:pt x="116" y="693"/>
                    <a:pt x="427" y="751"/>
                  </a:cubicBezTo>
                  <a:cubicBezTo>
                    <a:pt x="816" y="705"/>
                    <a:pt x="638" y="1"/>
                    <a:pt x="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3"/>
            <p:cNvSpPr/>
            <p:nvPr/>
          </p:nvSpPr>
          <p:spPr>
            <a:xfrm>
              <a:off x="5978575" y="3675975"/>
              <a:ext cx="72225" cy="30000"/>
            </a:xfrm>
            <a:custGeom>
              <a:avLst/>
              <a:gdLst/>
              <a:ahLst/>
              <a:cxnLst/>
              <a:rect l="l" t="t" r="r" b="b"/>
              <a:pathLst>
                <a:path w="2889" h="1200" extrusionOk="0">
                  <a:moveTo>
                    <a:pt x="2529" y="0"/>
                  </a:moveTo>
                  <a:cubicBezTo>
                    <a:pt x="2499" y="0"/>
                    <a:pt x="2464" y="4"/>
                    <a:pt x="2424" y="13"/>
                  </a:cubicBezTo>
                  <a:cubicBezTo>
                    <a:pt x="2378" y="25"/>
                    <a:pt x="2343" y="48"/>
                    <a:pt x="2309" y="71"/>
                  </a:cubicBezTo>
                  <a:cubicBezTo>
                    <a:pt x="2280" y="63"/>
                    <a:pt x="2251" y="60"/>
                    <a:pt x="2222" y="60"/>
                  </a:cubicBezTo>
                  <a:cubicBezTo>
                    <a:pt x="2027" y="60"/>
                    <a:pt x="1824" y="211"/>
                    <a:pt x="1674" y="302"/>
                  </a:cubicBezTo>
                  <a:cubicBezTo>
                    <a:pt x="1594" y="241"/>
                    <a:pt x="1505" y="199"/>
                    <a:pt x="1422" y="199"/>
                  </a:cubicBezTo>
                  <a:cubicBezTo>
                    <a:pt x="1348" y="199"/>
                    <a:pt x="1278" y="232"/>
                    <a:pt x="1224" y="313"/>
                  </a:cubicBezTo>
                  <a:cubicBezTo>
                    <a:pt x="1172" y="242"/>
                    <a:pt x="1091" y="204"/>
                    <a:pt x="1012" y="204"/>
                  </a:cubicBezTo>
                  <a:cubicBezTo>
                    <a:pt x="950" y="204"/>
                    <a:pt x="888" y="228"/>
                    <a:pt x="843" y="279"/>
                  </a:cubicBezTo>
                  <a:cubicBezTo>
                    <a:pt x="799" y="235"/>
                    <a:pt x="748" y="216"/>
                    <a:pt x="697" y="216"/>
                  </a:cubicBezTo>
                  <a:cubicBezTo>
                    <a:pt x="544" y="216"/>
                    <a:pt x="396" y="383"/>
                    <a:pt x="473" y="556"/>
                  </a:cubicBezTo>
                  <a:cubicBezTo>
                    <a:pt x="411" y="529"/>
                    <a:pt x="358" y="517"/>
                    <a:pt x="315" y="517"/>
                  </a:cubicBezTo>
                  <a:cubicBezTo>
                    <a:pt x="1" y="517"/>
                    <a:pt x="190" y="1151"/>
                    <a:pt x="507" y="1151"/>
                  </a:cubicBezTo>
                  <a:cubicBezTo>
                    <a:pt x="537" y="1151"/>
                    <a:pt x="568" y="1145"/>
                    <a:pt x="600" y="1133"/>
                  </a:cubicBezTo>
                  <a:cubicBezTo>
                    <a:pt x="656" y="1180"/>
                    <a:pt x="712" y="1200"/>
                    <a:pt x="764" y="1200"/>
                  </a:cubicBezTo>
                  <a:cubicBezTo>
                    <a:pt x="918" y="1200"/>
                    <a:pt x="1042" y="1028"/>
                    <a:pt x="1050" y="856"/>
                  </a:cubicBezTo>
                  <a:cubicBezTo>
                    <a:pt x="1109" y="925"/>
                    <a:pt x="1196" y="962"/>
                    <a:pt x="1281" y="962"/>
                  </a:cubicBezTo>
                  <a:cubicBezTo>
                    <a:pt x="1380" y="962"/>
                    <a:pt x="1475" y="910"/>
                    <a:pt x="1512" y="798"/>
                  </a:cubicBezTo>
                  <a:cubicBezTo>
                    <a:pt x="1593" y="833"/>
                    <a:pt x="1677" y="857"/>
                    <a:pt x="1758" y="857"/>
                  </a:cubicBezTo>
                  <a:cubicBezTo>
                    <a:pt x="1862" y="857"/>
                    <a:pt x="1960" y="817"/>
                    <a:pt x="2032" y="706"/>
                  </a:cubicBezTo>
                  <a:cubicBezTo>
                    <a:pt x="2147" y="683"/>
                    <a:pt x="2228" y="625"/>
                    <a:pt x="2309" y="544"/>
                  </a:cubicBezTo>
                  <a:cubicBezTo>
                    <a:pt x="2324" y="546"/>
                    <a:pt x="2338" y="547"/>
                    <a:pt x="2353" y="547"/>
                  </a:cubicBezTo>
                  <a:cubicBezTo>
                    <a:pt x="2680" y="547"/>
                    <a:pt x="2888" y="0"/>
                    <a:pt x="25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3"/>
            <p:cNvSpPr/>
            <p:nvPr/>
          </p:nvSpPr>
          <p:spPr>
            <a:xfrm>
              <a:off x="6073725" y="3555000"/>
              <a:ext cx="20300" cy="29375"/>
            </a:xfrm>
            <a:custGeom>
              <a:avLst/>
              <a:gdLst/>
              <a:ahLst/>
              <a:cxnLst/>
              <a:rect l="l" t="t" r="r" b="b"/>
              <a:pathLst>
                <a:path w="812" h="1175" extrusionOk="0">
                  <a:moveTo>
                    <a:pt x="310" y="0"/>
                  </a:moveTo>
                  <a:cubicBezTo>
                    <a:pt x="142" y="0"/>
                    <a:pt x="1" y="226"/>
                    <a:pt x="142" y="385"/>
                  </a:cubicBezTo>
                  <a:cubicBezTo>
                    <a:pt x="13" y="617"/>
                    <a:pt x="127" y="1174"/>
                    <a:pt x="298" y="1174"/>
                  </a:cubicBezTo>
                  <a:cubicBezTo>
                    <a:pt x="357" y="1174"/>
                    <a:pt x="423" y="1108"/>
                    <a:pt x="488" y="939"/>
                  </a:cubicBezTo>
                  <a:cubicBezTo>
                    <a:pt x="497" y="940"/>
                    <a:pt x="507" y="941"/>
                    <a:pt x="516" y="941"/>
                  </a:cubicBezTo>
                  <a:cubicBezTo>
                    <a:pt x="597" y="941"/>
                    <a:pt x="667" y="896"/>
                    <a:pt x="719" y="824"/>
                  </a:cubicBezTo>
                  <a:cubicBezTo>
                    <a:pt x="811" y="697"/>
                    <a:pt x="696" y="547"/>
                    <a:pt x="615" y="477"/>
                  </a:cubicBezTo>
                  <a:cubicBezTo>
                    <a:pt x="580" y="351"/>
                    <a:pt x="557" y="200"/>
                    <a:pt x="465" y="73"/>
                  </a:cubicBezTo>
                  <a:cubicBezTo>
                    <a:pt x="416" y="22"/>
                    <a:pt x="362" y="0"/>
                    <a:pt x="3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3"/>
            <p:cNvSpPr/>
            <p:nvPr/>
          </p:nvSpPr>
          <p:spPr>
            <a:xfrm>
              <a:off x="6081850" y="3521375"/>
              <a:ext cx="49675" cy="50950"/>
            </a:xfrm>
            <a:custGeom>
              <a:avLst/>
              <a:gdLst/>
              <a:ahLst/>
              <a:cxnLst/>
              <a:rect l="l" t="t" r="r" b="b"/>
              <a:pathLst>
                <a:path w="1987" h="2038" extrusionOk="0">
                  <a:moveTo>
                    <a:pt x="1731" y="1"/>
                  </a:moveTo>
                  <a:cubicBezTo>
                    <a:pt x="1586" y="1"/>
                    <a:pt x="1434" y="125"/>
                    <a:pt x="1490" y="345"/>
                  </a:cubicBezTo>
                  <a:cubicBezTo>
                    <a:pt x="1444" y="368"/>
                    <a:pt x="1410" y="391"/>
                    <a:pt x="1375" y="437"/>
                  </a:cubicBezTo>
                  <a:cubicBezTo>
                    <a:pt x="1236" y="437"/>
                    <a:pt x="1156" y="576"/>
                    <a:pt x="1190" y="714"/>
                  </a:cubicBezTo>
                  <a:cubicBezTo>
                    <a:pt x="1176" y="707"/>
                    <a:pt x="1162" y="705"/>
                    <a:pt x="1148" y="705"/>
                  </a:cubicBezTo>
                  <a:cubicBezTo>
                    <a:pt x="1117" y="705"/>
                    <a:pt x="1087" y="718"/>
                    <a:pt x="1063" y="726"/>
                  </a:cubicBezTo>
                  <a:cubicBezTo>
                    <a:pt x="995" y="677"/>
                    <a:pt x="934" y="656"/>
                    <a:pt x="881" y="656"/>
                  </a:cubicBezTo>
                  <a:cubicBezTo>
                    <a:pt x="683" y="656"/>
                    <a:pt x="598" y="948"/>
                    <a:pt x="671" y="1176"/>
                  </a:cubicBezTo>
                  <a:cubicBezTo>
                    <a:pt x="636" y="1199"/>
                    <a:pt x="613" y="1245"/>
                    <a:pt x="590" y="1268"/>
                  </a:cubicBezTo>
                  <a:cubicBezTo>
                    <a:pt x="433" y="1088"/>
                    <a:pt x="323" y="1018"/>
                    <a:pt x="251" y="1018"/>
                  </a:cubicBezTo>
                  <a:cubicBezTo>
                    <a:pt x="0" y="1018"/>
                    <a:pt x="227" y="1876"/>
                    <a:pt x="639" y="1876"/>
                  </a:cubicBezTo>
                  <a:cubicBezTo>
                    <a:pt x="682" y="1876"/>
                    <a:pt x="728" y="1866"/>
                    <a:pt x="775" y="1846"/>
                  </a:cubicBezTo>
                  <a:lnTo>
                    <a:pt x="786" y="1834"/>
                  </a:lnTo>
                  <a:cubicBezTo>
                    <a:pt x="840" y="1932"/>
                    <a:pt x="948" y="2037"/>
                    <a:pt x="1059" y="2037"/>
                  </a:cubicBezTo>
                  <a:cubicBezTo>
                    <a:pt x="1092" y="2037"/>
                    <a:pt x="1124" y="2028"/>
                    <a:pt x="1156" y="2007"/>
                  </a:cubicBezTo>
                  <a:cubicBezTo>
                    <a:pt x="1168" y="2008"/>
                    <a:pt x="1181" y="2009"/>
                    <a:pt x="1192" y="2009"/>
                  </a:cubicBezTo>
                  <a:cubicBezTo>
                    <a:pt x="1585" y="2009"/>
                    <a:pt x="1432" y="1458"/>
                    <a:pt x="1421" y="1234"/>
                  </a:cubicBezTo>
                  <a:lnTo>
                    <a:pt x="1421" y="1234"/>
                  </a:lnTo>
                  <a:cubicBezTo>
                    <a:pt x="1473" y="1266"/>
                    <a:pt x="1519" y="1280"/>
                    <a:pt x="1558" y="1280"/>
                  </a:cubicBezTo>
                  <a:cubicBezTo>
                    <a:pt x="1742" y="1280"/>
                    <a:pt x="1772" y="967"/>
                    <a:pt x="1629" y="795"/>
                  </a:cubicBezTo>
                  <a:cubicBezTo>
                    <a:pt x="1883" y="795"/>
                    <a:pt x="1987" y="460"/>
                    <a:pt x="1952" y="276"/>
                  </a:cubicBezTo>
                  <a:cubicBezTo>
                    <a:pt x="1968" y="87"/>
                    <a:pt x="1852" y="1"/>
                    <a:pt x="17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3"/>
            <p:cNvSpPr/>
            <p:nvPr/>
          </p:nvSpPr>
          <p:spPr>
            <a:xfrm>
              <a:off x="6128600" y="3469600"/>
              <a:ext cx="55725" cy="44000"/>
            </a:xfrm>
            <a:custGeom>
              <a:avLst/>
              <a:gdLst/>
              <a:ahLst/>
              <a:cxnLst/>
              <a:rect l="l" t="t" r="r" b="b"/>
              <a:pathLst>
                <a:path w="2229" h="1760" extrusionOk="0">
                  <a:moveTo>
                    <a:pt x="1729" y="1"/>
                  </a:moveTo>
                  <a:cubicBezTo>
                    <a:pt x="1648" y="1"/>
                    <a:pt x="1575" y="88"/>
                    <a:pt x="1525" y="315"/>
                  </a:cubicBezTo>
                  <a:cubicBezTo>
                    <a:pt x="1484" y="260"/>
                    <a:pt x="1426" y="234"/>
                    <a:pt x="1364" y="234"/>
                  </a:cubicBezTo>
                  <a:cubicBezTo>
                    <a:pt x="1322" y="234"/>
                    <a:pt x="1278" y="246"/>
                    <a:pt x="1236" y="269"/>
                  </a:cubicBezTo>
                  <a:cubicBezTo>
                    <a:pt x="1206" y="163"/>
                    <a:pt x="1110" y="91"/>
                    <a:pt x="1016" y="91"/>
                  </a:cubicBezTo>
                  <a:cubicBezTo>
                    <a:pt x="967" y="91"/>
                    <a:pt x="918" y="110"/>
                    <a:pt x="878" y="154"/>
                  </a:cubicBezTo>
                  <a:cubicBezTo>
                    <a:pt x="830" y="138"/>
                    <a:pt x="789" y="131"/>
                    <a:pt x="756" y="131"/>
                  </a:cubicBezTo>
                  <a:cubicBezTo>
                    <a:pt x="513" y="131"/>
                    <a:pt x="653" y="499"/>
                    <a:pt x="775" y="662"/>
                  </a:cubicBezTo>
                  <a:cubicBezTo>
                    <a:pt x="717" y="765"/>
                    <a:pt x="671" y="858"/>
                    <a:pt x="590" y="939"/>
                  </a:cubicBezTo>
                  <a:cubicBezTo>
                    <a:pt x="570" y="935"/>
                    <a:pt x="550" y="934"/>
                    <a:pt x="531" y="934"/>
                  </a:cubicBezTo>
                  <a:cubicBezTo>
                    <a:pt x="94" y="934"/>
                    <a:pt x="1" y="1759"/>
                    <a:pt x="342" y="1759"/>
                  </a:cubicBezTo>
                  <a:cubicBezTo>
                    <a:pt x="408" y="1759"/>
                    <a:pt x="490" y="1728"/>
                    <a:pt x="590" y="1654"/>
                  </a:cubicBezTo>
                  <a:cubicBezTo>
                    <a:pt x="786" y="1631"/>
                    <a:pt x="902" y="1435"/>
                    <a:pt x="994" y="1239"/>
                  </a:cubicBezTo>
                  <a:cubicBezTo>
                    <a:pt x="999" y="1239"/>
                    <a:pt x="1004" y="1240"/>
                    <a:pt x="1010" y="1240"/>
                  </a:cubicBezTo>
                  <a:cubicBezTo>
                    <a:pt x="1088" y="1240"/>
                    <a:pt x="1179" y="1163"/>
                    <a:pt x="1190" y="1077"/>
                  </a:cubicBezTo>
                  <a:cubicBezTo>
                    <a:pt x="1239" y="1101"/>
                    <a:pt x="1294" y="1116"/>
                    <a:pt x="1347" y="1116"/>
                  </a:cubicBezTo>
                  <a:cubicBezTo>
                    <a:pt x="1395" y="1116"/>
                    <a:pt x="1441" y="1104"/>
                    <a:pt x="1479" y="1077"/>
                  </a:cubicBezTo>
                  <a:cubicBezTo>
                    <a:pt x="1554" y="1198"/>
                    <a:pt x="1721" y="1279"/>
                    <a:pt x="1863" y="1279"/>
                  </a:cubicBezTo>
                  <a:cubicBezTo>
                    <a:pt x="2004" y="1279"/>
                    <a:pt x="2119" y="1198"/>
                    <a:pt x="2090" y="996"/>
                  </a:cubicBezTo>
                  <a:cubicBezTo>
                    <a:pt x="2171" y="962"/>
                    <a:pt x="2229" y="858"/>
                    <a:pt x="2217" y="777"/>
                  </a:cubicBezTo>
                  <a:cubicBezTo>
                    <a:pt x="2168" y="523"/>
                    <a:pt x="1927" y="1"/>
                    <a:pt x="17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3"/>
            <p:cNvSpPr/>
            <p:nvPr/>
          </p:nvSpPr>
          <p:spPr>
            <a:xfrm>
              <a:off x="6175275" y="3415500"/>
              <a:ext cx="82850" cy="74475"/>
            </a:xfrm>
            <a:custGeom>
              <a:avLst/>
              <a:gdLst/>
              <a:ahLst/>
              <a:cxnLst/>
              <a:rect l="l" t="t" r="r" b="b"/>
              <a:pathLst>
                <a:path w="3314" h="2979" extrusionOk="0">
                  <a:moveTo>
                    <a:pt x="2713" y="0"/>
                  </a:moveTo>
                  <a:cubicBezTo>
                    <a:pt x="2630" y="0"/>
                    <a:pt x="2548" y="48"/>
                    <a:pt x="2486" y="171"/>
                  </a:cubicBezTo>
                  <a:cubicBezTo>
                    <a:pt x="2422" y="128"/>
                    <a:pt x="2359" y="110"/>
                    <a:pt x="2299" y="110"/>
                  </a:cubicBezTo>
                  <a:cubicBezTo>
                    <a:pt x="2065" y="110"/>
                    <a:pt x="1874" y="384"/>
                    <a:pt x="1828" y="586"/>
                  </a:cubicBezTo>
                  <a:cubicBezTo>
                    <a:pt x="1812" y="582"/>
                    <a:pt x="1797" y="581"/>
                    <a:pt x="1781" y="581"/>
                  </a:cubicBezTo>
                  <a:cubicBezTo>
                    <a:pt x="1662" y="581"/>
                    <a:pt x="1562" y="693"/>
                    <a:pt x="1562" y="806"/>
                  </a:cubicBezTo>
                  <a:cubicBezTo>
                    <a:pt x="1539" y="817"/>
                    <a:pt x="1505" y="829"/>
                    <a:pt x="1493" y="840"/>
                  </a:cubicBezTo>
                  <a:cubicBezTo>
                    <a:pt x="1482" y="839"/>
                    <a:pt x="1472" y="838"/>
                    <a:pt x="1461" y="838"/>
                  </a:cubicBezTo>
                  <a:cubicBezTo>
                    <a:pt x="1251" y="838"/>
                    <a:pt x="1145" y="1157"/>
                    <a:pt x="1332" y="1267"/>
                  </a:cubicBezTo>
                  <a:cubicBezTo>
                    <a:pt x="1332" y="1279"/>
                    <a:pt x="1343" y="1290"/>
                    <a:pt x="1343" y="1302"/>
                  </a:cubicBezTo>
                  <a:cubicBezTo>
                    <a:pt x="1280" y="1250"/>
                    <a:pt x="1205" y="1229"/>
                    <a:pt x="1130" y="1229"/>
                  </a:cubicBezTo>
                  <a:cubicBezTo>
                    <a:pt x="987" y="1229"/>
                    <a:pt x="842" y="1307"/>
                    <a:pt x="766" y="1406"/>
                  </a:cubicBezTo>
                  <a:cubicBezTo>
                    <a:pt x="692" y="1302"/>
                    <a:pt x="618" y="1259"/>
                    <a:pt x="548" y="1259"/>
                  </a:cubicBezTo>
                  <a:cubicBezTo>
                    <a:pt x="223" y="1259"/>
                    <a:pt x="0" y="2191"/>
                    <a:pt x="466" y="2248"/>
                  </a:cubicBezTo>
                  <a:cubicBezTo>
                    <a:pt x="466" y="2364"/>
                    <a:pt x="454" y="2502"/>
                    <a:pt x="581" y="2549"/>
                  </a:cubicBezTo>
                  <a:cubicBezTo>
                    <a:pt x="565" y="2725"/>
                    <a:pt x="688" y="2979"/>
                    <a:pt x="819" y="2979"/>
                  </a:cubicBezTo>
                  <a:cubicBezTo>
                    <a:pt x="877" y="2979"/>
                    <a:pt x="936" y="2930"/>
                    <a:pt x="985" y="2802"/>
                  </a:cubicBezTo>
                  <a:cubicBezTo>
                    <a:pt x="997" y="2537"/>
                    <a:pt x="904" y="2272"/>
                    <a:pt x="812" y="2041"/>
                  </a:cubicBezTo>
                  <a:cubicBezTo>
                    <a:pt x="870" y="2041"/>
                    <a:pt x="939" y="2018"/>
                    <a:pt x="985" y="1971"/>
                  </a:cubicBezTo>
                  <a:cubicBezTo>
                    <a:pt x="1112" y="1937"/>
                    <a:pt x="1158" y="1844"/>
                    <a:pt x="1112" y="1729"/>
                  </a:cubicBezTo>
                  <a:lnTo>
                    <a:pt x="1112" y="1729"/>
                  </a:lnTo>
                  <a:cubicBezTo>
                    <a:pt x="1173" y="1855"/>
                    <a:pt x="1287" y="1917"/>
                    <a:pt x="1387" y="1917"/>
                  </a:cubicBezTo>
                  <a:cubicBezTo>
                    <a:pt x="1517" y="1917"/>
                    <a:pt x="1626" y="1815"/>
                    <a:pt x="1574" y="1614"/>
                  </a:cubicBezTo>
                  <a:lnTo>
                    <a:pt x="1574" y="1614"/>
                  </a:lnTo>
                  <a:cubicBezTo>
                    <a:pt x="1589" y="1615"/>
                    <a:pt x="1603" y="1616"/>
                    <a:pt x="1617" y="1616"/>
                  </a:cubicBezTo>
                  <a:cubicBezTo>
                    <a:pt x="1691" y="1616"/>
                    <a:pt x="1754" y="1589"/>
                    <a:pt x="1793" y="1521"/>
                  </a:cubicBezTo>
                  <a:cubicBezTo>
                    <a:pt x="1955" y="1521"/>
                    <a:pt x="2036" y="1383"/>
                    <a:pt x="2001" y="1233"/>
                  </a:cubicBezTo>
                  <a:lnTo>
                    <a:pt x="2001" y="1233"/>
                  </a:lnTo>
                  <a:cubicBezTo>
                    <a:pt x="2018" y="1235"/>
                    <a:pt x="2033" y="1236"/>
                    <a:pt x="2048" y="1236"/>
                  </a:cubicBezTo>
                  <a:cubicBezTo>
                    <a:pt x="2302" y="1236"/>
                    <a:pt x="2312" y="966"/>
                    <a:pt x="2301" y="748"/>
                  </a:cubicBezTo>
                  <a:lnTo>
                    <a:pt x="2301" y="748"/>
                  </a:lnTo>
                  <a:cubicBezTo>
                    <a:pt x="2349" y="857"/>
                    <a:pt x="2433" y="903"/>
                    <a:pt x="2520" y="903"/>
                  </a:cubicBezTo>
                  <a:cubicBezTo>
                    <a:pt x="2663" y="903"/>
                    <a:pt x="2813" y="777"/>
                    <a:pt x="2821" y="598"/>
                  </a:cubicBezTo>
                  <a:cubicBezTo>
                    <a:pt x="2831" y="598"/>
                    <a:pt x="2842" y="599"/>
                    <a:pt x="2852" y="599"/>
                  </a:cubicBezTo>
                  <a:cubicBezTo>
                    <a:pt x="3314" y="599"/>
                    <a:pt x="3005" y="0"/>
                    <a:pt x="27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3"/>
            <p:cNvSpPr/>
            <p:nvPr/>
          </p:nvSpPr>
          <p:spPr>
            <a:xfrm>
              <a:off x="6257900" y="3382875"/>
              <a:ext cx="28000" cy="48775"/>
            </a:xfrm>
            <a:custGeom>
              <a:avLst/>
              <a:gdLst/>
              <a:ahLst/>
              <a:cxnLst/>
              <a:rect l="l" t="t" r="r" b="b"/>
              <a:pathLst>
                <a:path w="1120" h="1951" extrusionOk="0">
                  <a:moveTo>
                    <a:pt x="738" y="0"/>
                  </a:moveTo>
                  <a:cubicBezTo>
                    <a:pt x="707" y="0"/>
                    <a:pt x="673" y="7"/>
                    <a:pt x="635" y="21"/>
                  </a:cubicBezTo>
                  <a:cubicBezTo>
                    <a:pt x="0" y="33"/>
                    <a:pt x="485" y="979"/>
                    <a:pt x="554" y="1349"/>
                  </a:cubicBezTo>
                  <a:cubicBezTo>
                    <a:pt x="566" y="1499"/>
                    <a:pt x="485" y="1614"/>
                    <a:pt x="485" y="1787"/>
                  </a:cubicBezTo>
                  <a:cubicBezTo>
                    <a:pt x="491" y="1895"/>
                    <a:pt x="570" y="1950"/>
                    <a:pt x="654" y="1950"/>
                  </a:cubicBezTo>
                  <a:cubicBezTo>
                    <a:pt x="723" y="1950"/>
                    <a:pt x="795" y="1912"/>
                    <a:pt x="831" y="1834"/>
                  </a:cubicBezTo>
                  <a:cubicBezTo>
                    <a:pt x="901" y="1672"/>
                    <a:pt x="958" y="1499"/>
                    <a:pt x="947" y="1349"/>
                  </a:cubicBezTo>
                  <a:cubicBezTo>
                    <a:pt x="1016" y="1256"/>
                    <a:pt x="981" y="1129"/>
                    <a:pt x="970" y="1026"/>
                  </a:cubicBezTo>
                  <a:cubicBezTo>
                    <a:pt x="1062" y="968"/>
                    <a:pt x="1120" y="864"/>
                    <a:pt x="1097" y="772"/>
                  </a:cubicBezTo>
                  <a:cubicBezTo>
                    <a:pt x="1045" y="584"/>
                    <a:pt x="1030" y="0"/>
                    <a:pt x="7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3"/>
            <p:cNvSpPr/>
            <p:nvPr/>
          </p:nvSpPr>
          <p:spPr>
            <a:xfrm>
              <a:off x="6259225" y="3289050"/>
              <a:ext cx="19750" cy="20425"/>
            </a:xfrm>
            <a:custGeom>
              <a:avLst/>
              <a:gdLst/>
              <a:ahLst/>
              <a:cxnLst/>
              <a:rect l="l" t="t" r="r" b="b"/>
              <a:pathLst>
                <a:path w="790" h="817" extrusionOk="0">
                  <a:moveTo>
                    <a:pt x="292" y="1"/>
                  </a:moveTo>
                  <a:cubicBezTo>
                    <a:pt x="139" y="1"/>
                    <a:pt x="1" y="236"/>
                    <a:pt x="144" y="404"/>
                  </a:cubicBezTo>
                  <a:cubicBezTo>
                    <a:pt x="174" y="544"/>
                    <a:pt x="256" y="816"/>
                    <a:pt x="437" y="816"/>
                  </a:cubicBezTo>
                  <a:cubicBezTo>
                    <a:pt x="464" y="816"/>
                    <a:pt x="493" y="810"/>
                    <a:pt x="524" y="796"/>
                  </a:cubicBezTo>
                  <a:cubicBezTo>
                    <a:pt x="790" y="635"/>
                    <a:pt x="501" y="335"/>
                    <a:pt x="455" y="115"/>
                  </a:cubicBezTo>
                  <a:cubicBezTo>
                    <a:pt x="408" y="34"/>
                    <a:pt x="349" y="1"/>
                    <a:pt x="2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3"/>
            <p:cNvSpPr/>
            <p:nvPr/>
          </p:nvSpPr>
          <p:spPr>
            <a:xfrm>
              <a:off x="6252550" y="3253175"/>
              <a:ext cx="16850" cy="27825"/>
            </a:xfrm>
            <a:custGeom>
              <a:avLst/>
              <a:gdLst/>
              <a:ahLst/>
              <a:cxnLst/>
              <a:rect l="l" t="t" r="r" b="b"/>
              <a:pathLst>
                <a:path w="674" h="1113" extrusionOk="0">
                  <a:moveTo>
                    <a:pt x="241" y="1"/>
                  </a:moveTo>
                  <a:cubicBezTo>
                    <a:pt x="1" y="1"/>
                    <a:pt x="134" y="700"/>
                    <a:pt x="261" y="962"/>
                  </a:cubicBezTo>
                  <a:cubicBezTo>
                    <a:pt x="357" y="1069"/>
                    <a:pt x="432" y="1113"/>
                    <a:pt x="488" y="1113"/>
                  </a:cubicBezTo>
                  <a:cubicBezTo>
                    <a:pt x="673" y="1113"/>
                    <a:pt x="655" y="641"/>
                    <a:pt x="549" y="419"/>
                  </a:cubicBezTo>
                  <a:cubicBezTo>
                    <a:pt x="595" y="338"/>
                    <a:pt x="595" y="258"/>
                    <a:pt x="538" y="188"/>
                  </a:cubicBezTo>
                  <a:cubicBezTo>
                    <a:pt x="404" y="55"/>
                    <a:pt x="308" y="1"/>
                    <a:pt x="2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3"/>
            <p:cNvSpPr/>
            <p:nvPr/>
          </p:nvSpPr>
          <p:spPr>
            <a:xfrm>
              <a:off x="6163725" y="2908750"/>
              <a:ext cx="185650" cy="529825"/>
            </a:xfrm>
            <a:custGeom>
              <a:avLst/>
              <a:gdLst/>
              <a:ahLst/>
              <a:cxnLst/>
              <a:rect l="l" t="t" r="r" b="b"/>
              <a:pathLst>
                <a:path w="7426" h="21193" extrusionOk="0">
                  <a:moveTo>
                    <a:pt x="4887" y="7236"/>
                  </a:moveTo>
                  <a:cubicBezTo>
                    <a:pt x="4899" y="7248"/>
                    <a:pt x="4922" y="7271"/>
                    <a:pt x="4956" y="7282"/>
                  </a:cubicBezTo>
                  <a:cubicBezTo>
                    <a:pt x="4945" y="7421"/>
                    <a:pt x="4910" y="7548"/>
                    <a:pt x="4910" y="7698"/>
                  </a:cubicBezTo>
                  <a:cubicBezTo>
                    <a:pt x="4887" y="7686"/>
                    <a:pt x="4852" y="7686"/>
                    <a:pt x="4841" y="7686"/>
                  </a:cubicBezTo>
                  <a:cubicBezTo>
                    <a:pt x="4829" y="7525"/>
                    <a:pt x="4852" y="7398"/>
                    <a:pt x="4887" y="7236"/>
                  </a:cubicBezTo>
                  <a:close/>
                  <a:moveTo>
                    <a:pt x="4772" y="16990"/>
                  </a:moveTo>
                  <a:lnTo>
                    <a:pt x="4772" y="16990"/>
                  </a:lnTo>
                  <a:cubicBezTo>
                    <a:pt x="4816" y="17034"/>
                    <a:pt x="4868" y="17051"/>
                    <a:pt x="4921" y="17051"/>
                  </a:cubicBezTo>
                  <a:cubicBezTo>
                    <a:pt x="4937" y="17051"/>
                    <a:pt x="4952" y="17050"/>
                    <a:pt x="4968" y="17047"/>
                  </a:cubicBezTo>
                  <a:lnTo>
                    <a:pt x="4968" y="17047"/>
                  </a:lnTo>
                  <a:cubicBezTo>
                    <a:pt x="5002" y="17324"/>
                    <a:pt x="4922" y="17659"/>
                    <a:pt x="5060" y="17878"/>
                  </a:cubicBezTo>
                  <a:cubicBezTo>
                    <a:pt x="5060" y="17971"/>
                    <a:pt x="5037" y="18017"/>
                    <a:pt x="5037" y="18075"/>
                  </a:cubicBezTo>
                  <a:cubicBezTo>
                    <a:pt x="5014" y="17924"/>
                    <a:pt x="4979" y="17786"/>
                    <a:pt x="4945" y="17624"/>
                  </a:cubicBezTo>
                  <a:cubicBezTo>
                    <a:pt x="4887" y="17428"/>
                    <a:pt x="4795" y="17209"/>
                    <a:pt x="4772" y="16990"/>
                  </a:cubicBezTo>
                  <a:close/>
                  <a:moveTo>
                    <a:pt x="5141" y="18525"/>
                  </a:moveTo>
                  <a:lnTo>
                    <a:pt x="5141" y="18525"/>
                  </a:lnTo>
                  <a:cubicBezTo>
                    <a:pt x="5176" y="18536"/>
                    <a:pt x="5199" y="18548"/>
                    <a:pt x="5222" y="18548"/>
                  </a:cubicBezTo>
                  <a:cubicBezTo>
                    <a:pt x="5256" y="18650"/>
                    <a:pt x="5268" y="18752"/>
                    <a:pt x="5290" y="18843"/>
                  </a:cubicBezTo>
                  <a:lnTo>
                    <a:pt x="5290" y="18843"/>
                  </a:lnTo>
                  <a:cubicBezTo>
                    <a:pt x="5285" y="18833"/>
                    <a:pt x="5268" y="18823"/>
                    <a:pt x="5268" y="18813"/>
                  </a:cubicBezTo>
                  <a:cubicBezTo>
                    <a:pt x="5210" y="18721"/>
                    <a:pt x="5187" y="18617"/>
                    <a:pt x="5141" y="18525"/>
                  </a:cubicBezTo>
                  <a:close/>
                  <a:moveTo>
                    <a:pt x="731" y="0"/>
                  </a:moveTo>
                  <a:cubicBezTo>
                    <a:pt x="628" y="0"/>
                    <a:pt x="542" y="75"/>
                    <a:pt x="547" y="253"/>
                  </a:cubicBezTo>
                  <a:cubicBezTo>
                    <a:pt x="533" y="251"/>
                    <a:pt x="518" y="250"/>
                    <a:pt x="505" y="250"/>
                  </a:cubicBezTo>
                  <a:cubicBezTo>
                    <a:pt x="122" y="250"/>
                    <a:pt x="0" y="1002"/>
                    <a:pt x="201" y="1292"/>
                  </a:cubicBezTo>
                  <a:cubicBezTo>
                    <a:pt x="186" y="1460"/>
                    <a:pt x="296" y="1558"/>
                    <a:pt x="420" y="1558"/>
                  </a:cubicBezTo>
                  <a:cubicBezTo>
                    <a:pt x="492" y="1558"/>
                    <a:pt x="568" y="1525"/>
                    <a:pt x="628" y="1453"/>
                  </a:cubicBezTo>
                  <a:lnTo>
                    <a:pt x="628" y="1453"/>
                  </a:lnTo>
                  <a:cubicBezTo>
                    <a:pt x="607" y="1694"/>
                    <a:pt x="785" y="1896"/>
                    <a:pt x="942" y="1896"/>
                  </a:cubicBezTo>
                  <a:cubicBezTo>
                    <a:pt x="1041" y="1896"/>
                    <a:pt x="1132" y="1816"/>
                    <a:pt x="1159" y="1615"/>
                  </a:cubicBezTo>
                  <a:cubicBezTo>
                    <a:pt x="1222" y="1720"/>
                    <a:pt x="1324" y="1826"/>
                    <a:pt x="1508" y="1826"/>
                  </a:cubicBezTo>
                  <a:cubicBezTo>
                    <a:pt x="1525" y="1826"/>
                    <a:pt x="1544" y="1825"/>
                    <a:pt x="1563" y="1823"/>
                  </a:cubicBezTo>
                  <a:cubicBezTo>
                    <a:pt x="1635" y="1930"/>
                    <a:pt x="1778" y="2025"/>
                    <a:pt x="1913" y="2025"/>
                  </a:cubicBezTo>
                  <a:cubicBezTo>
                    <a:pt x="1994" y="2025"/>
                    <a:pt x="2072" y="1990"/>
                    <a:pt x="2128" y="1903"/>
                  </a:cubicBezTo>
                  <a:cubicBezTo>
                    <a:pt x="2255" y="1984"/>
                    <a:pt x="2417" y="2053"/>
                    <a:pt x="2602" y="2076"/>
                  </a:cubicBezTo>
                  <a:cubicBezTo>
                    <a:pt x="2671" y="2388"/>
                    <a:pt x="2602" y="2734"/>
                    <a:pt x="2705" y="3058"/>
                  </a:cubicBezTo>
                  <a:cubicBezTo>
                    <a:pt x="2470" y="3166"/>
                    <a:pt x="2451" y="3533"/>
                    <a:pt x="2679" y="3533"/>
                  </a:cubicBezTo>
                  <a:cubicBezTo>
                    <a:pt x="2719" y="3533"/>
                    <a:pt x="2766" y="3522"/>
                    <a:pt x="2821" y="3496"/>
                  </a:cubicBezTo>
                  <a:cubicBezTo>
                    <a:pt x="2832" y="3531"/>
                    <a:pt x="2855" y="3577"/>
                    <a:pt x="2890" y="3600"/>
                  </a:cubicBezTo>
                  <a:cubicBezTo>
                    <a:pt x="2938" y="3830"/>
                    <a:pt x="2962" y="4555"/>
                    <a:pt x="3227" y="4555"/>
                  </a:cubicBezTo>
                  <a:cubicBezTo>
                    <a:pt x="3281" y="4555"/>
                    <a:pt x="3345" y="4525"/>
                    <a:pt x="3421" y="4454"/>
                  </a:cubicBezTo>
                  <a:cubicBezTo>
                    <a:pt x="3433" y="4524"/>
                    <a:pt x="3456" y="4639"/>
                    <a:pt x="3513" y="4708"/>
                  </a:cubicBezTo>
                  <a:cubicBezTo>
                    <a:pt x="3525" y="4916"/>
                    <a:pt x="3525" y="5158"/>
                    <a:pt x="3698" y="5285"/>
                  </a:cubicBezTo>
                  <a:cubicBezTo>
                    <a:pt x="3721" y="5378"/>
                    <a:pt x="3652" y="6128"/>
                    <a:pt x="3998" y="6151"/>
                  </a:cubicBezTo>
                  <a:cubicBezTo>
                    <a:pt x="4044" y="6209"/>
                    <a:pt x="4125" y="6243"/>
                    <a:pt x="4206" y="6243"/>
                  </a:cubicBezTo>
                  <a:cubicBezTo>
                    <a:pt x="4206" y="6324"/>
                    <a:pt x="4206" y="6416"/>
                    <a:pt x="4287" y="6474"/>
                  </a:cubicBezTo>
                  <a:cubicBezTo>
                    <a:pt x="4298" y="6578"/>
                    <a:pt x="4287" y="6694"/>
                    <a:pt x="4379" y="6763"/>
                  </a:cubicBezTo>
                  <a:cubicBezTo>
                    <a:pt x="4183" y="6809"/>
                    <a:pt x="4171" y="7744"/>
                    <a:pt x="4356" y="7790"/>
                  </a:cubicBezTo>
                  <a:cubicBezTo>
                    <a:pt x="4344" y="7940"/>
                    <a:pt x="4391" y="8148"/>
                    <a:pt x="4575" y="8159"/>
                  </a:cubicBezTo>
                  <a:cubicBezTo>
                    <a:pt x="4622" y="8286"/>
                    <a:pt x="4587" y="8436"/>
                    <a:pt x="4529" y="8598"/>
                  </a:cubicBezTo>
                  <a:cubicBezTo>
                    <a:pt x="4471" y="8610"/>
                    <a:pt x="4448" y="8633"/>
                    <a:pt x="4402" y="8667"/>
                  </a:cubicBezTo>
                  <a:cubicBezTo>
                    <a:pt x="4383" y="8658"/>
                    <a:pt x="4362" y="8653"/>
                    <a:pt x="4341" y="8653"/>
                  </a:cubicBezTo>
                  <a:cubicBezTo>
                    <a:pt x="4285" y="8653"/>
                    <a:pt x="4225" y="8683"/>
                    <a:pt x="4183" y="8725"/>
                  </a:cubicBezTo>
                  <a:lnTo>
                    <a:pt x="4160" y="8690"/>
                  </a:lnTo>
                  <a:cubicBezTo>
                    <a:pt x="4258" y="8317"/>
                    <a:pt x="4129" y="8077"/>
                    <a:pt x="3979" y="8077"/>
                  </a:cubicBezTo>
                  <a:cubicBezTo>
                    <a:pt x="3864" y="8077"/>
                    <a:pt x="3736" y="8216"/>
                    <a:pt x="3687" y="8540"/>
                  </a:cubicBezTo>
                  <a:cubicBezTo>
                    <a:pt x="3672" y="8538"/>
                    <a:pt x="3659" y="8537"/>
                    <a:pt x="3646" y="8537"/>
                  </a:cubicBezTo>
                  <a:cubicBezTo>
                    <a:pt x="3523" y="8537"/>
                    <a:pt x="3462" y="8632"/>
                    <a:pt x="3410" y="8737"/>
                  </a:cubicBezTo>
                  <a:cubicBezTo>
                    <a:pt x="3393" y="8730"/>
                    <a:pt x="3376" y="8727"/>
                    <a:pt x="3359" y="8727"/>
                  </a:cubicBezTo>
                  <a:cubicBezTo>
                    <a:pt x="3314" y="8727"/>
                    <a:pt x="3266" y="8746"/>
                    <a:pt x="3225" y="8771"/>
                  </a:cubicBezTo>
                  <a:cubicBezTo>
                    <a:pt x="3193" y="8686"/>
                    <a:pt x="3091" y="8620"/>
                    <a:pt x="3012" y="8620"/>
                  </a:cubicBezTo>
                  <a:cubicBezTo>
                    <a:pt x="3006" y="8620"/>
                    <a:pt x="3000" y="8620"/>
                    <a:pt x="2994" y="8621"/>
                  </a:cubicBezTo>
                  <a:cubicBezTo>
                    <a:pt x="3006" y="8563"/>
                    <a:pt x="3006" y="8494"/>
                    <a:pt x="2971" y="8436"/>
                  </a:cubicBezTo>
                  <a:cubicBezTo>
                    <a:pt x="3006" y="8344"/>
                    <a:pt x="2971" y="8263"/>
                    <a:pt x="2913" y="8206"/>
                  </a:cubicBezTo>
                  <a:cubicBezTo>
                    <a:pt x="3075" y="7975"/>
                    <a:pt x="2971" y="7709"/>
                    <a:pt x="2763" y="7675"/>
                  </a:cubicBezTo>
                  <a:cubicBezTo>
                    <a:pt x="2729" y="7617"/>
                    <a:pt x="2682" y="7571"/>
                    <a:pt x="2625" y="7536"/>
                  </a:cubicBezTo>
                  <a:cubicBezTo>
                    <a:pt x="2600" y="7251"/>
                    <a:pt x="2497" y="7146"/>
                    <a:pt x="2378" y="7146"/>
                  </a:cubicBezTo>
                  <a:cubicBezTo>
                    <a:pt x="2060" y="7146"/>
                    <a:pt x="1628" y="7898"/>
                    <a:pt x="2267" y="7940"/>
                  </a:cubicBezTo>
                  <a:cubicBezTo>
                    <a:pt x="2301" y="8032"/>
                    <a:pt x="2336" y="8102"/>
                    <a:pt x="2382" y="8148"/>
                  </a:cubicBezTo>
                  <a:cubicBezTo>
                    <a:pt x="2382" y="8252"/>
                    <a:pt x="2417" y="8321"/>
                    <a:pt x="2486" y="8367"/>
                  </a:cubicBezTo>
                  <a:cubicBezTo>
                    <a:pt x="2475" y="8610"/>
                    <a:pt x="2151" y="8956"/>
                    <a:pt x="2440" y="9117"/>
                  </a:cubicBezTo>
                  <a:cubicBezTo>
                    <a:pt x="2359" y="9360"/>
                    <a:pt x="2382" y="9602"/>
                    <a:pt x="2602" y="9729"/>
                  </a:cubicBezTo>
                  <a:cubicBezTo>
                    <a:pt x="2602" y="9752"/>
                    <a:pt x="2590" y="9775"/>
                    <a:pt x="2567" y="9787"/>
                  </a:cubicBezTo>
                  <a:cubicBezTo>
                    <a:pt x="2544" y="9783"/>
                    <a:pt x="2521" y="9781"/>
                    <a:pt x="2498" y="9781"/>
                  </a:cubicBezTo>
                  <a:cubicBezTo>
                    <a:pt x="2453" y="9781"/>
                    <a:pt x="2409" y="9791"/>
                    <a:pt x="2371" y="9822"/>
                  </a:cubicBezTo>
                  <a:cubicBezTo>
                    <a:pt x="2336" y="9808"/>
                    <a:pt x="2303" y="9801"/>
                    <a:pt x="2271" y="9801"/>
                  </a:cubicBezTo>
                  <a:cubicBezTo>
                    <a:pt x="1881" y="9801"/>
                    <a:pt x="1723" y="10785"/>
                    <a:pt x="1990" y="10999"/>
                  </a:cubicBezTo>
                  <a:cubicBezTo>
                    <a:pt x="1921" y="11253"/>
                    <a:pt x="1747" y="11518"/>
                    <a:pt x="1794" y="11772"/>
                  </a:cubicBezTo>
                  <a:cubicBezTo>
                    <a:pt x="1668" y="11975"/>
                    <a:pt x="1728" y="12218"/>
                    <a:pt x="1940" y="12218"/>
                  </a:cubicBezTo>
                  <a:cubicBezTo>
                    <a:pt x="1982" y="12218"/>
                    <a:pt x="2029" y="12209"/>
                    <a:pt x="2082" y="12188"/>
                  </a:cubicBezTo>
                  <a:lnTo>
                    <a:pt x="2082" y="12188"/>
                  </a:lnTo>
                  <a:cubicBezTo>
                    <a:pt x="2048" y="12349"/>
                    <a:pt x="1967" y="12661"/>
                    <a:pt x="2198" y="12730"/>
                  </a:cubicBezTo>
                  <a:cubicBezTo>
                    <a:pt x="2140" y="12869"/>
                    <a:pt x="2094" y="13042"/>
                    <a:pt x="2255" y="13111"/>
                  </a:cubicBezTo>
                  <a:cubicBezTo>
                    <a:pt x="2140" y="13527"/>
                    <a:pt x="1967" y="13850"/>
                    <a:pt x="1990" y="14254"/>
                  </a:cubicBezTo>
                  <a:cubicBezTo>
                    <a:pt x="1955" y="14404"/>
                    <a:pt x="1967" y="14612"/>
                    <a:pt x="2151" y="14635"/>
                  </a:cubicBezTo>
                  <a:lnTo>
                    <a:pt x="2151" y="14693"/>
                  </a:lnTo>
                  <a:cubicBezTo>
                    <a:pt x="1998" y="14828"/>
                    <a:pt x="2141" y="15020"/>
                    <a:pt x="2299" y="15020"/>
                  </a:cubicBezTo>
                  <a:cubicBezTo>
                    <a:pt x="2343" y="15020"/>
                    <a:pt x="2388" y="15005"/>
                    <a:pt x="2428" y="14970"/>
                  </a:cubicBezTo>
                  <a:lnTo>
                    <a:pt x="2428" y="14970"/>
                  </a:lnTo>
                  <a:cubicBezTo>
                    <a:pt x="2293" y="15241"/>
                    <a:pt x="2457" y="15468"/>
                    <a:pt x="2652" y="15468"/>
                  </a:cubicBezTo>
                  <a:cubicBezTo>
                    <a:pt x="2755" y="15468"/>
                    <a:pt x="2868" y="15403"/>
                    <a:pt x="2948" y="15247"/>
                  </a:cubicBezTo>
                  <a:cubicBezTo>
                    <a:pt x="2980" y="15256"/>
                    <a:pt x="3010" y="15261"/>
                    <a:pt x="3038" y="15261"/>
                  </a:cubicBezTo>
                  <a:cubicBezTo>
                    <a:pt x="3305" y="15261"/>
                    <a:pt x="3412" y="14851"/>
                    <a:pt x="3548" y="14716"/>
                  </a:cubicBezTo>
                  <a:cubicBezTo>
                    <a:pt x="3559" y="14563"/>
                    <a:pt x="3481" y="14502"/>
                    <a:pt x="3384" y="14502"/>
                  </a:cubicBezTo>
                  <a:cubicBezTo>
                    <a:pt x="3268" y="14502"/>
                    <a:pt x="3125" y="14590"/>
                    <a:pt x="3075" y="14716"/>
                  </a:cubicBezTo>
                  <a:cubicBezTo>
                    <a:pt x="3075" y="14600"/>
                    <a:pt x="3109" y="14450"/>
                    <a:pt x="3063" y="14335"/>
                  </a:cubicBezTo>
                  <a:cubicBezTo>
                    <a:pt x="3109" y="14208"/>
                    <a:pt x="3029" y="14081"/>
                    <a:pt x="2890" y="14046"/>
                  </a:cubicBezTo>
                  <a:cubicBezTo>
                    <a:pt x="2880" y="13954"/>
                    <a:pt x="2789" y="13881"/>
                    <a:pt x="2696" y="13881"/>
                  </a:cubicBezTo>
                  <a:cubicBezTo>
                    <a:pt x="2684" y="13881"/>
                    <a:pt x="2671" y="13882"/>
                    <a:pt x="2659" y="13885"/>
                  </a:cubicBezTo>
                  <a:cubicBezTo>
                    <a:pt x="2671" y="13815"/>
                    <a:pt x="2659" y="13746"/>
                    <a:pt x="2613" y="13700"/>
                  </a:cubicBezTo>
                  <a:cubicBezTo>
                    <a:pt x="2613" y="13631"/>
                    <a:pt x="2671" y="13573"/>
                    <a:pt x="2671" y="13481"/>
                  </a:cubicBezTo>
                  <a:cubicBezTo>
                    <a:pt x="2682" y="13365"/>
                    <a:pt x="2613" y="13307"/>
                    <a:pt x="2567" y="13296"/>
                  </a:cubicBezTo>
                  <a:cubicBezTo>
                    <a:pt x="2602" y="13157"/>
                    <a:pt x="2775" y="12996"/>
                    <a:pt x="2671" y="12846"/>
                  </a:cubicBezTo>
                  <a:cubicBezTo>
                    <a:pt x="2763" y="12696"/>
                    <a:pt x="3017" y="12488"/>
                    <a:pt x="2844" y="12303"/>
                  </a:cubicBezTo>
                  <a:cubicBezTo>
                    <a:pt x="2948" y="12072"/>
                    <a:pt x="3340" y="11564"/>
                    <a:pt x="2832" y="11553"/>
                  </a:cubicBezTo>
                  <a:cubicBezTo>
                    <a:pt x="2903" y="11401"/>
                    <a:pt x="2788" y="11206"/>
                    <a:pt x="2619" y="11206"/>
                  </a:cubicBezTo>
                  <a:cubicBezTo>
                    <a:pt x="2595" y="11206"/>
                    <a:pt x="2570" y="11210"/>
                    <a:pt x="2544" y="11218"/>
                  </a:cubicBezTo>
                  <a:cubicBezTo>
                    <a:pt x="2613" y="11045"/>
                    <a:pt x="2786" y="10826"/>
                    <a:pt x="2752" y="10618"/>
                  </a:cubicBezTo>
                  <a:cubicBezTo>
                    <a:pt x="2902" y="10353"/>
                    <a:pt x="3040" y="10064"/>
                    <a:pt x="3133" y="9752"/>
                  </a:cubicBezTo>
                  <a:cubicBezTo>
                    <a:pt x="3329" y="9729"/>
                    <a:pt x="3363" y="9498"/>
                    <a:pt x="3467" y="9383"/>
                  </a:cubicBezTo>
                  <a:cubicBezTo>
                    <a:pt x="3516" y="9426"/>
                    <a:pt x="3567" y="9443"/>
                    <a:pt x="3618" y="9443"/>
                  </a:cubicBezTo>
                  <a:cubicBezTo>
                    <a:pt x="3761" y="9443"/>
                    <a:pt x="3902" y="9306"/>
                    <a:pt x="3987" y="9187"/>
                  </a:cubicBezTo>
                  <a:lnTo>
                    <a:pt x="4056" y="9187"/>
                  </a:lnTo>
                  <a:cubicBezTo>
                    <a:pt x="3940" y="9380"/>
                    <a:pt x="3840" y="9817"/>
                    <a:pt x="4069" y="9817"/>
                  </a:cubicBezTo>
                  <a:cubicBezTo>
                    <a:pt x="4113" y="9817"/>
                    <a:pt x="4170" y="9801"/>
                    <a:pt x="4241" y="9764"/>
                  </a:cubicBezTo>
                  <a:lnTo>
                    <a:pt x="4241" y="9764"/>
                  </a:lnTo>
                  <a:cubicBezTo>
                    <a:pt x="4169" y="9961"/>
                    <a:pt x="4257" y="10249"/>
                    <a:pt x="4435" y="10249"/>
                  </a:cubicBezTo>
                  <a:cubicBezTo>
                    <a:pt x="4487" y="10249"/>
                    <a:pt x="4545" y="10225"/>
                    <a:pt x="4610" y="10168"/>
                  </a:cubicBezTo>
                  <a:cubicBezTo>
                    <a:pt x="4639" y="10216"/>
                    <a:pt x="4708" y="10240"/>
                    <a:pt x="4777" y="10240"/>
                  </a:cubicBezTo>
                  <a:cubicBezTo>
                    <a:pt x="4790" y="10240"/>
                    <a:pt x="4804" y="10239"/>
                    <a:pt x="4818" y="10237"/>
                  </a:cubicBezTo>
                  <a:lnTo>
                    <a:pt x="4818" y="10237"/>
                  </a:lnTo>
                  <a:cubicBezTo>
                    <a:pt x="4783" y="10295"/>
                    <a:pt x="4783" y="10387"/>
                    <a:pt x="4806" y="10456"/>
                  </a:cubicBezTo>
                  <a:cubicBezTo>
                    <a:pt x="4777" y="10448"/>
                    <a:pt x="4750" y="10444"/>
                    <a:pt x="4725" y="10444"/>
                  </a:cubicBezTo>
                  <a:cubicBezTo>
                    <a:pt x="4483" y="10444"/>
                    <a:pt x="4458" y="10804"/>
                    <a:pt x="4747" y="10804"/>
                  </a:cubicBezTo>
                  <a:cubicBezTo>
                    <a:pt x="4755" y="10804"/>
                    <a:pt x="4763" y="10803"/>
                    <a:pt x="4772" y="10803"/>
                  </a:cubicBezTo>
                  <a:lnTo>
                    <a:pt x="4772" y="10872"/>
                  </a:lnTo>
                  <a:cubicBezTo>
                    <a:pt x="4598" y="10976"/>
                    <a:pt x="4691" y="11195"/>
                    <a:pt x="4714" y="11345"/>
                  </a:cubicBezTo>
                  <a:cubicBezTo>
                    <a:pt x="4287" y="11391"/>
                    <a:pt x="4575" y="12026"/>
                    <a:pt x="4598" y="12292"/>
                  </a:cubicBezTo>
                  <a:cubicBezTo>
                    <a:pt x="4506" y="12326"/>
                    <a:pt x="4483" y="12430"/>
                    <a:pt x="4495" y="12523"/>
                  </a:cubicBezTo>
                  <a:cubicBezTo>
                    <a:pt x="4552" y="12753"/>
                    <a:pt x="4575" y="12984"/>
                    <a:pt x="4610" y="13215"/>
                  </a:cubicBezTo>
                  <a:cubicBezTo>
                    <a:pt x="4356" y="13342"/>
                    <a:pt x="4622" y="13596"/>
                    <a:pt x="4645" y="13804"/>
                  </a:cubicBezTo>
                  <a:cubicBezTo>
                    <a:pt x="4391" y="13827"/>
                    <a:pt x="4425" y="14104"/>
                    <a:pt x="4495" y="14289"/>
                  </a:cubicBezTo>
                  <a:cubicBezTo>
                    <a:pt x="4483" y="14600"/>
                    <a:pt x="4552" y="14912"/>
                    <a:pt x="4564" y="15235"/>
                  </a:cubicBezTo>
                  <a:cubicBezTo>
                    <a:pt x="4379" y="15524"/>
                    <a:pt x="4564" y="15951"/>
                    <a:pt x="4598" y="16251"/>
                  </a:cubicBezTo>
                  <a:cubicBezTo>
                    <a:pt x="3941" y="16539"/>
                    <a:pt x="4391" y="17463"/>
                    <a:pt x="4552" y="17948"/>
                  </a:cubicBezTo>
                  <a:cubicBezTo>
                    <a:pt x="4637" y="18184"/>
                    <a:pt x="4769" y="19143"/>
                    <a:pt x="5081" y="19143"/>
                  </a:cubicBezTo>
                  <a:cubicBezTo>
                    <a:pt x="5150" y="19143"/>
                    <a:pt x="5227" y="19096"/>
                    <a:pt x="5314" y="18986"/>
                  </a:cubicBezTo>
                  <a:lnTo>
                    <a:pt x="5314" y="18986"/>
                  </a:lnTo>
                  <a:cubicBezTo>
                    <a:pt x="5304" y="19165"/>
                    <a:pt x="5311" y="19488"/>
                    <a:pt x="5518" y="19488"/>
                  </a:cubicBezTo>
                  <a:cubicBezTo>
                    <a:pt x="5552" y="19488"/>
                    <a:pt x="5592" y="19479"/>
                    <a:pt x="5637" y="19460"/>
                  </a:cubicBezTo>
                  <a:lnTo>
                    <a:pt x="5637" y="19460"/>
                  </a:lnTo>
                  <a:cubicBezTo>
                    <a:pt x="5614" y="19644"/>
                    <a:pt x="5580" y="19921"/>
                    <a:pt x="5718" y="20094"/>
                  </a:cubicBezTo>
                  <a:cubicBezTo>
                    <a:pt x="5530" y="20886"/>
                    <a:pt x="6027" y="21192"/>
                    <a:pt x="6325" y="21192"/>
                  </a:cubicBezTo>
                  <a:cubicBezTo>
                    <a:pt x="6557" y="21192"/>
                    <a:pt x="6667" y="21006"/>
                    <a:pt x="6237" y="20718"/>
                  </a:cubicBezTo>
                  <a:cubicBezTo>
                    <a:pt x="6272" y="20625"/>
                    <a:pt x="6272" y="20556"/>
                    <a:pt x="6284" y="20464"/>
                  </a:cubicBezTo>
                  <a:cubicBezTo>
                    <a:pt x="6515" y="20395"/>
                    <a:pt x="6422" y="19413"/>
                    <a:pt x="6272" y="19310"/>
                  </a:cubicBezTo>
                  <a:cubicBezTo>
                    <a:pt x="6214" y="19171"/>
                    <a:pt x="6249" y="18986"/>
                    <a:pt x="6157" y="18848"/>
                  </a:cubicBezTo>
                  <a:cubicBezTo>
                    <a:pt x="6241" y="18561"/>
                    <a:pt x="6057" y="18338"/>
                    <a:pt x="5892" y="18338"/>
                  </a:cubicBezTo>
                  <a:cubicBezTo>
                    <a:pt x="5785" y="18338"/>
                    <a:pt x="5686" y="18432"/>
                    <a:pt x="5672" y="18663"/>
                  </a:cubicBezTo>
                  <a:cubicBezTo>
                    <a:pt x="5672" y="18663"/>
                    <a:pt x="5672" y="18675"/>
                    <a:pt x="5660" y="18675"/>
                  </a:cubicBezTo>
                  <a:cubicBezTo>
                    <a:pt x="5637" y="18548"/>
                    <a:pt x="5637" y="18363"/>
                    <a:pt x="5487" y="18305"/>
                  </a:cubicBezTo>
                  <a:cubicBezTo>
                    <a:pt x="5556" y="17890"/>
                    <a:pt x="5764" y="17336"/>
                    <a:pt x="5441" y="17024"/>
                  </a:cubicBezTo>
                  <a:cubicBezTo>
                    <a:pt x="5418" y="16736"/>
                    <a:pt x="5372" y="16228"/>
                    <a:pt x="5002" y="16170"/>
                  </a:cubicBezTo>
                  <a:cubicBezTo>
                    <a:pt x="4956" y="15881"/>
                    <a:pt x="4945" y="15662"/>
                    <a:pt x="4887" y="15385"/>
                  </a:cubicBezTo>
                  <a:cubicBezTo>
                    <a:pt x="5002" y="15258"/>
                    <a:pt x="4968" y="15085"/>
                    <a:pt x="4979" y="14900"/>
                  </a:cubicBezTo>
                  <a:cubicBezTo>
                    <a:pt x="5233" y="14577"/>
                    <a:pt x="4979" y="14231"/>
                    <a:pt x="4910" y="13919"/>
                  </a:cubicBezTo>
                  <a:cubicBezTo>
                    <a:pt x="5072" y="13861"/>
                    <a:pt x="5060" y="13654"/>
                    <a:pt x="5002" y="13527"/>
                  </a:cubicBezTo>
                  <a:cubicBezTo>
                    <a:pt x="5083" y="13388"/>
                    <a:pt x="5037" y="13192"/>
                    <a:pt x="5026" y="13042"/>
                  </a:cubicBezTo>
                  <a:cubicBezTo>
                    <a:pt x="5245" y="12892"/>
                    <a:pt x="5118" y="12580"/>
                    <a:pt x="5083" y="12372"/>
                  </a:cubicBezTo>
                  <a:cubicBezTo>
                    <a:pt x="5199" y="12315"/>
                    <a:pt x="5233" y="12199"/>
                    <a:pt x="5210" y="12084"/>
                  </a:cubicBezTo>
                  <a:cubicBezTo>
                    <a:pt x="5372" y="11922"/>
                    <a:pt x="5268" y="11668"/>
                    <a:pt x="5256" y="11484"/>
                  </a:cubicBezTo>
                  <a:lnTo>
                    <a:pt x="5256" y="11484"/>
                  </a:lnTo>
                  <a:cubicBezTo>
                    <a:pt x="5383" y="11726"/>
                    <a:pt x="5430" y="12015"/>
                    <a:pt x="5476" y="12269"/>
                  </a:cubicBezTo>
                  <a:cubicBezTo>
                    <a:pt x="5418" y="12349"/>
                    <a:pt x="5418" y="12430"/>
                    <a:pt x="5441" y="12523"/>
                  </a:cubicBezTo>
                  <a:cubicBezTo>
                    <a:pt x="5583" y="12705"/>
                    <a:pt x="5511" y="13287"/>
                    <a:pt x="5796" y="13287"/>
                  </a:cubicBezTo>
                  <a:cubicBezTo>
                    <a:pt x="5835" y="13287"/>
                    <a:pt x="5882" y="13275"/>
                    <a:pt x="5937" y="13250"/>
                  </a:cubicBezTo>
                  <a:cubicBezTo>
                    <a:pt x="5937" y="13331"/>
                    <a:pt x="5984" y="13388"/>
                    <a:pt x="6041" y="13423"/>
                  </a:cubicBezTo>
                  <a:cubicBezTo>
                    <a:pt x="6041" y="13596"/>
                    <a:pt x="6041" y="13885"/>
                    <a:pt x="6284" y="13919"/>
                  </a:cubicBezTo>
                  <a:cubicBezTo>
                    <a:pt x="6286" y="13918"/>
                    <a:pt x="6288" y="13917"/>
                    <a:pt x="6291" y="13917"/>
                  </a:cubicBezTo>
                  <a:cubicBezTo>
                    <a:pt x="6370" y="13917"/>
                    <a:pt x="6467" y="14833"/>
                    <a:pt x="6815" y="14889"/>
                  </a:cubicBezTo>
                  <a:cubicBezTo>
                    <a:pt x="6850" y="15077"/>
                    <a:pt x="6940" y="15152"/>
                    <a:pt x="7035" y="15152"/>
                  </a:cubicBezTo>
                  <a:cubicBezTo>
                    <a:pt x="7220" y="15152"/>
                    <a:pt x="7425" y="14867"/>
                    <a:pt x="7288" y="14577"/>
                  </a:cubicBezTo>
                  <a:cubicBezTo>
                    <a:pt x="7196" y="14289"/>
                    <a:pt x="7392" y="14000"/>
                    <a:pt x="7196" y="13804"/>
                  </a:cubicBezTo>
                  <a:cubicBezTo>
                    <a:pt x="7138" y="13737"/>
                    <a:pt x="7062" y="13704"/>
                    <a:pt x="6989" y="13704"/>
                  </a:cubicBezTo>
                  <a:cubicBezTo>
                    <a:pt x="6885" y="13704"/>
                    <a:pt x="6789" y="13772"/>
                    <a:pt x="6768" y="13908"/>
                  </a:cubicBezTo>
                  <a:cubicBezTo>
                    <a:pt x="6711" y="13758"/>
                    <a:pt x="6745" y="13457"/>
                    <a:pt x="6561" y="13446"/>
                  </a:cubicBezTo>
                  <a:cubicBezTo>
                    <a:pt x="6473" y="13221"/>
                    <a:pt x="6699" y="12410"/>
                    <a:pt x="6365" y="12410"/>
                  </a:cubicBezTo>
                  <a:cubicBezTo>
                    <a:pt x="6305" y="12410"/>
                    <a:pt x="6225" y="12437"/>
                    <a:pt x="6122" y="12499"/>
                  </a:cubicBezTo>
                  <a:cubicBezTo>
                    <a:pt x="6103" y="12492"/>
                    <a:pt x="6084" y="12488"/>
                    <a:pt x="6064" y="12488"/>
                  </a:cubicBezTo>
                  <a:cubicBezTo>
                    <a:pt x="6026" y="12488"/>
                    <a:pt x="5987" y="12503"/>
                    <a:pt x="5949" y="12534"/>
                  </a:cubicBezTo>
                  <a:cubicBezTo>
                    <a:pt x="5949" y="12523"/>
                    <a:pt x="5937" y="12488"/>
                    <a:pt x="5937" y="12476"/>
                  </a:cubicBezTo>
                  <a:cubicBezTo>
                    <a:pt x="6007" y="12372"/>
                    <a:pt x="5995" y="12246"/>
                    <a:pt x="5984" y="12119"/>
                  </a:cubicBezTo>
                  <a:cubicBezTo>
                    <a:pt x="6419" y="12099"/>
                    <a:pt x="6108" y="10960"/>
                    <a:pt x="5792" y="10960"/>
                  </a:cubicBezTo>
                  <a:cubicBezTo>
                    <a:pt x="5731" y="10960"/>
                    <a:pt x="5670" y="11002"/>
                    <a:pt x="5614" y="11103"/>
                  </a:cubicBezTo>
                  <a:cubicBezTo>
                    <a:pt x="5556" y="11022"/>
                    <a:pt x="5499" y="10907"/>
                    <a:pt x="5418" y="10860"/>
                  </a:cubicBezTo>
                  <a:lnTo>
                    <a:pt x="5418" y="10814"/>
                  </a:lnTo>
                  <a:cubicBezTo>
                    <a:pt x="5580" y="10537"/>
                    <a:pt x="5476" y="10041"/>
                    <a:pt x="5360" y="9764"/>
                  </a:cubicBezTo>
                  <a:cubicBezTo>
                    <a:pt x="5324" y="9444"/>
                    <a:pt x="5244" y="8791"/>
                    <a:pt x="5006" y="8791"/>
                  </a:cubicBezTo>
                  <a:cubicBezTo>
                    <a:pt x="4943" y="8791"/>
                    <a:pt x="4870" y="8836"/>
                    <a:pt x="4783" y="8944"/>
                  </a:cubicBezTo>
                  <a:lnTo>
                    <a:pt x="4783" y="8887"/>
                  </a:lnTo>
                  <a:cubicBezTo>
                    <a:pt x="4910" y="8771"/>
                    <a:pt x="4945" y="8552"/>
                    <a:pt x="4968" y="8344"/>
                  </a:cubicBezTo>
                  <a:cubicBezTo>
                    <a:pt x="5037" y="8206"/>
                    <a:pt x="5002" y="7998"/>
                    <a:pt x="5014" y="7848"/>
                  </a:cubicBezTo>
                  <a:lnTo>
                    <a:pt x="5014" y="7848"/>
                  </a:lnTo>
                  <a:cubicBezTo>
                    <a:pt x="5032" y="7852"/>
                    <a:pt x="5049" y="7855"/>
                    <a:pt x="5066" y="7855"/>
                  </a:cubicBezTo>
                  <a:cubicBezTo>
                    <a:pt x="5474" y="7855"/>
                    <a:pt x="5627" y="6578"/>
                    <a:pt x="5164" y="6578"/>
                  </a:cubicBezTo>
                  <a:cubicBezTo>
                    <a:pt x="5161" y="6578"/>
                    <a:pt x="5157" y="6578"/>
                    <a:pt x="5152" y="6578"/>
                  </a:cubicBezTo>
                  <a:cubicBezTo>
                    <a:pt x="5090" y="6513"/>
                    <a:pt x="5035" y="6486"/>
                    <a:pt x="4987" y="6486"/>
                  </a:cubicBezTo>
                  <a:cubicBezTo>
                    <a:pt x="4833" y="6486"/>
                    <a:pt x="4762" y="6771"/>
                    <a:pt x="4806" y="6947"/>
                  </a:cubicBezTo>
                  <a:cubicBezTo>
                    <a:pt x="4779" y="6903"/>
                    <a:pt x="4718" y="6886"/>
                    <a:pt x="4659" y="6886"/>
                  </a:cubicBezTo>
                  <a:cubicBezTo>
                    <a:pt x="4642" y="6886"/>
                    <a:pt x="4626" y="6887"/>
                    <a:pt x="4610" y="6890"/>
                  </a:cubicBezTo>
                  <a:cubicBezTo>
                    <a:pt x="4610" y="6844"/>
                    <a:pt x="4575" y="6820"/>
                    <a:pt x="4552" y="6786"/>
                  </a:cubicBezTo>
                  <a:cubicBezTo>
                    <a:pt x="4899" y="6578"/>
                    <a:pt x="4691" y="6070"/>
                    <a:pt x="4633" y="5620"/>
                  </a:cubicBezTo>
                  <a:lnTo>
                    <a:pt x="4460" y="5609"/>
                  </a:lnTo>
                  <a:lnTo>
                    <a:pt x="4633" y="5609"/>
                  </a:lnTo>
                  <a:cubicBezTo>
                    <a:pt x="4633" y="5487"/>
                    <a:pt x="4528" y="5391"/>
                    <a:pt x="4417" y="5391"/>
                  </a:cubicBezTo>
                  <a:cubicBezTo>
                    <a:pt x="4381" y="5391"/>
                    <a:pt x="4344" y="5401"/>
                    <a:pt x="4310" y="5424"/>
                  </a:cubicBezTo>
                  <a:cubicBezTo>
                    <a:pt x="4287" y="5331"/>
                    <a:pt x="4229" y="5251"/>
                    <a:pt x="4148" y="5228"/>
                  </a:cubicBezTo>
                  <a:lnTo>
                    <a:pt x="4148" y="5031"/>
                  </a:lnTo>
                  <a:cubicBezTo>
                    <a:pt x="4148" y="4962"/>
                    <a:pt x="4102" y="4881"/>
                    <a:pt x="4044" y="4858"/>
                  </a:cubicBezTo>
                  <a:cubicBezTo>
                    <a:pt x="3975" y="4570"/>
                    <a:pt x="4218" y="3993"/>
                    <a:pt x="3860" y="3842"/>
                  </a:cubicBezTo>
                  <a:cubicBezTo>
                    <a:pt x="3895" y="3728"/>
                    <a:pt x="3783" y="3607"/>
                    <a:pt x="3666" y="3607"/>
                  </a:cubicBezTo>
                  <a:cubicBezTo>
                    <a:pt x="3629" y="3607"/>
                    <a:pt x="3593" y="3619"/>
                    <a:pt x="3560" y="3646"/>
                  </a:cubicBezTo>
                  <a:cubicBezTo>
                    <a:pt x="3728" y="3355"/>
                    <a:pt x="3841" y="2999"/>
                    <a:pt x="3374" y="2999"/>
                  </a:cubicBezTo>
                  <a:cubicBezTo>
                    <a:pt x="3359" y="2999"/>
                    <a:pt x="3344" y="2999"/>
                    <a:pt x="3329" y="3000"/>
                  </a:cubicBezTo>
                  <a:cubicBezTo>
                    <a:pt x="3363" y="2884"/>
                    <a:pt x="3410" y="2723"/>
                    <a:pt x="3271" y="2665"/>
                  </a:cubicBezTo>
                  <a:cubicBezTo>
                    <a:pt x="3283" y="2538"/>
                    <a:pt x="3329" y="2330"/>
                    <a:pt x="3213" y="2215"/>
                  </a:cubicBezTo>
                  <a:cubicBezTo>
                    <a:pt x="3233" y="2066"/>
                    <a:pt x="3159" y="1839"/>
                    <a:pt x="3004" y="1839"/>
                  </a:cubicBezTo>
                  <a:cubicBezTo>
                    <a:pt x="2980" y="1839"/>
                    <a:pt x="2953" y="1845"/>
                    <a:pt x="2925" y="1857"/>
                  </a:cubicBezTo>
                  <a:cubicBezTo>
                    <a:pt x="2887" y="1753"/>
                    <a:pt x="2779" y="1602"/>
                    <a:pt x="2659" y="1602"/>
                  </a:cubicBezTo>
                  <a:cubicBezTo>
                    <a:pt x="2633" y="1602"/>
                    <a:pt x="2605" y="1610"/>
                    <a:pt x="2578" y="1626"/>
                  </a:cubicBezTo>
                  <a:cubicBezTo>
                    <a:pt x="2335" y="1554"/>
                    <a:pt x="2197" y="1129"/>
                    <a:pt x="1989" y="1129"/>
                  </a:cubicBezTo>
                  <a:cubicBezTo>
                    <a:pt x="1930" y="1129"/>
                    <a:pt x="1867" y="1162"/>
                    <a:pt x="1794" y="1245"/>
                  </a:cubicBezTo>
                  <a:cubicBezTo>
                    <a:pt x="1752" y="1113"/>
                    <a:pt x="1622" y="975"/>
                    <a:pt x="1488" y="975"/>
                  </a:cubicBezTo>
                  <a:cubicBezTo>
                    <a:pt x="1435" y="975"/>
                    <a:pt x="1381" y="997"/>
                    <a:pt x="1332" y="1049"/>
                  </a:cubicBezTo>
                  <a:cubicBezTo>
                    <a:pt x="1280" y="979"/>
                    <a:pt x="1174" y="910"/>
                    <a:pt x="1076" y="910"/>
                  </a:cubicBezTo>
                  <a:cubicBezTo>
                    <a:pt x="1045" y="910"/>
                    <a:pt x="1014" y="917"/>
                    <a:pt x="986" y="934"/>
                  </a:cubicBezTo>
                  <a:cubicBezTo>
                    <a:pt x="986" y="922"/>
                    <a:pt x="974" y="888"/>
                    <a:pt x="951" y="876"/>
                  </a:cubicBezTo>
                  <a:cubicBezTo>
                    <a:pt x="1009" y="841"/>
                    <a:pt x="1055" y="807"/>
                    <a:pt x="1089" y="749"/>
                  </a:cubicBezTo>
                  <a:cubicBezTo>
                    <a:pt x="1496" y="637"/>
                    <a:pt x="1475" y="90"/>
                    <a:pt x="1288" y="90"/>
                  </a:cubicBezTo>
                  <a:cubicBezTo>
                    <a:pt x="1226" y="90"/>
                    <a:pt x="1145" y="151"/>
                    <a:pt x="1055" y="310"/>
                  </a:cubicBezTo>
                  <a:cubicBezTo>
                    <a:pt x="1022" y="123"/>
                    <a:pt x="863" y="0"/>
                    <a:pt x="7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3"/>
            <p:cNvSpPr/>
            <p:nvPr/>
          </p:nvSpPr>
          <p:spPr>
            <a:xfrm>
              <a:off x="5354750" y="2917300"/>
              <a:ext cx="75800" cy="89300"/>
            </a:xfrm>
            <a:custGeom>
              <a:avLst/>
              <a:gdLst/>
              <a:ahLst/>
              <a:cxnLst/>
              <a:rect l="l" t="t" r="r" b="b"/>
              <a:pathLst>
                <a:path w="3032" h="3572" extrusionOk="0">
                  <a:moveTo>
                    <a:pt x="2561" y="1"/>
                  </a:moveTo>
                  <a:cubicBezTo>
                    <a:pt x="2436" y="1"/>
                    <a:pt x="2360" y="114"/>
                    <a:pt x="2341" y="269"/>
                  </a:cubicBezTo>
                  <a:cubicBezTo>
                    <a:pt x="2099" y="396"/>
                    <a:pt x="2122" y="846"/>
                    <a:pt x="2283" y="1007"/>
                  </a:cubicBezTo>
                  <a:cubicBezTo>
                    <a:pt x="2219" y="958"/>
                    <a:pt x="2145" y="936"/>
                    <a:pt x="2072" y="936"/>
                  </a:cubicBezTo>
                  <a:cubicBezTo>
                    <a:pt x="1873" y="936"/>
                    <a:pt x="1688" y="1105"/>
                    <a:pt x="1764" y="1342"/>
                  </a:cubicBezTo>
                  <a:cubicBezTo>
                    <a:pt x="1709" y="1265"/>
                    <a:pt x="1638" y="1232"/>
                    <a:pt x="1568" y="1232"/>
                  </a:cubicBezTo>
                  <a:cubicBezTo>
                    <a:pt x="1417" y="1232"/>
                    <a:pt x="1271" y="1384"/>
                    <a:pt x="1302" y="1573"/>
                  </a:cubicBezTo>
                  <a:cubicBezTo>
                    <a:pt x="1302" y="1608"/>
                    <a:pt x="1291" y="1642"/>
                    <a:pt x="1291" y="1688"/>
                  </a:cubicBezTo>
                  <a:cubicBezTo>
                    <a:pt x="1221" y="1608"/>
                    <a:pt x="1158" y="1575"/>
                    <a:pt x="1104" y="1575"/>
                  </a:cubicBezTo>
                  <a:cubicBezTo>
                    <a:pt x="934" y="1575"/>
                    <a:pt x="851" y="1902"/>
                    <a:pt x="921" y="2104"/>
                  </a:cubicBezTo>
                  <a:cubicBezTo>
                    <a:pt x="880" y="1997"/>
                    <a:pt x="783" y="1942"/>
                    <a:pt x="690" y="1942"/>
                  </a:cubicBezTo>
                  <a:cubicBezTo>
                    <a:pt x="602" y="1942"/>
                    <a:pt x="516" y="1991"/>
                    <a:pt x="483" y="2092"/>
                  </a:cubicBezTo>
                  <a:cubicBezTo>
                    <a:pt x="440" y="2065"/>
                    <a:pt x="401" y="2053"/>
                    <a:pt x="365" y="2053"/>
                  </a:cubicBezTo>
                  <a:cubicBezTo>
                    <a:pt x="1" y="2053"/>
                    <a:pt x="15" y="3329"/>
                    <a:pt x="356" y="3329"/>
                  </a:cubicBezTo>
                  <a:cubicBezTo>
                    <a:pt x="412" y="3329"/>
                    <a:pt x="478" y="3294"/>
                    <a:pt x="552" y="3212"/>
                  </a:cubicBezTo>
                  <a:cubicBezTo>
                    <a:pt x="570" y="3220"/>
                    <a:pt x="589" y="3223"/>
                    <a:pt x="609" y="3223"/>
                  </a:cubicBezTo>
                  <a:cubicBezTo>
                    <a:pt x="677" y="3223"/>
                    <a:pt x="750" y="3180"/>
                    <a:pt x="794" y="3108"/>
                  </a:cubicBezTo>
                  <a:cubicBezTo>
                    <a:pt x="864" y="3073"/>
                    <a:pt x="910" y="2993"/>
                    <a:pt x="898" y="2912"/>
                  </a:cubicBezTo>
                  <a:cubicBezTo>
                    <a:pt x="1037" y="2900"/>
                    <a:pt x="1141" y="2739"/>
                    <a:pt x="1141" y="2623"/>
                  </a:cubicBezTo>
                  <a:cubicBezTo>
                    <a:pt x="1165" y="2634"/>
                    <a:pt x="1191" y="2639"/>
                    <a:pt x="1217" y="2639"/>
                  </a:cubicBezTo>
                  <a:cubicBezTo>
                    <a:pt x="1300" y="2639"/>
                    <a:pt x="1380" y="2587"/>
                    <a:pt x="1406" y="2508"/>
                  </a:cubicBezTo>
                  <a:cubicBezTo>
                    <a:pt x="1429" y="2496"/>
                    <a:pt x="1441" y="2450"/>
                    <a:pt x="1464" y="2415"/>
                  </a:cubicBezTo>
                  <a:cubicBezTo>
                    <a:pt x="1498" y="2450"/>
                    <a:pt x="1545" y="2473"/>
                    <a:pt x="1602" y="2473"/>
                  </a:cubicBezTo>
                  <a:cubicBezTo>
                    <a:pt x="1614" y="2531"/>
                    <a:pt x="1648" y="2577"/>
                    <a:pt x="1695" y="2612"/>
                  </a:cubicBezTo>
                  <a:cubicBezTo>
                    <a:pt x="1704" y="2837"/>
                    <a:pt x="1720" y="3571"/>
                    <a:pt x="1942" y="3571"/>
                  </a:cubicBezTo>
                  <a:cubicBezTo>
                    <a:pt x="2003" y="3571"/>
                    <a:pt x="2081" y="3514"/>
                    <a:pt x="2179" y="3374"/>
                  </a:cubicBezTo>
                  <a:cubicBezTo>
                    <a:pt x="2199" y="3381"/>
                    <a:pt x="2218" y="3385"/>
                    <a:pt x="2236" y="3385"/>
                  </a:cubicBezTo>
                  <a:cubicBezTo>
                    <a:pt x="2328" y="3385"/>
                    <a:pt x="2408" y="3298"/>
                    <a:pt x="2456" y="3212"/>
                  </a:cubicBezTo>
                  <a:lnTo>
                    <a:pt x="2456" y="3212"/>
                  </a:lnTo>
                  <a:cubicBezTo>
                    <a:pt x="2412" y="3381"/>
                    <a:pt x="2541" y="3522"/>
                    <a:pt x="2658" y="3522"/>
                  </a:cubicBezTo>
                  <a:cubicBezTo>
                    <a:pt x="2726" y="3522"/>
                    <a:pt x="2789" y="3475"/>
                    <a:pt x="2814" y="3362"/>
                  </a:cubicBezTo>
                  <a:cubicBezTo>
                    <a:pt x="2824" y="3168"/>
                    <a:pt x="2890" y="2666"/>
                    <a:pt x="2673" y="2666"/>
                  </a:cubicBezTo>
                  <a:cubicBezTo>
                    <a:pt x="2631" y="2666"/>
                    <a:pt x="2579" y="2684"/>
                    <a:pt x="2514" y="2727"/>
                  </a:cubicBezTo>
                  <a:cubicBezTo>
                    <a:pt x="2468" y="2669"/>
                    <a:pt x="2353" y="2577"/>
                    <a:pt x="2237" y="2566"/>
                  </a:cubicBezTo>
                  <a:cubicBezTo>
                    <a:pt x="2226" y="2335"/>
                    <a:pt x="2353" y="1919"/>
                    <a:pt x="2064" y="1838"/>
                  </a:cubicBezTo>
                  <a:cubicBezTo>
                    <a:pt x="2055" y="1749"/>
                    <a:pt x="1977" y="1681"/>
                    <a:pt x="1895" y="1681"/>
                  </a:cubicBezTo>
                  <a:cubicBezTo>
                    <a:pt x="1870" y="1681"/>
                    <a:pt x="1845" y="1687"/>
                    <a:pt x="1822" y="1700"/>
                  </a:cubicBezTo>
                  <a:cubicBezTo>
                    <a:pt x="1775" y="1608"/>
                    <a:pt x="1775" y="1515"/>
                    <a:pt x="1775" y="1411"/>
                  </a:cubicBezTo>
                  <a:lnTo>
                    <a:pt x="1775" y="1411"/>
                  </a:lnTo>
                  <a:cubicBezTo>
                    <a:pt x="1787" y="1481"/>
                    <a:pt x="1833" y="1538"/>
                    <a:pt x="1879" y="1596"/>
                  </a:cubicBezTo>
                  <a:cubicBezTo>
                    <a:pt x="1918" y="1658"/>
                    <a:pt x="1977" y="1688"/>
                    <a:pt x="2039" y="1688"/>
                  </a:cubicBezTo>
                  <a:cubicBezTo>
                    <a:pt x="2070" y="1688"/>
                    <a:pt x="2102" y="1681"/>
                    <a:pt x="2133" y="1665"/>
                  </a:cubicBezTo>
                  <a:cubicBezTo>
                    <a:pt x="2214" y="1716"/>
                    <a:pt x="2281" y="1738"/>
                    <a:pt x="2334" y="1738"/>
                  </a:cubicBezTo>
                  <a:cubicBezTo>
                    <a:pt x="2605" y="1738"/>
                    <a:pt x="2547" y="1190"/>
                    <a:pt x="2301" y="1029"/>
                  </a:cubicBezTo>
                  <a:lnTo>
                    <a:pt x="2301" y="1029"/>
                  </a:lnTo>
                  <a:cubicBezTo>
                    <a:pt x="2331" y="1046"/>
                    <a:pt x="2363" y="1054"/>
                    <a:pt x="2394" y="1054"/>
                  </a:cubicBezTo>
                  <a:cubicBezTo>
                    <a:pt x="2500" y="1054"/>
                    <a:pt x="2595" y="965"/>
                    <a:pt x="2595" y="846"/>
                  </a:cubicBezTo>
                  <a:cubicBezTo>
                    <a:pt x="2616" y="972"/>
                    <a:pt x="2717" y="1055"/>
                    <a:pt x="2817" y="1055"/>
                  </a:cubicBezTo>
                  <a:cubicBezTo>
                    <a:pt x="2882" y="1055"/>
                    <a:pt x="2946" y="1020"/>
                    <a:pt x="2987" y="938"/>
                  </a:cubicBezTo>
                  <a:cubicBezTo>
                    <a:pt x="3020" y="691"/>
                    <a:pt x="3032" y="3"/>
                    <a:pt x="2716" y="3"/>
                  </a:cubicBezTo>
                  <a:cubicBezTo>
                    <a:pt x="2693" y="3"/>
                    <a:pt x="2668" y="7"/>
                    <a:pt x="2641" y="15"/>
                  </a:cubicBezTo>
                  <a:cubicBezTo>
                    <a:pt x="2612" y="5"/>
                    <a:pt x="2586" y="1"/>
                    <a:pt x="25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3"/>
            <p:cNvSpPr/>
            <p:nvPr/>
          </p:nvSpPr>
          <p:spPr>
            <a:xfrm>
              <a:off x="5429050" y="2904725"/>
              <a:ext cx="31600" cy="30675"/>
            </a:xfrm>
            <a:custGeom>
              <a:avLst/>
              <a:gdLst/>
              <a:ahLst/>
              <a:cxnLst/>
              <a:rect l="l" t="t" r="r" b="b"/>
              <a:pathLst>
                <a:path w="1264" h="1227" extrusionOk="0">
                  <a:moveTo>
                    <a:pt x="396" y="0"/>
                  </a:moveTo>
                  <a:cubicBezTo>
                    <a:pt x="162" y="0"/>
                    <a:pt x="1" y="1213"/>
                    <a:pt x="396" y="1222"/>
                  </a:cubicBezTo>
                  <a:cubicBezTo>
                    <a:pt x="408" y="1222"/>
                    <a:pt x="431" y="1222"/>
                    <a:pt x="466" y="1210"/>
                  </a:cubicBezTo>
                  <a:cubicBezTo>
                    <a:pt x="491" y="1221"/>
                    <a:pt x="518" y="1226"/>
                    <a:pt x="545" y="1226"/>
                  </a:cubicBezTo>
                  <a:cubicBezTo>
                    <a:pt x="606" y="1226"/>
                    <a:pt x="668" y="1200"/>
                    <a:pt x="708" y="1152"/>
                  </a:cubicBezTo>
                  <a:cubicBezTo>
                    <a:pt x="729" y="1155"/>
                    <a:pt x="749" y="1156"/>
                    <a:pt x="768" y="1156"/>
                  </a:cubicBezTo>
                  <a:cubicBezTo>
                    <a:pt x="1263" y="1156"/>
                    <a:pt x="826" y="442"/>
                    <a:pt x="581" y="275"/>
                  </a:cubicBezTo>
                  <a:cubicBezTo>
                    <a:pt x="520" y="79"/>
                    <a:pt x="456"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3"/>
            <p:cNvSpPr/>
            <p:nvPr/>
          </p:nvSpPr>
          <p:spPr>
            <a:xfrm>
              <a:off x="5464350" y="2911025"/>
              <a:ext cx="79750" cy="107600"/>
            </a:xfrm>
            <a:custGeom>
              <a:avLst/>
              <a:gdLst/>
              <a:ahLst/>
              <a:cxnLst/>
              <a:rect l="l" t="t" r="r" b="b"/>
              <a:pathLst>
                <a:path w="3190" h="4304" extrusionOk="0">
                  <a:moveTo>
                    <a:pt x="1062" y="1039"/>
                  </a:moveTo>
                  <a:cubicBezTo>
                    <a:pt x="1062" y="1074"/>
                    <a:pt x="1085" y="1120"/>
                    <a:pt x="1062" y="1177"/>
                  </a:cubicBezTo>
                  <a:cubicBezTo>
                    <a:pt x="1062" y="1154"/>
                    <a:pt x="1039" y="1154"/>
                    <a:pt x="1039" y="1154"/>
                  </a:cubicBezTo>
                  <a:cubicBezTo>
                    <a:pt x="1039" y="1120"/>
                    <a:pt x="1039" y="1085"/>
                    <a:pt x="1062" y="1039"/>
                  </a:cubicBezTo>
                  <a:close/>
                  <a:moveTo>
                    <a:pt x="1362" y="1489"/>
                  </a:moveTo>
                  <a:cubicBezTo>
                    <a:pt x="1362" y="1512"/>
                    <a:pt x="1374" y="1547"/>
                    <a:pt x="1385" y="1570"/>
                  </a:cubicBezTo>
                  <a:lnTo>
                    <a:pt x="1431" y="1535"/>
                  </a:lnTo>
                  <a:lnTo>
                    <a:pt x="1385" y="1605"/>
                  </a:lnTo>
                  <a:cubicBezTo>
                    <a:pt x="1374" y="1639"/>
                    <a:pt x="1374" y="1674"/>
                    <a:pt x="1374" y="1720"/>
                  </a:cubicBezTo>
                  <a:cubicBezTo>
                    <a:pt x="1367" y="1719"/>
                    <a:pt x="1360" y="1719"/>
                    <a:pt x="1353" y="1719"/>
                  </a:cubicBezTo>
                  <a:cubicBezTo>
                    <a:pt x="1279" y="1719"/>
                    <a:pt x="1209" y="1772"/>
                    <a:pt x="1177" y="1835"/>
                  </a:cubicBezTo>
                  <a:cubicBezTo>
                    <a:pt x="1143" y="1732"/>
                    <a:pt x="1131" y="1651"/>
                    <a:pt x="1120" y="1535"/>
                  </a:cubicBezTo>
                  <a:lnTo>
                    <a:pt x="1120" y="1535"/>
                  </a:lnTo>
                  <a:cubicBezTo>
                    <a:pt x="1148" y="1556"/>
                    <a:pt x="1179" y="1564"/>
                    <a:pt x="1210" y="1564"/>
                  </a:cubicBezTo>
                  <a:cubicBezTo>
                    <a:pt x="1268" y="1564"/>
                    <a:pt x="1325" y="1534"/>
                    <a:pt x="1362" y="1489"/>
                  </a:cubicBezTo>
                  <a:close/>
                  <a:moveTo>
                    <a:pt x="212" y="1"/>
                  </a:moveTo>
                  <a:cubicBezTo>
                    <a:pt x="108" y="1"/>
                    <a:pt x="0" y="70"/>
                    <a:pt x="0" y="196"/>
                  </a:cubicBezTo>
                  <a:cubicBezTo>
                    <a:pt x="0" y="439"/>
                    <a:pt x="162" y="543"/>
                    <a:pt x="162" y="774"/>
                  </a:cubicBezTo>
                  <a:cubicBezTo>
                    <a:pt x="171" y="984"/>
                    <a:pt x="216" y="1511"/>
                    <a:pt x="440" y="1511"/>
                  </a:cubicBezTo>
                  <a:cubicBezTo>
                    <a:pt x="499" y="1511"/>
                    <a:pt x="571" y="1475"/>
                    <a:pt x="658" y="1385"/>
                  </a:cubicBezTo>
                  <a:lnTo>
                    <a:pt x="670" y="1385"/>
                  </a:lnTo>
                  <a:cubicBezTo>
                    <a:pt x="641" y="1876"/>
                    <a:pt x="814" y="2823"/>
                    <a:pt x="1168" y="2823"/>
                  </a:cubicBezTo>
                  <a:cubicBezTo>
                    <a:pt x="1247" y="2823"/>
                    <a:pt x="1335" y="2776"/>
                    <a:pt x="1431" y="2666"/>
                  </a:cubicBezTo>
                  <a:cubicBezTo>
                    <a:pt x="1476" y="2799"/>
                    <a:pt x="1646" y="2922"/>
                    <a:pt x="1797" y="2922"/>
                  </a:cubicBezTo>
                  <a:cubicBezTo>
                    <a:pt x="1883" y="2922"/>
                    <a:pt x="1962" y="2882"/>
                    <a:pt x="2008" y="2782"/>
                  </a:cubicBezTo>
                  <a:lnTo>
                    <a:pt x="2008" y="2782"/>
                  </a:lnTo>
                  <a:cubicBezTo>
                    <a:pt x="2119" y="3112"/>
                    <a:pt x="1951" y="4303"/>
                    <a:pt x="2349" y="4303"/>
                  </a:cubicBezTo>
                  <a:cubicBezTo>
                    <a:pt x="2410" y="4303"/>
                    <a:pt x="2484" y="4276"/>
                    <a:pt x="2574" y="4213"/>
                  </a:cubicBezTo>
                  <a:cubicBezTo>
                    <a:pt x="2594" y="4217"/>
                    <a:pt x="2612" y="4219"/>
                    <a:pt x="2629" y="4219"/>
                  </a:cubicBezTo>
                  <a:cubicBezTo>
                    <a:pt x="2864" y="4219"/>
                    <a:pt x="2866" y="3868"/>
                    <a:pt x="2747" y="3728"/>
                  </a:cubicBezTo>
                  <a:cubicBezTo>
                    <a:pt x="2655" y="3451"/>
                    <a:pt x="2805" y="2874"/>
                    <a:pt x="2447" y="2817"/>
                  </a:cubicBezTo>
                  <a:cubicBezTo>
                    <a:pt x="2447" y="2770"/>
                    <a:pt x="2447" y="2724"/>
                    <a:pt x="2424" y="2690"/>
                  </a:cubicBezTo>
                  <a:lnTo>
                    <a:pt x="2424" y="2690"/>
                  </a:lnTo>
                  <a:cubicBezTo>
                    <a:pt x="2469" y="2725"/>
                    <a:pt x="2517" y="2743"/>
                    <a:pt x="2566" y="2743"/>
                  </a:cubicBezTo>
                  <a:cubicBezTo>
                    <a:pt x="2629" y="2743"/>
                    <a:pt x="2694" y="2713"/>
                    <a:pt x="2759" y="2655"/>
                  </a:cubicBezTo>
                  <a:cubicBezTo>
                    <a:pt x="2770" y="2643"/>
                    <a:pt x="2793" y="2620"/>
                    <a:pt x="2805" y="2597"/>
                  </a:cubicBezTo>
                  <a:cubicBezTo>
                    <a:pt x="2831" y="2603"/>
                    <a:pt x="2854" y="2606"/>
                    <a:pt x="2876" y="2606"/>
                  </a:cubicBezTo>
                  <a:cubicBezTo>
                    <a:pt x="3189" y="2606"/>
                    <a:pt x="2993" y="1999"/>
                    <a:pt x="2779" y="1999"/>
                  </a:cubicBezTo>
                  <a:cubicBezTo>
                    <a:pt x="2724" y="1999"/>
                    <a:pt x="2669" y="2038"/>
                    <a:pt x="2620" y="2136"/>
                  </a:cubicBezTo>
                  <a:cubicBezTo>
                    <a:pt x="2470" y="1939"/>
                    <a:pt x="2574" y="1628"/>
                    <a:pt x="2274" y="1628"/>
                  </a:cubicBezTo>
                  <a:cubicBezTo>
                    <a:pt x="2112" y="1628"/>
                    <a:pt x="2020" y="1801"/>
                    <a:pt x="2078" y="1951"/>
                  </a:cubicBezTo>
                  <a:cubicBezTo>
                    <a:pt x="2037" y="1869"/>
                    <a:pt x="1954" y="1825"/>
                    <a:pt x="1872" y="1825"/>
                  </a:cubicBezTo>
                  <a:cubicBezTo>
                    <a:pt x="1792" y="1825"/>
                    <a:pt x="1713" y="1866"/>
                    <a:pt x="1674" y="1951"/>
                  </a:cubicBezTo>
                  <a:cubicBezTo>
                    <a:pt x="1662" y="1916"/>
                    <a:pt x="1639" y="1882"/>
                    <a:pt x="1616" y="1847"/>
                  </a:cubicBezTo>
                  <a:cubicBezTo>
                    <a:pt x="1909" y="1723"/>
                    <a:pt x="1828" y="1246"/>
                    <a:pt x="1522" y="1246"/>
                  </a:cubicBezTo>
                  <a:cubicBezTo>
                    <a:pt x="1515" y="1246"/>
                    <a:pt x="1508" y="1246"/>
                    <a:pt x="1501" y="1247"/>
                  </a:cubicBezTo>
                  <a:cubicBezTo>
                    <a:pt x="1535" y="1131"/>
                    <a:pt x="1489" y="981"/>
                    <a:pt x="1466" y="866"/>
                  </a:cubicBezTo>
                  <a:cubicBezTo>
                    <a:pt x="1432" y="642"/>
                    <a:pt x="1262" y="225"/>
                    <a:pt x="1034" y="225"/>
                  </a:cubicBezTo>
                  <a:cubicBezTo>
                    <a:pt x="957" y="225"/>
                    <a:pt x="873" y="273"/>
                    <a:pt x="785" y="393"/>
                  </a:cubicBezTo>
                  <a:cubicBezTo>
                    <a:pt x="794" y="227"/>
                    <a:pt x="684" y="55"/>
                    <a:pt x="540" y="55"/>
                  </a:cubicBezTo>
                  <a:cubicBezTo>
                    <a:pt x="494" y="55"/>
                    <a:pt x="443" y="73"/>
                    <a:pt x="393" y="116"/>
                  </a:cubicBezTo>
                  <a:cubicBezTo>
                    <a:pt x="363" y="38"/>
                    <a:pt x="289" y="1"/>
                    <a:pt x="2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3"/>
            <p:cNvSpPr/>
            <p:nvPr/>
          </p:nvSpPr>
          <p:spPr>
            <a:xfrm>
              <a:off x="5539150" y="2964600"/>
              <a:ext cx="40750" cy="27275"/>
            </a:xfrm>
            <a:custGeom>
              <a:avLst/>
              <a:gdLst/>
              <a:ahLst/>
              <a:cxnLst/>
              <a:rect l="l" t="t" r="r" b="b"/>
              <a:pathLst>
                <a:path w="1630" h="1091" extrusionOk="0">
                  <a:moveTo>
                    <a:pt x="848" y="1"/>
                  </a:moveTo>
                  <a:cubicBezTo>
                    <a:pt x="774" y="1"/>
                    <a:pt x="709" y="55"/>
                    <a:pt x="667" y="200"/>
                  </a:cubicBezTo>
                  <a:cubicBezTo>
                    <a:pt x="627" y="127"/>
                    <a:pt x="546" y="83"/>
                    <a:pt x="470" y="83"/>
                  </a:cubicBezTo>
                  <a:cubicBezTo>
                    <a:pt x="438" y="83"/>
                    <a:pt x="406" y="91"/>
                    <a:pt x="379" y="108"/>
                  </a:cubicBezTo>
                  <a:cubicBezTo>
                    <a:pt x="348" y="95"/>
                    <a:pt x="320" y="88"/>
                    <a:pt x="292" y="88"/>
                  </a:cubicBezTo>
                  <a:cubicBezTo>
                    <a:pt x="246" y="88"/>
                    <a:pt x="202" y="107"/>
                    <a:pt x="159" y="143"/>
                  </a:cubicBezTo>
                  <a:cubicBezTo>
                    <a:pt x="0" y="302"/>
                    <a:pt x="279" y="1015"/>
                    <a:pt x="567" y="1015"/>
                  </a:cubicBezTo>
                  <a:cubicBezTo>
                    <a:pt x="593" y="1015"/>
                    <a:pt x="618" y="1009"/>
                    <a:pt x="644" y="997"/>
                  </a:cubicBezTo>
                  <a:cubicBezTo>
                    <a:pt x="694" y="1056"/>
                    <a:pt x="784" y="1090"/>
                    <a:pt x="870" y="1090"/>
                  </a:cubicBezTo>
                  <a:cubicBezTo>
                    <a:pt x="983" y="1090"/>
                    <a:pt x="1089" y="1031"/>
                    <a:pt x="1083" y="893"/>
                  </a:cubicBezTo>
                  <a:lnTo>
                    <a:pt x="1083" y="893"/>
                  </a:lnTo>
                  <a:cubicBezTo>
                    <a:pt x="1123" y="924"/>
                    <a:pt x="1162" y="937"/>
                    <a:pt x="1201" y="937"/>
                  </a:cubicBezTo>
                  <a:cubicBezTo>
                    <a:pt x="1450" y="937"/>
                    <a:pt x="1629" y="370"/>
                    <a:pt x="1279" y="350"/>
                  </a:cubicBezTo>
                  <a:cubicBezTo>
                    <a:pt x="1179" y="219"/>
                    <a:pt x="996"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3"/>
            <p:cNvSpPr/>
            <p:nvPr/>
          </p:nvSpPr>
          <p:spPr>
            <a:xfrm>
              <a:off x="5574400" y="2962825"/>
              <a:ext cx="22375" cy="24575"/>
            </a:xfrm>
            <a:custGeom>
              <a:avLst/>
              <a:gdLst/>
              <a:ahLst/>
              <a:cxnLst/>
              <a:rect l="l" t="t" r="r" b="b"/>
              <a:pathLst>
                <a:path w="895" h="983" extrusionOk="0">
                  <a:moveTo>
                    <a:pt x="452" y="0"/>
                  </a:moveTo>
                  <a:cubicBezTo>
                    <a:pt x="222" y="0"/>
                    <a:pt x="0" y="233"/>
                    <a:pt x="331" y="410"/>
                  </a:cubicBezTo>
                  <a:cubicBezTo>
                    <a:pt x="225" y="823"/>
                    <a:pt x="309" y="982"/>
                    <a:pt x="432" y="982"/>
                  </a:cubicBezTo>
                  <a:cubicBezTo>
                    <a:pt x="619" y="982"/>
                    <a:pt x="894" y="617"/>
                    <a:pt x="735" y="214"/>
                  </a:cubicBezTo>
                  <a:cubicBezTo>
                    <a:pt x="684" y="59"/>
                    <a:pt x="567"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3"/>
            <p:cNvSpPr/>
            <p:nvPr/>
          </p:nvSpPr>
          <p:spPr>
            <a:xfrm>
              <a:off x="5491825" y="3093250"/>
              <a:ext cx="39450" cy="53700"/>
            </a:xfrm>
            <a:custGeom>
              <a:avLst/>
              <a:gdLst/>
              <a:ahLst/>
              <a:cxnLst/>
              <a:rect l="l" t="t" r="r" b="b"/>
              <a:pathLst>
                <a:path w="1578" h="2148" extrusionOk="0">
                  <a:moveTo>
                    <a:pt x="291" y="0"/>
                  </a:moveTo>
                  <a:cubicBezTo>
                    <a:pt x="2" y="0"/>
                    <a:pt x="0" y="1046"/>
                    <a:pt x="378" y="1046"/>
                  </a:cubicBezTo>
                  <a:cubicBezTo>
                    <a:pt x="410" y="1046"/>
                    <a:pt x="445" y="1038"/>
                    <a:pt x="482" y="1022"/>
                  </a:cubicBezTo>
                  <a:cubicBezTo>
                    <a:pt x="736" y="1253"/>
                    <a:pt x="563" y="1714"/>
                    <a:pt x="886" y="1864"/>
                  </a:cubicBezTo>
                  <a:cubicBezTo>
                    <a:pt x="972" y="2067"/>
                    <a:pt x="1094" y="2147"/>
                    <a:pt x="1203" y="2147"/>
                  </a:cubicBezTo>
                  <a:cubicBezTo>
                    <a:pt x="1417" y="2147"/>
                    <a:pt x="1577" y="1836"/>
                    <a:pt x="1302" y="1530"/>
                  </a:cubicBezTo>
                  <a:cubicBezTo>
                    <a:pt x="1094" y="1160"/>
                    <a:pt x="1025" y="502"/>
                    <a:pt x="621" y="329"/>
                  </a:cubicBezTo>
                  <a:cubicBezTo>
                    <a:pt x="487" y="92"/>
                    <a:pt x="376" y="0"/>
                    <a:pt x="2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3"/>
            <p:cNvSpPr/>
            <p:nvPr/>
          </p:nvSpPr>
          <p:spPr>
            <a:xfrm>
              <a:off x="5487125" y="3066525"/>
              <a:ext cx="81725" cy="58800"/>
            </a:xfrm>
            <a:custGeom>
              <a:avLst/>
              <a:gdLst/>
              <a:ahLst/>
              <a:cxnLst/>
              <a:rect l="l" t="t" r="r" b="b"/>
              <a:pathLst>
                <a:path w="3269" h="2352" extrusionOk="0">
                  <a:moveTo>
                    <a:pt x="960" y="0"/>
                  </a:moveTo>
                  <a:cubicBezTo>
                    <a:pt x="813" y="0"/>
                    <a:pt x="658" y="172"/>
                    <a:pt x="763" y="440"/>
                  </a:cubicBezTo>
                  <a:cubicBezTo>
                    <a:pt x="751" y="417"/>
                    <a:pt x="740" y="394"/>
                    <a:pt x="728" y="383"/>
                  </a:cubicBezTo>
                  <a:cubicBezTo>
                    <a:pt x="558" y="303"/>
                    <a:pt x="388" y="101"/>
                    <a:pt x="203" y="101"/>
                  </a:cubicBezTo>
                  <a:cubicBezTo>
                    <a:pt x="175" y="101"/>
                    <a:pt x="146" y="106"/>
                    <a:pt x="116" y="117"/>
                  </a:cubicBezTo>
                  <a:cubicBezTo>
                    <a:pt x="1" y="186"/>
                    <a:pt x="1" y="383"/>
                    <a:pt x="128" y="440"/>
                  </a:cubicBezTo>
                  <a:cubicBezTo>
                    <a:pt x="267" y="489"/>
                    <a:pt x="483" y="690"/>
                    <a:pt x="641" y="690"/>
                  </a:cubicBezTo>
                  <a:cubicBezTo>
                    <a:pt x="706" y="690"/>
                    <a:pt x="761" y="657"/>
                    <a:pt x="797" y="567"/>
                  </a:cubicBezTo>
                  <a:lnTo>
                    <a:pt x="797" y="567"/>
                  </a:lnTo>
                  <a:cubicBezTo>
                    <a:pt x="765" y="785"/>
                    <a:pt x="896" y="1064"/>
                    <a:pt x="1056" y="1064"/>
                  </a:cubicBezTo>
                  <a:cubicBezTo>
                    <a:pt x="1126" y="1064"/>
                    <a:pt x="1201" y="1011"/>
                    <a:pt x="1271" y="879"/>
                  </a:cubicBezTo>
                  <a:cubicBezTo>
                    <a:pt x="1326" y="979"/>
                    <a:pt x="1404" y="1020"/>
                    <a:pt x="1482" y="1020"/>
                  </a:cubicBezTo>
                  <a:cubicBezTo>
                    <a:pt x="1583" y="1020"/>
                    <a:pt x="1682" y="949"/>
                    <a:pt x="1721" y="844"/>
                  </a:cubicBezTo>
                  <a:cubicBezTo>
                    <a:pt x="1732" y="856"/>
                    <a:pt x="1767" y="867"/>
                    <a:pt x="1778" y="879"/>
                  </a:cubicBezTo>
                  <a:cubicBezTo>
                    <a:pt x="1778" y="998"/>
                    <a:pt x="1864" y="1056"/>
                    <a:pt x="1955" y="1056"/>
                  </a:cubicBezTo>
                  <a:cubicBezTo>
                    <a:pt x="2031" y="1056"/>
                    <a:pt x="2111" y="1015"/>
                    <a:pt x="2148" y="937"/>
                  </a:cubicBezTo>
                  <a:cubicBezTo>
                    <a:pt x="2182" y="1052"/>
                    <a:pt x="2182" y="1191"/>
                    <a:pt x="2309" y="1225"/>
                  </a:cubicBezTo>
                  <a:cubicBezTo>
                    <a:pt x="2240" y="1398"/>
                    <a:pt x="2032" y="1629"/>
                    <a:pt x="2229" y="1791"/>
                  </a:cubicBezTo>
                  <a:cubicBezTo>
                    <a:pt x="1982" y="2176"/>
                    <a:pt x="2026" y="2352"/>
                    <a:pt x="2162" y="2352"/>
                  </a:cubicBezTo>
                  <a:cubicBezTo>
                    <a:pt x="2299" y="2352"/>
                    <a:pt x="2528" y="2173"/>
                    <a:pt x="2644" y="1848"/>
                  </a:cubicBezTo>
                  <a:cubicBezTo>
                    <a:pt x="2664" y="1854"/>
                    <a:pt x="2684" y="1857"/>
                    <a:pt x="2703" y="1857"/>
                  </a:cubicBezTo>
                  <a:cubicBezTo>
                    <a:pt x="3023" y="1857"/>
                    <a:pt x="3268" y="1092"/>
                    <a:pt x="2898" y="994"/>
                  </a:cubicBezTo>
                  <a:cubicBezTo>
                    <a:pt x="2887" y="971"/>
                    <a:pt x="2864" y="937"/>
                    <a:pt x="2817" y="925"/>
                  </a:cubicBezTo>
                  <a:cubicBezTo>
                    <a:pt x="2876" y="758"/>
                    <a:pt x="2758" y="590"/>
                    <a:pt x="2619" y="590"/>
                  </a:cubicBezTo>
                  <a:cubicBezTo>
                    <a:pt x="2566" y="590"/>
                    <a:pt x="2510" y="614"/>
                    <a:pt x="2460" y="671"/>
                  </a:cubicBezTo>
                  <a:cubicBezTo>
                    <a:pt x="2410" y="559"/>
                    <a:pt x="2315" y="511"/>
                    <a:pt x="2211" y="511"/>
                  </a:cubicBezTo>
                  <a:cubicBezTo>
                    <a:pt x="2143" y="511"/>
                    <a:pt x="2073" y="531"/>
                    <a:pt x="2009" y="567"/>
                  </a:cubicBezTo>
                  <a:cubicBezTo>
                    <a:pt x="1901" y="450"/>
                    <a:pt x="1749" y="242"/>
                    <a:pt x="1599" y="242"/>
                  </a:cubicBezTo>
                  <a:cubicBezTo>
                    <a:pt x="1543" y="242"/>
                    <a:pt x="1486" y="272"/>
                    <a:pt x="1432" y="348"/>
                  </a:cubicBezTo>
                  <a:cubicBezTo>
                    <a:pt x="1395" y="323"/>
                    <a:pt x="1348" y="312"/>
                    <a:pt x="1298" y="312"/>
                  </a:cubicBezTo>
                  <a:cubicBezTo>
                    <a:pt x="1255" y="312"/>
                    <a:pt x="1210" y="320"/>
                    <a:pt x="1167" y="336"/>
                  </a:cubicBezTo>
                  <a:cubicBezTo>
                    <a:pt x="1182" y="101"/>
                    <a:pt x="1073" y="0"/>
                    <a:pt x="9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3"/>
            <p:cNvSpPr/>
            <p:nvPr/>
          </p:nvSpPr>
          <p:spPr>
            <a:xfrm>
              <a:off x="5533050" y="2993800"/>
              <a:ext cx="69575" cy="67100"/>
            </a:xfrm>
            <a:custGeom>
              <a:avLst/>
              <a:gdLst/>
              <a:ahLst/>
              <a:cxnLst/>
              <a:rect l="l" t="t" r="r" b="b"/>
              <a:pathLst>
                <a:path w="2783" h="2684" extrusionOk="0">
                  <a:moveTo>
                    <a:pt x="2143" y="0"/>
                  </a:moveTo>
                  <a:cubicBezTo>
                    <a:pt x="2045" y="0"/>
                    <a:pt x="1946" y="51"/>
                    <a:pt x="1858" y="175"/>
                  </a:cubicBezTo>
                  <a:cubicBezTo>
                    <a:pt x="1844" y="176"/>
                    <a:pt x="1830" y="176"/>
                    <a:pt x="1816" y="176"/>
                  </a:cubicBezTo>
                  <a:cubicBezTo>
                    <a:pt x="1708" y="176"/>
                    <a:pt x="1583" y="159"/>
                    <a:pt x="1465" y="159"/>
                  </a:cubicBezTo>
                  <a:cubicBezTo>
                    <a:pt x="1323" y="159"/>
                    <a:pt x="1191" y="183"/>
                    <a:pt x="1107" y="290"/>
                  </a:cubicBezTo>
                  <a:cubicBezTo>
                    <a:pt x="1067" y="263"/>
                    <a:pt x="1014" y="252"/>
                    <a:pt x="962" y="252"/>
                  </a:cubicBezTo>
                  <a:cubicBezTo>
                    <a:pt x="924" y="252"/>
                    <a:pt x="887" y="258"/>
                    <a:pt x="853" y="267"/>
                  </a:cubicBezTo>
                  <a:cubicBezTo>
                    <a:pt x="817" y="149"/>
                    <a:pt x="731" y="97"/>
                    <a:pt x="645" y="97"/>
                  </a:cubicBezTo>
                  <a:cubicBezTo>
                    <a:pt x="514" y="97"/>
                    <a:pt x="380" y="218"/>
                    <a:pt x="415" y="406"/>
                  </a:cubicBezTo>
                  <a:cubicBezTo>
                    <a:pt x="352" y="380"/>
                    <a:pt x="302" y="368"/>
                    <a:pt x="262" y="368"/>
                  </a:cubicBezTo>
                  <a:cubicBezTo>
                    <a:pt x="0" y="368"/>
                    <a:pt x="183" y="864"/>
                    <a:pt x="253" y="1064"/>
                  </a:cubicBezTo>
                  <a:cubicBezTo>
                    <a:pt x="242" y="1191"/>
                    <a:pt x="230" y="1329"/>
                    <a:pt x="357" y="1479"/>
                  </a:cubicBezTo>
                  <a:cubicBezTo>
                    <a:pt x="357" y="1730"/>
                    <a:pt x="455" y="2267"/>
                    <a:pt x="714" y="2267"/>
                  </a:cubicBezTo>
                  <a:cubicBezTo>
                    <a:pt x="789" y="2267"/>
                    <a:pt x="877" y="2222"/>
                    <a:pt x="980" y="2114"/>
                  </a:cubicBezTo>
                  <a:cubicBezTo>
                    <a:pt x="992" y="2160"/>
                    <a:pt x="992" y="2207"/>
                    <a:pt x="1003" y="2264"/>
                  </a:cubicBezTo>
                  <a:cubicBezTo>
                    <a:pt x="553" y="2454"/>
                    <a:pt x="909" y="2636"/>
                    <a:pt x="1162" y="2636"/>
                  </a:cubicBezTo>
                  <a:cubicBezTo>
                    <a:pt x="1201" y="2636"/>
                    <a:pt x="1238" y="2631"/>
                    <a:pt x="1269" y="2622"/>
                  </a:cubicBezTo>
                  <a:cubicBezTo>
                    <a:pt x="1315" y="2666"/>
                    <a:pt x="1370" y="2684"/>
                    <a:pt x="1426" y="2684"/>
                  </a:cubicBezTo>
                  <a:cubicBezTo>
                    <a:pt x="1664" y="2684"/>
                    <a:pt x="1916" y="2355"/>
                    <a:pt x="1523" y="2299"/>
                  </a:cubicBezTo>
                  <a:cubicBezTo>
                    <a:pt x="1542" y="2102"/>
                    <a:pt x="1545" y="1538"/>
                    <a:pt x="1304" y="1538"/>
                  </a:cubicBezTo>
                  <a:cubicBezTo>
                    <a:pt x="1262" y="1538"/>
                    <a:pt x="1212" y="1555"/>
                    <a:pt x="1153" y="1595"/>
                  </a:cubicBezTo>
                  <a:cubicBezTo>
                    <a:pt x="1146" y="1594"/>
                    <a:pt x="1138" y="1594"/>
                    <a:pt x="1131" y="1594"/>
                  </a:cubicBezTo>
                  <a:cubicBezTo>
                    <a:pt x="1033" y="1594"/>
                    <a:pt x="933" y="1660"/>
                    <a:pt x="923" y="1756"/>
                  </a:cubicBezTo>
                  <a:cubicBezTo>
                    <a:pt x="911" y="1699"/>
                    <a:pt x="876" y="1652"/>
                    <a:pt x="830" y="1629"/>
                  </a:cubicBezTo>
                  <a:cubicBezTo>
                    <a:pt x="749" y="1456"/>
                    <a:pt x="738" y="1248"/>
                    <a:pt x="692" y="1064"/>
                  </a:cubicBezTo>
                  <a:cubicBezTo>
                    <a:pt x="715" y="960"/>
                    <a:pt x="761" y="868"/>
                    <a:pt x="773" y="764"/>
                  </a:cubicBezTo>
                  <a:cubicBezTo>
                    <a:pt x="819" y="752"/>
                    <a:pt x="888" y="718"/>
                    <a:pt x="923" y="706"/>
                  </a:cubicBezTo>
                  <a:cubicBezTo>
                    <a:pt x="980" y="811"/>
                    <a:pt x="1044" y="850"/>
                    <a:pt x="1112" y="850"/>
                  </a:cubicBezTo>
                  <a:cubicBezTo>
                    <a:pt x="1298" y="850"/>
                    <a:pt x="1511" y="555"/>
                    <a:pt x="1671" y="555"/>
                  </a:cubicBezTo>
                  <a:cubicBezTo>
                    <a:pt x="1676" y="555"/>
                    <a:pt x="1680" y="555"/>
                    <a:pt x="1684" y="556"/>
                  </a:cubicBezTo>
                  <a:cubicBezTo>
                    <a:pt x="1776" y="589"/>
                    <a:pt x="1893" y="714"/>
                    <a:pt x="2007" y="714"/>
                  </a:cubicBezTo>
                  <a:cubicBezTo>
                    <a:pt x="2050" y="714"/>
                    <a:pt x="2093" y="696"/>
                    <a:pt x="2135" y="648"/>
                  </a:cubicBezTo>
                  <a:cubicBezTo>
                    <a:pt x="2192" y="754"/>
                    <a:pt x="2273" y="859"/>
                    <a:pt x="2391" y="859"/>
                  </a:cubicBezTo>
                  <a:cubicBezTo>
                    <a:pt x="2416" y="859"/>
                    <a:pt x="2442" y="854"/>
                    <a:pt x="2469" y="844"/>
                  </a:cubicBezTo>
                  <a:cubicBezTo>
                    <a:pt x="2783" y="603"/>
                    <a:pt x="2478" y="0"/>
                    <a:pt x="21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3"/>
            <p:cNvSpPr/>
            <p:nvPr/>
          </p:nvSpPr>
          <p:spPr>
            <a:xfrm>
              <a:off x="5605250" y="2909525"/>
              <a:ext cx="80075" cy="145150"/>
            </a:xfrm>
            <a:custGeom>
              <a:avLst/>
              <a:gdLst/>
              <a:ahLst/>
              <a:cxnLst/>
              <a:rect l="l" t="t" r="r" b="b"/>
              <a:pathLst>
                <a:path w="3203" h="5806" extrusionOk="0">
                  <a:moveTo>
                    <a:pt x="710" y="0"/>
                  </a:moveTo>
                  <a:cubicBezTo>
                    <a:pt x="627" y="0"/>
                    <a:pt x="554" y="55"/>
                    <a:pt x="539" y="187"/>
                  </a:cubicBezTo>
                  <a:cubicBezTo>
                    <a:pt x="551" y="464"/>
                    <a:pt x="678" y="683"/>
                    <a:pt x="759" y="914"/>
                  </a:cubicBezTo>
                  <a:cubicBezTo>
                    <a:pt x="653" y="834"/>
                    <a:pt x="564" y="799"/>
                    <a:pt x="490" y="799"/>
                  </a:cubicBezTo>
                  <a:cubicBezTo>
                    <a:pt x="1" y="799"/>
                    <a:pt x="175" y="2329"/>
                    <a:pt x="582" y="2329"/>
                  </a:cubicBezTo>
                  <a:cubicBezTo>
                    <a:pt x="650" y="2329"/>
                    <a:pt x="725" y="2286"/>
                    <a:pt x="805" y="2184"/>
                  </a:cubicBezTo>
                  <a:cubicBezTo>
                    <a:pt x="850" y="2237"/>
                    <a:pt x="926" y="2270"/>
                    <a:pt x="1002" y="2270"/>
                  </a:cubicBezTo>
                  <a:cubicBezTo>
                    <a:pt x="1041" y="2270"/>
                    <a:pt x="1081" y="2261"/>
                    <a:pt x="1117" y="2242"/>
                  </a:cubicBezTo>
                  <a:lnTo>
                    <a:pt x="1117" y="2242"/>
                  </a:lnTo>
                  <a:cubicBezTo>
                    <a:pt x="1053" y="2592"/>
                    <a:pt x="1179" y="2798"/>
                    <a:pt x="1330" y="2798"/>
                  </a:cubicBezTo>
                  <a:cubicBezTo>
                    <a:pt x="1453" y="2798"/>
                    <a:pt x="1592" y="2662"/>
                    <a:pt x="1659" y="2357"/>
                  </a:cubicBezTo>
                  <a:lnTo>
                    <a:pt x="1694" y="2311"/>
                  </a:lnTo>
                  <a:lnTo>
                    <a:pt x="1694" y="2311"/>
                  </a:lnTo>
                  <a:cubicBezTo>
                    <a:pt x="1786" y="2496"/>
                    <a:pt x="1474" y="2865"/>
                    <a:pt x="1705" y="3015"/>
                  </a:cubicBezTo>
                  <a:cubicBezTo>
                    <a:pt x="1705" y="3107"/>
                    <a:pt x="1682" y="3223"/>
                    <a:pt x="1740" y="3304"/>
                  </a:cubicBezTo>
                  <a:cubicBezTo>
                    <a:pt x="1705" y="3465"/>
                    <a:pt x="1636" y="3696"/>
                    <a:pt x="1705" y="3869"/>
                  </a:cubicBezTo>
                  <a:cubicBezTo>
                    <a:pt x="1583" y="4000"/>
                    <a:pt x="1682" y="4192"/>
                    <a:pt x="1828" y="4192"/>
                  </a:cubicBezTo>
                  <a:cubicBezTo>
                    <a:pt x="1862" y="4192"/>
                    <a:pt x="1899" y="4182"/>
                    <a:pt x="1936" y="4158"/>
                  </a:cubicBezTo>
                  <a:lnTo>
                    <a:pt x="1936" y="4158"/>
                  </a:lnTo>
                  <a:cubicBezTo>
                    <a:pt x="1901" y="4377"/>
                    <a:pt x="1613" y="4770"/>
                    <a:pt x="1936" y="4885"/>
                  </a:cubicBezTo>
                  <a:lnTo>
                    <a:pt x="1982" y="5058"/>
                  </a:lnTo>
                  <a:cubicBezTo>
                    <a:pt x="1970" y="5057"/>
                    <a:pt x="1959" y="5056"/>
                    <a:pt x="1947" y="5056"/>
                  </a:cubicBezTo>
                  <a:cubicBezTo>
                    <a:pt x="1698" y="5056"/>
                    <a:pt x="1625" y="5406"/>
                    <a:pt x="1901" y="5439"/>
                  </a:cubicBezTo>
                  <a:cubicBezTo>
                    <a:pt x="1885" y="5705"/>
                    <a:pt x="1998" y="5805"/>
                    <a:pt x="2151" y="5805"/>
                  </a:cubicBezTo>
                  <a:cubicBezTo>
                    <a:pt x="2543" y="5805"/>
                    <a:pt x="3202" y="5153"/>
                    <a:pt x="2663" y="4954"/>
                  </a:cubicBezTo>
                  <a:cubicBezTo>
                    <a:pt x="2776" y="4785"/>
                    <a:pt x="2666" y="4531"/>
                    <a:pt x="2490" y="4531"/>
                  </a:cubicBezTo>
                  <a:cubicBezTo>
                    <a:pt x="2451" y="4531"/>
                    <a:pt x="2408" y="4544"/>
                    <a:pt x="2363" y="4573"/>
                  </a:cubicBezTo>
                  <a:cubicBezTo>
                    <a:pt x="2329" y="4275"/>
                    <a:pt x="2670" y="3477"/>
                    <a:pt x="2200" y="3477"/>
                  </a:cubicBezTo>
                  <a:cubicBezTo>
                    <a:pt x="2197" y="3477"/>
                    <a:pt x="2193" y="3477"/>
                    <a:pt x="2190" y="3477"/>
                  </a:cubicBezTo>
                  <a:cubicBezTo>
                    <a:pt x="2167" y="3234"/>
                    <a:pt x="2490" y="3096"/>
                    <a:pt x="2328" y="2877"/>
                  </a:cubicBezTo>
                  <a:cubicBezTo>
                    <a:pt x="2363" y="2703"/>
                    <a:pt x="2479" y="2403"/>
                    <a:pt x="2248" y="2299"/>
                  </a:cubicBezTo>
                  <a:cubicBezTo>
                    <a:pt x="2213" y="2253"/>
                    <a:pt x="2155" y="2230"/>
                    <a:pt x="2098" y="2207"/>
                  </a:cubicBezTo>
                  <a:cubicBezTo>
                    <a:pt x="2075" y="2069"/>
                    <a:pt x="2017" y="1861"/>
                    <a:pt x="1867" y="1803"/>
                  </a:cubicBezTo>
                  <a:cubicBezTo>
                    <a:pt x="1924" y="1722"/>
                    <a:pt x="1913" y="1618"/>
                    <a:pt x="1867" y="1538"/>
                  </a:cubicBezTo>
                  <a:lnTo>
                    <a:pt x="1867" y="1538"/>
                  </a:lnTo>
                  <a:cubicBezTo>
                    <a:pt x="1920" y="1559"/>
                    <a:pt x="1965" y="1569"/>
                    <a:pt x="2003" y="1569"/>
                  </a:cubicBezTo>
                  <a:cubicBezTo>
                    <a:pt x="2230" y="1569"/>
                    <a:pt x="2211" y="1227"/>
                    <a:pt x="2202" y="1030"/>
                  </a:cubicBezTo>
                  <a:lnTo>
                    <a:pt x="2202" y="1030"/>
                  </a:lnTo>
                  <a:cubicBezTo>
                    <a:pt x="2289" y="1049"/>
                    <a:pt x="2368" y="1057"/>
                    <a:pt x="2438" y="1057"/>
                  </a:cubicBezTo>
                  <a:cubicBezTo>
                    <a:pt x="2873" y="1057"/>
                    <a:pt x="2934" y="722"/>
                    <a:pt x="2317" y="533"/>
                  </a:cubicBezTo>
                  <a:cubicBezTo>
                    <a:pt x="2274" y="477"/>
                    <a:pt x="2213" y="453"/>
                    <a:pt x="2148" y="453"/>
                  </a:cubicBezTo>
                  <a:cubicBezTo>
                    <a:pt x="2040" y="453"/>
                    <a:pt x="1920" y="520"/>
                    <a:pt x="1855" y="614"/>
                  </a:cubicBezTo>
                  <a:cubicBezTo>
                    <a:pt x="1779" y="521"/>
                    <a:pt x="1666" y="392"/>
                    <a:pt x="1552" y="392"/>
                  </a:cubicBezTo>
                  <a:cubicBezTo>
                    <a:pt x="1511" y="392"/>
                    <a:pt x="1469" y="409"/>
                    <a:pt x="1428" y="453"/>
                  </a:cubicBezTo>
                  <a:cubicBezTo>
                    <a:pt x="1397" y="305"/>
                    <a:pt x="1277" y="193"/>
                    <a:pt x="1148" y="193"/>
                  </a:cubicBezTo>
                  <a:cubicBezTo>
                    <a:pt x="1086" y="193"/>
                    <a:pt x="1023" y="219"/>
                    <a:pt x="966" y="279"/>
                  </a:cubicBezTo>
                  <a:cubicBezTo>
                    <a:pt x="966" y="116"/>
                    <a:pt x="829" y="0"/>
                    <a:pt x="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3"/>
            <p:cNvSpPr/>
            <p:nvPr/>
          </p:nvSpPr>
          <p:spPr>
            <a:xfrm>
              <a:off x="5461175" y="3165375"/>
              <a:ext cx="45600" cy="48375"/>
            </a:xfrm>
            <a:custGeom>
              <a:avLst/>
              <a:gdLst/>
              <a:ahLst/>
              <a:cxnLst/>
              <a:rect l="l" t="t" r="r" b="b"/>
              <a:pathLst>
                <a:path w="1824" h="1935" extrusionOk="0">
                  <a:moveTo>
                    <a:pt x="405" y="0"/>
                  </a:moveTo>
                  <a:cubicBezTo>
                    <a:pt x="212" y="0"/>
                    <a:pt x="44" y="72"/>
                    <a:pt x="0" y="249"/>
                  </a:cubicBezTo>
                  <a:cubicBezTo>
                    <a:pt x="12" y="572"/>
                    <a:pt x="520" y="434"/>
                    <a:pt x="681" y="549"/>
                  </a:cubicBezTo>
                  <a:cubicBezTo>
                    <a:pt x="797" y="780"/>
                    <a:pt x="681" y="1057"/>
                    <a:pt x="958" y="1253"/>
                  </a:cubicBezTo>
                  <a:cubicBezTo>
                    <a:pt x="981" y="1369"/>
                    <a:pt x="1016" y="1542"/>
                    <a:pt x="1108" y="1657"/>
                  </a:cubicBezTo>
                  <a:cubicBezTo>
                    <a:pt x="1039" y="1796"/>
                    <a:pt x="1148" y="1935"/>
                    <a:pt x="1268" y="1935"/>
                  </a:cubicBezTo>
                  <a:cubicBezTo>
                    <a:pt x="1288" y="1935"/>
                    <a:pt x="1308" y="1931"/>
                    <a:pt x="1327" y="1923"/>
                  </a:cubicBezTo>
                  <a:cubicBezTo>
                    <a:pt x="1731" y="1773"/>
                    <a:pt x="1824" y="1046"/>
                    <a:pt x="1397" y="1022"/>
                  </a:cubicBezTo>
                  <a:cubicBezTo>
                    <a:pt x="1374" y="826"/>
                    <a:pt x="1420" y="445"/>
                    <a:pt x="1131" y="422"/>
                  </a:cubicBezTo>
                  <a:cubicBezTo>
                    <a:pt x="1096" y="187"/>
                    <a:pt x="717" y="0"/>
                    <a:pt x="4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3"/>
            <p:cNvSpPr/>
            <p:nvPr/>
          </p:nvSpPr>
          <p:spPr>
            <a:xfrm>
              <a:off x="5427900" y="3177225"/>
              <a:ext cx="53700" cy="53550"/>
            </a:xfrm>
            <a:custGeom>
              <a:avLst/>
              <a:gdLst/>
              <a:ahLst/>
              <a:cxnLst/>
              <a:rect l="l" t="t" r="r" b="b"/>
              <a:pathLst>
                <a:path w="2148" h="2142" extrusionOk="0">
                  <a:moveTo>
                    <a:pt x="469" y="1"/>
                  </a:moveTo>
                  <a:cubicBezTo>
                    <a:pt x="424" y="1"/>
                    <a:pt x="363" y="26"/>
                    <a:pt x="281" y="87"/>
                  </a:cubicBezTo>
                  <a:cubicBezTo>
                    <a:pt x="66" y="227"/>
                    <a:pt x="1" y="1118"/>
                    <a:pt x="348" y="1118"/>
                  </a:cubicBezTo>
                  <a:cubicBezTo>
                    <a:pt x="373" y="1118"/>
                    <a:pt x="401" y="1113"/>
                    <a:pt x="431" y="1103"/>
                  </a:cubicBezTo>
                  <a:cubicBezTo>
                    <a:pt x="477" y="1126"/>
                    <a:pt x="523" y="1137"/>
                    <a:pt x="581" y="1160"/>
                  </a:cubicBezTo>
                  <a:cubicBezTo>
                    <a:pt x="552" y="1268"/>
                    <a:pt x="654" y="1367"/>
                    <a:pt x="764" y="1367"/>
                  </a:cubicBezTo>
                  <a:cubicBezTo>
                    <a:pt x="784" y="1367"/>
                    <a:pt x="804" y="1364"/>
                    <a:pt x="823" y="1356"/>
                  </a:cubicBezTo>
                  <a:cubicBezTo>
                    <a:pt x="823" y="1469"/>
                    <a:pt x="915" y="1543"/>
                    <a:pt x="1009" y="1543"/>
                  </a:cubicBezTo>
                  <a:cubicBezTo>
                    <a:pt x="1040" y="1543"/>
                    <a:pt x="1072" y="1535"/>
                    <a:pt x="1100" y="1518"/>
                  </a:cubicBezTo>
                  <a:cubicBezTo>
                    <a:pt x="1109" y="1760"/>
                    <a:pt x="1232" y="2141"/>
                    <a:pt x="1439" y="2141"/>
                  </a:cubicBezTo>
                  <a:cubicBezTo>
                    <a:pt x="1518" y="2141"/>
                    <a:pt x="1610" y="2086"/>
                    <a:pt x="1712" y="1945"/>
                  </a:cubicBezTo>
                  <a:cubicBezTo>
                    <a:pt x="1729" y="1947"/>
                    <a:pt x="1746" y="1948"/>
                    <a:pt x="1761" y="1948"/>
                  </a:cubicBezTo>
                  <a:cubicBezTo>
                    <a:pt x="2147" y="1948"/>
                    <a:pt x="1902" y="1458"/>
                    <a:pt x="1602" y="1458"/>
                  </a:cubicBezTo>
                  <a:cubicBezTo>
                    <a:pt x="1574" y="1458"/>
                    <a:pt x="1545" y="1462"/>
                    <a:pt x="1516" y="1472"/>
                  </a:cubicBezTo>
                  <a:cubicBezTo>
                    <a:pt x="1438" y="1279"/>
                    <a:pt x="1442" y="721"/>
                    <a:pt x="1201" y="721"/>
                  </a:cubicBezTo>
                  <a:cubicBezTo>
                    <a:pt x="1155" y="721"/>
                    <a:pt x="1099" y="742"/>
                    <a:pt x="1031" y="791"/>
                  </a:cubicBezTo>
                  <a:cubicBezTo>
                    <a:pt x="1031" y="825"/>
                    <a:pt x="1019" y="825"/>
                    <a:pt x="1019" y="837"/>
                  </a:cubicBezTo>
                  <a:cubicBezTo>
                    <a:pt x="987" y="781"/>
                    <a:pt x="922" y="747"/>
                    <a:pt x="854" y="747"/>
                  </a:cubicBezTo>
                  <a:cubicBezTo>
                    <a:pt x="824" y="747"/>
                    <a:pt x="794" y="754"/>
                    <a:pt x="765" y="768"/>
                  </a:cubicBezTo>
                  <a:cubicBezTo>
                    <a:pt x="556" y="577"/>
                    <a:pt x="685" y="1"/>
                    <a:pt x="4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3"/>
            <p:cNvSpPr/>
            <p:nvPr/>
          </p:nvSpPr>
          <p:spPr>
            <a:xfrm>
              <a:off x="5422550" y="3083100"/>
              <a:ext cx="38900" cy="48275"/>
            </a:xfrm>
            <a:custGeom>
              <a:avLst/>
              <a:gdLst/>
              <a:ahLst/>
              <a:cxnLst/>
              <a:rect l="l" t="t" r="r" b="b"/>
              <a:pathLst>
                <a:path w="1556" h="1931" extrusionOk="0">
                  <a:moveTo>
                    <a:pt x="378" y="0"/>
                  </a:moveTo>
                  <a:cubicBezTo>
                    <a:pt x="363" y="0"/>
                    <a:pt x="348" y="3"/>
                    <a:pt x="333" y="8"/>
                  </a:cubicBezTo>
                  <a:cubicBezTo>
                    <a:pt x="1" y="94"/>
                    <a:pt x="90" y="1171"/>
                    <a:pt x="383" y="1171"/>
                  </a:cubicBezTo>
                  <a:cubicBezTo>
                    <a:pt x="446" y="1171"/>
                    <a:pt x="519" y="1121"/>
                    <a:pt x="599" y="1001"/>
                  </a:cubicBezTo>
                  <a:cubicBezTo>
                    <a:pt x="633" y="1012"/>
                    <a:pt x="668" y="1024"/>
                    <a:pt x="714" y="1024"/>
                  </a:cubicBezTo>
                  <a:cubicBezTo>
                    <a:pt x="772" y="1116"/>
                    <a:pt x="853" y="1197"/>
                    <a:pt x="922" y="1278"/>
                  </a:cubicBezTo>
                  <a:cubicBezTo>
                    <a:pt x="922" y="1482"/>
                    <a:pt x="881" y="1931"/>
                    <a:pt x="1122" y="1931"/>
                  </a:cubicBezTo>
                  <a:cubicBezTo>
                    <a:pt x="1168" y="1931"/>
                    <a:pt x="1223" y="1915"/>
                    <a:pt x="1291" y="1878"/>
                  </a:cubicBezTo>
                  <a:cubicBezTo>
                    <a:pt x="1555" y="1705"/>
                    <a:pt x="1542" y="881"/>
                    <a:pt x="1237" y="881"/>
                  </a:cubicBezTo>
                  <a:cubicBezTo>
                    <a:pt x="1195" y="881"/>
                    <a:pt x="1148" y="897"/>
                    <a:pt x="1095" y="931"/>
                  </a:cubicBezTo>
                  <a:cubicBezTo>
                    <a:pt x="988" y="835"/>
                    <a:pt x="1020" y="521"/>
                    <a:pt x="832" y="521"/>
                  </a:cubicBezTo>
                  <a:cubicBezTo>
                    <a:pt x="817" y="521"/>
                    <a:pt x="801" y="523"/>
                    <a:pt x="783" y="528"/>
                  </a:cubicBezTo>
                  <a:cubicBezTo>
                    <a:pt x="783" y="504"/>
                    <a:pt x="772" y="504"/>
                    <a:pt x="772" y="493"/>
                  </a:cubicBezTo>
                  <a:cubicBezTo>
                    <a:pt x="806" y="377"/>
                    <a:pt x="737" y="250"/>
                    <a:pt x="610" y="250"/>
                  </a:cubicBezTo>
                  <a:cubicBezTo>
                    <a:pt x="580" y="139"/>
                    <a:pt x="486" y="0"/>
                    <a:pt x="3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3"/>
            <p:cNvSpPr/>
            <p:nvPr/>
          </p:nvSpPr>
          <p:spPr>
            <a:xfrm>
              <a:off x="5522050" y="3195000"/>
              <a:ext cx="66575" cy="93625"/>
            </a:xfrm>
            <a:custGeom>
              <a:avLst/>
              <a:gdLst/>
              <a:ahLst/>
              <a:cxnLst/>
              <a:rect l="l" t="t" r="r" b="b"/>
              <a:pathLst>
                <a:path w="2663" h="3745" extrusionOk="0">
                  <a:moveTo>
                    <a:pt x="1074" y="1165"/>
                  </a:moveTo>
                  <a:cubicBezTo>
                    <a:pt x="1078" y="1217"/>
                    <a:pt x="1099" y="1264"/>
                    <a:pt x="1131" y="1299"/>
                  </a:cubicBezTo>
                  <a:lnTo>
                    <a:pt x="1131" y="1299"/>
                  </a:lnTo>
                  <a:cubicBezTo>
                    <a:pt x="1104" y="1278"/>
                    <a:pt x="1069" y="1263"/>
                    <a:pt x="1028" y="1257"/>
                  </a:cubicBezTo>
                  <a:lnTo>
                    <a:pt x="1074" y="1165"/>
                  </a:lnTo>
                  <a:close/>
                  <a:moveTo>
                    <a:pt x="1011" y="1"/>
                  </a:moveTo>
                  <a:cubicBezTo>
                    <a:pt x="686" y="1"/>
                    <a:pt x="186" y="651"/>
                    <a:pt x="785" y="692"/>
                  </a:cubicBezTo>
                  <a:cubicBezTo>
                    <a:pt x="797" y="761"/>
                    <a:pt x="785" y="842"/>
                    <a:pt x="809" y="899"/>
                  </a:cubicBezTo>
                  <a:cubicBezTo>
                    <a:pt x="693" y="1153"/>
                    <a:pt x="1" y="1777"/>
                    <a:pt x="578" y="1857"/>
                  </a:cubicBezTo>
                  <a:cubicBezTo>
                    <a:pt x="601" y="1857"/>
                    <a:pt x="635" y="1846"/>
                    <a:pt x="670" y="1846"/>
                  </a:cubicBezTo>
                  <a:cubicBezTo>
                    <a:pt x="624" y="2169"/>
                    <a:pt x="843" y="2469"/>
                    <a:pt x="797" y="2804"/>
                  </a:cubicBezTo>
                  <a:cubicBezTo>
                    <a:pt x="774" y="2942"/>
                    <a:pt x="728" y="3231"/>
                    <a:pt x="866" y="3323"/>
                  </a:cubicBezTo>
                  <a:cubicBezTo>
                    <a:pt x="790" y="3574"/>
                    <a:pt x="948" y="3745"/>
                    <a:pt x="1094" y="3745"/>
                  </a:cubicBezTo>
                  <a:cubicBezTo>
                    <a:pt x="1189" y="3745"/>
                    <a:pt x="1280" y="3671"/>
                    <a:pt x="1293" y="3496"/>
                  </a:cubicBezTo>
                  <a:cubicBezTo>
                    <a:pt x="1351" y="2862"/>
                    <a:pt x="1097" y="2238"/>
                    <a:pt x="1201" y="1592"/>
                  </a:cubicBezTo>
                  <a:cubicBezTo>
                    <a:pt x="1231" y="1495"/>
                    <a:pt x="1217" y="1392"/>
                    <a:pt x="1160" y="1326"/>
                  </a:cubicBezTo>
                  <a:lnTo>
                    <a:pt x="1160" y="1326"/>
                  </a:lnTo>
                  <a:cubicBezTo>
                    <a:pt x="1202" y="1360"/>
                    <a:pt x="1254" y="1379"/>
                    <a:pt x="1307" y="1379"/>
                  </a:cubicBezTo>
                  <a:cubicBezTo>
                    <a:pt x="1350" y="1379"/>
                    <a:pt x="1394" y="1367"/>
                    <a:pt x="1432" y="1338"/>
                  </a:cubicBezTo>
                  <a:cubicBezTo>
                    <a:pt x="1500" y="1492"/>
                    <a:pt x="1657" y="1621"/>
                    <a:pt x="1819" y="1621"/>
                  </a:cubicBezTo>
                  <a:cubicBezTo>
                    <a:pt x="1875" y="1621"/>
                    <a:pt x="1932" y="1605"/>
                    <a:pt x="1986" y="1569"/>
                  </a:cubicBezTo>
                  <a:cubicBezTo>
                    <a:pt x="2021" y="1615"/>
                    <a:pt x="2078" y="1742"/>
                    <a:pt x="2113" y="1823"/>
                  </a:cubicBezTo>
                  <a:cubicBezTo>
                    <a:pt x="2211" y="1892"/>
                    <a:pt x="2289" y="1921"/>
                    <a:pt x="2347" y="1921"/>
                  </a:cubicBezTo>
                  <a:cubicBezTo>
                    <a:pt x="2662" y="1921"/>
                    <a:pt x="2440" y="1081"/>
                    <a:pt x="2029" y="1081"/>
                  </a:cubicBezTo>
                  <a:cubicBezTo>
                    <a:pt x="1969" y="1081"/>
                    <a:pt x="1904" y="1100"/>
                    <a:pt x="1836" y="1142"/>
                  </a:cubicBezTo>
                  <a:cubicBezTo>
                    <a:pt x="1755" y="1026"/>
                    <a:pt x="1697" y="876"/>
                    <a:pt x="1536" y="842"/>
                  </a:cubicBezTo>
                  <a:cubicBezTo>
                    <a:pt x="1501" y="669"/>
                    <a:pt x="1443" y="415"/>
                    <a:pt x="1236" y="403"/>
                  </a:cubicBezTo>
                  <a:cubicBezTo>
                    <a:pt x="1246" y="107"/>
                    <a:pt x="1143" y="1"/>
                    <a:pt x="1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3"/>
            <p:cNvSpPr/>
            <p:nvPr/>
          </p:nvSpPr>
          <p:spPr>
            <a:xfrm>
              <a:off x="5585750" y="3171875"/>
              <a:ext cx="72525" cy="70575"/>
            </a:xfrm>
            <a:custGeom>
              <a:avLst/>
              <a:gdLst/>
              <a:ahLst/>
              <a:cxnLst/>
              <a:rect l="l" t="t" r="r" b="b"/>
              <a:pathLst>
                <a:path w="2901" h="2823" extrusionOk="0">
                  <a:moveTo>
                    <a:pt x="585" y="0"/>
                  </a:moveTo>
                  <a:cubicBezTo>
                    <a:pt x="535" y="0"/>
                    <a:pt x="479" y="21"/>
                    <a:pt x="419" y="70"/>
                  </a:cubicBezTo>
                  <a:cubicBezTo>
                    <a:pt x="211" y="232"/>
                    <a:pt x="315" y="566"/>
                    <a:pt x="84" y="809"/>
                  </a:cubicBezTo>
                  <a:cubicBezTo>
                    <a:pt x="0" y="996"/>
                    <a:pt x="108" y="1096"/>
                    <a:pt x="237" y="1096"/>
                  </a:cubicBezTo>
                  <a:cubicBezTo>
                    <a:pt x="338" y="1096"/>
                    <a:pt x="454" y="1033"/>
                    <a:pt x="500" y="901"/>
                  </a:cubicBezTo>
                  <a:cubicBezTo>
                    <a:pt x="546" y="1016"/>
                    <a:pt x="673" y="1155"/>
                    <a:pt x="823" y="1166"/>
                  </a:cubicBezTo>
                  <a:cubicBezTo>
                    <a:pt x="835" y="1536"/>
                    <a:pt x="996" y="2055"/>
                    <a:pt x="1285" y="2240"/>
                  </a:cubicBezTo>
                  <a:cubicBezTo>
                    <a:pt x="1349" y="2476"/>
                    <a:pt x="1304" y="2812"/>
                    <a:pt x="1575" y="2812"/>
                  </a:cubicBezTo>
                  <a:cubicBezTo>
                    <a:pt x="1596" y="2812"/>
                    <a:pt x="1618" y="2810"/>
                    <a:pt x="1643" y="2806"/>
                  </a:cubicBezTo>
                  <a:cubicBezTo>
                    <a:pt x="1699" y="2817"/>
                    <a:pt x="1756" y="2823"/>
                    <a:pt x="1812" y="2823"/>
                  </a:cubicBezTo>
                  <a:cubicBezTo>
                    <a:pt x="2395" y="2823"/>
                    <a:pt x="2901" y="2239"/>
                    <a:pt x="2046" y="2239"/>
                  </a:cubicBezTo>
                  <a:cubicBezTo>
                    <a:pt x="2024" y="2239"/>
                    <a:pt x="2001" y="2239"/>
                    <a:pt x="1977" y="2240"/>
                  </a:cubicBezTo>
                  <a:cubicBezTo>
                    <a:pt x="1943" y="2124"/>
                    <a:pt x="1862" y="1917"/>
                    <a:pt x="1700" y="1917"/>
                  </a:cubicBezTo>
                  <a:cubicBezTo>
                    <a:pt x="1654" y="1836"/>
                    <a:pt x="1596" y="1790"/>
                    <a:pt x="1539" y="1755"/>
                  </a:cubicBezTo>
                  <a:cubicBezTo>
                    <a:pt x="1262" y="1340"/>
                    <a:pt x="1527" y="474"/>
                    <a:pt x="858" y="405"/>
                  </a:cubicBezTo>
                  <a:cubicBezTo>
                    <a:pt x="858" y="219"/>
                    <a:pt x="750" y="0"/>
                    <a:pt x="5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3"/>
            <p:cNvSpPr/>
            <p:nvPr/>
          </p:nvSpPr>
          <p:spPr>
            <a:xfrm>
              <a:off x="5533975" y="3143450"/>
              <a:ext cx="36025" cy="21525"/>
            </a:xfrm>
            <a:custGeom>
              <a:avLst/>
              <a:gdLst/>
              <a:ahLst/>
              <a:cxnLst/>
              <a:rect l="l" t="t" r="r" b="b"/>
              <a:pathLst>
                <a:path w="1441" h="861" extrusionOk="0">
                  <a:moveTo>
                    <a:pt x="498" y="1"/>
                  </a:moveTo>
                  <a:cubicBezTo>
                    <a:pt x="208" y="1"/>
                    <a:pt x="1" y="505"/>
                    <a:pt x="493" y="561"/>
                  </a:cubicBezTo>
                  <a:cubicBezTo>
                    <a:pt x="536" y="779"/>
                    <a:pt x="683" y="860"/>
                    <a:pt x="834" y="860"/>
                  </a:cubicBezTo>
                  <a:cubicBezTo>
                    <a:pt x="1130" y="860"/>
                    <a:pt x="1441" y="548"/>
                    <a:pt x="1013" y="341"/>
                  </a:cubicBezTo>
                  <a:lnTo>
                    <a:pt x="1013" y="341"/>
                  </a:lnTo>
                  <a:cubicBezTo>
                    <a:pt x="955" y="364"/>
                    <a:pt x="909" y="376"/>
                    <a:pt x="886" y="399"/>
                  </a:cubicBezTo>
                  <a:cubicBezTo>
                    <a:pt x="778" y="104"/>
                    <a:pt x="629" y="1"/>
                    <a:pt x="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43"/>
            <p:cNvSpPr/>
            <p:nvPr/>
          </p:nvSpPr>
          <p:spPr>
            <a:xfrm>
              <a:off x="5340575" y="2846850"/>
              <a:ext cx="52700" cy="59575"/>
            </a:xfrm>
            <a:custGeom>
              <a:avLst/>
              <a:gdLst/>
              <a:ahLst/>
              <a:cxnLst/>
              <a:rect l="l" t="t" r="r" b="b"/>
              <a:pathLst>
                <a:path w="2108" h="2383" extrusionOk="0">
                  <a:moveTo>
                    <a:pt x="1675" y="0"/>
                  </a:moveTo>
                  <a:cubicBezTo>
                    <a:pt x="1574" y="0"/>
                    <a:pt x="1465" y="87"/>
                    <a:pt x="1396" y="316"/>
                  </a:cubicBezTo>
                  <a:cubicBezTo>
                    <a:pt x="1338" y="409"/>
                    <a:pt x="1350" y="605"/>
                    <a:pt x="1257" y="651"/>
                  </a:cubicBezTo>
                  <a:cubicBezTo>
                    <a:pt x="1084" y="651"/>
                    <a:pt x="1073" y="813"/>
                    <a:pt x="992" y="905"/>
                  </a:cubicBezTo>
                  <a:cubicBezTo>
                    <a:pt x="968" y="898"/>
                    <a:pt x="945" y="895"/>
                    <a:pt x="925" y="895"/>
                  </a:cubicBezTo>
                  <a:cubicBezTo>
                    <a:pt x="727" y="895"/>
                    <a:pt x="680" y="1173"/>
                    <a:pt x="784" y="1309"/>
                  </a:cubicBezTo>
                  <a:cubicBezTo>
                    <a:pt x="775" y="1307"/>
                    <a:pt x="765" y="1307"/>
                    <a:pt x="755" y="1307"/>
                  </a:cubicBezTo>
                  <a:cubicBezTo>
                    <a:pt x="693" y="1307"/>
                    <a:pt x="626" y="1335"/>
                    <a:pt x="576" y="1355"/>
                  </a:cubicBezTo>
                  <a:cubicBezTo>
                    <a:pt x="409" y="1141"/>
                    <a:pt x="296" y="1056"/>
                    <a:pt x="222" y="1056"/>
                  </a:cubicBezTo>
                  <a:cubicBezTo>
                    <a:pt x="0" y="1056"/>
                    <a:pt x="123" y="1820"/>
                    <a:pt x="149" y="2175"/>
                  </a:cubicBezTo>
                  <a:cubicBezTo>
                    <a:pt x="214" y="2324"/>
                    <a:pt x="285" y="2383"/>
                    <a:pt x="350" y="2383"/>
                  </a:cubicBezTo>
                  <a:cubicBezTo>
                    <a:pt x="504" y="2383"/>
                    <a:pt x="618" y="2045"/>
                    <a:pt x="496" y="1817"/>
                  </a:cubicBezTo>
                  <a:cubicBezTo>
                    <a:pt x="680" y="1805"/>
                    <a:pt x="946" y="1736"/>
                    <a:pt x="957" y="1528"/>
                  </a:cubicBezTo>
                  <a:cubicBezTo>
                    <a:pt x="1010" y="1565"/>
                    <a:pt x="1057" y="1581"/>
                    <a:pt x="1099" y="1581"/>
                  </a:cubicBezTo>
                  <a:cubicBezTo>
                    <a:pt x="1296" y="1581"/>
                    <a:pt x="1379" y="1234"/>
                    <a:pt x="1407" y="1044"/>
                  </a:cubicBezTo>
                  <a:cubicBezTo>
                    <a:pt x="1569" y="1032"/>
                    <a:pt x="1661" y="917"/>
                    <a:pt x="1696" y="720"/>
                  </a:cubicBezTo>
                  <a:cubicBezTo>
                    <a:pt x="2108" y="470"/>
                    <a:pt x="1910" y="0"/>
                    <a:pt x="16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43"/>
            <p:cNvSpPr/>
            <p:nvPr/>
          </p:nvSpPr>
          <p:spPr>
            <a:xfrm>
              <a:off x="5392350" y="2835725"/>
              <a:ext cx="79250" cy="38775"/>
            </a:xfrm>
            <a:custGeom>
              <a:avLst/>
              <a:gdLst/>
              <a:ahLst/>
              <a:cxnLst/>
              <a:rect l="l" t="t" r="r" b="b"/>
              <a:pathLst>
                <a:path w="3170" h="1551" extrusionOk="0">
                  <a:moveTo>
                    <a:pt x="609" y="1"/>
                  </a:moveTo>
                  <a:cubicBezTo>
                    <a:pt x="279" y="1"/>
                    <a:pt x="0" y="169"/>
                    <a:pt x="433" y="438"/>
                  </a:cubicBezTo>
                  <a:cubicBezTo>
                    <a:pt x="479" y="438"/>
                    <a:pt x="502" y="438"/>
                    <a:pt x="548" y="450"/>
                  </a:cubicBezTo>
                  <a:cubicBezTo>
                    <a:pt x="456" y="565"/>
                    <a:pt x="537" y="727"/>
                    <a:pt x="675" y="738"/>
                  </a:cubicBezTo>
                  <a:cubicBezTo>
                    <a:pt x="828" y="883"/>
                    <a:pt x="1068" y="1370"/>
                    <a:pt x="1300" y="1370"/>
                  </a:cubicBezTo>
                  <a:cubicBezTo>
                    <a:pt x="1383" y="1370"/>
                    <a:pt x="1465" y="1307"/>
                    <a:pt x="1541" y="1142"/>
                  </a:cubicBezTo>
                  <a:cubicBezTo>
                    <a:pt x="1653" y="1237"/>
                    <a:pt x="1792" y="1384"/>
                    <a:pt x="1941" y="1384"/>
                  </a:cubicBezTo>
                  <a:cubicBezTo>
                    <a:pt x="1991" y="1384"/>
                    <a:pt x="2043" y="1368"/>
                    <a:pt x="2095" y="1327"/>
                  </a:cubicBezTo>
                  <a:cubicBezTo>
                    <a:pt x="2137" y="1460"/>
                    <a:pt x="2247" y="1525"/>
                    <a:pt x="2360" y="1525"/>
                  </a:cubicBezTo>
                  <a:cubicBezTo>
                    <a:pt x="2434" y="1525"/>
                    <a:pt x="2509" y="1497"/>
                    <a:pt x="2568" y="1442"/>
                  </a:cubicBezTo>
                  <a:cubicBezTo>
                    <a:pt x="2640" y="1513"/>
                    <a:pt x="2748" y="1550"/>
                    <a:pt x="2852" y="1550"/>
                  </a:cubicBezTo>
                  <a:cubicBezTo>
                    <a:pt x="3017" y="1550"/>
                    <a:pt x="3169" y="1456"/>
                    <a:pt x="3134" y="1258"/>
                  </a:cubicBezTo>
                  <a:cubicBezTo>
                    <a:pt x="3044" y="1123"/>
                    <a:pt x="2787" y="926"/>
                    <a:pt x="2580" y="926"/>
                  </a:cubicBezTo>
                  <a:cubicBezTo>
                    <a:pt x="2520" y="926"/>
                    <a:pt x="2465" y="942"/>
                    <a:pt x="2418" y="981"/>
                  </a:cubicBezTo>
                  <a:cubicBezTo>
                    <a:pt x="2388" y="795"/>
                    <a:pt x="2308" y="755"/>
                    <a:pt x="2209" y="755"/>
                  </a:cubicBezTo>
                  <a:cubicBezTo>
                    <a:pt x="2134" y="755"/>
                    <a:pt x="2048" y="778"/>
                    <a:pt x="1967" y="778"/>
                  </a:cubicBezTo>
                  <a:cubicBezTo>
                    <a:pt x="1869" y="778"/>
                    <a:pt x="1777" y="745"/>
                    <a:pt x="1714" y="600"/>
                  </a:cubicBezTo>
                  <a:cubicBezTo>
                    <a:pt x="1667" y="523"/>
                    <a:pt x="1591" y="488"/>
                    <a:pt x="1515" y="488"/>
                  </a:cubicBezTo>
                  <a:cubicBezTo>
                    <a:pt x="1407" y="488"/>
                    <a:pt x="1298" y="559"/>
                    <a:pt x="1264" y="681"/>
                  </a:cubicBezTo>
                  <a:cubicBezTo>
                    <a:pt x="1241" y="634"/>
                    <a:pt x="1149" y="577"/>
                    <a:pt x="1114" y="542"/>
                  </a:cubicBezTo>
                  <a:cubicBezTo>
                    <a:pt x="1302" y="160"/>
                    <a:pt x="931" y="1"/>
                    <a:pt x="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43"/>
            <p:cNvSpPr/>
            <p:nvPr/>
          </p:nvSpPr>
          <p:spPr>
            <a:xfrm>
              <a:off x="5432450" y="2782875"/>
              <a:ext cx="85475" cy="38575"/>
            </a:xfrm>
            <a:custGeom>
              <a:avLst/>
              <a:gdLst/>
              <a:ahLst/>
              <a:cxnLst/>
              <a:rect l="l" t="t" r="r" b="b"/>
              <a:pathLst>
                <a:path w="3419" h="1543" extrusionOk="0">
                  <a:moveTo>
                    <a:pt x="239" y="0"/>
                  </a:moveTo>
                  <a:cubicBezTo>
                    <a:pt x="90" y="0"/>
                    <a:pt x="1" y="249"/>
                    <a:pt x="122" y="371"/>
                  </a:cubicBezTo>
                  <a:cubicBezTo>
                    <a:pt x="145" y="417"/>
                    <a:pt x="156" y="486"/>
                    <a:pt x="214" y="544"/>
                  </a:cubicBezTo>
                  <a:cubicBezTo>
                    <a:pt x="313" y="717"/>
                    <a:pt x="507" y="1156"/>
                    <a:pt x="693" y="1156"/>
                  </a:cubicBezTo>
                  <a:cubicBezTo>
                    <a:pt x="768" y="1156"/>
                    <a:pt x="841" y="1086"/>
                    <a:pt x="907" y="902"/>
                  </a:cubicBezTo>
                  <a:cubicBezTo>
                    <a:pt x="1022" y="902"/>
                    <a:pt x="1241" y="902"/>
                    <a:pt x="1357" y="867"/>
                  </a:cubicBezTo>
                  <a:cubicBezTo>
                    <a:pt x="1438" y="971"/>
                    <a:pt x="1495" y="1132"/>
                    <a:pt x="1611" y="1190"/>
                  </a:cubicBezTo>
                  <a:cubicBezTo>
                    <a:pt x="1457" y="1392"/>
                    <a:pt x="1656" y="1530"/>
                    <a:pt x="1854" y="1530"/>
                  </a:cubicBezTo>
                  <a:cubicBezTo>
                    <a:pt x="1893" y="1530"/>
                    <a:pt x="1932" y="1525"/>
                    <a:pt x="1969" y="1513"/>
                  </a:cubicBezTo>
                  <a:cubicBezTo>
                    <a:pt x="2005" y="1534"/>
                    <a:pt x="2041" y="1543"/>
                    <a:pt x="2076" y="1543"/>
                  </a:cubicBezTo>
                  <a:cubicBezTo>
                    <a:pt x="2199" y="1543"/>
                    <a:pt x="2306" y="1431"/>
                    <a:pt x="2315" y="1306"/>
                  </a:cubicBezTo>
                  <a:cubicBezTo>
                    <a:pt x="2465" y="1121"/>
                    <a:pt x="2580" y="959"/>
                    <a:pt x="2800" y="936"/>
                  </a:cubicBezTo>
                  <a:cubicBezTo>
                    <a:pt x="2854" y="1059"/>
                    <a:pt x="2989" y="1208"/>
                    <a:pt x="3112" y="1208"/>
                  </a:cubicBezTo>
                  <a:cubicBezTo>
                    <a:pt x="3173" y="1208"/>
                    <a:pt x="3231" y="1171"/>
                    <a:pt x="3273" y="1075"/>
                  </a:cubicBezTo>
                  <a:cubicBezTo>
                    <a:pt x="3419" y="826"/>
                    <a:pt x="3034" y="365"/>
                    <a:pt x="2752" y="365"/>
                  </a:cubicBezTo>
                  <a:cubicBezTo>
                    <a:pt x="2655" y="365"/>
                    <a:pt x="2570" y="420"/>
                    <a:pt x="2523" y="555"/>
                  </a:cubicBezTo>
                  <a:cubicBezTo>
                    <a:pt x="2373" y="590"/>
                    <a:pt x="2257" y="671"/>
                    <a:pt x="2153" y="821"/>
                  </a:cubicBezTo>
                  <a:cubicBezTo>
                    <a:pt x="2130" y="844"/>
                    <a:pt x="2096" y="890"/>
                    <a:pt x="2072" y="913"/>
                  </a:cubicBezTo>
                  <a:cubicBezTo>
                    <a:pt x="1776" y="755"/>
                    <a:pt x="1649" y="395"/>
                    <a:pt x="1322" y="395"/>
                  </a:cubicBezTo>
                  <a:cubicBezTo>
                    <a:pt x="1267" y="395"/>
                    <a:pt x="1206" y="405"/>
                    <a:pt x="1138" y="428"/>
                  </a:cubicBezTo>
                  <a:cubicBezTo>
                    <a:pt x="1113" y="438"/>
                    <a:pt x="1089" y="442"/>
                    <a:pt x="1065" y="442"/>
                  </a:cubicBezTo>
                  <a:cubicBezTo>
                    <a:pt x="957" y="442"/>
                    <a:pt x="856" y="359"/>
                    <a:pt x="745" y="359"/>
                  </a:cubicBezTo>
                  <a:cubicBezTo>
                    <a:pt x="708" y="359"/>
                    <a:pt x="670" y="369"/>
                    <a:pt x="630" y="394"/>
                  </a:cubicBezTo>
                  <a:cubicBezTo>
                    <a:pt x="595" y="336"/>
                    <a:pt x="572" y="290"/>
                    <a:pt x="514" y="255"/>
                  </a:cubicBezTo>
                  <a:cubicBezTo>
                    <a:pt x="514" y="151"/>
                    <a:pt x="433" y="105"/>
                    <a:pt x="353" y="47"/>
                  </a:cubicBezTo>
                  <a:cubicBezTo>
                    <a:pt x="313" y="14"/>
                    <a:pt x="274" y="0"/>
                    <a:pt x="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3"/>
            <p:cNvSpPr/>
            <p:nvPr/>
          </p:nvSpPr>
          <p:spPr>
            <a:xfrm>
              <a:off x="5503200" y="2780350"/>
              <a:ext cx="22725" cy="19950"/>
            </a:xfrm>
            <a:custGeom>
              <a:avLst/>
              <a:gdLst/>
              <a:ahLst/>
              <a:cxnLst/>
              <a:rect l="l" t="t" r="r" b="b"/>
              <a:pathLst>
                <a:path w="909" h="798" extrusionOk="0">
                  <a:moveTo>
                    <a:pt x="228" y="1"/>
                  </a:moveTo>
                  <a:cubicBezTo>
                    <a:pt x="53" y="1"/>
                    <a:pt x="1" y="299"/>
                    <a:pt x="212" y="437"/>
                  </a:cubicBezTo>
                  <a:cubicBezTo>
                    <a:pt x="426" y="697"/>
                    <a:pt x="596" y="798"/>
                    <a:pt x="701" y="798"/>
                  </a:cubicBezTo>
                  <a:cubicBezTo>
                    <a:pt x="908" y="798"/>
                    <a:pt x="860" y="405"/>
                    <a:pt x="385" y="68"/>
                  </a:cubicBezTo>
                  <a:cubicBezTo>
                    <a:pt x="326" y="20"/>
                    <a:pt x="273" y="1"/>
                    <a:pt x="2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3"/>
            <p:cNvSpPr/>
            <p:nvPr/>
          </p:nvSpPr>
          <p:spPr>
            <a:xfrm>
              <a:off x="5509625" y="2898700"/>
              <a:ext cx="39575" cy="42850"/>
            </a:xfrm>
            <a:custGeom>
              <a:avLst/>
              <a:gdLst/>
              <a:ahLst/>
              <a:cxnLst/>
              <a:rect l="l" t="t" r="r" b="b"/>
              <a:pathLst>
                <a:path w="1583" h="1714" extrusionOk="0">
                  <a:moveTo>
                    <a:pt x="1325" y="0"/>
                  </a:moveTo>
                  <a:cubicBezTo>
                    <a:pt x="1263" y="0"/>
                    <a:pt x="1186" y="58"/>
                    <a:pt x="1098" y="205"/>
                  </a:cubicBezTo>
                  <a:cubicBezTo>
                    <a:pt x="1041" y="138"/>
                    <a:pt x="975" y="110"/>
                    <a:pt x="912" y="110"/>
                  </a:cubicBezTo>
                  <a:cubicBezTo>
                    <a:pt x="758" y="110"/>
                    <a:pt x="618" y="278"/>
                    <a:pt x="659" y="459"/>
                  </a:cubicBezTo>
                  <a:cubicBezTo>
                    <a:pt x="613" y="482"/>
                    <a:pt x="555" y="528"/>
                    <a:pt x="532" y="562"/>
                  </a:cubicBezTo>
                  <a:cubicBezTo>
                    <a:pt x="490" y="495"/>
                    <a:pt x="417" y="452"/>
                    <a:pt x="335" y="452"/>
                  </a:cubicBezTo>
                  <a:cubicBezTo>
                    <a:pt x="306" y="452"/>
                    <a:pt x="275" y="458"/>
                    <a:pt x="244" y="470"/>
                  </a:cubicBezTo>
                  <a:cubicBezTo>
                    <a:pt x="94" y="528"/>
                    <a:pt x="59" y="701"/>
                    <a:pt x="140" y="828"/>
                  </a:cubicBezTo>
                  <a:cubicBezTo>
                    <a:pt x="140" y="966"/>
                    <a:pt x="128" y="1140"/>
                    <a:pt x="128" y="1290"/>
                  </a:cubicBezTo>
                  <a:cubicBezTo>
                    <a:pt x="0" y="1528"/>
                    <a:pt x="166" y="1714"/>
                    <a:pt x="326" y="1714"/>
                  </a:cubicBezTo>
                  <a:cubicBezTo>
                    <a:pt x="469" y="1714"/>
                    <a:pt x="608" y="1566"/>
                    <a:pt x="532" y="1174"/>
                  </a:cubicBezTo>
                  <a:lnTo>
                    <a:pt x="532" y="1174"/>
                  </a:lnTo>
                  <a:cubicBezTo>
                    <a:pt x="553" y="1178"/>
                    <a:pt x="572" y="1180"/>
                    <a:pt x="590" y="1180"/>
                  </a:cubicBezTo>
                  <a:cubicBezTo>
                    <a:pt x="722" y="1180"/>
                    <a:pt x="786" y="1073"/>
                    <a:pt x="867" y="920"/>
                  </a:cubicBezTo>
                  <a:cubicBezTo>
                    <a:pt x="936" y="920"/>
                    <a:pt x="1005" y="863"/>
                    <a:pt x="1040" y="782"/>
                  </a:cubicBezTo>
                  <a:cubicBezTo>
                    <a:pt x="1109" y="822"/>
                    <a:pt x="1169" y="840"/>
                    <a:pt x="1222" y="840"/>
                  </a:cubicBezTo>
                  <a:cubicBezTo>
                    <a:pt x="1583" y="840"/>
                    <a:pt x="1560"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3"/>
            <p:cNvSpPr/>
            <p:nvPr/>
          </p:nvSpPr>
          <p:spPr>
            <a:xfrm>
              <a:off x="5619875" y="2889075"/>
              <a:ext cx="25" cy="900"/>
            </a:xfrm>
            <a:custGeom>
              <a:avLst/>
              <a:gdLst/>
              <a:ahLst/>
              <a:cxnLst/>
              <a:rect l="l" t="t" r="r" b="b"/>
              <a:pathLst>
                <a:path w="1" h="36" extrusionOk="0">
                  <a:moveTo>
                    <a:pt x="1" y="1"/>
                  </a:moveTo>
                  <a:lnTo>
                    <a:pt x="1" y="36"/>
                  </a:lnTo>
                  <a:lnTo>
                    <a:pt x="1" y="3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3"/>
            <p:cNvSpPr/>
            <p:nvPr/>
          </p:nvSpPr>
          <p:spPr>
            <a:xfrm>
              <a:off x="5602900" y="2847475"/>
              <a:ext cx="72775" cy="48525"/>
            </a:xfrm>
            <a:custGeom>
              <a:avLst/>
              <a:gdLst/>
              <a:ahLst/>
              <a:cxnLst/>
              <a:rect l="l" t="t" r="r" b="b"/>
              <a:pathLst>
                <a:path w="2911" h="1941" extrusionOk="0">
                  <a:moveTo>
                    <a:pt x="1081" y="0"/>
                  </a:moveTo>
                  <a:cubicBezTo>
                    <a:pt x="945" y="0"/>
                    <a:pt x="819" y="113"/>
                    <a:pt x="887" y="291"/>
                  </a:cubicBezTo>
                  <a:cubicBezTo>
                    <a:pt x="867" y="285"/>
                    <a:pt x="847" y="282"/>
                    <a:pt x="829" y="282"/>
                  </a:cubicBezTo>
                  <a:cubicBezTo>
                    <a:pt x="614" y="282"/>
                    <a:pt x="579" y="690"/>
                    <a:pt x="749" y="765"/>
                  </a:cubicBezTo>
                  <a:cubicBezTo>
                    <a:pt x="737" y="822"/>
                    <a:pt x="714" y="868"/>
                    <a:pt x="680" y="915"/>
                  </a:cubicBezTo>
                  <a:cubicBezTo>
                    <a:pt x="636" y="866"/>
                    <a:pt x="565" y="840"/>
                    <a:pt x="497" y="840"/>
                  </a:cubicBezTo>
                  <a:cubicBezTo>
                    <a:pt x="404" y="840"/>
                    <a:pt x="317" y="889"/>
                    <a:pt x="310" y="995"/>
                  </a:cubicBezTo>
                  <a:cubicBezTo>
                    <a:pt x="285" y="989"/>
                    <a:pt x="261" y="986"/>
                    <a:pt x="240" y="986"/>
                  </a:cubicBezTo>
                  <a:cubicBezTo>
                    <a:pt x="26" y="986"/>
                    <a:pt x="1" y="1276"/>
                    <a:pt x="137" y="1423"/>
                  </a:cubicBezTo>
                  <a:cubicBezTo>
                    <a:pt x="176" y="1656"/>
                    <a:pt x="403" y="1941"/>
                    <a:pt x="551" y="1941"/>
                  </a:cubicBezTo>
                  <a:cubicBezTo>
                    <a:pt x="623" y="1941"/>
                    <a:pt x="676" y="1873"/>
                    <a:pt x="680" y="1700"/>
                  </a:cubicBezTo>
                  <a:lnTo>
                    <a:pt x="599" y="1676"/>
                  </a:lnTo>
                  <a:lnTo>
                    <a:pt x="610" y="1665"/>
                  </a:lnTo>
                  <a:cubicBezTo>
                    <a:pt x="610" y="1665"/>
                    <a:pt x="610" y="1653"/>
                    <a:pt x="599" y="1653"/>
                  </a:cubicBezTo>
                  <a:lnTo>
                    <a:pt x="668" y="1630"/>
                  </a:lnTo>
                  <a:lnTo>
                    <a:pt x="680" y="1630"/>
                  </a:lnTo>
                  <a:cubicBezTo>
                    <a:pt x="680" y="1549"/>
                    <a:pt x="599" y="1503"/>
                    <a:pt x="564" y="1423"/>
                  </a:cubicBezTo>
                  <a:lnTo>
                    <a:pt x="564" y="1423"/>
                  </a:lnTo>
                  <a:cubicBezTo>
                    <a:pt x="605" y="1437"/>
                    <a:pt x="644" y="1443"/>
                    <a:pt x="681" y="1443"/>
                  </a:cubicBezTo>
                  <a:cubicBezTo>
                    <a:pt x="950" y="1443"/>
                    <a:pt x="1125" y="1109"/>
                    <a:pt x="1176" y="926"/>
                  </a:cubicBezTo>
                  <a:lnTo>
                    <a:pt x="1187" y="926"/>
                  </a:lnTo>
                  <a:cubicBezTo>
                    <a:pt x="1226" y="1100"/>
                    <a:pt x="1304" y="1168"/>
                    <a:pt x="1383" y="1168"/>
                  </a:cubicBezTo>
                  <a:cubicBezTo>
                    <a:pt x="1540" y="1168"/>
                    <a:pt x="1703" y="902"/>
                    <a:pt x="1580" y="672"/>
                  </a:cubicBezTo>
                  <a:cubicBezTo>
                    <a:pt x="1591" y="672"/>
                    <a:pt x="1603" y="649"/>
                    <a:pt x="1615" y="638"/>
                  </a:cubicBezTo>
                  <a:cubicBezTo>
                    <a:pt x="1646" y="764"/>
                    <a:pt x="1861" y="982"/>
                    <a:pt x="2016" y="982"/>
                  </a:cubicBezTo>
                  <a:cubicBezTo>
                    <a:pt x="2088" y="982"/>
                    <a:pt x="2147" y="935"/>
                    <a:pt x="2169" y="811"/>
                  </a:cubicBezTo>
                  <a:cubicBezTo>
                    <a:pt x="2192" y="811"/>
                    <a:pt x="2215" y="811"/>
                    <a:pt x="2238" y="799"/>
                  </a:cubicBezTo>
                  <a:cubicBezTo>
                    <a:pt x="2386" y="860"/>
                    <a:pt x="2490" y="885"/>
                    <a:pt x="2560" y="885"/>
                  </a:cubicBezTo>
                  <a:cubicBezTo>
                    <a:pt x="2911" y="885"/>
                    <a:pt x="2354" y="230"/>
                    <a:pt x="2007" y="211"/>
                  </a:cubicBezTo>
                  <a:cubicBezTo>
                    <a:pt x="1942" y="126"/>
                    <a:pt x="1821" y="52"/>
                    <a:pt x="1720" y="52"/>
                  </a:cubicBezTo>
                  <a:cubicBezTo>
                    <a:pt x="1643" y="52"/>
                    <a:pt x="1577" y="95"/>
                    <a:pt x="1557" y="211"/>
                  </a:cubicBezTo>
                  <a:cubicBezTo>
                    <a:pt x="1534" y="211"/>
                    <a:pt x="1488" y="222"/>
                    <a:pt x="1464" y="234"/>
                  </a:cubicBezTo>
                  <a:cubicBezTo>
                    <a:pt x="1418" y="211"/>
                    <a:pt x="1372" y="176"/>
                    <a:pt x="1314" y="176"/>
                  </a:cubicBezTo>
                  <a:cubicBezTo>
                    <a:pt x="1272" y="54"/>
                    <a:pt x="1174" y="0"/>
                    <a:pt x="10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3"/>
            <p:cNvSpPr/>
            <p:nvPr/>
          </p:nvSpPr>
          <p:spPr>
            <a:xfrm>
              <a:off x="5586325" y="2877800"/>
              <a:ext cx="17100" cy="17950"/>
            </a:xfrm>
            <a:custGeom>
              <a:avLst/>
              <a:gdLst/>
              <a:ahLst/>
              <a:cxnLst/>
              <a:rect l="l" t="t" r="r" b="b"/>
              <a:pathLst>
                <a:path w="684" h="718" extrusionOk="0">
                  <a:moveTo>
                    <a:pt x="420" y="1"/>
                  </a:moveTo>
                  <a:cubicBezTo>
                    <a:pt x="135" y="1"/>
                    <a:pt x="0" y="687"/>
                    <a:pt x="338" y="717"/>
                  </a:cubicBezTo>
                  <a:cubicBezTo>
                    <a:pt x="340" y="718"/>
                    <a:pt x="342" y="718"/>
                    <a:pt x="344" y="718"/>
                  </a:cubicBezTo>
                  <a:cubicBezTo>
                    <a:pt x="537" y="718"/>
                    <a:pt x="683" y="139"/>
                    <a:pt x="535" y="36"/>
                  </a:cubicBezTo>
                  <a:cubicBezTo>
                    <a:pt x="494" y="12"/>
                    <a:pt x="456" y="1"/>
                    <a:pt x="4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3"/>
            <p:cNvSpPr/>
            <p:nvPr/>
          </p:nvSpPr>
          <p:spPr>
            <a:xfrm>
              <a:off x="5739050" y="2926750"/>
              <a:ext cx="59700" cy="36375"/>
            </a:xfrm>
            <a:custGeom>
              <a:avLst/>
              <a:gdLst/>
              <a:ahLst/>
              <a:cxnLst/>
              <a:rect l="l" t="t" r="r" b="b"/>
              <a:pathLst>
                <a:path w="2388" h="1455" extrusionOk="0">
                  <a:moveTo>
                    <a:pt x="1720" y="0"/>
                  </a:moveTo>
                  <a:cubicBezTo>
                    <a:pt x="1544" y="0"/>
                    <a:pt x="1385" y="114"/>
                    <a:pt x="1293" y="306"/>
                  </a:cubicBezTo>
                  <a:cubicBezTo>
                    <a:pt x="1252" y="261"/>
                    <a:pt x="1198" y="240"/>
                    <a:pt x="1143" y="240"/>
                  </a:cubicBezTo>
                  <a:cubicBezTo>
                    <a:pt x="1045" y="240"/>
                    <a:pt x="946" y="306"/>
                    <a:pt x="924" y="410"/>
                  </a:cubicBezTo>
                  <a:cubicBezTo>
                    <a:pt x="904" y="399"/>
                    <a:pt x="880" y="394"/>
                    <a:pt x="853" y="394"/>
                  </a:cubicBezTo>
                  <a:cubicBezTo>
                    <a:pt x="742" y="394"/>
                    <a:pt x="592" y="483"/>
                    <a:pt x="555" y="595"/>
                  </a:cubicBezTo>
                  <a:cubicBezTo>
                    <a:pt x="520" y="595"/>
                    <a:pt x="497" y="618"/>
                    <a:pt x="474" y="629"/>
                  </a:cubicBezTo>
                  <a:cubicBezTo>
                    <a:pt x="520" y="407"/>
                    <a:pt x="353" y="170"/>
                    <a:pt x="204" y="170"/>
                  </a:cubicBezTo>
                  <a:cubicBezTo>
                    <a:pt x="129" y="170"/>
                    <a:pt x="59" y="231"/>
                    <a:pt x="24" y="387"/>
                  </a:cubicBezTo>
                  <a:cubicBezTo>
                    <a:pt x="35" y="802"/>
                    <a:pt x="1" y="1322"/>
                    <a:pt x="358" y="1449"/>
                  </a:cubicBezTo>
                  <a:cubicBezTo>
                    <a:pt x="373" y="1453"/>
                    <a:pt x="387" y="1455"/>
                    <a:pt x="401" y="1455"/>
                  </a:cubicBezTo>
                  <a:cubicBezTo>
                    <a:pt x="467" y="1455"/>
                    <a:pt x="530" y="1413"/>
                    <a:pt x="578" y="1356"/>
                  </a:cubicBezTo>
                  <a:cubicBezTo>
                    <a:pt x="612" y="1299"/>
                    <a:pt x="636" y="1195"/>
                    <a:pt x="659" y="1126"/>
                  </a:cubicBezTo>
                  <a:cubicBezTo>
                    <a:pt x="677" y="1130"/>
                    <a:pt x="695" y="1132"/>
                    <a:pt x="712" y="1132"/>
                  </a:cubicBezTo>
                  <a:cubicBezTo>
                    <a:pt x="840" y="1132"/>
                    <a:pt x="947" y="1025"/>
                    <a:pt x="947" y="883"/>
                  </a:cubicBezTo>
                  <a:cubicBezTo>
                    <a:pt x="959" y="887"/>
                    <a:pt x="973" y="889"/>
                    <a:pt x="988" y="889"/>
                  </a:cubicBezTo>
                  <a:cubicBezTo>
                    <a:pt x="1055" y="889"/>
                    <a:pt x="1142" y="848"/>
                    <a:pt x="1190" y="791"/>
                  </a:cubicBezTo>
                  <a:cubicBezTo>
                    <a:pt x="1219" y="799"/>
                    <a:pt x="1248" y="802"/>
                    <a:pt x="1277" y="802"/>
                  </a:cubicBezTo>
                  <a:cubicBezTo>
                    <a:pt x="1468" y="802"/>
                    <a:pt x="1654" y="649"/>
                    <a:pt x="1744" y="479"/>
                  </a:cubicBezTo>
                  <a:cubicBezTo>
                    <a:pt x="1805" y="521"/>
                    <a:pt x="1865" y="539"/>
                    <a:pt x="1921" y="539"/>
                  </a:cubicBezTo>
                  <a:cubicBezTo>
                    <a:pt x="2217" y="539"/>
                    <a:pt x="2388" y="35"/>
                    <a:pt x="2051" y="35"/>
                  </a:cubicBezTo>
                  <a:cubicBezTo>
                    <a:pt x="2016" y="35"/>
                    <a:pt x="1975" y="40"/>
                    <a:pt x="1928" y="52"/>
                  </a:cubicBezTo>
                  <a:cubicBezTo>
                    <a:pt x="1858" y="17"/>
                    <a:pt x="1788" y="0"/>
                    <a:pt x="1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3"/>
            <p:cNvSpPr/>
            <p:nvPr/>
          </p:nvSpPr>
          <p:spPr>
            <a:xfrm>
              <a:off x="5690475" y="2960775"/>
              <a:ext cx="57900" cy="52300"/>
            </a:xfrm>
            <a:custGeom>
              <a:avLst/>
              <a:gdLst/>
              <a:ahLst/>
              <a:cxnLst/>
              <a:rect l="l" t="t" r="r" b="b"/>
              <a:pathLst>
                <a:path w="2316" h="2092" extrusionOk="0">
                  <a:moveTo>
                    <a:pt x="570" y="1115"/>
                  </a:moveTo>
                  <a:cubicBezTo>
                    <a:pt x="582" y="1150"/>
                    <a:pt x="593" y="1161"/>
                    <a:pt x="593" y="1184"/>
                  </a:cubicBezTo>
                  <a:cubicBezTo>
                    <a:pt x="554" y="1213"/>
                    <a:pt x="531" y="1252"/>
                    <a:pt x="522" y="1294"/>
                  </a:cubicBezTo>
                  <a:lnTo>
                    <a:pt x="522" y="1294"/>
                  </a:lnTo>
                  <a:cubicBezTo>
                    <a:pt x="522" y="1251"/>
                    <a:pt x="521" y="1209"/>
                    <a:pt x="524" y="1173"/>
                  </a:cubicBezTo>
                  <a:cubicBezTo>
                    <a:pt x="535" y="1161"/>
                    <a:pt x="559" y="1127"/>
                    <a:pt x="570" y="1115"/>
                  </a:cubicBezTo>
                  <a:close/>
                  <a:moveTo>
                    <a:pt x="1554" y="0"/>
                  </a:moveTo>
                  <a:cubicBezTo>
                    <a:pt x="1535" y="0"/>
                    <a:pt x="1515" y="2"/>
                    <a:pt x="1494" y="7"/>
                  </a:cubicBezTo>
                  <a:cubicBezTo>
                    <a:pt x="1378" y="53"/>
                    <a:pt x="1332" y="180"/>
                    <a:pt x="1378" y="296"/>
                  </a:cubicBezTo>
                  <a:cubicBezTo>
                    <a:pt x="1343" y="411"/>
                    <a:pt x="1367" y="538"/>
                    <a:pt x="1367" y="665"/>
                  </a:cubicBezTo>
                  <a:cubicBezTo>
                    <a:pt x="1332" y="630"/>
                    <a:pt x="1274" y="584"/>
                    <a:pt x="1205" y="584"/>
                  </a:cubicBezTo>
                  <a:cubicBezTo>
                    <a:pt x="1125" y="323"/>
                    <a:pt x="953" y="179"/>
                    <a:pt x="814" y="179"/>
                  </a:cubicBezTo>
                  <a:cubicBezTo>
                    <a:pt x="671" y="179"/>
                    <a:pt x="563" y="331"/>
                    <a:pt x="628" y="665"/>
                  </a:cubicBezTo>
                  <a:cubicBezTo>
                    <a:pt x="559" y="711"/>
                    <a:pt x="512" y="803"/>
                    <a:pt x="512" y="884"/>
                  </a:cubicBezTo>
                  <a:cubicBezTo>
                    <a:pt x="449" y="835"/>
                    <a:pt x="392" y="814"/>
                    <a:pt x="342" y="814"/>
                  </a:cubicBezTo>
                  <a:cubicBezTo>
                    <a:pt x="40" y="814"/>
                    <a:pt x="1" y="1595"/>
                    <a:pt x="328" y="1635"/>
                  </a:cubicBezTo>
                  <a:cubicBezTo>
                    <a:pt x="485" y="1635"/>
                    <a:pt x="516" y="1512"/>
                    <a:pt x="521" y="1379"/>
                  </a:cubicBezTo>
                  <a:lnTo>
                    <a:pt x="521" y="1379"/>
                  </a:lnTo>
                  <a:cubicBezTo>
                    <a:pt x="539" y="1481"/>
                    <a:pt x="621" y="1575"/>
                    <a:pt x="729" y="1575"/>
                  </a:cubicBezTo>
                  <a:cubicBezTo>
                    <a:pt x="748" y="1575"/>
                    <a:pt x="769" y="1572"/>
                    <a:pt x="789" y="1565"/>
                  </a:cubicBezTo>
                  <a:cubicBezTo>
                    <a:pt x="801" y="1623"/>
                    <a:pt x="847" y="1704"/>
                    <a:pt x="882" y="1761"/>
                  </a:cubicBezTo>
                  <a:lnTo>
                    <a:pt x="882" y="1923"/>
                  </a:lnTo>
                  <a:cubicBezTo>
                    <a:pt x="876" y="2034"/>
                    <a:pt x="965" y="2092"/>
                    <a:pt x="1052" y="2092"/>
                  </a:cubicBezTo>
                  <a:cubicBezTo>
                    <a:pt x="1138" y="2092"/>
                    <a:pt x="1222" y="2037"/>
                    <a:pt x="1216" y="1923"/>
                  </a:cubicBezTo>
                  <a:lnTo>
                    <a:pt x="1216" y="1750"/>
                  </a:lnTo>
                  <a:cubicBezTo>
                    <a:pt x="1237" y="1755"/>
                    <a:pt x="1257" y="1758"/>
                    <a:pt x="1274" y="1758"/>
                  </a:cubicBezTo>
                  <a:cubicBezTo>
                    <a:pt x="1438" y="1758"/>
                    <a:pt x="1447" y="1530"/>
                    <a:pt x="1447" y="1415"/>
                  </a:cubicBezTo>
                  <a:cubicBezTo>
                    <a:pt x="1482" y="1392"/>
                    <a:pt x="1494" y="1358"/>
                    <a:pt x="1494" y="1334"/>
                  </a:cubicBezTo>
                  <a:cubicBezTo>
                    <a:pt x="1539" y="1380"/>
                    <a:pt x="1589" y="1400"/>
                    <a:pt x="1637" y="1400"/>
                  </a:cubicBezTo>
                  <a:cubicBezTo>
                    <a:pt x="1780" y="1400"/>
                    <a:pt x="1906" y="1222"/>
                    <a:pt x="1863" y="1057"/>
                  </a:cubicBezTo>
                  <a:lnTo>
                    <a:pt x="1863" y="1057"/>
                  </a:lnTo>
                  <a:cubicBezTo>
                    <a:pt x="1906" y="1081"/>
                    <a:pt x="1947" y="1091"/>
                    <a:pt x="1984" y="1091"/>
                  </a:cubicBezTo>
                  <a:cubicBezTo>
                    <a:pt x="2223" y="1091"/>
                    <a:pt x="2316" y="664"/>
                    <a:pt x="2036" y="584"/>
                  </a:cubicBezTo>
                  <a:cubicBezTo>
                    <a:pt x="1810" y="423"/>
                    <a:pt x="181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3"/>
            <p:cNvSpPr/>
            <p:nvPr/>
          </p:nvSpPr>
          <p:spPr>
            <a:xfrm>
              <a:off x="5677600" y="3006000"/>
              <a:ext cx="36925" cy="34025"/>
            </a:xfrm>
            <a:custGeom>
              <a:avLst/>
              <a:gdLst/>
              <a:ahLst/>
              <a:cxnLst/>
              <a:rect l="l" t="t" r="r" b="b"/>
              <a:pathLst>
                <a:path w="1477" h="1361" extrusionOk="0">
                  <a:moveTo>
                    <a:pt x="993" y="0"/>
                  </a:moveTo>
                  <a:cubicBezTo>
                    <a:pt x="895" y="0"/>
                    <a:pt x="804" y="16"/>
                    <a:pt x="750" y="45"/>
                  </a:cubicBezTo>
                  <a:cubicBezTo>
                    <a:pt x="724" y="35"/>
                    <a:pt x="692" y="30"/>
                    <a:pt x="658" y="30"/>
                  </a:cubicBezTo>
                  <a:cubicBezTo>
                    <a:pt x="457" y="30"/>
                    <a:pt x="180" y="194"/>
                    <a:pt x="427" y="391"/>
                  </a:cubicBezTo>
                  <a:cubicBezTo>
                    <a:pt x="404" y="414"/>
                    <a:pt x="369" y="460"/>
                    <a:pt x="358" y="518"/>
                  </a:cubicBezTo>
                  <a:cubicBezTo>
                    <a:pt x="173" y="587"/>
                    <a:pt x="0" y="1257"/>
                    <a:pt x="242" y="1338"/>
                  </a:cubicBezTo>
                  <a:cubicBezTo>
                    <a:pt x="277" y="1353"/>
                    <a:pt x="313" y="1361"/>
                    <a:pt x="348" y="1361"/>
                  </a:cubicBezTo>
                  <a:cubicBezTo>
                    <a:pt x="417" y="1361"/>
                    <a:pt x="481" y="1330"/>
                    <a:pt x="519" y="1268"/>
                  </a:cubicBezTo>
                  <a:cubicBezTo>
                    <a:pt x="530" y="1269"/>
                    <a:pt x="539" y="1270"/>
                    <a:pt x="549" y="1270"/>
                  </a:cubicBezTo>
                  <a:cubicBezTo>
                    <a:pt x="647" y="1270"/>
                    <a:pt x="708" y="1218"/>
                    <a:pt x="750" y="1176"/>
                  </a:cubicBezTo>
                  <a:cubicBezTo>
                    <a:pt x="785" y="1195"/>
                    <a:pt x="818" y="1203"/>
                    <a:pt x="849" y="1203"/>
                  </a:cubicBezTo>
                  <a:cubicBezTo>
                    <a:pt x="955" y="1203"/>
                    <a:pt x="1041" y="1110"/>
                    <a:pt x="1085" y="1003"/>
                  </a:cubicBezTo>
                  <a:cubicBezTo>
                    <a:pt x="1126" y="1016"/>
                    <a:pt x="1162" y="1023"/>
                    <a:pt x="1193" y="1023"/>
                  </a:cubicBezTo>
                  <a:cubicBezTo>
                    <a:pt x="1477" y="1023"/>
                    <a:pt x="1375" y="497"/>
                    <a:pt x="1385" y="299"/>
                  </a:cubicBezTo>
                  <a:cubicBezTo>
                    <a:pt x="1465" y="83"/>
                    <a:pt x="1213" y="0"/>
                    <a:pt x="9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3"/>
            <p:cNvSpPr/>
            <p:nvPr/>
          </p:nvSpPr>
          <p:spPr>
            <a:xfrm>
              <a:off x="5665050" y="3037600"/>
              <a:ext cx="126500" cy="88350"/>
            </a:xfrm>
            <a:custGeom>
              <a:avLst/>
              <a:gdLst/>
              <a:ahLst/>
              <a:cxnLst/>
              <a:rect l="l" t="t" r="r" b="b"/>
              <a:pathLst>
                <a:path w="5060" h="3534" extrusionOk="0">
                  <a:moveTo>
                    <a:pt x="2568" y="1"/>
                  </a:moveTo>
                  <a:cubicBezTo>
                    <a:pt x="2498" y="1"/>
                    <a:pt x="2427" y="34"/>
                    <a:pt x="2384" y="108"/>
                  </a:cubicBezTo>
                  <a:cubicBezTo>
                    <a:pt x="2014" y="189"/>
                    <a:pt x="2268" y="708"/>
                    <a:pt x="2245" y="962"/>
                  </a:cubicBezTo>
                  <a:cubicBezTo>
                    <a:pt x="2326" y="1216"/>
                    <a:pt x="2153" y="1632"/>
                    <a:pt x="2407" y="1805"/>
                  </a:cubicBezTo>
                  <a:cubicBezTo>
                    <a:pt x="2418" y="1897"/>
                    <a:pt x="2441" y="1978"/>
                    <a:pt x="2453" y="2059"/>
                  </a:cubicBezTo>
                  <a:cubicBezTo>
                    <a:pt x="2395" y="2094"/>
                    <a:pt x="2326" y="2128"/>
                    <a:pt x="2245" y="2151"/>
                  </a:cubicBezTo>
                  <a:cubicBezTo>
                    <a:pt x="2210" y="2082"/>
                    <a:pt x="2153" y="2024"/>
                    <a:pt x="2049" y="1978"/>
                  </a:cubicBezTo>
                  <a:cubicBezTo>
                    <a:pt x="2023" y="1807"/>
                    <a:pt x="1852" y="1605"/>
                    <a:pt x="1667" y="1605"/>
                  </a:cubicBezTo>
                  <a:cubicBezTo>
                    <a:pt x="1601" y="1605"/>
                    <a:pt x="1535" y="1630"/>
                    <a:pt x="1472" y="1690"/>
                  </a:cubicBezTo>
                  <a:cubicBezTo>
                    <a:pt x="1437" y="1690"/>
                    <a:pt x="1402" y="1690"/>
                    <a:pt x="1356" y="1713"/>
                  </a:cubicBezTo>
                  <a:cubicBezTo>
                    <a:pt x="1363" y="1497"/>
                    <a:pt x="1178" y="1313"/>
                    <a:pt x="1024" y="1313"/>
                  </a:cubicBezTo>
                  <a:cubicBezTo>
                    <a:pt x="930" y="1313"/>
                    <a:pt x="847" y="1381"/>
                    <a:pt x="825" y="1551"/>
                  </a:cubicBezTo>
                  <a:cubicBezTo>
                    <a:pt x="848" y="2082"/>
                    <a:pt x="791" y="2578"/>
                    <a:pt x="825" y="3121"/>
                  </a:cubicBezTo>
                  <a:cubicBezTo>
                    <a:pt x="814" y="3118"/>
                    <a:pt x="803" y="3117"/>
                    <a:pt x="793" y="3117"/>
                  </a:cubicBezTo>
                  <a:cubicBezTo>
                    <a:pt x="762" y="3117"/>
                    <a:pt x="736" y="3130"/>
                    <a:pt x="710" y="3155"/>
                  </a:cubicBezTo>
                  <a:cubicBezTo>
                    <a:pt x="791" y="2948"/>
                    <a:pt x="594" y="2936"/>
                    <a:pt x="340" y="2936"/>
                  </a:cubicBezTo>
                  <a:cubicBezTo>
                    <a:pt x="1" y="3106"/>
                    <a:pt x="243" y="3304"/>
                    <a:pt x="482" y="3304"/>
                  </a:cubicBezTo>
                  <a:cubicBezTo>
                    <a:pt x="551" y="3304"/>
                    <a:pt x="621" y="3287"/>
                    <a:pt x="675" y="3248"/>
                  </a:cubicBezTo>
                  <a:lnTo>
                    <a:pt x="675" y="3248"/>
                  </a:lnTo>
                  <a:cubicBezTo>
                    <a:pt x="612" y="3410"/>
                    <a:pt x="738" y="3534"/>
                    <a:pt x="854" y="3534"/>
                  </a:cubicBezTo>
                  <a:cubicBezTo>
                    <a:pt x="927" y="3534"/>
                    <a:pt x="997" y="3484"/>
                    <a:pt x="1010" y="3363"/>
                  </a:cubicBezTo>
                  <a:cubicBezTo>
                    <a:pt x="1048" y="3412"/>
                    <a:pt x="1104" y="3436"/>
                    <a:pt x="1163" y="3436"/>
                  </a:cubicBezTo>
                  <a:cubicBezTo>
                    <a:pt x="1228" y="3436"/>
                    <a:pt x="1296" y="3407"/>
                    <a:pt x="1345" y="3352"/>
                  </a:cubicBezTo>
                  <a:cubicBezTo>
                    <a:pt x="1373" y="3360"/>
                    <a:pt x="1401" y="3364"/>
                    <a:pt x="1427" y="3364"/>
                  </a:cubicBezTo>
                  <a:cubicBezTo>
                    <a:pt x="1610" y="3364"/>
                    <a:pt x="1718" y="3166"/>
                    <a:pt x="1668" y="2994"/>
                  </a:cubicBezTo>
                  <a:cubicBezTo>
                    <a:pt x="1806" y="2948"/>
                    <a:pt x="1829" y="2786"/>
                    <a:pt x="1841" y="2671"/>
                  </a:cubicBezTo>
                  <a:cubicBezTo>
                    <a:pt x="1876" y="2671"/>
                    <a:pt x="1887" y="2659"/>
                    <a:pt x="1922" y="2659"/>
                  </a:cubicBezTo>
                  <a:cubicBezTo>
                    <a:pt x="1991" y="2788"/>
                    <a:pt x="2123" y="2857"/>
                    <a:pt x="2241" y="2857"/>
                  </a:cubicBezTo>
                  <a:cubicBezTo>
                    <a:pt x="2377" y="2857"/>
                    <a:pt x="2494" y="2765"/>
                    <a:pt x="2476" y="2567"/>
                  </a:cubicBezTo>
                  <a:cubicBezTo>
                    <a:pt x="2499" y="2555"/>
                    <a:pt x="2557" y="2532"/>
                    <a:pt x="2591" y="2498"/>
                  </a:cubicBezTo>
                  <a:cubicBezTo>
                    <a:pt x="2630" y="2546"/>
                    <a:pt x="2681" y="2567"/>
                    <a:pt x="2732" y="2567"/>
                  </a:cubicBezTo>
                  <a:cubicBezTo>
                    <a:pt x="2862" y="2567"/>
                    <a:pt x="2992" y="2434"/>
                    <a:pt x="2926" y="2301"/>
                  </a:cubicBezTo>
                  <a:cubicBezTo>
                    <a:pt x="2995" y="2301"/>
                    <a:pt x="3076" y="2244"/>
                    <a:pt x="3099" y="2186"/>
                  </a:cubicBezTo>
                  <a:cubicBezTo>
                    <a:pt x="3099" y="2325"/>
                    <a:pt x="3257" y="2510"/>
                    <a:pt x="3420" y="2510"/>
                  </a:cubicBezTo>
                  <a:cubicBezTo>
                    <a:pt x="3460" y="2510"/>
                    <a:pt x="3500" y="2499"/>
                    <a:pt x="3538" y="2474"/>
                  </a:cubicBezTo>
                  <a:cubicBezTo>
                    <a:pt x="3572" y="2532"/>
                    <a:pt x="3630" y="2590"/>
                    <a:pt x="3711" y="2590"/>
                  </a:cubicBezTo>
                  <a:cubicBezTo>
                    <a:pt x="3698" y="2729"/>
                    <a:pt x="3806" y="2815"/>
                    <a:pt x="3912" y="2815"/>
                  </a:cubicBezTo>
                  <a:cubicBezTo>
                    <a:pt x="3990" y="2815"/>
                    <a:pt x="4067" y="2767"/>
                    <a:pt x="4092" y="2659"/>
                  </a:cubicBezTo>
                  <a:cubicBezTo>
                    <a:pt x="4150" y="2648"/>
                    <a:pt x="4207" y="2601"/>
                    <a:pt x="4242" y="2544"/>
                  </a:cubicBezTo>
                  <a:cubicBezTo>
                    <a:pt x="4288" y="2613"/>
                    <a:pt x="4311" y="2694"/>
                    <a:pt x="4403" y="2728"/>
                  </a:cubicBezTo>
                  <a:cubicBezTo>
                    <a:pt x="4427" y="2775"/>
                    <a:pt x="4473" y="2798"/>
                    <a:pt x="4530" y="2821"/>
                  </a:cubicBezTo>
                  <a:cubicBezTo>
                    <a:pt x="4635" y="2948"/>
                    <a:pt x="4716" y="3001"/>
                    <a:pt x="4776" y="3001"/>
                  </a:cubicBezTo>
                  <a:cubicBezTo>
                    <a:pt x="5059" y="3001"/>
                    <a:pt x="4885" y="1840"/>
                    <a:pt x="4568" y="1840"/>
                  </a:cubicBezTo>
                  <a:cubicBezTo>
                    <a:pt x="4507" y="1840"/>
                    <a:pt x="4439" y="1884"/>
                    <a:pt x="4369" y="1990"/>
                  </a:cubicBezTo>
                  <a:cubicBezTo>
                    <a:pt x="4334" y="1954"/>
                    <a:pt x="4283" y="1937"/>
                    <a:pt x="4232" y="1937"/>
                  </a:cubicBezTo>
                  <a:cubicBezTo>
                    <a:pt x="4167" y="1937"/>
                    <a:pt x="4101" y="1966"/>
                    <a:pt x="4069" y="2024"/>
                  </a:cubicBezTo>
                  <a:cubicBezTo>
                    <a:pt x="4013" y="1837"/>
                    <a:pt x="3949" y="1415"/>
                    <a:pt x="3743" y="1415"/>
                  </a:cubicBezTo>
                  <a:cubicBezTo>
                    <a:pt x="3694" y="1415"/>
                    <a:pt x="3638" y="1439"/>
                    <a:pt x="3572" y="1493"/>
                  </a:cubicBezTo>
                  <a:cubicBezTo>
                    <a:pt x="3534" y="1436"/>
                    <a:pt x="3471" y="1408"/>
                    <a:pt x="3408" y="1408"/>
                  </a:cubicBezTo>
                  <a:cubicBezTo>
                    <a:pt x="3320" y="1408"/>
                    <a:pt x="3230" y="1462"/>
                    <a:pt x="3203" y="1563"/>
                  </a:cubicBezTo>
                  <a:cubicBezTo>
                    <a:pt x="3157" y="1690"/>
                    <a:pt x="3111" y="1782"/>
                    <a:pt x="3099" y="1909"/>
                  </a:cubicBezTo>
                  <a:cubicBezTo>
                    <a:pt x="3088" y="1817"/>
                    <a:pt x="3076" y="1724"/>
                    <a:pt x="3053" y="1632"/>
                  </a:cubicBezTo>
                  <a:cubicBezTo>
                    <a:pt x="3099" y="1447"/>
                    <a:pt x="3168" y="1089"/>
                    <a:pt x="2984" y="951"/>
                  </a:cubicBezTo>
                  <a:cubicBezTo>
                    <a:pt x="2972" y="870"/>
                    <a:pt x="2961" y="766"/>
                    <a:pt x="2903" y="697"/>
                  </a:cubicBezTo>
                  <a:cubicBezTo>
                    <a:pt x="3088" y="605"/>
                    <a:pt x="2926" y="281"/>
                    <a:pt x="2788" y="224"/>
                  </a:cubicBezTo>
                  <a:cubicBezTo>
                    <a:pt x="2795" y="88"/>
                    <a:pt x="2682" y="1"/>
                    <a:pt x="2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3"/>
            <p:cNvSpPr/>
            <p:nvPr/>
          </p:nvSpPr>
          <p:spPr>
            <a:xfrm>
              <a:off x="5674125" y="3177475"/>
              <a:ext cx="89950" cy="42375"/>
            </a:xfrm>
            <a:custGeom>
              <a:avLst/>
              <a:gdLst/>
              <a:ahLst/>
              <a:cxnLst/>
              <a:rect l="l" t="t" r="r" b="b"/>
              <a:pathLst>
                <a:path w="3598" h="1695" extrusionOk="0">
                  <a:moveTo>
                    <a:pt x="885" y="0"/>
                  </a:moveTo>
                  <a:cubicBezTo>
                    <a:pt x="738" y="0"/>
                    <a:pt x="593" y="185"/>
                    <a:pt x="670" y="481"/>
                  </a:cubicBezTo>
                  <a:cubicBezTo>
                    <a:pt x="661" y="478"/>
                    <a:pt x="651" y="476"/>
                    <a:pt x="640" y="476"/>
                  </a:cubicBezTo>
                  <a:cubicBezTo>
                    <a:pt x="607" y="476"/>
                    <a:pt x="563" y="489"/>
                    <a:pt x="520" y="515"/>
                  </a:cubicBezTo>
                  <a:cubicBezTo>
                    <a:pt x="490" y="286"/>
                    <a:pt x="318" y="71"/>
                    <a:pt x="177" y="71"/>
                  </a:cubicBezTo>
                  <a:cubicBezTo>
                    <a:pt x="99" y="71"/>
                    <a:pt x="30" y="138"/>
                    <a:pt x="1" y="308"/>
                  </a:cubicBezTo>
                  <a:cubicBezTo>
                    <a:pt x="69" y="625"/>
                    <a:pt x="192" y="1266"/>
                    <a:pt x="580" y="1266"/>
                  </a:cubicBezTo>
                  <a:cubicBezTo>
                    <a:pt x="587" y="1266"/>
                    <a:pt x="594" y="1266"/>
                    <a:pt x="601" y="1266"/>
                  </a:cubicBezTo>
                  <a:cubicBezTo>
                    <a:pt x="619" y="1465"/>
                    <a:pt x="819" y="1597"/>
                    <a:pt x="981" y="1597"/>
                  </a:cubicBezTo>
                  <a:cubicBezTo>
                    <a:pt x="1120" y="1597"/>
                    <a:pt x="1231" y="1500"/>
                    <a:pt x="1178" y="1266"/>
                  </a:cubicBezTo>
                  <a:cubicBezTo>
                    <a:pt x="1270" y="1231"/>
                    <a:pt x="1305" y="1173"/>
                    <a:pt x="1340" y="1093"/>
                  </a:cubicBezTo>
                  <a:cubicBezTo>
                    <a:pt x="1371" y="1103"/>
                    <a:pt x="1406" y="1109"/>
                    <a:pt x="1442" y="1109"/>
                  </a:cubicBezTo>
                  <a:cubicBezTo>
                    <a:pt x="1485" y="1109"/>
                    <a:pt x="1527" y="1100"/>
                    <a:pt x="1559" y="1081"/>
                  </a:cubicBezTo>
                  <a:cubicBezTo>
                    <a:pt x="1601" y="1098"/>
                    <a:pt x="1643" y="1109"/>
                    <a:pt x="1686" y="1109"/>
                  </a:cubicBezTo>
                  <a:cubicBezTo>
                    <a:pt x="1701" y="1109"/>
                    <a:pt x="1717" y="1107"/>
                    <a:pt x="1732" y="1104"/>
                  </a:cubicBezTo>
                  <a:cubicBezTo>
                    <a:pt x="1879" y="1251"/>
                    <a:pt x="1967" y="1422"/>
                    <a:pt x="2131" y="1422"/>
                  </a:cubicBezTo>
                  <a:cubicBezTo>
                    <a:pt x="2161" y="1422"/>
                    <a:pt x="2193" y="1417"/>
                    <a:pt x="2228" y="1404"/>
                  </a:cubicBezTo>
                  <a:cubicBezTo>
                    <a:pt x="2340" y="1651"/>
                    <a:pt x="2588" y="1694"/>
                    <a:pt x="2839" y="1694"/>
                  </a:cubicBezTo>
                  <a:cubicBezTo>
                    <a:pt x="2976" y="1694"/>
                    <a:pt x="3114" y="1681"/>
                    <a:pt x="3233" y="1681"/>
                  </a:cubicBezTo>
                  <a:cubicBezTo>
                    <a:pt x="3597" y="1629"/>
                    <a:pt x="3473" y="1192"/>
                    <a:pt x="3174" y="1192"/>
                  </a:cubicBezTo>
                  <a:cubicBezTo>
                    <a:pt x="3141" y="1192"/>
                    <a:pt x="3107" y="1197"/>
                    <a:pt x="3071" y="1208"/>
                  </a:cubicBezTo>
                  <a:cubicBezTo>
                    <a:pt x="3012" y="1224"/>
                    <a:pt x="2961" y="1232"/>
                    <a:pt x="2916" y="1232"/>
                  </a:cubicBezTo>
                  <a:cubicBezTo>
                    <a:pt x="2508" y="1232"/>
                    <a:pt x="2624" y="621"/>
                    <a:pt x="2346" y="621"/>
                  </a:cubicBezTo>
                  <a:cubicBezTo>
                    <a:pt x="2288" y="621"/>
                    <a:pt x="2213" y="648"/>
                    <a:pt x="2113" y="712"/>
                  </a:cubicBezTo>
                  <a:cubicBezTo>
                    <a:pt x="2131" y="592"/>
                    <a:pt x="2025" y="480"/>
                    <a:pt x="1900" y="480"/>
                  </a:cubicBezTo>
                  <a:cubicBezTo>
                    <a:pt x="1868" y="480"/>
                    <a:pt x="1834" y="487"/>
                    <a:pt x="1801" y="504"/>
                  </a:cubicBezTo>
                  <a:cubicBezTo>
                    <a:pt x="1801" y="368"/>
                    <a:pt x="1716" y="222"/>
                    <a:pt x="1579" y="222"/>
                  </a:cubicBezTo>
                  <a:cubicBezTo>
                    <a:pt x="1565" y="222"/>
                    <a:pt x="1551" y="224"/>
                    <a:pt x="1536" y="227"/>
                  </a:cubicBezTo>
                  <a:cubicBezTo>
                    <a:pt x="1494" y="182"/>
                    <a:pt x="1446" y="163"/>
                    <a:pt x="1396" y="163"/>
                  </a:cubicBezTo>
                  <a:cubicBezTo>
                    <a:pt x="1281" y="163"/>
                    <a:pt x="1164" y="267"/>
                    <a:pt x="1132" y="388"/>
                  </a:cubicBezTo>
                  <a:cubicBezTo>
                    <a:pt x="1122" y="117"/>
                    <a:pt x="1002" y="0"/>
                    <a:pt x="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3"/>
            <p:cNvSpPr/>
            <p:nvPr/>
          </p:nvSpPr>
          <p:spPr>
            <a:xfrm>
              <a:off x="5763000" y="3222675"/>
              <a:ext cx="45575" cy="50350"/>
            </a:xfrm>
            <a:custGeom>
              <a:avLst/>
              <a:gdLst/>
              <a:ahLst/>
              <a:cxnLst/>
              <a:rect l="l" t="t" r="r" b="b"/>
              <a:pathLst>
                <a:path w="1823" h="2014" extrusionOk="0">
                  <a:moveTo>
                    <a:pt x="405" y="0"/>
                  </a:moveTo>
                  <a:cubicBezTo>
                    <a:pt x="1" y="104"/>
                    <a:pt x="151" y="1212"/>
                    <a:pt x="578" y="1270"/>
                  </a:cubicBezTo>
                  <a:cubicBezTo>
                    <a:pt x="670" y="1385"/>
                    <a:pt x="774" y="1431"/>
                    <a:pt x="855" y="1443"/>
                  </a:cubicBezTo>
                  <a:cubicBezTo>
                    <a:pt x="901" y="1570"/>
                    <a:pt x="901" y="1732"/>
                    <a:pt x="1040" y="1778"/>
                  </a:cubicBezTo>
                  <a:cubicBezTo>
                    <a:pt x="1104" y="1949"/>
                    <a:pt x="1229" y="2013"/>
                    <a:pt x="1349" y="2013"/>
                  </a:cubicBezTo>
                  <a:cubicBezTo>
                    <a:pt x="1595" y="2013"/>
                    <a:pt x="1823" y="1744"/>
                    <a:pt x="1490" y="1558"/>
                  </a:cubicBezTo>
                  <a:cubicBezTo>
                    <a:pt x="1305" y="1270"/>
                    <a:pt x="1270" y="623"/>
                    <a:pt x="889" y="566"/>
                  </a:cubicBezTo>
                  <a:cubicBezTo>
                    <a:pt x="857" y="459"/>
                    <a:pt x="756" y="391"/>
                    <a:pt x="649" y="391"/>
                  </a:cubicBezTo>
                  <a:cubicBezTo>
                    <a:pt x="641" y="391"/>
                    <a:pt x="632" y="392"/>
                    <a:pt x="624" y="393"/>
                  </a:cubicBezTo>
                  <a:cubicBezTo>
                    <a:pt x="624" y="231"/>
                    <a:pt x="624" y="0"/>
                    <a:pt x="4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3"/>
            <p:cNvSpPr/>
            <p:nvPr/>
          </p:nvSpPr>
          <p:spPr>
            <a:xfrm>
              <a:off x="5760925" y="3314900"/>
              <a:ext cx="112625" cy="90275"/>
            </a:xfrm>
            <a:custGeom>
              <a:avLst/>
              <a:gdLst/>
              <a:ahLst/>
              <a:cxnLst/>
              <a:rect l="l" t="t" r="r" b="b"/>
              <a:pathLst>
                <a:path w="4505" h="3611" extrusionOk="0">
                  <a:moveTo>
                    <a:pt x="2261" y="204"/>
                  </a:moveTo>
                  <a:cubicBezTo>
                    <a:pt x="2262" y="204"/>
                    <a:pt x="2265" y="207"/>
                    <a:pt x="2265" y="213"/>
                  </a:cubicBezTo>
                  <a:cubicBezTo>
                    <a:pt x="2259" y="207"/>
                    <a:pt x="2259" y="204"/>
                    <a:pt x="2261" y="204"/>
                  </a:cubicBezTo>
                  <a:close/>
                  <a:moveTo>
                    <a:pt x="2046" y="2117"/>
                  </a:moveTo>
                  <a:cubicBezTo>
                    <a:pt x="2081" y="2279"/>
                    <a:pt x="2081" y="2429"/>
                    <a:pt x="2092" y="2590"/>
                  </a:cubicBezTo>
                  <a:cubicBezTo>
                    <a:pt x="2046" y="2544"/>
                    <a:pt x="2000" y="2475"/>
                    <a:pt x="1942" y="2452"/>
                  </a:cubicBezTo>
                  <a:lnTo>
                    <a:pt x="1954" y="2417"/>
                  </a:lnTo>
                  <a:lnTo>
                    <a:pt x="1965" y="2406"/>
                  </a:lnTo>
                  <a:cubicBezTo>
                    <a:pt x="2034" y="2336"/>
                    <a:pt x="2046" y="2221"/>
                    <a:pt x="2046" y="2117"/>
                  </a:cubicBezTo>
                  <a:close/>
                  <a:moveTo>
                    <a:pt x="2021" y="1"/>
                  </a:moveTo>
                  <a:cubicBezTo>
                    <a:pt x="1784" y="1"/>
                    <a:pt x="1786" y="529"/>
                    <a:pt x="2092" y="559"/>
                  </a:cubicBezTo>
                  <a:cubicBezTo>
                    <a:pt x="2173" y="790"/>
                    <a:pt x="2150" y="1044"/>
                    <a:pt x="2404" y="1217"/>
                  </a:cubicBezTo>
                  <a:cubicBezTo>
                    <a:pt x="2438" y="1240"/>
                    <a:pt x="2461" y="1251"/>
                    <a:pt x="2496" y="1251"/>
                  </a:cubicBezTo>
                  <a:cubicBezTo>
                    <a:pt x="2516" y="1368"/>
                    <a:pt x="2617" y="1510"/>
                    <a:pt x="2752" y="1510"/>
                  </a:cubicBezTo>
                  <a:cubicBezTo>
                    <a:pt x="2777" y="1510"/>
                    <a:pt x="2804" y="1505"/>
                    <a:pt x="2831" y="1494"/>
                  </a:cubicBezTo>
                  <a:cubicBezTo>
                    <a:pt x="2900" y="1644"/>
                    <a:pt x="3004" y="1817"/>
                    <a:pt x="3177" y="1886"/>
                  </a:cubicBezTo>
                  <a:cubicBezTo>
                    <a:pt x="3119" y="2106"/>
                    <a:pt x="3235" y="2313"/>
                    <a:pt x="3246" y="2521"/>
                  </a:cubicBezTo>
                  <a:cubicBezTo>
                    <a:pt x="3212" y="2521"/>
                    <a:pt x="3189" y="2533"/>
                    <a:pt x="3154" y="2567"/>
                  </a:cubicBezTo>
                  <a:cubicBezTo>
                    <a:pt x="3123" y="2454"/>
                    <a:pt x="3023" y="2396"/>
                    <a:pt x="2926" y="2396"/>
                  </a:cubicBezTo>
                  <a:cubicBezTo>
                    <a:pt x="2844" y="2396"/>
                    <a:pt x="2764" y="2437"/>
                    <a:pt x="2727" y="2521"/>
                  </a:cubicBezTo>
                  <a:cubicBezTo>
                    <a:pt x="2658" y="2429"/>
                    <a:pt x="2623" y="2313"/>
                    <a:pt x="2542" y="2256"/>
                  </a:cubicBezTo>
                  <a:cubicBezTo>
                    <a:pt x="2542" y="2067"/>
                    <a:pt x="2403" y="1826"/>
                    <a:pt x="2256" y="1826"/>
                  </a:cubicBezTo>
                  <a:cubicBezTo>
                    <a:pt x="2196" y="1826"/>
                    <a:pt x="2134" y="1867"/>
                    <a:pt x="2081" y="1967"/>
                  </a:cubicBezTo>
                  <a:cubicBezTo>
                    <a:pt x="2046" y="1794"/>
                    <a:pt x="2104" y="1540"/>
                    <a:pt x="1873" y="1505"/>
                  </a:cubicBezTo>
                  <a:cubicBezTo>
                    <a:pt x="1934" y="1143"/>
                    <a:pt x="1712" y="853"/>
                    <a:pt x="1559" y="853"/>
                  </a:cubicBezTo>
                  <a:cubicBezTo>
                    <a:pt x="1454" y="853"/>
                    <a:pt x="1382" y="989"/>
                    <a:pt x="1457" y="1332"/>
                  </a:cubicBezTo>
                  <a:cubicBezTo>
                    <a:pt x="1411" y="1355"/>
                    <a:pt x="1365" y="1378"/>
                    <a:pt x="1342" y="1425"/>
                  </a:cubicBezTo>
                  <a:cubicBezTo>
                    <a:pt x="1307" y="1373"/>
                    <a:pt x="1247" y="1347"/>
                    <a:pt x="1185" y="1347"/>
                  </a:cubicBezTo>
                  <a:cubicBezTo>
                    <a:pt x="1123" y="1347"/>
                    <a:pt x="1059" y="1373"/>
                    <a:pt x="1019" y="1425"/>
                  </a:cubicBezTo>
                  <a:cubicBezTo>
                    <a:pt x="1002" y="1425"/>
                    <a:pt x="985" y="1424"/>
                    <a:pt x="967" y="1424"/>
                  </a:cubicBezTo>
                  <a:cubicBezTo>
                    <a:pt x="922" y="1424"/>
                    <a:pt x="875" y="1429"/>
                    <a:pt x="834" y="1471"/>
                  </a:cubicBezTo>
                  <a:cubicBezTo>
                    <a:pt x="753" y="1390"/>
                    <a:pt x="672" y="1274"/>
                    <a:pt x="580" y="1251"/>
                  </a:cubicBezTo>
                  <a:cubicBezTo>
                    <a:pt x="533" y="1067"/>
                    <a:pt x="456" y="994"/>
                    <a:pt x="378" y="994"/>
                  </a:cubicBezTo>
                  <a:cubicBezTo>
                    <a:pt x="207" y="994"/>
                    <a:pt x="27" y="1340"/>
                    <a:pt x="130" y="1609"/>
                  </a:cubicBezTo>
                  <a:cubicBezTo>
                    <a:pt x="1" y="1815"/>
                    <a:pt x="102" y="2150"/>
                    <a:pt x="282" y="2150"/>
                  </a:cubicBezTo>
                  <a:cubicBezTo>
                    <a:pt x="343" y="2150"/>
                    <a:pt x="414" y="2110"/>
                    <a:pt x="488" y="2013"/>
                  </a:cubicBezTo>
                  <a:cubicBezTo>
                    <a:pt x="557" y="2002"/>
                    <a:pt x="615" y="1944"/>
                    <a:pt x="649" y="1875"/>
                  </a:cubicBezTo>
                  <a:cubicBezTo>
                    <a:pt x="661" y="1886"/>
                    <a:pt x="672" y="1886"/>
                    <a:pt x="695" y="1898"/>
                  </a:cubicBezTo>
                  <a:cubicBezTo>
                    <a:pt x="638" y="1909"/>
                    <a:pt x="626" y="1990"/>
                    <a:pt x="649" y="2059"/>
                  </a:cubicBezTo>
                  <a:cubicBezTo>
                    <a:pt x="678" y="2127"/>
                    <a:pt x="740" y="2195"/>
                    <a:pt x="820" y="2195"/>
                  </a:cubicBezTo>
                  <a:cubicBezTo>
                    <a:pt x="835" y="2195"/>
                    <a:pt x="852" y="2192"/>
                    <a:pt x="869" y="2186"/>
                  </a:cubicBezTo>
                  <a:cubicBezTo>
                    <a:pt x="907" y="2295"/>
                    <a:pt x="1030" y="2388"/>
                    <a:pt x="1148" y="2388"/>
                  </a:cubicBezTo>
                  <a:cubicBezTo>
                    <a:pt x="1206" y="2388"/>
                    <a:pt x="1262" y="2366"/>
                    <a:pt x="1307" y="2313"/>
                  </a:cubicBezTo>
                  <a:cubicBezTo>
                    <a:pt x="1388" y="2463"/>
                    <a:pt x="1457" y="2660"/>
                    <a:pt x="1677" y="2660"/>
                  </a:cubicBezTo>
                  <a:cubicBezTo>
                    <a:pt x="1739" y="2776"/>
                    <a:pt x="1872" y="2934"/>
                    <a:pt x="2003" y="2934"/>
                  </a:cubicBezTo>
                  <a:cubicBezTo>
                    <a:pt x="2041" y="2934"/>
                    <a:pt x="2079" y="2921"/>
                    <a:pt x="2115" y="2890"/>
                  </a:cubicBezTo>
                  <a:lnTo>
                    <a:pt x="2115" y="2890"/>
                  </a:lnTo>
                  <a:cubicBezTo>
                    <a:pt x="2106" y="3025"/>
                    <a:pt x="2224" y="3135"/>
                    <a:pt x="2350" y="3135"/>
                  </a:cubicBezTo>
                  <a:cubicBezTo>
                    <a:pt x="2376" y="3135"/>
                    <a:pt x="2402" y="3131"/>
                    <a:pt x="2427" y="3121"/>
                  </a:cubicBezTo>
                  <a:cubicBezTo>
                    <a:pt x="2461" y="3244"/>
                    <a:pt x="2575" y="3318"/>
                    <a:pt x="2683" y="3318"/>
                  </a:cubicBezTo>
                  <a:cubicBezTo>
                    <a:pt x="2757" y="3318"/>
                    <a:pt x="2828" y="3282"/>
                    <a:pt x="2865" y="3202"/>
                  </a:cubicBezTo>
                  <a:cubicBezTo>
                    <a:pt x="2923" y="3318"/>
                    <a:pt x="3027" y="3433"/>
                    <a:pt x="3154" y="3502"/>
                  </a:cubicBezTo>
                  <a:cubicBezTo>
                    <a:pt x="3197" y="3569"/>
                    <a:pt x="3275" y="3611"/>
                    <a:pt x="3348" y="3611"/>
                  </a:cubicBezTo>
                  <a:cubicBezTo>
                    <a:pt x="3413" y="3611"/>
                    <a:pt x="3473" y="3578"/>
                    <a:pt x="3500" y="3502"/>
                  </a:cubicBezTo>
                  <a:cubicBezTo>
                    <a:pt x="3532" y="3522"/>
                    <a:pt x="3565" y="3531"/>
                    <a:pt x="3597" y="3531"/>
                  </a:cubicBezTo>
                  <a:cubicBezTo>
                    <a:pt x="3658" y="3531"/>
                    <a:pt x="3716" y="3498"/>
                    <a:pt x="3754" y="3444"/>
                  </a:cubicBezTo>
                  <a:cubicBezTo>
                    <a:pt x="3758" y="3445"/>
                    <a:pt x="3762" y="3445"/>
                    <a:pt x="3766" y="3445"/>
                  </a:cubicBezTo>
                  <a:cubicBezTo>
                    <a:pt x="3997" y="3445"/>
                    <a:pt x="4008" y="3108"/>
                    <a:pt x="3985" y="2983"/>
                  </a:cubicBezTo>
                  <a:cubicBezTo>
                    <a:pt x="4193" y="2937"/>
                    <a:pt x="4170" y="2683"/>
                    <a:pt x="4135" y="2521"/>
                  </a:cubicBezTo>
                  <a:cubicBezTo>
                    <a:pt x="4505" y="2233"/>
                    <a:pt x="4054" y="1263"/>
                    <a:pt x="3939" y="1240"/>
                  </a:cubicBezTo>
                  <a:cubicBezTo>
                    <a:pt x="3918" y="1085"/>
                    <a:pt x="3795" y="1012"/>
                    <a:pt x="3685" y="1012"/>
                  </a:cubicBezTo>
                  <a:cubicBezTo>
                    <a:pt x="3556" y="1012"/>
                    <a:pt x="3443" y="1111"/>
                    <a:pt x="3523" y="1298"/>
                  </a:cubicBezTo>
                  <a:cubicBezTo>
                    <a:pt x="3616" y="1448"/>
                    <a:pt x="3639" y="1655"/>
                    <a:pt x="3639" y="1852"/>
                  </a:cubicBezTo>
                  <a:cubicBezTo>
                    <a:pt x="3593" y="1886"/>
                    <a:pt x="3581" y="1909"/>
                    <a:pt x="3558" y="1955"/>
                  </a:cubicBezTo>
                  <a:cubicBezTo>
                    <a:pt x="3547" y="1886"/>
                    <a:pt x="3535" y="1817"/>
                    <a:pt x="3466" y="1782"/>
                  </a:cubicBezTo>
                  <a:cubicBezTo>
                    <a:pt x="3547" y="1563"/>
                    <a:pt x="3316" y="1378"/>
                    <a:pt x="3235" y="1205"/>
                  </a:cubicBezTo>
                  <a:cubicBezTo>
                    <a:pt x="3085" y="1009"/>
                    <a:pt x="3073" y="570"/>
                    <a:pt x="2785" y="536"/>
                  </a:cubicBezTo>
                  <a:cubicBezTo>
                    <a:pt x="2755" y="387"/>
                    <a:pt x="2700" y="221"/>
                    <a:pt x="2546" y="221"/>
                  </a:cubicBezTo>
                  <a:cubicBezTo>
                    <a:pt x="2520" y="221"/>
                    <a:pt x="2492" y="226"/>
                    <a:pt x="2461" y="236"/>
                  </a:cubicBezTo>
                  <a:cubicBezTo>
                    <a:pt x="2496" y="108"/>
                    <a:pt x="2385" y="12"/>
                    <a:pt x="2274" y="12"/>
                  </a:cubicBezTo>
                  <a:cubicBezTo>
                    <a:pt x="2234" y="12"/>
                    <a:pt x="2195" y="24"/>
                    <a:pt x="2161" y="51"/>
                  </a:cubicBezTo>
                  <a:cubicBezTo>
                    <a:pt x="2108" y="16"/>
                    <a:pt x="2061" y="1"/>
                    <a:pt x="20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3"/>
            <p:cNvSpPr/>
            <p:nvPr/>
          </p:nvSpPr>
          <p:spPr>
            <a:xfrm>
              <a:off x="5725000" y="3279775"/>
              <a:ext cx="73775" cy="59975"/>
            </a:xfrm>
            <a:custGeom>
              <a:avLst/>
              <a:gdLst/>
              <a:ahLst/>
              <a:cxnLst/>
              <a:rect l="l" t="t" r="r" b="b"/>
              <a:pathLst>
                <a:path w="2951" h="2399" extrusionOk="0">
                  <a:moveTo>
                    <a:pt x="679" y="0"/>
                  </a:moveTo>
                  <a:cubicBezTo>
                    <a:pt x="595" y="0"/>
                    <a:pt x="510" y="49"/>
                    <a:pt x="493" y="152"/>
                  </a:cubicBezTo>
                  <a:cubicBezTo>
                    <a:pt x="473" y="148"/>
                    <a:pt x="453" y="147"/>
                    <a:pt x="435" y="147"/>
                  </a:cubicBezTo>
                  <a:cubicBezTo>
                    <a:pt x="1" y="147"/>
                    <a:pt x="323" y="1041"/>
                    <a:pt x="667" y="1052"/>
                  </a:cubicBezTo>
                  <a:cubicBezTo>
                    <a:pt x="683" y="1202"/>
                    <a:pt x="796" y="1369"/>
                    <a:pt x="922" y="1369"/>
                  </a:cubicBezTo>
                  <a:cubicBezTo>
                    <a:pt x="971" y="1369"/>
                    <a:pt x="1022" y="1344"/>
                    <a:pt x="1071" y="1283"/>
                  </a:cubicBezTo>
                  <a:cubicBezTo>
                    <a:pt x="1105" y="1271"/>
                    <a:pt x="1128" y="1260"/>
                    <a:pt x="1163" y="1225"/>
                  </a:cubicBezTo>
                  <a:cubicBezTo>
                    <a:pt x="1173" y="1374"/>
                    <a:pt x="1259" y="1565"/>
                    <a:pt x="1422" y="1565"/>
                  </a:cubicBezTo>
                  <a:cubicBezTo>
                    <a:pt x="1449" y="1565"/>
                    <a:pt x="1478" y="1560"/>
                    <a:pt x="1509" y="1548"/>
                  </a:cubicBezTo>
                  <a:cubicBezTo>
                    <a:pt x="1546" y="1704"/>
                    <a:pt x="1677" y="1919"/>
                    <a:pt x="1846" y="1919"/>
                  </a:cubicBezTo>
                  <a:cubicBezTo>
                    <a:pt x="1889" y="1919"/>
                    <a:pt x="1935" y="1905"/>
                    <a:pt x="1982" y="1871"/>
                  </a:cubicBezTo>
                  <a:cubicBezTo>
                    <a:pt x="2011" y="2042"/>
                    <a:pt x="2094" y="2236"/>
                    <a:pt x="2250" y="2236"/>
                  </a:cubicBezTo>
                  <a:cubicBezTo>
                    <a:pt x="2284" y="2236"/>
                    <a:pt x="2322" y="2227"/>
                    <a:pt x="2363" y="2206"/>
                  </a:cubicBezTo>
                  <a:cubicBezTo>
                    <a:pt x="2491" y="2343"/>
                    <a:pt x="2587" y="2399"/>
                    <a:pt x="2654" y="2399"/>
                  </a:cubicBezTo>
                  <a:cubicBezTo>
                    <a:pt x="2950" y="2399"/>
                    <a:pt x="2701" y="1308"/>
                    <a:pt x="2306" y="1214"/>
                  </a:cubicBezTo>
                  <a:cubicBezTo>
                    <a:pt x="2268" y="1035"/>
                    <a:pt x="2215" y="705"/>
                    <a:pt x="2030" y="705"/>
                  </a:cubicBezTo>
                  <a:cubicBezTo>
                    <a:pt x="1987" y="705"/>
                    <a:pt x="1937" y="722"/>
                    <a:pt x="1879" y="763"/>
                  </a:cubicBezTo>
                  <a:cubicBezTo>
                    <a:pt x="1858" y="606"/>
                    <a:pt x="1799" y="363"/>
                    <a:pt x="1615" y="363"/>
                  </a:cubicBezTo>
                  <a:cubicBezTo>
                    <a:pt x="1596" y="363"/>
                    <a:pt x="1577" y="366"/>
                    <a:pt x="1555" y="371"/>
                  </a:cubicBezTo>
                  <a:cubicBezTo>
                    <a:pt x="1451" y="394"/>
                    <a:pt x="1382" y="486"/>
                    <a:pt x="1382" y="602"/>
                  </a:cubicBezTo>
                  <a:cubicBezTo>
                    <a:pt x="1344" y="526"/>
                    <a:pt x="1267" y="475"/>
                    <a:pt x="1185" y="475"/>
                  </a:cubicBezTo>
                  <a:cubicBezTo>
                    <a:pt x="1143" y="475"/>
                    <a:pt x="1099" y="489"/>
                    <a:pt x="1059" y="521"/>
                  </a:cubicBezTo>
                  <a:cubicBezTo>
                    <a:pt x="1001" y="406"/>
                    <a:pt x="990" y="232"/>
                    <a:pt x="863" y="152"/>
                  </a:cubicBezTo>
                  <a:cubicBezTo>
                    <a:pt x="851" y="52"/>
                    <a:pt x="765"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3"/>
            <p:cNvSpPr/>
            <p:nvPr/>
          </p:nvSpPr>
          <p:spPr>
            <a:xfrm>
              <a:off x="5892025" y="3435300"/>
              <a:ext cx="47975" cy="114050"/>
            </a:xfrm>
            <a:custGeom>
              <a:avLst/>
              <a:gdLst/>
              <a:ahLst/>
              <a:cxnLst/>
              <a:rect l="l" t="t" r="r" b="b"/>
              <a:pathLst>
                <a:path w="1919" h="4562" extrusionOk="0">
                  <a:moveTo>
                    <a:pt x="602" y="1"/>
                  </a:moveTo>
                  <a:cubicBezTo>
                    <a:pt x="541" y="1"/>
                    <a:pt x="464" y="76"/>
                    <a:pt x="369" y="268"/>
                  </a:cubicBezTo>
                  <a:cubicBezTo>
                    <a:pt x="343" y="260"/>
                    <a:pt x="319" y="257"/>
                    <a:pt x="297" y="257"/>
                  </a:cubicBezTo>
                  <a:cubicBezTo>
                    <a:pt x="59" y="257"/>
                    <a:pt x="1" y="641"/>
                    <a:pt x="269" y="641"/>
                  </a:cubicBezTo>
                  <a:cubicBezTo>
                    <a:pt x="286" y="641"/>
                    <a:pt x="304" y="640"/>
                    <a:pt x="322" y="637"/>
                  </a:cubicBezTo>
                  <a:lnTo>
                    <a:pt x="322" y="637"/>
                  </a:lnTo>
                  <a:cubicBezTo>
                    <a:pt x="311" y="706"/>
                    <a:pt x="311" y="764"/>
                    <a:pt x="299" y="810"/>
                  </a:cubicBezTo>
                  <a:cubicBezTo>
                    <a:pt x="184" y="868"/>
                    <a:pt x="184" y="1133"/>
                    <a:pt x="299" y="1226"/>
                  </a:cubicBezTo>
                  <a:cubicBezTo>
                    <a:pt x="159" y="1410"/>
                    <a:pt x="279" y="1557"/>
                    <a:pt x="420" y="1557"/>
                  </a:cubicBezTo>
                  <a:cubicBezTo>
                    <a:pt x="499" y="1557"/>
                    <a:pt x="584" y="1511"/>
                    <a:pt x="634" y="1399"/>
                  </a:cubicBezTo>
                  <a:cubicBezTo>
                    <a:pt x="669" y="1387"/>
                    <a:pt x="715" y="1353"/>
                    <a:pt x="750" y="1306"/>
                  </a:cubicBezTo>
                  <a:cubicBezTo>
                    <a:pt x="773" y="1410"/>
                    <a:pt x="819" y="1572"/>
                    <a:pt x="946" y="1618"/>
                  </a:cubicBezTo>
                  <a:cubicBezTo>
                    <a:pt x="946" y="1757"/>
                    <a:pt x="934" y="1999"/>
                    <a:pt x="1119" y="2045"/>
                  </a:cubicBezTo>
                  <a:lnTo>
                    <a:pt x="1165" y="2264"/>
                  </a:lnTo>
                  <a:cubicBezTo>
                    <a:pt x="980" y="2322"/>
                    <a:pt x="599" y="2726"/>
                    <a:pt x="946" y="2888"/>
                  </a:cubicBezTo>
                  <a:cubicBezTo>
                    <a:pt x="807" y="3038"/>
                    <a:pt x="830" y="3407"/>
                    <a:pt x="1050" y="3523"/>
                  </a:cubicBezTo>
                  <a:cubicBezTo>
                    <a:pt x="1003" y="3638"/>
                    <a:pt x="992" y="3765"/>
                    <a:pt x="1119" y="3869"/>
                  </a:cubicBezTo>
                  <a:cubicBezTo>
                    <a:pt x="992" y="4042"/>
                    <a:pt x="646" y="4481"/>
                    <a:pt x="1073" y="4561"/>
                  </a:cubicBezTo>
                  <a:cubicBezTo>
                    <a:pt x="1419" y="4446"/>
                    <a:pt x="1823" y="3869"/>
                    <a:pt x="1627" y="3523"/>
                  </a:cubicBezTo>
                  <a:cubicBezTo>
                    <a:pt x="1919" y="3363"/>
                    <a:pt x="1804" y="3026"/>
                    <a:pt x="1551" y="3026"/>
                  </a:cubicBezTo>
                  <a:cubicBezTo>
                    <a:pt x="1494" y="3026"/>
                    <a:pt x="1430" y="3043"/>
                    <a:pt x="1361" y="3084"/>
                  </a:cubicBezTo>
                  <a:cubicBezTo>
                    <a:pt x="1811" y="2553"/>
                    <a:pt x="1511" y="1710"/>
                    <a:pt x="1361" y="1122"/>
                  </a:cubicBezTo>
                  <a:lnTo>
                    <a:pt x="1361" y="775"/>
                  </a:lnTo>
                  <a:cubicBezTo>
                    <a:pt x="1340" y="637"/>
                    <a:pt x="1261" y="580"/>
                    <a:pt x="1178" y="580"/>
                  </a:cubicBezTo>
                  <a:cubicBezTo>
                    <a:pt x="1039" y="580"/>
                    <a:pt x="885" y="739"/>
                    <a:pt x="957" y="949"/>
                  </a:cubicBezTo>
                  <a:cubicBezTo>
                    <a:pt x="942" y="946"/>
                    <a:pt x="927" y="945"/>
                    <a:pt x="913" y="945"/>
                  </a:cubicBezTo>
                  <a:cubicBezTo>
                    <a:pt x="859" y="945"/>
                    <a:pt x="809" y="963"/>
                    <a:pt x="773" y="1018"/>
                  </a:cubicBezTo>
                  <a:cubicBezTo>
                    <a:pt x="826" y="789"/>
                    <a:pt x="798" y="1"/>
                    <a:pt x="6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3"/>
            <p:cNvSpPr/>
            <p:nvPr/>
          </p:nvSpPr>
          <p:spPr>
            <a:xfrm>
              <a:off x="5901525" y="3401850"/>
              <a:ext cx="31175" cy="32825"/>
            </a:xfrm>
            <a:custGeom>
              <a:avLst/>
              <a:gdLst/>
              <a:ahLst/>
              <a:cxnLst/>
              <a:rect l="l" t="t" r="r" b="b"/>
              <a:pathLst>
                <a:path w="1247" h="1313" extrusionOk="0">
                  <a:moveTo>
                    <a:pt x="385" y="1"/>
                  </a:moveTo>
                  <a:cubicBezTo>
                    <a:pt x="248" y="1"/>
                    <a:pt x="99" y="166"/>
                    <a:pt x="173" y="336"/>
                  </a:cubicBezTo>
                  <a:cubicBezTo>
                    <a:pt x="139" y="440"/>
                    <a:pt x="46" y="590"/>
                    <a:pt x="196" y="671"/>
                  </a:cubicBezTo>
                  <a:cubicBezTo>
                    <a:pt x="219" y="890"/>
                    <a:pt x="0" y="1017"/>
                    <a:pt x="104" y="1225"/>
                  </a:cubicBezTo>
                  <a:cubicBezTo>
                    <a:pt x="141" y="1279"/>
                    <a:pt x="213" y="1313"/>
                    <a:pt x="276" y="1313"/>
                  </a:cubicBezTo>
                  <a:cubicBezTo>
                    <a:pt x="293" y="1313"/>
                    <a:pt x="309" y="1310"/>
                    <a:pt x="323" y="1305"/>
                  </a:cubicBezTo>
                  <a:cubicBezTo>
                    <a:pt x="462" y="1282"/>
                    <a:pt x="543" y="1167"/>
                    <a:pt x="566" y="1051"/>
                  </a:cubicBezTo>
                  <a:cubicBezTo>
                    <a:pt x="607" y="1073"/>
                    <a:pt x="653" y="1083"/>
                    <a:pt x="698" y="1083"/>
                  </a:cubicBezTo>
                  <a:cubicBezTo>
                    <a:pt x="968" y="1083"/>
                    <a:pt x="1246" y="751"/>
                    <a:pt x="831" y="682"/>
                  </a:cubicBezTo>
                  <a:lnTo>
                    <a:pt x="831" y="682"/>
                  </a:lnTo>
                  <a:cubicBezTo>
                    <a:pt x="795" y="691"/>
                    <a:pt x="764" y="694"/>
                    <a:pt x="737" y="694"/>
                  </a:cubicBezTo>
                  <a:cubicBezTo>
                    <a:pt x="655" y="694"/>
                    <a:pt x="618" y="659"/>
                    <a:pt x="600" y="624"/>
                  </a:cubicBezTo>
                  <a:cubicBezTo>
                    <a:pt x="600" y="486"/>
                    <a:pt x="577" y="324"/>
                    <a:pt x="566" y="186"/>
                  </a:cubicBezTo>
                  <a:cubicBezTo>
                    <a:pt x="537" y="53"/>
                    <a:pt x="463" y="1"/>
                    <a:pt x="3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3"/>
            <p:cNvSpPr/>
            <p:nvPr/>
          </p:nvSpPr>
          <p:spPr>
            <a:xfrm>
              <a:off x="5850575" y="3431025"/>
              <a:ext cx="40000" cy="98400"/>
            </a:xfrm>
            <a:custGeom>
              <a:avLst/>
              <a:gdLst/>
              <a:ahLst/>
              <a:cxnLst/>
              <a:rect l="l" t="t" r="r" b="b"/>
              <a:pathLst>
                <a:path w="1600" h="3936" extrusionOk="0">
                  <a:moveTo>
                    <a:pt x="1253" y="1362"/>
                  </a:moveTo>
                  <a:lnTo>
                    <a:pt x="1288" y="1385"/>
                  </a:lnTo>
                  <a:cubicBezTo>
                    <a:pt x="1288" y="1397"/>
                    <a:pt x="1276" y="1408"/>
                    <a:pt x="1265" y="1420"/>
                  </a:cubicBezTo>
                  <a:cubicBezTo>
                    <a:pt x="1265" y="1408"/>
                    <a:pt x="1253" y="1397"/>
                    <a:pt x="1253" y="1385"/>
                  </a:cubicBezTo>
                  <a:lnTo>
                    <a:pt x="1253" y="1362"/>
                  </a:lnTo>
                  <a:close/>
                  <a:moveTo>
                    <a:pt x="1258" y="1452"/>
                  </a:moveTo>
                  <a:cubicBezTo>
                    <a:pt x="1255" y="1456"/>
                    <a:pt x="1253" y="1461"/>
                    <a:pt x="1253" y="1466"/>
                  </a:cubicBezTo>
                  <a:cubicBezTo>
                    <a:pt x="1253" y="1466"/>
                    <a:pt x="1230" y="1466"/>
                    <a:pt x="1219" y="1477"/>
                  </a:cubicBezTo>
                  <a:lnTo>
                    <a:pt x="1219" y="1454"/>
                  </a:lnTo>
                  <a:cubicBezTo>
                    <a:pt x="1224" y="1454"/>
                    <a:pt x="1233" y="1457"/>
                    <a:pt x="1242" y="1457"/>
                  </a:cubicBezTo>
                  <a:cubicBezTo>
                    <a:pt x="1247" y="1457"/>
                    <a:pt x="1253" y="1456"/>
                    <a:pt x="1258" y="1452"/>
                  </a:cubicBezTo>
                  <a:close/>
                  <a:moveTo>
                    <a:pt x="568" y="1"/>
                  </a:moveTo>
                  <a:cubicBezTo>
                    <a:pt x="304" y="1"/>
                    <a:pt x="231" y="455"/>
                    <a:pt x="284" y="646"/>
                  </a:cubicBezTo>
                  <a:cubicBezTo>
                    <a:pt x="249" y="762"/>
                    <a:pt x="284" y="889"/>
                    <a:pt x="411" y="935"/>
                  </a:cubicBezTo>
                  <a:cubicBezTo>
                    <a:pt x="399" y="1154"/>
                    <a:pt x="388" y="1512"/>
                    <a:pt x="272" y="1685"/>
                  </a:cubicBezTo>
                  <a:cubicBezTo>
                    <a:pt x="1" y="1707"/>
                    <a:pt x="5" y="2106"/>
                    <a:pt x="284" y="2106"/>
                  </a:cubicBezTo>
                  <a:cubicBezTo>
                    <a:pt x="302" y="2106"/>
                    <a:pt x="321" y="2104"/>
                    <a:pt x="341" y="2101"/>
                  </a:cubicBezTo>
                  <a:cubicBezTo>
                    <a:pt x="359" y="2116"/>
                    <a:pt x="391" y="2123"/>
                    <a:pt x="427" y="2123"/>
                  </a:cubicBezTo>
                  <a:cubicBezTo>
                    <a:pt x="529" y="2123"/>
                    <a:pt x="670" y="2065"/>
                    <a:pt x="653" y="1962"/>
                  </a:cubicBezTo>
                  <a:cubicBezTo>
                    <a:pt x="653" y="1962"/>
                    <a:pt x="676" y="1939"/>
                    <a:pt x="676" y="1928"/>
                  </a:cubicBezTo>
                  <a:cubicBezTo>
                    <a:pt x="688" y="1916"/>
                    <a:pt x="711" y="1893"/>
                    <a:pt x="734" y="1881"/>
                  </a:cubicBezTo>
                  <a:lnTo>
                    <a:pt x="745" y="1881"/>
                  </a:lnTo>
                  <a:cubicBezTo>
                    <a:pt x="768" y="1985"/>
                    <a:pt x="803" y="2089"/>
                    <a:pt x="849" y="2193"/>
                  </a:cubicBezTo>
                  <a:cubicBezTo>
                    <a:pt x="745" y="2285"/>
                    <a:pt x="792" y="2424"/>
                    <a:pt x="861" y="2505"/>
                  </a:cubicBezTo>
                  <a:cubicBezTo>
                    <a:pt x="768" y="2562"/>
                    <a:pt x="768" y="2666"/>
                    <a:pt x="803" y="2747"/>
                  </a:cubicBezTo>
                  <a:cubicBezTo>
                    <a:pt x="768" y="2920"/>
                    <a:pt x="595" y="3290"/>
                    <a:pt x="895" y="3324"/>
                  </a:cubicBezTo>
                  <a:cubicBezTo>
                    <a:pt x="965" y="3532"/>
                    <a:pt x="872" y="3890"/>
                    <a:pt x="1149" y="3936"/>
                  </a:cubicBezTo>
                  <a:cubicBezTo>
                    <a:pt x="1519" y="3844"/>
                    <a:pt x="1299" y="3290"/>
                    <a:pt x="1276" y="3013"/>
                  </a:cubicBezTo>
                  <a:cubicBezTo>
                    <a:pt x="1600" y="2909"/>
                    <a:pt x="1311" y="2447"/>
                    <a:pt x="1207" y="2285"/>
                  </a:cubicBezTo>
                  <a:cubicBezTo>
                    <a:pt x="1334" y="2078"/>
                    <a:pt x="1207" y="1801"/>
                    <a:pt x="1172" y="1581"/>
                  </a:cubicBezTo>
                  <a:lnTo>
                    <a:pt x="1172" y="1581"/>
                  </a:lnTo>
                  <a:cubicBezTo>
                    <a:pt x="1195" y="1586"/>
                    <a:pt x="1216" y="1588"/>
                    <a:pt x="1235" y="1588"/>
                  </a:cubicBezTo>
                  <a:cubicBezTo>
                    <a:pt x="1490" y="1588"/>
                    <a:pt x="1443" y="1185"/>
                    <a:pt x="1207" y="1131"/>
                  </a:cubicBezTo>
                  <a:cubicBezTo>
                    <a:pt x="1207" y="1108"/>
                    <a:pt x="1196" y="1050"/>
                    <a:pt x="1172" y="1016"/>
                  </a:cubicBezTo>
                  <a:cubicBezTo>
                    <a:pt x="1219" y="692"/>
                    <a:pt x="1334" y="300"/>
                    <a:pt x="965" y="231"/>
                  </a:cubicBezTo>
                  <a:cubicBezTo>
                    <a:pt x="892" y="137"/>
                    <a:pt x="829" y="6"/>
                    <a:pt x="690" y="6"/>
                  </a:cubicBezTo>
                  <a:cubicBezTo>
                    <a:pt x="675" y="6"/>
                    <a:pt x="659" y="8"/>
                    <a:pt x="642" y="11"/>
                  </a:cubicBezTo>
                  <a:cubicBezTo>
                    <a:pt x="616" y="4"/>
                    <a:pt x="591"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3"/>
            <p:cNvSpPr/>
            <p:nvPr/>
          </p:nvSpPr>
          <p:spPr>
            <a:xfrm>
              <a:off x="5856500" y="3534875"/>
              <a:ext cx="41550" cy="93100"/>
            </a:xfrm>
            <a:custGeom>
              <a:avLst/>
              <a:gdLst/>
              <a:ahLst/>
              <a:cxnLst/>
              <a:rect l="l" t="t" r="r" b="b"/>
              <a:pathLst>
                <a:path w="1662" h="3724" extrusionOk="0">
                  <a:moveTo>
                    <a:pt x="234" y="0"/>
                  </a:moveTo>
                  <a:cubicBezTo>
                    <a:pt x="178" y="0"/>
                    <a:pt x="117" y="43"/>
                    <a:pt x="58" y="151"/>
                  </a:cubicBezTo>
                  <a:cubicBezTo>
                    <a:pt x="58" y="544"/>
                    <a:pt x="1" y="1617"/>
                    <a:pt x="474" y="1629"/>
                  </a:cubicBezTo>
                  <a:cubicBezTo>
                    <a:pt x="497" y="1767"/>
                    <a:pt x="508" y="1975"/>
                    <a:pt x="670" y="2044"/>
                  </a:cubicBezTo>
                  <a:cubicBezTo>
                    <a:pt x="682" y="2102"/>
                    <a:pt x="693" y="2194"/>
                    <a:pt x="751" y="2229"/>
                  </a:cubicBezTo>
                  <a:cubicBezTo>
                    <a:pt x="663" y="2405"/>
                    <a:pt x="682" y="2880"/>
                    <a:pt x="901" y="2880"/>
                  </a:cubicBezTo>
                  <a:cubicBezTo>
                    <a:pt x="941" y="2880"/>
                    <a:pt x="987" y="2864"/>
                    <a:pt x="1039" y="2829"/>
                  </a:cubicBezTo>
                  <a:lnTo>
                    <a:pt x="1039" y="2829"/>
                  </a:lnTo>
                  <a:cubicBezTo>
                    <a:pt x="1109" y="3118"/>
                    <a:pt x="878" y="3591"/>
                    <a:pt x="1201" y="3718"/>
                  </a:cubicBezTo>
                  <a:cubicBezTo>
                    <a:pt x="1218" y="3722"/>
                    <a:pt x="1233" y="3724"/>
                    <a:pt x="1249" y="3724"/>
                  </a:cubicBezTo>
                  <a:cubicBezTo>
                    <a:pt x="1662" y="3724"/>
                    <a:pt x="1614" y="2396"/>
                    <a:pt x="1248" y="2396"/>
                  </a:cubicBezTo>
                  <a:cubicBezTo>
                    <a:pt x="1212" y="2396"/>
                    <a:pt x="1173" y="2409"/>
                    <a:pt x="1132" y="2437"/>
                  </a:cubicBezTo>
                  <a:cubicBezTo>
                    <a:pt x="1132" y="2379"/>
                    <a:pt x="1132" y="2287"/>
                    <a:pt x="1086" y="2229"/>
                  </a:cubicBezTo>
                  <a:cubicBezTo>
                    <a:pt x="1224" y="2033"/>
                    <a:pt x="1143" y="1790"/>
                    <a:pt x="1097" y="1594"/>
                  </a:cubicBezTo>
                  <a:cubicBezTo>
                    <a:pt x="982" y="1352"/>
                    <a:pt x="1074" y="936"/>
                    <a:pt x="809" y="809"/>
                  </a:cubicBezTo>
                  <a:cubicBezTo>
                    <a:pt x="758" y="659"/>
                    <a:pt x="691" y="447"/>
                    <a:pt x="523" y="447"/>
                  </a:cubicBezTo>
                  <a:cubicBezTo>
                    <a:pt x="497" y="447"/>
                    <a:pt x="469" y="452"/>
                    <a:pt x="439" y="463"/>
                  </a:cubicBezTo>
                  <a:cubicBezTo>
                    <a:pt x="480" y="273"/>
                    <a:pt x="37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3"/>
            <p:cNvSpPr/>
            <p:nvPr/>
          </p:nvSpPr>
          <p:spPr>
            <a:xfrm>
              <a:off x="5888100" y="3542625"/>
              <a:ext cx="28475" cy="39275"/>
            </a:xfrm>
            <a:custGeom>
              <a:avLst/>
              <a:gdLst/>
              <a:ahLst/>
              <a:cxnLst/>
              <a:rect l="l" t="t" r="r" b="b"/>
              <a:pathLst>
                <a:path w="1139" h="1571" extrusionOk="0">
                  <a:moveTo>
                    <a:pt x="630" y="0"/>
                  </a:moveTo>
                  <a:cubicBezTo>
                    <a:pt x="546" y="0"/>
                    <a:pt x="466" y="66"/>
                    <a:pt x="410" y="234"/>
                  </a:cubicBezTo>
                  <a:cubicBezTo>
                    <a:pt x="320" y="148"/>
                    <a:pt x="252" y="113"/>
                    <a:pt x="200" y="113"/>
                  </a:cubicBezTo>
                  <a:cubicBezTo>
                    <a:pt x="1" y="113"/>
                    <a:pt x="50" y="639"/>
                    <a:pt x="41" y="822"/>
                  </a:cubicBezTo>
                  <a:cubicBezTo>
                    <a:pt x="11" y="1010"/>
                    <a:pt x="95" y="1087"/>
                    <a:pt x="200" y="1087"/>
                  </a:cubicBezTo>
                  <a:cubicBezTo>
                    <a:pt x="341" y="1087"/>
                    <a:pt x="521" y="947"/>
                    <a:pt x="514" y="742"/>
                  </a:cubicBezTo>
                  <a:lnTo>
                    <a:pt x="514" y="742"/>
                  </a:lnTo>
                  <a:cubicBezTo>
                    <a:pt x="526" y="903"/>
                    <a:pt x="549" y="1042"/>
                    <a:pt x="526" y="1203"/>
                  </a:cubicBezTo>
                  <a:cubicBezTo>
                    <a:pt x="514" y="1284"/>
                    <a:pt x="583" y="1388"/>
                    <a:pt x="687" y="1423"/>
                  </a:cubicBezTo>
                  <a:cubicBezTo>
                    <a:pt x="721" y="1524"/>
                    <a:pt x="811" y="1571"/>
                    <a:pt x="899" y="1571"/>
                  </a:cubicBezTo>
                  <a:cubicBezTo>
                    <a:pt x="1021" y="1571"/>
                    <a:pt x="1138" y="1480"/>
                    <a:pt x="1091" y="1319"/>
                  </a:cubicBezTo>
                  <a:cubicBezTo>
                    <a:pt x="953" y="1111"/>
                    <a:pt x="1103" y="926"/>
                    <a:pt x="1022" y="742"/>
                  </a:cubicBezTo>
                  <a:cubicBezTo>
                    <a:pt x="1123" y="488"/>
                    <a:pt x="860"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3"/>
            <p:cNvSpPr/>
            <p:nvPr/>
          </p:nvSpPr>
          <p:spPr>
            <a:xfrm>
              <a:off x="5910175" y="3555100"/>
              <a:ext cx="34125" cy="49675"/>
            </a:xfrm>
            <a:custGeom>
              <a:avLst/>
              <a:gdLst/>
              <a:ahLst/>
              <a:cxnLst/>
              <a:rect l="l" t="t" r="r" b="b"/>
              <a:pathLst>
                <a:path w="1365" h="1987" extrusionOk="0">
                  <a:moveTo>
                    <a:pt x="647" y="0"/>
                  </a:moveTo>
                  <a:cubicBezTo>
                    <a:pt x="581" y="0"/>
                    <a:pt x="511" y="43"/>
                    <a:pt x="451" y="150"/>
                  </a:cubicBezTo>
                  <a:cubicBezTo>
                    <a:pt x="428" y="589"/>
                    <a:pt x="0" y="1789"/>
                    <a:pt x="612" y="1905"/>
                  </a:cubicBezTo>
                  <a:cubicBezTo>
                    <a:pt x="670" y="1905"/>
                    <a:pt x="728" y="1870"/>
                    <a:pt x="774" y="1847"/>
                  </a:cubicBezTo>
                  <a:cubicBezTo>
                    <a:pt x="860" y="1946"/>
                    <a:pt x="941" y="1987"/>
                    <a:pt x="1012" y="1987"/>
                  </a:cubicBezTo>
                  <a:cubicBezTo>
                    <a:pt x="1246" y="1987"/>
                    <a:pt x="1365" y="1544"/>
                    <a:pt x="1143" y="1305"/>
                  </a:cubicBezTo>
                  <a:cubicBezTo>
                    <a:pt x="1039" y="1074"/>
                    <a:pt x="1247" y="497"/>
                    <a:pt x="843" y="462"/>
                  </a:cubicBezTo>
                  <a:cubicBezTo>
                    <a:pt x="941" y="257"/>
                    <a:pt x="807" y="0"/>
                    <a:pt x="6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3"/>
            <p:cNvSpPr/>
            <p:nvPr/>
          </p:nvSpPr>
          <p:spPr>
            <a:xfrm>
              <a:off x="5933625" y="3507050"/>
              <a:ext cx="28525" cy="41600"/>
            </a:xfrm>
            <a:custGeom>
              <a:avLst/>
              <a:gdLst/>
              <a:ahLst/>
              <a:cxnLst/>
              <a:rect l="l" t="t" r="r" b="b"/>
              <a:pathLst>
                <a:path w="1141" h="1664" extrusionOk="0">
                  <a:moveTo>
                    <a:pt x="458" y="1"/>
                  </a:moveTo>
                  <a:cubicBezTo>
                    <a:pt x="157" y="1"/>
                    <a:pt x="0" y="638"/>
                    <a:pt x="355" y="860"/>
                  </a:cubicBezTo>
                  <a:cubicBezTo>
                    <a:pt x="209" y="1121"/>
                    <a:pt x="419" y="1664"/>
                    <a:pt x="599" y="1664"/>
                  </a:cubicBezTo>
                  <a:cubicBezTo>
                    <a:pt x="675" y="1664"/>
                    <a:pt x="745" y="1570"/>
                    <a:pt x="782" y="1322"/>
                  </a:cubicBezTo>
                  <a:cubicBezTo>
                    <a:pt x="852" y="1310"/>
                    <a:pt x="909" y="1253"/>
                    <a:pt x="932" y="1184"/>
                  </a:cubicBezTo>
                  <a:cubicBezTo>
                    <a:pt x="944" y="1149"/>
                    <a:pt x="944" y="1114"/>
                    <a:pt x="944" y="1080"/>
                  </a:cubicBezTo>
                  <a:cubicBezTo>
                    <a:pt x="1106" y="1057"/>
                    <a:pt x="1140" y="826"/>
                    <a:pt x="1013" y="733"/>
                  </a:cubicBezTo>
                  <a:cubicBezTo>
                    <a:pt x="875" y="653"/>
                    <a:pt x="1025" y="202"/>
                    <a:pt x="759" y="202"/>
                  </a:cubicBezTo>
                  <a:cubicBezTo>
                    <a:pt x="652" y="58"/>
                    <a:pt x="549" y="1"/>
                    <a:pt x="4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3"/>
            <p:cNvSpPr/>
            <p:nvPr/>
          </p:nvSpPr>
          <p:spPr>
            <a:xfrm>
              <a:off x="5967300" y="3390600"/>
              <a:ext cx="50250" cy="96325"/>
            </a:xfrm>
            <a:custGeom>
              <a:avLst/>
              <a:gdLst/>
              <a:ahLst/>
              <a:cxnLst/>
              <a:rect l="l" t="t" r="r" b="b"/>
              <a:pathLst>
                <a:path w="2010" h="3853" extrusionOk="0">
                  <a:moveTo>
                    <a:pt x="647" y="1"/>
                  </a:moveTo>
                  <a:cubicBezTo>
                    <a:pt x="163" y="290"/>
                    <a:pt x="578" y="1236"/>
                    <a:pt x="509" y="1767"/>
                  </a:cubicBezTo>
                  <a:cubicBezTo>
                    <a:pt x="1" y="2044"/>
                    <a:pt x="532" y="3129"/>
                    <a:pt x="509" y="3671"/>
                  </a:cubicBezTo>
                  <a:cubicBezTo>
                    <a:pt x="524" y="3797"/>
                    <a:pt x="615" y="3853"/>
                    <a:pt x="711" y="3853"/>
                  </a:cubicBezTo>
                  <a:cubicBezTo>
                    <a:pt x="835" y="3853"/>
                    <a:pt x="967" y="3759"/>
                    <a:pt x="947" y="3602"/>
                  </a:cubicBezTo>
                  <a:cubicBezTo>
                    <a:pt x="1155" y="3579"/>
                    <a:pt x="1144" y="3348"/>
                    <a:pt x="1121" y="3187"/>
                  </a:cubicBezTo>
                  <a:lnTo>
                    <a:pt x="1121" y="3187"/>
                  </a:lnTo>
                  <a:cubicBezTo>
                    <a:pt x="1127" y="3188"/>
                    <a:pt x="1133" y="3188"/>
                    <a:pt x="1139" y="3188"/>
                  </a:cubicBezTo>
                  <a:cubicBezTo>
                    <a:pt x="1298" y="3188"/>
                    <a:pt x="1351" y="2894"/>
                    <a:pt x="1340" y="2483"/>
                  </a:cubicBezTo>
                  <a:lnTo>
                    <a:pt x="1340" y="2483"/>
                  </a:lnTo>
                  <a:cubicBezTo>
                    <a:pt x="1370" y="2677"/>
                    <a:pt x="1424" y="2823"/>
                    <a:pt x="1528" y="2823"/>
                  </a:cubicBezTo>
                  <a:cubicBezTo>
                    <a:pt x="1584" y="2823"/>
                    <a:pt x="1655" y="2780"/>
                    <a:pt x="1744" y="2679"/>
                  </a:cubicBezTo>
                  <a:cubicBezTo>
                    <a:pt x="1963" y="2656"/>
                    <a:pt x="2009" y="2379"/>
                    <a:pt x="1848" y="2252"/>
                  </a:cubicBezTo>
                  <a:cubicBezTo>
                    <a:pt x="1744" y="1975"/>
                    <a:pt x="1778" y="1709"/>
                    <a:pt x="1744" y="1444"/>
                  </a:cubicBezTo>
                  <a:cubicBezTo>
                    <a:pt x="1744" y="1421"/>
                    <a:pt x="1732" y="1421"/>
                    <a:pt x="1732" y="1409"/>
                  </a:cubicBezTo>
                  <a:cubicBezTo>
                    <a:pt x="1715" y="671"/>
                    <a:pt x="1537" y="275"/>
                    <a:pt x="1402" y="275"/>
                  </a:cubicBezTo>
                  <a:cubicBezTo>
                    <a:pt x="1271" y="275"/>
                    <a:pt x="1180" y="648"/>
                    <a:pt x="1317" y="1444"/>
                  </a:cubicBezTo>
                  <a:cubicBezTo>
                    <a:pt x="1328" y="1536"/>
                    <a:pt x="1328" y="1825"/>
                    <a:pt x="1328" y="2102"/>
                  </a:cubicBezTo>
                  <a:cubicBezTo>
                    <a:pt x="1259" y="1363"/>
                    <a:pt x="1040" y="497"/>
                    <a:pt x="878" y="428"/>
                  </a:cubicBezTo>
                  <a:cubicBezTo>
                    <a:pt x="867" y="255"/>
                    <a:pt x="890" y="1"/>
                    <a:pt x="6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3"/>
            <p:cNvSpPr/>
            <p:nvPr/>
          </p:nvSpPr>
          <p:spPr>
            <a:xfrm>
              <a:off x="5974800" y="3468525"/>
              <a:ext cx="51950" cy="95500"/>
            </a:xfrm>
            <a:custGeom>
              <a:avLst/>
              <a:gdLst/>
              <a:ahLst/>
              <a:cxnLst/>
              <a:rect l="l" t="t" r="r" b="b"/>
              <a:pathLst>
                <a:path w="2078" h="3820" extrusionOk="0">
                  <a:moveTo>
                    <a:pt x="1363" y="0"/>
                  </a:moveTo>
                  <a:lnTo>
                    <a:pt x="1363" y="0"/>
                  </a:lnTo>
                  <a:cubicBezTo>
                    <a:pt x="809" y="381"/>
                    <a:pt x="1167" y="1420"/>
                    <a:pt x="1155" y="2032"/>
                  </a:cubicBezTo>
                  <a:cubicBezTo>
                    <a:pt x="1028" y="2043"/>
                    <a:pt x="924" y="2170"/>
                    <a:pt x="971" y="2309"/>
                  </a:cubicBezTo>
                  <a:cubicBezTo>
                    <a:pt x="927" y="2280"/>
                    <a:pt x="885" y="2267"/>
                    <a:pt x="846" y="2267"/>
                  </a:cubicBezTo>
                  <a:cubicBezTo>
                    <a:pt x="667" y="2267"/>
                    <a:pt x="541" y="2527"/>
                    <a:pt x="532" y="2678"/>
                  </a:cubicBezTo>
                  <a:cubicBezTo>
                    <a:pt x="506" y="2674"/>
                    <a:pt x="482" y="2671"/>
                    <a:pt x="460" y="2671"/>
                  </a:cubicBezTo>
                  <a:cubicBezTo>
                    <a:pt x="0" y="2671"/>
                    <a:pt x="350" y="3654"/>
                    <a:pt x="647" y="3786"/>
                  </a:cubicBezTo>
                  <a:cubicBezTo>
                    <a:pt x="708" y="3809"/>
                    <a:pt x="758" y="3819"/>
                    <a:pt x="800" y="3819"/>
                  </a:cubicBezTo>
                  <a:cubicBezTo>
                    <a:pt x="1057" y="3819"/>
                    <a:pt x="1002" y="3441"/>
                    <a:pt x="913" y="3232"/>
                  </a:cubicBezTo>
                  <a:lnTo>
                    <a:pt x="913" y="3232"/>
                  </a:lnTo>
                  <a:cubicBezTo>
                    <a:pt x="967" y="3335"/>
                    <a:pt x="1069" y="3385"/>
                    <a:pt x="1167" y="3385"/>
                  </a:cubicBezTo>
                  <a:cubicBezTo>
                    <a:pt x="1321" y="3385"/>
                    <a:pt x="1464" y="3262"/>
                    <a:pt x="1386" y="3036"/>
                  </a:cubicBezTo>
                  <a:cubicBezTo>
                    <a:pt x="1559" y="3013"/>
                    <a:pt x="1594" y="2805"/>
                    <a:pt x="1571" y="2667"/>
                  </a:cubicBezTo>
                  <a:lnTo>
                    <a:pt x="1571" y="2667"/>
                  </a:lnTo>
                  <a:cubicBezTo>
                    <a:pt x="1587" y="2670"/>
                    <a:pt x="1602" y="2671"/>
                    <a:pt x="1617" y="2671"/>
                  </a:cubicBezTo>
                  <a:cubicBezTo>
                    <a:pt x="1906" y="2671"/>
                    <a:pt x="1905" y="2155"/>
                    <a:pt x="1675" y="2078"/>
                  </a:cubicBezTo>
                  <a:cubicBezTo>
                    <a:pt x="1624" y="1927"/>
                    <a:pt x="1609" y="1749"/>
                    <a:pt x="1598" y="1576"/>
                  </a:cubicBezTo>
                  <a:lnTo>
                    <a:pt x="1598" y="1576"/>
                  </a:lnTo>
                  <a:cubicBezTo>
                    <a:pt x="1619" y="1634"/>
                    <a:pt x="1677" y="1686"/>
                    <a:pt x="1751" y="1686"/>
                  </a:cubicBezTo>
                  <a:cubicBezTo>
                    <a:pt x="1756" y="1686"/>
                    <a:pt x="1762" y="1686"/>
                    <a:pt x="1767" y="1686"/>
                  </a:cubicBezTo>
                  <a:cubicBezTo>
                    <a:pt x="2077" y="1657"/>
                    <a:pt x="1907" y="992"/>
                    <a:pt x="1674" y="992"/>
                  </a:cubicBezTo>
                  <a:cubicBezTo>
                    <a:pt x="1629" y="992"/>
                    <a:pt x="1582" y="1017"/>
                    <a:pt x="1536" y="1074"/>
                  </a:cubicBezTo>
                  <a:cubicBezTo>
                    <a:pt x="1317" y="751"/>
                    <a:pt x="1732" y="174"/>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3"/>
            <p:cNvSpPr/>
            <p:nvPr/>
          </p:nvSpPr>
          <p:spPr>
            <a:xfrm>
              <a:off x="6023875" y="3437350"/>
              <a:ext cx="62225" cy="95200"/>
            </a:xfrm>
            <a:custGeom>
              <a:avLst/>
              <a:gdLst/>
              <a:ahLst/>
              <a:cxnLst/>
              <a:rect l="l" t="t" r="r" b="b"/>
              <a:pathLst>
                <a:path w="2489" h="3808" extrusionOk="0">
                  <a:moveTo>
                    <a:pt x="1201" y="2229"/>
                  </a:moveTo>
                  <a:cubicBezTo>
                    <a:pt x="1212" y="2229"/>
                    <a:pt x="1247" y="2229"/>
                    <a:pt x="1258" y="2240"/>
                  </a:cubicBezTo>
                  <a:cubicBezTo>
                    <a:pt x="1258" y="2240"/>
                    <a:pt x="1258" y="2252"/>
                    <a:pt x="1247" y="2252"/>
                  </a:cubicBezTo>
                  <a:lnTo>
                    <a:pt x="1201" y="2229"/>
                  </a:lnTo>
                  <a:close/>
                  <a:moveTo>
                    <a:pt x="1282" y="1"/>
                  </a:moveTo>
                  <a:cubicBezTo>
                    <a:pt x="1028" y="12"/>
                    <a:pt x="1097" y="336"/>
                    <a:pt x="1074" y="509"/>
                  </a:cubicBezTo>
                  <a:cubicBezTo>
                    <a:pt x="751" y="901"/>
                    <a:pt x="878" y="1594"/>
                    <a:pt x="820" y="2079"/>
                  </a:cubicBezTo>
                  <a:cubicBezTo>
                    <a:pt x="804" y="2079"/>
                    <a:pt x="788" y="2078"/>
                    <a:pt x="771" y="2078"/>
                  </a:cubicBezTo>
                  <a:cubicBezTo>
                    <a:pt x="638" y="2078"/>
                    <a:pt x="472" y="2087"/>
                    <a:pt x="462" y="2252"/>
                  </a:cubicBezTo>
                  <a:cubicBezTo>
                    <a:pt x="404" y="2459"/>
                    <a:pt x="104" y="2667"/>
                    <a:pt x="116" y="2921"/>
                  </a:cubicBezTo>
                  <a:cubicBezTo>
                    <a:pt x="126" y="3381"/>
                    <a:pt x="0" y="3687"/>
                    <a:pt x="452" y="3687"/>
                  </a:cubicBezTo>
                  <a:cubicBezTo>
                    <a:pt x="511" y="3687"/>
                    <a:pt x="579" y="3682"/>
                    <a:pt x="658" y="3671"/>
                  </a:cubicBezTo>
                  <a:cubicBezTo>
                    <a:pt x="712" y="3767"/>
                    <a:pt x="770" y="3808"/>
                    <a:pt x="825" y="3808"/>
                  </a:cubicBezTo>
                  <a:cubicBezTo>
                    <a:pt x="937" y="3808"/>
                    <a:pt x="1035" y="3638"/>
                    <a:pt x="1051" y="3406"/>
                  </a:cubicBezTo>
                  <a:cubicBezTo>
                    <a:pt x="1097" y="3267"/>
                    <a:pt x="1131" y="3106"/>
                    <a:pt x="1131" y="2944"/>
                  </a:cubicBezTo>
                  <a:cubicBezTo>
                    <a:pt x="1282" y="2887"/>
                    <a:pt x="1247" y="2713"/>
                    <a:pt x="1247" y="2586"/>
                  </a:cubicBezTo>
                  <a:cubicBezTo>
                    <a:pt x="1224" y="2402"/>
                    <a:pt x="1328" y="2286"/>
                    <a:pt x="1282" y="2125"/>
                  </a:cubicBezTo>
                  <a:cubicBezTo>
                    <a:pt x="1455" y="2079"/>
                    <a:pt x="1397" y="1651"/>
                    <a:pt x="1489" y="1651"/>
                  </a:cubicBezTo>
                  <a:cubicBezTo>
                    <a:pt x="1544" y="1651"/>
                    <a:pt x="1685" y="1742"/>
                    <a:pt x="1805" y="1742"/>
                  </a:cubicBezTo>
                  <a:cubicBezTo>
                    <a:pt x="1862" y="1742"/>
                    <a:pt x="1914" y="1722"/>
                    <a:pt x="1951" y="1663"/>
                  </a:cubicBezTo>
                  <a:cubicBezTo>
                    <a:pt x="2016" y="1702"/>
                    <a:pt x="2072" y="1719"/>
                    <a:pt x="2118" y="1719"/>
                  </a:cubicBezTo>
                  <a:cubicBezTo>
                    <a:pt x="2488" y="1719"/>
                    <a:pt x="2291" y="622"/>
                    <a:pt x="1997" y="622"/>
                  </a:cubicBezTo>
                  <a:cubicBezTo>
                    <a:pt x="1891" y="622"/>
                    <a:pt x="1772" y="765"/>
                    <a:pt x="1662" y="1155"/>
                  </a:cubicBezTo>
                  <a:cubicBezTo>
                    <a:pt x="1648" y="1152"/>
                    <a:pt x="1633" y="1151"/>
                    <a:pt x="1618" y="1151"/>
                  </a:cubicBezTo>
                  <a:cubicBezTo>
                    <a:pt x="1572" y="1151"/>
                    <a:pt x="1524" y="1164"/>
                    <a:pt x="1489" y="1190"/>
                  </a:cubicBezTo>
                  <a:cubicBezTo>
                    <a:pt x="1455" y="1190"/>
                    <a:pt x="1432" y="1190"/>
                    <a:pt x="1420" y="1201"/>
                  </a:cubicBezTo>
                  <a:cubicBezTo>
                    <a:pt x="1328" y="855"/>
                    <a:pt x="1709" y="174"/>
                    <a:pt x="1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3"/>
            <p:cNvSpPr/>
            <p:nvPr/>
          </p:nvSpPr>
          <p:spPr>
            <a:xfrm>
              <a:off x="6092825" y="3413700"/>
              <a:ext cx="33750" cy="44125"/>
            </a:xfrm>
            <a:custGeom>
              <a:avLst/>
              <a:gdLst/>
              <a:ahLst/>
              <a:cxnLst/>
              <a:rect l="l" t="t" r="r" b="b"/>
              <a:pathLst>
                <a:path w="1350" h="1765" extrusionOk="0">
                  <a:moveTo>
                    <a:pt x="793" y="1"/>
                  </a:moveTo>
                  <a:cubicBezTo>
                    <a:pt x="702" y="1"/>
                    <a:pt x="606" y="62"/>
                    <a:pt x="578" y="173"/>
                  </a:cubicBezTo>
                  <a:cubicBezTo>
                    <a:pt x="559" y="166"/>
                    <a:pt x="539" y="163"/>
                    <a:pt x="519" y="163"/>
                  </a:cubicBezTo>
                  <a:cubicBezTo>
                    <a:pt x="412" y="163"/>
                    <a:pt x="311" y="262"/>
                    <a:pt x="301" y="370"/>
                  </a:cubicBezTo>
                  <a:cubicBezTo>
                    <a:pt x="1" y="612"/>
                    <a:pt x="197" y="1201"/>
                    <a:pt x="163" y="1570"/>
                  </a:cubicBezTo>
                  <a:cubicBezTo>
                    <a:pt x="185" y="1707"/>
                    <a:pt x="267" y="1764"/>
                    <a:pt x="354" y="1764"/>
                  </a:cubicBezTo>
                  <a:cubicBezTo>
                    <a:pt x="487" y="1764"/>
                    <a:pt x="632" y="1628"/>
                    <a:pt x="590" y="1432"/>
                  </a:cubicBezTo>
                  <a:lnTo>
                    <a:pt x="590" y="1432"/>
                  </a:lnTo>
                  <a:cubicBezTo>
                    <a:pt x="633" y="1449"/>
                    <a:pt x="672" y="1457"/>
                    <a:pt x="707" y="1457"/>
                  </a:cubicBezTo>
                  <a:cubicBezTo>
                    <a:pt x="991" y="1457"/>
                    <a:pt x="1013" y="929"/>
                    <a:pt x="797" y="785"/>
                  </a:cubicBezTo>
                  <a:lnTo>
                    <a:pt x="797" y="751"/>
                  </a:lnTo>
                  <a:cubicBezTo>
                    <a:pt x="820" y="762"/>
                    <a:pt x="855" y="762"/>
                    <a:pt x="878" y="762"/>
                  </a:cubicBezTo>
                  <a:cubicBezTo>
                    <a:pt x="867" y="751"/>
                    <a:pt x="878" y="751"/>
                    <a:pt x="890" y="751"/>
                  </a:cubicBezTo>
                  <a:cubicBezTo>
                    <a:pt x="925" y="861"/>
                    <a:pt x="1021" y="913"/>
                    <a:pt x="1114" y="913"/>
                  </a:cubicBezTo>
                  <a:cubicBezTo>
                    <a:pt x="1235" y="913"/>
                    <a:pt x="1349" y="826"/>
                    <a:pt x="1317" y="670"/>
                  </a:cubicBezTo>
                  <a:cubicBezTo>
                    <a:pt x="1233" y="492"/>
                    <a:pt x="1302" y="103"/>
                    <a:pt x="1055" y="103"/>
                  </a:cubicBezTo>
                  <a:cubicBezTo>
                    <a:pt x="1030" y="103"/>
                    <a:pt x="1002" y="107"/>
                    <a:pt x="971" y="116"/>
                  </a:cubicBezTo>
                  <a:cubicBezTo>
                    <a:pt x="971" y="93"/>
                    <a:pt x="947" y="93"/>
                    <a:pt x="947" y="81"/>
                  </a:cubicBezTo>
                  <a:cubicBezTo>
                    <a:pt x="911" y="27"/>
                    <a:pt x="853" y="1"/>
                    <a:pt x="7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3"/>
            <p:cNvSpPr/>
            <p:nvPr/>
          </p:nvSpPr>
          <p:spPr>
            <a:xfrm>
              <a:off x="6105825" y="3345225"/>
              <a:ext cx="54925" cy="78375"/>
            </a:xfrm>
            <a:custGeom>
              <a:avLst/>
              <a:gdLst/>
              <a:ahLst/>
              <a:cxnLst/>
              <a:rect l="l" t="t" r="r" b="b"/>
              <a:pathLst>
                <a:path w="2197" h="3135" extrusionOk="0">
                  <a:moveTo>
                    <a:pt x="563" y="1"/>
                  </a:moveTo>
                  <a:cubicBezTo>
                    <a:pt x="465" y="1"/>
                    <a:pt x="370" y="61"/>
                    <a:pt x="370" y="188"/>
                  </a:cubicBezTo>
                  <a:cubicBezTo>
                    <a:pt x="300" y="535"/>
                    <a:pt x="0" y="1273"/>
                    <a:pt x="520" y="1308"/>
                  </a:cubicBezTo>
                  <a:cubicBezTo>
                    <a:pt x="520" y="1504"/>
                    <a:pt x="520" y="1830"/>
                    <a:pt x="735" y="1830"/>
                  </a:cubicBezTo>
                  <a:cubicBezTo>
                    <a:pt x="760" y="1830"/>
                    <a:pt x="788" y="1826"/>
                    <a:pt x="820" y="1816"/>
                  </a:cubicBezTo>
                  <a:cubicBezTo>
                    <a:pt x="820" y="1862"/>
                    <a:pt x="855" y="1908"/>
                    <a:pt x="901" y="1920"/>
                  </a:cubicBezTo>
                  <a:cubicBezTo>
                    <a:pt x="658" y="2174"/>
                    <a:pt x="843" y="2693"/>
                    <a:pt x="889" y="3016"/>
                  </a:cubicBezTo>
                  <a:cubicBezTo>
                    <a:pt x="924" y="3097"/>
                    <a:pt x="993" y="3132"/>
                    <a:pt x="1074" y="3132"/>
                  </a:cubicBezTo>
                  <a:cubicBezTo>
                    <a:pt x="1085" y="3134"/>
                    <a:pt x="1096" y="3135"/>
                    <a:pt x="1107" y="3135"/>
                  </a:cubicBezTo>
                  <a:cubicBezTo>
                    <a:pt x="1454" y="3135"/>
                    <a:pt x="1254" y="2055"/>
                    <a:pt x="1097" y="1943"/>
                  </a:cubicBezTo>
                  <a:cubicBezTo>
                    <a:pt x="1143" y="1931"/>
                    <a:pt x="1166" y="1897"/>
                    <a:pt x="1178" y="1874"/>
                  </a:cubicBezTo>
                  <a:cubicBezTo>
                    <a:pt x="1212" y="1908"/>
                    <a:pt x="1259" y="1943"/>
                    <a:pt x="1293" y="1954"/>
                  </a:cubicBezTo>
                  <a:cubicBezTo>
                    <a:pt x="1328" y="1966"/>
                    <a:pt x="1339" y="2001"/>
                    <a:pt x="1362" y="2012"/>
                  </a:cubicBezTo>
                  <a:cubicBezTo>
                    <a:pt x="1384" y="2202"/>
                    <a:pt x="1424" y="2576"/>
                    <a:pt x="1661" y="2576"/>
                  </a:cubicBezTo>
                  <a:cubicBezTo>
                    <a:pt x="1683" y="2576"/>
                    <a:pt x="1706" y="2573"/>
                    <a:pt x="1732" y="2566"/>
                  </a:cubicBezTo>
                  <a:cubicBezTo>
                    <a:pt x="1750" y="2569"/>
                    <a:pt x="1767" y="2570"/>
                    <a:pt x="1784" y="2570"/>
                  </a:cubicBezTo>
                  <a:cubicBezTo>
                    <a:pt x="2196" y="2570"/>
                    <a:pt x="2094" y="1768"/>
                    <a:pt x="2193" y="1447"/>
                  </a:cubicBezTo>
                  <a:cubicBezTo>
                    <a:pt x="2193" y="1311"/>
                    <a:pt x="2097" y="1247"/>
                    <a:pt x="1995" y="1247"/>
                  </a:cubicBezTo>
                  <a:cubicBezTo>
                    <a:pt x="1881" y="1247"/>
                    <a:pt x="1760" y="1328"/>
                    <a:pt x="1766" y="1481"/>
                  </a:cubicBezTo>
                  <a:cubicBezTo>
                    <a:pt x="1754" y="1334"/>
                    <a:pt x="1641" y="1268"/>
                    <a:pt x="1524" y="1268"/>
                  </a:cubicBezTo>
                  <a:cubicBezTo>
                    <a:pt x="1420" y="1268"/>
                    <a:pt x="1313" y="1320"/>
                    <a:pt x="1270" y="1412"/>
                  </a:cubicBezTo>
                  <a:cubicBezTo>
                    <a:pt x="1287" y="1264"/>
                    <a:pt x="1194" y="1097"/>
                    <a:pt x="1068" y="1097"/>
                  </a:cubicBezTo>
                  <a:cubicBezTo>
                    <a:pt x="1026" y="1097"/>
                    <a:pt x="981" y="1115"/>
                    <a:pt x="935" y="1158"/>
                  </a:cubicBezTo>
                  <a:cubicBezTo>
                    <a:pt x="1081" y="1004"/>
                    <a:pt x="990" y="749"/>
                    <a:pt x="827" y="749"/>
                  </a:cubicBezTo>
                  <a:cubicBezTo>
                    <a:pt x="782" y="749"/>
                    <a:pt x="733" y="768"/>
                    <a:pt x="681" y="812"/>
                  </a:cubicBezTo>
                  <a:cubicBezTo>
                    <a:pt x="658" y="835"/>
                    <a:pt x="658" y="846"/>
                    <a:pt x="647" y="858"/>
                  </a:cubicBezTo>
                  <a:cubicBezTo>
                    <a:pt x="658" y="639"/>
                    <a:pt x="762" y="442"/>
                    <a:pt x="774" y="212"/>
                  </a:cubicBezTo>
                  <a:cubicBezTo>
                    <a:pt x="780" y="73"/>
                    <a:pt x="670" y="1"/>
                    <a:pt x="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3"/>
            <p:cNvSpPr/>
            <p:nvPr/>
          </p:nvSpPr>
          <p:spPr>
            <a:xfrm>
              <a:off x="6066900" y="3263850"/>
              <a:ext cx="43200" cy="132550"/>
            </a:xfrm>
            <a:custGeom>
              <a:avLst/>
              <a:gdLst/>
              <a:ahLst/>
              <a:cxnLst/>
              <a:rect l="l" t="t" r="r" b="b"/>
              <a:pathLst>
                <a:path w="1728" h="5302" extrusionOk="0">
                  <a:moveTo>
                    <a:pt x="851" y="0"/>
                  </a:moveTo>
                  <a:cubicBezTo>
                    <a:pt x="632" y="0"/>
                    <a:pt x="1" y="4250"/>
                    <a:pt x="403" y="5036"/>
                  </a:cubicBezTo>
                  <a:cubicBezTo>
                    <a:pt x="392" y="5163"/>
                    <a:pt x="449" y="5302"/>
                    <a:pt x="565" y="5302"/>
                  </a:cubicBezTo>
                  <a:cubicBezTo>
                    <a:pt x="634" y="5302"/>
                    <a:pt x="692" y="5279"/>
                    <a:pt x="738" y="5267"/>
                  </a:cubicBezTo>
                  <a:cubicBezTo>
                    <a:pt x="758" y="5287"/>
                    <a:pt x="794" y="5300"/>
                    <a:pt x="827" y="5300"/>
                  </a:cubicBezTo>
                  <a:cubicBezTo>
                    <a:pt x="851" y="5300"/>
                    <a:pt x="873" y="5293"/>
                    <a:pt x="888" y="5279"/>
                  </a:cubicBezTo>
                  <a:cubicBezTo>
                    <a:pt x="918" y="5287"/>
                    <a:pt x="945" y="5291"/>
                    <a:pt x="968" y="5291"/>
                  </a:cubicBezTo>
                  <a:cubicBezTo>
                    <a:pt x="1173" y="5291"/>
                    <a:pt x="1112" y="4992"/>
                    <a:pt x="1153" y="4805"/>
                  </a:cubicBezTo>
                  <a:lnTo>
                    <a:pt x="1153" y="4805"/>
                  </a:lnTo>
                  <a:cubicBezTo>
                    <a:pt x="1217" y="4852"/>
                    <a:pt x="1272" y="4873"/>
                    <a:pt x="1319" y="4873"/>
                  </a:cubicBezTo>
                  <a:cubicBezTo>
                    <a:pt x="1727" y="4873"/>
                    <a:pt x="1525" y="3300"/>
                    <a:pt x="1143" y="3300"/>
                  </a:cubicBezTo>
                  <a:cubicBezTo>
                    <a:pt x="1131" y="3300"/>
                    <a:pt x="1119" y="3302"/>
                    <a:pt x="1107" y="3305"/>
                  </a:cubicBezTo>
                  <a:cubicBezTo>
                    <a:pt x="1107" y="3224"/>
                    <a:pt x="1061" y="3132"/>
                    <a:pt x="980" y="3086"/>
                  </a:cubicBezTo>
                  <a:cubicBezTo>
                    <a:pt x="1119" y="2601"/>
                    <a:pt x="992" y="2035"/>
                    <a:pt x="888" y="1562"/>
                  </a:cubicBezTo>
                  <a:cubicBezTo>
                    <a:pt x="950" y="436"/>
                    <a:pt x="921" y="0"/>
                    <a:pt x="8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3"/>
            <p:cNvSpPr/>
            <p:nvPr/>
          </p:nvSpPr>
          <p:spPr>
            <a:xfrm>
              <a:off x="6024825" y="3371425"/>
              <a:ext cx="26475" cy="45425"/>
            </a:xfrm>
            <a:custGeom>
              <a:avLst/>
              <a:gdLst/>
              <a:ahLst/>
              <a:cxnLst/>
              <a:rect l="l" t="t" r="r" b="b"/>
              <a:pathLst>
                <a:path w="1059" h="1817" extrusionOk="0">
                  <a:moveTo>
                    <a:pt x="335" y="0"/>
                  </a:moveTo>
                  <a:cubicBezTo>
                    <a:pt x="155" y="0"/>
                    <a:pt x="1" y="553"/>
                    <a:pt x="193" y="1033"/>
                  </a:cubicBezTo>
                  <a:cubicBezTo>
                    <a:pt x="205" y="1137"/>
                    <a:pt x="274" y="1207"/>
                    <a:pt x="378" y="1207"/>
                  </a:cubicBezTo>
                  <a:cubicBezTo>
                    <a:pt x="321" y="1449"/>
                    <a:pt x="570" y="1816"/>
                    <a:pt x="776" y="1816"/>
                  </a:cubicBezTo>
                  <a:cubicBezTo>
                    <a:pt x="864" y="1816"/>
                    <a:pt x="945" y="1749"/>
                    <a:pt x="990" y="1576"/>
                  </a:cubicBezTo>
                  <a:cubicBezTo>
                    <a:pt x="955" y="1368"/>
                    <a:pt x="1059" y="1033"/>
                    <a:pt x="816" y="953"/>
                  </a:cubicBezTo>
                  <a:cubicBezTo>
                    <a:pt x="770" y="826"/>
                    <a:pt x="724" y="710"/>
                    <a:pt x="609" y="629"/>
                  </a:cubicBezTo>
                  <a:cubicBezTo>
                    <a:pt x="546" y="174"/>
                    <a:pt x="437" y="0"/>
                    <a:pt x="3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3"/>
            <p:cNvSpPr/>
            <p:nvPr/>
          </p:nvSpPr>
          <p:spPr>
            <a:xfrm>
              <a:off x="6032250" y="3254475"/>
              <a:ext cx="39625" cy="146900"/>
            </a:xfrm>
            <a:custGeom>
              <a:avLst/>
              <a:gdLst/>
              <a:ahLst/>
              <a:cxnLst/>
              <a:rect l="l" t="t" r="r" b="b"/>
              <a:pathLst>
                <a:path w="1585" h="5876" extrusionOk="0">
                  <a:moveTo>
                    <a:pt x="1047" y="1"/>
                  </a:moveTo>
                  <a:cubicBezTo>
                    <a:pt x="905" y="1"/>
                    <a:pt x="784" y="212"/>
                    <a:pt x="889" y="390"/>
                  </a:cubicBezTo>
                  <a:cubicBezTo>
                    <a:pt x="688" y="457"/>
                    <a:pt x="735" y="729"/>
                    <a:pt x="718" y="935"/>
                  </a:cubicBezTo>
                  <a:lnTo>
                    <a:pt x="718" y="935"/>
                  </a:lnTo>
                  <a:cubicBezTo>
                    <a:pt x="722" y="834"/>
                    <a:pt x="643" y="759"/>
                    <a:pt x="553" y="759"/>
                  </a:cubicBezTo>
                  <a:cubicBezTo>
                    <a:pt x="519" y="759"/>
                    <a:pt x="483" y="770"/>
                    <a:pt x="450" y="794"/>
                  </a:cubicBezTo>
                  <a:cubicBezTo>
                    <a:pt x="394" y="697"/>
                    <a:pt x="336" y="659"/>
                    <a:pt x="285" y="659"/>
                  </a:cubicBezTo>
                  <a:cubicBezTo>
                    <a:pt x="107" y="659"/>
                    <a:pt x="0" y="1105"/>
                    <a:pt x="268" y="1105"/>
                  </a:cubicBezTo>
                  <a:cubicBezTo>
                    <a:pt x="291" y="1105"/>
                    <a:pt x="317" y="1102"/>
                    <a:pt x="346" y="1094"/>
                  </a:cubicBezTo>
                  <a:lnTo>
                    <a:pt x="346" y="1094"/>
                  </a:lnTo>
                  <a:cubicBezTo>
                    <a:pt x="335" y="1152"/>
                    <a:pt x="346" y="3137"/>
                    <a:pt x="335" y="3184"/>
                  </a:cubicBezTo>
                  <a:cubicBezTo>
                    <a:pt x="346" y="3553"/>
                    <a:pt x="185" y="3899"/>
                    <a:pt x="473" y="4234"/>
                  </a:cubicBezTo>
                  <a:cubicBezTo>
                    <a:pt x="416" y="4269"/>
                    <a:pt x="416" y="4361"/>
                    <a:pt x="450" y="4430"/>
                  </a:cubicBezTo>
                  <a:lnTo>
                    <a:pt x="508" y="4580"/>
                  </a:lnTo>
                  <a:cubicBezTo>
                    <a:pt x="540" y="4654"/>
                    <a:pt x="610" y="4709"/>
                    <a:pt x="683" y="4709"/>
                  </a:cubicBezTo>
                  <a:cubicBezTo>
                    <a:pt x="690" y="4709"/>
                    <a:pt x="697" y="4708"/>
                    <a:pt x="704" y="4707"/>
                  </a:cubicBezTo>
                  <a:lnTo>
                    <a:pt x="704" y="4707"/>
                  </a:lnTo>
                  <a:cubicBezTo>
                    <a:pt x="682" y="4884"/>
                    <a:pt x="692" y="5229"/>
                    <a:pt x="944" y="5229"/>
                  </a:cubicBezTo>
                  <a:cubicBezTo>
                    <a:pt x="956" y="5229"/>
                    <a:pt x="968" y="5228"/>
                    <a:pt x="981" y="5227"/>
                  </a:cubicBezTo>
                  <a:lnTo>
                    <a:pt x="981" y="5227"/>
                  </a:lnTo>
                  <a:cubicBezTo>
                    <a:pt x="947" y="5455"/>
                    <a:pt x="1025" y="5875"/>
                    <a:pt x="1169" y="5875"/>
                  </a:cubicBezTo>
                  <a:cubicBezTo>
                    <a:pt x="1221" y="5875"/>
                    <a:pt x="1283" y="5819"/>
                    <a:pt x="1350" y="5677"/>
                  </a:cubicBezTo>
                  <a:cubicBezTo>
                    <a:pt x="1237" y="5313"/>
                    <a:pt x="1504" y="4152"/>
                    <a:pt x="1048" y="4152"/>
                  </a:cubicBezTo>
                  <a:cubicBezTo>
                    <a:pt x="1041" y="4152"/>
                    <a:pt x="1034" y="4153"/>
                    <a:pt x="1027" y="4153"/>
                  </a:cubicBezTo>
                  <a:cubicBezTo>
                    <a:pt x="981" y="4084"/>
                    <a:pt x="877" y="4003"/>
                    <a:pt x="773" y="4003"/>
                  </a:cubicBezTo>
                  <a:cubicBezTo>
                    <a:pt x="623" y="3565"/>
                    <a:pt x="739" y="2803"/>
                    <a:pt x="693" y="2318"/>
                  </a:cubicBezTo>
                  <a:cubicBezTo>
                    <a:pt x="1062" y="2087"/>
                    <a:pt x="681" y="1533"/>
                    <a:pt x="704" y="1187"/>
                  </a:cubicBezTo>
                  <a:lnTo>
                    <a:pt x="704" y="1187"/>
                  </a:lnTo>
                  <a:cubicBezTo>
                    <a:pt x="739" y="1360"/>
                    <a:pt x="808" y="1510"/>
                    <a:pt x="935" y="1614"/>
                  </a:cubicBezTo>
                  <a:cubicBezTo>
                    <a:pt x="1066" y="1746"/>
                    <a:pt x="1162" y="1803"/>
                    <a:pt x="1233" y="1803"/>
                  </a:cubicBezTo>
                  <a:cubicBezTo>
                    <a:pt x="1584" y="1803"/>
                    <a:pt x="1272" y="396"/>
                    <a:pt x="1224" y="136"/>
                  </a:cubicBezTo>
                  <a:cubicBezTo>
                    <a:pt x="1172" y="39"/>
                    <a:pt x="1107" y="1"/>
                    <a:pt x="10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3"/>
            <p:cNvSpPr/>
            <p:nvPr/>
          </p:nvSpPr>
          <p:spPr>
            <a:xfrm>
              <a:off x="6043525" y="3186175"/>
              <a:ext cx="25950" cy="63700"/>
            </a:xfrm>
            <a:custGeom>
              <a:avLst/>
              <a:gdLst/>
              <a:ahLst/>
              <a:cxnLst/>
              <a:rect l="l" t="t" r="r" b="b"/>
              <a:pathLst>
                <a:path w="1038" h="2548" extrusionOk="0">
                  <a:moveTo>
                    <a:pt x="216" y="0"/>
                  </a:moveTo>
                  <a:cubicBezTo>
                    <a:pt x="21" y="0"/>
                    <a:pt x="0" y="647"/>
                    <a:pt x="542" y="1945"/>
                  </a:cubicBezTo>
                  <a:cubicBezTo>
                    <a:pt x="568" y="2117"/>
                    <a:pt x="709" y="2547"/>
                    <a:pt x="871" y="2547"/>
                  </a:cubicBezTo>
                  <a:cubicBezTo>
                    <a:pt x="925" y="2547"/>
                    <a:pt x="982" y="2498"/>
                    <a:pt x="1038" y="2372"/>
                  </a:cubicBezTo>
                  <a:cubicBezTo>
                    <a:pt x="1038" y="2245"/>
                    <a:pt x="1038" y="2153"/>
                    <a:pt x="957" y="2118"/>
                  </a:cubicBezTo>
                  <a:cubicBezTo>
                    <a:pt x="816" y="708"/>
                    <a:pt x="421" y="0"/>
                    <a:pt x="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3"/>
            <p:cNvSpPr/>
            <p:nvPr/>
          </p:nvSpPr>
          <p:spPr>
            <a:xfrm>
              <a:off x="6019550" y="3241375"/>
              <a:ext cx="25825" cy="35525"/>
            </a:xfrm>
            <a:custGeom>
              <a:avLst/>
              <a:gdLst/>
              <a:ahLst/>
              <a:cxnLst/>
              <a:rect l="l" t="t" r="r" b="b"/>
              <a:pathLst>
                <a:path w="1033" h="1421" extrusionOk="0">
                  <a:moveTo>
                    <a:pt x="546" y="0"/>
                  </a:moveTo>
                  <a:cubicBezTo>
                    <a:pt x="486" y="0"/>
                    <a:pt x="422" y="45"/>
                    <a:pt x="358" y="152"/>
                  </a:cubicBezTo>
                  <a:cubicBezTo>
                    <a:pt x="0" y="314"/>
                    <a:pt x="243" y="891"/>
                    <a:pt x="173" y="1214"/>
                  </a:cubicBezTo>
                  <a:cubicBezTo>
                    <a:pt x="200" y="1362"/>
                    <a:pt x="280" y="1421"/>
                    <a:pt x="369" y="1421"/>
                  </a:cubicBezTo>
                  <a:cubicBezTo>
                    <a:pt x="509" y="1421"/>
                    <a:pt x="670" y="1272"/>
                    <a:pt x="670" y="1087"/>
                  </a:cubicBezTo>
                  <a:cubicBezTo>
                    <a:pt x="1033" y="1030"/>
                    <a:pt x="834" y="0"/>
                    <a:pt x="5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3"/>
            <p:cNvSpPr/>
            <p:nvPr/>
          </p:nvSpPr>
          <p:spPr>
            <a:xfrm>
              <a:off x="5979700" y="3261125"/>
              <a:ext cx="31275" cy="49450"/>
            </a:xfrm>
            <a:custGeom>
              <a:avLst/>
              <a:gdLst/>
              <a:ahLst/>
              <a:cxnLst/>
              <a:rect l="l" t="t" r="r" b="b"/>
              <a:pathLst>
                <a:path w="1251" h="1978" extrusionOk="0">
                  <a:moveTo>
                    <a:pt x="319" y="0"/>
                  </a:moveTo>
                  <a:cubicBezTo>
                    <a:pt x="90" y="0"/>
                    <a:pt x="1" y="872"/>
                    <a:pt x="394" y="1175"/>
                  </a:cubicBezTo>
                  <a:cubicBezTo>
                    <a:pt x="474" y="1371"/>
                    <a:pt x="451" y="1694"/>
                    <a:pt x="717" y="1717"/>
                  </a:cubicBezTo>
                  <a:cubicBezTo>
                    <a:pt x="835" y="1904"/>
                    <a:pt x="930" y="1978"/>
                    <a:pt x="1004" y="1978"/>
                  </a:cubicBezTo>
                  <a:cubicBezTo>
                    <a:pt x="1227" y="1978"/>
                    <a:pt x="1251" y="1305"/>
                    <a:pt x="1086" y="1036"/>
                  </a:cubicBezTo>
                  <a:cubicBezTo>
                    <a:pt x="1075" y="967"/>
                    <a:pt x="1029" y="921"/>
                    <a:pt x="971" y="886"/>
                  </a:cubicBezTo>
                  <a:cubicBezTo>
                    <a:pt x="971" y="719"/>
                    <a:pt x="904" y="520"/>
                    <a:pt x="743" y="520"/>
                  </a:cubicBezTo>
                  <a:cubicBezTo>
                    <a:pt x="714" y="520"/>
                    <a:pt x="682" y="526"/>
                    <a:pt x="648" y="540"/>
                  </a:cubicBezTo>
                  <a:cubicBezTo>
                    <a:pt x="530" y="147"/>
                    <a:pt x="413"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3"/>
            <p:cNvSpPr/>
            <p:nvPr/>
          </p:nvSpPr>
          <p:spPr>
            <a:xfrm>
              <a:off x="5962125" y="3228475"/>
              <a:ext cx="25975" cy="41900"/>
            </a:xfrm>
            <a:custGeom>
              <a:avLst/>
              <a:gdLst/>
              <a:ahLst/>
              <a:cxnLst/>
              <a:rect l="l" t="t" r="r" b="b"/>
              <a:pathLst>
                <a:path w="1039" h="1676" extrusionOk="0">
                  <a:moveTo>
                    <a:pt x="580" y="0"/>
                  </a:moveTo>
                  <a:cubicBezTo>
                    <a:pt x="358" y="0"/>
                    <a:pt x="88" y="240"/>
                    <a:pt x="289" y="449"/>
                  </a:cubicBezTo>
                  <a:cubicBezTo>
                    <a:pt x="277" y="715"/>
                    <a:pt x="0" y="1015"/>
                    <a:pt x="208" y="1211"/>
                  </a:cubicBezTo>
                  <a:cubicBezTo>
                    <a:pt x="274" y="1547"/>
                    <a:pt x="380" y="1675"/>
                    <a:pt x="490" y="1675"/>
                  </a:cubicBezTo>
                  <a:cubicBezTo>
                    <a:pt x="745" y="1675"/>
                    <a:pt x="1017" y="982"/>
                    <a:pt x="831" y="611"/>
                  </a:cubicBezTo>
                  <a:cubicBezTo>
                    <a:pt x="912" y="484"/>
                    <a:pt x="1039" y="264"/>
                    <a:pt x="808" y="207"/>
                  </a:cubicBezTo>
                  <a:cubicBezTo>
                    <a:pt x="785" y="58"/>
                    <a:pt x="688" y="0"/>
                    <a:pt x="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3"/>
            <p:cNvSpPr/>
            <p:nvPr/>
          </p:nvSpPr>
          <p:spPr>
            <a:xfrm>
              <a:off x="5870850" y="3273750"/>
              <a:ext cx="53200" cy="65100"/>
            </a:xfrm>
            <a:custGeom>
              <a:avLst/>
              <a:gdLst/>
              <a:ahLst/>
              <a:cxnLst/>
              <a:rect l="l" t="t" r="r" b="b"/>
              <a:pathLst>
                <a:path w="2128" h="2604" extrusionOk="0">
                  <a:moveTo>
                    <a:pt x="338" y="0"/>
                  </a:moveTo>
                  <a:cubicBezTo>
                    <a:pt x="165" y="0"/>
                    <a:pt x="165" y="139"/>
                    <a:pt x="165" y="404"/>
                  </a:cubicBezTo>
                  <a:cubicBezTo>
                    <a:pt x="165" y="521"/>
                    <a:pt x="1" y="1197"/>
                    <a:pt x="227" y="1197"/>
                  </a:cubicBezTo>
                  <a:cubicBezTo>
                    <a:pt x="269" y="1197"/>
                    <a:pt x="324" y="1174"/>
                    <a:pt x="396" y="1120"/>
                  </a:cubicBezTo>
                  <a:cubicBezTo>
                    <a:pt x="408" y="1189"/>
                    <a:pt x="465" y="1247"/>
                    <a:pt x="535" y="1270"/>
                  </a:cubicBezTo>
                  <a:cubicBezTo>
                    <a:pt x="523" y="1351"/>
                    <a:pt x="546" y="1455"/>
                    <a:pt x="639" y="1512"/>
                  </a:cubicBezTo>
                  <a:cubicBezTo>
                    <a:pt x="550" y="1752"/>
                    <a:pt x="672" y="1970"/>
                    <a:pt x="880" y="1970"/>
                  </a:cubicBezTo>
                  <a:cubicBezTo>
                    <a:pt x="943" y="1970"/>
                    <a:pt x="1014" y="1950"/>
                    <a:pt x="1089" y="1905"/>
                  </a:cubicBezTo>
                  <a:lnTo>
                    <a:pt x="1089" y="1905"/>
                  </a:lnTo>
                  <a:cubicBezTo>
                    <a:pt x="1066" y="2043"/>
                    <a:pt x="1112" y="2274"/>
                    <a:pt x="1296" y="2320"/>
                  </a:cubicBezTo>
                  <a:cubicBezTo>
                    <a:pt x="1334" y="2450"/>
                    <a:pt x="1476" y="2603"/>
                    <a:pt x="1632" y="2603"/>
                  </a:cubicBezTo>
                  <a:cubicBezTo>
                    <a:pt x="1670" y="2603"/>
                    <a:pt x="1709" y="2594"/>
                    <a:pt x="1747" y="2574"/>
                  </a:cubicBezTo>
                  <a:cubicBezTo>
                    <a:pt x="1791" y="2592"/>
                    <a:pt x="1830" y="2600"/>
                    <a:pt x="1864" y="2600"/>
                  </a:cubicBezTo>
                  <a:cubicBezTo>
                    <a:pt x="2127" y="2600"/>
                    <a:pt x="2073" y="2130"/>
                    <a:pt x="1809" y="2130"/>
                  </a:cubicBezTo>
                  <a:cubicBezTo>
                    <a:pt x="1772" y="2130"/>
                    <a:pt x="1733" y="2139"/>
                    <a:pt x="1689" y="2159"/>
                  </a:cubicBezTo>
                  <a:cubicBezTo>
                    <a:pt x="1689" y="2147"/>
                    <a:pt x="1689" y="2147"/>
                    <a:pt x="1677" y="2136"/>
                  </a:cubicBezTo>
                  <a:cubicBezTo>
                    <a:pt x="1827" y="1905"/>
                    <a:pt x="1954" y="1466"/>
                    <a:pt x="1654" y="1339"/>
                  </a:cubicBezTo>
                  <a:cubicBezTo>
                    <a:pt x="1637" y="1333"/>
                    <a:pt x="1623" y="1333"/>
                    <a:pt x="1608" y="1333"/>
                  </a:cubicBezTo>
                  <a:cubicBezTo>
                    <a:pt x="1594" y="1333"/>
                    <a:pt x="1579" y="1333"/>
                    <a:pt x="1562" y="1328"/>
                  </a:cubicBezTo>
                  <a:cubicBezTo>
                    <a:pt x="1526" y="1209"/>
                    <a:pt x="1436" y="1157"/>
                    <a:pt x="1339" y="1157"/>
                  </a:cubicBezTo>
                  <a:cubicBezTo>
                    <a:pt x="1247" y="1157"/>
                    <a:pt x="1150" y="1203"/>
                    <a:pt x="1089" y="1281"/>
                  </a:cubicBezTo>
                  <a:cubicBezTo>
                    <a:pt x="1089" y="1212"/>
                    <a:pt x="1077" y="1120"/>
                    <a:pt x="1031" y="1051"/>
                  </a:cubicBezTo>
                  <a:cubicBezTo>
                    <a:pt x="1096" y="807"/>
                    <a:pt x="1002" y="710"/>
                    <a:pt x="866" y="710"/>
                  </a:cubicBezTo>
                  <a:cubicBezTo>
                    <a:pt x="737" y="710"/>
                    <a:pt x="572" y="795"/>
                    <a:pt x="465" y="924"/>
                  </a:cubicBezTo>
                  <a:cubicBezTo>
                    <a:pt x="500" y="531"/>
                    <a:pt x="650" y="58"/>
                    <a:pt x="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3"/>
            <p:cNvSpPr/>
            <p:nvPr/>
          </p:nvSpPr>
          <p:spPr>
            <a:xfrm>
              <a:off x="5834400" y="3253175"/>
              <a:ext cx="44975" cy="26675"/>
            </a:xfrm>
            <a:custGeom>
              <a:avLst/>
              <a:gdLst/>
              <a:ahLst/>
              <a:cxnLst/>
              <a:rect l="l" t="t" r="r" b="b"/>
              <a:pathLst>
                <a:path w="1799" h="1067" extrusionOk="0">
                  <a:moveTo>
                    <a:pt x="317" y="1"/>
                  </a:moveTo>
                  <a:cubicBezTo>
                    <a:pt x="161" y="1"/>
                    <a:pt x="1" y="142"/>
                    <a:pt x="88" y="338"/>
                  </a:cubicBezTo>
                  <a:cubicBezTo>
                    <a:pt x="123" y="385"/>
                    <a:pt x="146" y="442"/>
                    <a:pt x="192" y="500"/>
                  </a:cubicBezTo>
                  <a:cubicBezTo>
                    <a:pt x="183" y="720"/>
                    <a:pt x="355" y="1067"/>
                    <a:pt x="560" y="1067"/>
                  </a:cubicBezTo>
                  <a:cubicBezTo>
                    <a:pt x="624" y="1067"/>
                    <a:pt x="692" y="1033"/>
                    <a:pt x="758" y="950"/>
                  </a:cubicBezTo>
                  <a:cubicBezTo>
                    <a:pt x="804" y="953"/>
                    <a:pt x="849" y="954"/>
                    <a:pt x="892" y="954"/>
                  </a:cubicBezTo>
                  <a:cubicBezTo>
                    <a:pt x="1760" y="954"/>
                    <a:pt x="1799" y="388"/>
                    <a:pt x="1045" y="388"/>
                  </a:cubicBezTo>
                  <a:cubicBezTo>
                    <a:pt x="947" y="388"/>
                    <a:pt x="836" y="398"/>
                    <a:pt x="711" y="419"/>
                  </a:cubicBezTo>
                  <a:lnTo>
                    <a:pt x="711" y="396"/>
                  </a:lnTo>
                  <a:cubicBezTo>
                    <a:pt x="723" y="292"/>
                    <a:pt x="642" y="200"/>
                    <a:pt x="538" y="165"/>
                  </a:cubicBezTo>
                  <a:cubicBezTo>
                    <a:pt x="500" y="50"/>
                    <a:pt x="409"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3"/>
            <p:cNvSpPr/>
            <p:nvPr/>
          </p:nvSpPr>
          <p:spPr>
            <a:xfrm>
              <a:off x="5828825" y="3187925"/>
              <a:ext cx="47450" cy="22425"/>
            </a:xfrm>
            <a:custGeom>
              <a:avLst/>
              <a:gdLst/>
              <a:ahLst/>
              <a:cxnLst/>
              <a:rect l="l" t="t" r="r" b="b"/>
              <a:pathLst>
                <a:path w="1898" h="897" extrusionOk="0">
                  <a:moveTo>
                    <a:pt x="1042" y="0"/>
                  </a:moveTo>
                  <a:cubicBezTo>
                    <a:pt x="711" y="0"/>
                    <a:pt x="1" y="383"/>
                    <a:pt x="530" y="524"/>
                  </a:cubicBezTo>
                  <a:cubicBezTo>
                    <a:pt x="657" y="524"/>
                    <a:pt x="796" y="490"/>
                    <a:pt x="888" y="455"/>
                  </a:cubicBezTo>
                  <a:cubicBezTo>
                    <a:pt x="914" y="628"/>
                    <a:pt x="1030" y="897"/>
                    <a:pt x="1193" y="897"/>
                  </a:cubicBezTo>
                  <a:cubicBezTo>
                    <a:pt x="1248" y="897"/>
                    <a:pt x="1309" y="866"/>
                    <a:pt x="1373" y="790"/>
                  </a:cubicBezTo>
                  <a:cubicBezTo>
                    <a:pt x="1402" y="794"/>
                    <a:pt x="1427" y="796"/>
                    <a:pt x="1451" y="796"/>
                  </a:cubicBezTo>
                  <a:cubicBezTo>
                    <a:pt x="1897" y="796"/>
                    <a:pt x="1397" y="96"/>
                    <a:pt x="1188" y="63"/>
                  </a:cubicBezTo>
                  <a:cubicBezTo>
                    <a:pt x="1170" y="19"/>
                    <a:pt x="1115" y="0"/>
                    <a:pt x="10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3"/>
            <p:cNvSpPr/>
            <p:nvPr/>
          </p:nvSpPr>
          <p:spPr>
            <a:xfrm>
              <a:off x="5861450" y="3183700"/>
              <a:ext cx="48175" cy="38925"/>
            </a:xfrm>
            <a:custGeom>
              <a:avLst/>
              <a:gdLst/>
              <a:ahLst/>
              <a:cxnLst/>
              <a:rect l="l" t="t" r="r" b="b"/>
              <a:pathLst>
                <a:path w="1927" h="1557" extrusionOk="0">
                  <a:moveTo>
                    <a:pt x="368" y="1"/>
                  </a:moveTo>
                  <a:cubicBezTo>
                    <a:pt x="0" y="78"/>
                    <a:pt x="266" y="781"/>
                    <a:pt x="538" y="781"/>
                  </a:cubicBezTo>
                  <a:cubicBezTo>
                    <a:pt x="590" y="781"/>
                    <a:pt x="643" y="755"/>
                    <a:pt x="691" y="693"/>
                  </a:cubicBezTo>
                  <a:cubicBezTo>
                    <a:pt x="709" y="865"/>
                    <a:pt x="826" y="1022"/>
                    <a:pt x="964" y="1022"/>
                  </a:cubicBezTo>
                  <a:cubicBezTo>
                    <a:pt x="1003" y="1022"/>
                    <a:pt x="1043" y="1010"/>
                    <a:pt x="1084" y="982"/>
                  </a:cubicBezTo>
                  <a:cubicBezTo>
                    <a:pt x="1162" y="1412"/>
                    <a:pt x="1321" y="1556"/>
                    <a:pt x="1464" y="1556"/>
                  </a:cubicBezTo>
                  <a:cubicBezTo>
                    <a:pt x="1720" y="1556"/>
                    <a:pt x="1927" y="1093"/>
                    <a:pt x="1534" y="982"/>
                  </a:cubicBezTo>
                  <a:cubicBezTo>
                    <a:pt x="1461" y="690"/>
                    <a:pt x="1245" y="221"/>
                    <a:pt x="1095" y="221"/>
                  </a:cubicBezTo>
                  <a:cubicBezTo>
                    <a:pt x="1032" y="221"/>
                    <a:pt x="981" y="304"/>
                    <a:pt x="957" y="520"/>
                  </a:cubicBezTo>
                  <a:cubicBezTo>
                    <a:pt x="928" y="509"/>
                    <a:pt x="899" y="503"/>
                    <a:pt x="870" y="503"/>
                  </a:cubicBezTo>
                  <a:cubicBezTo>
                    <a:pt x="841" y="503"/>
                    <a:pt x="813" y="509"/>
                    <a:pt x="784" y="520"/>
                  </a:cubicBezTo>
                  <a:cubicBezTo>
                    <a:pt x="749" y="543"/>
                    <a:pt x="737" y="566"/>
                    <a:pt x="726" y="601"/>
                  </a:cubicBezTo>
                  <a:cubicBezTo>
                    <a:pt x="599" y="393"/>
                    <a:pt x="622" y="47"/>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3"/>
            <p:cNvSpPr/>
            <p:nvPr/>
          </p:nvSpPr>
          <p:spPr>
            <a:xfrm>
              <a:off x="5836600" y="3154575"/>
              <a:ext cx="25125" cy="32500"/>
            </a:xfrm>
            <a:custGeom>
              <a:avLst/>
              <a:gdLst/>
              <a:ahLst/>
              <a:cxnLst/>
              <a:rect l="l" t="t" r="r" b="b"/>
              <a:pathLst>
                <a:path w="1005" h="1300" extrusionOk="0">
                  <a:moveTo>
                    <a:pt x="555" y="1"/>
                  </a:moveTo>
                  <a:cubicBezTo>
                    <a:pt x="511" y="1"/>
                    <a:pt x="460" y="21"/>
                    <a:pt x="404" y="69"/>
                  </a:cubicBezTo>
                  <a:cubicBezTo>
                    <a:pt x="289" y="219"/>
                    <a:pt x="312" y="393"/>
                    <a:pt x="266" y="531"/>
                  </a:cubicBezTo>
                  <a:cubicBezTo>
                    <a:pt x="58" y="577"/>
                    <a:pt x="0" y="854"/>
                    <a:pt x="196" y="970"/>
                  </a:cubicBezTo>
                  <a:cubicBezTo>
                    <a:pt x="52" y="1179"/>
                    <a:pt x="194" y="1299"/>
                    <a:pt x="375" y="1299"/>
                  </a:cubicBezTo>
                  <a:cubicBezTo>
                    <a:pt x="513" y="1299"/>
                    <a:pt x="675" y="1229"/>
                    <a:pt x="750" y="1074"/>
                  </a:cubicBezTo>
                  <a:cubicBezTo>
                    <a:pt x="912" y="1050"/>
                    <a:pt x="1004" y="866"/>
                    <a:pt x="912" y="739"/>
                  </a:cubicBezTo>
                  <a:cubicBezTo>
                    <a:pt x="972" y="588"/>
                    <a:pt x="893" y="403"/>
                    <a:pt x="742" y="403"/>
                  </a:cubicBezTo>
                  <a:cubicBezTo>
                    <a:pt x="719" y="403"/>
                    <a:pt x="695" y="407"/>
                    <a:pt x="670" y="416"/>
                  </a:cubicBezTo>
                  <a:cubicBezTo>
                    <a:pt x="778" y="254"/>
                    <a:pt x="710" y="1"/>
                    <a:pt x="5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3"/>
            <p:cNvSpPr/>
            <p:nvPr/>
          </p:nvSpPr>
          <p:spPr>
            <a:xfrm>
              <a:off x="5849375" y="3131300"/>
              <a:ext cx="37600" cy="30900"/>
            </a:xfrm>
            <a:custGeom>
              <a:avLst/>
              <a:gdLst/>
              <a:ahLst/>
              <a:cxnLst/>
              <a:rect l="l" t="t" r="r" b="b"/>
              <a:pathLst>
                <a:path w="1504" h="1236" extrusionOk="0">
                  <a:moveTo>
                    <a:pt x="262" y="296"/>
                  </a:moveTo>
                  <a:lnTo>
                    <a:pt x="262" y="331"/>
                  </a:lnTo>
                  <a:cubicBezTo>
                    <a:pt x="239" y="331"/>
                    <a:pt x="228" y="331"/>
                    <a:pt x="228" y="308"/>
                  </a:cubicBezTo>
                  <a:cubicBezTo>
                    <a:pt x="239" y="308"/>
                    <a:pt x="262" y="308"/>
                    <a:pt x="262" y="296"/>
                  </a:cubicBezTo>
                  <a:close/>
                  <a:moveTo>
                    <a:pt x="461" y="1"/>
                  </a:moveTo>
                  <a:cubicBezTo>
                    <a:pt x="435" y="1"/>
                    <a:pt x="407" y="6"/>
                    <a:pt x="378" y="19"/>
                  </a:cubicBezTo>
                  <a:cubicBezTo>
                    <a:pt x="347" y="7"/>
                    <a:pt x="319" y="1"/>
                    <a:pt x="293" y="1"/>
                  </a:cubicBezTo>
                  <a:cubicBezTo>
                    <a:pt x="24" y="1"/>
                    <a:pt x="0" y="599"/>
                    <a:pt x="274" y="631"/>
                  </a:cubicBezTo>
                  <a:cubicBezTo>
                    <a:pt x="282" y="879"/>
                    <a:pt x="498" y="1080"/>
                    <a:pt x="718" y="1080"/>
                  </a:cubicBezTo>
                  <a:cubicBezTo>
                    <a:pt x="804" y="1080"/>
                    <a:pt x="891" y="1049"/>
                    <a:pt x="967" y="977"/>
                  </a:cubicBezTo>
                  <a:cubicBezTo>
                    <a:pt x="1056" y="1164"/>
                    <a:pt x="1143" y="1236"/>
                    <a:pt x="1214" y="1236"/>
                  </a:cubicBezTo>
                  <a:cubicBezTo>
                    <a:pt x="1430" y="1236"/>
                    <a:pt x="1504" y="585"/>
                    <a:pt x="1070" y="481"/>
                  </a:cubicBezTo>
                  <a:cubicBezTo>
                    <a:pt x="1094" y="366"/>
                    <a:pt x="1082" y="215"/>
                    <a:pt x="932" y="169"/>
                  </a:cubicBezTo>
                  <a:cubicBezTo>
                    <a:pt x="905" y="159"/>
                    <a:pt x="878" y="155"/>
                    <a:pt x="853" y="155"/>
                  </a:cubicBezTo>
                  <a:cubicBezTo>
                    <a:pt x="759" y="155"/>
                    <a:pt x="680" y="217"/>
                    <a:pt x="643" y="308"/>
                  </a:cubicBezTo>
                  <a:cubicBezTo>
                    <a:pt x="672" y="162"/>
                    <a:pt x="596" y="1"/>
                    <a:pt x="4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3"/>
            <p:cNvSpPr/>
            <p:nvPr/>
          </p:nvSpPr>
          <p:spPr>
            <a:xfrm>
              <a:off x="5892850" y="3134825"/>
              <a:ext cx="40400" cy="26250"/>
            </a:xfrm>
            <a:custGeom>
              <a:avLst/>
              <a:gdLst/>
              <a:ahLst/>
              <a:cxnLst/>
              <a:rect l="l" t="t" r="r" b="b"/>
              <a:pathLst>
                <a:path w="1616" h="1050" extrusionOk="0">
                  <a:moveTo>
                    <a:pt x="876" y="0"/>
                  </a:moveTo>
                  <a:cubicBezTo>
                    <a:pt x="800" y="0"/>
                    <a:pt x="726" y="34"/>
                    <a:pt x="670" y="109"/>
                  </a:cubicBezTo>
                  <a:cubicBezTo>
                    <a:pt x="637" y="96"/>
                    <a:pt x="599" y="90"/>
                    <a:pt x="562" y="90"/>
                  </a:cubicBezTo>
                  <a:cubicBezTo>
                    <a:pt x="535" y="90"/>
                    <a:pt x="510" y="93"/>
                    <a:pt x="486" y="98"/>
                  </a:cubicBezTo>
                  <a:cubicBezTo>
                    <a:pt x="413" y="38"/>
                    <a:pt x="352" y="13"/>
                    <a:pt x="302" y="13"/>
                  </a:cubicBezTo>
                  <a:cubicBezTo>
                    <a:pt x="0" y="13"/>
                    <a:pt x="85" y="934"/>
                    <a:pt x="382" y="963"/>
                  </a:cubicBezTo>
                  <a:cubicBezTo>
                    <a:pt x="382" y="952"/>
                    <a:pt x="405" y="952"/>
                    <a:pt x="440" y="952"/>
                  </a:cubicBezTo>
                  <a:cubicBezTo>
                    <a:pt x="475" y="1015"/>
                    <a:pt x="548" y="1044"/>
                    <a:pt x="621" y="1044"/>
                  </a:cubicBezTo>
                  <a:cubicBezTo>
                    <a:pt x="668" y="1044"/>
                    <a:pt x="715" y="1032"/>
                    <a:pt x="751" y="1009"/>
                  </a:cubicBezTo>
                  <a:cubicBezTo>
                    <a:pt x="790" y="1036"/>
                    <a:pt x="833" y="1049"/>
                    <a:pt x="876" y="1049"/>
                  </a:cubicBezTo>
                  <a:cubicBezTo>
                    <a:pt x="963" y="1049"/>
                    <a:pt x="1047" y="998"/>
                    <a:pt x="1086" y="906"/>
                  </a:cubicBezTo>
                  <a:cubicBezTo>
                    <a:pt x="1179" y="1003"/>
                    <a:pt x="1258" y="1043"/>
                    <a:pt x="1320" y="1043"/>
                  </a:cubicBezTo>
                  <a:cubicBezTo>
                    <a:pt x="1616" y="1043"/>
                    <a:pt x="1569" y="150"/>
                    <a:pt x="1185" y="150"/>
                  </a:cubicBezTo>
                  <a:cubicBezTo>
                    <a:pt x="1168" y="150"/>
                    <a:pt x="1150" y="152"/>
                    <a:pt x="1132" y="155"/>
                  </a:cubicBezTo>
                  <a:cubicBezTo>
                    <a:pt x="1073" y="57"/>
                    <a:pt x="974" y="0"/>
                    <a:pt x="8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3"/>
            <p:cNvSpPr/>
            <p:nvPr/>
          </p:nvSpPr>
          <p:spPr>
            <a:xfrm>
              <a:off x="5897975" y="3164825"/>
              <a:ext cx="80025" cy="62350"/>
            </a:xfrm>
            <a:custGeom>
              <a:avLst/>
              <a:gdLst/>
              <a:ahLst/>
              <a:cxnLst/>
              <a:rect l="l" t="t" r="r" b="b"/>
              <a:pathLst>
                <a:path w="3201" h="2494" extrusionOk="0">
                  <a:moveTo>
                    <a:pt x="1901" y="1"/>
                  </a:moveTo>
                  <a:cubicBezTo>
                    <a:pt x="1813" y="1"/>
                    <a:pt x="1714" y="63"/>
                    <a:pt x="1631" y="213"/>
                  </a:cubicBezTo>
                  <a:cubicBezTo>
                    <a:pt x="1588" y="173"/>
                    <a:pt x="1534" y="156"/>
                    <a:pt x="1480" y="156"/>
                  </a:cubicBezTo>
                  <a:cubicBezTo>
                    <a:pt x="1299" y="156"/>
                    <a:pt x="1110" y="345"/>
                    <a:pt x="1296" y="514"/>
                  </a:cubicBezTo>
                  <a:cubicBezTo>
                    <a:pt x="1321" y="668"/>
                    <a:pt x="1437" y="725"/>
                    <a:pt x="1552" y="725"/>
                  </a:cubicBezTo>
                  <a:cubicBezTo>
                    <a:pt x="1600" y="725"/>
                    <a:pt x="1648" y="715"/>
                    <a:pt x="1689" y="698"/>
                  </a:cubicBezTo>
                  <a:lnTo>
                    <a:pt x="1689" y="698"/>
                  </a:lnTo>
                  <a:cubicBezTo>
                    <a:pt x="1666" y="952"/>
                    <a:pt x="1504" y="1218"/>
                    <a:pt x="1793" y="1356"/>
                  </a:cubicBezTo>
                  <a:cubicBezTo>
                    <a:pt x="1724" y="1425"/>
                    <a:pt x="1643" y="1541"/>
                    <a:pt x="1643" y="1656"/>
                  </a:cubicBezTo>
                  <a:cubicBezTo>
                    <a:pt x="1631" y="1668"/>
                    <a:pt x="1608" y="1679"/>
                    <a:pt x="1585" y="1679"/>
                  </a:cubicBezTo>
                  <a:cubicBezTo>
                    <a:pt x="1751" y="1489"/>
                    <a:pt x="1529" y="1256"/>
                    <a:pt x="1336" y="1256"/>
                  </a:cubicBezTo>
                  <a:cubicBezTo>
                    <a:pt x="1260" y="1256"/>
                    <a:pt x="1189" y="1292"/>
                    <a:pt x="1146" y="1379"/>
                  </a:cubicBezTo>
                  <a:cubicBezTo>
                    <a:pt x="1060" y="1402"/>
                    <a:pt x="936" y="1446"/>
                    <a:pt x="830" y="1446"/>
                  </a:cubicBezTo>
                  <a:cubicBezTo>
                    <a:pt x="725" y="1446"/>
                    <a:pt x="639" y="1402"/>
                    <a:pt x="627" y="1252"/>
                  </a:cubicBezTo>
                  <a:cubicBezTo>
                    <a:pt x="506" y="919"/>
                    <a:pt x="392" y="794"/>
                    <a:pt x="304" y="794"/>
                  </a:cubicBezTo>
                  <a:cubicBezTo>
                    <a:pt x="31" y="794"/>
                    <a:pt x="0" y="1987"/>
                    <a:pt x="754" y="1987"/>
                  </a:cubicBezTo>
                  <a:cubicBezTo>
                    <a:pt x="808" y="1987"/>
                    <a:pt x="865" y="1981"/>
                    <a:pt x="927" y="1968"/>
                  </a:cubicBezTo>
                  <a:cubicBezTo>
                    <a:pt x="972" y="2026"/>
                    <a:pt x="1028" y="2048"/>
                    <a:pt x="1089" y="2048"/>
                  </a:cubicBezTo>
                  <a:cubicBezTo>
                    <a:pt x="1137" y="2048"/>
                    <a:pt x="1188" y="2034"/>
                    <a:pt x="1239" y="2014"/>
                  </a:cubicBezTo>
                  <a:cubicBezTo>
                    <a:pt x="1281" y="2098"/>
                    <a:pt x="1413" y="2157"/>
                    <a:pt x="1549" y="2157"/>
                  </a:cubicBezTo>
                  <a:cubicBezTo>
                    <a:pt x="1601" y="2157"/>
                    <a:pt x="1653" y="2149"/>
                    <a:pt x="1700" y="2129"/>
                  </a:cubicBezTo>
                  <a:cubicBezTo>
                    <a:pt x="1736" y="2158"/>
                    <a:pt x="1774" y="2169"/>
                    <a:pt x="1814" y="2169"/>
                  </a:cubicBezTo>
                  <a:cubicBezTo>
                    <a:pt x="1903" y="2169"/>
                    <a:pt x="1998" y="2112"/>
                    <a:pt x="2070" y="2072"/>
                  </a:cubicBezTo>
                  <a:cubicBezTo>
                    <a:pt x="2127" y="2176"/>
                    <a:pt x="2246" y="2257"/>
                    <a:pt x="2363" y="2257"/>
                  </a:cubicBezTo>
                  <a:cubicBezTo>
                    <a:pt x="2389" y="2257"/>
                    <a:pt x="2414" y="2253"/>
                    <a:pt x="2439" y="2245"/>
                  </a:cubicBezTo>
                  <a:lnTo>
                    <a:pt x="2439" y="2245"/>
                  </a:lnTo>
                  <a:cubicBezTo>
                    <a:pt x="2419" y="2378"/>
                    <a:pt x="2516" y="2493"/>
                    <a:pt x="2652" y="2493"/>
                  </a:cubicBezTo>
                  <a:cubicBezTo>
                    <a:pt x="2669" y="2493"/>
                    <a:pt x="2686" y="2491"/>
                    <a:pt x="2705" y="2487"/>
                  </a:cubicBezTo>
                  <a:cubicBezTo>
                    <a:pt x="2797" y="2476"/>
                    <a:pt x="2889" y="2453"/>
                    <a:pt x="2936" y="2360"/>
                  </a:cubicBezTo>
                  <a:cubicBezTo>
                    <a:pt x="3143" y="2303"/>
                    <a:pt x="3201" y="2003"/>
                    <a:pt x="3062" y="1795"/>
                  </a:cubicBezTo>
                  <a:cubicBezTo>
                    <a:pt x="3166" y="1569"/>
                    <a:pt x="3049" y="1129"/>
                    <a:pt x="2847" y="1129"/>
                  </a:cubicBezTo>
                  <a:cubicBezTo>
                    <a:pt x="2781" y="1129"/>
                    <a:pt x="2704" y="1178"/>
                    <a:pt x="2624" y="1298"/>
                  </a:cubicBezTo>
                  <a:cubicBezTo>
                    <a:pt x="2581" y="1273"/>
                    <a:pt x="2477" y="1235"/>
                    <a:pt x="2365" y="1235"/>
                  </a:cubicBezTo>
                  <a:cubicBezTo>
                    <a:pt x="2324" y="1235"/>
                    <a:pt x="2283" y="1240"/>
                    <a:pt x="2243" y="1252"/>
                  </a:cubicBezTo>
                  <a:cubicBezTo>
                    <a:pt x="2220" y="1148"/>
                    <a:pt x="2128" y="1033"/>
                    <a:pt x="2047" y="987"/>
                  </a:cubicBezTo>
                  <a:cubicBezTo>
                    <a:pt x="2093" y="837"/>
                    <a:pt x="2312" y="606"/>
                    <a:pt x="2128" y="456"/>
                  </a:cubicBezTo>
                  <a:cubicBezTo>
                    <a:pt x="2179" y="198"/>
                    <a:pt x="2056" y="1"/>
                    <a:pt x="1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3"/>
            <p:cNvSpPr/>
            <p:nvPr/>
          </p:nvSpPr>
          <p:spPr>
            <a:xfrm>
              <a:off x="5965000" y="3100100"/>
              <a:ext cx="79950" cy="124650"/>
            </a:xfrm>
            <a:custGeom>
              <a:avLst/>
              <a:gdLst/>
              <a:ahLst/>
              <a:cxnLst/>
              <a:rect l="l" t="t" r="r" b="b"/>
              <a:pathLst>
                <a:path w="3198" h="4986" extrusionOk="0">
                  <a:moveTo>
                    <a:pt x="538" y="0"/>
                  </a:moveTo>
                  <a:cubicBezTo>
                    <a:pt x="435" y="0"/>
                    <a:pt x="330" y="92"/>
                    <a:pt x="278" y="171"/>
                  </a:cubicBezTo>
                  <a:cubicBezTo>
                    <a:pt x="58" y="171"/>
                    <a:pt x="1" y="609"/>
                    <a:pt x="231" y="644"/>
                  </a:cubicBezTo>
                  <a:cubicBezTo>
                    <a:pt x="231" y="783"/>
                    <a:pt x="349" y="889"/>
                    <a:pt x="466" y="889"/>
                  </a:cubicBezTo>
                  <a:cubicBezTo>
                    <a:pt x="505" y="889"/>
                    <a:pt x="543" y="877"/>
                    <a:pt x="578" y="852"/>
                  </a:cubicBezTo>
                  <a:lnTo>
                    <a:pt x="578" y="852"/>
                  </a:lnTo>
                  <a:cubicBezTo>
                    <a:pt x="474" y="1025"/>
                    <a:pt x="174" y="1267"/>
                    <a:pt x="439" y="1440"/>
                  </a:cubicBezTo>
                  <a:cubicBezTo>
                    <a:pt x="405" y="1602"/>
                    <a:pt x="347" y="1833"/>
                    <a:pt x="555" y="1891"/>
                  </a:cubicBezTo>
                  <a:cubicBezTo>
                    <a:pt x="520" y="2052"/>
                    <a:pt x="566" y="2306"/>
                    <a:pt x="728" y="2375"/>
                  </a:cubicBezTo>
                  <a:cubicBezTo>
                    <a:pt x="739" y="2433"/>
                    <a:pt x="739" y="2491"/>
                    <a:pt x="762" y="2560"/>
                  </a:cubicBezTo>
                  <a:cubicBezTo>
                    <a:pt x="751" y="2559"/>
                    <a:pt x="740" y="2558"/>
                    <a:pt x="730" y="2558"/>
                  </a:cubicBezTo>
                  <a:cubicBezTo>
                    <a:pt x="468" y="2558"/>
                    <a:pt x="405" y="2953"/>
                    <a:pt x="705" y="2976"/>
                  </a:cubicBezTo>
                  <a:cubicBezTo>
                    <a:pt x="809" y="3091"/>
                    <a:pt x="855" y="3345"/>
                    <a:pt x="982" y="3472"/>
                  </a:cubicBezTo>
                  <a:cubicBezTo>
                    <a:pt x="959" y="3610"/>
                    <a:pt x="912" y="3784"/>
                    <a:pt x="1028" y="3876"/>
                  </a:cubicBezTo>
                  <a:cubicBezTo>
                    <a:pt x="959" y="4037"/>
                    <a:pt x="1039" y="4280"/>
                    <a:pt x="1247" y="4338"/>
                  </a:cubicBezTo>
                  <a:cubicBezTo>
                    <a:pt x="1026" y="4822"/>
                    <a:pt x="1180" y="4985"/>
                    <a:pt x="1428" y="4985"/>
                  </a:cubicBezTo>
                  <a:cubicBezTo>
                    <a:pt x="1876" y="4985"/>
                    <a:pt x="2630" y="4448"/>
                    <a:pt x="1997" y="4314"/>
                  </a:cubicBezTo>
                  <a:cubicBezTo>
                    <a:pt x="2067" y="4199"/>
                    <a:pt x="2032" y="4072"/>
                    <a:pt x="1940" y="3991"/>
                  </a:cubicBezTo>
                  <a:cubicBezTo>
                    <a:pt x="2032" y="3818"/>
                    <a:pt x="1917" y="3610"/>
                    <a:pt x="1720" y="3587"/>
                  </a:cubicBezTo>
                  <a:cubicBezTo>
                    <a:pt x="1720" y="3495"/>
                    <a:pt x="1651" y="3391"/>
                    <a:pt x="1547" y="3356"/>
                  </a:cubicBezTo>
                  <a:cubicBezTo>
                    <a:pt x="1695" y="3199"/>
                    <a:pt x="1547" y="2946"/>
                    <a:pt x="1364" y="2946"/>
                  </a:cubicBezTo>
                  <a:cubicBezTo>
                    <a:pt x="1318" y="2946"/>
                    <a:pt x="1270" y="2962"/>
                    <a:pt x="1224" y="2999"/>
                  </a:cubicBezTo>
                  <a:cubicBezTo>
                    <a:pt x="1155" y="2872"/>
                    <a:pt x="1143" y="2710"/>
                    <a:pt x="1028" y="2641"/>
                  </a:cubicBezTo>
                  <a:cubicBezTo>
                    <a:pt x="1097" y="2629"/>
                    <a:pt x="1166" y="2548"/>
                    <a:pt x="1213" y="2525"/>
                  </a:cubicBezTo>
                  <a:cubicBezTo>
                    <a:pt x="1305" y="2606"/>
                    <a:pt x="1363" y="2849"/>
                    <a:pt x="1501" y="2860"/>
                  </a:cubicBezTo>
                  <a:cubicBezTo>
                    <a:pt x="1533" y="2963"/>
                    <a:pt x="1620" y="3009"/>
                    <a:pt x="1714" y="3009"/>
                  </a:cubicBezTo>
                  <a:cubicBezTo>
                    <a:pt x="1788" y="3009"/>
                    <a:pt x="1867" y="2980"/>
                    <a:pt x="1928" y="2929"/>
                  </a:cubicBezTo>
                  <a:cubicBezTo>
                    <a:pt x="1983" y="3026"/>
                    <a:pt x="2067" y="3048"/>
                    <a:pt x="2170" y="3048"/>
                  </a:cubicBezTo>
                  <a:cubicBezTo>
                    <a:pt x="2239" y="3048"/>
                    <a:pt x="2318" y="3038"/>
                    <a:pt x="2401" y="3033"/>
                  </a:cubicBezTo>
                  <a:lnTo>
                    <a:pt x="2401" y="3033"/>
                  </a:lnTo>
                  <a:cubicBezTo>
                    <a:pt x="2354" y="3354"/>
                    <a:pt x="2483" y="3469"/>
                    <a:pt x="2634" y="3469"/>
                  </a:cubicBezTo>
                  <a:cubicBezTo>
                    <a:pt x="2886" y="3469"/>
                    <a:pt x="3198" y="3149"/>
                    <a:pt x="2852" y="2918"/>
                  </a:cubicBezTo>
                  <a:cubicBezTo>
                    <a:pt x="2944" y="2502"/>
                    <a:pt x="2494" y="2618"/>
                    <a:pt x="2274" y="2583"/>
                  </a:cubicBezTo>
                  <a:cubicBezTo>
                    <a:pt x="2274" y="2479"/>
                    <a:pt x="2274" y="2248"/>
                    <a:pt x="2090" y="2237"/>
                  </a:cubicBezTo>
                  <a:cubicBezTo>
                    <a:pt x="2047" y="2151"/>
                    <a:pt x="1969" y="2115"/>
                    <a:pt x="1885" y="2115"/>
                  </a:cubicBezTo>
                  <a:cubicBezTo>
                    <a:pt x="1789" y="2115"/>
                    <a:pt x="1684" y="2163"/>
                    <a:pt x="1617" y="2237"/>
                  </a:cubicBezTo>
                  <a:cubicBezTo>
                    <a:pt x="1542" y="2183"/>
                    <a:pt x="1447" y="1991"/>
                    <a:pt x="1304" y="1991"/>
                  </a:cubicBezTo>
                  <a:cubicBezTo>
                    <a:pt x="1293" y="1991"/>
                    <a:pt x="1282" y="1992"/>
                    <a:pt x="1270" y="1994"/>
                  </a:cubicBezTo>
                  <a:cubicBezTo>
                    <a:pt x="1305" y="1867"/>
                    <a:pt x="1201" y="1729"/>
                    <a:pt x="1074" y="1717"/>
                  </a:cubicBezTo>
                  <a:cubicBezTo>
                    <a:pt x="1186" y="1545"/>
                    <a:pt x="1208" y="1238"/>
                    <a:pt x="975" y="1238"/>
                  </a:cubicBezTo>
                  <a:cubicBezTo>
                    <a:pt x="944" y="1238"/>
                    <a:pt x="908" y="1243"/>
                    <a:pt x="866" y="1256"/>
                  </a:cubicBezTo>
                  <a:cubicBezTo>
                    <a:pt x="970" y="1025"/>
                    <a:pt x="1282" y="609"/>
                    <a:pt x="843" y="575"/>
                  </a:cubicBezTo>
                  <a:cubicBezTo>
                    <a:pt x="936" y="459"/>
                    <a:pt x="878" y="275"/>
                    <a:pt x="728" y="263"/>
                  </a:cubicBezTo>
                  <a:cubicBezTo>
                    <a:pt x="751" y="171"/>
                    <a:pt x="705" y="78"/>
                    <a:pt x="635" y="32"/>
                  </a:cubicBezTo>
                  <a:cubicBezTo>
                    <a:pt x="605" y="10"/>
                    <a:pt x="572"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3"/>
            <p:cNvSpPr/>
            <p:nvPr/>
          </p:nvSpPr>
          <p:spPr>
            <a:xfrm>
              <a:off x="5795900" y="3064075"/>
              <a:ext cx="172375" cy="96775"/>
            </a:xfrm>
            <a:custGeom>
              <a:avLst/>
              <a:gdLst/>
              <a:ahLst/>
              <a:cxnLst/>
              <a:rect l="l" t="t" r="r" b="b"/>
              <a:pathLst>
                <a:path w="6895" h="3871" extrusionOk="0">
                  <a:moveTo>
                    <a:pt x="2782" y="250"/>
                  </a:moveTo>
                  <a:lnTo>
                    <a:pt x="2713" y="261"/>
                  </a:lnTo>
                  <a:lnTo>
                    <a:pt x="2713" y="250"/>
                  </a:lnTo>
                  <a:close/>
                  <a:moveTo>
                    <a:pt x="1109" y="1415"/>
                  </a:moveTo>
                  <a:cubicBezTo>
                    <a:pt x="1097" y="1415"/>
                    <a:pt x="1097" y="1427"/>
                    <a:pt x="1097" y="1439"/>
                  </a:cubicBezTo>
                  <a:cubicBezTo>
                    <a:pt x="1086" y="1427"/>
                    <a:pt x="1086" y="1415"/>
                    <a:pt x="1086" y="1415"/>
                  </a:cubicBezTo>
                  <a:close/>
                  <a:moveTo>
                    <a:pt x="2822" y="1"/>
                  </a:moveTo>
                  <a:cubicBezTo>
                    <a:pt x="2650" y="1"/>
                    <a:pt x="2544" y="467"/>
                    <a:pt x="2586" y="711"/>
                  </a:cubicBezTo>
                  <a:cubicBezTo>
                    <a:pt x="2344" y="954"/>
                    <a:pt x="2136" y="1462"/>
                    <a:pt x="2228" y="1808"/>
                  </a:cubicBezTo>
                  <a:cubicBezTo>
                    <a:pt x="2171" y="1831"/>
                    <a:pt x="2124" y="1900"/>
                    <a:pt x="2124" y="1981"/>
                  </a:cubicBezTo>
                  <a:cubicBezTo>
                    <a:pt x="2072" y="1919"/>
                    <a:pt x="1992" y="1858"/>
                    <a:pt x="1906" y="1858"/>
                  </a:cubicBezTo>
                  <a:cubicBezTo>
                    <a:pt x="1879" y="1858"/>
                    <a:pt x="1852" y="1864"/>
                    <a:pt x="1824" y="1877"/>
                  </a:cubicBezTo>
                  <a:cubicBezTo>
                    <a:pt x="1790" y="1816"/>
                    <a:pt x="1719" y="1782"/>
                    <a:pt x="1653" y="1782"/>
                  </a:cubicBezTo>
                  <a:cubicBezTo>
                    <a:pt x="1607" y="1782"/>
                    <a:pt x="1564" y="1798"/>
                    <a:pt x="1536" y="1831"/>
                  </a:cubicBezTo>
                  <a:cubicBezTo>
                    <a:pt x="1545" y="1689"/>
                    <a:pt x="1438" y="1585"/>
                    <a:pt x="1309" y="1585"/>
                  </a:cubicBezTo>
                  <a:cubicBezTo>
                    <a:pt x="1281" y="1585"/>
                    <a:pt x="1253" y="1590"/>
                    <a:pt x="1224" y="1600"/>
                  </a:cubicBezTo>
                  <a:cubicBezTo>
                    <a:pt x="1247" y="1415"/>
                    <a:pt x="1224" y="1173"/>
                    <a:pt x="993" y="1173"/>
                  </a:cubicBezTo>
                  <a:cubicBezTo>
                    <a:pt x="952" y="1118"/>
                    <a:pt x="890" y="1092"/>
                    <a:pt x="827" y="1092"/>
                  </a:cubicBezTo>
                  <a:cubicBezTo>
                    <a:pt x="785" y="1092"/>
                    <a:pt x="742" y="1104"/>
                    <a:pt x="705" y="1127"/>
                  </a:cubicBezTo>
                  <a:cubicBezTo>
                    <a:pt x="721" y="960"/>
                    <a:pt x="606" y="878"/>
                    <a:pt x="491" y="878"/>
                  </a:cubicBezTo>
                  <a:cubicBezTo>
                    <a:pt x="369" y="878"/>
                    <a:pt x="247" y="971"/>
                    <a:pt x="289" y="1150"/>
                  </a:cubicBezTo>
                  <a:cubicBezTo>
                    <a:pt x="1" y="1300"/>
                    <a:pt x="185" y="1808"/>
                    <a:pt x="301" y="2050"/>
                  </a:cubicBezTo>
                  <a:cubicBezTo>
                    <a:pt x="450" y="2125"/>
                    <a:pt x="579" y="2152"/>
                    <a:pt x="708" y="2152"/>
                  </a:cubicBezTo>
                  <a:cubicBezTo>
                    <a:pt x="797" y="2152"/>
                    <a:pt x="887" y="2139"/>
                    <a:pt x="982" y="2120"/>
                  </a:cubicBezTo>
                  <a:cubicBezTo>
                    <a:pt x="1028" y="2247"/>
                    <a:pt x="1051" y="2477"/>
                    <a:pt x="1224" y="2512"/>
                  </a:cubicBezTo>
                  <a:cubicBezTo>
                    <a:pt x="1051" y="2512"/>
                    <a:pt x="993" y="2697"/>
                    <a:pt x="924" y="2824"/>
                  </a:cubicBezTo>
                  <a:cubicBezTo>
                    <a:pt x="866" y="2811"/>
                    <a:pt x="818" y="2805"/>
                    <a:pt x="781" y="2805"/>
                  </a:cubicBezTo>
                  <a:cubicBezTo>
                    <a:pt x="476" y="2805"/>
                    <a:pt x="786" y="3188"/>
                    <a:pt x="693" y="3424"/>
                  </a:cubicBezTo>
                  <a:cubicBezTo>
                    <a:pt x="604" y="3625"/>
                    <a:pt x="755" y="3788"/>
                    <a:pt x="904" y="3788"/>
                  </a:cubicBezTo>
                  <a:cubicBezTo>
                    <a:pt x="986" y="3788"/>
                    <a:pt x="1068" y="3739"/>
                    <a:pt x="1109" y="3620"/>
                  </a:cubicBezTo>
                  <a:cubicBezTo>
                    <a:pt x="1150" y="3694"/>
                    <a:pt x="1239" y="3727"/>
                    <a:pt x="1324" y="3727"/>
                  </a:cubicBezTo>
                  <a:cubicBezTo>
                    <a:pt x="1358" y="3727"/>
                    <a:pt x="1391" y="3722"/>
                    <a:pt x="1420" y="3712"/>
                  </a:cubicBezTo>
                  <a:cubicBezTo>
                    <a:pt x="1443" y="3736"/>
                    <a:pt x="1501" y="3770"/>
                    <a:pt x="1547" y="3770"/>
                  </a:cubicBezTo>
                  <a:cubicBezTo>
                    <a:pt x="1598" y="3841"/>
                    <a:pt x="1657" y="3870"/>
                    <a:pt x="1715" y="3870"/>
                  </a:cubicBezTo>
                  <a:cubicBezTo>
                    <a:pt x="1854" y="3870"/>
                    <a:pt x="1984" y="3696"/>
                    <a:pt x="1951" y="3516"/>
                  </a:cubicBezTo>
                  <a:cubicBezTo>
                    <a:pt x="1997" y="3447"/>
                    <a:pt x="2032" y="3332"/>
                    <a:pt x="2009" y="3251"/>
                  </a:cubicBezTo>
                  <a:cubicBezTo>
                    <a:pt x="2081" y="3070"/>
                    <a:pt x="1950" y="2958"/>
                    <a:pt x="1811" y="2958"/>
                  </a:cubicBezTo>
                  <a:cubicBezTo>
                    <a:pt x="1728" y="2958"/>
                    <a:pt x="1641" y="2998"/>
                    <a:pt x="1593" y="3089"/>
                  </a:cubicBezTo>
                  <a:cubicBezTo>
                    <a:pt x="1570" y="3089"/>
                    <a:pt x="1570" y="3089"/>
                    <a:pt x="1559" y="3078"/>
                  </a:cubicBezTo>
                  <a:cubicBezTo>
                    <a:pt x="1593" y="2847"/>
                    <a:pt x="1536" y="2570"/>
                    <a:pt x="1282" y="2512"/>
                  </a:cubicBezTo>
                  <a:cubicBezTo>
                    <a:pt x="1340" y="2512"/>
                    <a:pt x="1420" y="2466"/>
                    <a:pt x="1443" y="2420"/>
                  </a:cubicBezTo>
                  <a:cubicBezTo>
                    <a:pt x="1467" y="2548"/>
                    <a:pt x="1552" y="2603"/>
                    <a:pt x="1646" y="2603"/>
                  </a:cubicBezTo>
                  <a:cubicBezTo>
                    <a:pt x="1738" y="2603"/>
                    <a:pt x="1837" y="2551"/>
                    <a:pt x="1894" y="2466"/>
                  </a:cubicBezTo>
                  <a:cubicBezTo>
                    <a:pt x="1944" y="2561"/>
                    <a:pt x="2003" y="2598"/>
                    <a:pt x="2060" y="2598"/>
                  </a:cubicBezTo>
                  <a:cubicBezTo>
                    <a:pt x="2209" y="2598"/>
                    <a:pt x="2337" y="2333"/>
                    <a:pt x="2228" y="2166"/>
                  </a:cubicBezTo>
                  <a:lnTo>
                    <a:pt x="2228" y="2166"/>
                  </a:lnTo>
                  <a:cubicBezTo>
                    <a:pt x="2263" y="2185"/>
                    <a:pt x="2297" y="2194"/>
                    <a:pt x="2328" y="2194"/>
                  </a:cubicBezTo>
                  <a:cubicBezTo>
                    <a:pt x="2484" y="2194"/>
                    <a:pt x="2596" y="1983"/>
                    <a:pt x="2644" y="1819"/>
                  </a:cubicBezTo>
                  <a:cubicBezTo>
                    <a:pt x="2667" y="1877"/>
                    <a:pt x="2713" y="1923"/>
                    <a:pt x="2782" y="1935"/>
                  </a:cubicBezTo>
                  <a:cubicBezTo>
                    <a:pt x="2790" y="2126"/>
                    <a:pt x="2862" y="2200"/>
                    <a:pt x="2956" y="2200"/>
                  </a:cubicBezTo>
                  <a:cubicBezTo>
                    <a:pt x="3146" y="2200"/>
                    <a:pt x="3425" y="1901"/>
                    <a:pt x="3440" y="1669"/>
                  </a:cubicBezTo>
                  <a:cubicBezTo>
                    <a:pt x="3488" y="1703"/>
                    <a:pt x="3532" y="1717"/>
                    <a:pt x="3572" y="1717"/>
                  </a:cubicBezTo>
                  <a:cubicBezTo>
                    <a:pt x="3729" y="1717"/>
                    <a:pt x="3833" y="1504"/>
                    <a:pt x="3879" y="1358"/>
                  </a:cubicBezTo>
                  <a:cubicBezTo>
                    <a:pt x="3937" y="1426"/>
                    <a:pt x="4001" y="1455"/>
                    <a:pt x="4061" y="1455"/>
                  </a:cubicBezTo>
                  <a:cubicBezTo>
                    <a:pt x="4204" y="1455"/>
                    <a:pt x="4329" y="1294"/>
                    <a:pt x="4329" y="1115"/>
                  </a:cubicBezTo>
                  <a:cubicBezTo>
                    <a:pt x="4352" y="1121"/>
                    <a:pt x="4378" y="1124"/>
                    <a:pt x="4404" y="1124"/>
                  </a:cubicBezTo>
                  <a:cubicBezTo>
                    <a:pt x="4430" y="1124"/>
                    <a:pt x="4456" y="1121"/>
                    <a:pt x="4479" y="1115"/>
                  </a:cubicBezTo>
                  <a:cubicBezTo>
                    <a:pt x="4548" y="1231"/>
                    <a:pt x="4768" y="1138"/>
                    <a:pt x="4675" y="1346"/>
                  </a:cubicBezTo>
                  <a:cubicBezTo>
                    <a:pt x="4624" y="1514"/>
                    <a:pt x="4771" y="1630"/>
                    <a:pt x="4912" y="1630"/>
                  </a:cubicBezTo>
                  <a:cubicBezTo>
                    <a:pt x="4995" y="1630"/>
                    <a:pt x="5076" y="1590"/>
                    <a:pt x="5114" y="1496"/>
                  </a:cubicBezTo>
                  <a:cubicBezTo>
                    <a:pt x="5114" y="1755"/>
                    <a:pt x="5234" y="1870"/>
                    <a:pt x="5364" y="1870"/>
                  </a:cubicBezTo>
                  <a:cubicBezTo>
                    <a:pt x="5489" y="1870"/>
                    <a:pt x="5623" y="1764"/>
                    <a:pt x="5668" y="1577"/>
                  </a:cubicBezTo>
                  <a:cubicBezTo>
                    <a:pt x="5714" y="1658"/>
                    <a:pt x="5726" y="1762"/>
                    <a:pt x="5772" y="1843"/>
                  </a:cubicBezTo>
                  <a:cubicBezTo>
                    <a:pt x="5726" y="1958"/>
                    <a:pt x="5668" y="2062"/>
                    <a:pt x="5610" y="2177"/>
                  </a:cubicBezTo>
                  <a:cubicBezTo>
                    <a:pt x="5474" y="2282"/>
                    <a:pt x="5519" y="2579"/>
                    <a:pt x="5702" y="2579"/>
                  </a:cubicBezTo>
                  <a:cubicBezTo>
                    <a:pt x="5720" y="2579"/>
                    <a:pt x="5740" y="2576"/>
                    <a:pt x="5760" y="2570"/>
                  </a:cubicBezTo>
                  <a:lnTo>
                    <a:pt x="5760" y="2570"/>
                  </a:lnTo>
                  <a:cubicBezTo>
                    <a:pt x="5706" y="2716"/>
                    <a:pt x="5824" y="2855"/>
                    <a:pt x="5962" y="2855"/>
                  </a:cubicBezTo>
                  <a:cubicBezTo>
                    <a:pt x="5998" y="2855"/>
                    <a:pt x="6036" y="2845"/>
                    <a:pt x="6072" y="2824"/>
                  </a:cubicBezTo>
                  <a:cubicBezTo>
                    <a:pt x="6086" y="2956"/>
                    <a:pt x="6201" y="3034"/>
                    <a:pt x="6313" y="3034"/>
                  </a:cubicBezTo>
                  <a:cubicBezTo>
                    <a:pt x="6386" y="3034"/>
                    <a:pt x="6458" y="3001"/>
                    <a:pt x="6499" y="2928"/>
                  </a:cubicBezTo>
                  <a:lnTo>
                    <a:pt x="6499" y="2928"/>
                  </a:lnTo>
                  <a:cubicBezTo>
                    <a:pt x="6472" y="3105"/>
                    <a:pt x="6621" y="3233"/>
                    <a:pt x="6742" y="3233"/>
                  </a:cubicBezTo>
                  <a:cubicBezTo>
                    <a:pt x="6825" y="3233"/>
                    <a:pt x="6894" y="3171"/>
                    <a:pt x="6880" y="3020"/>
                  </a:cubicBezTo>
                  <a:cubicBezTo>
                    <a:pt x="6859" y="2806"/>
                    <a:pt x="6877" y="2294"/>
                    <a:pt x="6576" y="2294"/>
                  </a:cubicBezTo>
                  <a:cubicBezTo>
                    <a:pt x="6553" y="2294"/>
                    <a:pt x="6527" y="2298"/>
                    <a:pt x="6499" y="2304"/>
                  </a:cubicBezTo>
                  <a:cubicBezTo>
                    <a:pt x="6418" y="2120"/>
                    <a:pt x="6395" y="1981"/>
                    <a:pt x="6303" y="1831"/>
                  </a:cubicBezTo>
                  <a:cubicBezTo>
                    <a:pt x="6292" y="1652"/>
                    <a:pt x="6369" y="1183"/>
                    <a:pt x="6091" y="1183"/>
                  </a:cubicBezTo>
                  <a:cubicBezTo>
                    <a:pt x="6065" y="1183"/>
                    <a:pt x="6036" y="1187"/>
                    <a:pt x="6003" y="1196"/>
                  </a:cubicBezTo>
                  <a:cubicBezTo>
                    <a:pt x="5971" y="1025"/>
                    <a:pt x="5863" y="934"/>
                    <a:pt x="5746" y="934"/>
                  </a:cubicBezTo>
                  <a:cubicBezTo>
                    <a:pt x="5649" y="934"/>
                    <a:pt x="5545" y="996"/>
                    <a:pt x="5472" y="1127"/>
                  </a:cubicBezTo>
                  <a:cubicBezTo>
                    <a:pt x="5390" y="1015"/>
                    <a:pt x="5318" y="778"/>
                    <a:pt x="5152" y="778"/>
                  </a:cubicBezTo>
                  <a:cubicBezTo>
                    <a:pt x="5130" y="778"/>
                    <a:pt x="5106" y="783"/>
                    <a:pt x="5079" y="792"/>
                  </a:cubicBezTo>
                  <a:cubicBezTo>
                    <a:pt x="4964" y="607"/>
                    <a:pt x="4745" y="792"/>
                    <a:pt x="4629" y="561"/>
                  </a:cubicBezTo>
                  <a:cubicBezTo>
                    <a:pt x="4670" y="399"/>
                    <a:pt x="4539" y="259"/>
                    <a:pt x="4397" y="259"/>
                  </a:cubicBezTo>
                  <a:cubicBezTo>
                    <a:pt x="4338" y="259"/>
                    <a:pt x="4276" y="284"/>
                    <a:pt x="4225" y="342"/>
                  </a:cubicBezTo>
                  <a:cubicBezTo>
                    <a:pt x="4087" y="342"/>
                    <a:pt x="4029" y="481"/>
                    <a:pt x="3983" y="607"/>
                  </a:cubicBezTo>
                  <a:cubicBezTo>
                    <a:pt x="3867" y="619"/>
                    <a:pt x="3787" y="677"/>
                    <a:pt x="3729" y="734"/>
                  </a:cubicBezTo>
                  <a:cubicBezTo>
                    <a:pt x="3709" y="516"/>
                    <a:pt x="3624" y="432"/>
                    <a:pt x="3518" y="432"/>
                  </a:cubicBezTo>
                  <a:cubicBezTo>
                    <a:pt x="3322" y="432"/>
                    <a:pt x="3056" y="717"/>
                    <a:pt x="2999" y="973"/>
                  </a:cubicBezTo>
                  <a:lnTo>
                    <a:pt x="2999" y="973"/>
                  </a:lnTo>
                  <a:cubicBezTo>
                    <a:pt x="3036" y="736"/>
                    <a:pt x="3036" y="499"/>
                    <a:pt x="3036" y="261"/>
                  </a:cubicBezTo>
                  <a:lnTo>
                    <a:pt x="2932" y="250"/>
                  </a:lnTo>
                  <a:lnTo>
                    <a:pt x="2863" y="227"/>
                  </a:lnTo>
                  <a:lnTo>
                    <a:pt x="3036" y="227"/>
                  </a:lnTo>
                  <a:cubicBezTo>
                    <a:pt x="2958" y="65"/>
                    <a:pt x="2886" y="1"/>
                    <a:pt x="2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3"/>
            <p:cNvSpPr/>
            <p:nvPr/>
          </p:nvSpPr>
          <p:spPr>
            <a:xfrm>
              <a:off x="5964725" y="3142450"/>
              <a:ext cx="12425" cy="10700"/>
            </a:xfrm>
            <a:custGeom>
              <a:avLst/>
              <a:gdLst/>
              <a:ahLst/>
              <a:cxnLst/>
              <a:rect l="l" t="t" r="r" b="b"/>
              <a:pathLst>
                <a:path w="497" h="428" extrusionOk="0">
                  <a:moveTo>
                    <a:pt x="242" y="0"/>
                  </a:moveTo>
                  <a:cubicBezTo>
                    <a:pt x="12" y="0"/>
                    <a:pt x="0" y="427"/>
                    <a:pt x="242" y="427"/>
                  </a:cubicBezTo>
                  <a:cubicBezTo>
                    <a:pt x="496" y="427"/>
                    <a:pt x="496" y="0"/>
                    <a:pt x="2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3"/>
            <p:cNvSpPr/>
            <p:nvPr/>
          </p:nvSpPr>
          <p:spPr>
            <a:xfrm>
              <a:off x="5910600" y="3035350"/>
              <a:ext cx="38850" cy="41650"/>
            </a:xfrm>
            <a:custGeom>
              <a:avLst/>
              <a:gdLst/>
              <a:ahLst/>
              <a:cxnLst/>
              <a:rect l="l" t="t" r="r" b="b"/>
              <a:pathLst>
                <a:path w="1554" h="1666" extrusionOk="0">
                  <a:moveTo>
                    <a:pt x="908" y="0"/>
                  </a:moveTo>
                  <a:cubicBezTo>
                    <a:pt x="821" y="0"/>
                    <a:pt x="748" y="107"/>
                    <a:pt x="722" y="383"/>
                  </a:cubicBezTo>
                  <a:cubicBezTo>
                    <a:pt x="682" y="235"/>
                    <a:pt x="605" y="176"/>
                    <a:pt x="528" y="176"/>
                  </a:cubicBezTo>
                  <a:cubicBezTo>
                    <a:pt x="383" y="176"/>
                    <a:pt x="240" y="387"/>
                    <a:pt x="353" y="614"/>
                  </a:cubicBezTo>
                  <a:cubicBezTo>
                    <a:pt x="314" y="602"/>
                    <a:pt x="279" y="596"/>
                    <a:pt x="250" y="596"/>
                  </a:cubicBezTo>
                  <a:cubicBezTo>
                    <a:pt x="0" y="596"/>
                    <a:pt x="68" y="994"/>
                    <a:pt x="99" y="1179"/>
                  </a:cubicBezTo>
                  <a:cubicBezTo>
                    <a:pt x="76" y="1214"/>
                    <a:pt x="64" y="1260"/>
                    <a:pt x="64" y="1306"/>
                  </a:cubicBezTo>
                  <a:cubicBezTo>
                    <a:pt x="64" y="1538"/>
                    <a:pt x="223" y="1666"/>
                    <a:pt x="361" y="1666"/>
                  </a:cubicBezTo>
                  <a:cubicBezTo>
                    <a:pt x="490" y="1666"/>
                    <a:pt x="599" y="1553"/>
                    <a:pt x="538" y="1306"/>
                  </a:cubicBezTo>
                  <a:lnTo>
                    <a:pt x="538" y="1306"/>
                  </a:lnTo>
                  <a:cubicBezTo>
                    <a:pt x="572" y="1335"/>
                    <a:pt x="615" y="1350"/>
                    <a:pt x="660" y="1350"/>
                  </a:cubicBezTo>
                  <a:cubicBezTo>
                    <a:pt x="705" y="1350"/>
                    <a:pt x="751" y="1335"/>
                    <a:pt x="791" y="1306"/>
                  </a:cubicBezTo>
                  <a:cubicBezTo>
                    <a:pt x="831" y="1333"/>
                    <a:pt x="875" y="1345"/>
                    <a:pt x="919" y="1345"/>
                  </a:cubicBezTo>
                  <a:cubicBezTo>
                    <a:pt x="1027" y="1345"/>
                    <a:pt x="1129" y="1268"/>
                    <a:pt x="1138" y="1145"/>
                  </a:cubicBezTo>
                  <a:cubicBezTo>
                    <a:pt x="1554" y="963"/>
                    <a:pt x="1170"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3"/>
            <p:cNvSpPr/>
            <p:nvPr/>
          </p:nvSpPr>
          <p:spPr>
            <a:xfrm>
              <a:off x="5802300" y="2930200"/>
              <a:ext cx="111650" cy="108575"/>
            </a:xfrm>
            <a:custGeom>
              <a:avLst/>
              <a:gdLst/>
              <a:ahLst/>
              <a:cxnLst/>
              <a:rect l="l" t="t" r="r" b="b"/>
              <a:pathLst>
                <a:path w="4466" h="4343" extrusionOk="0">
                  <a:moveTo>
                    <a:pt x="281" y="0"/>
                  </a:moveTo>
                  <a:cubicBezTo>
                    <a:pt x="255" y="0"/>
                    <a:pt x="227" y="6"/>
                    <a:pt x="195" y="18"/>
                  </a:cubicBezTo>
                  <a:cubicBezTo>
                    <a:pt x="1" y="93"/>
                    <a:pt x="108" y="791"/>
                    <a:pt x="367" y="791"/>
                  </a:cubicBezTo>
                  <a:cubicBezTo>
                    <a:pt x="386" y="791"/>
                    <a:pt x="405" y="788"/>
                    <a:pt x="426" y="780"/>
                  </a:cubicBezTo>
                  <a:cubicBezTo>
                    <a:pt x="426" y="791"/>
                    <a:pt x="437" y="791"/>
                    <a:pt x="437" y="814"/>
                  </a:cubicBezTo>
                  <a:cubicBezTo>
                    <a:pt x="398" y="923"/>
                    <a:pt x="485" y="1032"/>
                    <a:pt x="598" y="1032"/>
                  </a:cubicBezTo>
                  <a:cubicBezTo>
                    <a:pt x="617" y="1032"/>
                    <a:pt x="637" y="1029"/>
                    <a:pt x="656" y="1022"/>
                  </a:cubicBezTo>
                  <a:cubicBezTo>
                    <a:pt x="668" y="1045"/>
                    <a:pt x="691" y="1057"/>
                    <a:pt x="714" y="1068"/>
                  </a:cubicBezTo>
                  <a:cubicBezTo>
                    <a:pt x="703" y="1195"/>
                    <a:pt x="726" y="1369"/>
                    <a:pt x="887" y="1403"/>
                  </a:cubicBezTo>
                  <a:cubicBezTo>
                    <a:pt x="858" y="1538"/>
                    <a:pt x="974" y="1648"/>
                    <a:pt x="1100" y="1648"/>
                  </a:cubicBezTo>
                  <a:cubicBezTo>
                    <a:pt x="1125" y="1648"/>
                    <a:pt x="1151" y="1644"/>
                    <a:pt x="1176" y="1634"/>
                  </a:cubicBezTo>
                  <a:cubicBezTo>
                    <a:pt x="1228" y="1726"/>
                    <a:pt x="1326" y="1773"/>
                    <a:pt x="1424" y="1773"/>
                  </a:cubicBezTo>
                  <a:cubicBezTo>
                    <a:pt x="1522" y="1773"/>
                    <a:pt x="1620" y="1726"/>
                    <a:pt x="1672" y="1634"/>
                  </a:cubicBezTo>
                  <a:cubicBezTo>
                    <a:pt x="1718" y="1876"/>
                    <a:pt x="1776" y="2292"/>
                    <a:pt x="2065" y="2350"/>
                  </a:cubicBezTo>
                  <a:cubicBezTo>
                    <a:pt x="2015" y="2487"/>
                    <a:pt x="2117" y="2642"/>
                    <a:pt x="2255" y="2642"/>
                  </a:cubicBezTo>
                  <a:cubicBezTo>
                    <a:pt x="2279" y="2642"/>
                    <a:pt x="2304" y="2637"/>
                    <a:pt x="2330" y="2627"/>
                  </a:cubicBezTo>
                  <a:lnTo>
                    <a:pt x="2330" y="2627"/>
                  </a:lnTo>
                  <a:cubicBezTo>
                    <a:pt x="2295" y="2661"/>
                    <a:pt x="2284" y="2684"/>
                    <a:pt x="2272" y="2719"/>
                  </a:cubicBezTo>
                  <a:cubicBezTo>
                    <a:pt x="1765" y="2846"/>
                    <a:pt x="2134" y="3146"/>
                    <a:pt x="2469" y="3158"/>
                  </a:cubicBezTo>
                  <a:cubicBezTo>
                    <a:pt x="2503" y="3273"/>
                    <a:pt x="2503" y="3388"/>
                    <a:pt x="2503" y="3492"/>
                  </a:cubicBezTo>
                  <a:cubicBezTo>
                    <a:pt x="2498" y="3612"/>
                    <a:pt x="2582" y="3670"/>
                    <a:pt x="2666" y="3670"/>
                  </a:cubicBezTo>
                  <a:cubicBezTo>
                    <a:pt x="2752" y="3670"/>
                    <a:pt x="2838" y="3609"/>
                    <a:pt x="2826" y="3492"/>
                  </a:cubicBezTo>
                  <a:lnTo>
                    <a:pt x="2826" y="3423"/>
                  </a:lnTo>
                  <a:cubicBezTo>
                    <a:pt x="2876" y="3444"/>
                    <a:pt x="2933" y="3457"/>
                    <a:pt x="2993" y="3457"/>
                  </a:cubicBezTo>
                  <a:cubicBezTo>
                    <a:pt x="3100" y="3457"/>
                    <a:pt x="3215" y="3415"/>
                    <a:pt x="3311" y="3296"/>
                  </a:cubicBezTo>
                  <a:cubicBezTo>
                    <a:pt x="3346" y="3377"/>
                    <a:pt x="3381" y="3550"/>
                    <a:pt x="3507" y="3585"/>
                  </a:cubicBezTo>
                  <a:cubicBezTo>
                    <a:pt x="3437" y="3824"/>
                    <a:pt x="3616" y="4000"/>
                    <a:pt x="3782" y="4000"/>
                  </a:cubicBezTo>
                  <a:cubicBezTo>
                    <a:pt x="3888" y="4000"/>
                    <a:pt x="3988" y="3929"/>
                    <a:pt x="4015" y="3758"/>
                  </a:cubicBezTo>
                  <a:cubicBezTo>
                    <a:pt x="4050" y="3896"/>
                    <a:pt x="4062" y="4023"/>
                    <a:pt x="4073" y="4173"/>
                  </a:cubicBezTo>
                  <a:cubicBezTo>
                    <a:pt x="4073" y="4284"/>
                    <a:pt x="4174" y="4342"/>
                    <a:pt x="4273" y="4342"/>
                  </a:cubicBezTo>
                  <a:cubicBezTo>
                    <a:pt x="4370" y="4342"/>
                    <a:pt x="4466" y="4287"/>
                    <a:pt x="4466" y="4173"/>
                  </a:cubicBezTo>
                  <a:cubicBezTo>
                    <a:pt x="4431" y="3781"/>
                    <a:pt x="4315" y="3192"/>
                    <a:pt x="3854" y="3123"/>
                  </a:cubicBezTo>
                  <a:cubicBezTo>
                    <a:pt x="3833" y="2969"/>
                    <a:pt x="3776" y="2779"/>
                    <a:pt x="3610" y="2779"/>
                  </a:cubicBezTo>
                  <a:cubicBezTo>
                    <a:pt x="3589" y="2779"/>
                    <a:pt x="3567" y="2782"/>
                    <a:pt x="3542" y="2788"/>
                  </a:cubicBezTo>
                  <a:cubicBezTo>
                    <a:pt x="3441" y="2727"/>
                    <a:pt x="3303" y="2684"/>
                    <a:pt x="3163" y="2684"/>
                  </a:cubicBezTo>
                  <a:cubicBezTo>
                    <a:pt x="3015" y="2684"/>
                    <a:pt x="2864" y="2733"/>
                    <a:pt x="2757" y="2858"/>
                  </a:cubicBezTo>
                  <a:cubicBezTo>
                    <a:pt x="2757" y="2800"/>
                    <a:pt x="2757" y="2742"/>
                    <a:pt x="2734" y="2696"/>
                  </a:cubicBezTo>
                  <a:cubicBezTo>
                    <a:pt x="2769" y="2604"/>
                    <a:pt x="2792" y="2454"/>
                    <a:pt x="2653" y="2407"/>
                  </a:cubicBezTo>
                  <a:cubicBezTo>
                    <a:pt x="2596" y="2257"/>
                    <a:pt x="2630" y="2084"/>
                    <a:pt x="2573" y="1923"/>
                  </a:cubicBezTo>
                  <a:cubicBezTo>
                    <a:pt x="2642" y="1807"/>
                    <a:pt x="2561" y="1657"/>
                    <a:pt x="2434" y="1646"/>
                  </a:cubicBezTo>
                  <a:cubicBezTo>
                    <a:pt x="2399" y="1507"/>
                    <a:pt x="2295" y="1276"/>
                    <a:pt x="2111" y="1253"/>
                  </a:cubicBezTo>
                  <a:cubicBezTo>
                    <a:pt x="2038" y="1117"/>
                    <a:pt x="1870" y="1019"/>
                    <a:pt x="1770" y="1019"/>
                  </a:cubicBezTo>
                  <a:cubicBezTo>
                    <a:pt x="1760" y="1019"/>
                    <a:pt x="1750" y="1020"/>
                    <a:pt x="1741" y="1022"/>
                  </a:cubicBezTo>
                  <a:cubicBezTo>
                    <a:pt x="1776" y="770"/>
                    <a:pt x="1704" y="706"/>
                    <a:pt x="1588" y="706"/>
                  </a:cubicBezTo>
                  <a:cubicBezTo>
                    <a:pt x="1470" y="706"/>
                    <a:pt x="1306" y="772"/>
                    <a:pt x="1162" y="772"/>
                  </a:cubicBezTo>
                  <a:cubicBezTo>
                    <a:pt x="1073" y="772"/>
                    <a:pt x="991" y="747"/>
                    <a:pt x="933" y="664"/>
                  </a:cubicBezTo>
                  <a:cubicBezTo>
                    <a:pt x="986" y="542"/>
                    <a:pt x="866" y="413"/>
                    <a:pt x="750" y="413"/>
                  </a:cubicBezTo>
                  <a:cubicBezTo>
                    <a:pt x="712" y="413"/>
                    <a:pt x="676" y="426"/>
                    <a:pt x="645" y="457"/>
                  </a:cubicBezTo>
                  <a:cubicBezTo>
                    <a:pt x="610" y="434"/>
                    <a:pt x="564" y="422"/>
                    <a:pt x="541" y="422"/>
                  </a:cubicBezTo>
                  <a:cubicBezTo>
                    <a:pt x="501" y="242"/>
                    <a:pt x="452" y="0"/>
                    <a:pt x="2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3"/>
            <p:cNvSpPr/>
            <p:nvPr/>
          </p:nvSpPr>
          <p:spPr>
            <a:xfrm>
              <a:off x="5821075" y="3021300"/>
              <a:ext cx="44125" cy="32600"/>
            </a:xfrm>
            <a:custGeom>
              <a:avLst/>
              <a:gdLst/>
              <a:ahLst/>
              <a:cxnLst/>
              <a:rect l="l" t="t" r="r" b="b"/>
              <a:pathLst>
                <a:path w="1765" h="1304" extrusionOk="0">
                  <a:moveTo>
                    <a:pt x="662" y="1"/>
                  </a:moveTo>
                  <a:cubicBezTo>
                    <a:pt x="576" y="1"/>
                    <a:pt x="500" y="62"/>
                    <a:pt x="483" y="148"/>
                  </a:cubicBezTo>
                  <a:cubicBezTo>
                    <a:pt x="415" y="102"/>
                    <a:pt x="361" y="82"/>
                    <a:pt x="317" y="82"/>
                  </a:cubicBezTo>
                  <a:cubicBezTo>
                    <a:pt x="96" y="82"/>
                    <a:pt x="136" y="581"/>
                    <a:pt x="136" y="783"/>
                  </a:cubicBezTo>
                  <a:cubicBezTo>
                    <a:pt x="0" y="1108"/>
                    <a:pt x="161" y="1303"/>
                    <a:pt x="323" y="1303"/>
                  </a:cubicBezTo>
                  <a:cubicBezTo>
                    <a:pt x="479" y="1303"/>
                    <a:pt x="636" y="1126"/>
                    <a:pt x="540" y="714"/>
                  </a:cubicBezTo>
                  <a:lnTo>
                    <a:pt x="540" y="714"/>
                  </a:lnTo>
                  <a:cubicBezTo>
                    <a:pt x="553" y="720"/>
                    <a:pt x="567" y="723"/>
                    <a:pt x="582" y="723"/>
                  </a:cubicBezTo>
                  <a:cubicBezTo>
                    <a:pt x="649" y="723"/>
                    <a:pt x="731" y="667"/>
                    <a:pt x="760" y="610"/>
                  </a:cubicBezTo>
                  <a:lnTo>
                    <a:pt x="760" y="610"/>
                  </a:lnTo>
                  <a:cubicBezTo>
                    <a:pt x="721" y="813"/>
                    <a:pt x="866" y="1005"/>
                    <a:pt x="1011" y="1005"/>
                  </a:cubicBezTo>
                  <a:cubicBezTo>
                    <a:pt x="1080" y="1005"/>
                    <a:pt x="1150" y="961"/>
                    <a:pt x="1198" y="853"/>
                  </a:cubicBezTo>
                  <a:cubicBezTo>
                    <a:pt x="1297" y="992"/>
                    <a:pt x="1398" y="1046"/>
                    <a:pt x="1480" y="1046"/>
                  </a:cubicBezTo>
                  <a:cubicBezTo>
                    <a:pt x="1676" y="1046"/>
                    <a:pt x="1765" y="736"/>
                    <a:pt x="1464" y="541"/>
                  </a:cubicBezTo>
                  <a:cubicBezTo>
                    <a:pt x="1311" y="432"/>
                    <a:pt x="1262" y="180"/>
                    <a:pt x="1073" y="180"/>
                  </a:cubicBezTo>
                  <a:cubicBezTo>
                    <a:pt x="1062" y="180"/>
                    <a:pt x="1049" y="181"/>
                    <a:pt x="1037" y="183"/>
                  </a:cubicBezTo>
                  <a:cubicBezTo>
                    <a:pt x="1010" y="75"/>
                    <a:pt x="934" y="3"/>
                    <a:pt x="837" y="3"/>
                  </a:cubicBezTo>
                  <a:cubicBezTo>
                    <a:pt x="809" y="3"/>
                    <a:pt x="779" y="9"/>
                    <a:pt x="748" y="22"/>
                  </a:cubicBezTo>
                  <a:cubicBezTo>
                    <a:pt x="720" y="7"/>
                    <a:pt x="690" y="1"/>
                    <a:pt x="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3"/>
            <p:cNvSpPr/>
            <p:nvPr/>
          </p:nvSpPr>
          <p:spPr>
            <a:xfrm>
              <a:off x="5750325" y="2995200"/>
              <a:ext cx="77150" cy="66700"/>
            </a:xfrm>
            <a:custGeom>
              <a:avLst/>
              <a:gdLst/>
              <a:ahLst/>
              <a:cxnLst/>
              <a:rect l="l" t="t" r="r" b="b"/>
              <a:pathLst>
                <a:path w="3086" h="2668" extrusionOk="0">
                  <a:moveTo>
                    <a:pt x="2066" y="673"/>
                  </a:moveTo>
                  <a:lnTo>
                    <a:pt x="2066" y="696"/>
                  </a:lnTo>
                  <a:lnTo>
                    <a:pt x="2054" y="696"/>
                  </a:lnTo>
                  <a:lnTo>
                    <a:pt x="2066" y="673"/>
                  </a:lnTo>
                  <a:close/>
                  <a:moveTo>
                    <a:pt x="2066" y="1389"/>
                  </a:moveTo>
                  <a:lnTo>
                    <a:pt x="2066" y="1389"/>
                  </a:lnTo>
                  <a:cubicBezTo>
                    <a:pt x="2089" y="1539"/>
                    <a:pt x="2089" y="1700"/>
                    <a:pt x="2112" y="1862"/>
                  </a:cubicBezTo>
                  <a:cubicBezTo>
                    <a:pt x="2101" y="1827"/>
                    <a:pt x="2089" y="1804"/>
                    <a:pt x="2089" y="1770"/>
                  </a:cubicBezTo>
                  <a:cubicBezTo>
                    <a:pt x="2008" y="1654"/>
                    <a:pt x="2043" y="1539"/>
                    <a:pt x="2066" y="1389"/>
                  </a:cubicBezTo>
                  <a:close/>
                  <a:moveTo>
                    <a:pt x="640" y="0"/>
                  </a:moveTo>
                  <a:cubicBezTo>
                    <a:pt x="1" y="0"/>
                    <a:pt x="346" y="1566"/>
                    <a:pt x="681" y="1566"/>
                  </a:cubicBezTo>
                  <a:cubicBezTo>
                    <a:pt x="764" y="1566"/>
                    <a:pt x="845" y="1472"/>
                    <a:pt x="912" y="1239"/>
                  </a:cubicBezTo>
                  <a:cubicBezTo>
                    <a:pt x="959" y="1242"/>
                    <a:pt x="1003" y="1243"/>
                    <a:pt x="1047" y="1243"/>
                  </a:cubicBezTo>
                  <a:cubicBezTo>
                    <a:pt x="1151" y="1243"/>
                    <a:pt x="1248" y="1235"/>
                    <a:pt x="1362" y="1227"/>
                  </a:cubicBezTo>
                  <a:lnTo>
                    <a:pt x="1362" y="1227"/>
                  </a:lnTo>
                  <a:cubicBezTo>
                    <a:pt x="1323" y="1431"/>
                    <a:pt x="1219" y="2076"/>
                    <a:pt x="1469" y="2076"/>
                  </a:cubicBezTo>
                  <a:cubicBezTo>
                    <a:pt x="1516" y="2076"/>
                    <a:pt x="1575" y="2054"/>
                    <a:pt x="1650" y="2000"/>
                  </a:cubicBezTo>
                  <a:lnTo>
                    <a:pt x="1708" y="2000"/>
                  </a:lnTo>
                  <a:cubicBezTo>
                    <a:pt x="1605" y="2227"/>
                    <a:pt x="1805" y="2409"/>
                    <a:pt x="1962" y="2409"/>
                  </a:cubicBezTo>
                  <a:cubicBezTo>
                    <a:pt x="2068" y="2409"/>
                    <a:pt x="2154" y="2326"/>
                    <a:pt x="2112" y="2116"/>
                  </a:cubicBezTo>
                  <a:cubicBezTo>
                    <a:pt x="2118" y="2104"/>
                    <a:pt x="2121" y="2089"/>
                    <a:pt x="2122" y="2070"/>
                  </a:cubicBezTo>
                  <a:lnTo>
                    <a:pt x="2122" y="2070"/>
                  </a:lnTo>
                  <a:cubicBezTo>
                    <a:pt x="2124" y="2443"/>
                    <a:pt x="2309" y="2667"/>
                    <a:pt x="2458" y="2667"/>
                  </a:cubicBezTo>
                  <a:cubicBezTo>
                    <a:pt x="2590" y="2667"/>
                    <a:pt x="2694" y="2493"/>
                    <a:pt x="2620" y="2093"/>
                  </a:cubicBezTo>
                  <a:lnTo>
                    <a:pt x="2620" y="2093"/>
                  </a:lnTo>
                  <a:cubicBezTo>
                    <a:pt x="2635" y="2097"/>
                    <a:pt x="2649" y="2099"/>
                    <a:pt x="2663" y="2099"/>
                  </a:cubicBezTo>
                  <a:cubicBezTo>
                    <a:pt x="2963" y="2099"/>
                    <a:pt x="3085" y="1204"/>
                    <a:pt x="2737" y="1204"/>
                  </a:cubicBezTo>
                  <a:cubicBezTo>
                    <a:pt x="2732" y="1204"/>
                    <a:pt x="2728" y="1204"/>
                    <a:pt x="2724" y="1204"/>
                  </a:cubicBezTo>
                  <a:lnTo>
                    <a:pt x="2724" y="973"/>
                  </a:lnTo>
                  <a:cubicBezTo>
                    <a:pt x="2724" y="866"/>
                    <a:pt x="2625" y="767"/>
                    <a:pt x="2517" y="767"/>
                  </a:cubicBezTo>
                  <a:cubicBezTo>
                    <a:pt x="2498" y="767"/>
                    <a:pt x="2478" y="770"/>
                    <a:pt x="2458" y="777"/>
                  </a:cubicBezTo>
                  <a:cubicBezTo>
                    <a:pt x="2481" y="640"/>
                    <a:pt x="2368" y="538"/>
                    <a:pt x="2255" y="538"/>
                  </a:cubicBezTo>
                  <a:cubicBezTo>
                    <a:pt x="2212" y="538"/>
                    <a:pt x="2170" y="552"/>
                    <a:pt x="2134" y="585"/>
                  </a:cubicBezTo>
                  <a:lnTo>
                    <a:pt x="2134" y="585"/>
                  </a:lnTo>
                  <a:cubicBezTo>
                    <a:pt x="2361" y="295"/>
                    <a:pt x="2263" y="160"/>
                    <a:pt x="2110" y="160"/>
                  </a:cubicBezTo>
                  <a:cubicBezTo>
                    <a:pt x="1933" y="160"/>
                    <a:pt x="1681" y="340"/>
                    <a:pt x="1766" y="673"/>
                  </a:cubicBezTo>
                  <a:cubicBezTo>
                    <a:pt x="1535" y="673"/>
                    <a:pt x="1339" y="719"/>
                    <a:pt x="1108" y="731"/>
                  </a:cubicBezTo>
                  <a:cubicBezTo>
                    <a:pt x="842" y="696"/>
                    <a:pt x="1108" y="142"/>
                    <a:pt x="796" y="27"/>
                  </a:cubicBezTo>
                  <a:cubicBezTo>
                    <a:pt x="739" y="9"/>
                    <a:pt x="687" y="0"/>
                    <a:pt x="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3"/>
            <p:cNvSpPr/>
            <p:nvPr/>
          </p:nvSpPr>
          <p:spPr>
            <a:xfrm>
              <a:off x="5902950" y="2961975"/>
              <a:ext cx="83425" cy="136550"/>
            </a:xfrm>
            <a:custGeom>
              <a:avLst/>
              <a:gdLst/>
              <a:ahLst/>
              <a:cxnLst/>
              <a:rect l="l" t="t" r="r" b="b"/>
              <a:pathLst>
                <a:path w="3337" h="5462" extrusionOk="0">
                  <a:moveTo>
                    <a:pt x="670" y="1367"/>
                  </a:moveTo>
                  <a:lnTo>
                    <a:pt x="670" y="1367"/>
                  </a:lnTo>
                  <a:cubicBezTo>
                    <a:pt x="728" y="1413"/>
                    <a:pt x="786" y="1413"/>
                    <a:pt x="855" y="1413"/>
                  </a:cubicBezTo>
                  <a:lnTo>
                    <a:pt x="855" y="1471"/>
                  </a:lnTo>
                  <a:cubicBezTo>
                    <a:pt x="846" y="1470"/>
                    <a:pt x="838" y="1469"/>
                    <a:pt x="830" y="1469"/>
                  </a:cubicBezTo>
                  <a:cubicBezTo>
                    <a:pt x="772" y="1469"/>
                    <a:pt x="724" y="1504"/>
                    <a:pt x="693" y="1575"/>
                  </a:cubicBezTo>
                  <a:cubicBezTo>
                    <a:pt x="682" y="1494"/>
                    <a:pt x="682" y="1425"/>
                    <a:pt x="670" y="1367"/>
                  </a:cubicBezTo>
                  <a:close/>
                  <a:moveTo>
                    <a:pt x="1201" y="1656"/>
                  </a:moveTo>
                  <a:cubicBezTo>
                    <a:pt x="1201" y="1737"/>
                    <a:pt x="1213" y="1829"/>
                    <a:pt x="1190" y="1910"/>
                  </a:cubicBezTo>
                  <a:cubicBezTo>
                    <a:pt x="1144" y="1852"/>
                    <a:pt x="1121" y="1794"/>
                    <a:pt x="1097" y="1737"/>
                  </a:cubicBezTo>
                  <a:cubicBezTo>
                    <a:pt x="1144" y="1737"/>
                    <a:pt x="1190" y="1702"/>
                    <a:pt x="1201" y="1656"/>
                  </a:cubicBezTo>
                  <a:close/>
                  <a:moveTo>
                    <a:pt x="584" y="1"/>
                  </a:moveTo>
                  <a:cubicBezTo>
                    <a:pt x="423" y="1"/>
                    <a:pt x="245" y="303"/>
                    <a:pt x="313" y="709"/>
                  </a:cubicBezTo>
                  <a:cubicBezTo>
                    <a:pt x="209" y="871"/>
                    <a:pt x="1" y="1183"/>
                    <a:pt x="289" y="1298"/>
                  </a:cubicBezTo>
                  <a:cubicBezTo>
                    <a:pt x="289" y="1356"/>
                    <a:pt x="278" y="1413"/>
                    <a:pt x="278" y="1471"/>
                  </a:cubicBezTo>
                  <a:lnTo>
                    <a:pt x="232" y="1517"/>
                  </a:lnTo>
                  <a:cubicBezTo>
                    <a:pt x="151" y="1621"/>
                    <a:pt x="174" y="1806"/>
                    <a:pt x="313" y="1864"/>
                  </a:cubicBezTo>
                  <a:cubicBezTo>
                    <a:pt x="313" y="2085"/>
                    <a:pt x="499" y="2388"/>
                    <a:pt x="673" y="2388"/>
                  </a:cubicBezTo>
                  <a:cubicBezTo>
                    <a:pt x="744" y="2388"/>
                    <a:pt x="813" y="2337"/>
                    <a:pt x="867" y="2210"/>
                  </a:cubicBezTo>
                  <a:cubicBezTo>
                    <a:pt x="920" y="2291"/>
                    <a:pt x="1045" y="2360"/>
                    <a:pt x="1153" y="2360"/>
                  </a:cubicBezTo>
                  <a:cubicBezTo>
                    <a:pt x="1230" y="2360"/>
                    <a:pt x="1299" y="2324"/>
                    <a:pt x="1328" y="2233"/>
                  </a:cubicBezTo>
                  <a:cubicBezTo>
                    <a:pt x="1373" y="2283"/>
                    <a:pt x="1434" y="2307"/>
                    <a:pt x="1495" y="2307"/>
                  </a:cubicBezTo>
                  <a:cubicBezTo>
                    <a:pt x="1558" y="2307"/>
                    <a:pt x="1621" y="2280"/>
                    <a:pt x="1663" y="2233"/>
                  </a:cubicBezTo>
                  <a:lnTo>
                    <a:pt x="1663" y="2233"/>
                  </a:lnTo>
                  <a:cubicBezTo>
                    <a:pt x="1654" y="2424"/>
                    <a:pt x="1744" y="2780"/>
                    <a:pt x="1903" y="2780"/>
                  </a:cubicBezTo>
                  <a:cubicBezTo>
                    <a:pt x="1954" y="2780"/>
                    <a:pt x="2013" y="2742"/>
                    <a:pt x="2079" y="2648"/>
                  </a:cubicBezTo>
                  <a:cubicBezTo>
                    <a:pt x="2159" y="2764"/>
                    <a:pt x="2252" y="2856"/>
                    <a:pt x="2402" y="2891"/>
                  </a:cubicBezTo>
                  <a:cubicBezTo>
                    <a:pt x="2448" y="3041"/>
                    <a:pt x="2529" y="3202"/>
                    <a:pt x="2621" y="3306"/>
                  </a:cubicBezTo>
                  <a:cubicBezTo>
                    <a:pt x="2604" y="3304"/>
                    <a:pt x="2587" y="3302"/>
                    <a:pt x="2572" y="3302"/>
                  </a:cubicBezTo>
                  <a:cubicBezTo>
                    <a:pt x="2328" y="3302"/>
                    <a:pt x="2300" y="3626"/>
                    <a:pt x="2517" y="3757"/>
                  </a:cubicBezTo>
                  <a:cubicBezTo>
                    <a:pt x="2517" y="3895"/>
                    <a:pt x="2448" y="4080"/>
                    <a:pt x="2575" y="4184"/>
                  </a:cubicBezTo>
                  <a:cubicBezTo>
                    <a:pt x="2563" y="4357"/>
                    <a:pt x="2425" y="4668"/>
                    <a:pt x="2644" y="4772"/>
                  </a:cubicBezTo>
                  <a:cubicBezTo>
                    <a:pt x="2621" y="4957"/>
                    <a:pt x="2448" y="5292"/>
                    <a:pt x="2656" y="5430"/>
                  </a:cubicBezTo>
                  <a:cubicBezTo>
                    <a:pt x="2704" y="5452"/>
                    <a:pt x="2754" y="5462"/>
                    <a:pt x="2801" y="5462"/>
                  </a:cubicBezTo>
                  <a:cubicBezTo>
                    <a:pt x="2955" y="5462"/>
                    <a:pt x="3081" y="5351"/>
                    <a:pt x="3037" y="5165"/>
                  </a:cubicBezTo>
                  <a:cubicBezTo>
                    <a:pt x="3140" y="4969"/>
                    <a:pt x="3337" y="4703"/>
                    <a:pt x="3083" y="4565"/>
                  </a:cubicBezTo>
                  <a:cubicBezTo>
                    <a:pt x="3140" y="4461"/>
                    <a:pt x="3117" y="4311"/>
                    <a:pt x="3025" y="4253"/>
                  </a:cubicBezTo>
                  <a:cubicBezTo>
                    <a:pt x="3060" y="4068"/>
                    <a:pt x="3279" y="3757"/>
                    <a:pt x="3002" y="3641"/>
                  </a:cubicBezTo>
                  <a:cubicBezTo>
                    <a:pt x="2990" y="3560"/>
                    <a:pt x="2967" y="3468"/>
                    <a:pt x="2887" y="3410"/>
                  </a:cubicBezTo>
                  <a:cubicBezTo>
                    <a:pt x="3256" y="3295"/>
                    <a:pt x="2944" y="2925"/>
                    <a:pt x="2852" y="2775"/>
                  </a:cubicBezTo>
                  <a:cubicBezTo>
                    <a:pt x="2852" y="2603"/>
                    <a:pt x="2749" y="2375"/>
                    <a:pt x="2575" y="2375"/>
                  </a:cubicBezTo>
                  <a:cubicBezTo>
                    <a:pt x="2539" y="2375"/>
                    <a:pt x="2501" y="2384"/>
                    <a:pt x="2459" y="2406"/>
                  </a:cubicBezTo>
                  <a:cubicBezTo>
                    <a:pt x="2367" y="2325"/>
                    <a:pt x="2298" y="2198"/>
                    <a:pt x="2240" y="2094"/>
                  </a:cubicBezTo>
                  <a:cubicBezTo>
                    <a:pt x="2200" y="2034"/>
                    <a:pt x="2133" y="2000"/>
                    <a:pt x="2055" y="2000"/>
                  </a:cubicBezTo>
                  <a:cubicBezTo>
                    <a:pt x="2044" y="2000"/>
                    <a:pt x="2033" y="2001"/>
                    <a:pt x="2021" y="2002"/>
                  </a:cubicBezTo>
                  <a:cubicBezTo>
                    <a:pt x="2021" y="1875"/>
                    <a:pt x="1923" y="1759"/>
                    <a:pt x="1816" y="1759"/>
                  </a:cubicBezTo>
                  <a:cubicBezTo>
                    <a:pt x="1768" y="1759"/>
                    <a:pt x="1718" y="1783"/>
                    <a:pt x="1675" y="1840"/>
                  </a:cubicBezTo>
                  <a:cubicBezTo>
                    <a:pt x="1675" y="1676"/>
                    <a:pt x="1626" y="1310"/>
                    <a:pt x="1427" y="1310"/>
                  </a:cubicBezTo>
                  <a:cubicBezTo>
                    <a:pt x="1389" y="1310"/>
                    <a:pt x="1344" y="1324"/>
                    <a:pt x="1294" y="1356"/>
                  </a:cubicBezTo>
                  <a:cubicBezTo>
                    <a:pt x="1317" y="1183"/>
                    <a:pt x="1305" y="963"/>
                    <a:pt x="1074" y="963"/>
                  </a:cubicBezTo>
                  <a:cubicBezTo>
                    <a:pt x="1040" y="790"/>
                    <a:pt x="970" y="594"/>
                    <a:pt x="809" y="525"/>
                  </a:cubicBezTo>
                  <a:cubicBezTo>
                    <a:pt x="804" y="152"/>
                    <a:pt x="698" y="1"/>
                    <a:pt x="5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3"/>
            <p:cNvSpPr/>
            <p:nvPr/>
          </p:nvSpPr>
          <p:spPr>
            <a:xfrm>
              <a:off x="5878450" y="2946075"/>
              <a:ext cx="38100" cy="29825"/>
            </a:xfrm>
            <a:custGeom>
              <a:avLst/>
              <a:gdLst/>
              <a:ahLst/>
              <a:cxnLst/>
              <a:rect l="l" t="t" r="r" b="b"/>
              <a:pathLst>
                <a:path w="1524" h="1193" extrusionOk="0">
                  <a:moveTo>
                    <a:pt x="785" y="0"/>
                  </a:moveTo>
                  <a:cubicBezTo>
                    <a:pt x="733" y="0"/>
                    <a:pt x="679" y="20"/>
                    <a:pt x="635" y="64"/>
                  </a:cubicBezTo>
                  <a:cubicBezTo>
                    <a:pt x="600" y="64"/>
                    <a:pt x="554" y="64"/>
                    <a:pt x="508" y="76"/>
                  </a:cubicBezTo>
                  <a:cubicBezTo>
                    <a:pt x="458" y="26"/>
                    <a:pt x="411" y="5"/>
                    <a:pt x="366" y="5"/>
                  </a:cubicBezTo>
                  <a:cubicBezTo>
                    <a:pt x="148" y="5"/>
                    <a:pt x="0" y="503"/>
                    <a:pt x="115" y="676"/>
                  </a:cubicBezTo>
                  <a:cubicBezTo>
                    <a:pt x="101" y="834"/>
                    <a:pt x="227" y="927"/>
                    <a:pt x="353" y="927"/>
                  </a:cubicBezTo>
                  <a:cubicBezTo>
                    <a:pt x="438" y="927"/>
                    <a:pt x="523" y="884"/>
                    <a:pt x="565" y="791"/>
                  </a:cubicBezTo>
                  <a:cubicBezTo>
                    <a:pt x="602" y="812"/>
                    <a:pt x="643" y="822"/>
                    <a:pt x="681" y="822"/>
                  </a:cubicBezTo>
                  <a:cubicBezTo>
                    <a:pt x="751" y="822"/>
                    <a:pt x="817" y="789"/>
                    <a:pt x="854" y="722"/>
                  </a:cubicBezTo>
                  <a:cubicBezTo>
                    <a:pt x="865" y="734"/>
                    <a:pt x="865" y="768"/>
                    <a:pt x="877" y="780"/>
                  </a:cubicBezTo>
                  <a:cubicBezTo>
                    <a:pt x="796" y="780"/>
                    <a:pt x="750" y="884"/>
                    <a:pt x="750" y="953"/>
                  </a:cubicBezTo>
                  <a:cubicBezTo>
                    <a:pt x="720" y="1108"/>
                    <a:pt x="827" y="1193"/>
                    <a:pt x="931" y="1193"/>
                  </a:cubicBezTo>
                  <a:cubicBezTo>
                    <a:pt x="1029" y="1193"/>
                    <a:pt x="1125" y="1120"/>
                    <a:pt x="1108" y="964"/>
                  </a:cubicBezTo>
                  <a:cubicBezTo>
                    <a:pt x="1523" y="884"/>
                    <a:pt x="1235" y="387"/>
                    <a:pt x="981" y="214"/>
                  </a:cubicBezTo>
                  <a:cubicBezTo>
                    <a:pt x="997" y="88"/>
                    <a:pt x="895" y="0"/>
                    <a:pt x="7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3"/>
            <p:cNvSpPr/>
            <p:nvPr/>
          </p:nvSpPr>
          <p:spPr>
            <a:xfrm>
              <a:off x="5844475" y="2850825"/>
              <a:ext cx="79050" cy="92275"/>
            </a:xfrm>
            <a:custGeom>
              <a:avLst/>
              <a:gdLst/>
              <a:ahLst/>
              <a:cxnLst/>
              <a:rect l="l" t="t" r="r" b="b"/>
              <a:pathLst>
                <a:path w="3162" h="3691" extrusionOk="0">
                  <a:moveTo>
                    <a:pt x="2040" y="2754"/>
                  </a:moveTo>
                  <a:cubicBezTo>
                    <a:pt x="2040" y="2778"/>
                    <a:pt x="2028" y="2778"/>
                    <a:pt x="2028" y="2789"/>
                  </a:cubicBezTo>
                  <a:lnTo>
                    <a:pt x="2017" y="2789"/>
                  </a:lnTo>
                  <a:lnTo>
                    <a:pt x="2017" y="2754"/>
                  </a:lnTo>
                  <a:close/>
                  <a:moveTo>
                    <a:pt x="1440" y="0"/>
                  </a:moveTo>
                  <a:cubicBezTo>
                    <a:pt x="1340" y="0"/>
                    <a:pt x="1230" y="44"/>
                    <a:pt x="1128" y="146"/>
                  </a:cubicBezTo>
                  <a:cubicBezTo>
                    <a:pt x="1059" y="307"/>
                    <a:pt x="1151" y="481"/>
                    <a:pt x="1290" y="481"/>
                  </a:cubicBezTo>
                  <a:cubicBezTo>
                    <a:pt x="1232" y="838"/>
                    <a:pt x="943" y="1219"/>
                    <a:pt x="1151" y="1577"/>
                  </a:cubicBezTo>
                  <a:cubicBezTo>
                    <a:pt x="1128" y="1635"/>
                    <a:pt x="1105" y="1704"/>
                    <a:pt x="1093" y="1773"/>
                  </a:cubicBezTo>
                  <a:cubicBezTo>
                    <a:pt x="1036" y="1819"/>
                    <a:pt x="1001" y="1900"/>
                    <a:pt x="1001" y="1981"/>
                  </a:cubicBezTo>
                  <a:cubicBezTo>
                    <a:pt x="987" y="1974"/>
                    <a:pt x="973" y="1972"/>
                    <a:pt x="958" y="1972"/>
                  </a:cubicBezTo>
                  <a:cubicBezTo>
                    <a:pt x="923" y="1972"/>
                    <a:pt x="887" y="1988"/>
                    <a:pt x="862" y="2004"/>
                  </a:cubicBezTo>
                  <a:cubicBezTo>
                    <a:pt x="824" y="1975"/>
                    <a:pt x="772" y="1961"/>
                    <a:pt x="719" y="1961"/>
                  </a:cubicBezTo>
                  <a:cubicBezTo>
                    <a:pt x="646" y="1961"/>
                    <a:pt x="573" y="1990"/>
                    <a:pt x="539" y="2050"/>
                  </a:cubicBezTo>
                  <a:cubicBezTo>
                    <a:pt x="605" y="1830"/>
                    <a:pt x="437" y="1637"/>
                    <a:pt x="283" y="1637"/>
                  </a:cubicBezTo>
                  <a:cubicBezTo>
                    <a:pt x="195" y="1637"/>
                    <a:pt x="111" y="1699"/>
                    <a:pt x="78" y="1854"/>
                  </a:cubicBezTo>
                  <a:cubicBezTo>
                    <a:pt x="68" y="2079"/>
                    <a:pt x="0" y="2708"/>
                    <a:pt x="280" y="2708"/>
                  </a:cubicBezTo>
                  <a:cubicBezTo>
                    <a:pt x="331" y="2708"/>
                    <a:pt x="393" y="2687"/>
                    <a:pt x="470" y="2639"/>
                  </a:cubicBezTo>
                  <a:cubicBezTo>
                    <a:pt x="493" y="2662"/>
                    <a:pt x="528" y="2662"/>
                    <a:pt x="551" y="2662"/>
                  </a:cubicBezTo>
                  <a:cubicBezTo>
                    <a:pt x="604" y="2719"/>
                    <a:pt x="660" y="2742"/>
                    <a:pt x="715" y="2742"/>
                  </a:cubicBezTo>
                  <a:cubicBezTo>
                    <a:pt x="862" y="2742"/>
                    <a:pt x="1000" y="2577"/>
                    <a:pt x="1059" y="2443"/>
                  </a:cubicBezTo>
                  <a:cubicBezTo>
                    <a:pt x="1128" y="2685"/>
                    <a:pt x="1186" y="2985"/>
                    <a:pt x="1428" y="3078"/>
                  </a:cubicBezTo>
                  <a:cubicBezTo>
                    <a:pt x="1463" y="3251"/>
                    <a:pt x="1370" y="3609"/>
                    <a:pt x="1659" y="3609"/>
                  </a:cubicBezTo>
                  <a:cubicBezTo>
                    <a:pt x="1724" y="3666"/>
                    <a:pt x="1780" y="3690"/>
                    <a:pt x="1828" y="3690"/>
                  </a:cubicBezTo>
                  <a:cubicBezTo>
                    <a:pt x="2010" y="3690"/>
                    <a:pt x="2067" y="3341"/>
                    <a:pt x="1994" y="3158"/>
                  </a:cubicBezTo>
                  <a:lnTo>
                    <a:pt x="1994" y="3158"/>
                  </a:lnTo>
                  <a:cubicBezTo>
                    <a:pt x="2005" y="3182"/>
                    <a:pt x="2040" y="3182"/>
                    <a:pt x="2051" y="3182"/>
                  </a:cubicBezTo>
                  <a:cubicBezTo>
                    <a:pt x="2108" y="3320"/>
                    <a:pt x="2208" y="3379"/>
                    <a:pt x="2304" y="3379"/>
                  </a:cubicBezTo>
                  <a:cubicBezTo>
                    <a:pt x="2463" y="3379"/>
                    <a:pt x="2611" y="3216"/>
                    <a:pt x="2525" y="2985"/>
                  </a:cubicBezTo>
                  <a:cubicBezTo>
                    <a:pt x="2571" y="2985"/>
                    <a:pt x="2617" y="2985"/>
                    <a:pt x="2663" y="2974"/>
                  </a:cubicBezTo>
                  <a:cubicBezTo>
                    <a:pt x="2677" y="2975"/>
                    <a:pt x="2689" y="2976"/>
                    <a:pt x="2702" y="2976"/>
                  </a:cubicBezTo>
                  <a:cubicBezTo>
                    <a:pt x="3162" y="2976"/>
                    <a:pt x="2936" y="2162"/>
                    <a:pt x="2619" y="2162"/>
                  </a:cubicBezTo>
                  <a:cubicBezTo>
                    <a:pt x="2540" y="2162"/>
                    <a:pt x="2456" y="2213"/>
                    <a:pt x="2375" y="2339"/>
                  </a:cubicBezTo>
                  <a:cubicBezTo>
                    <a:pt x="2348" y="2323"/>
                    <a:pt x="2321" y="2316"/>
                    <a:pt x="2294" y="2316"/>
                  </a:cubicBezTo>
                  <a:cubicBezTo>
                    <a:pt x="2202" y="2316"/>
                    <a:pt x="2115" y="2395"/>
                    <a:pt x="2097" y="2466"/>
                  </a:cubicBezTo>
                  <a:cubicBezTo>
                    <a:pt x="2089" y="2465"/>
                    <a:pt x="2081" y="2464"/>
                    <a:pt x="2073" y="2464"/>
                  </a:cubicBezTo>
                  <a:cubicBezTo>
                    <a:pt x="1906" y="2464"/>
                    <a:pt x="1836" y="2692"/>
                    <a:pt x="1913" y="2835"/>
                  </a:cubicBezTo>
                  <a:cubicBezTo>
                    <a:pt x="1901" y="2870"/>
                    <a:pt x="1878" y="2951"/>
                    <a:pt x="1878" y="3020"/>
                  </a:cubicBezTo>
                  <a:cubicBezTo>
                    <a:pt x="1867" y="3008"/>
                    <a:pt x="1855" y="2985"/>
                    <a:pt x="1820" y="2985"/>
                  </a:cubicBezTo>
                  <a:cubicBezTo>
                    <a:pt x="1717" y="2662"/>
                    <a:pt x="1520" y="2408"/>
                    <a:pt x="1474" y="2062"/>
                  </a:cubicBezTo>
                  <a:cubicBezTo>
                    <a:pt x="1659" y="1923"/>
                    <a:pt x="1982" y="1577"/>
                    <a:pt x="1590" y="1462"/>
                  </a:cubicBezTo>
                  <a:cubicBezTo>
                    <a:pt x="1717" y="1323"/>
                    <a:pt x="1890" y="1092"/>
                    <a:pt x="1647" y="965"/>
                  </a:cubicBezTo>
                  <a:cubicBezTo>
                    <a:pt x="1705" y="838"/>
                    <a:pt x="1717" y="723"/>
                    <a:pt x="1682" y="608"/>
                  </a:cubicBezTo>
                  <a:cubicBezTo>
                    <a:pt x="1872" y="277"/>
                    <a:pt x="1690" y="0"/>
                    <a:pt x="1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3"/>
            <p:cNvSpPr/>
            <p:nvPr/>
          </p:nvSpPr>
          <p:spPr>
            <a:xfrm>
              <a:off x="5852675" y="2816975"/>
              <a:ext cx="29325" cy="26225"/>
            </a:xfrm>
            <a:custGeom>
              <a:avLst/>
              <a:gdLst/>
              <a:ahLst/>
              <a:cxnLst/>
              <a:rect l="l" t="t" r="r" b="b"/>
              <a:pathLst>
                <a:path w="1173" h="1049" extrusionOk="0">
                  <a:moveTo>
                    <a:pt x="477" y="1"/>
                  </a:moveTo>
                  <a:cubicBezTo>
                    <a:pt x="272" y="1"/>
                    <a:pt x="32" y="234"/>
                    <a:pt x="38" y="623"/>
                  </a:cubicBezTo>
                  <a:cubicBezTo>
                    <a:pt x="27" y="657"/>
                    <a:pt x="38" y="692"/>
                    <a:pt x="50" y="726"/>
                  </a:cubicBezTo>
                  <a:cubicBezTo>
                    <a:pt x="0" y="855"/>
                    <a:pt x="112" y="992"/>
                    <a:pt x="247" y="992"/>
                  </a:cubicBezTo>
                  <a:cubicBezTo>
                    <a:pt x="269" y="992"/>
                    <a:pt x="292" y="989"/>
                    <a:pt x="315" y="980"/>
                  </a:cubicBezTo>
                  <a:cubicBezTo>
                    <a:pt x="377" y="1028"/>
                    <a:pt x="455" y="1048"/>
                    <a:pt x="535" y="1048"/>
                  </a:cubicBezTo>
                  <a:cubicBezTo>
                    <a:pt x="840" y="1048"/>
                    <a:pt x="1172" y="753"/>
                    <a:pt x="742" y="588"/>
                  </a:cubicBezTo>
                  <a:cubicBezTo>
                    <a:pt x="807" y="179"/>
                    <a:pt x="656" y="1"/>
                    <a:pt x="4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3"/>
            <p:cNvSpPr/>
            <p:nvPr/>
          </p:nvSpPr>
          <p:spPr>
            <a:xfrm>
              <a:off x="5827925" y="2792400"/>
              <a:ext cx="31675" cy="26975"/>
            </a:xfrm>
            <a:custGeom>
              <a:avLst/>
              <a:gdLst/>
              <a:ahLst/>
              <a:cxnLst/>
              <a:rect l="l" t="t" r="r" b="b"/>
              <a:pathLst>
                <a:path w="1267" h="1079" extrusionOk="0">
                  <a:moveTo>
                    <a:pt x="968" y="1"/>
                  </a:moveTo>
                  <a:cubicBezTo>
                    <a:pt x="893" y="1"/>
                    <a:pt x="792" y="42"/>
                    <a:pt x="659" y="140"/>
                  </a:cubicBezTo>
                  <a:cubicBezTo>
                    <a:pt x="612" y="81"/>
                    <a:pt x="549" y="56"/>
                    <a:pt x="485" y="56"/>
                  </a:cubicBezTo>
                  <a:cubicBezTo>
                    <a:pt x="359" y="56"/>
                    <a:pt x="232" y="156"/>
                    <a:pt x="232" y="301"/>
                  </a:cubicBezTo>
                  <a:cubicBezTo>
                    <a:pt x="151" y="417"/>
                    <a:pt x="1" y="613"/>
                    <a:pt x="220" y="728"/>
                  </a:cubicBezTo>
                  <a:cubicBezTo>
                    <a:pt x="271" y="747"/>
                    <a:pt x="320" y="756"/>
                    <a:pt x="367" y="756"/>
                  </a:cubicBezTo>
                  <a:cubicBezTo>
                    <a:pt x="438" y="756"/>
                    <a:pt x="504" y="735"/>
                    <a:pt x="566" y="694"/>
                  </a:cubicBezTo>
                  <a:cubicBezTo>
                    <a:pt x="578" y="694"/>
                    <a:pt x="613" y="694"/>
                    <a:pt x="624" y="682"/>
                  </a:cubicBezTo>
                  <a:lnTo>
                    <a:pt x="624" y="682"/>
                  </a:lnTo>
                  <a:cubicBezTo>
                    <a:pt x="529" y="880"/>
                    <a:pt x="668" y="1079"/>
                    <a:pt x="817" y="1079"/>
                  </a:cubicBezTo>
                  <a:cubicBezTo>
                    <a:pt x="885" y="1079"/>
                    <a:pt x="954" y="1037"/>
                    <a:pt x="1005" y="936"/>
                  </a:cubicBezTo>
                  <a:cubicBezTo>
                    <a:pt x="1162" y="641"/>
                    <a:pt x="1267"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3"/>
            <p:cNvSpPr/>
            <p:nvPr/>
          </p:nvSpPr>
          <p:spPr>
            <a:xfrm>
              <a:off x="5754400" y="2824450"/>
              <a:ext cx="58275" cy="56650"/>
            </a:xfrm>
            <a:custGeom>
              <a:avLst/>
              <a:gdLst/>
              <a:ahLst/>
              <a:cxnLst/>
              <a:rect l="l" t="t" r="r" b="b"/>
              <a:pathLst>
                <a:path w="2331" h="2266" extrusionOk="0">
                  <a:moveTo>
                    <a:pt x="2099" y="0"/>
                  </a:moveTo>
                  <a:cubicBezTo>
                    <a:pt x="1776" y="35"/>
                    <a:pt x="1961" y="728"/>
                    <a:pt x="1880" y="1039"/>
                  </a:cubicBezTo>
                  <a:cubicBezTo>
                    <a:pt x="1912" y="744"/>
                    <a:pt x="1773" y="317"/>
                    <a:pt x="1585" y="317"/>
                  </a:cubicBezTo>
                  <a:cubicBezTo>
                    <a:pt x="1501" y="317"/>
                    <a:pt x="1407" y="402"/>
                    <a:pt x="1314" y="624"/>
                  </a:cubicBezTo>
                  <a:cubicBezTo>
                    <a:pt x="1256" y="537"/>
                    <a:pt x="1182" y="502"/>
                    <a:pt x="1106" y="502"/>
                  </a:cubicBezTo>
                  <a:cubicBezTo>
                    <a:pt x="971" y="502"/>
                    <a:pt x="831" y="613"/>
                    <a:pt x="772" y="739"/>
                  </a:cubicBezTo>
                  <a:cubicBezTo>
                    <a:pt x="691" y="739"/>
                    <a:pt x="622" y="774"/>
                    <a:pt x="564" y="831"/>
                  </a:cubicBezTo>
                  <a:cubicBezTo>
                    <a:pt x="514" y="718"/>
                    <a:pt x="435" y="672"/>
                    <a:pt x="356" y="672"/>
                  </a:cubicBezTo>
                  <a:cubicBezTo>
                    <a:pt x="178" y="672"/>
                    <a:pt x="0" y="904"/>
                    <a:pt x="160" y="1120"/>
                  </a:cubicBezTo>
                  <a:cubicBezTo>
                    <a:pt x="218" y="1443"/>
                    <a:pt x="56" y="1559"/>
                    <a:pt x="56" y="1997"/>
                  </a:cubicBezTo>
                  <a:cubicBezTo>
                    <a:pt x="79" y="2020"/>
                    <a:pt x="79" y="2055"/>
                    <a:pt x="79" y="2078"/>
                  </a:cubicBezTo>
                  <a:cubicBezTo>
                    <a:pt x="132" y="2213"/>
                    <a:pt x="191" y="2266"/>
                    <a:pt x="247" y="2266"/>
                  </a:cubicBezTo>
                  <a:cubicBezTo>
                    <a:pt x="397" y="2266"/>
                    <a:pt x="532" y="1881"/>
                    <a:pt x="506" y="1663"/>
                  </a:cubicBezTo>
                  <a:lnTo>
                    <a:pt x="506" y="1663"/>
                  </a:lnTo>
                  <a:cubicBezTo>
                    <a:pt x="536" y="1674"/>
                    <a:pt x="564" y="1679"/>
                    <a:pt x="592" y="1679"/>
                  </a:cubicBezTo>
                  <a:cubicBezTo>
                    <a:pt x="704" y="1679"/>
                    <a:pt x="797" y="1594"/>
                    <a:pt x="853" y="1501"/>
                  </a:cubicBezTo>
                  <a:cubicBezTo>
                    <a:pt x="879" y="1511"/>
                    <a:pt x="907" y="1515"/>
                    <a:pt x="935" y="1515"/>
                  </a:cubicBezTo>
                  <a:cubicBezTo>
                    <a:pt x="1038" y="1515"/>
                    <a:pt x="1139" y="1451"/>
                    <a:pt x="1176" y="1351"/>
                  </a:cubicBezTo>
                  <a:cubicBezTo>
                    <a:pt x="1219" y="1394"/>
                    <a:pt x="1279" y="1415"/>
                    <a:pt x="1340" y="1415"/>
                  </a:cubicBezTo>
                  <a:cubicBezTo>
                    <a:pt x="1441" y="1415"/>
                    <a:pt x="1544" y="1359"/>
                    <a:pt x="1580" y="1259"/>
                  </a:cubicBezTo>
                  <a:cubicBezTo>
                    <a:pt x="1609" y="1276"/>
                    <a:pt x="1640" y="1284"/>
                    <a:pt x="1671" y="1284"/>
                  </a:cubicBezTo>
                  <a:cubicBezTo>
                    <a:pt x="1760" y="1284"/>
                    <a:pt x="1846" y="1219"/>
                    <a:pt x="1867" y="1128"/>
                  </a:cubicBezTo>
                  <a:lnTo>
                    <a:pt x="1867" y="1128"/>
                  </a:lnTo>
                  <a:cubicBezTo>
                    <a:pt x="1826" y="1338"/>
                    <a:pt x="1890" y="1932"/>
                    <a:pt x="2073" y="1932"/>
                  </a:cubicBezTo>
                  <a:cubicBezTo>
                    <a:pt x="2131" y="1932"/>
                    <a:pt x="2201" y="1872"/>
                    <a:pt x="2284" y="1720"/>
                  </a:cubicBezTo>
                  <a:cubicBezTo>
                    <a:pt x="2330" y="1316"/>
                    <a:pt x="2295" y="774"/>
                    <a:pt x="2272" y="427"/>
                  </a:cubicBezTo>
                  <a:cubicBezTo>
                    <a:pt x="2272" y="139"/>
                    <a:pt x="2272" y="0"/>
                    <a:pt x="2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3"/>
            <p:cNvSpPr/>
            <p:nvPr/>
          </p:nvSpPr>
          <p:spPr>
            <a:xfrm>
              <a:off x="5811675" y="2854750"/>
              <a:ext cx="34450" cy="62425"/>
            </a:xfrm>
            <a:custGeom>
              <a:avLst/>
              <a:gdLst/>
              <a:ahLst/>
              <a:cxnLst/>
              <a:rect l="l" t="t" r="r" b="b"/>
              <a:pathLst>
                <a:path w="1378" h="2497" extrusionOk="0">
                  <a:moveTo>
                    <a:pt x="254" y="0"/>
                  </a:moveTo>
                  <a:cubicBezTo>
                    <a:pt x="1" y="0"/>
                    <a:pt x="253" y="1075"/>
                    <a:pt x="281" y="1305"/>
                  </a:cubicBezTo>
                  <a:cubicBezTo>
                    <a:pt x="281" y="1362"/>
                    <a:pt x="305" y="1409"/>
                    <a:pt x="339" y="1432"/>
                  </a:cubicBezTo>
                  <a:cubicBezTo>
                    <a:pt x="362" y="1501"/>
                    <a:pt x="420" y="1559"/>
                    <a:pt x="501" y="1559"/>
                  </a:cubicBezTo>
                  <a:cubicBezTo>
                    <a:pt x="466" y="1616"/>
                    <a:pt x="455" y="1674"/>
                    <a:pt x="455" y="1732"/>
                  </a:cubicBezTo>
                  <a:cubicBezTo>
                    <a:pt x="231" y="1937"/>
                    <a:pt x="222" y="2496"/>
                    <a:pt x="439" y="2496"/>
                  </a:cubicBezTo>
                  <a:cubicBezTo>
                    <a:pt x="502" y="2496"/>
                    <a:pt x="584" y="2449"/>
                    <a:pt x="685" y="2332"/>
                  </a:cubicBezTo>
                  <a:cubicBezTo>
                    <a:pt x="694" y="2333"/>
                    <a:pt x="702" y="2333"/>
                    <a:pt x="710" y="2333"/>
                  </a:cubicBezTo>
                  <a:cubicBezTo>
                    <a:pt x="816" y="2333"/>
                    <a:pt x="906" y="2266"/>
                    <a:pt x="928" y="2159"/>
                  </a:cubicBezTo>
                  <a:cubicBezTo>
                    <a:pt x="985" y="2189"/>
                    <a:pt x="1032" y="2202"/>
                    <a:pt x="1069" y="2202"/>
                  </a:cubicBezTo>
                  <a:cubicBezTo>
                    <a:pt x="1262" y="2202"/>
                    <a:pt x="1196" y="1848"/>
                    <a:pt x="1089" y="1674"/>
                  </a:cubicBezTo>
                  <a:cubicBezTo>
                    <a:pt x="1378" y="1662"/>
                    <a:pt x="1343" y="1155"/>
                    <a:pt x="1078" y="1132"/>
                  </a:cubicBezTo>
                  <a:cubicBezTo>
                    <a:pt x="801" y="901"/>
                    <a:pt x="755" y="404"/>
                    <a:pt x="478" y="150"/>
                  </a:cubicBezTo>
                  <a:cubicBezTo>
                    <a:pt x="378" y="45"/>
                    <a:pt x="305" y="0"/>
                    <a:pt x="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3"/>
            <p:cNvSpPr/>
            <p:nvPr/>
          </p:nvSpPr>
          <p:spPr>
            <a:xfrm>
              <a:off x="6075025" y="3210125"/>
              <a:ext cx="34000" cy="50150"/>
            </a:xfrm>
            <a:custGeom>
              <a:avLst/>
              <a:gdLst/>
              <a:ahLst/>
              <a:cxnLst/>
              <a:rect l="l" t="t" r="r" b="b"/>
              <a:pathLst>
                <a:path w="1360" h="2006" extrusionOk="0">
                  <a:moveTo>
                    <a:pt x="555" y="1"/>
                  </a:moveTo>
                  <a:cubicBezTo>
                    <a:pt x="506" y="1"/>
                    <a:pt x="457" y="26"/>
                    <a:pt x="424" y="87"/>
                  </a:cubicBezTo>
                  <a:cubicBezTo>
                    <a:pt x="350" y="48"/>
                    <a:pt x="289" y="32"/>
                    <a:pt x="241" y="32"/>
                  </a:cubicBezTo>
                  <a:cubicBezTo>
                    <a:pt x="0" y="32"/>
                    <a:pt x="82" y="444"/>
                    <a:pt x="332" y="560"/>
                  </a:cubicBezTo>
                  <a:cubicBezTo>
                    <a:pt x="344" y="641"/>
                    <a:pt x="390" y="698"/>
                    <a:pt x="471" y="710"/>
                  </a:cubicBezTo>
                  <a:cubicBezTo>
                    <a:pt x="482" y="756"/>
                    <a:pt x="494" y="814"/>
                    <a:pt x="505" y="848"/>
                  </a:cubicBezTo>
                  <a:cubicBezTo>
                    <a:pt x="475" y="846"/>
                    <a:pt x="438" y="843"/>
                    <a:pt x="398" y="843"/>
                  </a:cubicBezTo>
                  <a:cubicBezTo>
                    <a:pt x="254" y="843"/>
                    <a:pt x="78" y="876"/>
                    <a:pt x="78" y="1056"/>
                  </a:cubicBezTo>
                  <a:cubicBezTo>
                    <a:pt x="78" y="1187"/>
                    <a:pt x="199" y="1227"/>
                    <a:pt x="327" y="1227"/>
                  </a:cubicBezTo>
                  <a:cubicBezTo>
                    <a:pt x="436" y="1227"/>
                    <a:pt x="550" y="1198"/>
                    <a:pt x="598" y="1172"/>
                  </a:cubicBezTo>
                  <a:cubicBezTo>
                    <a:pt x="688" y="1399"/>
                    <a:pt x="822" y="2005"/>
                    <a:pt x="1066" y="2005"/>
                  </a:cubicBezTo>
                  <a:cubicBezTo>
                    <a:pt x="1132" y="2005"/>
                    <a:pt x="1207" y="1961"/>
                    <a:pt x="1290" y="1853"/>
                  </a:cubicBezTo>
                  <a:cubicBezTo>
                    <a:pt x="1359" y="1576"/>
                    <a:pt x="1198" y="1333"/>
                    <a:pt x="1117" y="1091"/>
                  </a:cubicBezTo>
                  <a:cubicBezTo>
                    <a:pt x="1267" y="964"/>
                    <a:pt x="1198" y="537"/>
                    <a:pt x="1013" y="537"/>
                  </a:cubicBezTo>
                  <a:cubicBezTo>
                    <a:pt x="978" y="352"/>
                    <a:pt x="932" y="225"/>
                    <a:pt x="736" y="202"/>
                  </a:cubicBezTo>
                  <a:cubicBezTo>
                    <a:pt x="744" y="89"/>
                    <a:pt x="648" y="1"/>
                    <a:pt x="5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3"/>
            <p:cNvSpPr/>
            <p:nvPr/>
          </p:nvSpPr>
          <p:spPr>
            <a:xfrm>
              <a:off x="6059700" y="3143550"/>
              <a:ext cx="51050" cy="64300"/>
            </a:xfrm>
            <a:custGeom>
              <a:avLst/>
              <a:gdLst/>
              <a:ahLst/>
              <a:cxnLst/>
              <a:rect l="l" t="t" r="r" b="b"/>
              <a:pathLst>
                <a:path w="2042" h="2572" extrusionOk="0">
                  <a:moveTo>
                    <a:pt x="734" y="0"/>
                  </a:moveTo>
                  <a:cubicBezTo>
                    <a:pt x="459" y="0"/>
                    <a:pt x="0" y="486"/>
                    <a:pt x="391" y="660"/>
                  </a:cubicBezTo>
                  <a:cubicBezTo>
                    <a:pt x="403" y="741"/>
                    <a:pt x="449" y="799"/>
                    <a:pt x="518" y="845"/>
                  </a:cubicBezTo>
                  <a:cubicBezTo>
                    <a:pt x="506" y="1030"/>
                    <a:pt x="587" y="1226"/>
                    <a:pt x="737" y="1318"/>
                  </a:cubicBezTo>
                  <a:cubicBezTo>
                    <a:pt x="599" y="1572"/>
                    <a:pt x="645" y="1861"/>
                    <a:pt x="968" y="1930"/>
                  </a:cubicBezTo>
                  <a:cubicBezTo>
                    <a:pt x="753" y="2238"/>
                    <a:pt x="835" y="2571"/>
                    <a:pt x="1013" y="2571"/>
                  </a:cubicBezTo>
                  <a:cubicBezTo>
                    <a:pt x="1102" y="2571"/>
                    <a:pt x="1214" y="2488"/>
                    <a:pt x="1326" y="2276"/>
                  </a:cubicBezTo>
                  <a:cubicBezTo>
                    <a:pt x="1453" y="2046"/>
                    <a:pt x="2042" y="1642"/>
                    <a:pt x="1453" y="1607"/>
                  </a:cubicBezTo>
                  <a:cubicBezTo>
                    <a:pt x="1505" y="1450"/>
                    <a:pt x="1453" y="1254"/>
                    <a:pt x="1279" y="1254"/>
                  </a:cubicBezTo>
                  <a:cubicBezTo>
                    <a:pt x="1261" y="1254"/>
                    <a:pt x="1242" y="1256"/>
                    <a:pt x="1222" y="1261"/>
                  </a:cubicBezTo>
                  <a:cubicBezTo>
                    <a:pt x="1470" y="1064"/>
                    <a:pt x="1369" y="765"/>
                    <a:pt x="1174" y="765"/>
                  </a:cubicBezTo>
                  <a:cubicBezTo>
                    <a:pt x="1105" y="765"/>
                    <a:pt x="1026" y="802"/>
                    <a:pt x="945" y="891"/>
                  </a:cubicBezTo>
                  <a:cubicBezTo>
                    <a:pt x="910" y="776"/>
                    <a:pt x="1084" y="626"/>
                    <a:pt x="1153" y="533"/>
                  </a:cubicBezTo>
                  <a:cubicBezTo>
                    <a:pt x="1259" y="399"/>
                    <a:pt x="1124" y="248"/>
                    <a:pt x="990" y="248"/>
                  </a:cubicBezTo>
                  <a:cubicBezTo>
                    <a:pt x="963" y="248"/>
                    <a:pt x="936" y="254"/>
                    <a:pt x="910" y="268"/>
                  </a:cubicBezTo>
                  <a:cubicBezTo>
                    <a:pt x="920" y="74"/>
                    <a:pt x="841" y="0"/>
                    <a:pt x="7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3"/>
            <p:cNvSpPr/>
            <p:nvPr/>
          </p:nvSpPr>
          <p:spPr>
            <a:xfrm>
              <a:off x="6030825" y="3081475"/>
              <a:ext cx="74350" cy="64675"/>
            </a:xfrm>
            <a:custGeom>
              <a:avLst/>
              <a:gdLst/>
              <a:ahLst/>
              <a:cxnLst/>
              <a:rect l="l" t="t" r="r" b="b"/>
              <a:pathLst>
                <a:path w="2974" h="2587" extrusionOk="0">
                  <a:moveTo>
                    <a:pt x="505" y="1"/>
                  </a:moveTo>
                  <a:cubicBezTo>
                    <a:pt x="238" y="1"/>
                    <a:pt x="1" y="393"/>
                    <a:pt x="437" y="393"/>
                  </a:cubicBezTo>
                  <a:cubicBezTo>
                    <a:pt x="492" y="393"/>
                    <a:pt x="557" y="387"/>
                    <a:pt x="634" y="373"/>
                  </a:cubicBezTo>
                  <a:cubicBezTo>
                    <a:pt x="634" y="535"/>
                    <a:pt x="657" y="685"/>
                    <a:pt x="703" y="835"/>
                  </a:cubicBezTo>
                  <a:cubicBezTo>
                    <a:pt x="392" y="1020"/>
                    <a:pt x="576" y="1527"/>
                    <a:pt x="646" y="1781"/>
                  </a:cubicBezTo>
                  <a:cubicBezTo>
                    <a:pt x="565" y="1839"/>
                    <a:pt x="530" y="1931"/>
                    <a:pt x="507" y="2001"/>
                  </a:cubicBezTo>
                  <a:cubicBezTo>
                    <a:pt x="484" y="2047"/>
                    <a:pt x="473" y="2128"/>
                    <a:pt x="461" y="2185"/>
                  </a:cubicBezTo>
                  <a:cubicBezTo>
                    <a:pt x="262" y="2350"/>
                    <a:pt x="440" y="2586"/>
                    <a:pt x="629" y="2586"/>
                  </a:cubicBezTo>
                  <a:cubicBezTo>
                    <a:pt x="692" y="2586"/>
                    <a:pt x="756" y="2560"/>
                    <a:pt x="807" y="2497"/>
                  </a:cubicBezTo>
                  <a:cubicBezTo>
                    <a:pt x="864" y="2547"/>
                    <a:pt x="928" y="2568"/>
                    <a:pt x="992" y="2568"/>
                  </a:cubicBezTo>
                  <a:cubicBezTo>
                    <a:pt x="1148" y="2568"/>
                    <a:pt x="1299" y="2440"/>
                    <a:pt x="1315" y="2301"/>
                  </a:cubicBezTo>
                  <a:cubicBezTo>
                    <a:pt x="1332" y="2306"/>
                    <a:pt x="1349" y="2308"/>
                    <a:pt x="1365" y="2308"/>
                  </a:cubicBezTo>
                  <a:cubicBezTo>
                    <a:pt x="1457" y="2308"/>
                    <a:pt x="1528" y="2229"/>
                    <a:pt x="1558" y="2151"/>
                  </a:cubicBezTo>
                  <a:cubicBezTo>
                    <a:pt x="1619" y="2167"/>
                    <a:pt x="1682" y="2175"/>
                    <a:pt x="1747" y="2175"/>
                  </a:cubicBezTo>
                  <a:cubicBezTo>
                    <a:pt x="2130" y="2175"/>
                    <a:pt x="2554" y="1908"/>
                    <a:pt x="2850" y="1701"/>
                  </a:cubicBezTo>
                  <a:cubicBezTo>
                    <a:pt x="2974" y="1427"/>
                    <a:pt x="2890" y="1343"/>
                    <a:pt x="2735" y="1343"/>
                  </a:cubicBezTo>
                  <a:cubicBezTo>
                    <a:pt x="2557" y="1343"/>
                    <a:pt x="2284" y="1454"/>
                    <a:pt x="2123" y="1516"/>
                  </a:cubicBezTo>
                  <a:cubicBezTo>
                    <a:pt x="2012" y="1524"/>
                    <a:pt x="1857" y="1659"/>
                    <a:pt x="1765" y="1659"/>
                  </a:cubicBezTo>
                  <a:cubicBezTo>
                    <a:pt x="1733" y="1659"/>
                    <a:pt x="1708" y="1642"/>
                    <a:pt x="1696" y="1597"/>
                  </a:cubicBezTo>
                  <a:cubicBezTo>
                    <a:pt x="1662" y="1529"/>
                    <a:pt x="1592" y="1497"/>
                    <a:pt x="1522" y="1497"/>
                  </a:cubicBezTo>
                  <a:cubicBezTo>
                    <a:pt x="1448" y="1497"/>
                    <a:pt x="1374" y="1532"/>
                    <a:pt x="1338" y="1597"/>
                  </a:cubicBezTo>
                  <a:cubicBezTo>
                    <a:pt x="1281" y="1597"/>
                    <a:pt x="1211" y="1597"/>
                    <a:pt x="1177" y="1643"/>
                  </a:cubicBezTo>
                  <a:cubicBezTo>
                    <a:pt x="1177" y="1631"/>
                    <a:pt x="1177" y="1631"/>
                    <a:pt x="1165" y="1608"/>
                  </a:cubicBezTo>
                  <a:cubicBezTo>
                    <a:pt x="1575" y="1587"/>
                    <a:pt x="1168" y="143"/>
                    <a:pt x="831" y="143"/>
                  </a:cubicBezTo>
                  <a:cubicBezTo>
                    <a:pt x="807" y="143"/>
                    <a:pt x="784" y="150"/>
                    <a:pt x="761" y="165"/>
                  </a:cubicBezTo>
                  <a:cubicBezTo>
                    <a:pt x="689" y="45"/>
                    <a:pt x="596" y="1"/>
                    <a:pt x="5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3"/>
            <p:cNvSpPr/>
            <p:nvPr/>
          </p:nvSpPr>
          <p:spPr>
            <a:xfrm>
              <a:off x="6057350" y="3069400"/>
              <a:ext cx="34350" cy="44550"/>
            </a:xfrm>
            <a:custGeom>
              <a:avLst/>
              <a:gdLst/>
              <a:ahLst/>
              <a:cxnLst/>
              <a:rect l="l" t="t" r="r" b="b"/>
              <a:pathLst>
                <a:path w="1374" h="1782" extrusionOk="0">
                  <a:moveTo>
                    <a:pt x="1028" y="1"/>
                  </a:moveTo>
                  <a:cubicBezTo>
                    <a:pt x="860" y="1"/>
                    <a:pt x="733" y="250"/>
                    <a:pt x="658" y="371"/>
                  </a:cubicBezTo>
                  <a:cubicBezTo>
                    <a:pt x="628" y="276"/>
                    <a:pt x="537" y="227"/>
                    <a:pt x="448" y="227"/>
                  </a:cubicBezTo>
                  <a:cubicBezTo>
                    <a:pt x="364" y="227"/>
                    <a:pt x="282" y="270"/>
                    <a:pt x="254" y="360"/>
                  </a:cubicBezTo>
                  <a:cubicBezTo>
                    <a:pt x="173" y="648"/>
                    <a:pt x="0" y="1087"/>
                    <a:pt x="277" y="1283"/>
                  </a:cubicBezTo>
                  <a:cubicBezTo>
                    <a:pt x="333" y="1653"/>
                    <a:pt x="479" y="1782"/>
                    <a:pt x="618" y="1782"/>
                  </a:cubicBezTo>
                  <a:cubicBezTo>
                    <a:pt x="883" y="1782"/>
                    <a:pt x="1124" y="1315"/>
                    <a:pt x="670" y="1156"/>
                  </a:cubicBezTo>
                  <a:cubicBezTo>
                    <a:pt x="635" y="787"/>
                    <a:pt x="1374" y="441"/>
                    <a:pt x="1154" y="48"/>
                  </a:cubicBezTo>
                  <a:cubicBezTo>
                    <a:pt x="1110" y="15"/>
                    <a:pt x="1068" y="1"/>
                    <a:pt x="10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3"/>
            <p:cNvSpPr/>
            <p:nvPr/>
          </p:nvSpPr>
          <p:spPr>
            <a:xfrm>
              <a:off x="6004275" y="3002050"/>
              <a:ext cx="60025" cy="59150"/>
            </a:xfrm>
            <a:custGeom>
              <a:avLst/>
              <a:gdLst/>
              <a:ahLst/>
              <a:cxnLst/>
              <a:rect l="l" t="t" r="r" b="b"/>
              <a:pathLst>
                <a:path w="2401" h="2366" extrusionOk="0">
                  <a:moveTo>
                    <a:pt x="592" y="1"/>
                  </a:moveTo>
                  <a:cubicBezTo>
                    <a:pt x="332" y="1"/>
                    <a:pt x="1" y="523"/>
                    <a:pt x="426" y="630"/>
                  </a:cubicBezTo>
                  <a:cubicBezTo>
                    <a:pt x="450" y="734"/>
                    <a:pt x="507" y="815"/>
                    <a:pt x="611" y="849"/>
                  </a:cubicBezTo>
                  <a:cubicBezTo>
                    <a:pt x="642" y="1024"/>
                    <a:pt x="782" y="1107"/>
                    <a:pt x="943" y="1107"/>
                  </a:cubicBezTo>
                  <a:cubicBezTo>
                    <a:pt x="963" y="1107"/>
                    <a:pt x="983" y="1106"/>
                    <a:pt x="1004" y="1103"/>
                  </a:cubicBezTo>
                  <a:lnTo>
                    <a:pt x="1004" y="1103"/>
                  </a:lnTo>
                  <a:cubicBezTo>
                    <a:pt x="1027" y="1299"/>
                    <a:pt x="957" y="1646"/>
                    <a:pt x="1142" y="1842"/>
                  </a:cubicBezTo>
                  <a:cubicBezTo>
                    <a:pt x="1177" y="1877"/>
                    <a:pt x="1200" y="1900"/>
                    <a:pt x="1234" y="1911"/>
                  </a:cubicBezTo>
                  <a:cubicBezTo>
                    <a:pt x="1143" y="2207"/>
                    <a:pt x="1360" y="2365"/>
                    <a:pt x="1568" y="2365"/>
                  </a:cubicBezTo>
                  <a:cubicBezTo>
                    <a:pt x="1700" y="2365"/>
                    <a:pt x="1829" y="2300"/>
                    <a:pt x="1869" y="2165"/>
                  </a:cubicBezTo>
                  <a:cubicBezTo>
                    <a:pt x="1835" y="1877"/>
                    <a:pt x="2400" y="1553"/>
                    <a:pt x="2146" y="1311"/>
                  </a:cubicBezTo>
                  <a:cubicBezTo>
                    <a:pt x="2110" y="1224"/>
                    <a:pt x="2060" y="1190"/>
                    <a:pt x="2007" y="1190"/>
                  </a:cubicBezTo>
                  <a:cubicBezTo>
                    <a:pt x="1905" y="1190"/>
                    <a:pt x="1791" y="1310"/>
                    <a:pt x="1731" y="1414"/>
                  </a:cubicBezTo>
                  <a:lnTo>
                    <a:pt x="1731" y="1414"/>
                  </a:lnTo>
                  <a:cubicBezTo>
                    <a:pt x="1800" y="1246"/>
                    <a:pt x="1739" y="1023"/>
                    <a:pt x="1585" y="1023"/>
                  </a:cubicBezTo>
                  <a:cubicBezTo>
                    <a:pt x="1547" y="1023"/>
                    <a:pt x="1503" y="1037"/>
                    <a:pt x="1454" y="1069"/>
                  </a:cubicBezTo>
                  <a:cubicBezTo>
                    <a:pt x="1484" y="834"/>
                    <a:pt x="1308" y="618"/>
                    <a:pt x="1123" y="618"/>
                  </a:cubicBezTo>
                  <a:cubicBezTo>
                    <a:pt x="1099" y="618"/>
                    <a:pt x="1074" y="622"/>
                    <a:pt x="1050" y="630"/>
                  </a:cubicBezTo>
                  <a:cubicBezTo>
                    <a:pt x="1050" y="513"/>
                    <a:pt x="1079" y="160"/>
                    <a:pt x="849" y="160"/>
                  </a:cubicBezTo>
                  <a:cubicBezTo>
                    <a:pt x="829" y="160"/>
                    <a:pt x="808" y="163"/>
                    <a:pt x="784" y="168"/>
                  </a:cubicBezTo>
                  <a:cubicBezTo>
                    <a:pt x="742" y="48"/>
                    <a:pt x="670" y="1"/>
                    <a:pt x="5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3"/>
            <p:cNvSpPr/>
            <p:nvPr/>
          </p:nvSpPr>
          <p:spPr>
            <a:xfrm>
              <a:off x="6084625" y="3050475"/>
              <a:ext cx="32925" cy="43100"/>
            </a:xfrm>
            <a:custGeom>
              <a:avLst/>
              <a:gdLst/>
              <a:ahLst/>
              <a:cxnLst/>
              <a:rect l="l" t="t" r="r" b="b"/>
              <a:pathLst>
                <a:path w="1317" h="1724" extrusionOk="0">
                  <a:moveTo>
                    <a:pt x="286" y="0"/>
                  </a:moveTo>
                  <a:cubicBezTo>
                    <a:pt x="138" y="0"/>
                    <a:pt x="0" y="140"/>
                    <a:pt x="121" y="332"/>
                  </a:cubicBezTo>
                  <a:cubicBezTo>
                    <a:pt x="240" y="441"/>
                    <a:pt x="214" y="917"/>
                    <a:pt x="439" y="917"/>
                  </a:cubicBezTo>
                  <a:cubicBezTo>
                    <a:pt x="476" y="917"/>
                    <a:pt x="519" y="904"/>
                    <a:pt x="571" y="874"/>
                  </a:cubicBezTo>
                  <a:cubicBezTo>
                    <a:pt x="618" y="990"/>
                    <a:pt x="641" y="1175"/>
                    <a:pt x="791" y="1221"/>
                  </a:cubicBezTo>
                  <a:cubicBezTo>
                    <a:pt x="818" y="1581"/>
                    <a:pt x="928" y="1723"/>
                    <a:pt x="1029" y="1723"/>
                  </a:cubicBezTo>
                  <a:cubicBezTo>
                    <a:pt x="1182" y="1723"/>
                    <a:pt x="1317" y="1405"/>
                    <a:pt x="1137" y="1025"/>
                  </a:cubicBezTo>
                  <a:cubicBezTo>
                    <a:pt x="1102" y="944"/>
                    <a:pt x="1068" y="909"/>
                    <a:pt x="1022" y="874"/>
                  </a:cubicBezTo>
                  <a:cubicBezTo>
                    <a:pt x="906" y="676"/>
                    <a:pt x="905" y="164"/>
                    <a:pt x="614" y="164"/>
                  </a:cubicBezTo>
                  <a:cubicBezTo>
                    <a:pt x="584" y="164"/>
                    <a:pt x="551" y="170"/>
                    <a:pt x="514" y="182"/>
                  </a:cubicBezTo>
                  <a:cubicBezTo>
                    <a:pt x="474" y="54"/>
                    <a:pt x="378" y="0"/>
                    <a:pt x="2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43"/>
            <p:cNvSpPr/>
            <p:nvPr/>
          </p:nvSpPr>
          <p:spPr>
            <a:xfrm>
              <a:off x="6109000" y="3006475"/>
              <a:ext cx="88325" cy="300450"/>
            </a:xfrm>
            <a:custGeom>
              <a:avLst/>
              <a:gdLst/>
              <a:ahLst/>
              <a:cxnLst/>
              <a:rect l="l" t="t" r="r" b="b"/>
              <a:pathLst>
                <a:path w="3533" h="12018" extrusionOk="0">
                  <a:moveTo>
                    <a:pt x="2066" y="2600"/>
                  </a:moveTo>
                  <a:lnTo>
                    <a:pt x="2066" y="2600"/>
                  </a:lnTo>
                  <a:cubicBezTo>
                    <a:pt x="2055" y="2646"/>
                    <a:pt x="2066" y="2704"/>
                    <a:pt x="2078" y="2750"/>
                  </a:cubicBezTo>
                  <a:lnTo>
                    <a:pt x="1974" y="2750"/>
                  </a:lnTo>
                  <a:cubicBezTo>
                    <a:pt x="1963" y="2715"/>
                    <a:pt x="1963" y="2704"/>
                    <a:pt x="1951" y="2681"/>
                  </a:cubicBezTo>
                  <a:cubicBezTo>
                    <a:pt x="1997" y="2658"/>
                    <a:pt x="2020" y="2623"/>
                    <a:pt x="2066" y="2600"/>
                  </a:cubicBezTo>
                  <a:close/>
                  <a:moveTo>
                    <a:pt x="2636" y="0"/>
                  </a:moveTo>
                  <a:cubicBezTo>
                    <a:pt x="2396" y="0"/>
                    <a:pt x="2067" y="317"/>
                    <a:pt x="2251" y="511"/>
                  </a:cubicBezTo>
                  <a:cubicBezTo>
                    <a:pt x="2042" y="786"/>
                    <a:pt x="2005" y="1210"/>
                    <a:pt x="2301" y="1210"/>
                  </a:cubicBezTo>
                  <a:cubicBezTo>
                    <a:pt x="2365" y="1210"/>
                    <a:pt x="2444" y="1190"/>
                    <a:pt x="2540" y="1145"/>
                  </a:cubicBezTo>
                  <a:cubicBezTo>
                    <a:pt x="2540" y="1192"/>
                    <a:pt x="2551" y="1238"/>
                    <a:pt x="2586" y="1261"/>
                  </a:cubicBezTo>
                  <a:cubicBezTo>
                    <a:pt x="2459" y="1353"/>
                    <a:pt x="2401" y="1526"/>
                    <a:pt x="2540" y="1619"/>
                  </a:cubicBezTo>
                  <a:cubicBezTo>
                    <a:pt x="2494" y="1723"/>
                    <a:pt x="2470" y="1826"/>
                    <a:pt x="2436" y="1953"/>
                  </a:cubicBezTo>
                  <a:cubicBezTo>
                    <a:pt x="2251" y="2173"/>
                    <a:pt x="1951" y="2173"/>
                    <a:pt x="1766" y="2427"/>
                  </a:cubicBezTo>
                  <a:cubicBezTo>
                    <a:pt x="1821" y="2153"/>
                    <a:pt x="1637" y="1957"/>
                    <a:pt x="1466" y="1957"/>
                  </a:cubicBezTo>
                  <a:cubicBezTo>
                    <a:pt x="1348" y="1957"/>
                    <a:pt x="1236" y="2050"/>
                    <a:pt x="1212" y="2277"/>
                  </a:cubicBezTo>
                  <a:cubicBezTo>
                    <a:pt x="1189" y="2277"/>
                    <a:pt x="1155" y="2288"/>
                    <a:pt x="1132" y="2300"/>
                  </a:cubicBezTo>
                  <a:cubicBezTo>
                    <a:pt x="1117" y="2290"/>
                    <a:pt x="1098" y="2286"/>
                    <a:pt x="1080" y="2286"/>
                  </a:cubicBezTo>
                  <a:cubicBezTo>
                    <a:pt x="1054" y="2286"/>
                    <a:pt x="1029" y="2293"/>
                    <a:pt x="1016" y="2300"/>
                  </a:cubicBezTo>
                  <a:cubicBezTo>
                    <a:pt x="1016" y="2204"/>
                    <a:pt x="912" y="2115"/>
                    <a:pt x="817" y="2115"/>
                  </a:cubicBezTo>
                  <a:cubicBezTo>
                    <a:pt x="798" y="2115"/>
                    <a:pt x="779" y="2119"/>
                    <a:pt x="762" y="2127"/>
                  </a:cubicBezTo>
                  <a:cubicBezTo>
                    <a:pt x="808" y="1734"/>
                    <a:pt x="820" y="1319"/>
                    <a:pt x="751" y="949"/>
                  </a:cubicBezTo>
                  <a:cubicBezTo>
                    <a:pt x="824" y="767"/>
                    <a:pt x="689" y="631"/>
                    <a:pt x="563" y="631"/>
                  </a:cubicBezTo>
                  <a:cubicBezTo>
                    <a:pt x="489" y="631"/>
                    <a:pt x="418" y="677"/>
                    <a:pt x="393" y="788"/>
                  </a:cubicBezTo>
                  <a:cubicBezTo>
                    <a:pt x="404" y="1065"/>
                    <a:pt x="0" y="1353"/>
                    <a:pt x="358" y="1503"/>
                  </a:cubicBezTo>
                  <a:cubicBezTo>
                    <a:pt x="390" y="1739"/>
                    <a:pt x="264" y="2252"/>
                    <a:pt x="567" y="2252"/>
                  </a:cubicBezTo>
                  <a:cubicBezTo>
                    <a:pt x="591" y="2252"/>
                    <a:pt x="617" y="2249"/>
                    <a:pt x="647" y="2242"/>
                  </a:cubicBezTo>
                  <a:lnTo>
                    <a:pt x="647" y="2242"/>
                  </a:lnTo>
                  <a:cubicBezTo>
                    <a:pt x="618" y="2441"/>
                    <a:pt x="699" y="2904"/>
                    <a:pt x="914" y="2904"/>
                  </a:cubicBezTo>
                  <a:cubicBezTo>
                    <a:pt x="961" y="2904"/>
                    <a:pt x="1014" y="2882"/>
                    <a:pt x="1074" y="2831"/>
                  </a:cubicBezTo>
                  <a:cubicBezTo>
                    <a:pt x="1085" y="2819"/>
                    <a:pt x="1085" y="2808"/>
                    <a:pt x="1097" y="2808"/>
                  </a:cubicBezTo>
                  <a:cubicBezTo>
                    <a:pt x="1114" y="2813"/>
                    <a:pt x="1134" y="2816"/>
                    <a:pt x="1154" y="2816"/>
                  </a:cubicBezTo>
                  <a:cubicBezTo>
                    <a:pt x="1214" y="2816"/>
                    <a:pt x="1282" y="2790"/>
                    <a:pt x="1316" y="2738"/>
                  </a:cubicBezTo>
                  <a:cubicBezTo>
                    <a:pt x="1328" y="2738"/>
                    <a:pt x="1362" y="2738"/>
                    <a:pt x="1374" y="2715"/>
                  </a:cubicBezTo>
                  <a:cubicBezTo>
                    <a:pt x="1616" y="2877"/>
                    <a:pt x="1662" y="3223"/>
                    <a:pt x="1905" y="3408"/>
                  </a:cubicBezTo>
                  <a:cubicBezTo>
                    <a:pt x="1828" y="3594"/>
                    <a:pt x="1721" y="4070"/>
                    <a:pt x="2014" y="4070"/>
                  </a:cubicBezTo>
                  <a:cubicBezTo>
                    <a:pt x="2030" y="4070"/>
                    <a:pt x="2048" y="4069"/>
                    <a:pt x="2066" y="4066"/>
                  </a:cubicBezTo>
                  <a:lnTo>
                    <a:pt x="2066" y="4066"/>
                  </a:lnTo>
                  <a:cubicBezTo>
                    <a:pt x="2009" y="4239"/>
                    <a:pt x="1951" y="4412"/>
                    <a:pt x="1916" y="4597"/>
                  </a:cubicBezTo>
                  <a:cubicBezTo>
                    <a:pt x="1686" y="4712"/>
                    <a:pt x="1709" y="4989"/>
                    <a:pt x="1893" y="5047"/>
                  </a:cubicBezTo>
                  <a:cubicBezTo>
                    <a:pt x="1905" y="5070"/>
                    <a:pt x="1940" y="5116"/>
                    <a:pt x="1974" y="5128"/>
                  </a:cubicBezTo>
                  <a:cubicBezTo>
                    <a:pt x="1997" y="5474"/>
                    <a:pt x="1916" y="5636"/>
                    <a:pt x="1859" y="5970"/>
                  </a:cubicBezTo>
                  <a:cubicBezTo>
                    <a:pt x="1847" y="5970"/>
                    <a:pt x="1836" y="5993"/>
                    <a:pt x="1824" y="5993"/>
                  </a:cubicBezTo>
                  <a:cubicBezTo>
                    <a:pt x="1789" y="5970"/>
                    <a:pt x="1766" y="5936"/>
                    <a:pt x="1732" y="5936"/>
                  </a:cubicBezTo>
                  <a:cubicBezTo>
                    <a:pt x="1732" y="5748"/>
                    <a:pt x="1639" y="5459"/>
                    <a:pt x="1431" y="5459"/>
                  </a:cubicBezTo>
                  <a:cubicBezTo>
                    <a:pt x="1396" y="5459"/>
                    <a:pt x="1358" y="5467"/>
                    <a:pt x="1316" y="5485"/>
                  </a:cubicBezTo>
                  <a:cubicBezTo>
                    <a:pt x="1270" y="5393"/>
                    <a:pt x="1420" y="4943"/>
                    <a:pt x="1270" y="4781"/>
                  </a:cubicBezTo>
                  <a:cubicBezTo>
                    <a:pt x="1282" y="4666"/>
                    <a:pt x="1316" y="4539"/>
                    <a:pt x="1328" y="4424"/>
                  </a:cubicBezTo>
                  <a:cubicBezTo>
                    <a:pt x="1362" y="4297"/>
                    <a:pt x="1270" y="4158"/>
                    <a:pt x="1143" y="4135"/>
                  </a:cubicBezTo>
                  <a:cubicBezTo>
                    <a:pt x="1143" y="4031"/>
                    <a:pt x="1074" y="3916"/>
                    <a:pt x="958" y="3904"/>
                  </a:cubicBezTo>
                  <a:cubicBezTo>
                    <a:pt x="1017" y="3695"/>
                    <a:pt x="900" y="3419"/>
                    <a:pt x="747" y="3419"/>
                  </a:cubicBezTo>
                  <a:cubicBezTo>
                    <a:pt x="689" y="3419"/>
                    <a:pt x="626" y="3459"/>
                    <a:pt x="566" y="3558"/>
                  </a:cubicBezTo>
                  <a:cubicBezTo>
                    <a:pt x="439" y="3673"/>
                    <a:pt x="474" y="3893"/>
                    <a:pt x="520" y="4031"/>
                  </a:cubicBezTo>
                  <a:cubicBezTo>
                    <a:pt x="520" y="4077"/>
                    <a:pt x="508" y="4100"/>
                    <a:pt x="508" y="4147"/>
                  </a:cubicBezTo>
                  <a:cubicBezTo>
                    <a:pt x="303" y="4311"/>
                    <a:pt x="207" y="4732"/>
                    <a:pt x="491" y="4732"/>
                  </a:cubicBezTo>
                  <a:cubicBezTo>
                    <a:pt x="525" y="4732"/>
                    <a:pt x="566" y="4726"/>
                    <a:pt x="612" y="4712"/>
                  </a:cubicBezTo>
                  <a:lnTo>
                    <a:pt x="612" y="4712"/>
                  </a:lnTo>
                  <a:cubicBezTo>
                    <a:pt x="577" y="4839"/>
                    <a:pt x="577" y="5024"/>
                    <a:pt x="739" y="5081"/>
                  </a:cubicBezTo>
                  <a:cubicBezTo>
                    <a:pt x="739" y="5185"/>
                    <a:pt x="739" y="5301"/>
                    <a:pt x="808" y="5370"/>
                  </a:cubicBezTo>
                  <a:cubicBezTo>
                    <a:pt x="843" y="5621"/>
                    <a:pt x="843" y="6109"/>
                    <a:pt x="1177" y="6109"/>
                  </a:cubicBezTo>
                  <a:cubicBezTo>
                    <a:pt x="1181" y="6109"/>
                    <a:pt x="1185" y="6109"/>
                    <a:pt x="1189" y="6109"/>
                  </a:cubicBezTo>
                  <a:lnTo>
                    <a:pt x="1189" y="6109"/>
                  </a:lnTo>
                  <a:cubicBezTo>
                    <a:pt x="1097" y="6282"/>
                    <a:pt x="901" y="6455"/>
                    <a:pt x="1108" y="6628"/>
                  </a:cubicBezTo>
                  <a:cubicBezTo>
                    <a:pt x="1051" y="6721"/>
                    <a:pt x="1028" y="6801"/>
                    <a:pt x="1085" y="6894"/>
                  </a:cubicBezTo>
                  <a:cubicBezTo>
                    <a:pt x="993" y="6986"/>
                    <a:pt x="1028" y="7159"/>
                    <a:pt x="1155" y="7217"/>
                  </a:cubicBezTo>
                  <a:cubicBezTo>
                    <a:pt x="1039" y="7540"/>
                    <a:pt x="635" y="8129"/>
                    <a:pt x="1028" y="8394"/>
                  </a:cubicBezTo>
                  <a:cubicBezTo>
                    <a:pt x="1016" y="8521"/>
                    <a:pt x="935" y="8637"/>
                    <a:pt x="901" y="8764"/>
                  </a:cubicBezTo>
                  <a:cubicBezTo>
                    <a:pt x="808" y="8798"/>
                    <a:pt x="762" y="8856"/>
                    <a:pt x="751" y="8914"/>
                  </a:cubicBezTo>
                  <a:cubicBezTo>
                    <a:pt x="701" y="8897"/>
                    <a:pt x="658" y="8890"/>
                    <a:pt x="622" y="8890"/>
                  </a:cubicBezTo>
                  <a:cubicBezTo>
                    <a:pt x="273" y="8890"/>
                    <a:pt x="457" y="9572"/>
                    <a:pt x="404" y="9791"/>
                  </a:cubicBezTo>
                  <a:cubicBezTo>
                    <a:pt x="404" y="9945"/>
                    <a:pt x="553" y="9965"/>
                    <a:pt x="690" y="9965"/>
                  </a:cubicBezTo>
                  <a:cubicBezTo>
                    <a:pt x="740" y="9965"/>
                    <a:pt x="788" y="9963"/>
                    <a:pt x="827" y="9963"/>
                  </a:cubicBezTo>
                  <a:cubicBezTo>
                    <a:pt x="841" y="9963"/>
                    <a:pt x="855" y="9963"/>
                    <a:pt x="866" y="9964"/>
                  </a:cubicBezTo>
                  <a:cubicBezTo>
                    <a:pt x="797" y="10137"/>
                    <a:pt x="958" y="10391"/>
                    <a:pt x="866" y="10610"/>
                  </a:cubicBezTo>
                  <a:cubicBezTo>
                    <a:pt x="843" y="10737"/>
                    <a:pt x="808" y="10911"/>
                    <a:pt x="970" y="10991"/>
                  </a:cubicBezTo>
                  <a:cubicBezTo>
                    <a:pt x="970" y="11188"/>
                    <a:pt x="1016" y="11361"/>
                    <a:pt x="1097" y="11511"/>
                  </a:cubicBezTo>
                  <a:cubicBezTo>
                    <a:pt x="1085" y="11603"/>
                    <a:pt x="1143" y="11707"/>
                    <a:pt x="1247" y="11753"/>
                  </a:cubicBezTo>
                  <a:cubicBezTo>
                    <a:pt x="1285" y="11943"/>
                    <a:pt x="1362" y="12017"/>
                    <a:pt x="1451" y="12017"/>
                  </a:cubicBezTo>
                  <a:cubicBezTo>
                    <a:pt x="1762" y="12017"/>
                    <a:pt x="2220" y="11111"/>
                    <a:pt x="1709" y="11084"/>
                  </a:cubicBezTo>
                  <a:cubicBezTo>
                    <a:pt x="1688" y="10980"/>
                    <a:pt x="1575" y="10895"/>
                    <a:pt x="1468" y="10895"/>
                  </a:cubicBezTo>
                  <a:cubicBezTo>
                    <a:pt x="1456" y="10895"/>
                    <a:pt x="1444" y="10897"/>
                    <a:pt x="1432" y="10899"/>
                  </a:cubicBezTo>
                  <a:cubicBezTo>
                    <a:pt x="1443" y="10772"/>
                    <a:pt x="1501" y="10622"/>
                    <a:pt x="1374" y="10541"/>
                  </a:cubicBezTo>
                  <a:cubicBezTo>
                    <a:pt x="1265" y="10214"/>
                    <a:pt x="1557" y="9599"/>
                    <a:pt x="1153" y="9599"/>
                  </a:cubicBezTo>
                  <a:cubicBezTo>
                    <a:pt x="1129" y="9599"/>
                    <a:pt x="1103" y="9602"/>
                    <a:pt x="1074" y="9606"/>
                  </a:cubicBezTo>
                  <a:lnTo>
                    <a:pt x="1074" y="9225"/>
                  </a:lnTo>
                  <a:cubicBezTo>
                    <a:pt x="1080" y="9226"/>
                    <a:pt x="1086" y="9227"/>
                    <a:pt x="1092" y="9227"/>
                  </a:cubicBezTo>
                  <a:cubicBezTo>
                    <a:pt x="1336" y="9227"/>
                    <a:pt x="1506" y="8335"/>
                    <a:pt x="1247" y="8290"/>
                  </a:cubicBezTo>
                  <a:cubicBezTo>
                    <a:pt x="1282" y="8186"/>
                    <a:pt x="1316" y="8083"/>
                    <a:pt x="1339" y="8002"/>
                  </a:cubicBezTo>
                  <a:cubicBezTo>
                    <a:pt x="1559" y="7817"/>
                    <a:pt x="1778" y="7240"/>
                    <a:pt x="1766" y="6871"/>
                  </a:cubicBezTo>
                  <a:cubicBezTo>
                    <a:pt x="1789" y="6744"/>
                    <a:pt x="1789" y="6582"/>
                    <a:pt x="1662" y="6524"/>
                  </a:cubicBezTo>
                  <a:cubicBezTo>
                    <a:pt x="1709" y="6444"/>
                    <a:pt x="1743" y="6374"/>
                    <a:pt x="1801" y="6282"/>
                  </a:cubicBezTo>
                  <a:cubicBezTo>
                    <a:pt x="1951" y="6351"/>
                    <a:pt x="2170" y="6351"/>
                    <a:pt x="2367" y="6397"/>
                  </a:cubicBezTo>
                  <a:cubicBezTo>
                    <a:pt x="2459" y="6490"/>
                    <a:pt x="2494" y="6605"/>
                    <a:pt x="2632" y="6617"/>
                  </a:cubicBezTo>
                  <a:cubicBezTo>
                    <a:pt x="2693" y="6724"/>
                    <a:pt x="2751" y="6766"/>
                    <a:pt x="2805" y="6766"/>
                  </a:cubicBezTo>
                  <a:cubicBezTo>
                    <a:pt x="2953" y="6766"/>
                    <a:pt x="3069" y="6440"/>
                    <a:pt x="3128" y="6270"/>
                  </a:cubicBezTo>
                  <a:cubicBezTo>
                    <a:pt x="3532" y="6270"/>
                    <a:pt x="3290" y="5809"/>
                    <a:pt x="3117" y="5647"/>
                  </a:cubicBezTo>
                  <a:cubicBezTo>
                    <a:pt x="3163" y="5509"/>
                    <a:pt x="3290" y="5128"/>
                    <a:pt x="3105" y="4989"/>
                  </a:cubicBezTo>
                  <a:lnTo>
                    <a:pt x="3105" y="4966"/>
                  </a:lnTo>
                  <a:cubicBezTo>
                    <a:pt x="3117" y="4897"/>
                    <a:pt x="3105" y="4828"/>
                    <a:pt x="3059" y="4770"/>
                  </a:cubicBezTo>
                  <a:cubicBezTo>
                    <a:pt x="3059" y="4596"/>
                    <a:pt x="2954" y="4455"/>
                    <a:pt x="2809" y="4455"/>
                  </a:cubicBezTo>
                  <a:cubicBezTo>
                    <a:pt x="2761" y="4455"/>
                    <a:pt x="2709" y="4470"/>
                    <a:pt x="2655" y="4504"/>
                  </a:cubicBezTo>
                  <a:cubicBezTo>
                    <a:pt x="2586" y="4389"/>
                    <a:pt x="2494" y="4297"/>
                    <a:pt x="2378" y="4239"/>
                  </a:cubicBezTo>
                  <a:cubicBezTo>
                    <a:pt x="2457" y="4100"/>
                    <a:pt x="2401" y="3885"/>
                    <a:pt x="2259" y="3885"/>
                  </a:cubicBezTo>
                  <a:cubicBezTo>
                    <a:pt x="2236" y="3885"/>
                    <a:pt x="2210" y="3891"/>
                    <a:pt x="2182" y="3904"/>
                  </a:cubicBezTo>
                  <a:cubicBezTo>
                    <a:pt x="2193" y="3812"/>
                    <a:pt x="2193" y="3743"/>
                    <a:pt x="2228" y="3673"/>
                  </a:cubicBezTo>
                  <a:cubicBezTo>
                    <a:pt x="2278" y="3741"/>
                    <a:pt x="2339" y="3769"/>
                    <a:pt x="2399" y="3769"/>
                  </a:cubicBezTo>
                  <a:cubicBezTo>
                    <a:pt x="2561" y="3769"/>
                    <a:pt x="2706" y="3563"/>
                    <a:pt x="2528" y="3419"/>
                  </a:cubicBezTo>
                  <a:cubicBezTo>
                    <a:pt x="2413" y="3327"/>
                    <a:pt x="2378" y="3085"/>
                    <a:pt x="2286" y="2946"/>
                  </a:cubicBezTo>
                  <a:lnTo>
                    <a:pt x="2286" y="2946"/>
                  </a:lnTo>
                  <a:cubicBezTo>
                    <a:pt x="2305" y="2952"/>
                    <a:pt x="2324" y="2955"/>
                    <a:pt x="2341" y="2955"/>
                  </a:cubicBezTo>
                  <a:cubicBezTo>
                    <a:pt x="2496" y="2955"/>
                    <a:pt x="2560" y="2737"/>
                    <a:pt x="2644" y="2623"/>
                  </a:cubicBezTo>
                  <a:cubicBezTo>
                    <a:pt x="2932" y="2346"/>
                    <a:pt x="3521" y="1861"/>
                    <a:pt x="2990" y="1711"/>
                  </a:cubicBezTo>
                  <a:cubicBezTo>
                    <a:pt x="3059" y="1538"/>
                    <a:pt x="3163" y="1365"/>
                    <a:pt x="3186" y="1180"/>
                  </a:cubicBezTo>
                  <a:cubicBezTo>
                    <a:pt x="3440" y="1076"/>
                    <a:pt x="3509" y="661"/>
                    <a:pt x="3186" y="603"/>
                  </a:cubicBezTo>
                  <a:cubicBezTo>
                    <a:pt x="3141" y="530"/>
                    <a:pt x="3072" y="503"/>
                    <a:pt x="2997" y="503"/>
                  </a:cubicBezTo>
                  <a:cubicBezTo>
                    <a:pt x="2919" y="503"/>
                    <a:pt x="2836" y="533"/>
                    <a:pt x="2771" y="568"/>
                  </a:cubicBezTo>
                  <a:cubicBezTo>
                    <a:pt x="2805" y="372"/>
                    <a:pt x="2921" y="153"/>
                    <a:pt x="2759" y="37"/>
                  </a:cubicBezTo>
                  <a:cubicBezTo>
                    <a:pt x="2724" y="12"/>
                    <a:pt x="2682" y="0"/>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3"/>
            <p:cNvSpPr/>
            <p:nvPr/>
          </p:nvSpPr>
          <p:spPr>
            <a:xfrm>
              <a:off x="6095125" y="3268350"/>
              <a:ext cx="37125" cy="31725"/>
            </a:xfrm>
            <a:custGeom>
              <a:avLst/>
              <a:gdLst/>
              <a:ahLst/>
              <a:cxnLst/>
              <a:rect l="l" t="t" r="r" b="b"/>
              <a:pathLst>
                <a:path w="1485" h="1269" extrusionOk="0">
                  <a:moveTo>
                    <a:pt x="711" y="1"/>
                  </a:moveTo>
                  <a:cubicBezTo>
                    <a:pt x="606" y="1"/>
                    <a:pt x="490" y="66"/>
                    <a:pt x="428" y="158"/>
                  </a:cubicBezTo>
                  <a:cubicBezTo>
                    <a:pt x="358" y="120"/>
                    <a:pt x="300" y="103"/>
                    <a:pt x="254" y="103"/>
                  </a:cubicBezTo>
                  <a:cubicBezTo>
                    <a:pt x="1" y="103"/>
                    <a:pt x="110" y="611"/>
                    <a:pt x="394" y="689"/>
                  </a:cubicBezTo>
                  <a:cubicBezTo>
                    <a:pt x="350" y="842"/>
                    <a:pt x="441" y="1026"/>
                    <a:pt x="607" y="1026"/>
                  </a:cubicBezTo>
                  <a:cubicBezTo>
                    <a:pt x="616" y="1026"/>
                    <a:pt x="626" y="1025"/>
                    <a:pt x="636" y="1024"/>
                  </a:cubicBezTo>
                  <a:lnTo>
                    <a:pt x="636" y="1024"/>
                  </a:lnTo>
                  <a:cubicBezTo>
                    <a:pt x="613" y="1140"/>
                    <a:pt x="682" y="1232"/>
                    <a:pt x="798" y="1267"/>
                  </a:cubicBezTo>
                  <a:cubicBezTo>
                    <a:pt x="807" y="1268"/>
                    <a:pt x="816" y="1268"/>
                    <a:pt x="825" y="1268"/>
                  </a:cubicBezTo>
                  <a:cubicBezTo>
                    <a:pt x="1210" y="1268"/>
                    <a:pt x="1485" y="164"/>
                    <a:pt x="1023" y="164"/>
                  </a:cubicBezTo>
                  <a:cubicBezTo>
                    <a:pt x="990" y="164"/>
                    <a:pt x="954" y="170"/>
                    <a:pt x="913" y="182"/>
                  </a:cubicBezTo>
                  <a:cubicBezTo>
                    <a:pt x="886" y="52"/>
                    <a:pt x="803" y="1"/>
                    <a:pt x="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3"/>
            <p:cNvSpPr/>
            <p:nvPr/>
          </p:nvSpPr>
          <p:spPr>
            <a:xfrm>
              <a:off x="6160950" y="3204000"/>
              <a:ext cx="41850" cy="131000"/>
            </a:xfrm>
            <a:custGeom>
              <a:avLst/>
              <a:gdLst/>
              <a:ahLst/>
              <a:cxnLst/>
              <a:rect l="l" t="t" r="r" b="b"/>
              <a:pathLst>
                <a:path w="1674" h="5240" extrusionOk="0">
                  <a:moveTo>
                    <a:pt x="701" y="0"/>
                  </a:moveTo>
                  <a:cubicBezTo>
                    <a:pt x="596" y="0"/>
                    <a:pt x="488" y="129"/>
                    <a:pt x="462" y="459"/>
                  </a:cubicBezTo>
                  <a:cubicBezTo>
                    <a:pt x="196" y="551"/>
                    <a:pt x="0" y="943"/>
                    <a:pt x="369" y="1001"/>
                  </a:cubicBezTo>
                  <a:cubicBezTo>
                    <a:pt x="369" y="1151"/>
                    <a:pt x="358" y="1359"/>
                    <a:pt x="531" y="1428"/>
                  </a:cubicBezTo>
                  <a:cubicBezTo>
                    <a:pt x="462" y="1705"/>
                    <a:pt x="289" y="2051"/>
                    <a:pt x="577" y="2352"/>
                  </a:cubicBezTo>
                  <a:cubicBezTo>
                    <a:pt x="300" y="2490"/>
                    <a:pt x="42" y="3409"/>
                    <a:pt x="461" y="3409"/>
                  </a:cubicBezTo>
                  <a:cubicBezTo>
                    <a:pt x="495" y="3409"/>
                    <a:pt x="534" y="3403"/>
                    <a:pt x="577" y="3390"/>
                  </a:cubicBezTo>
                  <a:cubicBezTo>
                    <a:pt x="589" y="3390"/>
                    <a:pt x="589" y="3402"/>
                    <a:pt x="600" y="3402"/>
                  </a:cubicBezTo>
                  <a:cubicBezTo>
                    <a:pt x="658" y="3448"/>
                    <a:pt x="300" y="3944"/>
                    <a:pt x="416" y="4152"/>
                  </a:cubicBezTo>
                  <a:cubicBezTo>
                    <a:pt x="369" y="4302"/>
                    <a:pt x="335" y="4487"/>
                    <a:pt x="485" y="4579"/>
                  </a:cubicBezTo>
                  <a:cubicBezTo>
                    <a:pt x="391" y="4833"/>
                    <a:pt x="465" y="5195"/>
                    <a:pt x="721" y="5195"/>
                  </a:cubicBezTo>
                  <a:cubicBezTo>
                    <a:pt x="779" y="5195"/>
                    <a:pt x="847" y="5176"/>
                    <a:pt x="923" y="5133"/>
                  </a:cubicBezTo>
                  <a:cubicBezTo>
                    <a:pt x="967" y="5208"/>
                    <a:pt x="1033" y="5239"/>
                    <a:pt x="1104" y="5239"/>
                  </a:cubicBezTo>
                  <a:cubicBezTo>
                    <a:pt x="1352" y="5239"/>
                    <a:pt x="1673" y="4869"/>
                    <a:pt x="1431" y="4672"/>
                  </a:cubicBezTo>
                  <a:cubicBezTo>
                    <a:pt x="1558" y="4545"/>
                    <a:pt x="1604" y="4360"/>
                    <a:pt x="1454" y="4245"/>
                  </a:cubicBezTo>
                  <a:cubicBezTo>
                    <a:pt x="1406" y="4205"/>
                    <a:pt x="1354" y="4187"/>
                    <a:pt x="1302" y="4187"/>
                  </a:cubicBezTo>
                  <a:cubicBezTo>
                    <a:pt x="1204" y="4187"/>
                    <a:pt x="1107" y="4250"/>
                    <a:pt x="1039" y="4348"/>
                  </a:cubicBezTo>
                  <a:cubicBezTo>
                    <a:pt x="1039" y="4256"/>
                    <a:pt x="981" y="4187"/>
                    <a:pt x="912" y="4141"/>
                  </a:cubicBezTo>
                  <a:cubicBezTo>
                    <a:pt x="912" y="3921"/>
                    <a:pt x="1258" y="3748"/>
                    <a:pt x="1050" y="3540"/>
                  </a:cubicBezTo>
                  <a:cubicBezTo>
                    <a:pt x="1097" y="3333"/>
                    <a:pt x="1200" y="3044"/>
                    <a:pt x="923" y="2975"/>
                  </a:cubicBezTo>
                  <a:cubicBezTo>
                    <a:pt x="947" y="2848"/>
                    <a:pt x="912" y="2698"/>
                    <a:pt x="773" y="2652"/>
                  </a:cubicBezTo>
                  <a:cubicBezTo>
                    <a:pt x="831" y="2571"/>
                    <a:pt x="831" y="2455"/>
                    <a:pt x="750" y="2398"/>
                  </a:cubicBezTo>
                  <a:cubicBezTo>
                    <a:pt x="877" y="2386"/>
                    <a:pt x="947" y="2225"/>
                    <a:pt x="889" y="2109"/>
                  </a:cubicBezTo>
                  <a:cubicBezTo>
                    <a:pt x="739" y="1786"/>
                    <a:pt x="1339" y="1128"/>
                    <a:pt x="866" y="897"/>
                  </a:cubicBezTo>
                  <a:cubicBezTo>
                    <a:pt x="854" y="839"/>
                    <a:pt x="831" y="770"/>
                    <a:pt x="820" y="713"/>
                  </a:cubicBezTo>
                  <a:cubicBezTo>
                    <a:pt x="1034" y="341"/>
                    <a:pt x="872" y="0"/>
                    <a:pt x="7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3"/>
            <p:cNvSpPr/>
            <p:nvPr/>
          </p:nvSpPr>
          <p:spPr>
            <a:xfrm>
              <a:off x="6217825" y="3311525"/>
              <a:ext cx="35575" cy="35025"/>
            </a:xfrm>
            <a:custGeom>
              <a:avLst/>
              <a:gdLst/>
              <a:ahLst/>
              <a:cxnLst/>
              <a:rect l="l" t="t" r="r" b="b"/>
              <a:pathLst>
                <a:path w="1423" h="1401" extrusionOk="0">
                  <a:moveTo>
                    <a:pt x="682" y="1"/>
                  </a:moveTo>
                  <a:cubicBezTo>
                    <a:pt x="649" y="1"/>
                    <a:pt x="617" y="8"/>
                    <a:pt x="588" y="24"/>
                  </a:cubicBezTo>
                  <a:cubicBezTo>
                    <a:pt x="568" y="19"/>
                    <a:pt x="548" y="17"/>
                    <a:pt x="529" y="17"/>
                  </a:cubicBezTo>
                  <a:cubicBezTo>
                    <a:pt x="415" y="17"/>
                    <a:pt x="322" y="102"/>
                    <a:pt x="322" y="221"/>
                  </a:cubicBezTo>
                  <a:cubicBezTo>
                    <a:pt x="311" y="409"/>
                    <a:pt x="1" y="823"/>
                    <a:pt x="368" y="823"/>
                  </a:cubicBezTo>
                  <a:cubicBezTo>
                    <a:pt x="383" y="823"/>
                    <a:pt x="398" y="822"/>
                    <a:pt x="414" y="821"/>
                  </a:cubicBezTo>
                  <a:cubicBezTo>
                    <a:pt x="438" y="879"/>
                    <a:pt x="507" y="925"/>
                    <a:pt x="565" y="936"/>
                  </a:cubicBezTo>
                  <a:cubicBezTo>
                    <a:pt x="499" y="1274"/>
                    <a:pt x="605" y="1401"/>
                    <a:pt x="751" y="1401"/>
                  </a:cubicBezTo>
                  <a:cubicBezTo>
                    <a:pt x="1019" y="1401"/>
                    <a:pt x="1422" y="972"/>
                    <a:pt x="1153" y="636"/>
                  </a:cubicBezTo>
                  <a:cubicBezTo>
                    <a:pt x="1222" y="509"/>
                    <a:pt x="1303" y="313"/>
                    <a:pt x="1130" y="198"/>
                  </a:cubicBezTo>
                  <a:cubicBezTo>
                    <a:pt x="1095" y="180"/>
                    <a:pt x="1055" y="172"/>
                    <a:pt x="1016" y="172"/>
                  </a:cubicBezTo>
                  <a:cubicBezTo>
                    <a:pt x="977" y="172"/>
                    <a:pt x="940" y="180"/>
                    <a:pt x="911" y="198"/>
                  </a:cubicBezTo>
                  <a:cubicBezTo>
                    <a:pt x="902" y="82"/>
                    <a:pt x="791" y="1"/>
                    <a:pt x="6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3"/>
            <p:cNvSpPr/>
            <p:nvPr/>
          </p:nvSpPr>
          <p:spPr>
            <a:xfrm>
              <a:off x="6300900" y="2850225"/>
              <a:ext cx="74475" cy="265525"/>
            </a:xfrm>
            <a:custGeom>
              <a:avLst/>
              <a:gdLst/>
              <a:ahLst/>
              <a:cxnLst/>
              <a:rect l="l" t="t" r="r" b="b"/>
              <a:pathLst>
                <a:path w="2979" h="10621" extrusionOk="0">
                  <a:moveTo>
                    <a:pt x="1535" y="7269"/>
                  </a:moveTo>
                  <a:cubicBezTo>
                    <a:pt x="1535" y="7280"/>
                    <a:pt x="1512" y="7303"/>
                    <a:pt x="1512" y="7315"/>
                  </a:cubicBezTo>
                  <a:cubicBezTo>
                    <a:pt x="1501" y="7315"/>
                    <a:pt x="1501" y="7292"/>
                    <a:pt x="1489" y="7292"/>
                  </a:cubicBezTo>
                  <a:lnTo>
                    <a:pt x="1489" y="7269"/>
                  </a:lnTo>
                  <a:close/>
                  <a:moveTo>
                    <a:pt x="670" y="0"/>
                  </a:moveTo>
                  <a:cubicBezTo>
                    <a:pt x="418" y="0"/>
                    <a:pt x="17" y="530"/>
                    <a:pt x="335" y="735"/>
                  </a:cubicBezTo>
                  <a:cubicBezTo>
                    <a:pt x="289" y="1059"/>
                    <a:pt x="0" y="1347"/>
                    <a:pt x="335" y="1497"/>
                  </a:cubicBezTo>
                  <a:cubicBezTo>
                    <a:pt x="254" y="1682"/>
                    <a:pt x="185" y="1890"/>
                    <a:pt x="370" y="1982"/>
                  </a:cubicBezTo>
                  <a:cubicBezTo>
                    <a:pt x="447" y="2136"/>
                    <a:pt x="145" y="2911"/>
                    <a:pt x="559" y="2911"/>
                  </a:cubicBezTo>
                  <a:cubicBezTo>
                    <a:pt x="579" y="2911"/>
                    <a:pt x="600" y="2909"/>
                    <a:pt x="624" y="2905"/>
                  </a:cubicBezTo>
                  <a:lnTo>
                    <a:pt x="624" y="2905"/>
                  </a:lnTo>
                  <a:cubicBezTo>
                    <a:pt x="600" y="3021"/>
                    <a:pt x="600" y="3171"/>
                    <a:pt x="681" y="3298"/>
                  </a:cubicBezTo>
                  <a:cubicBezTo>
                    <a:pt x="665" y="3294"/>
                    <a:pt x="649" y="3293"/>
                    <a:pt x="633" y="3293"/>
                  </a:cubicBezTo>
                  <a:cubicBezTo>
                    <a:pt x="345" y="3293"/>
                    <a:pt x="229" y="3872"/>
                    <a:pt x="404" y="4037"/>
                  </a:cubicBezTo>
                  <a:cubicBezTo>
                    <a:pt x="404" y="4106"/>
                    <a:pt x="370" y="4198"/>
                    <a:pt x="404" y="4267"/>
                  </a:cubicBezTo>
                  <a:cubicBezTo>
                    <a:pt x="346" y="4556"/>
                    <a:pt x="254" y="4960"/>
                    <a:pt x="485" y="5202"/>
                  </a:cubicBezTo>
                  <a:cubicBezTo>
                    <a:pt x="508" y="5410"/>
                    <a:pt x="404" y="5722"/>
                    <a:pt x="647" y="5814"/>
                  </a:cubicBezTo>
                  <a:cubicBezTo>
                    <a:pt x="524" y="6071"/>
                    <a:pt x="595" y="6543"/>
                    <a:pt x="955" y="6543"/>
                  </a:cubicBezTo>
                  <a:cubicBezTo>
                    <a:pt x="967" y="6543"/>
                    <a:pt x="980" y="6542"/>
                    <a:pt x="993" y="6541"/>
                  </a:cubicBezTo>
                  <a:cubicBezTo>
                    <a:pt x="1120" y="6599"/>
                    <a:pt x="1028" y="6980"/>
                    <a:pt x="1085" y="7107"/>
                  </a:cubicBezTo>
                  <a:cubicBezTo>
                    <a:pt x="947" y="7395"/>
                    <a:pt x="993" y="7730"/>
                    <a:pt x="1097" y="8007"/>
                  </a:cubicBezTo>
                  <a:cubicBezTo>
                    <a:pt x="1120" y="8180"/>
                    <a:pt x="1039" y="8504"/>
                    <a:pt x="1293" y="8538"/>
                  </a:cubicBezTo>
                  <a:cubicBezTo>
                    <a:pt x="1512" y="8515"/>
                    <a:pt x="1432" y="8250"/>
                    <a:pt x="1443" y="8065"/>
                  </a:cubicBezTo>
                  <a:cubicBezTo>
                    <a:pt x="1455" y="8065"/>
                    <a:pt x="1455" y="8042"/>
                    <a:pt x="1455" y="8042"/>
                  </a:cubicBezTo>
                  <a:cubicBezTo>
                    <a:pt x="1455" y="8146"/>
                    <a:pt x="1547" y="8250"/>
                    <a:pt x="1639" y="8261"/>
                  </a:cubicBezTo>
                  <a:cubicBezTo>
                    <a:pt x="1584" y="8515"/>
                    <a:pt x="1613" y="8759"/>
                    <a:pt x="1869" y="8759"/>
                  </a:cubicBezTo>
                  <a:cubicBezTo>
                    <a:pt x="1881" y="8759"/>
                    <a:pt x="1892" y="8758"/>
                    <a:pt x="1905" y="8757"/>
                  </a:cubicBezTo>
                  <a:lnTo>
                    <a:pt x="1905" y="8757"/>
                  </a:lnTo>
                  <a:cubicBezTo>
                    <a:pt x="1859" y="8884"/>
                    <a:pt x="1905" y="9046"/>
                    <a:pt x="2043" y="9081"/>
                  </a:cubicBezTo>
                  <a:lnTo>
                    <a:pt x="2020" y="9196"/>
                  </a:lnTo>
                  <a:cubicBezTo>
                    <a:pt x="1987" y="9045"/>
                    <a:pt x="1900" y="8987"/>
                    <a:pt x="1806" y="8987"/>
                  </a:cubicBezTo>
                  <a:cubicBezTo>
                    <a:pt x="1606" y="8987"/>
                    <a:pt x="1373" y="9253"/>
                    <a:pt x="1570" y="9450"/>
                  </a:cubicBezTo>
                  <a:cubicBezTo>
                    <a:pt x="1613" y="9717"/>
                    <a:pt x="1487" y="10292"/>
                    <a:pt x="1864" y="10292"/>
                  </a:cubicBezTo>
                  <a:cubicBezTo>
                    <a:pt x="1893" y="10292"/>
                    <a:pt x="1926" y="10289"/>
                    <a:pt x="1962" y="10281"/>
                  </a:cubicBezTo>
                  <a:cubicBezTo>
                    <a:pt x="1969" y="10493"/>
                    <a:pt x="2150" y="10621"/>
                    <a:pt x="2308" y="10621"/>
                  </a:cubicBezTo>
                  <a:cubicBezTo>
                    <a:pt x="2443" y="10621"/>
                    <a:pt x="2561" y="10528"/>
                    <a:pt x="2540" y="10316"/>
                  </a:cubicBezTo>
                  <a:cubicBezTo>
                    <a:pt x="2978" y="10108"/>
                    <a:pt x="2551" y="9750"/>
                    <a:pt x="2332" y="9565"/>
                  </a:cubicBezTo>
                  <a:cubicBezTo>
                    <a:pt x="2320" y="9519"/>
                    <a:pt x="2297" y="9485"/>
                    <a:pt x="2274" y="9462"/>
                  </a:cubicBezTo>
                  <a:cubicBezTo>
                    <a:pt x="2366" y="9427"/>
                    <a:pt x="2390" y="9346"/>
                    <a:pt x="2436" y="9277"/>
                  </a:cubicBezTo>
                  <a:cubicBezTo>
                    <a:pt x="2716" y="9061"/>
                    <a:pt x="2936" y="8413"/>
                    <a:pt x="2512" y="8413"/>
                  </a:cubicBezTo>
                  <a:cubicBezTo>
                    <a:pt x="2482" y="8413"/>
                    <a:pt x="2449" y="8416"/>
                    <a:pt x="2413" y="8423"/>
                  </a:cubicBezTo>
                  <a:cubicBezTo>
                    <a:pt x="2413" y="8319"/>
                    <a:pt x="2378" y="8146"/>
                    <a:pt x="2274" y="8042"/>
                  </a:cubicBezTo>
                  <a:cubicBezTo>
                    <a:pt x="2332" y="7869"/>
                    <a:pt x="2274" y="7569"/>
                    <a:pt x="2043" y="7569"/>
                  </a:cubicBezTo>
                  <a:cubicBezTo>
                    <a:pt x="2089" y="7465"/>
                    <a:pt x="2136" y="7349"/>
                    <a:pt x="2066" y="7257"/>
                  </a:cubicBezTo>
                  <a:cubicBezTo>
                    <a:pt x="2100" y="7088"/>
                    <a:pt x="2068" y="6644"/>
                    <a:pt x="1777" y="6644"/>
                  </a:cubicBezTo>
                  <a:cubicBezTo>
                    <a:pt x="1770" y="6644"/>
                    <a:pt x="1762" y="6645"/>
                    <a:pt x="1755" y="6645"/>
                  </a:cubicBezTo>
                  <a:cubicBezTo>
                    <a:pt x="1743" y="6576"/>
                    <a:pt x="1674" y="6518"/>
                    <a:pt x="1605" y="6484"/>
                  </a:cubicBezTo>
                  <a:cubicBezTo>
                    <a:pt x="1558" y="6276"/>
                    <a:pt x="1455" y="6068"/>
                    <a:pt x="1166" y="6045"/>
                  </a:cubicBezTo>
                  <a:cubicBezTo>
                    <a:pt x="1120" y="5987"/>
                    <a:pt x="1166" y="5768"/>
                    <a:pt x="1178" y="5676"/>
                  </a:cubicBezTo>
                  <a:cubicBezTo>
                    <a:pt x="1201" y="5664"/>
                    <a:pt x="1201" y="5653"/>
                    <a:pt x="1212" y="5653"/>
                  </a:cubicBezTo>
                  <a:cubicBezTo>
                    <a:pt x="1234" y="5978"/>
                    <a:pt x="1329" y="6104"/>
                    <a:pt x="1435" y="6104"/>
                  </a:cubicBezTo>
                  <a:cubicBezTo>
                    <a:pt x="1670" y="6104"/>
                    <a:pt x="1956" y="5476"/>
                    <a:pt x="1582" y="5029"/>
                  </a:cubicBezTo>
                  <a:cubicBezTo>
                    <a:pt x="1582" y="4741"/>
                    <a:pt x="1501" y="4521"/>
                    <a:pt x="1455" y="4267"/>
                  </a:cubicBezTo>
                  <a:cubicBezTo>
                    <a:pt x="1466" y="4060"/>
                    <a:pt x="1501" y="3760"/>
                    <a:pt x="1293" y="3656"/>
                  </a:cubicBezTo>
                  <a:cubicBezTo>
                    <a:pt x="1212" y="3356"/>
                    <a:pt x="1466" y="2790"/>
                    <a:pt x="1097" y="2651"/>
                  </a:cubicBezTo>
                  <a:cubicBezTo>
                    <a:pt x="1140" y="2499"/>
                    <a:pt x="1060" y="2315"/>
                    <a:pt x="895" y="2315"/>
                  </a:cubicBezTo>
                  <a:cubicBezTo>
                    <a:pt x="886" y="2315"/>
                    <a:pt x="876" y="2315"/>
                    <a:pt x="866" y="2317"/>
                  </a:cubicBezTo>
                  <a:cubicBezTo>
                    <a:pt x="935" y="2213"/>
                    <a:pt x="993" y="2074"/>
                    <a:pt x="877" y="1970"/>
                  </a:cubicBezTo>
                  <a:cubicBezTo>
                    <a:pt x="877" y="1832"/>
                    <a:pt x="877" y="1636"/>
                    <a:pt x="739" y="1578"/>
                  </a:cubicBezTo>
                  <a:cubicBezTo>
                    <a:pt x="750" y="1336"/>
                    <a:pt x="993" y="1024"/>
                    <a:pt x="750" y="851"/>
                  </a:cubicBezTo>
                  <a:cubicBezTo>
                    <a:pt x="929" y="212"/>
                    <a:pt x="829" y="0"/>
                    <a:pt x="6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3"/>
            <p:cNvSpPr/>
            <p:nvPr/>
          </p:nvSpPr>
          <p:spPr>
            <a:xfrm>
              <a:off x="6063400" y="2901425"/>
              <a:ext cx="26700" cy="52075"/>
            </a:xfrm>
            <a:custGeom>
              <a:avLst/>
              <a:gdLst/>
              <a:ahLst/>
              <a:cxnLst/>
              <a:rect l="l" t="t" r="r" b="b"/>
              <a:pathLst>
                <a:path w="1068" h="2083" extrusionOk="0">
                  <a:moveTo>
                    <a:pt x="286" y="1"/>
                  </a:moveTo>
                  <a:cubicBezTo>
                    <a:pt x="27" y="1"/>
                    <a:pt x="1" y="288"/>
                    <a:pt x="416" y="500"/>
                  </a:cubicBezTo>
                  <a:cubicBezTo>
                    <a:pt x="370" y="730"/>
                    <a:pt x="47" y="1181"/>
                    <a:pt x="416" y="1296"/>
                  </a:cubicBezTo>
                  <a:cubicBezTo>
                    <a:pt x="96" y="1861"/>
                    <a:pt x="172" y="2082"/>
                    <a:pt x="352" y="2082"/>
                  </a:cubicBezTo>
                  <a:cubicBezTo>
                    <a:pt x="606" y="2082"/>
                    <a:pt x="1068" y="1640"/>
                    <a:pt x="912" y="1100"/>
                  </a:cubicBezTo>
                  <a:cubicBezTo>
                    <a:pt x="970" y="984"/>
                    <a:pt x="901" y="834"/>
                    <a:pt x="774" y="788"/>
                  </a:cubicBezTo>
                  <a:cubicBezTo>
                    <a:pt x="843" y="592"/>
                    <a:pt x="947" y="165"/>
                    <a:pt x="647" y="130"/>
                  </a:cubicBezTo>
                  <a:cubicBezTo>
                    <a:pt x="503" y="38"/>
                    <a:pt x="379" y="1"/>
                    <a:pt x="2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3"/>
            <p:cNvSpPr/>
            <p:nvPr/>
          </p:nvSpPr>
          <p:spPr>
            <a:xfrm>
              <a:off x="5947400" y="2906075"/>
              <a:ext cx="108825" cy="93475"/>
            </a:xfrm>
            <a:custGeom>
              <a:avLst/>
              <a:gdLst/>
              <a:ahLst/>
              <a:cxnLst/>
              <a:rect l="l" t="t" r="r" b="b"/>
              <a:pathLst>
                <a:path w="4353" h="3739" extrusionOk="0">
                  <a:moveTo>
                    <a:pt x="1316" y="2322"/>
                  </a:moveTo>
                  <a:cubicBezTo>
                    <a:pt x="1328" y="2322"/>
                    <a:pt x="1328" y="2334"/>
                    <a:pt x="1339" y="2334"/>
                  </a:cubicBezTo>
                  <a:lnTo>
                    <a:pt x="1339" y="2357"/>
                  </a:lnTo>
                  <a:cubicBezTo>
                    <a:pt x="1328" y="2357"/>
                    <a:pt x="1328" y="2334"/>
                    <a:pt x="1316" y="2322"/>
                  </a:cubicBezTo>
                  <a:close/>
                  <a:moveTo>
                    <a:pt x="2757" y="1"/>
                  </a:moveTo>
                  <a:cubicBezTo>
                    <a:pt x="2617" y="1"/>
                    <a:pt x="2447" y="94"/>
                    <a:pt x="2378" y="279"/>
                  </a:cubicBezTo>
                  <a:cubicBezTo>
                    <a:pt x="2346" y="249"/>
                    <a:pt x="2309" y="236"/>
                    <a:pt x="2271" y="236"/>
                  </a:cubicBezTo>
                  <a:cubicBezTo>
                    <a:pt x="2010" y="236"/>
                    <a:pt x="1669" y="848"/>
                    <a:pt x="2032" y="1029"/>
                  </a:cubicBezTo>
                  <a:cubicBezTo>
                    <a:pt x="2090" y="1041"/>
                    <a:pt x="2170" y="1041"/>
                    <a:pt x="2205" y="1041"/>
                  </a:cubicBezTo>
                  <a:cubicBezTo>
                    <a:pt x="2147" y="1156"/>
                    <a:pt x="2194" y="1283"/>
                    <a:pt x="2297" y="1341"/>
                  </a:cubicBezTo>
                  <a:cubicBezTo>
                    <a:pt x="2251" y="1399"/>
                    <a:pt x="2228" y="1468"/>
                    <a:pt x="2205" y="1549"/>
                  </a:cubicBezTo>
                  <a:cubicBezTo>
                    <a:pt x="2166" y="1549"/>
                    <a:pt x="2109" y="1540"/>
                    <a:pt x="2051" y="1540"/>
                  </a:cubicBezTo>
                  <a:cubicBezTo>
                    <a:pt x="1972" y="1540"/>
                    <a:pt x="1892" y="1556"/>
                    <a:pt x="1859" y="1629"/>
                  </a:cubicBezTo>
                  <a:cubicBezTo>
                    <a:pt x="1802" y="1440"/>
                    <a:pt x="1706" y="1172"/>
                    <a:pt x="1520" y="1172"/>
                  </a:cubicBezTo>
                  <a:cubicBezTo>
                    <a:pt x="1480" y="1172"/>
                    <a:pt x="1435" y="1185"/>
                    <a:pt x="1386" y="1214"/>
                  </a:cubicBezTo>
                  <a:cubicBezTo>
                    <a:pt x="1369" y="1211"/>
                    <a:pt x="1354" y="1210"/>
                    <a:pt x="1339" y="1210"/>
                  </a:cubicBezTo>
                  <a:cubicBezTo>
                    <a:pt x="1092" y="1210"/>
                    <a:pt x="1147" y="1570"/>
                    <a:pt x="1212" y="1733"/>
                  </a:cubicBezTo>
                  <a:cubicBezTo>
                    <a:pt x="1257" y="1899"/>
                    <a:pt x="1110" y="2172"/>
                    <a:pt x="1261" y="2306"/>
                  </a:cubicBezTo>
                  <a:lnTo>
                    <a:pt x="1261" y="2306"/>
                  </a:lnTo>
                  <a:cubicBezTo>
                    <a:pt x="1234" y="2288"/>
                    <a:pt x="1204" y="2280"/>
                    <a:pt x="1174" y="2280"/>
                  </a:cubicBezTo>
                  <a:cubicBezTo>
                    <a:pt x="1048" y="2280"/>
                    <a:pt x="919" y="2420"/>
                    <a:pt x="982" y="2553"/>
                  </a:cubicBezTo>
                  <a:cubicBezTo>
                    <a:pt x="959" y="2553"/>
                    <a:pt x="924" y="2564"/>
                    <a:pt x="901" y="2587"/>
                  </a:cubicBezTo>
                  <a:cubicBezTo>
                    <a:pt x="855" y="2449"/>
                    <a:pt x="901" y="2253"/>
                    <a:pt x="728" y="2207"/>
                  </a:cubicBezTo>
                  <a:cubicBezTo>
                    <a:pt x="682" y="1980"/>
                    <a:pt x="637" y="1192"/>
                    <a:pt x="430" y="1192"/>
                  </a:cubicBezTo>
                  <a:cubicBezTo>
                    <a:pt x="373" y="1192"/>
                    <a:pt x="304" y="1252"/>
                    <a:pt x="220" y="1399"/>
                  </a:cubicBezTo>
                  <a:lnTo>
                    <a:pt x="220" y="1779"/>
                  </a:lnTo>
                  <a:cubicBezTo>
                    <a:pt x="116" y="1964"/>
                    <a:pt x="0" y="2587"/>
                    <a:pt x="335" y="2657"/>
                  </a:cubicBezTo>
                  <a:cubicBezTo>
                    <a:pt x="335" y="2839"/>
                    <a:pt x="414" y="3212"/>
                    <a:pt x="576" y="3212"/>
                  </a:cubicBezTo>
                  <a:cubicBezTo>
                    <a:pt x="629" y="3212"/>
                    <a:pt x="691" y="3172"/>
                    <a:pt x="762" y="3072"/>
                  </a:cubicBezTo>
                  <a:cubicBezTo>
                    <a:pt x="791" y="3087"/>
                    <a:pt x="823" y="3093"/>
                    <a:pt x="854" y="3093"/>
                  </a:cubicBezTo>
                  <a:cubicBezTo>
                    <a:pt x="923" y="3093"/>
                    <a:pt x="992" y="3062"/>
                    <a:pt x="1039" y="3015"/>
                  </a:cubicBezTo>
                  <a:cubicBezTo>
                    <a:pt x="1124" y="3189"/>
                    <a:pt x="1230" y="3263"/>
                    <a:pt x="1328" y="3263"/>
                  </a:cubicBezTo>
                  <a:cubicBezTo>
                    <a:pt x="1481" y="3263"/>
                    <a:pt x="1612" y="3080"/>
                    <a:pt x="1605" y="2818"/>
                  </a:cubicBezTo>
                  <a:cubicBezTo>
                    <a:pt x="1917" y="2772"/>
                    <a:pt x="1743" y="2334"/>
                    <a:pt x="1651" y="2183"/>
                  </a:cubicBezTo>
                  <a:cubicBezTo>
                    <a:pt x="1651" y="2149"/>
                    <a:pt x="1663" y="2126"/>
                    <a:pt x="1663" y="2103"/>
                  </a:cubicBezTo>
                  <a:cubicBezTo>
                    <a:pt x="1672" y="2104"/>
                    <a:pt x="1681" y="2105"/>
                    <a:pt x="1691" y="2105"/>
                  </a:cubicBezTo>
                  <a:cubicBezTo>
                    <a:pt x="1808" y="2105"/>
                    <a:pt x="1915" y="1978"/>
                    <a:pt x="1893" y="1860"/>
                  </a:cubicBezTo>
                  <a:lnTo>
                    <a:pt x="1893" y="1860"/>
                  </a:lnTo>
                  <a:cubicBezTo>
                    <a:pt x="1940" y="1897"/>
                    <a:pt x="2006" y="1910"/>
                    <a:pt x="2075" y="1910"/>
                  </a:cubicBezTo>
                  <a:cubicBezTo>
                    <a:pt x="2179" y="1910"/>
                    <a:pt x="2288" y="1881"/>
                    <a:pt x="2344" y="1860"/>
                  </a:cubicBezTo>
                  <a:cubicBezTo>
                    <a:pt x="2372" y="1866"/>
                    <a:pt x="2404" y="1869"/>
                    <a:pt x="2436" y="1869"/>
                  </a:cubicBezTo>
                  <a:cubicBezTo>
                    <a:pt x="2468" y="1869"/>
                    <a:pt x="2499" y="1866"/>
                    <a:pt x="2528" y="1860"/>
                  </a:cubicBezTo>
                  <a:lnTo>
                    <a:pt x="2528" y="1860"/>
                  </a:lnTo>
                  <a:cubicBezTo>
                    <a:pt x="2482" y="1895"/>
                    <a:pt x="2436" y="1953"/>
                    <a:pt x="2401" y="2045"/>
                  </a:cubicBezTo>
                  <a:cubicBezTo>
                    <a:pt x="2343" y="2328"/>
                    <a:pt x="2441" y="2775"/>
                    <a:pt x="2751" y="2775"/>
                  </a:cubicBezTo>
                  <a:cubicBezTo>
                    <a:pt x="2808" y="2775"/>
                    <a:pt x="2872" y="2760"/>
                    <a:pt x="2944" y="2726"/>
                  </a:cubicBezTo>
                  <a:cubicBezTo>
                    <a:pt x="3144" y="3031"/>
                    <a:pt x="3248" y="3681"/>
                    <a:pt x="3640" y="3681"/>
                  </a:cubicBezTo>
                  <a:cubicBezTo>
                    <a:pt x="3678" y="3681"/>
                    <a:pt x="3719" y="3674"/>
                    <a:pt x="3763" y="3661"/>
                  </a:cubicBezTo>
                  <a:cubicBezTo>
                    <a:pt x="3788" y="3655"/>
                    <a:pt x="3812" y="3652"/>
                    <a:pt x="3837" y="3652"/>
                  </a:cubicBezTo>
                  <a:cubicBezTo>
                    <a:pt x="3979" y="3652"/>
                    <a:pt x="4119" y="3738"/>
                    <a:pt x="4217" y="3738"/>
                  </a:cubicBezTo>
                  <a:cubicBezTo>
                    <a:pt x="4296" y="3738"/>
                    <a:pt x="4347" y="3684"/>
                    <a:pt x="4352" y="3488"/>
                  </a:cubicBezTo>
                  <a:cubicBezTo>
                    <a:pt x="4237" y="3221"/>
                    <a:pt x="4128" y="3186"/>
                    <a:pt x="4015" y="3186"/>
                  </a:cubicBezTo>
                  <a:cubicBezTo>
                    <a:pt x="3975" y="3186"/>
                    <a:pt x="3934" y="3191"/>
                    <a:pt x="3892" y="3191"/>
                  </a:cubicBezTo>
                  <a:cubicBezTo>
                    <a:pt x="3722" y="3191"/>
                    <a:pt x="3535" y="3116"/>
                    <a:pt x="3302" y="2357"/>
                  </a:cubicBezTo>
                  <a:cubicBezTo>
                    <a:pt x="3285" y="2216"/>
                    <a:pt x="3199" y="2157"/>
                    <a:pt x="3098" y="2157"/>
                  </a:cubicBezTo>
                  <a:cubicBezTo>
                    <a:pt x="2993" y="2157"/>
                    <a:pt x="2871" y="2222"/>
                    <a:pt x="2794" y="2322"/>
                  </a:cubicBezTo>
                  <a:cubicBezTo>
                    <a:pt x="2828" y="2149"/>
                    <a:pt x="2725" y="1872"/>
                    <a:pt x="2598" y="1849"/>
                  </a:cubicBezTo>
                  <a:cubicBezTo>
                    <a:pt x="2678" y="1837"/>
                    <a:pt x="2782" y="1803"/>
                    <a:pt x="2886" y="1791"/>
                  </a:cubicBezTo>
                  <a:cubicBezTo>
                    <a:pt x="2918" y="1879"/>
                    <a:pt x="2987" y="1915"/>
                    <a:pt x="3068" y="1915"/>
                  </a:cubicBezTo>
                  <a:cubicBezTo>
                    <a:pt x="3306" y="1915"/>
                    <a:pt x="3647" y="1608"/>
                    <a:pt x="3475" y="1410"/>
                  </a:cubicBezTo>
                  <a:cubicBezTo>
                    <a:pt x="3481" y="1229"/>
                    <a:pt x="3385" y="1164"/>
                    <a:pt x="3265" y="1164"/>
                  </a:cubicBezTo>
                  <a:cubicBezTo>
                    <a:pt x="3156" y="1164"/>
                    <a:pt x="3026" y="1217"/>
                    <a:pt x="2932" y="1283"/>
                  </a:cubicBezTo>
                  <a:cubicBezTo>
                    <a:pt x="3059" y="1052"/>
                    <a:pt x="3359" y="464"/>
                    <a:pt x="2909" y="394"/>
                  </a:cubicBezTo>
                  <a:cubicBezTo>
                    <a:pt x="3047" y="132"/>
                    <a:pt x="2923" y="1"/>
                    <a:pt x="2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3"/>
            <p:cNvSpPr/>
            <p:nvPr/>
          </p:nvSpPr>
          <p:spPr>
            <a:xfrm>
              <a:off x="6113650" y="2956725"/>
              <a:ext cx="25375" cy="46500"/>
            </a:xfrm>
            <a:custGeom>
              <a:avLst/>
              <a:gdLst/>
              <a:ahLst/>
              <a:cxnLst/>
              <a:rect l="l" t="t" r="r" b="b"/>
              <a:pathLst>
                <a:path w="1015" h="1860" extrusionOk="0">
                  <a:moveTo>
                    <a:pt x="472" y="0"/>
                  </a:moveTo>
                  <a:cubicBezTo>
                    <a:pt x="259" y="0"/>
                    <a:pt x="1" y="593"/>
                    <a:pt x="380" y="862"/>
                  </a:cubicBezTo>
                  <a:cubicBezTo>
                    <a:pt x="368" y="1104"/>
                    <a:pt x="265" y="1393"/>
                    <a:pt x="449" y="1612"/>
                  </a:cubicBezTo>
                  <a:cubicBezTo>
                    <a:pt x="385" y="1783"/>
                    <a:pt x="512" y="1860"/>
                    <a:pt x="643" y="1860"/>
                  </a:cubicBezTo>
                  <a:cubicBezTo>
                    <a:pt x="795" y="1860"/>
                    <a:pt x="954" y="1757"/>
                    <a:pt x="830" y="1577"/>
                  </a:cubicBezTo>
                  <a:cubicBezTo>
                    <a:pt x="853" y="1450"/>
                    <a:pt x="911" y="1335"/>
                    <a:pt x="911" y="1196"/>
                  </a:cubicBezTo>
                  <a:cubicBezTo>
                    <a:pt x="1015" y="1104"/>
                    <a:pt x="1015" y="919"/>
                    <a:pt x="876" y="850"/>
                  </a:cubicBezTo>
                  <a:cubicBezTo>
                    <a:pt x="911" y="619"/>
                    <a:pt x="807" y="538"/>
                    <a:pt x="669" y="469"/>
                  </a:cubicBezTo>
                  <a:cubicBezTo>
                    <a:pt x="658" y="127"/>
                    <a:pt x="570" y="0"/>
                    <a:pt x="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3"/>
            <p:cNvSpPr/>
            <p:nvPr/>
          </p:nvSpPr>
          <p:spPr>
            <a:xfrm>
              <a:off x="6104850" y="2910725"/>
              <a:ext cx="32425" cy="44650"/>
            </a:xfrm>
            <a:custGeom>
              <a:avLst/>
              <a:gdLst/>
              <a:ahLst/>
              <a:cxnLst/>
              <a:rect l="l" t="t" r="r" b="b"/>
              <a:pathLst>
                <a:path w="1297" h="1786" extrusionOk="0">
                  <a:moveTo>
                    <a:pt x="958" y="0"/>
                  </a:moveTo>
                  <a:cubicBezTo>
                    <a:pt x="956" y="0"/>
                    <a:pt x="954" y="1"/>
                    <a:pt x="951" y="1"/>
                  </a:cubicBezTo>
                  <a:cubicBezTo>
                    <a:pt x="663" y="35"/>
                    <a:pt x="559" y="301"/>
                    <a:pt x="513" y="566"/>
                  </a:cubicBezTo>
                  <a:cubicBezTo>
                    <a:pt x="461" y="532"/>
                    <a:pt x="415" y="516"/>
                    <a:pt x="374" y="516"/>
                  </a:cubicBezTo>
                  <a:cubicBezTo>
                    <a:pt x="1" y="516"/>
                    <a:pt x="41" y="1786"/>
                    <a:pt x="292" y="1786"/>
                  </a:cubicBezTo>
                  <a:cubicBezTo>
                    <a:pt x="368" y="1786"/>
                    <a:pt x="462" y="1671"/>
                    <a:pt x="570" y="1374"/>
                  </a:cubicBezTo>
                  <a:cubicBezTo>
                    <a:pt x="801" y="1340"/>
                    <a:pt x="905" y="1097"/>
                    <a:pt x="951" y="912"/>
                  </a:cubicBezTo>
                  <a:cubicBezTo>
                    <a:pt x="1249" y="855"/>
                    <a:pt x="1297" y="0"/>
                    <a:pt x="9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3"/>
            <p:cNvSpPr/>
            <p:nvPr/>
          </p:nvSpPr>
          <p:spPr>
            <a:xfrm>
              <a:off x="6132000" y="2803325"/>
              <a:ext cx="45525" cy="80600"/>
            </a:xfrm>
            <a:custGeom>
              <a:avLst/>
              <a:gdLst/>
              <a:ahLst/>
              <a:cxnLst/>
              <a:rect l="l" t="t" r="r" b="b"/>
              <a:pathLst>
                <a:path w="1821" h="3224" extrusionOk="0">
                  <a:moveTo>
                    <a:pt x="1488" y="0"/>
                  </a:moveTo>
                  <a:cubicBezTo>
                    <a:pt x="1444" y="0"/>
                    <a:pt x="1388" y="15"/>
                    <a:pt x="1320" y="49"/>
                  </a:cubicBezTo>
                  <a:cubicBezTo>
                    <a:pt x="1314" y="49"/>
                    <a:pt x="1309" y="48"/>
                    <a:pt x="1303" y="48"/>
                  </a:cubicBezTo>
                  <a:cubicBezTo>
                    <a:pt x="1161" y="48"/>
                    <a:pt x="1056" y="192"/>
                    <a:pt x="1100" y="326"/>
                  </a:cubicBezTo>
                  <a:cubicBezTo>
                    <a:pt x="927" y="361"/>
                    <a:pt x="881" y="580"/>
                    <a:pt x="1031" y="661"/>
                  </a:cubicBezTo>
                  <a:cubicBezTo>
                    <a:pt x="1077" y="776"/>
                    <a:pt x="962" y="972"/>
                    <a:pt x="962" y="1088"/>
                  </a:cubicBezTo>
                  <a:cubicBezTo>
                    <a:pt x="904" y="1122"/>
                    <a:pt x="846" y="1169"/>
                    <a:pt x="800" y="1203"/>
                  </a:cubicBezTo>
                  <a:cubicBezTo>
                    <a:pt x="846" y="1111"/>
                    <a:pt x="742" y="995"/>
                    <a:pt x="639" y="995"/>
                  </a:cubicBezTo>
                  <a:lnTo>
                    <a:pt x="569" y="995"/>
                  </a:lnTo>
                  <a:cubicBezTo>
                    <a:pt x="496" y="915"/>
                    <a:pt x="427" y="882"/>
                    <a:pt x="367" y="882"/>
                  </a:cubicBezTo>
                  <a:cubicBezTo>
                    <a:pt x="99" y="882"/>
                    <a:pt x="1" y="1545"/>
                    <a:pt x="350" y="1630"/>
                  </a:cubicBezTo>
                  <a:cubicBezTo>
                    <a:pt x="223" y="1838"/>
                    <a:pt x="212" y="2057"/>
                    <a:pt x="419" y="2115"/>
                  </a:cubicBezTo>
                  <a:cubicBezTo>
                    <a:pt x="388" y="2274"/>
                    <a:pt x="513" y="2362"/>
                    <a:pt x="636" y="2362"/>
                  </a:cubicBezTo>
                  <a:cubicBezTo>
                    <a:pt x="737" y="2362"/>
                    <a:pt x="836" y="2303"/>
                    <a:pt x="846" y="2173"/>
                  </a:cubicBezTo>
                  <a:cubicBezTo>
                    <a:pt x="869" y="2034"/>
                    <a:pt x="846" y="1873"/>
                    <a:pt x="846" y="1723"/>
                  </a:cubicBezTo>
                  <a:lnTo>
                    <a:pt x="846" y="1723"/>
                  </a:lnTo>
                  <a:cubicBezTo>
                    <a:pt x="867" y="1729"/>
                    <a:pt x="887" y="1732"/>
                    <a:pt x="907" y="1732"/>
                  </a:cubicBezTo>
                  <a:cubicBezTo>
                    <a:pt x="955" y="1732"/>
                    <a:pt x="1002" y="1716"/>
                    <a:pt x="1043" y="1700"/>
                  </a:cubicBezTo>
                  <a:cubicBezTo>
                    <a:pt x="1054" y="1746"/>
                    <a:pt x="1077" y="1803"/>
                    <a:pt x="1089" y="1838"/>
                  </a:cubicBezTo>
                  <a:cubicBezTo>
                    <a:pt x="1054" y="2000"/>
                    <a:pt x="1054" y="2173"/>
                    <a:pt x="1043" y="2334"/>
                  </a:cubicBezTo>
                  <a:lnTo>
                    <a:pt x="1031" y="2346"/>
                  </a:lnTo>
                  <a:cubicBezTo>
                    <a:pt x="800" y="2381"/>
                    <a:pt x="673" y="2785"/>
                    <a:pt x="881" y="2912"/>
                  </a:cubicBezTo>
                  <a:cubicBezTo>
                    <a:pt x="858" y="3137"/>
                    <a:pt x="972" y="3223"/>
                    <a:pt x="1116" y="3223"/>
                  </a:cubicBezTo>
                  <a:cubicBezTo>
                    <a:pt x="1341" y="3223"/>
                    <a:pt x="1641" y="3014"/>
                    <a:pt x="1620" y="2796"/>
                  </a:cubicBezTo>
                  <a:cubicBezTo>
                    <a:pt x="1735" y="2277"/>
                    <a:pt x="1597" y="1769"/>
                    <a:pt x="1377" y="1238"/>
                  </a:cubicBezTo>
                  <a:cubicBezTo>
                    <a:pt x="1389" y="1180"/>
                    <a:pt x="1400" y="1134"/>
                    <a:pt x="1435" y="1076"/>
                  </a:cubicBezTo>
                  <a:cubicBezTo>
                    <a:pt x="1506" y="862"/>
                    <a:pt x="1821" y="0"/>
                    <a:pt x="1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3"/>
            <p:cNvSpPr/>
            <p:nvPr/>
          </p:nvSpPr>
          <p:spPr>
            <a:xfrm>
              <a:off x="6175625" y="2781775"/>
              <a:ext cx="34400" cy="37150"/>
            </a:xfrm>
            <a:custGeom>
              <a:avLst/>
              <a:gdLst/>
              <a:ahLst/>
              <a:cxnLst/>
              <a:rect l="l" t="t" r="r" b="b"/>
              <a:pathLst>
                <a:path w="1376" h="1486" extrusionOk="0">
                  <a:moveTo>
                    <a:pt x="767" y="0"/>
                  </a:moveTo>
                  <a:cubicBezTo>
                    <a:pt x="653" y="0"/>
                    <a:pt x="529" y="79"/>
                    <a:pt x="452" y="253"/>
                  </a:cubicBezTo>
                  <a:cubicBezTo>
                    <a:pt x="427" y="249"/>
                    <a:pt x="404" y="247"/>
                    <a:pt x="383" y="247"/>
                  </a:cubicBezTo>
                  <a:cubicBezTo>
                    <a:pt x="0" y="247"/>
                    <a:pt x="107" y="852"/>
                    <a:pt x="396" y="852"/>
                  </a:cubicBezTo>
                  <a:cubicBezTo>
                    <a:pt x="464" y="852"/>
                    <a:pt x="541" y="819"/>
                    <a:pt x="625" y="738"/>
                  </a:cubicBezTo>
                  <a:cubicBezTo>
                    <a:pt x="636" y="877"/>
                    <a:pt x="726" y="1006"/>
                    <a:pt x="867" y="1006"/>
                  </a:cubicBezTo>
                  <a:cubicBezTo>
                    <a:pt x="878" y="1006"/>
                    <a:pt x="890" y="1005"/>
                    <a:pt x="902" y="1003"/>
                  </a:cubicBezTo>
                  <a:lnTo>
                    <a:pt x="902" y="1003"/>
                  </a:lnTo>
                  <a:cubicBezTo>
                    <a:pt x="845" y="1194"/>
                    <a:pt x="843" y="1486"/>
                    <a:pt x="1018" y="1486"/>
                  </a:cubicBezTo>
                  <a:cubicBezTo>
                    <a:pt x="1056" y="1486"/>
                    <a:pt x="1101" y="1472"/>
                    <a:pt x="1156" y="1442"/>
                  </a:cubicBezTo>
                  <a:cubicBezTo>
                    <a:pt x="1375" y="1246"/>
                    <a:pt x="1329" y="888"/>
                    <a:pt x="1329" y="622"/>
                  </a:cubicBezTo>
                  <a:cubicBezTo>
                    <a:pt x="1329" y="505"/>
                    <a:pt x="1230" y="404"/>
                    <a:pt x="1108" y="404"/>
                  </a:cubicBezTo>
                  <a:cubicBezTo>
                    <a:pt x="1086" y="404"/>
                    <a:pt x="1063" y="408"/>
                    <a:pt x="1041" y="415"/>
                  </a:cubicBezTo>
                  <a:cubicBezTo>
                    <a:pt x="1067" y="153"/>
                    <a:pt x="926" y="0"/>
                    <a:pt x="7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3"/>
            <p:cNvSpPr/>
            <p:nvPr/>
          </p:nvSpPr>
          <p:spPr>
            <a:xfrm>
              <a:off x="6153075" y="2897100"/>
              <a:ext cx="21325" cy="13450"/>
            </a:xfrm>
            <a:custGeom>
              <a:avLst/>
              <a:gdLst/>
              <a:ahLst/>
              <a:cxnLst/>
              <a:rect l="l" t="t" r="r" b="b"/>
              <a:pathLst>
                <a:path w="853" h="538" extrusionOk="0">
                  <a:moveTo>
                    <a:pt x="605" y="1"/>
                  </a:moveTo>
                  <a:cubicBezTo>
                    <a:pt x="547" y="1"/>
                    <a:pt x="486" y="26"/>
                    <a:pt x="442" y="84"/>
                  </a:cubicBezTo>
                  <a:cubicBezTo>
                    <a:pt x="365" y="30"/>
                    <a:pt x="301" y="7"/>
                    <a:pt x="250" y="7"/>
                  </a:cubicBezTo>
                  <a:cubicBezTo>
                    <a:pt x="0" y="7"/>
                    <a:pt x="48" y="538"/>
                    <a:pt x="342" y="538"/>
                  </a:cubicBezTo>
                  <a:cubicBezTo>
                    <a:pt x="450" y="538"/>
                    <a:pt x="592" y="466"/>
                    <a:pt x="765" y="269"/>
                  </a:cubicBezTo>
                  <a:cubicBezTo>
                    <a:pt x="852" y="118"/>
                    <a:pt x="733" y="1"/>
                    <a:pt x="6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3"/>
            <p:cNvSpPr/>
            <p:nvPr/>
          </p:nvSpPr>
          <p:spPr>
            <a:xfrm>
              <a:off x="6188650" y="2811025"/>
              <a:ext cx="40125" cy="76800"/>
            </a:xfrm>
            <a:custGeom>
              <a:avLst/>
              <a:gdLst/>
              <a:ahLst/>
              <a:cxnLst/>
              <a:rect l="l" t="t" r="r" b="b"/>
              <a:pathLst>
                <a:path w="1605" h="3072" extrusionOk="0">
                  <a:moveTo>
                    <a:pt x="1263" y="1"/>
                  </a:moveTo>
                  <a:cubicBezTo>
                    <a:pt x="1198" y="1"/>
                    <a:pt x="1131" y="45"/>
                    <a:pt x="1074" y="156"/>
                  </a:cubicBezTo>
                  <a:cubicBezTo>
                    <a:pt x="1039" y="330"/>
                    <a:pt x="970" y="468"/>
                    <a:pt x="924" y="630"/>
                  </a:cubicBezTo>
                  <a:cubicBezTo>
                    <a:pt x="681" y="630"/>
                    <a:pt x="635" y="941"/>
                    <a:pt x="681" y="1115"/>
                  </a:cubicBezTo>
                  <a:cubicBezTo>
                    <a:pt x="473" y="1207"/>
                    <a:pt x="600" y="1438"/>
                    <a:pt x="635" y="1576"/>
                  </a:cubicBezTo>
                  <a:cubicBezTo>
                    <a:pt x="616" y="1571"/>
                    <a:pt x="598" y="1569"/>
                    <a:pt x="581" y="1569"/>
                  </a:cubicBezTo>
                  <a:cubicBezTo>
                    <a:pt x="395" y="1569"/>
                    <a:pt x="345" y="1843"/>
                    <a:pt x="335" y="1980"/>
                  </a:cubicBezTo>
                  <a:cubicBezTo>
                    <a:pt x="231" y="2096"/>
                    <a:pt x="312" y="2269"/>
                    <a:pt x="289" y="2419"/>
                  </a:cubicBezTo>
                  <a:cubicBezTo>
                    <a:pt x="81" y="2419"/>
                    <a:pt x="0" y="2765"/>
                    <a:pt x="231" y="2811"/>
                  </a:cubicBezTo>
                  <a:cubicBezTo>
                    <a:pt x="188" y="2968"/>
                    <a:pt x="321" y="3072"/>
                    <a:pt x="445" y="3072"/>
                  </a:cubicBezTo>
                  <a:cubicBezTo>
                    <a:pt x="523" y="3072"/>
                    <a:pt x="597" y="3031"/>
                    <a:pt x="623" y="2938"/>
                  </a:cubicBezTo>
                  <a:cubicBezTo>
                    <a:pt x="1027" y="2869"/>
                    <a:pt x="693" y="2396"/>
                    <a:pt x="773" y="2153"/>
                  </a:cubicBezTo>
                  <a:lnTo>
                    <a:pt x="773" y="2153"/>
                  </a:lnTo>
                  <a:cubicBezTo>
                    <a:pt x="799" y="2161"/>
                    <a:pt x="822" y="2165"/>
                    <a:pt x="844" y="2165"/>
                  </a:cubicBezTo>
                  <a:cubicBezTo>
                    <a:pt x="1055" y="2165"/>
                    <a:pt x="1119" y="1843"/>
                    <a:pt x="889" y="1749"/>
                  </a:cubicBezTo>
                  <a:cubicBezTo>
                    <a:pt x="1027" y="1726"/>
                    <a:pt x="1085" y="1565"/>
                    <a:pt x="1154" y="1461"/>
                  </a:cubicBezTo>
                  <a:cubicBezTo>
                    <a:pt x="1605" y="1449"/>
                    <a:pt x="1316" y="884"/>
                    <a:pt x="1420" y="641"/>
                  </a:cubicBezTo>
                  <a:cubicBezTo>
                    <a:pt x="1443" y="607"/>
                    <a:pt x="1501" y="560"/>
                    <a:pt x="1501" y="457"/>
                  </a:cubicBezTo>
                  <a:cubicBezTo>
                    <a:pt x="1558" y="261"/>
                    <a:pt x="1418" y="1"/>
                    <a:pt x="1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3"/>
            <p:cNvSpPr/>
            <p:nvPr/>
          </p:nvSpPr>
          <p:spPr>
            <a:xfrm>
              <a:off x="5894025" y="2817350"/>
              <a:ext cx="43375" cy="28600"/>
            </a:xfrm>
            <a:custGeom>
              <a:avLst/>
              <a:gdLst/>
              <a:ahLst/>
              <a:cxnLst/>
              <a:rect l="l" t="t" r="r" b="b"/>
              <a:pathLst>
                <a:path w="1735" h="1144" extrusionOk="0">
                  <a:moveTo>
                    <a:pt x="1108" y="1"/>
                  </a:moveTo>
                  <a:cubicBezTo>
                    <a:pt x="1026" y="1"/>
                    <a:pt x="942" y="26"/>
                    <a:pt x="866" y="88"/>
                  </a:cubicBezTo>
                  <a:cubicBezTo>
                    <a:pt x="826" y="73"/>
                    <a:pt x="786" y="66"/>
                    <a:pt x="746" y="66"/>
                  </a:cubicBezTo>
                  <a:cubicBezTo>
                    <a:pt x="604" y="66"/>
                    <a:pt x="471" y="155"/>
                    <a:pt x="381" y="273"/>
                  </a:cubicBezTo>
                  <a:cubicBezTo>
                    <a:pt x="361" y="268"/>
                    <a:pt x="343" y="266"/>
                    <a:pt x="325" y="266"/>
                  </a:cubicBezTo>
                  <a:cubicBezTo>
                    <a:pt x="119" y="266"/>
                    <a:pt x="74" y="564"/>
                    <a:pt x="127" y="735"/>
                  </a:cubicBezTo>
                  <a:cubicBezTo>
                    <a:pt x="0" y="850"/>
                    <a:pt x="35" y="1058"/>
                    <a:pt x="289" y="1139"/>
                  </a:cubicBezTo>
                  <a:cubicBezTo>
                    <a:pt x="302" y="1142"/>
                    <a:pt x="315" y="1144"/>
                    <a:pt x="328" y="1144"/>
                  </a:cubicBezTo>
                  <a:cubicBezTo>
                    <a:pt x="437" y="1144"/>
                    <a:pt x="521" y="1022"/>
                    <a:pt x="531" y="919"/>
                  </a:cubicBezTo>
                  <a:cubicBezTo>
                    <a:pt x="693" y="896"/>
                    <a:pt x="750" y="723"/>
                    <a:pt x="785" y="573"/>
                  </a:cubicBezTo>
                  <a:cubicBezTo>
                    <a:pt x="823" y="592"/>
                    <a:pt x="864" y="601"/>
                    <a:pt x="905" y="601"/>
                  </a:cubicBezTo>
                  <a:cubicBezTo>
                    <a:pt x="991" y="601"/>
                    <a:pt x="1077" y="562"/>
                    <a:pt x="1131" y="492"/>
                  </a:cubicBezTo>
                  <a:cubicBezTo>
                    <a:pt x="1154" y="504"/>
                    <a:pt x="1201" y="515"/>
                    <a:pt x="1247" y="515"/>
                  </a:cubicBezTo>
                  <a:lnTo>
                    <a:pt x="1247" y="388"/>
                  </a:lnTo>
                  <a:lnTo>
                    <a:pt x="1258" y="388"/>
                  </a:lnTo>
                  <a:lnTo>
                    <a:pt x="1281" y="515"/>
                  </a:lnTo>
                  <a:cubicBezTo>
                    <a:pt x="1734" y="414"/>
                    <a:pt x="1439" y="1"/>
                    <a:pt x="11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3"/>
            <p:cNvSpPr/>
            <p:nvPr/>
          </p:nvSpPr>
          <p:spPr>
            <a:xfrm>
              <a:off x="5929725" y="2796625"/>
              <a:ext cx="29400" cy="23250"/>
            </a:xfrm>
            <a:custGeom>
              <a:avLst/>
              <a:gdLst/>
              <a:ahLst/>
              <a:cxnLst/>
              <a:rect l="l" t="t" r="r" b="b"/>
              <a:pathLst>
                <a:path w="1176" h="930" extrusionOk="0">
                  <a:moveTo>
                    <a:pt x="661" y="1"/>
                  </a:moveTo>
                  <a:cubicBezTo>
                    <a:pt x="600" y="1"/>
                    <a:pt x="534" y="33"/>
                    <a:pt x="465" y="109"/>
                  </a:cubicBezTo>
                  <a:cubicBezTo>
                    <a:pt x="448" y="107"/>
                    <a:pt x="431" y="106"/>
                    <a:pt x="416" y="106"/>
                  </a:cubicBezTo>
                  <a:cubicBezTo>
                    <a:pt x="1" y="106"/>
                    <a:pt x="289" y="814"/>
                    <a:pt x="584" y="814"/>
                  </a:cubicBezTo>
                  <a:cubicBezTo>
                    <a:pt x="590" y="814"/>
                    <a:pt x="597" y="814"/>
                    <a:pt x="604" y="813"/>
                  </a:cubicBezTo>
                  <a:cubicBezTo>
                    <a:pt x="707" y="896"/>
                    <a:pt x="788" y="930"/>
                    <a:pt x="851" y="930"/>
                  </a:cubicBezTo>
                  <a:cubicBezTo>
                    <a:pt x="1176" y="930"/>
                    <a:pt x="989" y="1"/>
                    <a:pt x="6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3"/>
            <p:cNvSpPr/>
            <p:nvPr/>
          </p:nvSpPr>
          <p:spPr>
            <a:xfrm>
              <a:off x="5941825" y="2853325"/>
              <a:ext cx="59925" cy="29075"/>
            </a:xfrm>
            <a:custGeom>
              <a:avLst/>
              <a:gdLst/>
              <a:ahLst/>
              <a:cxnLst/>
              <a:rect l="l" t="t" r="r" b="b"/>
              <a:pathLst>
                <a:path w="2397" h="1163" extrusionOk="0">
                  <a:moveTo>
                    <a:pt x="2126" y="0"/>
                  </a:moveTo>
                  <a:cubicBezTo>
                    <a:pt x="2077" y="0"/>
                    <a:pt x="2013" y="17"/>
                    <a:pt x="1932" y="57"/>
                  </a:cubicBezTo>
                  <a:cubicBezTo>
                    <a:pt x="1912" y="92"/>
                    <a:pt x="1871" y="101"/>
                    <a:pt x="1823" y="101"/>
                  </a:cubicBezTo>
                  <a:cubicBezTo>
                    <a:pt x="1772" y="101"/>
                    <a:pt x="1714" y="90"/>
                    <a:pt x="1669" y="90"/>
                  </a:cubicBezTo>
                  <a:cubicBezTo>
                    <a:pt x="1660" y="90"/>
                    <a:pt x="1651" y="91"/>
                    <a:pt x="1643" y="92"/>
                  </a:cubicBezTo>
                  <a:cubicBezTo>
                    <a:pt x="1424" y="138"/>
                    <a:pt x="1366" y="369"/>
                    <a:pt x="1101" y="404"/>
                  </a:cubicBezTo>
                  <a:cubicBezTo>
                    <a:pt x="993" y="350"/>
                    <a:pt x="925" y="276"/>
                    <a:pt x="813" y="276"/>
                  </a:cubicBezTo>
                  <a:cubicBezTo>
                    <a:pt x="805" y="276"/>
                    <a:pt x="797" y="276"/>
                    <a:pt x="789" y="277"/>
                  </a:cubicBezTo>
                  <a:cubicBezTo>
                    <a:pt x="741" y="176"/>
                    <a:pt x="660" y="136"/>
                    <a:pt x="581" y="136"/>
                  </a:cubicBezTo>
                  <a:cubicBezTo>
                    <a:pt x="415" y="136"/>
                    <a:pt x="255" y="316"/>
                    <a:pt x="420" y="496"/>
                  </a:cubicBezTo>
                  <a:cubicBezTo>
                    <a:pt x="397" y="542"/>
                    <a:pt x="397" y="600"/>
                    <a:pt x="397" y="658"/>
                  </a:cubicBezTo>
                  <a:cubicBezTo>
                    <a:pt x="0" y="763"/>
                    <a:pt x="380" y="1162"/>
                    <a:pt x="611" y="1162"/>
                  </a:cubicBezTo>
                  <a:cubicBezTo>
                    <a:pt x="710" y="1162"/>
                    <a:pt x="782" y="1089"/>
                    <a:pt x="754" y="888"/>
                  </a:cubicBezTo>
                  <a:cubicBezTo>
                    <a:pt x="812" y="888"/>
                    <a:pt x="858" y="865"/>
                    <a:pt x="904" y="831"/>
                  </a:cubicBezTo>
                  <a:cubicBezTo>
                    <a:pt x="973" y="868"/>
                    <a:pt x="1063" y="895"/>
                    <a:pt x="1148" y="895"/>
                  </a:cubicBezTo>
                  <a:cubicBezTo>
                    <a:pt x="1248" y="895"/>
                    <a:pt x="1340" y="856"/>
                    <a:pt x="1378" y="750"/>
                  </a:cubicBezTo>
                  <a:cubicBezTo>
                    <a:pt x="1516" y="669"/>
                    <a:pt x="1712" y="658"/>
                    <a:pt x="1782" y="496"/>
                  </a:cubicBezTo>
                  <a:cubicBezTo>
                    <a:pt x="1821" y="513"/>
                    <a:pt x="1858" y="521"/>
                    <a:pt x="1895" y="521"/>
                  </a:cubicBezTo>
                  <a:cubicBezTo>
                    <a:pt x="2195" y="521"/>
                    <a:pt x="2396" y="0"/>
                    <a:pt x="21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3"/>
            <p:cNvSpPr/>
            <p:nvPr/>
          </p:nvSpPr>
          <p:spPr>
            <a:xfrm>
              <a:off x="6017400" y="2667550"/>
              <a:ext cx="65350" cy="80075"/>
            </a:xfrm>
            <a:custGeom>
              <a:avLst/>
              <a:gdLst/>
              <a:ahLst/>
              <a:cxnLst/>
              <a:rect l="l" t="t" r="r" b="b"/>
              <a:pathLst>
                <a:path w="2614" h="3203" extrusionOk="0">
                  <a:moveTo>
                    <a:pt x="1966" y="1"/>
                  </a:moveTo>
                  <a:cubicBezTo>
                    <a:pt x="1811" y="1"/>
                    <a:pt x="1671" y="205"/>
                    <a:pt x="1794" y="355"/>
                  </a:cubicBezTo>
                  <a:lnTo>
                    <a:pt x="1829" y="436"/>
                  </a:lnTo>
                  <a:cubicBezTo>
                    <a:pt x="1798" y="459"/>
                    <a:pt x="1759" y="467"/>
                    <a:pt x="1715" y="467"/>
                  </a:cubicBezTo>
                  <a:cubicBezTo>
                    <a:pt x="1612" y="467"/>
                    <a:pt x="1485" y="422"/>
                    <a:pt x="1376" y="422"/>
                  </a:cubicBezTo>
                  <a:cubicBezTo>
                    <a:pt x="1344" y="422"/>
                    <a:pt x="1314" y="426"/>
                    <a:pt x="1287" y="436"/>
                  </a:cubicBezTo>
                  <a:cubicBezTo>
                    <a:pt x="1222" y="378"/>
                    <a:pt x="1121" y="330"/>
                    <a:pt x="1027" y="330"/>
                  </a:cubicBezTo>
                  <a:cubicBezTo>
                    <a:pt x="952" y="330"/>
                    <a:pt x="882" y="360"/>
                    <a:pt x="836" y="436"/>
                  </a:cubicBezTo>
                  <a:cubicBezTo>
                    <a:pt x="825" y="436"/>
                    <a:pt x="606" y="378"/>
                    <a:pt x="594" y="367"/>
                  </a:cubicBezTo>
                  <a:cubicBezTo>
                    <a:pt x="573" y="359"/>
                    <a:pt x="552" y="355"/>
                    <a:pt x="532" y="355"/>
                  </a:cubicBezTo>
                  <a:cubicBezTo>
                    <a:pt x="462" y="355"/>
                    <a:pt x="399" y="399"/>
                    <a:pt x="363" y="470"/>
                  </a:cubicBezTo>
                  <a:cubicBezTo>
                    <a:pt x="327" y="461"/>
                    <a:pt x="296" y="457"/>
                    <a:pt x="269" y="457"/>
                  </a:cubicBezTo>
                  <a:cubicBezTo>
                    <a:pt x="0" y="457"/>
                    <a:pt x="144" y="887"/>
                    <a:pt x="259" y="1013"/>
                  </a:cubicBezTo>
                  <a:cubicBezTo>
                    <a:pt x="304" y="1107"/>
                    <a:pt x="376" y="1147"/>
                    <a:pt x="450" y="1147"/>
                  </a:cubicBezTo>
                  <a:cubicBezTo>
                    <a:pt x="565" y="1147"/>
                    <a:pt x="684" y="1046"/>
                    <a:pt x="698" y="898"/>
                  </a:cubicBezTo>
                  <a:cubicBezTo>
                    <a:pt x="737" y="975"/>
                    <a:pt x="807" y="1007"/>
                    <a:pt x="883" y="1007"/>
                  </a:cubicBezTo>
                  <a:cubicBezTo>
                    <a:pt x="965" y="1007"/>
                    <a:pt x="1053" y="969"/>
                    <a:pt x="1113" y="909"/>
                  </a:cubicBezTo>
                  <a:cubicBezTo>
                    <a:pt x="1152" y="928"/>
                    <a:pt x="1188" y="935"/>
                    <a:pt x="1224" y="935"/>
                  </a:cubicBezTo>
                  <a:cubicBezTo>
                    <a:pt x="1311" y="935"/>
                    <a:pt x="1392" y="895"/>
                    <a:pt x="1485" y="895"/>
                  </a:cubicBezTo>
                  <a:cubicBezTo>
                    <a:pt x="1514" y="895"/>
                    <a:pt x="1544" y="899"/>
                    <a:pt x="1575" y="909"/>
                  </a:cubicBezTo>
                  <a:cubicBezTo>
                    <a:pt x="1771" y="1521"/>
                    <a:pt x="1564" y="2006"/>
                    <a:pt x="1760" y="2583"/>
                  </a:cubicBezTo>
                  <a:cubicBezTo>
                    <a:pt x="1760" y="2698"/>
                    <a:pt x="1748" y="2871"/>
                    <a:pt x="1933" y="2871"/>
                  </a:cubicBezTo>
                  <a:cubicBezTo>
                    <a:pt x="1799" y="3066"/>
                    <a:pt x="1915" y="3202"/>
                    <a:pt x="2049" y="3202"/>
                  </a:cubicBezTo>
                  <a:cubicBezTo>
                    <a:pt x="2145" y="3202"/>
                    <a:pt x="2250" y="3132"/>
                    <a:pt x="2279" y="2964"/>
                  </a:cubicBezTo>
                  <a:cubicBezTo>
                    <a:pt x="2614" y="2791"/>
                    <a:pt x="2337" y="1590"/>
                    <a:pt x="2106" y="1417"/>
                  </a:cubicBezTo>
                  <a:cubicBezTo>
                    <a:pt x="2095" y="1278"/>
                    <a:pt x="2083" y="1128"/>
                    <a:pt x="2048" y="990"/>
                  </a:cubicBezTo>
                  <a:lnTo>
                    <a:pt x="2048" y="990"/>
                  </a:lnTo>
                  <a:cubicBezTo>
                    <a:pt x="2069" y="993"/>
                    <a:pt x="2088" y="994"/>
                    <a:pt x="2107" y="994"/>
                  </a:cubicBezTo>
                  <a:cubicBezTo>
                    <a:pt x="2500" y="994"/>
                    <a:pt x="2393" y="309"/>
                    <a:pt x="2106" y="66"/>
                  </a:cubicBezTo>
                  <a:cubicBezTo>
                    <a:pt x="2063" y="20"/>
                    <a:pt x="2013" y="1"/>
                    <a:pt x="19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3"/>
            <p:cNvSpPr/>
            <p:nvPr/>
          </p:nvSpPr>
          <p:spPr>
            <a:xfrm>
              <a:off x="6072800" y="2648375"/>
              <a:ext cx="44150" cy="31700"/>
            </a:xfrm>
            <a:custGeom>
              <a:avLst/>
              <a:gdLst/>
              <a:ahLst/>
              <a:cxnLst/>
              <a:rect l="l" t="t" r="r" b="b"/>
              <a:pathLst>
                <a:path w="1766" h="1268" extrusionOk="0">
                  <a:moveTo>
                    <a:pt x="1448" y="0"/>
                  </a:moveTo>
                  <a:cubicBezTo>
                    <a:pt x="1361" y="0"/>
                    <a:pt x="1252" y="123"/>
                    <a:pt x="1137" y="453"/>
                  </a:cubicBezTo>
                  <a:cubicBezTo>
                    <a:pt x="1031" y="400"/>
                    <a:pt x="901" y="359"/>
                    <a:pt x="779" y="359"/>
                  </a:cubicBezTo>
                  <a:cubicBezTo>
                    <a:pt x="662" y="359"/>
                    <a:pt x="552" y="397"/>
                    <a:pt x="479" y="499"/>
                  </a:cubicBezTo>
                  <a:cubicBezTo>
                    <a:pt x="356" y="392"/>
                    <a:pt x="265" y="349"/>
                    <a:pt x="203" y="349"/>
                  </a:cubicBezTo>
                  <a:cubicBezTo>
                    <a:pt x="1" y="349"/>
                    <a:pt x="91" y="798"/>
                    <a:pt x="329" y="1018"/>
                  </a:cubicBezTo>
                  <a:cubicBezTo>
                    <a:pt x="369" y="1188"/>
                    <a:pt x="483" y="1267"/>
                    <a:pt x="589" y="1267"/>
                  </a:cubicBezTo>
                  <a:cubicBezTo>
                    <a:pt x="729" y="1267"/>
                    <a:pt x="856" y="1133"/>
                    <a:pt x="790" y="891"/>
                  </a:cubicBezTo>
                  <a:lnTo>
                    <a:pt x="790" y="891"/>
                  </a:lnTo>
                  <a:cubicBezTo>
                    <a:pt x="969" y="1016"/>
                    <a:pt x="1115" y="1067"/>
                    <a:pt x="1232" y="1067"/>
                  </a:cubicBezTo>
                  <a:cubicBezTo>
                    <a:pt x="1766" y="1067"/>
                    <a:pt x="1704" y="0"/>
                    <a:pt x="14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3"/>
            <p:cNvSpPr/>
            <p:nvPr/>
          </p:nvSpPr>
          <p:spPr>
            <a:xfrm>
              <a:off x="6108850" y="2644300"/>
              <a:ext cx="24175" cy="14025"/>
            </a:xfrm>
            <a:custGeom>
              <a:avLst/>
              <a:gdLst/>
              <a:ahLst/>
              <a:cxnLst/>
              <a:rect l="l" t="t" r="r" b="b"/>
              <a:pathLst>
                <a:path w="967" h="561" extrusionOk="0">
                  <a:moveTo>
                    <a:pt x="604" y="1"/>
                  </a:moveTo>
                  <a:cubicBezTo>
                    <a:pt x="303" y="1"/>
                    <a:pt x="1" y="463"/>
                    <a:pt x="457" y="558"/>
                  </a:cubicBezTo>
                  <a:cubicBezTo>
                    <a:pt x="470" y="560"/>
                    <a:pt x="483" y="560"/>
                    <a:pt x="496" y="560"/>
                  </a:cubicBezTo>
                  <a:cubicBezTo>
                    <a:pt x="737" y="560"/>
                    <a:pt x="966" y="270"/>
                    <a:pt x="791" y="73"/>
                  </a:cubicBezTo>
                  <a:cubicBezTo>
                    <a:pt x="734" y="22"/>
                    <a:pt x="669" y="1"/>
                    <a:pt x="6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3"/>
            <p:cNvSpPr/>
            <p:nvPr/>
          </p:nvSpPr>
          <p:spPr>
            <a:xfrm>
              <a:off x="6086600" y="2746100"/>
              <a:ext cx="101925" cy="80725"/>
            </a:xfrm>
            <a:custGeom>
              <a:avLst/>
              <a:gdLst/>
              <a:ahLst/>
              <a:cxnLst/>
              <a:rect l="l" t="t" r="r" b="b"/>
              <a:pathLst>
                <a:path w="4077" h="3229" extrusionOk="0">
                  <a:moveTo>
                    <a:pt x="1831" y="710"/>
                  </a:moveTo>
                  <a:cubicBezTo>
                    <a:pt x="1843" y="710"/>
                    <a:pt x="1889" y="745"/>
                    <a:pt x="1924" y="757"/>
                  </a:cubicBezTo>
                  <a:lnTo>
                    <a:pt x="1924" y="884"/>
                  </a:lnTo>
                  <a:cubicBezTo>
                    <a:pt x="1889" y="860"/>
                    <a:pt x="1877" y="826"/>
                    <a:pt x="1843" y="803"/>
                  </a:cubicBezTo>
                  <a:cubicBezTo>
                    <a:pt x="1831" y="780"/>
                    <a:pt x="1808" y="768"/>
                    <a:pt x="1785" y="757"/>
                  </a:cubicBezTo>
                  <a:cubicBezTo>
                    <a:pt x="1808" y="757"/>
                    <a:pt x="1831" y="745"/>
                    <a:pt x="1831" y="710"/>
                  </a:cubicBezTo>
                  <a:close/>
                  <a:moveTo>
                    <a:pt x="2408" y="1"/>
                  </a:moveTo>
                  <a:cubicBezTo>
                    <a:pt x="2358" y="1"/>
                    <a:pt x="2309" y="10"/>
                    <a:pt x="2270" y="29"/>
                  </a:cubicBezTo>
                  <a:cubicBezTo>
                    <a:pt x="2245" y="16"/>
                    <a:pt x="2220" y="10"/>
                    <a:pt x="2195" y="10"/>
                  </a:cubicBezTo>
                  <a:cubicBezTo>
                    <a:pt x="2090" y="10"/>
                    <a:pt x="1993" y="114"/>
                    <a:pt x="1993" y="226"/>
                  </a:cubicBezTo>
                  <a:cubicBezTo>
                    <a:pt x="1926" y="173"/>
                    <a:pt x="1856" y="149"/>
                    <a:pt x="1788" y="149"/>
                  </a:cubicBezTo>
                  <a:cubicBezTo>
                    <a:pt x="1689" y="149"/>
                    <a:pt x="1594" y="200"/>
                    <a:pt x="1520" y="295"/>
                  </a:cubicBezTo>
                  <a:cubicBezTo>
                    <a:pt x="1444" y="200"/>
                    <a:pt x="1328" y="150"/>
                    <a:pt x="1218" y="150"/>
                  </a:cubicBezTo>
                  <a:cubicBezTo>
                    <a:pt x="1075" y="150"/>
                    <a:pt x="944" y="234"/>
                    <a:pt x="931" y="410"/>
                  </a:cubicBezTo>
                  <a:cubicBezTo>
                    <a:pt x="902" y="403"/>
                    <a:pt x="876" y="400"/>
                    <a:pt x="851" y="400"/>
                  </a:cubicBezTo>
                  <a:cubicBezTo>
                    <a:pt x="632" y="400"/>
                    <a:pt x="593" y="663"/>
                    <a:pt x="665" y="860"/>
                  </a:cubicBezTo>
                  <a:cubicBezTo>
                    <a:pt x="550" y="824"/>
                    <a:pt x="463" y="809"/>
                    <a:pt x="399" y="809"/>
                  </a:cubicBezTo>
                  <a:cubicBezTo>
                    <a:pt x="0" y="809"/>
                    <a:pt x="549" y="1429"/>
                    <a:pt x="883" y="1429"/>
                  </a:cubicBezTo>
                  <a:cubicBezTo>
                    <a:pt x="1019" y="1429"/>
                    <a:pt x="1119" y="1326"/>
                    <a:pt x="1104" y="1034"/>
                  </a:cubicBezTo>
                  <a:cubicBezTo>
                    <a:pt x="1196" y="987"/>
                    <a:pt x="1289" y="884"/>
                    <a:pt x="1335" y="814"/>
                  </a:cubicBezTo>
                  <a:cubicBezTo>
                    <a:pt x="1370" y="849"/>
                    <a:pt x="1427" y="872"/>
                    <a:pt x="1485" y="884"/>
                  </a:cubicBezTo>
                  <a:cubicBezTo>
                    <a:pt x="1416" y="1045"/>
                    <a:pt x="1566" y="1161"/>
                    <a:pt x="1658" y="1276"/>
                  </a:cubicBezTo>
                  <a:cubicBezTo>
                    <a:pt x="1658" y="1334"/>
                    <a:pt x="1658" y="1391"/>
                    <a:pt x="1681" y="1461"/>
                  </a:cubicBezTo>
                  <a:cubicBezTo>
                    <a:pt x="1624" y="1576"/>
                    <a:pt x="1681" y="1738"/>
                    <a:pt x="1739" y="1842"/>
                  </a:cubicBezTo>
                  <a:cubicBezTo>
                    <a:pt x="1693" y="1945"/>
                    <a:pt x="1624" y="2015"/>
                    <a:pt x="1624" y="2142"/>
                  </a:cubicBezTo>
                  <a:lnTo>
                    <a:pt x="1600" y="2142"/>
                  </a:lnTo>
                  <a:cubicBezTo>
                    <a:pt x="1529" y="2101"/>
                    <a:pt x="1471" y="2084"/>
                    <a:pt x="1425" y="2084"/>
                  </a:cubicBezTo>
                  <a:cubicBezTo>
                    <a:pt x="1196" y="2084"/>
                    <a:pt x="1252" y="2519"/>
                    <a:pt x="1300" y="2730"/>
                  </a:cubicBezTo>
                  <a:cubicBezTo>
                    <a:pt x="1277" y="2719"/>
                    <a:pt x="1243" y="2707"/>
                    <a:pt x="1196" y="2707"/>
                  </a:cubicBezTo>
                  <a:cubicBezTo>
                    <a:pt x="1128" y="2602"/>
                    <a:pt x="1035" y="2547"/>
                    <a:pt x="951" y="2547"/>
                  </a:cubicBezTo>
                  <a:cubicBezTo>
                    <a:pt x="850" y="2547"/>
                    <a:pt x="760" y="2625"/>
                    <a:pt x="735" y="2788"/>
                  </a:cubicBezTo>
                  <a:cubicBezTo>
                    <a:pt x="727" y="2787"/>
                    <a:pt x="720" y="2787"/>
                    <a:pt x="713" y="2787"/>
                  </a:cubicBezTo>
                  <a:cubicBezTo>
                    <a:pt x="542" y="2787"/>
                    <a:pt x="453" y="3045"/>
                    <a:pt x="619" y="3123"/>
                  </a:cubicBezTo>
                  <a:cubicBezTo>
                    <a:pt x="658" y="3199"/>
                    <a:pt x="711" y="3229"/>
                    <a:pt x="767" y="3229"/>
                  </a:cubicBezTo>
                  <a:cubicBezTo>
                    <a:pt x="864" y="3229"/>
                    <a:pt x="968" y="3141"/>
                    <a:pt x="1012" y="3054"/>
                  </a:cubicBezTo>
                  <a:cubicBezTo>
                    <a:pt x="1061" y="3121"/>
                    <a:pt x="1136" y="3162"/>
                    <a:pt x="1205" y="3162"/>
                  </a:cubicBezTo>
                  <a:cubicBezTo>
                    <a:pt x="1267" y="3162"/>
                    <a:pt x="1325" y="3130"/>
                    <a:pt x="1358" y="3054"/>
                  </a:cubicBezTo>
                  <a:cubicBezTo>
                    <a:pt x="1385" y="3063"/>
                    <a:pt x="1415" y="3068"/>
                    <a:pt x="1446" y="3068"/>
                  </a:cubicBezTo>
                  <a:cubicBezTo>
                    <a:pt x="1494" y="3068"/>
                    <a:pt x="1542" y="3054"/>
                    <a:pt x="1577" y="3019"/>
                  </a:cubicBezTo>
                  <a:cubicBezTo>
                    <a:pt x="1658" y="3097"/>
                    <a:pt x="1731" y="3129"/>
                    <a:pt x="1794" y="3129"/>
                  </a:cubicBezTo>
                  <a:cubicBezTo>
                    <a:pt x="1993" y="3129"/>
                    <a:pt x="2086" y="2807"/>
                    <a:pt x="1955" y="2577"/>
                  </a:cubicBezTo>
                  <a:lnTo>
                    <a:pt x="1955" y="2577"/>
                  </a:lnTo>
                  <a:cubicBezTo>
                    <a:pt x="2004" y="2646"/>
                    <a:pt x="2089" y="2710"/>
                    <a:pt x="2170" y="2710"/>
                  </a:cubicBezTo>
                  <a:cubicBezTo>
                    <a:pt x="2225" y="2710"/>
                    <a:pt x="2278" y="2681"/>
                    <a:pt x="2316" y="2603"/>
                  </a:cubicBezTo>
                  <a:cubicBezTo>
                    <a:pt x="2339" y="2373"/>
                    <a:pt x="2178" y="2142"/>
                    <a:pt x="2178" y="1899"/>
                  </a:cubicBezTo>
                  <a:lnTo>
                    <a:pt x="2178" y="1899"/>
                  </a:lnTo>
                  <a:cubicBezTo>
                    <a:pt x="2230" y="1973"/>
                    <a:pt x="2328" y="2013"/>
                    <a:pt x="2424" y="2013"/>
                  </a:cubicBezTo>
                  <a:cubicBezTo>
                    <a:pt x="2538" y="2013"/>
                    <a:pt x="2649" y="1956"/>
                    <a:pt x="2674" y="1830"/>
                  </a:cubicBezTo>
                  <a:cubicBezTo>
                    <a:pt x="2628" y="1507"/>
                    <a:pt x="2270" y="1322"/>
                    <a:pt x="2097" y="1045"/>
                  </a:cubicBezTo>
                  <a:lnTo>
                    <a:pt x="2097" y="1045"/>
                  </a:lnTo>
                  <a:cubicBezTo>
                    <a:pt x="2106" y="1047"/>
                    <a:pt x="2115" y="1047"/>
                    <a:pt x="2124" y="1047"/>
                  </a:cubicBezTo>
                  <a:cubicBezTo>
                    <a:pt x="2183" y="1047"/>
                    <a:pt x="2240" y="1015"/>
                    <a:pt x="2270" y="964"/>
                  </a:cubicBezTo>
                  <a:cubicBezTo>
                    <a:pt x="2339" y="1045"/>
                    <a:pt x="2455" y="1103"/>
                    <a:pt x="2558" y="1103"/>
                  </a:cubicBezTo>
                  <a:cubicBezTo>
                    <a:pt x="2456" y="1340"/>
                    <a:pt x="2567" y="1444"/>
                    <a:pt x="2686" y="1444"/>
                  </a:cubicBezTo>
                  <a:cubicBezTo>
                    <a:pt x="2821" y="1444"/>
                    <a:pt x="2966" y="1308"/>
                    <a:pt x="2812" y="1080"/>
                  </a:cubicBezTo>
                  <a:cubicBezTo>
                    <a:pt x="2836" y="1057"/>
                    <a:pt x="2859" y="1057"/>
                    <a:pt x="2870" y="1045"/>
                  </a:cubicBezTo>
                  <a:cubicBezTo>
                    <a:pt x="2906" y="1101"/>
                    <a:pt x="2961" y="1125"/>
                    <a:pt x="3017" y="1125"/>
                  </a:cubicBezTo>
                  <a:cubicBezTo>
                    <a:pt x="3122" y="1125"/>
                    <a:pt x="3228" y="1039"/>
                    <a:pt x="3205" y="918"/>
                  </a:cubicBezTo>
                  <a:lnTo>
                    <a:pt x="3205" y="918"/>
                  </a:lnTo>
                  <a:cubicBezTo>
                    <a:pt x="3245" y="963"/>
                    <a:pt x="3300" y="985"/>
                    <a:pt x="3356" y="985"/>
                  </a:cubicBezTo>
                  <a:cubicBezTo>
                    <a:pt x="3428" y="985"/>
                    <a:pt x="3500" y="949"/>
                    <a:pt x="3540" y="884"/>
                  </a:cubicBezTo>
                  <a:lnTo>
                    <a:pt x="3540" y="884"/>
                  </a:lnTo>
                  <a:cubicBezTo>
                    <a:pt x="3532" y="1042"/>
                    <a:pt x="3666" y="1218"/>
                    <a:pt x="3795" y="1218"/>
                  </a:cubicBezTo>
                  <a:cubicBezTo>
                    <a:pt x="3854" y="1218"/>
                    <a:pt x="3912" y="1181"/>
                    <a:pt x="3955" y="1091"/>
                  </a:cubicBezTo>
                  <a:cubicBezTo>
                    <a:pt x="4076" y="821"/>
                    <a:pt x="3814" y="400"/>
                    <a:pt x="3544" y="400"/>
                  </a:cubicBezTo>
                  <a:cubicBezTo>
                    <a:pt x="3480" y="400"/>
                    <a:pt x="3415" y="424"/>
                    <a:pt x="3355" y="480"/>
                  </a:cubicBezTo>
                  <a:cubicBezTo>
                    <a:pt x="3292" y="396"/>
                    <a:pt x="3183" y="325"/>
                    <a:pt x="3084" y="325"/>
                  </a:cubicBezTo>
                  <a:cubicBezTo>
                    <a:pt x="3019" y="325"/>
                    <a:pt x="2957" y="356"/>
                    <a:pt x="2916" y="433"/>
                  </a:cubicBezTo>
                  <a:cubicBezTo>
                    <a:pt x="2847" y="376"/>
                    <a:pt x="2743" y="341"/>
                    <a:pt x="2639" y="318"/>
                  </a:cubicBezTo>
                  <a:cubicBezTo>
                    <a:pt x="2803" y="127"/>
                    <a:pt x="2594" y="1"/>
                    <a:pt x="2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3"/>
            <p:cNvSpPr/>
            <p:nvPr/>
          </p:nvSpPr>
          <p:spPr>
            <a:xfrm>
              <a:off x="6057350" y="2810075"/>
              <a:ext cx="72725" cy="92350"/>
            </a:xfrm>
            <a:custGeom>
              <a:avLst/>
              <a:gdLst/>
              <a:ahLst/>
              <a:cxnLst/>
              <a:rect l="l" t="t" r="r" b="b"/>
              <a:pathLst>
                <a:path w="2909" h="3694" extrusionOk="0">
                  <a:moveTo>
                    <a:pt x="984" y="1"/>
                  </a:moveTo>
                  <a:cubicBezTo>
                    <a:pt x="654" y="1"/>
                    <a:pt x="239" y="1014"/>
                    <a:pt x="543" y="1176"/>
                  </a:cubicBezTo>
                  <a:cubicBezTo>
                    <a:pt x="566" y="1256"/>
                    <a:pt x="612" y="1349"/>
                    <a:pt x="693" y="1372"/>
                  </a:cubicBezTo>
                  <a:cubicBezTo>
                    <a:pt x="704" y="1383"/>
                    <a:pt x="727" y="1418"/>
                    <a:pt x="739" y="1441"/>
                  </a:cubicBezTo>
                  <a:cubicBezTo>
                    <a:pt x="624" y="1545"/>
                    <a:pt x="462" y="1672"/>
                    <a:pt x="404" y="1799"/>
                  </a:cubicBezTo>
                  <a:cubicBezTo>
                    <a:pt x="0" y="1822"/>
                    <a:pt x="127" y="2399"/>
                    <a:pt x="116" y="2653"/>
                  </a:cubicBezTo>
                  <a:cubicBezTo>
                    <a:pt x="104" y="2786"/>
                    <a:pt x="302" y="2839"/>
                    <a:pt x="504" y="2839"/>
                  </a:cubicBezTo>
                  <a:cubicBezTo>
                    <a:pt x="690" y="2839"/>
                    <a:pt x="879" y="2794"/>
                    <a:pt x="912" y="2722"/>
                  </a:cubicBezTo>
                  <a:cubicBezTo>
                    <a:pt x="947" y="2711"/>
                    <a:pt x="1016" y="2699"/>
                    <a:pt x="1062" y="2688"/>
                  </a:cubicBezTo>
                  <a:cubicBezTo>
                    <a:pt x="1095" y="2785"/>
                    <a:pt x="1188" y="2862"/>
                    <a:pt x="1294" y="2862"/>
                  </a:cubicBezTo>
                  <a:cubicBezTo>
                    <a:pt x="1301" y="2862"/>
                    <a:pt x="1309" y="2862"/>
                    <a:pt x="1316" y="2861"/>
                  </a:cubicBezTo>
                  <a:cubicBezTo>
                    <a:pt x="1362" y="2884"/>
                    <a:pt x="1397" y="2907"/>
                    <a:pt x="1466" y="2907"/>
                  </a:cubicBezTo>
                  <a:cubicBezTo>
                    <a:pt x="1524" y="3061"/>
                    <a:pt x="1632" y="3122"/>
                    <a:pt x="1735" y="3122"/>
                  </a:cubicBezTo>
                  <a:cubicBezTo>
                    <a:pt x="1941" y="3122"/>
                    <a:pt x="2128" y="2876"/>
                    <a:pt x="1859" y="2630"/>
                  </a:cubicBezTo>
                  <a:cubicBezTo>
                    <a:pt x="1968" y="2534"/>
                    <a:pt x="2052" y="2494"/>
                    <a:pt x="2116" y="2494"/>
                  </a:cubicBezTo>
                  <a:cubicBezTo>
                    <a:pt x="2368" y="2494"/>
                    <a:pt x="2313" y="3125"/>
                    <a:pt x="2332" y="3484"/>
                  </a:cubicBezTo>
                  <a:cubicBezTo>
                    <a:pt x="2361" y="3633"/>
                    <a:pt x="2439" y="3693"/>
                    <a:pt x="2520" y="3693"/>
                  </a:cubicBezTo>
                  <a:cubicBezTo>
                    <a:pt x="2665" y="3693"/>
                    <a:pt x="2820" y="3502"/>
                    <a:pt x="2724" y="3288"/>
                  </a:cubicBezTo>
                  <a:cubicBezTo>
                    <a:pt x="2909" y="3115"/>
                    <a:pt x="2713" y="2976"/>
                    <a:pt x="2713" y="2803"/>
                  </a:cubicBezTo>
                  <a:cubicBezTo>
                    <a:pt x="2697" y="2322"/>
                    <a:pt x="2485" y="2043"/>
                    <a:pt x="2166" y="2043"/>
                  </a:cubicBezTo>
                  <a:cubicBezTo>
                    <a:pt x="2003" y="2043"/>
                    <a:pt x="1812" y="2116"/>
                    <a:pt x="1605" y="2272"/>
                  </a:cubicBezTo>
                  <a:cubicBezTo>
                    <a:pt x="1582" y="2261"/>
                    <a:pt x="1553" y="2255"/>
                    <a:pt x="1524" y="2255"/>
                  </a:cubicBezTo>
                  <a:cubicBezTo>
                    <a:pt x="1495" y="2255"/>
                    <a:pt x="1466" y="2261"/>
                    <a:pt x="1443" y="2272"/>
                  </a:cubicBezTo>
                  <a:cubicBezTo>
                    <a:pt x="1443" y="2111"/>
                    <a:pt x="1558" y="1960"/>
                    <a:pt x="1270" y="1891"/>
                  </a:cubicBezTo>
                  <a:cubicBezTo>
                    <a:pt x="1247" y="1695"/>
                    <a:pt x="1374" y="1176"/>
                    <a:pt x="1039" y="1176"/>
                  </a:cubicBezTo>
                  <a:cubicBezTo>
                    <a:pt x="1039" y="1153"/>
                    <a:pt x="1028" y="1153"/>
                    <a:pt x="1028" y="1141"/>
                  </a:cubicBezTo>
                  <a:cubicBezTo>
                    <a:pt x="1178" y="887"/>
                    <a:pt x="1593" y="379"/>
                    <a:pt x="1178" y="160"/>
                  </a:cubicBezTo>
                  <a:cubicBezTo>
                    <a:pt x="1122" y="47"/>
                    <a:pt x="1055" y="1"/>
                    <a:pt x="9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3"/>
            <p:cNvSpPr/>
            <p:nvPr/>
          </p:nvSpPr>
          <p:spPr>
            <a:xfrm>
              <a:off x="6030550" y="2774350"/>
              <a:ext cx="37675" cy="66950"/>
            </a:xfrm>
            <a:custGeom>
              <a:avLst/>
              <a:gdLst/>
              <a:ahLst/>
              <a:cxnLst/>
              <a:rect l="l" t="t" r="r" b="b"/>
              <a:pathLst>
                <a:path w="1507" h="2678" extrusionOk="0">
                  <a:moveTo>
                    <a:pt x="155" y="1"/>
                  </a:moveTo>
                  <a:cubicBezTo>
                    <a:pt x="61" y="1"/>
                    <a:pt x="1" y="77"/>
                    <a:pt x="22" y="273"/>
                  </a:cubicBezTo>
                  <a:cubicBezTo>
                    <a:pt x="368" y="504"/>
                    <a:pt x="241" y="1035"/>
                    <a:pt x="576" y="1208"/>
                  </a:cubicBezTo>
                  <a:cubicBezTo>
                    <a:pt x="611" y="1404"/>
                    <a:pt x="634" y="1704"/>
                    <a:pt x="761" y="1877"/>
                  </a:cubicBezTo>
                  <a:cubicBezTo>
                    <a:pt x="495" y="2388"/>
                    <a:pt x="466" y="2678"/>
                    <a:pt x="632" y="2678"/>
                  </a:cubicBezTo>
                  <a:cubicBezTo>
                    <a:pt x="748" y="2678"/>
                    <a:pt x="957" y="2538"/>
                    <a:pt x="1245" y="2235"/>
                  </a:cubicBezTo>
                  <a:cubicBezTo>
                    <a:pt x="1431" y="2111"/>
                    <a:pt x="1506" y="1359"/>
                    <a:pt x="1189" y="1359"/>
                  </a:cubicBezTo>
                  <a:cubicBezTo>
                    <a:pt x="1152" y="1359"/>
                    <a:pt x="1109" y="1370"/>
                    <a:pt x="1061" y="1393"/>
                  </a:cubicBezTo>
                  <a:cubicBezTo>
                    <a:pt x="1072" y="1104"/>
                    <a:pt x="899" y="885"/>
                    <a:pt x="761" y="712"/>
                  </a:cubicBezTo>
                  <a:cubicBezTo>
                    <a:pt x="749" y="689"/>
                    <a:pt x="726" y="677"/>
                    <a:pt x="714" y="677"/>
                  </a:cubicBezTo>
                  <a:cubicBezTo>
                    <a:pt x="755" y="403"/>
                    <a:pt x="369"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3"/>
            <p:cNvSpPr/>
            <p:nvPr/>
          </p:nvSpPr>
          <p:spPr>
            <a:xfrm>
              <a:off x="5937350" y="2735925"/>
              <a:ext cx="40900" cy="47175"/>
            </a:xfrm>
            <a:custGeom>
              <a:avLst/>
              <a:gdLst/>
              <a:ahLst/>
              <a:cxnLst/>
              <a:rect l="l" t="t" r="r" b="b"/>
              <a:pathLst>
                <a:path w="1636" h="1887" extrusionOk="0">
                  <a:moveTo>
                    <a:pt x="622" y="1568"/>
                  </a:moveTo>
                  <a:lnTo>
                    <a:pt x="576" y="1614"/>
                  </a:lnTo>
                  <a:lnTo>
                    <a:pt x="610" y="1568"/>
                  </a:lnTo>
                  <a:close/>
                  <a:moveTo>
                    <a:pt x="1173" y="1"/>
                  </a:moveTo>
                  <a:cubicBezTo>
                    <a:pt x="1152" y="1"/>
                    <a:pt x="1130" y="4"/>
                    <a:pt x="1107" y="9"/>
                  </a:cubicBezTo>
                  <a:cubicBezTo>
                    <a:pt x="1072" y="21"/>
                    <a:pt x="1014" y="21"/>
                    <a:pt x="980" y="56"/>
                  </a:cubicBezTo>
                  <a:cubicBezTo>
                    <a:pt x="929" y="19"/>
                    <a:pt x="882" y="3"/>
                    <a:pt x="840" y="3"/>
                  </a:cubicBezTo>
                  <a:cubicBezTo>
                    <a:pt x="669" y="3"/>
                    <a:pt x="580" y="258"/>
                    <a:pt x="691" y="425"/>
                  </a:cubicBezTo>
                  <a:cubicBezTo>
                    <a:pt x="495" y="506"/>
                    <a:pt x="553" y="737"/>
                    <a:pt x="587" y="887"/>
                  </a:cubicBezTo>
                  <a:cubicBezTo>
                    <a:pt x="495" y="1002"/>
                    <a:pt x="529" y="1164"/>
                    <a:pt x="645" y="1256"/>
                  </a:cubicBezTo>
                  <a:lnTo>
                    <a:pt x="622" y="1279"/>
                  </a:lnTo>
                  <a:cubicBezTo>
                    <a:pt x="614" y="1278"/>
                    <a:pt x="607" y="1278"/>
                    <a:pt x="599" y="1278"/>
                  </a:cubicBezTo>
                  <a:cubicBezTo>
                    <a:pt x="503" y="1278"/>
                    <a:pt x="414" y="1344"/>
                    <a:pt x="414" y="1441"/>
                  </a:cubicBezTo>
                  <a:cubicBezTo>
                    <a:pt x="375" y="1387"/>
                    <a:pt x="326" y="1365"/>
                    <a:pt x="277" y="1365"/>
                  </a:cubicBezTo>
                  <a:cubicBezTo>
                    <a:pt x="136" y="1365"/>
                    <a:pt x="0" y="1546"/>
                    <a:pt x="137" y="1683"/>
                  </a:cubicBezTo>
                  <a:cubicBezTo>
                    <a:pt x="203" y="1789"/>
                    <a:pt x="356" y="1887"/>
                    <a:pt x="468" y="1887"/>
                  </a:cubicBezTo>
                  <a:cubicBezTo>
                    <a:pt x="552" y="1887"/>
                    <a:pt x="614" y="1831"/>
                    <a:pt x="599" y="1683"/>
                  </a:cubicBezTo>
                  <a:lnTo>
                    <a:pt x="599" y="1683"/>
                  </a:lnTo>
                  <a:cubicBezTo>
                    <a:pt x="649" y="1724"/>
                    <a:pt x="701" y="1741"/>
                    <a:pt x="750" y="1741"/>
                  </a:cubicBezTo>
                  <a:cubicBezTo>
                    <a:pt x="883" y="1741"/>
                    <a:pt x="990" y="1612"/>
                    <a:pt x="957" y="1452"/>
                  </a:cubicBezTo>
                  <a:cubicBezTo>
                    <a:pt x="1222" y="1429"/>
                    <a:pt x="1164" y="1141"/>
                    <a:pt x="1049" y="944"/>
                  </a:cubicBezTo>
                  <a:lnTo>
                    <a:pt x="1049" y="944"/>
                  </a:lnTo>
                  <a:cubicBezTo>
                    <a:pt x="1069" y="948"/>
                    <a:pt x="1087" y="949"/>
                    <a:pt x="1105" y="949"/>
                  </a:cubicBezTo>
                  <a:cubicBezTo>
                    <a:pt x="1321" y="949"/>
                    <a:pt x="1357" y="700"/>
                    <a:pt x="1314" y="529"/>
                  </a:cubicBezTo>
                  <a:lnTo>
                    <a:pt x="1314" y="529"/>
                  </a:lnTo>
                  <a:cubicBezTo>
                    <a:pt x="1327" y="531"/>
                    <a:pt x="1340" y="532"/>
                    <a:pt x="1351" y="532"/>
                  </a:cubicBezTo>
                  <a:cubicBezTo>
                    <a:pt x="1606" y="532"/>
                    <a:pt x="1635" y="79"/>
                    <a:pt x="1337" y="79"/>
                  </a:cubicBezTo>
                  <a:cubicBezTo>
                    <a:pt x="1294" y="27"/>
                    <a:pt x="1238" y="1"/>
                    <a:pt x="11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3"/>
            <p:cNvSpPr/>
            <p:nvPr/>
          </p:nvSpPr>
          <p:spPr>
            <a:xfrm>
              <a:off x="5967425" y="2724675"/>
              <a:ext cx="32450" cy="24500"/>
            </a:xfrm>
            <a:custGeom>
              <a:avLst/>
              <a:gdLst/>
              <a:ahLst/>
              <a:cxnLst/>
              <a:rect l="l" t="t" r="r" b="b"/>
              <a:pathLst>
                <a:path w="1298" h="980" extrusionOk="0">
                  <a:moveTo>
                    <a:pt x="296" y="0"/>
                  </a:moveTo>
                  <a:cubicBezTo>
                    <a:pt x="125" y="0"/>
                    <a:pt x="0" y="120"/>
                    <a:pt x="181" y="344"/>
                  </a:cubicBezTo>
                  <a:cubicBezTo>
                    <a:pt x="323" y="467"/>
                    <a:pt x="395" y="980"/>
                    <a:pt x="627" y="980"/>
                  </a:cubicBezTo>
                  <a:cubicBezTo>
                    <a:pt x="678" y="980"/>
                    <a:pt x="736" y="956"/>
                    <a:pt x="804" y="898"/>
                  </a:cubicBezTo>
                  <a:cubicBezTo>
                    <a:pt x="835" y="903"/>
                    <a:pt x="862" y="906"/>
                    <a:pt x="888" y="906"/>
                  </a:cubicBezTo>
                  <a:cubicBezTo>
                    <a:pt x="1297" y="906"/>
                    <a:pt x="1056" y="272"/>
                    <a:pt x="718" y="272"/>
                  </a:cubicBezTo>
                  <a:cubicBezTo>
                    <a:pt x="704" y="272"/>
                    <a:pt x="691" y="273"/>
                    <a:pt x="677" y="275"/>
                  </a:cubicBezTo>
                  <a:cubicBezTo>
                    <a:pt x="624" y="88"/>
                    <a:pt x="443" y="0"/>
                    <a:pt x="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3"/>
            <p:cNvSpPr/>
            <p:nvPr/>
          </p:nvSpPr>
          <p:spPr>
            <a:xfrm>
              <a:off x="5901550" y="2699325"/>
              <a:ext cx="58875" cy="28875"/>
            </a:xfrm>
            <a:custGeom>
              <a:avLst/>
              <a:gdLst/>
              <a:ahLst/>
              <a:cxnLst/>
              <a:rect l="l" t="t" r="r" b="b"/>
              <a:pathLst>
                <a:path w="2355" h="1155" extrusionOk="0">
                  <a:moveTo>
                    <a:pt x="1955" y="1"/>
                  </a:moveTo>
                  <a:cubicBezTo>
                    <a:pt x="1758" y="1"/>
                    <a:pt x="1509" y="86"/>
                    <a:pt x="1430" y="238"/>
                  </a:cubicBezTo>
                  <a:cubicBezTo>
                    <a:pt x="1324" y="372"/>
                    <a:pt x="1220" y="384"/>
                    <a:pt x="1121" y="384"/>
                  </a:cubicBezTo>
                  <a:cubicBezTo>
                    <a:pt x="1098" y="384"/>
                    <a:pt x="1076" y="384"/>
                    <a:pt x="1054" y="384"/>
                  </a:cubicBezTo>
                  <a:cubicBezTo>
                    <a:pt x="965" y="384"/>
                    <a:pt x="882" y="394"/>
                    <a:pt x="807" y="504"/>
                  </a:cubicBezTo>
                  <a:cubicBezTo>
                    <a:pt x="778" y="485"/>
                    <a:pt x="741" y="476"/>
                    <a:pt x="703" y="476"/>
                  </a:cubicBezTo>
                  <a:cubicBezTo>
                    <a:pt x="622" y="476"/>
                    <a:pt x="535" y="517"/>
                    <a:pt x="496" y="596"/>
                  </a:cubicBezTo>
                  <a:cubicBezTo>
                    <a:pt x="483" y="595"/>
                    <a:pt x="471" y="595"/>
                    <a:pt x="460" y="595"/>
                  </a:cubicBezTo>
                  <a:cubicBezTo>
                    <a:pt x="0" y="595"/>
                    <a:pt x="354" y="1155"/>
                    <a:pt x="667" y="1155"/>
                  </a:cubicBezTo>
                  <a:cubicBezTo>
                    <a:pt x="729" y="1155"/>
                    <a:pt x="790" y="1133"/>
                    <a:pt x="842" y="1081"/>
                  </a:cubicBezTo>
                  <a:cubicBezTo>
                    <a:pt x="883" y="1096"/>
                    <a:pt x="925" y="1103"/>
                    <a:pt x="966" y="1103"/>
                  </a:cubicBezTo>
                  <a:cubicBezTo>
                    <a:pt x="1088" y="1103"/>
                    <a:pt x="1200" y="1040"/>
                    <a:pt x="1234" y="919"/>
                  </a:cubicBezTo>
                  <a:cubicBezTo>
                    <a:pt x="1581" y="908"/>
                    <a:pt x="1788" y="515"/>
                    <a:pt x="2065" y="400"/>
                  </a:cubicBezTo>
                  <a:cubicBezTo>
                    <a:pt x="2355" y="123"/>
                    <a:pt x="2192" y="1"/>
                    <a:pt x="19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3"/>
            <p:cNvSpPr/>
            <p:nvPr/>
          </p:nvSpPr>
          <p:spPr>
            <a:xfrm>
              <a:off x="5893700" y="2657325"/>
              <a:ext cx="55950" cy="24300"/>
            </a:xfrm>
            <a:custGeom>
              <a:avLst/>
              <a:gdLst/>
              <a:ahLst/>
              <a:cxnLst/>
              <a:rect l="l" t="t" r="r" b="b"/>
              <a:pathLst>
                <a:path w="2238" h="972" extrusionOk="0">
                  <a:moveTo>
                    <a:pt x="278" y="0"/>
                  </a:moveTo>
                  <a:cubicBezTo>
                    <a:pt x="137" y="0"/>
                    <a:pt x="0" y="187"/>
                    <a:pt x="117" y="337"/>
                  </a:cubicBezTo>
                  <a:cubicBezTo>
                    <a:pt x="173" y="542"/>
                    <a:pt x="356" y="918"/>
                    <a:pt x="576" y="918"/>
                  </a:cubicBezTo>
                  <a:cubicBezTo>
                    <a:pt x="629" y="918"/>
                    <a:pt x="684" y="896"/>
                    <a:pt x="740" y="845"/>
                  </a:cubicBezTo>
                  <a:cubicBezTo>
                    <a:pt x="799" y="930"/>
                    <a:pt x="901" y="972"/>
                    <a:pt x="995" y="972"/>
                  </a:cubicBezTo>
                  <a:cubicBezTo>
                    <a:pt x="1143" y="972"/>
                    <a:pt x="1271" y="869"/>
                    <a:pt x="1179" y="672"/>
                  </a:cubicBezTo>
                  <a:lnTo>
                    <a:pt x="1179" y="672"/>
                  </a:lnTo>
                  <a:cubicBezTo>
                    <a:pt x="1255" y="722"/>
                    <a:pt x="1389" y="746"/>
                    <a:pt x="1527" y="746"/>
                  </a:cubicBezTo>
                  <a:cubicBezTo>
                    <a:pt x="1868" y="746"/>
                    <a:pt x="2238" y="600"/>
                    <a:pt x="1860" y="337"/>
                  </a:cubicBezTo>
                  <a:lnTo>
                    <a:pt x="1860" y="337"/>
                  </a:lnTo>
                  <a:cubicBezTo>
                    <a:pt x="1829" y="342"/>
                    <a:pt x="1798" y="344"/>
                    <a:pt x="1767" y="344"/>
                  </a:cubicBezTo>
                  <a:cubicBezTo>
                    <a:pt x="1562" y="344"/>
                    <a:pt x="1345" y="251"/>
                    <a:pt x="1154" y="251"/>
                  </a:cubicBezTo>
                  <a:cubicBezTo>
                    <a:pt x="1043" y="251"/>
                    <a:pt x="941" y="282"/>
                    <a:pt x="856" y="383"/>
                  </a:cubicBezTo>
                  <a:cubicBezTo>
                    <a:pt x="785" y="321"/>
                    <a:pt x="701" y="226"/>
                    <a:pt x="608" y="226"/>
                  </a:cubicBezTo>
                  <a:cubicBezTo>
                    <a:pt x="580" y="226"/>
                    <a:pt x="551" y="235"/>
                    <a:pt x="521" y="256"/>
                  </a:cubicBezTo>
                  <a:cubicBezTo>
                    <a:pt x="509" y="210"/>
                    <a:pt x="463" y="141"/>
                    <a:pt x="429" y="95"/>
                  </a:cubicBezTo>
                  <a:cubicBezTo>
                    <a:pt x="387" y="27"/>
                    <a:pt x="332" y="0"/>
                    <a:pt x="2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3"/>
            <p:cNvSpPr/>
            <p:nvPr/>
          </p:nvSpPr>
          <p:spPr>
            <a:xfrm>
              <a:off x="5909350" y="2598875"/>
              <a:ext cx="63925" cy="20375"/>
            </a:xfrm>
            <a:custGeom>
              <a:avLst/>
              <a:gdLst/>
              <a:ahLst/>
              <a:cxnLst/>
              <a:rect l="l" t="t" r="r" b="b"/>
              <a:pathLst>
                <a:path w="2557" h="815" extrusionOk="0">
                  <a:moveTo>
                    <a:pt x="783" y="0"/>
                  </a:moveTo>
                  <a:cubicBezTo>
                    <a:pt x="662" y="0"/>
                    <a:pt x="551" y="103"/>
                    <a:pt x="472" y="205"/>
                  </a:cubicBezTo>
                  <a:cubicBezTo>
                    <a:pt x="376" y="126"/>
                    <a:pt x="300" y="94"/>
                    <a:pt x="243" y="94"/>
                  </a:cubicBezTo>
                  <a:cubicBezTo>
                    <a:pt x="1" y="94"/>
                    <a:pt x="112" y="678"/>
                    <a:pt x="495" y="678"/>
                  </a:cubicBezTo>
                  <a:cubicBezTo>
                    <a:pt x="693" y="566"/>
                    <a:pt x="836" y="526"/>
                    <a:pt x="954" y="526"/>
                  </a:cubicBezTo>
                  <a:cubicBezTo>
                    <a:pt x="1252" y="526"/>
                    <a:pt x="1395" y="780"/>
                    <a:pt x="1857" y="805"/>
                  </a:cubicBezTo>
                  <a:cubicBezTo>
                    <a:pt x="1882" y="811"/>
                    <a:pt x="1909" y="814"/>
                    <a:pt x="1937" y="814"/>
                  </a:cubicBezTo>
                  <a:cubicBezTo>
                    <a:pt x="2211" y="814"/>
                    <a:pt x="2557" y="522"/>
                    <a:pt x="2169" y="343"/>
                  </a:cubicBezTo>
                  <a:lnTo>
                    <a:pt x="2169" y="343"/>
                  </a:lnTo>
                  <a:cubicBezTo>
                    <a:pt x="2131" y="348"/>
                    <a:pt x="2094" y="350"/>
                    <a:pt x="2058" y="350"/>
                  </a:cubicBezTo>
                  <a:cubicBezTo>
                    <a:pt x="1653" y="350"/>
                    <a:pt x="1349" y="78"/>
                    <a:pt x="957" y="78"/>
                  </a:cubicBezTo>
                  <a:cubicBezTo>
                    <a:pt x="898" y="23"/>
                    <a:pt x="839" y="0"/>
                    <a:pt x="7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3"/>
            <p:cNvSpPr/>
            <p:nvPr/>
          </p:nvSpPr>
          <p:spPr>
            <a:xfrm>
              <a:off x="5675000" y="3468900"/>
              <a:ext cx="46125" cy="64875"/>
            </a:xfrm>
            <a:custGeom>
              <a:avLst/>
              <a:gdLst/>
              <a:ahLst/>
              <a:cxnLst/>
              <a:rect l="l" t="t" r="r" b="b"/>
              <a:pathLst>
                <a:path w="1845" h="2595" extrusionOk="0">
                  <a:moveTo>
                    <a:pt x="513" y="1"/>
                  </a:moveTo>
                  <a:cubicBezTo>
                    <a:pt x="475" y="1"/>
                    <a:pt x="437" y="14"/>
                    <a:pt x="404" y="43"/>
                  </a:cubicBezTo>
                  <a:cubicBezTo>
                    <a:pt x="0" y="482"/>
                    <a:pt x="520" y="886"/>
                    <a:pt x="750" y="1151"/>
                  </a:cubicBezTo>
                  <a:cubicBezTo>
                    <a:pt x="700" y="1371"/>
                    <a:pt x="841" y="1764"/>
                    <a:pt x="1015" y="1764"/>
                  </a:cubicBezTo>
                  <a:cubicBezTo>
                    <a:pt x="1079" y="1764"/>
                    <a:pt x="1147" y="1711"/>
                    <a:pt x="1212" y="1578"/>
                  </a:cubicBezTo>
                  <a:lnTo>
                    <a:pt x="1212" y="1578"/>
                  </a:lnTo>
                  <a:cubicBezTo>
                    <a:pt x="1201" y="1659"/>
                    <a:pt x="1189" y="1694"/>
                    <a:pt x="1201" y="1751"/>
                  </a:cubicBezTo>
                  <a:cubicBezTo>
                    <a:pt x="1154" y="1751"/>
                    <a:pt x="1120" y="1775"/>
                    <a:pt x="1085" y="1809"/>
                  </a:cubicBezTo>
                  <a:cubicBezTo>
                    <a:pt x="1055" y="1802"/>
                    <a:pt x="1027" y="1799"/>
                    <a:pt x="1001" y="1799"/>
                  </a:cubicBezTo>
                  <a:cubicBezTo>
                    <a:pt x="597" y="1799"/>
                    <a:pt x="594" y="2584"/>
                    <a:pt x="934" y="2584"/>
                  </a:cubicBezTo>
                  <a:cubicBezTo>
                    <a:pt x="1002" y="2584"/>
                    <a:pt x="1083" y="2553"/>
                    <a:pt x="1178" y="2479"/>
                  </a:cubicBezTo>
                  <a:cubicBezTo>
                    <a:pt x="1243" y="2560"/>
                    <a:pt x="1328" y="2595"/>
                    <a:pt x="1414" y="2595"/>
                  </a:cubicBezTo>
                  <a:cubicBezTo>
                    <a:pt x="1630" y="2595"/>
                    <a:pt x="1844" y="2372"/>
                    <a:pt x="1720" y="2132"/>
                  </a:cubicBezTo>
                  <a:cubicBezTo>
                    <a:pt x="1812" y="1971"/>
                    <a:pt x="1778" y="1798"/>
                    <a:pt x="1766" y="1682"/>
                  </a:cubicBezTo>
                  <a:cubicBezTo>
                    <a:pt x="1766" y="1555"/>
                    <a:pt x="1732" y="1405"/>
                    <a:pt x="1593" y="1382"/>
                  </a:cubicBezTo>
                  <a:cubicBezTo>
                    <a:pt x="1509" y="1290"/>
                    <a:pt x="1376" y="1154"/>
                    <a:pt x="1257" y="1154"/>
                  </a:cubicBezTo>
                  <a:cubicBezTo>
                    <a:pt x="1212" y="1154"/>
                    <a:pt x="1169" y="1173"/>
                    <a:pt x="1131" y="1221"/>
                  </a:cubicBezTo>
                  <a:cubicBezTo>
                    <a:pt x="1143" y="793"/>
                    <a:pt x="381" y="539"/>
                    <a:pt x="693" y="182"/>
                  </a:cubicBezTo>
                  <a:cubicBezTo>
                    <a:pt x="701" y="82"/>
                    <a:pt x="609" y="1"/>
                    <a:pt x="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3"/>
            <p:cNvSpPr/>
            <p:nvPr/>
          </p:nvSpPr>
          <p:spPr>
            <a:xfrm>
              <a:off x="6046650" y="3604450"/>
              <a:ext cx="39800" cy="35400"/>
            </a:xfrm>
            <a:custGeom>
              <a:avLst/>
              <a:gdLst/>
              <a:ahLst/>
              <a:cxnLst/>
              <a:rect l="l" t="t" r="r" b="b"/>
              <a:pathLst>
                <a:path w="1592" h="1416" extrusionOk="0">
                  <a:moveTo>
                    <a:pt x="1342" y="1"/>
                  </a:moveTo>
                  <a:cubicBezTo>
                    <a:pt x="1124" y="1"/>
                    <a:pt x="841" y="257"/>
                    <a:pt x="994" y="473"/>
                  </a:cubicBezTo>
                  <a:cubicBezTo>
                    <a:pt x="945" y="449"/>
                    <a:pt x="902" y="438"/>
                    <a:pt x="864" y="438"/>
                  </a:cubicBezTo>
                  <a:cubicBezTo>
                    <a:pt x="687" y="438"/>
                    <a:pt x="624" y="675"/>
                    <a:pt x="624" y="866"/>
                  </a:cubicBezTo>
                  <a:cubicBezTo>
                    <a:pt x="578" y="866"/>
                    <a:pt x="532" y="877"/>
                    <a:pt x="486" y="912"/>
                  </a:cubicBezTo>
                  <a:cubicBezTo>
                    <a:pt x="407" y="829"/>
                    <a:pt x="337" y="795"/>
                    <a:pt x="279" y="795"/>
                  </a:cubicBezTo>
                  <a:cubicBezTo>
                    <a:pt x="31" y="795"/>
                    <a:pt x="0" y="1415"/>
                    <a:pt x="378" y="1415"/>
                  </a:cubicBezTo>
                  <a:cubicBezTo>
                    <a:pt x="401" y="1415"/>
                    <a:pt x="425" y="1413"/>
                    <a:pt x="451" y="1408"/>
                  </a:cubicBezTo>
                  <a:cubicBezTo>
                    <a:pt x="486" y="1374"/>
                    <a:pt x="521" y="1339"/>
                    <a:pt x="567" y="1327"/>
                  </a:cubicBezTo>
                  <a:cubicBezTo>
                    <a:pt x="612" y="1355"/>
                    <a:pt x="661" y="1368"/>
                    <a:pt x="711" y="1368"/>
                  </a:cubicBezTo>
                  <a:cubicBezTo>
                    <a:pt x="786" y="1368"/>
                    <a:pt x="862" y="1337"/>
                    <a:pt x="925" y="1281"/>
                  </a:cubicBezTo>
                  <a:cubicBezTo>
                    <a:pt x="980" y="1298"/>
                    <a:pt x="1026" y="1305"/>
                    <a:pt x="1066" y="1305"/>
                  </a:cubicBezTo>
                  <a:cubicBezTo>
                    <a:pt x="1386" y="1305"/>
                    <a:pt x="1202" y="805"/>
                    <a:pt x="1109" y="589"/>
                  </a:cubicBezTo>
                  <a:lnTo>
                    <a:pt x="1109" y="589"/>
                  </a:lnTo>
                  <a:cubicBezTo>
                    <a:pt x="1202" y="648"/>
                    <a:pt x="1279" y="673"/>
                    <a:pt x="1341" y="673"/>
                  </a:cubicBezTo>
                  <a:cubicBezTo>
                    <a:pt x="1536" y="673"/>
                    <a:pt x="1592" y="426"/>
                    <a:pt x="1548" y="173"/>
                  </a:cubicBezTo>
                  <a:cubicBezTo>
                    <a:pt x="1520" y="50"/>
                    <a:pt x="1437" y="1"/>
                    <a:pt x="13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3"/>
            <p:cNvSpPr/>
            <p:nvPr/>
          </p:nvSpPr>
          <p:spPr>
            <a:xfrm>
              <a:off x="6076800" y="3628450"/>
              <a:ext cx="13275" cy="11250"/>
            </a:xfrm>
            <a:custGeom>
              <a:avLst/>
              <a:gdLst/>
              <a:ahLst/>
              <a:cxnLst/>
              <a:rect l="l" t="t" r="r" b="b"/>
              <a:pathLst>
                <a:path w="531" h="450" extrusionOk="0">
                  <a:moveTo>
                    <a:pt x="307" y="275"/>
                  </a:moveTo>
                  <a:lnTo>
                    <a:pt x="342" y="321"/>
                  </a:lnTo>
                  <a:cubicBezTo>
                    <a:pt x="313" y="327"/>
                    <a:pt x="284" y="330"/>
                    <a:pt x="257" y="330"/>
                  </a:cubicBezTo>
                  <a:cubicBezTo>
                    <a:pt x="229" y="330"/>
                    <a:pt x="203" y="327"/>
                    <a:pt x="180" y="321"/>
                  </a:cubicBezTo>
                  <a:lnTo>
                    <a:pt x="203" y="298"/>
                  </a:lnTo>
                  <a:cubicBezTo>
                    <a:pt x="215" y="298"/>
                    <a:pt x="235" y="304"/>
                    <a:pt x="252" y="304"/>
                  </a:cubicBezTo>
                  <a:cubicBezTo>
                    <a:pt x="270" y="304"/>
                    <a:pt x="284" y="298"/>
                    <a:pt x="284" y="275"/>
                  </a:cubicBezTo>
                  <a:close/>
                  <a:moveTo>
                    <a:pt x="257" y="0"/>
                  </a:moveTo>
                  <a:cubicBezTo>
                    <a:pt x="223" y="0"/>
                    <a:pt x="186" y="10"/>
                    <a:pt x="146" y="33"/>
                  </a:cubicBezTo>
                  <a:cubicBezTo>
                    <a:pt x="1" y="133"/>
                    <a:pt x="28" y="449"/>
                    <a:pt x="228" y="449"/>
                  </a:cubicBezTo>
                  <a:cubicBezTo>
                    <a:pt x="235" y="449"/>
                    <a:pt x="242" y="449"/>
                    <a:pt x="250" y="448"/>
                  </a:cubicBezTo>
                  <a:cubicBezTo>
                    <a:pt x="531" y="438"/>
                    <a:pt x="480" y="0"/>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3"/>
            <p:cNvSpPr/>
            <p:nvPr/>
          </p:nvSpPr>
          <p:spPr>
            <a:xfrm>
              <a:off x="6085975" y="3606450"/>
              <a:ext cx="32900" cy="32400"/>
            </a:xfrm>
            <a:custGeom>
              <a:avLst/>
              <a:gdLst/>
              <a:ahLst/>
              <a:cxnLst/>
              <a:rect l="l" t="t" r="r" b="b"/>
              <a:pathLst>
                <a:path w="1316" h="1296" extrusionOk="0">
                  <a:moveTo>
                    <a:pt x="642" y="1"/>
                  </a:moveTo>
                  <a:cubicBezTo>
                    <a:pt x="584" y="1"/>
                    <a:pt x="517" y="40"/>
                    <a:pt x="437" y="139"/>
                  </a:cubicBezTo>
                  <a:cubicBezTo>
                    <a:pt x="429" y="139"/>
                    <a:pt x="421" y="139"/>
                    <a:pt x="414" y="139"/>
                  </a:cubicBezTo>
                  <a:cubicBezTo>
                    <a:pt x="0" y="139"/>
                    <a:pt x="388" y="779"/>
                    <a:pt x="240" y="1074"/>
                  </a:cubicBezTo>
                  <a:cubicBezTo>
                    <a:pt x="273" y="1233"/>
                    <a:pt x="351" y="1295"/>
                    <a:pt x="437" y="1295"/>
                  </a:cubicBezTo>
                  <a:cubicBezTo>
                    <a:pt x="595" y="1295"/>
                    <a:pt x="778" y="1083"/>
                    <a:pt x="748" y="867"/>
                  </a:cubicBezTo>
                  <a:lnTo>
                    <a:pt x="748" y="867"/>
                  </a:lnTo>
                  <a:cubicBezTo>
                    <a:pt x="806" y="947"/>
                    <a:pt x="881" y="980"/>
                    <a:pt x="953" y="980"/>
                  </a:cubicBezTo>
                  <a:cubicBezTo>
                    <a:pt x="1142" y="980"/>
                    <a:pt x="1316" y="758"/>
                    <a:pt x="1141" y="566"/>
                  </a:cubicBezTo>
                  <a:cubicBezTo>
                    <a:pt x="937" y="433"/>
                    <a:pt x="835" y="1"/>
                    <a:pt x="6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3"/>
            <p:cNvSpPr/>
            <p:nvPr/>
          </p:nvSpPr>
          <p:spPr>
            <a:xfrm>
              <a:off x="6114100" y="3538900"/>
              <a:ext cx="80750" cy="90150"/>
            </a:xfrm>
            <a:custGeom>
              <a:avLst/>
              <a:gdLst/>
              <a:ahLst/>
              <a:cxnLst/>
              <a:rect l="l" t="t" r="r" b="b"/>
              <a:pathLst>
                <a:path w="3230" h="3606" extrusionOk="0">
                  <a:moveTo>
                    <a:pt x="2332" y="1"/>
                  </a:moveTo>
                  <a:cubicBezTo>
                    <a:pt x="2271" y="1"/>
                    <a:pt x="2211" y="41"/>
                    <a:pt x="2163" y="140"/>
                  </a:cubicBezTo>
                  <a:cubicBezTo>
                    <a:pt x="2118" y="116"/>
                    <a:pt x="2070" y="105"/>
                    <a:pt x="2018" y="105"/>
                  </a:cubicBezTo>
                  <a:cubicBezTo>
                    <a:pt x="1683" y="105"/>
                    <a:pt x="1245" y="582"/>
                    <a:pt x="1285" y="902"/>
                  </a:cubicBezTo>
                  <a:cubicBezTo>
                    <a:pt x="1228" y="960"/>
                    <a:pt x="1181" y="1018"/>
                    <a:pt x="1158" y="1087"/>
                  </a:cubicBezTo>
                  <a:cubicBezTo>
                    <a:pt x="1091" y="1046"/>
                    <a:pt x="1033" y="1028"/>
                    <a:pt x="984" y="1028"/>
                  </a:cubicBezTo>
                  <a:cubicBezTo>
                    <a:pt x="703" y="1028"/>
                    <a:pt x="703" y="1612"/>
                    <a:pt x="870" y="1779"/>
                  </a:cubicBezTo>
                  <a:cubicBezTo>
                    <a:pt x="824" y="1906"/>
                    <a:pt x="812" y="2080"/>
                    <a:pt x="812" y="2114"/>
                  </a:cubicBezTo>
                  <a:cubicBezTo>
                    <a:pt x="761" y="2019"/>
                    <a:pt x="689" y="1981"/>
                    <a:pt x="618" y="1981"/>
                  </a:cubicBezTo>
                  <a:cubicBezTo>
                    <a:pt x="446" y="1981"/>
                    <a:pt x="283" y="2203"/>
                    <a:pt x="454" y="2391"/>
                  </a:cubicBezTo>
                  <a:cubicBezTo>
                    <a:pt x="397" y="2449"/>
                    <a:pt x="373" y="2518"/>
                    <a:pt x="397" y="2587"/>
                  </a:cubicBezTo>
                  <a:cubicBezTo>
                    <a:pt x="375" y="2582"/>
                    <a:pt x="356" y="2579"/>
                    <a:pt x="339" y="2579"/>
                  </a:cubicBezTo>
                  <a:cubicBezTo>
                    <a:pt x="0" y="2579"/>
                    <a:pt x="300" y="3559"/>
                    <a:pt x="539" y="3559"/>
                  </a:cubicBezTo>
                  <a:cubicBezTo>
                    <a:pt x="546" y="3559"/>
                    <a:pt x="552" y="3558"/>
                    <a:pt x="558" y="3557"/>
                  </a:cubicBezTo>
                  <a:cubicBezTo>
                    <a:pt x="597" y="3591"/>
                    <a:pt x="643" y="3605"/>
                    <a:pt x="689" y="3605"/>
                  </a:cubicBezTo>
                  <a:cubicBezTo>
                    <a:pt x="833" y="3605"/>
                    <a:pt x="977" y="3463"/>
                    <a:pt x="916" y="3315"/>
                  </a:cubicBezTo>
                  <a:lnTo>
                    <a:pt x="916" y="3280"/>
                  </a:lnTo>
                  <a:cubicBezTo>
                    <a:pt x="951" y="3289"/>
                    <a:pt x="990" y="3294"/>
                    <a:pt x="1028" y="3294"/>
                  </a:cubicBezTo>
                  <a:cubicBezTo>
                    <a:pt x="1145" y="3294"/>
                    <a:pt x="1259" y="3248"/>
                    <a:pt x="1251" y="3118"/>
                  </a:cubicBezTo>
                  <a:cubicBezTo>
                    <a:pt x="1193" y="2622"/>
                    <a:pt x="1378" y="2333"/>
                    <a:pt x="1239" y="2045"/>
                  </a:cubicBezTo>
                  <a:cubicBezTo>
                    <a:pt x="1285" y="1895"/>
                    <a:pt x="1205" y="1733"/>
                    <a:pt x="1262" y="1583"/>
                  </a:cubicBezTo>
                  <a:cubicBezTo>
                    <a:pt x="1355" y="1583"/>
                    <a:pt x="1424" y="1502"/>
                    <a:pt x="1435" y="1422"/>
                  </a:cubicBezTo>
                  <a:cubicBezTo>
                    <a:pt x="1516" y="1387"/>
                    <a:pt x="1551" y="1329"/>
                    <a:pt x="1574" y="1260"/>
                  </a:cubicBezTo>
                  <a:cubicBezTo>
                    <a:pt x="1816" y="1133"/>
                    <a:pt x="1632" y="891"/>
                    <a:pt x="1920" y="741"/>
                  </a:cubicBezTo>
                  <a:cubicBezTo>
                    <a:pt x="2105" y="683"/>
                    <a:pt x="2163" y="521"/>
                    <a:pt x="2232" y="394"/>
                  </a:cubicBezTo>
                  <a:cubicBezTo>
                    <a:pt x="2252" y="535"/>
                    <a:pt x="2263" y="832"/>
                    <a:pt x="2447" y="832"/>
                  </a:cubicBezTo>
                  <a:cubicBezTo>
                    <a:pt x="2475" y="832"/>
                    <a:pt x="2507" y="825"/>
                    <a:pt x="2544" y="810"/>
                  </a:cubicBezTo>
                  <a:lnTo>
                    <a:pt x="2544" y="960"/>
                  </a:lnTo>
                  <a:cubicBezTo>
                    <a:pt x="2347" y="1156"/>
                    <a:pt x="2313" y="2080"/>
                    <a:pt x="2520" y="2276"/>
                  </a:cubicBezTo>
                  <a:lnTo>
                    <a:pt x="2613" y="2172"/>
                  </a:lnTo>
                  <a:lnTo>
                    <a:pt x="2613" y="2172"/>
                  </a:lnTo>
                  <a:lnTo>
                    <a:pt x="2544" y="2276"/>
                  </a:lnTo>
                  <a:cubicBezTo>
                    <a:pt x="2694" y="2471"/>
                    <a:pt x="2839" y="2548"/>
                    <a:pt x="2946" y="2548"/>
                  </a:cubicBezTo>
                  <a:cubicBezTo>
                    <a:pt x="3169" y="2548"/>
                    <a:pt x="3229" y="2218"/>
                    <a:pt x="2832" y="1929"/>
                  </a:cubicBezTo>
                  <a:lnTo>
                    <a:pt x="2809" y="1918"/>
                  </a:lnTo>
                  <a:cubicBezTo>
                    <a:pt x="2751" y="1525"/>
                    <a:pt x="3190" y="544"/>
                    <a:pt x="2624" y="440"/>
                  </a:cubicBezTo>
                  <a:cubicBezTo>
                    <a:pt x="2649" y="266"/>
                    <a:pt x="2488" y="1"/>
                    <a:pt x="23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3"/>
            <p:cNvSpPr/>
            <p:nvPr/>
          </p:nvSpPr>
          <p:spPr>
            <a:xfrm>
              <a:off x="6188250" y="3483225"/>
              <a:ext cx="53400" cy="62425"/>
            </a:xfrm>
            <a:custGeom>
              <a:avLst/>
              <a:gdLst/>
              <a:ahLst/>
              <a:cxnLst/>
              <a:rect l="l" t="t" r="r" b="b"/>
              <a:pathLst>
                <a:path w="2136" h="2497" extrusionOk="0">
                  <a:moveTo>
                    <a:pt x="1868" y="0"/>
                  </a:moveTo>
                  <a:cubicBezTo>
                    <a:pt x="1772" y="0"/>
                    <a:pt x="1689" y="88"/>
                    <a:pt x="1678" y="186"/>
                  </a:cubicBezTo>
                  <a:cubicBezTo>
                    <a:pt x="1667" y="578"/>
                    <a:pt x="1309" y="544"/>
                    <a:pt x="1240" y="832"/>
                  </a:cubicBezTo>
                  <a:cubicBezTo>
                    <a:pt x="1218" y="827"/>
                    <a:pt x="1198" y="825"/>
                    <a:pt x="1178" y="825"/>
                  </a:cubicBezTo>
                  <a:cubicBezTo>
                    <a:pt x="978" y="825"/>
                    <a:pt x="885" y="1079"/>
                    <a:pt x="916" y="1248"/>
                  </a:cubicBezTo>
                  <a:cubicBezTo>
                    <a:pt x="900" y="1245"/>
                    <a:pt x="883" y="1244"/>
                    <a:pt x="866" y="1244"/>
                  </a:cubicBezTo>
                  <a:cubicBezTo>
                    <a:pt x="812" y="1244"/>
                    <a:pt x="758" y="1259"/>
                    <a:pt x="732" y="1294"/>
                  </a:cubicBezTo>
                  <a:cubicBezTo>
                    <a:pt x="687" y="1226"/>
                    <a:pt x="611" y="1194"/>
                    <a:pt x="538" y="1194"/>
                  </a:cubicBezTo>
                  <a:cubicBezTo>
                    <a:pt x="461" y="1194"/>
                    <a:pt x="386" y="1229"/>
                    <a:pt x="351" y="1294"/>
                  </a:cubicBezTo>
                  <a:cubicBezTo>
                    <a:pt x="1" y="1384"/>
                    <a:pt x="225" y="2380"/>
                    <a:pt x="559" y="2380"/>
                  </a:cubicBezTo>
                  <a:cubicBezTo>
                    <a:pt x="567" y="2380"/>
                    <a:pt x="574" y="2380"/>
                    <a:pt x="582" y="2379"/>
                  </a:cubicBezTo>
                  <a:cubicBezTo>
                    <a:pt x="665" y="2462"/>
                    <a:pt x="738" y="2497"/>
                    <a:pt x="800" y="2497"/>
                  </a:cubicBezTo>
                  <a:cubicBezTo>
                    <a:pt x="1005" y="2497"/>
                    <a:pt x="1086" y="2122"/>
                    <a:pt x="997" y="1883"/>
                  </a:cubicBezTo>
                  <a:cubicBezTo>
                    <a:pt x="1090" y="1883"/>
                    <a:pt x="1170" y="1848"/>
                    <a:pt x="1228" y="1802"/>
                  </a:cubicBezTo>
                  <a:cubicBezTo>
                    <a:pt x="1271" y="1887"/>
                    <a:pt x="1365" y="1935"/>
                    <a:pt x="1457" y="1935"/>
                  </a:cubicBezTo>
                  <a:cubicBezTo>
                    <a:pt x="1489" y="1935"/>
                    <a:pt x="1521" y="1929"/>
                    <a:pt x="1551" y="1917"/>
                  </a:cubicBezTo>
                  <a:cubicBezTo>
                    <a:pt x="1967" y="1744"/>
                    <a:pt x="1367" y="1005"/>
                    <a:pt x="1794" y="890"/>
                  </a:cubicBezTo>
                  <a:lnTo>
                    <a:pt x="1794" y="890"/>
                  </a:lnTo>
                  <a:cubicBezTo>
                    <a:pt x="1799" y="891"/>
                    <a:pt x="1803" y="891"/>
                    <a:pt x="1808" y="891"/>
                  </a:cubicBezTo>
                  <a:cubicBezTo>
                    <a:pt x="2062" y="891"/>
                    <a:pt x="2135" y="1"/>
                    <a:pt x="1886" y="1"/>
                  </a:cubicBezTo>
                  <a:cubicBezTo>
                    <a:pt x="1880" y="0"/>
                    <a:pt x="1874" y="0"/>
                    <a:pt x="18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3"/>
            <p:cNvSpPr/>
            <p:nvPr/>
          </p:nvSpPr>
          <p:spPr>
            <a:xfrm>
              <a:off x="6230075" y="3455950"/>
              <a:ext cx="26550" cy="24275"/>
            </a:xfrm>
            <a:custGeom>
              <a:avLst/>
              <a:gdLst/>
              <a:ahLst/>
              <a:cxnLst/>
              <a:rect l="l" t="t" r="r" b="b"/>
              <a:pathLst>
                <a:path w="1062" h="971" extrusionOk="0">
                  <a:moveTo>
                    <a:pt x="255" y="0"/>
                  </a:moveTo>
                  <a:cubicBezTo>
                    <a:pt x="0" y="0"/>
                    <a:pt x="76" y="970"/>
                    <a:pt x="438" y="970"/>
                  </a:cubicBezTo>
                  <a:cubicBezTo>
                    <a:pt x="479" y="970"/>
                    <a:pt x="523" y="958"/>
                    <a:pt x="571" y="931"/>
                  </a:cubicBezTo>
                  <a:cubicBezTo>
                    <a:pt x="626" y="951"/>
                    <a:pt x="672" y="961"/>
                    <a:pt x="711" y="961"/>
                  </a:cubicBezTo>
                  <a:cubicBezTo>
                    <a:pt x="1062" y="961"/>
                    <a:pt x="829" y="209"/>
                    <a:pt x="559" y="157"/>
                  </a:cubicBezTo>
                  <a:cubicBezTo>
                    <a:pt x="548" y="149"/>
                    <a:pt x="538" y="147"/>
                    <a:pt x="528" y="147"/>
                  </a:cubicBezTo>
                  <a:cubicBezTo>
                    <a:pt x="508" y="147"/>
                    <a:pt x="490" y="157"/>
                    <a:pt x="467" y="157"/>
                  </a:cubicBezTo>
                  <a:cubicBezTo>
                    <a:pt x="380" y="46"/>
                    <a:pt x="310" y="0"/>
                    <a:pt x="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3"/>
            <p:cNvSpPr/>
            <p:nvPr/>
          </p:nvSpPr>
          <p:spPr>
            <a:xfrm>
              <a:off x="6217575" y="3443000"/>
              <a:ext cx="89875" cy="202700"/>
            </a:xfrm>
            <a:custGeom>
              <a:avLst/>
              <a:gdLst/>
              <a:ahLst/>
              <a:cxnLst/>
              <a:rect l="l" t="t" r="r" b="b"/>
              <a:pathLst>
                <a:path w="3595" h="8108" extrusionOk="0">
                  <a:moveTo>
                    <a:pt x="2791" y="1841"/>
                  </a:moveTo>
                  <a:cubicBezTo>
                    <a:pt x="2768" y="2037"/>
                    <a:pt x="2629" y="2360"/>
                    <a:pt x="2860" y="2476"/>
                  </a:cubicBezTo>
                  <a:cubicBezTo>
                    <a:pt x="2848" y="2487"/>
                    <a:pt x="2848" y="2487"/>
                    <a:pt x="2848" y="2499"/>
                  </a:cubicBezTo>
                  <a:cubicBezTo>
                    <a:pt x="2745" y="2499"/>
                    <a:pt x="2652" y="2591"/>
                    <a:pt x="2652" y="2695"/>
                  </a:cubicBezTo>
                  <a:lnTo>
                    <a:pt x="2652" y="2822"/>
                  </a:lnTo>
                  <a:cubicBezTo>
                    <a:pt x="2571" y="2603"/>
                    <a:pt x="2756" y="2303"/>
                    <a:pt x="2583" y="2130"/>
                  </a:cubicBezTo>
                  <a:lnTo>
                    <a:pt x="2583" y="2095"/>
                  </a:lnTo>
                  <a:cubicBezTo>
                    <a:pt x="2710" y="2083"/>
                    <a:pt x="2756" y="1956"/>
                    <a:pt x="2791" y="1841"/>
                  </a:cubicBezTo>
                  <a:close/>
                  <a:moveTo>
                    <a:pt x="2698" y="3064"/>
                  </a:moveTo>
                  <a:cubicBezTo>
                    <a:pt x="2712" y="3092"/>
                    <a:pt x="2729" y="3122"/>
                    <a:pt x="2749" y="3150"/>
                  </a:cubicBezTo>
                  <a:lnTo>
                    <a:pt x="2749" y="3150"/>
                  </a:lnTo>
                  <a:cubicBezTo>
                    <a:pt x="2729" y="3140"/>
                    <a:pt x="2704" y="3134"/>
                    <a:pt x="2675" y="3134"/>
                  </a:cubicBezTo>
                  <a:cubicBezTo>
                    <a:pt x="2687" y="3122"/>
                    <a:pt x="2698" y="3099"/>
                    <a:pt x="2698" y="3064"/>
                  </a:cubicBezTo>
                  <a:close/>
                  <a:moveTo>
                    <a:pt x="2181" y="1"/>
                  </a:moveTo>
                  <a:cubicBezTo>
                    <a:pt x="2032" y="1"/>
                    <a:pt x="1948" y="174"/>
                    <a:pt x="2156" y="594"/>
                  </a:cubicBezTo>
                  <a:cubicBezTo>
                    <a:pt x="2135" y="590"/>
                    <a:pt x="2114" y="588"/>
                    <a:pt x="2093" y="588"/>
                  </a:cubicBezTo>
                  <a:cubicBezTo>
                    <a:pt x="1950" y="588"/>
                    <a:pt x="1800" y="680"/>
                    <a:pt x="1660" y="710"/>
                  </a:cubicBezTo>
                  <a:cubicBezTo>
                    <a:pt x="1607" y="699"/>
                    <a:pt x="1561" y="695"/>
                    <a:pt x="1522" y="695"/>
                  </a:cubicBezTo>
                  <a:cubicBezTo>
                    <a:pt x="1146" y="695"/>
                    <a:pt x="1366" y="1128"/>
                    <a:pt x="1742" y="1128"/>
                  </a:cubicBezTo>
                  <a:cubicBezTo>
                    <a:pt x="1851" y="1128"/>
                    <a:pt x="1974" y="1092"/>
                    <a:pt x="2098" y="998"/>
                  </a:cubicBezTo>
                  <a:lnTo>
                    <a:pt x="2098" y="998"/>
                  </a:lnTo>
                  <a:cubicBezTo>
                    <a:pt x="2064" y="1195"/>
                    <a:pt x="2075" y="1541"/>
                    <a:pt x="2306" y="1737"/>
                  </a:cubicBezTo>
                  <a:lnTo>
                    <a:pt x="2306" y="1749"/>
                  </a:lnTo>
                  <a:cubicBezTo>
                    <a:pt x="1937" y="1956"/>
                    <a:pt x="2352" y="2499"/>
                    <a:pt x="2306" y="2834"/>
                  </a:cubicBezTo>
                  <a:cubicBezTo>
                    <a:pt x="2225" y="2891"/>
                    <a:pt x="2214" y="3007"/>
                    <a:pt x="2167" y="3099"/>
                  </a:cubicBezTo>
                  <a:cubicBezTo>
                    <a:pt x="2075" y="3111"/>
                    <a:pt x="2017" y="3134"/>
                    <a:pt x="2017" y="3226"/>
                  </a:cubicBezTo>
                  <a:cubicBezTo>
                    <a:pt x="1994" y="3180"/>
                    <a:pt x="1948" y="3157"/>
                    <a:pt x="1890" y="3134"/>
                  </a:cubicBezTo>
                  <a:cubicBezTo>
                    <a:pt x="1808" y="2998"/>
                    <a:pt x="1733" y="2944"/>
                    <a:pt x="1669" y="2944"/>
                  </a:cubicBezTo>
                  <a:cubicBezTo>
                    <a:pt x="1511" y="2944"/>
                    <a:pt x="1425" y="3279"/>
                    <a:pt x="1475" y="3526"/>
                  </a:cubicBezTo>
                  <a:cubicBezTo>
                    <a:pt x="1416" y="3461"/>
                    <a:pt x="1354" y="3433"/>
                    <a:pt x="1294" y="3433"/>
                  </a:cubicBezTo>
                  <a:cubicBezTo>
                    <a:pt x="1046" y="3433"/>
                    <a:pt x="826" y="3895"/>
                    <a:pt x="955" y="4080"/>
                  </a:cubicBezTo>
                  <a:cubicBezTo>
                    <a:pt x="944" y="4092"/>
                    <a:pt x="909" y="4092"/>
                    <a:pt x="898" y="4103"/>
                  </a:cubicBezTo>
                  <a:cubicBezTo>
                    <a:pt x="833" y="3949"/>
                    <a:pt x="761" y="3887"/>
                    <a:pt x="688" y="3887"/>
                  </a:cubicBezTo>
                  <a:cubicBezTo>
                    <a:pt x="434" y="3887"/>
                    <a:pt x="174" y="4641"/>
                    <a:pt x="228" y="4865"/>
                  </a:cubicBezTo>
                  <a:cubicBezTo>
                    <a:pt x="101" y="5708"/>
                    <a:pt x="32" y="6712"/>
                    <a:pt x="147" y="7508"/>
                  </a:cubicBezTo>
                  <a:cubicBezTo>
                    <a:pt x="0" y="7764"/>
                    <a:pt x="149" y="8108"/>
                    <a:pt x="298" y="8108"/>
                  </a:cubicBezTo>
                  <a:cubicBezTo>
                    <a:pt x="371" y="8108"/>
                    <a:pt x="444" y="8025"/>
                    <a:pt x="482" y="7808"/>
                  </a:cubicBezTo>
                  <a:cubicBezTo>
                    <a:pt x="504" y="7813"/>
                    <a:pt x="524" y="7814"/>
                    <a:pt x="543" y="7814"/>
                  </a:cubicBezTo>
                  <a:cubicBezTo>
                    <a:pt x="797" y="7814"/>
                    <a:pt x="812" y="7474"/>
                    <a:pt x="598" y="7324"/>
                  </a:cubicBezTo>
                  <a:cubicBezTo>
                    <a:pt x="621" y="7231"/>
                    <a:pt x="655" y="7093"/>
                    <a:pt x="551" y="7035"/>
                  </a:cubicBezTo>
                  <a:cubicBezTo>
                    <a:pt x="632" y="6446"/>
                    <a:pt x="667" y="5823"/>
                    <a:pt x="678" y="5292"/>
                  </a:cubicBezTo>
                  <a:cubicBezTo>
                    <a:pt x="863" y="5038"/>
                    <a:pt x="771" y="4669"/>
                    <a:pt x="840" y="4380"/>
                  </a:cubicBezTo>
                  <a:lnTo>
                    <a:pt x="840" y="4380"/>
                  </a:lnTo>
                  <a:cubicBezTo>
                    <a:pt x="878" y="4588"/>
                    <a:pt x="981" y="4671"/>
                    <a:pt x="1097" y="4671"/>
                  </a:cubicBezTo>
                  <a:cubicBezTo>
                    <a:pt x="1332" y="4671"/>
                    <a:pt x="1625" y="4335"/>
                    <a:pt x="1579" y="3988"/>
                  </a:cubicBezTo>
                  <a:cubicBezTo>
                    <a:pt x="1694" y="3976"/>
                    <a:pt x="1810" y="3884"/>
                    <a:pt x="1867" y="3792"/>
                  </a:cubicBezTo>
                  <a:cubicBezTo>
                    <a:pt x="1905" y="3928"/>
                    <a:pt x="2005" y="3987"/>
                    <a:pt x="2113" y="3987"/>
                  </a:cubicBezTo>
                  <a:cubicBezTo>
                    <a:pt x="2232" y="3987"/>
                    <a:pt x="2360" y="3913"/>
                    <a:pt x="2421" y="3792"/>
                  </a:cubicBezTo>
                  <a:cubicBezTo>
                    <a:pt x="2538" y="3992"/>
                    <a:pt x="2654" y="4079"/>
                    <a:pt x="2742" y="4079"/>
                  </a:cubicBezTo>
                  <a:cubicBezTo>
                    <a:pt x="2871" y="4079"/>
                    <a:pt x="2938" y="3887"/>
                    <a:pt x="2848" y="3584"/>
                  </a:cubicBezTo>
                  <a:cubicBezTo>
                    <a:pt x="2848" y="3469"/>
                    <a:pt x="2857" y="3323"/>
                    <a:pt x="2817" y="3229"/>
                  </a:cubicBezTo>
                  <a:lnTo>
                    <a:pt x="2817" y="3229"/>
                  </a:lnTo>
                  <a:cubicBezTo>
                    <a:pt x="2852" y="3261"/>
                    <a:pt x="2894" y="3286"/>
                    <a:pt x="2941" y="3295"/>
                  </a:cubicBezTo>
                  <a:cubicBezTo>
                    <a:pt x="2930" y="4209"/>
                    <a:pt x="3120" y="4634"/>
                    <a:pt x="3281" y="4634"/>
                  </a:cubicBezTo>
                  <a:cubicBezTo>
                    <a:pt x="3456" y="4634"/>
                    <a:pt x="3595" y="4134"/>
                    <a:pt x="3402" y="3215"/>
                  </a:cubicBezTo>
                  <a:cubicBezTo>
                    <a:pt x="3391" y="3018"/>
                    <a:pt x="3379" y="2764"/>
                    <a:pt x="3287" y="2522"/>
                  </a:cubicBezTo>
                  <a:cubicBezTo>
                    <a:pt x="3276" y="2303"/>
                    <a:pt x="3402" y="2014"/>
                    <a:pt x="3206" y="1853"/>
                  </a:cubicBezTo>
                  <a:cubicBezTo>
                    <a:pt x="3299" y="1650"/>
                    <a:pt x="3176" y="1399"/>
                    <a:pt x="3014" y="1399"/>
                  </a:cubicBezTo>
                  <a:cubicBezTo>
                    <a:pt x="2954" y="1399"/>
                    <a:pt x="2888" y="1434"/>
                    <a:pt x="2825" y="1518"/>
                  </a:cubicBezTo>
                  <a:cubicBezTo>
                    <a:pt x="2652" y="1264"/>
                    <a:pt x="2918" y="791"/>
                    <a:pt x="2594" y="641"/>
                  </a:cubicBezTo>
                  <a:cubicBezTo>
                    <a:pt x="2639" y="260"/>
                    <a:pt x="2362" y="1"/>
                    <a:pt x="21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3"/>
            <p:cNvSpPr/>
            <p:nvPr/>
          </p:nvSpPr>
          <p:spPr>
            <a:xfrm>
              <a:off x="6050125" y="3661350"/>
              <a:ext cx="86475" cy="57375"/>
            </a:xfrm>
            <a:custGeom>
              <a:avLst/>
              <a:gdLst/>
              <a:ahLst/>
              <a:cxnLst/>
              <a:rect l="l" t="t" r="r" b="b"/>
              <a:pathLst>
                <a:path w="3459" h="2295" extrusionOk="0">
                  <a:moveTo>
                    <a:pt x="3081" y="1"/>
                  </a:moveTo>
                  <a:cubicBezTo>
                    <a:pt x="2950" y="1"/>
                    <a:pt x="2799" y="140"/>
                    <a:pt x="2863" y="333"/>
                  </a:cubicBezTo>
                  <a:cubicBezTo>
                    <a:pt x="2806" y="344"/>
                    <a:pt x="2748" y="379"/>
                    <a:pt x="2713" y="437"/>
                  </a:cubicBezTo>
                  <a:cubicBezTo>
                    <a:pt x="2644" y="483"/>
                    <a:pt x="2621" y="552"/>
                    <a:pt x="2598" y="621"/>
                  </a:cubicBezTo>
                  <a:cubicBezTo>
                    <a:pt x="2567" y="535"/>
                    <a:pt x="2486" y="488"/>
                    <a:pt x="2406" y="488"/>
                  </a:cubicBezTo>
                  <a:cubicBezTo>
                    <a:pt x="2336" y="488"/>
                    <a:pt x="2266" y="523"/>
                    <a:pt x="2228" y="598"/>
                  </a:cubicBezTo>
                  <a:cubicBezTo>
                    <a:pt x="2181" y="554"/>
                    <a:pt x="2131" y="536"/>
                    <a:pt x="2081" y="536"/>
                  </a:cubicBezTo>
                  <a:cubicBezTo>
                    <a:pt x="1962" y="536"/>
                    <a:pt x="1847" y="642"/>
                    <a:pt x="1790" y="748"/>
                  </a:cubicBezTo>
                  <a:cubicBezTo>
                    <a:pt x="1740" y="714"/>
                    <a:pt x="1695" y="699"/>
                    <a:pt x="1652" y="699"/>
                  </a:cubicBezTo>
                  <a:cubicBezTo>
                    <a:pt x="1467" y="699"/>
                    <a:pt x="1350" y="983"/>
                    <a:pt x="1293" y="1152"/>
                  </a:cubicBezTo>
                  <a:cubicBezTo>
                    <a:pt x="1229" y="962"/>
                    <a:pt x="1141" y="888"/>
                    <a:pt x="1045" y="888"/>
                  </a:cubicBezTo>
                  <a:cubicBezTo>
                    <a:pt x="815" y="888"/>
                    <a:pt x="544" y="1317"/>
                    <a:pt x="462" y="1602"/>
                  </a:cubicBezTo>
                  <a:cubicBezTo>
                    <a:pt x="347" y="1775"/>
                    <a:pt x="1" y="2133"/>
                    <a:pt x="335" y="2295"/>
                  </a:cubicBezTo>
                  <a:cubicBezTo>
                    <a:pt x="612" y="2295"/>
                    <a:pt x="866" y="1995"/>
                    <a:pt x="993" y="1764"/>
                  </a:cubicBezTo>
                  <a:cubicBezTo>
                    <a:pt x="1078" y="1870"/>
                    <a:pt x="1159" y="1913"/>
                    <a:pt x="1236" y="1913"/>
                  </a:cubicBezTo>
                  <a:cubicBezTo>
                    <a:pt x="1370" y="1913"/>
                    <a:pt x="1491" y="1782"/>
                    <a:pt x="1594" y="1614"/>
                  </a:cubicBezTo>
                  <a:cubicBezTo>
                    <a:pt x="1660" y="1686"/>
                    <a:pt x="1725" y="1715"/>
                    <a:pt x="1788" y="1715"/>
                  </a:cubicBezTo>
                  <a:cubicBezTo>
                    <a:pt x="1975" y="1715"/>
                    <a:pt x="2127" y="1444"/>
                    <a:pt x="2136" y="1245"/>
                  </a:cubicBezTo>
                  <a:cubicBezTo>
                    <a:pt x="2161" y="1256"/>
                    <a:pt x="2186" y="1261"/>
                    <a:pt x="2210" y="1261"/>
                  </a:cubicBezTo>
                  <a:cubicBezTo>
                    <a:pt x="2307" y="1261"/>
                    <a:pt x="2390" y="1178"/>
                    <a:pt x="2436" y="1094"/>
                  </a:cubicBezTo>
                  <a:cubicBezTo>
                    <a:pt x="2464" y="1184"/>
                    <a:pt x="2541" y="1232"/>
                    <a:pt x="2620" y="1232"/>
                  </a:cubicBezTo>
                  <a:cubicBezTo>
                    <a:pt x="2674" y="1232"/>
                    <a:pt x="2729" y="1210"/>
                    <a:pt x="2771" y="1164"/>
                  </a:cubicBezTo>
                  <a:cubicBezTo>
                    <a:pt x="2875" y="1164"/>
                    <a:pt x="2956" y="1106"/>
                    <a:pt x="2990" y="1025"/>
                  </a:cubicBezTo>
                  <a:cubicBezTo>
                    <a:pt x="3054" y="1053"/>
                    <a:pt x="3106" y="1066"/>
                    <a:pt x="3150" y="1066"/>
                  </a:cubicBezTo>
                  <a:cubicBezTo>
                    <a:pt x="3458" y="1066"/>
                    <a:pt x="3285" y="416"/>
                    <a:pt x="3244" y="183"/>
                  </a:cubicBezTo>
                  <a:cubicBezTo>
                    <a:pt x="3235" y="54"/>
                    <a:pt x="3162" y="1"/>
                    <a:pt x="3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3"/>
            <p:cNvSpPr/>
            <p:nvPr/>
          </p:nvSpPr>
          <p:spPr>
            <a:xfrm>
              <a:off x="6166425" y="2644775"/>
              <a:ext cx="102450" cy="112400"/>
            </a:xfrm>
            <a:custGeom>
              <a:avLst/>
              <a:gdLst/>
              <a:ahLst/>
              <a:cxnLst/>
              <a:rect l="l" t="t" r="r" b="b"/>
              <a:pathLst>
                <a:path w="4098" h="4496" extrusionOk="0">
                  <a:moveTo>
                    <a:pt x="1525" y="1"/>
                  </a:moveTo>
                  <a:cubicBezTo>
                    <a:pt x="1371" y="1"/>
                    <a:pt x="1272" y="238"/>
                    <a:pt x="1455" y="377"/>
                  </a:cubicBezTo>
                  <a:cubicBezTo>
                    <a:pt x="1443" y="493"/>
                    <a:pt x="1489" y="608"/>
                    <a:pt x="1570" y="677"/>
                  </a:cubicBezTo>
                  <a:cubicBezTo>
                    <a:pt x="1582" y="735"/>
                    <a:pt x="1582" y="781"/>
                    <a:pt x="1616" y="839"/>
                  </a:cubicBezTo>
                  <a:cubicBezTo>
                    <a:pt x="1547" y="943"/>
                    <a:pt x="1385" y="1001"/>
                    <a:pt x="1316" y="1104"/>
                  </a:cubicBezTo>
                  <a:cubicBezTo>
                    <a:pt x="1272" y="1090"/>
                    <a:pt x="1225" y="1082"/>
                    <a:pt x="1178" y="1082"/>
                  </a:cubicBezTo>
                  <a:cubicBezTo>
                    <a:pt x="1077" y="1082"/>
                    <a:pt x="979" y="1118"/>
                    <a:pt x="924" y="1197"/>
                  </a:cubicBezTo>
                  <a:cubicBezTo>
                    <a:pt x="908" y="1194"/>
                    <a:pt x="891" y="1193"/>
                    <a:pt x="874" y="1193"/>
                  </a:cubicBezTo>
                  <a:cubicBezTo>
                    <a:pt x="815" y="1193"/>
                    <a:pt x="749" y="1210"/>
                    <a:pt x="704" y="1254"/>
                  </a:cubicBezTo>
                  <a:lnTo>
                    <a:pt x="566" y="1254"/>
                  </a:lnTo>
                  <a:cubicBezTo>
                    <a:pt x="536" y="1232"/>
                    <a:pt x="500" y="1222"/>
                    <a:pt x="463" y="1222"/>
                  </a:cubicBezTo>
                  <a:cubicBezTo>
                    <a:pt x="384" y="1222"/>
                    <a:pt x="305" y="1268"/>
                    <a:pt x="289" y="1347"/>
                  </a:cubicBezTo>
                  <a:cubicBezTo>
                    <a:pt x="58" y="1439"/>
                    <a:pt x="0" y="1751"/>
                    <a:pt x="243" y="1762"/>
                  </a:cubicBezTo>
                  <a:cubicBezTo>
                    <a:pt x="300" y="1762"/>
                    <a:pt x="347" y="1739"/>
                    <a:pt x="370" y="1693"/>
                  </a:cubicBezTo>
                  <a:cubicBezTo>
                    <a:pt x="393" y="1682"/>
                    <a:pt x="416" y="1682"/>
                    <a:pt x="427" y="1670"/>
                  </a:cubicBezTo>
                  <a:cubicBezTo>
                    <a:pt x="474" y="1728"/>
                    <a:pt x="508" y="1762"/>
                    <a:pt x="531" y="1809"/>
                  </a:cubicBezTo>
                  <a:cubicBezTo>
                    <a:pt x="451" y="1993"/>
                    <a:pt x="566" y="2374"/>
                    <a:pt x="774" y="2420"/>
                  </a:cubicBezTo>
                  <a:cubicBezTo>
                    <a:pt x="808" y="2443"/>
                    <a:pt x="831" y="2455"/>
                    <a:pt x="878" y="2478"/>
                  </a:cubicBezTo>
                  <a:cubicBezTo>
                    <a:pt x="927" y="2638"/>
                    <a:pt x="1012" y="3004"/>
                    <a:pt x="1235" y="3004"/>
                  </a:cubicBezTo>
                  <a:cubicBezTo>
                    <a:pt x="1270" y="3004"/>
                    <a:pt x="1308" y="2995"/>
                    <a:pt x="1351" y="2974"/>
                  </a:cubicBezTo>
                  <a:cubicBezTo>
                    <a:pt x="1374" y="3021"/>
                    <a:pt x="1385" y="3067"/>
                    <a:pt x="1432" y="3090"/>
                  </a:cubicBezTo>
                  <a:cubicBezTo>
                    <a:pt x="1363" y="3656"/>
                    <a:pt x="1386" y="3768"/>
                    <a:pt x="1800" y="3768"/>
                  </a:cubicBezTo>
                  <a:cubicBezTo>
                    <a:pt x="1875" y="3768"/>
                    <a:pt x="1964" y="3765"/>
                    <a:pt x="2066" y="3759"/>
                  </a:cubicBezTo>
                  <a:cubicBezTo>
                    <a:pt x="2157" y="3930"/>
                    <a:pt x="2259" y="4279"/>
                    <a:pt x="2494" y="4279"/>
                  </a:cubicBezTo>
                  <a:cubicBezTo>
                    <a:pt x="2497" y="4279"/>
                    <a:pt x="2501" y="4279"/>
                    <a:pt x="2505" y="4279"/>
                  </a:cubicBezTo>
                  <a:cubicBezTo>
                    <a:pt x="2518" y="4408"/>
                    <a:pt x="2637" y="4483"/>
                    <a:pt x="2750" y="4483"/>
                  </a:cubicBezTo>
                  <a:cubicBezTo>
                    <a:pt x="2839" y="4483"/>
                    <a:pt x="2925" y="4438"/>
                    <a:pt x="2955" y="4336"/>
                  </a:cubicBezTo>
                  <a:lnTo>
                    <a:pt x="3013" y="4336"/>
                  </a:lnTo>
                  <a:cubicBezTo>
                    <a:pt x="3050" y="4447"/>
                    <a:pt x="3140" y="4495"/>
                    <a:pt x="3232" y="4495"/>
                  </a:cubicBezTo>
                  <a:cubicBezTo>
                    <a:pt x="3369" y="4495"/>
                    <a:pt x="3509" y="4387"/>
                    <a:pt x="3475" y="4221"/>
                  </a:cubicBezTo>
                  <a:lnTo>
                    <a:pt x="3475" y="4221"/>
                  </a:lnTo>
                  <a:cubicBezTo>
                    <a:pt x="3549" y="4310"/>
                    <a:pt x="3739" y="4457"/>
                    <a:pt x="3895" y="4457"/>
                  </a:cubicBezTo>
                  <a:cubicBezTo>
                    <a:pt x="3981" y="4457"/>
                    <a:pt x="4057" y="4413"/>
                    <a:pt x="4098" y="4290"/>
                  </a:cubicBezTo>
                  <a:cubicBezTo>
                    <a:pt x="4051" y="4064"/>
                    <a:pt x="3664" y="3713"/>
                    <a:pt x="3367" y="3713"/>
                  </a:cubicBezTo>
                  <a:cubicBezTo>
                    <a:pt x="3300" y="3713"/>
                    <a:pt x="3239" y="3731"/>
                    <a:pt x="3186" y="3771"/>
                  </a:cubicBezTo>
                  <a:cubicBezTo>
                    <a:pt x="3128" y="3713"/>
                    <a:pt x="3082" y="3678"/>
                    <a:pt x="3001" y="3678"/>
                  </a:cubicBezTo>
                  <a:cubicBezTo>
                    <a:pt x="2953" y="3589"/>
                    <a:pt x="2853" y="3523"/>
                    <a:pt x="2751" y="3523"/>
                  </a:cubicBezTo>
                  <a:cubicBezTo>
                    <a:pt x="2707" y="3523"/>
                    <a:pt x="2662" y="3535"/>
                    <a:pt x="2621" y="3563"/>
                  </a:cubicBezTo>
                  <a:lnTo>
                    <a:pt x="2551" y="3563"/>
                  </a:lnTo>
                  <a:cubicBezTo>
                    <a:pt x="2447" y="3378"/>
                    <a:pt x="2551" y="3044"/>
                    <a:pt x="2251" y="3044"/>
                  </a:cubicBezTo>
                  <a:cubicBezTo>
                    <a:pt x="2251" y="3044"/>
                    <a:pt x="2240" y="3044"/>
                    <a:pt x="2240" y="3032"/>
                  </a:cubicBezTo>
                  <a:cubicBezTo>
                    <a:pt x="2263" y="2847"/>
                    <a:pt x="2436" y="2582"/>
                    <a:pt x="2274" y="2443"/>
                  </a:cubicBezTo>
                  <a:cubicBezTo>
                    <a:pt x="2363" y="2306"/>
                    <a:pt x="2242" y="2126"/>
                    <a:pt x="2097" y="2126"/>
                  </a:cubicBezTo>
                  <a:cubicBezTo>
                    <a:pt x="2072" y="2126"/>
                    <a:pt x="2046" y="2131"/>
                    <a:pt x="2020" y="2143"/>
                  </a:cubicBezTo>
                  <a:cubicBezTo>
                    <a:pt x="2135" y="1816"/>
                    <a:pt x="2045" y="1678"/>
                    <a:pt x="1922" y="1678"/>
                  </a:cubicBezTo>
                  <a:cubicBezTo>
                    <a:pt x="1772" y="1678"/>
                    <a:pt x="1571" y="1884"/>
                    <a:pt x="1628" y="2201"/>
                  </a:cubicBezTo>
                  <a:cubicBezTo>
                    <a:pt x="1610" y="2196"/>
                    <a:pt x="1594" y="2193"/>
                    <a:pt x="1578" y="2193"/>
                  </a:cubicBezTo>
                  <a:cubicBezTo>
                    <a:pt x="1488" y="2193"/>
                    <a:pt x="1419" y="2267"/>
                    <a:pt x="1351" y="2316"/>
                  </a:cubicBezTo>
                  <a:cubicBezTo>
                    <a:pt x="1328" y="2224"/>
                    <a:pt x="1339" y="2120"/>
                    <a:pt x="1293" y="2051"/>
                  </a:cubicBezTo>
                  <a:cubicBezTo>
                    <a:pt x="1409" y="1993"/>
                    <a:pt x="1443" y="1855"/>
                    <a:pt x="1409" y="1739"/>
                  </a:cubicBezTo>
                  <a:lnTo>
                    <a:pt x="1409" y="1739"/>
                  </a:lnTo>
                  <a:cubicBezTo>
                    <a:pt x="1414" y="1740"/>
                    <a:pt x="1419" y="1740"/>
                    <a:pt x="1424" y="1740"/>
                  </a:cubicBezTo>
                  <a:cubicBezTo>
                    <a:pt x="1568" y="1740"/>
                    <a:pt x="1695" y="1585"/>
                    <a:pt x="1639" y="1451"/>
                  </a:cubicBezTo>
                  <a:cubicBezTo>
                    <a:pt x="1547" y="1278"/>
                    <a:pt x="1870" y="1162"/>
                    <a:pt x="1916" y="1001"/>
                  </a:cubicBezTo>
                  <a:cubicBezTo>
                    <a:pt x="1963" y="989"/>
                    <a:pt x="2009" y="943"/>
                    <a:pt x="2020" y="897"/>
                  </a:cubicBezTo>
                  <a:cubicBezTo>
                    <a:pt x="2078" y="966"/>
                    <a:pt x="2147" y="1047"/>
                    <a:pt x="2251" y="1047"/>
                  </a:cubicBezTo>
                  <a:cubicBezTo>
                    <a:pt x="2263" y="1128"/>
                    <a:pt x="2320" y="1185"/>
                    <a:pt x="2413" y="1197"/>
                  </a:cubicBezTo>
                  <a:cubicBezTo>
                    <a:pt x="2560" y="1374"/>
                    <a:pt x="2682" y="1818"/>
                    <a:pt x="2929" y="1818"/>
                  </a:cubicBezTo>
                  <a:cubicBezTo>
                    <a:pt x="2972" y="1818"/>
                    <a:pt x="3019" y="1805"/>
                    <a:pt x="3071" y="1774"/>
                  </a:cubicBezTo>
                  <a:cubicBezTo>
                    <a:pt x="3111" y="1801"/>
                    <a:pt x="3151" y="1812"/>
                    <a:pt x="3188" y="1812"/>
                  </a:cubicBezTo>
                  <a:cubicBezTo>
                    <a:pt x="3342" y="1812"/>
                    <a:pt x="3450" y="1611"/>
                    <a:pt x="3348" y="1462"/>
                  </a:cubicBezTo>
                  <a:cubicBezTo>
                    <a:pt x="3740" y="1393"/>
                    <a:pt x="3452" y="1081"/>
                    <a:pt x="3244" y="954"/>
                  </a:cubicBezTo>
                  <a:cubicBezTo>
                    <a:pt x="3207" y="913"/>
                    <a:pt x="3156" y="894"/>
                    <a:pt x="3105" y="894"/>
                  </a:cubicBezTo>
                  <a:cubicBezTo>
                    <a:pt x="3013" y="894"/>
                    <a:pt x="2920" y="955"/>
                    <a:pt x="2898" y="1058"/>
                  </a:cubicBezTo>
                  <a:cubicBezTo>
                    <a:pt x="2886" y="1058"/>
                    <a:pt x="2851" y="1047"/>
                    <a:pt x="2840" y="1047"/>
                  </a:cubicBezTo>
                  <a:cubicBezTo>
                    <a:pt x="2817" y="1012"/>
                    <a:pt x="2794" y="966"/>
                    <a:pt x="2771" y="943"/>
                  </a:cubicBezTo>
                  <a:cubicBezTo>
                    <a:pt x="2885" y="579"/>
                    <a:pt x="2476" y="225"/>
                    <a:pt x="2140" y="225"/>
                  </a:cubicBezTo>
                  <a:cubicBezTo>
                    <a:pt x="2103" y="225"/>
                    <a:pt x="2067" y="229"/>
                    <a:pt x="2032" y="239"/>
                  </a:cubicBezTo>
                  <a:cubicBezTo>
                    <a:pt x="1968" y="157"/>
                    <a:pt x="1868" y="68"/>
                    <a:pt x="1767" y="68"/>
                  </a:cubicBezTo>
                  <a:cubicBezTo>
                    <a:pt x="1740" y="68"/>
                    <a:pt x="1712" y="74"/>
                    <a:pt x="1686" y="89"/>
                  </a:cubicBezTo>
                  <a:cubicBezTo>
                    <a:pt x="1631" y="26"/>
                    <a:pt x="1575" y="1"/>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3"/>
            <p:cNvSpPr/>
            <p:nvPr/>
          </p:nvSpPr>
          <p:spPr>
            <a:xfrm>
              <a:off x="6276650" y="2788325"/>
              <a:ext cx="36850" cy="36275"/>
            </a:xfrm>
            <a:custGeom>
              <a:avLst/>
              <a:gdLst/>
              <a:ahLst/>
              <a:cxnLst/>
              <a:rect l="l" t="t" r="r" b="b"/>
              <a:pathLst>
                <a:path w="1474" h="1451" extrusionOk="0">
                  <a:moveTo>
                    <a:pt x="405" y="1307"/>
                  </a:moveTo>
                  <a:lnTo>
                    <a:pt x="393" y="1353"/>
                  </a:lnTo>
                  <a:cubicBezTo>
                    <a:pt x="382" y="1353"/>
                    <a:pt x="347" y="1318"/>
                    <a:pt x="347" y="1307"/>
                  </a:cubicBezTo>
                  <a:close/>
                  <a:moveTo>
                    <a:pt x="300" y="1"/>
                  </a:moveTo>
                  <a:cubicBezTo>
                    <a:pt x="285" y="1"/>
                    <a:pt x="270" y="1"/>
                    <a:pt x="255" y="3"/>
                  </a:cubicBezTo>
                  <a:cubicBezTo>
                    <a:pt x="24" y="26"/>
                    <a:pt x="1" y="349"/>
                    <a:pt x="220" y="383"/>
                  </a:cubicBezTo>
                  <a:cubicBezTo>
                    <a:pt x="301" y="395"/>
                    <a:pt x="439" y="441"/>
                    <a:pt x="543" y="522"/>
                  </a:cubicBezTo>
                  <a:cubicBezTo>
                    <a:pt x="462" y="568"/>
                    <a:pt x="439" y="637"/>
                    <a:pt x="451" y="730"/>
                  </a:cubicBezTo>
                  <a:cubicBezTo>
                    <a:pt x="370" y="799"/>
                    <a:pt x="370" y="926"/>
                    <a:pt x="439" y="1018"/>
                  </a:cubicBezTo>
                  <a:cubicBezTo>
                    <a:pt x="425" y="1015"/>
                    <a:pt x="411" y="1014"/>
                    <a:pt x="398" y="1014"/>
                  </a:cubicBezTo>
                  <a:cubicBezTo>
                    <a:pt x="220" y="1014"/>
                    <a:pt x="153" y="1289"/>
                    <a:pt x="335" y="1365"/>
                  </a:cubicBezTo>
                  <a:cubicBezTo>
                    <a:pt x="371" y="1426"/>
                    <a:pt x="425" y="1451"/>
                    <a:pt x="479" y="1451"/>
                  </a:cubicBezTo>
                  <a:cubicBezTo>
                    <a:pt x="599" y="1451"/>
                    <a:pt x="722" y="1327"/>
                    <a:pt x="659" y="1191"/>
                  </a:cubicBezTo>
                  <a:lnTo>
                    <a:pt x="659" y="1191"/>
                  </a:lnTo>
                  <a:cubicBezTo>
                    <a:pt x="683" y="1204"/>
                    <a:pt x="713" y="1210"/>
                    <a:pt x="743" y="1210"/>
                  </a:cubicBezTo>
                  <a:cubicBezTo>
                    <a:pt x="796" y="1210"/>
                    <a:pt x="852" y="1190"/>
                    <a:pt x="889" y="1145"/>
                  </a:cubicBezTo>
                  <a:cubicBezTo>
                    <a:pt x="1473" y="775"/>
                    <a:pt x="834" y="1"/>
                    <a:pt x="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3"/>
            <p:cNvSpPr/>
            <p:nvPr/>
          </p:nvSpPr>
          <p:spPr>
            <a:xfrm>
              <a:off x="6286700" y="2739025"/>
              <a:ext cx="52400" cy="22350"/>
            </a:xfrm>
            <a:custGeom>
              <a:avLst/>
              <a:gdLst/>
              <a:ahLst/>
              <a:cxnLst/>
              <a:rect l="l" t="t" r="r" b="b"/>
              <a:pathLst>
                <a:path w="2096" h="894" extrusionOk="0">
                  <a:moveTo>
                    <a:pt x="1592" y="1"/>
                  </a:moveTo>
                  <a:cubicBezTo>
                    <a:pt x="1503" y="1"/>
                    <a:pt x="1423" y="43"/>
                    <a:pt x="1411" y="151"/>
                  </a:cubicBezTo>
                  <a:cubicBezTo>
                    <a:pt x="1361" y="144"/>
                    <a:pt x="1312" y="141"/>
                    <a:pt x="1266" y="141"/>
                  </a:cubicBezTo>
                  <a:cubicBezTo>
                    <a:pt x="1165" y="141"/>
                    <a:pt x="1081" y="154"/>
                    <a:pt x="1041" y="162"/>
                  </a:cubicBezTo>
                  <a:lnTo>
                    <a:pt x="1053" y="266"/>
                  </a:lnTo>
                  <a:lnTo>
                    <a:pt x="1041" y="266"/>
                  </a:lnTo>
                  <a:lnTo>
                    <a:pt x="1007" y="162"/>
                  </a:lnTo>
                  <a:cubicBezTo>
                    <a:pt x="903" y="174"/>
                    <a:pt x="730" y="232"/>
                    <a:pt x="684" y="359"/>
                  </a:cubicBezTo>
                  <a:cubicBezTo>
                    <a:pt x="592" y="275"/>
                    <a:pt x="462" y="236"/>
                    <a:pt x="348" y="236"/>
                  </a:cubicBezTo>
                  <a:cubicBezTo>
                    <a:pt x="147" y="236"/>
                    <a:pt x="0" y="361"/>
                    <a:pt x="222" y="589"/>
                  </a:cubicBezTo>
                  <a:cubicBezTo>
                    <a:pt x="405" y="716"/>
                    <a:pt x="634" y="894"/>
                    <a:pt x="815" y="894"/>
                  </a:cubicBezTo>
                  <a:cubicBezTo>
                    <a:pt x="931" y="894"/>
                    <a:pt x="1026" y="820"/>
                    <a:pt x="1076" y="613"/>
                  </a:cubicBezTo>
                  <a:cubicBezTo>
                    <a:pt x="1111" y="596"/>
                    <a:pt x="1150" y="590"/>
                    <a:pt x="1192" y="590"/>
                  </a:cubicBezTo>
                  <a:cubicBezTo>
                    <a:pt x="1302" y="590"/>
                    <a:pt x="1433" y="632"/>
                    <a:pt x="1547" y="632"/>
                  </a:cubicBezTo>
                  <a:cubicBezTo>
                    <a:pt x="1636" y="632"/>
                    <a:pt x="1715" y="607"/>
                    <a:pt x="1769" y="520"/>
                  </a:cubicBezTo>
                  <a:cubicBezTo>
                    <a:pt x="1799" y="532"/>
                    <a:pt x="1826" y="538"/>
                    <a:pt x="1851" y="538"/>
                  </a:cubicBezTo>
                  <a:cubicBezTo>
                    <a:pt x="2076" y="538"/>
                    <a:pt x="2095" y="91"/>
                    <a:pt x="1848" y="91"/>
                  </a:cubicBezTo>
                  <a:cubicBezTo>
                    <a:pt x="1838" y="91"/>
                    <a:pt x="1826" y="91"/>
                    <a:pt x="1815" y="93"/>
                  </a:cubicBezTo>
                  <a:cubicBezTo>
                    <a:pt x="1765" y="37"/>
                    <a:pt x="1674" y="1"/>
                    <a:pt x="15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3"/>
            <p:cNvSpPr/>
            <p:nvPr/>
          </p:nvSpPr>
          <p:spPr>
            <a:xfrm>
              <a:off x="6323575" y="2720225"/>
              <a:ext cx="45600" cy="24650"/>
            </a:xfrm>
            <a:custGeom>
              <a:avLst/>
              <a:gdLst/>
              <a:ahLst/>
              <a:cxnLst/>
              <a:rect l="l" t="t" r="r" b="b"/>
              <a:pathLst>
                <a:path w="1824" h="986" extrusionOk="0">
                  <a:moveTo>
                    <a:pt x="1000" y="1"/>
                  </a:moveTo>
                  <a:cubicBezTo>
                    <a:pt x="887" y="1"/>
                    <a:pt x="805" y="73"/>
                    <a:pt x="836" y="268"/>
                  </a:cubicBezTo>
                  <a:cubicBezTo>
                    <a:pt x="778" y="268"/>
                    <a:pt x="709" y="303"/>
                    <a:pt x="663" y="337"/>
                  </a:cubicBezTo>
                  <a:cubicBezTo>
                    <a:pt x="615" y="207"/>
                    <a:pt x="513" y="157"/>
                    <a:pt x="414" y="157"/>
                  </a:cubicBezTo>
                  <a:cubicBezTo>
                    <a:pt x="204" y="157"/>
                    <a:pt x="0" y="377"/>
                    <a:pt x="305" y="533"/>
                  </a:cubicBezTo>
                  <a:cubicBezTo>
                    <a:pt x="336" y="739"/>
                    <a:pt x="548" y="986"/>
                    <a:pt x="725" y="986"/>
                  </a:cubicBezTo>
                  <a:cubicBezTo>
                    <a:pt x="815" y="986"/>
                    <a:pt x="897" y="921"/>
                    <a:pt x="940" y="753"/>
                  </a:cubicBezTo>
                  <a:cubicBezTo>
                    <a:pt x="969" y="835"/>
                    <a:pt x="1084" y="890"/>
                    <a:pt x="1193" y="890"/>
                  </a:cubicBezTo>
                  <a:cubicBezTo>
                    <a:pt x="1298" y="890"/>
                    <a:pt x="1396" y="838"/>
                    <a:pt x="1402" y="707"/>
                  </a:cubicBezTo>
                  <a:cubicBezTo>
                    <a:pt x="1442" y="716"/>
                    <a:pt x="1478" y="721"/>
                    <a:pt x="1510" y="721"/>
                  </a:cubicBezTo>
                  <a:cubicBezTo>
                    <a:pt x="1823" y="721"/>
                    <a:pt x="1728" y="296"/>
                    <a:pt x="1413" y="233"/>
                  </a:cubicBezTo>
                  <a:cubicBezTo>
                    <a:pt x="1330" y="112"/>
                    <a:pt x="1140" y="1"/>
                    <a:pt x="10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3"/>
            <p:cNvSpPr/>
            <p:nvPr/>
          </p:nvSpPr>
          <p:spPr>
            <a:xfrm>
              <a:off x="6370425" y="2692475"/>
              <a:ext cx="39650" cy="24750"/>
            </a:xfrm>
            <a:custGeom>
              <a:avLst/>
              <a:gdLst/>
              <a:ahLst/>
              <a:cxnLst/>
              <a:rect l="l" t="t" r="r" b="b"/>
              <a:pathLst>
                <a:path w="1586" h="990" extrusionOk="0">
                  <a:moveTo>
                    <a:pt x="757" y="1"/>
                  </a:moveTo>
                  <a:cubicBezTo>
                    <a:pt x="670" y="1"/>
                    <a:pt x="592" y="38"/>
                    <a:pt x="544" y="131"/>
                  </a:cubicBezTo>
                  <a:cubicBezTo>
                    <a:pt x="503" y="102"/>
                    <a:pt x="458" y="89"/>
                    <a:pt x="416" y="89"/>
                  </a:cubicBezTo>
                  <a:cubicBezTo>
                    <a:pt x="288" y="89"/>
                    <a:pt x="174" y="204"/>
                    <a:pt x="209" y="351"/>
                  </a:cubicBezTo>
                  <a:cubicBezTo>
                    <a:pt x="24" y="374"/>
                    <a:pt x="1" y="616"/>
                    <a:pt x="140" y="732"/>
                  </a:cubicBezTo>
                  <a:cubicBezTo>
                    <a:pt x="184" y="871"/>
                    <a:pt x="396" y="990"/>
                    <a:pt x="564" y="990"/>
                  </a:cubicBezTo>
                  <a:cubicBezTo>
                    <a:pt x="702" y="990"/>
                    <a:pt x="811" y="910"/>
                    <a:pt x="774" y="697"/>
                  </a:cubicBezTo>
                  <a:cubicBezTo>
                    <a:pt x="855" y="697"/>
                    <a:pt x="959" y="651"/>
                    <a:pt x="1005" y="582"/>
                  </a:cubicBezTo>
                  <a:cubicBezTo>
                    <a:pt x="1585" y="582"/>
                    <a:pt x="1100" y="1"/>
                    <a:pt x="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3"/>
            <p:cNvSpPr/>
            <p:nvPr/>
          </p:nvSpPr>
          <p:spPr>
            <a:xfrm>
              <a:off x="6510400" y="2730025"/>
              <a:ext cx="49475" cy="26875"/>
            </a:xfrm>
            <a:custGeom>
              <a:avLst/>
              <a:gdLst/>
              <a:ahLst/>
              <a:cxnLst/>
              <a:rect l="l" t="t" r="r" b="b"/>
              <a:pathLst>
                <a:path w="1979" h="1075" extrusionOk="0">
                  <a:moveTo>
                    <a:pt x="1424" y="1"/>
                  </a:moveTo>
                  <a:cubicBezTo>
                    <a:pt x="1041" y="1"/>
                    <a:pt x="514" y="159"/>
                    <a:pt x="508" y="407"/>
                  </a:cubicBezTo>
                  <a:cubicBezTo>
                    <a:pt x="514" y="144"/>
                    <a:pt x="394" y="26"/>
                    <a:pt x="275" y="26"/>
                  </a:cubicBezTo>
                  <a:cubicBezTo>
                    <a:pt x="142" y="26"/>
                    <a:pt x="10" y="170"/>
                    <a:pt x="46" y="418"/>
                  </a:cubicBezTo>
                  <a:cubicBezTo>
                    <a:pt x="23" y="465"/>
                    <a:pt x="0" y="534"/>
                    <a:pt x="23" y="580"/>
                  </a:cubicBezTo>
                  <a:cubicBezTo>
                    <a:pt x="76" y="749"/>
                    <a:pt x="177" y="1062"/>
                    <a:pt x="379" y="1062"/>
                  </a:cubicBezTo>
                  <a:cubicBezTo>
                    <a:pt x="398" y="1062"/>
                    <a:pt x="418" y="1059"/>
                    <a:pt x="439" y="1053"/>
                  </a:cubicBezTo>
                  <a:cubicBezTo>
                    <a:pt x="477" y="1068"/>
                    <a:pt x="511" y="1074"/>
                    <a:pt x="542" y="1074"/>
                  </a:cubicBezTo>
                  <a:cubicBezTo>
                    <a:pt x="783" y="1074"/>
                    <a:pt x="824" y="676"/>
                    <a:pt x="947" y="522"/>
                  </a:cubicBezTo>
                  <a:cubicBezTo>
                    <a:pt x="1002" y="491"/>
                    <a:pt x="1071" y="484"/>
                    <a:pt x="1147" y="484"/>
                  </a:cubicBezTo>
                  <a:cubicBezTo>
                    <a:pt x="1215" y="484"/>
                    <a:pt x="1289" y="490"/>
                    <a:pt x="1362" y="490"/>
                  </a:cubicBezTo>
                  <a:cubicBezTo>
                    <a:pt x="1477" y="490"/>
                    <a:pt x="1589" y="475"/>
                    <a:pt x="1674" y="395"/>
                  </a:cubicBezTo>
                  <a:cubicBezTo>
                    <a:pt x="1978" y="118"/>
                    <a:pt x="1754" y="1"/>
                    <a:pt x="14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3"/>
            <p:cNvSpPr/>
            <p:nvPr/>
          </p:nvSpPr>
          <p:spPr>
            <a:xfrm>
              <a:off x="6491625" y="2680600"/>
              <a:ext cx="23500" cy="33025"/>
            </a:xfrm>
            <a:custGeom>
              <a:avLst/>
              <a:gdLst/>
              <a:ahLst/>
              <a:cxnLst/>
              <a:rect l="l" t="t" r="r" b="b"/>
              <a:pathLst>
                <a:path w="940" h="1321" extrusionOk="0">
                  <a:moveTo>
                    <a:pt x="180" y="1"/>
                  </a:moveTo>
                  <a:cubicBezTo>
                    <a:pt x="98" y="1"/>
                    <a:pt x="23" y="55"/>
                    <a:pt x="1" y="191"/>
                  </a:cubicBezTo>
                  <a:cubicBezTo>
                    <a:pt x="1" y="329"/>
                    <a:pt x="47" y="410"/>
                    <a:pt x="82" y="560"/>
                  </a:cubicBezTo>
                  <a:cubicBezTo>
                    <a:pt x="105" y="641"/>
                    <a:pt x="151" y="780"/>
                    <a:pt x="255" y="849"/>
                  </a:cubicBezTo>
                  <a:cubicBezTo>
                    <a:pt x="322" y="1193"/>
                    <a:pt x="420" y="1320"/>
                    <a:pt x="512" y="1320"/>
                  </a:cubicBezTo>
                  <a:cubicBezTo>
                    <a:pt x="748" y="1320"/>
                    <a:pt x="939" y="468"/>
                    <a:pt x="440" y="318"/>
                  </a:cubicBezTo>
                  <a:cubicBezTo>
                    <a:pt x="468" y="146"/>
                    <a:pt x="315" y="1"/>
                    <a:pt x="1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3"/>
            <p:cNvSpPr/>
            <p:nvPr/>
          </p:nvSpPr>
          <p:spPr>
            <a:xfrm>
              <a:off x="6427850" y="2611725"/>
              <a:ext cx="62425" cy="76250"/>
            </a:xfrm>
            <a:custGeom>
              <a:avLst/>
              <a:gdLst/>
              <a:ahLst/>
              <a:cxnLst/>
              <a:rect l="l" t="t" r="r" b="b"/>
              <a:pathLst>
                <a:path w="2497" h="3050" extrusionOk="0">
                  <a:moveTo>
                    <a:pt x="994" y="2680"/>
                  </a:moveTo>
                  <a:lnTo>
                    <a:pt x="994" y="2703"/>
                  </a:lnTo>
                  <a:lnTo>
                    <a:pt x="959" y="2680"/>
                  </a:lnTo>
                  <a:close/>
                  <a:moveTo>
                    <a:pt x="382" y="2784"/>
                  </a:moveTo>
                  <a:cubicBezTo>
                    <a:pt x="393" y="2796"/>
                    <a:pt x="405" y="2830"/>
                    <a:pt x="405" y="2842"/>
                  </a:cubicBezTo>
                  <a:lnTo>
                    <a:pt x="359" y="2842"/>
                  </a:lnTo>
                  <a:cubicBezTo>
                    <a:pt x="359" y="2830"/>
                    <a:pt x="382" y="2796"/>
                    <a:pt x="382" y="2784"/>
                  </a:cubicBezTo>
                  <a:close/>
                  <a:moveTo>
                    <a:pt x="280" y="2719"/>
                  </a:moveTo>
                  <a:cubicBezTo>
                    <a:pt x="302" y="2719"/>
                    <a:pt x="326" y="2727"/>
                    <a:pt x="347" y="2738"/>
                  </a:cubicBezTo>
                  <a:cubicBezTo>
                    <a:pt x="324" y="2773"/>
                    <a:pt x="290" y="2830"/>
                    <a:pt x="243" y="2854"/>
                  </a:cubicBezTo>
                  <a:cubicBezTo>
                    <a:pt x="220" y="2830"/>
                    <a:pt x="220" y="2796"/>
                    <a:pt x="220" y="2761"/>
                  </a:cubicBezTo>
                  <a:cubicBezTo>
                    <a:pt x="233" y="2730"/>
                    <a:pt x="255" y="2719"/>
                    <a:pt x="280" y="2719"/>
                  </a:cubicBezTo>
                  <a:close/>
                  <a:moveTo>
                    <a:pt x="1637" y="0"/>
                  </a:moveTo>
                  <a:cubicBezTo>
                    <a:pt x="1578" y="0"/>
                    <a:pt x="1541" y="173"/>
                    <a:pt x="1548" y="603"/>
                  </a:cubicBezTo>
                  <a:cubicBezTo>
                    <a:pt x="1545" y="603"/>
                    <a:pt x="1543" y="603"/>
                    <a:pt x="1541" y="603"/>
                  </a:cubicBezTo>
                  <a:cubicBezTo>
                    <a:pt x="989" y="603"/>
                    <a:pt x="1755" y="1966"/>
                    <a:pt x="1675" y="2357"/>
                  </a:cubicBezTo>
                  <a:cubicBezTo>
                    <a:pt x="1611" y="2202"/>
                    <a:pt x="1504" y="1904"/>
                    <a:pt x="1331" y="1904"/>
                  </a:cubicBezTo>
                  <a:cubicBezTo>
                    <a:pt x="1285" y="1904"/>
                    <a:pt x="1234" y="1925"/>
                    <a:pt x="1178" y="1976"/>
                  </a:cubicBezTo>
                  <a:cubicBezTo>
                    <a:pt x="1091" y="1869"/>
                    <a:pt x="1020" y="1826"/>
                    <a:pt x="966" y="1826"/>
                  </a:cubicBezTo>
                  <a:cubicBezTo>
                    <a:pt x="802" y="1826"/>
                    <a:pt x="783" y="2210"/>
                    <a:pt x="913" y="2426"/>
                  </a:cubicBezTo>
                  <a:cubicBezTo>
                    <a:pt x="832" y="2426"/>
                    <a:pt x="763" y="2473"/>
                    <a:pt x="740" y="2530"/>
                  </a:cubicBezTo>
                  <a:cubicBezTo>
                    <a:pt x="706" y="2459"/>
                    <a:pt x="643" y="2427"/>
                    <a:pt x="580" y="2427"/>
                  </a:cubicBezTo>
                  <a:cubicBezTo>
                    <a:pt x="490" y="2427"/>
                    <a:pt x="400" y="2491"/>
                    <a:pt x="393" y="2600"/>
                  </a:cubicBezTo>
                  <a:cubicBezTo>
                    <a:pt x="369" y="2589"/>
                    <a:pt x="343" y="2583"/>
                    <a:pt x="318" y="2583"/>
                  </a:cubicBezTo>
                  <a:cubicBezTo>
                    <a:pt x="239" y="2583"/>
                    <a:pt x="163" y="2636"/>
                    <a:pt x="128" y="2715"/>
                  </a:cubicBezTo>
                  <a:cubicBezTo>
                    <a:pt x="1" y="2796"/>
                    <a:pt x="70" y="3050"/>
                    <a:pt x="266" y="3050"/>
                  </a:cubicBezTo>
                  <a:cubicBezTo>
                    <a:pt x="359" y="3050"/>
                    <a:pt x="463" y="3004"/>
                    <a:pt x="509" y="2911"/>
                  </a:cubicBezTo>
                  <a:cubicBezTo>
                    <a:pt x="536" y="2934"/>
                    <a:pt x="568" y="2944"/>
                    <a:pt x="601" y="2944"/>
                  </a:cubicBezTo>
                  <a:cubicBezTo>
                    <a:pt x="652" y="2944"/>
                    <a:pt x="704" y="2919"/>
                    <a:pt x="740" y="2877"/>
                  </a:cubicBezTo>
                  <a:cubicBezTo>
                    <a:pt x="784" y="2929"/>
                    <a:pt x="848" y="2953"/>
                    <a:pt x="911" y="2953"/>
                  </a:cubicBezTo>
                  <a:cubicBezTo>
                    <a:pt x="1027" y="2953"/>
                    <a:pt x="1139" y="2869"/>
                    <a:pt x="1109" y="2727"/>
                  </a:cubicBezTo>
                  <a:lnTo>
                    <a:pt x="1109" y="2727"/>
                  </a:lnTo>
                  <a:lnTo>
                    <a:pt x="1144" y="2761"/>
                  </a:lnTo>
                  <a:cubicBezTo>
                    <a:pt x="1165" y="2846"/>
                    <a:pt x="1250" y="2896"/>
                    <a:pt x="1338" y="2896"/>
                  </a:cubicBezTo>
                  <a:cubicBezTo>
                    <a:pt x="1393" y="2896"/>
                    <a:pt x="1450" y="2875"/>
                    <a:pt x="1490" y="2830"/>
                  </a:cubicBezTo>
                  <a:cubicBezTo>
                    <a:pt x="1537" y="2870"/>
                    <a:pt x="1600" y="2893"/>
                    <a:pt x="1661" y="2893"/>
                  </a:cubicBezTo>
                  <a:cubicBezTo>
                    <a:pt x="1690" y="2893"/>
                    <a:pt x="1718" y="2888"/>
                    <a:pt x="1744" y="2877"/>
                  </a:cubicBezTo>
                  <a:cubicBezTo>
                    <a:pt x="1825" y="2944"/>
                    <a:pt x="1892" y="2974"/>
                    <a:pt x="1948" y="2974"/>
                  </a:cubicBezTo>
                  <a:cubicBezTo>
                    <a:pt x="2496" y="2974"/>
                    <a:pt x="1880" y="0"/>
                    <a:pt x="16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3"/>
            <p:cNvSpPr/>
            <p:nvPr/>
          </p:nvSpPr>
          <p:spPr>
            <a:xfrm>
              <a:off x="6563725" y="2681375"/>
              <a:ext cx="49700" cy="115400"/>
            </a:xfrm>
            <a:custGeom>
              <a:avLst/>
              <a:gdLst/>
              <a:ahLst/>
              <a:cxnLst/>
              <a:rect l="l" t="t" r="r" b="b"/>
              <a:pathLst>
                <a:path w="1988" h="4616" extrusionOk="0">
                  <a:moveTo>
                    <a:pt x="215" y="1"/>
                  </a:moveTo>
                  <a:cubicBezTo>
                    <a:pt x="96" y="1"/>
                    <a:pt x="46" y="327"/>
                    <a:pt x="257" y="1083"/>
                  </a:cubicBezTo>
                  <a:cubicBezTo>
                    <a:pt x="291" y="1383"/>
                    <a:pt x="372" y="1707"/>
                    <a:pt x="441" y="2007"/>
                  </a:cubicBezTo>
                  <a:cubicBezTo>
                    <a:pt x="422" y="2005"/>
                    <a:pt x="404" y="2004"/>
                    <a:pt x="387" y="2004"/>
                  </a:cubicBezTo>
                  <a:cubicBezTo>
                    <a:pt x="1" y="2004"/>
                    <a:pt x="114" y="2489"/>
                    <a:pt x="280" y="2699"/>
                  </a:cubicBezTo>
                  <a:cubicBezTo>
                    <a:pt x="439" y="2881"/>
                    <a:pt x="352" y="3219"/>
                    <a:pt x="668" y="3219"/>
                  </a:cubicBezTo>
                  <a:cubicBezTo>
                    <a:pt x="673" y="3219"/>
                    <a:pt x="678" y="3219"/>
                    <a:pt x="684" y="3219"/>
                  </a:cubicBezTo>
                  <a:cubicBezTo>
                    <a:pt x="758" y="3377"/>
                    <a:pt x="795" y="3694"/>
                    <a:pt x="971" y="3694"/>
                  </a:cubicBezTo>
                  <a:cubicBezTo>
                    <a:pt x="1013" y="3694"/>
                    <a:pt x="1062" y="3676"/>
                    <a:pt x="1122" y="3634"/>
                  </a:cubicBezTo>
                  <a:cubicBezTo>
                    <a:pt x="1145" y="3692"/>
                    <a:pt x="1191" y="3750"/>
                    <a:pt x="1249" y="3761"/>
                  </a:cubicBezTo>
                  <a:cubicBezTo>
                    <a:pt x="1330" y="4027"/>
                    <a:pt x="1203" y="4546"/>
                    <a:pt x="1549" y="4615"/>
                  </a:cubicBezTo>
                  <a:cubicBezTo>
                    <a:pt x="1757" y="4615"/>
                    <a:pt x="1792" y="4396"/>
                    <a:pt x="1769" y="4234"/>
                  </a:cubicBezTo>
                  <a:cubicBezTo>
                    <a:pt x="1988" y="3923"/>
                    <a:pt x="1676" y="3449"/>
                    <a:pt x="1607" y="3126"/>
                  </a:cubicBezTo>
                  <a:cubicBezTo>
                    <a:pt x="1619" y="3057"/>
                    <a:pt x="1607" y="2988"/>
                    <a:pt x="1561" y="2930"/>
                  </a:cubicBezTo>
                  <a:cubicBezTo>
                    <a:pt x="1353" y="2757"/>
                    <a:pt x="1422" y="2422"/>
                    <a:pt x="1157" y="2376"/>
                  </a:cubicBezTo>
                  <a:cubicBezTo>
                    <a:pt x="995" y="2063"/>
                    <a:pt x="1116" y="1104"/>
                    <a:pt x="707" y="1104"/>
                  </a:cubicBezTo>
                  <a:cubicBezTo>
                    <a:pt x="679" y="1104"/>
                    <a:pt x="648" y="1108"/>
                    <a:pt x="614" y="1118"/>
                  </a:cubicBezTo>
                  <a:cubicBezTo>
                    <a:pt x="577" y="424"/>
                    <a:pt x="351" y="1"/>
                    <a:pt x="2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3"/>
            <p:cNvSpPr/>
            <p:nvPr/>
          </p:nvSpPr>
          <p:spPr>
            <a:xfrm>
              <a:off x="6679425" y="2759600"/>
              <a:ext cx="61275" cy="108975"/>
            </a:xfrm>
            <a:custGeom>
              <a:avLst/>
              <a:gdLst/>
              <a:ahLst/>
              <a:cxnLst/>
              <a:rect l="l" t="t" r="r" b="b"/>
              <a:pathLst>
                <a:path w="2451" h="4359" extrusionOk="0">
                  <a:moveTo>
                    <a:pt x="246" y="0"/>
                  </a:moveTo>
                  <a:cubicBezTo>
                    <a:pt x="127" y="0"/>
                    <a:pt x="1" y="155"/>
                    <a:pt x="107" y="286"/>
                  </a:cubicBezTo>
                  <a:cubicBezTo>
                    <a:pt x="188" y="401"/>
                    <a:pt x="188" y="563"/>
                    <a:pt x="303" y="667"/>
                  </a:cubicBezTo>
                  <a:cubicBezTo>
                    <a:pt x="273" y="870"/>
                    <a:pt x="314" y="1403"/>
                    <a:pt x="591" y="1403"/>
                  </a:cubicBezTo>
                  <a:cubicBezTo>
                    <a:pt x="629" y="1403"/>
                    <a:pt x="672" y="1393"/>
                    <a:pt x="719" y="1371"/>
                  </a:cubicBezTo>
                  <a:cubicBezTo>
                    <a:pt x="742" y="1429"/>
                    <a:pt x="765" y="1498"/>
                    <a:pt x="788" y="1567"/>
                  </a:cubicBezTo>
                  <a:cubicBezTo>
                    <a:pt x="707" y="1729"/>
                    <a:pt x="730" y="1971"/>
                    <a:pt x="892" y="2144"/>
                  </a:cubicBezTo>
                  <a:cubicBezTo>
                    <a:pt x="848" y="2122"/>
                    <a:pt x="799" y="2112"/>
                    <a:pt x="752" y="2112"/>
                  </a:cubicBezTo>
                  <a:cubicBezTo>
                    <a:pt x="580" y="2112"/>
                    <a:pt x="431" y="2249"/>
                    <a:pt x="603" y="2421"/>
                  </a:cubicBezTo>
                  <a:cubicBezTo>
                    <a:pt x="759" y="2499"/>
                    <a:pt x="1013" y="2593"/>
                    <a:pt x="1228" y="2593"/>
                  </a:cubicBezTo>
                  <a:cubicBezTo>
                    <a:pt x="1267" y="2593"/>
                    <a:pt x="1306" y="2590"/>
                    <a:pt x="1342" y="2583"/>
                  </a:cubicBezTo>
                  <a:lnTo>
                    <a:pt x="1342" y="2583"/>
                  </a:lnTo>
                  <a:cubicBezTo>
                    <a:pt x="1354" y="2768"/>
                    <a:pt x="1296" y="3056"/>
                    <a:pt x="1538" y="3102"/>
                  </a:cubicBezTo>
                  <a:cubicBezTo>
                    <a:pt x="1538" y="3137"/>
                    <a:pt x="1550" y="3148"/>
                    <a:pt x="1573" y="3160"/>
                  </a:cubicBezTo>
                  <a:cubicBezTo>
                    <a:pt x="1550" y="3379"/>
                    <a:pt x="1400" y="4060"/>
                    <a:pt x="1781" y="4072"/>
                  </a:cubicBezTo>
                  <a:lnTo>
                    <a:pt x="1746" y="4072"/>
                  </a:lnTo>
                  <a:cubicBezTo>
                    <a:pt x="1700" y="4264"/>
                    <a:pt x="1808" y="4359"/>
                    <a:pt x="1920" y="4359"/>
                  </a:cubicBezTo>
                  <a:cubicBezTo>
                    <a:pt x="2031" y="4359"/>
                    <a:pt x="2144" y="4267"/>
                    <a:pt x="2115" y="4083"/>
                  </a:cubicBezTo>
                  <a:cubicBezTo>
                    <a:pt x="2185" y="3853"/>
                    <a:pt x="2450" y="3102"/>
                    <a:pt x="2115" y="3010"/>
                  </a:cubicBezTo>
                  <a:cubicBezTo>
                    <a:pt x="2297" y="2874"/>
                    <a:pt x="2244" y="2548"/>
                    <a:pt x="1990" y="2548"/>
                  </a:cubicBezTo>
                  <a:cubicBezTo>
                    <a:pt x="1986" y="2548"/>
                    <a:pt x="1981" y="2548"/>
                    <a:pt x="1977" y="2548"/>
                  </a:cubicBezTo>
                  <a:cubicBezTo>
                    <a:pt x="1954" y="2421"/>
                    <a:pt x="2035" y="1960"/>
                    <a:pt x="1896" y="1879"/>
                  </a:cubicBezTo>
                  <a:cubicBezTo>
                    <a:pt x="1923" y="1711"/>
                    <a:pt x="1801" y="1551"/>
                    <a:pt x="1660" y="1551"/>
                  </a:cubicBezTo>
                  <a:cubicBezTo>
                    <a:pt x="1616" y="1551"/>
                    <a:pt x="1571" y="1566"/>
                    <a:pt x="1527" y="1602"/>
                  </a:cubicBezTo>
                  <a:cubicBezTo>
                    <a:pt x="1481" y="1382"/>
                    <a:pt x="1550" y="1048"/>
                    <a:pt x="1319" y="921"/>
                  </a:cubicBezTo>
                  <a:cubicBezTo>
                    <a:pt x="1286" y="862"/>
                    <a:pt x="1226" y="837"/>
                    <a:pt x="1165" y="837"/>
                  </a:cubicBezTo>
                  <a:cubicBezTo>
                    <a:pt x="1057" y="837"/>
                    <a:pt x="942" y="914"/>
                    <a:pt x="950" y="1025"/>
                  </a:cubicBezTo>
                  <a:cubicBezTo>
                    <a:pt x="915" y="967"/>
                    <a:pt x="880" y="898"/>
                    <a:pt x="800" y="863"/>
                  </a:cubicBezTo>
                  <a:cubicBezTo>
                    <a:pt x="846" y="748"/>
                    <a:pt x="846" y="574"/>
                    <a:pt x="684" y="528"/>
                  </a:cubicBezTo>
                  <a:cubicBezTo>
                    <a:pt x="662" y="384"/>
                    <a:pt x="607" y="88"/>
                    <a:pt x="396" y="88"/>
                  </a:cubicBezTo>
                  <a:cubicBezTo>
                    <a:pt x="389" y="88"/>
                    <a:pt x="381" y="89"/>
                    <a:pt x="373" y="90"/>
                  </a:cubicBezTo>
                  <a:cubicBezTo>
                    <a:pt x="342" y="26"/>
                    <a:pt x="295"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43"/>
            <p:cNvSpPr/>
            <p:nvPr/>
          </p:nvSpPr>
          <p:spPr>
            <a:xfrm>
              <a:off x="6609950" y="3001600"/>
              <a:ext cx="73700" cy="74950"/>
            </a:xfrm>
            <a:custGeom>
              <a:avLst/>
              <a:gdLst/>
              <a:ahLst/>
              <a:cxnLst/>
              <a:rect l="l" t="t" r="r" b="b"/>
              <a:pathLst>
                <a:path w="2948" h="2998" extrusionOk="0">
                  <a:moveTo>
                    <a:pt x="392" y="1"/>
                  </a:moveTo>
                  <a:cubicBezTo>
                    <a:pt x="224" y="1"/>
                    <a:pt x="96" y="245"/>
                    <a:pt x="266" y="406"/>
                  </a:cubicBezTo>
                  <a:cubicBezTo>
                    <a:pt x="347" y="821"/>
                    <a:pt x="439" y="1087"/>
                    <a:pt x="47" y="1514"/>
                  </a:cubicBezTo>
                  <a:cubicBezTo>
                    <a:pt x="0" y="1594"/>
                    <a:pt x="0" y="1687"/>
                    <a:pt x="47" y="1744"/>
                  </a:cubicBezTo>
                  <a:cubicBezTo>
                    <a:pt x="277" y="2056"/>
                    <a:pt x="543" y="2437"/>
                    <a:pt x="958" y="2437"/>
                  </a:cubicBezTo>
                  <a:cubicBezTo>
                    <a:pt x="1028" y="2526"/>
                    <a:pt x="1164" y="2631"/>
                    <a:pt x="1303" y="2631"/>
                  </a:cubicBezTo>
                  <a:cubicBezTo>
                    <a:pt x="1327" y="2631"/>
                    <a:pt x="1351" y="2628"/>
                    <a:pt x="1374" y="2622"/>
                  </a:cubicBezTo>
                  <a:cubicBezTo>
                    <a:pt x="1374" y="2805"/>
                    <a:pt x="1525" y="2998"/>
                    <a:pt x="1661" y="2998"/>
                  </a:cubicBezTo>
                  <a:cubicBezTo>
                    <a:pt x="1731" y="2998"/>
                    <a:pt x="1797" y="2947"/>
                    <a:pt x="1836" y="2818"/>
                  </a:cubicBezTo>
                  <a:cubicBezTo>
                    <a:pt x="1893" y="2783"/>
                    <a:pt x="1928" y="2726"/>
                    <a:pt x="1940" y="2656"/>
                  </a:cubicBezTo>
                  <a:cubicBezTo>
                    <a:pt x="1966" y="2663"/>
                    <a:pt x="1990" y="2666"/>
                    <a:pt x="2013" y="2666"/>
                  </a:cubicBezTo>
                  <a:cubicBezTo>
                    <a:pt x="2240" y="2666"/>
                    <a:pt x="2298" y="2369"/>
                    <a:pt x="2309" y="2148"/>
                  </a:cubicBezTo>
                  <a:cubicBezTo>
                    <a:pt x="2947" y="1987"/>
                    <a:pt x="2675" y="1005"/>
                    <a:pt x="2454" y="1005"/>
                  </a:cubicBezTo>
                  <a:cubicBezTo>
                    <a:pt x="2359" y="1005"/>
                    <a:pt x="2274" y="1185"/>
                    <a:pt x="2274" y="1687"/>
                  </a:cubicBezTo>
                  <a:cubicBezTo>
                    <a:pt x="2228" y="1698"/>
                    <a:pt x="2182" y="1721"/>
                    <a:pt x="2159" y="1756"/>
                  </a:cubicBezTo>
                  <a:cubicBezTo>
                    <a:pt x="2148" y="1755"/>
                    <a:pt x="2138" y="1754"/>
                    <a:pt x="2128" y="1754"/>
                  </a:cubicBezTo>
                  <a:cubicBezTo>
                    <a:pt x="2061" y="1754"/>
                    <a:pt x="2003" y="1787"/>
                    <a:pt x="1963" y="1837"/>
                  </a:cubicBezTo>
                  <a:cubicBezTo>
                    <a:pt x="1928" y="1791"/>
                    <a:pt x="1882" y="1744"/>
                    <a:pt x="1813" y="1744"/>
                  </a:cubicBezTo>
                  <a:cubicBezTo>
                    <a:pt x="1773" y="1451"/>
                    <a:pt x="1667" y="1335"/>
                    <a:pt x="1565" y="1335"/>
                  </a:cubicBezTo>
                  <a:cubicBezTo>
                    <a:pt x="1399" y="1335"/>
                    <a:pt x="1244" y="1643"/>
                    <a:pt x="1409" y="1987"/>
                  </a:cubicBezTo>
                  <a:cubicBezTo>
                    <a:pt x="1351" y="1987"/>
                    <a:pt x="1305" y="2010"/>
                    <a:pt x="1259" y="2033"/>
                  </a:cubicBezTo>
                  <a:cubicBezTo>
                    <a:pt x="1187" y="1833"/>
                    <a:pt x="1021" y="1568"/>
                    <a:pt x="861" y="1568"/>
                  </a:cubicBezTo>
                  <a:cubicBezTo>
                    <a:pt x="789" y="1568"/>
                    <a:pt x="719" y="1621"/>
                    <a:pt x="658" y="1756"/>
                  </a:cubicBezTo>
                  <a:cubicBezTo>
                    <a:pt x="612" y="1744"/>
                    <a:pt x="554" y="1733"/>
                    <a:pt x="520" y="1721"/>
                  </a:cubicBezTo>
                  <a:cubicBezTo>
                    <a:pt x="670" y="1583"/>
                    <a:pt x="831" y="1491"/>
                    <a:pt x="831" y="1271"/>
                  </a:cubicBezTo>
                  <a:cubicBezTo>
                    <a:pt x="1305" y="1052"/>
                    <a:pt x="716" y="394"/>
                    <a:pt x="543" y="71"/>
                  </a:cubicBezTo>
                  <a:cubicBezTo>
                    <a:pt x="493" y="21"/>
                    <a:pt x="441" y="1"/>
                    <a:pt x="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43"/>
            <p:cNvSpPr/>
            <p:nvPr/>
          </p:nvSpPr>
          <p:spPr>
            <a:xfrm>
              <a:off x="6636025" y="2989800"/>
              <a:ext cx="46275" cy="32925"/>
            </a:xfrm>
            <a:custGeom>
              <a:avLst/>
              <a:gdLst/>
              <a:ahLst/>
              <a:cxnLst/>
              <a:rect l="l" t="t" r="r" b="b"/>
              <a:pathLst>
                <a:path w="1851" h="1317" extrusionOk="0">
                  <a:moveTo>
                    <a:pt x="181" y="1"/>
                  </a:moveTo>
                  <a:cubicBezTo>
                    <a:pt x="68" y="1"/>
                    <a:pt x="0" y="101"/>
                    <a:pt x="77" y="358"/>
                  </a:cubicBezTo>
                  <a:cubicBezTo>
                    <a:pt x="225" y="598"/>
                    <a:pt x="232" y="1142"/>
                    <a:pt x="519" y="1142"/>
                  </a:cubicBezTo>
                  <a:cubicBezTo>
                    <a:pt x="591" y="1142"/>
                    <a:pt x="680" y="1108"/>
                    <a:pt x="793" y="1028"/>
                  </a:cubicBezTo>
                  <a:cubicBezTo>
                    <a:pt x="827" y="1062"/>
                    <a:pt x="862" y="1097"/>
                    <a:pt x="908" y="1108"/>
                  </a:cubicBezTo>
                  <a:cubicBezTo>
                    <a:pt x="897" y="1212"/>
                    <a:pt x="977" y="1316"/>
                    <a:pt x="1081" y="1316"/>
                  </a:cubicBezTo>
                  <a:cubicBezTo>
                    <a:pt x="1312" y="1316"/>
                    <a:pt x="1474" y="1316"/>
                    <a:pt x="1485" y="1155"/>
                  </a:cubicBezTo>
                  <a:cubicBezTo>
                    <a:pt x="1851" y="1145"/>
                    <a:pt x="1710" y="426"/>
                    <a:pt x="1486" y="426"/>
                  </a:cubicBezTo>
                  <a:cubicBezTo>
                    <a:pt x="1427" y="426"/>
                    <a:pt x="1363" y="476"/>
                    <a:pt x="1301" y="600"/>
                  </a:cubicBezTo>
                  <a:cubicBezTo>
                    <a:pt x="1279" y="417"/>
                    <a:pt x="1098" y="255"/>
                    <a:pt x="953" y="255"/>
                  </a:cubicBezTo>
                  <a:cubicBezTo>
                    <a:pt x="861" y="255"/>
                    <a:pt x="783" y="320"/>
                    <a:pt x="770" y="485"/>
                  </a:cubicBezTo>
                  <a:cubicBezTo>
                    <a:pt x="723" y="508"/>
                    <a:pt x="689" y="508"/>
                    <a:pt x="666" y="520"/>
                  </a:cubicBezTo>
                  <a:cubicBezTo>
                    <a:pt x="645" y="245"/>
                    <a:pt x="358" y="1"/>
                    <a:pt x="1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3"/>
            <p:cNvSpPr/>
            <p:nvPr/>
          </p:nvSpPr>
          <p:spPr>
            <a:xfrm>
              <a:off x="6536950" y="2687900"/>
              <a:ext cx="169625" cy="294050"/>
            </a:xfrm>
            <a:custGeom>
              <a:avLst/>
              <a:gdLst/>
              <a:ahLst/>
              <a:cxnLst/>
              <a:rect l="l" t="t" r="r" b="b"/>
              <a:pathLst>
                <a:path w="6785" h="11762" extrusionOk="0">
                  <a:moveTo>
                    <a:pt x="4132" y="2381"/>
                  </a:moveTo>
                  <a:cubicBezTo>
                    <a:pt x="4155" y="2404"/>
                    <a:pt x="4179" y="2438"/>
                    <a:pt x="4213" y="2461"/>
                  </a:cubicBezTo>
                  <a:cubicBezTo>
                    <a:pt x="4184" y="2456"/>
                    <a:pt x="4158" y="2453"/>
                    <a:pt x="4134" y="2453"/>
                  </a:cubicBezTo>
                  <a:cubicBezTo>
                    <a:pt x="4109" y="2453"/>
                    <a:pt x="4086" y="2456"/>
                    <a:pt x="4063" y="2461"/>
                  </a:cubicBezTo>
                  <a:cubicBezTo>
                    <a:pt x="4098" y="2450"/>
                    <a:pt x="4121" y="2427"/>
                    <a:pt x="4132" y="2381"/>
                  </a:cubicBezTo>
                  <a:close/>
                  <a:moveTo>
                    <a:pt x="1824" y="6894"/>
                  </a:moveTo>
                  <a:cubicBezTo>
                    <a:pt x="1824" y="6905"/>
                    <a:pt x="1812" y="6905"/>
                    <a:pt x="1812" y="6905"/>
                  </a:cubicBezTo>
                  <a:lnTo>
                    <a:pt x="1812" y="6894"/>
                  </a:lnTo>
                  <a:close/>
                  <a:moveTo>
                    <a:pt x="3902" y="9375"/>
                  </a:moveTo>
                  <a:cubicBezTo>
                    <a:pt x="3959" y="9606"/>
                    <a:pt x="3867" y="10022"/>
                    <a:pt x="4213" y="10045"/>
                  </a:cubicBezTo>
                  <a:cubicBezTo>
                    <a:pt x="4282" y="10160"/>
                    <a:pt x="4340" y="10276"/>
                    <a:pt x="4456" y="10333"/>
                  </a:cubicBezTo>
                  <a:cubicBezTo>
                    <a:pt x="4421" y="10333"/>
                    <a:pt x="4386" y="10345"/>
                    <a:pt x="4352" y="10356"/>
                  </a:cubicBezTo>
                  <a:cubicBezTo>
                    <a:pt x="4317" y="10328"/>
                    <a:pt x="4262" y="10310"/>
                    <a:pt x="4207" y="10310"/>
                  </a:cubicBezTo>
                  <a:cubicBezTo>
                    <a:pt x="4153" y="10310"/>
                    <a:pt x="4098" y="10328"/>
                    <a:pt x="4063" y="10368"/>
                  </a:cubicBezTo>
                  <a:cubicBezTo>
                    <a:pt x="4047" y="10225"/>
                    <a:pt x="3917" y="10082"/>
                    <a:pt x="3784" y="10082"/>
                  </a:cubicBezTo>
                  <a:cubicBezTo>
                    <a:pt x="3724" y="10082"/>
                    <a:pt x="3663" y="10111"/>
                    <a:pt x="3613" y="10183"/>
                  </a:cubicBezTo>
                  <a:cubicBezTo>
                    <a:pt x="3590" y="10137"/>
                    <a:pt x="3590" y="10102"/>
                    <a:pt x="3578" y="10056"/>
                  </a:cubicBezTo>
                  <a:cubicBezTo>
                    <a:pt x="3636" y="9999"/>
                    <a:pt x="3648" y="9895"/>
                    <a:pt x="3636" y="9825"/>
                  </a:cubicBezTo>
                  <a:cubicBezTo>
                    <a:pt x="3775" y="9699"/>
                    <a:pt x="3821" y="9525"/>
                    <a:pt x="3902" y="9375"/>
                  </a:cubicBezTo>
                  <a:close/>
                  <a:moveTo>
                    <a:pt x="5321" y="9214"/>
                  </a:moveTo>
                  <a:cubicBezTo>
                    <a:pt x="5287" y="9491"/>
                    <a:pt x="5252" y="9768"/>
                    <a:pt x="5217" y="10045"/>
                  </a:cubicBezTo>
                  <a:cubicBezTo>
                    <a:pt x="5044" y="10218"/>
                    <a:pt x="4860" y="10403"/>
                    <a:pt x="4767" y="10645"/>
                  </a:cubicBezTo>
                  <a:cubicBezTo>
                    <a:pt x="4698" y="10541"/>
                    <a:pt x="4652" y="10403"/>
                    <a:pt x="4536" y="10345"/>
                  </a:cubicBezTo>
                  <a:cubicBezTo>
                    <a:pt x="4871" y="10299"/>
                    <a:pt x="4744" y="9964"/>
                    <a:pt x="4583" y="9791"/>
                  </a:cubicBezTo>
                  <a:cubicBezTo>
                    <a:pt x="4998" y="9779"/>
                    <a:pt x="4767" y="9295"/>
                    <a:pt x="5321" y="9214"/>
                  </a:cubicBezTo>
                  <a:close/>
                  <a:moveTo>
                    <a:pt x="3274" y="1"/>
                  </a:moveTo>
                  <a:cubicBezTo>
                    <a:pt x="3173" y="1"/>
                    <a:pt x="3121" y="89"/>
                    <a:pt x="3209" y="326"/>
                  </a:cubicBezTo>
                  <a:cubicBezTo>
                    <a:pt x="3440" y="534"/>
                    <a:pt x="3428" y="961"/>
                    <a:pt x="3740" y="1122"/>
                  </a:cubicBezTo>
                  <a:cubicBezTo>
                    <a:pt x="3705" y="1180"/>
                    <a:pt x="3671" y="1249"/>
                    <a:pt x="3682" y="1342"/>
                  </a:cubicBezTo>
                  <a:cubicBezTo>
                    <a:pt x="3705" y="1411"/>
                    <a:pt x="3728" y="1480"/>
                    <a:pt x="3740" y="1538"/>
                  </a:cubicBezTo>
                  <a:cubicBezTo>
                    <a:pt x="3728" y="1549"/>
                    <a:pt x="3728" y="1573"/>
                    <a:pt x="3717" y="1584"/>
                  </a:cubicBezTo>
                  <a:cubicBezTo>
                    <a:pt x="3024" y="1630"/>
                    <a:pt x="4144" y="2784"/>
                    <a:pt x="3555" y="3165"/>
                  </a:cubicBezTo>
                  <a:cubicBezTo>
                    <a:pt x="3538" y="3164"/>
                    <a:pt x="3522" y="3164"/>
                    <a:pt x="3507" y="3164"/>
                  </a:cubicBezTo>
                  <a:cubicBezTo>
                    <a:pt x="3085" y="3164"/>
                    <a:pt x="3230" y="3557"/>
                    <a:pt x="3532" y="3557"/>
                  </a:cubicBezTo>
                  <a:cubicBezTo>
                    <a:pt x="3572" y="3557"/>
                    <a:pt x="3615" y="3551"/>
                    <a:pt x="3659" y="3535"/>
                  </a:cubicBezTo>
                  <a:cubicBezTo>
                    <a:pt x="3705" y="3558"/>
                    <a:pt x="3740" y="3569"/>
                    <a:pt x="3786" y="3592"/>
                  </a:cubicBezTo>
                  <a:cubicBezTo>
                    <a:pt x="3867" y="3719"/>
                    <a:pt x="3867" y="3893"/>
                    <a:pt x="3959" y="3996"/>
                  </a:cubicBezTo>
                  <a:cubicBezTo>
                    <a:pt x="4040" y="4089"/>
                    <a:pt x="4098" y="4193"/>
                    <a:pt x="4132" y="4308"/>
                  </a:cubicBezTo>
                  <a:cubicBezTo>
                    <a:pt x="3859" y="4396"/>
                    <a:pt x="3949" y="4699"/>
                    <a:pt x="4165" y="4699"/>
                  </a:cubicBezTo>
                  <a:cubicBezTo>
                    <a:pt x="4205" y="4699"/>
                    <a:pt x="4248" y="4689"/>
                    <a:pt x="4294" y="4666"/>
                  </a:cubicBezTo>
                  <a:lnTo>
                    <a:pt x="4294" y="4689"/>
                  </a:lnTo>
                  <a:cubicBezTo>
                    <a:pt x="4167" y="4920"/>
                    <a:pt x="4167" y="5208"/>
                    <a:pt x="4179" y="5451"/>
                  </a:cubicBezTo>
                  <a:cubicBezTo>
                    <a:pt x="4131" y="5422"/>
                    <a:pt x="4081" y="5405"/>
                    <a:pt x="4036" y="5405"/>
                  </a:cubicBezTo>
                  <a:cubicBezTo>
                    <a:pt x="3972" y="5405"/>
                    <a:pt x="3917" y="5439"/>
                    <a:pt x="3890" y="5520"/>
                  </a:cubicBezTo>
                  <a:cubicBezTo>
                    <a:pt x="3717" y="5485"/>
                    <a:pt x="3544" y="5370"/>
                    <a:pt x="3371" y="5324"/>
                  </a:cubicBezTo>
                  <a:cubicBezTo>
                    <a:pt x="3300" y="5156"/>
                    <a:pt x="3149" y="5017"/>
                    <a:pt x="3013" y="5017"/>
                  </a:cubicBezTo>
                  <a:cubicBezTo>
                    <a:pt x="2925" y="5017"/>
                    <a:pt x="2843" y="5075"/>
                    <a:pt x="2793" y="5220"/>
                  </a:cubicBezTo>
                  <a:cubicBezTo>
                    <a:pt x="2771" y="5205"/>
                    <a:pt x="2746" y="5199"/>
                    <a:pt x="2721" y="5199"/>
                  </a:cubicBezTo>
                  <a:cubicBezTo>
                    <a:pt x="2668" y="5199"/>
                    <a:pt x="2613" y="5227"/>
                    <a:pt x="2574" y="5266"/>
                  </a:cubicBezTo>
                  <a:cubicBezTo>
                    <a:pt x="2320" y="5301"/>
                    <a:pt x="2447" y="5913"/>
                    <a:pt x="2401" y="6086"/>
                  </a:cubicBezTo>
                  <a:cubicBezTo>
                    <a:pt x="2300" y="5983"/>
                    <a:pt x="2227" y="5940"/>
                    <a:pt x="2175" y="5940"/>
                  </a:cubicBezTo>
                  <a:cubicBezTo>
                    <a:pt x="1950" y="5940"/>
                    <a:pt x="2107" y="6722"/>
                    <a:pt x="2136" y="6928"/>
                  </a:cubicBezTo>
                  <a:cubicBezTo>
                    <a:pt x="2112" y="6894"/>
                    <a:pt x="2089" y="6871"/>
                    <a:pt x="2055" y="6871"/>
                  </a:cubicBezTo>
                  <a:cubicBezTo>
                    <a:pt x="2115" y="6727"/>
                    <a:pt x="1982" y="6608"/>
                    <a:pt x="1858" y="6608"/>
                  </a:cubicBezTo>
                  <a:cubicBezTo>
                    <a:pt x="1792" y="6608"/>
                    <a:pt x="1729" y="6641"/>
                    <a:pt x="1697" y="6721"/>
                  </a:cubicBezTo>
                  <a:cubicBezTo>
                    <a:pt x="1679" y="6588"/>
                    <a:pt x="1587" y="6428"/>
                    <a:pt x="1462" y="6428"/>
                  </a:cubicBezTo>
                  <a:cubicBezTo>
                    <a:pt x="1424" y="6428"/>
                    <a:pt x="1382" y="6443"/>
                    <a:pt x="1339" y="6478"/>
                  </a:cubicBezTo>
                  <a:cubicBezTo>
                    <a:pt x="1198" y="6206"/>
                    <a:pt x="1233" y="5272"/>
                    <a:pt x="882" y="5272"/>
                  </a:cubicBezTo>
                  <a:cubicBezTo>
                    <a:pt x="831" y="5272"/>
                    <a:pt x="773" y="5292"/>
                    <a:pt x="704" y="5335"/>
                  </a:cubicBezTo>
                  <a:cubicBezTo>
                    <a:pt x="681" y="5324"/>
                    <a:pt x="654" y="5319"/>
                    <a:pt x="626" y="5319"/>
                  </a:cubicBezTo>
                  <a:cubicBezTo>
                    <a:pt x="571" y="5319"/>
                    <a:pt x="512" y="5339"/>
                    <a:pt x="473" y="5370"/>
                  </a:cubicBezTo>
                  <a:cubicBezTo>
                    <a:pt x="489" y="5156"/>
                    <a:pt x="317" y="4922"/>
                    <a:pt x="172" y="4922"/>
                  </a:cubicBezTo>
                  <a:cubicBezTo>
                    <a:pt x="98" y="4922"/>
                    <a:pt x="31" y="4983"/>
                    <a:pt x="0" y="5139"/>
                  </a:cubicBezTo>
                  <a:cubicBezTo>
                    <a:pt x="35" y="5659"/>
                    <a:pt x="266" y="6086"/>
                    <a:pt x="208" y="6617"/>
                  </a:cubicBezTo>
                  <a:cubicBezTo>
                    <a:pt x="202" y="7152"/>
                    <a:pt x="400" y="7449"/>
                    <a:pt x="568" y="7449"/>
                  </a:cubicBezTo>
                  <a:cubicBezTo>
                    <a:pt x="722" y="7449"/>
                    <a:pt x="851" y="7198"/>
                    <a:pt x="773" y="6651"/>
                  </a:cubicBezTo>
                  <a:lnTo>
                    <a:pt x="773" y="6651"/>
                  </a:lnTo>
                  <a:cubicBezTo>
                    <a:pt x="827" y="6903"/>
                    <a:pt x="958" y="7547"/>
                    <a:pt x="1210" y="7547"/>
                  </a:cubicBezTo>
                  <a:cubicBezTo>
                    <a:pt x="1281" y="7547"/>
                    <a:pt x="1363" y="7495"/>
                    <a:pt x="1454" y="7367"/>
                  </a:cubicBezTo>
                  <a:cubicBezTo>
                    <a:pt x="1488" y="7391"/>
                    <a:pt x="1526" y="7403"/>
                    <a:pt x="1563" y="7403"/>
                  </a:cubicBezTo>
                  <a:cubicBezTo>
                    <a:pt x="1614" y="7403"/>
                    <a:pt x="1663" y="7379"/>
                    <a:pt x="1697" y="7332"/>
                  </a:cubicBezTo>
                  <a:cubicBezTo>
                    <a:pt x="1719" y="7445"/>
                    <a:pt x="1787" y="7489"/>
                    <a:pt x="1865" y="7489"/>
                  </a:cubicBezTo>
                  <a:cubicBezTo>
                    <a:pt x="1995" y="7489"/>
                    <a:pt x="2151" y="7366"/>
                    <a:pt x="2159" y="7228"/>
                  </a:cubicBezTo>
                  <a:cubicBezTo>
                    <a:pt x="2244" y="7394"/>
                    <a:pt x="2324" y="7460"/>
                    <a:pt x="2392" y="7460"/>
                  </a:cubicBezTo>
                  <a:cubicBezTo>
                    <a:pt x="2590" y="7460"/>
                    <a:pt x="2688" y="6909"/>
                    <a:pt x="2551" y="6651"/>
                  </a:cubicBezTo>
                  <a:lnTo>
                    <a:pt x="2551" y="6651"/>
                  </a:lnTo>
                  <a:cubicBezTo>
                    <a:pt x="2587" y="6668"/>
                    <a:pt x="2619" y="6675"/>
                    <a:pt x="2649" y="6675"/>
                  </a:cubicBezTo>
                  <a:cubicBezTo>
                    <a:pt x="2826" y="6675"/>
                    <a:pt x="2883" y="6406"/>
                    <a:pt x="2863" y="6247"/>
                  </a:cubicBezTo>
                  <a:lnTo>
                    <a:pt x="2863" y="6247"/>
                  </a:lnTo>
                  <a:cubicBezTo>
                    <a:pt x="2911" y="6265"/>
                    <a:pt x="2952" y="6273"/>
                    <a:pt x="2988" y="6273"/>
                  </a:cubicBezTo>
                  <a:cubicBezTo>
                    <a:pt x="3235" y="6273"/>
                    <a:pt x="3205" y="5893"/>
                    <a:pt x="3174" y="5682"/>
                  </a:cubicBezTo>
                  <a:lnTo>
                    <a:pt x="3174" y="5682"/>
                  </a:lnTo>
                  <a:cubicBezTo>
                    <a:pt x="3440" y="5809"/>
                    <a:pt x="3728" y="5959"/>
                    <a:pt x="4052" y="6005"/>
                  </a:cubicBezTo>
                  <a:cubicBezTo>
                    <a:pt x="4075" y="6132"/>
                    <a:pt x="4190" y="6178"/>
                    <a:pt x="4236" y="6270"/>
                  </a:cubicBezTo>
                  <a:cubicBezTo>
                    <a:pt x="4113" y="6496"/>
                    <a:pt x="4081" y="6866"/>
                    <a:pt x="4358" y="6866"/>
                  </a:cubicBezTo>
                  <a:cubicBezTo>
                    <a:pt x="4393" y="6866"/>
                    <a:pt x="4433" y="6860"/>
                    <a:pt x="4479" y="6847"/>
                  </a:cubicBezTo>
                  <a:lnTo>
                    <a:pt x="4479" y="6847"/>
                  </a:lnTo>
                  <a:cubicBezTo>
                    <a:pt x="4333" y="7123"/>
                    <a:pt x="4488" y="7364"/>
                    <a:pt x="4693" y="7364"/>
                  </a:cubicBezTo>
                  <a:cubicBezTo>
                    <a:pt x="4781" y="7364"/>
                    <a:pt x="4877" y="7320"/>
                    <a:pt x="4963" y="7217"/>
                  </a:cubicBezTo>
                  <a:lnTo>
                    <a:pt x="4963" y="7217"/>
                  </a:lnTo>
                  <a:cubicBezTo>
                    <a:pt x="4940" y="7367"/>
                    <a:pt x="4871" y="7586"/>
                    <a:pt x="5021" y="7713"/>
                  </a:cubicBezTo>
                  <a:cubicBezTo>
                    <a:pt x="4990" y="7857"/>
                    <a:pt x="5060" y="8009"/>
                    <a:pt x="5205" y="8009"/>
                  </a:cubicBezTo>
                  <a:cubicBezTo>
                    <a:pt x="5223" y="8009"/>
                    <a:pt x="5243" y="8007"/>
                    <a:pt x="5264" y="8002"/>
                  </a:cubicBezTo>
                  <a:cubicBezTo>
                    <a:pt x="5275" y="8163"/>
                    <a:pt x="5344" y="8279"/>
                    <a:pt x="5448" y="8371"/>
                  </a:cubicBezTo>
                  <a:cubicBezTo>
                    <a:pt x="5448" y="8510"/>
                    <a:pt x="5379" y="8614"/>
                    <a:pt x="5367" y="8740"/>
                  </a:cubicBezTo>
                  <a:cubicBezTo>
                    <a:pt x="5328" y="8705"/>
                    <a:pt x="5278" y="8688"/>
                    <a:pt x="5228" y="8688"/>
                  </a:cubicBezTo>
                  <a:cubicBezTo>
                    <a:pt x="5133" y="8688"/>
                    <a:pt x="5040" y="8750"/>
                    <a:pt x="5033" y="8856"/>
                  </a:cubicBezTo>
                  <a:cubicBezTo>
                    <a:pt x="4917" y="8948"/>
                    <a:pt x="4710" y="8971"/>
                    <a:pt x="4617" y="9075"/>
                  </a:cubicBezTo>
                  <a:cubicBezTo>
                    <a:pt x="4546" y="8977"/>
                    <a:pt x="4426" y="8872"/>
                    <a:pt x="4301" y="8872"/>
                  </a:cubicBezTo>
                  <a:cubicBezTo>
                    <a:pt x="4264" y="8872"/>
                    <a:pt x="4227" y="8881"/>
                    <a:pt x="4190" y="8902"/>
                  </a:cubicBezTo>
                  <a:cubicBezTo>
                    <a:pt x="4162" y="8828"/>
                    <a:pt x="4090" y="8762"/>
                    <a:pt x="4004" y="8762"/>
                  </a:cubicBezTo>
                  <a:cubicBezTo>
                    <a:pt x="3982" y="8762"/>
                    <a:pt x="3959" y="8766"/>
                    <a:pt x="3936" y="8775"/>
                  </a:cubicBezTo>
                  <a:cubicBezTo>
                    <a:pt x="3925" y="8752"/>
                    <a:pt x="3902" y="8740"/>
                    <a:pt x="3878" y="8729"/>
                  </a:cubicBezTo>
                  <a:lnTo>
                    <a:pt x="3878" y="8625"/>
                  </a:lnTo>
                  <a:cubicBezTo>
                    <a:pt x="4050" y="8397"/>
                    <a:pt x="3814" y="7863"/>
                    <a:pt x="3541" y="7863"/>
                  </a:cubicBezTo>
                  <a:cubicBezTo>
                    <a:pt x="3538" y="7863"/>
                    <a:pt x="3535" y="7863"/>
                    <a:pt x="3532" y="7863"/>
                  </a:cubicBezTo>
                  <a:cubicBezTo>
                    <a:pt x="3569" y="7671"/>
                    <a:pt x="3503" y="7354"/>
                    <a:pt x="3319" y="7354"/>
                  </a:cubicBezTo>
                  <a:cubicBezTo>
                    <a:pt x="3271" y="7354"/>
                    <a:pt x="3215" y="7375"/>
                    <a:pt x="3151" y="7425"/>
                  </a:cubicBezTo>
                  <a:cubicBezTo>
                    <a:pt x="3146" y="7424"/>
                    <a:pt x="3142" y="7424"/>
                    <a:pt x="3137" y="7424"/>
                  </a:cubicBezTo>
                  <a:cubicBezTo>
                    <a:pt x="2908" y="7424"/>
                    <a:pt x="2918" y="7693"/>
                    <a:pt x="2890" y="7865"/>
                  </a:cubicBezTo>
                  <a:lnTo>
                    <a:pt x="2890" y="7865"/>
                  </a:lnTo>
                  <a:cubicBezTo>
                    <a:pt x="2916" y="7685"/>
                    <a:pt x="2789" y="7501"/>
                    <a:pt x="2641" y="7501"/>
                  </a:cubicBezTo>
                  <a:cubicBezTo>
                    <a:pt x="2577" y="7501"/>
                    <a:pt x="2509" y="7536"/>
                    <a:pt x="2447" y="7621"/>
                  </a:cubicBezTo>
                  <a:cubicBezTo>
                    <a:pt x="2407" y="7602"/>
                    <a:pt x="2367" y="7593"/>
                    <a:pt x="2329" y="7593"/>
                  </a:cubicBezTo>
                  <a:cubicBezTo>
                    <a:pt x="2183" y="7593"/>
                    <a:pt x="2059" y="7714"/>
                    <a:pt x="1985" y="7806"/>
                  </a:cubicBezTo>
                  <a:cubicBezTo>
                    <a:pt x="1731" y="7928"/>
                    <a:pt x="1870" y="8272"/>
                    <a:pt x="2063" y="8272"/>
                  </a:cubicBezTo>
                  <a:cubicBezTo>
                    <a:pt x="2124" y="8272"/>
                    <a:pt x="2190" y="8238"/>
                    <a:pt x="2251" y="8152"/>
                  </a:cubicBezTo>
                  <a:lnTo>
                    <a:pt x="2251" y="8152"/>
                  </a:lnTo>
                  <a:cubicBezTo>
                    <a:pt x="2222" y="8352"/>
                    <a:pt x="2350" y="8439"/>
                    <a:pt x="2494" y="8439"/>
                  </a:cubicBezTo>
                  <a:cubicBezTo>
                    <a:pt x="2641" y="8439"/>
                    <a:pt x="2805" y="8349"/>
                    <a:pt x="2840" y="8198"/>
                  </a:cubicBezTo>
                  <a:lnTo>
                    <a:pt x="2840" y="8198"/>
                  </a:lnTo>
                  <a:cubicBezTo>
                    <a:pt x="2830" y="8328"/>
                    <a:pt x="2916" y="8511"/>
                    <a:pt x="3060" y="8511"/>
                  </a:cubicBezTo>
                  <a:cubicBezTo>
                    <a:pt x="3081" y="8511"/>
                    <a:pt x="3104" y="8507"/>
                    <a:pt x="3128" y="8498"/>
                  </a:cubicBezTo>
                  <a:cubicBezTo>
                    <a:pt x="3160" y="8551"/>
                    <a:pt x="3230" y="8603"/>
                    <a:pt x="3295" y="8603"/>
                  </a:cubicBezTo>
                  <a:cubicBezTo>
                    <a:pt x="3301" y="8603"/>
                    <a:pt x="3307" y="8603"/>
                    <a:pt x="3313" y="8602"/>
                  </a:cubicBezTo>
                  <a:lnTo>
                    <a:pt x="3313" y="8602"/>
                  </a:lnTo>
                  <a:cubicBezTo>
                    <a:pt x="3209" y="8717"/>
                    <a:pt x="3324" y="8833"/>
                    <a:pt x="3347" y="8948"/>
                  </a:cubicBezTo>
                  <a:cubicBezTo>
                    <a:pt x="3295" y="8936"/>
                    <a:pt x="3250" y="8930"/>
                    <a:pt x="3212" y="8930"/>
                  </a:cubicBezTo>
                  <a:cubicBezTo>
                    <a:pt x="2761" y="8930"/>
                    <a:pt x="3230" y="9748"/>
                    <a:pt x="3209" y="10056"/>
                  </a:cubicBezTo>
                  <a:cubicBezTo>
                    <a:pt x="3140" y="10287"/>
                    <a:pt x="3324" y="10483"/>
                    <a:pt x="3428" y="10633"/>
                  </a:cubicBezTo>
                  <a:cubicBezTo>
                    <a:pt x="3428" y="10807"/>
                    <a:pt x="3359" y="11234"/>
                    <a:pt x="3313" y="11349"/>
                  </a:cubicBezTo>
                  <a:cubicBezTo>
                    <a:pt x="3278" y="11372"/>
                    <a:pt x="3255" y="11395"/>
                    <a:pt x="3232" y="11430"/>
                  </a:cubicBezTo>
                  <a:cubicBezTo>
                    <a:pt x="3263" y="11170"/>
                    <a:pt x="3500" y="10659"/>
                    <a:pt x="3170" y="10659"/>
                  </a:cubicBezTo>
                  <a:cubicBezTo>
                    <a:pt x="3133" y="10659"/>
                    <a:pt x="3088" y="10666"/>
                    <a:pt x="3036" y="10680"/>
                  </a:cubicBezTo>
                  <a:cubicBezTo>
                    <a:pt x="3036" y="10599"/>
                    <a:pt x="3024" y="10518"/>
                    <a:pt x="3024" y="10449"/>
                  </a:cubicBezTo>
                  <a:cubicBezTo>
                    <a:pt x="3190" y="10416"/>
                    <a:pt x="3261" y="9938"/>
                    <a:pt x="3003" y="9938"/>
                  </a:cubicBezTo>
                  <a:cubicBezTo>
                    <a:pt x="2991" y="9938"/>
                    <a:pt x="2979" y="9939"/>
                    <a:pt x="2967" y="9941"/>
                  </a:cubicBezTo>
                  <a:cubicBezTo>
                    <a:pt x="2882" y="9781"/>
                    <a:pt x="2802" y="9718"/>
                    <a:pt x="2733" y="9718"/>
                  </a:cubicBezTo>
                  <a:cubicBezTo>
                    <a:pt x="2549" y="9718"/>
                    <a:pt x="2448" y="10173"/>
                    <a:pt x="2574" y="10426"/>
                  </a:cubicBezTo>
                  <a:cubicBezTo>
                    <a:pt x="2505" y="10587"/>
                    <a:pt x="2609" y="10830"/>
                    <a:pt x="2747" y="10910"/>
                  </a:cubicBezTo>
                  <a:cubicBezTo>
                    <a:pt x="2724" y="10945"/>
                    <a:pt x="2713" y="10991"/>
                    <a:pt x="2690" y="11037"/>
                  </a:cubicBezTo>
                  <a:cubicBezTo>
                    <a:pt x="2648" y="10938"/>
                    <a:pt x="2557" y="10895"/>
                    <a:pt x="2466" y="10895"/>
                  </a:cubicBezTo>
                  <a:cubicBezTo>
                    <a:pt x="2303" y="10895"/>
                    <a:pt x="2140" y="11030"/>
                    <a:pt x="2251" y="11222"/>
                  </a:cubicBezTo>
                  <a:cubicBezTo>
                    <a:pt x="2175" y="11422"/>
                    <a:pt x="2201" y="11756"/>
                    <a:pt x="2407" y="11756"/>
                  </a:cubicBezTo>
                  <a:cubicBezTo>
                    <a:pt x="2451" y="11756"/>
                    <a:pt x="2502" y="11741"/>
                    <a:pt x="2563" y="11707"/>
                  </a:cubicBezTo>
                  <a:cubicBezTo>
                    <a:pt x="2600" y="11730"/>
                    <a:pt x="2641" y="11740"/>
                    <a:pt x="2681" y="11740"/>
                  </a:cubicBezTo>
                  <a:cubicBezTo>
                    <a:pt x="2741" y="11740"/>
                    <a:pt x="2798" y="11718"/>
                    <a:pt x="2840" y="11684"/>
                  </a:cubicBezTo>
                  <a:cubicBezTo>
                    <a:pt x="2883" y="11731"/>
                    <a:pt x="2942" y="11753"/>
                    <a:pt x="3002" y="11753"/>
                  </a:cubicBezTo>
                  <a:cubicBezTo>
                    <a:pt x="3102" y="11753"/>
                    <a:pt x="3203" y="11693"/>
                    <a:pt x="3232" y="11591"/>
                  </a:cubicBezTo>
                  <a:cubicBezTo>
                    <a:pt x="3275" y="11703"/>
                    <a:pt x="3372" y="11761"/>
                    <a:pt x="3471" y="11761"/>
                  </a:cubicBezTo>
                  <a:cubicBezTo>
                    <a:pt x="3558" y="11761"/>
                    <a:pt x="3646" y="11717"/>
                    <a:pt x="3705" y="11626"/>
                  </a:cubicBezTo>
                  <a:cubicBezTo>
                    <a:pt x="3746" y="11660"/>
                    <a:pt x="3792" y="11675"/>
                    <a:pt x="3838" y="11675"/>
                  </a:cubicBezTo>
                  <a:cubicBezTo>
                    <a:pt x="3950" y="11675"/>
                    <a:pt x="4058" y="11587"/>
                    <a:pt x="4075" y="11465"/>
                  </a:cubicBezTo>
                  <a:lnTo>
                    <a:pt x="4098" y="11453"/>
                  </a:lnTo>
                  <a:cubicBezTo>
                    <a:pt x="4098" y="11453"/>
                    <a:pt x="4098" y="11465"/>
                    <a:pt x="4109" y="11465"/>
                  </a:cubicBezTo>
                  <a:cubicBezTo>
                    <a:pt x="4138" y="11635"/>
                    <a:pt x="4229" y="11704"/>
                    <a:pt x="4326" y="11704"/>
                  </a:cubicBezTo>
                  <a:cubicBezTo>
                    <a:pt x="4497" y="11704"/>
                    <a:pt x="4686" y="11489"/>
                    <a:pt x="4583" y="11245"/>
                  </a:cubicBezTo>
                  <a:cubicBezTo>
                    <a:pt x="4629" y="11234"/>
                    <a:pt x="4652" y="11222"/>
                    <a:pt x="4686" y="11176"/>
                  </a:cubicBezTo>
                  <a:cubicBezTo>
                    <a:pt x="4747" y="11232"/>
                    <a:pt x="4801" y="11255"/>
                    <a:pt x="4852" y="11255"/>
                  </a:cubicBezTo>
                  <a:cubicBezTo>
                    <a:pt x="5071" y="11255"/>
                    <a:pt x="5200" y="10805"/>
                    <a:pt x="5275" y="10645"/>
                  </a:cubicBezTo>
                  <a:cubicBezTo>
                    <a:pt x="5340" y="10693"/>
                    <a:pt x="5394" y="10715"/>
                    <a:pt x="5440" y="10715"/>
                  </a:cubicBezTo>
                  <a:cubicBezTo>
                    <a:pt x="5763" y="10715"/>
                    <a:pt x="5625" y="9618"/>
                    <a:pt x="5737" y="9375"/>
                  </a:cubicBezTo>
                  <a:lnTo>
                    <a:pt x="5737" y="9375"/>
                  </a:lnTo>
                  <a:cubicBezTo>
                    <a:pt x="5762" y="9393"/>
                    <a:pt x="5792" y="9401"/>
                    <a:pt x="5824" y="9401"/>
                  </a:cubicBezTo>
                  <a:cubicBezTo>
                    <a:pt x="5893" y="9401"/>
                    <a:pt x="5967" y="9362"/>
                    <a:pt x="5991" y="9306"/>
                  </a:cubicBezTo>
                  <a:lnTo>
                    <a:pt x="5991" y="9306"/>
                  </a:lnTo>
                  <a:cubicBezTo>
                    <a:pt x="6014" y="9595"/>
                    <a:pt x="5691" y="9964"/>
                    <a:pt x="5910" y="10195"/>
                  </a:cubicBezTo>
                  <a:cubicBezTo>
                    <a:pt x="5852" y="10603"/>
                    <a:pt x="5923" y="10757"/>
                    <a:pt x="6041" y="10757"/>
                  </a:cubicBezTo>
                  <a:cubicBezTo>
                    <a:pt x="6300" y="10757"/>
                    <a:pt x="6784" y="10015"/>
                    <a:pt x="6626" y="9595"/>
                  </a:cubicBezTo>
                  <a:cubicBezTo>
                    <a:pt x="6656" y="9451"/>
                    <a:pt x="6551" y="9335"/>
                    <a:pt x="6421" y="9335"/>
                  </a:cubicBezTo>
                  <a:cubicBezTo>
                    <a:pt x="6405" y="9335"/>
                    <a:pt x="6388" y="9337"/>
                    <a:pt x="6372" y="9341"/>
                  </a:cubicBezTo>
                  <a:cubicBezTo>
                    <a:pt x="6372" y="9087"/>
                    <a:pt x="6487" y="8810"/>
                    <a:pt x="6418" y="8556"/>
                  </a:cubicBezTo>
                  <a:cubicBezTo>
                    <a:pt x="6494" y="8428"/>
                    <a:pt x="6370" y="8288"/>
                    <a:pt x="6249" y="8288"/>
                  </a:cubicBezTo>
                  <a:cubicBezTo>
                    <a:pt x="6205" y="8288"/>
                    <a:pt x="6163" y="8306"/>
                    <a:pt x="6129" y="8348"/>
                  </a:cubicBezTo>
                  <a:cubicBezTo>
                    <a:pt x="6199" y="8106"/>
                    <a:pt x="6268" y="7829"/>
                    <a:pt x="6279" y="7575"/>
                  </a:cubicBezTo>
                  <a:cubicBezTo>
                    <a:pt x="6265" y="7435"/>
                    <a:pt x="6191" y="7376"/>
                    <a:pt x="6106" y="7376"/>
                  </a:cubicBezTo>
                  <a:cubicBezTo>
                    <a:pt x="5981" y="7376"/>
                    <a:pt x="5831" y="7504"/>
                    <a:pt x="5818" y="7690"/>
                  </a:cubicBezTo>
                  <a:cubicBezTo>
                    <a:pt x="5783" y="7690"/>
                    <a:pt x="5737" y="7702"/>
                    <a:pt x="5702" y="7725"/>
                  </a:cubicBezTo>
                  <a:cubicBezTo>
                    <a:pt x="5679" y="7494"/>
                    <a:pt x="5691" y="7182"/>
                    <a:pt x="5448" y="7113"/>
                  </a:cubicBezTo>
                  <a:cubicBezTo>
                    <a:pt x="5458" y="6990"/>
                    <a:pt x="5387" y="6876"/>
                    <a:pt x="5266" y="6876"/>
                  </a:cubicBezTo>
                  <a:cubicBezTo>
                    <a:pt x="5251" y="6876"/>
                    <a:pt x="5234" y="6878"/>
                    <a:pt x="5217" y="6882"/>
                  </a:cubicBezTo>
                  <a:cubicBezTo>
                    <a:pt x="5298" y="6801"/>
                    <a:pt x="5275" y="6663"/>
                    <a:pt x="5252" y="6570"/>
                  </a:cubicBezTo>
                  <a:cubicBezTo>
                    <a:pt x="5274" y="6403"/>
                    <a:pt x="5383" y="5899"/>
                    <a:pt x="5107" y="5899"/>
                  </a:cubicBezTo>
                  <a:cubicBezTo>
                    <a:pt x="5098" y="5899"/>
                    <a:pt x="5089" y="5900"/>
                    <a:pt x="5079" y="5901"/>
                  </a:cubicBezTo>
                  <a:lnTo>
                    <a:pt x="5079" y="5878"/>
                  </a:lnTo>
                  <a:cubicBezTo>
                    <a:pt x="5171" y="5705"/>
                    <a:pt x="5206" y="5335"/>
                    <a:pt x="4940" y="5289"/>
                  </a:cubicBezTo>
                  <a:cubicBezTo>
                    <a:pt x="4987" y="5174"/>
                    <a:pt x="4998" y="5047"/>
                    <a:pt x="4987" y="4897"/>
                  </a:cubicBezTo>
                  <a:cubicBezTo>
                    <a:pt x="4975" y="4781"/>
                    <a:pt x="4883" y="4701"/>
                    <a:pt x="4767" y="4689"/>
                  </a:cubicBezTo>
                  <a:cubicBezTo>
                    <a:pt x="4767" y="4512"/>
                    <a:pt x="4834" y="4067"/>
                    <a:pt x="4612" y="4067"/>
                  </a:cubicBezTo>
                  <a:cubicBezTo>
                    <a:pt x="4573" y="4067"/>
                    <a:pt x="4525" y="4081"/>
                    <a:pt x="4467" y="4112"/>
                  </a:cubicBezTo>
                  <a:cubicBezTo>
                    <a:pt x="4432" y="4031"/>
                    <a:pt x="4398" y="3962"/>
                    <a:pt x="4363" y="3904"/>
                  </a:cubicBezTo>
                  <a:cubicBezTo>
                    <a:pt x="4375" y="3800"/>
                    <a:pt x="4363" y="3708"/>
                    <a:pt x="4340" y="3604"/>
                  </a:cubicBezTo>
                  <a:cubicBezTo>
                    <a:pt x="4363" y="3546"/>
                    <a:pt x="4363" y="3454"/>
                    <a:pt x="4317" y="3396"/>
                  </a:cubicBezTo>
                  <a:cubicBezTo>
                    <a:pt x="4340" y="3362"/>
                    <a:pt x="4340" y="3327"/>
                    <a:pt x="4317" y="3269"/>
                  </a:cubicBezTo>
                  <a:cubicBezTo>
                    <a:pt x="4686" y="3269"/>
                    <a:pt x="4432" y="2877"/>
                    <a:pt x="4386" y="2681"/>
                  </a:cubicBezTo>
                  <a:lnTo>
                    <a:pt x="4386" y="2681"/>
                  </a:lnTo>
                  <a:cubicBezTo>
                    <a:pt x="4477" y="2898"/>
                    <a:pt x="4584" y="2981"/>
                    <a:pt x="4678" y="2981"/>
                  </a:cubicBezTo>
                  <a:cubicBezTo>
                    <a:pt x="4908" y="2981"/>
                    <a:pt x="5062" y="2486"/>
                    <a:pt x="4710" y="2265"/>
                  </a:cubicBezTo>
                  <a:lnTo>
                    <a:pt x="4710" y="2265"/>
                  </a:lnTo>
                  <a:cubicBezTo>
                    <a:pt x="4728" y="2270"/>
                    <a:pt x="4745" y="2272"/>
                    <a:pt x="4762" y="2272"/>
                  </a:cubicBezTo>
                  <a:cubicBezTo>
                    <a:pt x="4982" y="2272"/>
                    <a:pt x="5021" y="1865"/>
                    <a:pt x="4860" y="1769"/>
                  </a:cubicBezTo>
                  <a:cubicBezTo>
                    <a:pt x="4823" y="1750"/>
                    <a:pt x="4790" y="1742"/>
                    <a:pt x="4760" y="1742"/>
                  </a:cubicBezTo>
                  <a:cubicBezTo>
                    <a:pt x="4603" y="1742"/>
                    <a:pt x="4544" y="1969"/>
                    <a:pt x="4583" y="2115"/>
                  </a:cubicBezTo>
                  <a:cubicBezTo>
                    <a:pt x="4548" y="2011"/>
                    <a:pt x="4525" y="1884"/>
                    <a:pt x="4456" y="1780"/>
                  </a:cubicBezTo>
                  <a:cubicBezTo>
                    <a:pt x="4513" y="1780"/>
                    <a:pt x="4548" y="1746"/>
                    <a:pt x="4583" y="1688"/>
                  </a:cubicBezTo>
                  <a:cubicBezTo>
                    <a:pt x="4640" y="1697"/>
                    <a:pt x="4690" y="1702"/>
                    <a:pt x="4733" y="1702"/>
                  </a:cubicBezTo>
                  <a:cubicBezTo>
                    <a:pt x="5450" y="1702"/>
                    <a:pt x="4206" y="449"/>
                    <a:pt x="3800" y="449"/>
                  </a:cubicBezTo>
                  <a:cubicBezTo>
                    <a:pt x="3787" y="449"/>
                    <a:pt x="3774" y="450"/>
                    <a:pt x="3763" y="453"/>
                  </a:cubicBezTo>
                  <a:cubicBezTo>
                    <a:pt x="3734" y="238"/>
                    <a:pt x="3439" y="1"/>
                    <a:pt x="3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3"/>
            <p:cNvSpPr/>
            <p:nvPr/>
          </p:nvSpPr>
          <p:spPr>
            <a:xfrm>
              <a:off x="6451150" y="2756950"/>
              <a:ext cx="135500" cy="69450"/>
            </a:xfrm>
            <a:custGeom>
              <a:avLst/>
              <a:gdLst/>
              <a:ahLst/>
              <a:cxnLst/>
              <a:rect l="l" t="t" r="r" b="b"/>
              <a:pathLst>
                <a:path w="5420" h="2778" extrusionOk="0">
                  <a:moveTo>
                    <a:pt x="1608" y="1234"/>
                  </a:moveTo>
                  <a:lnTo>
                    <a:pt x="1608" y="1246"/>
                  </a:lnTo>
                  <a:lnTo>
                    <a:pt x="1585" y="1258"/>
                  </a:lnTo>
                  <a:cubicBezTo>
                    <a:pt x="1585" y="1258"/>
                    <a:pt x="1562" y="1246"/>
                    <a:pt x="1562" y="1234"/>
                  </a:cubicBezTo>
                  <a:close/>
                  <a:moveTo>
                    <a:pt x="1421" y="1"/>
                  </a:moveTo>
                  <a:cubicBezTo>
                    <a:pt x="1277" y="1"/>
                    <a:pt x="1116" y="241"/>
                    <a:pt x="1147" y="450"/>
                  </a:cubicBezTo>
                  <a:cubicBezTo>
                    <a:pt x="1147" y="484"/>
                    <a:pt x="1135" y="496"/>
                    <a:pt x="1135" y="530"/>
                  </a:cubicBezTo>
                  <a:cubicBezTo>
                    <a:pt x="1031" y="388"/>
                    <a:pt x="942" y="76"/>
                    <a:pt x="755" y="76"/>
                  </a:cubicBezTo>
                  <a:cubicBezTo>
                    <a:pt x="714" y="76"/>
                    <a:pt x="668" y="91"/>
                    <a:pt x="616" y="126"/>
                  </a:cubicBezTo>
                  <a:cubicBezTo>
                    <a:pt x="564" y="106"/>
                    <a:pt x="518" y="96"/>
                    <a:pt x="476" y="96"/>
                  </a:cubicBezTo>
                  <a:cubicBezTo>
                    <a:pt x="0" y="96"/>
                    <a:pt x="116" y="1315"/>
                    <a:pt x="339" y="1315"/>
                  </a:cubicBezTo>
                  <a:cubicBezTo>
                    <a:pt x="212" y="1604"/>
                    <a:pt x="627" y="1650"/>
                    <a:pt x="800" y="1708"/>
                  </a:cubicBezTo>
                  <a:cubicBezTo>
                    <a:pt x="870" y="1751"/>
                    <a:pt x="941" y="1770"/>
                    <a:pt x="1008" y="1770"/>
                  </a:cubicBezTo>
                  <a:cubicBezTo>
                    <a:pt x="1230" y="1770"/>
                    <a:pt x="1418" y="1561"/>
                    <a:pt x="1435" y="1304"/>
                  </a:cubicBezTo>
                  <a:cubicBezTo>
                    <a:pt x="1470" y="1373"/>
                    <a:pt x="1493" y="1465"/>
                    <a:pt x="1539" y="1546"/>
                  </a:cubicBezTo>
                  <a:cubicBezTo>
                    <a:pt x="1459" y="1739"/>
                    <a:pt x="1585" y="1915"/>
                    <a:pt x="1743" y="1915"/>
                  </a:cubicBezTo>
                  <a:cubicBezTo>
                    <a:pt x="1812" y="1915"/>
                    <a:pt x="1888" y="1881"/>
                    <a:pt x="1955" y="1800"/>
                  </a:cubicBezTo>
                  <a:lnTo>
                    <a:pt x="1955" y="1800"/>
                  </a:lnTo>
                  <a:cubicBezTo>
                    <a:pt x="1865" y="1998"/>
                    <a:pt x="1936" y="2490"/>
                    <a:pt x="2136" y="2490"/>
                  </a:cubicBezTo>
                  <a:cubicBezTo>
                    <a:pt x="2192" y="2490"/>
                    <a:pt x="2259" y="2451"/>
                    <a:pt x="2336" y="2354"/>
                  </a:cubicBezTo>
                  <a:cubicBezTo>
                    <a:pt x="2416" y="2100"/>
                    <a:pt x="2336" y="1823"/>
                    <a:pt x="2405" y="1581"/>
                  </a:cubicBezTo>
                  <a:cubicBezTo>
                    <a:pt x="2463" y="1569"/>
                    <a:pt x="2520" y="1535"/>
                    <a:pt x="2566" y="1477"/>
                  </a:cubicBezTo>
                  <a:cubicBezTo>
                    <a:pt x="2578" y="1488"/>
                    <a:pt x="2589" y="1511"/>
                    <a:pt x="2624" y="1511"/>
                  </a:cubicBezTo>
                  <a:cubicBezTo>
                    <a:pt x="2532" y="1662"/>
                    <a:pt x="2532" y="1869"/>
                    <a:pt x="2532" y="2054"/>
                  </a:cubicBezTo>
                  <a:cubicBezTo>
                    <a:pt x="2354" y="2221"/>
                    <a:pt x="2546" y="2777"/>
                    <a:pt x="2824" y="2777"/>
                  </a:cubicBezTo>
                  <a:cubicBezTo>
                    <a:pt x="2853" y="2777"/>
                    <a:pt x="2882" y="2771"/>
                    <a:pt x="2913" y="2758"/>
                  </a:cubicBezTo>
                  <a:cubicBezTo>
                    <a:pt x="3559" y="2747"/>
                    <a:pt x="3167" y="1881"/>
                    <a:pt x="3028" y="1523"/>
                  </a:cubicBezTo>
                  <a:lnTo>
                    <a:pt x="3028" y="1523"/>
                  </a:lnTo>
                  <a:cubicBezTo>
                    <a:pt x="3039" y="1524"/>
                    <a:pt x="3049" y="1525"/>
                    <a:pt x="3059" y="1525"/>
                  </a:cubicBezTo>
                  <a:cubicBezTo>
                    <a:pt x="3235" y="1525"/>
                    <a:pt x="3326" y="1340"/>
                    <a:pt x="3294" y="1177"/>
                  </a:cubicBezTo>
                  <a:lnTo>
                    <a:pt x="3294" y="1177"/>
                  </a:lnTo>
                  <a:cubicBezTo>
                    <a:pt x="3305" y="1178"/>
                    <a:pt x="3316" y="1178"/>
                    <a:pt x="3326" y="1178"/>
                  </a:cubicBezTo>
                  <a:cubicBezTo>
                    <a:pt x="3464" y="1178"/>
                    <a:pt x="3588" y="1112"/>
                    <a:pt x="3663" y="1027"/>
                  </a:cubicBezTo>
                  <a:cubicBezTo>
                    <a:pt x="3721" y="1177"/>
                    <a:pt x="3917" y="1119"/>
                    <a:pt x="3963" y="1246"/>
                  </a:cubicBezTo>
                  <a:cubicBezTo>
                    <a:pt x="4006" y="1376"/>
                    <a:pt x="4173" y="1597"/>
                    <a:pt x="4336" y="1597"/>
                  </a:cubicBezTo>
                  <a:cubicBezTo>
                    <a:pt x="4391" y="1597"/>
                    <a:pt x="4445" y="1572"/>
                    <a:pt x="4494" y="1511"/>
                  </a:cubicBezTo>
                  <a:cubicBezTo>
                    <a:pt x="4524" y="1586"/>
                    <a:pt x="4639" y="1650"/>
                    <a:pt x="4745" y="1650"/>
                  </a:cubicBezTo>
                  <a:cubicBezTo>
                    <a:pt x="4805" y="1650"/>
                    <a:pt x="4861" y="1630"/>
                    <a:pt x="4898" y="1581"/>
                  </a:cubicBezTo>
                  <a:cubicBezTo>
                    <a:pt x="5026" y="1746"/>
                    <a:pt x="5124" y="1810"/>
                    <a:pt x="5192" y="1810"/>
                  </a:cubicBezTo>
                  <a:cubicBezTo>
                    <a:pt x="5419" y="1810"/>
                    <a:pt x="5311" y="1102"/>
                    <a:pt x="4840" y="1084"/>
                  </a:cubicBezTo>
                  <a:cubicBezTo>
                    <a:pt x="4870" y="967"/>
                    <a:pt x="4766" y="841"/>
                    <a:pt x="4656" y="841"/>
                  </a:cubicBezTo>
                  <a:cubicBezTo>
                    <a:pt x="4637" y="841"/>
                    <a:pt x="4617" y="845"/>
                    <a:pt x="4598" y="854"/>
                  </a:cubicBezTo>
                  <a:cubicBezTo>
                    <a:pt x="4627" y="690"/>
                    <a:pt x="4524" y="610"/>
                    <a:pt x="4416" y="610"/>
                  </a:cubicBezTo>
                  <a:cubicBezTo>
                    <a:pt x="4310" y="610"/>
                    <a:pt x="4200" y="688"/>
                    <a:pt x="4205" y="842"/>
                  </a:cubicBezTo>
                  <a:cubicBezTo>
                    <a:pt x="4121" y="765"/>
                    <a:pt x="4024" y="743"/>
                    <a:pt x="3940" y="743"/>
                  </a:cubicBezTo>
                  <a:cubicBezTo>
                    <a:pt x="3886" y="743"/>
                    <a:pt x="3838" y="752"/>
                    <a:pt x="3801" y="761"/>
                  </a:cubicBezTo>
                  <a:cubicBezTo>
                    <a:pt x="3885" y="521"/>
                    <a:pt x="3820" y="432"/>
                    <a:pt x="3706" y="432"/>
                  </a:cubicBezTo>
                  <a:cubicBezTo>
                    <a:pt x="3584" y="432"/>
                    <a:pt x="3407" y="532"/>
                    <a:pt x="3294" y="657"/>
                  </a:cubicBezTo>
                  <a:cubicBezTo>
                    <a:pt x="3230" y="605"/>
                    <a:pt x="3158" y="552"/>
                    <a:pt x="3066" y="552"/>
                  </a:cubicBezTo>
                  <a:cubicBezTo>
                    <a:pt x="3058" y="552"/>
                    <a:pt x="3049" y="552"/>
                    <a:pt x="3040" y="553"/>
                  </a:cubicBezTo>
                  <a:cubicBezTo>
                    <a:pt x="3016" y="459"/>
                    <a:pt x="2917" y="391"/>
                    <a:pt x="2819" y="391"/>
                  </a:cubicBezTo>
                  <a:cubicBezTo>
                    <a:pt x="2774" y="391"/>
                    <a:pt x="2730" y="405"/>
                    <a:pt x="2693" y="438"/>
                  </a:cubicBezTo>
                  <a:cubicBezTo>
                    <a:pt x="2654" y="314"/>
                    <a:pt x="2530" y="234"/>
                    <a:pt x="2411" y="234"/>
                  </a:cubicBezTo>
                  <a:cubicBezTo>
                    <a:pt x="2319" y="234"/>
                    <a:pt x="2231" y="281"/>
                    <a:pt x="2186" y="392"/>
                  </a:cubicBezTo>
                  <a:cubicBezTo>
                    <a:pt x="1885" y="392"/>
                    <a:pt x="1955" y="784"/>
                    <a:pt x="1943" y="992"/>
                  </a:cubicBezTo>
                  <a:cubicBezTo>
                    <a:pt x="1897" y="992"/>
                    <a:pt x="1851" y="1004"/>
                    <a:pt x="1828" y="1015"/>
                  </a:cubicBezTo>
                  <a:cubicBezTo>
                    <a:pt x="1788" y="981"/>
                    <a:pt x="1734" y="963"/>
                    <a:pt x="1680" y="963"/>
                  </a:cubicBezTo>
                  <a:cubicBezTo>
                    <a:pt x="1607" y="963"/>
                    <a:pt x="1533" y="995"/>
                    <a:pt x="1493" y="1061"/>
                  </a:cubicBezTo>
                  <a:cubicBezTo>
                    <a:pt x="1481" y="773"/>
                    <a:pt x="1585" y="496"/>
                    <a:pt x="1597" y="207"/>
                  </a:cubicBezTo>
                  <a:cubicBezTo>
                    <a:pt x="1559" y="59"/>
                    <a:pt x="1492" y="1"/>
                    <a:pt x="1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3"/>
            <p:cNvSpPr/>
            <p:nvPr/>
          </p:nvSpPr>
          <p:spPr>
            <a:xfrm>
              <a:off x="6410075" y="2719725"/>
              <a:ext cx="59425" cy="106550"/>
            </a:xfrm>
            <a:custGeom>
              <a:avLst/>
              <a:gdLst/>
              <a:ahLst/>
              <a:cxnLst/>
              <a:rect l="l" t="t" r="r" b="b"/>
              <a:pathLst>
                <a:path w="2377" h="4262" extrusionOk="0">
                  <a:moveTo>
                    <a:pt x="1688" y="0"/>
                  </a:moveTo>
                  <a:cubicBezTo>
                    <a:pt x="1498" y="0"/>
                    <a:pt x="1278" y="95"/>
                    <a:pt x="1208" y="265"/>
                  </a:cubicBezTo>
                  <a:cubicBezTo>
                    <a:pt x="1100" y="258"/>
                    <a:pt x="961" y="219"/>
                    <a:pt x="837" y="219"/>
                  </a:cubicBezTo>
                  <a:cubicBezTo>
                    <a:pt x="763" y="219"/>
                    <a:pt x="695" y="233"/>
                    <a:pt x="643" y="276"/>
                  </a:cubicBezTo>
                  <a:cubicBezTo>
                    <a:pt x="608" y="265"/>
                    <a:pt x="585" y="253"/>
                    <a:pt x="550" y="253"/>
                  </a:cubicBezTo>
                  <a:cubicBezTo>
                    <a:pt x="511" y="190"/>
                    <a:pt x="448" y="162"/>
                    <a:pt x="385" y="162"/>
                  </a:cubicBezTo>
                  <a:cubicBezTo>
                    <a:pt x="264" y="162"/>
                    <a:pt x="143" y="264"/>
                    <a:pt x="181" y="415"/>
                  </a:cubicBezTo>
                  <a:cubicBezTo>
                    <a:pt x="227" y="646"/>
                    <a:pt x="366" y="877"/>
                    <a:pt x="550" y="1038"/>
                  </a:cubicBezTo>
                  <a:cubicBezTo>
                    <a:pt x="550" y="1108"/>
                    <a:pt x="573" y="1188"/>
                    <a:pt x="597" y="1269"/>
                  </a:cubicBezTo>
                  <a:cubicBezTo>
                    <a:pt x="532" y="1245"/>
                    <a:pt x="478" y="1234"/>
                    <a:pt x="434" y="1234"/>
                  </a:cubicBezTo>
                  <a:cubicBezTo>
                    <a:pt x="118" y="1234"/>
                    <a:pt x="279" y="1770"/>
                    <a:pt x="643" y="1800"/>
                  </a:cubicBezTo>
                  <a:cubicBezTo>
                    <a:pt x="608" y="1858"/>
                    <a:pt x="631" y="1927"/>
                    <a:pt x="654" y="1973"/>
                  </a:cubicBezTo>
                  <a:cubicBezTo>
                    <a:pt x="481" y="2204"/>
                    <a:pt x="839" y="2423"/>
                    <a:pt x="874" y="2631"/>
                  </a:cubicBezTo>
                  <a:lnTo>
                    <a:pt x="862" y="2654"/>
                  </a:lnTo>
                  <a:cubicBezTo>
                    <a:pt x="852" y="2653"/>
                    <a:pt x="842" y="2652"/>
                    <a:pt x="832" y="2652"/>
                  </a:cubicBezTo>
                  <a:cubicBezTo>
                    <a:pt x="644" y="2652"/>
                    <a:pt x="551" y="2957"/>
                    <a:pt x="781" y="3012"/>
                  </a:cubicBezTo>
                  <a:cubicBezTo>
                    <a:pt x="631" y="3127"/>
                    <a:pt x="527" y="3266"/>
                    <a:pt x="412" y="3393"/>
                  </a:cubicBezTo>
                  <a:cubicBezTo>
                    <a:pt x="0" y="4024"/>
                    <a:pt x="42" y="4262"/>
                    <a:pt x="253" y="4262"/>
                  </a:cubicBezTo>
                  <a:cubicBezTo>
                    <a:pt x="575" y="4262"/>
                    <a:pt x="1293" y="3708"/>
                    <a:pt x="1405" y="3151"/>
                  </a:cubicBezTo>
                  <a:cubicBezTo>
                    <a:pt x="1474" y="3127"/>
                    <a:pt x="1532" y="3047"/>
                    <a:pt x="1566" y="2977"/>
                  </a:cubicBezTo>
                  <a:cubicBezTo>
                    <a:pt x="1583" y="2982"/>
                    <a:pt x="1600" y="2985"/>
                    <a:pt x="1617" y="2985"/>
                  </a:cubicBezTo>
                  <a:cubicBezTo>
                    <a:pt x="1795" y="2985"/>
                    <a:pt x="1951" y="2725"/>
                    <a:pt x="1751" y="2620"/>
                  </a:cubicBezTo>
                  <a:cubicBezTo>
                    <a:pt x="1728" y="2562"/>
                    <a:pt x="1693" y="2504"/>
                    <a:pt x="1647" y="2470"/>
                  </a:cubicBezTo>
                  <a:cubicBezTo>
                    <a:pt x="1584" y="2317"/>
                    <a:pt x="1473" y="2012"/>
                    <a:pt x="1297" y="2012"/>
                  </a:cubicBezTo>
                  <a:cubicBezTo>
                    <a:pt x="1246" y="2012"/>
                    <a:pt x="1190" y="2038"/>
                    <a:pt x="1128" y="2100"/>
                  </a:cubicBezTo>
                  <a:cubicBezTo>
                    <a:pt x="1093" y="2008"/>
                    <a:pt x="1047" y="1915"/>
                    <a:pt x="989" y="1823"/>
                  </a:cubicBezTo>
                  <a:cubicBezTo>
                    <a:pt x="1185" y="1719"/>
                    <a:pt x="1093" y="1465"/>
                    <a:pt x="1047" y="1292"/>
                  </a:cubicBezTo>
                  <a:lnTo>
                    <a:pt x="1047" y="1292"/>
                  </a:lnTo>
                  <a:cubicBezTo>
                    <a:pt x="1078" y="1303"/>
                    <a:pt x="1109" y="1308"/>
                    <a:pt x="1137" y="1308"/>
                  </a:cubicBezTo>
                  <a:cubicBezTo>
                    <a:pt x="1387" y="1308"/>
                    <a:pt x="1491" y="931"/>
                    <a:pt x="1231" y="796"/>
                  </a:cubicBezTo>
                  <a:lnTo>
                    <a:pt x="1231" y="796"/>
                  </a:lnTo>
                  <a:cubicBezTo>
                    <a:pt x="1358" y="838"/>
                    <a:pt x="1519" y="893"/>
                    <a:pt x="1666" y="893"/>
                  </a:cubicBezTo>
                  <a:cubicBezTo>
                    <a:pt x="1800" y="893"/>
                    <a:pt x="1922" y="847"/>
                    <a:pt x="1993" y="704"/>
                  </a:cubicBezTo>
                  <a:cubicBezTo>
                    <a:pt x="2015" y="707"/>
                    <a:pt x="2036" y="709"/>
                    <a:pt x="2055" y="709"/>
                  </a:cubicBezTo>
                  <a:cubicBezTo>
                    <a:pt x="2377" y="709"/>
                    <a:pt x="2354" y="207"/>
                    <a:pt x="2015" y="207"/>
                  </a:cubicBezTo>
                  <a:cubicBezTo>
                    <a:pt x="2008" y="207"/>
                    <a:pt x="2001" y="207"/>
                    <a:pt x="1993" y="207"/>
                  </a:cubicBezTo>
                  <a:cubicBezTo>
                    <a:pt x="1983" y="66"/>
                    <a:pt x="1846" y="0"/>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3"/>
            <p:cNvSpPr/>
            <p:nvPr/>
          </p:nvSpPr>
          <p:spPr>
            <a:xfrm>
              <a:off x="6365250" y="2839775"/>
              <a:ext cx="90150" cy="39050"/>
            </a:xfrm>
            <a:custGeom>
              <a:avLst/>
              <a:gdLst/>
              <a:ahLst/>
              <a:cxnLst/>
              <a:rect l="l" t="t" r="r" b="b"/>
              <a:pathLst>
                <a:path w="3606" h="1562" extrusionOk="0">
                  <a:moveTo>
                    <a:pt x="831" y="0"/>
                  </a:moveTo>
                  <a:cubicBezTo>
                    <a:pt x="756" y="0"/>
                    <a:pt x="689" y="67"/>
                    <a:pt x="647" y="242"/>
                  </a:cubicBezTo>
                  <a:cubicBezTo>
                    <a:pt x="594" y="175"/>
                    <a:pt x="527" y="147"/>
                    <a:pt x="460" y="147"/>
                  </a:cubicBezTo>
                  <a:cubicBezTo>
                    <a:pt x="306" y="147"/>
                    <a:pt x="156" y="296"/>
                    <a:pt x="196" y="472"/>
                  </a:cubicBezTo>
                  <a:cubicBezTo>
                    <a:pt x="81" y="507"/>
                    <a:pt x="0" y="611"/>
                    <a:pt x="12" y="738"/>
                  </a:cubicBezTo>
                  <a:cubicBezTo>
                    <a:pt x="3" y="967"/>
                    <a:pt x="190" y="1487"/>
                    <a:pt x="448" y="1487"/>
                  </a:cubicBezTo>
                  <a:cubicBezTo>
                    <a:pt x="528" y="1487"/>
                    <a:pt x="615" y="1437"/>
                    <a:pt x="704" y="1315"/>
                  </a:cubicBezTo>
                  <a:cubicBezTo>
                    <a:pt x="762" y="1292"/>
                    <a:pt x="820" y="1257"/>
                    <a:pt x="843" y="1200"/>
                  </a:cubicBezTo>
                  <a:cubicBezTo>
                    <a:pt x="901" y="1176"/>
                    <a:pt x="958" y="1119"/>
                    <a:pt x="1004" y="1084"/>
                  </a:cubicBezTo>
                  <a:cubicBezTo>
                    <a:pt x="1071" y="1124"/>
                    <a:pt x="1161" y="1157"/>
                    <a:pt x="1248" y="1157"/>
                  </a:cubicBezTo>
                  <a:cubicBezTo>
                    <a:pt x="1310" y="1157"/>
                    <a:pt x="1371" y="1139"/>
                    <a:pt x="1420" y="1096"/>
                  </a:cubicBezTo>
                  <a:cubicBezTo>
                    <a:pt x="1455" y="1311"/>
                    <a:pt x="1686" y="1480"/>
                    <a:pt x="1877" y="1480"/>
                  </a:cubicBezTo>
                  <a:cubicBezTo>
                    <a:pt x="2004" y="1480"/>
                    <a:pt x="2113" y="1406"/>
                    <a:pt x="2136" y="1223"/>
                  </a:cubicBezTo>
                  <a:cubicBezTo>
                    <a:pt x="2155" y="1228"/>
                    <a:pt x="2173" y="1230"/>
                    <a:pt x="2190" y="1230"/>
                  </a:cubicBezTo>
                  <a:cubicBezTo>
                    <a:pt x="2344" y="1230"/>
                    <a:pt x="2434" y="1042"/>
                    <a:pt x="2580" y="1042"/>
                  </a:cubicBezTo>
                  <a:cubicBezTo>
                    <a:pt x="2597" y="1042"/>
                    <a:pt x="2614" y="1044"/>
                    <a:pt x="2632" y="1050"/>
                  </a:cubicBezTo>
                  <a:cubicBezTo>
                    <a:pt x="2773" y="1245"/>
                    <a:pt x="2751" y="1562"/>
                    <a:pt x="3015" y="1562"/>
                  </a:cubicBezTo>
                  <a:cubicBezTo>
                    <a:pt x="3032" y="1562"/>
                    <a:pt x="3051" y="1560"/>
                    <a:pt x="3071" y="1557"/>
                  </a:cubicBezTo>
                  <a:cubicBezTo>
                    <a:pt x="3606" y="1430"/>
                    <a:pt x="2915" y="227"/>
                    <a:pt x="2555" y="227"/>
                  </a:cubicBezTo>
                  <a:cubicBezTo>
                    <a:pt x="2457" y="227"/>
                    <a:pt x="2384" y="317"/>
                    <a:pt x="2366" y="542"/>
                  </a:cubicBezTo>
                  <a:cubicBezTo>
                    <a:pt x="2309" y="565"/>
                    <a:pt x="2228" y="576"/>
                    <a:pt x="2170" y="599"/>
                  </a:cubicBezTo>
                  <a:cubicBezTo>
                    <a:pt x="2127" y="440"/>
                    <a:pt x="1975" y="309"/>
                    <a:pt x="1836" y="309"/>
                  </a:cubicBezTo>
                  <a:cubicBezTo>
                    <a:pt x="1753" y="309"/>
                    <a:pt x="1675" y="356"/>
                    <a:pt x="1628" y="472"/>
                  </a:cubicBezTo>
                  <a:cubicBezTo>
                    <a:pt x="1599" y="459"/>
                    <a:pt x="1567" y="454"/>
                    <a:pt x="1534" y="454"/>
                  </a:cubicBezTo>
                  <a:cubicBezTo>
                    <a:pt x="1448" y="454"/>
                    <a:pt x="1353" y="492"/>
                    <a:pt x="1270" y="542"/>
                  </a:cubicBezTo>
                  <a:cubicBezTo>
                    <a:pt x="1206" y="334"/>
                    <a:pt x="999" y="0"/>
                    <a:pt x="8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3"/>
            <p:cNvSpPr/>
            <p:nvPr/>
          </p:nvSpPr>
          <p:spPr>
            <a:xfrm>
              <a:off x="6447900" y="2820550"/>
              <a:ext cx="64600" cy="38750"/>
            </a:xfrm>
            <a:custGeom>
              <a:avLst/>
              <a:gdLst/>
              <a:ahLst/>
              <a:cxnLst/>
              <a:rect l="l" t="t" r="r" b="b"/>
              <a:pathLst>
                <a:path w="2584" h="1550" extrusionOk="0">
                  <a:moveTo>
                    <a:pt x="298" y="1"/>
                  </a:moveTo>
                  <a:cubicBezTo>
                    <a:pt x="0" y="1"/>
                    <a:pt x="545" y="1550"/>
                    <a:pt x="991" y="1550"/>
                  </a:cubicBezTo>
                  <a:cubicBezTo>
                    <a:pt x="1116" y="1550"/>
                    <a:pt x="1234" y="1427"/>
                    <a:pt x="1323" y="1114"/>
                  </a:cubicBezTo>
                  <a:cubicBezTo>
                    <a:pt x="1383" y="1204"/>
                    <a:pt x="1450" y="1240"/>
                    <a:pt x="1514" y="1240"/>
                  </a:cubicBezTo>
                  <a:cubicBezTo>
                    <a:pt x="1673" y="1240"/>
                    <a:pt x="1819" y="1021"/>
                    <a:pt x="1819" y="849"/>
                  </a:cubicBezTo>
                  <a:cubicBezTo>
                    <a:pt x="1999" y="989"/>
                    <a:pt x="2135" y="1044"/>
                    <a:pt x="2230" y="1044"/>
                  </a:cubicBezTo>
                  <a:cubicBezTo>
                    <a:pt x="2584" y="1044"/>
                    <a:pt x="2392" y="295"/>
                    <a:pt x="1846" y="295"/>
                  </a:cubicBezTo>
                  <a:cubicBezTo>
                    <a:pt x="1808" y="295"/>
                    <a:pt x="1768" y="299"/>
                    <a:pt x="1727" y="306"/>
                  </a:cubicBezTo>
                  <a:cubicBezTo>
                    <a:pt x="1658" y="318"/>
                    <a:pt x="1577" y="364"/>
                    <a:pt x="1519" y="410"/>
                  </a:cubicBezTo>
                  <a:cubicBezTo>
                    <a:pt x="1444" y="121"/>
                    <a:pt x="1326" y="3"/>
                    <a:pt x="1212" y="3"/>
                  </a:cubicBezTo>
                  <a:cubicBezTo>
                    <a:pt x="1044" y="3"/>
                    <a:pt x="884" y="258"/>
                    <a:pt x="884" y="595"/>
                  </a:cubicBezTo>
                  <a:cubicBezTo>
                    <a:pt x="579" y="164"/>
                    <a:pt x="394" y="1"/>
                    <a:pt x="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43"/>
            <p:cNvSpPr/>
            <p:nvPr/>
          </p:nvSpPr>
          <p:spPr>
            <a:xfrm>
              <a:off x="6343125" y="2912825"/>
              <a:ext cx="86500" cy="152200"/>
            </a:xfrm>
            <a:custGeom>
              <a:avLst/>
              <a:gdLst/>
              <a:ahLst/>
              <a:cxnLst/>
              <a:rect l="l" t="t" r="r" b="b"/>
              <a:pathLst>
                <a:path w="3460" h="6088" extrusionOk="0">
                  <a:moveTo>
                    <a:pt x="2166" y="4707"/>
                  </a:moveTo>
                  <a:lnTo>
                    <a:pt x="2166" y="4707"/>
                  </a:lnTo>
                  <a:cubicBezTo>
                    <a:pt x="2155" y="4718"/>
                    <a:pt x="2155" y="4741"/>
                    <a:pt x="2155" y="4741"/>
                  </a:cubicBezTo>
                  <a:cubicBezTo>
                    <a:pt x="2132" y="4741"/>
                    <a:pt x="2120" y="4741"/>
                    <a:pt x="2109" y="4753"/>
                  </a:cubicBezTo>
                  <a:lnTo>
                    <a:pt x="2109" y="4753"/>
                  </a:lnTo>
                  <a:cubicBezTo>
                    <a:pt x="2120" y="4741"/>
                    <a:pt x="2155" y="4718"/>
                    <a:pt x="2166" y="4707"/>
                  </a:cubicBezTo>
                  <a:close/>
                  <a:moveTo>
                    <a:pt x="908" y="1"/>
                  </a:moveTo>
                  <a:cubicBezTo>
                    <a:pt x="880" y="1"/>
                    <a:pt x="850" y="7"/>
                    <a:pt x="816" y="20"/>
                  </a:cubicBezTo>
                  <a:cubicBezTo>
                    <a:pt x="792" y="12"/>
                    <a:pt x="769" y="8"/>
                    <a:pt x="747" y="8"/>
                  </a:cubicBezTo>
                  <a:cubicBezTo>
                    <a:pt x="470" y="8"/>
                    <a:pt x="340" y="628"/>
                    <a:pt x="597" y="725"/>
                  </a:cubicBezTo>
                  <a:cubicBezTo>
                    <a:pt x="527" y="875"/>
                    <a:pt x="516" y="1129"/>
                    <a:pt x="735" y="1129"/>
                  </a:cubicBezTo>
                  <a:cubicBezTo>
                    <a:pt x="770" y="1232"/>
                    <a:pt x="781" y="1336"/>
                    <a:pt x="804" y="1429"/>
                  </a:cubicBezTo>
                  <a:cubicBezTo>
                    <a:pt x="724" y="1706"/>
                    <a:pt x="920" y="1983"/>
                    <a:pt x="954" y="2237"/>
                  </a:cubicBezTo>
                  <a:cubicBezTo>
                    <a:pt x="943" y="2260"/>
                    <a:pt x="920" y="2260"/>
                    <a:pt x="908" y="2271"/>
                  </a:cubicBezTo>
                  <a:cubicBezTo>
                    <a:pt x="885" y="2237"/>
                    <a:pt x="839" y="2202"/>
                    <a:pt x="781" y="2156"/>
                  </a:cubicBezTo>
                  <a:cubicBezTo>
                    <a:pt x="727" y="2126"/>
                    <a:pt x="674" y="2112"/>
                    <a:pt x="623" y="2112"/>
                  </a:cubicBezTo>
                  <a:cubicBezTo>
                    <a:pt x="248" y="2112"/>
                    <a:pt x="0" y="2840"/>
                    <a:pt x="371" y="2840"/>
                  </a:cubicBezTo>
                  <a:cubicBezTo>
                    <a:pt x="430" y="2840"/>
                    <a:pt x="505" y="2822"/>
                    <a:pt x="597" y="2779"/>
                  </a:cubicBezTo>
                  <a:cubicBezTo>
                    <a:pt x="713" y="2940"/>
                    <a:pt x="892" y="3199"/>
                    <a:pt x="1090" y="3199"/>
                  </a:cubicBezTo>
                  <a:cubicBezTo>
                    <a:pt x="1148" y="3199"/>
                    <a:pt x="1207" y="3177"/>
                    <a:pt x="1266" y="3125"/>
                  </a:cubicBezTo>
                  <a:cubicBezTo>
                    <a:pt x="1307" y="3139"/>
                    <a:pt x="1353" y="3146"/>
                    <a:pt x="1398" y="3146"/>
                  </a:cubicBezTo>
                  <a:cubicBezTo>
                    <a:pt x="1506" y="3146"/>
                    <a:pt x="1613" y="3109"/>
                    <a:pt x="1670" y="3045"/>
                  </a:cubicBezTo>
                  <a:cubicBezTo>
                    <a:pt x="1832" y="3252"/>
                    <a:pt x="1809" y="3518"/>
                    <a:pt x="1993" y="3645"/>
                  </a:cubicBezTo>
                  <a:cubicBezTo>
                    <a:pt x="2005" y="3815"/>
                    <a:pt x="2128" y="4098"/>
                    <a:pt x="2286" y="4162"/>
                  </a:cubicBezTo>
                  <a:lnTo>
                    <a:pt x="2286" y="4162"/>
                  </a:lnTo>
                  <a:cubicBezTo>
                    <a:pt x="2264" y="4154"/>
                    <a:pt x="2241" y="4149"/>
                    <a:pt x="2217" y="4149"/>
                  </a:cubicBezTo>
                  <a:cubicBezTo>
                    <a:pt x="2178" y="4149"/>
                    <a:pt x="2138" y="4160"/>
                    <a:pt x="2097" y="4187"/>
                  </a:cubicBezTo>
                  <a:cubicBezTo>
                    <a:pt x="2109" y="4014"/>
                    <a:pt x="2051" y="3853"/>
                    <a:pt x="1936" y="3703"/>
                  </a:cubicBezTo>
                  <a:cubicBezTo>
                    <a:pt x="1901" y="3656"/>
                    <a:pt x="1878" y="3622"/>
                    <a:pt x="1820" y="3622"/>
                  </a:cubicBezTo>
                  <a:cubicBezTo>
                    <a:pt x="1832" y="3610"/>
                    <a:pt x="1832" y="3587"/>
                    <a:pt x="1832" y="3553"/>
                  </a:cubicBezTo>
                  <a:cubicBezTo>
                    <a:pt x="1832" y="3461"/>
                    <a:pt x="1751" y="3387"/>
                    <a:pt x="1668" y="3387"/>
                  </a:cubicBezTo>
                  <a:cubicBezTo>
                    <a:pt x="1657" y="3387"/>
                    <a:pt x="1646" y="3388"/>
                    <a:pt x="1636" y="3391"/>
                  </a:cubicBezTo>
                  <a:cubicBezTo>
                    <a:pt x="1628" y="3391"/>
                    <a:pt x="1621" y="3390"/>
                    <a:pt x="1614" y="3390"/>
                  </a:cubicBezTo>
                  <a:cubicBezTo>
                    <a:pt x="1411" y="3390"/>
                    <a:pt x="1180" y="3547"/>
                    <a:pt x="1370" y="3726"/>
                  </a:cubicBezTo>
                  <a:cubicBezTo>
                    <a:pt x="1809" y="4164"/>
                    <a:pt x="1520" y="4176"/>
                    <a:pt x="1520" y="4661"/>
                  </a:cubicBezTo>
                  <a:lnTo>
                    <a:pt x="1693" y="4684"/>
                  </a:lnTo>
                  <a:lnTo>
                    <a:pt x="1520" y="4695"/>
                  </a:lnTo>
                  <a:cubicBezTo>
                    <a:pt x="1527" y="4844"/>
                    <a:pt x="1632" y="4913"/>
                    <a:pt x="1751" y="4913"/>
                  </a:cubicBezTo>
                  <a:cubicBezTo>
                    <a:pt x="1835" y="4913"/>
                    <a:pt x="1926" y="4878"/>
                    <a:pt x="1993" y="4811"/>
                  </a:cubicBezTo>
                  <a:lnTo>
                    <a:pt x="1993" y="4811"/>
                  </a:lnTo>
                  <a:cubicBezTo>
                    <a:pt x="1832" y="5053"/>
                    <a:pt x="2213" y="5261"/>
                    <a:pt x="2224" y="5503"/>
                  </a:cubicBezTo>
                  <a:cubicBezTo>
                    <a:pt x="2132" y="5700"/>
                    <a:pt x="2313" y="5826"/>
                    <a:pt x="2483" y="5826"/>
                  </a:cubicBezTo>
                  <a:cubicBezTo>
                    <a:pt x="2613" y="5826"/>
                    <a:pt x="2737" y="5753"/>
                    <a:pt x="2732" y="5584"/>
                  </a:cubicBezTo>
                  <a:lnTo>
                    <a:pt x="2801" y="5584"/>
                  </a:lnTo>
                  <a:cubicBezTo>
                    <a:pt x="2898" y="5945"/>
                    <a:pt x="3039" y="6088"/>
                    <a:pt x="3154" y="6088"/>
                  </a:cubicBezTo>
                  <a:cubicBezTo>
                    <a:pt x="3340" y="6088"/>
                    <a:pt x="3460" y="5712"/>
                    <a:pt x="3217" y="5284"/>
                  </a:cubicBezTo>
                  <a:cubicBezTo>
                    <a:pt x="3409" y="5054"/>
                    <a:pt x="3223" y="4773"/>
                    <a:pt x="3057" y="4773"/>
                  </a:cubicBezTo>
                  <a:cubicBezTo>
                    <a:pt x="2973" y="4773"/>
                    <a:pt x="2894" y="4844"/>
                    <a:pt x="2871" y="5030"/>
                  </a:cubicBezTo>
                  <a:cubicBezTo>
                    <a:pt x="2836" y="5053"/>
                    <a:pt x="2813" y="5088"/>
                    <a:pt x="2801" y="5122"/>
                  </a:cubicBezTo>
                  <a:lnTo>
                    <a:pt x="2594" y="5122"/>
                  </a:lnTo>
                  <a:cubicBezTo>
                    <a:pt x="2582" y="5099"/>
                    <a:pt x="2570" y="5088"/>
                    <a:pt x="2547" y="5065"/>
                  </a:cubicBezTo>
                  <a:cubicBezTo>
                    <a:pt x="2524" y="4891"/>
                    <a:pt x="2570" y="4626"/>
                    <a:pt x="2328" y="4580"/>
                  </a:cubicBezTo>
                  <a:cubicBezTo>
                    <a:pt x="2539" y="4469"/>
                    <a:pt x="2473" y="4220"/>
                    <a:pt x="2314" y="4170"/>
                  </a:cubicBezTo>
                  <a:lnTo>
                    <a:pt x="2314" y="4170"/>
                  </a:lnTo>
                  <a:cubicBezTo>
                    <a:pt x="2322" y="4171"/>
                    <a:pt x="2331" y="4172"/>
                    <a:pt x="2340" y="4172"/>
                  </a:cubicBezTo>
                  <a:cubicBezTo>
                    <a:pt x="2401" y="4172"/>
                    <a:pt x="2472" y="4133"/>
                    <a:pt x="2536" y="4014"/>
                  </a:cubicBezTo>
                  <a:cubicBezTo>
                    <a:pt x="2547" y="3622"/>
                    <a:pt x="2386" y="3091"/>
                    <a:pt x="2097" y="2802"/>
                  </a:cubicBezTo>
                  <a:cubicBezTo>
                    <a:pt x="2028" y="2640"/>
                    <a:pt x="1896" y="2555"/>
                    <a:pt x="1723" y="2555"/>
                  </a:cubicBezTo>
                  <a:cubicBezTo>
                    <a:pt x="1637" y="2555"/>
                    <a:pt x="1542" y="2576"/>
                    <a:pt x="1439" y="2618"/>
                  </a:cubicBezTo>
                  <a:cubicBezTo>
                    <a:pt x="1428" y="2583"/>
                    <a:pt x="1405" y="2560"/>
                    <a:pt x="1382" y="2514"/>
                  </a:cubicBezTo>
                  <a:cubicBezTo>
                    <a:pt x="1924" y="2341"/>
                    <a:pt x="1497" y="1533"/>
                    <a:pt x="1197" y="1336"/>
                  </a:cubicBezTo>
                  <a:cubicBezTo>
                    <a:pt x="1208" y="1048"/>
                    <a:pt x="1151" y="771"/>
                    <a:pt x="1093" y="494"/>
                  </a:cubicBezTo>
                  <a:cubicBezTo>
                    <a:pt x="1164" y="351"/>
                    <a:pt x="1119" y="1"/>
                    <a:pt x="9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43"/>
            <p:cNvSpPr/>
            <p:nvPr/>
          </p:nvSpPr>
          <p:spPr>
            <a:xfrm>
              <a:off x="6403000" y="3068275"/>
              <a:ext cx="30650" cy="71025"/>
            </a:xfrm>
            <a:custGeom>
              <a:avLst/>
              <a:gdLst/>
              <a:ahLst/>
              <a:cxnLst/>
              <a:rect l="l" t="t" r="r" b="b"/>
              <a:pathLst>
                <a:path w="1226" h="2841" extrusionOk="0">
                  <a:moveTo>
                    <a:pt x="643" y="1"/>
                  </a:moveTo>
                  <a:cubicBezTo>
                    <a:pt x="442" y="1"/>
                    <a:pt x="342" y="291"/>
                    <a:pt x="660" y="855"/>
                  </a:cubicBezTo>
                  <a:cubicBezTo>
                    <a:pt x="591" y="924"/>
                    <a:pt x="487" y="1040"/>
                    <a:pt x="487" y="1178"/>
                  </a:cubicBezTo>
                  <a:cubicBezTo>
                    <a:pt x="476" y="1190"/>
                    <a:pt x="476" y="1201"/>
                    <a:pt x="464" y="1201"/>
                  </a:cubicBezTo>
                  <a:cubicBezTo>
                    <a:pt x="245" y="1271"/>
                    <a:pt x="349" y="1536"/>
                    <a:pt x="349" y="1709"/>
                  </a:cubicBezTo>
                  <a:cubicBezTo>
                    <a:pt x="302" y="1871"/>
                    <a:pt x="245" y="2044"/>
                    <a:pt x="187" y="2194"/>
                  </a:cubicBezTo>
                  <a:cubicBezTo>
                    <a:pt x="1" y="2371"/>
                    <a:pt x="66" y="2841"/>
                    <a:pt x="253" y="2841"/>
                  </a:cubicBezTo>
                  <a:cubicBezTo>
                    <a:pt x="310" y="2841"/>
                    <a:pt x="377" y="2798"/>
                    <a:pt x="452" y="2690"/>
                  </a:cubicBezTo>
                  <a:cubicBezTo>
                    <a:pt x="522" y="2309"/>
                    <a:pt x="741" y="1963"/>
                    <a:pt x="764" y="1594"/>
                  </a:cubicBezTo>
                  <a:cubicBezTo>
                    <a:pt x="926" y="1594"/>
                    <a:pt x="995" y="1409"/>
                    <a:pt x="972" y="1271"/>
                  </a:cubicBezTo>
                  <a:cubicBezTo>
                    <a:pt x="1157" y="1201"/>
                    <a:pt x="1226" y="924"/>
                    <a:pt x="1203" y="751"/>
                  </a:cubicBezTo>
                  <a:cubicBezTo>
                    <a:pt x="1098" y="247"/>
                    <a:pt x="828" y="1"/>
                    <a:pt x="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3"/>
            <p:cNvSpPr/>
            <p:nvPr/>
          </p:nvSpPr>
          <p:spPr>
            <a:xfrm>
              <a:off x="6409400" y="2945875"/>
              <a:ext cx="34650" cy="68425"/>
            </a:xfrm>
            <a:custGeom>
              <a:avLst/>
              <a:gdLst/>
              <a:ahLst/>
              <a:cxnLst/>
              <a:rect l="l" t="t" r="r" b="b"/>
              <a:pathLst>
                <a:path w="1386" h="2737" extrusionOk="0">
                  <a:moveTo>
                    <a:pt x="796" y="1"/>
                  </a:moveTo>
                  <a:cubicBezTo>
                    <a:pt x="707" y="1"/>
                    <a:pt x="641" y="90"/>
                    <a:pt x="658" y="326"/>
                  </a:cubicBezTo>
                  <a:cubicBezTo>
                    <a:pt x="681" y="372"/>
                    <a:pt x="693" y="476"/>
                    <a:pt x="716" y="545"/>
                  </a:cubicBezTo>
                  <a:lnTo>
                    <a:pt x="577" y="545"/>
                  </a:lnTo>
                  <a:cubicBezTo>
                    <a:pt x="472" y="496"/>
                    <a:pt x="324" y="436"/>
                    <a:pt x="203" y="436"/>
                  </a:cubicBezTo>
                  <a:cubicBezTo>
                    <a:pt x="99" y="436"/>
                    <a:pt x="16" y="481"/>
                    <a:pt x="0" y="615"/>
                  </a:cubicBezTo>
                  <a:cubicBezTo>
                    <a:pt x="0" y="776"/>
                    <a:pt x="150" y="788"/>
                    <a:pt x="323" y="834"/>
                  </a:cubicBezTo>
                  <a:cubicBezTo>
                    <a:pt x="439" y="1007"/>
                    <a:pt x="485" y="1169"/>
                    <a:pt x="543" y="1342"/>
                  </a:cubicBezTo>
                  <a:cubicBezTo>
                    <a:pt x="323" y="1365"/>
                    <a:pt x="323" y="1607"/>
                    <a:pt x="381" y="1769"/>
                  </a:cubicBezTo>
                  <a:cubicBezTo>
                    <a:pt x="254" y="2011"/>
                    <a:pt x="404" y="2277"/>
                    <a:pt x="497" y="2473"/>
                  </a:cubicBezTo>
                  <a:cubicBezTo>
                    <a:pt x="565" y="2662"/>
                    <a:pt x="654" y="2737"/>
                    <a:pt x="737" y="2737"/>
                  </a:cubicBezTo>
                  <a:cubicBezTo>
                    <a:pt x="933" y="2737"/>
                    <a:pt x="1102" y="2326"/>
                    <a:pt x="924" y="2034"/>
                  </a:cubicBezTo>
                  <a:cubicBezTo>
                    <a:pt x="1385" y="1838"/>
                    <a:pt x="1016" y="1122"/>
                    <a:pt x="1016" y="730"/>
                  </a:cubicBezTo>
                  <a:cubicBezTo>
                    <a:pt x="1349" y="503"/>
                    <a:pt x="1008" y="1"/>
                    <a:pt x="7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43"/>
            <p:cNvSpPr/>
            <p:nvPr/>
          </p:nvSpPr>
          <p:spPr>
            <a:xfrm>
              <a:off x="6377475" y="2934125"/>
              <a:ext cx="49025" cy="17875"/>
            </a:xfrm>
            <a:custGeom>
              <a:avLst/>
              <a:gdLst/>
              <a:ahLst/>
              <a:cxnLst/>
              <a:rect l="l" t="t" r="r" b="b"/>
              <a:pathLst>
                <a:path w="1961" h="715" extrusionOk="0">
                  <a:moveTo>
                    <a:pt x="1441" y="0"/>
                  </a:moveTo>
                  <a:cubicBezTo>
                    <a:pt x="1367" y="0"/>
                    <a:pt x="1295" y="37"/>
                    <a:pt x="1266" y="115"/>
                  </a:cubicBezTo>
                  <a:cubicBezTo>
                    <a:pt x="1214" y="93"/>
                    <a:pt x="1159" y="84"/>
                    <a:pt x="1101" y="84"/>
                  </a:cubicBezTo>
                  <a:cubicBezTo>
                    <a:pt x="910" y="84"/>
                    <a:pt x="695" y="177"/>
                    <a:pt x="502" y="177"/>
                  </a:cubicBezTo>
                  <a:cubicBezTo>
                    <a:pt x="479" y="177"/>
                    <a:pt x="457" y="176"/>
                    <a:pt x="435" y="173"/>
                  </a:cubicBezTo>
                  <a:lnTo>
                    <a:pt x="435" y="173"/>
                  </a:lnTo>
                  <a:cubicBezTo>
                    <a:pt x="0" y="404"/>
                    <a:pt x="417" y="590"/>
                    <a:pt x="731" y="590"/>
                  </a:cubicBezTo>
                  <a:cubicBezTo>
                    <a:pt x="809" y="590"/>
                    <a:pt x="880" y="579"/>
                    <a:pt x="931" y="554"/>
                  </a:cubicBezTo>
                  <a:cubicBezTo>
                    <a:pt x="959" y="542"/>
                    <a:pt x="986" y="537"/>
                    <a:pt x="1012" y="537"/>
                  </a:cubicBezTo>
                  <a:cubicBezTo>
                    <a:pt x="1141" y="537"/>
                    <a:pt x="1242" y="663"/>
                    <a:pt x="1364" y="663"/>
                  </a:cubicBezTo>
                  <a:cubicBezTo>
                    <a:pt x="1405" y="663"/>
                    <a:pt x="1449" y="649"/>
                    <a:pt x="1497" y="611"/>
                  </a:cubicBezTo>
                  <a:cubicBezTo>
                    <a:pt x="1545" y="684"/>
                    <a:pt x="1612" y="714"/>
                    <a:pt x="1676" y="714"/>
                  </a:cubicBezTo>
                  <a:cubicBezTo>
                    <a:pt x="1825" y="714"/>
                    <a:pt x="1960" y="553"/>
                    <a:pt x="1831" y="392"/>
                  </a:cubicBezTo>
                  <a:cubicBezTo>
                    <a:pt x="1774" y="323"/>
                    <a:pt x="1647" y="230"/>
                    <a:pt x="1647" y="196"/>
                  </a:cubicBezTo>
                  <a:cubicBezTo>
                    <a:pt x="1647" y="69"/>
                    <a:pt x="1543" y="0"/>
                    <a:pt x="14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43"/>
            <p:cNvSpPr/>
            <p:nvPr/>
          </p:nvSpPr>
          <p:spPr>
            <a:xfrm>
              <a:off x="6421800" y="2895650"/>
              <a:ext cx="20225" cy="34975"/>
            </a:xfrm>
            <a:custGeom>
              <a:avLst/>
              <a:gdLst/>
              <a:ahLst/>
              <a:cxnLst/>
              <a:rect l="l" t="t" r="r" b="b"/>
              <a:pathLst>
                <a:path w="809" h="1399" extrusionOk="0">
                  <a:moveTo>
                    <a:pt x="411" y="0"/>
                  </a:moveTo>
                  <a:cubicBezTo>
                    <a:pt x="351" y="0"/>
                    <a:pt x="285" y="28"/>
                    <a:pt x="220" y="96"/>
                  </a:cubicBezTo>
                  <a:cubicBezTo>
                    <a:pt x="1" y="315"/>
                    <a:pt x="12" y="731"/>
                    <a:pt x="139" y="950"/>
                  </a:cubicBezTo>
                  <a:cubicBezTo>
                    <a:pt x="116" y="1077"/>
                    <a:pt x="255" y="1123"/>
                    <a:pt x="243" y="1238"/>
                  </a:cubicBezTo>
                  <a:cubicBezTo>
                    <a:pt x="262" y="1350"/>
                    <a:pt x="333" y="1398"/>
                    <a:pt x="406" y="1398"/>
                  </a:cubicBezTo>
                  <a:cubicBezTo>
                    <a:pt x="516" y="1398"/>
                    <a:pt x="631" y="1293"/>
                    <a:pt x="589" y="1135"/>
                  </a:cubicBezTo>
                  <a:cubicBezTo>
                    <a:pt x="809" y="927"/>
                    <a:pt x="393" y="650"/>
                    <a:pt x="566" y="430"/>
                  </a:cubicBezTo>
                  <a:cubicBezTo>
                    <a:pt x="723" y="265"/>
                    <a:pt x="597" y="0"/>
                    <a:pt x="4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3"/>
            <p:cNvSpPr/>
            <p:nvPr/>
          </p:nvSpPr>
          <p:spPr>
            <a:xfrm>
              <a:off x="6361975" y="3211400"/>
              <a:ext cx="20800" cy="28650"/>
            </a:xfrm>
            <a:custGeom>
              <a:avLst/>
              <a:gdLst/>
              <a:ahLst/>
              <a:cxnLst/>
              <a:rect l="l" t="t" r="r" b="b"/>
              <a:pathLst>
                <a:path w="832" h="1146" extrusionOk="0">
                  <a:moveTo>
                    <a:pt x="417" y="1"/>
                  </a:moveTo>
                  <a:cubicBezTo>
                    <a:pt x="212" y="1"/>
                    <a:pt x="0" y="310"/>
                    <a:pt x="131" y="971"/>
                  </a:cubicBezTo>
                  <a:cubicBezTo>
                    <a:pt x="143" y="1028"/>
                    <a:pt x="166" y="1040"/>
                    <a:pt x="224" y="1063"/>
                  </a:cubicBezTo>
                  <a:cubicBezTo>
                    <a:pt x="273" y="1120"/>
                    <a:pt x="338" y="1146"/>
                    <a:pt x="403" y="1146"/>
                  </a:cubicBezTo>
                  <a:cubicBezTo>
                    <a:pt x="520" y="1146"/>
                    <a:pt x="636" y="1062"/>
                    <a:pt x="651" y="936"/>
                  </a:cubicBezTo>
                  <a:cubicBezTo>
                    <a:pt x="832" y="328"/>
                    <a:pt x="628" y="1"/>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3"/>
            <p:cNvSpPr/>
            <p:nvPr/>
          </p:nvSpPr>
          <p:spPr>
            <a:xfrm>
              <a:off x="6328700" y="3126225"/>
              <a:ext cx="46275" cy="89925"/>
            </a:xfrm>
            <a:custGeom>
              <a:avLst/>
              <a:gdLst/>
              <a:ahLst/>
              <a:cxnLst/>
              <a:rect l="l" t="t" r="r" b="b"/>
              <a:pathLst>
                <a:path w="1851" h="3597" extrusionOk="0">
                  <a:moveTo>
                    <a:pt x="674" y="0"/>
                  </a:moveTo>
                  <a:cubicBezTo>
                    <a:pt x="598" y="0"/>
                    <a:pt x="513" y="60"/>
                    <a:pt x="423" y="211"/>
                  </a:cubicBezTo>
                  <a:cubicBezTo>
                    <a:pt x="401" y="207"/>
                    <a:pt x="380" y="205"/>
                    <a:pt x="361" y="205"/>
                  </a:cubicBezTo>
                  <a:cubicBezTo>
                    <a:pt x="1" y="205"/>
                    <a:pt x="138" y="814"/>
                    <a:pt x="448" y="814"/>
                  </a:cubicBezTo>
                  <a:cubicBezTo>
                    <a:pt x="484" y="814"/>
                    <a:pt x="522" y="806"/>
                    <a:pt x="562" y="788"/>
                  </a:cubicBezTo>
                  <a:cubicBezTo>
                    <a:pt x="608" y="1053"/>
                    <a:pt x="562" y="1134"/>
                    <a:pt x="712" y="1261"/>
                  </a:cubicBezTo>
                  <a:cubicBezTo>
                    <a:pt x="735" y="1457"/>
                    <a:pt x="850" y="1630"/>
                    <a:pt x="1024" y="1711"/>
                  </a:cubicBezTo>
                  <a:cubicBezTo>
                    <a:pt x="1001" y="1931"/>
                    <a:pt x="897" y="2173"/>
                    <a:pt x="943" y="2404"/>
                  </a:cubicBezTo>
                  <a:cubicBezTo>
                    <a:pt x="781" y="2450"/>
                    <a:pt x="712" y="2577"/>
                    <a:pt x="735" y="2692"/>
                  </a:cubicBezTo>
                  <a:cubicBezTo>
                    <a:pt x="792" y="2922"/>
                    <a:pt x="707" y="3596"/>
                    <a:pt x="966" y="3596"/>
                  </a:cubicBezTo>
                  <a:cubicBezTo>
                    <a:pt x="1019" y="3596"/>
                    <a:pt x="1087" y="3567"/>
                    <a:pt x="1174" y="3500"/>
                  </a:cubicBezTo>
                  <a:cubicBezTo>
                    <a:pt x="1254" y="3362"/>
                    <a:pt x="1485" y="3108"/>
                    <a:pt x="1289" y="2981"/>
                  </a:cubicBezTo>
                  <a:cubicBezTo>
                    <a:pt x="1393" y="2865"/>
                    <a:pt x="1462" y="2681"/>
                    <a:pt x="1485" y="2438"/>
                  </a:cubicBezTo>
                  <a:cubicBezTo>
                    <a:pt x="1716" y="2184"/>
                    <a:pt x="1462" y="1804"/>
                    <a:pt x="1728" y="1527"/>
                  </a:cubicBezTo>
                  <a:cubicBezTo>
                    <a:pt x="1851" y="1324"/>
                    <a:pt x="1679" y="1129"/>
                    <a:pt x="1493" y="1129"/>
                  </a:cubicBezTo>
                  <a:cubicBezTo>
                    <a:pt x="1435" y="1129"/>
                    <a:pt x="1376" y="1148"/>
                    <a:pt x="1324" y="1192"/>
                  </a:cubicBezTo>
                  <a:cubicBezTo>
                    <a:pt x="1270" y="1225"/>
                    <a:pt x="1252" y="1251"/>
                    <a:pt x="1234" y="1251"/>
                  </a:cubicBezTo>
                  <a:cubicBezTo>
                    <a:pt x="1222" y="1251"/>
                    <a:pt x="1209" y="1237"/>
                    <a:pt x="1185" y="1203"/>
                  </a:cubicBezTo>
                  <a:cubicBezTo>
                    <a:pt x="1382" y="1089"/>
                    <a:pt x="1365" y="667"/>
                    <a:pt x="1108" y="667"/>
                  </a:cubicBezTo>
                  <a:cubicBezTo>
                    <a:pt x="1079" y="667"/>
                    <a:pt x="1047" y="672"/>
                    <a:pt x="1012" y="684"/>
                  </a:cubicBezTo>
                  <a:cubicBezTo>
                    <a:pt x="1012" y="409"/>
                    <a:pt x="873" y="0"/>
                    <a:pt x="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3"/>
            <p:cNvSpPr/>
            <p:nvPr/>
          </p:nvSpPr>
          <p:spPr>
            <a:xfrm>
              <a:off x="6315600" y="3112475"/>
              <a:ext cx="14475" cy="21775"/>
            </a:xfrm>
            <a:custGeom>
              <a:avLst/>
              <a:gdLst/>
              <a:ahLst/>
              <a:cxnLst/>
              <a:rect l="l" t="t" r="r" b="b"/>
              <a:pathLst>
                <a:path w="579" h="871" extrusionOk="0">
                  <a:moveTo>
                    <a:pt x="347" y="0"/>
                  </a:moveTo>
                  <a:cubicBezTo>
                    <a:pt x="239" y="0"/>
                    <a:pt x="139" y="102"/>
                    <a:pt x="139" y="230"/>
                  </a:cubicBezTo>
                  <a:cubicBezTo>
                    <a:pt x="1" y="345"/>
                    <a:pt x="116" y="518"/>
                    <a:pt x="162" y="645"/>
                  </a:cubicBezTo>
                  <a:cubicBezTo>
                    <a:pt x="139" y="795"/>
                    <a:pt x="243" y="870"/>
                    <a:pt x="346" y="870"/>
                  </a:cubicBezTo>
                  <a:cubicBezTo>
                    <a:pt x="448" y="870"/>
                    <a:pt x="549" y="795"/>
                    <a:pt x="520" y="645"/>
                  </a:cubicBezTo>
                  <a:cubicBezTo>
                    <a:pt x="566" y="472"/>
                    <a:pt x="578" y="230"/>
                    <a:pt x="486" y="68"/>
                  </a:cubicBezTo>
                  <a:cubicBezTo>
                    <a:pt x="451" y="22"/>
                    <a:pt x="428" y="22"/>
                    <a:pt x="405" y="10"/>
                  </a:cubicBezTo>
                  <a:cubicBezTo>
                    <a:pt x="386" y="3"/>
                    <a:pt x="366" y="0"/>
                    <a:pt x="3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43"/>
            <p:cNvSpPr/>
            <p:nvPr/>
          </p:nvSpPr>
          <p:spPr>
            <a:xfrm>
              <a:off x="6299750" y="3101175"/>
              <a:ext cx="20225" cy="11850"/>
            </a:xfrm>
            <a:custGeom>
              <a:avLst/>
              <a:gdLst/>
              <a:ahLst/>
              <a:cxnLst/>
              <a:rect l="l" t="t" r="r" b="b"/>
              <a:pathLst>
                <a:path w="809" h="474" extrusionOk="0">
                  <a:moveTo>
                    <a:pt x="231" y="1"/>
                  </a:moveTo>
                  <a:cubicBezTo>
                    <a:pt x="0" y="1"/>
                    <a:pt x="0" y="474"/>
                    <a:pt x="231" y="474"/>
                  </a:cubicBezTo>
                  <a:cubicBezTo>
                    <a:pt x="808" y="462"/>
                    <a:pt x="808" y="24"/>
                    <a:pt x="2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43"/>
            <p:cNvSpPr/>
            <p:nvPr/>
          </p:nvSpPr>
          <p:spPr>
            <a:xfrm>
              <a:off x="6495675" y="3047650"/>
              <a:ext cx="58275" cy="86975"/>
            </a:xfrm>
            <a:custGeom>
              <a:avLst/>
              <a:gdLst/>
              <a:ahLst/>
              <a:cxnLst/>
              <a:rect l="l" t="t" r="r" b="b"/>
              <a:pathLst>
                <a:path w="2331" h="3479" extrusionOk="0">
                  <a:moveTo>
                    <a:pt x="1677" y="0"/>
                  </a:moveTo>
                  <a:cubicBezTo>
                    <a:pt x="1661" y="0"/>
                    <a:pt x="1644" y="2"/>
                    <a:pt x="1628" y="6"/>
                  </a:cubicBezTo>
                  <a:cubicBezTo>
                    <a:pt x="1386" y="168"/>
                    <a:pt x="1501" y="526"/>
                    <a:pt x="1328" y="757"/>
                  </a:cubicBezTo>
                  <a:cubicBezTo>
                    <a:pt x="1294" y="736"/>
                    <a:pt x="1256" y="727"/>
                    <a:pt x="1217" y="727"/>
                  </a:cubicBezTo>
                  <a:cubicBezTo>
                    <a:pt x="1122" y="727"/>
                    <a:pt x="1026" y="782"/>
                    <a:pt x="993" y="872"/>
                  </a:cubicBezTo>
                  <a:cubicBezTo>
                    <a:pt x="981" y="870"/>
                    <a:pt x="969" y="869"/>
                    <a:pt x="958" y="869"/>
                  </a:cubicBezTo>
                  <a:cubicBezTo>
                    <a:pt x="835" y="869"/>
                    <a:pt x="736" y="975"/>
                    <a:pt x="705" y="1091"/>
                  </a:cubicBezTo>
                  <a:cubicBezTo>
                    <a:pt x="667" y="1035"/>
                    <a:pt x="592" y="995"/>
                    <a:pt x="518" y="995"/>
                  </a:cubicBezTo>
                  <a:cubicBezTo>
                    <a:pt x="456" y="995"/>
                    <a:pt x="395" y="1023"/>
                    <a:pt x="358" y="1091"/>
                  </a:cubicBezTo>
                  <a:cubicBezTo>
                    <a:pt x="1" y="1149"/>
                    <a:pt x="266" y="1507"/>
                    <a:pt x="266" y="1738"/>
                  </a:cubicBezTo>
                  <a:cubicBezTo>
                    <a:pt x="301" y="2038"/>
                    <a:pt x="278" y="2361"/>
                    <a:pt x="381" y="2661"/>
                  </a:cubicBezTo>
                  <a:cubicBezTo>
                    <a:pt x="395" y="3244"/>
                    <a:pt x="541" y="3479"/>
                    <a:pt x="681" y="3479"/>
                  </a:cubicBezTo>
                  <a:cubicBezTo>
                    <a:pt x="891" y="3479"/>
                    <a:pt x="1090" y="2956"/>
                    <a:pt x="820" y="2292"/>
                  </a:cubicBezTo>
                  <a:lnTo>
                    <a:pt x="820" y="2292"/>
                  </a:lnTo>
                  <a:cubicBezTo>
                    <a:pt x="838" y="2296"/>
                    <a:pt x="856" y="2298"/>
                    <a:pt x="874" y="2298"/>
                  </a:cubicBezTo>
                  <a:cubicBezTo>
                    <a:pt x="1002" y="2298"/>
                    <a:pt x="1109" y="2194"/>
                    <a:pt x="1109" y="2072"/>
                  </a:cubicBezTo>
                  <a:cubicBezTo>
                    <a:pt x="1166" y="2026"/>
                    <a:pt x="1212" y="1957"/>
                    <a:pt x="1212" y="1865"/>
                  </a:cubicBezTo>
                  <a:cubicBezTo>
                    <a:pt x="1222" y="1866"/>
                    <a:pt x="1231" y="1866"/>
                    <a:pt x="1240" y="1866"/>
                  </a:cubicBezTo>
                  <a:cubicBezTo>
                    <a:pt x="1407" y="1866"/>
                    <a:pt x="1499" y="1672"/>
                    <a:pt x="1455" y="1518"/>
                  </a:cubicBezTo>
                  <a:lnTo>
                    <a:pt x="1455" y="1518"/>
                  </a:lnTo>
                  <a:cubicBezTo>
                    <a:pt x="1468" y="1520"/>
                    <a:pt x="1481" y="1521"/>
                    <a:pt x="1493" y="1521"/>
                  </a:cubicBezTo>
                  <a:cubicBezTo>
                    <a:pt x="1769" y="1521"/>
                    <a:pt x="1663" y="1029"/>
                    <a:pt x="1674" y="930"/>
                  </a:cubicBezTo>
                  <a:cubicBezTo>
                    <a:pt x="1743" y="930"/>
                    <a:pt x="1824" y="872"/>
                    <a:pt x="1836" y="791"/>
                  </a:cubicBezTo>
                  <a:cubicBezTo>
                    <a:pt x="1847" y="757"/>
                    <a:pt x="1847" y="734"/>
                    <a:pt x="1859" y="699"/>
                  </a:cubicBezTo>
                  <a:cubicBezTo>
                    <a:pt x="2330" y="688"/>
                    <a:pt x="1990" y="0"/>
                    <a:pt x="1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3"/>
            <p:cNvSpPr/>
            <p:nvPr/>
          </p:nvSpPr>
          <p:spPr>
            <a:xfrm>
              <a:off x="6565100" y="3005500"/>
              <a:ext cx="38900" cy="44250"/>
            </a:xfrm>
            <a:custGeom>
              <a:avLst/>
              <a:gdLst/>
              <a:ahLst/>
              <a:cxnLst/>
              <a:rect l="l" t="t" r="r" b="b"/>
              <a:pathLst>
                <a:path w="1556" h="1770" extrusionOk="0">
                  <a:moveTo>
                    <a:pt x="929" y="0"/>
                  </a:moveTo>
                  <a:cubicBezTo>
                    <a:pt x="737" y="0"/>
                    <a:pt x="596" y="369"/>
                    <a:pt x="813" y="642"/>
                  </a:cubicBezTo>
                  <a:cubicBezTo>
                    <a:pt x="793" y="634"/>
                    <a:pt x="772" y="630"/>
                    <a:pt x="751" y="630"/>
                  </a:cubicBezTo>
                  <a:cubicBezTo>
                    <a:pt x="657" y="630"/>
                    <a:pt x="571" y="711"/>
                    <a:pt x="571" y="815"/>
                  </a:cubicBezTo>
                  <a:cubicBezTo>
                    <a:pt x="556" y="814"/>
                    <a:pt x="541" y="813"/>
                    <a:pt x="528" y="813"/>
                  </a:cubicBezTo>
                  <a:cubicBezTo>
                    <a:pt x="0" y="813"/>
                    <a:pt x="585" y="1770"/>
                    <a:pt x="824" y="1770"/>
                  </a:cubicBezTo>
                  <a:cubicBezTo>
                    <a:pt x="904" y="1770"/>
                    <a:pt x="945" y="1664"/>
                    <a:pt x="894" y="1381"/>
                  </a:cubicBezTo>
                  <a:lnTo>
                    <a:pt x="894" y="1381"/>
                  </a:lnTo>
                  <a:cubicBezTo>
                    <a:pt x="928" y="1414"/>
                    <a:pt x="969" y="1432"/>
                    <a:pt x="1012" y="1432"/>
                  </a:cubicBezTo>
                  <a:cubicBezTo>
                    <a:pt x="1042" y="1432"/>
                    <a:pt x="1073" y="1423"/>
                    <a:pt x="1102" y="1404"/>
                  </a:cubicBezTo>
                  <a:cubicBezTo>
                    <a:pt x="1176" y="1452"/>
                    <a:pt x="1238" y="1473"/>
                    <a:pt x="1289" y="1473"/>
                  </a:cubicBezTo>
                  <a:cubicBezTo>
                    <a:pt x="1556" y="1473"/>
                    <a:pt x="1526" y="907"/>
                    <a:pt x="1390" y="723"/>
                  </a:cubicBezTo>
                  <a:cubicBezTo>
                    <a:pt x="1431" y="551"/>
                    <a:pt x="1507" y="229"/>
                    <a:pt x="1292" y="229"/>
                  </a:cubicBezTo>
                  <a:cubicBezTo>
                    <a:pt x="1262" y="229"/>
                    <a:pt x="1226" y="235"/>
                    <a:pt x="1183" y="250"/>
                  </a:cubicBezTo>
                  <a:cubicBezTo>
                    <a:pt x="1105" y="71"/>
                    <a:pt x="101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43"/>
            <p:cNvSpPr/>
            <p:nvPr/>
          </p:nvSpPr>
          <p:spPr>
            <a:xfrm>
              <a:off x="6645450" y="3089600"/>
              <a:ext cx="32600" cy="64400"/>
            </a:xfrm>
            <a:custGeom>
              <a:avLst/>
              <a:gdLst/>
              <a:ahLst/>
              <a:cxnLst/>
              <a:rect l="l" t="t" r="r" b="b"/>
              <a:pathLst>
                <a:path w="1304" h="2576" extrusionOk="0">
                  <a:moveTo>
                    <a:pt x="404" y="2253"/>
                  </a:moveTo>
                  <a:lnTo>
                    <a:pt x="404" y="2264"/>
                  </a:lnTo>
                  <a:cubicBezTo>
                    <a:pt x="393" y="2253"/>
                    <a:pt x="393" y="2253"/>
                    <a:pt x="370" y="2253"/>
                  </a:cubicBezTo>
                  <a:close/>
                  <a:moveTo>
                    <a:pt x="254" y="2345"/>
                  </a:moveTo>
                  <a:lnTo>
                    <a:pt x="254" y="2345"/>
                  </a:lnTo>
                  <a:cubicBezTo>
                    <a:pt x="263" y="2347"/>
                    <a:pt x="271" y="2348"/>
                    <a:pt x="278" y="2348"/>
                  </a:cubicBezTo>
                  <a:cubicBezTo>
                    <a:pt x="287" y="2348"/>
                    <a:pt x="294" y="2347"/>
                    <a:pt x="301" y="2347"/>
                  </a:cubicBezTo>
                  <a:cubicBezTo>
                    <a:pt x="322" y="2347"/>
                    <a:pt x="335" y="2353"/>
                    <a:pt x="335" y="2403"/>
                  </a:cubicBezTo>
                  <a:cubicBezTo>
                    <a:pt x="331" y="2404"/>
                    <a:pt x="327" y="2405"/>
                    <a:pt x="323" y="2405"/>
                  </a:cubicBezTo>
                  <a:cubicBezTo>
                    <a:pt x="291" y="2405"/>
                    <a:pt x="254" y="2366"/>
                    <a:pt x="254" y="2345"/>
                  </a:cubicBezTo>
                  <a:close/>
                  <a:moveTo>
                    <a:pt x="739" y="0"/>
                  </a:moveTo>
                  <a:cubicBezTo>
                    <a:pt x="654" y="0"/>
                    <a:pt x="605" y="109"/>
                    <a:pt x="658" y="394"/>
                  </a:cubicBezTo>
                  <a:cubicBezTo>
                    <a:pt x="508" y="568"/>
                    <a:pt x="739" y="822"/>
                    <a:pt x="739" y="1029"/>
                  </a:cubicBezTo>
                  <a:cubicBezTo>
                    <a:pt x="706" y="1006"/>
                    <a:pt x="671" y="996"/>
                    <a:pt x="638" y="996"/>
                  </a:cubicBezTo>
                  <a:cubicBezTo>
                    <a:pt x="519" y="996"/>
                    <a:pt x="414" y="1123"/>
                    <a:pt x="450" y="1249"/>
                  </a:cubicBezTo>
                  <a:cubicBezTo>
                    <a:pt x="139" y="1283"/>
                    <a:pt x="300" y="1583"/>
                    <a:pt x="370" y="1780"/>
                  </a:cubicBezTo>
                  <a:cubicBezTo>
                    <a:pt x="416" y="1860"/>
                    <a:pt x="231" y="1941"/>
                    <a:pt x="266" y="2068"/>
                  </a:cubicBezTo>
                  <a:cubicBezTo>
                    <a:pt x="58" y="2068"/>
                    <a:pt x="0" y="2403"/>
                    <a:pt x="196" y="2484"/>
                  </a:cubicBezTo>
                  <a:cubicBezTo>
                    <a:pt x="243" y="2549"/>
                    <a:pt x="301" y="2575"/>
                    <a:pt x="358" y="2575"/>
                  </a:cubicBezTo>
                  <a:cubicBezTo>
                    <a:pt x="514" y="2575"/>
                    <a:pt x="664" y="2376"/>
                    <a:pt x="554" y="2207"/>
                  </a:cubicBezTo>
                  <a:cubicBezTo>
                    <a:pt x="808" y="2126"/>
                    <a:pt x="820" y="1964"/>
                    <a:pt x="774" y="1733"/>
                  </a:cubicBezTo>
                  <a:cubicBezTo>
                    <a:pt x="866" y="1618"/>
                    <a:pt x="889" y="1503"/>
                    <a:pt x="877" y="1399"/>
                  </a:cubicBezTo>
                  <a:lnTo>
                    <a:pt x="877" y="1399"/>
                  </a:lnTo>
                  <a:cubicBezTo>
                    <a:pt x="914" y="1410"/>
                    <a:pt x="946" y="1415"/>
                    <a:pt x="974" y="1415"/>
                  </a:cubicBezTo>
                  <a:cubicBezTo>
                    <a:pt x="1209" y="1415"/>
                    <a:pt x="1192" y="1065"/>
                    <a:pt x="1120" y="879"/>
                  </a:cubicBezTo>
                  <a:cubicBezTo>
                    <a:pt x="1303" y="544"/>
                    <a:pt x="930" y="0"/>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43"/>
            <p:cNvSpPr/>
            <p:nvPr/>
          </p:nvSpPr>
          <p:spPr>
            <a:xfrm>
              <a:off x="6514475" y="2989350"/>
              <a:ext cx="82625" cy="118800"/>
            </a:xfrm>
            <a:custGeom>
              <a:avLst/>
              <a:gdLst/>
              <a:ahLst/>
              <a:cxnLst/>
              <a:rect l="l" t="t" r="r" b="b"/>
              <a:pathLst>
                <a:path w="3305" h="4752" extrusionOk="0">
                  <a:moveTo>
                    <a:pt x="262" y="0"/>
                  </a:moveTo>
                  <a:cubicBezTo>
                    <a:pt x="153" y="0"/>
                    <a:pt x="50" y="73"/>
                    <a:pt x="45" y="238"/>
                  </a:cubicBezTo>
                  <a:cubicBezTo>
                    <a:pt x="133" y="579"/>
                    <a:pt x="1" y="1456"/>
                    <a:pt x="469" y="1456"/>
                  </a:cubicBezTo>
                  <a:cubicBezTo>
                    <a:pt x="492" y="1456"/>
                    <a:pt x="516" y="1454"/>
                    <a:pt x="541" y="1450"/>
                  </a:cubicBezTo>
                  <a:cubicBezTo>
                    <a:pt x="580" y="1616"/>
                    <a:pt x="670" y="1816"/>
                    <a:pt x="844" y="1816"/>
                  </a:cubicBezTo>
                  <a:cubicBezTo>
                    <a:pt x="875" y="1816"/>
                    <a:pt x="909" y="1810"/>
                    <a:pt x="945" y="1796"/>
                  </a:cubicBezTo>
                  <a:cubicBezTo>
                    <a:pt x="1041" y="2063"/>
                    <a:pt x="1010" y="2385"/>
                    <a:pt x="1231" y="2385"/>
                  </a:cubicBezTo>
                  <a:cubicBezTo>
                    <a:pt x="1277" y="2385"/>
                    <a:pt x="1335" y="2370"/>
                    <a:pt x="1407" y="2338"/>
                  </a:cubicBezTo>
                  <a:cubicBezTo>
                    <a:pt x="1442" y="2385"/>
                    <a:pt x="1453" y="2419"/>
                    <a:pt x="1488" y="2454"/>
                  </a:cubicBezTo>
                  <a:cubicBezTo>
                    <a:pt x="1557" y="2846"/>
                    <a:pt x="1372" y="4174"/>
                    <a:pt x="1742" y="4208"/>
                  </a:cubicBezTo>
                  <a:cubicBezTo>
                    <a:pt x="1782" y="4369"/>
                    <a:pt x="1973" y="4541"/>
                    <a:pt x="2136" y="4541"/>
                  </a:cubicBezTo>
                  <a:cubicBezTo>
                    <a:pt x="2207" y="4541"/>
                    <a:pt x="2273" y="4508"/>
                    <a:pt x="2319" y="4428"/>
                  </a:cubicBezTo>
                  <a:cubicBezTo>
                    <a:pt x="2374" y="4496"/>
                    <a:pt x="2458" y="4541"/>
                    <a:pt x="2538" y="4541"/>
                  </a:cubicBezTo>
                  <a:cubicBezTo>
                    <a:pt x="2593" y="4541"/>
                    <a:pt x="2646" y="4520"/>
                    <a:pt x="2688" y="4474"/>
                  </a:cubicBezTo>
                  <a:cubicBezTo>
                    <a:pt x="2721" y="4656"/>
                    <a:pt x="2890" y="4751"/>
                    <a:pt x="3031" y="4751"/>
                  </a:cubicBezTo>
                  <a:cubicBezTo>
                    <a:pt x="3184" y="4751"/>
                    <a:pt x="3305" y="4639"/>
                    <a:pt x="3185" y="4404"/>
                  </a:cubicBezTo>
                  <a:cubicBezTo>
                    <a:pt x="3000" y="4185"/>
                    <a:pt x="3150" y="3677"/>
                    <a:pt x="2827" y="3562"/>
                  </a:cubicBezTo>
                  <a:cubicBezTo>
                    <a:pt x="2794" y="3444"/>
                    <a:pt x="2712" y="3393"/>
                    <a:pt x="2624" y="3393"/>
                  </a:cubicBezTo>
                  <a:cubicBezTo>
                    <a:pt x="2497" y="3393"/>
                    <a:pt x="2358" y="3498"/>
                    <a:pt x="2330" y="3654"/>
                  </a:cubicBezTo>
                  <a:cubicBezTo>
                    <a:pt x="2307" y="3649"/>
                    <a:pt x="2281" y="3647"/>
                    <a:pt x="2255" y="3647"/>
                  </a:cubicBezTo>
                  <a:cubicBezTo>
                    <a:pt x="2219" y="3647"/>
                    <a:pt x="2184" y="3652"/>
                    <a:pt x="2157" y="3666"/>
                  </a:cubicBezTo>
                  <a:cubicBezTo>
                    <a:pt x="2134" y="3527"/>
                    <a:pt x="2123" y="3366"/>
                    <a:pt x="2030" y="3239"/>
                  </a:cubicBezTo>
                  <a:cubicBezTo>
                    <a:pt x="2030" y="3031"/>
                    <a:pt x="2019" y="2846"/>
                    <a:pt x="1973" y="2696"/>
                  </a:cubicBezTo>
                  <a:lnTo>
                    <a:pt x="1973" y="2696"/>
                  </a:lnTo>
                  <a:cubicBezTo>
                    <a:pt x="2025" y="2725"/>
                    <a:pt x="2073" y="2737"/>
                    <a:pt x="2117" y="2737"/>
                  </a:cubicBezTo>
                  <a:cubicBezTo>
                    <a:pt x="2394" y="2737"/>
                    <a:pt x="2489" y="2242"/>
                    <a:pt x="2180" y="2142"/>
                  </a:cubicBezTo>
                  <a:cubicBezTo>
                    <a:pt x="2121" y="1940"/>
                    <a:pt x="1951" y="1620"/>
                    <a:pt x="1761" y="1620"/>
                  </a:cubicBezTo>
                  <a:cubicBezTo>
                    <a:pt x="1690" y="1620"/>
                    <a:pt x="1617" y="1664"/>
                    <a:pt x="1545" y="1773"/>
                  </a:cubicBezTo>
                  <a:cubicBezTo>
                    <a:pt x="1511" y="1761"/>
                    <a:pt x="1499" y="1750"/>
                    <a:pt x="1465" y="1750"/>
                  </a:cubicBezTo>
                  <a:cubicBezTo>
                    <a:pt x="1326" y="1484"/>
                    <a:pt x="1234" y="1011"/>
                    <a:pt x="911" y="988"/>
                  </a:cubicBezTo>
                  <a:cubicBezTo>
                    <a:pt x="807" y="769"/>
                    <a:pt x="830" y="330"/>
                    <a:pt x="518" y="307"/>
                  </a:cubicBezTo>
                  <a:cubicBezTo>
                    <a:pt x="544" y="114"/>
                    <a:pt x="399" y="0"/>
                    <a:pt x="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43"/>
            <p:cNvSpPr/>
            <p:nvPr/>
          </p:nvSpPr>
          <p:spPr>
            <a:xfrm>
              <a:off x="6597950" y="3106500"/>
              <a:ext cx="16150" cy="12575"/>
            </a:xfrm>
            <a:custGeom>
              <a:avLst/>
              <a:gdLst/>
              <a:ahLst/>
              <a:cxnLst/>
              <a:rect l="l" t="t" r="r" b="b"/>
              <a:pathLst>
                <a:path w="646" h="503" extrusionOk="0">
                  <a:moveTo>
                    <a:pt x="277" y="0"/>
                  </a:moveTo>
                  <a:cubicBezTo>
                    <a:pt x="122" y="0"/>
                    <a:pt x="0" y="236"/>
                    <a:pt x="180" y="353"/>
                  </a:cubicBezTo>
                  <a:cubicBezTo>
                    <a:pt x="231" y="461"/>
                    <a:pt x="295" y="502"/>
                    <a:pt x="355" y="502"/>
                  </a:cubicBezTo>
                  <a:cubicBezTo>
                    <a:pt x="515" y="502"/>
                    <a:pt x="646" y="207"/>
                    <a:pt x="411" y="65"/>
                  </a:cubicBezTo>
                  <a:cubicBezTo>
                    <a:pt x="368" y="19"/>
                    <a:pt x="321" y="0"/>
                    <a:pt x="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3"/>
            <p:cNvSpPr/>
            <p:nvPr/>
          </p:nvSpPr>
          <p:spPr>
            <a:xfrm>
              <a:off x="6604825" y="3115100"/>
              <a:ext cx="25300" cy="33475"/>
            </a:xfrm>
            <a:custGeom>
              <a:avLst/>
              <a:gdLst/>
              <a:ahLst/>
              <a:cxnLst/>
              <a:rect l="l" t="t" r="r" b="b"/>
              <a:pathLst>
                <a:path w="1012" h="1339" extrusionOk="0">
                  <a:moveTo>
                    <a:pt x="407" y="0"/>
                  </a:moveTo>
                  <a:cubicBezTo>
                    <a:pt x="248" y="0"/>
                    <a:pt x="187" y="393"/>
                    <a:pt x="240" y="586"/>
                  </a:cubicBezTo>
                  <a:cubicBezTo>
                    <a:pt x="0" y="701"/>
                    <a:pt x="144" y="1175"/>
                    <a:pt x="426" y="1175"/>
                  </a:cubicBezTo>
                  <a:cubicBezTo>
                    <a:pt x="430" y="1175"/>
                    <a:pt x="433" y="1175"/>
                    <a:pt x="436" y="1175"/>
                  </a:cubicBezTo>
                  <a:cubicBezTo>
                    <a:pt x="471" y="1267"/>
                    <a:pt x="575" y="1337"/>
                    <a:pt x="667" y="1337"/>
                  </a:cubicBezTo>
                  <a:cubicBezTo>
                    <a:pt x="676" y="1338"/>
                    <a:pt x="685" y="1339"/>
                    <a:pt x="694" y="1339"/>
                  </a:cubicBezTo>
                  <a:cubicBezTo>
                    <a:pt x="1012" y="1339"/>
                    <a:pt x="983" y="343"/>
                    <a:pt x="725" y="298"/>
                  </a:cubicBezTo>
                  <a:cubicBezTo>
                    <a:pt x="713" y="229"/>
                    <a:pt x="656" y="171"/>
                    <a:pt x="586" y="136"/>
                  </a:cubicBezTo>
                  <a:cubicBezTo>
                    <a:pt x="517" y="39"/>
                    <a:pt x="457" y="0"/>
                    <a:pt x="4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3"/>
            <p:cNvSpPr/>
            <p:nvPr/>
          </p:nvSpPr>
          <p:spPr>
            <a:xfrm>
              <a:off x="6564650" y="3115750"/>
              <a:ext cx="38525" cy="54650"/>
            </a:xfrm>
            <a:custGeom>
              <a:avLst/>
              <a:gdLst/>
              <a:ahLst/>
              <a:cxnLst/>
              <a:rect l="l" t="t" r="r" b="b"/>
              <a:pathLst>
                <a:path w="1541" h="2186" extrusionOk="0">
                  <a:moveTo>
                    <a:pt x="778" y="1"/>
                  </a:moveTo>
                  <a:cubicBezTo>
                    <a:pt x="637" y="1"/>
                    <a:pt x="490" y="111"/>
                    <a:pt x="531" y="283"/>
                  </a:cubicBezTo>
                  <a:cubicBezTo>
                    <a:pt x="346" y="387"/>
                    <a:pt x="312" y="687"/>
                    <a:pt x="277" y="872"/>
                  </a:cubicBezTo>
                  <a:cubicBezTo>
                    <a:pt x="0" y="1138"/>
                    <a:pt x="231" y="1680"/>
                    <a:pt x="243" y="2049"/>
                  </a:cubicBezTo>
                  <a:cubicBezTo>
                    <a:pt x="316" y="2146"/>
                    <a:pt x="382" y="2185"/>
                    <a:pt x="439" y="2185"/>
                  </a:cubicBezTo>
                  <a:cubicBezTo>
                    <a:pt x="633" y="2185"/>
                    <a:pt x="719" y="1726"/>
                    <a:pt x="612" y="1530"/>
                  </a:cubicBezTo>
                  <a:cubicBezTo>
                    <a:pt x="727" y="1472"/>
                    <a:pt x="797" y="1334"/>
                    <a:pt x="727" y="1218"/>
                  </a:cubicBezTo>
                  <a:cubicBezTo>
                    <a:pt x="750" y="1195"/>
                    <a:pt x="750" y="1161"/>
                    <a:pt x="750" y="1138"/>
                  </a:cubicBezTo>
                  <a:cubicBezTo>
                    <a:pt x="784" y="1152"/>
                    <a:pt x="819" y="1159"/>
                    <a:pt x="852" y="1159"/>
                  </a:cubicBezTo>
                  <a:cubicBezTo>
                    <a:pt x="923" y="1159"/>
                    <a:pt x="988" y="1130"/>
                    <a:pt x="1028" y="1091"/>
                  </a:cubicBezTo>
                  <a:cubicBezTo>
                    <a:pt x="1084" y="1116"/>
                    <a:pt x="1134" y="1128"/>
                    <a:pt x="1177" y="1128"/>
                  </a:cubicBezTo>
                  <a:cubicBezTo>
                    <a:pt x="1540" y="1128"/>
                    <a:pt x="1504" y="357"/>
                    <a:pt x="1339" y="110"/>
                  </a:cubicBezTo>
                  <a:cubicBezTo>
                    <a:pt x="1306" y="63"/>
                    <a:pt x="1249" y="41"/>
                    <a:pt x="1191" y="41"/>
                  </a:cubicBezTo>
                  <a:cubicBezTo>
                    <a:pt x="1107" y="41"/>
                    <a:pt x="1020" y="86"/>
                    <a:pt x="993" y="168"/>
                  </a:cubicBezTo>
                  <a:cubicBezTo>
                    <a:pt x="965" y="51"/>
                    <a:pt x="873" y="1"/>
                    <a:pt x="7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3"/>
            <p:cNvSpPr/>
            <p:nvPr/>
          </p:nvSpPr>
          <p:spPr>
            <a:xfrm>
              <a:off x="6452825" y="3011925"/>
              <a:ext cx="48450" cy="66450"/>
            </a:xfrm>
            <a:custGeom>
              <a:avLst/>
              <a:gdLst/>
              <a:ahLst/>
              <a:cxnLst/>
              <a:rect l="l" t="t" r="r" b="b"/>
              <a:pathLst>
                <a:path w="1938" h="2658" extrusionOk="0">
                  <a:moveTo>
                    <a:pt x="250" y="0"/>
                  </a:moveTo>
                  <a:cubicBezTo>
                    <a:pt x="0" y="0"/>
                    <a:pt x="70" y="749"/>
                    <a:pt x="355" y="749"/>
                  </a:cubicBezTo>
                  <a:cubicBezTo>
                    <a:pt x="386" y="749"/>
                    <a:pt x="420" y="740"/>
                    <a:pt x="456" y="720"/>
                  </a:cubicBezTo>
                  <a:cubicBezTo>
                    <a:pt x="503" y="801"/>
                    <a:pt x="560" y="893"/>
                    <a:pt x="618" y="974"/>
                  </a:cubicBezTo>
                  <a:cubicBezTo>
                    <a:pt x="606" y="1193"/>
                    <a:pt x="768" y="1493"/>
                    <a:pt x="976" y="1585"/>
                  </a:cubicBezTo>
                  <a:cubicBezTo>
                    <a:pt x="953" y="1735"/>
                    <a:pt x="964" y="1932"/>
                    <a:pt x="999" y="2070"/>
                  </a:cubicBezTo>
                  <a:cubicBezTo>
                    <a:pt x="1036" y="2503"/>
                    <a:pt x="1174" y="2657"/>
                    <a:pt x="1316" y="2657"/>
                  </a:cubicBezTo>
                  <a:cubicBezTo>
                    <a:pt x="1615" y="2657"/>
                    <a:pt x="1938" y="1981"/>
                    <a:pt x="1414" y="1770"/>
                  </a:cubicBezTo>
                  <a:cubicBezTo>
                    <a:pt x="1403" y="1643"/>
                    <a:pt x="1403" y="1482"/>
                    <a:pt x="1230" y="1435"/>
                  </a:cubicBezTo>
                  <a:cubicBezTo>
                    <a:pt x="1299" y="1262"/>
                    <a:pt x="1172" y="1078"/>
                    <a:pt x="1080" y="951"/>
                  </a:cubicBezTo>
                  <a:cubicBezTo>
                    <a:pt x="1122" y="811"/>
                    <a:pt x="718" y="106"/>
                    <a:pt x="503" y="106"/>
                  </a:cubicBezTo>
                  <a:cubicBezTo>
                    <a:pt x="486" y="106"/>
                    <a:pt x="471" y="110"/>
                    <a:pt x="456" y="119"/>
                  </a:cubicBezTo>
                  <a:cubicBezTo>
                    <a:pt x="372" y="35"/>
                    <a:pt x="303" y="0"/>
                    <a:pt x="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3"/>
            <p:cNvSpPr/>
            <p:nvPr/>
          </p:nvSpPr>
          <p:spPr>
            <a:xfrm>
              <a:off x="6497400" y="2911975"/>
              <a:ext cx="34375" cy="39425"/>
            </a:xfrm>
            <a:custGeom>
              <a:avLst/>
              <a:gdLst/>
              <a:ahLst/>
              <a:cxnLst/>
              <a:rect l="l" t="t" r="r" b="b"/>
              <a:pathLst>
                <a:path w="1375" h="1577" extrusionOk="0">
                  <a:moveTo>
                    <a:pt x="460" y="1"/>
                  </a:moveTo>
                  <a:cubicBezTo>
                    <a:pt x="182" y="1"/>
                    <a:pt x="0" y="560"/>
                    <a:pt x="462" y="1001"/>
                  </a:cubicBezTo>
                  <a:cubicBezTo>
                    <a:pt x="423" y="1270"/>
                    <a:pt x="697" y="1576"/>
                    <a:pt x="915" y="1576"/>
                  </a:cubicBezTo>
                  <a:cubicBezTo>
                    <a:pt x="1015" y="1576"/>
                    <a:pt x="1103" y="1511"/>
                    <a:pt x="1143" y="1347"/>
                  </a:cubicBezTo>
                  <a:cubicBezTo>
                    <a:pt x="1351" y="1232"/>
                    <a:pt x="1374" y="874"/>
                    <a:pt x="1120" y="828"/>
                  </a:cubicBezTo>
                  <a:cubicBezTo>
                    <a:pt x="1063" y="816"/>
                    <a:pt x="1005" y="816"/>
                    <a:pt x="959" y="816"/>
                  </a:cubicBezTo>
                  <a:cubicBezTo>
                    <a:pt x="844" y="218"/>
                    <a:pt x="633" y="1"/>
                    <a:pt x="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43"/>
            <p:cNvSpPr/>
            <p:nvPr/>
          </p:nvSpPr>
          <p:spPr>
            <a:xfrm>
              <a:off x="6530025" y="2939675"/>
              <a:ext cx="57825" cy="39750"/>
            </a:xfrm>
            <a:custGeom>
              <a:avLst/>
              <a:gdLst/>
              <a:ahLst/>
              <a:cxnLst/>
              <a:rect l="l" t="t" r="r" b="b"/>
              <a:pathLst>
                <a:path w="2313" h="1590" extrusionOk="0">
                  <a:moveTo>
                    <a:pt x="229" y="0"/>
                  </a:moveTo>
                  <a:cubicBezTo>
                    <a:pt x="185" y="0"/>
                    <a:pt x="142" y="16"/>
                    <a:pt x="104" y="55"/>
                  </a:cubicBezTo>
                  <a:cubicBezTo>
                    <a:pt x="23" y="101"/>
                    <a:pt x="0" y="158"/>
                    <a:pt x="0" y="216"/>
                  </a:cubicBezTo>
                  <a:cubicBezTo>
                    <a:pt x="157" y="451"/>
                    <a:pt x="462" y="951"/>
                    <a:pt x="811" y="951"/>
                  </a:cubicBezTo>
                  <a:cubicBezTo>
                    <a:pt x="874" y="951"/>
                    <a:pt x="939" y="934"/>
                    <a:pt x="1004" y="897"/>
                  </a:cubicBezTo>
                  <a:cubicBezTo>
                    <a:pt x="1374" y="990"/>
                    <a:pt x="1339" y="1509"/>
                    <a:pt x="1674" y="1590"/>
                  </a:cubicBezTo>
                  <a:cubicBezTo>
                    <a:pt x="2312" y="1339"/>
                    <a:pt x="1518" y="404"/>
                    <a:pt x="985" y="404"/>
                  </a:cubicBezTo>
                  <a:cubicBezTo>
                    <a:pt x="930" y="404"/>
                    <a:pt x="879" y="414"/>
                    <a:pt x="831" y="435"/>
                  </a:cubicBezTo>
                  <a:cubicBezTo>
                    <a:pt x="830" y="436"/>
                    <a:pt x="828" y="436"/>
                    <a:pt x="827" y="436"/>
                  </a:cubicBezTo>
                  <a:cubicBezTo>
                    <a:pt x="751" y="436"/>
                    <a:pt x="461" y="0"/>
                    <a:pt x="2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3"/>
            <p:cNvSpPr/>
            <p:nvPr/>
          </p:nvSpPr>
          <p:spPr>
            <a:xfrm>
              <a:off x="6549350" y="2980100"/>
              <a:ext cx="18775" cy="9075"/>
            </a:xfrm>
            <a:custGeom>
              <a:avLst/>
              <a:gdLst/>
              <a:ahLst/>
              <a:cxnLst/>
              <a:rect l="l" t="t" r="r" b="b"/>
              <a:pathLst>
                <a:path w="751" h="363" extrusionOk="0">
                  <a:moveTo>
                    <a:pt x="324" y="1"/>
                  </a:moveTo>
                  <a:cubicBezTo>
                    <a:pt x="291" y="1"/>
                    <a:pt x="257" y="3"/>
                    <a:pt x="220" y="7"/>
                  </a:cubicBezTo>
                  <a:cubicBezTo>
                    <a:pt x="216" y="7"/>
                    <a:pt x="213" y="7"/>
                    <a:pt x="209" y="7"/>
                  </a:cubicBezTo>
                  <a:cubicBezTo>
                    <a:pt x="0" y="7"/>
                    <a:pt x="4" y="354"/>
                    <a:pt x="220" y="354"/>
                  </a:cubicBezTo>
                  <a:cubicBezTo>
                    <a:pt x="263" y="360"/>
                    <a:pt x="302" y="363"/>
                    <a:pt x="338" y="363"/>
                  </a:cubicBezTo>
                  <a:cubicBezTo>
                    <a:pt x="751" y="363"/>
                    <a:pt x="746" y="1"/>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3"/>
            <p:cNvSpPr/>
            <p:nvPr/>
          </p:nvSpPr>
          <p:spPr>
            <a:xfrm>
              <a:off x="6629050" y="3226475"/>
              <a:ext cx="32275" cy="53925"/>
            </a:xfrm>
            <a:custGeom>
              <a:avLst/>
              <a:gdLst/>
              <a:ahLst/>
              <a:cxnLst/>
              <a:rect l="l" t="t" r="r" b="b"/>
              <a:pathLst>
                <a:path w="1291" h="2157" extrusionOk="0">
                  <a:moveTo>
                    <a:pt x="365" y="0"/>
                  </a:moveTo>
                  <a:cubicBezTo>
                    <a:pt x="168" y="0"/>
                    <a:pt x="1" y="456"/>
                    <a:pt x="241" y="645"/>
                  </a:cubicBezTo>
                  <a:cubicBezTo>
                    <a:pt x="321" y="887"/>
                    <a:pt x="471" y="1210"/>
                    <a:pt x="656" y="1326"/>
                  </a:cubicBezTo>
                  <a:lnTo>
                    <a:pt x="656" y="1383"/>
                  </a:lnTo>
                  <a:cubicBezTo>
                    <a:pt x="506" y="1487"/>
                    <a:pt x="610" y="2145"/>
                    <a:pt x="829" y="2157"/>
                  </a:cubicBezTo>
                  <a:cubicBezTo>
                    <a:pt x="1291" y="2122"/>
                    <a:pt x="910" y="1406"/>
                    <a:pt x="1118" y="1164"/>
                  </a:cubicBezTo>
                  <a:cubicBezTo>
                    <a:pt x="1231" y="1022"/>
                    <a:pt x="1089" y="834"/>
                    <a:pt x="933" y="834"/>
                  </a:cubicBezTo>
                  <a:cubicBezTo>
                    <a:pt x="898" y="834"/>
                    <a:pt x="863" y="843"/>
                    <a:pt x="829" y="864"/>
                  </a:cubicBezTo>
                  <a:cubicBezTo>
                    <a:pt x="725" y="748"/>
                    <a:pt x="598" y="356"/>
                    <a:pt x="564" y="194"/>
                  </a:cubicBezTo>
                  <a:cubicBezTo>
                    <a:pt x="504" y="55"/>
                    <a:pt x="433"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3"/>
            <p:cNvSpPr/>
            <p:nvPr/>
          </p:nvSpPr>
          <p:spPr>
            <a:xfrm>
              <a:off x="6541200" y="3230650"/>
              <a:ext cx="23750" cy="62450"/>
            </a:xfrm>
            <a:custGeom>
              <a:avLst/>
              <a:gdLst/>
              <a:ahLst/>
              <a:cxnLst/>
              <a:rect l="l" t="t" r="r" b="b"/>
              <a:pathLst>
                <a:path w="950" h="2498" extrusionOk="0">
                  <a:moveTo>
                    <a:pt x="295" y="0"/>
                  </a:moveTo>
                  <a:cubicBezTo>
                    <a:pt x="136" y="0"/>
                    <a:pt x="1" y="224"/>
                    <a:pt x="142" y="374"/>
                  </a:cubicBezTo>
                  <a:cubicBezTo>
                    <a:pt x="96" y="547"/>
                    <a:pt x="234" y="778"/>
                    <a:pt x="269" y="928"/>
                  </a:cubicBezTo>
                  <a:cubicBezTo>
                    <a:pt x="153" y="1101"/>
                    <a:pt x="176" y="1586"/>
                    <a:pt x="373" y="1724"/>
                  </a:cubicBezTo>
                  <a:cubicBezTo>
                    <a:pt x="465" y="1920"/>
                    <a:pt x="130" y="2474"/>
                    <a:pt x="546" y="2498"/>
                  </a:cubicBezTo>
                  <a:cubicBezTo>
                    <a:pt x="950" y="2428"/>
                    <a:pt x="904" y="1701"/>
                    <a:pt x="673" y="1389"/>
                  </a:cubicBezTo>
                  <a:cubicBezTo>
                    <a:pt x="673" y="1355"/>
                    <a:pt x="696" y="1286"/>
                    <a:pt x="673" y="1274"/>
                  </a:cubicBezTo>
                  <a:cubicBezTo>
                    <a:pt x="754" y="1205"/>
                    <a:pt x="788" y="1112"/>
                    <a:pt x="788" y="1009"/>
                  </a:cubicBezTo>
                  <a:lnTo>
                    <a:pt x="615" y="997"/>
                  </a:lnTo>
                  <a:lnTo>
                    <a:pt x="788" y="985"/>
                  </a:lnTo>
                  <a:cubicBezTo>
                    <a:pt x="800" y="916"/>
                    <a:pt x="777" y="708"/>
                    <a:pt x="707" y="697"/>
                  </a:cubicBezTo>
                  <a:cubicBezTo>
                    <a:pt x="661" y="478"/>
                    <a:pt x="580" y="281"/>
                    <a:pt x="442" y="74"/>
                  </a:cubicBezTo>
                  <a:cubicBezTo>
                    <a:pt x="395" y="22"/>
                    <a:pt x="344" y="0"/>
                    <a:pt x="2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3"/>
            <p:cNvSpPr/>
            <p:nvPr/>
          </p:nvSpPr>
          <p:spPr>
            <a:xfrm>
              <a:off x="6537275" y="3288900"/>
              <a:ext cx="38925" cy="68350"/>
            </a:xfrm>
            <a:custGeom>
              <a:avLst/>
              <a:gdLst/>
              <a:ahLst/>
              <a:cxnLst/>
              <a:rect l="l" t="t" r="r" b="b"/>
              <a:pathLst>
                <a:path w="1557" h="2734" extrusionOk="0">
                  <a:moveTo>
                    <a:pt x="264" y="1"/>
                  </a:moveTo>
                  <a:cubicBezTo>
                    <a:pt x="199" y="1"/>
                    <a:pt x="132" y="55"/>
                    <a:pt x="79" y="191"/>
                  </a:cubicBezTo>
                  <a:cubicBezTo>
                    <a:pt x="90" y="486"/>
                    <a:pt x="1" y="1250"/>
                    <a:pt x="353" y="1250"/>
                  </a:cubicBezTo>
                  <a:cubicBezTo>
                    <a:pt x="400" y="1250"/>
                    <a:pt x="455" y="1236"/>
                    <a:pt x="518" y="1206"/>
                  </a:cubicBezTo>
                  <a:cubicBezTo>
                    <a:pt x="539" y="1401"/>
                    <a:pt x="541" y="1695"/>
                    <a:pt x="766" y="1695"/>
                  </a:cubicBezTo>
                  <a:cubicBezTo>
                    <a:pt x="795" y="1695"/>
                    <a:pt x="828" y="1690"/>
                    <a:pt x="864" y="1680"/>
                  </a:cubicBezTo>
                  <a:cubicBezTo>
                    <a:pt x="911" y="1726"/>
                    <a:pt x="968" y="1772"/>
                    <a:pt x="1026" y="1772"/>
                  </a:cubicBezTo>
                  <a:cubicBezTo>
                    <a:pt x="964" y="1993"/>
                    <a:pt x="1186" y="2734"/>
                    <a:pt x="1387" y="2734"/>
                  </a:cubicBezTo>
                  <a:cubicBezTo>
                    <a:pt x="1448" y="2734"/>
                    <a:pt x="1508" y="2664"/>
                    <a:pt x="1557" y="2488"/>
                  </a:cubicBezTo>
                  <a:cubicBezTo>
                    <a:pt x="1338" y="2014"/>
                    <a:pt x="1499" y="1668"/>
                    <a:pt x="1349" y="1310"/>
                  </a:cubicBezTo>
                  <a:cubicBezTo>
                    <a:pt x="1326" y="1276"/>
                    <a:pt x="1280" y="1264"/>
                    <a:pt x="1234" y="1253"/>
                  </a:cubicBezTo>
                  <a:cubicBezTo>
                    <a:pt x="1222" y="1149"/>
                    <a:pt x="1199" y="1045"/>
                    <a:pt x="1176" y="929"/>
                  </a:cubicBezTo>
                  <a:cubicBezTo>
                    <a:pt x="1167" y="818"/>
                    <a:pt x="1075" y="728"/>
                    <a:pt x="967" y="728"/>
                  </a:cubicBezTo>
                  <a:cubicBezTo>
                    <a:pt x="941" y="728"/>
                    <a:pt x="914" y="734"/>
                    <a:pt x="887" y="745"/>
                  </a:cubicBezTo>
                  <a:cubicBezTo>
                    <a:pt x="870" y="604"/>
                    <a:pt x="752" y="470"/>
                    <a:pt x="615" y="470"/>
                  </a:cubicBezTo>
                  <a:cubicBezTo>
                    <a:pt x="572" y="470"/>
                    <a:pt x="528" y="483"/>
                    <a:pt x="483" y="514"/>
                  </a:cubicBezTo>
                  <a:cubicBezTo>
                    <a:pt x="556" y="288"/>
                    <a:pt x="415" y="1"/>
                    <a:pt x="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3"/>
            <p:cNvSpPr/>
            <p:nvPr/>
          </p:nvSpPr>
          <p:spPr>
            <a:xfrm>
              <a:off x="6560850" y="3211675"/>
              <a:ext cx="35275" cy="97800"/>
            </a:xfrm>
            <a:custGeom>
              <a:avLst/>
              <a:gdLst/>
              <a:ahLst/>
              <a:cxnLst/>
              <a:rect l="l" t="t" r="r" b="b"/>
              <a:pathLst>
                <a:path w="1411" h="3912" extrusionOk="0">
                  <a:moveTo>
                    <a:pt x="492" y="0"/>
                  </a:moveTo>
                  <a:cubicBezTo>
                    <a:pt x="309" y="0"/>
                    <a:pt x="63" y="331"/>
                    <a:pt x="164" y="521"/>
                  </a:cubicBezTo>
                  <a:cubicBezTo>
                    <a:pt x="0" y="603"/>
                    <a:pt x="72" y="919"/>
                    <a:pt x="250" y="919"/>
                  </a:cubicBezTo>
                  <a:cubicBezTo>
                    <a:pt x="274" y="919"/>
                    <a:pt x="299" y="914"/>
                    <a:pt x="325" y="902"/>
                  </a:cubicBezTo>
                  <a:lnTo>
                    <a:pt x="325" y="902"/>
                  </a:lnTo>
                  <a:cubicBezTo>
                    <a:pt x="372" y="1098"/>
                    <a:pt x="268" y="1364"/>
                    <a:pt x="545" y="1421"/>
                  </a:cubicBezTo>
                  <a:cubicBezTo>
                    <a:pt x="429" y="1502"/>
                    <a:pt x="464" y="1710"/>
                    <a:pt x="452" y="1825"/>
                  </a:cubicBezTo>
                  <a:cubicBezTo>
                    <a:pt x="464" y="2056"/>
                    <a:pt x="752" y="2091"/>
                    <a:pt x="902" y="2252"/>
                  </a:cubicBezTo>
                  <a:lnTo>
                    <a:pt x="845" y="2310"/>
                  </a:lnTo>
                  <a:cubicBezTo>
                    <a:pt x="804" y="2295"/>
                    <a:pt x="768" y="2289"/>
                    <a:pt x="738" y="2289"/>
                  </a:cubicBezTo>
                  <a:cubicBezTo>
                    <a:pt x="527" y="2289"/>
                    <a:pt x="548" y="2602"/>
                    <a:pt x="568" y="2783"/>
                  </a:cubicBezTo>
                  <a:cubicBezTo>
                    <a:pt x="334" y="2986"/>
                    <a:pt x="369" y="3520"/>
                    <a:pt x="663" y="3520"/>
                  </a:cubicBezTo>
                  <a:cubicBezTo>
                    <a:pt x="703" y="3520"/>
                    <a:pt x="749" y="3510"/>
                    <a:pt x="799" y="3487"/>
                  </a:cubicBezTo>
                  <a:lnTo>
                    <a:pt x="799" y="3487"/>
                  </a:lnTo>
                  <a:cubicBezTo>
                    <a:pt x="748" y="3663"/>
                    <a:pt x="868" y="3912"/>
                    <a:pt x="1017" y="3912"/>
                  </a:cubicBezTo>
                  <a:cubicBezTo>
                    <a:pt x="1073" y="3912"/>
                    <a:pt x="1134" y="3876"/>
                    <a:pt x="1191" y="3788"/>
                  </a:cubicBezTo>
                  <a:cubicBezTo>
                    <a:pt x="1249" y="3418"/>
                    <a:pt x="1376" y="2968"/>
                    <a:pt x="1099" y="2622"/>
                  </a:cubicBezTo>
                  <a:cubicBezTo>
                    <a:pt x="1214" y="2495"/>
                    <a:pt x="1410" y="2275"/>
                    <a:pt x="1191" y="2148"/>
                  </a:cubicBezTo>
                  <a:cubicBezTo>
                    <a:pt x="1260" y="1941"/>
                    <a:pt x="1076" y="1802"/>
                    <a:pt x="891" y="1675"/>
                  </a:cubicBezTo>
                  <a:cubicBezTo>
                    <a:pt x="902" y="1537"/>
                    <a:pt x="868" y="1398"/>
                    <a:pt x="729" y="1364"/>
                  </a:cubicBezTo>
                  <a:cubicBezTo>
                    <a:pt x="741" y="1352"/>
                    <a:pt x="752" y="1352"/>
                    <a:pt x="776" y="1340"/>
                  </a:cubicBezTo>
                  <a:cubicBezTo>
                    <a:pt x="983" y="1087"/>
                    <a:pt x="845" y="59"/>
                    <a:pt x="510" y="2"/>
                  </a:cubicBezTo>
                  <a:cubicBezTo>
                    <a:pt x="504" y="1"/>
                    <a:pt x="498"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3"/>
            <p:cNvSpPr/>
            <p:nvPr/>
          </p:nvSpPr>
          <p:spPr>
            <a:xfrm>
              <a:off x="6586000" y="3310675"/>
              <a:ext cx="13000" cy="15325"/>
            </a:xfrm>
            <a:custGeom>
              <a:avLst/>
              <a:gdLst/>
              <a:ahLst/>
              <a:cxnLst/>
              <a:rect l="l" t="t" r="r" b="b"/>
              <a:pathLst>
                <a:path w="520" h="613" extrusionOk="0">
                  <a:moveTo>
                    <a:pt x="254" y="1"/>
                  </a:moveTo>
                  <a:cubicBezTo>
                    <a:pt x="0" y="1"/>
                    <a:pt x="0" y="601"/>
                    <a:pt x="254" y="612"/>
                  </a:cubicBezTo>
                  <a:cubicBezTo>
                    <a:pt x="520" y="601"/>
                    <a:pt x="520" y="24"/>
                    <a:pt x="2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43"/>
            <p:cNvSpPr/>
            <p:nvPr/>
          </p:nvSpPr>
          <p:spPr>
            <a:xfrm>
              <a:off x="6588875" y="3326625"/>
              <a:ext cx="15125" cy="14375"/>
            </a:xfrm>
            <a:custGeom>
              <a:avLst/>
              <a:gdLst/>
              <a:ahLst/>
              <a:cxnLst/>
              <a:rect l="l" t="t" r="r" b="b"/>
              <a:pathLst>
                <a:path w="605" h="575" extrusionOk="0">
                  <a:moveTo>
                    <a:pt x="185" y="251"/>
                  </a:moveTo>
                  <a:lnTo>
                    <a:pt x="185" y="332"/>
                  </a:lnTo>
                  <a:cubicBezTo>
                    <a:pt x="151" y="321"/>
                    <a:pt x="128" y="298"/>
                    <a:pt x="116" y="286"/>
                  </a:cubicBezTo>
                  <a:cubicBezTo>
                    <a:pt x="128" y="263"/>
                    <a:pt x="151" y="251"/>
                    <a:pt x="185" y="251"/>
                  </a:cubicBezTo>
                  <a:close/>
                  <a:moveTo>
                    <a:pt x="255" y="251"/>
                  </a:moveTo>
                  <a:cubicBezTo>
                    <a:pt x="289" y="251"/>
                    <a:pt x="312" y="263"/>
                    <a:pt x="324" y="286"/>
                  </a:cubicBezTo>
                  <a:cubicBezTo>
                    <a:pt x="312" y="321"/>
                    <a:pt x="289" y="332"/>
                    <a:pt x="255" y="332"/>
                  </a:cubicBezTo>
                  <a:lnTo>
                    <a:pt x="255" y="251"/>
                  </a:lnTo>
                  <a:close/>
                  <a:moveTo>
                    <a:pt x="211" y="1"/>
                  </a:moveTo>
                  <a:cubicBezTo>
                    <a:pt x="149" y="1"/>
                    <a:pt x="86" y="48"/>
                    <a:pt x="35" y="171"/>
                  </a:cubicBezTo>
                  <a:lnTo>
                    <a:pt x="197" y="205"/>
                  </a:lnTo>
                  <a:lnTo>
                    <a:pt x="24" y="205"/>
                  </a:lnTo>
                  <a:cubicBezTo>
                    <a:pt x="1" y="321"/>
                    <a:pt x="35" y="575"/>
                    <a:pt x="232" y="575"/>
                  </a:cubicBezTo>
                  <a:cubicBezTo>
                    <a:pt x="605" y="530"/>
                    <a:pt x="417" y="1"/>
                    <a:pt x="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3"/>
            <p:cNvSpPr/>
            <p:nvPr/>
          </p:nvSpPr>
          <p:spPr>
            <a:xfrm>
              <a:off x="6590325" y="3346525"/>
              <a:ext cx="17875" cy="36450"/>
            </a:xfrm>
            <a:custGeom>
              <a:avLst/>
              <a:gdLst/>
              <a:ahLst/>
              <a:cxnLst/>
              <a:rect l="l" t="t" r="r" b="b"/>
              <a:pathLst>
                <a:path w="715" h="1458" extrusionOk="0">
                  <a:moveTo>
                    <a:pt x="342" y="1"/>
                  </a:moveTo>
                  <a:cubicBezTo>
                    <a:pt x="191" y="1"/>
                    <a:pt x="35" y="131"/>
                    <a:pt x="243" y="390"/>
                  </a:cubicBezTo>
                  <a:cubicBezTo>
                    <a:pt x="1" y="610"/>
                    <a:pt x="151" y="1048"/>
                    <a:pt x="208" y="1337"/>
                  </a:cubicBezTo>
                  <a:cubicBezTo>
                    <a:pt x="304" y="1422"/>
                    <a:pt x="381" y="1458"/>
                    <a:pt x="442" y="1458"/>
                  </a:cubicBezTo>
                  <a:cubicBezTo>
                    <a:pt x="714" y="1458"/>
                    <a:pt x="673" y="755"/>
                    <a:pt x="531" y="529"/>
                  </a:cubicBezTo>
                  <a:cubicBezTo>
                    <a:pt x="520" y="460"/>
                    <a:pt x="474" y="413"/>
                    <a:pt x="416" y="390"/>
                  </a:cubicBezTo>
                  <a:cubicBezTo>
                    <a:pt x="641" y="131"/>
                    <a:pt x="494" y="1"/>
                    <a:pt x="3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43"/>
            <p:cNvSpPr/>
            <p:nvPr/>
          </p:nvSpPr>
          <p:spPr>
            <a:xfrm>
              <a:off x="6394475" y="3150500"/>
              <a:ext cx="38250" cy="94075"/>
            </a:xfrm>
            <a:custGeom>
              <a:avLst/>
              <a:gdLst/>
              <a:ahLst/>
              <a:cxnLst/>
              <a:rect l="l" t="t" r="r" b="b"/>
              <a:pathLst>
                <a:path w="1530" h="3763" extrusionOk="0">
                  <a:moveTo>
                    <a:pt x="1094" y="1"/>
                  </a:moveTo>
                  <a:cubicBezTo>
                    <a:pt x="1001" y="1"/>
                    <a:pt x="870" y="42"/>
                    <a:pt x="713" y="140"/>
                  </a:cubicBezTo>
                  <a:cubicBezTo>
                    <a:pt x="697" y="133"/>
                    <a:pt x="679" y="130"/>
                    <a:pt x="662" y="130"/>
                  </a:cubicBezTo>
                  <a:cubicBezTo>
                    <a:pt x="593" y="130"/>
                    <a:pt x="519" y="182"/>
                    <a:pt x="482" y="255"/>
                  </a:cubicBezTo>
                  <a:cubicBezTo>
                    <a:pt x="366" y="267"/>
                    <a:pt x="297" y="382"/>
                    <a:pt x="343" y="486"/>
                  </a:cubicBezTo>
                  <a:cubicBezTo>
                    <a:pt x="332" y="509"/>
                    <a:pt x="182" y="590"/>
                    <a:pt x="170" y="613"/>
                  </a:cubicBezTo>
                  <a:cubicBezTo>
                    <a:pt x="1" y="757"/>
                    <a:pt x="136" y="938"/>
                    <a:pt x="292" y="938"/>
                  </a:cubicBezTo>
                  <a:cubicBezTo>
                    <a:pt x="349" y="938"/>
                    <a:pt x="409" y="914"/>
                    <a:pt x="459" y="856"/>
                  </a:cubicBezTo>
                  <a:cubicBezTo>
                    <a:pt x="459" y="902"/>
                    <a:pt x="470" y="960"/>
                    <a:pt x="505" y="983"/>
                  </a:cubicBezTo>
                  <a:cubicBezTo>
                    <a:pt x="482" y="1144"/>
                    <a:pt x="482" y="1306"/>
                    <a:pt x="516" y="1491"/>
                  </a:cubicBezTo>
                  <a:cubicBezTo>
                    <a:pt x="528" y="1560"/>
                    <a:pt x="586" y="1641"/>
                    <a:pt x="643" y="1664"/>
                  </a:cubicBezTo>
                  <a:cubicBezTo>
                    <a:pt x="655" y="1768"/>
                    <a:pt x="690" y="2021"/>
                    <a:pt x="701" y="2714"/>
                  </a:cubicBezTo>
                  <a:cubicBezTo>
                    <a:pt x="691" y="2853"/>
                    <a:pt x="792" y="2991"/>
                    <a:pt x="923" y="2991"/>
                  </a:cubicBezTo>
                  <a:cubicBezTo>
                    <a:pt x="944" y="2991"/>
                    <a:pt x="967" y="2988"/>
                    <a:pt x="990" y="2979"/>
                  </a:cubicBezTo>
                  <a:lnTo>
                    <a:pt x="990" y="2979"/>
                  </a:lnTo>
                  <a:cubicBezTo>
                    <a:pt x="842" y="3542"/>
                    <a:pt x="947" y="3763"/>
                    <a:pt x="1088" y="3763"/>
                  </a:cubicBezTo>
                  <a:cubicBezTo>
                    <a:pt x="1276" y="3763"/>
                    <a:pt x="1529" y="3366"/>
                    <a:pt x="1324" y="2864"/>
                  </a:cubicBezTo>
                  <a:cubicBezTo>
                    <a:pt x="1440" y="2702"/>
                    <a:pt x="1336" y="2472"/>
                    <a:pt x="1174" y="2402"/>
                  </a:cubicBezTo>
                  <a:cubicBezTo>
                    <a:pt x="1094" y="1998"/>
                    <a:pt x="1428" y="1491"/>
                    <a:pt x="990" y="1202"/>
                  </a:cubicBezTo>
                  <a:cubicBezTo>
                    <a:pt x="932" y="1029"/>
                    <a:pt x="1117" y="717"/>
                    <a:pt x="920" y="567"/>
                  </a:cubicBezTo>
                  <a:lnTo>
                    <a:pt x="920" y="498"/>
                  </a:lnTo>
                  <a:cubicBezTo>
                    <a:pt x="1325" y="258"/>
                    <a:pt x="1328" y="1"/>
                    <a:pt x="10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43"/>
            <p:cNvSpPr/>
            <p:nvPr/>
          </p:nvSpPr>
          <p:spPr>
            <a:xfrm>
              <a:off x="6406575" y="3260850"/>
              <a:ext cx="24475" cy="27650"/>
            </a:xfrm>
            <a:custGeom>
              <a:avLst/>
              <a:gdLst/>
              <a:ahLst/>
              <a:cxnLst/>
              <a:rect l="l" t="t" r="r" b="b"/>
              <a:pathLst>
                <a:path w="979" h="1106" extrusionOk="0">
                  <a:moveTo>
                    <a:pt x="502" y="1"/>
                  </a:moveTo>
                  <a:cubicBezTo>
                    <a:pt x="258" y="1"/>
                    <a:pt x="0" y="132"/>
                    <a:pt x="206" y="343"/>
                  </a:cubicBezTo>
                  <a:cubicBezTo>
                    <a:pt x="59" y="422"/>
                    <a:pt x="111" y="644"/>
                    <a:pt x="274" y="644"/>
                  </a:cubicBezTo>
                  <a:cubicBezTo>
                    <a:pt x="278" y="644"/>
                    <a:pt x="282" y="643"/>
                    <a:pt x="286" y="643"/>
                  </a:cubicBezTo>
                  <a:lnTo>
                    <a:pt x="425" y="643"/>
                  </a:lnTo>
                  <a:cubicBezTo>
                    <a:pt x="460" y="712"/>
                    <a:pt x="517" y="759"/>
                    <a:pt x="575" y="816"/>
                  </a:cubicBezTo>
                  <a:cubicBezTo>
                    <a:pt x="554" y="984"/>
                    <a:pt x="686" y="1106"/>
                    <a:pt x="806" y="1106"/>
                  </a:cubicBezTo>
                  <a:cubicBezTo>
                    <a:pt x="883" y="1106"/>
                    <a:pt x="956" y="1054"/>
                    <a:pt x="979" y="932"/>
                  </a:cubicBezTo>
                  <a:cubicBezTo>
                    <a:pt x="944" y="724"/>
                    <a:pt x="875" y="516"/>
                    <a:pt x="806" y="320"/>
                  </a:cubicBezTo>
                  <a:cubicBezTo>
                    <a:pt x="912" y="96"/>
                    <a:pt x="712"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3"/>
            <p:cNvSpPr/>
            <p:nvPr/>
          </p:nvSpPr>
          <p:spPr>
            <a:xfrm>
              <a:off x="6394875" y="3241525"/>
              <a:ext cx="33475" cy="18000"/>
            </a:xfrm>
            <a:custGeom>
              <a:avLst/>
              <a:gdLst/>
              <a:ahLst/>
              <a:cxnLst/>
              <a:rect l="l" t="t" r="r" b="b"/>
              <a:pathLst>
                <a:path w="1339" h="720" extrusionOk="0">
                  <a:moveTo>
                    <a:pt x="1089" y="389"/>
                  </a:moveTo>
                  <a:cubicBezTo>
                    <a:pt x="1124" y="389"/>
                    <a:pt x="1158" y="400"/>
                    <a:pt x="1193" y="424"/>
                  </a:cubicBezTo>
                  <a:lnTo>
                    <a:pt x="1124" y="424"/>
                  </a:lnTo>
                  <a:cubicBezTo>
                    <a:pt x="1116" y="416"/>
                    <a:pt x="1110" y="413"/>
                    <a:pt x="1104" y="413"/>
                  </a:cubicBezTo>
                  <a:cubicBezTo>
                    <a:pt x="1093" y="413"/>
                    <a:pt x="1085" y="424"/>
                    <a:pt x="1078" y="424"/>
                  </a:cubicBezTo>
                  <a:lnTo>
                    <a:pt x="1066" y="435"/>
                  </a:lnTo>
                  <a:lnTo>
                    <a:pt x="985" y="424"/>
                  </a:lnTo>
                  <a:cubicBezTo>
                    <a:pt x="1008" y="400"/>
                    <a:pt x="1043" y="389"/>
                    <a:pt x="1089" y="389"/>
                  </a:cubicBezTo>
                  <a:close/>
                  <a:moveTo>
                    <a:pt x="1101" y="504"/>
                  </a:moveTo>
                  <a:lnTo>
                    <a:pt x="1147" y="562"/>
                  </a:lnTo>
                  <a:cubicBezTo>
                    <a:pt x="1124" y="579"/>
                    <a:pt x="1104" y="588"/>
                    <a:pt x="1083" y="588"/>
                  </a:cubicBezTo>
                  <a:cubicBezTo>
                    <a:pt x="1063" y="588"/>
                    <a:pt x="1043" y="579"/>
                    <a:pt x="1020" y="562"/>
                  </a:cubicBezTo>
                  <a:lnTo>
                    <a:pt x="1043" y="527"/>
                  </a:lnTo>
                  <a:cubicBezTo>
                    <a:pt x="1043" y="550"/>
                    <a:pt x="1055" y="562"/>
                    <a:pt x="1067" y="562"/>
                  </a:cubicBezTo>
                  <a:cubicBezTo>
                    <a:pt x="1080" y="562"/>
                    <a:pt x="1095" y="550"/>
                    <a:pt x="1101" y="527"/>
                  </a:cubicBezTo>
                  <a:lnTo>
                    <a:pt x="1101" y="504"/>
                  </a:lnTo>
                  <a:close/>
                  <a:moveTo>
                    <a:pt x="714" y="1"/>
                  </a:moveTo>
                  <a:cubicBezTo>
                    <a:pt x="423" y="1"/>
                    <a:pt x="0" y="506"/>
                    <a:pt x="743" y="539"/>
                  </a:cubicBezTo>
                  <a:cubicBezTo>
                    <a:pt x="751" y="540"/>
                    <a:pt x="758" y="541"/>
                    <a:pt x="766" y="541"/>
                  </a:cubicBezTo>
                  <a:cubicBezTo>
                    <a:pt x="816" y="541"/>
                    <a:pt x="863" y="511"/>
                    <a:pt x="893" y="481"/>
                  </a:cubicBezTo>
                  <a:lnTo>
                    <a:pt x="893" y="481"/>
                  </a:lnTo>
                  <a:cubicBezTo>
                    <a:pt x="873" y="627"/>
                    <a:pt x="990" y="719"/>
                    <a:pt x="1100" y="719"/>
                  </a:cubicBezTo>
                  <a:cubicBezTo>
                    <a:pt x="1181" y="719"/>
                    <a:pt x="1259" y="668"/>
                    <a:pt x="1274" y="550"/>
                  </a:cubicBezTo>
                  <a:cubicBezTo>
                    <a:pt x="1339" y="389"/>
                    <a:pt x="1210" y="238"/>
                    <a:pt x="1076" y="238"/>
                  </a:cubicBezTo>
                  <a:cubicBezTo>
                    <a:pt x="1019" y="238"/>
                    <a:pt x="961" y="266"/>
                    <a:pt x="916" y="331"/>
                  </a:cubicBezTo>
                  <a:cubicBezTo>
                    <a:pt x="933" y="88"/>
                    <a:pt x="835" y="1"/>
                    <a:pt x="7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3"/>
            <p:cNvSpPr/>
            <p:nvPr/>
          </p:nvSpPr>
          <p:spPr>
            <a:xfrm>
              <a:off x="6447475" y="3230750"/>
              <a:ext cx="37425" cy="60325"/>
            </a:xfrm>
            <a:custGeom>
              <a:avLst/>
              <a:gdLst/>
              <a:ahLst/>
              <a:cxnLst/>
              <a:rect l="l" t="t" r="r" b="b"/>
              <a:pathLst>
                <a:path w="1497" h="2413" extrusionOk="0">
                  <a:moveTo>
                    <a:pt x="773" y="0"/>
                  </a:moveTo>
                  <a:cubicBezTo>
                    <a:pt x="389" y="0"/>
                    <a:pt x="117" y="1711"/>
                    <a:pt x="463" y="1813"/>
                  </a:cubicBezTo>
                  <a:cubicBezTo>
                    <a:pt x="301" y="1963"/>
                    <a:pt x="1" y="2090"/>
                    <a:pt x="139" y="2320"/>
                  </a:cubicBezTo>
                  <a:cubicBezTo>
                    <a:pt x="178" y="2382"/>
                    <a:pt x="242" y="2413"/>
                    <a:pt x="311" y="2413"/>
                  </a:cubicBezTo>
                  <a:cubicBezTo>
                    <a:pt x="346" y="2413"/>
                    <a:pt x="382" y="2405"/>
                    <a:pt x="416" y="2390"/>
                  </a:cubicBezTo>
                  <a:cubicBezTo>
                    <a:pt x="563" y="2321"/>
                    <a:pt x="825" y="2113"/>
                    <a:pt x="979" y="2113"/>
                  </a:cubicBezTo>
                  <a:cubicBezTo>
                    <a:pt x="1007" y="2113"/>
                    <a:pt x="1032" y="2120"/>
                    <a:pt x="1051" y="2136"/>
                  </a:cubicBezTo>
                  <a:cubicBezTo>
                    <a:pt x="1080" y="2152"/>
                    <a:pt x="1111" y="2160"/>
                    <a:pt x="1143" y="2160"/>
                  </a:cubicBezTo>
                  <a:cubicBezTo>
                    <a:pt x="1201" y="2160"/>
                    <a:pt x="1260" y="2134"/>
                    <a:pt x="1305" y="2090"/>
                  </a:cubicBezTo>
                  <a:cubicBezTo>
                    <a:pt x="1497" y="1866"/>
                    <a:pt x="1128" y="1623"/>
                    <a:pt x="943" y="1623"/>
                  </a:cubicBezTo>
                  <a:cubicBezTo>
                    <a:pt x="928" y="1623"/>
                    <a:pt x="914" y="1624"/>
                    <a:pt x="901" y="1628"/>
                  </a:cubicBezTo>
                  <a:cubicBezTo>
                    <a:pt x="670" y="1443"/>
                    <a:pt x="659" y="1443"/>
                    <a:pt x="786" y="1108"/>
                  </a:cubicBezTo>
                  <a:lnTo>
                    <a:pt x="786" y="1108"/>
                  </a:lnTo>
                  <a:cubicBezTo>
                    <a:pt x="827" y="1130"/>
                    <a:pt x="866" y="1140"/>
                    <a:pt x="902" y="1140"/>
                  </a:cubicBezTo>
                  <a:cubicBezTo>
                    <a:pt x="1268" y="1140"/>
                    <a:pt x="1345" y="125"/>
                    <a:pt x="936" y="104"/>
                  </a:cubicBezTo>
                  <a:cubicBezTo>
                    <a:pt x="880" y="32"/>
                    <a:pt x="826" y="0"/>
                    <a:pt x="7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3"/>
            <p:cNvSpPr/>
            <p:nvPr/>
          </p:nvSpPr>
          <p:spPr>
            <a:xfrm>
              <a:off x="6458775" y="3218750"/>
              <a:ext cx="15800" cy="9725"/>
            </a:xfrm>
            <a:custGeom>
              <a:avLst/>
              <a:gdLst/>
              <a:ahLst/>
              <a:cxnLst/>
              <a:rect l="l" t="t" r="r" b="b"/>
              <a:pathLst>
                <a:path w="632" h="389" extrusionOk="0">
                  <a:moveTo>
                    <a:pt x="288" y="1"/>
                  </a:moveTo>
                  <a:cubicBezTo>
                    <a:pt x="154" y="1"/>
                    <a:pt x="27" y="50"/>
                    <a:pt x="22" y="169"/>
                  </a:cubicBezTo>
                  <a:cubicBezTo>
                    <a:pt x="0" y="324"/>
                    <a:pt x="145" y="388"/>
                    <a:pt x="296" y="388"/>
                  </a:cubicBezTo>
                  <a:cubicBezTo>
                    <a:pt x="459" y="388"/>
                    <a:pt x="629" y="312"/>
                    <a:pt x="599" y="192"/>
                  </a:cubicBezTo>
                  <a:cubicBezTo>
                    <a:pt x="631" y="77"/>
                    <a:pt x="454" y="1"/>
                    <a:pt x="2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3"/>
            <p:cNvSpPr/>
            <p:nvPr/>
          </p:nvSpPr>
          <p:spPr>
            <a:xfrm>
              <a:off x="6483325" y="3175500"/>
              <a:ext cx="41650" cy="53125"/>
            </a:xfrm>
            <a:custGeom>
              <a:avLst/>
              <a:gdLst/>
              <a:ahLst/>
              <a:cxnLst/>
              <a:rect l="l" t="t" r="r" b="b"/>
              <a:pathLst>
                <a:path w="1666" h="2125" extrusionOk="0">
                  <a:moveTo>
                    <a:pt x="1141" y="248"/>
                  </a:moveTo>
                  <a:cubicBezTo>
                    <a:pt x="1164" y="260"/>
                    <a:pt x="1164" y="260"/>
                    <a:pt x="1141" y="271"/>
                  </a:cubicBezTo>
                  <a:lnTo>
                    <a:pt x="1222" y="271"/>
                  </a:lnTo>
                  <a:lnTo>
                    <a:pt x="1222" y="294"/>
                  </a:lnTo>
                  <a:lnTo>
                    <a:pt x="1141" y="271"/>
                  </a:lnTo>
                  <a:cubicBezTo>
                    <a:pt x="1118" y="306"/>
                    <a:pt x="1072" y="329"/>
                    <a:pt x="1025" y="329"/>
                  </a:cubicBezTo>
                  <a:lnTo>
                    <a:pt x="1049" y="271"/>
                  </a:lnTo>
                  <a:lnTo>
                    <a:pt x="1049" y="260"/>
                  </a:lnTo>
                  <a:lnTo>
                    <a:pt x="1141" y="248"/>
                  </a:lnTo>
                  <a:close/>
                  <a:moveTo>
                    <a:pt x="1061" y="0"/>
                  </a:moveTo>
                  <a:cubicBezTo>
                    <a:pt x="907" y="0"/>
                    <a:pt x="728" y="176"/>
                    <a:pt x="910" y="387"/>
                  </a:cubicBezTo>
                  <a:cubicBezTo>
                    <a:pt x="889" y="382"/>
                    <a:pt x="869" y="380"/>
                    <a:pt x="850" y="380"/>
                  </a:cubicBezTo>
                  <a:cubicBezTo>
                    <a:pt x="569" y="380"/>
                    <a:pt x="613" y="849"/>
                    <a:pt x="656" y="1033"/>
                  </a:cubicBezTo>
                  <a:cubicBezTo>
                    <a:pt x="471" y="1079"/>
                    <a:pt x="414" y="1322"/>
                    <a:pt x="414" y="1472"/>
                  </a:cubicBezTo>
                  <a:cubicBezTo>
                    <a:pt x="400" y="1469"/>
                    <a:pt x="387" y="1468"/>
                    <a:pt x="373" y="1468"/>
                  </a:cubicBezTo>
                  <a:cubicBezTo>
                    <a:pt x="188" y="1468"/>
                    <a:pt x="1" y="1678"/>
                    <a:pt x="194" y="1818"/>
                  </a:cubicBezTo>
                  <a:cubicBezTo>
                    <a:pt x="233" y="2023"/>
                    <a:pt x="381" y="2124"/>
                    <a:pt x="524" y="2124"/>
                  </a:cubicBezTo>
                  <a:cubicBezTo>
                    <a:pt x="680" y="2124"/>
                    <a:pt x="829" y="2006"/>
                    <a:pt x="829" y="1772"/>
                  </a:cubicBezTo>
                  <a:cubicBezTo>
                    <a:pt x="845" y="1774"/>
                    <a:pt x="860" y="1775"/>
                    <a:pt x="874" y="1775"/>
                  </a:cubicBezTo>
                  <a:cubicBezTo>
                    <a:pt x="1119" y="1775"/>
                    <a:pt x="1122" y="1416"/>
                    <a:pt x="1002" y="1252"/>
                  </a:cubicBezTo>
                  <a:cubicBezTo>
                    <a:pt x="1164" y="1068"/>
                    <a:pt x="1187" y="641"/>
                    <a:pt x="1025" y="433"/>
                  </a:cubicBezTo>
                  <a:lnTo>
                    <a:pt x="1025" y="433"/>
                  </a:lnTo>
                  <a:cubicBezTo>
                    <a:pt x="1032" y="434"/>
                    <a:pt x="1039" y="434"/>
                    <a:pt x="1046" y="434"/>
                  </a:cubicBezTo>
                  <a:cubicBezTo>
                    <a:pt x="1120" y="434"/>
                    <a:pt x="1190" y="381"/>
                    <a:pt x="1222" y="317"/>
                  </a:cubicBezTo>
                  <a:cubicBezTo>
                    <a:pt x="1226" y="449"/>
                    <a:pt x="1294" y="504"/>
                    <a:pt x="1374" y="504"/>
                  </a:cubicBezTo>
                  <a:cubicBezTo>
                    <a:pt x="1504" y="504"/>
                    <a:pt x="1666" y="360"/>
                    <a:pt x="1637" y="167"/>
                  </a:cubicBezTo>
                  <a:cubicBezTo>
                    <a:pt x="1602" y="48"/>
                    <a:pt x="1545" y="2"/>
                    <a:pt x="1483" y="2"/>
                  </a:cubicBezTo>
                  <a:cubicBezTo>
                    <a:pt x="1383" y="2"/>
                    <a:pt x="1272" y="124"/>
                    <a:pt x="1222" y="260"/>
                  </a:cubicBezTo>
                  <a:cubicBezTo>
                    <a:pt x="1249" y="74"/>
                    <a:pt x="1160" y="0"/>
                    <a:pt x="10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3"/>
            <p:cNvSpPr/>
            <p:nvPr/>
          </p:nvSpPr>
          <p:spPr>
            <a:xfrm>
              <a:off x="6481025" y="3275500"/>
              <a:ext cx="44600" cy="47125"/>
            </a:xfrm>
            <a:custGeom>
              <a:avLst/>
              <a:gdLst/>
              <a:ahLst/>
              <a:cxnLst/>
              <a:rect l="l" t="t" r="r" b="b"/>
              <a:pathLst>
                <a:path w="1784" h="1885" extrusionOk="0">
                  <a:moveTo>
                    <a:pt x="771" y="138"/>
                  </a:moveTo>
                  <a:lnTo>
                    <a:pt x="771" y="196"/>
                  </a:lnTo>
                  <a:lnTo>
                    <a:pt x="760" y="138"/>
                  </a:lnTo>
                  <a:close/>
                  <a:moveTo>
                    <a:pt x="1440" y="875"/>
                  </a:moveTo>
                  <a:cubicBezTo>
                    <a:pt x="1429" y="880"/>
                    <a:pt x="1417" y="895"/>
                    <a:pt x="1406" y="923"/>
                  </a:cubicBezTo>
                  <a:lnTo>
                    <a:pt x="1348" y="923"/>
                  </a:lnTo>
                  <a:cubicBezTo>
                    <a:pt x="1360" y="911"/>
                    <a:pt x="1383" y="888"/>
                    <a:pt x="1394" y="888"/>
                  </a:cubicBezTo>
                  <a:cubicBezTo>
                    <a:pt x="1408" y="880"/>
                    <a:pt x="1424" y="876"/>
                    <a:pt x="1440" y="875"/>
                  </a:cubicBezTo>
                  <a:close/>
                  <a:moveTo>
                    <a:pt x="1429" y="934"/>
                  </a:moveTo>
                  <a:cubicBezTo>
                    <a:pt x="1429" y="969"/>
                    <a:pt x="1406" y="992"/>
                    <a:pt x="1429" y="1027"/>
                  </a:cubicBezTo>
                  <a:cubicBezTo>
                    <a:pt x="1406" y="992"/>
                    <a:pt x="1383" y="981"/>
                    <a:pt x="1348" y="969"/>
                  </a:cubicBezTo>
                  <a:cubicBezTo>
                    <a:pt x="1348" y="946"/>
                    <a:pt x="1360" y="946"/>
                    <a:pt x="1360" y="934"/>
                  </a:cubicBezTo>
                  <a:close/>
                  <a:moveTo>
                    <a:pt x="1464" y="876"/>
                  </a:moveTo>
                  <a:cubicBezTo>
                    <a:pt x="1512" y="883"/>
                    <a:pt x="1560" y="916"/>
                    <a:pt x="1568" y="969"/>
                  </a:cubicBezTo>
                  <a:cubicBezTo>
                    <a:pt x="1568" y="1004"/>
                    <a:pt x="1521" y="1038"/>
                    <a:pt x="1487" y="1038"/>
                  </a:cubicBezTo>
                  <a:cubicBezTo>
                    <a:pt x="1471" y="1038"/>
                    <a:pt x="1466" y="1043"/>
                    <a:pt x="1458" y="1043"/>
                  </a:cubicBezTo>
                  <a:cubicBezTo>
                    <a:pt x="1455" y="1043"/>
                    <a:pt x="1453" y="1043"/>
                    <a:pt x="1449" y="1042"/>
                  </a:cubicBezTo>
                  <a:lnTo>
                    <a:pt x="1449" y="1042"/>
                  </a:lnTo>
                  <a:cubicBezTo>
                    <a:pt x="1448" y="1040"/>
                    <a:pt x="1446" y="1038"/>
                    <a:pt x="1441" y="1038"/>
                  </a:cubicBezTo>
                  <a:lnTo>
                    <a:pt x="1487" y="1038"/>
                  </a:lnTo>
                  <a:cubicBezTo>
                    <a:pt x="1535" y="1014"/>
                    <a:pt x="1506" y="897"/>
                    <a:pt x="1464" y="876"/>
                  </a:cubicBezTo>
                  <a:close/>
                  <a:moveTo>
                    <a:pt x="589" y="1"/>
                  </a:moveTo>
                  <a:cubicBezTo>
                    <a:pt x="289" y="1"/>
                    <a:pt x="1" y="146"/>
                    <a:pt x="367" y="461"/>
                  </a:cubicBezTo>
                  <a:cubicBezTo>
                    <a:pt x="425" y="565"/>
                    <a:pt x="517" y="657"/>
                    <a:pt x="563" y="773"/>
                  </a:cubicBezTo>
                  <a:cubicBezTo>
                    <a:pt x="559" y="773"/>
                    <a:pt x="554" y="773"/>
                    <a:pt x="550" y="773"/>
                  </a:cubicBezTo>
                  <a:cubicBezTo>
                    <a:pt x="254" y="773"/>
                    <a:pt x="334" y="1145"/>
                    <a:pt x="448" y="1315"/>
                  </a:cubicBezTo>
                  <a:cubicBezTo>
                    <a:pt x="501" y="1377"/>
                    <a:pt x="572" y="1395"/>
                    <a:pt x="650" y="1395"/>
                  </a:cubicBezTo>
                  <a:cubicBezTo>
                    <a:pt x="759" y="1395"/>
                    <a:pt x="881" y="1361"/>
                    <a:pt x="993" y="1361"/>
                  </a:cubicBezTo>
                  <a:cubicBezTo>
                    <a:pt x="1028" y="1361"/>
                    <a:pt x="1062" y="1364"/>
                    <a:pt x="1094" y="1373"/>
                  </a:cubicBezTo>
                  <a:cubicBezTo>
                    <a:pt x="1099" y="1742"/>
                    <a:pt x="1224" y="1885"/>
                    <a:pt x="1356" y="1885"/>
                  </a:cubicBezTo>
                  <a:cubicBezTo>
                    <a:pt x="1562" y="1885"/>
                    <a:pt x="1783" y="1534"/>
                    <a:pt x="1579" y="1154"/>
                  </a:cubicBezTo>
                  <a:cubicBezTo>
                    <a:pt x="1672" y="1119"/>
                    <a:pt x="1683" y="1027"/>
                    <a:pt x="1672" y="923"/>
                  </a:cubicBezTo>
                  <a:cubicBezTo>
                    <a:pt x="1672" y="787"/>
                    <a:pt x="1563" y="718"/>
                    <a:pt x="1457" y="718"/>
                  </a:cubicBezTo>
                  <a:cubicBezTo>
                    <a:pt x="1355" y="718"/>
                    <a:pt x="1256" y="781"/>
                    <a:pt x="1256" y="911"/>
                  </a:cubicBezTo>
                  <a:cubicBezTo>
                    <a:pt x="1048" y="796"/>
                    <a:pt x="887" y="646"/>
                    <a:pt x="806" y="461"/>
                  </a:cubicBezTo>
                  <a:lnTo>
                    <a:pt x="817" y="461"/>
                  </a:lnTo>
                  <a:lnTo>
                    <a:pt x="806" y="288"/>
                  </a:lnTo>
                  <a:lnTo>
                    <a:pt x="829" y="450"/>
                  </a:lnTo>
                  <a:cubicBezTo>
                    <a:pt x="1231" y="160"/>
                    <a:pt x="904" y="1"/>
                    <a:pt x="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3"/>
            <p:cNvSpPr/>
            <p:nvPr/>
          </p:nvSpPr>
          <p:spPr>
            <a:xfrm>
              <a:off x="6611975" y="3351725"/>
              <a:ext cx="48925" cy="23350"/>
            </a:xfrm>
            <a:custGeom>
              <a:avLst/>
              <a:gdLst/>
              <a:ahLst/>
              <a:cxnLst/>
              <a:rect l="l" t="t" r="r" b="b"/>
              <a:pathLst>
                <a:path w="1957" h="934" extrusionOk="0">
                  <a:moveTo>
                    <a:pt x="270" y="1"/>
                  </a:moveTo>
                  <a:cubicBezTo>
                    <a:pt x="190" y="1"/>
                    <a:pt x="114" y="53"/>
                    <a:pt x="81" y="182"/>
                  </a:cubicBezTo>
                  <a:cubicBezTo>
                    <a:pt x="81" y="367"/>
                    <a:pt x="0" y="633"/>
                    <a:pt x="139" y="783"/>
                  </a:cubicBezTo>
                  <a:cubicBezTo>
                    <a:pt x="427" y="898"/>
                    <a:pt x="750" y="783"/>
                    <a:pt x="1051" y="933"/>
                  </a:cubicBezTo>
                  <a:cubicBezTo>
                    <a:pt x="1056" y="933"/>
                    <a:pt x="1062" y="933"/>
                    <a:pt x="1068" y="933"/>
                  </a:cubicBezTo>
                  <a:cubicBezTo>
                    <a:pt x="1456" y="933"/>
                    <a:pt x="1956" y="242"/>
                    <a:pt x="1461" y="242"/>
                  </a:cubicBezTo>
                  <a:cubicBezTo>
                    <a:pt x="1428" y="242"/>
                    <a:pt x="1392" y="245"/>
                    <a:pt x="1351" y="252"/>
                  </a:cubicBezTo>
                  <a:cubicBezTo>
                    <a:pt x="1247" y="371"/>
                    <a:pt x="1131" y="404"/>
                    <a:pt x="1006" y="404"/>
                  </a:cubicBezTo>
                  <a:cubicBezTo>
                    <a:pt x="855" y="404"/>
                    <a:pt x="691" y="356"/>
                    <a:pt x="520" y="356"/>
                  </a:cubicBezTo>
                  <a:cubicBezTo>
                    <a:pt x="564" y="164"/>
                    <a:pt x="410" y="1"/>
                    <a:pt x="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3"/>
            <p:cNvSpPr/>
            <p:nvPr/>
          </p:nvSpPr>
          <p:spPr>
            <a:xfrm>
              <a:off x="6665675" y="3339525"/>
              <a:ext cx="18450" cy="18625"/>
            </a:xfrm>
            <a:custGeom>
              <a:avLst/>
              <a:gdLst/>
              <a:ahLst/>
              <a:cxnLst/>
              <a:rect l="l" t="t" r="r" b="b"/>
              <a:pathLst>
                <a:path w="738" h="745" extrusionOk="0">
                  <a:moveTo>
                    <a:pt x="472" y="1"/>
                  </a:moveTo>
                  <a:cubicBezTo>
                    <a:pt x="369" y="1"/>
                    <a:pt x="299" y="82"/>
                    <a:pt x="288" y="163"/>
                  </a:cubicBezTo>
                  <a:cubicBezTo>
                    <a:pt x="1" y="351"/>
                    <a:pt x="297" y="744"/>
                    <a:pt x="517" y="744"/>
                  </a:cubicBezTo>
                  <a:cubicBezTo>
                    <a:pt x="606" y="744"/>
                    <a:pt x="683" y="679"/>
                    <a:pt x="703" y="509"/>
                  </a:cubicBezTo>
                  <a:cubicBezTo>
                    <a:pt x="680" y="324"/>
                    <a:pt x="738" y="24"/>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3"/>
            <p:cNvSpPr/>
            <p:nvPr/>
          </p:nvSpPr>
          <p:spPr>
            <a:xfrm>
              <a:off x="6374325" y="3384350"/>
              <a:ext cx="71750" cy="89975"/>
            </a:xfrm>
            <a:custGeom>
              <a:avLst/>
              <a:gdLst/>
              <a:ahLst/>
              <a:cxnLst/>
              <a:rect l="l" t="t" r="r" b="b"/>
              <a:pathLst>
                <a:path w="2870" h="3599" extrusionOk="0">
                  <a:moveTo>
                    <a:pt x="324" y="0"/>
                  </a:moveTo>
                  <a:cubicBezTo>
                    <a:pt x="1" y="0"/>
                    <a:pt x="157" y="1039"/>
                    <a:pt x="518" y="1039"/>
                  </a:cubicBezTo>
                  <a:cubicBezTo>
                    <a:pt x="543" y="1039"/>
                    <a:pt x="569" y="1035"/>
                    <a:pt x="595" y="1024"/>
                  </a:cubicBezTo>
                  <a:cubicBezTo>
                    <a:pt x="628" y="1134"/>
                    <a:pt x="744" y="1233"/>
                    <a:pt x="864" y="1233"/>
                  </a:cubicBezTo>
                  <a:cubicBezTo>
                    <a:pt x="871" y="1233"/>
                    <a:pt x="877" y="1233"/>
                    <a:pt x="884" y="1232"/>
                  </a:cubicBezTo>
                  <a:cubicBezTo>
                    <a:pt x="912" y="1420"/>
                    <a:pt x="986" y="1708"/>
                    <a:pt x="1175" y="1708"/>
                  </a:cubicBezTo>
                  <a:cubicBezTo>
                    <a:pt x="1218" y="1708"/>
                    <a:pt x="1267" y="1693"/>
                    <a:pt x="1322" y="1659"/>
                  </a:cubicBezTo>
                  <a:lnTo>
                    <a:pt x="1322" y="1659"/>
                  </a:lnTo>
                  <a:cubicBezTo>
                    <a:pt x="1312" y="1798"/>
                    <a:pt x="1341" y="1986"/>
                    <a:pt x="1509" y="1986"/>
                  </a:cubicBezTo>
                  <a:cubicBezTo>
                    <a:pt x="1523" y="1986"/>
                    <a:pt x="1538" y="1985"/>
                    <a:pt x="1553" y="1982"/>
                  </a:cubicBezTo>
                  <a:cubicBezTo>
                    <a:pt x="1553" y="2098"/>
                    <a:pt x="1634" y="2179"/>
                    <a:pt x="1738" y="2179"/>
                  </a:cubicBezTo>
                  <a:cubicBezTo>
                    <a:pt x="1900" y="2456"/>
                    <a:pt x="1519" y="2860"/>
                    <a:pt x="1830" y="3079"/>
                  </a:cubicBezTo>
                  <a:cubicBezTo>
                    <a:pt x="1849" y="3200"/>
                    <a:pt x="1965" y="3350"/>
                    <a:pt x="2100" y="3350"/>
                  </a:cubicBezTo>
                  <a:cubicBezTo>
                    <a:pt x="2132" y="3350"/>
                    <a:pt x="2166" y="3342"/>
                    <a:pt x="2200" y="3321"/>
                  </a:cubicBezTo>
                  <a:cubicBezTo>
                    <a:pt x="2200" y="3424"/>
                    <a:pt x="2304" y="3511"/>
                    <a:pt x="2406" y="3511"/>
                  </a:cubicBezTo>
                  <a:cubicBezTo>
                    <a:pt x="2430" y="3511"/>
                    <a:pt x="2454" y="3506"/>
                    <a:pt x="2477" y="3494"/>
                  </a:cubicBezTo>
                  <a:cubicBezTo>
                    <a:pt x="2555" y="3568"/>
                    <a:pt x="2617" y="3598"/>
                    <a:pt x="2668" y="3598"/>
                  </a:cubicBezTo>
                  <a:cubicBezTo>
                    <a:pt x="2855" y="3598"/>
                    <a:pt x="2869" y="3175"/>
                    <a:pt x="2869" y="2975"/>
                  </a:cubicBezTo>
                  <a:cubicBezTo>
                    <a:pt x="2858" y="2828"/>
                    <a:pt x="2764" y="2761"/>
                    <a:pt x="2662" y="2761"/>
                  </a:cubicBezTo>
                  <a:cubicBezTo>
                    <a:pt x="2556" y="2761"/>
                    <a:pt x="2443" y="2834"/>
                    <a:pt x="2407" y="2963"/>
                  </a:cubicBezTo>
                  <a:cubicBezTo>
                    <a:pt x="2378" y="2905"/>
                    <a:pt x="2322" y="2879"/>
                    <a:pt x="2259" y="2879"/>
                  </a:cubicBezTo>
                  <a:cubicBezTo>
                    <a:pt x="2221" y="2879"/>
                    <a:pt x="2181" y="2889"/>
                    <a:pt x="2142" y="2906"/>
                  </a:cubicBezTo>
                  <a:lnTo>
                    <a:pt x="2142" y="2871"/>
                  </a:lnTo>
                  <a:lnTo>
                    <a:pt x="2096" y="2883"/>
                  </a:lnTo>
                  <a:lnTo>
                    <a:pt x="2096" y="2871"/>
                  </a:lnTo>
                  <a:lnTo>
                    <a:pt x="2142" y="2871"/>
                  </a:lnTo>
                  <a:cubicBezTo>
                    <a:pt x="2211" y="2282"/>
                    <a:pt x="2304" y="1324"/>
                    <a:pt x="1888" y="909"/>
                  </a:cubicBezTo>
                  <a:cubicBezTo>
                    <a:pt x="1857" y="686"/>
                    <a:pt x="1782" y="599"/>
                    <a:pt x="1703" y="599"/>
                  </a:cubicBezTo>
                  <a:cubicBezTo>
                    <a:pt x="1549" y="599"/>
                    <a:pt x="1381" y="927"/>
                    <a:pt x="1496" y="1209"/>
                  </a:cubicBezTo>
                  <a:cubicBezTo>
                    <a:pt x="1461" y="1197"/>
                    <a:pt x="1438" y="1197"/>
                    <a:pt x="1392" y="1197"/>
                  </a:cubicBezTo>
                  <a:cubicBezTo>
                    <a:pt x="1322" y="944"/>
                    <a:pt x="1311" y="586"/>
                    <a:pt x="1034" y="551"/>
                  </a:cubicBezTo>
                  <a:cubicBezTo>
                    <a:pt x="1051" y="358"/>
                    <a:pt x="922" y="130"/>
                    <a:pt x="751" y="130"/>
                  </a:cubicBezTo>
                  <a:cubicBezTo>
                    <a:pt x="698" y="130"/>
                    <a:pt x="641" y="153"/>
                    <a:pt x="584" y="205"/>
                  </a:cubicBezTo>
                  <a:cubicBezTo>
                    <a:pt x="572" y="159"/>
                    <a:pt x="538" y="112"/>
                    <a:pt x="503" y="78"/>
                  </a:cubicBezTo>
                  <a:cubicBezTo>
                    <a:pt x="432" y="24"/>
                    <a:pt x="372" y="0"/>
                    <a:pt x="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3"/>
            <p:cNvSpPr/>
            <p:nvPr/>
          </p:nvSpPr>
          <p:spPr>
            <a:xfrm>
              <a:off x="6371025" y="3273100"/>
              <a:ext cx="70175" cy="57275"/>
            </a:xfrm>
            <a:custGeom>
              <a:avLst/>
              <a:gdLst/>
              <a:ahLst/>
              <a:cxnLst/>
              <a:rect l="l" t="t" r="r" b="b"/>
              <a:pathLst>
                <a:path w="2807" h="2291" extrusionOk="0">
                  <a:moveTo>
                    <a:pt x="185" y="0"/>
                  </a:moveTo>
                  <a:cubicBezTo>
                    <a:pt x="95" y="0"/>
                    <a:pt x="10" y="61"/>
                    <a:pt x="0" y="199"/>
                  </a:cubicBezTo>
                  <a:cubicBezTo>
                    <a:pt x="23" y="326"/>
                    <a:pt x="81" y="788"/>
                    <a:pt x="427" y="1019"/>
                  </a:cubicBezTo>
                  <a:cubicBezTo>
                    <a:pt x="473" y="1042"/>
                    <a:pt x="531" y="1065"/>
                    <a:pt x="577" y="1065"/>
                  </a:cubicBezTo>
                  <a:cubicBezTo>
                    <a:pt x="716" y="1238"/>
                    <a:pt x="877" y="1134"/>
                    <a:pt x="935" y="1446"/>
                  </a:cubicBezTo>
                  <a:cubicBezTo>
                    <a:pt x="952" y="1605"/>
                    <a:pt x="1071" y="1745"/>
                    <a:pt x="1206" y="1745"/>
                  </a:cubicBezTo>
                  <a:cubicBezTo>
                    <a:pt x="1257" y="1745"/>
                    <a:pt x="1311" y="1725"/>
                    <a:pt x="1362" y="1677"/>
                  </a:cubicBezTo>
                  <a:cubicBezTo>
                    <a:pt x="1407" y="1830"/>
                    <a:pt x="1537" y="2076"/>
                    <a:pt x="1702" y="2076"/>
                  </a:cubicBezTo>
                  <a:cubicBezTo>
                    <a:pt x="1748" y="2076"/>
                    <a:pt x="1797" y="2057"/>
                    <a:pt x="1847" y="2012"/>
                  </a:cubicBezTo>
                  <a:cubicBezTo>
                    <a:pt x="1897" y="2069"/>
                    <a:pt x="1965" y="2113"/>
                    <a:pt x="2035" y="2113"/>
                  </a:cubicBezTo>
                  <a:cubicBezTo>
                    <a:pt x="2077" y="2113"/>
                    <a:pt x="2119" y="2097"/>
                    <a:pt x="2159" y="2058"/>
                  </a:cubicBezTo>
                  <a:cubicBezTo>
                    <a:pt x="2237" y="2227"/>
                    <a:pt x="2333" y="2290"/>
                    <a:pt x="2420" y="2290"/>
                  </a:cubicBezTo>
                  <a:cubicBezTo>
                    <a:pt x="2643" y="2290"/>
                    <a:pt x="2807" y="1875"/>
                    <a:pt x="2459" y="1735"/>
                  </a:cubicBezTo>
                  <a:cubicBezTo>
                    <a:pt x="2399" y="1535"/>
                    <a:pt x="2252" y="1326"/>
                    <a:pt x="2042" y="1326"/>
                  </a:cubicBezTo>
                  <a:cubicBezTo>
                    <a:pt x="2009" y="1326"/>
                    <a:pt x="1975" y="1331"/>
                    <a:pt x="1939" y="1342"/>
                  </a:cubicBezTo>
                  <a:cubicBezTo>
                    <a:pt x="1921" y="1205"/>
                    <a:pt x="1823" y="1054"/>
                    <a:pt x="1692" y="1054"/>
                  </a:cubicBezTo>
                  <a:cubicBezTo>
                    <a:pt x="1657" y="1054"/>
                    <a:pt x="1620" y="1064"/>
                    <a:pt x="1581" y="1088"/>
                  </a:cubicBezTo>
                  <a:cubicBezTo>
                    <a:pt x="1523" y="1011"/>
                    <a:pt x="1400" y="941"/>
                    <a:pt x="1287" y="941"/>
                  </a:cubicBezTo>
                  <a:cubicBezTo>
                    <a:pt x="1266" y="941"/>
                    <a:pt x="1244" y="944"/>
                    <a:pt x="1224" y="950"/>
                  </a:cubicBezTo>
                  <a:cubicBezTo>
                    <a:pt x="1039" y="742"/>
                    <a:pt x="762" y="684"/>
                    <a:pt x="727" y="384"/>
                  </a:cubicBezTo>
                  <a:cubicBezTo>
                    <a:pt x="719" y="280"/>
                    <a:pt x="623" y="215"/>
                    <a:pt x="527" y="215"/>
                  </a:cubicBezTo>
                  <a:cubicBezTo>
                    <a:pt x="483" y="215"/>
                    <a:pt x="440" y="228"/>
                    <a:pt x="404" y="257"/>
                  </a:cubicBezTo>
                  <a:cubicBezTo>
                    <a:pt x="417" y="96"/>
                    <a:pt x="297"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3"/>
            <p:cNvSpPr/>
            <p:nvPr/>
          </p:nvSpPr>
          <p:spPr>
            <a:xfrm>
              <a:off x="6332125" y="3293475"/>
              <a:ext cx="59825" cy="55225"/>
            </a:xfrm>
            <a:custGeom>
              <a:avLst/>
              <a:gdLst/>
              <a:ahLst/>
              <a:cxnLst/>
              <a:rect l="l" t="t" r="r" b="b"/>
              <a:pathLst>
                <a:path w="2393" h="2209" extrusionOk="0">
                  <a:moveTo>
                    <a:pt x="259" y="0"/>
                  </a:moveTo>
                  <a:cubicBezTo>
                    <a:pt x="239" y="0"/>
                    <a:pt x="217" y="3"/>
                    <a:pt x="194" y="8"/>
                  </a:cubicBezTo>
                  <a:cubicBezTo>
                    <a:pt x="1" y="143"/>
                    <a:pt x="301" y="2011"/>
                    <a:pt x="696" y="2011"/>
                  </a:cubicBezTo>
                  <a:cubicBezTo>
                    <a:pt x="772" y="2011"/>
                    <a:pt x="852" y="1941"/>
                    <a:pt x="933" y="1774"/>
                  </a:cubicBezTo>
                  <a:cubicBezTo>
                    <a:pt x="995" y="1809"/>
                    <a:pt x="1056" y="1824"/>
                    <a:pt x="1113" y="1824"/>
                  </a:cubicBezTo>
                  <a:cubicBezTo>
                    <a:pt x="1130" y="1824"/>
                    <a:pt x="1147" y="1823"/>
                    <a:pt x="1164" y="1820"/>
                  </a:cubicBezTo>
                  <a:cubicBezTo>
                    <a:pt x="1185" y="1904"/>
                    <a:pt x="1264" y="1960"/>
                    <a:pt x="1357" y="1960"/>
                  </a:cubicBezTo>
                  <a:cubicBezTo>
                    <a:pt x="1365" y="1960"/>
                    <a:pt x="1374" y="1959"/>
                    <a:pt x="1383" y="1958"/>
                  </a:cubicBezTo>
                  <a:cubicBezTo>
                    <a:pt x="1394" y="1970"/>
                    <a:pt x="1409" y="1976"/>
                    <a:pt x="1423" y="1976"/>
                  </a:cubicBezTo>
                  <a:cubicBezTo>
                    <a:pt x="1438" y="1976"/>
                    <a:pt x="1452" y="1970"/>
                    <a:pt x="1464" y="1958"/>
                  </a:cubicBezTo>
                  <a:cubicBezTo>
                    <a:pt x="1524" y="2105"/>
                    <a:pt x="1660" y="2209"/>
                    <a:pt x="1781" y="2209"/>
                  </a:cubicBezTo>
                  <a:cubicBezTo>
                    <a:pt x="1869" y="2209"/>
                    <a:pt x="1949" y="2153"/>
                    <a:pt x="1983" y="2016"/>
                  </a:cubicBezTo>
                  <a:cubicBezTo>
                    <a:pt x="2022" y="2100"/>
                    <a:pt x="2105" y="2143"/>
                    <a:pt x="2185" y="2143"/>
                  </a:cubicBezTo>
                  <a:cubicBezTo>
                    <a:pt x="2270" y="2143"/>
                    <a:pt x="2352" y="2094"/>
                    <a:pt x="2376" y="1993"/>
                  </a:cubicBezTo>
                  <a:cubicBezTo>
                    <a:pt x="2393" y="1753"/>
                    <a:pt x="2193" y="1519"/>
                    <a:pt x="1990" y="1519"/>
                  </a:cubicBezTo>
                  <a:cubicBezTo>
                    <a:pt x="1920" y="1519"/>
                    <a:pt x="1849" y="1547"/>
                    <a:pt x="1787" y="1612"/>
                  </a:cubicBezTo>
                  <a:cubicBezTo>
                    <a:pt x="1757" y="1536"/>
                    <a:pt x="1677" y="1491"/>
                    <a:pt x="1596" y="1491"/>
                  </a:cubicBezTo>
                  <a:cubicBezTo>
                    <a:pt x="1554" y="1491"/>
                    <a:pt x="1511" y="1503"/>
                    <a:pt x="1475" y="1531"/>
                  </a:cubicBezTo>
                  <a:cubicBezTo>
                    <a:pt x="1354" y="1299"/>
                    <a:pt x="1312" y="597"/>
                    <a:pt x="1025" y="597"/>
                  </a:cubicBezTo>
                  <a:cubicBezTo>
                    <a:pt x="984" y="597"/>
                    <a:pt x="938" y="611"/>
                    <a:pt x="887" y="642"/>
                  </a:cubicBezTo>
                  <a:cubicBezTo>
                    <a:pt x="878" y="641"/>
                    <a:pt x="869" y="641"/>
                    <a:pt x="860" y="641"/>
                  </a:cubicBezTo>
                  <a:cubicBezTo>
                    <a:pt x="767" y="641"/>
                    <a:pt x="687" y="697"/>
                    <a:pt x="656" y="781"/>
                  </a:cubicBezTo>
                  <a:cubicBezTo>
                    <a:pt x="580" y="564"/>
                    <a:pt x="575"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3"/>
            <p:cNvSpPr/>
            <p:nvPr/>
          </p:nvSpPr>
          <p:spPr>
            <a:xfrm>
              <a:off x="6321325" y="3450800"/>
              <a:ext cx="48200" cy="57000"/>
            </a:xfrm>
            <a:custGeom>
              <a:avLst/>
              <a:gdLst/>
              <a:ahLst/>
              <a:cxnLst/>
              <a:rect l="l" t="t" r="r" b="b"/>
              <a:pathLst>
                <a:path w="1928" h="2280" extrusionOk="0">
                  <a:moveTo>
                    <a:pt x="680" y="1"/>
                  </a:moveTo>
                  <a:cubicBezTo>
                    <a:pt x="616" y="1"/>
                    <a:pt x="552" y="42"/>
                    <a:pt x="499" y="144"/>
                  </a:cubicBezTo>
                  <a:cubicBezTo>
                    <a:pt x="433" y="119"/>
                    <a:pt x="379" y="108"/>
                    <a:pt x="336" y="108"/>
                  </a:cubicBezTo>
                  <a:cubicBezTo>
                    <a:pt x="1" y="108"/>
                    <a:pt x="304" y="776"/>
                    <a:pt x="580" y="848"/>
                  </a:cubicBezTo>
                  <a:cubicBezTo>
                    <a:pt x="611" y="1003"/>
                    <a:pt x="697" y="1203"/>
                    <a:pt x="863" y="1203"/>
                  </a:cubicBezTo>
                  <a:cubicBezTo>
                    <a:pt x="883" y="1203"/>
                    <a:pt x="904" y="1200"/>
                    <a:pt x="926" y="1194"/>
                  </a:cubicBezTo>
                  <a:cubicBezTo>
                    <a:pt x="972" y="1287"/>
                    <a:pt x="1007" y="1402"/>
                    <a:pt x="1099" y="1437"/>
                  </a:cubicBezTo>
                  <a:cubicBezTo>
                    <a:pt x="1261" y="1691"/>
                    <a:pt x="1272" y="2222"/>
                    <a:pt x="1607" y="2279"/>
                  </a:cubicBezTo>
                  <a:cubicBezTo>
                    <a:pt x="1612" y="2280"/>
                    <a:pt x="1616" y="2280"/>
                    <a:pt x="1621" y="2280"/>
                  </a:cubicBezTo>
                  <a:cubicBezTo>
                    <a:pt x="1798" y="2280"/>
                    <a:pt x="1928" y="2057"/>
                    <a:pt x="1815" y="1921"/>
                  </a:cubicBezTo>
                  <a:cubicBezTo>
                    <a:pt x="1561" y="1702"/>
                    <a:pt x="1850" y="1113"/>
                    <a:pt x="1480" y="1010"/>
                  </a:cubicBezTo>
                  <a:cubicBezTo>
                    <a:pt x="1434" y="860"/>
                    <a:pt x="1411" y="675"/>
                    <a:pt x="1215" y="663"/>
                  </a:cubicBezTo>
                  <a:cubicBezTo>
                    <a:pt x="1180" y="536"/>
                    <a:pt x="1099" y="398"/>
                    <a:pt x="949" y="398"/>
                  </a:cubicBezTo>
                  <a:cubicBezTo>
                    <a:pt x="965" y="213"/>
                    <a:pt x="825" y="1"/>
                    <a:pt x="6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3"/>
            <p:cNvSpPr/>
            <p:nvPr/>
          </p:nvSpPr>
          <p:spPr>
            <a:xfrm>
              <a:off x="6362925" y="3506350"/>
              <a:ext cx="42925" cy="39150"/>
            </a:xfrm>
            <a:custGeom>
              <a:avLst/>
              <a:gdLst/>
              <a:ahLst/>
              <a:cxnLst/>
              <a:rect l="l" t="t" r="r" b="b"/>
              <a:pathLst>
                <a:path w="1717" h="1566" extrusionOk="0">
                  <a:moveTo>
                    <a:pt x="253" y="1"/>
                  </a:moveTo>
                  <a:cubicBezTo>
                    <a:pt x="227" y="1"/>
                    <a:pt x="201" y="4"/>
                    <a:pt x="174" y="11"/>
                  </a:cubicBezTo>
                  <a:cubicBezTo>
                    <a:pt x="1" y="127"/>
                    <a:pt x="128" y="311"/>
                    <a:pt x="209" y="450"/>
                  </a:cubicBezTo>
                  <a:cubicBezTo>
                    <a:pt x="21" y="544"/>
                    <a:pt x="123" y="851"/>
                    <a:pt x="286" y="851"/>
                  </a:cubicBezTo>
                  <a:cubicBezTo>
                    <a:pt x="323" y="851"/>
                    <a:pt x="364" y="835"/>
                    <a:pt x="405" y="796"/>
                  </a:cubicBezTo>
                  <a:lnTo>
                    <a:pt x="405" y="808"/>
                  </a:lnTo>
                  <a:cubicBezTo>
                    <a:pt x="347" y="1027"/>
                    <a:pt x="740" y="1119"/>
                    <a:pt x="809" y="1292"/>
                  </a:cubicBezTo>
                  <a:cubicBezTo>
                    <a:pt x="901" y="1491"/>
                    <a:pt x="1053" y="1565"/>
                    <a:pt x="1191" y="1565"/>
                  </a:cubicBezTo>
                  <a:cubicBezTo>
                    <a:pt x="1486" y="1565"/>
                    <a:pt x="1717" y="1227"/>
                    <a:pt x="1167" y="1038"/>
                  </a:cubicBezTo>
                  <a:cubicBezTo>
                    <a:pt x="1132" y="981"/>
                    <a:pt x="1074" y="934"/>
                    <a:pt x="1028" y="888"/>
                  </a:cubicBezTo>
                  <a:cubicBezTo>
                    <a:pt x="856" y="620"/>
                    <a:pt x="604" y="1"/>
                    <a:pt x="2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3"/>
            <p:cNvSpPr/>
            <p:nvPr/>
          </p:nvSpPr>
          <p:spPr>
            <a:xfrm>
              <a:off x="6329175" y="3528850"/>
              <a:ext cx="36500" cy="131350"/>
            </a:xfrm>
            <a:custGeom>
              <a:avLst/>
              <a:gdLst/>
              <a:ahLst/>
              <a:cxnLst/>
              <a:rect l="l" t="t" r="r" b="b"/>
              <a:pathLst>
                <a:path w="1460" h="5254" extrusionOk="0">
                  <a:moveTo>
                    <a:pt x="259" y="0"/>
                  </a:moveTo>
                  <a:cubicBezTo>
                    <a:pt x="70" y="0"/>
                    <a:pt x="1" y="532"/>
                    <a:pt x="358" y="1304"/>
                  </a:cubicBezTo>
                  <a:cubicBezTo>
                    <a:pt x="370" y="1443"/>
                    <a:pt x="312" y="1662"/>
                    <a:pt x="520" y="1697"/>
                  </a:cubicBezTo>
                  <a:cubicBezTo>
                    <a:pt x="474" y="1835"/>
                    <a:pt x="474" y="1974"/>
                    <a:pt x="404" y="2112"/>
                  </a:cubicBezTo>
                  <a:cubicBezTo>
                    <a:pt x="208" y="2204"/>
                    <a:pt x="185" y="2470"/>
                    <a:pt x="404" y="2562"/>
                  </a:cubicBezTo>
                  <a:cubicBezTo>
                    <a:pt x="358" y="2793"/>
                    <a:pt x="266" y="3359"/>
                    <a:pt x="658" y="3359"/>
                  </a:cubicBezTo>
                  <a:cubicBezTo>
                    <a:pt x="670" y="3393"/>
                    <a:pt x="716" y="3440"/>
                    <a:pt x="751" y="3463"/>
                  </a:cubicBezTo>
                  <a:cubicBezTo>
                    <a:pt x="704" y="3867"/>
                    <a:pt x="751" y="4282"/>
                    <a:pt x="866" y="4652"/>
                  </a:cubicBezTo>
                  <a:cubicBezTo>
                    <a:pt x="843" y="4871"/>
                    <a:pt x="589" y="5044"/>
                    <a:pt x="762" y="5229"/>
                  </a:cubicBezTo>
                  <a:cubicBezTo>
                    <a:pt x="800" y="5246"/>
                    <a:pt x="836" y="5254"/>
                    <a:pt x="870" y="5254"/>
                  </a:cubicBezTo>
                  <a:cubicBezTo>
                    <a:pt x="1202" y="5254"/>
                    <a:pt x="1362" y="4503"/>
                    <a:pt x="1247" y="4294"/>
                  </a:cubicBezTo>
                  <a:cubicBezTo>
                    <a:pt x="1293" y="3728"/>
                    <a:pt x="1282" y="3393"/>
                    <a:pt x="1189" y="3209"/>
                  </a:cubicBezTo>
                  <a:cubicBezTo>
                    <a:pt x="1275" y="3004"/>
                    <a:pt x="1241" y="2590"/>
                    <a:pt x="966" y="2590"/>
                  </a:cubicBezTo>
                  <a:cubicBezTo>
                    <a:pt x="945" y="2590"/>
                    <a:pt x="924" y="2592"/>
                    <a:pt x="901" y="2597"/>
                  </a:cubicBezTo>
                  <a:cubicBezTo>
                    <a:pt x="901" y="2276"/>
                    <a:pt x="1459" y="1154"/>
                    <a:pt x="988" y="1154"/>
                  </a:cubicBezTo>
                  <a:cubicBezTo>
                    <a:pt x="935" y="1154"/>
                    <a:pt x="868" y="1168"/>
                    <a:pt x="785" y="1200"/>
                  </a:cubicBezTo>
                  <a:cubicBezTo>
                    <a:pt x="641" y="348"/>
                    <a:pt x="411"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3"/>
            <p:cNvSpPr/>
            <p:nvPr/>
          </p:nvSpPr>
          <p:spPr>
            <a:xfrm>
              <a:off x="6374525" y="3552950"/>
              <a:ext cx="38350" cy="55600"/>
            </a:xfrm>
            <a:custGeom>
              <a:avLst/>
              <a:gdLst/>
              <a:ahLst/>
              <a:cxnLst/>
              <a:rect l="l" t="t" r="r" b="b"/>
              <a:pathLst>
                <a:path w="1534" h="2224" extrusionOk="0">
                  <a:moveTo>
                    <a:pt x="594" y="1"/>
                  </a:moveTo>
                  <a:cubicBezTo>
                    <a:pt x="530" y="1"/>
                    <a:pt x="456" y="45"/>
                    <a:pt x="380" y="155"/>
                  </a:cubicBezTo>
                  <a:cubicBezTo>
                    <a:pt x="245" y="437"/>
                    <a:pt x="0" y="1265"/>
                    <a:pt x="532" y="1265"/>
                  </a:cubicBezTo>
                  <a:cubicBezTo>
                    <a:pt x="546" y="1265"/>
                    <a:pt x="561" y="1265"/>
                    <a:pt x="576" y="1264"/>
                  </a:cubicBezTo>
                  <a:lnTo>
                    <a:pt x="576" y="1264"/>
                  </a:lnTo>
                  <a:cubicBezTo>
                    <a:pt x="564" y="1391"/>
                    <a:pt x="587" y="1552"/>
                    <a:pt x="726" y="1610"/>
                  </a:cubicBezTo>
                  <a:cubicBezTo>
                    <a:pt x="626" y="1842"/>
                    <a:pt x="718" y="2224"/>
                    <a:pt x="1011" y="2224"/>
                  </a:cubicBezTo>
                  <a:cubicBezTo>
                    <a:pt x="1023" y="2224"/>
                    <a:pt x="1036" y="2223"/>
                    <a:pt x="1049" y="2222"/>
                  </a:cubicBezTo>
                  <a:cubicBezTo>
                    <a:pt x="1268" y="2164"/>
                    <a:pt x="1534" y="1771"/>
                    <a:pt x="1187" y="1679"/>
                  </a:cubicBezTo>
                  <a:cubicBezTo>
                    <a:pt x="1199" y="1552"/>
                    <a:pt x="1245" y="1333"/>
                    <a:pt x="1084" y="1206"/>
                  </a:cubicBezTo>
                  <a:cubicBezTo>
                    <a:pt x="1084" y="978"/>
                    <a:pt x="1032" y="555"/>
                    <a:pt x="747" y="555"/>
                  </a:cubicBezTo>
                  <a:cubicBezTo>
                    <a:pt x="729" y="555"/>
                    <a:pt x="711" y="556"/>
                    <a:pt x="691" y="559"/>
                  </a:cubicBezTo>
                  <a:cubicBezTo>
                    <a:pt x="861" y="339"/>
                    <a:pt x="769" y="1"/>
                    <a:pt x="5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3"/>
            <p:cNvSpPr/>
            <p:nvPr/>
          </p:nvSpPr>
          <p:spPr>
            <a:xfrm>
              <a:off x="6395025" y="3607400"/>
              <a:ext cx="16000" cy="11775"/>
            </a:xfrm>
            <a:custGeom>
              <a:avLst/>
              <a:gdLst/>
              <a:ahLst/>
              <a:cxnLst/>
              <a:rect l="l" t="t" r="r" b="b"/>
              <a:pathLst>
                <a:path w="640" h="471" extrusionOk="0">
                  <a:moveTo>
                    <a:pt x="310" y="159"/>
                  </a:moveTo>
                  <a:lnTo>
                    <a:pt x="287" y="251"/>
                  </a:lnTo>
                  <a:lnTo>
                    <a:pt x="287" y="274"/>
                  </a:lnTo>
                  <a:cubicBezTo>
                    <a:pt x="264" y="228"/>
                    <a:pt x="252" y="171"/>
                    <a:pt x="310" y="159"/>
                  </a:cubicBezTo>
                  <a:close/>
                  <a:moveTo>
                    <a:pt x="437" y="217"/>
                  </a:moveTo>
                  <a:cubicBezTo>
                    <a:pt x="460" y="251"/>
                    <a:pt x="460" y="298"/>
                    <a:pt x="448" y="332"/>
                  </a:cubicBezTo>
                  <a:cubicBezTo>
                    <a:pt x="440" y="336"/>
                    <a:pt x="427" y="339"/>
                    <a:pt x="412" y="339"/>
                  </a:cubicBezTo>
                  <a:cubicBezTo>
                    <a:pt x="386" y="339"/>
                    <a:pt x="355" y="331"/>
                    <a:pt x="333" y="309"/>
                  </a:cubicBezTo>
                  <a:cubicBezTo>
                    <a:pt x="391" y="298"/>
                    <a:pt x="425" y="274"/>
                    <a:pt x="437" y="217"/>
                  </a:cubicBezTo>
                  <a:close/>
                  <a:moveTo>
                    <a:pt x="405" y="0"/>
                  </a:moveTo>
                  <a:cubicBezTo>
                    <a:pt x="342" y="0"/>
                    <a:pt x="281" y="31"/>
                    <a:pt x="252" y="101"/>
                  </a:cubicBezTo>
                  <a:cubicBezTo>
                    <a:pt x="1" y="288"/>
                    <a:pt x="187" y="470"/>
                    <a:pt x="372" y="470"/>
                  </a:cubicBezTo>
                  <a:cubicBezTo>
                    <a:pt x="485" y="470"/>
                    <a:pt x="597" y="403"/>
                    <a:pt x="610" y="228"/>
                  </a:cubicBezTo>
                  <a:cubicBezTo>
                    <a:pt x="639" y="95"/>
                    <a:pt x="518" y="0"/>
                    <a:pt x="4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3"/>
            <p:cNvSpPr/>
            <p:nvPr/>
          </p:nvSpPr>
          <p:spPr>
            <a:xfrm>
              <a:off x="6401450" y="3594550"/>
              <a:ext cx="71375" cy="91625"/>
            </a:xfrm>
            <a:custGeom>
              <a:avLst/>
              <a:gdLst/>
              <a:ahLst/>
              <a:cxnLst/>
              <a:rect l="l" t="t" r="r" b="b"/>
              <a:pathLst>
                <a:path w="2855" h="3665" extrusionOk="0">
                  <a:moveTo>
                    <a:pt x="748" y="0"/>
                  </a:moveTo>
                  <a:cubicBezTo>
                    <a:pt x="685" y="0"/>
                    <a:pt x="604" y="64"/>
                    <a:pt x="503" y="223"/>
                  </a:cubicBezTo>
                  <a:cubicBezTo>
                    <a:pt x="542" y="582"/>
                    <a:pt x="0" y="2020"/>
                    <a:pt x="419" y="2020"/>
                  </a:cubicBezTo>
                  <a:cubicBezTo>
                    <a:pt x="498" y="2020"/>
                    <a:pt x="611" y="1969"/>
                    <a:pt x="768" y="1850"/>
                  </a:cubicBezTo>
                  <a:cubicBezTo>
                    <a:pt x="813" y="1961"/>
                    <a:pt x="920" y="2082"/>
                    <a:pt x="1041" y="2082"/>
                  </a:cubicBezTo>
                  <a:cubicBezTo>
                    <a:pt x="1046" y="2082"/>
                    <a:pt x="1052" y="2082"/>
                    <a:pt x="1057" y="2081"/>
                  </a:cubicBezTo>
                  <a:lnTo>
                    <a:pt x="1057" y="2081"/>
                  </a:lnTo>
                  <a:cubicBezTo>
                    <a:pt x="1000" y="2345"/>
                    <a:pt x="1013" y="2832"/>
                    <a:pt x="1271" y="2832"/>
                  </a:cubicBezTo>
                  <a:cubicBezTo>
                    <a:pt x="1329" y="2832"/>
                    <a:pt x="1399" y="2808"/>
                    <a:pt x="1484" y="2751"/>
                  </a:cubicBezTo>
                  <a:cubicBezTo>
                    <a:pt x="1576" y="2958"/>
                    <a:pt x="1623" y="3282"/>
                    <a:pt x="1888" y="3293"/>
                  </a:cubicBezTo>
                  <a:cubicBezTo>
                    <a:pt x="2038" y="3524"/>
                    <a:pt x="2211" y="3386"/>
                    <a:pt x="2373" y="3582"/>
                  </a:cubicBezTo>
                  <a:cubicBezTo>
                    <a:pt x="2422" y="3640"/>
                    <a:pt x="2482" y="3664"/>
                    <a:pt x="2541" y="3664"/>
                  </a:cubicBezTo>
                  <a:cubicBezTo>
                    <a:pt x="2704" y="3664"/>
                    <a:pt x="2855" y="3480"/>
                    <a:pt x="2719" y="3328"/>
                  </a:cubicBezTo>
                  <a:cubicBezTo>
                    <a:pt x="2604" y="3189"/>
                    <a:pt x="2477" y="3097"/>
                    <a:pt x="2327" y="3039"/>
                  </a:cubicBezTo>
                  <a:cubicBezTo>
                    <a:pt x="2198" y="2836"/>
                    <a:pt x="2288" y="2396"/>
                    <a:pt x="1990" y="2396"/>
                  </a:cubicBezTo>
                  <a:cubicBezTo>
                    <a:pt x="1966" y="2396"/>
                    <a:pt x="1940" y="2398"/>
                    <a:pt x="1911" y="2404"/>
                  </a:cubicBezTo>
                  <a:cubicBezTo>
                    <a:pt x="1853" y="2289"/>
                    <a:pt x="1773" y="2081"/>
                    <a:pt x="1623" y="2058"/>
                  </a:cubicBezTo>
                  <a:cubicBezTo>
                    <a:pt x="1633" y="1799"/>
                    <a:pt x="1654" y="1277"/>
                    <a:pt x="1307" y="1277"/>
                  </a:cubicBezTo>
                  <a:cubicBezTo>
                    <a:pt x="1283" y="1277"/>
                    <a:pt x="1258" y="1280"/>
                    <a:pt x="1230" y="1285"/>
                  </a:cubicBezTo>
                  <a:cubicBezTo>
                    <a:pt x="1269" y="1121"/>
                    <a:pt x="1122" y="965"/>
                    <a:pt x="965" y="965"/>
                  </a:cubicBezTo>
                  <a:cubicBezTo>
                    <a:pt x="934" y="965"/>
                    <a:pt x="903" y="971"/>
                    <a:pt x="872" y="985"/>
                  </a:cubicBezTo>
                  <a:cubicBezTo>
                    <a:pt x="971" y="752"/>
                    <a:pt x="965" y="0"/>
                    <a:pt x="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3"/>
            <p:cNvSpPr/>
            <p:nvPr/>
          </p:nvSpPr>
          <p:spPr>
            <a:xfrm>
              <a:off x="6417425" y="3500575"/>
              <a:ext cx="75100" cy="45575"/>
            </a:xfrm>
            <a:custGeom>
              <a:avLst/>
              <a:gdLst/>
              <a:ahLst/>
              <a:cxnLst/>
              <a:rect l="l" t="t" r="r" b="b"/>
              <a:pathLst>
                <a:path w="3004" h="1823" extrusionOk="0">
                  <a:moveTo>
                    <a:pt x="977" y="0"/>
                  </a:moveTo>
                  <a:cubicBezTo>
                    <a:pt x="910" y="0"/>
                    <a:pt x="839" y="40"/>
                    <a:pt x="776" y="138"/>
                  </a:cubicBezTo>
                  <a:cubicBezTo>
                    <a:pt x="718" y="138"/>
                    <a:pt x="626" y="173"/>
                    <a:pt x="556" y="231"/>
                  </a:cubicBezTo>
                  <a:cubicBezTo>
                    <a:pt x="542" y="230"/>
                    <a:pt x="527" y="229"/>
                    <a:pt x="513" y="229"/>
                  </a:cubicBezTo>
                  <a:cubicBezTo>
                    <a:pt x="92" y="229"/>
                    <a:pt x="1" y="664"/>
                    <a:pt x="384" y="664"/>
                  </a:cubicBezTo>
                  <a:cubicBezTo>
                    <a:pt x="427" y="664"/>
                    <a:pt x="477" y="659"/>
                    <a:pt x="533" y="646"/>
                  </a:cubicBezTo>
                  <a:lnTo>
                    <a:pt x="533" y="646"/>
                  </a:lnTo>
                  <a:cubicBezTo>
                    <a:pt x="487" y="773"/>
                    <a:pt x="556" y="923"/>
                    <a:pt x="695" y="946"/>
                  </a:cubicBezTo>
                  <a:cubicBezTo>
                    <a:pt x="716" y="1094"/>
                    <a:pt x="902" y="1262"/>
                    <a:pt x="1040" y="1262"/>
                  </a:cubicBezTo>
                  <a:cubicBezTo>
                    <a:pt x="1052" y="1262"/>
                    <a:pt x="1064" y="1261"/>
                    <a:pt x="1076" y="1258"/>
                  </a:cubicBezTo>
                  <a:cubicBezTo>
                    <a:pt x="1122" y="1363"/>
                    <a:pt x="1217" y="1409"/>
                    <a:pt x="1316" y="1409"/>
                  </a:cubicBezTo>
                  <a:cubicBezTo>
                    <a:pt x="1390" y="1409"/>
                    <a:pt x="1467" y="1383"/>
                    <a:pt x="1526" y="1339"/>
                  </a:cubicBezTo>
                  <a:cubicBezTo>
                    <a:pt x="1534" y="1563"/>
                    <a:pt x="1672" y="1657"/>
                    <a:pt x="1838" y="1657"/>
                  </a:cubicBezTo>
                  <a:cubicBezTo>
                    <a:pt x="1928" y="1657"/>
                    <a:pt x="2026" y="1630"/>
                    <a:pt x="2115" y="1581"/>
                  </a:cubicBezTo>
                  <a:cubicBezTo>
                    <a:pt x="2192" y="1735"/>
                    <a:pt x="2330" y="1822"/>
                    <a:pt x="2465" y="1822"/>
                  </a:cubicBezTo>
                  <a:cubicBezTo>
                    <a:pt x="2533" y="1822"/>
                    <a:pt x="2600" y="1800"/>
                    <a:pt x="2657" y="1754"/>
                  </a:cubicBezTo>
                  <a:cubicBezTo>
                    <a:pt x="2685" y="1762"/>
                    <a:pt x="2713" y="1765"/>
                    <a:pt x="2739" y="1765"/>
                  </a:cubicBezTo>
                  <a:cubicBezTo>
                    <a:pt x="2835" y="1765"/>
                    <a:pt x="2919" y="1717"/>
                    <a:pt x="2946" y="1627"/>
                  </a:cubicBezTo>
                  <a:cubicBezTo>
                    <a:pt x="3004" y="1408"/>
                    <a:pt x="2761" y="1339"/>
                    <a:pt x="2600" y="1269"/>
                  </a:cubicBezTo>
                  <a:cubicBezTo>
                    <a:pt x="2513" y="1145"/>
                    <a:pt x="2267" y="1036"/>
                    <a:pt x="2114" y="1036"/>
                  </a:cubicBezTo>
                  <a:cubicBezTo>
                    <a:pt x="2083" y="1036"/>
                    <a:pt x="2055" y="1040"/>
                    <a:pt x="2034" y="1050"/>
                  </a:cubicBezTo>
                  <a:cubicBezTo>
                    <a:pt x="1998" y="871"/>
                    <a:pt x="1852" y="554"/>
                    <a:pt x="1653" y="554"/>
                  </a:cubicBezTo>
                  <a:cubicBezTo>
                    <a:pt x="1596" y="554"/>
                    <a:pt x="1533" y="581"/>
                    <a:pt x="1468" y="646"/>
                  </a:cubicBezTo>
                  <a:cubicBezTo>
                    <a:pt x="1432" y="555"/>
                    <a:pt x="1353" y="493"/>
                    <a:pt x="1259" y="493"/>
                  </a:cubicBezTo>
                  <a:cubicBezTo>
                    <a:pt x="1234" y="493"/>
                    <a:pt x="1207" y="498"/>
                    <a:pt x="1180" y="508"/>
                  </a:cubicBezTo>
                  <a:cubicBezTo>
                    <a:pt x="1297" y="281"/>
                    <a:pt x="1153" y="0"/>
                    <a:pt x="9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3"/>
            <p:cNvSpPr/>
            <p:nvPr/>
          </p:nvSpPr>
          <p:spPr>
            <a:xfrm>
              <a:off x="6487775" y="3570025"/>
              <a:ext cx="67950" cy="82575"/>
            </a:xfrm>
            <a:custGeom>
              <a:avLst/>
              <a:gdLst/>
              <a:ahLst/>
              <a:cxnLst/>
              <a:rect l="l" t="t" r="r" b="b"/>
              <a:pathLst>
                <a:path w="2718" h="3303" extrusionOk="0">
                  <a:moveTo>
                    <a:pt x="1482" y="1389"/>
                  </a:moveTo>
                  <a:lnTo>
                    <a:pt x="1482" y="1492"/>
                  </a:lnTo>
                  <a:lnTo>
                    <a:pt x="1459" y="1516"/>
                  </a:lnTo>
                  <a:cubicBezTo>
                    <a:pt x="1482" y="1481"/>
                    <a:pt x="1482" y="1435"/>
                    <a:pt x="1482" y="1389"/>
                  </a:cubicBezTo>
                  <a:close/>
                  <a:moveTo>
                    <a:pt x="1425" y="1631"/>
                  </a:moveTo>
                  <a:cubicBezTo>
                    <a:pt x="1425" y="1654"/>
                    <a:pt x="1425" y="1666"/>
                    <a:pt x="1413" y="1677"/>
                  </a:cubicBezTo>
                  <a:cubicBezTo>
                    <a:pt x="1408" y="1682"/>
                    <a:pt x="1404" y="1688"/>
                    <a:pt x="1400" y="1695"/>
                  </a:cubicBezTo>
                  <a:lnTo>
                    <a:pt x="1400" y="1695"/>
                  </a:lnTo>
                  <a:cubicBezTo>
                    <a:pt x="1402" y="1683"/>
                    <a:pt x="1402" y="1671"/>
                    <a:pt x="1402" y="1666"/>
                  </a:cubicBezTo>
                  <a:lnTo>
                    <a:pt x="1425" y="1631"/>
                  </a:lnTo>
                  <a:close/>
                  <a:moveTo>
                    <a:pt x="1906" y="0"/>
                  </a:moveTo>
                  <a:cubicBezTo>
                    <a:pt x="1771" y="0"/>
                    <a:pt x="1624" y="117"/>
                    <a:pt x="1690" y="257"/>
                  </a:cubicBezTo>
                  <a:cubicBezTo>
                    <a:pt x="1598" y="650"/>
                    <a:pt x="1494" y="996"/>
                    <a:pt x="1482" y="1377"/>
                  </a:cubicBezTo>
                  <a:cubicBezTo>
                    <a:pt x="1482" y="1199"/>
                    <a:pt x="1356" y="1077"/>
                    <a:pt x="1242" y="1077"/>
                  </a:cubicBezTo>
                  <a:cubicBezTo>
                    <a:pt x="1150" y="1077"/>
                    <a:pt x="1067" y="1157"/>
                    <a:pt x="1067" y="1354"/>
                  </a:cubicBezTo>
                  <a:cubicBezTo>
                    <a:pt x="974" y="1400"/>
                    <a:pt x="963" y="1516"/>
                    <a:pt x="951" y="1585"/>
                  </a:cubicBezTo>
                  <a:cubicBezTo>
                    <a:pt x="940" y="1608"/>
                    <a:pt x="905" y="1619"/>
                    <a:pt x="894" y="1642"/>
                  </a:cubicBezTo>
                  <a:cubicBezTo>
                    <a:pt x="801" y="1677"/>
                    <a:pt x="686" y="1723"/>
                    <a:pt x="617" y="1758"/>
                  </a:cubicBezTo>
                  <a:cubicBezTo>
                    <a:pt x="565" y="1714"/>
                    <a:pt x="510" y="1696"/>
                    <a:pt x="457" y="1696"/>
                  </a:cubicBezTo>
                  <a:cubicBezTo>
                    <a:pt x="206" y="1696"/>
                    <a:pt x="0" y="2114"/>
                    <a:pt x="363" y="2162"/>
                  </a:cubicBezTo>
                  <a:cubicBezTo>
                    <a:pt x="455" y="2381"/>
                    <a:pt x="340" y="2624"/>
                    <a:pt x="490" y="2785"/>
                  </a:cubicBezTo>
                  <a:cubicBezTo>
                    <a:pt x="524" y="2878"/>
                    <a:pt x="582" y="2958"/>
                    <a:pt x="674" y="3005"/>
                  </a:cubicBezTo>
                  <a:cubicBezTo>
                    <a:pt x="712" y="3018"/>
                    <a:pt x="747" y="3025"/>
                    <a:pt x="780" y="3025"/>
                  </a:cubicBezTo>
                  <a:cubicBezTo>
                    <a:pt x="1018" y="3025"/>
                    <a:pt x="1126" y="2688"/>
                    <a:pt x="1136" y="2485"/>
                  </a:cubicBezTo>
                  <a:cubicBezTo>
                    <a:pt x="1171" y="2474"/>
                    <a:pt x="1194" y="2439"/>
                    <a:pt x="1228" y="2416"/>
                  </a:cubicBezTo>
                  <a:cubicBezTo>
                    <a:pt x="1233" y="2669"/>
                    <a:pt x="1320" y="2772"/>
                    <a:pt x="1416" y="2772"/>
                  </a:cubicBezTo>
                  <a:cubicBezTo>
                    <a:pt x="1547" y="2772"/>
                    <a:pt x="1694" y="2579"/>
                    <a:pt x="1667" y="2312"/>
                  </a:cubicBezTo>
                  <a:lnTo>
                    <a:pt x="1667" y="2312"/>
                  </a:lnTo>
                  <a:cubicBezTo>
                    <a:pt x="1707" y="2524"/>
                    <a:pt x="1818" y="2816"/>
                    <a:pt x="2039" y="2816"/>
                  </a:cubicBezTo>
                  <a:cubicBezTo>
                    <a:pt x="2070" y="2816"/>
                    <a:pt x="2104" y="2810"/>
                    <a:pt x="2140" y="2797"/>
                  </a:cubicBezTo>
                  <a:lnTo>
                    <a:pt x="2140" y="2797"/>
                  </a:lnTo>
                  <a:cubicBezTo>
                    <a:pt x="2108" y="3146"/>
                    <a:pt x="2233" y="3303"/>
                    <a:pt x="2364" y="3303"/>
                  </a:cubicBezTo>
                  <a:cubicBezTo>
                    <a:pt x="2514" y="3303"/>
                    <a:pt x="2670" y="3097"/>
                    <a:pt x="2602" y="2739"/>
                  </a:cubicBezTo>
                  <a:cubicBezTo>
                    <a:pt x="2717" y="2612"/>
                    <a:pt x="2602" y="2439"/>
                    <a:pt x="2556" y="2300"/>
                  </a:cubicBezTo>
                  <a:cubicBezTo>
                    <a:pt x="2556" y="1873"/>
                    <a:pt x="2579" y="1458"/>
                    <a:pt x="2313" y="1100"/>
                  </a:cubicBezTo>
                  <a:cubicBezTo>
                    <a:pt x="2298" y="974"/>
                    <a:pt x="2168" y="907"/>
                    <a:pt x="2044" y="907"/>
                  </a:cubicBezTo>
                  <a:cubicBezTo>
                    <a:pt x="1986" y="907"/>
                    <a:pt x="1930" y="921"/>
                    <a:pt x="1886" y="950"/>
                  </a:cubicBezTo>
                  <a:lnTo>
                    <a:pt x="1886" y="950"/>
                  </a:lnTo>
                  <a:cubicBezTo>
                    <a:pt x="1886" y="661"/>
                    <a:pt x="2175" y="338"/>
                    <a:pt x="2048" y="61"/>
                  </a:cubicBezTo>
                  <a:cubicBezTo>
                    <a:pt x="2012" y="19"/>
                    <a:pt x="1960" y="0"/>
                    <a:pt x="1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3"/>
            <p:cNvSpPr/>
            <p:nvPr/>
          </p:nvSpPr>
          <p:spPr>
            <a:xfrm>
              <a:off x="6487400" y="3539775"/>
              <a:ext cx="44650" cy="52075"/>
            </a:xfrm>
            <a:custGeom>
              <a:avLst/>
              <a:gdLst/>
              <a:ahLst/>
              <a:cxnLst/>
              <a:rect l="l" t="t" r="r" b="b"/>
              <a:pathLst>
                <a:path w="1786" h="2083" extrusionOk="0">
                  <a:moveTo>
                    <a:pt x="364" y="1"/>
                  </a:moveTo>
                  <a:cubicBezTo>
                    <a:pt x="184" y="1"/>
                    <a:pt x="0" y="140"/>
                    <a:pt x="112" y="371"/>
                  </a:cubicBezTo>
                  <a:cubicBezTo>
                    <a:pt x="135" y="532"/>
                    <a:pt x="147" y="856"/>
                    <a:pt x="332" y="971"/>
                  </a:cubicBezTo>
                  <a:cubicBezTo>
                    <a:pt x="274" y="994"/>
                    <a:pt x="228" y="1040"/>
                    <a:pt x="228" y="1110"/>
                  </a:cubicBezTo>
                  <a:cubicBezTo>
                    <a:pt x="205" y="1363"/>
                    <a:pt x="193" y="1617"/>
                    <a:pt x="308" y="1802"/>
                  </a:cubicBezTo>
                  <a:cubicBezTo>
                    <a:pt x="397" y="2003"/>
                    <a:pt x="484" y="2082"/>
                    <a:pt x="561" y="2082"/>
                  </a:cubicBezTo>
                  <a:cubicBezTo>
                    <a:pt x="778" y="2082"/>
                    <a:pt x="915" y="1458"/>
                    <a:pt x="785" y="1152"/>
                  </a:cubicBezTo>
                  <a:lnTo>
                    <a:pt x="785" y="1152"/>
                  </a:lnTo>
                  <a:cubicBezTo>
                    <a:pt x="787" y="1155"/>
                    <a:pt x="789" y="1156"/>
                    <a:pt x="793" y="1156"/>
                  </a:cubicBezTo>
                  <a:cubicBezTo>
                    <a:pt x="1036" y="1248"/>
                    <a:pt x="1232" y="1410"/>
                    <a:pt x="1463" y="1490"/>
                  </a:cubicBezTo>
                  <a:cubicBezTo>
                    <a:pt x="1682" y="1490"/>
                    <a:pt x="1786" y="1167"/>
                    <a:pt x="1601" y="1040"/>
                  </a:cubicBezTo>
                  <a:cubicBezTo>
                    <a:pt x="1520" y="867"/>
                    <a:pt x="1128" y="833"/>
                    <a:pt x="1059" y="706"/>
                  </a:cubicBezTo>
                  <a:cubicBezTo>
                    <a:pt x="1013" y="567"/>
                    <a:pt x="897" y="348"/>
                    <a:pt x="632" y="336"/>
                  </a:cubicBezTo>
                  <a:cubicBezTo>
                    <a:pt x="669" y="102"/>
                    <a:pt x="518" y="1"/>
                    <a:pt x="3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3"/>
            <p:cNvSpPr/>
            <p:nvPr/>
          </p:nvSpPr>
          <p:spPr>
            <a:xfrm>
              <a:off x="6427275" y="3543425"/>
              <a:ext cx="47650" cy="100000"/>
            </a:xfrm>
            <a:custGeom>
              <a:avLst/>
              <a:gdLst/>
              <a:ahLst/>
              <a:cxnLst/>
              <a:rect l="l" t="t" r="r" b="b"/>
              <a:pathLst>
                <a:path w="1906" h="4000" extrusionOk="0">
                  <a:moveTo>
                    <a:pt x="573" y="0"/>
                  </a:moveTo>
                  <a:cubicBezTo>
                    <a:pt x="490" y="0"/>
                    <a:pt x="449" y="129"/>
                    <a:pt x="520" y="467"/>
                  </a:cubicBezTo>
                  <a:cubicBezTo>
                    <a:pt x="427" y="410"/>
                    <a:pt x="298" y="326"/>
                    <a:pt x="189" y="326"/>
                  </a:cubicBezTo>
                  <a:cubicBezTo>
                    <a:pt x="122" y="326"/>
                    <a:pt x="63" y="357"/>
                    <a:pt x="24" y="444"/>
                  </a:cubicBezTo>
                  <a:cubicBezTo>
                    <a:pt x="1" y="536"/>
                    <a:pt x="36" y="663"/>
                    <a:pt x="128" y="698"/>
                  </a:cubicBezTo>
                  <a:cubicBezTo>
                    <a:pt x="670" y="906"/>
                    <a:pt x="693" y="1541"/>
                    <a:pt x="763" y="2037"/>
                  </a:cubicBezTo>
                  <a:cubicBezTo>
                    <a:pt x="774" y="2134"/>
                    <a:pt x="865" y="2211"/>
                    <a:pt x="962" y="2211"/>
                  </a:cubicBezTo>
                  <a:cubicBezTo>
                    <a:pt x="969" y="2211"/>
                    <a:pt x="975" y="2211"/>
                    <a:pt x="982" y="2210"/>
                  </a:cubicBezTo>
                  <a:lnTo>
                    <a:pt x="982" y="2210"/>
                  </a:lnTo>
                  <a:cubicBezTo>
                    <a:pt x="1178" y="2556"/>
                    <a:pt x="901" y="3018"/>
                    <a:pt x="1213" y="3295"/>
                  </a:cubicBezTo>
                  <a:cubicBezTo>
                    <a:pt x="1248" y="3526"/>
                    <a:pt x="1109" y="3988"/>
                    <a:pt x="1467" y="3999"/>
                  </a:cubicBezTo>
                  <a:cubicBezTo>
                    <a:pt x="1905" y="3849"/>
                    <a:pt x="1744" y="2487"/>
                    <a:pt x="1455" y="2164"/>
                  </a:cubicBezTo>
                  <a:cubicBezTo>
                    <a:pt x="1363" y="2002"/>
                    <a:pt x="1351" y="1748"/>
                    <a:pt x="1155" y="1714"/>
                  </a:cubicBezTo>
                  <a:lnTo>
                    <a:pt x="1155" y="1679"/>
                  </a:lnTo>
                  <a:cubicBezTo>
                    <a:pt x="1395" y="1507"/>
                    <a:pt x="1515" y="714"/>
                    <a:pt x="1238" y="714"/>
                  </a:cubicBezTo>
                  <a:cubicBezTo>
                    <a:pt x="1182" y="714"/>
                    <a:pt x="1109" y="747"/>
                    <a:pt x="1017" y="825"/>
                  </a:cubicBezTo>
                  <a:cubicBezTo>
                    <a:pt x="1039" y="462"/>
                    <a:pt x="730" y="0"/>
                    <a:pt x="5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3"/>
            <p:cNvSpPr/>
            <p:nvPr/>
          </p:nvSpPr>
          <p:spPr>
            <a:xfrm>
              <a:off x="6417175" y="3533900"/>
              <a:ext cx="21175" cy="18575"/>
            </a:xfrm>
            <a:custGeom>
              <a:avLst/>
              <a:gdLst/>
              <a:ahLst/>
              <a:cxnLst/>
              <a:rect l="l" t="t" r="r" b="b"/>
              <a:pathLst>
                <a:path w="847" h="743" extrusionOk="0">
                  <a:moveTo>
                    <a:pt x="279" y="0"/>
                  </a:moveTo>
                  <a:cubicBezTo>
                    <a:pt x="263" y="0"/>
                    <a:pt x="247" y="2"/>
                    <a:pt x="232" y="6"/>
                  </a:cubicBezTo>
                  <a:cubicBezTo>
                    <a:pt x="1" y="63"/>
                    <a:pt x="12" y="352"/>
                    <a:pt x="197" y="467"/>
                  </a:cubicBezTo>
                  <a:cubicBezTo>
                    <a:pt x="138" y="602"/>
                    <a:pt x="251" y="742"/>
                    <a:pt x="369" y="742"/>
                  </a:cubicBezTo>
                  <a:cubicBezTo>
                    <a:pt x="414" y="742"/>
                    <a:pt x="459" y="722"/>
                    <a:pt x="497" y="675"/>
                  </a:cubicBezTo>
                  <a:cubicBezTo>
                    <a:pt x="847" y="544"/>
                    <a:pt x="556" y="0"/>
                    <a:pt x="2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3"/>
            <p:cNvSpPr/>
            <p:nvPr/>
          </p:nvSpPr>
          <p:spPr>
            <a:xfrm>
              <a:off x="6475775" y="3442175"/>
              <a:ext cx="42825" cy="35850"/>
            </a:xfrm>
            <a:custGeom>
              <a:avLst/>
              <a:gdLst/>
              <a:ahLst/>
              <a:cxnLst/>
              <a:rect l="l" t="t" r="r" b="b"/>
              <a:pathLst>
                <a:path w="1713" h="1434" extrusionOk="0">
                  <a:moveTo>
                    <a:pt x="926" y="0"/>
                  </a:moveTo>
                  <a:cubicBezTo>
                    <a:pt x="862" y="0"/>
                    <a:pt x="798" y="27"/>
                    <a:pt x="750" y="85"/>
                  </a:cubicBezTo>
                  <a:cubicBezTo>
                    <a:pt x="712" y="33"/>
                    <a:pt x="653" y="8"/>
                    <a:pt x="592" y="8"/>
                  </a:cubicBezTo>
                  <a:cubicBezTo>
                    <a:pt x="505" y="8"/>
                    <a:pt x="415" y="59"/>
                    <a:pt x="381" y="154"/>
                  </a:cubicBezTo>
                  <a:cubicBezTo>
                    <a:pt x="323" y="128"/>
                    <a:pt x="274" y="117"/>
                    <a:pt x="233" y="117"/>
                  </a:cubicBezTo>
                  <a:cubicBezTo>
                    <a:pt x="0" y="117"/>
                    <a:pt x="21" y="477"/>
                    <a:pt x="266" y="604"/>
                  </a:cubicBezTo>
                  <a:cubicBezTo>
                    <a:pt x="323" y="685"/>
                    <a:pt x="289" y="904"/>
                    <a:pt x="450" y="916"/>
                  </a:cubicBezTo>
                  <a:cubicBezTo>
                    <a:pt x="543" y="1089"/>
                    <a:pt x="612" y="1297"/>
                    <a:pt x="797" y="1412"/>
                  </a:cubicBezTo>
                  <a:cubicBezTo>
                    <a:pt x="849" y="1427"/>
                    <a:pt x="893" y="1433"/>
                    <a:pt x="931" y="1433"/>
                  </a:cubicBezTo>
                  <a:cubicBezTo>
                    <a:pt x="1251" y="1433"/>
                    <a:pt x="1075" y="952"/>
                    <a:pt x="889" y="766"/>
                  </a:cubicBezTo>
                  <a:cubicBezTo>
                    <a:pt x="958" y="766"/>
                    <a:pt x="1016" y="731"/>
                    <a:pt x="1039" y="674"/>
                  </a:cubicBezTo>
                  <a:cubicBezTo>
                    <a:pt x="1079" y="691"/>
                    <a:pt x="1123" y="702"/>
                    <a:pt x="1166" y="702"/>
                  </a:cubicBezTo>
                  <a:cubicBezTo>
                    <a:pt x="1209" y="702"/>
                    <a:pt x="1252" y="691"/>
                    <a:pt x="1293" y="662"/>
                  </a:cubicBezTo>
                  <a:cubicBezTo>
                    <a:pt x="1312" y="664"/>
                    <a:pt x="1330" y="666"/>
                    <a:pt x="1346" y="666"/>
                  </a:cubicBezTo>
                  <a:cubicBezTo>
                    <a:pt x="1712" y="666"/>
                    <a:pt x="1455" y="104"/>
                    <a:pt x="1170" y="104"/>
                  </a:cubicBezTo>
                  <a:cubicBezTo>
                    <a:pt x="1157" y="104"/>
                    <a:pt x="1144" y="106"/>
                    <a:pt x="1131" y="108"/>
                  </a:cubicBezTo>
                  <a:cubicBezTo>
                    <a:pt x="1081" y="39"/>
                    <a:pt x="1003" y="0"/>
                    <a:pt x="9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3"/>
            <p:cNvSpPr/>
            <p:nvPr/>
          </p:nvSpPr>
          <p:spPr>
            <a:xfrm>
              <a:off x="6525300" y="3453650"/>
              <a:ext cx="60025" cy="70700"/>
            </a:xfrm>
            <a:custGeom>
              <a:avLst/>
              <a:gdLst/>
              <a:ahLst/>
              <a:cxnLst/>
              <a:rect l="l" t="t" r="r" b="b"/>
              <a:pathLst>
                <a:path w="2401" h="2828" extrusionOk="0">
                  <a:moveTo>
                    <a:pt x="250" y="1"/>
                  </a:moveTo>
                  <a:cubicBezTo>
                    <a:pt x="1" y="1"/>
                    <a:pt x="217" y="884"/>
                    <a:pt x="639" y="1323"/>
                  </a:cubicBezTo>
                  <a:cubicBezTo>
                    <a:pt x="675" y="1372"/>
                    <a:pt x="723" y="1396"/>
                    <a:pt x="777" y="1396"/>
                  </a:cubicBezTo>
                  <a:cubicBezTo>
                    <a:pt x="811" y="1396"/>
                    <a:pt x="846" y="1387"/>
                    <a:pt x="882" y="1369"/>
                  </a:cubicBezTo>
                  <a:cubicBezTo>
                    <a:pt x="893" y="1369"/>
                    <a:pt x="905" y="1380"/>
                    <a:pt x="928" y="1380"/>
                  </a:cubicBezTo>
                  <a:cubicBezTo>
                    <a:pt x="789" y="1473"/>
                    <a:pt x="824" y="1657"/>
                    <a:pt x="962" y="1704"/>
                  </a:cubicBezTo>
                  <a:cubicBezTo>
                    <a:pt x="1136" y="1900"/>
                    <a:pt x="1355" y="2154"/>
                    <a:pt x="1343" y="2442"/>
                  </a:cubicBezTo>
                  <a:cubicBezTo>
                    <a:pt x="1334" y="2543"/>
                    <a:pt x="1427" y="2636"/>
                    <a:pt x="1523" y="2636"/>
                  </a:cubicBezTo>
                  <a:cubicBezTo>
                    <a:pt x="1548" y="2636"/>
                    <a:pt x="1573" y="2630"/>
                    <a:pt x="1597" y="2615"/>
                  </a:cubicBezTo>
                  <a:cubicBezTo>
                    <a:pt x="1675" y="2751"/>
                    <a:pt x="1871" y="2827"/>
                    <a:pt x="2037" y="2827"/>
                  </a:cubicBezTo>
                  <a:cubicBezTo>
                    <a:pt x="2241" y="2827"/>
                    <a:pt x="2401" y="2714"/>
                    <a:pt x="2255" y="2454"/>
                  </a:cubicBezTo>
                  <a:cubicBezTo>
                    <a:pt x="2059" y="2338"/>
                    <a:pt x="1920" y="2211"/>
                    <a:pt x="1701" y="2131"/>
                  </a:cubicBezTo>
                  <a:cubicBezTo>
                    <a:pt x="1690" y="2073"/>
                    <a:pt x="1655" y="2015"/>
                    <a:pt x="1632" y="1957"/>
                  </a:cubicBezTo>
                  <a:cubicBezTo>
                    <a:pt x="1643" y="1854"/>
                    <a:pt x="1632" y="1750"/>
                    <a:pt x="1528" y="1692"/>
                  </a:cubicBezTo>
                  <a:cubicBezTo>
                    <a:pt x="1505" y="1634"/>
                    <a:pt x="1424" y="1588"/>
                    <a:pt x="1366" y="1588"/>
                  </a:cubicBezTo>
                  <a:cubicBezTo>
                    <a:pt x="1291" y="1480"/>
                    <a:pt x="1276" y="1321"/>
                    <a:pt x="1112" y="1321"/>
                  </a:cubicBezTo>
                  <a:cubicBezTo>
                    <a:pt x="1101" y="1321"/>
                    <a:pt x="1090" y="1321"/>
                    <a:pt x="1078" y="1323"/>
                  </a:cubicBezTo>
                  <a:cubicBezTo>
                    <a:pt x="1251" y="1080"/>
                    <a:pt x="939" y="780"/>
                    <a:pt x="835" y="572"/>
                  </a:cubicBezTo>
                  <a:cubicBezTo>
                    <a:pt x="544" y="158"/>
                    <a:pt x="356" y="1"/>
                    <a:pt x="2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3"/>
            <p:cNvSpPr/>
            <p:nvPr/>
          </p:nvSpPr>
          <p:spPr>
            <a:xfrm>
              <a:off x="6459900" y="3391175"/>
              <a:ext cx="61475" cy="57075"/>
            </a:xfrm>
            <a:custGeom>
              <a:avLst/>
              <a:gdLst/>
              <a:ahLst/>
              <a:cxnLst/>
              <a:rect l="l" t="t" r="r" b="b"/>
              <a:pathLst>
                <a:path w="2459" h="2283" extrusionOk="0">
                  <a:moveTo>
                    <a:pt x="1393" y="166"/>
                  </a:moveTo>
                  <a:cubicBezTo>
                    <a:pt x="1406" y="166"/>
                    <a:pt x="1420" y="168"/>
                    <a:pt x="1432" y="174"/>
                  </a:cubicBezTo>
                  <a:cubicBezTo>
                    <a:pt x="1420" y="186"/>
                    <a:pt x="1432" y="209"/>
                    <a:pt x="1420" y="243"/>
                  </a:cubicBezTo>
                  <a:cubicBezTo>
                    <a:pt x="1408" y="220"/>
                    <a:pt x="1374" y="186"/>
                    <a:pt x="1362" y="174"/>
                  </a:cubicBezTo>
                  <a:cubicBezTo>
                    <a:pt x="1368" y="168"/>
                    <a:pt x="1380" y="166"/>
                    <a:pt x="1393" y="166"/>
                  </a:cubicBezTo>
                  <a:close/>
                  <a:moveTo>
                    <a:pt x="1270" y="232"/>
                  </a:moveTo>
                  <a:cubicBezTo>
                    <a:pt x="1305" y="267"/>
                    <a:pt x="1328" y="278"/>
                    <a:pt x="1351" y="290"/>
                  </a:cubicBezTo>
                  <a:cubicBezTo>
                    <a:pt x="1338" y="309"/>
                    <a:pt x="1325" y="317"/>
                    <a:pt x="1311" y="317"/>
                  </a:cubicBezTo>
                  <a:cubicBezTo>
                    <a:pt x="1299" y="317"/>
                    <a:pt x="1285" y="312"/>
                    <a:pt x="1270" y="301"/>
                  </a:cubicBezTo>
                  <a:lnTo>
                    <a:pt x="1270" y="232"/>
                  </a:lnTo>
                  <a:close/>
                  <a:moveTo>
                    <a:pt x="1374" y="682"/>
                  </a:moveTo>
                  <a:cubicBezTo>
                    <a:pt x="1385" y="694"/>
                    <a:pt x="1385" y="705"/>
                    <a:pt x="1408" y="728"/>
                  </a:cubicBezTo>
                  <a:cubicBezTo>
                    <a:pt x="1385" y="740"/>
                    <a:pt x="1374" y="740"/>
                    <a:pt x="1362" y="751"/>
                  </a:cubicBezTo>
                  <a:lnTo>
                    <a:pt x="1328" y="751"/>
                  </a:lnTo>
                  <a:cubicBezTo>
                    <a:pt x="1328" y="728"/>
                    <a:pt x="1339" y="705"/>
                    <a:pt x="1374" y="682"/>
                  </a:cubicBezTo>
                  <a:close/>
                  <a:moveTo>
                    <a:pt x="1201" y="694"/>
                  </a:moveTo>
                  <a:cubicBezTo>
                    <a:pt x="1212" y="751"/>
                    <a:pt x="1235" y="797"/>
                    <a:pt x="1258" y="844"/>
                  </a:cubicBezTo>
                  <a:cubicBezTo>
                    <a:pt x="1258" y="855"/>
                    <a:pt x="1247" y="867"/>
                    <a:pt x="1247" y="878"/>
                  </a:cubicBezTo>
                  <a:cubicBezTo>
                    <a:pt x="1201" y="855"/>
                    <a:pt x="1154" y="809"/>
                    <a:pt x="1097" y="786"/>
                  </a:cubicBezTo>
                  <a:cubicBezTo>
                    <a:pt x="1143" y="763"/>
                    <a:pt x="1189" y="740"/>
                    <a:pt x="1201" y="694"/>
                  </a:cubicBezTo>
                  <a:close/>
                  <a:moveTo>
                    <a:pt x="1302" y="1"/>
                  </a:moveTo>
                  <a:cubicBezTo>
                    <a:pt x="1100" y="1"/>
                    <a:pt x="926" y="154"/>
                    <a:pt x="1293" y="451"/>
                  </a:cubicBezTo>
                  <a:cubicBezTo>
                    <a:pt x="1258" y="463"/>
                    <a:pt x="1235" y="509"/>
                    <a:pt x="1212" y="555"/>
                  </a:cubicBezTo>
                  <a:cubicBezTo>
                    <a:pt x="1184" y="471"/>
                    <a:pt x="1120" y="444"/>
                    <a:pt x="1049" y="444"/>
                  </a:cubicBezTo>
                  <a:cubicBezTo>
                    <a:pt x="974" y="444"/>
                    <a:pt x="891" y="474"/>
                    <a:pt x="831" y="497"/>
                  </a:cubicBezTo>
                  <a:cubicBezTo>
                    <a:pt x="778" y="314"/>
                    <a:pt x="456" y="44"/>
                    <a:pt x="228" y="44"/>
                  </a:cubicBezTo>
                  <a:cubicBezTo>
                    <a:pt x="111" y="44"/>
                    <a:pt x="20" y="114"/>
                    <a:pt x="0" y="301"/>
                  </a:cubicBezTo>
                  <a:cubicBezTo>
                    <a:pt x="58" y="578"/>
                    <a:pt x="347" y="440"/>
                    <a:pt x="427" y="740"/>
                  </a:cubicBezTo>
                  <a:cubicBezTo>
                    <a:pt x="574" y="906"/>
                    <a:pt x="1296" y="1837"/>
                    <a:pt x="1643" y="1837"/>
                  </a:cubicBezTo>
                  <a:cubicBezTo>
                    <a:pt x="1706" y="1837"/>
                    <a:pt x="1757" y="1806"/>
                    <a:pt x="1789" y="1732"/>
                  </a:cubicBezTo>
                  <a:cubicBezTo>
                    <a:pt x="1908" y="1931"/>
                    <a:pt x="2010" y="2282"/>
                    <a:pt x="2220" y="2282"/>
                  </a:cubicBezTo>
                  <a:cubicBezTo>
                    <a:pt x="2254" y="2282"/>
                    <a:pt x="2291" y="2273"/>
                    <a:pt x="2332" y="2252"/>
                  </a:cubicBezTo>
                  <a:cubicBezTo>
                    <a:pt x="2459" y="1802"/>
                    <a:pt x="1997" y="1132"/>
                    <a:pt x="1651" y="786"/>
                  </a:cubicBezTo>
                  <a:cubicBezTo>
                    <a:pt x="1639" y="647"/>
                    <a:pt x="1582" y="532"/>
                    <a:pt x="1489" y="451"/>
                  </a:cubicBezTo>
                  <a:cubicBezTo>
                    <a:pt x="1724" y="148"/>
                    <a:pt x="1499" y="1"/>
                    <a:pt x="13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3"/>
            <p:cNvSpPr/>
            <p:nvPr/>
          </p:nvSpPr>
          <p:spPr>
            <a:xfrm>
              <a:off x="6509825" y="3340575"/>
              <a:ext cx="68350" cy="82725"/>
            </a:xfrm>
            <a:custGeom>
              <a:avLst/>
              <a:gdLst/>
              <a:ahLst/>
              <a:cxnLst/>
              <a:rect l="l" t="t" r="r" b="b"/>
              <a:pathLst>
                <a:path w="2734" h="3309" extrusionOk="0">
                  <a:moveTo>
                    <a:pt x="762" y="1725"/>
                  </a:moveTo>
                  <a:cubicBezTo>
                    <a:pt x="762" y="1736"/>
                    <a:pt x="762" y="1760"/>
                    <a:pt x="750" y="1783"/>
                  </a:cubicBezTo>
                  <a:cubicBezTo>
                    <a:pt x="750" y="1783"/>
                    <a:pt x="739" y="1783"/>
                    <a:pt x="739" y="1760"/>
                  </a:cubicBezTo>
                  <a:lnTo>
                    <a:pt x="762" y="1725"/>
                  </a:lnTo>
                  <a:close/>
                  <a:moveTo>
                    <a:pt x="192" y="1"/>
                  </a:moveTo>
                  <a:cubicBezTo>
                    <a:pt x="127" y="1"/>
                    <a:pt x="67" y="70"/>
                    <a:pt x="23" y="247"/>
                  </a:cubicBezTo>
                  <a:cubicBezTo>
                    <a:pt x="196" y="571"/>
                    <a:pt x="0" y="1217"/>
                    <a:pt x="393" y="1321"/>
                  </a:cubicBezTo>
                  <a:cubicBezTo>
                    <a:pt x="398" y="1342"/>
                    <a:pt x="410" y="1349"/>
                    <a:pt x="423" y="1349"/>
                  </a:cubicBezTo>
                  <a:cubicBezTo>
                    <a:pt x="439" y="1349"/>
                    <a:pt x="455" y="1339"/>
                    <a:pt x="462" y="1332"/>
                  </a:cubicBezTo>
                  <a:cubicBezTo>
                    <a:pt x="513" y="1486"/>
                    <a:pt x="482" y="1859"/>
                    <a:pt x="710" y="1859"/>
                  </a:cubicBezTo>
                  <a:cubicBezTo>
                    <a:pt x="738" y="1859"/>
                    <a:pt x="771" y="1853"/>
                    <a:pt x="808" y="1840"/>
                  </a:cubicBezTo>
                  <a:cubicBezTo>
                    <a:pt x="1224" y="2291"/>
                    <a:pt x="1443" y="2925"/>
                    <a:pt x="1951" y="3306"/>
                  </a:cubicBezTo>
                  <a:cubicBezTo>
                    <a:pt x="1973" y="3308"/>
                    <a:pt x="1994" y="3309"/>
                    <a:pt x="2014" y="3309"/>
                  </a:cubicBezTo>
                  <a:cubicBezTo>
                    <a:pt x="2734" y="3309"/>
                    <a:pt x="1658" y="2306"/>
                    <a:pt x="1512" y="2013"/>
                  </a:cubicBezTo>
                  <a:lnTo>
                    <a:pt x="1512" y="2013"/>
                  </a:lnTo>
                  <a:cubicBezTo>
                    <a:pt x="1597" y="2098"/>
                    <a:pt x="1707" y="2239"/>
                    <a:pt x="1823" y="2239"/>
                  </a:cubicBezTo>
                  <a:cubicBezTo>
                    <a:pt x="1865" y="2239"/>
                    <a:pt x="1908" y="2221"/>
                    <a:pt x="1951" y="2175"/>
                  </a:cubicBezTo>
                  <a:cubicBezTo>
                    <a:pt x="1954" y="2175"/>
                    <a:pt x="1956" y="2175"/>
                    <a:pt x="1959" y="2175"/>
                  </a:cubicBezTo>
                  <a:cubicBezTo>
                    <a:pt x="2522" y="2175"/>
                    <a:pt x="1859" y="1214"/>
                    <a:pt x="1530" y="1214"/>
                  </a:cubicBezTo>
                  <a:cubicBezTo>
                    <a:pt x="1464" y="1214"/>
                    <a:pt x="1412" y="1252"/>
                    <a:pt x="1385" y="1344"/>
                  </a:cubicBezTo>
                  <a:cubicBezTo>
                    <a:pt x="1235" y="1379"/>
                    <a:pt x="1143" y="1448"/>
                    <a:pt x="1004" y="1506"/>
                  </a:cubicBezTo>
                  <a:lnTo>
                    <a:pt x="947" y="1506"/>
                  </a:lnTo>
                  <a:cubicBezTo>
                    <a:pt x="947" y="1506"/>
                    <a:pt x="947" y="1494"/>
                    <a:pt x="935" y="1494"/>
                  </a:cubicBezTo>
                  <a:cubicBezTo>
                    <a:pt x="924" y="1206"/>
                    <a:pt x="808" y="928"/>
                    <a:pt x="543" y="732"/>
                  </a:cubicBezTo>
                  <a:cubicBezTo>
                    <a:pt x="568" y="505"/>
                    <a:pt x="366" y="1"/>
                    <a:pt x="1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3"/>
            <p:cNvSpPr/>
            <p:nvPr/>
          </p:nvSpPr>
          <p:spPr>
            <a:xfrm>
              <a:off x="6520700" y="3759675"/>
              <a:ext cx="74550" cy="128500"/>
            </a:xfrm>
            <a:custGeom>
              <a:avLst/>
              <a:gdLst/>
              <a:ahLst/>
              <a:cxnLst/>
              <a:rect l="l" t="t" r="r" b="b"/>
              <a:pathLst>
                <a:path w="2982" h="5140" extrusionOk="0">
                  <a:moveTo>
                    <a:pt x="1978" y="1882"/>
                  </a:moveTo>
                  <a:lnTo>
                    <a:pt x="1943" y="1894"/>
                  </a:lnTo>
                  <a:lnTo>
                    <a:pt x="1931" y="1894"/>
                  </a:lnTo>
                  <a:lnTo>
                    <a:pt x="1978" y="1882"/>
                  </a:lnTo>
                  <a:close/>
                  <a:moveTo>
                    <a:pt x="808" y="1"/>
                  </a:moveTo>
                  <a:cubicBezTo>
                    <a:pt x="626" y="1"/>
                    <a:pt x="551" y="282"/>
                    <a:pt x="512" y="451"/>
                  </a:cubicBezTo>
                  <a:cubicBezTo>
                    <a:pt x="465" y="427"/>
                    <a:pt x="424" y="415"/>
                    <a:pt x="388" y="415"/>
                  </a:cubicBezTo>
                  <a:cubicBezTo>
                    <a:pt x="0" y="415"/>
                    <a:pt x="174" y="1713"/>
                    <a:pt x="512" y="1755"/>
                  </a:cubicBezTo>
                  <a:cubicBezTo>
                    <a:pt x="557" y="2036"/>
                    <a:pt x="755" y="2449"/>
                    <a:pt x="1010" y="2449"/>
                  </a:cubicBezTo>
                  <a:cubicBezTo>
                    <a:pt x="1017" y="2449"/>
                    <a:pt x="1024" y="2449"/>
                    <a:pt x="1031" y="2448"/>
                  </a:cubicBezTo>
                  <a:cubicBezTo>
                    <a:pt x="1031" y="2606"/>
                    <a:pt x="1118" y="2764"/>
                    <a:pt x="1273" y="2764"/>
                  </a:cubicBezTo>
                  <a:cubicBezTo>
                    <a:pt x="1288" y="2764"/>
                    <a:pt x="1303" y="2763"/>
                    <a:pt x="1320" y="2760"/>
                  </a:cubicBezTo>
                  <a:cubicBezTo>
                    <a:pt x="1354" y="2967"/>
                    <a:pt x="1377" y="3314"/>
                    <a:pt x="1631" y="3418"/>
                  </a:cubicBezTo>
                  <a:cubicBezTo>
                    <a:pt x="1648" y="3559"/>
                    <a:pt x="1767" y="3665"/>
                    <a:pt x="1892" y="3665"/>
                  </a:cubicBezTo>
                  <a:cubicBezTo>
                    <a:pt x="1941" y="3665"/>
                    <a:pt x="1990" y="3649"/>
                    <a:pt x="2035" y="3614"/>
                  </a:cubicBezTo>
                  <a:cubicBezTo>
                    <a:pt x="2047" y="3625"/>
                    <a:pt x="2070" y="3648"/>
                    <a:pt x="2093" y="3660"/>
                  </a:cubicBezTo>
                  <a:cubicBezTo>
                    <a:pt x="2116" y="3798"/>
                    <a:pt x="2058" y="3948"/>
                    <a:pt x="2128" y="4087"/>
                  </a:cubicBezTo>
                  <a:cubicBezTo>
                    <a:pt x="2078" y="4226"/>
                    <a:pt x="2131" y="4441"/>
                    <a:pt x="2278" y="4441"/>
                  </a:cubicBezTo>
                  <a:cubicBezTo>
                    <a:pt x="2302" y="4441"/>
                    <a:pt x="2329" y="4435"/>
                    <a:pt x="2358" y="4422"/>
                  </a:cubicBezTo>
                  <a:lnTo>
                    <a:pt x="2358" y="4433"/>
                  </a:lnTo>
                  <a:cubicBezTo>
                    <a:pt x="2220" y="4468"/>
                    <a:pt x="2174" y="4756"/>
                    <a:pt x="2335" y="4953"/>
                  </a:cubicBezTo>
                  <a:cubicBezTo>
                    <a:pt x="2367" y="5085"/>
                    <a:pt x="2448" y="5140"/>
                    <a:pt x="2532" y="5140"/>
                  </a:cubicBezTo>
                  <a:cubicBezTo>
                    <a:pt x="2660" y="5140"/>
                    <a:pt x="2795" y="5012"/>
                    <a:pt x="2774" y="4837"/>
                  </a:cubicBezTo>
                  <a:cubicBezTo>
                    <a:pt x="2982" y="4572"/>
                    <a:pt x="2901" y="4006"/>
                    <a:pt x="2555" y="3972"/>
                  </a:cubicBezTo>
                  <a:cubicBezTo>
                    <a:pt x="2508" y="3787"/>
                    <a:pt x="2670" y="3568"/>
                    <a:pt x="2508" y="3429"/>
                  </a:cubicBezTo>
                  <a:cubicBezTo>
                    <a:pt x="2624" y="3141"/>
                    <a:pt x="2532" y="2806"/>
                    <a:pt x="2405" y="2563"/>
                  </a:cubicBezTo>
                  <a:cubicBezTo>
                    <a:pt x="2393" y="2529"/>
                    <a:pt x="2358" y="2506"/>
                    <a:pt x="2335" y="2494"/>
                  </a:cubicBezTo>
                  <a:cubicBezTo>
                    <a:pt x="2462" y="2390"/>
                    <a:pt x="2405" y="2240"/>
                    <a:pt x="2382" y="2090"/>
                  </a:cubicBezTo>
                  <a:cubicBezTo>
                    <a:pt x="2474" y="1998"/>
                    <a:pt x="2474" y="1836"/>
                    <a:pt x="2382" y="1755"/>
                  </a:cubicBezTo>
                  <a:lnTo>
                    <a:pt x="2324" y="1709"/>
                  </a:lnTo>
                  <a:cubicBezTo>
                    <a:pt x="2335" y="1552"/>
                    <a:pt x="2208" y="1476"/>
                    <a:pt x="2082" y="1476"/>
                  </a:cubicBezTo>
                  <a:cubicBezTo>
                    <a:pt x="1941" y="1476"/>
                    <a:pt x="1801" y="1572"/>
                    <a:pt x="1862" y="1755"/>
                  </a:cubicBezTo>
                  <a:cubicBezTo>
                    <a:pt x="1827" y="1813"/>
                    <a:pt x="1827" y="1871"/>
                    <a:pt x="1839" y="1929"/>
                  </a:cubicBezTo>
                  <a:cubicBezTo>
                    <a:pt x="1804" y="2044"/>
                    <a:pt x="1770" y="2171"/>
                    <a:pt x="1770" y="2321"/>
                  </a:cubicBezTo>
                  <a:cubicBezTo>
                    <a:pt x="1758" y="2298"/>
                    <a:pt x="1747" y="2298"/>
                    <a:pt x="1724" y="2286"/>
                  </a:cubicBezTo>
                  <a:cubicBezTo>
                    <a:pt x="1548" y="2102"/>
                    <a:pt x="1521" y="1515"/>
                    <a:pt x="1247" y="1515"/>
                  </a:cubicBezTo>
                  <a:cubicBezTo>
                    <a:pt x="1196" y="1515"/>
                    <a:pt x="1136" y="1535"/>
                    <a:pt x="1066" y="1582"/>
                  </a:cubicBezTo>
                  <a:cubicBezTo>
                    <a:pt x="1054" y="1409"/>
                    <a:pt x="1112" y="1190"/>
                    <a:pt x="916" y="1121"/>
                  </a:cubicBezTo>
                  <a:cubicBezTo>
                    <a:pt x="973" y="832"/>
                    <a:pt x="846" y="532"/>
                    <a:pt x="973" y="266"/>
                  </a:cubicBezTo>
                  <a:cubicBezTo>
                    <a:pt x="1019" y="197"/>
                    <a:pt x="996" y="70"/>
                    <a:pt x="904" y="24"/>
                  </a:cubicBezTo>
                  <a:cubicBezTo>
                    <a:pt x="869" y="8"/>
                    <a:pt x="837" y="1"/>
                    <a:pt x="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3"/>
            <p:cNvSpPr/>
            <p:nvPr/>
          </p:nvSpPr>
          <p:spPr>
            <a:xfrm>
              <a:off x="6573875" y="3761725"/>
              <a:ext cx="13025" cy="11250"/>
            </a:xfrm>
            <a:custGeom>
              <a:avLst/>
              <a:gdLst/>
              <a:ahLst/>
              <a:cxnLst/>
              <a:rect l="l" t="t" r="r" b="b"/>
              <a:pathLst>
                <a:path w="521" h="450" extrusionOk="0">
                  <a:moveTo>
                    <a:pt x="253" y="0"/>
                  </a:moveTo>
                  <a:cubicBezTo>
                    <a:pt x="225" y="0"/>
                    <a:pt x="195" y="7"/>
                    <a:pt x="162" y="23"/>
                  </a:cubicBezTo>
                  <a:cubicBezTo>
                    <a:pt x="1" y="127"/>
                    <a:pt x="47" y="450"/>
                    <a:pt x="255" y="450"/>
                  </a:cubicBezTo>
                  <a:cubicBezTo>
                    <a:pt x="521" y="429"/>
                    <a:pt x="469" y="0"/>
                    <a:pt x="2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3"/>
            <p:cNvSpPr/>
            <p:nvPr/>
          </p:nvSpPr>
          <p:spPr>
            <a:xfrm>
              <a:off x="6559025" y="3761475"/>
              <a:ext cx="15375" cy="9600"/>
            </a:xfrm>
            <a:custGeom>
              <a:avLst/>
              <a:gdLst/>
              <a:ahLst/>
              <a:cxnLst/>
              <a:rect l="l" t="t" r="r" b="b"/>
              <a:pathLst>
                <a:path w="615" h="384" extrusionOk="0">
                  <a:moveTo>
                    <a:pt x="288" y="1"/>
                  </a:moveTo>
                  <a:cubicBezTo>
                    <a:pt x="143" y="1"/>
                    <a:pt x="0" y="62"/>
                    <a:pt x="6" y="206"/>
                  </a:cubicBezTo>
                  <a:cubicBezTo>
                    <a:pt x="11" y="332"/>
                    <a:pt x="142" y="384"/>
                    <a:pt x="278" y="384"/>
                  </a:cubicBezTo>
                  <a:cubicBezTo>
                    <a:pt x="443" y="384"/>
                    <a:pt x="615" y="308"/>
                    <a:pt x="583" y="194"/>
                  </a:cubicBezTo>
                  <a:cubicBezTo>
                    <a:pt x="607" y="74"/>
                    <a:pt x="446" y="1"/>
                    <a:pt x="2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3"/>
            <p:cNvSpPr/>
            <p:nvPr/>
          </p:nvSpPr>
          <p:spPr>
            <a:xfrm>
              <a:off x="6556500" y="3720875"/>
              <a:ext cx="27075" cy="33950"/>
            </a:xfrm>
            <a:custGeom>
              <a:avLst/>
              <a:gdLst/>
              <a:ahLst/>
              <a:cxnLst/>
              <a:rect l="l" t="t" r="r" b="b"/>
              <a:pathLst>
                <a:path w="1083" h="1358" extrusionOk="0">
                  <a:moveTo>
                    <a:pt x="608" y="0"/>
                  </a:moveTo>
                  <a:cubicBezTo>
                    <a:pt x="582" y="0"/>
                    <a:pt x="554" y="2"/>
                    <a:pt x="522" y="6"/>
                  </a:cubicBezTo>
                  <a:cubicBezTo>
                    <a:pt x="1" y="96"/>
                    <a:pt x="306" y="1357"/>
                    <a:pt x="614" y="1357"/>
                  </a:cubicBezTo>
                  <a:cubicBezTo>
                    <a:pt x="701" y="1357"/>
                    <a:pt x="788" y="1256"/>
                    <a:pt x="857" y="999"/>
                  </a:cubicBezTo>
                  <a:cubicBezTo>
                    <a:pt x="627" y="681"/>
                    <a:pt x="1083" y="0"/>
                    <a:pt x="6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3"/>
            <p:cNvSpPr/>
            <p:nvPr/>
          </p:nvSpPr>
          <p:spPr>
            <a:xfrm>
              <a:off x="6463100" y="3711625"/>
              <a:ext cx="24800" cy="19800"/>
            </a:xfrm>
            <a:custGeom>
              <a:avLst/>
              <a:gdLst/>
              <a:ahLst/>
              <a:cxnLst/>
              <a:rect l="l" t="t" r="r" b="b"/>
              <a:pathLst>
                <a:path w="992" h="792" extrusionOk="0">
                  <a:moveTo>
                    <a:pt x="315" y="0"/>
                  </a:moveTo>
                  <a:cubicBezTo>
                    <a:pt x="1" y="0"/>
                    <a:pt x="318" y="751"/>
                    <a:pt x="599" y="792"/>
                  </a:cubicBezTo>
                  <a:cubicBezTo>
                    <a:pt x="992" y="699"/>
                    <a:pt x="657" y="238"/>
                    <a:pt x="496" y="53"/>
                  </a:cubicBezTo>
                  <a:cubicBezTo>
                    <a:pt x="420" y="16"/>
                    <a:pt x="361" y="0"/>
                    <a:pt x="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3"/>
            <p:cNvSpPr/>
            <p:nvPr/>
          </p:nvSpPr>
          <p:spPr>
            <a:xfrm>
              <a:off x="6678800" y="3734075"/>
              <a:ext cx="54175" cy="60400"/>
            </a:xfrm>
            <a:custGeom>
              <a:avLst/>
              <a:gdLst/>
              <a:ahLst/>
              <a:cxnLst/>
              <a:rect l="l" t="t" r="r" b="b"/>
              <a:pathLst>
                <a:path w="2167" h="2416" extrusionOk="0">
                  <a:moveTo>
                    <a:pt x="535" y="1"/>
                  </a:moveTo>
                  <a:cubicBezTo>
                    <a:pt x="461" y="1"/>
                    <a:pt x="386" y="38"/>
                    <a:pt x="351" y="113"/>
                  </a:cubicBezTo>
                  <a:cubicBezTo>
                    <a:pt x="316" y="104"/>
                    <a:pt x="285" y="100"/>
                    <a:pt x="258" y="100"/>
                  </a:cubicBezTo>
                  <a:cubicBezTo>
                    <a:pt x="1" y="100"/>
                    <a:pt x="93" y="463"/>
                    <a:pt x="271" y="609"/>
                  </a:cubicBezTo>
                  <a:cubicBezTo>
                    <a:pt x="271" y="736"/>
                    <a:pt x="351" y="898"/>
                    <a:pt x="478" y="956"/>
                  </a:cubicBezTo>
                  <a:cubicBezTo>
                    <a:pt x="546" y="1082"/>
                    <a:pt x="614" y="1305"/>
                    <a:pt x="771" y="1305"/>
                  </a:cubicBezTo>
                  <a:cubicBezTo>
                    <a:pt x="801" y="1305"/>
                    <a:pt x="834" y="1297"/>
                    <a:pt x="871" y="1279"/>
                  </a:cubicBezTo>
                  <a:lnTo>
                    <a:pt x="871" y="1279"/>
                  </a:lnTo>
                  <a:cubicBezTo>
                    <a:pt x="862" y="1553"/>
                    <a:pt x="1107" y="2416"/>
                    <a:pt x="1416" y="2416"/>
                  </a:cubicBezTo>
                  <a:cubicBezTo>
                    <a:pt x="1496" y="2416"/>
                    <a:pt x="1581" y="2357"/>
                    <a:pt x="1667" y="2214"/>
                  </a:cubicBezTo>
                  <a:cubicBezTo>
                    <a:pt x="1706" y="2347"/>
                    <a:pt x="1773" y="2399"/>
                    <a:pt x="1842" y="2399"/>
                  </a:cubicBezTo>
                  <a:cubicBezTo>
                    <a:pt x="2000" y="2399"/>
                    <a:pt x="2166" y="2123"/>
                    <a:pt x="2014" y="1914"/>
                  </a:cubicBezTo>
                  <a:cubicBezTo>
                    <a:pt x="1887" y="1752"/>
                    <a:pt x="1794" y="1533"/>
                    <a:pt x="1610" y="1417"/>
                  </a:cubicBezTo>
                  <a:cubicBezTo>
                    <a:pt x="1448" y="1337"/>
                    <a:pt x="1506" y="1163"/>
                    <a:pt x="1333" y="1106"/>
                  </a:cubicBezTo>
                  <a:cubicBezTo>
                    <a:pt x="1206" y="783"/>
                    <a:pt x="1090" y="275"/>
                    <a:pt x="709" y="113"/>
                  </a:cubicBezTo>
                  <a:cubicBezTo>
                    <a:pt x="680" y="38"/>
                    <a:pt x="608"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3"/>
            <p:cNvSpPr/>
            <p:nvPr/>
          </p:nvSpPr>
          <p:spPr>
            <a:xfrm>
              <a:off x="6691900" y="3794600"/>
              <a:ext cx="17000" cy="13950"/>
            </a:xfrm>
            <a:custGeom>
              <a:avLst/>
              <a:gdLst/>
              <a:ahLst/>
              <a:cxnLst/>
              <a:rect l="l" t="t" r="r" b="b"/>
              <a:pathLst>
                <a:path w="680" h="558" extrusionOk="0">
                  <a:moveTo>
                    <a:pt x="243" y="231"/>
                  </a:moveTo>
                  <a:cubicBezTo>
                    <a:pt x="254" y="231"/>
                    <a:pt x="278" y="243"/>
                    <a:pt x="289" y="243"/>
                  </a:cubicBezTo>
                  <a:cubicBezTo>
                    <a:pt x="301" y="255"/>
                    <a:pt x="289" y="289"/>
                    <a:pt x="278" y="312"/>
                  </a:cubicBezTo>
                  <a:cubicBezTo>
                    <a:pt x="243" y="301"/>
                    <a:pt x="231" y="266"/>
                    <a:pt x="220" y="255"/>
                  </a:cubicBezTo>
                  <a:cubicBezTo>
                    <a:pt x="231" y="243"/>
                    <a:pt x="243" y="243"/>
                    <a:pt x="243" y="231"/>
                  </a:cubicBezTo>
                  <a:close/>
                  <a:moveTo>
                    <a:pt x="381" y="289"/>
                  </a:moveTo>
                  <a:lnTo>
                    <a:pt x="405" y="312"/>
                  </a:lnTo>
                  <a:cubicBezTo>
                    <a:pt x="393" y="324"/>
                    <a:pt x="381" y="324"/>
                    <a:pt x="358" y="324"/>
                  </a:cubicBezTo>
                  <a:cubicBezTo>
                    <a:pt x="358" y="312"/>
                    <a:pt x="381" y="301"/>
                    <a:pt x="381" y="289"/>
                  </a:cubicBezTo>
                  <a:close/>
                  <a:moveTo>
                    <a:pt x="347" y="1"/>
                  </a:moveTo>
                  <a:cubicBezTo>
                    <a:pt x="243" y="1"/>
                    <a:pt x="139" y="81"/>
                    <a:pt x="127" y="231"/>
                  </a:cubicBezTo>
                  <a:cubicBezTo>
                    <a:pt x="1" y="324"/>
                    <a:pt x="93" y="555"/>
                    <a:pt x="266" y="555"/>
                  </a:cubicBezTo>
                  <a:cubicBezTo>
                    <a:pt x="277" y="556"/>
                    <a:pt x="288" y="557"/>
                    <a:pt x="299" y="557"/>
                  </a:cubicBezTo>
                  <a:cubicBezTo>
                    <a:pt x="565" y="557"/>
                    <a:pt x="680" y="23"/>
                    <a:pt x="3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3"/>
            <p:cNvSpPr/>
            <p:nvPr/>
          </p:nvSpPr>
          <p:spPr>
            <a:xfrm>
              <a:off x="6639800" y="3630825"/>
              <a:ext cx="12875" cy="11150"/>
            </a:xfrm>
            <a:custGeom>
              <a:avLst/>
              <a:gdLst/>
              <a:ahLst/>
              <a:cxnLst/>
              <a:rect l="l" t="t" r="r" b="b"/>
              <a:pathLst>
                <a:path w="515" h="446" extrusionOk="0">
                  <a:moveTo>
                    <a:pt x="259" y="0"/>
                  </a:moveTo>
                  <a:cubicBezTo>
                    <a:pt x="45" y="0"/>
                    <a:pt x="1" y="415"/>
                    <a:pt x="272" y="446"/>
                  </a:cubicBezTo>
                  <a:cubicBezTo>
                    <a:pt x="469" y="446"/>
                    <a:pt x="515" y="122"/>
                    <a:pt x="365" y="30"/>
                  </a:cubicBezTo>
                  <a:cubicBezTo>
                    <a:pt x="326" y="9"/>
                    <a:pt x="290" y="0"/>
                    <a:pt x="2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43"/>
            <p:cNvSpPr/>
            <p:nvPr/>
          </p:nvSpPr>
          <p:spPr>
            <a:xfrm>
              <a:off x="6628225" y="3649475"/>
              <a:ext cx="97575" cy="72875"/>
            </a:xfrm>
            <a:custGeom>
              <a:avLst/>
              <a:gdLst/>
              <a:ahLst/>
              <a:cxnLst/>
              <a:rect l="l" t="t" r="r" b="b"/>
              <a:pathLst>
                <a:path w="3903" h="2915" extrusionOk="0">
                  <a:moveTo>
                    <a:pt x="2548" y="2724"/>
                  </a:moveTo>
                  <a:cubicBezTo>
                    <a:pt x="2548" y="2724"/>
                    <a:pt x="2559" y="2724"/>
                    <a:pt x="2548" y="2747"/>
                  </a:cubicBezTo>
                  <a:lnTo>
                    <a:pt x="2548" y="2724"/>
                  </a:lnTo>
                  <a:close/>
                  <a:moveTo>
                    <a:pt x="196" y="1"/>
                  </a:moveTo>
                  <a:cubicBezTo>
                    <a:pt x="0" y="1"/>
                    <a:pt x="115" y="485"/>
                    <a:pt x="493" y="750"/>
                  </a:cubicBezTo>
                  <a:cubicBezTo>
                    <a:pt x="227" y="1050"/>
                    <a:pt x="655" y="1569"/>
                    <a:pt x="631" y="1939"/>
                  </a:cubicBezTo>
                  <a:cubicBezTo>
                    <a:pt x="734" y="2060"/>
                    <a:pt x="812" y="2109"/>
                    <a:pt x="869" y="2109"/>
                  </a:cubicBezTo>
                  <a:cubicBezTo>
                    <a:pt x="1102" y="2109"/>
                    <a:pt x="994" y="1288"/>
                    <a:pt x="828" y="1085"/>
                  </a:cubicBezTo>
                  <a:lnTo>
                    <a:pt x="828" y="1085"/>
                  </a:lnTo>
                  <a:cubicBezTo>
                    <a:pt x="966" y="1212"/>
                    <a:pt x="1047" y="1373"/>
                    <a:pt x="1162" y="1512"/>
                  </a:cubicBezTo>
                  <a:cubicBezTo>
                    <a:pt x="1115" y="1645"/>
                    <a:pt x="1185" y="1826"/>
                    <a:pt x="1316" y="1826"/>
                  </a:cubicBezTo>
                  <a:cubicBezTo>
                    <a:pt x="1343" y="1826"/>
                    <a:pt x="1373" y="1818"/>
                    <a:pt x="1405" y="1800"/>
                  </a:cubicBezTo>
                  <a:cubicBezTo>
                    <a:pt x="1650" y="2010"/>
                    <a:pt x="2276" y="2871"/>
                    <a:pt x="2643" y="2871"/>
                  </a:cubicBezTo>
                  <a:cubicBezTo>
                    <a:pt x="2742" y="2871"/>
                    <a:pt x="2822" y="2809"/>
                    <a:pt x="2871" y="2654"/>
                  </a:cubicBezTo>
                  <a:cubicBezTo>
                    <a:pt x="2919" y="2799"/>
                    <a:pt x="3028" y="2915"/>
                    <a:pt x="3148" y="2915"/>
                  </a:cubicBezTo>
                  <a:cubicBezTo>
                    <a:pt x="3201" y="2915"/>
                    <a:pt x="3256" y="2892"/>
                    <a:pt x="3309" y="2839"/>
                  </a:cubicBezTo>
                  <a:cubicBezTo>
                    <a:pt x="3324" y="2840"/>
                    <a:pt x="3337" y="2840"/>
                    <a:pt x="3350" y="2840"/>
                  </a:cubicBezTo>
                  <a:cubicBezTo>
                    <a:pt x="3903" y="2840"/>
                    <a:pt x="3269" y="2133"/>
                    <a:pt x="3021" y="2031"/>
                  </a:cubicBezTo>
                  <a:cubicBezTo>
                    <a:pt x="2984" y="1883"/>
                    <a:pt x="2847" y="1754"/>
                    <a:pt x="2717" y="1754"/>
                  </a:cubicBezTo>
                  <a:cubicBezTo>
                    <a:pt x="2644" y="1754"/>
                    <a:pt x="2574" y="1794"/>
                    <a:pt x="2524" y="1893"/>
                  </a:cubicBezTo>
                  <a:lnTo>
                    <a:pt x="2317" y="1604"/>
                  </a:lnTo>
                  <a:cubicBezTo>
                    <a:pt x="2433" y="1320"/>
                    <a:pt x="1837" y="804"/>
                    <a:pt x="1530" y="804"/>
                  </a:cubicBezTo>
                  <a:cubicBezTo>
                    <a:pt x="1501" y="804"/>
                    <a:pt x="1474" y="809"/>
                    <a:pt x="1451" y="819"/>
                  </a:cubicBezTo>
                  <a:cubicBezTo>
                    <a:pt x="1307" y="657"/>
                    <a:pt x="1057" y="213"/>
                    <a:pt x="823" y="213"/>
                  </a:cubicBezTo>
                  <a:cubicBezTo>
                    <a:pt x="757" y="213"/>
                    <a:pt x="692" y="248"/>
                    <a:pt x="631" y="334"/>
                  </a:cubicBezTo>
                  <a:cubicBezTo>
                    <a:pt x="425" y="93"/>
                    <a:pt x="281" y="1"/>
                    <a:pt x="1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3"/>
            <p:cNvSpPr/>
            <p:nvPr/>
          </p:nvSpPr>
          <p:spPr>
            <a:xfrm>
              <a:off x="6824200" y="4216400"/>
              <a:ext cx="46625" cy="126775"/>
            </a:xfrm>
            <a:custGeom>
              <a:avLst/>
              <a:gdLst/>
              <a:ahLst/>
              <a:cxnLst/>
              <a:rect l="l" t="t" r="r" b="b"/>
              <a:pathLst>
                <a:path w="1865" h="5071" extrusionOk="0">
                  <a:moveTo>
                    <a:pt x="689" y="1"/>
                  </a:moveTo>
                  <a:cubicBezTo>
                    <a:pt x="456" y="1"/>
                    <a:pt x="1" y="1339"/>
                    <a:pt x="584" y="1828"/>
                  </a:cubicBezTo>
                  <a:cubicBezTo>
                    <a:pt x="607" y="2012"/>
                    <a:pt x="584" y="2208"/>
                    <a:pt x="745" y="2359"/>
                  </a:cubicBezTo>
                  <a:cubicBezTo>
                    <a:pt x="747" y="2358"/>
                    <a:pt x="749" y="2358"/>
                    <a:pt x="750" y="2358"/>
                  </a:cubicBezTo>
                  <a:cubicBezTo>
                    <a:pt x="821" y="2358"/>
                    <a:pt x="418" y="3192"/>
                    <a:pt x="768" y="3293"/>
                  </a:cubicBezTo>
                  <a:cubicBezTo>
                    <a:pt x="745" y="3363"/>
                    <a:pt x="757" y="3455"/>
                    <a:pt x="826" y="3524"/>
                  </a:cubicBezTo>
                  <a:cubicBezTo>
                    <a:pt x="653" y="3882"/>
                    <a:pt x="491" y="4286"/>
                    <a:pt x="699" y="4667"/>
                  </a:cubicBezTo>
                  <a:cubicBezTo>
                    <a:pt x="685" y="4961"/>
                    <a:pt x="738" y="5071"/>
                    <a:pt x="824" y="5071"/>
                  </a:cubicBezTo>
                  <a:cubicBezTo>
                    <a:pt x="1020" y="5071"/>
                    <a:pt x="1387" y="4496"/>
                    <a:pt x="1507" y="4263"/>
                  </a:cubicBezTo>
                  <a:cubicBezTo>
                    <a:pt x="1646" y="4159"/>
                    <a:pt x="1623" y="3882"/>
                    <a:pt x="1449" y="3813"/>
                  </a:cubicBezTo>
                  <a:cubicBezTo>
                    <a:pt x="1588" y="3617"/>
                    <a:pt x="1865" y="3190"/>
                    <a:pt x="1449" y="3132"/>
                  </a:cubicBezTo>
                  <a:cubicBezTo>
                    <a:pt x="1576" y="2942"/>
                    <a:pt x="1476" y="2638"/>
                    <a:pt x="1288" y="2638"/>
                  </a:cubicBezTo>
                  <a:cubicBezTo>
                    <a:pt x="1236" y="2638"/>
                    <a:pt x="1177" y="2661"/>
                    <a:pt x="1115" y="2716"/>
                  </a:cubicBezTo>
                  <a:cubicBezTo>
                    <a:pt x="1092" y="2751"/>
                    <a:pt x="1057" y="2786"/>
                    <a:pt x="1045" y="2832"/>
                  </a:cubicBezTo>
                  <a:cubicBezTo>
                    <a:pt x="1034" y="2578"/>
                    <a:pt x="1322" y="2139"/>
                    <a:pt x="1011" y="2012"/>
                  </a:cubicBezTo>
                  <a:cubicBezTo>
                    <a:pt x="1010" y="2013"/>
                    <a:pt x="1008" y="2013"/>
                    <a:pt x="1007" y="2013"/>
                  </a:cubicBezTo>
                  <a:cubicBezTo>
                    <a:pt x="942" y="2013"/>
                    <a:pt x="1171" y="1079"/>
                    <a:pt x="815" y="1079"/>
                  </a:cubicBezTo>
                  <a:cubicBezTo>
                    <a:pt x="794" y="1079"/>
                    <a:pt x="771" y="1082"/>
                    <a:pt x="745" y="1089"/>
                  </a:cubicBezTo>
                  <a:cubicBezTo>
                    <a:pt x="859" y="290"/>
                    <a:pt x="798" y="1"/>
                    <a:pt x="6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43"/>
            <p:cNvSpPr/>
            <p:nvPr/>
          </p:nvSpPr>
          <p:spPr>
            <a:xfrm>
              <a:off x="6499400" y="3905950"/>
              <a:ext cx="32425" cy="77200"/>
            </a:xfrm>
            <a:custGeom>
              <a:avLst/>
              <a:gdLst/>
              <a:ahLst/>
              <a:cxnLst/>
              <a:rect l="l" t="t" r="r" b="b"/>
              <a:pathLst>
                <a:path w="1297" h="3088" extrusionOk="0">
                  <a:moveTo>
                    <a:pt x="406" y="198"/>
                  </a:moveTo>
                  <a:cubicBezTo>
                    <a:pt x="406" y="221"/>
                    <a:pt x="406" y="233"/>
                    <a:pt x="382" y="233"/>
                  </a:cubicBezTo>
                  <a:lnTo>
                    <a:pt x="382" y="198"/>
                  </a:lnTo>
                  <a:close/>
                  <a:moveTo>
                    <a:pt x="477" y="1"/>
                  </a:moveTo>
                  <a:cubicBezTo>
                    <a:pt x="145" y="1"/>
                    <a:pt x="1" y="724"/>
                    <a:pt x="140" y="983"/>
                  </a:cubicBezTo>
                  <a:cubicBezTo>
                    <a:pt x="140" y="1387"/>
                    <a:pt x="117" y="1837"/>
                    <a:pt x="325" y="2149"/>
                  </a:cubicBezTo>
                  <a:cubicBezTo>
                    <a:pt x="348" y="2195"/>
                    <a:pt x="359" y="2241"/>
                    <a:pt x="371" y="2264"/>
                  </a:cubicBezTo>
                  <a:cubicBezTo>
                    <a:pt x="404" y="2540"/>
                    <a:pt x="426" y="3088"/>
                    <a:pt x="739" y="3088"/>
                  </a:cubicBezTo>
                  <a:cubicBezTo>
                    <a:pt x="754" y="3088"/>
                    <a:pt x="770" y="3087"/>
                    <a:pt x="786" y="3084"/>
                  </a:cubicBezTo>
                  <a:cubicBezTo>
                    <a:pt x="1075" y="2911"/>
                    <a:pt x="821" y="2414"/>
                    <a:pt x="810" y="2103"/>
                  </a:cubicBezTo>
                  <a:cubicBezTo>
                    <a:pt x="810" y="2068"/>
                    <a:pt x="810" y="2010"/>
                    <a:pt x="775" y="1953"/>
                  </a:cubicBezTo>
                  <a:lnTo>
                    <a:pt x="775" y="1860"/>
                  </a:lnTo>
                  <a:cubicBezTo>
                    <a:pt x="879" y="1699"/>
                    <a:pt x="879" y="1583"/>
                    <a:pt x="833" y="1468"/>
                  </a:cubicBezTo>
                  <a:cubicBezTo>
                    <a:pt x="867" y="1410"/>
                    <a:pt x="890" y="1341"/>
                    <a:pt x="902" y="1283"/>
                  </a:cubicBezTo>
                  <a:cubicBezTo>
                    <a:pt x="1282" y="1067"/>
                    <a:pt x="1296" y="9"/>
                    <a:pt x="838" y="9"/>
                  </a:cubicBezTo>
                  <a:cubicBezTo>
                    <a:pt x="782" y="9"/>
                    <a:pt x="718" y="24"/>
                    <a:pt x="648" y="60"/>
                  </a:cubicBezTo>
                  <a:cubicBezTo>
                    <a:pt x="586" y="19"/>
                    <a:pt x="529" y="1"/>
                    <a:pt x="4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3"/>
            <p:cNvSpPr/>
            <p:nvPr/>
          </p:nvSpPr>
          <p:spPr>
            <a:xfrm>
              <a:off x="6542725" y="3912325"/>
              <a:ext cx="33775" cy="38525"/>
            </a:xfrm>
            <a:custGeom>
              <a:avLst/>
              <a:gdLst/>
              <a:ahLst/>
              <a:cxnLst/>
              <a:rect l="l" t="t" r="r" b="b"/>
              <a:pathLst>
                <a:path w="1351" h="1541" extrusionOk="0">
                  <a:moveTo>
                    <a:pt x="496" y="1328"/>
                  </a:moveTo>
                  <a:cubicBezTo>
                    <a:pt x="496" y="1351"/>
                    <a:pt x="485" y="1351"/>
                    <a:pt x="485" y="1363"/>
                  </a:cubicBezTo>
                  <a:cubicBezTo>
                    <a:pt x="485" y="1351"/>
                    <a:pt x="485" y="1351"/>
                    <a:pt x="496" y="1328"/>
                  </a:cubicBezTo>
                  <a:close/>
                  <a:moveTo>
                    <a:pt x="963" y="1"/>
                  </a:moveTo>
                  <a:cubicBezTo>
                    <a:pt x="789" y="1"/>
                    <a:pt x="540" y="292"/>
                    <a:pt x="554" y="601"/>
                  </a:cubicBezTo>
                  <a:cubicBezTo>
                    <a:pt x="1" y="929"/>
                    <a:pt x="142" y="1540"/>
                    <a:pt x="442" y="1540"/>
                  </a:cubicBezTo>
                  <a:cubicBezTo>
                    <a:pt x="585" y="1540"/>
                    <a:pt x="766" y="1399"/>
                    <a:pt x="923" y="1017"/>
                  </a:cubicBezTo>
                  <a:cubicBezTo>
                    <a:pt x="1073" y="890"/>
                    <a:pt x="1350" y="555"/>
                    <a:pt x="1120" y="382"/>
                  </a:cubicBezTo>
                  <a:cubicBezTo>
                    <a:pt x="1146" y="108"/>
                    <a:pt x="1068" y="1"/>
                    <a:pt x="9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3"/>
            <p:cNvSpPr/>
            <p:nvPr/>
          </p:nvSpPr>
          <p:spPr>
            <a:xfrm>
              <a:off x="6527425" y="4204525"/>
              <a:ext cx="27750" cy="23725"/>
            </a:xfrm>
            <a:custGeom>
              <a:avLst/>
              <a:gdLst/>
              <a:ahLst/>
              <a:cxnLst/>
              <a:rect l="l" t="t" r="r" b="b"/>
              <a:pathLst>
                <a:path w="1110" h="949" extrusionOk="0">
                  <a:moveTo>
                    <a:pt x="858" y="1"/>
                  </a:moveTo>
                  <a:cubicBezTo>
                    <a:pt x="830" y="1"/>
                    <a:pt x="798" y="6"/>
                    <a:pt x="762" y="17"/>
                  </a:cubicBezTo>
                  <a:cubicBezTo>
                    <a:pt x="750" y="17"/>
                    <a:pt x="739" y="29"/>
                    <a:pt x="727" y="52"/>
                  </a:cubicBezTo>
                  <a:cubicBezTo>
                    <a:pt x="676" y="20"/>
                    <a:pt x="621" y="12"/>
                    <a:pt x="564" y="12"/>
                  </a:cubicBezTo>
                  <a:cubicBezTo>
                    <a:pt x="495" y="12"/>
                    <a:pt x="423" y="24"/>
                    <a:pt x="353" y="24"/>
                  </a:cubicBezTo>
                  <a:cubicBezTo>
                    <a:pt x="312" y="24"/>
                    <a:pt x="271" y="20"/>
                    <a:pt x="231" y="6"/>
                  </a:cubicBezTo>
                  <a:lnTo>
                    <a:pt x="231" y="6"/>
                  </a:lnTo>
                  <a:cubicBezTo>
                    <a:pt x="0" y="63"/>
                    <a:pt x="93" y="375"/>
                    <a:pt x="300" y="398"/>
                  </a:cubicBezTo>
                  <a:cubicBezTo>
                    <a:pt x="243" y="467"/>
                    <a:pt x="266" y="606"/>
                    <a:pt x="335" y="664"/>
                  </a:cubicBezTo>
                  <a:cubicBezTo>
                    <a:pt x="324" y="774"/>
                    <a:pt x="428" y="884"/>
                    <a:pt x="548" y="884"/>
                  </a:cubicBezTo>
                  <a:cubicBezTo>
                    <a:pt x="554" y="884"/>
                    <a:pt x="560" y="883"/>
                    <a:pt x="566" y="883"/>
                  </a:cubicBezTo>
                  <a:cubicBezTo>
                    <a:pt x="604" y="929"/>
                    <a:pt x="647" y="948"/>
                    <a:pt x="690" y="948"/>
                  </a:cubicBezTo>
                  <a:cubicBezTo>
                    <a:pt x="896" y="948"/>
                    <a:pt x="1110" y="509"/>
                    <a:pt x="843" y="433"/>
                  </a:cubicBezTo>
                  <a:cubicBezTo>
                    <a:pt x="1070" y="350"/>
                    <a:pt x="1094" y="1"/>
                    <a:pt x="8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3"/>
            <p:cNvSpPr/>
            <p:nvPr/>
          </p:nvSpPr>
          <p:spPr>
            <a:xfrm>
              <a:off x="6513825" y="4073875"/>
              <a:ext cx="40450" cy="129275"/>
            </a:xfrm>
            <a:custGeom>
              <a:avLst/>
              <a:gdLst/>
              <a:ahLst/>
              <a:cxnLst/>
              <a:rect l="l" t="t" r="r" b="b"/>
              <a:pathLst>
                <a:path w="1618" h="5171" extrusionOk="0">
                  <a:moveTo>
                    <a:pt x="925" y="2946"/>
                  </a:moveTo>
                  <a:lnTo>
                    <a:pt x="925" y="2969"/>
                  </a:lnTo>
                  <a:cubicBezTo>
                    <a:pt x="902" y="2969"/>
                    <a:pt x="902" y="2969"/>
                    <a:pt x="925" y="2946"/>
                  </a:cubicBezTo>
                  <a:close/>
                  <a:moveTo>
                    <a:pt x="1296" y="0"/>
                  </a:moveTo>
                  <a:cubicBezTo>
                    <a:pt x="1155" y="0"/>
                    <a:pt x="1013" y="130"/>
                    <a:pt x="1098" y="280"/>
                  </a:cubicBezTo>
                  <a:cubicBezTo>
                    <a:pt x="890" y="788"/>
                    <a:pt x="371" y="1076"/>
                    <a:pt x="475" y="1630"/>
                  </a:cubicBezTo>
                  <a:cubicBezTo>
                    <a:pt x="463" y="1723"/>
                    <a:pt x="429" y="1815"/>
                    <a:pt x="475" y="1896"/>
                  </a:cubicBezTo>
                  <a:cubicBezTo>
                    <a:pt x="292" y="2087"/>
                    <a:pt x="175" y="2626"/>
                    <a:pt x="373" y="2626"/>
                  </a:cubicBezTo>
                  <a:cubicBezTo>
                    <a:pt x="426" y="2626"/>
                    <a:pt x="500" y="2588"/>
                    <a:pt x="602" y="2496"/>
                  </a:cubicBezTo>
                  <a:lnTo>
                    <a:pt x="613" y="2519"/>
                  </a:lnTo>
                  <a:cubicBezTo>
                    <a:pt x="590" y="2623"/>
                    <a:pt x="556" y="2727"/>
                    <a:pt x="544" y="2842"/>
                  </a:cubicBezTo>
                  <a:cubicBezTo>
                    <a:pt x="521" y="2877"/>
                    <a:pt x="486" y="2900"/>
                    <a:pt x="475" y="2935"/>
                  </a:cubicBezTo>
                  <a:cubicBezTo>
                    <a:pt x="462" y="2932"/>
                    <a:pt x="450" y="2931"/>
                    <a:pt x="437" y="2931"/>
                  </a:cubicBezTo>
                  <a:cubicBezTo>
                    <a:pt x="182" y="2931"/>
                    <a:pt x="0" y="3466"/>
                    <a:pt x="360" y="3466"/>
                  </a:cubicBezTo>
                  <a:cubicBezTo>
                    <a:pt x="364" y="3466"/>
                    <a:pt x="367" y="3466"/>
                    <a:pt x="371" y="3466"/>
                  </a:cubicBezTo>
                  <a:lnTo>
                    <a:pt x="371" y="3466"/>
                  </a:lnTo>
                  <a:cubicBezTo>
                    <a:pt x="165" y="3699"/>
                    <a:pt x="269" y="3850"/>
                    <a:pt x="424" y="3850"/>
                  </a:cubicBezTo>
                  <a:cubicBezTo>
                    <a:pt x="529" y="3850"/>
                    <a:pt x="659" y="3780"/>
                    <a:pt x="729" y="3616"/>
                  </a:cubicBezTo>
                  <a:cubicBezTo>
                    <a:pt x="729" y="3639"/>
                    <a:pt x="752" y="3673"/>
                    <a:pt x="764" y="3696"/>
                  </a:cubicBezTo>
                  <a:cubicBezTo>
                    <a:pt x="648" y="3870"/>
                    <a:pt x="244" y="3927"/>
                    <a:pt x="498" y="4170"/>
                  </a:cubicBezTo>
                  <a:cubicBezTo>
                    <a:pt x="343" y="4346"/>
                    <a:pt x="215" y="4800"/>
                    <a:pt x="499" y="4800"/>
                  </a:cubicBezTo>
                  <a:cubicBezTo>
                    <a:pt x="532" y="4800"/>
                    <a:pt x="570" y="4795"/>
                    <a:pt x="613" y="4781"/>
                  </a:cubicBezTo>
                  <a:cubicBezTo>
                    <a:pt x="637" y="4816"/>
                    <a:pt x="660" y="4839"/>
                    <a:pt x="694" y="4839"/>
                  </a:cubicBezTo>
                  <a:cubicBezTo>
                    <a:pt x="488" y="4933"/>
                    <a:pt x="563" y="5171"/>
                    <a:pt x="722" y="5171"/>
                  </a:cubicBezTo>
                  <a:cubicBezTo>
                    <a:pt x="759" y="5171"/>
                    <a:pt x="801" y="5158"/>
                    <a:pt x="844" y="5128"/>
                  </a:cubicBezTo>
                  <a:cubicBezTo>
                    <a:pt x="994" y="4966"/>
                    <a:pt x="1410" y="4735"/>
                    <a:pt x="1179" y="4528"/>
                  </a:cubicBezTo>
                  <a:cubicBezTo>
                    <a:pt x="1271" y="4412"/>
                    <a:pt x="1421" y="4274"/>
                    <a:pt x="1398" y="4124"/>
                  </a:cubicBezTo>
                  <a:cubicBezTo>
                    <a:pt x="1456" y="4008"/>
                    <a:pt x="1456" y="3870"/>
                    <a:pt x="1387" y="3789"/>
                  </a:cubicBezTo>
                  <a:cubicBezTo>
                    <a:pt x="1456" y="3720"/>
                    <a:pt x="1445" y="3604"/>
                    <a:pt x="1364" y="3523"/>
                  </a:cubicBezTo>
                  <a:cubicBezTo>
                    <a:pt x="1478" y="3382"/>
                    <a:pt x="1350" y="3234"/>
                    <a:pt x="1217" y="3234"/>
                  </a:cubicBezTo>
                  <a:cubicBezTo>
                    <a:pt x="1175" y="3234"/>
                    <a:pt x="1134" y="3248"/>
                    <a:pt x="1098" y="3281"/>
                  </a:cubicBezTo>
                  <a:cubicBezTo>
                    <a:pt x="1110" y="3119"/>
                    <a:pt x="1283" y="2854"/>
                    <a:pt x="1075" y="2750"/>
                  </a:cubicBezTo>
                  <a:cubicBezTo>
                    <a:pt x="1121" y="2646"/>
                    <a:pt x="1075" y="2542"/>
                    <a:pt x="994" y="2508"/>
                  </a:cubicBezTo>
                  <a:cubicBezTo>
                    <a:pt x="1064" y="2300"/>
                    <a:pt x="948" y="2161"/>
                    <a:pt x="752" y="2115"/>
                  </a:cubicBezTo>
                  <a:cubicBezTo>
                    <a:pt x="833" y="1723"/>
                    <a:pt x="1479" y="1446"/>
                    <a:pt x="1306" y="1042"/>
                  </a:cubicBezTo>
                  <a:cubicBezTo>
                    <a:pt x="1387" y="903"/>
                    <a:pt x="1537" y="695"/>
                    <a:pt x="1410" y="545"/>
                  </a:cubicBezTo>
                  <a:cubicBezTo>
                    <a:pt x="1479" y="384"/>
                    <a:pt x="1618" y="3"/>
                    <a:pt x="1329" y="3"/>
                  </a:cubicBezTo>
                  <a:cubicBezTo>
                    <a:pt x="1318" y="1"/>
                    <a:pt x="1307" y="0"/>
                    <a:pt x="1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11"/>
        <p:cNvGrpSpPr/>
        <p:nvPr/>
      </p:nvGrpSpPr>
      <p:grpSpPr>
        <a:xfrm>
          <a:off x="0" y="0"/>
          <a:ext cx="0" cy="0"/>
          <a:chOff x="0" y="0"/>
          <a:chExt cx="0" cy="0"/>
        </a:xfrm>
      </p:grpSpPr>
      <p:sp>
        <p:nvSpPr>
          <p:cNvPr id="4512" name="Google Shape;4512;p44"/>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Providing Context</a:t>
            </a:r>
            <a:endParaRPr/>
          </a:p>
        </p:txBody>
      </p:sp>
      <p:sp>
        <p:nvSpPr>
          <p:cNvPr id="4514" name="Google Shape;4514;p44"/>
          <p:cNvSpPr txBox="1">
            <a:spLocks noGrp="1"/>
          </p:cNvSpPr>
          <p:nvPr>
            <p:ph type="title" idx="3"/>
          </p:nvPr>
        </p:nvSpPr>
        <p:spPr>
          <a:xfrm>
            <a:off x="3428177" y="2887712"/>
            <a:ext cx="26334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Hezekiah</a:t>
            </a:r>
            <a:endParaRPr/>
          </a:p>
        </p:txBody>
      </p:sp>
      <p:sp>
        <p:nvSpPr>
          <p:cNvPr id="4515" name="Google Shape;4515;p44"/>
          <p:cNvSpPr txBox="1">
            <a:spLocks noGrp="1"/>
          </p:cNvSpPr>
          <p:nvPr>
            <p:ph type="title" idx="4"/>
          </p:nvPr>
        </p:nvSpPr>
        <p:spPr>
          <a:xfrm>
            <a:off x="3485475" y="3343112"/>
            <a:ext cx="2518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Neptune is the farthest planet from the Sun. It’s cold there</a:t>
            </a:r>
            <a:endParaRPr>
              <a:solidFill>
                <a:schemeClr val="dk1"/>
              </a:solidFill>
            </a:endParaRPr>
          </a:p>
        </p:txBody>
      </p:sp>
      <p:sp>
        <p:nvSpPr>
          <p:cNvPr id="4517" name="Google Shape;4517;p44"/>
          <p:cNvSpPr txBox="1">
            <a:spLocks noGrp="1"/>
          </p:cNvSpPr>
          <p:nvPr>
            <p:ph type="title" idx="6"/>
          </p:nvPr>
        </p:nvSpPr>
        <p:spPr>
          <a:xfrm>
            <a:off x="678989" y="2887712"/>
            <a:ext cx="26337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Israel</a:t>
            </a:r>
            <a:endParaRPr/>
          </a:p>
        </p:txBody>
      </p:sp>
      <p:sp>
        <p:nvSpPr>
          <p:cNvPr id="4518" name="Google Shape;4518;p44"/>
          <p:cNvSpPr txBox="1">
            <a:spLocks noGrp="1"/>
          </p:cNvSpPr>
          <p:nvPr>
            <p:ph type="title" idx="7"/>
          </p:nvPr>
        </p:nvSpPr>
        <p:spPr>
          <a:xfrm>
            <a:off x="736389" y="3343112"/>
            <a:ext cx="2518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Saturn is a gas giant and is composed mostly of hydrogen and helium</a:t>
            </a:r>
            <a:endParaRPr>
              <a:solidFill>
                <a:schemeClr val="dk1"/>
              </a:solidFill>
            </a:endParaRPr>
          </a:p>
        </p:txBody>
      </p:sp>
      <p:sp>
        <p:nvSpPr>
          <p:cNvPr id="4520" name="Google Shape;4520;p44"/>
          <p:cNvSpPr txBox="1">
            <a:spLocks noGrp="1"/>
          </p:cNvSpPr>
          <p:nvPr>
            <p:ph type="title" idx="9"/>
          </p:nvPr>
        </p:nvSpPr>
        <p:spPr>
          <a:xfrm>
            <a:off x="6177189" y="2887712"/>
            <a:ext cx="26334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Septuagint</a:t>
            </a:r>
            <a:endParaRPr/>
          </a:p>
        </p:txBody>
      </p:sp>
      <p:sp>
        <p:nvSpPr>
          <p:cNvPr id="4521" name="Google Shape;4521;p44"/>
          <p:cNvSpPr txBox="1">
            <a:spLocks noGrp="1"/>
          </p:cNvSpPr>
          <p:nvPr>
            <p:ph type="title" idx="13"/>
          </p:nvPr>
        </p:nvSpPr>
        <p:spPr>
          <a:xfrm>
            <a:off x="6234562" y="3343112"/>
            <a:ext cx="2518800" cy="8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Mercury is the closest planet to the Sun and also the smallest one</a:t>
            </a:r>
            <a:endParaRPr>
              <a:solidFill>
                <a:schemeClr val="dk1"/>
              </a:solidFill>
            </a:endParaRPr>
          </a:p>
        </p:txBody>
      </p:sp>
      <p:sp>
        <p:nvSpPr>
          <p:cNvPr id="4522" name="Google Shape;4522;p44"/>
          <p:cNvSpPr/>
          <p:nvPr/>
        </p:nvSpPr>
        <p:spPr>
          <a:xfrm rot="8619804">
            <a:off x="682947" y="918058"/>
            <a:ext cx="4200" cy="14736"/>
          </a:xfrm>
          <a:custGeom>
            <a:avLst/>
            <a:gdLst/>
            <a:ahLst/>
            <a:cxnLst/>
            <a:rect l="l" t="t" r="r" b="b"/>
            <a:pathLst>
              <a:path w="112" h="393" extrusionOk="0">
                <a:moveTo>
                  <a:pt x="20" y="0"/>
                </a:moveTo>
                <a:cubicBezTo>
                  <a:pt x="8" y="0"/>
                  <a:pt x="1" y="47"/>
                  <a:pt x="5" y="183"/>
                </a:cubicBezTo>
                <a:cubicBezTo>
                  <a:pt x="7" y="120"/>
                  <a:pt x="11" y="96"/>
                  <a:pt x="17" y="96"/>
                </a:cubicBezTo>
                <a:cubicBezTo>
                  <a:pt x="38" y="96"/>
                  <a:pt x="78" y="393"/>
                  <a:pt x="98" y="393"/>
                </a:cubicBezTo>
                <a:cubicBezTo>
                  <a:pt x="106" y="393"/>
                  <a:pt x="112" y="347"/>
                  <a:pt x="112" y="219"/>
                </a:cubicBezTo>
                <a:lnTo>
                  <a:pt x="112" y="219"/>
                </a:lnTo>
                <a:cubicBezTo>
                  <a:pt x="111" y="221"/>
                  <a:pt x="110" y="222"/>
                  <a:pt x="110" y="222"/>
                </a:cubicBezTo>
                <a:cubicBezTo>
                  <a:pt x="97" y="222"/>
                  <a:pt x="47" y="0"/>
                  <a:pt x="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4"/>
          <p:cNvSpPr/>
          <p:nvPr/>
        </p:nvSpPr>
        <p:spPr>
          <a:xfrm rot="8619804">
            <a:off x="576127" y="989182"/>
            <a:ext cx="487" cy="675"/>
          </a:xfrm>
          <a:custGeom>
            <a:avLst/>
            <a:gdLst/>
            <a:ahLst/>
            <a:cxnLst/>
            <a:rect l="l" t="t" r="r" b="b"/>
            <a:pathLst>
              <a:path w="13" h="18" extrusionOk="0">
                <a:moveTo>
                  <a:pt x="1" y="0"/>
                </a:moveTo>
                <a:cubicBezTo>
                  <a:pt x="1" y="9"/>
                  <a:pt x="7" y="17"/>
                  <a:pt x="10" y="17"/>
                </a:cubicBezTo>
                <a:cubicBezTo>
                  <a:pt x="12" y="17"/>
                  <a:pt x="13" y="16"/>
                  <a:pt x="13" y="12"/>
                </a:cubicBezTo>
                <a:cubicBezTo>
                  <a:pt x="13" y="12"/>
                  <a:pt x="13" y="0"/>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4"/>
          <p:cNvSpPr/>
          <p:nvPr/>
        </p:nvSpPr>
        <p:spPr>
          <a:xfrm rot="8619804">
            <a:off x="572772" y="980222"/>
            <a:ext cx="487" cy="487"/>
          </a:xfrm>
          <a:custGeom>
            <a:avLst/>
            <a:gdLst/>
            <a:ahLst/>
            <a:cxnLst/>
            <a:rect l="l" t="t" r="r" b="b"/>
            <a:pathLst>
              <a:path w="13" h="13" extrusionOk="0">
                <a:moveTo>
                  <a:pt x="12" y="0"/>
                </a:moveTo>
                <a:cubicBezTo>
                  <a:pt x="12" y="0"/>
                  <a:pt x="0" y="12"/>
                  <a:pt x="12" y="12"/>
                </a:cubicBezTo>
                <a:lnTo>
                  <a:pt x="1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4"/>
          <p:cNvSpPr/>
          <p:nvPr/>
        </p:nvSpPr>
        <p:spPr>
          <a:xfrm rot="8619804">
            <a:off x="565043" y="964474"/>
            <a:ext cx="37" cy="487"/>
          </a:xfrm>
          <a:custGeom>
            <a:avLst/>
            <a:gdLst/>
            <a:ahLst/>
            <a:cxnLst/>
            <a:rect l="l" t="t" r="r" b="b"/>
            <a:pathLst>
              <a:path w="1" h="13" extrusionOk="0">
                <a:moveTo>
                  <a:pt x="1" y="13"/>
                </a:moveTo>
                <a:lnTo>
                  <a:pt x="1" y="13"/>
                </a:lnTo>
                <a:cubicBezTo>
                  <a:pt x="1" y="1"/>
                  <a:pt x="1" y="13"/>
                  <a:pt x="1" y="1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4"/>
          <p:cNvSpPr/>
          <p:nvPr/>
        </p:nvSpPr>
        <p:spPr>
          <a:xfrm rot="8619804">
            <a:off x="500108" y="828772"/>
            <a:ext cx="4500" cy="1987"/>
          </a:xfrm>
          <a:custGeom>
            <a:avLst/>
            <a:gdLst/>
            <a:ahLst/>
            <a:cxnLst/>
            <a:rect l="l" t="t" r="r" b="b"/>
            <a:pathLst>
              <a:path w="120" h="53" extrusionOk="0">
                <a:moveTo>
                  <a:pt x="33" y="0"/>
                </a:moveTo>
                <a:cubicBezTo>
                  <a:pt x="19" y="0"/>
                  <a:pt x="8" y="6"/>
                  <a:pt x="1" y="24"/>
                </a:cubicBezTo>
                <a:cubicBezTo>
                  <a:pt x="8" y="16"/>
                  <a:pt x="15" y="13"/>
                  <a:pt x="21" y="13"/>
                </a:cubicBezTo>
                <a:cubicBezTo>
                  <a:pt x="44" y="13"/>
                  <a:pt x="58" y="53"/>
                  <a:pt x="82" y="53"/>
                </a:cubicBezTo>
                <a:cubicBezTo>
                  <a:pt x="93" y="53"/>
                  <a:pt x="105" y="45"/>
                  <a:pt x="120" y="24"/>
                </a:cubicBezTo>
                <a:lnTo>
                  <a:pt x="120" y="24"/>
                </a:lnTo>
                <a:cubicBezTo>
                  <a:pt x="118" y="25"/>
                  <a:pt x="116" y="25"/>
                  <a:pt x="113" y="25"/>
                </a:cubicBezTo>
                <a:cubicBezTo>
                  <a:pt x="94" y="25"/>
                  <a:pt x="60" y="0"/>
                  <a:pt x="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4"/>
          <p:cNvSpPr/>
          <p:nvPr/>
        </p:nvSpPr>
        <p:spPr>
          <a:xfrm rot="8619804">
            <a:off x="522207" y="916435"/>
            <a:ext cx="937" cy="937"/>
          </a:xfrm>
          <a:custGeom>
            <a:avLst/>
            <a:gdLst/>
            <a:ahLst/>
            <a:cxnLst/>
            <a:rect l="l" t="t" r="r" b="b"/>
            <a:pathLst>
              <a:path w="25" h="25" extrusionOk="0">
                <a:moveTo>
                  <a:pt x="25" y="0"/>
                </a:moveTo>
                <a:lnTo>
                  <a:pt x="1" y="24"/>
                </a:lnTo>
                <a:cubicBezTo>
                  <a:pt x="13" y="24"/>
                  <a:pt x="25" y="12"/>
                  <a:pt x="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4"/>
          <p:cNvSpPr/>
          <p:nvPr/>
        </p:nvSpPr>
        <p:spPr>
          <a:xfrm rot="8619804">
            <a:off x="506450" y="931492"/>
            <a:ext cx="1350" cy="3150"/>
          </a:xfrm>
          <a:custGeom>
            <a:avLst/>
            <a:gdLst/>
            <a:ahLst/>
            <a:cxnLst/>
            <a:rect l="l" t="t" r="r" b="b"/>
            <a:pathLst>
              <a:path w="36" h="84" extrusionOk="0">
                <a:moveTo>
                  <a:pt x="36" y="0"/>
                </a:moveTo>
                <a:cubicBezTo>
                  <a:pt x="24" y="36"/>
                  <a:pt x="12" y="60"/>
                  <a:pt x="0" y="84"/>
                </a:cubicBezTo>
                <a:cubicBezTo>
                  <a:pt x="12" y="60"/>
                  <a:pt x="24" y="36"/>
                  <a:pt x="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4"/>
          <p:cNvSpPr/>
          <p:nvPr/>
        </p:nvSpPr>
        <p:spPr>
          <a:xfrm rot="8619804">
            <a:off x="504916" y="921319"/>
            <a:ext cx="2737" cy="900"/>
          </a:xfrm>
          <a:custGeom>
            <a:avLst/>
            <a:gdLst/>
            <a:ahLst/>
            <a:cxnLst/>
            <a:rect l="l" t="t" r="r" b="b"/>
            <a:pathLst>
              <a:path w="73" h="24" extrusionOk="0">
                <a:moveTo>
                  <a:pt x="72" y="0"/>
                </a:moveTo>
                <a:cubicBezTo>
                  <a:pt x="36" y="0"/>
                  <a:pt x="1" y="0"/>
                  <a:pt x="24" y="24"/>
                </a:cubicBezTo>
                <a:lnTo>
                  <a:pt x="7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4"/>
          <p:cNvSpPr/>
          <p:nvPr/>
        </p:nvSpPr>
        <p:spPr>
          <a:xfrm rot="8619804">
            <a:off x="415322" y="754090"/>
            <a:ext cx="487" cy="487"/>
          </a:xfrm>
          <a:custGeom>
            <a:avLst/>
            <a:gdLst/>
            <a:ahLst/>
            <a:cxnLst/>
            <a:rect l="l" t="t" r="r" b="b"/>
            <a:pathLst>
              <a:path w="13" h="13" extrusionOk="0">
                <a:moveTo>
                  <a:pt x="1" y="1"/>
                </a:moveTo>
                <a:lnTo>
                  <a:pt x="13" y="12"/>
                </a:lnTo>
                <a:cubicBezTo>
                  <a:pt x="13" y="1"/>
                  <a:pt x="13"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44"/>
          <p:cNvSpPr/>
          <p:nvPr/>
        </p:nvSpPr>
        <p:spPr>
          <a:xfrm rot="8619804">
            <a:off x="542759" y="968559"/>
            <a:ext cx="487" cy="937"/>
          </a:xfrm>
          <a:custGeom>
            <a:avLst/>
            <a:gdLst/>
            <a:ahLst/>
            <a:cxnLst/>
            <a:rect l="l" t="t" r="r" b="b"/>
            <a:pathLst>
              <a:path w="13" h="25" extrusionOk="0">
                <a:moveTo>
                  <a:pt x="1" y="1"/>
                </a:moveTo>
                <a:cubicBezTo>
                  <a:pt x="13" y="25"/>
                  <a:pt x="1" y="1"/>
                  <a:pt x="1" y="1"/>
                </a:cubicBezTo>
                <a:cubicBezTo>
                  <a:pt x="1" y="1"/>
                  <a:pt x="1"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4"/>
          <p:cNvSpPr/>
          <p:nvPr/>
        </p:nvSpPr>
        <p:spPr>
          <a:xfrm rot="8619804">
            <a:off x="570303" y="997359"/>
            <a:ext cx="1387" cy="1350"/>
          </a:xfrm>
          <a:custGeom>
            <a:avLst/>
            <a:gdLst/>
            <a:ahLst/>
            <a:cxnLst/>
            <a:rect l="l" t="t" r="r" b="b"/>
            <a:pathLst>
              <a:path w="37" h="36" extrusionOk="0">
                <a:moveTo>
                  <a:pt x="1" y="0"/>
                </a:moveTo>
                <a:cubicBezTo>
                  <a:pt x="13" y="12"/>
                  <a:pt x="25" y="24"/>
                  <a:pt x="37" y="36"/>
                </a:cubicBezTo>
                <a:cubicBezTo>
                  <a:pt x="37" y="12"/>
                  <a:pt x="37" y="0"/>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4"/>
          <p:cNvSpPr/>
          <p:nvPr/>
        </p:nvSpPr>
        <p:spPr>
          <a:xfrm rot="8619804">
            <a:off x="569424" y="995995"/>
            <a:ext cx="937" cy="1837"/>
          </a:xfrm>
          <a:custGeom>
            <a:avLst/>
            <a:gdLst/>
            <a:ahLst/>
            <a:cxnLst/>
            <a:rect l="l" t="t" r="r" b="b"/>
            <a:pathLst>
              <a:path w="25" h="49" extrusionOk="0">
                <a:moveTo>
                  <a:pt x="13" y="1"/>
                </a:moveTo>
                <a:cubicBezTo>
                  <a:pt x="1" y="13"/>
                  <a:pt x="1" y="37"/>
                  <a:pt x="13" y="49"/>
                </a:cubicBezTo>
                <a:cubicBezTo>
                  <a:pt x="25" y="37"/>
                  <a:pt x="25" y="13"/>
                  <a:pt x="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4"/>
          <p:cNvSpPr/>
          <p:nvPr/>
        </p:nvSpPr>
        <p:spPr>
          <a:xfrm rot="8619804">
            <a:off x="595616" y="1017846"/>
            <a:ext cx="1837" cy="450"/>
          </a:xfrm>
          <a:custGeom>
            <a:avLst/>
            <a:gdLst/>
            <a:ahLst/>
            <a:cxnLst/>
            <a:rect l="l" t="t" r="r" b="b"/>
            <a:pathLst>
              <a:path w="49" h="12" extrusionOk="0">
                <a:moveTo>
                  <a:pt x="1" y="1"/>
                </a:moveTo>
                <a:cubicBezTo>
                  <a:pt x="1" y="9"/>
                  <a:pt x="2" y="11"/>
                  <a:pt x="5" y="11"/>
                </a:cubicBezTo>
                <a:cubicBezTo>
                  <a:pt x="11" y="11"/>
                  <a:pt x="25" y="1"/>
                  <a:pt x="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4"/>
          <p:cNvSpPr/>
          <p:nvPr/>
        </p:nvSpPr>
        <p:spPr>
          <a:xfrm rot="8619804">
            <a:off x="579221" y="1014369"/>
            <a:ext cx="2250" cy="1800"/>
          </a:xfrm>
          <a:custGeom>
            <a:avLst/>
            <a:gdLst/>
            <a:ahLst/>
            <a:cxnLst/>
            <a:rect l="l" t="t" r="r" b="b"/>
            <a:pathLst>
              <a:path w="60" h="48" extrusionOk="0">
                <a:moveTo>
                  <a:pt x="0" y="0"/>
                </a:moveTo>
                <a:lnTo>
                  <a:pt x="12" y="48"/>
                </a:lnTo>
                <a:cubicBezTo>
                  <a:pt x="60" y="24"/>
                  <a:pt x="36" y="24"/>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4"/>
          <p:cNvSpPr/>
          <p:nvPr/>
        </p:nvSpPr>
        <p:spPr>
          <a:xfrm rot="8619804">
            <a:off x="587421" y="998478"/>
            <a:ext cx="487" cy="2287"/>
          </a:xfrm>
          <a:custGeom>
            <a:avLst/>
            <a:gdLst/>
            <a:ahLst/>
            <a:cxnLst/>
            <a:rect l="l" t="t" r="r" b="b"/>
            <a:pathLst>
              <a:path w="13" h="61" extrusionOk="0">
                <a:moveTo>
                  <a:pt x="0" y="1"/>
                </a:moveTo>
                <a:lnTo>
                  <a:pt x="0" y="24"/>
                </a:lnTo>
                <a:lnTo>
                  <a:pt x="12" y="60"/>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4"/>
          <p:cNvSpPr/>
          <p:nvPr/>
        </p:nvSpPr>
        <p:spPr>
          <a:xfrm rot="8619804">
            <a:off x="522754" y="918955"/>
            <a:ext cx="2287" cy="1500"/>
          </a:xfrm>
          <a:custGeom>
            <a:avLst/>
            <a:gdLst/>
            <a:ahLst/>
            <a:cxnLst/>
            <a:rect l="l" t="t" r="r" b="b"/>
            <a:pathLst>
              <a:path w="61" h="40" extrusionOk="0">
                <a:moveTo>
                  <a:pt x="14" y="1"/>
                </a:moveTo>
                <a:cubicBezTo>
                  <a:pt x="6" y="1"/>
                  <a:pt x="1" y="5"/>
                  <a:pt x="1" y="16"/>
                </a:cubicBezTo>
                <a:lnTo>
                  <a:pt x="60" y="40"/>
                </a:lnTo>
                <a:cubicBezTo>
                  <a:pt x="60" y="23"/>
                  <a:pt x="31" y="1"/>
                  <a:pt x="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44"/>
          <p:cNvSpPr/>
          <p:nvPr/>
        </p:nvSpPr>
        <p:spPr>
          <a:xfrm rot="8619804">
            <a:off x="517421" y="869052"/>
            <a:ext cx="2700" cy="2250"/>
          </a:xfrm>
          <a:custGeom>
            <a:avLst/>
            <a:gdLst/>
            <a:ahLst/>
            <a:cxnLst/>
            <a:rect l="l" t="t" r="r" b="b"/>
            <a:pathLst>
              <a:path w="72" h="60" extrusionOk="0">
                <a:moveTo>
                  <a:pt x="72" y="0"/>
                </a:moveTo>
                <a:cubicBezTo>
                  <a:pt x="36" y="0"/>
                  <a:pt x="0" y="24"/>
                  <a:pt x="12" y="60"/>
                </a:cubicBezTo>
                <a:cubicBezTo>
                  <a:pt x="36" y="36"/>
                  <a:pt x="72" y="24"/>
                  <a:pt x="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44"/>
          <p:cNvSpPr/>
          <p:nvPr/>
        </p:nvSpPr>
        <p:spPr>
          <a:xfrm rot="8619804">
            <a:off x="438886" y="753105"/>
            <a:ext cx="487" cy="1725"/>
          </a:xfrm>
          <a:custGeom>
            <a:avLst/>
            <a:gdLst/>
            <a:ahLst/>
            <a:cxnLst/>
            <a:rect l="l" t="t" r="r" b="b"/>
            <a:pathLst>
              <a:path w="13" h="46" extrusionOk="0">
                <a:moveTo>
                  <a:pt x="1" y="1"/>
                </a:moveTo>
                <a:cubicBezTo>
                  <a:pt x="1" y="1"/>
                  <a:pt x="1" y="46"/>
                  <a:pt x="6" y="46"/>
                </a:cubicBezTo>
                <a:cubicBezTo>
                  <a:pt x="7" y="46"/>
                  <a:pt x="10" y="40"/>
                  <a:pt x="13" y="24"/>
                </a:cubicBez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Imagen 1"/>
          <p:cNvPicPr>
            <a:picLocks noChangeAspect="1"/>
          </p:cNvPicPr>
          <p:nvPr/>
        </p:nvPicPr>
        <p:blipFill>
          <a:blip r:embed="rId3"/>
          <a:stretch>
            <a:fillRect/>
          </a:stretch>
        </p:blipFill>
        <p:spPr>
          <a:xfrm>
            <a:off x="1357021" y="1587064"/>
            <a:ext cx="1448063" cy="1146522"/>
          </a:xfrm>
          <a:prstGeom prst="rect">
            <a:avLst/>
          </a:prstGeom>
        </p:spPr>
      </p:pic>
      <p:pic>
        <p:nvPicPr>
          <p:cNvPr id="34" name="Imagen 33"/>
          <p:cNvPicPr>
            <a:picLocks noChangeAspect="1"/>
          </p:cNvPicPr>
          <p:nvPr/>
        </p:nvPicPr>
        <p:blipFill>
          <a:blip r:embed="rId3"/>
          <a:stretch>
            <a:fillRect/>
          </a:stretch>
        </p:blipFill>
        <p:spPr>
          <a:xfrm>
            <a:off x="4115987" y="1585749"/>
            <a:ext cx="1448063" cy="1146522"/>
          </a:xfrm>
          <a:prstGeom prst="rect">
            <a:avLst/>
          </a:prstGeom>
        </p:spPr>
      </p:pic>
      <p:pic>
        <p:nvPicPr>
          <p:cNvPr id="35" name="Imagen 34"/>
          <p:cNvPicPr>
            <a:picLocks noChangeAspect="1"/>
          </p:cNvPicPr>
          <p:nvPr/>
        </p:nvPicPr>
        <p:blipFill>
          <a:blip r:embed="rId3"/>
          <a:stretch>
            <a:fillRect/>
          </a:stretch>
        </p:blipFill>
        <p:spPr>
          <a:xfrm>
            <a:off x="6874953" y="1615308"/>
            <a:ext cx="1448063" cy="1146522"/>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543"/>
        <p:cNvGrpSpPr/>
        <p:nvPr/>
      </p:nvGrpSpPr>
      <p:grpSpPr>
        <a:xfrm>
          <a:off x="0" y="0"/>
          <a:ext cx="0" cy="0"/>
          <a:chOff x="0" y="0"/>
          <a:chExt cx="0" cy="0"/>
        </a:xfrm>
      </p:grpSpPr>
      <p:sp>
        <p:nvSpPr>
          <p:cNvPr id="4544" name="Google Shape;4544;p45"/>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 Interesting Details</a:t>
            </a:r>
            <a:endParaRPr/>
          </a:p>
        </p:txBody>
      </p:sp>
      <p:sp>
        <p:nvSpPr>
          <p:cNvPr id="4545" name="Google Shape;4545;p45"/>
          <p:cNvSpPr txBox="1">
            <a:spLocks noGrp="1"/>
          </p:cNvSpPr>
          <p:nvPr>
            <p:ph type="title" idx="2"/>
          </p:nvPr>
        </p:nvSpPr>
        <p:spPr>
          <a:xfrm>
            <a:off x="5236540" y="1427075"/>
            <a:ext cx="27219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4546" name="Google Shape;4546;p45"/>
          <p:cNvSpPr txBox="1">
            <a:spLocks noGrp="1"/>
          </p:cNvSpPr>
          <p:nvPr>
            <p:ph type="title" idx="3"/>
          </p:nvPr>
        </p:nvSpPr>
        <p:spPr>
          <a:xfrm>
            <a:off x="5236501" y="1882475"/>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a:t>
            </a:r>
            <a:endParaRPr/>
          </a:p>
        </p:txBody>
      </p:sp>
      <p:sp>
        <p:nvSpPr>
          <p:cNvPr id="4547" name="Google Shape;4547;p45"/>
          <p:cNvSpPr txBox="1">
            <a:spLocks noGrp="1"/>
          </p:cNvSpPr>
          <p:nvPr>
            <p:ph type="title" idx="4"/>
          </p:nvPr>
        </p:nvSpPr>
        <p:spPr>
          <a:xfrm>
            <a:off x="1573065" y="1427075"/>
            <a:ext cx="27219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4548" name="Google Shape;4548;p45"/>
          <p:cNvSpPr txBox="1">
            <a:spLocks noGrp="1"/>
          </p:cNvSpPr>
          <p:nvPr>
            <p:ph type="title" idx="5"/>
          </p:nvPr>
        </p:nvSpPr>
        <p:spPr>
          <a:xfrm>
            <a:off x="1573026" y="1882475"/>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Neptune is the farthest planet from the Sun. It’s really cold there</a:t>
            </a:r>
            <a:endParaRPr dirty="0"/>
          </a:p>
        </p:txBody>
      </p:sp>
      <p:sp>
        <p:nvSpPr>
          <p:cNvPr id="4549" name="Google Shape;4549;p45"/>
          <p:cNvSpPr txBox="1">
            <a:spLocks noGrp="1"/>
          </p:cNvSpPr>
          <p:nvPr>
            <p:ph type="title" idx="6"/>
          </p:nvPr>
        </p:nvSpPr>
        <p:spPr>
          <a:xfrm>
            <a:off x="5236540" y="3002675"/>
            <a:ext cx="27219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4550" name="Google Shape;4550;p45"/>
          <p:cNvSpPr txBox="1">
            <a:spLocks noGrp="1"/>
          </p:cNvSpPr>
          <p:nvPr>
            <p:ph type="title" idx="7"/>
          </p:nvPr>
        </p:nvSpPr>
        <p:spPr>
          <a:xfrm>
            <a:off x="5236501" y="3458075"/>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has several rings. It’s a gas giant, composed mostly of hydrogen and helium</a:t>
            </a:r>
            <a:endParaRPr/>
          </a:p>
        </p:txBody>
      </p:sp>
      <p:sp>
        <p:nvSpPr>
          <p:cNvPr id="4551" name="Google Shape;4551;p45"/>
          <p:cNvSpPr txBox="1">
            <a:spLocks noGrp="1"/>
          </p:cNvSpPr>
          <p:nvPr>
            <p:ph type="title" idx="8"/>
          </p:nvPr>
        </p:nvSpPr>
        <p:spPr>
          <a:xfrm>
            <a:off x="1573065" y="3002675"/>
            <a:ext cx="27219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4552" name="Google Shape;4552;p45"/>
          <p:cNvSpPr txBox="1">
            <a:spLocks noGrp="1"/>
          </p:cNvSpPr>
          <p:nvPr>
            <p:ph type="title" idx="9"/>
          </p:nvPr>
        </p:nvSpPr>
        <p:spPr>
          <a:xfrm>
            <a:off x="1573026" y="3458075"/>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 The planet is full of iron oxide dust</a:t>
            </a:r>
            <a:endParaRPr/>
          </a:p>
        </p:txBody>
      </p:sp>
      <p:grpSp>
        <p:nvGrpSpPr>
          <p:cNvPr id="4553" name="Google Shape;4553;p45"/>
          <p:cNvGrpSpPr/>
          <p:nvPr/>
        </p:nvGrpSpPr>
        <p:grpSpPr>
          <a:xfrm>
            <a:off x="1045355" y="1467148"/>
            <a:ext cx="451461" cy="451461"/>
            <a:chOff x="1190625" y="238125"/>
            <a:chExt cx="5219200" cy="5219200"/>
          </a:xfrm>
        </p:grpSpPr>
        <p:sp>
          <p:nvSpPr>
            <p:cNvPr id="4554" name="Google Shape;4554;p45"/>
            <p:cNvSpPr/>
            <p:nvPr/>
          </p:nvSpPr>
          <p:spPr>
            <a:xfrm>
              <a:off x="1190625" y="238125"/>
              <a:ext cx="5219200" cy="5219200"/>
            </a:xfrm>
            <a:custGeom>
              <a:avLst/>
              <a:gdLst/>
              <a:ahLst/>
              <a:cxnLst/>
              <a:rect l="l" t="t" r="r" b="b"/>
              <a:pathLst>
                <a:path w="208768" h="208768" extrusionOk="0">
                  <a:moveTo>
                    <a:pt x="33631" y="6133"/>
                  </a:moveTo>
                  <a:cubicBezTo>
                    <a:pt x="37024" y="6133"/>
                    <a:pt x="39764" y="8873"/>
                    <a:pt x="39764" y="12232"/>
                  </a:cubicBezTo>
                  <a:cubicBezTo>
                    <a:pt x="39764" y="17158"/>
                    <a:pt x="39079" y="19539"/>
                    <a:pt x="38328" y="22084"/>
                  </a:cubicBezTo>
                  <a:cubicBezTo>
                    <a:pt x="37676" y="24367"/>
                    <a:pt x="37024" y="26716"/>
                    <a:pt x="36795" y="30597"/>
                  </a:cubicBezTo>
                  <a:lnTo>
                    <a:pt x="30500" y="30597"/>
                  </a:lnTo>
                  <a:cubicBezTo>
                    <a:pt x="30271" y="26716"/>
                    <a:pt x="29586" y="24367"/>
                    <a:pt x="28934" y="22084"/>
                  </a:cubicBezTo>
                  <a:cubicBezTo>
                    <a:pt x="28216" y="19539"/>
                    <a:pt x="27531" y="17158"/>
                    <a:pt x="27531" y="12232"/>
                  </a:cubicBezTo>
                  <a:cubicBezTo>
                    <a:pt x="27531" y="8873"/>
                    <a:pt x="30271" y="6133"/>
                    <a:pt x="33631" y="6133"/>
                  </a:cubicBezTo>
                  <a:close/>
                  <a:moveTo>
                    <a:pt x="175136" y="6133"/>
                  </a:moveTo>
                  <a:cubicBezTo>
                    <a:pt x="178496" y="6133"/>
                    <a:pt x="181236" y="8873"/>
                    <a:pt x="181236" y="12232"/>
                  </a:cubicBezTo>
                  <a:cubicBezTo>
                    <a:pt x="181236" y="17158"/>
                    <a:pt x="180551" y="19539"/>
                    <a:pt x="179833" y="22084"/>
                  </a:cubicBezTo>
                  <a:cubicBezTo>
                    <a:pt x="179181" y="24367"/>
                    <a:pt x="178496" y="26716"/>
                    <a:pt x="178268" y="30597"/>
                  </a:cubicBezTo>
                  <a:lnTo>
                    <a:pt x="171972" y="30597"/>
                  </a:lnTo>
                  <a:cubicBezTo>
                    <a:pt x="171744" y="26716"/>
                    <a:pt x="171091" y="24367"/>
                    <a:pt x="170439" y="22084"/>
                  </a:cubicBezTo>
                  <a:cubicBezTo>
                    <a:pt x="169689" y="19539"/>
                    <a:pt x="169004" y="17158"/>
                    <a:pt x="169004" y="12232"/>
                  </a:cubicBezTo>
                  <a:cubicBezTo>
                    <a:pt x="169004" y="8873"/>
                    <a:pt x="171744" y="6133"/>
                    <a:pt x="175136" y="6133"/>
                  </a:cubicBezTo>
                  <a:close/>
                  <a:moveTo>
                    <a:pt x="51996" y="36697"/>
                  </a:moveTo>
                  <a:cubicBezTo>
                    <a:pt x="55976" y="36697"/>
                    <a:pt x="59368" y="39242"/>
                    <a:pt x="60640" y="42830"/>
                  </a:cubicBezTo>
                  <a:lnTo>
                    <a:pt x="6654" y="42830"/>
                  </a:lnTo>
                  <a:cubicBezTo>
                    <a:pt x="7894" y="39242"/>
                    <a:pt x="11319" y="36697"/>
                    <a:pt x="15299" y="36697"/>
                  </a:cubicBezTo>
                  <a:close/>
                  <a:moveTo>
                    <a:pt x="193468" y="36697"/>
                  </a:moveTo>
                  <a:cubicBezTo>
                    <a:pt x="197448" y="36697"/>
                    <a:pt x="200873" y="39242"/>
                    <a:pt x="202113" y="42830"/>
                  </a:cubicBezTo>
                  <a:lnTo>
                    <a:pt x="148127" y="42830"/>
                  </a:lnTo>
                  <a:cubicBezTo>
                    <a:pt x="149399" y="39242"/>
                    <a:pt x="152791" y="36697"/>
                    <a:pt x="156771" y="36697"/>
                  </a:cubicBezTo>
                  <a:close/>
                  <a:moveTo>
                    <a:pt x="36697" y="48930"/>
                  </a:moveTo>
                  <a:lnTo>
                    <a:pt x="36697" y="55062"/>
                  </a:lnTo>
                  <a:lnTo>
                    <a:pt x="30597" y="55062"/>
                  </a:lnTo>
                  <a:lnTo>
                    <a:pt x="30597" y="48930"/>
                  </a:lnTo>
                  <a:close/>
                  <a:moveTo>
                    <a:pt x="178202" y="48930"/>
                  </a:moveTo>
                  <a:lnTo>
                    <a:pt x="178202" y="55062"/>
                  </a:lnTo>
                  <a:lnTo>
                    <a:pt x="172070" y="55062"/>
                  </a:lnTo>
                  <a:lnTo>
                    <a:pt x="172070" y="48930"/>
                  </a:lnTo>
                  <a:close/>
                  <a:moveTo>
                    <a:pt x="55062" y="61162"/>
                  </a:moveTo>
                  <a:lnTo>
                    <a:pt x="55062" y="147605"/>
                  </a:lnTo>
                  <a:lnTo>
                    <a:pt x="12232" y="147605"/>
                  </a:lnTo>
                  <a:lnTo>
                    <a:pt x="12232" y="61162"/>
                  </a:lnTo>
                  <a:close/>
                  <a:moveTo>
                    <a:pt x="196535" y="61162"/>
                  </a:moveTo>
                  <a:lnTo>
                    <a:pt x="196535" y="147605"/>
                  </a:lnTo>
                  <a:lnTo>
                    <a:pt x="153737" y="147605"/>
                  </a:lnTo>
                  <a:lnTo>
                    <a:pt x="153737" y="61162"/>
                  </a:lnTo>
                  <a:close/>
                  <a:moveTo>
                    <a:pt x="36697" y="153737"/>
                  </a:moveTo>
                  <a:lnTo>
                    <a:pt x="36697" y="159837"/>
                  </a:lnTo>
                  <a:lnTo>
                    <a:pt x="30597" y="159837"/>
                  </a:lnTo>
                  <a:lnTo>
                    <a:pt x="30597" y="153737"/>
                  </a:lnTo>
                  <a:close/>
                  <a:moveTo>
                    <a:pt x="178202" y="153737"/>
                  </a:moveTo>
                  <a:lnTo>
                    <a:pt x="178202" y="159837"/>
                  </a:lnTo>
                  <a:lnTo>
                    <a:pt x="172070" y="159837"/>
                  </a:lnTo>
                  <a:lnTo>
                    <a:pt x="172070" y="153737"/>
                  </a:lnTo>
                  <a:close/>
                  <a:moveTo>
                    <a:pt x="60640" y="165970"/>
                  </a:moveTo>
                  <a:cubicBezTo>
                    <a:pt x="59368" y="169525"/>
                    <a:pt x="55976" y="172070"/>
                    <a:pt x="51996" y="172070"/>
                  </a:cubicBezTo>
                  <a:lnTo>
                    <a:pt x="15299" y="172070"/>
                  </a:lnTo>
                  <a:cubicBezTo>
                    <a:pt x="11319" y="172070"/>
                    <a:pt x="7894" y="169525"/>
                    <a:pt x="6654" y="165970"/>
                  </a:cubicBezTo>
                  <a:close/>
                  <a:moveTo>
                    <a:pt x="202113" y="165970"/>
                  </a:moveTo>
                  <a:cubicBezTo>
                    <a:pt x="200873" y="169525"/>
                    <a:pt x="197448" y="172070"/>
                    <a:pt x="193468" y="172070"/>
                  </a:cubicBezTo>
                  <a:lnTo>
                    <a:pt x="156771" y="172070"/>
                  </a:lnTo>
                  <a:cubicBezTo>
                    <a:pt x="152791" y="172070"/>
                    <a:pt x="149399" y="169525"/>
                    <a:pt x="148127" y="165970"/>
                  </a:cubicBezTo>
                  <a:close/>
                  <a:moveTo>
                    <a:pt x="36795" y="178202"/>
                  </a:moveTo>
                  <a:cubicBezTo>
                    <a:pt x="37024" y="182051"/>
                    <a:pt x="37676" y="184400"/>
                    <a:pt x="38328" y="186683"/>
                  </a:cubicBezTo>
                  <a:cubicBezTo>
                    <a:pt x="39079" y="189228"/>
                    <a:pt x="39764" y="191609"/>
                    <a:pt x="39764" y="196535"/>
                  </a:cubicBezTo>
                  <a:cubicBezTo>
                    <a:pt x="39764" y="199895"/>
                    <a:pt x="37024" y="202667"/>
                    <a:pt x="33631" y="202667"/>
                  </a:cubicBezTo>
                  <a:cubicBezTo>
                    <a:pt x="30271" y="202667"/>
                    <a:pt x="27531" y="199895"/>
                    <a:pt x="27531" y="196535"/>
                  </a:cubicBezTo>
                  <a:cubicBezTo>
                    <a:pt x="27531" y="191609"/>
                    <a:pt x="28216" y="189228"/>
                    <a:pt x="28934" y="186683"/>
                  </a:cubicBezTo>
                  <a:cubicBezTo>
                    <a:pt x="29586" y="184400"/>
                    <a:pt x="30271" y="182051"/>
                    <a:pt x="30500" y="178202"/>
                  </a:cubicBezTo>
                  <a:close/>
                  <a:moveTo>
                    <a:pt x="178268" y="178202"/>
                  </a:moveTo>
                  <a:cubicBezTo>
                    <a:pt x="178496" y="182051"/>
                    <a:pt x="179181" y="184400"/>
                    <a:pt x="179833" y="186683"/>
                  </a:cubicBezTo>
                  <a:cubicBezTo>
                    <a:pt x="180551" y="189228"/>
                    <a:pt x="181236" y="191609"/>
                    <a:pt x="181236" y="196535"/>
                  </a:cubicBezTo>
                  <a:cubicBezTo>
                    <a:pt x="181236" y="199895"/>
                    <a:pt x="178496" y="202667"/>
                    <a:pt x="175136" y="202667"/>
                  </a:cubicBezTo>
                  <a:cubicBezTo>
                    <a:pt x="171744" y="202667"/>
                    <a:pt x="169004" y="199895"/>
                    <a:pt x="169004" y="196535"/>
                  </a:cubicBezTo>
                  <a:cubicBezTo>
                    <a:pt x="169004" y="191609"/>
                    <a:pt x="169689" y="189228"/>
                    <a:pt x="170439" y="186683"/>
                  </a:cubicBezTo>
                  <a:cubicBezTo>
                    <a:pt x="171091" y="184400"/>
                    <a:pt x="171744" y="182051"/>
                    <a:pt x="171972" y="178202"/>
                  </a:cubicBezTo>
                  <a:close/>
                  <a:moveTo>
                    <a:pt x="33631" y="0"/>
                  </a:moveTo>
                  <a:cubicBezTo>
                    <a:pt x="26879" y="0"/>
                    <a:pt x="21399" y="5480"/>
                    <a:pt x="21399" y="12232"/>
                  </a:cubicBezTo>
                  <a:cubicBezTo>
                    <a:pt x="21399" y="18006"/>
                    <a:pt x="22247" y="20942"/>
                    <a:pt x="23062" y="23780"/>
                  </a:cubicBezTo>
                  <a:cubicBezTo>
                    <a:pt x="23617" y="25737"/>
                    <a:pt x="24139" y="27596"/>
                    <a:pt x="24367" y="30597"/>
                  </a:cubicBezTo>
                  <a:lnTo>
                    <a:pt x="15299" y="30597"/>
                  </a:lnTo>
                  <a:cubicBezTo>
                    <a:pt x="6850" y="30597"/>
                    <a:pt x="0" y="37448"/>
                    <a:pt x="0" y="45864"/>
                  </a:cubicBezTo>
                  <a:cubicBezTo>
                    <a:pt x="0" y="47560"/>
                    <a:pt x="1370" y="48930"/>
                    <a:pt x="3066" y="48930"/>
                  </a:cubicBezTo>
                  <a:lnTo>
                    <a:pt x="24465" y="48930"/>
                  </a:lnTo>
                  <a:lnTo>
                    <a:pt x="24465" y="55062"/>
                  </a:lnTo>
                  <a:lnTo>
                    <a:pt x="9166" y="55062"/>
                  </a:lnTo>
                  <a:cubicBezTo>
                    <a:pt x="7470" y="55062"/>
                    <a:pt x="6133" y="56400"/>
                    <a:pt x="6133" y="58096"/>
                  </a:cubicBezTo>
                  <a:lnTo>
                    <a:pt x="6133" y="150671"/>
                  </a:lnTo>
                  <a:cubicBezTo>
                    <a:pt x="6133" y="152367"/>
                    <a:pt x="7470" y="153737"/>
                    <a:pt x="9166" y="153737"/>
                  </a:cubicBezTo>
                  <a:lnTo>
                    <a:pt x="24465" y="153737"/>
                  </a:lnTo>
                  <a:lnTo>
                    <a:pt x="24465" y="159837"/>
                  </a:lnTo>
                  <a:lnTo>
                    <a:pt x="3066" y="159837"/>
                  </a:lnTo>
                  <a:cubicBezTo>
                    <a:pt x="1370" y="159837"/>
                    <a:pt x="0" y="161207"/>
                    <a:pt x="0" y="162904"/>
                  </a:cubicBezTo>
                  <a:cubicBezTo>
                    <a:pt x="0" y="171320"/>
                    <a:pt x="6850" y="178202"/>
                    <a:pt x="15299" y="178202"/>
                  </a:cubicBezTo>
                  <a:lnTo>
                    <a:pt x="24367" y="178202"/>
                  </a:lnTo>
                  <a:cubicBezTo>
                    <a:pt x="24139" y="181171"/>
                    <a:pt x="23617" y="183030"/>
                    <a:pt x="23062" y="184987"/>
                  </a:cubicBezTo>
                  <a:cubicBezTo>
                    <a:pt x="22247" y="187825"/>
                    <a:pt x="21399" y="190761"/>
                    <a:pt x="21399" y="196535"/>
                  </a:cubicBezTo>
                  <a:cubicBezTo>
                    <a:pt x="21399" y="203287"/>
                    <a:pt x="26879" y="208767"/>
                    <a:pt x="33631" y="208767"/>
                  </a:cubicBezTo>
                  <a:cubicBezTo>
                    <a:pt x="40383" y="208767"/>
                    <a:pt x="45864" y="203287"/>
                    <a:pt x="45864" y="196535"/>
                  </a:cubicBezTo>
                  <a:cubicBezTo>
                    <a:pt x="45864" y="190761"/>
                    <a:pt x="45048" y="187825"/>
                    <a:pt x="44233" y="184987"/>
                  </a:cubicBezTo>
                  <a:cubicBezTo>
                    <a:pt x="43678" y="183030"/>
                    <a:pt x="43123" y="181171"/>
                    <a:pt x="42928" y="178202"/>
                  </a:cubicBezTo>
                  <a:lnTo>
                    <a:pt x="51996" y="178202"/>
                  </a:lnTo>
                  <a:cubicBezTo>
                    <a:pt x="60412" y="178202"/>
                    <a:pt x="67295" y="171320"/>
                    <a:pt x="67295" y="162904"/>
                  </a:cubicBezTo>
                  <a:cubicBezTo>
                    <a:pt x="67295" y="161207"/>
                    <a:pt x="65925" y="159837"/>
                    <a:pt x="64229" y="159837"/>
                  </a:cubicBezTo>
                  <a:lnTo>
                    <a:pt x="42830" y="159837"/>
                  </a:lnTo>
                  <a:lnTo>
                    <a:pt x="42830" y="153737"/>
                  </a:lnTo>
                  <a:lnTo>
                    <a:pt x="165970" y="153737"/>
                  </a:lnTo>
                  <a:lnTo>
                    <a:pt x="165970" y="159837"/>
                  </a:lnTo>
                  <a:lnTo>
                    <a:pt x="144539" y="159837"/>
                  </a:lnTo>
                  <a:cubicBezTo>
                    <a:pt x="142842" y="159837"/>
                    <a:pt x="141505" y="161207"/>
                    <a:pt x="141505" y="162904"/>
                  </a:cubicBezTo>
                  <a:cubicBezTo>
                    <a:pt x="141505" y="171320"/>
                    <a:pt x="148355" y="178202"/>
                    <a:pt x="156771" y="178202"/>
                  </a:cubicBezTo>
                  <a:lnTo>
                    <a:pt x="165839" y="178202"/>
                  </a:lnTo>
                  <a:cubicBezTo>
                    <a:pt x="165644" y="181171"/>
                    <a:pt x="165089" y="183030"/>
                    <a:pt x="164535" y="184987"/>
                  </a:cubicBezTo>
                  <a:cubicBezTo>
                    <a:pt x="163719" y="187825"/>
                    <a:pt x="162904" y="190761"/>
                    <a:pt x="162904" y="196535"/>
                  </a:cubicBezTo>
                  <a:cubicBezTo>
                    <a:pt x="162904" y="203287"/>
                    <a:pt x="168384" y="208767"/>
                    <a:pt x="175136" y="208767"/>
                  </a:cubicBezTo>
                  <a:cubicBezTo>
                    <a:pt x="181888" y="208767"/>
                    <a:pt x="187369" y="203287"/>
                    <a:pt x="187369" y="196535"/>
                  </a:cubicBezTo>
                  <a:cubicBezTo>
                    <a:pt x="187369" y="190761"/>
                    <a:pt x="186520" y="187825"/>
                    <a:pt x="185705" y="184987"/>
                  </a:cubicBezTo>
                  <a:cubicBezTo>
                    <a:pt x="185150" y="183030"/>
                    <a:pt x="184628" y="181171"/>
                    <a:pt x="184400" y="178202"/>
                  </a:cubicBezTo>
                  <a:lnTo>
                    <a:pt x="193468" y="178202"/>
                  </a:lnTo>
                  <a:cubicBezTo>
                    <a:pt x="201917" y="178202"/>
                    <a:pt x="208767" y="171320"/>
                    <a:pt x="208767" y="162904"/>
                  </a:cubicBezTo>
                  <a:cubicBezTo>
                    <a:pt x="208767" y="161207"/>
                    <a:pt x="207397" y="159837"/>
                    <a:pt x="205701" y="159837"/>
                  </a:cubicBezTo>
                  <a:lnTo>
                    <a:pt x="184302" y="159837"/>
                  </a:lnTo>
                  <a:lnTo>
                    <a:pt x="184302" y="153737"/>
                  </a:lnTo>
                  <a:lnTo>
                    <a:pt x="199601" y="153737"/>
                  </a:lnTo>
                  <a:cubicBezTo>
                    <a:pt x="201297" y="153737"/>
                    <a:pt x="202667" y="152367"/>
                    <a:pt x="202667" y="150671"/>
                  </a:cubicBezTo>
                  <a:lnTo>
                    <a:pt x="202667" y="58096"/>
                  </a:lnTo>
                  <a:cubicBezTo>
                    <a:pt x="202667" y="56400"/>
                    <a:pt x="201297" y="55062"/>
                    <a:pt x="199601" y="55062"/>
                  </a:cubicBezTo>
                  <a:lnTo>
                    <a:pt x="184302" y="55062"/>
                  </a:lnTo>
                  <a:lnTo>
                    <a:pt x="184302" y="48930"/>
                  </a:lnTo>
                  <a:lnTo>
                    <a:pt x="205701" y="48930"/>
                  </a:lnTo>
                  <a:cubicBezTo>
                    <a:pt x="207397" y="48930"/>
                    <a:pt x="208767" y="47560"/>
                    <a:pt x="208767" y="45864"/>
                  </a:cubicBezTo>
                  <a:cubicBezTo>
                    <a:pt x="208767" y="37448"/>
                    <a:pt x="201917" y="30597"/>
                    <a:pt x="193468" y="30597"/>
                  </a:cubicBezTo>
                  <a:lnTo>
                    <a:pt x="184400" y="30597"/>
                  </a:lnTo>
                  <a:cubicBezTo>
                    <a:pt x="184628" y="27596"/>
                    <a:pt x="185150" y="25737"/>
                    <a:pt x="185705" y="23780"/>
                  </a:cubicBezTo>
                  <a:cubicBezTo>
                    <a:pt x="186520" y="20942"/>
                    <a:pt x="187369" y="18006"/>
                    <a:pt x="187369" y="12232"/>
                  </a:cubicBezTo>
                  <a:cubicBezTo>
                    <a:pt x="187369" y="5480"/>
                    <a:pt x="181888" y="0"/>
                    <a:pt x="175136" y="0"/>
                  </a:cubicBezTo>
                  <a:cubicBezTo>
                    <a:pt x="168384" y="0"/>
                    <a:pt x="162904" y="5480"/>
                    <a:pt x="162904" y="12232"/>
                  </a:cubicBezTo>
                  <a:cubicBezTo>
                    <a:pt x="162904" y="18006"/>
                    <a:pt x="163719" y="20942"/>
                    <a:pt x="164535" y="23780"/>
                  </a:cubicBezTo>
                  <a:cubicBezTo>
                    <a:pt x="165089" y="25737"/>
                    <a:pt x="165644" y="27596"/>
                    <a:pt x="165839" y="30597"/>
                  </a:cubicBezTo>
                  <a:lnTo>
                    <a:pt x="156771" y="30597"/>
                  </a:lnTo>
                  <a:cubicBezTo>
                    <a:pt x="148355" y="30597"/>
                    <a:pt x="141505" y="37448"/>
                    <a:pt x="141505" y="45864"/>
                  </a:cubicBezTo>
                  <a:cubicBezTo>
                    <a:pt x="141505" y="47560"/>
                    <a:pt x="142842" y="48930"/>
                    <a:pt x="144539" y="48930"/>
                  </a:cubicBezTo>
                  <a:lnTo>
                    <a:pt x="165970" y="48930"/>
                  </a:lnTo>
                  <a:lnTo>
                    <a:pt x="165970" y="55062"/>
                  </a:lnTo>
                  <a:lnTo>
                    <a:pt x="70328" y="55062"/>
                  </a:lnTo>
                  <a:cubicBezTo>
                    <a:pt x="68632" y="55062"/>
                    <a:pt x="67295" y="56400"/>
                    <a:pt x="67295" y="58096"/>
                  </a:cubicBezTo>
                  <a:cubicBezTo>
                    <a:pt x="67295" y="59792"/>
                    <a:pt x="68632" y="61162"/>
                    <a:pt x="70328" y="61162"/>
                  </a:cubicBezTo>
                  <a:lnTo>
                    <a:pt x="147605" y="61162"/>
                  </a:lnTo>
                  <a:lnTo>
                    <a:pt x="147605" y="147605"/>
                  </a:lnTo>
                  <a:lnTo>
                    <a:pt x="61162" y="147605"/>
                  </a:lnTo>
                  <a:lnTo>
                    <a:pt x="61162" y="58096"/>
                  </a:lnTo>
                  <a:cubicBezTo>
                    <a:pt x="61162" y="56400"/>
                    <a:pt x="59792" y="55062"/>
                    <a:pt x="58096" y="55062"/>
                  </a:cubicBezTo>
                  <a:lnTo>
                    <a:pt x="42830" y="55062"/>
                  </a:lnTo>
                  <a:lnTo>
                    <a:pt x="42830" y="48930"/>
                  </a:lnTo>
                  <a:lnTo>
                    <a:pt x="64229" y="48930"/>
                  </a:lnTo>
                  <a:cubicBezTo>
                    <a:pt x="65925" y="48930"/>
                    <a:pt x="67295" y="47560"/>
                    <a:pt x="67295" y="45864"/>
                  </a:cubicBezTo>
                  <a:cubicBezTo>
                    <a:pt x="67295" y="37448"/>
                    <a:pt x="60412" y="30597"/>
                    <a:pt x="51996" y="30597"/>
                  </a:cubicBezTo>
                  <a:lnTo>
                    <a:pt x="42928" y="30597"/>
                  </a:lnTo>
                  <a:cubicBezTo>
                    <a:pt x="43123" y="27596"/>
                    <a:pt x="43678" y="25737"/>
                    <a:pt x="44233" y="23780"/>
                  </a:cubicBezTo>
                  <a:cubicBezTo>
                    <a:pt x="45048" y="20942"/>
                    <a:pt x="45864" y="18006"/>
                    <a:pt x="45864" y="12232"/>
                  </a:cubicBezTo>
                  <a:cubicBezTo>
                    <a:pt x="45864" y="5480"/>
                    <a:pt x="40383" y="0"/>
                    <a:pt x="336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55" name="Google Shape;4555;p45"/>
            <p:cNvSpPr/>
            <p:nvPr/>
          </p:nvSpPr>
          <p:spPr>
            <a:xfrm>
              <a:off x="2872975" y="2465225"/>
              <a:ext cx="850600" cy="153350"/>
            </a:xfrm>
            <a:custGeom>
              <a:avLst/>
              <a:gdLst/>
              <a:ahLst/>
              <a:cxnLst/>
              <a:rect l="l" t="t" r="r" b="b"/>
              <a:pathLst>
                <a:path w="34024" h="6134" extrusionOk="0">
                  <a:moveTo>
                    <a:pt x="3034" y="1"/>
                  </a:moveTo>
                  <a:cubicBezTo>
                    <a:pt x="1338" y="1"/>
                    <a:pt x="1" y="1371"/>
                    <a:pt x="1" y="3067"/>
                  </a:cubicBezTo>
                  <a:cubicBezTo>
                    <a:pt x="1" y="4763"/>
                    <a:pt x="1338" y="6133"/>
                    <a:pt x="3034" y="6133"/>
                  </a:cubicBezTo>
                  <a:lnTo>
                    <a:pt x="30990" y="6133"/>
                  </a:lnTo>
                  <a:cubicBezTo>
                    <a:pt x="32653" y="6133"/>
                    <a:pt x="34023" y="4763"/>
                    <a:pt x="34023" y="3067"/>
                  </a:cubicBezTo>
                  <a:cubicBezTo>
                    <a:pt x="34023" y="1371"/>
                    <a:pt x="32653" y="1"/>
                    <a:pt x="309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56" name="Google Shape;4556;p45"/>
            <p:cNvSpPr/>
            <p:nvPr/>
          </p:nvSpPr>
          <p:spPr>
            <a:xfrm>
              <a:off x="2872975" y="2771050"/>
              <a:ext cx="850600" cy="153325"/>
            </a:xfrm>
            <a:custGeom>
              <a:avLst/>
              <a:gdLst/>
              <a:ahLst/>
              <a:cxnLst/>
              <a:rect l="l" t="t" r="r" b="b"/>
              <a:pathLst>
                <a:path w="34024" h="6133" extrusionOk="0">
                  <a:moveTo>
                    <a:pt x="3034" y="0"/>
                  </a:moveTo>
                  <a:cubicBezTo>
                    <a:pt x="1338" y="0"/>
                    <a:pt x="1" y="1370"/>
                    <a:pt x="1" y="3067"/>
                  </a:cubicBezTo>
                  <a:cubicBezTo>
                    <a:pt x="1" y="4763"/>
                    <a:pt x="1338" y="6133"/>
                    <a:pt x="3034" y="6133"/>
                  </a:cubicBezTo>
                  <a:lnTo>
                    <a:pt x="30990" y="6133"/>
                  </a:lnTo>
                  <a:cubicBezTo>
                    <a:pt x="32653" y="6133"/>
                    <a:pt x="34023" y="4763"/>
                    <a:pt x="34023" y="3067"/>
                  </a:cubicBezTo>
                  <a:cubicBezTo>
                    <a:pt x="34023" y="1370"/>
                    <a:pt x="32653" y="0"/>
                    <a:pt x="309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57" name="Google Shape;4557;p45"/>
            <p:cNvSpPr/>
            <p:nvPr/>
          </p:nvSpPr>
          <p:spPr>
            <a:xfrm>
              <a:off x="2872975" y="3076850"/>
              <a:ext cx="850600" cy="153350"/>
            </a:xfrm>
            <a:custGeom>
              <a:avLst/>
              <a:gdLst/>
              <a:ahLst/>
              <a:cxnLst/>
              <a:rect l="l" t="t" r="r" b="b"/>
              <a:pathLst>
                <a:path w="34024" h="6134" extrusionOk="0">
                  <a:moveTo>
                    <a:pt x="3034" y="1"/>
                  </a:moveTo>
                  <a:cubicBezTo>
                    <a:pt x="1338" y="1"/>
                    <a:pt x="1" y="1371"/>
                    <a:pt x="1" y="3067"/>
                  </a:cubicBezTo>
                  <a:cubicBezTo>
                    <a:pt x="1" y="4763"/>
                    <a:pt x="1338" y="6133"/>
                    <a:pt x="3034" y="6133"/>
                  </a:cubicBezTo>
                  <a:lnTo>
                    <a:pt x="30990" y="6133"/>
                  </a:lnTo>
                  <a:cubicBezTo>
                    <a:pt x="32653" y="6133"/>
                    <a:pt x="34023" y="4763"/>
                    <a:pt x="34023" y="3067"/>
                  </a:cubicBezTo>
                  <a:cubicBezTo>
                    <a:pt x="34023" y="1371"/>
                    <a:pt x="32653" y="1"/>
                    <a:pt x="309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58" name="Google Shape;4558;p45"/>
            <p:cNvSpPr/>
            <p:nvPr/>
          </p:nvSpPr>
          <p:spPr>
            <a:xfrm>
              <a:off x="3876850" y="2771050"/>
              <a:ext cx="851400" cy="153325"/>
            </a:xfrm>
            <a:custGeom>
              <a:avLst/>
              <a:gdLst/>
              <a:ahLst/>
              <a:cxnLst/>
              <a:rect l="l" t="t" r="r" b="b"/>
              <a:pathLst>
                <a:path w="34056" h="6133" extrusionOk="0">
                  <a:moveTo>
                    <a:pt x="3067" y="0"/>
                  </a:moveTo>
                  <a:cubicBezTo>
                    <a:pt x="1371" y="0"/>
                    <a:pt x="1" y="1370"/>
                    <a:pt x="1" y="3067"/>
                  </a:cubicBezTo>
                  <a:cubicBezTo>
                    <a:pt x="1" y="4763"/>
                    <a:pt x="1371" y="6133"/>
                    <a:pt x="3067" y="6133"/>
                  </a:cubicBezTo>
                  <a:lnTo>
                    <a:pt x="30990" y="6133"/>
                  </a:lnTo>
                  <a:cubicBezTo>
                    <a:pt x="32686" y="6133"/>
                    <a:pt x="34056" y="4763"/>
                    <a:pt x="34056" y="3067"/>
                  </a:cubicBezTo>
                  <a:cubicBezTo>
                    <a:pt x="34056" y="1370"/>
                    <a:pt x="32686" y="0"/>
                    <a:pt x="309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59" name="Google Shape;4559;p45"/>
            <p:cNvSpPr/>
            <p:nvPr/>
          </p:nvSpPr>
          <p:spPr>
            <a:xfrm>
              <a:off x="3876850" y="3076850"/>
              <a:ext cx="851400" cy="153350"/>
            </a:xfrm>
            <a:custGeom>
              <a:avLst/>
              <a:gdLst/>
              <a:ahLst/>
              <a:cxnLst/>
              <a:rect l="l" t="t" r="r" b="b"/>
              <a:pathLst>
                <a:path w="34056" h="6134" extrusionOk="0">
                  <a:moveTo>
                    <a:pt x="3067" y="1"/>
                  </a:moveTo>
                  <a:cubicBezTo>
                    <a:pt x="1371" y="1"/>
                    <a:pt x="1" y="1371"/>
                    <a:pt x="1" y="3067"/>
                  </a:cubicBezTo>
                  <a:cubicBezTo>
                    <a:pt x="1" y="4763"/>
                    <a:pt x="1371" y="6133"/>
                    <a:pt x="3067" y="6133"/>
                  </a:cubicBezTo>
                  <a:lnTo>
                    <a:pt x="30990" y="6133"/>
                  </a:lnTo>
                  <a:cubicBezTo>
                    <a:pt x="32686" y="6133"/>
                    <a:pt x="34056" y="4763"/>
                    <a:pt x="34056" y="3067"/>
                  </a:cubicBezTo>
                  <a:cubicBezTo>
                    <a:pt x="34056" y="1371"/>
                    <a:pt x="32686" y="1"/>
                    <a:pt x="309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0" name="Google Shape;4560;p45"/>
            <p:cNvSpPr/>
            <p:nvPr/>
          </p:nvSpPr>
          <p:spPr>
            <a:xfrm>
              <a:off x="3876850" y="2465225"/>
              <a:ext cx="851400" cy="153350"/>
            </a:xfrm>
            <a:custGeom>
              <a:avLst/>
              <a:gdLst/>
              <a:ahLst/>
              <a:cxnLst/>
              <a:rect l="l" t="t" r="r" b="b"/>
              <a:pathLst>
                <a:path w="34056" h="6134" extrusionOk="0">
                  <a:moveTo>
                    <a:pt x="3067" y="1"/>
                  </a:moveTo>
                  <a:cubicBezTo>
                    <a:pt x="1371" y="1"/>
                    <a:pt x="1" y="1371"/>
                    <a:pt x="1" y="3067"/>
                  </a:cubicBezTo>
                  <a:cubicBezTo>
                    <a:pt x="1" y="4763"/>
                    <a:pt x="1371" y="6133"/>
                    <a:pt x="3067" y="6133"/>
                  </a:cubicBezTo>
                  <a:lnTo>
                    <a:pt x="30990" y="6133"/>
                  </a:lnTo>
                  <a:cubicBezTo>
                    <a:pt x="32686" y="6133"/>
                    <a:pt x="34056" y="4763"/>
                    <a:pt x="34056" y="3067"/>
                  </a:cubicBezTo>
                  <a:cubicBezTo>
                    <a:pt x="34056" y="1371"/>
                    <a:pt x="32686" y="1"/>
                    <a:pt x="309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561" name="Google Shape;4561;p45"/>
          <p:cNvGrpSpPr/>
          <p:nvPr/>
        </p:nvGrpSpPr>
        <p:grpSpPr>
          <a:xfrm>
            <a:off x="4705873" y="1467148"/>
            <a:ext cx="454426" cy="451461"/>
            <a:chOff x="1173475" y="238125"/>
            <a:chExt cx="5253475" cy="5219200"/>
          </a:xfrm>
        </p:grpSpPr>
        <p:sp>
          <p:nvSpPr>
            <p:cNvPr id="4562" name="Google Shape;4562;p45"/>
            <p:cNvSpPr/>
            <p:nvPr/>
          </p:nvSpPr>
          <p:spPr>
            <a:xfrm>
              <a:off x="2905600" y="3909475"/>
              <a:ext cx="203900" cy="203900"/>
            </a:xfrm>
            <a:custGeom>
              <a:avLst/>
              <a:gdLst/>
              <a:ahLst/>
              <a:cxnLst/>
              <a:rect l="l" t="t" r="r" b="b"/>
              <a:pathLst>
                <a:path w="8156" h="8156" extrusionOk="0">
                  <a:moveTo>
                    <a:pt x="4078" y="1"/>
                  </a:moveTo>
                  <a:cubicBezTo>
                    <a:pt x="1827" y="1"/>
                    <a:pt x="1" y="1827"/>
                    <a:pt x="1" y="4078"/>
                  </a:cubicBezTo>
                  <a:cubicBezTo>
                    <a:pt x="1" y="6329"/>
                    <a:pt x="1827" y="8156"/>
                    <a:pt x="4078" y="8156"/>
                  </a:cubicBezTo>
                  <a:cubicBezTo>
                    <a:pt x="6329" y="8156"/>
                    <a:pt x="8156" y="6329"/>
                    <a:pt x="8156" y="4078"/>
                  </a:cubicBezTo>
                  <a:cubicBezTo>
                    <a:pt x="8156" y="1827"/>
                    <a:pt x="6329" y="1"/>
                    <a:pt x="40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3" name="Google Shape;4563;p45"/>
            <p:cNvSpPr/>
            <p:nvPr/>
          </p:nvSpPr>
          <p:spPr>
            <a:xfrm>
              <a:off x="2905600" y="4290325"/>
              <a:ext cx="203900" cy="203900"/>
            </a:xfrm>
            <a:custGeom>
              <a:avLst/>
              <a:gdLst/>
              <a:ahLst/>
              <a:cxnLst/>
              <a:rect l="l" t="t" r="r" b="b"/>
              <a:pathLst>
                <a:path w="8156" h="8156" extrusionOk="0">
                  <a:moveTo>
                    <a:pt x="4078" y="0"/>
                  </a:moveTo>
                  <a:cubicBezTo>
                    <a:pt x="1827" y="0"/>
                    <a:pt x="1" y="1827"/>
                    <a:pt x="1" y="4078"/>
                  </a:cubicBezTo>
                  <a:cubicBezTo>
                    <a:pt x="1" y="6328"/>
                    <a:pt x="1827" y="8155"/>
                    <a:pt x="4078" y="8155"/>
                  </a:cubicBezTo>
                  <a:cubicBezTo>
                    <a:pt x="6329" y="8155"/>
                    <a:pt x="8156" y="6328"/>
                    <a:pt x="8156" y="4078"/>
                  </a:cubicBezTo>
                  <a:cubicBezTo>
                    <a:pt x="8156" y="1827"/>
                    <a:pt x="6329" y="0"/>
                    <a:pt x="40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4" name="Google Shape;4564;p45"/>
            <p:cNvSpPr/>
            <p:nvPr/>
          </p:nvSpPr>
          <p:spPr>
            <a:xfrm>
              <a:off x="1173475" y="238125"/>
              <a:ext cx="2513400" cy="5219200"/>
            </a:xfrm>
            <a:custGeom>
              <a:avLst/>
              <a:gdLst/>
              <a:ahLst/>
              <a:cxnLst/>
              <a:rect l="l" t="t" r="r" b="b"/>
              <a:pathLst>
                <a:path w="100536" h="208768" extrusionOk="0">
                  <a:moveTo>
                    <a:pt x="54476" y="6100"/>
                  </a:moveTo>
                  <a:cubicBezTo>
                    <a:pt x="57542" y="6100"/>
                    <a:pt x="60022" y="8612"/>
                    <a:pt x="60022" y="11645"/>
                  </a:cubicBezTo>
                  <a:lnTo>
                    <a:pt x="60022" y="73003"/>
                  </a:lnTo>
                  <a:cubicBezTo>
                    <a:pt x="60022" y="74699"/>
                    <a:pt x="61392" y="76070"/>
                    <a:pt x="63088" y="76070"/>
                  </a:cubicBezTo>
                  <a:cubicBezTo>
                    <a:pt x="64751" y="76070"/>
                    <a:pt x="66121" y="74699"/>
                    <a:pt x="66121" y="73003"/>
                  </a:cubicBezTo>
                  <a:lnTo>
                    <a:pt x="66121" y="26259"/>
                  </a:lnTo>
                  <a:cubicBezTo>
                    <a:pt x="66121" y="23193"/>
                    <a:pt x="68633" y="20714"/>
                    <a:pt x="71667" y="20714"/>
                  </a:cubicBezTo>
                  <a:cubicBezTo>
                    <a:pt x="74733" y="20714"/>
                    <a:pt x="77212" y="23193"/>
                    <a:pt x="77212" y="26259"/>
                  </a:cubicBezTo>
                  <a:lnTo>
                    <a:pt x="77245" y="72742"/>
                  </a:lnTo>
                  <a:cubicBezTo>
                    <a:pt x="77245" y="74406"/>
                    <a:pt x="78615" y="75776"/>
                    <a:pt x="80311" y="75776"/>
                  </a:cubicBezTo>
                  <a:cubicBezTo>
                    <a:pt x="81975" y="75776"/>
                    <a:pt x="83345" y="74406"/>
                    <a:pt x="83345" y="72742"/>
                  </a:cubicBezTo>
                  <a:lnTo>
                    <a:pt x="83345" y="47951"/>
                  </a:lnTo>
                  <a:cubicBezTo>
                    <a:pt x="83345" y="47919"/>
                    <a:pt x="83345" y="47886"/>
                    <a:pt x="83345" y="47853"/>
                  </a:cubicBezTo>
                  <a:cubicBezTo>
                    <a:pt x="83540" y="44983"/>
                    <a:pt x="85922" y="42667"/>
                    <a:pt x="88890" y="42667"/>
                  </a:cubicBezTo>
                  <a:cubicBezTo>
                    <a:pt x="91924" y="42667"/>
                    <a:pt x="94435" y="45146"/>
                    <a:pt x="94435" y="48212"/>
                  </a:cubicBezTo>
                  <a:lnTo>
                    <a:pt x="94435" y="95054"/>
                  </a:lnTo>
                  <a:cubicBezTo>
                    <a:pt x="94435" y="98773"/>
                    <a:pt x="93131" y="102426"/>
                    <a:pt x="90749" y="105330"/>
                  </a:cubicBezTo>
                  <a:lnTo>
                    <a:pt x="84552" y="112995"/>
                  </a:lnTo>
                  <a:cubicBezTo>
                    <a:pt x="81420" y="116812"/>
                    <a:pt x="79659" y="121639"/>
                    <a:pt x="79528" y="126598"/>
                  </a:cubicBezTo>
                  <a:lnTo>
                    <a:pt x="32034" y="126598"/>
                  </a:lnTo>
                  <a:lnTo>
                    <a:pt x="32034" y="124869"/>
                  </a:lnTo>
                  <a:cubicBezTo>
                    <a:pt x="32034" y="120041"/>
                    <a:pt x="30501" y="115442"/>
                    <a:pt x="27630" y="111560"/>
                  </a:cubicBezTo>
                  <a:lnTo>
                    <a:pt x="7830" y="84714"/>
                  </a:lnTo>
                  <a:cubicBezTo>
                    <a:pt x="6721" y="83246"/>
                    <a:pt x="6884" y="81223"/>
                    <a:pt x="8189" y="79919"/>
                  </a:cubicBezTo>
                  <a:cubicBezTo>
                    <a:pt x="9775" y="78333"/>
                    <a:pt x="11931" y="77459"/>
                    <a:pt x="14178" y="77459"/>
                  </a:cubicBezTo>
                  <a:cubicBezTo>
                    <a:pt x="14334" y="77459"/>
                    <a:pt x="14491" y="77464"/>
                    <a:pt x="14647" y="77472"/>
                  </a:cubicBezTo>
                  <a:cubicBezTo>
                    <a:pt x="17029" y="77635"/>
                    <a:pt x="19247" y="78842"/>
                    <a:pt x="20715" y="80734"/>
                  </a:cubicBezTo>
                  <a:lnTo>
                    <a:pt x="31349" y="94630"/>
                  </a:lnTo>
                  <a:cubicBezTo>
                    <a:pt x="31943" y="95387"/>
                    <a:pt x="32851" y="95830"/>
                    <a:pt x="33794" y="95830"/>
                  </a:cubicBezTo>
                  <a:cubicBezTo>
                    <a:pt x="33990" y="95830"/>
                    <a:pt x="34186" y="95811"/>
                    <a:pt x="34382" y="95772"/>
                  </a:cubicBezTo>
                  <a:cubicBezTo>
                    <a:pt x="34396" y="95759"/>
                    <a:pt x="35140" y="95619"/>
                    <a:pt x="36227" y="95619"/>
                  </a:cubicBezTo>
                  <a:cubicBezTo>
                    <a:pt x="37789" y="95619"/>
                    <a:pt x="40058" y="95907"/>
                    <a:pt x="41885" y="97272"/>
                  </a:cubicBezTo>
                  <a:cubicBezTo>
                    <a:pt x="43744" y="98675"/>
                    <a:pt x="44853" y="101056"/>
                    <a:pt x="45179" y="104384"/>
                  </a:cubicBezTo>
                  <a:cubicBezTo>
                    <a:pt x="45302" y="105979"/>
                    <a:pt x="46637" y="107171"/>
                    <a:pt x="48180" y="107171"/>
                  </a:cubicBezTo>
                  <a:cubicBezTo>
                    <a:pt x="48277" y="107171"/>
                    <a:pt x="48375" y="107166"/>
                    <a:pt x="48474" y="107156"/>
                  </a:cubicBezTo>
                  <a:cubicBezTo>
                    <a:pt x="50170" y="106993"/>
                    <a:pt x="51410" y="105525"/>
                    <a:pt x="51247" y="103829"/>
                  </a:cubicBezTo>
                  <a:cubicBezTo>
                    <a:pt x="50790" y="98708"/>
                    <a:pt x="48866" y="94859"/>
                    <a:pt x="45538" y="92379"/>
                  </a:cubicBezTo>
                  <a:cubicBezTo>
                    <a:pt x="42372" y="90012"/>
                    <a:pt x="38681" y="89515"/>
                    <a:pt x="36168" y="89515"/>
                  </a:cubicBezTo>
                  <a:cubicBezTo>
                    <a:pt x="35808" y="89515"/>
                    <a:pt x="35472" y="89525"/>
                    <a:pt x="35165" y="89542"/>
                  </a:cubicBezTo>
                  <a:lnTo>
                    <a:pt x="31740" y="85073"/>
                  </a:lnTo>
                  <a:lnTo>
                    <a:pt x="31740" y="26259"/>
                  </a:lnTo>
                  <a:cubicBezTo>
                    <a:pt x="31740" y="23193"/>
                    <a:pt x="34219" y="20714"/>
                    <a:pt x="37285" y="20714"/>
                  </a:cubicBezTo>
                  <a:cubicBezTo>
                    <a:pt x="40352" y="20714"/>
                    <a:pt x="42831" y="23193"/>
                    <a:pt x="42831" y="26259"/>
                  </a:cubicBezTo>
                  <a:lnTo>
                    <a:pt x="42831" y="73003"/>
                  </a:lnTo>
                  <a:cubicBezTo>
                    <a:pt x="42831" y="74699"/>
                    <a:pt x="44201" y="76070"/>
                    <a:pt x="45865" y="76070"/>
                  </a:cubicBezTo>
                  <a:cubicBezTo>
                    <a:pt x="47561" y="76070"/>
                    <a:pt x="48931" y="74699"/>
                    <a:pt x="48931" y="73003"/>
                  </a:cubicBezTo>
                  <a:lnTo>
                    <a:pt x="48931" y="11645"/>
                  </a:lnTo>
                  <a:cubicBezTo>
                    <a:pt x="48931" y="8612"/>
                    <a:pt x="51410" y="6100"/>
                    <a:pt x="54476" y="6100"/>
                  </a:cubicBezTo>
                  <a:close/>
                  <a:moveTo>
                    <a:pt x="54476" y="0"/>
                  </a:moveTo>
                  <a:cubicBezTo>
                    <a:pt x="48050" y="0"/>
                    <a:pt x="42831" y="5219"/>
                    <a:pt x="42831" y="11645"/>
                  </a:cubicBezTo>
                  <a:lnTo>
                    <a:pt x="42831" y="16016"/>
                  </a:lnTo>
                  <a:cubicBezTo>
                    <a:pt x="41167" y="15103"/>
                    <a:pt x="39275" y="14614"/>
                    <a:pt x="37285" y="14614"/>
                  </a:cubicBezTo>
                  <a:cubicBezTo>
                    <a:pt x="30859" y="14614"/>
                    <a:pt x="25640" y="19833"/>
                    <a:pt x="25640" y="26259"/>
                  </a:cubicBezTo>
                  <a:lnTo>
                    <a:pt x="25640" y="77081"/>
                  </a:lnTo>
                  <a:lnTo>
                    <a:pt x="25575" y="77016"/>
                  </a:lnTo>
                  <a:cubicBezTo>
                    <a:pt x="23031" y="73721"/>
                    <a:pt x="19181" y="71666"/>
                    <a:pt x="15039" y="71372"/>
                  </a:cubicBezTo>
                  <a:cubicBezTo>
                    <a:pt x="14735" y="71353"/>
                    <a:pt x="14432" y="71344"/>
                    <a:pt x="14129" y="71344"/>
                  </a:cubicBezTo>
                  <a:cubicBezTo>
                    <a:pt x="10304" y="71344"/>
                    <a:pt x="6601" y="72860"/>
                    <a:pt x="3850" y="75580"/>
                  </a:cubicBezTo>
                  <a:cubicBezTo>
                    <a:pt x="392" y="79038"/>
                    <a:pt x="1" y="84420"/>
                    <a:pt x="2904" y="88335"/>
                  </a:cubicBezTo>
                  <a:lnTo>
                    <a:pt x="22737" y="115181"/>
                  </a:lnTo>
                  <a:cubicBezTo>
                    <a:pt x="24825" y="118019"/>
                    <a:pt x="25901" y="121379"/>
                    <a:pt x="25901" y="124869"/>
                  </a:cubicBezTo>
                  <a:lnTo>
                    <a:pt x="25901" y="126957"/>
                  </a:lnTo>
                  <a:cubicBezTo>
                    <a:pt x="23553" y="127837"/>
                    <a:pt x="21824" y="130121"/>
                    <a:pt x="21824" y="132795"/>
                  </a:cubicBezTo>
                  <a:lnTo>
                    <a:pt x="21824" y="205701"/>
                  </a:lnTo>
                  <a:cubicBezTo>
                    <a:pt x="21824" y="207397"/>
                    <a:pt x="23194" y="208767"/>
                    <a:pt x="24890" y="208767"/>
                  </a:cubicBezTo>
                  <a:lnTo>
                    <a:pt x="35622" y="208767"/>
                  </a:lnTo>
                  <a:cubicBezTo>
                    <a:pt x="37318" y="208767"/>
                    <a:pt x="38688" y="207397"/>
                    <a:pt x="38688" y="205701"/>
                  </a:cubicBezTo>
                  <a:cubicBezTo>
                    <a:pt x="38688" y="204037"/>
                    <a:pt x="37318" y="202667"/>
                    <a:pt x="35622" y="202667"/>
                  </a:cubicBezTo>
                  <a:lnTo>
                    <a:pt x="27956" y="202667"/>
                  </a:lnTo>
                  <a:lnTo>
                    <a:pt x="27956" y="132795"/>
                  </a:lnTo>
                  <a:cubicBezTo>
                    <a:pt x="27956" y="132730"/>
                    <a:pt x="27989" y="132698"/>
                    <a:pt x="28021" y="132698"/>
                  </a:cubicBezTo>
                  <a:lnTo>
                    <a:pt x="83279" y="132698"/>
                  </a:lnTo>
                  <a:cubicBezTo>
                    <a:pt x="83312" y="132698"/>
                    <a:pt x="83345" y="132730"/>
                    <a:pt x="83345" y="132795"/>
                  </a:cubicBezTo>
                  <a:lnTo>
                    <a:pt x="83345" y="202667"/>
                  </a:lnTo>
                  <a:lnTo>
                    <a:pt x="49812" y="202667"/>
                  </a:lnTo>
                  <a:cubicBezTo>
                    <a:pt x="48148" y="202667"/>
                    <a:pt x="46778" y="204037"/>
                    <a:pt x="46778" y="205701"/>
                  </a:cubicBezTo>
                  <a:cubicBezTo>
                    <a:pt x="46778" y="207397"/>
                    <a:pt x="48148" y="208767"/>
                    <a:pt x="49812" y="208767"/>
                  </a:cubicBezTo>
                  <a:lnTo>
                    <a:pt x="86411" y="208767"/>
                  </a:lnTo>
                  <a:cubicBezTo>
                    <a:pt x="88107" y="208767"/>
                    <a:pt x="89477" y="207397"/>
                    <a:pt x="89477" y="205701"/>
                  </a:cubicBezTo>
                  <a:lnTo>
                    <a:pt x="89477" y="132795"/>
                  </a:lnTo>
                  <a:cubicBezTo>
                    <a:pt x="89477" y="130186"/>
                    <a:pt x="87879" y="128000"/>
                    <a:pt x="85628" y="127054"/>
                  </a:cubicBezTo>
                  <a:cubicBezTo>
                    <a:pt x="85661" y="123336"/>
                    <a:pt x="86933" y="119715"/>
                    <a:pt x="89282" y="116844"/>
                  </a:cubicBezTo>
                  <a:lnTo>
                    <a:pt x="95512" y="109211"/>
                  </a:lnTo>
                  <a:cubicBezTo>
                    <a:pt x="98741" y="105199"/>
                    <a:pt x="100535" y="100176"/>
                    <a:pt x="100535" y="95054"/>
                  </a:cubicBezTo>
                  <a:lnTo>
                    <a:pt x="100535" y="48212"/>
                  </a:lnTo>
                  <a:cubicBezTo>
                    <a:pt x="100535" y="41786"/>
                    <a:pt x="95316" y="36534"/>
                    <a:pt x="88890" y="36534"/>
                  </a:cubicBezTo>
                  <a:cubicBezTo>
                    <a:pt x="86868" y="36534"/>
                    <a:pt x="84976" y="37056"/>
                    <a:pt x="83345" y="37970"/>
                  </a:cubicBezTo>
                  <a:lnTo>
                    <a:pt x="83345" y="26259"/>
                  </a:lnTo>
                  <a:cubicBezTo>
                    <a:pt x="83345" y="19833"/>
                    <a:pt x="78093" y="14614"/>
                    <a:pt x="71667" y="14614"/>
                  </a:cubicBezTo>
                  <a:cubicBezTo>
                    <a:pt x="69677" y="14614"/>
                    <a:pt x="67785" y="15103"/>
                    <a:pt x="66121" y="16016"/>
                  </a:cubicBezTo>
                  <a:lnTo>
                    <a:pt x="66121" y="11645"/>
                  </a:lnTo>
                  <a:cubicBezTo>
                    <a:pt x="66121" y="5219"/>
                    <a:pt x="60902" y="0"/>
                    <a:pt x="54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5" name="Google Shape;4565;p45"/>
            <p:cNvSpPr/>
            <p:nvPr/>
          </p:nvSpPr>
          <p:spPr>
            <a:xfrm>
              <a:off x="3913550" y="238125"/>
              <a:ext cx="2513400" cy="5219200"/>
            </a:xfrm>
            <a:custGeom>
              <a:avLst/>
              <a:gdLst/>
              <a:ahLst/>
              <a:cxnLst/>
              <a:rect l="l" t="t" r="r" b="b"/>
              <a:pathLst>
                <a:path w="100536" h="208768" extrusionOk="0">
                  <a:moveTo>
                    <a:pt x="72384" y="132698"/>
                  </a:moveTo>
                  <a:cubicBezTo>
                    <a:pt x="72417" y="132698"/>
                    <a:pt x="72482" y="132730"/>
                    <a:pt x="72482" y="132795"/>
                  </a:cubicBezTo>
                  <a:lnTo>
                    <a:pt x="72482" y="202667"/>
                  </a:lnTo>
                  <a:lnTo>
                    <a:pt x="17061" y="202667"/>
                  </a:lnTo>
                  <a:lnTo>
                    <a:pt x="17061" y="132795"/>
                  </a:lnTo>
                  <a:cubicBezTo>
                    <a:pt x="17061" y="132730"/>
                    <a:pt x="17094" y="132698"/>
                    <a:pt x="17159" y="132698"/>
                  </a:cubicBezTo>
                  <a:close/>
                  <a:moveTo>
                    <a:pt x="46060" y="0"/>
                  </a:moveTo>
                  <a:cubicBezTo>
                    <a:pt x="39634" y="0"/>
                    <a:pt x="34415" y="5219"/>
                    <a:pt x="34415" y="11645"/>
                  </a:cubicBezTo>
                  <a:lnTo>
                    <a:pt x="34415" y="16016"/>
                  </a:lnTo>
                  <a:cubicBezTo>
                    <a:pt x="32751" y="15103"/>
                    <a:pt x="30859" y="14614"/>
                    <a:pt x="28869" y="14614"/>
                  </a:cubicBezTo>
                  <a:cubicBezTo>
                    <a:pt x="22443" y="14614"/>
                    <a:pt x="17191" y="19833"/>
                    <a:pt x="17191" y="26259"/>
                  </a:cubicBezTo>
                  <a:lnTo>
                    <a:pt x="17191" y="37970"/>
                  </a:lnTo>
                  <a:cubicBezTo>
                    <a:pt x="15560" y="37056"/>
                    <a:pt x="13668" y="36534"/>
                    <a:pt x="11646" y="36534"/>
                  </a:cubicBezTo>
                  <a:cubicBezTo>
                    <a:pt x="5220" y="36534"/>
                    <a:pt x="1" y="41786"/>
                    <a:pt x="1" y="48212"/>
                  </a:cubicBezTo>
                  <a:lnTo>
                    <a:pt x="1" y="73003"/>
                  </a:lnTo>
                  <a:cubicBezTo>
                    <a:pt x="1" y="74699"/>
                    <a:pt x="1371" y="76070"/>
                    <a:pt x="3067" y="76070"/>
                  </a:cubicBezTo>
                  <a:cubicBezTo>
                    <a:pt x="4731" y="76070"/>
                    <a:pt x="6101" y="74699"/>
                    <a:pt x="6101" y="73003"/>
                  </a:cubicBezTo>
                  <a:lnTo>
                    <a:pt x="6101" y="48212"/>
                  </a:lnTo>
                  <a:cubicBezTo>
                    <a:pt x="6101" y="45146"/>
                    <a:pt x="8612" y="42667"/>
                    <a:pt x="11646" y="42667"/>
                  </a:cubicBezTo>
                  <a:cubicBezTo>
                    <a:pt x="14614" y="42667"/>
                    <a:pt x="16996" y="44983"/>
                    <a:pt x="17191" y="47853"/>
                  </a:cubicBezTo>
                  <a:cubicBezTo>
                    <a:pt x="17191" y="47886"/>
                    <a:pt x="17191" y="47919"/>
                    <a:pt x="17191" y="47951"/>
                  </a:cubicBezTo>
                  <a:lnTo>
                    <a:pt x="17191" y="72742"/>
                  </a:lnTo>
                  <a:cubicBezTo>
                    <a:pt x="17191" y="74406"/>
                    <a:pt x="18561" y="75776"/>
                    <a:pt x="20225" y="75776"/>
                  </a:cubicBezTo>
                  <a:cubicBezTo>
                    <a:pt x="21921" y="75776"/>
                    <a:pt x="23291" y="74406"/>
                    <a:pt x="23291" y="72742"/>
                  </a:cubicBezTo>
                  <a:lnTo>
                    <a:pt x="23324" y="26259"/>
                  </a:lnTo>
                  <a:cubicBezTo>
                    <a:pt x="23324" y="23193"/>
                    <a:pt x="25803" y="20714"/>
                    <a:pt x="28869" y="20714"/>
                  </a:cubicBezTo>
                  <a:cubicBezTo>
                    <a:pt x="31903" y="20714"/>
                    <a:pt x="34415" y="23193"/>
                    <a:pt x="34415" y="26259"/>
                  </a:cubicBezTo>
                  <a:lnTo>
                    <a:pt x="34415" y="73003"/>
                  </a:lnTo>
                  <a:cubicBezTo>
                    <a:pt x="34415" y="74699"/>
                    <a:pt x="35752" y="76070"/>
                    <a:pt x="37448" y="76070"/>
                  </a:cubicBezTo>
                  <a:cubicBezTo>
                    <a:pt x="39145" y="76070"/>
                    <a:pt x="40515" y="74699"/>
                    <a:pt x="40515" y="73003"/>
                  </a:cubicBezTo>
                  <a:lnTo>
                    <a:pt x="40515" y="11645"/>
                  </a:lnTo>
                  <a:cubicBezTo>
                    <a:pt x="40515" y="8612"/>
                    <a:pt x="42994" y="6100"/>
                    <a:pt x="46060" y="6100"/>
                  </a:cubicBezTo>
                  <a:cubicBezTo>
                    <a:pt x="49126" y="6100"/>
                    <a:pt x="51605" y="8612"/>
                    <a:pt x="51605" y="11645"/>
                  </a:cubicBezTo>
                  <a:lnTo>
                    <a:pt x="51605" y="73003"/>
                  </a:lnTo>
                  <a:cubicBezTo>
                    <a:pt x="51605" y="74699"/>
                    <a:pt x="52975" y="76070"/>
                    <a:pt x="54639" y="76070"/>
                  </a:cubicBezTo>
                  <a:cubicBezTo>
                    <a:pt x="56335" y="76070"/>
                    <a:pt x="57705" y="74699"/>
                    <a:pt x="57705" y="73003"/>
                  </a:cubicBezTo>
                  <a:lnTo>
                    <a:pt x="57705" y="26259"/>
                  </a:lnTo>
                  <a:cubicBezTo>
                    <a:pt x="57705" y="23193"/>
                    <a:pt x="60184" y="20714"/>
                    <a:pt x="63251" y="20714"/>
                  </a:cubicBezTo>
                  <a:cubicBezTo>
                    <a:pt x="66317" y="20714"/>
                    <a:pt x="68796" y="23193"/>
                    <a:pt x="68796" y="26259"/>
                  </a:cubicBezTo>
                  <a:lnTo>
                    <a:pt x="68796" y="85073"/>
                  </a:lnTo>
                  <a:lnTo>
                    <a:pt x="65371" y="89542"/>
                  </a:lnTo>
                  <a:cubicBezTo>
                    <a:pt x="65064" y="89525"/>
                    <a:pt x="64728" y="89515"/>
                    <a:pt x="64368" y="89515"/>
                  </a:cubicBezTo>
                  <a:cubicBezTo>
                    <a:pt x="61855" y="89515"/>
                    <a:pt x="58165" y="90012"/>
                    <a:pt x="54998" y="92379"/>
                  </a:cubicBezTo>
                  <a:cubicBezTo>
                    <a:pt x="51671" y="94859"/>
                    <a:pt x="49746" y="98708"/>
                    <a:pt x="49289" y="103829"/>
                  </a:cubicBezTo>
                  <a:cubicBezTo>
                    <a:pt x="49126" y="105525"/>
                    <a:pt x="50366" y="106993"/>
                    <a:pt x="52062" y="107156"/>
                  </a:cubicBezTo>
                  <a:cubicBezTo>
                    <a:pt x="52161" y="107166"/>
                    <a:pt x="52259" y="107171"/>
                    <a:pt x="52356" y="107171"/>
                  </a:cubicBezTo>
                  <a:cubicBezTo>
                    <a:pt x="53899" y="107171"/>
                    <a:pt x="55234" y="105979"/>
                    <a:pt x="55357" y="104384"/>
                  </a:cubicBezTo>
                  <a:cubicBezTo>
                    <a:pt x="55683" y="101089"/>
                    <a:pt x="56759" y="98708"/>
                    <a:pt x="58619" y="97272"/>
                  </a:cubicBezTo>
                  <a:cubicBezTo>
                    <a:pt x="60437" y="95913"/>
                    <a:pt x="62716" y="95633"/>
                    <a:pt x="64289" y="95633"/>
                  </a:cubicBezTo>
                  <a:cubicBezTo>
                    <a:pt x="65396" y="95633"/>
                    <a:pt x="66154" y="95772"/>
                    <a:pt x="66154" y="95772"/>
                  </a:cubicBezTo>
                  <a:cubicBezTo>
                    <a:pt x="66350" y="95811"/>
                    <a:pt x="66547" y="95830"/>
                    <a:pt x="66742" y="95830"/>
                  </a:cubicBezTo>
                  <a:cubicBezTo>
                    <a:pt x="67685" y="95830"/>
                    <a:pt x="68593" y="95387"/>
                    <a:pt x="69187" y="94630"/>
                  </a:cubicBezTo>
                  <a:lnTo>
                    <a:pt x="79822" y="80734"/>
                  </a:lnTo>
                  <a:cubicBezTo>
                    <a:pt x="81289" y="78842"/>
                    <a:pt x="83508" y="77635"/>
                    <a:pt x="85889" y="77472"/>
                  </a:cubicBezTo>
                  <a:cubicBezTo>
                    <a:pt x="86046" y="77464"/>
                    <a:pt x="86202" y="77459"/>
                    <a:pt x="86358" y="77459"/>
                  </a:cubicBezTo>
                  <a:cubicBezTo>
                    <a:pt x="88605" y="77459"/>
                    <a:pt x="90761" y="78333"/>
                    <a:pt x="92348" y="79919"/>
                  </a:cubicBezTo>
                  <a:cubicBezTo>
                    <a:pt x="93652" y="81223"/>
                    <a:pt x="93815" y="83246"/>
                    <a:pt x="92706" y="84714"/>
                  </a:cubicBezTo>
                  <a:lnTo>
                    <a:pt x="72874" y="111560"/>
                  </a:lnTo>
                  <a:cubicBezTo>
                    <a:pt x="70068" y="115409"/>
                    <a:pt x="68502" y="120139"/>
                    <a:pt x="68502" y="124869"/>
                  </a:cubicBezTo>
                  <a:lnTo>
                    <a:pt x="68502" y="126598"/>
                  </a:lnTo>
                  <a:lnTo>
                    <a:pt x="21008" y="126598"/>
                  </a:lnTo>
                  <a:cubicBezTo>
                    <a:pt x="20877" y="121639"/>
                    <a:pt x="19116" y="116844"/>
                    <a:pt x="15984" y="112995"/>
                  </a:cubicBezTo>
                  <a:lnTo>
                    <a:pt x="9787" y="105330"/>
                  </a:lnTo>
                  <a:cubicBezTo>
                    <a:pt x="7405" y="102426"/>
                    <a:pt x="6101" y="98773"/>
                    <a:pt x="6101" y="95054"/>
                  </a:cubicBezTo>
                  <a:lnTo>
                    <a:pt x="6101" y="87062"/>
                  </a:lnTo>
                  <a:cubicBezTo>
                    <a:pt x="6101" y="85366"/>
                    <a:pt x="4731" y="83996"/>
                    <a:pt x="3067" y="83996"/>
                  </a:cubicBezTo>
                  <a:cubicBezTo>
                    <a:pt x="1371" y="83996"/>
                    <a:pt x="1" y="85366"/>
                    <a:pt x="1" y="87062"/>
                  </a:cubicBezTo>
                  <a:lnTo>
                    <a:pt x="1" y="95054"/>
                  </a:lnTo>
                  <a:cubicBezTo>
                    <a:pt x="1" y="100176"/>
                    <a:pt x="1795" y="105199"/>
                    <a:pt x="5024" y="109211"/>
                  </a:cubicBezTo>
                  <a:lnTo>
                    <a:pt x="11255" y="116844"/>
                  </a:lnTo>
                  <a:cubicBezTo>
                    <a:pt x="13571" y="119715"/>
                    <a:pt x="14875" y="123303"/>
                    <a:pt x="14908" y="127022"/>
                  </a:cubicBezTo>
                  <a:cubicBezTo>
                    <a:pt x="12592" y="127902"/>
                    <a:pt x="10928" y="130153"/>
                    <a:pt x="10928" y="132795"/>
                  </a:cubicBezTo>
                  <a:lnTo>
                    <a:pt x="10928" y="205701"/>
                  </a:lnTo>
                  <a:cubicBezTo>
                    <a:pt x="10928" y="207397"/>
                    <a:pt x="12298" y="208767"/>
                    <a:pt x="13995" y="208767"/>
                  </a:cubicBezTo>
                  <a:lnTo>
                    <a:pt x="75516" y="208767"/>
                  </a:lnTo>
                  <a:cubicBezTo>
                    <a:pt x="77212" y="208767"/>
                    <a:pt x="78582" y="207397"/>
                    <a:pt x="78582" y="205701"/>
                  </a:cubicBezTo>
                  <a:lnTo>
                    <a:pt x="78582" y="132795"/>
                  </a:lnTo>
                  <a:cubicBezTo>
                    <a:pt x="78582" y="130153"/>
                    <a:pt x="76918" y="127902"/>
                    <a:pt x="74635" y="127022"/>
                  </a:cubicBezTo>
                  <a:lnTo>
                    <a:pt x="74635" y="124869"/>
                  </a:lnTo>
                  <a:cubicBezTo>
                    <a:pt x="74635" y="121411"/>
                    <a:pt x="75744" y="117986"/>
                    <a:pt x="77799" y="115181"/>
                  </a:cubicBezTo>
                  <a:lnTo>
                    <a:pt x="97632" y="88335"/>
                  </a:lnTo>
                  <a:cubicBezTo>
                    <a:pt x="100535" y="84420"/>
                    <a:pt x="100144" y="79038"/>
                    <a:pt x="96686" y="75580"/>
                  </a:cubicBezTo>
                  <a:cubicBezTo>
                    <a:pt x="93935" y="72860"/>
                    <a:pt x="90232" y="71344"/>
                    <a:pt x="86407" y="71344"/>
                  </a:cubicBezTo>
                  <a:cubicBezTo>
                    <a:pt x="86104" y="71344"/>
                    <a:pt x="85801" y="71353"/>
                    <a:pt x="85497" y="71372"/>
                  </a:cubicBezTo>
                  <a:cubicBezTo>
                    <a:pt x="81355" y="71666"/>
                    <a:pt x="77506" y="73721"/>
                    <a:pt x="74961" y="77016"/>
                  </a:cubicBezTo>
                  <a:lnTo>
                    <a:pt x="74896" y="77081"/>
                  </a:lnTo>
                  <a:lnTo>
                    <a:pt x="74896" y="26259"/>
                  </a:lnTo>
                  <a:cubicBezTo>
                    <a:pt x="74896" y="19833"/>
                    <a:pt x="69677" y="14614"/>
                    <a:pt x="63251" y="14614"/>
                  </a:cubicBezTo>
                  <a:cubicBezTo>
                    <a:pt x="61261" y="14614"/>
                    <a:pt x="59369" y="15103"/>
                    <a:pt x="57705" y="16016"/>
                  </a:cubicBezTo>
                  <a:lnTo>
                    <a:pt x="57705" y="11645"/>
                  </a:lnTo>
                  <a:cubicBezTo>
                    <a:pt x="57705" y="5219"/>
                    <a:pt x="52486" y="0"/>
                    <a:pt x="460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6" name="Google Shape;4566;p45"/>
            <p:cNvSpPr/>
            <p:nvPr/>
          </p:nvSpPr>
          <p:spPr>
            <a:xfrm>
              <a:off x="4487675" y="3909475"/>
              <a:ext cx="203900" cy="203900"/>
            </a:xfrm>
            <a:custGeom>
              <a:avLst/>
              <a:gdLst/>
              <a:ahLst/>
              <a:cxnLst/>
              <a:rect l="l" t="t" r="r" b="b"/>
              <a:pathLst>
                <a:path w="8156" h="8156" extrusionOk="0">
                  <a:moveTo>
                    <a:pt x="4078" y="1"/>
                  </a:moveTo>
                  <a:cubicBezTo>
                    <a:pt x="1827" y="1"/>
                    <a:pt x="0" y="1827"/>
                    <a:pt x="0" y="4078"/>
                  </a:cubicBezTo>
                  <a:cubicBezTo>
                    <a:pt x="0" y="6329"/>
                    <a:pt x="1827" y="8156"/>
                    <a:pt x="4078" y="8156"/>
                  </a:cubicBezTo>
                  <a:cubicBezTo>
                    <a:pt x="6328" y="8156"/>
                    <a:pt x="8155" y="6329"/>
                    <a:pt x="8155" y="4078"/>
                  </a:cubicBezTo>
                  <a:cubicBezTo>
                    <a:pt x="8155" y="1827"/>
                    <a:pt x="6328" y="1"/>
                    <a:pt x="40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67" name="Google Shape;4567;p45"/>
            <p:cNvSpPr/>
            <p:nvPr/>
          </p:nvSpPr>
          <p:spPr>
            <a:xfrm>
              <a:off x="4487675" y="4290325"/>
              <a:ext cx="203900" cy="203900"/>
            </a:xfrm>
            <a:custGeom>
              <a:avLst/>
              <a:gdLst/>
              <a:ahLst/>
              <a:cxnLst/>
              <a:rect l="l" t="t" r="r" b="b"/>
              <a:pathLst>
                <a:path w="8156" h="8156" extrusionOk="0">
                  <a:moveTo>
                    <a:pt x="4078" y="0"/>
                  </a:moveTo>
                  <a:cubicBezTo>
                    <a:pt x="1827" y="0"/>
                    <a:pt x="0" y="1827"/>
                    <a:pt x="0" y="4078"/>
                  </a:cubicBezTo>
                  <a:cubicBezTo>
                    <a:pt x="0" y="6328"/>
                    <a:pt x="1827" y="8155"/>
                    <a:pt x="4078" y="8155"/>
                  </a:cubicBezTo>
                  <a:cubicBezTo>
                    <a:pt x="6328" y="8155"/>
                    <a:pt x="8155" y="6328"/>
                    <a:pt x="8155" y="4078"/>
                  </a:cubicBezTo>
                  <a:cubicBezTo>
                    <a:pt x="8155" y="1827"/>
                    <a:pt x="6328" y="0"/>
                    <a:pt x="40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568" name="Google Shape;4568;p45"/>
          <p:cNvGrpSpPr/>
          <p:nvPr/>
        </p:nvGrpSpPr>
        <p:grpSpPr>
          <a:xfrm>
            <a:off x="1096933" y="3042748"/>
            <a:ext cx="348329" cy="451461"/>
            <a:chOff x="1786750" y="238125"/>
            <a:chExt cx="4026925" cy="5219200"/>
          </a:xfrm>
        </p:grpSpPr>
        <p:sp>
          <p:nvSpPr>
            <p:cNvPr id="4569" name="Google Shape;4569;p45"/>
            <p:cNvSpPr/>
            <p:nvPr/>
          </p:nvSpPr>
          <p:spPr>
            <a:xfrm>
              <a:off x="3519675" y="1953925"/>
              <a:ext cx="561075" cy="561075"/>
            </a:xfrm>
            <a:custGeom>
              <a:avLst/>
              <a:gdLst/>
              <a:ahLst/>
              <a:cxnLst/>
              <a:rect l="l" t="t" r="r" b="b"/>
              <a:pathLst>
                <a:path w="22443" h="22443" extrusionOk="0">
                  <a:moveTo>
                    <a:pt x="11222" y="6133"/>
                  </a:moveTo>
                  <a:cubicBezTo>
                    <a:pt x="14027" y="6133"/>
                    <a:pt x="16310" y="8416"/>
                    <a:pt x="16310" y="11221"/>
                  </a:cubicBezTo>
                  <a:cubicBezTo>
                    <a:pt x="16310" y="14027"/>
                    <a:pt x="14027" y="16310"/>
                    <a:pt x="11222" y="16310"/>
                  </a:cubicBezTo>
                  <a:cubicBezTo>
                    <a:pt x="8416" y="16310"/>
                    <a:pt x="6133" y="14027"/>
                    <a:pt x="6133" y="11221"/>
                  </a:cubicBezTo>
                  <a:cubicBezTo>
                    <a:pt x="6133" y="8416"/>
                    <a:pt x="8416" y="6133"/>
                    <a:pt x="11222" y="6133"/>
                  </a:cubicBezTo>
                  <a:close/>
                  <a:moveTo>
                    <a:pt x="11222" y="0"/>
                  </a:moveTo>
                  <a:cubicBezTo>
                    <a:pt x="5024" y="0"/>
                    <a:pt x="0" y="5056"/>
                    <a:pt x="0" y="11221"/>
                  </a:cubicBezTo>
                  <a:cubicBezTo>
                    <a:pt x="0" y="17419"/>
                    <a:pt x="5024" y="22443"/>
                    <a:pt x="11222" y="22443"/>
                  </a:cubicBezTo>
                  <a:cubicBezTo>
                    <a:pt x="17419" y="22443"/>
                    <a:pt x="22443" y="17419"/>
                    <a:pt x="22443" y="11221"/>
                  </a:cubicBezTo>
                  <a:cubicBezTo>
                    <a:pt x="22443" y="5056"/>
                    <a:pt x="17419" y="0"/>
                    <a:pt x="112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70" name="Google Shape;4570;p45"/>
            <p:cNvSpPr/>
            <p:nvPr/>
          </p:nvSpPr>
          <p:spPr>
            <a:xfrm>
              <a:off x="2610400" y="1953925"/>
              <a:ext cx="560275" cy="561075"/>
            </a:xfrm>
            <a:custGeom>
              <a:avLst/>
              <a:gdLst/>
              <a:ahLst/>
              <a:cxnLst/>
              <a:rect l="l" t="t" r="r" b="b"/>
              <a:pathLst>
                <a:path w="22411" h="22443" extrusionOk="0">
                  <a:moveTo>
                    <a:pt x="11189" y="6133"/>
                  </a:moveTo>
                  <a:cubicBezTo>
                    <a:pt x="14027" y="6133"/>
                    <a:pt x="16310" y="8416"/>
                    <a:pt x="16310" y="11221"/>
                  </a:cubicBezTo>
                  <a:cubicBezTo>
                    <a:pt x="16310" y="14027"/>
                    <a:pt x="14027" y="16310"/>
                    <a:pt x="11189" y="16310"/>
                  </a:cubicBezTo>
                  <a:cubicBezTo>
                    <a:pt x="8383" y="16310"/>
                    <a:pt x="6100" y="14027"/>
                    <a:pt x="6100" y="11221"/>
                  </a:cubicBezTo>
                  <a:cubicBezTo>
                    <a:pt x="6100" y="8416"/>
                    <a:pt x="8383" y="6133"/>
                    <a:pt x="11189" y="6133"/>
                  </a:cubicBezTo>
                  <a:close/>
                  <a:moveTo>
                    <a:pt x="11189" y="0"/>
                  </a:moveTo>
                  <a:cubicBezTo>
                    <a:pt x="5024" y="0"/>
                    <a:pt x="0" y="5056"/>
                    <a:pt x="0" y="11221"/>
                  </a:cubicBezTo>
                  <a:cubicBezTo>
                    <a:pt x="0" y="17419"/>
                    <a:pt x="5024" y="22443"/>
                    <a:pt x="11189" y="22443"/>
                  </a:cubicBezTo>
                  <a:cubicBezTo>
                    <a:pt x="17387" y="22443"/>
                    <a:pt x="22410" y="17419"/>
                    <a:pt x="22410" y="11221"/>
                  </a:cubicBezTo>
                  <a:cubicBezTo>
                    <a:pt x="22410" y="5056"/>
                    <a:pt x="17387" y="0"/>
                    <a:pt x="11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71" name="Google Shape;4571;p45"/>
            <p:cNvSpPr/>
            <p:nvPr/>
          </p:nvSpPr>
          <p:spPr>
            <a:xfrm>
              <a:off x="1786750" y="238125"/>
              <a:ext cx="4026925" cy="5219200"/>
            </a:xfrm>
            <a:custGeom>
              <a:avLst/>
              <a:gdLst/>
              <a:ahLst/>
              <a:cxnLst/>
              <a:rect l="l" t="t" r="r" b="b"/>
              <a:pathLst>
                <a:path w="161077" h="208768" extrusionOk="0">
                  <a:moveTo>
                    <a:pt x="80539" y="6133"/>
                  </a:moveTo>
                  <a:cubicBezTo>
                    <a:pt x="83344" y="6133"/>
                    <a:pt x="85627" y="8416"/>
                    <a:pt x="85627" y="11221"/>
                  </a:cubicBezTo>
                  <a:cubicBezTo>
                    <a:pt x="85627" y="12428"/>
                    <a:pt x="85203" y="13602"/>
                    <a:pt x="84420" y="14516"/>
                  </a:cubicBezTo>
                  <a:cubicBezTo>
                    <a:pt x="83116" y="14483"/>
                    <a:pt x="81843" y="14451"/>
                    <a:pt x="80539" y="14451"/>
                  </a:cubicBezTo>
                  <a:cubicBezTo>
                    <a:pt x="79234" y="14451"/>
                    <a:pt x="77929" y="14483"/>
                    <a:pt x="76657" y="14516"/>
                  </a:cubicBezTo>
                  <a:cubicBezTo>
                    <a:pt x="75874" y="13602"/>
                    <a:pt x="75450" y="12428"/>
                    <a:pt x="75450" y="11221"/>
                  </a:cubicBezTo>
                  <a:cubicBezTo>
                    <a:pt x="75450" y="8416"/>
                    <a:pt x="77733" y="6133"/>
                    <a:pt x="80539" y="6133"/>
                  </a:cubicBezTo>
                  <a:close/>
                  <a:moveTo>
                    <a:pt x="151487" y="37252"/>
                  </a:moveTo>
                  <a:cubicBezTo>
                    <a:pt x="153411" y="37252"/>
                    <a:pt x="154944" y="38818"/>
                    <a:pt x="154944" y="40742"/>
                  </a:cubicBezTo>
                  <a:cubicBezTo>
                    <a:pt x="154944" y="42634"/>
                    <a:pt x="153411" y="44200"/>
                    <a:pt x="151487" y="44200"/>
                  </a:cubicBezTo>
                  <a:lnTo>
                    <a:pt x="9590" y="44200"/>
                  </a:lnTo>
                  <a:cubicBezTo>
                    <a:pt x="7666" y="44200"/>
                    <a:pt x="6133" y="42634"/>
                    <a:pt x="6133" y="40742"/>
                  </a:cubicBezTo>
                  <a:cubicBezTo>
                    <a:pt x="6133" y="38818"/>
                    <a:pt x="7666" y="37252"/>
                    <a:pt x="9590" y="37252"/>
                  </a:cubicBezTo>
                  <a:close/>
                  <a:moveTo>
                    <a:pt x="12722" y="74765"/>
                  </a:moveTo>
                  <a:cubicBezTo>
                    <a:pt x="15527" y="74765"/>
                    <a:pt x="17811" y="77048"/>
                    <a:pt x="17811" y="79853"/>
                  </a:cubicBezTo>
                  <a:cubicBezTo>
                    <a:pt x="17811" y="82659"/>
                    <a:pt x="15527" y="84942"/>
                    <a:pt x="12722" y="84942"/>
                  </a:cubicBezTo>
                  <a:cubicBezTo>
                    <a:pt x="9917" y="84942"/>
                    <a:pt x="7633" y="82659"/>
                    <a:pt x="7633" y="79853"/>
                  </a:cubicBezTo>
                  <a:cubicBezTo>
                    <a:pt x="7633" y="77048"/>
                    <a:pt x="9917" y="74765"/>
                    <a:pt x="12722" y="74765"/>
                  </a:cubicBezTo>
                  <a:close/>
                  <a:moveTo>
                    <a:pt x="148355" y="74765"/>
                  </a:moveTo>
                  <a:cubicBezTo>
                    <a:pt x="151161" y="74765"/>
                    <a:pt x="153477" y="77048"/>
                    <a:pt x="153477" y="79853"/>
                  </a:cubicBezTo>
                  <a:cubicBezTo>
                    <a:pt x="153477" y="82659"/>
                    <a:pt x="151161" y="84942"/>
                    <a:pt x="148355" y="84942"/>
                  </a:cubicBezTo>
                  <a:cubicBezTo>
                    <a:pt x="145550" y="84942"/>
                    <a:pt x="143267" y="82659"/>
                    <a:pt x="143267" y="79853"/>
                  </a:cubicBezTo>
                  <a:cubicBezTo>
                    <a:pt x="143267" y="77048"/>
                    <a:pt x="145550" y="74765"/>
                    <a:pt x="148355" y="74765"/>
                  </a:cubicBezTo>
                  <a:close/>
                  <a:moveTo>
                    <a:pt x="95250" y="125326"/>
                  </a:moveTo>
                  <a:cubicBezTo>
                    <a:pt x="92836" y="129305"/>
                    <a:pt x="91336" y="133611"/>
                    <a:pt x="90422" y="137558"/>
                  </a:cubicBezTo>
                  <a:cubicBezTo>
                    <a:pt x="87487" y="135927"/>
                    <a:pt x="84127" y="135014"/>
                    <a:pt x="80539" y="135014"/>
                  </a:cubicBezTo>
                  <a:cubicBezTo>
                    <a:pt x="76950" y="135014"/>
                    <a:pt x="73591" y="135927"/>
                    <a:pt x="70655" y="137558"/>
                  </a:cubicBezTo>
                  <a:cubicBezTo>
                    <a:pt x="69741" y="133611"/>
                    <a:pt x="68241" y="129305"/>
                    <a:pt x="65827" y="125326"/>
                  </a:cubicBezTo>
                  <a:close/>
                  <a:moveTo>
                    <a:pt x="80539" y="141114"/>
                  </a:moveTo>
                  <a:cubicBezTo>
                    <a:pt x="88530" y="141114"/>
                    <a:pt x="95022" y="147605"/>
                    <a:pt x="95022" y="155597"/>
                  </a:cubicBezTo>
                  <a:cubicBezTo>
                    <a:pt x="95022" y="163589"/>
                    <a:pt x="88530" y="170080"/>
                    <a:pt x="80539" y="170080"/>
                  </a:cubicBezTo>
                  <a:cubicBezTo>
                    <a:pt x="72547" y="170080"/>
                    <a:pt x="66055" y="163589"/>
                    <a:pt x="66055" y="155597"/>
                  </a:cubicBezTo>
                  <a:cubicBezTo>
                    <a:pt x="66055" y="147605"/>
                    <a:pt x="72547" y="141114"/>
                    <a:pt x="80539" y="141114"/>
                  </a:cubicBezTo>
                  <a:close/>
                  <a:moveTo>
                    <a:pt x="90846" y="173407"/>
                  </a:moveTo>
                  <a:cubicBezTo>
                    <a:pt x="92380" y="177811"/>
                    <a:pt x="94989" y="183454"/>
                    <a:pt x="99360" y="188804"/>
                  </a:cubicBezTo>
                  <a:lnTo>
                    <a:pt x="61717" y="188804"/>
                  </a:lnTo>
                  <a:cubicBezTo>
                    <a:pt x="66088" y="183454"/>
                    <a:pt x="68698" y="177811"/>
                    <a:pt x="70231" y="173407"/>
                  </a:cubicBezTo>
                  <a:cubicBezTo>
                    <a:pt x="73264" y="175169"/>
                    <a:pt x="76787" y="176180"/>
                    <a:pt x="80539" y="176180"/>
                  </a:cubicBezTo>
                  <a:cubicBezTo>
                    <a:pt x="84290" y="176180"/>
                    <a:pt x="87813" y="175169"/>
                    <a:pt x="90846" y="173407"/>
                  </a:cubicBezTo>
                  <a:close/>
                  <a:moveTo>
                    <a:pt x="80539" y="0"/>
                  </a:moveTo>
                  <a:cubicBezTo>
                    <a:pt x="74341" y="0"/>
                    <a:pt x="69317" y="5023"/>
                    <a:pt x="69317" y="11221"/>
                  </a:cubicBezTo>
                  <a:cubicBezTo>
                    <a:pt x="69317" y="12428"/>
                    <a:pt x="69546" y="13668"/>
                    <a:pt x="69904" y="14809"/>
                  </a:cubicBezTo>
                  <a:cubicBezTo>
                    <a:pt x="36600" y="16864"/>
                    <a:pt x="18072" y="28281"/>
                    <a:pt x="13896" y="31152"/>
                  </a:cubicBezTo>
                  <a:lnTo>
                    <a:pt x="9590" y="31152"/>
                  </a:lnTo>
                  <a:cubicBezTo>
                    <a:pt x="4306" y="31152"/>
                    <a:pt x="0" y="35458"/>
                    <a:pt x="0" y="40742"/>
                  </a:cubicBezTo>
                  <a:cubicBezTo>
                    <a:pt x="0" y="45668"/>
                    <a:pt x="3751" y="49745"/>
                    <a:pt x="8579" y="50267"/>
                  </a:cubicBezTo>
                  <a:lnTo>
                    <a:pt x="8579" y="69448"/>
                  </a:lnTo>
                  <a:cubicBezTo>
                    <a:pt x="4436" y="71111"/>
                    <a:pt x="1501" y="75156"/>
                    <a:pt x="1501" y="79853"/>
                  </a:cubicBezTo>
                  <a:cubicBezTo>
                    <a:pt x="1501" y="85529"/>
                    <a:pt x="5741" y="90259"/>
                    <a:pt x="11221" y="90977"/>
                  </a:cubicBezTo>
                  <a:cubicBezTo>
                    <a:pt x="13700" y="98316"/>
                    <a:pt x="17876" y="105036"/>
                    <a:pt x="23389" y="110549"/>
                  </a:cubicBezTo>
                  <a:cubicBezTo>
                    <a:pt x="24008" y="111136"/>
                    <a:pt x="24791" y="111429"/>
                    <a:pt x="25574" y="111429"/>
                  </a:cubicBezTo>
                  <a:cubicBezTo>
                    <a:pt x="26357" y="111429"/>
                    <a:pt x="27140" y="111136"/>
                    <a:pt x="27727" y="110549"/>
                  </a:cubicBezTo>
                  <a:cubicBezTo>
                    <a:pt x="28934" y="109342"/>
                    <a:pt x="28934" y="107417"/>
                    <a:pt x="27727" y="106210"/>
                  </a:cubicBezTo>
                  <a:cubicBezTo>
                    <a:pt x="23128" y="101643"/>
                    <a:pt x="19605" y="96098"/>
                    <a:pt x="17387" y="90063"/>
                  </a:cubicBezTo>
                  <a:cubicBezTo>
                    <a:pt x="21236" y="88269"/>
                    <a:pt x="23943" y="84388"/>
                    <a:pt x="23943" y="79853"/>
                  </a:cubicBezTo>
                  <a:cubicBezTo>
                    <a:pt x="23943" y="74341"/>
                    <a:pt x="19931" y="69774"/>
                    <a:pt x="14679" y="68828"/>
                  </a:cubicBezTo>
                  <a:lnTo>
                    <a:pt x="14679" y="50300"/>
                  </a:lnTo>
                  <a:lnTo>
                    <a:pt x="146398" y="50300"/>
                  </a:lnTo>
                  <a:lnTo>
                    <a:pt x="146398" y="68828"/>
                  </a:lnTo>
                  <a:cubicBezTo>
                    <a:pt x="141146" y="69774"/>
                    <a:pt x="137167" y="74341"/>
                    <a:pt x="137167" y="79853"/>
                  </a:cubicBezTo>
                  <a:cubicBezTo>
                    <a:pt x="137167" y="84388"/>
                    <a:pt x="139841" y="88269"/>
                    <a:pt x="143691" y="90031"/>
                  </a:cubicBezTo>
                  <a:cubicBezTo>
                    <a:pt x="137330" y="107385"/>
                    <a:pt x="120596" y="119226"/>
                    <a:pt x="101937" y="119226"/>
                  </a:cubicBezTo>
                  <a:lnTo>
                    <a:pt x="59140" y="119226"/>
                  </a:lnTo>
                  <a:cubicBezTo>
                    <a:pt x="51931" y="119226"/>
                    <a:pt x="44787" y="117464"/>
                    <a:pt x="38459" y="114137"/>
                  </a:cubicBezTo>
                  <a:cubicBezTo>
                    <a:pt x="37999" y="113897"/>
                    <a:pt x="37506" y="113783"/>
                    <a:pt x="37020" y="113783"/>
                  </a:cubicBezTo>
                  <a:cubicBezTo>
                    <a:pt x="35920" y="113783"/>
                    <a:pt x="34859" y="114368"/>
                    <a:pt x="34316" y="115409"/>
                  </a:cubicBezTo>
                  <a:cubicBezTo>
                    <a:pt x="33533" y="116910"/>
                    <a:pt x="34121" y="118769"/>
                    <a:pt x="35621" y="119552"/>
                  </a:cubicBezTo>
                  <a:cubicBezTo>
                    <a:pt x="42569" y="123205"/>
                    <a:pt x="50398" y="125195"/>
                    <a:pt x="58292" y="125326"/>
                  </a:cubicBezTo>
                  <a:cubicBezTo>
                    <a:pt x="62500" y="130186"/>
                    <a:pt x="64392" y="136677"/>
                    <a:pt x="65272" y="141799"/>
                  </a:cubicBezTo>
                  <a:cubicBezTo>
                    <a:pt x="61945" y="145452"/>
                    <a:pt x="59955" y="150312"/>
                    <a:pt x="59955" y="155597"/>
                  </a:cubicBezTo>
                  <a:cubicBezTo>
                    <a:pt x="59955" y="160816"/>
                    <a:pt x="61913" y="165611"/>
                    <a:pt x="65109" y="169232"/>
                  </a:cubicBezTo>
                  <a:cubicBezTo>
                    <a:pt x="63805" y="173766"/>
                    <a:pt x="60543" y="182084"/>
                    <a:pt x="53334" y="188804"/>
                  </a:cubicBezTo>
                  <a:lnTo>
                    <a:pt x="42308" y="188804"/>
                  </a:lnTo>
                  <a:cubicBezTo>
                    <a:pt x="35360" y="188804"/>
                    <a:pt x="29717" y="194414"/>
                    <a:pt x="29717" y="201362"/>
                  </a:cubicBezTo>
                  <a:cubicBezTo>
                    <a:pt x="29717" y="205440"/>
                    <a:pt x="33044" y="208767"/>
                    <a:pt x="37122" y="208767"/>
                  </a:cubicBezTo>
                  <a:lnTo>
                    <a:pt x="97305" y="208767"/>
                  </a:lnTo>
                  <a:cubicBezTo>
                    <a:pt x="99001" y="208767"/>
                    <a:pt x="100371" y="207397"/>
                    <a:pt x="100371" y="205701"/>
                  </a:cubicBezTo>
                  <a:cubicBezTo>
                    <a:pt x="100371" y="204005"/>
                    <a:pt x="99001" y="202667"/>
                    <a:pt x="97305" y="202667"/>
                  </a:cubicBezTo>
                  <a:lnTo>
                    <a:pt x="37122" y="202667"/>
                  </a:lnTo>
                  <a:cubicBezTo>
                    <a:pt x="36437" y="202667"/>
                    <a:pt x="35849" y="202080"/>
                    <a:pt x="35849" y="201362"/>
                  </a:cubicBezTo>
                  <a:cubicBezTo>
                    <a:pt x="35849" y="197807"/>
                    <a:pt x="38720" y="194904"/>
                    <a:pt x="42308" y="194904"/>
                  </a:cubicBezTo>
                  <a:lnTo>
                    <a:pt x="118769" y="194904"/>
                  </a:lnTo>
                  <a:cubicBezTo>
                    <a:pt x="122357" y="194904"/>
                    <a:pt x="125228" y="197807"/>
                    <a:pt x="125228" y="201362"/>
                  </a:cubicBezTo>
                  <a:cubicBezTo>
                    <a:pt x="125228" y="202080"/>
                    <a:pt x="124641" y="202667"/>
                    <a:pt x="123956" y="202667"/>
                  </a:cubicBezTo>
                  <a:lnTo>
                    <a:pt x="111691" y="202667"/>
                  </a:lnTo>
                  <a:cubicBezTo>
                    <a:pt x="109994" y="202667"/>
                    <a:pt x="108624" y="204005"/>
                    <a:pt x="108624" y="205701"/>
                  </a:cubicBezTo>
                  <a:cubicBezTo>
                    <a:pt x="108624" y="207397"/>
                    <a:pt x="109994" y="208767"/>
                    <a:pt x="111691" y="208767"/>
                  </a:cubicBezTo>
                  <a:lnTo>
                    <a:pt x="123956" y="208767"/>
                  </a:lnTo>
                  <a:cubicBezTo>
                    <a:pt x="128033" y="208767"/>
                    <a:pt x="131360" y="205440"/>
                    <a:pt x="131360" y="201362"/>
                  </a:cubicBezTo>
                  <a:cubicBezTo>
                    <a:pt x="131360" y="194414"/>
                    <a:pt x="125717" y="188804"/>
                    <a:pt x="118769" y="188804"/>
                  </a:cubicBezTo>
                  <a:lnTo>
                    <a:pt x="107744" y="188804"/>
                  </a:lnTo>
                  <a:cubicBezTo>
                    <a:pt x="100535" y="182084"/>
                    <a:pt x="97273" y="173766"/>
                    <a:pt x="95968" y="169232"/>
                  </a:cubicBezTo>
                  <a:cubicBezTo>
                    <a:pt x="99165" y="165611"/>
                    <a:pt x="101122" y="160816"/>
                    <a:pt x="101122" y="155597"/>
                  </a:cubicBezTo>
                  <a:cubicBezTo>
                    <a:pt x="101122" y="150312"/>
                    <a:pt x="99132" y="145452"/>
                    <a:pt x="95805" y="141831"/>
                  </a:cubicBezTo>
                  <a:cubicBezTo>
                    <a:pt x="96685" y="136677"/>
                    <a:pt x="98577" y="130186"/>
                    <a:pt x="102785" y="125326"/>
                  </a:cubicBezTo>
                  <a:cubicBezTo>
                    <a:pt x="113648" y="125162"/>
                    <a:pt x="123956" y="121607"/>
                    <a:pt x="132600" y="114985"/>
                  </a:cubicBezTo>
                  <a:cubicBezTo>
                    <a:pt x="140592" y="108885"/>
                    <a:pt x="146626" y="100437"/>
                    <a:pt x="149856" y="90977"/>
                  </a:cubicBezTo>
                  <a:cubicBezTo>
                    <a:pt x="155336" y="90259"/>
                    <a:pt x="159576" y="85529"/>
                    <a:pt x="159576" y="79853"/>
                  </a:cubicBezTo>
                  <a:cubicBezTo>
                    <a:pt x="159576" y="75156"/>
                    <a:pt x="156641" y="71111"/>
                    <a:pt x="152498" y="69448"/>
                  </a:cubicBezTo>
                  <a:lnTo>
                    <a:pt x="152498" y="50267"/>
                  </a:lnTo>
                  <a:cubicBezTo>
                    <a:pt x="157326" y="49745"/>
                    <a:pt x="161077" y="45668"/>
                    <a:pt x="161077" y="40742"/>
                  </a:cubicBezTo>
                  <a:cubicBezTo>
                    <a:pt x="161077" y="35458"/>
                    <a:pt x="156771" y="31152"/>
                    <a:pt x="151487" y="31152"/>
                  </a:cubicBezTo>
                  <a:lnTo>
                    <a:pt x="147181" y="31152"/>
                  </a:lnTo>
                  <a:cubicBezTo>
                    <a:pt x="144539" y="29358"/>
                    <a:pt x="136025" y="24073"/>
                    <a:pt x="121574" y="19898"/>
                  </a:cubicBezTo>
                  <a:cubicBezTo>
                    <a:pt x="121297" y="19820"/>
                    <a:pt x="121017" y="19783"/>
                    <a:pt x="120742" y="19783"/>
                  </a:cubicBezTo>
                  <a:cubicBezTo>
                    <a:pt x="119402" y="19783"/>
                    <a:pt x="118169" y="20665"/>
                    <a:pt x="117790" y="22018"/>
                  </a:cubicBezTo>
                  <a:cubicBezTo>
                    <a:pt x="117301" y="23617"/>
                    <a:pt x="118247" y="25313"/>
                    <a:pt x="119878" y="25802"/>
                  </a:cubicBezTo>
                  <a:cubicBezTo>
                    <a:pt x="125815" y="27499"/>
                    <a:pt x="130675" y="29423"/>
                    <a:pt x="134492" y="31152"/>
                  </a:cubicBezTo>
                  <a:lnTo>
                    <a:pt x="26651" y="31152"/>
                  </a:lnTo>
                  <a:cubicBezTo>
                    <a:pt x="36861" y="26487"/>
                    <a:pt x="54867" y="20583"/>
                    <a:pt x="80539" y="20583"/>
                  </a:cubicBezTo>
                  <a:cubicBezTo>
                    <a:pt x="89313" y="20583"/>
                    <a:pt x="97860" y="21268"/>
                    <a:pt x="105949" y="22638"/>
                  </a:cubicBezTo>
                  <a:cubicBezTo>
                    <a:pt x="106126" y="22669"/>
                    <a:pt x="106300" y="22684"/>
                    <a:pt x="106473" y="22684"/>
                  </a:cubicBezTo>
                  <a:cubicBezTo>
                    <a:pt x="107930" y="22684"/>
                    <a:pt x="109210" y="21614"/>
                    <a:pt x="109472" y="20126"/>
                  </a:cubicBezTo>
                  <a:cubicBezTo>
                    <a:pt x="109733" y="18463"/>
                    <a:pt x="108624" y="16897"/>
                    <a:pt x="106961" y="16604"/>
                  </a:cubicBezTo>
                  <a:cubicBezTo>
                    <a:pt x="101839" y="15755"/>
                    <a:pt x="96555" y="15136"/>
                    <a:pt x="91173" y="14809"/>
                  </a:cubicBezTo>
                  <a:cubicBezTo>
                    <a:pt x="91531" y="13668"/>
                    <a:pt x="91760" y="12461"/>
                    <a:pt x="91760" y="11221"/>
                  </a:cubicBezTo>
                  <a:cubicBezTo>
                    <a:pt x="91760" y="5023"/>
                    <a:pt x="86736" y="0"/>
                    <a:pt x="805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72" name="Google Shape;4572;p45"/>
            <p:cNvSpPr/>
            <p:nvPr/>
          </p:nvSpPr>
          <p:spPr>
            <a:xfrm>
              <a:off x="4429775" y="1953925"/>
              <a:ext cx="560250" cy="561075"/>
            </a:xfrm>
            <a:custGeom>
              <a:avLst/>
              <a:gdLst/>
              <a:ahLst/>
              <a:cxnLst/>
              <a:rect l="l" t="t" r="r" b="b"/>
              <a:pathLst>
                <a:path w="22410" h="22443" extrusionOk="0">
                  <a:moveTo>
                    <a:pt x="11221" y="6133"/>
                  </a:moveTo>
                  <a:cubicBezTo>
                    <a:pt x="14027" y="6133"/>
                    <a:pt x="16310" y="8416"/>
                    <a:pt x="16310" y="11221"/>
                  </a:cubicBezTo>
                  <a:cubicBezTo>
                    <a:pt x="16310" y="14027"/>
                    <a:pt x="14027" y="16310"/>
                    <a:pt x="11221" y="16310"/>
                  </a:cubicBezTo>
                  <a:cubicBezTo>
                    <a:pt x="8383" y="16310"/>
                    <a:pt x="6100" y="14027"/>
                    <a:pt x="6100" y="11221"/>
                  </a:cubicBezTo>
                  <a:cubicBezTo>
                    <a:pt x="6100" y="8416"/>
                    <a:pt x="8383" y="6133"/>
                    <a:pt x="11221" y="6133"/>
                  </a:cubicBezTo>
                  <a:close/>
                  <a:moveTo>
                    <a:pt x="11221" y="0"/>
                  </a:moveTo>
                  <a:cubicBezTo>
                    <a:pt x="5024" y="0"/>
                    <a:pt x="0" y="5056"/>
                    <a:pt x="0" y="11221"/>
                  </a:cubicBezTo>
                  <a:cubicBezTo>
                    <a:pt x="0" y="17419"/>
                    <a:pt x="5024" y="22443"/>
                    <a:pt x="11221" y="22443"/>
                  </a:cubicBezTo>
                  <a:cubicBezTo>
                    <a:pt x="17386" y="22443"/>
                    <a:pt x="22410" y="17419"/>
                    <a:pt x="22410" y="11221"/>
                  </a:cubicBezTo>
                  <a:cubicBezTo>
                    <a:pt x="22410" y="5056"/>
                    <a:pt x="17386" y="0"/>
                    <a:pt x="112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573" name="Google Shape;4573;p45"/>
          <p:cNvGrpSpPr/>
          <p:nvPr/>
        </p:nvGrpSpPr>
        <p:grpSpPr>
          <a:xfrm>
            <a:off x="4707350" y="3049800"/>
            <a:ext cx="451461" cy="437355"/>
            <a:chOff x="1190625" y="319650"/>
            <a:chExt cx="5219200" cy="5056125"/>
          </a:xfrm>
        </p:grpSpPr>
        <p:sp>
          <p:nvSpPr>
            <p:cNvPr id="4574" name="Google Shape;4574;p45"/>
            <p:cNvSpPr/>
            <p:nvPr/>
          </p:nvSpPr>
          <p:spPr>
            <a:xfrm>
              <a:off x="1190625" y="319650"/>
              <a:ext cx="5219200" cy="5056125"/>
            </a:xfrm>
            <a:custGeom>
              <a:avLst/>
              <a:gdLst/>
              <a:ahLst/>
              <a:cxnLst/>
              <a:rect l="l" t="t" r="r" b="b"/>
              <a:pathLst>
                <a:path w="208768" h="202245" extrusionOk="0">
                  <a:moveTo>
                    <a:pt x="104384" y="6134"/>
                  </a:moveTo>
                  <a:cubicBezTo>
                    <a:pt x="113517" y="6134"/>
                    <a:pt x="120922" y="13538"/>
                    <a:pt x="120922" y="22672"/>
                  </a:cubicBezTo>
                  <a:lnTo>
                    <a:pt x="120922" y="35752"/>
                  </a:lnTo>
                  <a:cubicBezTo>
                    <a:pt x="120922" y="36992"/>
                    <a:pt x="121183" y="38166"/>
                    <a:pt x="121607" y="39243"/>
                  </a:cubicBezTo>
                  <a:lnTo>
                    <a:pt x="87160" y="39243"/>
                  </a:lnTo>
                  <a:cubicBezTo>
                    <a:pt x="87584" y="38166"/>
                    <a:pt x="87845" y="36992"/>
                    <a:pt x="87845" y="35752"/>
                  </a:cubicBezTo>
                  <a:lnTo>
                    <a:pt x="87845" y="22672"/>
                  </a:lnTo>
                  <a:cubicBezTo>
                    <a:pt x="87845" y="13538"/>
                    <a:pt x="95250" y="6134"/>
                    <a:pt x="104384" y="6134"/>
                  </a:cubicBezTo>
                  <a:close/>
                  <a:moveTo>
                    <a:pt x="6133" y="30207"/>
                  </a:moveTo>
                  <a:lnTo>
                    <a:pt x="16343" y="33599"/>
                  </a:lnTo>
                  <a:lnTo>
                    <a:pt x="16343" y="40547"/>
                  </a:lnTo>
                  <a:lnTo>
                    <a:pt x="12754" y="39243"/>
                  </a:lnTo>
                  <a:cubicBezTo>
                    <a:pt x="8905" y="37873"/>
                    <a:pt x="6263" y="34252"/>
                    <a:pt x="6133" y="30207"/>
                  </a:cubicBezTo>
                  <a:close/>
                  <a:moveTo>
                    <a:pt x="202635" y="30174"/>
                  </a:moveTo>
                  <a:lnTo>
                    <a:pt x="202635" y="30174"/>
                  </a:lnTo>
                  <a:cubicBezTo>
                    <a:pt x="202504" y="34252"/>
                    <a:pt x="199862" y="37873"/>
                    <a:pt x="196013" y="39243"/>
                  </a:cubicBezTo>
                  <a:lnTo>
                    <a:pt x="192425" y="40547"/>
                  </a:lnTo>
                  <a:lnTo>
                    <a:pt x="192425" y="33599"/>
                  </a:lnTo>
                  <a:lnTo>
                    <a:pt x="202635" y="30174"/>
                  </a:lnTo>
                  <a:close/>
                  <a:moveTo>
                    <a:pt x="186292" y="35622"/>
                  </a:moveTo>
                  <a:lnTo>
                    <a:pt x="186292" y="50105"/>
                  </a:lnTo>
                  <a:lnTo>
                    <a:pt x="133578" y="73526"/>
                  </a:lnTo>
                  <a:lnTo>
                    <a:pt x="133578" y="45343"/>
                  </a:lnTo>
                  <a:lnTo>
                    <a:pt x="152955" y="45343"/>
                  </a:lnTo>
                  <a:cubicBezTo>
                    <a:pt x="155760" y="45343"/>
                    <a:pt x="158533" y="44886"/>
                    <a:pt x="161175" y="44005"/>
                  </a:cubicBezTo>
                  <a:lnTo>
                    <a:pt x="186292" y="35622"/>
                  </a:lnTo>
                  <a:close/>
                  <a:moveTo>
                    <a:pt x="22475" y="35622"/>
                  </a:moveTo>
                  <a:lnTo>
                    <a:pt x="47592" y="44005"/>
                  </a:lnTo>
                  <a:cubicBezTo>
                    <a:pt x="50235" y="44886"/>
                    <a:pt x="53007" y="45343"/>
                    <a:pt x="55813" y="45343"/>
                  </a:cubicBezTo>
                  <a:lnTo>
                    <a:pt x="103960" y="45343"/>
                  </a:lnTo>
                  <a:lnTo>
                    <a:pt x="88693" y="124674"/>
                  </a:lnTo>
                  <a:cubicBezTo>
                    <a:pt x="86149" y="125033"/>
                    <a:pt x="83670" y="125685"/>
                    <a:pt x="81289" y="126533"/>
                  </a:cubicBezTo>
                  <a:lnTo>
                    <a:pt x="81289" y="82497"/>
                  </a:lnTo>
                  <a:cubicBezTo>
                    <a:pt x="81289" y="78713"/>
                    <a:pt x="79071" y="75255"/>
                    <a:pt x="75580" y="73722"/>
                  </a:cubicBezTo>
                  <a:lnTo>
                    <a:pt x="22475" y="50105"/>
                  </a:lnTo>
                  <a:lnTo>
                    <a:pt x="22475" y="35622"/>
                  </a:lnTo>
                  <a:close/>
                  <a:moveTo>
                    <a:pt x="94565" y="130317"/>
                  </a:moveTo>
                  <a:cubicBezTo>
                    <a:pt x="105036" y="130317"/>
                    <a:pt x="114985" y="135406"/>
                    <a:pt x="121183" y="143920"/>
                  </a:cubicBezTo>
                  <a:cubicBezTo>
                    <a:pt x="121775" y="144739"/>
                    <a:pt x="122700" y="145194"/>
                    <a:pt x="123649" y="145194"/>
                  </a:cubicBezTo>
                  <a:cubicBezTo>
                    <a:pt x="124060" y="145194"/>
                    <a:pt x="124475" y="145108"/>
                    <a:pt x="124869" y="144931"/>
                  </a:cubicBezTo>
                  <a:cubicBezTo>
                    <a:pt x="127185" y="143920"/>
                    <a:pt x="129664" y="143398"/>
                    <a:pt x="132176" y="143398"/>
                  </a:cubicBezTo>
                  <a:cubicBezTo>
                    <a:pt x="139548" y="143398"/>
                    <a:pt x="146170" y="147834"/>
                    <a:pt x="148975" y="154684"/>
                  </a:cubicBezTo>
                  <a:cubicBezTo>
                    <a:pt x="149432" y="155728"/>
                    <a:pt x="150443" y="156478"/>
                    <a:pt x="151585" y="156544"/>
                  </a:cubicBezTo>
                  <a:cubicBezTo>
                    <a:pt x="161892" y="157294"/>
                    <a:pt x="169982" y="165971"/>
                    <a:pt x="169982" y="176311"/>
                  </a:cubicBezTo>
                  <a:cubicBezTo>
                    <a:pt x="169982" y="187239"/>
                    <a:pt x="161077" y="196112"/>
                    <a:pt x="150149" y="196112"/>
                  </a:cubicBezTo>
                  <a:lnTo>
                    <a:pt x="61880" y="196112"/>
                  </a:lnTo>
                  <a:cubicBezTo>
                    <a:pt x="49158" y="196112"/>
                    <a:pt x="38818" y="185771"/>
                    <a:pt x="38818" y="173017"/>
                  </a:cubicBezTo>
                  <a:cubicBezTo>
                    <a:pt x="38818" y="160295"/>
                    <a:pt x="49158" y="149955"/>
                    <a:pt x="61880" y="149955"/>
                  </a:cubicBezTo>
                  <a:lnTo>
                    <a:pt x="62043" y="149955"/>
                  </a:lnTo>
                  <a:cubicBezTo>
                    <a:pt x="62206" y="149955"/>
                    <a:pt x="62337" y="149955"/>
                    <a:pt x="62500" y="149987"/>
                  </a:cubicBezTo>
                  <a:cubicBezTo>
                    <a:pt x="63641" y="149987"/>
                    <a:pt x="64750" y="149367"/>
                    <a:pt x="65272" y="148324"/>
                  </a:cubicBezTo>
                  <a:cubicBezTo>
                    <a:pt x="70948" y="137233"/>
                    <a:pt x="82169" y="130317"/>
                    <a:pt x="94565" y="130317"/>
                  </a:cubicBezTo>
                  <a:close/>
                  <a:moveTo>
                    <a:pt x="104384" y="1"/>
                  </a:moveTo>
                  <a:cubicBezTo>
                    <a:pt x="91890" y="1"/>
                    <a:pt x="81713" y="10178"/>
                    <a:pt x="81713" y="22672"/>
                  </a:cubicBezTo>
                  <a:lnTo>
                    <a:pt x="81713" y="35752"/>
                  </a:lnTo>
                  <a:cubicBezTo>
                    <a:pt x="81713" y="37677"/>
                    <a:pt x="80147" y="39243"/>
                    <a:pt x="78222" y="39243"/>
                  </a:cubicBezTo>
                  <a:lnTo>
                    <a:pt x="55813" y="39243"/>
                  </a:lnTo>
                  <a:cubicBezTo>
                    <a:pt x="53660" y="39243"/>
                    <a:pt x="51539" y="38884"/>
                    <a:pt x="49517" y="38199"/>
                  </a:cubicBezTo>
                  <a:lnTo>
                    <a:pt x="4012" y="23031"/>
                  </a:lnTo>
                  <a:cubicBezTo>
                    <a:pt x="3712" y="22934"/>
                    <a:pt x="3397" y="22887"/>
                    <a:pt x="3082" y="22887"/>
                  </a:cubicBezTo>
                  <a:cubicBezTo>
                    <a:pt x="2440" y="22887"/>
                    <a:pt x="1797" y="23083"/>
                    <a:pt x="1272" y="23455"/>
                  </a:cubicBezTo>
                  <a:cubicBezTo>
                    <a:pt x="457" y="24042"/>
                    <a:pt x="0" y="24955"/>
                    <a:pt x="0" y="25934"/>
                  </a:cubicBezTo>
                  <a:lnTo>
                    <a:pt x="0" y="29816"/>
                  </a:lnTo>
                  <a:cubicBezTo>
                    <a:pt x="0" y="36600"/>
                    <a:pt x="4273" y="42700"/>
                    <a:pt x="10667" y="45016"/>
                  </a:cubicBezTo>
                  <a:lnTo>
                    <a:pt x="16343" y="47039"/>
                  </a:lnTo>
                  <a:lnTo>
                    <a:pt x="16343" y="52095"/>
                  </a:lnTo>
                  <a:cubicBezTo>
                    <a:pt x="16343" y="53302"/>
                    <a:pt x="17060" y="54411"/>
                    <a:pt x="18169" y="54900"/>
                  </a:cubicBezTo>
                  <a:lnTo>
                    <a:pt x="73101" y="79300"/>
                  </a:lnTo>
                  <a:cubicBezTo>
                    <a:pt x="74373" y="79854"/>
                    <a:pt x="75189" y="81127"/>
                    <a:pt x="75189" y="82497"/>
                  </a:cubicBezTo>
                  <a:lnTo>
                    <a:pt x="75189" y="129371"/>
                  </a:lnTo>
                  <a:cubicBezTo>
                    <a:pt x="69285" y="132764"/>
                    <a:pt x="64261" y="137689"/>
                    <a:pt x="60738" y="143855"/>
                  </a:cubicBezTo>
                  <a:cubicBezTo>
                    <a:pt x="45179" y="144442"/>
                    <a:pt x="32685" y="157327"/>
                    <a:pt x="32685" y="173017"/>
                  </a:cubicBezTo>
                  <a:cubicBezTo>
                    <a:pt x="32685" y="189131"/>
                    <a:pt x="45798" y="202244"/>
                    <a:pt x="61880" y="202244"/>
                  </a:cubicBezTo>
                  <a:lnTo>
                    <a:pt x="150149" y="202244"/>
                  </a:lnTo>
                  <a:cubicBezTo>
                    <a:pt x="164437" y="202244"/>
                    <a:pt x="176082" y="190599"/>
                    <a:pt x="176082" y="176311"/>
                  </a:cubicBezTo>
                  <a:cubicBezTo>
                    <a:pt x="176082" y="163394"/>
                    <a:pt x="166459" y="152466"/>
                    <a:pt x="153868" y="150640"/>
                  </a:cubicBezTo>
                  <a:cubicBezTo>
                    <a:pt x="149758" y="142485"/>
                    <a:pt x="141440" y="137298"/>
                    <a:pt x="132176" y="137298"/>
                  </a:cubicBezTo>
                  <a:cubicBezTo>
                    <a:pt x="129599" y="137298"/>
                    <a:pt x="127087" y="137689"/>
                    <a:pt x="124673" y="138472"/>
                  </a:cubicBezTo>
                  <a:cubicBezTo>
                    <a:pt x="120139" y="132960"/>
                    <a:pt x="114235" y="128849"/>
                    <a:pt x="107646" y="126501"/>
                  </a:cubicBezTo>
                  <a:lnTo>
                    <a:pt x="117203" y="78191"/>
                  </a:lnTo>
                  <a:cubicBezTo>
                    <a:pt x="117529" y="76527"/>
                    <a:pt x="116453" y="74929"/>
                    <a:pt x="114789" y="74603"/>
                  </a:cubicBezTo>
                  <a:cubicBezTo>
                    <a:pt x="114589" y="74563"/>
                    <a:pt x="114389" y="74544"/>
                    <a:pt x="114192" y="74544"/>
                  </a:cubicBezTo>
                  <a:cubicBezTo>
                    <a:pt x="112758" y="74544"/>
                    <a:pt x="111488" y="75550"/>
                    <a:pt x="111201" y="76984"/>
                  </a:cubicBezTo>
                  <a:lnTo>
                    <a:pt x="101741" y="124902"/>
                  </a:lnTo>
                  <a:cubicBezTo>
                    <a:pt x="99523" y="124478"/>
                    <a:pt x="97272" y="124250"/>
                    <a:pt x="95022" y="124217"/>
                  </a:cubicBezTo>
                  <a:lnTo>
                    <a:pt x="110190" y="45343"/>
                  </a:lnTo>
                  <a:lnTo>
                    <a:pt x="127478" y="45343"/>
                  </a:lnTo>
                  <a:lnTo>
                    <a:pt x="127478" y="127284"/>
                  </a:lnTo>
                  <a:cubicBezTo>
                    <a:pt x="127478" y="128947"/>
                    <a:pt x="128848" y="130317"/>
                    <a:pt x="130545" y="130317"/>
                  </a:cubicBezTo>
                  <a:cubicBezTo>
                    <a:pt x="132208" y="130317"/>
                    <a:pt x="133578" y="128947"/>
                    <a:pt x="133578" y="127284"/>
                  </a:cubicBezTo>
                  <a:lnTo>
                    <a:pt x="133578" y="80246"/>
                  </a:lnTo>
                  <a:lnTo>
                    <a:pt x="190598" y="54900"/>
                  </a:lnTo>
                  <a:cubicBezTo>
                    <a:pt x="191707" y="54411"/>
                    <a:pt x="192425" y="53302"/>
                    <a:pt x="192425" y="52095"/>
                  </a:cubicBezTo>
                  <a:lnTo>
                    <a:pt x="192425" y="47039"/>
                  </a:lnTo>
                  <a:lnTo>
                    <a:pt x="198100" y="45016"/>
                  </a:lnTo>
                  <a:cubicBezTo>
                    <a:pt x="204494" y="42700"/>
                    <a:pt x="208767" y="36600"/>
                    <a:pt x="208767" y="29816"/>
                  </a:cubicBezTo>
                  <a:lnTo>
                    <a:pt x="208767" y="25934"/>
                  </a:lnTo>
                  <a:cubicBezTo>
                    <a:pt x="208767" y="24955"/>
                    <a:pt x="208310" y="24042"/>
                    <a:pt x="207495" y="23455"/>
                  </a:cubicBezTo>
                  <a:cubicBezTo>
                    <a:pt x="206970" y="23083"/>
                    <a:pt x="206327" y="22887"/>
                    <a:pt x="205685" y="22887"/>
                  </a:cubicBezTo>
                  <a:cubicBezTo>
                    <a:pt x="205370" y="22887"/>
                    <a:pt x="205056" y="22934"/>
                    <a:pt x="204755" y="23031"/>
                  </a:cubicBezTo>
                  <a:lnTo>
                    <a:pt x="159250" y="38199"/>
                  </a:lnTo>
                  <a:cubicBezTo>
                    <a:pt x="157195" y="38884"/>
                    <a:pt x="155107" y="39243"/>
                    <a:pt x="152955" y="39243"/>
                  </a:cubicBezTo>
                  <a:lnTo>
                    <a:pt x="130545" y="39243"/>
                  </a:lnTo>
                  <a:cubicBezTo>
                    <a:pt x="128620" y="39243"/>
                    <a:pt x="127054" y="37677"/>
                    <a:pt x="127054" y="35752"/>
                  </a:cubicBezTo>
                  <a:lnTo>
                    <a:pt x="127054" y="22672"/>
                  </a:lnTo>
                  <a:cubicBezTo>
                    <a:pt x="127054" y="10178"/>
                    <a:pt x="116877" y="1"/>
                    <a:pt x="1043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575" name="Google Shape;4575;p45"/>
            <p:cNvSpPr/>
            <p:nvPr/>
          </p:nvSpPr>
          <p:spPr>
            <a:xfrm>
              <a:off x="3560450" y="646675"/>
              <a:ext cx="479525" cy="561900"/>
            </a:xfrm>
            <a:custGeom>
              <a:avLst/>
              <a:gdLst/>
              <a:ahLst/>
              <a:cxnLst/>
              <a:rect l="l" t="t" r="r" b="b"/>
              <a:pathLst>
                <a:path w="19181" h="22476" extrusionOk="0">
                  <a:moveTo>
                    <a:pt x="9591" y="6133"/>
                  </a:moveTo>
                  <a:cubicBezTo>
                    <a:pt x="11515" y="6133"/>
                    <a:pt x="13081" y="7666"/>
                    <a:pt x="13081" y="9591"/>
                  </a:cubicBezTo>
                  <a:lnTo>
                    <a:pt x="13081" y="12853"/>
                  </a:lnTo>
                  <a:cubicBezTo>
                    <a:pt x="13081" y="14777"/>
                    <a:pt x="11515" y="16343"/>
                    <a:pt x="9591" y="16343"/>
                  </a:cubicBezTo>
                  <a:cubicBezTo>
                    <a:pt x="7666" y="16343"/>
                    <a:pt x="6100" y="14777"/>
                    <a:pt x="6100" y="12853"/>
                  </a:cubicBezTo>
                  <a:lnTo>
                    <a:pt x="6100" y="9591"/>
                  </a:lnTo>
                  <a:cubicBezTo>
                    <a:pt x="6100" y="7666"/>
                    <a:pt x="7666" y="6133"/>
                    <a:pt x="9591" y="6133"/>
                  </a:cubicBezTo>
                  <a:close/>
                  <a:moveTo>
                    <a:pt x="9591" y="1"/>
                  </a:moveTo>
                  <a:cubicBezTo>
                    <a:pt x="4306" y="1"/>
                    <a:pt x="0" y="4306"/>
                    <a:pt x="0" y="9591"/>
                  </a:cubicBezTo>
                  <a:lnTo>
                    <a:pt x="0" y="12853"/>
                  </a:lnTo>
                  <a:cubicBezTo>
                    <a:pt x="0" y="18170"/>
                    <a:pt x="4306" y="22476"/>
                    <a:pt x="9591" y="22476"/>
                  </a:cubicBezTo>
                  <a:cubicBezTo>
                    <a:pt x="14875" y="22476"/>
                    <a:pt x="19181" y="18170"/>
                    <a:pt x="19181" y="12853"/>
                  </a:cubicBezTo>
                  <a:lnTo>
                    <a:pt x="19181" y="9591"/>
                  </a:lnTo>
                  <a:cubicBezTo>
                    <a:pt x="19181" y="4306"/>
                    <a:pt x="14875" y="1"/>
                    <a:pt x="95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579"/>
        <p:cNvGrpSpPr/>
        <p:nvPr/>
      </p:nvGrpSpPr>
      <p:grpSpPr>
        <a:xfrm>
          <a:off x="0" y="0"/>
          <a:ext cx="0" cy="0"/>
          <a:chOff x="0" y="0"/>
          <a:chExt cx="0" cy="0"/>
        </a:xfrm>
      </p:grpSpPr>
      <p:sp>
        <p:nvSpPr>
          <p:cNvPr id="4580" name="Google Shape;4580;p46"/>
          <p:cNvSpPr txBox="1">
            <a:spLocks noGrp="1"/>
          </p:cNvSpPr>
          <p:nvPr>
            <p:ph type="title"/>
          </p:nvPr>
        </p:nvSpPr>
        <p:spPr>
          <a:xfrm>
            <a:off x="4476800" y="1165698"/>
            <a:ext cx="3732000" cy="1843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A Picture Reinforces The Concept</a:t>
            </a:r>
            <a:endParaRPr/>
          </a:p>
        </p:txBody>
      </p:sp>
      <p:sp>
        <p:nvSpPr>
          <p:cNvPr id="4581" name="Google Shape;4581;p46"/>
          <p:cNvSpPr txBox="1">
            <a:spLocks noGrp="1"/>
          </p:cNvSpPr>
          <p:nvPr>
            <p:ph type="subTitle" idx="1"/>
          </p:nvPr>
        </p:nvSpPr>
        <p:spPr>
          <a:xfrm>
            <a:off x="5267950" y="3020721"/>
            <a:ext cx="2940900" cy="1005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Images reveal large amounts of data, so remember: use an image instead of long texts</a:t>
            </a:r>
            <a:endParaRPr/>
          </a:p>
          <a:p>
            <a:pPr marL="0" lvl="0" indent="0" algn="r" rtl="0">
              <a:spcBef>
                <a:spcPts val="0"/>
              </a:spcBef>
              <a:spcAft>
                <a:spcPts val="0"/>
              </a:spcAft>
              <a:buNone/>
            </a:pPr>
            <a:endParaRPr/>
          </a:p>
        </p:txBody>
      </p:sp>
      <p:sp>
        <p:nvSpPr>
          <p:cNvPr id="5" name="Freeform 5"/>
          <p:cNvSpPr>
            <a:spLocks noEditPoints="1"/>
          </p:cNvSpPr>
          <p:nvPr/>
        </p:nvSpPr>
        <p:spPr bwMode="auto">
          <a:xfrm>
            <a:off x="1912938" y="1158875"/>
            <a:ext cx="2111374" cy="3165475"/>
          </a:xfrm>
          <a:custGeom>
            <a:avLst/>
            <a:gdLst>
              <a:gd name="T0" fmla="*/ 1 w 1275"/>
              <a:gd name="T1" fmla="*/ 983 h 1911"/>
              <a:gd name="T2" fmla="*/ 1 w 1275"/>
              <a:gd name="T3" fmla="*/ 278 h 1911"/>
              <a:gd name="T4" fmla="*/ 77 w 1275"/>
              <a:gd name="T5" fmla="*/ 188 h 1911"/>
              <a:gd name="T6" fmla="*/ 1026 w 1275"/>
              <a:gd name="T7" fmla="*/ 8 h 1911"/>
              <a:gd name="T8" fmla="*/ 1051 w 1275"/>
              <a:gd name="T9" fmla="*/ 5 h 1911"/>
              <a:gd name="T10" fmla="*/ 1119 w 1275"/>
              <a:gd name="T11" fmla="*/ 47 h 1911"/>
              <a:gd name="T12" fmla="*/ 1066 w 1275"/>
              <a:gd name="T13" fmla="*/ 108 h 1911"/>
              <a:gd name="T14" fmla="*/ 785 w 1275"/>
              <a:gd name="T15" fmla="*/ 163 h 1911"/>
              <a:gd name="T16" fmla="*/ 123 w 1275"/>
              <a:gd name="T17" fmla="*/ 287 h 1911"/>
              <a:gd name="T18" fmla="*/ 86 w 1275"/>
              <a:gd name="T19" fmla="*/ 362 h 1911"/>
              <a:gd name="T20" fmla="*/ 253 w 1275"/>
              <a:gd name="T21" fmla="*/ 454 h 1911"/>
              <a:gd name="T22" fmla="*/ 1190 w 1275"/>
              <a:gd name="T23" fmla="*/ 276 h 1911"/>
              <a:gd name="T24" fmla="*/ 1274 w 1275"/>
              <a:gd name="T25" fmla="*/ 346 h 1911"/>
              <a:gd name="T26" fmla="*/ 1274 w 1275"/>
              <a:gd name="T27" fmla="*/ 1620 h 1911"/>
              <a:gd name="T28" fmla="*/ 1206 w 1275"/>
              <a:gd name="T29" fmla="*/ 1698 h 1911"/>
              <a:gd name="T30" fmla="*/ 239 w 1275"/>
              <a:gd name="T31" fmla="*/ 1883 h 1911"/>
              <a:gd name="T32" fmla="*/ 3 w 1275"/>
              <a:gd name="T33" fmla="*/ 1689 h 1911"/>
              <a:gd name="T34" fmla="*/ 3 w 1275"/>
              <a:gd name="T35" fmla="*/ 983 h 1911"/>
              <a:gd name="T36" fmla="*/ 1 w 1275"/>
              <a:gd name="T37" fmla="*/ 983 h 1911"/>
              <a:gd name="T38" fmla="*/ 634 w 1275"/>
              <a:gd name="T39" fmla="*/ 1122 h 1911"/>
              <a:gd name="T40" fmla="*/ 634 w 1275"/>
              <a:gd name="T41" fmla="*/ 1632 h 1911"/>
              <a:gd name="T42" fmla="*/ 776 w 1275"/>
              <a:gd name="T43" fmla="*/ 1601 h 1911"/>
              <a:gd name="T44" fmla="*/ 776 w 1275"/>
              <a:gd name="T45" fmla="*/ 1089 h 1911"/>
              <a:gd name="T46" fmla="*/ 923 w 1275"/>
              <a:gd name="T47" fmla="*/ 1052 h 1911"/>
              <a:gd name="T48" fmla="*/ 961 w 1275"/>
              <a:gd name="T49" fmla="*/ 1009 h 1911"/>
              <a:gd name="T50" fmla="*/ 963 w 1275"/>
              <a:gd name="T51" fmla="*/ 910 h 1911"/>
              <a:gd name="T52" fmla="*/ 774 w 1275"/>
              <a:gd name="T53" fmla="*/ 948 h 1911"/>
              <a:gd name="T54" fmla="*/ 774 w 1275"/>
              <a:gd name="T55" fmla="*/ 623 h 1911"/>
              <a:gd name="T56" fmla="*/ 634 w 1275"/>
              <a:gd name="T57" fmla="*/ 655 h 1911"/>
              <a:gd name="T58" fmla="*/ 635 w 1275"/>
              <a:gd name="T59" fmla="*/ 903 h 1911"/>
              <a:gd name="T60" fmla="*/ 558 w 1275"/>
              <a:gd name="T61" fmla="*/ 1000 h 1911"/>
              <a:gd name="T62" fmla="*/ 450 w 1275"/>
              <a:gd name="T63" fmla="*/ 1142 h 1911"/>
              <a:gd name="T64" fmla="*/ 459 w 1275"/>
              <a:gd name="T65" fmla="*/ 1155 h 1911"/>
              <a:gd name="T66" fmla="*/ 634 w 1275"/>
              <a:gd name="T67" fmla="*/ 1122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5" h="1911">
                <a:moveTo>
                  <a:pt x="1" y="983"/>
                </a:moveTo>
                <a:cubicBezTo>
                  <a:pt x="1" y="748"/>
                  <a:pt x="3" y="513"/>
                  <a:pt x="1" y="278"/>
                </a:cubicBezTo>
                <a:cubicBezTo>
                  <a:pt x="0" y="222"/>
                  <a:pt x="20" y="199"/>
                  <a:pt x="77" y="188"/>
                </a:cubicBezTo>
                <a:cubicBezTo>
                  <a:pt x="394" y="131"/>
                  <a:pt x="710" y="68"/>
                  <a:pt x="1026" y="8"/>
                </a:cubicBezTo>
                <a:cubicBezTo>
                  <a:pt x="1034" y="6"/>
                  <a:pt x="1043" y="6"/>
                  <a:pt x="1051" y="5"/>
                </a:cubicBezTo>
                <a:cubicBezTo>
                  <a:pt x="1086" y="0"/>
                  <a:pt x="1121" y="9"/>
                  <a:pt x="1119" y="47"/>
                </a:cubicBezTo>
                <a:cubicBezTo>
                  <a:pt x="1118" y="69"/>
                  <a:pt x="1088" y="102"/>
                  <a:pt x="1066" y="108"/>
                </a:cubicBezTo>
                <a:cubicBezTo>
                  <a:pt x="973" y="131"/>
                  <a:pt x="879" y="146"/>
                  <a:pt x="785" y="163"/>
                </a:cubicBezTo>
                <a:cubicBezTo>
                  <a:pt x="564" y="205"/>
                  <a:pt x="344" y="248"/>
                  <a:pt x="123" y="287"/>
                </a:cubicBezTo>
                <a:cubicBezTo>
                  <a:pt x="70" y="297"/>
                  <a:pt x="69" y="322"/>
                  <a:pt x="86" y="362"/>
                </a:cubicBezTo>
                <a:cubicBezTo>
                  <a:pt x="121" y="444"/>
                  <a:pt x="165" y="470"/>
                  <a:pt x="253" y="454"/>
                </a:cubicBezTo>
                <a:cubicBezTo>
                  <a:pt x="566" y="395"/>
                  <a:pt x="878" y="335"/>
                  <a:pt x="1190" y="276"/>
                </a:cubicBezTo>
                <a:cubicBezTo>
                  <a:pt x="1253" y="264"/>
                  <a:pt x="1273" y="281"/>
                  <a:pt x="1274" y="346"/>
                </a:cubicBezTo>
                <a:cubicBezTo>
                  <a:pt x="1274" y="771"/>
                  <a:pt x="1273" y="1195"/>
                  <a:pt x="1274" y="1620"/>
                </a:cubicBezTo>
                <a:cubicBezTo>
                  <a:pt x="1275" y="1670"/>
                  <a:pt x="1250" y="1690"/>
                  <a:pt x="1206" y="1698"/>
                </a:cubicBezTo>
                <a:cubicBezTo>
                  <a:pt x="883" y="1760"/>
                  <a:pt x="561" y="1822"/>
                  <a:pt x="239" y="1883"/>
                </a:cubicBezTo>
                <a:cubicBezTo>
                  <a:pt x="93" y="1911"/>
                  <a:pt x="4" y="1839"/>
                  <a:pt x="3" y="1689"/>
                </a:cubicBezTo>
                <a:cubicBezTo>
                  <a:pt x="1" y="1453"/>
                  <a:pt x="3" y="1218"/>
                  <a:pt x="3" y="983"/>
                </a:cubicBezTo>
                <a:cubicBezTo>
                  <a:pt x="2" y="983"/>
                  <a:pt x="2" y="983"/>
                  <a:pt x="1" y="983"/>
                </a:cubicBezTo>
                <a:close/>
                <a:moveTo>
                  <a:pt x="634" y="1122"/>
                </a:moveTo>
                <a:cubicBezTo>
                  <a:pt x="634" y="1294"/>
                  <a:pt x="634" y="1459"/>
                  <a:pt x="634" y="1632"/>
                </a:cubicBezTo>
                <a:cubicBezTo>
                  <a:pt x="686" y="1621"/>
                  <a:pt x="730" y="1611"/>
                  <a:pt x="776" y="1601"/>
                </a:cubicBezTo>
                <a:cubicBezTo>
                  <a:pt x="776" y="1428"/>
                  <a:pt x="776" y="1260"/>
                  <a:pt x="776" y="1089"/>
                </a:cubicBezTo>
                <a:cubicBezTo>
                  <a:pt x="828" y="1077"/>
                  <a:pt x="877" y="1068"/>
                  <a:pt x="923" y="1052"/>
                </a:cubicBezTo>
                <a:cubicBezTo>
                  <a:pt x="939" y="1047"/>
                  <a:pt x="958" y="1026"/>
                  <a:pt x="961" y="1009"/>
                </a:cubicBezTo>
                <a:cubicBezTo>
                  <a:pt x="967" y="980"/>
                  <a:pt x="963" y="948"/>
                  <a:pt x="963" y="910"/>
                </a:cubicBezTo>
                <a:cubicBezTo>
                  <a:pt x="897" y="923"/>
                  <a:pt x="839" y="935"/>
                  <a:pt x="774" y="948"/>
                </a:cubicBezTo>
                <a:cubicBezTo>
                  <a:pt x="774" y="839"/>
                  <a:pt x="774" y="734"/>
                  <a:pt x="774" y="623"/>
                </a:cubicBezTo>
                <a:cubicBezTo>
                  <a:pt x="724" y="634"/>
                  <a:pt x="681" y="644"/>
                  <a:pt x="634" y="655"/>
                </a:cubicBezTo>
                <a:cubicBezTo>
                  <a:pt x="634" y="741"/>
                  <a:pt x="630" y="822"/>
                  <a:pt x="635" y="903"/>
                </a:cubicBezTo>
                <a:cubicBezTo>
                  <a:pt x="640" y="964"/>
                  <a:pt x="619" y="989"/>
                  <a:pt x="558" y="1000"/>
                </a:cubicBezTo>
                <a:cubicBezTo>
                  <a:pt x="441" y="1021"/>
                  <a:pt x="442" y="1024"/>
                  <a:pt x="450" y="1142"/>
                </a:cubicBezTo>
                <a:cubicBezTo>
                  <a:pt x="450" y="1145"/>
                  <a:pt x="454" y="1149"/>
                  <a:pt x="459" y="1155"/>
                </a:cubicBezTo>
                <a:cubicBezTo>
                  <a:pt x="514" y="1145"/>
                  <a:pt x="570" y="1134"/>
                  <a:pt x="634" y="1122"/>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586"/>
        <p:cNvGrpSpPr/>
        <p:nvPr/>
      </p:nvGrpSpPr>
      <p:grpSpPr>
        <a:xfrm>
          <a:off x="0" y="0"/>
          <a:ext cx="0" cy="0"/>
          <a:chOff x="0" y="0"/>
          <a:chExt cx="0" cy="0"/>
        </a:xfrm>
      </p:grpSpPr>
      <p:sp>
        <p:nvSpPr>
          <p:cNvPr id="4587" name="Google Shape;4587;p47"/>
          <p:cNvSpPr txBox="1">
            <a:spLocks noGrp="1"/>
          </p:cNvSpPr>
          <p:nvPr>
            <p:ph type="title"/>
          </p:nvPr>
        </p:nvSpPr>
        <p:spPr>
          <a:xfrm>
            <a:off x="817400" y="588625"/>
            <a:ext cx="4108200" cy="106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A Picture Is Worth A Thousand Words</a:t>
            </a:r>
            <a:endParaRPr dirty="0"/>
          </a:p>
        </p:txBody>
      </p:sp>
      <p:grpSp>
        <p:nvGrpSpPr>
          <p:cNvPr id="23" name="Grupo 22"/>
          <p:cNvGrpSpPr/>
          <p:nvPr/>
        </p:nvGrpSpPr>
        <p:grpSpPr>
          <a:xfrm>
            <a:off x="5144973" y="905626"/>
            <a:ext cx="3052763" cy="3513136"/>
            <a:chOff x="4795838" y="889001"/>
            <a:chExt cx="3052763" cy="3513136"/>
          </a:xfrm>
          <a:solidFill>
            <a:srgbClr val="5F5B52"/>
          </a:solidFill>
        </p:grpSpPr>
        <p:sp>
          <p:nvSpPr>
            <p:cNvPr id="5" name="Freeform 5"/>
            <p:cNvSpPr>
              <a:spLocks noEditPoints="1"/>
            </p:cNvSpPr>
            <p:nvPr/>
          </p:nvSpPr>
          <p:spPr bwMode="auto">
            <a:xfrm>
              <a:off x="5118101" y="2578100"/>
              <a:ext cx="2401888" cy="1824037"/>
            </a:xfrm>
            <a:custGeom>
              <a:avLst/>
              <a:gdLst>
                <a:gd name="T0" fmla="*/ 3 w 1837"/>
                <a:gd name="T1" fmla="*/ 54 h 1395"/>
                <a:gd name="T2" fmla="*/ 55 w 1837"/>
                <a:gd name="T3" fmla="*/ 9 h 1395"/>
                <a:gd name="T4" fmla="*/ 561 w 1837"/>
                <a:gd name="T5" fmla="*/ 135 h 1395"/>
                <a:gd name="T6" fmla="*/ 871 w 1837"/>
                <a:gd name="T7" fmla="*/ 212 h 1395"/>
                <a:gd name="T8" fmla="*/ 993 w 1837"/>
                <a:gd name="T9" fmla="*/ 211 h 1395"/>
                <a:gd name="T10" fmla="*/ 1778 w 1837"/>
                <a:gd name="T11" fmla="*/ 10 h 1395"/>
                <a:gd name="T12" fmla="*/ 1806 w 1837"/>
                <a:gd name="T13" fmla="*/ 6 h 1395"/>
                <a:gd name="T14" fmla="*/ 1836 w 1837"/>
                <a:gd name="T15" fmla="*/ 45 h 1395"/>
                <a:gd name="T16" fmla="*/ 1821 w 1837"/>
                <a:gd name="T17" fmla="*/ 211 h 1395"/>
                <a:gd name="T18" fmla="*/ 1783 w 1837"/>
                <a:gd name="T19" fmla="*/ 622 h 1395"/>
                <a:gd name="T20" fmla="*/ 1745 w 1837"/>
                <a:gd name="T21" fmla="*/ 1028 h 1395"/>
                <a:gd name="T22" fmla="*/ 1739 w 1837"/>
                <a:gd name="T23" fmla="*/ 1096 h 1395"/>
                <a:gd name="T24" fmla="*/ 1666 w 1837"/>
                <a:gd name="T25" fmla="*/ 1187 h 1395"/>
                <a:gd name="T26" fmla="*/ 991 w 1837"/>
                <a:gd name="T27" fmla="*/ 1383 h 1395"/>
                <a:gd name="T28" fmla="*/ 873 w 1837"/>
                <a:gd name="T29" fmla="*/ 1384 h 1395"/>
                <a:gd name="T30" fmla="*/ 166 w 1837"/>
                <a:gd name="T31" fmla="*/ 1185 h 1395"/>
                <a:gd name="T32" fmla="*/ 100 w 1837"/>
                <a:gd name="T33" fmla="*/ 1103 h 1395"/>
                <a:gd name="T34" fmla="*/ 54 w 1837"/>
                <a:gd name="T35" fmla="*/ 607 h 1395"/>
                <a:gd name="T36" fmla="*/ 4 w 1837"/>
                <a:gd name="T37" fmla="*/ 68 h 1395"/>
                <a:gd name="T38" fmla="*/ 3 w 1837"/>
                <a:gd name="T39" fmla="*/ 54 h 1395"/>
                <a:gd name="T40" fmla="*/ 1438 w 1837"/>
                <a:gd name="T41" fmla="*/ 494 h 1395"/>
                <a:gd name="T42" fmla="*/ 1438 w 1837"/>
                <a:gd name="T43" fmla="*/ 309 h 1395"/>
                <a:gd name="T44" fmla="*/ 1349 w 1837"/>
                <a:gd name="T45" fmla="*/ 332 h 1395"/>
                <a:gd name="T46" fmla="*/ 1328 w 1837"/>
                <a:gd name="T47" fmla="*/ 358 h 1395"/>
                <a:gd name="T48" fmla="*/ 1324 w 1837"/>
                <a:gd name="T49" fmla="*/ 521 h 1395"/>
                <a:gd name="T50" fmla="*/ 1305 w 1837"/>
                <a:gd name="T51" fmla="*/ 526 h 1395"/>
                <a:gd name="T52" fmla="*/ 1171 w 1837"/>
                <a:gd name="T53" fmla="*/ 557 h 1395"/>
                <a:gd name="T54" fmla="*/ 1157 w 1837"/>
                <a:gd name="T55" fmla="*/ 568 h 1395"/>
                <a:gd name="T56" fmla="*/ 1157 w 1837"/>
                <a:gd name="T57" fmla="*/ 672 h 1395"/>
                <a:gd name="T58" fmla="*/ 1320 w 1837"/>
                <a:gd name="T59" fmla="*/ 633 h 1395"/>
                <a:gd name="T60" fmla="*/ 1310 w 1837"/>
                <a:gd name="T61" fmla="*/ 995 h 1395"/>
                <a:gd name="T62" fmla="*/ 1404 w 1837"/>
                <a:gd name="T63" fmla="*/ 970 h 1395"/>
                <a:gd name="T64" fmla="*/ 1420 w 1837"/>
                <a:gd name="T65" fmla="*/ 949 h 1395"/>
                <a:gd name="T66" fmla="*/ 1430 w 1837"/>
                <a:gd name="T67" fmla="*/ 622 h 1395"/>
                <a:gd name="T68" fmla="*/ 1448 w 1837"/>
                <a:gd name="T69" fmla="*/ 601 h 1395"/>
                <a:gd name="T70" fmla="*/ 1574 w 1837"/>
                <a:gd name="T71" fmla="*/ 570 h 1395"/>
                <a:gd name="T72" fmla="*/ 1589 w 1837"/>
                <a:gd name="T73" fmla="*/ 560 h 1395"/>
                <a:gd name="T74" fmla="*/ 1596 w 1837"/>
                <a:gd name="T75" fmla="*/ 458 h 1395"/>
                <a:gd name="T76" fmla="*/ 1438 w 1837"/>
                <a:gd name="T77" fmla="*/ 494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37" h="1395">
                  <a:moveTo>
                    <a:pt x="3" y="54"/>
                  </a:moveTo>
                  <a:cubicBezTo>
                    <a:pt x="0" y="13"/>
                    <a:pt x="16" y="0"/>
                    <a:pt x="55" y="9"/>
                  </a:cubicBezTo>
                  <a:cubicBezTo>
                    <a:pt x="223" y="51"/>
                    <a:pt x="392" y="93"/>
                    <a:pt x="561" y="135"/>
                  </a:cubicBezTo>
                  <a:cubicBezTo>
                    <a:pt x="664" y="160"/>
                    <a:pt x="767" y="186"/>
                    <a:pt x="871" y="212"/>
                  </a:cubicBezTo>
                  <a:cubicBezTo>
                    <a:pt x="912" y="222"/>
                    <a:pt x="952" y="221"/>
                    <a:pt x="993" y="211"/>
                  </a:cubicBezTo>
                  <a:cubicBezTo>
                    <a:pt x="1255" y="144"/>
                    <a:pt x="1516" y="77"/>
                    <a:pt x="1778" y="10"/>
                  </a:cubicBezTo>
                  <a:cubicBezTo>
                    <a:pt x="1787" y="8"/>
                    <a:pt x="1797" y="6"/>
                    <a:pt x="1806" y="6"/>
                  </a:cubicBezTo>
                  <a:cubicBezTo>
                    <a:pt x="1826" y="7"/>
                    <a:pt x="1837" y="21"/>
                    <a:pt x="1836" y="45"/>
                  </a:cubicBezTo>
                  <a:cubicBezTo>
                    <a:pt x="1831" y="100"/>
                    <a:pt x="1826" y="156"/>
                    <a:pt x="1821" y="211"/>
                  </a:cubicBezTo>
                  <a:cubicBezTo>
                    <a:pt x="1808" y="348"/>
                    <a:pt x="1795" y="485"/>
                    <a:pt x="1783" y="622"/>
                  </a:cubicBezTo>
                  <a:cubicBezTo>
                    <a:pt x="1770" y="758"/>
                    <a:pt x="1758" y="893"/>
                    <a:pt x="1745" y="1028"/>
                  </a:cubicBezTo>
                  <a:cubicBezTo>
                    <a:pt x="1743" y="1051"/>
                    <a:pt x="1741" y="1073"/>
                    <a:pt x="1739" y="1096"/>
                  </a:cubicBezTo>
                  <a:cubicBezTo>
                    <a:pt x="1735" y="1150"/>
                    <a:pt x="1717" y="1172"/>
                    <a:pt x="1666" y="1187"/>
                  </a:cubicBezTo>
                  <a:cubicBezTo>
                    <a:pt x="1441" y="1252"/>
                    <a:pt x="1216" y="1318"/>
                    <a:pt x="991" y="1383"/>
                  </a:cubicBezTo>
                  <a:cubicBezTo>
                    <a:pt x="951" y="1395"/>
                    <a:pt x="912" y="1395"/>
                    <a:pt x="873" y="1384"/>
                  </a:cubicBezTo>
                  <a:cubicBezTo>
                    <a:pt x="637" y="1317"/>
                    <a:pt x="401" y="1251"/>
                    <a:pt x="166" y="1185"/>
                  </a:cubicBezTo>
                  <a:cubicBezTo>
                    <a:pt x="124" y="1173"/>
                    <a:pt x="104" y="1148"/>
                    <a:pt x="100" y="1103"/>
                  </a:cubicBezTo>
                  <a:cubicBezTo>
                    <a:pt x="85" y="938"/>
                    <a:pt x="70" y="772"/>
                    <a:pt x="54" y="607"/>
                  </a:cubicBezTo>
                  <a:cubicBezTo>
                    <a:pt x="38" y="428"/>
                    <a:pt x="20" y="248"/>
                    <a:pt x="4" y="68"/>
                  </a:cubicBezTo>
                  <a:cubicBezTo>
                    <a:pt x="3" y="64"/>
                    <a:pt x="3" y="59"/>
                    <a:pt x="3" y="54"/>
                  </a:cubicBezTo>
                  <a:close/>
                  <a:moveTo>
                    <a:pt x="1438" y="494"/>
                  </a:moveTo>
                  <a:cubicBezTo>
                    <a:pt x="1438" y="431"/>
                    <a:pt x="1438" y="371"/>
                    <a:pt x="1438" y="309"/>
                  </a:cubicBezTo>
                  <a:cubicBezTo>
                    <a:pt x="1408" y="316"/>
                    <a:pt x="1379" y="326"/>
                    <a:pt x="1349" y="332"/>
                  </a:cubicBezTo>
                  <a:cubicBezTo>
                    <a:pt x="1333" y="335"/>
                    <a:pt x="1328" y="343"/>
                    <a:pt x="1328" y="358"/>
                  </a:cubicBezTo>
                  <a:cubicBezTo>
                    <a:pt x="1327" y="412"/>
                    <a:pt x="1325" y="466"/>
                    <a:pt x="1324" y="521"/>
                  </a:cubicBezTo>
                  <a:cubicBezTo>
                    <a:pt x="1317" y="523"/>
                    <a:pt x="1311" y="524"/>
                    <a:pt x="1305" y="526"/>
                  </a:cubicBezTo>
                  <a:cubicBezTo>
                    <a:pt x="1261" y="536"/>
                    <a:pt x="1216" y="546"/>
                    <a:pt x="1171" y="557"/>
                  </a:cubicBezTo>
                  <a:cubicBezTo>
                    <a:pt x="1166" y="559"/>
                    <a:pt x="1157" y="564"/>
                    <a:pt x="1157" y="568"/>
                  </a:cubicBezTo>
                  <a:cubicBezTo>
                    <a:pt x="1156" y="602"/>
                    <a:pt x="1157" y="635"/>
                    <a:pt x="1157" y="672"/>
                  </a:cubicBezTo>
                  <a:cubicBezTo>
                    <a:pt x="1212" y="658"/>
                    <a:pt x="1265" y="646"/>
                    <a:pt x="1320" y="633"/>
                  </a:cubicBezTo>
                  <a:cubicBezTo>
                    <a:pt x="1317" y="754"/>
                    <a:pt x="1313" y="874"/>
                    <a:pt x="1310" y="995"/>
                  </a:cubicBezTo>
                  <a:cubicBezTo>
                    <a:pt x="1344" y="986"/>
                    <a:pt x="1374" y="977"/>
                    <a:pt x="1404" y="970"/>
                  </a:cubicBezTo>
                  <a:cubicBezTo>
                    <a:pt x="1416" y="967"/>
                    <a:pt x="1419" y="961"/>
                    <a:pt x="1420" y="949"/>
                  </a:cubicBezTo>
                  <a:cubicBezTo>
                    <a:pt x="1423" y="840"/>
                    <a:pt x="1427" y="731"/>
                    <a:pt x="1430" y="622"/>
                  </a:cubicBezTo>
                  <a:cubicBezTo>
                    <a:pt x="1431" y="608"/>
                    <a:pt x="1435" y="604"/>
                    <a:pt x="1448" y="601"/>
                  </a:cubicBezTo>
                  <a:cubicBezTo>
                    <a:pt x="1490" y="591"/>
                    <a:pt x="1532" y="581"/>
                    <a:pt x="1574" y="570"/>
                  </a:cubicBezTo>
                  <a:cubicBezTo>
                    <a:pt x="1580" y="568"/>
                    <a:pt x="1588" y="564"/>
                    <a:pt x="1589" y="560"/>
                  </a:cubicBezTo>
                  <a:cubicBezTo>
                    <a:pt x="1592" y="527"/>
                    <a:pt x="1594" y="493"/>
                    <a:pt x="1596" y="458"/>
                  </a:cubicBezTo>
                  <a:cubicBezTo>
                    <a:pt x="1541" y="470"/>
                    <a:pt x="1489" y="482"/>
                    <a:pt x="1438" y="4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 name="Freeform 6"/>
            <p:cNvSpPr>
              <a:spLocks/>
            </p:cNvSpPr>
            <p:nvPr/>
          </p:nvSpPr>
          <p:spPr bwMode="auto">
            <a:xfrm>
              <a:off x="6402388" y="2392363"/>
              <a:ext cx="912813" cy="390525"/>
            </a:xfrm>
            <a:custGeom>
              <a:avLst/>
              <a:gdLst>
                <a:gd name="T0" fmla="*/ 698 w 698"/>
                <a:gd name="T1" fmla="*/ 0 h 299"/>
                <a:gd name="T2" fmla="*/ 698 w 698"/>
                <a:gd name="T3" fmla="*/ 122 h 299"/>
                <a:gd name="T4" fmla="*/ 4 w 698"/>
                <a:gd name="T5" fmla="*/ 299 h 299"/>
                <a:gd name="T6" fmla="*/ 0 w 698"/>
                <a:gd name="T7" fmla="*/ 295 h 299"/>
                <a:gd name="T8" fmla="*/ 72 w 698"/>
                <a:gd name="T9" fmla="*/ 218 h 299"/>
                <a:gd name="T10" fmla="*/ 342 w 698"/>
                <a:gd name="T11" fmla="*/ 92 h 299"/>
                <a:gd name="T12" fmla="*/ 689 w 698"/>
                <a:gd name="T13" fmla="*/ 1 h 299"/>
                <a:gd name="T14" fmla="*/ 698 w 698"/>
                <a:gd name="T15" fmla="*/ 0 h 2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8" h="299">
                  <a:moveTo>
                    <a:pt x="698" y="0"/>
                  </a:moveTo>
                  <a:cubicBezTo>
                    <a:pt x="698" y="40"/>
                    <a:pt x="698" y="80"/>
                    <a:pt x="698" y="122"/>
                  </a:cubicBezTo>
                  <a:cubicBezTo>
                    <a:pt x="467" y="181"/>
                    <a:pt x="236" y="240"/>
                    <a:pt x="4" y="299"/>
                  </a:cubicBezTo>
                  <a:cubicBezTo>
                    <a:pt x="3" y="298"/>
                    <a:pt x="1" y="296"/>
                    <a:pt x="0" y="295"/>
                  </a:cubicBezTo>
                  <a:cubicBezTo>
                    <a:pt x="24" y="269"/>
                    <a:pt x="46" y="242"/>
                    <a:pt x="72" y="218"/>
                  </a:cubicBezTo>
                  <a:cubicBezTo>
                    <a:pt x="149" y="148"/>
                    <a:pt x="243" y="116"/>
                    <a:pt x="342" y="92"/>
                  </a:cubicBezTo>
                  <a:cubicBezTo>
                    <a:pt x="458" y="64"/>
                    <a:pt x="574" y="32"/>
                    <a:pt x="689" y="1"/>
                  </a:cubicBezTo>
                  <a:cubicBezTo>
                    <a:pt x="692" y="0"/>
                    <a:pt x="694" y="0"/>
                    <a:pt x="6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7"/>
            <p:cNvSpPr>
              <a:spLocks/>
            </p:cNvSpPr>
            <p:nvPr/>
          </p:nvSpPr>
          <p:spPr bwMode="auto">
            <a:xfrm>
              <a:off x="5322888" y="2384425"/>
              <a:ext cx="912813" cy="400050"/>
            </a:xfrm>
            <a:custGeom>
              <a:avLst/>
              <a:gdLst>
                <a:gd name="T0" fmla="*/ 1 w 698"/>
                <a:gd name="T1" fmla="*/ 0 h 306"/>
                <a:gd name="T2" fmla="*/ 152 w 698"/>
                <a:gd name="T3" fmla="*/ 45 h 306"/>
                <a:gd name="T4" fmla="*/ 444 w 698"/>
                <a:gd name="T5" fmla="*/ 122 h 306"/>
                <a:gd name="T6" fmla="*/ 686 w 698"/>
                <a:gd name="T7" fmla="*/ 286 h 306"/>
                <a:gd name="T8" fmla="*/ 695 w 698"/>
                <a:gd name="T9" fmla="*/ 299 h 306"/>
                <a:gd name="T10" fmla="*/ 698 w 698"/>
                <a:gd name="T11" fmla="*/ 306 h 306"/>
                <a:gd name="T12" fmla="*/ 536 w 698"/>
                <a:gd name="T13" fmla="*/ 264 h 306"/>
                <a:gd name="T14" fmla="*/ 215 w 698"/>
                <a:gd name="T15" fmla="*/ 179 h 306"/>
                <a:gd name="T16" fmla="*/ 16 w 698"/>
                <a:gd name="T17" fmla="*/ 127 h 306"/>
                <a:gd name="T18" fmla="*/ 0 w 698"/>
                <a:gd name="T19" fmla="*/ 106 h 306"/>
                <a:gd name="T20" fmla="*/ 1 w 698"/>
                <a:gd name="T21"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8" h="306">
                  <a:moveTo>
                    <a:pt x="1" y="0"/>
                  </a:moveTo>
                  <a:cubicBezTo>
                    <a:pt x="53" y="16"/>
                    <a:pt x="102" y="32"/>
                    <a:pt x="152" y="45"/>
                  </a:cubicBezTo>
                  <a:cubicBezTo>
                    <a:pt x="249" y="72"/>
                    <a:pt x="347" y="94"/>
                    <a:pt x="444" y="122"/>
                  </a:cubicBezTo>
                  <a:cubicBezTo>
                    <a:pt x="542" y="150"/>
                    <a:pt x="623" y="206"/>
                    <a:pt x="686" y="286"/>
                  </a:cubicBezTo>
                  <a:cubicBezTo>
                    <a:pt x="690" y="290"/>
                    <a:pt x="693" y="295"/>
                    <a:pt x="695" y="299"/>
                  </a:cubicBezTo>
                  <a:cubicBezTo>
                    <a:pt x="696" y="300"/>
                    <a:pt x="697" y="302"/>
                    <a:pt x="698" y="306"/>
                  </a:cubicBezTo>
                  <a:cubicBezTo>
                    <a:pt x="643" y="291"/>
                    <a:pt x="590" y="278"/>
                    <a:pt x="536" y="264"/>
                  </a:cubicBezTo>
                  <a:cubicBezTo>
                    <a:pt x="429" y="235"/>
                    <a:pt x="322" y="207"/>
                    <a:pt x="215" y="179"/>
                  </a:cubicBezTo>
                  <a:cubicBezTo>
                    <a:pt x="148" y="161"/>
                    <a:pt x="82" y="143"/>
                    <a:pt x="16" y="127"/>
                  </a:cubicBezTo>
                  <a:cubicBezTo>
                    <a:pt x="4" y="124"/>
                    <a:pt x="0" y="118"/>
                    <a:pt x="0" y="106"/>
                  </a:cubicBezTo>
                  <a:cubicBezTo>
                    <a:pt x="1" y="72"/>
                    <a:pt x="1" y="37"/>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8"/>
            <p:cNvSpPr>
              <a:spLocks/>
            </p:cNvSpPr>
            <p:nvPr/>
          </p:nvSpPr>
          <p:spPr bwMode="auto">
            <a:xfrm>
              <a:off x="6394451" y="2251075"/>
              <a:ext cx="641350" cy="431800"/>
            </a:xfrm>
            <a:custGeom>
              <a:avLst/>
              <a:gdLst>
                <a:gd name="T0" fmla="*/ 490 w 490"/>
                <a:gd name="T1" fmla="*/ 0 h 331"/>
                <a:gd name="T2" fmla="*/ 483 w 490"/>
                <a:gd name="T3" fmla="*/ 101 h 331"/>
                <a:gd name="T4" fmla="*/ 466 w 490"/>
                <a:gd name="T5" fmla="*/ 116 h 331"/>
                <a:gd name="T6" fmla="*/ 231 w 490"/>
                <a:gd name="T7" fmla="*/ 173 h 331"/>
                <a:gd name="T8" fmla="*/ 12 w 490"/>
                <a:gd name="T9" fmla="*/ 318 h 331"/>
                <a:gd name="T10" fmla="*/ 1 w 490"/>
                <a:gd name="T11" fmla="*/ 331 h 331"/>
                <a:gd name="T12" fmla="*/ 31 w 490"/>
                <a:gd name="T13" fmla="*/ 212 h 331"/>
                <a:gd name="T14" fmla="*/ 197 w 490"/>
                <a:gd name="T15" fmla="*/ 79 h 331"/>
                <a:gd name="T16" fmla="*/ 490 w 490"/>
                <a:gd name="T17"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0" h="331">
                  <a:moveTo>
                    <a:pt x="490" y="0"/>
                  </a:moveTo>
                  <a:cubicBezTo>
                    <a:pt x="487" y="39"/>
                    <a:pt x="484" y="70"/>
                    <a:pt x="483" y="101"/>
                  </a:cubicBezTo>
                  <a:cubicBezTo>
                    <a:pt x="482" y="113"/>
                    <a:pt x="475" y="114"/>
                    <a:pt x="466" y="116"/>
                  </a:cubicBezTo>
                  <a:cubicBezTo>
                    <a:pt x="388" y="135"/>
                    <a:pt x="309" y="152"/>
                    <a:pt x="231" y="173"/>
                  </a:cubicBezTo>
                  <a:cubicBezTo>
                    <a:pt x="143" y="198"/>
                    <a:pt x="69" y="245"/>
                    <a:pt x="12" y="318"/>
                  </a:cubicBezTo>
                  <a:cubicBezTo>
                    <a:pt x="9" y="321"/>
                    <a:pt x="6" y="325"/>
                    <a:pt x="1" y="331"/>
                  </a:cubicBezTo>
                  <a:cubicBezTo>
                    <a:pt x="0" y="286"/>
                    <a:pt x="11" y="248"/>
                    <a:pt x="31" y="212"/>
                  </a:cubicBezTo>
                  <a:cubicBezTo>
                    <a:pt x="69" y="146"/>
                    <a:pt x="127" y="101"/>
                    <a:pt x="197" y="79"/>
                  </a:cubicBezTo>
                  <a:cubicBezTo>
                    <a:pt x="293" y="49"/>
                    <a:pt x="391" y="26"/>
                    <a:pt x="49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9"/>
            <p:cNvSpPr>
              <a:spLocks/>
            </p:cNvSpPr>
            <p:nvPr/>
          </p:nvSpPr>
          <p:spPr bwMode="auto">
            <a:xfrm>
              <a:off x="5605463" y="2255838"/>
              <a:ext cx="641350" cy="423862"/>
            </a:xfrm>
            <a:custGeom>
              <a:avLst/>
              <a:gdLst>
                <a:gd name="T0" fmla="*/ 491 w 491"/>
                <a:gd name="T1" fmla="*/ 324 h 324"/>
                <a:gd name="T2" fmla="*/ 199 w 491"/>
                <a:gd name="T3" fmla="*/ 152 h 324"/>
                <a:gd name="T4" fmla="*/ 25 w 491"/>
                <a:gd name="T5" fmla="*/ 108 h 324"/>
                <a:gd name="T6" fmla="*/ 7 w 491"/>
                <a:gd name="T7" fmla="*/ 85 h 324"/>
                <a:gd name="T8" fmla="*/ 0 w 491"/>
                <a:gd name="T9" fmla="*/ 0 h 324"/>
                <a:gd name="T10" fmla="*/ 334 w 491"/>
                <a:gd name="T11" fmla="*/ 93 h 324"/>
                <a:gd name="T12" fmla="*/ 484 w 491"/>
                <a:gd name="T13" fmla="*/ 278 h 324"/>
                <a:gd name="T14" fmla="*/ 491 w 491"/>
                <a:gd name="T15" fmla="*/ 324 h 3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1" h="324">
                  <a:moveTo>
                    <a:pt x="491" y="324"/>
                  </a:moveTo>
                  <a:cubicBezTo>
                    <a:pt x="415" y="226"/>
                    <a:pt x="312" y="180"/>
                    <a:pt x="199" y="152"/>
                  </a:cubicBezTo>
                  <a:cubicBezTo>
                    <a:pt x="141" y="137"/>
                    <a:pt x="83" y="122"/>
                    <a:pt x="25" y="108"/>
                  </a:cubicBezTo>
                  <a:cubicBezTo>
                    <a:pt x="11" y="105"/>
                    <a:pt x="7" y="99"/>
                    <a:pt x="7" y="85"/>
                  </a:cubicBezTo>
                  <a:cubicBezTo>
                    <a:pt x="6" y="58"/>
                    <a:pt x="2" y="30"/>
                    <a:pt x="0" y="0"/>
                  </a:cubicBezTo>
                  <a:cubicBezTo>
                    <a:pt x="113" y="29"/>
                    <a:pt x="229" y="41"/>
                    <a:pt x="334" y="93"/>
                  </a:cubicBezTo>
                  <a:cubicBezTo>
                    <a:pt x="411" y="132"/>
                    <a:pt x="464" y="192"/>
                    <a:pt x="484" y="278"/>
                  </a:cubicBezTo>
                  <a:cubicBezTo>
                    <a:pt x="487" y="293"/>
                    <a:pt x="488" y="309"/>
                    <a:pt x="491" y="3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10"/>
            <p:cNvSpPr>
              <a:spLocks/>
            </p:cNvSpPr>
            <p:nvPr/>
          </p:nvSpPr>
          <p:spPr bwMode="auto">
            <a:xfrm>
              <a:off x="6273801" y="889001"/>
              <a:ext cx="98425" cy="1158875"/>
            </a:xfrm>
            <a:custGeom>
              <a:avLst/>
              <a:gdLst>
                <a:gd name="T0" fmla="*/ 37 w 76"/>
                <a:gd name="T1" fmla="*/ 886 h 886"/>
                <a:gd name="T2" fmla="*/ 37 w 76"/>
                <a:gd name="T3" fmla="*/ 0 h 886"/>
                <a:gd name="T4" fmla="*/ 37 w 76"/>
                <a:gd name="T5" fmla="*/ 886 h 886"/>
              </a:gdLst>
              <a:ahLst/>
              <a:cxnLst>
                <a:cxn ang="0">
                  <a:pos x="T0" y="T1"/>
                </a:cxn>
                <a:cxn ang="0">
                  <a:pos x="T2" y="T3"/>
                </a:cxn>
                <a:cxn ang="0">
                  <a:pos x="T4" y="T5"/>
                </a:cxn>
              </a:cxnLst>
              <a:rect l="0" t="0" r="r" b="b"/>
              <a:pathLst>
                <a:path w="76" h="886">
                  <a:moveTo>
                    <a:pt x="37" y="886"/>
                  </a:moveTo>
                  <a:cubicBezTo>
                    <a:pt x="0" y="588"/>
                    <a:pt x="0" y="294"/>
                    <a:pt x="37" y="0"/>
                  </a:cubicBezTo>
                  <a:cubicBezTo>
                    <a:pt x="75" y="103"/>
                    <a:pt x="76" y="729"/>
                    <a:pt x="37" y="8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1"/>
            <p:cNvSpPr>
              <a:spLocks/>
            </p:cNvSpPr>
            <p:nvPr/>
          </p:nvSpPr>
          <p:spPr bwMode="auto">
            <a:xfrm>
              <a:off x="5868988" y="981075"/>
              <a:ext cx="223838" cy="1077912"/>
            </a:xfrm>
            <a:custGeom>
              <a:avLst/>
              <a:gdLst>
                <a:gd name="T0" fmla="*/ 171 w 171"/>
                <a:gd name="T1" fmla="*/ 824 h 824"/>
                <a:gd name="T2" fmla="*/ 2 w 171"/>
                <a:gd name="T3" fmla="*/ 0 h 824"/>
                <a:gd name="T4" fmla="*/ 171 w 171"/>
                <a:gd name="T5" fmla="*/ 824 h 824"/>
              </a:gdLst>
              <a:ahLst/>
              <a:cxnLst>
                <a:cxn ang="0">
                  <a:pos x="T0" y="T1"/>
                </a:cxn>
                <a:cxn ang="0">
                  <a:pos x="T2" y="T3"/>
                </a:cxn>
                <a:cxn ang="0">
                  <a:pos x="T4" y="T5"/>
                </a:cxn>
              </a:cxnLst>
              <a:rect l="0" t="0" r="r" b="b"/>
              <a:pathLst>
                <a:path w="171" h="824">
                  <a:moveTo>
                    <a:pt x="171" y="824"/>
                  </a:moveTo>
                  <a:cubicBezTo>
                    <a:pt x="117" y="740"/>
                    <a:pt x="0" y="170"/>
                    <a:pt x="2" y="0"/>
                  </a:cubicBezTo>
                  <a:cubicBezTo>
                    <a:pt x="49" y="64"/>
                    <a:pt x="158" y="597"/>
                    <a:pt x="171" y="8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2"/>
            <p:cNvSpPr>
              <a:spLocks/>
            </p:cNvSpPr>
            <p:nvPr/>
          </p:nvSpPr>
          <p:spPr bwMode="auto">
            <a:xfrm>
              <a:off x="6546851" y="976313"/>
              <a:ext cx="220663" cy="1082675"/>
            </a:xfrm>
            <a:custGeom>
              <a:avLst/>
              <a:gdLst>
                <a:gd name="T0" fmla="*/ 0 w 168"/>
                <a:gd name="T1" fmla="*/ 827 h 827"/>
                <a:gd name="T2" fmla="*/ 168 w 168"/>
                <a:gd name="T3" fmla="*/ 0 h 827"/>
                <a:gd name="T4" fmla="*/ 0 w 168"/>
                <a:gd name="T5" fmla="*/ 827 h 827"/>
              </a:gdLst>
              <a:ahLst/>
              <a:cxnLst>
                <a:cxn ang="0">
                  <a:pos x="T0" y="T1"/>
                </a:cxn>
                <a:cxn ang="0">
                  <a:pos x="T2" y="T3"/>
                </a:cxn>
                <a:cxn ang="0">
                  <a:pos x="T4" y="T5"/>
                </a:cxn>
              </a:cxnLst>
              <a:rect l="0" t="0" r="r" b="b"/>
              <a:pathLst>
                <a:path w="168" h="827">
                  <a:moveTo>
                    <a:pt x="0" y="827"/>
                  </a:moveTo>
                  <a:cubicBezTo>
                    <a:pt x="20" y="544"/>
                    <a:pt x="75" y="268"/>
                    <a:pt x="168" y="0"/>
                  </a:cubicBezTo>
                  <a:cubicBezTo>
                    <a:pt x="148" y="283"/>
                    <a:pt x="93" y="559"/>
                    <a:pt x="0" y="8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3"/>
            <p:cNvSpPr>
              <a:spLocks/>
            </p:cNvSpPr>
            <p:nvPr/>
          </p:nvSpPr>
          <p:spPr bwMode="auto">
            <a:xfrm>
              <a:off x="5516563" y="1235075"/>
              <a:ext cx="334963" cy="846137"/>
            </a:xfrm>
            <a:custGeom>
              <a:avLst/>
              <a:gdLst>
                <a:gd name="T0" fmla="*/ 0 w 256"/>
                <a:gd name="T1" fmla="*/ 0 h 647"/>
                <a:gd name="T2" fmla="*/ 256 w 256"/>
                <a:gd name="T3" fmla="*/ 647 h 647"/>
                <a:gd name="T4" fmla="*/ 0 w 256"/>
                <a:gd name="T5" fmla="*/ 0 h 647"/>
              </a:gdLst>
              <a:ahLst/>
              <a:cxnLst>
                <a:cxn ang="0">
                  <a:pos x="T0" y="T1"/>
                </a:cxn>
                <a:cxn ang="0">
                  <a:pos x="T2" y="T3"/>
                </a:cxn>
                <a:cxn ang="0">
                  <a:pos x="T4" y="T5"/>
                </a:cxn>
              </a:cxnLst>
              <a:rect l="0" t="0" r="r" b="b"/>
              <a:pathLst>
                <a:path w="256" h="647">
                  <a:moveTo>
                    <a:pt x="0" y="0"/>
                  </a:moveTo>
                  <a:cubicBezTo>
                    <a:pt x="116" y="206"/>
                    <a:pt x="200" y="420"/>
                    <a:pt x="256" y="647"/>
                  </a:cubicBezTo>
                  <a:cubicBezTo>
                    <a:pt x="198" y="591"/>
                    <a:pt x="17" y="13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4"/>
            <p:cNvSpPr>
              <a:spLocks/>
            </p:cNvSpPr>
            <p:nvPr/>
          </p:nvSpPr>
          <p:spPr bwMode="auto">
            <a:xfrm>
              <a:off x="6789738" y="1243013"/>
              <a:ext cx="334963" cy="846137"/>
            </a:xfrm>
            <a:custGeom>
              <a:avLst/>
              <a:gdLst>
                <a:gd name="T0" fmla="*/ 256 w 256"/>
                <a:gd name="T1" fmla="*/ 0 h 647"/>
                <a:gd name="T2" fmla="*/ 0 w 256"/>
                <a:gd name="T3" fmla="*/ 647 h 647"/>
                <a:gd name="T4" fmla="*/ 256 w 256"/>
                <a:gd name="T5" fmla="*/ 0 h 647"/>
              </a:gdLst>
              <a:ahLst/>
              <a:cxnLst>
                <a:cxn ang="0">
                  <a:pos x="T0" y="T1"/>
                </a:cxn>
                <a:cxn ang="0">
                  <a:pos x="T2" y="T3"/>
                </a:cxn>
                <a:cxn ang="0">
                  <a:pos x="T4" y="T5"/>
                </a:cxn>
              </a:cxnLst>
              <a:rect l="0" t="0" r="r" b="b"/>
              <a:pathLst>
                <a:path w="256" h="647">
                  <a:moveTo>
                    <a:pt x="256" y="0"/>
                  </a:moveTo>
                  <a:cubicBezTo>
                    <a:pt x="199" y="230"/>
                    <a:pt x="114" y="443"/>
                    <a:pt x="0" y="647"/>
                  </a:cubicBezTo>
                  <a:cubicBezTo>
                    <a:pt x="5" y="541"/>
                    <a:pt x="184" y="87"/>
                    <a:pt x="2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5"/>
            <p:cNvSpPr>
              <a:spLocks/>
            </p:cNvSpPr>
            <p:nvPr/>
          </p:nvSpPr>
          <p:spPr bwMode="auto">
            <a:xfrm>
              <a:off x="5237163" y="1562100"/>
              <a:ext cx="395288" cy="581025"/>
            </a:xfrm>
            <a:custGeom>
              <a:avLst/>
              <a:gdLst>
                <a:gd name="T0" fmla="*/ 0 w 302"/>
                <a:gd name="T1" fmla="*/ 0 h 444"/>
                <a:gd name="T2" fmla="*/ 302 w 302"/>
                <a:gd name="T3" fmla="*/ 444 h 444"/>
                <a:gd name="T4" fmla="*/ 0 w 302"/>
                <a:gd name="T5" fmla="*/ 0 h 444"/>
              </a:gdLst>
              <a:ahLst/>
              <a:cxnLst>
                <a:cxn ang="0">
                  <a:pos x="T0" y="T1"/>
                </a:cxn>
                <a:cxn ang="0">
                  <a:pos x="T2" y="T3"/>
                </a:cxn>
                <a:cxn ang="0">
                  <a:pos x="T4" y="T5"/>
                </a:cxn>
              </a:cxnLst>
              <a:rect l="0" t="0" r="r" b="b"/>
              <a:pathLst>
                <a:path w="302" h="444">
                  <a:moveTo>
                    <a:pt x="0" y="0"/>
                  </a:moveTo>
                  <a:cubicBezTo>
                    <a:pt x="128" y="131"/>
                    <a:pt x="228" y="278"/>
                    <a:pt x="302" y="444"/>
                  </a:cubicBezTo>
                  <a:cubicBezTo>
                    <a:pt x="231" y="401"/>
                    <a:pt x="24" y="9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6"/>
            <p:cNvSpPr>
              <a:spLocks/>
            </p:cNvSpPr>
            <p:nvPr/>
          </p:nvSpPr>
          <p:spPr bwMode="auto">
            <a:xfrm>
              <a:off x="7011988" y="1566863"/>
              <a:ext cx="388938" cy="573087"/>
            </a:xfrm>
            <a:custGeom>
              <a:avLst/>
              <a:gdLst>
                <a:gd name="T0" fmla="*/ 0 w 298"/>
                <a:gd name="T1" fmla="*/ 438 h 438"/>
                <a:gd name="T2" fmla="*/ 298 w 298"/>
                <a:gd name="T3" fmla="*/ 0 h 438"/>
                <a:gd name="T4" fmla="*/ 0 w 298"/>
                <a:gd name="T5" fmla="*/ 438 h 438"/>
              </a:gdLst>
              <a:ahLst/>
              <a:cxnLst>
                <a:cxn ang="0">
                  <a:pos x="T0" y="T1"/>
                </a:cxn>
                <a:cxn ang="0">
                  <a:pos x="T2" y="T3"/>
                </a:cxn>
                <a:cxn ang="0">
                  <a:pos x="T4" y="T5"/>
                </a:cxn>
              </a:cxnLst>
              <a:rect l="0" t="0" r="r" b="b"/>
              <a:pathLst>
                <a:path w="298" h="438">
                  <a:moveTo>
                    <a:pt x="0" y="438"/>
                  </a:moveTo>
                  <a:cubicBezTo>
                    <a:pt x="72" y="273"/>
                    <a:pt x="171" y="127"/>
                    <a:pt x="298" y="0"/>
                  </a:cubicBezTo>
                  <a:cubicBezTo>
                    <a:pt x="226" y="164"/>
                    <a:pt x="127" y="311"/>
                    <a:pt x="0"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7"/>
            <p:cNvSpPr>
              <a:spLocks/>
            </p:cNvSpPr>
            <p:nvPr/>
          </p:nvSpPr>
          <p:spPr bwMode="auto">
            <a:xfrm>
              <a:off x="7258051" y="1836738"/>
              <a:ext cx="387350" cy="377825"/>
            </a:xfrm>
            <a:custGeom>
              <a:avLst/>
              <a:gdLst>
                <a:gd name="T0" fmla="*/ 0 w 297"/>
                <a:gd name="T1" fmla="*/ 290 h 290"/>
                <a:gd name="T2" fmla="*/ 297 w 297"/>
                <a:gd name="T3" fmla="*/ 0 h 290"/>
                <a:gd name="T4" fmla="*/ 0 w 297"/>
                <a:gd name="T5" fmla="*/ 290 h 290"/>
              </a:gdLst>
              <a:ahLst/>
              <a:cxnLst>
                <a:cxn ang="0">
                  <a:pos x="T0" y="T1"/>
                </a:cxn>
                <a:cxn ang="0">
                  <a:pos x="T2" y="T3"/>
                </a:cxn>
                <a:cxn ang="0">
                  <a:pos x="T4" y="T5"/>
                </a:cxn>
              </a:cxnLst>
              <a:rect l="0" t="0" r="r" b="b"/>
              <a:pathLst>
                <a:path w="297" h="290">
                  <a:moveTo>
                    <a:pt x="0" y="290"/>
                  </a:moveTo>
                  <a:cubicBezTo>
                    <a:pt x="78" y="173"/>
                    <a:pt x="178" y="77"/>
                    <a:pt x="297" y="0"/>
                  </a:cubicBezTo>
                  <a:cubicBezTo>
                    <a:pt x="282" y="57"/>
                    <a:pt x="88" y="248"/>
                    <a:pt x="0"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8"/>
            <p:cNvSpPr>
              <a:spLocks/>
            </p:cNvSpPr>
            <p:nvPr/>
          </p:nvSpPr>
          <p:spPr bwMode="auto">
            <a:xfrm>
              <a:off x="4991101" y="1836738"/>
              <a:ext cx="390525" cy="379412"/>
            </a:xfrm>
            <a:custGeom>
              <a:avLst/>
              <a:gdLst>
                <a:gd name="T0" fmla="*/ 299 w 299"/>
                <a:gd name="T1" fmla="*/ 290 h 290"/>
                <a:gd name="T2" fmla="*/ 0 w 299"/>
                <a:gd name="T3" fmla="*/ 0 h 290"/>
                <a:gd name="T4" fmla="*/ 299 w 299"/>
                <a:gd name="T5" fmla="*/ 290 h 290"/>
              </a:gdLst>
              <a:ahLst/>
              <a:cxnLst>
                <a:cxn ang="0">
                  <a:pos x="T0" y="T1"/>
                </a:cxn>
                <a:cxn ang="0">
                  <a:pos x="T2" y="T3"/>
                </a:cxn>
                <a:cxn ang="0">
                  <a:pos x="T4" y="T5"/>
                </a:cxn>
              </a:cxnLst>
              <a:rect l="0" t="0" r="r" b="b"/>
              <a:pathLst>
                <a:path w="299" h="290">
                  <a:moveTo>
                    <a:pt x="299" y="290"/>
                  </a:moveTo>
                  <a:cubicBezTo>
                    <a:pt x="179" y="215"/>
                    <a:pt x="79" y="118"/>
                    <a:pt x="0" y="0"/>
                  </a:cubicBezTo>
                  <a:cubicBezTo>
                    <a:pt x="120" y="75"/>
                    <a:pt x="220" y="172"/>
                    <a:pt x="299"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9"/>
            <p:cNvSpPr>
              <a:spLocks/>
            </p:cNvSpPr>
            <p:nvPr/>
          </p:nvSpPr>
          <p:spPr bwMode="auto">
            <a:xfrm>
              <a:off x="7466013" y="2152650"/>
              <a:ext cx="300038" cy="184150"/>
            </a:xfrm>
            <a:custGeom>
              <a:avLst/>
              <a:gdLst>
                <a:gd name="T0" fmla="*/ 0 w 229"/>
                <a:gd name="T1" fmla="*/ 141 h 141"/>
                <a:gd name="T2" fmla="*/ 229 w 229"/>
                <a:gd name="T3" fmla="*/ 0 h 141"/>
                <a:gd name="T4" fmla="*/ 0 w 229"/>
                <a:gd name="T5" fmla="*/ 141 h 141"/>
              </a:gdLst>
              <a:ahLst/>
              <a:cxnLst>
                <a:cxn ang="0">
                  <a:pos x="T0" y="T1"/>
                </a:cxn>
                <a:cxn ang="0">
                  <a:pos x="T2" y="T3"/>
                </a:cxn>
                <a:cxn ang="0">
                  <a:pos x="T4" y="T5"/>
                </a:cxn>
              </a:cxnLst>
              <a:rect l="0" t="0" r="r" b="b"/>
              <a:pathLst>
                <a:path w="229" h="141">
                  <a:moveTo>
                    <a:pt x="0" y="141"/>
                  </a:moveTo>
                  <a:cubicBezTo>
                    <a:pt x="34" y="87"/>
                    <a:pt x="154" y="13"/>
                    <a:pt x="229" y="0"/>
                  </a:cubicBezTo>
                  <a:cubicBezTo>
                    <a:pt x="191" y="58"/>
                    <a:pt x="64" y="135"/>
                    <a:pt x="0"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20"/>
            <p:cNvSpPr>
              <a:spLocks/>
            </p:cNvSpPr>
            <p:nvPr/>
          </p:nvSpPr>
          <p:spPr bwMode="auto">
            <a:xfrm>
              <a:off x="4872038" y="2155825"/>
              <a:ext cx="304800" cy="184150"/>
            </a:xfrm>
            <a:custGeom>
              <a:avLst/>
              <a:gdLst>
                <a:gd name="T0" fmla="*/ 234 w 234"/>
                <a:gd name="T1" fmla="*/ 142 h 142"/>
                <a:gd name="T2" fmla="*/ 0 w 234"/>
                <a:gd name="T3" fmla="*/ 0 h 142"/>
                <a:gd name="T4" fmla="*/ 234 w 234"/>
                <a:gd name="T5" fmla="*/ 142 h 142"/>
              </a:gdLst>
              <a:ahLst/>
              <a:cxnLst>
                <a:cxn ang="0">
                  <a:pos x="T0" y="T1"/>
                </a:cxn>
                <a:cxn ang="0">
                  <a:pos x="T2" y="T3"/>
                </a:cxn>
                <a:cxn ang="0">
                  <a:pos x="T4" y="T5"/>
                </a:cxn>
              </a:cxnLst>
              <a:rect l="0" t="0" r="r" b="b"/>
              <a:pathLst>
                <a:path w="234" h="142">
                  <a:moveTo>
                    <a:pt x="234" y="142"/>
                  </a:moveTo>
                  <a:cubicBezTo>
                    <a:pt x="139" y="117"/>
                    <a:pt x="63" y="70"/>
                    <a:pt x="0" y="0"/>
                  </a:cubicBezTo>
                  <a:cubicBezTo>
                    <a:pt x="60" y="2"/>
                    <a:pt x="185" y="77"/>
                    <a:pt x="234" y="1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21"/>
            <p:cNvSpPr>
              <a:spLocks/>
            </p:cNvSpPr>
            <p:nvPr/>
          </p:nvSpPr>
          <p:spPr bwMode="auto">
            <a:xfrm>
              <a:off x="4795838" y="2417763"/>
              <a:ext cx="239713" cy="107950"/>
            </a:xfrm>
            <a:custGeom>
              <a:avLst/>
              <a:gdLst>
                <a:gd name="T0" fmla="*/ 0 w 183"/>
                <a:gd name="T1" fmla="*/ 4 h 82"/>
                <a:gd name="T2" fmla="*/ 183 w 183"/>
                <a:gd name="T3" fmla="*/ 66 h 82"/>
                <a:gd name="T4" fmla="*/ 0 w 183"/>
                <a:gd name="T5" fmla="*/ 4 h 82"/>
              </a:gdLst>
              <a:ahLst/>
              <a:cxnLst>
                <a:cxn ang="0">
                  <a:pos x="T0" y="T1"/>
                </a:cxn>
                <a:cxn ang="0">
                  <a:pos x="T2" y="T3"/>
                </a:cxn>
                <a:cxn ang="0">
                  <a:pos x="T4" y="T5"/>
                </a:cxn>
              </a:cxnLst>
              <a:rect l="0" t="0" r="r" b="b"/>
              <a:pathLst>
                <a:path w="183" h="82">
                  <a:moveTo>
                    <a:pt x="0" y="4"/>
                  </a:moveTo>
                  <a:cubicBezTo>
                    <a:pt x="70" y="0"/>
                    <a:pt x="130" y="20"/>
                    <a:pt x="183" y="66"/>
                  </a:cubicBezTo>
                  <a:cubicBezTo>
                    <a:pt x="134" y="82"/>
                    <a:pt x="36" y="49"/>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22"/>
            <p:cNvSpPr>
              <a:spLocks/>
            </p:cNvSpPr>
            <p:nvPr/>
          </p:nvSpPr>
          <p:spPr bwMode="auto">
            <a:xfrm>
              <a:off x="7607301" y="2417763"/>
              <a:ext cx="241300" cy="95250"/>
            </a:xfrm>
            <a:custGeom>
              <a:avLst/>
              <a:gdLst>
                <a:gd name="T0" fmla="*/ 184 w 184"/>
                <a:gd name="T1" fmla="*/ 5 h 73"/>
                <a:gd name="T2" fmla="*/ 0 w 184"/>
                <a:gd name="T3" fmla="*/ 68 h 73"/>
                <a:gd name="T4" fmla="*/ 184 w 184"/>
                <a:gd name="T5" fmla="*/ 5 h 73"/>
              </a:gdLst>
              <a:ahLst/>
              <a:cxnLst>
                <a:cxn ang="0">
                  <a:pos x="T0" y="T1"/>
                </a:cxn>
                <a:cxn ang="0">
                  <a:pos x="T2" y="T3"/>
                </a:cxn>
                <a:cxn ang="0">
                  <a:pos x="T4" y="T5"/>
                </a:cxn>
              </a:cxnLst>
              <a:rect l="0" t="0" r="r" b="b"/>
              <a:pathLst>
                <a:path w="184" h="73">
                  <a:moveTo>
                    <a:pt x="184" y="5"/>
                  </a:moveTo>
                  <a:cubicBezTo>
                    <a:pt x="128" y="54"/>
                    <a:pt x="68" y="73"/>
                    <a:pt x="0" y="68"/>
                  </a:cubicBezTo>
                  <a:cubicBezTo>
                    <a:pt x="50" y="20"/>
                    <a:pt x="110" y="0"/>
                    <a:pt x="18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25" name="Google Shape;4547;p45"/>
          <p:cNvSpPr txBox="1">
            <a:spLocks/>
          </p:cNvSpPr>
          <p:nvPr/>
        </p:nvSpPr>
        <p:spPr>
          <a:xfrm>
            <a:off x="743630" y="2010738"/>
            <a:ext cx="2721900" cy="5316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000"/>
              <a:buFont typeface="Milonga"/>
              <a:buNone/>
              <a:defRPr sz="2400" b="1" i="0" u="none" strike="noStrike" cap="none">
                <a:solidFill>
                  <a:schemeClr val="dk2"/>
                </a:solidFill>
                <a:latin typeface="Milonga"/>
                <a:ea typeface="Milonga"/>
                <a:cs typeface="Milonga"/>
                <a:sym typeface="Milonga"/>
              </a:defRPr>
            </a:lvl1pPr>
            <a:lvl2pPr marR="0" lvl="1"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2pPr>
            <a:lvl3pPr marR="0" lvl="2"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3pPr>
            <a:lvl4pPr marR="0" lvl="3"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4pPr>
            <a:lvl5pPr marR="0" lvl="4"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5pPr>
            <a:lvl6pPr marR="0" lvl="5"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6pPr>
            <a:lvl7pPr marR="0" lvl="6"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7pPr>
            <a:lvl8pPr marR="0" lvl="7"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8pPr>
            <a:lvl9pPr marR="0" lvl="8"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9pPr>
          </a:lstStyle>
          <a:p>
            <a:r>
              <a:rPr lang="es-PE" smtClean="0"/>
              <a:t>Neptune</a:t>
            </a:r>
            <a:endParaRPr lang="es-PE"/>
          </a:p>
        </p:txBody>
      </p:sp>
      <p:sp>
        <p:nvSpPr>
          <p:cNvPr id="26" name="Google Shape;4548;p45"/>
          <p:cNvSpPr txBox="1">
            <a:spLocks/>
          </p:cNvSpPr>
          <p:nvPr/>
        </p:nvSpPr>
        <p:spPr>
          <a:xfrm>
            <a:off x="743591" y="2466138"/>
            <a:ext cx="2862000" cy="753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1400"/>
              <a:buFont typeface="Nunito"/>
              <a:buNone/>
              <a:defRPr sz="1500" b="0" i="0" u="none" strike="noStrike" cap="none">
                <a:solidFill>
                  <a:schemeClr val="dk1"/>
                </a:solidFill>
                <a:latin typeface="Adamina"/>
                <a:ea typeface="Adamina"/>
                <a:cs typeface="Adamina"/>
                <a:sym typeface="Adamina"/>
              </a:defRPr>
            </a:lvl1pPr>
            <a:lvl2pPr marR="0" lvl="1"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2pPr>
            <a:lvl3pPr marR="0" lvl="2"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3pPr>
            <a:lvl4pPr marR="0" lvl="3"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4pPr>
            <a:lvl5pPr marR="0" lvl="4"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5pPr>
            <a:lvl6pPr marR="0" lvl="5"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6pPr>
            <a:lvl7pPr marR="0" lvl="6"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7pPr>
            <a:lvl8pPr marR="0" lvl="7"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8pPr>
            <a:lvl9pPr marR="0" lvl="8"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9pPr>
          </a:lstStyle>
          <a:p>
            <a:r>
              <a:rPr lang="en-US" dirty="0" smtClean="0"/>
              <a:t>Neptune is the farthest planet from the Sun. It’s really cold there</a:t>
            </a:r>
            <a:endParaRPr lang="en-US" dirty="0"/>
          </a:p>
        </p:txBody>
      </p:sp>
      <p:sp>
        <p:nvSpPr>
          <p:cNvPr id="27" name="Google Shape;4547;p45"/>
          <p:cNvSpPr txBox="1">
            <a:spLocks/>
          </p:cNvSpPr>
          <p:nvPr/>
        </p:nvSpPr>
        <p:spPr>
          <a:xfrm>
            <a:off x="2609652" y="3350351"/>
            <a:ext cx="2721900" cy="5316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000"/>
              <a:buFont typeface="Milonga"/>
              <a:buNone/>
              <a:defRPr sz="2400" b="1" i="0" u="none" strike="noStrike" cap="none">
                <a:solidFill>
                  <a:schemeClr val="dk2"/>
                </a:solidFill>
                <a:latin typeface="Milonga"/>
                <a:ea typeface="Milonga"/>
                <a:cs typeface="Milonga"/>
                <a:sym typeface="Milonga"/>
              </a:defRPr>
            </a:lvl1pPr>
            <a:lvl2pPr marR="0" lvl="1"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2pPr>
            <a:lvl3pPr marR="0" lvl="2"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3pPr>
            <a:lvl4pPr marR="0" lvl="3"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4pPr>
            <a:lvl5pPr marR="0" lvl="4"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5pPr>
            <a:lvl6pPr marR="0" lvl="5"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6pPr>
            <a:lvl7pPr marR="0" lvl="6"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7pPr>
            <a:lvl8pPr marR="0" lvl="7"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8pPr>
            <a:lvl9pPr marR="0" lvl="8" algn="ctr" rtl="0">
              <a:lnSpc>
                <a:spcPct val="100000"/>
              </a:lnSpc>
              <a:spcBef>
                <a:spcPts val="0"/>
              </a:spcBef>
              <a:spcAft>
                <a:spcPts val="0"/>
              </a:spcAft>
              <a:buClr>
                <a:schemeClr val="dk1"/>
              </a:buClr>
              <a:buSzPts val="2000"/>
              <a:buFont typeface="Milonga"/>
              <a:buNone/>
              <a:defRPr sz="2000" b="1" i="0" u="none" strike="noStrike" cap="none">
                <a:solidFill>
                  <a:schemeClr val="dk1"/>
                </a:solidFill>
                <a:latin typeface="Milonga"/>
                <a:ea typeface="Milonga"/>
                <a:cs typeface="Milonga"/>
                <a:sym typeface="Milonga"/>
              </a:defRPr>
            </a:lvl9pPr>
          </a:lstStyle>
          <a:p>
            <a:r>
              <a:rPr lang="es-PE" smtClean="0"/>
              <a:t>Neptune</a:t>
            </a:r>
            <a:endParaRPr lang="es-PE"/>
          </a:p>
        </p:txBody>
      </p:sp>
      <p:sp>
        <p:nvSpPr>
          <p:cNvPr id="28" name="Google Shape;4548;p45"/>
          <p:cNvSpPr txBox="1">
            <a:spLocks/>
          </p:cNvSpPr>
          <p:nvPr/>
        </p:nvSpPr>
        <p:spPr>
          <a:xfrm>
            <a:off x="2609613" y="3805751"/>
            <a:ext cx="2862000" cy="753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1400"/>
              <a:buFont typeface="Nunito"/>
              <a:buNone/>
              <a:defRPr sz="1500" b="0" i="0" u="none" strike="noStrike" cap="none">
                <a:solidFill>
                  <a:schemeClr val="dk1"/>
                </a:solidFill>
                <a:latin typeface="Adamina"/>
                <a:ea typeface="Adamina"/>
                <a:cs typeface="Adamina"/>
                <a:sym typeface="Adamina"/>
              </a:defRPr>
            </a:lvl1pPr>
            <a:lvl2pPr marR="0" lvl="1"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2pPr>
            <a:lvl3pPr marR="0" lvl="2"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3pPr>
            <a:lvl4pPr marR="0" lvl="3"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4pPr>
            <a:lvl5pPr marR="0" lvl="4"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5pPr>
            <a:lvl6pPr marR="0" lvl="5"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6pPr>
            <a:lvl7pPr marR="0" lvl="6"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7pPr>
            <a:lvl8pPr marR="0" lvl="7"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8pPr>
            <a:lvl9pPr marR="0" lvl="8" algn="ctr" rtl="0">
              <a:lnSpc>
                <a:spcPct val="100000"/>
              </a:lnSpc>
              <a:spcBef>
                <a:spcPts val="0"/>
              </a:spcBef>
              <a:spcAft>
                <a:spcPts val="0"/>
              </a:spcAft>
              <a:buClr>
                <a:schemeClr val="dk1"/>
              </a:buClr>
              <a:buSzPts val="1400"/>
              <a:buFont typeface="Nunito"/>
              <a:buNone/>
              <a:defRPr sz="1400" b="1" i="0" u="none" strike="noStrike" cap="none">
                <a:solidFill>
                  <a:schemeClr val="dk1"/>
                </a:solidFill>
                <a:latin typeface="Nunito"/>
                <a:ea typeface="Nunito"/>
                <a:cs typeface="Nunito"/>
                <a:sym typeface="Nunito"/>
              </a:defRPr>
            </a:lvl9pPr>
          </a:lstStyle>
          <a:p>
            <a:r>
              <a:rPr lang="en-US" dirty="0" smtClean="0"/>
              <a:t>Neptune is the farthest planet from the Sun. It’s really cold there</a:t>
            </a:r>
            <a:endParaRPr lang="en-US"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591"/>
        <p:cNvGrpSpPr/>
        <p:nvPr/>
      </p:nvGrpSpPr>
      <p:grpSpPr>
        <a:xfrm>
          <a:off x="0" y="0"/>
          <a:ext cx="0" cy="0"/>
          <a:chOff x="0" y="0"/>
          <a:chExt cx="0" cy="0"/>
        </a:xfrm>
      </p:grpSpPr>
      <p:sp>
        <p:nvSpPr>
          <p:cNvPr id="4592" name="Google Shape;4592;p48"/>
          <p:cNvSpPr txBox="1">
            <a:spLocks noGrp="1"/>
          </p:cNvSpPr>
          <p:nvPr>
            <p:ph type="title"/>
          </p:nvPr>
        </p:nvSpPr>
        <p:spPr>
          <a:xfrm>
            <a:off x="1767600" y="1503678"/>
            <a:ext cx="5608800" cy="220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
        <p:nvSpPr>
          <p:cNvPr id="4593" name="Google Shape;4593;p48"/>
          <p:cNvSpPr txBox="1">
            <a:spLocks noGrp="1"/>
          </p:cNvSpPr>
          <p:nvPr>
            <p:ph type="subTitle" idx="1"/>
          </p:nvPr>
        </p:nvSpPr>
        <p:spPr>
          <a:xfrm>
            <a:off x="3235988" y="3752737"/>
            <a:ext cx="2672100" cy="502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Because keywords catch your audience’s attention</a:t>
            </a:r>
            <a:endParaRPr>
              <a:solidFill>
                <a:schemeClr val="dk1"/>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597"/>
        <p:cNvGrpSpPr/>
        <p:nvPr/>
      </p:nvGrpSpPr>
      <p:grpSpPr>
        <a:xfrm>
          <a:off x="0" y="0"/>
          <a:ext cx="0" cy="0"/>
          <a:chOff x="0" y="0"/>
          <a:chExt cx="0" cy="0"/>
        </a:xfrm>
      </p:grpSpPr>
      <p:sp>
        <p:nvSpPr>
          <p:cNvPr id="4598" name="Google Shape;4598;p49"/>
          <p:cNvSpPr txBox="1">
            <a:spLocks noGrp="1"/>
          </p:cNvSpPr>
          <p:nvPr>
            <p:ph type="title"/>
          </p:nvPr>
        </p:nvSpPr>
        <p:spPr>
          <a:xfrm>
            <a:off x="2295150" y="1749238"/>
            <a:ext cx="4553700" cy="19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5"/>
                </a:solidFill>
              </a:rPr>
              <a:t>Books of the Bible</a:t>
            </a:r>
            <a:endParaRPr>
              <a:solidFill>
                <a:schemeClr val="accent5"/>
              </a:solidFill>
            </a:endParaRPr>
          </a:p>
        </p:txBody>
      </p:sp>
      <p:sp>
        <p:nvSpPr>
          <p:cNvPr id="4599" name="Google Shape;4599;p49"/>
          <p:cNvSpPr txBox="1">
            <a:spLocks noGrp="1"/>
          </p:cNvSpPr>
          <p:nvPr>
            <p:ph type="subTitle" idx="1"/>
          </p:nvPr>
        </p:nvSpPr>
        <p:spPr>
          <a:xfrm>
            <a:off x="2562900" y="3834213"/>
            <a:ext cx="4018200" cy="52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Describe the topic of the section here</a:t>
            </a:r>
            <a:endParaRPr>
              <a:solidFill>
                <a:schemeClr val="dk1"/>
              </a:solidFill>
            </a:endParaRPr>
          </a:p>
        </p:txBody>
      </p:sp>
      <p:sp>
        <p:nvSpPr>
          <p:cNvPr id="4600" name="Google Shape;4600;p49"/>
          <p:cNvSpPr txBox="1">
            <a:spLocks noGrp="1"/>
          </p:cNvSpPr>
          <p:nvPr>
            <p:ph type="title" idx="2"/>
          </p:nvPr>
        </p:nvSpPr>
        <p:spPr>
          <a:xfrm>
            <a:off x="3785050" y="773313"/>
            <a:ext cx="1573800" cy="77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pic>
        <p:nvPicPr>
          <p:cNvPr id="5" name="Imagen 4"/>
          <p:cNvPicPr>
            <a:picLocks noChangeAspect="1"/>
          </p:cNvPicPr>
          <p:nvPr/>
        </p:nvPicPr>
        <p:blipFill>
          <a:blip r:embed="rId3"/>
          <a:stretch>
            <a:fillRect/>
          </a:stretch>
        </p:blipFill>
        <p:spPr>
          <a:xfrm>
            <a:off x="6848850" y="3166380"/>
            <a:ext cx="917853" cy="1057915"/>
          </a:xfrm>
          <a:prstGeom prst="rect">
            <a:avLst/>
          </a:prstGeom>
        </p:spPr>
      </p:pic>
      <p:pic>
        <p:nvPicPr>
          <p:cNvPr id="6" name="Imagen 5"/>
          <p:cNvPicPr>
            <a:picLocks noChangeAspect="1"/>
          </p:cNvPicPr>
          <p:nvPr/>
        </p:nvPicPr>
        <p:blipFill>
          <a:blip r:embed="rId3"/>
          <a:stretch>
            <a:fillRect/>
          </a:stretch>
        </p:blipFill>
        <p:spPr>
          <a:xfrm>
            <a:off x="1511172" y="3166379"/>
            <a:ext cx="917853" cy="1057915"/>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139"/>
        <p:cNvGrpSpPr/>
        <p:nvPr/>
      </p:nvGrpSpPr>
      <p:grpSpPr>
        <a:xfrm>
          <a:off x="0" y="0"/>
          <a:ext cx="0" cy="0"/>
          <a:chOff x="0" y="0"/>
          <a:chExt cx="0" cy="0"/>
        </a:xfrm>
      </p:grpSpPr>
      <p:sp>
        <p:nvSpPr>
          <p:cNvPr id="5140" name="Google Shape;5140;p5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Old Testament Timeline</a:t>
            </a:r>
            <a:endParaRPr/>
          </a:p>
        </p:txBody>
      </p:sp>
      <p:sp>
        <p:nvSpPr>
          <p:cNvPr id="5141" name="Google Shape;5141;p56"/>
          <p:cNvSpPr txBox="1"/>
          <p:nvPr/>
        </p:nvSpPr>
        <p:spPr>
          <a:xfrm>
            <a:off x="3255300"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The Fall</a:t>
            </a:r>
            <a:endParaRPr sz="2400" b="1">
              <a:solidFill>
                <a:schemeClr val="dk2"/>
              </a:solidFill>
              <a:latin typeface="Milonga"/>
              <a:ea typeface="Milonga"/>
              <a:cs typeface="Milonga"/>
              <a:sym typeface="Milonga"/>
            </a:endParaRPr>
          </a:p>
        </p:txBody>
      </p:sp>
      <p:sp>
        <p:nvSpPr>
          <p:cNvPr id="5142" name="Google Shape;5142;p56"/>
          <p:cNvSpPr txBox="1"/>
          <p:nvPr/>
        </p:nvSpPr>
        <p:spPr>
          <a:xfrm>
            <a:off x="3312600"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Mercury is the closest planet to the Sun</a:t>
            </a:r>
            <a:endParaRPr sz="1500">
              <a:solidFill>
                <a:schemeClr val="dk1"/>
              </a:solidFill>
              <a:latin typeface="Adamina"/>
              <a:ea typeface="Adamina"/>
              <a:cs typeface="Adamina"/>
              <a:sym typeface="Adamina"/>
            </a:endParaRPr>
          </a:p>
        </p:txBody>
      </p:sp>
      <p:sp>
        <p:nvSpPr>
          <p:cNvPr id="5143" name="Google Shape;5143;p56"/>
          <p:cNvSpPr txBox="1"/>
          <p:nvPr/>
        </p:nvSpPr>
        <p:spPr>
          <a:xfrm>
            <a:off x="582325" y="2757600"/>
            <a:ext cx="26337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Creation</a:t>
            </a:r>
            <a:endParaRPr sz="2400" b="1">
              <a:solidFill>
                <a:schemeClr val="dk2"/>
              </a:solidFill>
              <a:latin typeface="Milonga"/>
              <a:ea typeface="Milonga"/>
              <a:cs typeface="Milonga"/>
              <a:sym typeface="Milonga"/>
            </a:endParaRPr>
          </a:p>
        </p:txBody>
      </p:sp>
      <p:sp>
        <p:nvSpPr>
          <p:cNvPr id="5144" name="Google Shape;5144;p56"/>
          <p:cNvSpPr txBox="1"/>
          <p:nvPr/>
        </p:nvSpPr>
        <p:spPr>
          <a:xfrm>
            <a:off x="639725"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It’s terribly hot, even hotter than Mercury</a:t>
            </a:r>
            <a:endParaRPr sz="1500">
              <a:solidFill>
                <a:schemeClr val="dk1"/>
              </a:solidFill>
              <a:latin typeface="Adamina"/>
              <a:ea typeface="Adamina"/>
              <a:cs typeface="Adamina"/>
              <a:sym typeface="Adamina"/>
            </a:endParaRPr>
          </a:p>
        </p:txBody>
      </p:sp>
      <p:sp>
        <p:nvSpPr>
          <p:cNvPr id="5145" name="Google Shape;5145;p56"/>
          <p:cNvSpPr txBox="1"/>
          <p:nvPr/>
        </p:nvSpPr>
        <p:spPr>
          <a:xfrm>
            <a:off x="5928125"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Patriarchs</a:t>
            </a:r>
            <a:endParaRPr sz="2400" b="1">
              <a:solidFill>
                <a:schemeClr val="dk2"/>
              </a:solidFill>
              <a:latin typeface="Milonga"/>
              <a:ea typeface="Milonga"/>
              <a:cs typeface="Milonga"/>
              <a:sym typeface="Milonga"/>
            </a:endParaRPr>
          </a:p>
        </p:txBody>
      </p:sp>
      <p:sp>
        <p:nvSpPr>
          <p:cNvPr id="5146" name="Google Shape;5146;p56"/>
          <p:cNvSpPr txBox="1"/>
          <p:nvPr/>
        </p:nvSpPr>
        <p:spPr>
          <a:xfrm>
            <a:off x="5985492"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Saturn is a gas giant and has several rings</a:t>
            </a:r>
            <a:endParaRPr sz="1500">
              <a:solidFill>
                <a:schemeClr val="dk1"/>
              </a:solidFill>
              <a:latin typeface="Adamina"/>
              <a:ea typeface="Adamina"/>
              <a:cs typeface="Adamina"/>
              <a:sym typeface="Adamina"/>
            </a:endParaRPr>
          </a:p>
        </p:txBody>
      </p:sp>
      <p:sp>
        <p:nvSpPr>
          <p:cNvPr id="5147" name="Google Shape;5147;p56"/>
          <p:cNvSpPr txBox="1"/>
          <p:nvPr/>
        </p:nvSpPr>
        <p:spPr>
          <a:xfrm>
            <a:off x="1152575"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4,000 B.C.</a:t>
            </a:r>
            <a:endParaRPr sz="1500">
              <a:solidFill>
                <a:schemeClr val="dk1"/>
              </a:solidFill>
              <a:latin typeface="Adamina"/>
              <a:ea typeface="Adamina"/>
              <a:cs typeface="Adamina"/>
              <a:sym typeface="Adamina"/>
            </a:endParaRPr>
          </a:p>
        </p:txBody>
      </p:sp>
      <p:sp>
        <p:nvSpPr>
          <p:cNvPr id="5161" name="Google Shape;5161;p56"/>
          <p:cNvSpPr txBox="1"/>
          <p:nvPr/>
        </p:nvSpPr>
        <p:spPr>
          <a:xfrm>
            <a:off x="3825463"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3,900 B.C.</a:t>
            </a:r>
            <a:endParaRPr sz="1500">
              <a:solidFill>
                <a:schemeClr val="dk1"/>
              </a:solidFill>
              <a:latin typeface="Adamina"/>
              <a:ea typeface="Adamina"/>
              <a:cs typeface="Adamina"/>
              <a:sym typeface="Adamina"/>
            </a:endParaRPr>
          </a:p>
        </p:txBody>
      </p:sp>
      <p:sp>
        <p:nvSpPr>
          <p:cNvPr id="5162" name="Google Shape;5162;p56"/>
          <p:cNvSpPr txBox="1"/>
          <p:nvPr/>
        </p:nvSpPr>
        <p:spPr>
          <a:xfrm>
            <a:off x="6505338"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2,000 B.C.</a:t>
            </a:r>
            <a:endParaRPr sz="1500">
              <a:solidFill>
                <a:schemeClr val="dk1"/>
              </a:solidFill>
              <a:latin typeface="Adamina"/>
              <a:ea typeface="Adamina"/>
              <a:cs typeface="Adamina"/>
              <a:sym typeface="Adamina"/>
            </a:endParaRPr>
          </a:p>
        </p:txBody>
      </p:sp>
      <p:grpSp>
        <p:nvGrpSpPr>
          <p:cNvPr id="5163" name="Google Shape;5163;p56"/>
          <p:cNvGrpSpPr/>
          <p:nvPr/>
        </p:nvGrpSpPr>
        <p:grpSpPr>
          <a:xfrm>
            <a:off x="1108975" y="2162500"/>
            <a:ext cx="8047800" cy="1752400"/>
            <a:chOff x="1108975" y="2162500"/>
            <a:chExt cx="8047800" cy="1752400"/>
          </a:xfrm>
        </p:grpSpPr>
        <p:cxnSp>
          <p:nvCxnSpPr>
            <p:cNvPr id="5164" name="Google Shape;5164;p56"/>
            <p:cNvCxnSpPr/>
            <p:nvPr/>
          </p:nvCxnSpPr>
          <p:spPr>
            <a:xfrm>
              <a:off x="1108975" y="2408050"/>
              <a:ext cx="8047800" cy="0"/>
            </a:xfrm>
            <a:prstGeom prst="straightConnector1">
              <a:avLst/>
            </a:prstGeom>
            <a:noFill/>
            <a:ln w="19050" cap="flat" cmpd="sng">
              <a:solidFill>
                <a:schemeClr val="dk2"/>
              </a:solidFill>
              <a:prstDash val="solid"/>
              <a:round/>
              <a:headEnd type="none" w="med" len="med"/>
              <a:tailEnd type="none" w="med" len="med"/>
            </a:ln>
          </p:spPr>
        </p:cxnSp>
        <p:cxnSp>
          <p:nvCxnSpPr>
            <p:cNvPr id="5165" name="Google Shape;5165;p56"/>
            <p:cNvCxnSpPr/>
            <p:nvPr/>
          </p:nvCxnSpPr>
          <p:spPr>
            <a:xfrm>
              <a:off x="1899125"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66" name="Google Shape;5166;p56"/>
            <p:cNvCxnSpPr/>
            <p:nvPr/>
          </p:nvCxnSpPr>
          <p:spPr>
            <a:xfrm rot="10800000">
              <a:off x="1613700"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167" name="Google Shape;5167;p56"/>
            <p:cNvCxnSpPr/>
            <p:nvPr/>
          </p:nvCxnSpPr>
          <p:spPr>
            <a:xfrm>
              <a:off x="457925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68" name="Google Shape;5168;p56"/>
            <p:cNvCxnSpPr/>
            <p:nvPr/>
          </p:nvCxnSpPr>
          <p:spPr>
            <a:xfrm rot="10800000">
              <a:off x="4293825"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169" name="Google Shape;5169;p56"/>
            <p:cNvCxnSpPr/>
            <p:nvPr/>
          </p:nvCxnSpPr>
          <p:spPr>
            <a:xfrm>
              <a:off x="725200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70" name="Google Shape;5170;p56"/>
            <p:cNvCxnSpPr/>
            <p:nvPr/>
          </p:nvCxnSpPr>
          <p:spPr>
            <a:xfrm rot="10800000">
              <a:off x="6966575" y="3914900"/>
              <a:ext cx="556500" cy="0"/>
            </a:xfrm>
            <a:prstGeom prst="straightConnector1">
              <a:avLst/>
            </a:prstGeom>
            <a:noFill/>
            <a:ln w="19050" cap="flat" cmpd="sng">
              <a:solidFill>
                <a:schemeClr val="dk2"/>
              </a:solidFill>
              <a:prstDash val="solid"/>
              <a:round/>
              <a:headEnd type="none" w="med" len="med"/>
              <a:tailEnd type="none" w="med" len="med"/>
            </a:ln>
          </p:spPr>
        </p:cxnSp>
      </p:grpSp>
      <p:pic>
        <p:nvPicPr>
          <p:cNvPr id="2" name="Imagen 1"/>
          <p:cNvPicPr>
            <a:picLocks noChangeAspect="1"/>
          </p:cNvPicPr>
          <p:nvPr/>
        </p:nvPicPr>
        <p:blipFill>
          <a:blip r:embed="rId3"/>
          <a:stretch>
            <a:fillRect/>
          </a:stretch>
        </p:blipFill>
        <p:spPr>
          <a:xfrm>
            <a:off x="1711544" y="989247"/>
            <a:ext cx="333387" cy="945553"/>
          </a:xfrm>
          <a:prstGeom prst="rect">
            <a:avLst/>
          </a:prstGeom>
        </p:spPr>
      </p:pic>
      <p:pic>
        <p:nvPicPr>
          <p:cNvPr id="34" name="Imagen 33"/>
          <p:cNvPicPr>
            <a:picLocks noChangeAspect="1"/>
          </p:cNvPicPr>
          <p:nvPr/>
        </p:nvPicPr>
        <p:blipFill>
          <a:blip r:embed="rId3"/>
          <a:stretch>
            <a:fillRect/>
          </a:stretch>
        </p:blipFill>
        <p:spPr>
          <a:xfrm>
            <a:off x="4405231" y="1111571"/>
            <a:ext cx="333387" cy="945553"/>
          </a:xfrm>
          <a:prstGeom prst="rect">
            <a:avLst/>
          </a:prstGeom>
        </p:spPr>
      </p:pic>
      <p:pic>
        <p:nvPicPr>
          <p:cNvPr id="35" name="Imagen 34"/>
          <p:cNvPicPr>
            <a:picLocks noChangeAspect="1"/>
          </p:cNvPicPr>
          <p:nvPr/>
        </p:nvPicPr>
        <p:blipFill>
          <a:blip r:embed="rId3"/>
          <a:stretch>
            <a:fillRect/>
          </a:stretch>
        </p:blipFill>
        <p:spPr>
          <a:xfrm>
            <a:off x="7098918" y="1041484"/>
            <a:ext cx="333387" cy="945553"/>
          </a:xfrm>
          <a:prstGeom prst="rect">
            <a:avLst/>
          </a:prstGeom>
        </p:spPr>
      </p:pic>
    </p:spTree>
    <p:extLst>
      <p:ext uri="{BB962C8B-B14F-4D97-AF65-F5344CB8AC3E}">
        <p14:creationId xmlns:p14="http://schemas.microsoft.com/office/powerpoint/2010/main" val="10800147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C455B2A-3D1B-4F98-ACA5-C72C064015F6}"/>
              </a:ext>
            </a:extLst>
          </p:cNvPr>
          <p:cNvGrpSpPr/>
          <p:nvPr/>
        </p:nvGrpSpPr>
        <p:grpSpPr>
          <a:xfrm>
            <a:off x="1960955" y="0"/>
            <a:ext cx="5603627" cy="2169824"/>
            <a:chOff x="3514503" y="458975"/>
            <a:chExt cx="5081763" cy="2147274"/>
          </a:xfrm>
        </p:grpSpPr>
        <p:sp>
          <p:nvSpPr>
            <p:cNvPr id="8" name="TextBox 7">
              <a:extLst>
                <a:ext uri="{FF2B5EF4-FFF2-40B4-BE49-F238E27FC236}">
                  <a16:creationId xmlns:a16="http://schemas.microsoft.com/office/drawing/2014/main" id="{5CF5BDA4-10C7-46A6-AC30-523A3FC438AC}"/>
                </a:ext>
              </a:extLst>
            </p:cNvPr>
            <p:cNvSpPr txBox="1"/>
            <p:nvPr/>
          </p:nvSpPr>
          <p:spPr>
            <a:xfrm>
              <a:off x="3819114" y="458975"/>
              <a:ext cx="4777152" cy="1736094"/>
            </a:xfrm>
            <a:prstGeom prst="rect">
              <a:avLst/>
            </a:prstGeom>
            <a:noFill/>
          </p:spPr>
          <p:txBody>
            <a:bodyPr wrap="square" rtlCol="0" anchor="ctr">
              <a:spAutoFit/>
            </a:bodyPr>
            <a:lstStyle/>
            <a:p>
              <a:r>
                <a:rPr lang="en-US" altLang="ko-KR" sz="5400" b="1" dirty="0">
                  <a:solidFill>
                    <a:srgbClr val="D6B35E"/>
                  </a:solidFill>
                  <a:latin typeface="Milonga" panose="020B0604020202020204" charset="0"/>
                  <a:cs typeface="Arial" pitchFamily="34" charset="0"/>
                </a:rPr>
                <a:t>Section</a:t>
              </a:r>
              <a:r>
                <a:rPr lang="en-US" altLang="ko-KR" sz="5400" dirty="0">
                  <a:solidFill>
                    <a:srgbClr val="D6B35E"/>
                  </a:solidFill>
                  <a:latin typeface="Milonga" panose="020B0604020202020204" charset="0"/>
                  <a:cs typeface="Arial" pitchFamily="34" charset="0"/>
                </a:rPr>
                <a:t> </a:t>
              </a:r>
              <a:r>
                <a:rPr lang="en-US" altLang="ko-KR" sz="5400" b="1" dirty="0" smtClean="0">
                  <a:solidFill>
                    <a:srgbClr val="D6B35E"/>
                  </a:solidFill>
                  <a:latin typeface="Milonga" panose="020B0604020202020204" charset="0"/>
                  <a:cs typeface="Arial" pitchFamily="34" charset="0"/>
                </a:rPr>
                <a:t>Break</a:t>
              </a:r>
              <a:endParaRPr lang="ko-KR" altLang="en-US" sz="5400" b="1" dirty="0">
                <a:solidFill>
                  <a:srgbClr val="D6B35E"/>
                </a:solidFill>
                <a:latin typeface="Milonga" panose="020B0604020202020204" charset="0"/>
                <a:cs typeface="Arial" pitchFamily="34" charset="0"/>
              </a:endParaRPr>
            </a:p>
          </p:txBody>
        </p:sp>
        <p:sp>
          <p:nvSpPr>
            <p:cNvPr id="9" name="TextBox 8">
              <a:extLst>
                <a:ext uri="{FF2B5EF4-FFF2-40B4-BE49-F238E27FC236}">
                  <a16:creationId xmlns:a16="http://schemas.microsoft.com/office/drawing/2014/main" id="{C062103B-F514-4BE9-B5B2-C13878D2FE7C}"/>
                </a:ext>
              </a:extLst>
            </p:cNvPr>
            <p:cNvSpPr txBox="1"/>
            <p:nvPr/>
          </p:nvSpPr>
          <p:spPr>
            <a:xfrm>
              <a:off x="3514503" y="1783888"/>
              <a:ext cx="4777096" cy="822361"/>
            </a:xfrm>
            <a:prstGeom prst="rect">
              <a:avLst/>
            </a:prstGeom>
            <a:noFill/>
          </p:spPr>
          <p:txBody>
            <a:bodyPr wrap="square" rtlCol="0" anchor="ctr">
              <a:spAutoFit/>
            </a:bodyPr>
            <a:lstStyle/>
            <a:p>
              <a:pPr algn="ctr"/>
              <a:r>
                <a:rPr lang="en-US" altLang="ko-KR" sz="2400" dirty="0">
                  <a:solidFill>
                    <a:schemeClr val="accent1">
                      <a:lumMod val="75000"/>
                    </a:schemeClr>
                  </a:solidFill>
                  <a:latin typeface="Milonga" panose="020B0604020202020204" charset="0"/>
                  <a:cs typeface="Arial" pitchFamily="34" charset="0"/>
                </a:rPr>
                <a:t>Insert the Subtitle of Your Presentation</a:t>
              </a:r>
              <a:endParaRPr lang="ko-KR" altLang="en-US" sz="2400" dirty="0">
                <a:solidFill>
                  <a:schemeClr val="accent1">
                    <a:lumMod val="75000"/>
                  </a:schemeClr>
                </a:solidFill>
                <a:latin typeface="Milonga" panose="020B0604020202020204" charset="0"/>
                <a:cs typeface="Arial" pitchFamily="34" charset="0"/>
              </a:endParaRPr>
            </a:p>
          </p:txBody>
        </p:sp>
      </p:grpSp>
      <p:sp>
        <p:nvSpPr>
          <p:cNvPr id="7" name="Freeform 5"/>
          <p:cNvSpPr>
            <a:spLocks noEditPoints="1"/>
          </p:cNvSpPr>
          <p:nvPr/>
        </p:nvSpPr>
        <p:spPr bwMode="auto">
          <a:xfrm>
            <a:off x="-1" y="2314937"/>
            <a:ext cx="9135555" cy="2782263"/>
          </a:xfrm>
          <a:custGeom>
            <a:avLst/>
            <a:gdLst>
              <a:gd name="T0" fmla="*/ 67 w 1968"/>
              <a:gd name="T1" fmla="*/ 269 h 597"/>
              <a:gd name="T2" fmla="*/ 70 w 1968"/>
              <a:gd name="T3" fmla="*/ 186 h 597"/>
              <a:gd name="T4" fmla="*/ 71 w 1968"/>
              <a:gd name="T5" fmla="*/ 127 h 597"/>
              <a:gd name="T6" fmla="*/ 116 w 1968"/>
              <a:gd name="T7" fmla="*/ 45 h 597"/>
              <a:gd name="T8" fmla="*/ 210 w 1968"/>
              <a:gd name="T9" fmla="*/ 47 h 597"/>
              <a:gd name="T10" fmla="*/ 248 w 1968"/>
              <a:gd name="T11" fmla="*/ 145 h 597"/>
              <a:gd name="T12" fmla="*/ 209 w 1968"/>
              <a:gd name="T13" fmla="*/ 250 h 597"/>
              <a:gd name="T14" fmla="*/ 241 w 1968"/>
              <a:gd name="T15" fmla="*/ 304 h 597"/>
              <a:gd name="T16" fmla="*/ 290 w 1968"/>
              <a:gd name="T17" fmla="*/ 276 h 597"/>
              <a:gd name="T18" fmla="*/ 258 w 1968"/>
              <a:gd name="T19" fmla="*/ 167 h 597"/>
              <a:gd name="T20" fmla="*/ 318 w 1968"/>
              <a:gd name="T21" fmla="*/ 50 h 597"/>
              <a:gd name="T22" fmla="*/ 444 w 1968"/>
              <a:gd name="T23" fmla="*/ 163 h 597"/>
              <a:gd name="T24" fmla="*/ 414 w 1968"/>
              <a:gd name="T25" fmla="*/ 258 h 597"/>
              <a:gd name="T26" fmla="*/ 476 w 1968"/>
              <a:gd name="T27" fmla="*/ 310 h 597"/>
              <a:gd name="T28" fmla="*/ 524 w 1968"/>
              <a:gd name="T29" fmla="*/ 254 h 597"/>
              <a:gd name="T30" fmla="*/ 514 w 1968"/>
              <a:gd name="T31" fmla="*/ 213 h 597"/>
              <a:gd name="T32" fmla="*/ 500 w 1968"/>
              <a:gd name="T33" fmla="*/ 148 h 597"/>
              <a:gd name="T34" fmla="*/ 603 w 1968"/>
              <a:gd name="T35" fmla="*/ 35 h 597"/>
              <a:gd name="T36" fmla="*/ 705 w 1968"/>
              <a:gd name="T37" fmla="*/ 66 h 597"/>
              <a:gd name="T38" fmla="*/ 783 w 1968"/>
              <a:gd name="T39" fmla="*/ 77 h 597"/>
              <a:gd name="T40" fmla="*/ 857 w 1968"/>
              <a:gd name="T41" fmla="*/ 151 h 597"/>
              <a:gd name="T42" fmla="*/ 853 w 1968"/>
              <a:gd name="T43" fmla="*/ 257 h 597"/>
              <a:gd name="T44" fmla="*/ 911 w 1968"/>
              <a:gd name="T45" fmla="*/ 268 h 597"/>
              <a:gd name="T46" fmla="*/ 972 w 1968"/>
              <a:gd name="T47" fmla="*/ 229 h 597"/>
              <a:gd name="T48" fmla="*/ 940 w 1968"/>
              <a:gd name="T49" fmla="*/ 134 h 597"/>
              <a:gd name="T50" fmla="*/ 994 w 1968"/>
              <a:gd name="T51" fmla="*/ 5 h 597"/>
              <a:gd name="T52" fmla="*/ 1061 w 1968"/>
              <a:gd name="T53" fmla="*/ 4 h 597"/>
              <a:gd name="T54" fmla="*/ 1143 w 1968"/>
              <a:gd name="T55" fmla="*/ 106 h 597"/>
              <a:gd name="T56" fmla="*/ 1180 w 1968"/>
              <a:gd name="T57" fmla="*/ 108 h 597"/>
              <a:gd name="T58" fmla="*/ 1262 w 1968"/>
              <a:gd name="T59" fmla="*/ 141 h 597"/>
              <a:gd name="T60" fmla="*/ 1291 w 1968"/>
              <a:gd name="T61" fmla="*/ 229 h 597"/>
              <a:gd name="T62" fmla="*/ 1323 w 1968"/>
              <a:gd name="T63" fmla="*/ 291 h 597"/>
              <a:gd name="T64" fmla="*/ 1389 w 1968"/>
              <a:gd name="T65" fmla="*/ 267 h 597"/>
              <a:gd name="T66" fmla="*/ 1393 w 1968"/>
              <a:gd name="T67" fmla="*/ 227 h 597"/>
              <a:gd name="T68" fmla="*/ 1388 w 1968"/>
              <a:gd name="T69" fmla="*/ 205 h 597"/>
              <a:gd name="T70" fmla="*/ 1357 w 1968"/>
              <a:gd name="T71" fmla="*/ 118 h 597"/>
              <a:gd name="T72" fmla="*/ 1423 w 1968"/>
              <a:gd name="T73" fmla="*/ 29 h 597"/>
              <a:gd name="T74" fmla="*/ 1552 w 1968"/>
              <a:gd name="T75" fmla="*/ 134 h 597"/>
              <a:gd name="T76" fmla="*/ 1531 w 1968"/>
              <a:gd name="T77" fmla="*/ 165 h 597"/>
              <a:gd name="T78" fmla="*/ 1528 w 1968"/>
              <a:gd name="T79" fmla="*/ 227 h 597"/>
              <a:gd name="T80" fmla="*/ 1506 w 1968"/>
              <a:gd name="T81" fmla="*/ 239 h 597"/>
              <a:gd name="T82" fmla="*/ 1561 w 1968"/>
              <a:gd name="T83" fmla="*/ 271 h 597"/>
              <a:gd name="T84" fmla="*/ 1566 w 1968"/>
              <a:gd name="T85" fmla="*/ 214 h 597"/>
              <a:gd name="T86" fmla="*/ 1568 w 1968"/>
              <a:gd name="T87" fmla="*/ 122 h 597"/>
              <a:gd name="T88" fmla="*/ 1732 w 1968"/>
              <a:gd name="T89" fmla="*/ 96 h 597"/>
              <a:gd name="T90" fmla="*/ 1822 w 1968"/>
              <a:gd name="T91" fmla="*/ 104 h 597"/>
              <a:gd name="T92" fmla="*/ 1853 w 1968"/>
              <a:gd name="T93" fmla="*/ 327 h 597"/>
              <a:gd name="T94" fmla="*/ 1910 w 1968"/>
              <a:gd name="T95" fmla="*/ 343 h 597"/>
              <a:gd name="T96" fmla="*/ 1968 w 1968"/>
              <a:gd name="T97" fmla="*/ 428 h 597"/>
              <a:gd name="T98" fmla="*/ 1111 w 1968"/>
              <a:gd name="T99" fmla="*/ 197 h 597"/>
              <a:gd name="T100" fmla="*/ 1095 w 1968"/>
              <a:gd name="T101" fmla="*/ 218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8" h="597">
                <a:moveTo>
                  <a:pt x="0" y="312"/>
                </a:moveTo>
                <a:cubicBezTo>
                  <a:pt x="5" y="309"/>
                  <a:pt x="9" y="307"/>
                  <a:pt x="14" y="305"/>
                </a:cubicBezTo>
                <a:cubicBezTo>
                  <a:pt x="31" y="299"/>
                  <a:pt x="44" y="287"/>
                  <a:pt x="59" y="276"/>
                </a:cubicBezTo>
                <a:cubicBezTo>
                  <a:pt x="62" y="275"/>
                  <a:pt x="65" y="272"/>
                  <a:pt x="67" y="269"/>
                </a:cubicBezTo>
                <a:cubicBezTo>
                  <a:pt x="70" y="264"/>
                  <a:pt x="74" y="261"/>
                  <a:pt x="80" y="259"/>
                </a:cubicBezTo>
                <a:cubicBezTo>
                  <a:pt x="87" y="257"/>
                  <a:pt x="92" y="247"/>
                  <a:pt x="87" y="240"/>
                </a:cubicBezTo>
                <a:cubicBezTo>
                  <a:pt x="78" y="230"/>
                  <a:pt x="74" y="218"/>
                  <a:pt x="74" y="205"/>
                </a:cubicBezTo>
                <a:cubicBezTo>
                  <a:pt x="74" y="198"/>
                  <a:pt x="73" y="192"/>
                  <a:pt x="70" y="186"/>
                </a:cubicBezTo>
                <a:cubicBezTo>
                  <a:pt x="67" y="179"/>
                  <a:pt x="68" y="171"/>
                  <a:pt x="68" y="163"/>
                </a:cubicBezTo>
                <a:cubicBezTo>
                  <a:pt x="67" y="156"/>
                  <a:pt x="67" y="148"/>
                  <a:pt x="67" y="140"/>
                </a:cubicBezTo>
                <a:cubicBezTo>
                  <a:pt x="67" y="136"/>
                  <a:pt x="65" y="132"/>
                  <a:pt x="70" y="129"/>
                </a:cubicBezTo>
                <a:cubicBezTo>
                  <a:pt x="71" y="129"/>
                  <a:pt x="71" y="128"/>
                  <a:pt x="71" y="127"/>
                </a:cubicBezTo>
                <a:cubicBezTo>
                  <a:pt x="72" y="118"/>
                  <a:pt x="72" y="108"/>
                  <a:pt x="75" y="100"/>
                </a:cubicBezTo>
                <a:cubicBezTo>
                  <a:pt x="76" y="92"/>
                  <a:pt x="80" y="85"/>
                  <a:pt x="84" y="78"/>
                </a:cubicBezTo>
                <a:cubicBezTo>
                  <a:pt x="91" y="66"/>
                  <a:pt x="101" y="54"/>
                  <a:pt x="114" y="46"/>
                </a:cubicBezTo>
                <a:cubicBezTo>
                  <a:pt x="115" y="46"/>
                  <a:pt x="116" y="45"/>
                  <a:pt x="116" y="45"/>
                </a:cubicBezTo>
                <a:cubicBezTo>
                  <a:pt x="119" y="37"/>
                  <a:pt x="124" y="32"/>
                  <a:pt x="132" y="29"/>
                </a:cubicBezTo>
                <a:cubicBezTo>
                  <a:pt x="137" y="26"/>
                  <a:pt x="143" y="24"/>
                  <a:pt x="148" y="23"/>
                </a:cubicBezTo>
                <a:cubicBezTo>
                  <a:pt x="160" y="22"/>
                  <a:pt x="172" y="21"/>
                  <a:pt x="182" y="26"/>
                </a:cubicBezTo>
                <a:cubicBezTo>
                  <a:pt x="192" y="31"/>
                  <a:pt x="203" y="37"/>
                  <a:pt x="210" y="47"/>
                </a:cubicBezTo>
                <a:cubicBezTo>
                  <a:pt x="214" y="54"/>
                  <a:pt x="219" y="59"/>
                  <a:pt x="224" y="65"/>
                </a:cubicBezTo>
                <a:cubicBezTo>
                  <a:pt x="232" y="72"/>
                  <a:pt x="237" y="81"/>
                  <a:pt x="240" y="91"/>
                </a:cubicBezTo>
                <a:cubicBezTo>
                  <a:pt x="244" y="105"/>
                  <a:pt x="248" y="118"/>
                  <a:pt x="246" y="132"/>
                </a:cubicBezTo>
                <a:cubicBezTo>
                  <a:pt x="245" y="137"/>
                  <a:pt x="245" y="140"/>
                  <a:pt x="248" y="145"/>
                </a:cubicBezTo>
                <a:cubicBezTo>
                  <a:pt x="251" y="150"/>
                  <a:pt x="250" y="157"/>
                  <a:pt x="249" y="163"/>
                </a:cubicBezTo>
                <a:cubicBezTo>
                  <a:pt x="247" y="176"/>
                  <a:pt x="243" y="189"/>
                  <a:pt x="231" y="197"/>
                </a:cubicBezTo>
                <a:cubicBezTo>
                  <a:pt x="229" y="199"/>
                  <a:pt x="225" y="199"/>
                  <a:pt x="221" y="201"/>
                </a:cubicBezTo>
                <a:cubicBezTo>
                  <a:pt x="215" y="215"/>
                  <a:pt x="207" y="231"/>
                  <a:pt x="209" y="250"/>
                </a:cubicBezTo>
                <a:cubicBezTo>
                  <a:pt x="209" y="255"/>
                  <a:pt x="210" y="259"/>
                  <a:pt x="216" y="259"/>
                </a:cubicBezTo>
                <a:cubicBezTo>
                  <a:pt x="223" y="259"/>
                  <a:pt x="228" y="263"/>
                  <a:pt x="230" y="270"/>
                </a:cubicBezTo>
                <a:cubicBezTo>
                  <a:pt x="232" y="278"/>
                  <a:pt x="235" y="287"/>
                  <a:pt x="236" y="297"/>
                </a:cubicBezTo>
                <a:cubicBezTo>
                  <a:pt x="237" y="300"/>
                  <a:pt x="238" y="303"/>
                  <a:pt x="241" y="304"/>
                </a:cubicBezTo>
                <a:cubicBezTo>
                  <a:pt x="242" y="305"/>
                  <a:pt x="243" y="305"/>
                  <a:pt x="244" y="306"/>
                </a:cubicBezTo>
                <a:cubicBezTo>
                  <a:pt x="251" y="308"/>
                  <a:pt x="258" y="311"/>
                  <a:pt x="265" y="314"/>
                </a:cubicBezTo>
                <a:cubicBezTo>
                  <a:pt x="274" y="307"/>
                  <a:pt x="283" y="301"/>
                  <a:pt x="290" y="294"/>
                </a:cubicBezTo>
                <a:cubicBezTo>
                  <a:pt x="295" y="289"/>
                  <a:pt x="294" y="282"/>
                  <a:pt x="290" y="276"/>
                </a:cubicBezTo>
                <a:cubicBezTo>
                  <a:pt x="280" y="264"/>
                  <a:pt x="275" y="250"/>
                  <a:pt x="272" y="236"/>
                </a:cubicBezTo>
                <a:cubicBezTo>
                  <a:pt x="270" y="224"/>
                  <a:pt x="266" y="213"/>
                  <a:pt x="263" y="202"/>
                </a:cubicBezTo>
                <a:cubicBezTo>
                  <a:pt x="261" y="197"/>
                  <a:pt x="260" y="193"/>
                  <a:pt x="260" y="188"/>
                </a:cubicBezTo>
                <a:cubicBezTo>
                  <a:pt x="259" y="181"/>
                  <a:pt x="258" y="174"/>
                  <a:pt x="258" y="167"/>
                </a:cubicBezTo>
                <a:cubicBezTo>
                  <a:pt x="258" y="166"/>
                  <a:pt x="257" y="164"/>
                  <a:pt x="258" y="163"/>
                </a:cubicBezTo>
                <a:cubicBezTo>
                  <a:pt x="266" y="154"/>
                  <a:pt x="263" y="144"/>
                  <a:pt x="263" y="134"/>
                </a:cubicBezTo>
                <a:cubicBezTo>
                  <a:pt x="262" y="108"/>
                  <a:pt x="266" y="83"/>
                  <a:pt x="286" y="65"/>
                </a:cubicBezTo>
                <a:cubicBezTo>
                  <a:pt x="295" y="58"/>
                  <a:pt x="307" y="54"/>
                  <a:pt x="318" y="50"/>
                </a:cubicBezTo>
                <a:cubicBezTo>
                  <a:pt x="338" y="45"/>
                  <a:pt x="357" y="45"/>
                  <a:pt x="377" y="52"/>
                </a:cubicBezTo>
                <a:cubicBezTo>
                  <a:pt x="402" y="60"/>
                  <a:pt x="419" y="77"/>
                  <a:pt x="427" y="102"/>
                </a:cubicBezTo>
                <a:cubicBezTo>
                  <a:pt x="432" y="117"/>
                  <a:pt x="436" y="133"/>
                  <a:pt x="434" y="149"/>
                </a:cubicBezTo>
                <a:cubicBezTo>
                  <a:pt x="442" y="151"/>
                  <a:pt x="443" y="157"/>
                  <a:pt x="444" y="163"/>
                </a:cubicBezTo>
                <a:cubicBezTo>
                  <a:pt x="445" y="179"/>
                  <a:pt x="443" y="194"/>
                  <a:pt x="432" y="207"/>
                </a:cubicBezTo>
                <a:cubicBezTo>
                  <a:pt x="429" y="210"/>
                  <a:pt x="426" y="211"/>
                  <a:pt x="422" y="212"/>
                </a:cubicBezTo>
                <a:cubicBezTo>
                  <a:pt x="419" y="223"/>
                  <a:pt x="416" y="234"/>
                  <a:pt x="414" y="245"/>
                </a:cubicBezTo>
                <a:cubicBezTo>
                  <a:pt x="413" y="250"/>
                  <a:pt x="414" y="254"/>
                  <a:pt x="414" y="258"/>
                </a:cubicBezTo>
                <a:cubicBezTo>
                  <a:pt x="414" y="268"/>
                  <a:pt x="417" y="271"/>
                  <a:pt x="427" y="273"/>
                </a:cubicBezTo>
                <a:cubicBezTo>
                  <a:pt x="428" y="273"/>
                  <a:pt x="430" y="273"/>
                  <a:pt x="432" y="273"/>
                </a:cubicBezTo>
                <a:cubicBezTo>
                  <a:pt x="443" y="274"/>
                  <a:pt x="450" y="281"/>
                  <a:pt x="453" y="291"/>
                </a:cubicBezTo>
                <a:cubicBezTo>
                  <a:pt x="456" y="304"/>
                  <a:pt x="465" y="308"/>
                  <a:pt x="476" y="310"/>
                </a:cubicBezTo>
                <a:cubicBezTo>
                  <a:pt x="491" y="312"/>
                  <a:pt x="506" y="313"/>
                  <a:pt x="521" y="314"/>
                </a:cubicBezTo>
                <a:cubicBezTo>
                  <a:pt x="521" y="314"/>
                  <a:pt x="522" y="314"/>
                  <a:pt x="522" y="314"/>
                </a:cubicBezTo>
                <a:cubicBezTo>
                  <a:pt x="522" y="299"/>
                  <a:pt x="521" y="284"/>
                  <a:pt x="521" y="269"/>
                </a:cubicBezTo>
                <a:cubicBezTo>
                  <a:pt x="521" y="264"/>
                  <a:pt x="522" y="259"/>
                  <a:pt x="524" y="254"/>
                </a:cubicBezTo>
                <a:cubicBezTo>
                  <a:pt x="526" y="249"/>
                  <a:pt x="528" y="243"/>
                  <a:pt x="530" y="238"/>
                </a:cubicBezTo>
                <a:cubicBezTo>
                  <a:pt x="531" y="237"/>
                  <a:pt x="531" y="235"/>
                  <a:pt x="530" y="233"/>
                </a:cubicBezTo>
                <a:cubicBezTo>
                  <a:pt x="526" y="227"/>
                  <a:pt x="522" y="222"/>
                  <a:pt x="517" y="216"/>
                </a:cubicBezTo>
                <a:cubicBezTo>
                  <a:pt x="517" y="215"/>
                  <a:pt x="515" y="213"/>
                  <a:pt x="514" y="213"/>
                </a:cubicBezTo>
                <a:cubicBezTo>
                  <a:pt x="507" y="213"/>
                  <a:pt x="505" y="208"/>
                  <a:pt x="504" y="202"/>
                </a:cubicBezTo>
                <a:cubicBezTo>
                  <a:pt x="501" y="193"/>
                  <a:pt x="503" y="185"/>
                  <a:pt x="503" y="177"/>
                </a:cubicBezTo>
                <a:cubicBezTo>
                  <a:pt x="502" y="169"/>
                  <a:pt x="501" y="160"/>
                  <a:pt x="500" y="152"/>
                </a:cubicBezTo>
                <a:cubicBezTo>
                  <a:pt x="499" y="150"/>
                  <a:pt x="499" y="149"/>
                  <a:pt x="500" y="148"/>
                </a:cubicBezTo>
                <a:cubicBezTo>
                  <a:pt x="505" y="133"/>
                  <a:pt x="510" y="118"/>
                  <a:pt x="516" y="103"/>
                </a:cubicBezTo>
                <a:cubicBezTo>
                  <a:pt x="523" y="84"/>
                  <a:pt x="536" y="69"/>
                  <a:pt x="553" y="57"/>
                </a:cubicBezTo>
                <a:cubicBezTo>
                  <a:pt x="556" y="54"/>
                  <a:pt x="560" y="52"/>
                  <a:pt x="563" y="48"/>
                </a:cubicBezTo>
                <a:cubicBezTo>
                  <a:pt x="574" y="38"/>
                  <a:pt x="589" y="38"/>
                  <a:pt x="603" y="35"/>
                </a:cubicBezTo>
                <a:cubicBezTo>
                  <a:pt x="609" y="33"/>
                  <a:pt x="619" y="37"/>
                  <a:pt x="625" y="42"/>
                </a:cubicBezTo>
                <a:cubicBezTo>
                  <a:pt x="632" y="49"/>
                  <a:pt x="639" y="46"/>
                  <a:pt x="646" y="43"/>
                </a:cubicBezTo>
                <a:cubicBezTo>
                  <a:pt x="654" y="40"/>
                  <a:pt x="662" y="39"/>
                  <a:pt x="670" y="43"/>
                </a:cubicBezTo>
                <a:cubicBezTo>
                  <a:pt x="682" y="50"/>
                  <a:pt x="696" y="55"/>
                  <a:pt x="705" y="66"/>
                </a:cubicBezTo>
                <a:cubicBezTo>
                  <a:pt x="712" y="73"/>
                  <a:pt x="715" y="82"/>
                  <a:pt x="720" y="90"/>
                </a:cubicBezTo>
                <a:cubicBezTo>
                  <a:pt x="721" y="92"/>
                  <a:pt x="722" y="94"/>
                  <a:pt x="723" y="97"/>
                </a:cubicBezTo>
                <a:cubicBezTo>
                  <a:pt x="725" y="96"/>
                  <a:pt x="727" y="94"/>
                  <a:pt x="728" y="93"/>
                </a:cubicBezTo>
                <a:cubicBezTo>
                  <a:pt x="744" y="81"/>
                  <a:pt x="763" y="76"/>
                  <a:pt x="783" y="77"/>
                </a:cubicBezTo>
                <a:cubicBezTo>
                  <a:pt x="800" y="78"/>
                  <a:pt x="816" y="85"/>
                  <a:pt x="829" y="96"/>
                </a:cubicBezTo>
                <a:cubicBezTo>
                  <a:pt x="838" y="103"/>
                  <a:pt x="846" y="112"/>
                  <a:pt x="849" y="123"/>
                </a:cubicBezTo>
                <a:cubicBezTo>
                  <a:pt x="850" y="125"/>
                  <a:pt x="850" y="127"/>
                  <a:pt x="850" y="128"/>
                </a:cubicBezTo>
                <a:cubicBezTo>
                  <a:pt x="850" y="136"/>
                  <a:pt x="852" y="143"/>
                  <a:pt x="857" y="151"/>
                </a:cubicBezTo>
                <a:cubicBezTo>
                  <a:pt x="862" y="159"/>
                  <a:pt x="866" y="167"/>
                  <a:pt x="865" y="178"/>
                </a:cubicBezTo>
                <a:cubicBezTo>
                  <a:pt x="865" y="182"/>
                  <a:pt x="867" y="186"/>
                  <a:pt x="867" y="191"/>
                </a:cubicBezTo>
                <a:cubicBezTo>
                  <a:pt x="867" y="199"/>
                  <a:pt x="867" y="207"/>
                  <a:pt x="865" y="214"/>
                </a:cubicBezTo>
                <a:cubicBezTo>
                  <a:pt x="860" y="228"/>
                  <a:pt x="855" y="242"/>
                  <a:pt x="853" y="257"/>
                </a:cubicBezTo>
                <a:cubicBezTo>
                  <a:pt x="851" y="268"/>
                  <a:pt x="848" y="278"/>
                  <a:pt x="845" y="289"/>
                </a:cubicBezTo>
                <a:cubicBezTo>
                  <a:pt x="844" y="291"/>
                  <a:pt x="844" y="293"/>
                  <a:pt x="843" y="297"/>
                </a:cubicBezTo>
                <a:cubicBezTo>
                  <a:pt x="852" y="292"/>
                  <a:pt x="859" y="288"/>
                  <a:pt x="866" y="283"/>
                </a:cubicBezTo>
                <a:cubicBezTo>
                  <a:pt x="880" y="273"/>
                  <a:pt x="895" y="269"/>
                  <a:pt x="911" y="268"/>
                </a:cubicBezTo>
                <a:cubicBezTo>
                  <a:pt x="917" y="268"/>
                  <a:pt x="924" y="267"/>
                  <a:pt x="930" y="266"/>
                </a:cubicBezTo>
                <a:cubicBezTo>
                  <a:pt x="937" y="266"/>
                  <a:pt x="942" y="262"/>
                  <a:pt x="946" y="257"/>
                </a:cubicBezTo>
                <a:cubicBezTo>
                  <a:pt x="949" y="252"/>
                  <a:pt x="953" y="249"/>
                  <a:pt x="957" y="246"/>
                </a:cubicBezTo>
                <a:cubicBezTo>
                  <a:pt x="962" y="240"/>
                  <a:pt x="967" y="235"/>
                  <a:pt x="972" y="229"/>
                </a:cubicBezTo>
                <a:cubicBezTo>
                  <a:pt x="973" y="227"/>
                  <a:pt x="972" y="224"/>
                  <a:pt x="972" y="222"/>
                </a:cubicBezTo>
                <a:cubicBezTo>
                  <a:pt x="971" y="217"/>
                  <a:pt x="968" y="212"/>
                  <a:pt x="968" y="206"/>
                </a:cubicBezTo>
                <a:cubicBezTo>
                  <a:pt x="968" y="194"/>
                  <a:pt x="960" y="186"/>
                  <a:pt x="956" y="175"/>
                </a:cubicBezTo>
                <a:cubicBezTo>
                  <a:pt x="952" y="161"/>
                  <a:pt x="945" y="148"/>
                  <a:pt x="940" y="134"/>
                </a:cubicBezTo>
                <a:cubicBezTo>
                  <a:pt x="937" y="124"/>
                  <a:pt x="935" y="115"/>
                  <a:pt x="934" y="105"/>
                </a:cubicBezTo>
                <a:cubicBezTo>
                  <a:pt x="932" y="86"/>
                  <a:pt x="936" y="68"/>
                  <a:pt x="945" y="51"/>
                </a:cubicBezTo>
                <a:cubicBezTo>
                  <a:pt x="948" y="44"/>
                  <a:pt x="952" y="39"/>
                  <a:pt x="957" y="35"/>
                </a:cubicBezTo>
                <a:cubicBezTo>
                  <a:pt x="969" y="24"/>
                  <a:pt x="979" y="11"/>
                  <a:pt x="994" y="5"/>
                </a:cubicBezTo>
                <a:cubicBezTo>
                  <a:pt x="996" y="4"/>
                  <a:pt x="998" y="3"/>
                  <a:pt x="1000" y="3"/>
                </a:cubicBezTo>
                <a:cubicBezTo>
                  <a:pt x="1006" y="6"/>
                  <a:pt x="1011" y="5"/>
                  <a:pt x="1017" y="4"/>
                </a:cubicBezTo>
                <a:cubicBezTo>
                  <a:pt x="1024" y="2"/>
                  <a:pt x="1032" y="0"/>
                  <a:pt x="1039" y="7"/>
                </a:cubicBezTo>
                <a:cubicBezTo>
                  <a:pt x="1046" y="0"/>
                  <a:pt x="1054" y="4"/>
                  <a:pt x="1061" y="4"/>
                </a:cubicBezTo>
                <a:cubicBezTo>
                  <a:pt x="1075" y="4"/>
                  <a:pt x="1086" y="11"/>
                  <a:pt x="1097" y="18"/>
                </a:cubicBezTo>
                <a:cubicBezTo>
                  <a:pt x="1100" y="19"/>
                  <a:pt x="1103" y="21"/>
                  <a:pt x="1104" y="24"/>
                </a:cubicBezTo>
                <a:cubicBezTo>
                  <a:pt x="1115" y="42"/>
                  <a:pt x="1126" y="60"/>
                  <a:pt x="1137" y="78"/>
                </a:cubicBezTo>
                <a:cubicBezTo>
                  <a:pt x="1143" y="87"/>
                  <a:pt x="1143" y="96"/>
                  <a:pt x="1143" y="106"/>
                </a:cubicBezTo>
                <a:cubicBezTo>
                  <a:pt x="1143" y="115"/>
                  <a:pt x="1143" y="123"/>
                  <a:pt x="1143" y="132"/>
                </a:cubicBezTo>
                <a:cubicBezTo>
                  <a:pt x="1145" y="131"/>
                  <a:pt x="1146" y="131"/>
                  <a:pt x="1147" y="130"/>
                </a:cubicBezTo>
                <a:cubicBezTo>
                  <a:pt x="1154" y="121"/>
                  <a:pt x="1165" y="117"/>
                  <a:pt x="1174" y="111"/>
                </a:cubicBezTo>
                <a:cubicBezTo>
                  <a:pt x="1176" y="110"/>
                  <a:pt x="1178" y="109"/>
                  <a:pt x="1180" y="108"/>
                </a:cubicBezTo>
                <a:cubicBezTo>
                  <a:pt x="1194" y="105"/>
                  <a:pt x="1208" y="106"/>
                  <a:pt x="1221" y="109"/>
                </a:cubicBezTo>
                <a:cubicBezTo>
                  <a:pt x="1224" y="109"/>
                  <a:pt x="1226" y="111"/>
                  <a:pt x="1228" y="112"/>
                </a:cubicBezTo>
                <a:cubicBezTo>
                  <a:pt x="1229" y="113"/>
                  <a:pt x="1230" y="115"/>
                  <a:pt x="1232" y="116"/>
                </a:cubicBezTo>
                <a:cubicBezTo>
                  <a:pt x="1245" y="121"/>
                  <a:pt x="1254" y="131"/>
                  <a:pt x="1262" y="141"/>
                </a:cubicBezTo>
                <a:cubicBezTo>
                  <a:pt x="1269" y="149"/>
                  <a:pt x="1272" y="160"/>
                  <a:pt x="1277" y="169"/>
                </a:cubicBezTo>
                <a:cubicBezTo>
                  <a:pt x="1279" y="174"/>
                  <a:pt x="1282" y="179"/>
                  <a:pt x="1283" y="184"/>
                </a:cubicBezTo>
                <a:cubicBezTo>
                  <a:pt x="1284" y="195"/>
                  <a:pt x="1285" y="206"/>
                  <a:pt x="1286" y="218"/>
                </a:cubicBezTo>
                <a:cubicBezTo>
                  <a:pt x="1291" y="218"/>
                  <a:pt x="1292" y="223"/>
                  <a:pt x="1291" y="229"/>
                </a:cubicBezTo>
                <a:cubicBezTo>
                  <a:pt x="1289" y="239"/>
                  <a:pt x="1287" y="250"/>
                  <a:pt x="1285" y="261"/>
                </a:cubicBezTo>
                <a:cubicBezTo>
                  <a:pt x="1290" y="264"/>
                  <a:pt x="1296" y="268"/>
                  <a:pt x="1301" y="272"/>
                </a:cubicBezTo>
                <a:cubicBezTo>
                  <a:pt x="1305" y="275"/>
                  <a:pt x="1309" y="279"/>
                  <a:pt x="1312" y="284"/>
                </a:cubicBezTo>
                <a:cubicBezTo>
                  <a:pt x="1315" y="288"/>
                  <a:pt x="1317" y="290"/>
                  <a:pt x="1323" y="291"/>
                </a:cubicBezTo>
                <a:cubicBezTo>
                  <a:pt x="1334" y="293"/>
                  <a:pt x="1346" y="294"/>
                  <a:pt x="1357" y="291"/>
                </a:cubicBezTo>
                <a:cubicBezTo>
                  <a:pt x="1360" y="290"/>
                  <a:pt x="1363" y="288"/>
                  <a:pt x="1365" y="286"/>
                </a:cubicBezTo>
                <a:cubicBezTo>
                  <a:pt x="1371" y="281"/>
                  <a:pt x="1377" y="275"/>
                  <a:pt x="1383" y="269"/>
                </a:cubicBezTo>
                <a:cubicBezTo>
                  <a:pt x="1385" y="268"/>
                  <a:pt x="1387" y="267"/>
                  <a:pt x="1389" y="267"/>
                </a:cubicBezTo>
                <a:cubicBezTo>
                  <a:pt x="1394" y="267"/>
                  <a:pt x="1397" y="264"/>
                  <a:pt x="1399" y="259"/>
                </a:cubicBezTo>
                <a:cubicBezTo>
                  <a:pt x="1401" y="249"/>
                  <a:pt x="1402" y="239"/>
                  <a:pt x="1404" y="229"/>
                </a:cubicBezTo>
                <a:cubicBezTo>
                  <a:pt x="1393" y="226"/>
                  <a:pt x="1399" y="214"/>
                  <a:pt x="1392" y="208"/>
                </a:cubicBezTo>
                <a:cubicBezTo>
                  <a:pt x="1392" y="215"/>
                  <a:pt x="1393" y="221"/>
                  <a:pt x="1393" y="227"/>
                </a:cubicBezTo>
                <a:cubicBezTo>
                  <a:pt x="1394" y="228"/>
                  <a:pt x="1392" y="231"/>
                  <a:pt x="1391" y="232"/>
                </a:cubicBezTo>
                <a:cubicBezTo>
                  <a:pt x="1389" y="232"/>
                  <a:pt x="1386" y="232"/>
                  <a:pt x="1385" y="230"/>
                </a:cubicBezTo>
                <a:cubicBezTo>
                  <a:pt x="1384" y="229"/>
                  <a:pt x="1384" y="226"/>
                  <a:pt x="1385" y="225"/>
                </a:cubicBezTo>
                <a:cubicBezTo>
                  <a:pt x="1391" y="219"/>
                  <a:pt x="1389" y="212"/>
                  <a:pt x="1388" y="205"/>
                </a:cubicBezTo>
                <a:cubicBezTo>
                  <a:pt x="1387" y="200"/>
                  <a:pt x="1387" y="195"/>
                  <a:pt x="1385" y="191"/>
                </a:cubicBezTo>
                <a:cubicBezTo>
                  <a:pt x="1383" y="186"/>
                  <a:pt x="1381" y="182"/>
                  <a:pt x="1378" y="178"/>
                </a:cubicBezTo>
                <a:cubicBezTo>
                  <a:pt x="1370" y="167"/>
                  <a:pt x="1366" y="156"/>
                  <a:pt x="1364" y="144"/>
                </a:cubicBezTo>
                <a:cubicBezTo>
                  <a:pt x="1362" y="135"/>
                  <a:pt x="1359" y="127"/>
                  <a:pt x="1357" y="118"/>
                </a:cubicBezTo>
                <a:cubicBezTo>
                  <a:pt x="1356" y="115"/>
                  <a:pt x="1356" y="111"/>
                  <a:pt x="1356" y="107"/>
                </a:cubicBezTo>
                <a:cubicBezTo>
                  <a:pt x="1357" y="76"/>
                  <a:pt x="1370" y="51"/>
                  <a:pt x="1396" y="33"/>
                </a:cubicBezTo>
                <a:cubicBezTo>
                  <a:pt x="1403" y="28"/>
                  <a:pt x="1409" y="28"/>
                  <a:pt x="1417" y="30"/>
                </a:cubicBezTo>
                <a:cubicBezTo>
                  <a:pt x="1419" y="30"/>
                  <a:pt x="1422" y="30"/>
                  <a:pt x="1423" y="29"/>
                </a:cubicBezTo>
                <a:cubicBezTo>
                  <a:pt x="1432" y="18"/>
                  <a:pt x="1445" y="16"/>
                  <a:pt x="1458" y="17"/>
                </a:cubicBezTo>
                <a:cubicBezTo>
                  <a:pt x="1466" y="17"/>
                  <a:pt x="1475" y="18"/>
                  <a:pt x="1482" y="20"/>
                </a:cubicBezTo>
                <a:cubicBezTo>
                  <a:pt x="1518" y="30"/>
                  <a:pt x="1541" y="55"/>
                  <a:pt x="1552" y="89"/>
                </a:cubicBezTo>
                <a:cubicBezTo>
                  <a:pt x="1557" y="104"/>
                  <a:pt x="1559" y="120"/>
                  <a:pt x="1552" y="134"/>
                </a:cubicBezTo>
                <a:cubicBezTo>
                  <a:pt x="1547" y="142"/>
                  <a:pt x="1548" y="151"/>
                  <a:pt x="1545" y="158"/>
                </a:cubicBezTo>
                <a:cubicBezTo>
                  <a:pt x="1542" y="166"/>
                  <a:pt x="1538" y="172"/>
                  <a:pt x="1534" y="180"/>
                </a:cubicBezTo>
                <a:cubicBezTo>
                  <a:pt x="1533" y="175"/>
                  <a:pt x="1533" y="170"/>
                  <a:pt x="1532" y="165"/>
                </a:cubicBezTo>
                <a:cubicBezTo>
                  <a:pt x="1532" y="165"/>
                  <a:pt x="1531" y="165"/>
                  <a:pt x="1531" y="165"/>
                </a:cubicBezTo>
                <a:cubicBezTo>
                  <a:pt x="1530" y="169"/>
                  <a:pt x="1528" y="173"/>
                  <a:pt x="1527" y="177"/>
                </a:cubicBezTo>
                <a:cubicBezTo>
                  <a:pt x="1523" y="190"/>
                  <a:pt x="1522" y="204"/>
                  <a:pt x="1525" y="218"/>
                </a:cubicBezTo>
                <a:cubicBezTo>
                  <a:pt x="1526" y="219"/>
                  <a:pt x="1527" y="220"/>
                  <a:pt x="1528" y="221"/>
                </a:cubicBezTo>
                <a:cubicBezTo>
                  <a:pt x="1528" y="223"/>
                  <a:pt x="1529" y="225"/>
                  <a:pt x="1528" y="227"/>
                </a:cubicBezTo>
                <a:cubicBezTo>
                  <a:pt x="1527" y="228"/>
                  <a:pt x="1524" y="229"/>
                  <a:pt x="1523" y="228"/>
                </a:cubicBezTo>
                <a:cubicBezTo>
                  <a:pt x="1521" y="227"/>
                  <a:pt x="1520" y="224"/>
                  <a:pt x="1520" y="222"/>
                </a:cubicBezTo>
                <a:cubicBezTo>
                  <a:pt x="1520" y="219"/>
                  <a:pt x="1521" y="216"/>
                  <a:pt x="1521" y="213"/>
                </a:cubicBezTo>
                <a:cubicBezTo>
                  <a:pt x="1516" y="221"/>
                  <a:pt x="1513" y="231"/>
                  <a:pt x="1506" y="239"/>
                </a:cubicBezTo>
                <a:cubicBezTo>
                  <a:pt x="1499" y="247"/>
                  <a:pt x="1501" y="255"/>
                  <a:pt x="1502" y="264"/>
                </a:cubicBezTo>
                <a:cubicBezTo>
                  <a:pt x="1520" y="264"/>
                  <a:pt x="1529" y="277"/>
                  <a:pt x="1540" y="289"/>
                </a:cubicBezTo>
                <a:cubicBezTo>
                  <a:pt x="1547" y="285"/>
                  <a:pt x="1553" y="281"/>
                  <a:pt x="1558" y="277"/>
                </a:cubicBezTo>
                <a:cubicBezTo>
                  <a:pt x="1560" y="275"/>
                  <a:pt x="1560" y="273"/>
                  <a:pt x="1561" y="271"/>
                </a:cubicBezTo>
                <a:cubicBezTo>
                  <a:pt x="1562" y="265"/>
                  <a:pt x="1563" y="260"/>
                  <a:pt x="1570" y="260"/>
                </a:cubicBezTo>
                <a:cubicBezTo>
                  <a:pt x="1572" y="260"/>
                  <a:pt x="1574" y="258"/>
                  <a:pt x="1574" y="256"/>
                </a:cubicBezTo>
                <a:cubicBezTo>
                  <a:pt x="1578" y="247"/>
                  <a:pt x="1577" y="238"/>
                  <a:pt x="1575" y="229"/>
                </a:cubicBezTo>
                <a:cubicBezTo>
                  <a:pt x="1575" y="223"/>
                  <a:pt x="1572" y="218"/>
                  <a:pt x="1566" y="214"/>
                </a:cubicBezTo>
                <a:cubicBezTo>
                  <a:pt x="1559" y="208"/>
                  <a:pt x="1556" y="200"/>
                  <a:pt x="1555" y="191"/>
                </a:cubicBezTo>
                <a:cubicBezTo>
                  <a:pt x="1554" y="182"/>
                  <a:pt x="1553" y="172"/>
                  <a:pt x="1554" y="163"/>
                </a:cubicBezTo>
                <a:cubicBezTo>
                  <a:pt x="1554" y="154"/>
                  <a:pt x="1557" y="152"/>
                  <a:pt x="1566" y="151"/>
                </a:cubicBezTo>
                <a:cubicBezTo>
                  <a:pt x="1567" y="141"/>
                  <a:pt x="1567" y="131"/>
                  <a:pt x="1568" y="122"/>
                </a:cubicBezTo>
                <a:cubicBezTo>
                  <a:pt x="1571" y="99"/>
                  <a:pt x="1579" y="81"/>
                  <a:pt x="1600" y="70"/>
                </a:cubicBezTo>
                <a:cubicBezTo>
                  <a:pt x="1612" y="63"/>
                  <a:pt x="1624" y="55"/>
                  <a:pt x="1638" y="52"/>
                </a:cubicBezTo>
                <a:cubicBezTo>
                  <a:pt x="1663" y="48"/>
                  <a:pt x="1687" y="52"/>
                  <a:pt x="1707" y="69"/>
                </a:cubicBezTo>
                <a:cubicBezTo>
                  <a:pt x="1717" y="76"/>
                  <a:pt x="1727" y="84"/>
                  <a:pt x="1732" y="96"/>
                </a:cubicBezTo>
                <a:cubicBezTo>
                  <a:pt x="1734" y="101"/>
                  <a:pt x="1738" y="101"/>
                  <a:pt x="1743" y="99"/>
                </a:cubicBezTo>
                <a:cubicBezTo>
                  <a:pt x="1753" y="94"/>
                  <a:pt x="1763" y="88"/>
                  <a:pt x="1774" y="89"/>
                </a:cubicBezTo>
                <a:cubicBezTo>
                  <a:pt x="1786" y="89"/>
                  <a:pt x="1797" y="90"/>
                  <a:pt x="1808" y="96"/>
                </a:cubicBezTo>
                <a:cubicBezTo>
                  <a:pt x="1812" y="99"/>
                  <a:pt x="1817" y="101"/>
                  <a:pt x="1822" y="104"/>
                </a:cubicBezTo>
                <a:cubicBezTo>
                  <a:pt x="1854" y="125"/>
                  <a:pt x="1868" y="156"/>
                  <a:pt x="1874" y="192"/>
                </a:cubicBezTo>
                <a:cubicBezTo>
                  <a:pt x="1877" y="205"/>
                  <a:pt x="1880" y="218"/>
                  <a:pt x="1880" y="231"/>
                </a:cubicBezTo>
                <a:cubicBezTo>
                  <a:pt x="1882" y="261"/>
                  <a:pt x="1876" y="290"/>
                  <a:pt x="1858" y="314"/>
                </a:cubicBezTo>
                <a:cubicBezTo>
                  <a:pt x="1856" y="318"/>
                  <a:pt x="1855" y="323"/>
                  <a:pt x="1853" y="327"/>
                </a:cubicBezTo>
                <a:cubicBezTo>
                  <a:pt x="1848" y="327"/>
                  <a:pt x="1843" y="328"/>
                  <a:pt x="1837" y="328"/>
                </a:cubicBezTo>
                <a:cubicBezTo>
                  <a:pt x="1844" y="334"/>
                  <a:pt x="1850" y="336"/>
                  <a:pt x="1857" y="336"/>
                </a:cubicBezTo>
                <a:cubicBezTo>
                  <a:pt x="1867" y="336"/>
                  <a:pt x="1877" y="335"/>
                  <a:pt x="1887" y="336"/>
                </a:cubicBezTo>
                <a:cubicBezTo>
                  <a:pt x="1895" y="337"/>
                  <a:pt x="1903" y="339"/>
                  <a:pt x="1910" y="343"/>
                </a:cubicBezTo>
                <a:cubicBezTo>
                  <a:pt x="1919" y="346"/>
                  <a:pt x="1927" y="351"/>
                  <a:pt x="1935" y="357"/>
                </a:cubicBezTo>
                <a:cubicBezTo>
                  <a:pt x="1940" y="360"/>
                  <a:pt x="1944" y="364"/>
                  <a:pt x="1946" y="369"/>
                </a:cubicBezTo>
                <a:cubicBezTo>
                  <a:pt x="1951" y="380"/>
                  <a:pt x="1955" y="391"/>
                  <a:pt x="1957" y="402"/>
                </a:cubicBezTo>
                <a:cubicBezTo>
                  <a:pt x="1959" y="412"/>
                  <a:pt x="1964" y="420"/>
                  <a:pt x="1968" y="428"/>
                </a:cubicBezTo>
                <a:cubicBezTo>
                  <a:pt x="1968" y="484"/>
                  <a:pt x="1968" y="541"/>
                  <a:pt x="1968" y="597"/>
                </a:cubicBezTo>
                <a:cubicBezTo>
                  <a:pt x="1312" y="597"/>
                  <a:pt x="656" y="597"/>
                  <a:pt x="0" y="597"/>
                </a:cubicBezTo>
                <a:cubicBezTo>
                  <a:pt x="0" y="502"/>
                  <a:pt x="0" y="407"/>
                  <a:pt x="0" y="312"/>
                </a:cubicBezTo>
                <a:close/>
                <a:moveTo>
                  <a:pt x="1111" y="197"/>
                </a:moveTo>
                <a:cubicBezTo>
                  <a:pt x="1103" y="200"/>
                  <a:pt x="1107" y="209"/>
                  <a:pt x="1102" y="212"/>
                </a:cubicBezTo>
                <a:cubicBezTo>
                  <a:pt x="1101" y="211"/>
                  <a:pt x="1100" y="210"/>
                  <a:pt x="1100" y="210"/>
                </a:cubicBezTo>
                <a:cubicBezTo>
                  <a:pt x="1098" y="210"/>
                  <a:pt x="1096" y="210"/>
                  <a:pt x="1094" y="210"/>
                </a:cubicBezTo>
                <a:cubicBezTo>
                  <a:pt x="1095" y="213"/>
                  <a:pt x="1094" y="217"/>
                  <a:pt x="1095" y="218"/>
                </a:cubicBezTo>
                <a:cubicBezTo>
                  <a:pt x="1098" y="219"/>
                  <a:pt x="1102" y="219"/>
                  <a:pt x="1104" y="219"/>
                </a:cubicBezTo>
                <a:cubicBezTo>
                  <a:pt x="1107" y="218"/>
                  <a:pt x="1110" y="215"/>
                  <a:pt x="1113" y="212"/>
                </a:cubicBezTo>
                <a:cubicBezTo>
                  <a:pt x="1112" y="208"/>
                  <a:pt x="1112" y="204"/>
                  <a:pt x="1111" y="197"/>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2637648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604"/>
        <p:cNvGrpSpPr/>
        <p:nvPr/>
      </p:nvGrpSpPr>
      <p:grpSpPr>
        <a:xfrm>
          <a:off x="0" y="0"/>
          <a:ext cx="0" cy="0"/>
          <a:chOff x="0" y="0"/>
          <a:chExt cx="0" cy="0"/>
        </a:xfrm>
      </p:grpSpPr>
      <p:sp>
        <p:nvSpPr>
          <p:cNvPr id="4605" name="Google Shape;4605;p5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Graph</a:t>
            </a:r>
            <a:endParaRPr/>
          </a:p>
        </p:txBody>
      </p:sp>
      <p:pic>
        <p:nvPicPr>
          <p:cNvPr id="4606" name="Google Shape;4606;p50" title="Points scored">
            <a:hlinkClick r:id="rId3"/>
          </p:cNvPr>
          <p:cNvPicPr preferRelativeResize="0"/>
          <p:nvPr/>
        </p:nvPicPr>
        <p:blipFill>
          <a:blip r:embed="rId4">
            <a:alphaModFix/>
          </a:blip>
          <a:stretch>
            <a:fillRect/>
          </a:stretch>
        </p:blipFill>
        <p:spPr>
          <a:xfrm>
            <a:off x="4135875" y="1420370"/>
            <a:ext cx="4142325" cy="2637267"/>
          </a:xfrm>
          <a:prstGeom prst="rect">
            <a:avLst/>
          </a:prstGeom>
          <a:noFill/>
          <a:ln>
            <a:noFill/>
          </a:ln>
        </p:spPr>
      </p:pic>
      <p:sp>
        <p:nvSpPr>
          <p:cNvPr id="4607" name="Google Shape;4607;p50"/>
          <p:cNvSpPr txBox="1"/>
          <p:nvPr/>
        </p:nvSpPr>
        <p:spPr>
          <a:xfrm>
            <a:off x="1354425" y="2857850"/>
            <a:ext cx="25188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Hezekiah</a:t>
            </a:r>
            <a:endParaRPr sz="2400" b="1">
              <a:solidFill>
                <a:schemeClr val="dk2"/>
              </a:solidFill>
              <a:latin typeface="Milonga"/>
              <a:ea typeface="Milonga"/>
              <a:cs typeface="Milonga"/>
              <a:sym typeface="Milonga"/>
            </a:endParaRPr>
          </a:p>
        </p:txBody>
      </p:sp>
      <p:sp>
        <p:nvSpPr>
          <p:cNvPr id="4608" name="Google Shape;4608;p50"/>
          <p:cNvSpPr txBox="1"/>
          <p:nvPr/>
        </p:nvSpPr>
        <p:spPr>
          <a:xfrm>
            <a:off x="1354424" y="3313250"/>
            <a:ext cx="2518800" cy="87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Despite being red, Mars is a cold place, not hot</a:t>
            </a:r>
            <a:endParaRPr sz="1500">
              <a:solidFill>
                <a:schemeClr val="dk1"/>
              </a:solidFill>
              <a:latin typeface="Adamina"/>
              <a:ea typeface="Adamina"/>
              <a:cs typeface="Adamina"/>
              <a:sym typeface="Adamina"/>
            </a:endParaRPr>
          </a:p>
        </p:txBody>
      </p:sp>
      <p:sp>
        <p:nvSpPr>
          <p:cNvPr id="4609" name="Google Shape;4609;p50"/>
          <p:cNvSpPr txBox="1"/>
          <p:nvPr/>
        </p:nvSpPr>
        <p:spPr>
          <a:xfrm>
            <a:off x="1354475" y="1374650"/>
            <a:ext cx="25188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Israel</a:t>
            </a:r>
            <a:endParaRPr sz="2400" b="1">
              <a:solidFill>
                <a:schemeClr val="dk2"/>
              </a:solidFill>
              <a:latin typeface="Milonga"/>
              <a:ea typeface="Milonga"/>
              <a:cs typeface="Milonga"/>
              <a:sym typeface="Milonga"/>
            </a:endParaRPr>
          </a:p>
        </p:txBody>
      </p:sp>
      <p:sp>
        <p:nvSpPr>
          <p:cNvPr id="4610" name="Google Shape;4610;p50"/>
          <p:cNvSpPr txBox="1"/>
          <p:nvPr/>
        </p:nvSpPr>
        <p:spPr>
          <a:xfrm>
            <a:off x="1354425" y="1830050"/>
            <a:ext cx="2518800" cy="87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Neptune is the farthest planet from the Sun</a:t>
            </a:r>
            <a:endParaRPr sz="1500">
              <a:solidFill>
                <a:schemeClr val="dk1"/>
              </a:solidFill>
              <a:latin typeface="Adamina"/>
              <a:ea typeface="Adamina"/>
              <a:cs typeface="Adamina"/>
              <a:sym typeface="Adamina"/>
            </a:endParaRPr>
          </a:p>
        </p:txBody>
      </p:sp>
      <p:grpSp>
        <p:nvGrpSpPr>
          <p:cNvPr id="4611" name="Google Shape;4611;p50"/>
          <p:cNvGrpSpPr/>
          <p:nvPr/>
        </p:nvGrpSpPr>
        <p:grpSpPr>
          <a:xfrm>
            <a:off x="1056950" y="1482541"/>
            <a:ext cx="279225" cy="279225"/>
            <a:chOff x="275550" y="1118200"/>
            <a:chExt cx="279225" cy="279225"/>
          </a:xfrm>
        </p:grpSpPr>
        <p:grpSp>
          <p:nvGrpSpPr>
            <p:cNvPr id="4612" name="Google Shape;4612;p50"/>
            <p:cNvGrpSpPr/>
            <p:nvPr/>
          </p:nvGrpSpPr>
          <p:grpSpPr>
            <a:xfrm>
              <a:off x="275550" y="1196475"/>
              <a:ext cx="279225" cy="122675"/>
              <a:chOff x="6932400" y="1117225"/>
              <a:chExt cx="279225" cy="122675"/>
            </a:xfrm>
          </p:grpSpPr>
          <p:sp>
            <p:nvSpPr>
              <p:cNvPr id="4613" name="Google Shape;4613;p5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5" name="Google Shape;4615;p5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50"/>
          <p:cNvGrpSpPr/>
          <p:nvPr/>
        </p:nvGrpSpPr>
        <p:grpSpPr>
          <a:xfrm>
            <a:off x="1056950" y="2965740"/>
            <a:ext cx="279225" cy="279225"/>
            <a:chOff x="275550" y="1118200"/>
            <a:chExt cx="279225" cy="279225"/>
          </a:xfrm>
        </p:grpSpPr>
        <p:grpSp>
          <p:nvGrpSpPr>
            <p:cNvPr id="4617" name="Google Shape;4617;p50"/>
            <p:cNvGrpSpPr/>
            <p:nvPr/>
          </p:nvGrpSpPr>
          <p:grpSpPr>
            <a:xfrm>
              <a:off x="275550" y="1196475"/>
              <a:ext cx="279225" cy="122675"/>
              <a:chOff x="6932400" y="1117225"/>
              <a:chExt cx="279225" cy="122675"/>
            </a:xfrm>
          </p:grpSpPr>
          <p:sp>
            <p:nvSpPr>
              <p:cNvPr id="4618" name="Google Shape;4618;p5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0" name="Google Shape;4620;p5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1" name="Google Shape;4621;p50"/>
          <p:cNvSpPr txBox="1"/>
          <p:nvPr/>
        </p:nvSpPr>
        <p:spPr>
          <a:xfrm>
            <a:off x="4248975" y="4114708"/>
            <a:ext cx="4068600" cy="531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Adamina"/>
                <a:ea typeface="Adamina"/>
                <a:cs typeface="Adamina"/>
                <a:sym typeface="Adamina"/>
              </a:rPr>
              <a:t>Follow the link in the graph to modify its data and then paste the new one here. </a:t>
            </a:r>
            <a:r>
              <a:rPr lang="en" sz="1100" b="1">
                <a:solidFill>
                  <a:schemeClr val="dk1"/>
                </a:solidFill>
                <a:uFill>
                  <a:noFill/>
                </a:uFill>
                <a:latin typeface="Adamina"/>
                <a:ea typeface="Adamina"/>
                <a:cs typeface="Adamina"/>
                <a:sym typeface="Adamina"/>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100" b="1">
              <a:solidFill>
                <a:schemeClr val="dk1"/>
              </a:solidFill>
              <a:latin typeface="Adamina"/>
              <a:ea typeface="Adamina"/>
              <a:cs typeface="Adamina"/>
              <a:sym typeface="Adamina"/>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625"/>
        <p:cNvGrpSpPr/>
        <p:nvPr/>
      </p:nvGrpSpPr>
      <p:grpSpPr>
        <a:xfrm>
          <a:off x="0" y="0"/>
          <a:ext cx="0" cy="0"/>
          <a:chOff x="0" y="0"/>
          <a:chExt cx="0" cy="0"/>
        </a:xfrm>
      </p:grpSpPr>
      <p:sp>
        <p:nvSpPr>
          <p:cNvPr id="4626" name="Google Shape;4626;p51"/>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Reviewing Concepts</a:t>
            </a:r>
            <a:endParaRPr/>
          </a:p>
        </p:txBody>
      </p:sp>
      <p:sp>
        <p:nvSpPr>
          <p:cNvPr id="4627" name="Google Shape;4627;p51"/>
          <p:cNvSpPr txBox="1">
            <a:spLocks noGrp="1"/>
          </p:cNvSpPr>
          <p:nvPr>
            <p:ph type="title" idx="2"/>
          </p:nvPr>
        </p:nvSpPr>
        <p:spPr>
          <a:xfrm>
            <a:off x="3405675" y="1567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Neptune</a:t>
            </a:r>
            <a:endParaRPr>
              <a:solidFill>
                <a:schemeClr val="dk2"/>
              </a:solidFill>
            </a:endParaRPr>
          </a:p>
        </p:txBody>
      </p:sp>
      <p:sp>
        <p:nvSpPr>
          <p:cNvPr id="4628" name="Google Shape;4628;p51"/>
          <p:cNvSpPr txBox="1">
            <a:spLocks noGrp="1"/>
          </p:cNvSpPr>
          <p:nvPr>
            <p:ph type="title" idx="3"/>
          </p:nvPr>
        </p:nvSpPr>
        <p:spPr>
          <a:xfrm>
            <a:off x="3349512" y="2023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Neptune is the farthest planet from the Sun</a:t>
            </a:r>
            <a:endParaRPr>
              <a:solidFill>
                <a:schemeClr val="dk1"/>
              </a:solidFill>
            </a:endParaRPr>
          </a:p>
        </p:txBody>
      </p:sp>
      <p:sp>
        <p:nvSpPr>
          <p:cNvPr id="4629" name="Google Shape;4629;p51"/>
          <p:cNvSpPr txBox="1">
            <a:spLocks noGrp="1"/>
          </p:cNvSpPr>
          <p:nvPr>
            <p:ph type="title" idx="4"/>
          </p:nvPr>
        </p:nvSpPr>
        <p:spPr>
          <a:xfrm>
            <a:off x="783300" y="1567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Mars</a:t>
            </a:r>
            <a:endParaRPr>
              <a:solidFill>
                <a:schemeClr val="dk2"/>
              </a:solidFill>
            </a:endParaRPr>
          </a:p>
        </p:txBody>
      </p:sp>
      <p:sp>
        <p:nvSpPr>
          <p:cNvPr id="4630" name="Google Shape;4630;p51"/>
          <p:cNvSpPr txBox="1">
            <a:spLocks noGrp="1"/>
          </p:cNvSpPr>
          <p:nvPr>
            <p:ph type="title" idx="5"/>
          </p:nvPr>
        </p:nvSpPr>
        <p:spPr>
          <a:xfrm>
            <a:off x="727200" y="2023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Despite being red, Mars is a cold place, not hot</a:t>
            </a:r>
            <a:endParaRPr>
              <a:solidFill>
                <a:schemeClr val="dk1"/>
              </a:solidFill>
            </a:endParaRPr>
          </a:p>
        </p:txBody>
      </p:sp>
      <p:sp>
        <p:nvSpPr>
          <p:cNvPr id="4631" name="Google Shape;4631;p51"/>
          <p:cNvSpPr txBox="1">
            <a:spLocks noGrp="1"/>
          </p:cNvSpPr>
          <p:nvPr>
            <p:ph type="title" idx="6"/>
          </p:nvPr>
        </p:nvSpPr>
        <p:spPr>
          <a:xfrm>
            <a:off x="6027838" y="1567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Venus</a:t>
            </a:r>
            <a:endParaRPr>
              <a:solidFill>
                <a:schemeClr val="dk2"/>
              </a:solidFill>
            </a:endParaRPr>
          </a:p>
        </p:txBody>
      </p:sp>
      <p:sp>
        <p:nvSpPr>
          <p:cNvPr id="4632" name="Google Shape;4632;p51"/>
          <p:cNvSpPr txBox="1">
            <a:spLocks noGrp="1"/>
          </p:cNvSpPr>
          <p:nvPr>
            <p:ph type="title" idx="7"/>
          </p:nvPr>
        </p:nvSpPr>
        <p:spPr>
          <a:xfrm>
            <a:off x="5971700" y="2023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Venus is the second planet from the Sun</a:t>
            </a:r>
            <a:endParaRPr>
              <a:solidFill>
                <a:schemeClr val="dk1"/>
              </a:solidFill>
            </a:endParaRPr>
          </a:p>
        </p:txBody>
      </p:sp>
      <p:sp>
        <p:nvSpPr>
          <p:cNvPr id="4633" name="Google Shape;4633;p51"/>
          <p:cNvSpPr txBox="1">
            <a:spLocks noGrp="1"/>
          </p:cNvSpPr>
          <p:nvPr>
            <p:ph type="title" idx="8"/>
          </p:nvPr>
        </p:nvSpPr>
        <p:spPr>
          <a:xfrm>
            <a:off x="3405675" y="3295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Saturn</a:t>
            </a:r>
            <a:endParaRPr>
              <a:solidFill>
                <a:schemeClr val="dk2"/>
              </a:solidFill>
            </a:endParaRPr>
          </a:p>
        </p:txBody>
      </p:sp>
      <p:sp>
        <p:nvSpPr>
          <p:cNvPr id="4634" name="Google Shape;4634;p51"/>
          <p:cNvSpPr txBox="1">
            <a:spLocks noGrp="1"/>
          </p:cNvSpPr>
          <p:nvPr>
            <p:ph type="title" idx="9"/>
          </p:nvPr>
        </p:nvSpPr>
        <p:spPr>
          <a:xfrm>
            <a:off x="3349512" y="3751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Saturn is a gas giant and has several rings</a:t>
            </a:r>
            <a:endParaRPr>
              <a:solidFill>
                <a:schemeClr val="dk1"/>
              </a:solidFill>
            </a:endParaRPr>
          </a:p>
        </p:txBody>
      </p:sp>
      <p:sp>
        <p:nvSpPr>
          <p:cNvPr id="4635" name="Google Shape;4635;p51"/>
          <p:cNvSpPr txBox="1">
            <a:spLocks noGrp="1"/>
          </p:cNvSpPr>
          <p:nvPr>
            <p:ph type="title" idx="13"/>
          </p:nvPr>
        </p:nvSpPr>
        <p:spPr>
          <a:xfrm>
            <a:off x="783300" y="3295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Jupiter</a:t>
            </a:r>
            <a:endParaRPr>
              <a:solidFill>
                <a:schemeClr val="dk2"/>
              </a:solidFill>
            </a:endParaRPr>
          </a:p>
        </p:txBody>
      </p:sp>
      <p:sp>
        <p:nvSpPr>
          <p:cNvPr id="4636" name="Google Shape;4636;p51"/>
          <p:cNvSpPr txBox="1">
            <a:spLocks noGrp="1"/>
          </p:cNvSpPr>
          <p:nvPr>
            <p:ph type="title" idx="14"/>
          </p:nvPr>
        </p:nvSpPr>
        <p:spPr>
          <a:xfrm>
            <a:off x="727200" y="3751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It’s the biggest planet in the Solar System</a:t>
            </a:r>
            <a:endParaRPr>
              <a:solidFill>
                <a:schemeClr val="dk1"/>
              </a:solidFill>
            </a:endParaRPr>
          </a:p>
        </p:txBody>
      </p:sp>
      <p:sp>
        <p:nvSpPr>
          <p:cNvPr id="4637" name="Google Shape;4637;p51"/>
          <p:cNvSpPr txBox="1">
            <a:spLocks noGrp="1"/>
          </p:cNvSpPr>
          <p:nvPr>
            <p:ph type="title" idx="15"/>
          </p:nvPr>
        </p:nvSpPr>
        <p:spPr>
          <a:xfrm>
            <a:off x="6027838" y="3295791"/>
            <a:ext cx="23328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Mercury</a:t>
            </a:r>
            <a:endParaRPr>
              <a:solidFill>
                <a:schemeClr val="dk2"/>
              </a:solidFill>
            </a:endParaRPr>
          </a:p>
        </p:txBody>
      </p:sp>
      <p:sp>
        <p:nvSpPr>
          <p:cNvPr id="4638" name="Google Shape;4638;p51"/>
          <p:cNvSpPr txBox="1">
            <a:spLocks noGrp="1"/>
          </p:cNvSpPr>
          <p:nvPr>
            <p:ph type="title" idx="16"/>
          </p:nvPr>
        </p:nvSpPr>
        <p:spPr>
          <a:xfrm>
            <a:off x="5971700" y="3751191"/>
            <a:ext cx="24450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Mercury is the closest planet to the Sun</a:t>
            </a:r>
            <a:endParaRPr>
              <a:solidFill>
                <a:schemeClr val="dk1"/>
              </a:solidFill>
            </a:endParaRPr>
          </a:p>
        </p:txBody>
      </p:sp>
      <p:grpSp>
        <p:nvGrpSpPr>
          <p:cNvPr id="4639" name="Google Shape;4639;p51"/>
          <p:cNvGrpSpPr/>
          <p:nvPr/>
        </p:nvGrpSpPr>
        <p:grpSpPr>
          <a:xfrm>
            <a:off x="1810088" y="1288566"/>
            <a:ext cx="279225" cy="279225"/>
            <a:chOff x="275550" y="1118200"/>
            <a:chExt cx="279225" cy="279225"/>
          </a:xfrm>
        </p:grpSpPr>
        <p:grpSp>
          <p:nvGrpSpPr>
            <p:cNvPr id="4640" name="Google Shape;4640;p51"/>
            <p:cNvGrpSpPr/>
            <p:nvPr/>
          </p:nvGrpSpPr>
          <p:grpSpPr>
            <a:xfrm>
              <a:off x="275550" y="1196475"/>
              <a:ext cx="279225" cy="122675"/>
              <a:chOff x="6932400" y="1117225"/>
              <a:chExt cx="279225" cy="122675"/>
            </a:xfrm>
          </p:grpSpPr>
          <p:sp>
            <p:nvSpPr>
              <p:cNvPr id="4641" name="Google Shape;4641;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42" name="Google Shape;4642;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43" name="Google Shape;4643;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644" name="Google Shape;4644;p51"/>
          <p:cNvGrpSpPr/>
          <p:nvPr/>
        </p:nvGrpSpPr>
        <p:grpSpPr>
          <a:xfrm>
            <a:off x="4394300" y="1288566"/>
            <a:ext cx="279225" cy="279225"/>
            <a:chOff x="275550" y="1118200"/>
            <a:chExt cx="279225" cy="279225"/>
          </a:xfrm>
        </p:grpSpPr>
        <p:grpSp>
          <p:nvGrpSpPr>
            <p:cNvPr id="4645" name="Google Shape;4645;p51"/>
            <p:cNvGrpSpPr/>
            <p:nvPr/>
          </p:nvGrpSpPr>
          <p:grpSpPr>
            <a:xfrm>
              <a:off x="275550" y="1196475"/>
              <a:ext cx="279225" cy="122675"/>
              <a:chOff x="6932400" y="1117225"/>
              <a:chExt cx="279225" cy="122675"/>
            </a:xfrm>
          </p:grpSpPr>
          <p:sp>
            <p:nvSpPr>
              <p:cNvPr id="4646" name="Google Shape;4646;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47" name="Google Shape;4647;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48" name="Google Shape;4648;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649" name="Google Shape;4649;p51"/>
          <p:cNvGrpSpPr/>
          <p:nvPr/>
        </p:nvGrpSpPr>
        <p:grpSpPr>
          <a:xfrm>
            <a:off x="7054825" y="1288566"/>
            <a:ext cx="279225" cy="279225"/>
            <a:chOff x="275550" y="1118200"/>
            <a:chExt cx="279225" cy="279225"/>
          </a:xfrm>
        </p:grpSpPr>
        <p:grpSp>
          <p:nvGrpSpPr>
            <p:cNvPr id="4650" name="Google Shape;4650;p51"/>
            <p:cNvGrpSpPr/>
            <p:nvPr/>
          </p:nvGrpSpPr>
          <p:grpSpPr>
            <a:xfrm>
              <a:off x="275550" y="1196475"/>
              <a:ext cx="279225" cy="122675"/>
              <a:chOff x="6932400" y="1117225"/>
              <a:chExt cx="279225" cy="122675"/>
            </a:xfrm>
          </p:grpSpPr>
          <p:sp>
            <p:nvSpPr>
              <p:cNvPr id="4651" name="Google Shape;4651;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52" name="Google Shape;4652;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53" name="Google Shape;4653;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654" name="Google Shape;4654;p51"/>
          <p:cNvGrpSpPr/>
          <p:nvPr/>
        </p:nvGrpSpPr>
        <p:grpSpPr>
          <a:xfrm>
            <a:off x="1810088" y="3016566"/>
            <a:ext cx="279225" cy="279225"/>
            <a:chOff x="275550" y="1118200"/>
            <a:chExt cx="279225" cy="279225"/>
          </a:xfrm>
        </p:grpSpPr>
        <p:grpSp>
          <p:nvGrpSpPr>
            <p:cNvPr id="4655" name="Google Shape;4655;p51"/>
            <p:cNvGrpSpPr/>
            <p:nvPr/>
          </p:nvGrpSpPr>
          <p:grpSpPr>
            <a:xfrm>
              <a:off x="275550" y="1196475"/>
              <a:ext cx="279225" cy="122675"/>
              <a:chOff x="6932400" y="1117225"/>
              <a:chExt cx="279225" cy="122675"/>
            </a:xfrm>
          </p:grpSpPr>
          <p:sp>
            <p:nvSpPr>
              <p:cNvPr id="4656" name="Google Shape;4656;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57" name="Google Shape;4657;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58" name="Google Shape;4658;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659" name="Google Shape;4659;p51"/>
          <p:cNvGrpSpPr/>
          <p:nvPr/>
        </p:nvGrpSpPr>
        <p:grpSpPr>
          <a:xfrm>
            <a:off x="4394300" y="3016566"/>
            <a:ext cx="279225" cy="279225"/>
            <a:chOff x="275550" y="1118200"/>
            <a:chExt cx="279225" cy="279225"/>
          </a:xfrm>
        </p:grpSpPr>
        <p:grpSp>
          <p:nvGrpSpPr>
            <p:cNvPr id="4660" name="Google Shape;4660;p51"/>
            <p:cNvGrpSpPr/>
            <p:nvPr/>
          </p:nvGrpSpPr>
          <p:grpSpPr>
            <a:xfrm>
              <a:off x="275550" y="1196475"/>
              <a:ext cx="279225" cy="122675"/>
              <a:chOff x="6932400" y="1117225"/>
              <a:chExt cx="279225" cy="122675"/>
            </a:xfrm>
          </p:grpSpPr>
          <p:sp>
            <p:nvSpPr>
              <p:cNvPr id="4661" name="Google Shape;4661;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62" name="Google Shape;4662;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63" name="Google Shape;4663;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4664" name="Google Shape;4664;p51"/>
          <p:cNvGrpSpPr/>
          <p:nvPr/>
        </p:nvGrpSpPr>
        <p:grpSpPr>
          <a:xfrm>
            <a:off x="7054825" y="3016566"/>
            <a:ext cx="279225" cy="279225"/>
            <a:chOff x="275550" y="1118200"/>
            <a:chExt cx="279225" cy="279225"/>
          </a:xfrm>
        </p:grpSpPr>
        <p:grpSp>
          <p:nvGrpSpPr>
            <p:cNvPr id="4665" name="Google Shape;4665;p51"/>
            <p:cNvGrpSpPr/>
            <p:nvPr/>
          </p:nvGrpSpPr>
          <p:grpSpPr>
            <a:xfrm>
              <a:off x="275550" y="1196475"/>
              <a:ext cx="279225" cy="122675"/>
              <a:chOff x="6932400" y="1117225"/>
              <a:chExt cx="279225" cy="122675"/>
            </a:xfrm>
          </p:grpSpPr>
          <p:sp>
            <p:nvSpPr>
              <p:cNvPr id="4666" name="Google Shape;4666;p51"/>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4667" name="Google Shape;4667;p51"/>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4668" name="Google Shape;4668;p51"/>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139"/>
        <p:cNvGrpSpPr/>
        <p:nvPr/>
      </p:nvGrpSpPr>
      <p:grpSpPr>
        <a:xfrm>
          <a:off x="0" y="0"/>
          <a:ext cx="0" cy="0"/>
          <a:chOff x="0" y="0"/>
          <a:chExt cx="0" cy="0"/>
        </a:xfrm>
      </p:grpSpPr>
      <p:sp>
        <p:nvSpPr>
          <p:cNvPr id="5140" name="Google Shape;5140;p5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Old Testament Timeline</a:t>
            </a:r>
            <a:endParaRPr/>
          </a:p>
        </p:txBody>
      </p:sp>
      <p:sp>
        <p:nvSpPr>
          <p:cNvPr id="5141" name="Google Shape;5141;p56"/>
          <p:cNvSpPr txBox="1"/>
          <p:nvPr/>
        </p:nvSpPr>
        <p:spPr>
          <a:xfrm>
            <a:off x="3255300"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The Fall</a:t>
            </a:r>
            <a:endParaRPr sz="2400" b="1">
              <a:solidFill>
                <a:schemeClr val="dk2"/>
              </a:solidFill>
              <a:latin typeface="Milonga"/>
              <a:ea typeface="Milonga"/>
              <a:cs typeface="Milonga"/>
              <a:sym typeface="Milonga"/>
            </a:endParaRPr>
          </a:p>
        </p:txBody>
      </p:sp>
      <p:sp>
        <p:nvSpPr>
          <p:cNvPr id="5142" name="Google Shape;5142;p56"/>
          <p:cNvSpPr txBox="1"/>
          <p:nvPr/>
        </p:nvSpPr>
        <p:spPr>
          <a:xfrm>
            <a:off x="3312600"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Mercury is the closest planet to the Sun</a:t>
            </a:r>
            <a:endParaRPr sz="1500">
              <a:solidFill>
                <a:schemeClr val="dk1"/>
              </a:solidFill>
              <a:latin typeface="Adamina"/>
              <a:ea typeface="Adamina"/>
              <a:cs typeface="Adamina"/>
              <a:sym typeface="Adamina"/>
            </a:endParaRPr>
          </a:p>
        </p:txBody>
      </p:sp>
      <p:sp>
        <p:nvSpPr>
          <p:cNvPr id="5143" name="Google Shape;5143;p56"/>
          <p:cNvSpPr txBox="1"/>
          <p:nvPr/>
        </p:nvSpPr>
        <p:spPr>
          <a:xfrm>
            <a:off x="582325" y="2757600"/>
            <a:ext cx="26337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Creation</a:t>
            </a:r>
            <a:endParaRPr sz="2400" b="1">
              <a:solidFill>
                <a:schemeClr val="dk2"/>
              </a:solidFill>
              <a:latin typeface="Milonga"/>
              <a:ea typeface="Milonga"/>
              <a:cs typeface="Milonga"/>
              <a:sym typeface="Milonga"/>
            </a:endParaRPr>
          </a:p>
        </p:txBody>
      </p:sp>
      <p:sp>
        <p:nvSpPr>
          <p:cNvPr id="5144" name="Google Shape;5144;p56"/>
          <p:cNvSpPr txBox="1"/>
          <p:nvPr/>
        </p:nvSpPr>
        <p:spPr>
          <a:xfrm>
            <a:off x="639725"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It’s terribly hot, even hotter than Mercury</a:t>
            </a:r>
            <a:endParaRPr sz="1500">
              <a:solidFill>
                <a:schemeClr val="dk1"/>
              </a:solidFill>
              <a:latin typeface="Adamina"/>
              <a:ea typeface="Adamina"/>
              <a:cs typeface="Adamina"/>
              <a:sym typeface="Adamina"/>
            </a:endParaRPr>
          </a:p>
        </p:txBody>
      </p:sp>
      <p:sp>
        <p:nvSpPr>
          <p:cNvPr id="5145" name="Google Shape;5145;p56"/>
          <p:cNvSpPr txBox="1"/>
          <p:nvPr/>
        </p:nvSpPr>
        <p:spPr>
          <a:xfrm>
            <a:off x="5928125"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Patriarchs</a:t>
            </a:r>
            <a:endParaRPr sz="2400" b="1">
              <a:solidFill>
                <a:schemeClr val="dk2"/>
              </a:solidFill>
              <a:latin typeface="Milonga"/>
              <a:ea typeface="Milonga"/>
              <a:cs typeface="Milonga"/>
              <a:sym typeface="Milonga"/>
            </a:endParaRPr>
          </a:p>
        </p:txBody>
      </p:sp>
      <p:sp>
        <p:nvSpPr>
          <p:cNvPr id="5146" name="Google Shape;5146;p56"/>
          <p:cNvSpPr txBox="1"/>
          <p:nvPr/>
        </p:nvSpPr>
        <p:spPr>
          <a:xfrm>
            <a:off x="5985492"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Saturn is a gas giant and has several rings</a:t>
            </a:r>
            <a:endParaRPr sz="1500">
              <a:solidFill>
                <a:schemeClr val="dk1"/>
              </a:solidFill>
              <a:latin typeface="Adamina"/>
              <a:ea typeface="Adamina"/>
              <a:cs typeface="Adamina"/>
              <a:sym typeface="Adamina"/>
            </a:endParaRPr>
          </a:p>
        </p:txBody>
      </p:sp>
      <p:sp>
        <p:nvSpPr>
          <p:cNvPr id="5147" name="Google Shape;5147;p56"/>
          <p:cNvSpPr txBox="1"/>
          <p:nvPr/>
        </p:nvSpPr>
        <p:spPr>
          <a:xfrm>
            <a:off x="1152575"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4,000 B.C.</a:t>
            </a:r>
            <a:endParaRPr sz="1500">
              <a:solidFill>
                <a:schemeClr val="dk1"/>
              </a:solidFill>
              <a:latin typeface="Adamina"/>
              <a:ea typeface="Adamina"/>
              <a:cs typeface="Adamina"/>
              <a:sym typeface="Adamina"/>
            </a:endParaRPr>
          </a:p>
        </p:txBody>
      </p:sp>
      <p:grpSp>
        <p:nvGrpSpPr>
          <p:cNvPr id="5148" name="Google Shape;5148;p56"/>
          <p:cNvGrpSpPr/>
          <p:nvPr/>
        </p:nvGrpSpPr>
        <p:grpSpPr>
          <a:xfrm>
            <a:off x="4334331" y="1451096"/>
            <a:ext cx="475203" cy="529729"/>
            <a:chOff x="1461350" y="238325"/>
            <a:chExt cx="4681800" cy="5219000"/>
          </a:xfrm>
        </p:grpSpPr>
        <p:sp>
          <p:nvSpPr>
            <p:cNvPr id="5149" name="Google Shape;5149;p56"/>
            <p:cNvSpPr/>
            <p:nvPr/>
          </p:nvSpPr>
          <p:spPr>
            <a:xfrm>
              <a:off x="1461350" y="1570775"/>
              <a:ext cx="4407800" cy="3886550"/>
            </a:xfrm>
            <a:custGeom>
              <a:avLst/>
              <a:gdLst/>
              <a:ahLst/>
              <a:cxnLst/>
              <a:rect l="l" t="t" r="r" b="b"/>
              <a:pathLst>
                <a:path w="176312" h="155462" extrusionOk="0">
                  <a:moveTo>
                    <a:pt x="53580" y="0"/>
                  </a:moveTo>
                  <a:cubicBezTo>
                    <a:pt x="49526" y="0"/>
                    <a:pt x="45773" y="444"/>
                    <a:pt x="42341" y="1332"/>
                  </a:cubicBezTo>
                  <a:cubicBezTo>
                    <a:pt x="31251" y="4203"/>
                    <a:pt x="20943" y="11412"/>
                    <a:pt x="13342" y="21622"/>
                  </a:cubicBezTo>
                  <a:cubicBezTo>
                    <a:pt x="4600" y="33300"/>
                    <a:pt x="1" y="48174"/>
                    <a:pt x="1" y="64615"/>
                  </a:cubicBezTo>
                  <a:cubicBezTo>
                    <a:pt x="1" y="81708"/>
                    <a:pt x="7666" y="104085"/>
                    <a:pt x="20062" y="123037"/>
                  </a:cubicBezTo>
                  <a:cubicBezTo>
                    <a:pt x="33534" y="143653"/>
                    <a:pt x="49257" y="155461"/>
                    <a:pt x="63218" y="155461"/>
                  </a:cubicBezTo>
                  <a:cubicBezTo>
                    <a:pt x="68698" y="155461"/>
                    <a:pt x="74341" y="154646"/>
                    <a:pt x="79528" y="153047"/>
                  </a:cubicBezTo>
                  <a:cubicBezTo>
                    <a:pt x="82350" y="152199"/>
                    <a:pt x="85245" y="151775"/>
                    <a:pt x="88140" y="151775"/>
                  </a:cubicBezTo>
                  <a:cubicBezTo>
                    <a:pt x="91035" y="151775"/>
                    <a:pt x="93930" y="152199"/>
                    <a:pt x="96751" y="153047"/>
                  </a:cubicBezTo>
                  <a:cubicBezTo>
                    <a:pt x="101938" y="154646"/>
                    <a:pt x="107581" y="155461"/>
                    <a:pt x="113061" y="155461"/>
                  </a:cubicBezTo>
                  <a:cubicBezTo>
                    <a:pt x="127023" y="155461"/>
                    <a:pt x="142745" y="143653"/>
                    <a:pt x="156217" y="123037"/>
                  </a:cubicBezTo>
                  <a:cubicBezTo>
                    <a:pt x="168613" y="104085"/>
                    <a:pt x="176279" y="81708"/>
                    <a:pt x="176279" y="64615"/>
                  </a:cubicBezTo>
                  <a:cubicBezTo>
                    <a:pt x="176311" y="52350"/>
                    <a:pt x="173799" y="41129"/>
                    <a:pt x="168874" y="31212"/>
                  </a:cubicBezTo>
                  <a:cubicBezTo>
                    <a:pt x="168249" y="29962"/>
                    <a:pt x="166982" y="29237"/>
                    <a:pt x="165670" y="29237"/>
                  </a:cubicBezTo>
                  <a:cubicBezTo>
                    <a:pt x="165134" y="29237"/>
                    <a:pt x="164590" y="29358"/>
                    <a:pt x="164079" y="29614"/>
                  </a:cubicBezTo>
                  <a:cubicBezTo>
                    <a:pt x="162317" y="30494"/>
                    <a:pt x="161600" y="32647"/>
                    <a:pt x="162480" y="34409"/>
                  </a:cubicBezTo>
                  <a:cubicBezTo>
                    <a:pt x="166917" y="43314"/>
                    <a:pt x="169167" y="53459"/>
                    <a:pt x="169167" y="64615"/>
                  </a:cubicBezTo>
                  <a:cubicBezTo>
                    <a:pt x="169167" y="80403"/>
                    <a:pt x="161926" y="101280"/>
                    <a:pt x="150248" y="119123"/>
                  </a:cubicBezTo>
                  <a:cubicBezTo>
                    <a:pt x="138309" y="137422"/>
                    <a:pt x="124413" y="148350"/>
                    <a:pt x="113061" y="148350"/>
                  </a:cubicBezTo>
                  <a:cubicBezTo>
                    <a:pt x="108364" y="148350"/>
                    <a:pt x="103275" y="147600"/>
                    <a:pt x="98806" y="146230"/>
                  </a:cubicBezTo>
                  <a:cubicBezTo>
                    <a:pt x="95316" y="145186"/>
                    <a:pt x="91728" y="144664"/>
                    <a:pt x="88140" y="144664"/>
                  </a:cubicBezTo>
                  <a:cubicBezTo>
                    <a:pt x="84551" y="144664"/>
                    <a:pt x="80963" y="145186"/>
                    <a:pt x="77473" y="146230"/>
                  </a:cubicBezTo>
                  <a:cubicBezTo>
                    <a:pt x="73004" y="147600"/>
                    <a:pt x="67915" y="148350"/>
                    <a:pt x="63218" y="148350"/>
                  </a:cubicBezTo>
                  <a:cubicBezTo>
                    <a:pt x="51899" y="148350"/>
                    <a:pt x="37970" y="137422"/>
                    <a:pt x="26031" y="119123"/>
                  </a:cubicBezTo>
                  <a:cubicBezTo>
                    <a:pt x="14354" y="101280"/>
                    <a:pt x="7112" y="80403"/>
                    <a:pt x="7112" y="64615"/>
                  </a:cubicBezTo>
                  <a:cubicBezTo>
                    <a:pt x="7112" y="49708"/>
                    <a:pt x="11222" y="36333"/>
                    <a:pt x="19051" y="25862"/>
                  </a:cubicBezTo>
                  <a:cubicBezTo>
                    <a:pt x="25607" y="17088"/>
                    <a:pt x="34741" y="10662"/>
                    <a:pt x="44135" y="8215"/>
                  </a:cubicBezTo>
                  <a:cubicBezTo>
                    <a:pt x="46917" y="7491"/>
                    <a:pt x="50052" y="7130"/>
                    <a:pt x="53476" y="7130"/>
                  </a:cubicBezTo>
                  <a:cubicBezTo>
                    <a:pt x="58686" y="7130"/>
                    <a:pt x="64565" y="7964"/>
                    <a:pt x="70884" y="9618"/>
                  </a:cubicBezTo>
                  <a:cubicBezTo>
                    <a:pt x="72058" y="9911"/>
                    <a:pt x="73232" y="10172"/>
                    <a:pt x="74374" y="10433"/>
                  </a:cubicBezTo>
                  <a:cubicBezTo>
                    <a:pt x="74614" y="10482"/>
                    <a:pt x="74853" y="10505"/>
                    <a:pt x="75089" y="10505"/>
                  </a:cubicBezTo>
                  <a:cubicBezTo>
                    <a:pt x="76746" y="10505"/>
                    <a:pt x="78239" y="9346"/>
                    <a:pt x="78582" y="7661"/>
                  </a:cubicBezTo>
                  <a:cubicBezTo>
                    <a:pt x="78973" y="5736"/>
                    <a:pt x="77734" y="3844"/>
                    <a:pt x="75809" y="3453"/>
                  </a:cubicBezTo>
                  <a:cubicBezTo>
                    <a:pt x="74766" y="3224"/>
                    <a:pt x="73722" y="2996"/>
                    <a:pt x="72678" y="2702"/>
                  </a:cubicBezTo>
                  <a:cubicBezTo>
                    <a:pt x="65740" y="901"/>
                    <a:pt x="59355" y="0"/>
                    <a:pt x="53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0" name="Google Shape;5150;p56"/>
            <p:cNvSpPr/>
            <p:nvPr/>
          </p:nvSpPr>
          <p:spPr>
            <a:xfrm>
              <a:off x="3772475" y="1570775"/>
              <a:ext cx="1755800" cy="636775"/>
            </a:xfrm>
            <a:custGeom>
              <a:avLst/>
              <a:gdLst/>
              <a:ahLst/>
              <a:cxnLst/>
              <a:rect l="l" t="t" r="r" b="b"/>
              <a:pathLst>
                <a:path w="70232" h="25471" extrusionOk="0">
                  <a:moveTo>
                    <a:pt x="30254" y="0"/>
                  </a:moveTo>
                  <a:cubicBezTo>
                    <a:pt x="24480" y="0"/>
                    <a:pt x="18094" y="901"/>
                    <a:pt x="11156" y="2702"/>
                  </a:cubicBezTo>
                  <a:cubicBezTo>
                    <a:pt x="8580" y="3387"/>
                    <a:pt x="5937" y="3877"/>
                    <a:pt x="3328" y="4235"/>
                  </a:cubicBezTo>
                  <a:cubicBezTo>
                    <a:pt x="1371" y="4464"/>
                    <a:pt x="0" y="6258"/>
                    <a:pt x="229" y="8215"/>
                  </a:cubicBezTo>
                  <a:cubicBezTo>
                    <a:pt x="469" y="9984"/>
                    <a:pt x="1977" y="11313"/>
                    <a:pt x="3739" y="11313"/>
                  </a:cubicBezTo>
                  <a:cubicBezTo>
                    <a:pt x="3894" y="11313"/>
                    <a:pt x="4051" y="11302"/>
                    <a:pt x="4208" y="11281"/>
                  </a:cubicBezTo>
                  <a:cubicBezTo>
                    <a:pt x="7144" y="10923"/>
                    <a:pt x="10080" y="10368"/>
                    <a:pt x="12951" y="9618"/>
                  </a:cubicBezTo>
                  <a:cubicBezTo>
                    <a:pt x="19269" y="7964"/>
                    <a:pt x="25148" y="7130"/>
                    <a:pt x="30358" y="7130"/>
                  </a:cubicBezTo>
                  <a:cubicBezTo>
                    <a:pt x="33782" y="7130"/>
                    <a:pt x="36918" y="7491"/>
                    <a:pt x="39699" y="8215"/>
                  </a:cubicBezTo>
                  <a:cubicBezTo>
                    <a:pt x="48539" y="10498"/>
                    <a:pt x="56955" y="16174"/>
                    <a:pt x="63446" y="24134"/>
                  </a:cubicBezTo>
                  <a:cubicBezTo>
                    <a:pt x="64164" y="25014"/>
                    <a:pt x="65175" y="25471"/>
                    <a:pt x="66219" y="25471"/>
                  </a:cubicBezTo>
                  <a:cubicBezTo>
                    <a:pt x="67002" y="25471"/>
                    <a:pt x="67785" y="25210"/>
                    <a:pt x="68470" y="24655"/>
                  </a:cubicBezTo>
                  <a:cubicBezTo>
                    <a:pt x="69970" y="23416"/>
                    <a:pt x="70231" y="21165"/>
                    <a:pt x="68992" y="19632"/>
                  </a:cubicBezTo>
                  <a:cubicBezTo>
                    <a:pt x="61522" y="10498"/>
                    <a:pt x="51768" y="3974"/>
                    <a:pt x="41493" y="1332"/>
                  </a:cubicBezTo>
                  <a:cubicBezTo>
                    <a:pt x="38062" y="444"/>
                    <a:pt x="34309" y="0"/>
                    <a:pt x="30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1" name="Google Shape;5151;p56"/>
            <p:cNvSpPr/>
            <p:nvPr/>
          </p:nvSpPr>
          <p:spPr>
            <a:xfrm>
              <a:off x="3133125" y="238325"/>
              <a:ext cx="3010025" cy="2037750"/>
            </a:xfrm>
            <a:custGeom>
              <a:avLst/>
              <a:gdLst/>
              <a:ahLst/>
              <a:cxnLst/>
              <a:rect l="l" t="t" r="r" b="b"/>
              <a:pathLst>
                <a:path w="120401" h="81510" extrusionOk="0">
                  <a:moveTo>
                    <a:pt x="72001" y="0"/>
                  </a:moveTo>
                  <a:cubicBezTo>
                    <a:pt x="70014" y="0"/>
                    <a:pt x="68037" y="74"/>
                    <a:pt x="66056" y="220"/>
                  </a:cubicBezTo>
                  <a:cubicBezTo>
                    <a:pt x="54769" y="1068"/>
                    <a:pt x="44624" y="7266"/>
                    <a:pt x="36796" y="18063"/>
                  </a:cubicBezTo>
                  <a:cubicBezTo>
                    <a:pt x="31772" y="25011"/>
                    <a:pt x="29228" y="31699"/>
                    <a:pt x="28576" y="33558"/>
                  </a:cubicBezTo>
                  <a:lnTo>
                    <a:pt x="19214" y="47780"/>
                  </a:lnTo>
                  <a:cubicBezTo>
                    <a:pt x="16571" y="39788"/>
                    <a:pt x="13962" y="34797"/>
                    <a:pt x="13733" y="34406"/>
                  </a:cubicBezTo>
                  <a:cubicBezTo>
                    <a:pt x="13100" y="33208"/>
                    <a:pt x="11872" y="32511"/>
                    <a:pt x="10602" y="32511"/>
                  </a:cubicBezTo>
                  <a:cubicBezTo>
                    <a:pt x="10040" y="32511"/>
                    <a:pt x="9469" y="32648"/>
                    <a:pt x="8938" y="32938"/>
                  </a:cubicBezTo>
                  <a:cubicBezTo>
                    <a:pt x="7177" y="33851"/>
                    <a:pt x="6524" y="36004"/>
                    <a:pt x="7438" y="37733"/>
                  </a:cubicBezTo>
                  <a:cubicBezTo>
                    <a:pt x="7536" y="37896"/>
                    <a:pt x="15756" y="53619"/>
                    <a:pt x="17420" y="74170"/>
                  </a:cubicBezTo>
                  <a:cubicBezTo>
                    <a:pt x="14679" y="73876"/>
                    <a:pt x="12168" y="73256"/>
                    <a:pt x="10211" y="72343"/>
                  </a:cubicBezTo>
                  <a:cubicBezTo>
                    <a:pt x="7862" y="71299"/>
                    <a:pt x="7112" y="70190"/>
                    <a:pt x="7112" y="69929"/>
                  </a:cubicBezTo>
                  <a:cubicBezTo>
                    <a:pt x="7112" y="67972"/>
                    <a:pt x="5513" y="66373"/>
                    <a:pt x="3556" y="66373"/>
                  </a:cubicBezTo>
                  <a:cubicBezTo>
                    <a:pt x="1599" y="66373"/>
                    <a:pt x="1" y="67972"/>
                    <a:pt x="1" y="69929"/>
                  </a:cubicBezTo>
                  <a:cubicBezTo>
                    <a:pt x="1" y="72017"/>
                    <a:pt x="946" y="75996"/>
                    <a:pt x="7275" y="78834"/>
                  </a:cubicBezTo>
                  <a:cubicBezTo>
                    <a:pt x="11059" y="80563"/>
                    <a:pt x="16049" y="81509"/>
                    <a:pt x="21269" y="81509"/>
                  </a:cubicBezTo>
                  <a:cubicBezTo>
                    <a:pt x="26488" y="81509"/>
                    <a:pt x="31479" y="80563"/>
                    <a:pt x="35263" y="78834"/>
                  </a:cubicBezTo>
                  <a:cubicBezTo>
                    <a:pt x="41591" y="75996"/>
                    <a:pt x="42537" y="72017"/>
                    <a:pt x="42537" y="69929"/>
                  </a:cubicBezTo>
                  <a:cubicBezTo>
                    <a:pt x="42537" y="67972"/>
                    <a:pt x="40938" y="66373"/>
                    <a:pt x="38981" y="66373"/>
                  </a:cubicBezTo>
                  <a:cubicBezTo>
                    <a:pt x="37024" y="66373"/>
                    <a:pt x="35426" y="67972"/>
                    <a:pt x="35426" y="69929"/>
                  </a:cubicBezTo>
                  <a:cubicBezTo>
                    <a:pt x="35426" y="70190"/>
                    <a:pt x="34675" y="71299"/>
                    <a:pt x="32327" y="72343"/>
                  </a:cubicBezTo>
                  <a:cubicBezTo>
                    <a:pt x="30239" y="73321"/>
                    <a:pt x="27499" y="73941"/>
                    <a:pt x="24563" y="74235"/>
                  </a:cubicBezTo>
                  <a:cubicBezTo>
                    <a:pt x="24107" y="67907"/>
                    <a:pt x="23063" y="62002"/>
                    <a:pt x="21791" y="56816"/>
                  </a:cubicBezTo>
                  <a:lnTo>
                    <a:pt x="34088" y="38125"/>
                  </a:lnTo>
                  <a:cubicBezTo>
                    <a:pt x="34512" y="38157"/>
                    <a:pt x="35263" y="38288"/>
                    <a:pt x="36535" y="38777"/>
                  </a:cubicBezTo>
                  <a:cubicBezTo>
                    <a:pt x="38786" y="39690"/>
                    <a:pt x="41591" y="41289"/>
                    <a:pt x="44788" y="43115"/>
                  </a:cubicBezTo>
                  <a:cubicBezTo>
                    <a:pt x="53138" y="47943"/>
                    <a:pt x="63838" y="54076"/>
                    <a:pt x="75809" y="54076"/>
                  </a:cubicBezTo>
                  <a:cubicBezTo>
                    <a:pt x="79821" y="54076"/>
                    <a:pt x="83964" y="53391"/>
                    <a:pt x="88205" y="51760"/>
                  </a:cubicBezTo>
                  <a:cubicBezTo>
                    <a:pt x="114855" y="41484"/>
                    <a:pt x="120009" y="7625"/>
                    <a:pt x="120205" y="6190"/>
                  </a:cubicBezTo>
                  <a:cubicBezTo>
                    <a:pt x="120400" y="4787"/>
                    <a:pt x="119781" y="3417"/>
                    <a:pt x="118606" y="2667"/>
                  </a:cubicBezTo>
                  <a:cubicBezTo>
                    <a:pt x="118025" y="2296"/>
                    <a:pt x="117365" y="2108"/>
                    <a:pt x="116703" y="2108"/>
                  </a:cubicBezTo>
                  <a:cubicBezTo>
                    <a:pt x="116027" y="2108"/>
                    <a:pt x="115351" y="2304"/>
                    <a:pt x="114757" y="2699"/>
                  </a:cubicBezTo>
                  <a:cubicBezTo>
                    <a:pt x="112432" y="4196"/>
                    <a:pt x="109978" y="4763"/>
                    <a:pt x="107177" y="4763"/>
                  </a:cubicBezTo>
                  <a:cubicBezTo>
                    <a:pt x="103810" y="4763"/>
                    <a:pt x="99940" y="3943"/>
                    <a:pt x="95185" y="2928"/>
                  </a:cubicBezTo>
                  <a:cubicBezTo>
                    <a:pt x="94435" y="2797"/>
                    <a:pt x="93652" y="2634"/>
                    <a:pt x="92869" y="2471"/>
                  </a:cubicBezTo>
                  <a:cubicBezTo>
                    <a:pt x="92614" y="2415"/>
                    <a:pt x="92359" y="2388"/>
                    <a:pt x="92109" y="2388"/>
                  </a:cubicBezTo>
                  <a:cubicBezTo>
                    <a:pt x="90469" y="2388"/>
                    <a:pt x="89001" y="3542"/>
                    <a:pt x="88661" y="5211"/>
                  </a:cubicBezTo>
                  <a:cubicBezTo>
                    <a:pt x="88270" y="7136"/>
                    <a:pt x="89509" y="9028"/>
                    <a:pt x="91434" y="9419"/>
                  </a:cubicBezTo>
                  <a:cubicBezTo>
                    <a:pt x="92184" y="9582"/>
                    <a:pt x="92967" y="9745"/>
                    <a:pt x="93717" y="9908"/>
                  </a:cubicBezTo>
                  <a:cubicBezTo>
                    <a:pt x="98512" y="10939"/>
                    <a:pt x="102972" y="11882"/>
                    <a:pt x="107214" y="11882"/>
                  </a:cubicBezTo>
                  <a:cubicBezTo>
                    <a:pt x="108744" y="11882"/>
                    <a:pt x="110245" y="11760"/>
                    <a:pt x="111724" y="11474"/>
                  </a:cubicBezTo>
                  <a:lnTo>
                    <a:pt x="111724" y="11474"/>
                  </a:lnTo>
                  <a:cubicBezTo>
                    <a:pt x="109049" y="21032"/>
                    <a:pt x="102003" y="38810"/>
                    <a:pt x="85628" y="45105"/>
                  </a:cubicBezTo>
                  <a:cubicBezTo>
                    <a:pt x="82308" y="46381"/>
                    <a:pt x="79035" y="46921"/>
                    <a:pt x="75834" y="46921"/>
                  </a:cubicBezTo>
                  <a:cubicBezTo>
                    <a:pt x="65697" y="46921"/>
                    <a:pt x="56276" y="41512"/>
                    <a:pt x="48343" y="36950"/>
                  </a:cubicBezTo>
                  <a:cubicBezTo>
                    <a:pt x="44168" y="34536"/>
                    <a:pt x="40449" y="32416"/>
                    <a:pt x="37155" y="31503"/>
                  </a:cubicBezTo>
                  <a:cubicBezTo>
                    <a:pt x="40873" y="23609"/>
                    <a:pt x="50072" y="8571"/>
                    <a:pt x="66610" y="7331"/>
                  </a:cubicBezTo>
                  <a:cubicBezTo>
                    <a:pt x="68444" y="7194"/>
                    <a:pt x="70278" y="7124"/>
                    <a:pt x="72124" y="7124"/>
                  </a:cubicBezTo>
                  <a:cubicBezTo>
                    <a:pt x="75106" y="7124"/>
                    <a:pt x="78122" y="7308"/>
                    <a:pt x="81224" y="7690"/>
                  </a:cubicBezTo>
                  <a:cubicBezTo>
                    <a:pt x="81364" y="7707"/>
                    <a:pt x="81504" y="7715"/>
                    <a:pt x="81642" y="7715"/>
                  </a:cubicBezTo>
                  <a:cubicBezTo>
                    <a:pt x="83431" y="7715"/>
                    <a:pt x="84992" y="6378"/>
                    <a:pt x="85204" y="4591"/>
                  </a:cubicBezTo>
                  <a:cubicBezTo>
                    <a:pt x="85432" y="2634"/>
                    <a:pt x="84029" y="840"/>
                    <a:pt x="82072" y="612"/>
                  </a:cubicBezTo>
                  <a:cubicBezTo>
                    <a:pt x="78647" y="204"/>
                    <a:pt x="75311" y="0"/>
                    <a:pt x="720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5152" name="Google Shape;5152;p56"/>
          <p:cNvGrpSpPr/>
          <p:nvPr/>
        </p:nvGrpSpPr>
        <p:grpSpPr>
          <a:xfrm>
            <a:off x="7009099" y="1451075"/>
            <a:ext cx="471597" cy="530678"/>
            <a:chOff x="1476750" y="238125"/>
            <a:chExt cx="4646275" cy="5228350"/>
          </a:xfrm>
        </p:grpSpPr>
        <p:sp>
          <p:nvSpPr>
            <p:cNvPr id="5153" name="Google Shape;5153;p56"/>
            <p:cNvSpPr/>
            <p:nvPr/>
          </p:nvSpPr>
          <p:spPr>
            <a:xfrm>
              <a:off x="2901325" y="1348350"/>
              <a:ext cx="2101650" cy="2870625"/>
            </a:xfrm>
            <a:custGeom>
              <a:avLst/>
              <a:gdLst/>
              <a:ahLst/>
              <a:cxnLst/>
              <a:rect l="l" t="t" r="r" b="b"/>
              <a:pathLst>
                <a:path w="84066" h="114825" extrusionOk="0">
                  <a:moveTo>
                    <a:pt x="49239" y="8236"/>
                  </a:moveTo>
                  <a:lnTo>
                    <a:pt x="49239" y="30710"/>
                  </a:lnTo>
                  <a:cubicBezTo>
                    <a:pt x="49239" y="32965"/>
                    <a:pt x="51101" y="34828"/>
                    <a:pt x="53381" y="34828"/>
                  </a:cubicBezTo>
                  <a:lnTo>
                    <a:pt x="75831" y="34828"/>
                  </a:lnTo>
                  <a:lnTo>
                    <a:pt x="75831" y="49264"/>
                  </a:lnTo>
                  <a:lnTo>
                    <a:pt x="53381" y="49264"/>
                  </a:lnTo>
                  <a:cubicBezTo>
                    <a:pt x="51101" y="49264"/>
                    <a:pt x="49239" y="51102"/>
                    <a:pt x="49239" y="53381"/>
                  </a:cubicBezTo>
                  <a:lnTo>
                    <a:pt x="49239" y="106590"/>
                  </a:lnTo>
                  <a:lnTo>
                    <a:pt x="34803" y="106590"/>
                  </a:lnTo>
                  <a:lnTo>
                    <a:pt x="34803" y="53381"/>
                  </a:lnTo>
                  <a:cubicBezTo>
                    <a:pt x="34803" y="51102"/>
                    <a:pt x="32965" y="49264"/>
                    <a:pt x="30685" y="49264"/>
                  </a:cubicBezTo>
                  <a:lnTo>
                    <a:pt x="8235" y="49264"/>
                  </a:lnTo>
                  <a:lnTo>
                    <a:pt x="8235" y="34828"/>
                  </a:lnTo>
                  <a:lnTo>
                    <a:pt x="30685" y="34828"/>
                  </a:lnTo>
                  <a:cubicBezTo>
                    <a:pt x="32965" y="34828"/>
                    <a:pt x="34803" y="32965"/>
                    <a:pt x="34803" y="30710"/>
                  </a:cubicBezTo>
                  <a:lnTo>
                    <a:pt x="34803" y="8236"/>
                  </a:lnTo>
                  <a:close/>
                  <a:moveTo>
                    <a:pt x="30685" y="1"/>
                  </a:moveTo>
                  <a:cubicBezTo>
                    <a:pt x="28406" y="1"/>
                    <a:pt x="26568" y="1839"/>
                    <a:pt x="26568" y="4118"/>
                  </a:cubicBezTo>
                  <a:lnTo>
                    <a:pt x="26568" y="26568"/>
                  </a:lnTo>
                  <a:lnTo>
                    <a:pt x="4118" y="26568"/>
                  </a:lnTo>
                  <a:cubicBezTo>
                    <a:pt x="1839" y="26568"/>
                    <a:pt x="0" y="28431"/>
                    <a:pt x="0" y="30686"/>
                  </a:cubicBezTo>
                  <a:lnTo>
                    <a:pt x="0" y="53381"/>
                  </a:lnTo>
                  <a:cubicBezTo>
                    <a:pt x="0" y="55660"/>
                    <a:pt x="1839" y="57498"/>
                    <a:pt x="4118" y="57498"/>
                  </a:cubicBezTo>
                  <a:lnTo>
                    <a:pt x="26568" y="57498"/>
                  </a:lnTo>
                  <a:lnTo>
                    <a:pt x="26568" y="110707"/>
                  </a:lnTo>
                  <a:cubicBezTo>
                    <a:pt x="26568" y="112986"/>
                    <a:pt x="28406" y="114824"/>
                    <a:pt x="30685" y="114824"/>
                  </a:cubicBezTo>
                  <a:lnTo>
                    <a:pt x="53381" y="114824"/>
                  </a:lnTo>
                  <a:cubicBezTo>
                    <a:pt x="55635" y="114824"/>
                    <a:pt x="57498" y="112986"/>
                    <a:pt x="57498" y="110707"/>
                  </a:cubicBezTo>
                  <a:lnTo>
                    <a:pt x="57498" y="57498"/>
                  </a:lnTo>
                  <a:lnTo>
                    <a:pt x="79948" y="57498"/>
                  </a:lnTo>
                  <a:cubicBezTo>
                    <a:pt x="82227" y="57498"/>
                    <a:pt x="84066" y="55660"/>
                    <a:pt x="84066" y="53381"/>
                  </a:cubicBezTo>
                  <a:lnTo>
                    <a:pt x="84066" y="30710"/>
                  </a:lnTo>
                  <a:cubicBezTo>
                    <a:pt x="84066" y="28431"/>
                    <a:pt x="82227" y="26568"/>
                    <a:pt x="79948" y="26568"/>
                  </a:cubicBezTo>
                  <a:lnTo>
                    <a:pt x="57498" y="26568"/>
                  </a:lnTo>
                  <a:lnTo>
                    <a:pt x="57498" y="4118"/>
                  </a:lnTo>
                  <a:cubicBezTo>
                    <a:pt x="57498" y="1839"/>
                    <a:pt x="55635" y="1"/>
                    <a:pt x="53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4" name="Google Shape;5154;p56"/>
            <p:cNvSpPr/>
            <p:nvPr/>
          </p:nvSpPr>
          <p:spPr>
            <a:xfrm>
              <a:off x="1476750" y="238125"/>
              <a:ext cx="4646275" cy="5228350"/>
            </a:xfrm>
            <a:custGeom>
              <a:avLst/>
              <a:gdLst/>
              <a:ahLst/>
              <a:cxnLst/>
              <a:rect l="l" t="t" r="r" b="b"/>
              <a:pathLst>
                <a:path w="185851" h="209134" extrusionOk="0">
                  <a:moveTo>
                    <a:pt x="173498" y="8235"/>
                  </a:moveTo>
                  <a:cubicBezTo>
                    <a:pt x="175778" y="8235"/>
                    <a:pt x="177616" y="10073"/>
                    <a:pt x="177616" y="12352"/>
                  </a:cubicBezTo>
                  <a:lnTo>
                    <a:pt x="177616" y="32008"/>
                  </a:lnTo>
                  <a:lnTo>
                    <a:pt x="148328" y="8235"/>
                  </a:lnTo>
                  <a:close/>
                  <a:moveTo>
                    <a:pt x="19951" y="8235"/>
                  </a:moveTo>
                  <a:lnTo>
                    <a:pt x="19951" y="200898"/>
                  </a:lnTo>
                  <a:lnTo>
                    <a:pt x="14093" y="200898"/>
                  </a:lnTo>
                  <a:cubicBezTo>
                    <a:pt x="10858" y="200898"/>
                    <a:pt x="8236" y="198276"/>
                    <a:pt x="8236" y="195041"/>
                  </a:cubicBezTo>
                  <a:lnTo>
                    <a:pt x="8236" y="14093"/>
                  </a:lnTo>
                  <a:cubicBezTo>
                    <a:pt x="8236" y="10857"/>
                    <a:pt x="10858" y="8235"/>
                    <a:pt x="14093" y="8235"/>
                  </a:cubicBezTo>
                  <a:close/>
                  <a:moveTo>
                    <a:pt x="177616" y="172762"/>
                  </a:moveTo>
                  <a:lnTo>
                    <a:pt x="177616" y="196781"/>
                  </a:lnTo>
                  <a:cubicBezTo>
                    <a:pt x="177616" y="199060"/>
                    <a:pt x="175778" y="200898"/>
                    <a:pt x="173498" y="200898"/>
                  </a:cubicBezTo>
                  <a:lnTo>
                    <a:pt x="142936" y="200898"/>
                  </a:lnTo>
                  <a:lnTo>
                    <a:pt x="177616" y="172762"/>
                  </a:lnTo>
                  <a:close/>
                  <a:moveTo>
                    <a:pt x="14093" y="0"/>
                  </a:moveTo>
                  <a:cubicBezTo>
                    <a:pt x="6324" y="0"/>
                    <a:pt x="1" y="6323"/>
                    <a:pt x="1" y="14093"/>
                  </a:cubicBezTo>
                  <a:lnTo>
                    <a:pt x="1" y="195041"/>
                  </a:lnTo>
                  <a:cubicBezTo>
                    <a:pt x="1" y="202810"/>
                    <a:pt x="6324" y="209133"/>
                    <a:pt x="14093" y="209133"/>
                  </a:cubicBezTo>
                  <a:lnTo>
                    <a:pt x="68086" y="209133"/>
                  </a:lnTo>
                  <a:cubicBezTo>
                    <a:pt x="70365" y="209133"/>
                    <a:pt x="72203" y="207295"/>
                    <a:pt x="72203" y="205016"/>
                  </a:cubicBezTo>
                  <a:cubicBezTo>
                    <a:pt x="72203" y="202737"/>
                    <a:pt x="70365" y="200898"/>
                    <a:pt x="68086" y="200898"/>
                  </a:cubicBezTo>
                  <a:lnTo>
                    <a:pt x="28186" y="200898"/>
                  </a:lnTo>
                  <a:lnTo>
                    <a:pt x="28186" y="8235"/>
                  </a:lnTo>
                  <a:lnTo>
                    <a:pt x="135265" y="8235"/>
                  </a:lnTo>
                  <a:lnTo>
                    <a:pt x="177616" y="42621"/>
                  </a:lnTo>
                  <a:lnTo>
                    <a:pt x="177616" y="162150"/>
                  </a:lnTo>
                  <a:lnTo>
                    <a:pt x="129873" y="200898"/>
                  </a:lnTo>
                  <a:lnTo>
                    <a:pt x="105584" y="200898"/>
                  </a:lnTo>
                  <a:cubicBezTo>
                    <a:pt x="103305" y="200898"/>
                    <a:pt x="101467" y="202737"/>
                    <a:pt x="101467" y="205016"/>
                  </a:cubicBezTo>
                  <a:cubicBezTo>
                    <a:pt x="101467" y="207295"/>
                    <a:pt x="103305" y="209133"/>
                    <a:pt x="105584" y="209133"/>
                  </a:cubicBezTo>
                  <a:lnTo>
                    <a:pt x="173498" y="209133"/>
                  </a:lnTo>
                  <a:cubicBezTo>
                    <a:pt x="180312" y="209133"/>
                    <a:pt x="185851" y="203594"/>
                    <a:pt x="185851" y="196781"/>
                  </a:cubicBezTo>
                  <a:lnTo>
                    <a:pt x="185851" y="164135"/>
                  </a:lnTo>
                  <a:lnTo>
                    <a:pt x="185851" y="40636"/>
                  </a:lnTo>
                  <a:lnTo>
                    <a:pt x="185851" y="12352"/>
                  </a:lnTo>
                  <a:cubicBezTo>
                    <a:pt x="185851" y="5539"/>
                    <a:pt x="180312" y="0"/>
                    <a:pt x="173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5" name="Google Shape;5155;p56"/>
            <p:cNvSpPr/>
            <p:nvPr/>
          </p:nvSpPr>
          <p:spPr>
            <a:xfrm>
              <a:off x="3550200" y="5260575"/>
              <a:ext cx="207725" cy="205900"/>
            </a:xfrm>
            <a:custGeom>
              <a:avLst/>
              <a:gdLst/>
              <a:ahLst/>
              <a:cxnLst/>
              <a:rect l="l" t="t" r="r" b="b"/>
              <a:pathLst>
                <a:path w="8309" h="8236" extrusionOk="0">
                  <a:moveTo>
                    <a:pt x="4118" y="0"/>
                  </a:moveTo>
                  <a:cubicBezTo>
                    <a:pt x="1838" y="0"/>
                    <a:pt x="0" y="1839"/>
                    <a:pt x="0" y="4118"/>
                  </a:cubicBezTo>
                  <a:cubicBezTo>
                    <a:pt x="0" y="6397"/>
                    <a:pt x="1838" y="8235"/>
                    <a:pt x="4118" y="8235"/>
                  </a:cubicBezTo>
                  <a:lnTo>
                    <a:pt x="4191" y="8235"/>
                  </a:lnTo>
                  <a:cubicBezTo>
                    <a:pt x="6446" y="8235"/>
                    <a:pt x="8309" y="6397"/>
                    <a:pt x="8309" y="4118"/>
                  </a:cubicBezTo>
                  <a:cubicBezTo>
                    <a:pt x="8309" y="1839"/>
                    <a:pt x="6446" y="0"/>
                    <a:pt x="41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5156" name="Google Shape;5156;p56"/>
          <p:cNvGrpSpPr/>
          <p:nvPr/>
        </p:nvGrpSpPr>
        <p:grpSpPr>
          <a:xfrm>
            <a:off x="1623601" y="1476945"/>
            <a:ext cx="536709" cy="478004"/>
            <a:chOff x="1190625" y="493000"/>
            <a:chExt cx="5287775" cy="4709400"/>
          </a:xfrm>
        </p:grpSpPr>
        <p:sp>
          <p:nvSpPr>
            <p:cNvPr id="5157" name="Google Shape;5157;p56"/>
            <p:cNvSpPr/>
            <p:nvPr/>
          </p:nvSpPr>
          <p:spPr>
            <a:xfrm>
              <a:off x="1598075" y="3164450"/>
              <a:ext cx="204050" cy="203450"/>
            </a:xfrm>
            <a:custGeom>
              <a:avLst/>
              <a:gdLst/>
              <a:ahLst/>
              <a:cxnLst/>
              <a:rect l="l" t="t" r="r" b="b"/>
              <a:pathLst>
                <a:path w="8162" h="8138" extrusionOk="0">
                  <a:moveTo>
                    <a:pt x="4093" y="1"/>
                  </a:moveTo>
                  <a:cubicBezTo>
                    <a:pt x="1838" y="1"/>
                    <a:pt x="0" y="1815"/>
                    <a:pt x="0" y="4069"/>
                  </a:cubicBezTo>
                  <a:cubicBezTo>
                    <a:pt x="0" y="6324"/>
                    <a:pt x="1838" y="8138"/>
                    <a:pt x="4093" y="8138"/>
                  </a:cubicBezTo>
                  <a:cubicBezTo>
                    <a:pt x="6348" y="8138"/>
                    <a:pt x="8162" y="6324"/>
                    <a:pt x="8162" y="4069"/>
                  </a:cubicBezTo>
                  <a:cubicBezTo>
                    <a:pt x="8162" y="1815"/>
                    <a:pt x="6348" y="1"/>
                    <a:pt x="4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8" name="Google Shape;5158;p56"/>
            <p:cNvSpPr/>
            <p:nvPr/>
          </p:nvSpPr>
          <p:spPr>
            <a:xfrm>
              <a:off x="1190625" y="2756400"/>
              <a:ext cx="5287775" cy="2446000"/>
            </a:xfrm>
            <a:custGeom>
              <a:avLst/>
              <a:gdLst/>
              <a:ahLst/>
              <a:cxnLst/>
              <a:rect l="l" t="t" r="r" b="b"/>
              <a:pathLst>
                <a:path w="211511" h="97840" extrusionOk="0">
                  <a:moveTo>
                    <a:pt x="28528" y="8161"/>
                  </a:moveTo>
                  <a:cubicBezTo>
                    <a:pt x="30783" y="8161"/>
                    <a:pt x="32621" y="10000"/>
                    <a:pt x="32621" y="12230"/>
                  </a:cubicBezTo>
                  <a:lnTo>
                    <a:pt x="32621" y="69335"/>
                  </a:lnTo>
                  <a:cubicBezTo>
                    <a:pt x="32597" y="71566"/>
                    <a:pt x="30783" y="73379"/>
                    <a:pt x="28528" y="73379"/>
                  </a:cubicBezTo>
                  <a:lnTo>
                    <a:pt x="8161" y="73379"/>
                  </a:lnTo>
                  <a:lnTo>
                    <a:pt x="8161" y="8161"/>
                  </a:lnTo>
                  <a:close/>
                  <a:moveTo>
                    <a:pt x="68968" y="16323"/>
                  </a:moveTo>
                  <a:cubicBezTo>
                    <a:pt x="72472" y="16323"/>
                    <a:pt x="75928" y="17230"/>
                    <a:pt x="78967" y="18945"/>
                  </a:cubicBezTo>
                  <a:lnTo>
                    <a:pt x="100510" y="31053"/>
                  </a:lnTo>
                  <a:cubicBezTo>
                    <a:pt x="102324" y="32082"/>
                    <a:pt x="104407" y="32621"/>
                    <a:pt x="106491" y="32621"/>
                  </a:cubicBezTo>
                  <a:lnTo>
                    <a:pt x="132911" y="32621"/>
                  </a:lnTo>
                  <a:cubicBezTo>
                    <a:pt x="137396" y="32621"/>
                    <a:pt x="141048" y="36273"/>
                    <a:pt x="141048" y="40783"/>
                  </a:cubicBezTo>
                  <a:cubicBezTo>
                    <a:pt x="141048" y="45243"/>
                    <a:pt x="137396" y="48920"/>
                    <a:pt x="132911" y="48920"/>
                  </a:cubicBezTo>
                  <a:lnTo>
                    <a:pt x="91467" y="48920"/>
                  </a:lnTo>
                  <a:cubicBezTo>
                    <a:pt x="89212" y="48920"/>
                    <a:pt x="87374" y="50758"/>
                    <a:pt x="87374" y="53013"/>
                  </a:cubicBezTo>
                  <a:cubicBezTo>
                    <a:pt x="87374" y="55267"/>
                    <a:pt x="89212" y="57081"/>
                    <a:pt x="91467" y="57081"/>
                  </a:cubicBezTo>
                  <a:lnTo>
                    <a:pt x="132911" y="57081"/>
                  </a:lnTo>
                  <a:cubicBezTo>
                    <a:pt x="135583" y="57081"/>
                    <a:pt x="138205" y="56419"/>
                    <a:pt x="140533" y="55169"/>
                  </a:cubicBezTo>
                  <a:cubicBezTo>
                    <a:pt x="140533" y="55169"/>
                    <a:pt x="190090" y="38136"/>
                    <a:pt x="190115" y="38136"/>
                  </a:cubicBezTo>
                  <a:cubicBezTo>
                    <a:pt x="191074" y="37788"/>
                    <a:pt x="192068" y="37623"/>
                    <a:pt x="193040" y="37623"/>
                  </a:cubicBezTo>
                  <a:cubicBezTo>
                    <a:pt x="195769" y="37623"/>
                    <a:pt x="198333" y="38921"/>
                    <a:pt x="199526" y="41126"/>
                  </a:cubicBezTo>
                  <a:cubicBezTo>
                    <a:pt x="201952" y="45611"/>
                    <a:pt x="199943" y="50488"/>
                    <a:pt x="195825" y="52155"/>
                  </a:cubicBezTo>
                  <a:cubicBezTo>
                    <a:pt x="195776" y="52155"/>
                    <a:pt x="195727" y="52179"/>
                    <a:pt x="195703" y="52204"/>
                  </a:cubicBezTo>
                  <a:cubicBezTo>
                    <a:pt x="195703" y="52204"/>
                    <a:pt x="119480" y="85756"/>
                    <a:pt x="119480" y="85756"/>
                  </a:cubicBezTo>
                  <a:cubicBezTo>
                    <a:pt x="113745" y="88379"/>
                    <a:pt x="107618" y="89702"/>
                    <a:pt x="101319" y="89702"/>
                  </a:cubicBezTo>
                  <a:cubicBezTo>
                    <a:pt x="93378" y="89702"/>
                    <a:pt x="85585" y="87545"/>
                    <a:pt x="78771" y="83452"/>
                  </a:cubicBezTo>
                  <a:lnTo>
                    <a:pt x="57449" y="70659"/>
                  </a:lnTo>
                  <a:cubicBezTo>
                    <a:pt x="52890" y="67914"/>
                    <a:pt x="46346" y="66247"/>
                    <a:pt x="40758" y="65586"/>
                  </a:cubicBezTo>
                  <a:lnTo>
                    <a:pt x="40758" y="16323"/>
                  </a:lnTo>
                  <a:close/>
                  <a:moveTo>
                    <a:pt x="4068" y="0"/>
                  </a:moveTo>
                  <a:cubicBezTo>
                    <a:pt x="1814" y="0"/>
                    <a:pt x="0" y="1838"/>
                    <a:pt x="0" y="4093"/>
                  </a:cubicBezTo>
                  <a:lnTo>
                    <a:pt x="0" y="77472"/>
                  </a:lnTo>
                  <a:cubicBezTo>
                    <a:pt x="0" y="79727"/>
                    <a:pt x="1814" y="81541"/>
                    <a:pt x="4068" y="81541"/>
                  </a:cubicBezTo>
                  <a:lnTo>
                    <a:pt x="28528" y="81541"/>
                  </a:lnTo>
                  <a:cubicBezTo>
                    <a:pt x="33724" y="81541"/>
                    <a:pt x="38185" y="78281"/>
                    <a:pt x="39949" y="73698"/>
                  </a:cubicBezTo>
                  <a:cubicBezTo>
                    <a:pt x="44557" y="74262"/>
                    <a:pt x="49900" y="75634"/>
                    <a:pt x="53258" y="77644"/>
                  </a:cubicBezTo>
                  <a:lnTo>
                    <a:pt x="74580" y="90437"/>
                  </a:lnTo>
                  <a:cubicBezTo>
                    <a:pt x="82668" y="95290"/>
                    <a:pt x="91908" y="97839"/>
                    <a:pt x="101319" y="97839"/>
                  </a:cubicBezTo>
                  <a:cubicBezTo>
                    <a:pt x="108794" y="97839"/>
                    <a:pt x="116025" y="96271"/>
                    <a:pt x="122838" y="93182"/>
                  </a:cubicBezTo>
                  <a:lnTo>
                    <a:pt x="198913" y="59679"/>
                  </a:lnTo>
                  <a:cubicBezTo>
                    <a:pt x="207344" y="56272"/>
                    <a:pt x="211511" y="46150"/>
                    <a:pt x="206682" y="37253"/>
                  </a:cubicBezTo>
                  <a:cubicBezTo>
                    <a:pt x="204035" y="32326"/>
                    <a:pt x="198698" y="29454"/>
                    <a:pt x="193041" y="29454"/>
                  </a:cubicBezTo>
                  <a:cubicBezTo>
                    <a:pt x="191157" y="29454"/>
                    <a:pt x="189237" y="29772"/>
                    <a:pt x="187370" y="30440"/>
                  </a:cubicBezTo>
                  <a:lnTo>
                    <a:pt x="148940" y="43675"/>
                  </a:lnTo>
                  <a:cubicBezTo>
                    <a:pt x="149111" y="42719"/>
                    <a:pt x="149209" y="41763"/>
                    <a:pt x="149209" y="40783"/>
                  </a:cubicBezTo>
                  <a:cubicBezTo>
                    <a:pt x="149209" y="31788"/>
                    <a:pt x="141906" y="24460"/>
                    <a:pt x="132911" y="24460"/>
                  </a:cubicBezTo>
                  <a:lnTo>
                    <a:pt x="106491" y="24460"/>
                  </a:lnTo>
                  <a:cubicBezTo>
                    <a:pt x="105804" y="24460"/>
                    <a:pt x="105118" y="24288"/>
                    <a:pt x="104505" y="23945"/>
                  </a:cubicBezTo>
                  <a:lnTo>
                    <a:pt x="82962" y="11838"/>
                  </a:lnTo>
                  <a:cubicBezTo>
                    <a:pt x="78698" y="9436"/>
                    <a:pt x="73869" y="8161"/>
                    <a:pt x="68968" y="8161"/>
                  </a:cubicBezTo>
                  <a:lnTo>
                    <a:pt x="40072" y="8161"/>
                  </a:lnTo>
                  <a:cubicBezTo>
                    <a:pt x="38381" y="3407"/>
                    <a:pt x="33847" y="0"/>
                    <a:pt x="285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59" name="Google Shape;5159;p56"/>
            <p:cNvSpPr/>
            <p:nvPr/>
          </p:nvSpPr>
          <p:spPr>
            <a:xfrm>
              <a:off x="2809425" y="493000"/>
              <a:ext cx="2828950" cy="2496850"/>
            </a:xfrm>
            <a:custGeom>
              <a:avLst/>
              <a:gdLst/>
              <a:ahLst/>
              <a:cxnLst/>
              <a:rect l="l" t="t" r="r" b="b"/>
              <a:pathLst>
                <a:path w="113158" h="99874" extrusionOk="0">
                  <a:moveTo>
                    <a:pt x="29705" y="1"/>
                  </a:moveTo>
                  <a:cubicBezTo>
                    <a:pt x="16053" y="1"/>
                    <a:pt x="4632" y="8848"/>
                    <a:pt x="613" y="22549"/>
                  </a:cubicBezTo>
                  <a:cubicBezTo>
                    <a:pt x="0" y="24705"/>
                    <a:pt x="1226" y="26960"/>
                    <a:pt x="3382" y="27598"/>
                  </a:cubicBezTo>
                  <a:cubicBezTo>
                    <a:pt x="3764" y="27710"/>
                    <a:pt x="4150" y="27764"/>
                    <a:pt x="4529" y="27764"/>
                  </a:cubicBezTo>
                  <a:cubicBezTo>
                    <a:pt x="6294" y="27764"/>
                    <a:pt x="7931" y="26603"/>
                    <a:pt x="8456" y="24828"/>
                  </a:cubicBezTo>
                  <a:cubicBezTo>
                    <a:pt x="11421" y="14706"/>
                    <a:pt x="19754" y="8162"/>
                    <a:pt x="29705" y="8162"/>
                  </a:cubicBezTo>
                  <a:cubicBezTo>
                    <a:pt x="41346" y="8162"/>
                    <a:pt x="49508" y="18480"/>
                    <a:pt x="52228" y="28088"/>
                  </a:cubicBezTo>
                  <a:cubicBezTo>
                    <a:pt x="52719" y="29852"/>
                    <a:pt x="54336" y="31078"/>
                    <a:pt x="56174" y="31078"/>
                  </a:cubicBezTo>
                  <a:cubicBezTo>
                    <a:pt x="57988" y="31078"/>
                    <a:pt x="59606" y="29852"/>
                    <a:pt x="60096" y="28088"/>
                  </a:cubicBezTo>
                  <a:cubicBezTo>
                    <a:pt x="60145" y="27892"/>
                    <a:pt x="65806" y="8162"/>
                    <a:pt x="82619" y="8162"/>
                  </a:cubicBezTo>
                  <a:cubicBezTo>
                    <a:pt x="95388" y="8162"/>
                    <a:pt x="105020" y="18750"/>
                    <a:pt x="105020" y="32793"/>
                  </a:cubicBezTo>
                  <a:cubicBezTo>
                    <a:pt x="105020" y="50930"/>
                    <a:pt x="87276" y="63993"/>
                    <a:pt x="56640" y="90414"/>
                  </a:cubicBezTo>
                  <a:cubicBezTo>
                    <a:pt x="37989" y="74385"/>
                    <a:pt x="23161" y="63111"/>
                    <a:pt x="14730" y="52082"/>
                  </a:cubicBezTo>
                  <a:cubicBezTo>
                    <a:pt x="13938" y="51016"/>
                    <a:pt x="12722" y="50458"/>
                    <a:pt x="11490" y="50458"/>
                  </a:cubicBezTo>
                  <a:cubicBezTo>
                    <a:pt x="10627" y="50458"/>
                    <a:pt x="9757" y="50732"/>
                    <a:pt x="9019" y="51298"/>
                  </a:cubicBezTo>
                  <a:cubicBezTo>
                    <a:pt x="7230" y="52670"/>
                    <a:pt x="6887" y="55219"/>
                    <a:pt x="8260" y="57008"/>
                  </a:cubicBezTo>
                  <a:cubicBezTo>
                    <a:pt x="17745" y="69459"/>
                    <a:pt x="33798" y="81370"/>
                    <a:pt x="53993" y="98894"/>
                  </a:cubicBezTo>
                  <a:cubicBezTo>
                    <a:pt x="54753" y="99555"/>
                    <a:pt x="55709" y="99874"/>
                    <a:pt x="56664" y="99874"/>
                  </a:cubicBezTo>
                  <a:cubicBezTo>
                    <a:pt x="57596" y="99874"/>
                    <a:pt x="58552" y="99555"/>
                    <a:pt x="59336" y="98894"/>
                  </a:cubicBezTo>
                  <a:cubicBezTo>
                    <a:pt x="92594" y="70047"/>
                    <a:pt x="113157" y="55464"/>
                    <a:pt x="113157" y="32793"/>
                  </a:cubicBezTo>
                  <a:cubicBezTo>
                    <a:pt x="113157" y="14853"/>
                    <a:pt x="100462" y="1"/>
                    <a:pt x="82619" y="1"/>
                  </a:cubicBezTo>
                  <a:cubicBezTo>
                    <a:pt x="70904" y="1"/>
                    <a:pt x="61934" y="6741"/>
                    <a:pt x="56174" y="16887"/>
                  </a:cubicBezTo>
                  <a:cubicBezTo>
                    <a:pt x="50390" y="6765"/>
                    <a:pt x="41445" y="1"/>
                    <a:pt x="2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160" name="Google Shape;5160;p56"/>
            <p:cNvSpPr/>
            <p:nvPr/>
          </p:nvSpPr>
          <p:spPr>
            <a:xfrm>
              <a:off x="2811250" y="1390650"/>
              <a:ext cx="204075" cy="204050"/>
            </a:xfrm>
            <a:custGeom>
              <a:avLst/>
              <a:gdLst/>
              <a:ahLst/>
              <a:cxnLst/>
              <a:rect l="l" t="t" r="r" b="b"/>
              <a:pathLst>
                <a:path w="8163" h="8162" extrusionOk="0">
                  <a:moveTo>
                    <a:pt x="4069" y="0"/>
                  </a:moveTo>
                  <a:cubicBezTo>
                    <a:pt x="1814" y="0"/>
                    <a:pt x="1" y="1838"/>
                    <a:pt x="1" y="4093"/>
                  </a:cubicBezTo>
                  <a:cubicBezTo>
                    <a:pt x="1" y="6323"/>
                    <a:pt x="1814" y="8161"/>
                    <a:pt x="4069" y="8161"/>
                  </a:cubicBezTo>
                  <a:cubicBezTo>
                    <a:pt x="6324" y="8161"/>
                    <a:pt x="8162" y="6323"/>
                    <a:pt x="8162" y="4093"/>
                  </a:cubicBezTo>
                  <a:cubicBezTo>
                    <a:pt x="8162" y="1838"/>
                    <a:pt x="6324" y="0"/>
                    <a:pt x="4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161" name="Google Shape;5161;p56"/>
          <p:cNvSpPr txBox="1"/>
          <p:nvPr/>
        </p:nvSpPr>
        <p:spPr>
          <a:xfrm>
            <a:off x="3825463"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3,900 B.C.</a:t>
            </a:r>
            <a:endParaRPr sz="1500">
              <a:solidFill>
                <a:schemeClr val="dk1"/>
              </a:solidFill>
              <a:latin typeface="Adamina"/>
              <a:ea typeface="Adamina"/>
              <a:cs typeface="Adamina"/>
              <a:sym typeface="Adamina"/>
            </a:endParaRPr>
          </a:p>
        </p:txBody>
      </p:sp>
      <p:sp>
        <p:nvSpPr>
          <p:cNvPr id="5162" name="Google Shape;5162;p56"/>
          <p:cNvSpPr txBox="1"/>
          <p:nvPr/>
        </p:nvSpPr>
        <p:spPr>
          <a:xfrm>
            <a:off x="6505338"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2,000 B.C.</a:t>
            </a:r>
            <a:endParaRPr sz="1500">
              <a:solidFill>
                <a:schemeClr val="dk1"/>
              </a:solidFill>
              <a:latin typeface="Adamina"/>
              <a:ea typeface="Adamina"/>
              <a:cs typeface="Adamina"/>
              <a:sym typeface="Adamina"/>
            </a:endParaRPr>
          </a:p>
        </p:txBody>
      </p:sp>
      <p:grpSp>
        <p:nvGrpSpPr>
          <p:cNvPr id="5163" name="Google Shape;5163;p56"/>
          <p:cNvGrpSpPr/>
          <p:nvPr/>
        </p:nvGrpSpPr>
        <p:grpSpPr>
          <a:xfrm>
            <a:off x="1108975" y="2162500"/>
            <a:ext cx="8047800" cy="1752400"/>
            <a:chOff x="1108975" y="2162500"/>
            <a:chExt cx="8047800" cy="1752400"/>
          </a:xfrm>
        </p:grpSpPr>
        <p:cxnSp>
          <p:nvCxnSpPr>
            <p:cNvPr id="5164" name="Google Shape;5164;p56"/>
            <p:cNvCxnSpPr/>
            <p:nvPr/>
          </p:nvCxnSpPr>
          <p:spPr>
            <a:xfrm>
              <a:off x="1108975" y="2408050"/>
              <a:ext cx="8047800" cy="0"/>
            </a:xfrm>
            <a:prstGeom prst="straightConnector1">
              <a:avLst/>
            </a:prstGeom>
            <a:noFill/>
            <a:ln w="19050" cap="flat" cmpd="sng">
              <a:solidFill>
                <a:schemeClr val="dk2"/>
              </a:solidFill>
              <a:prstDash val="solid"/>
              <a:round/>
              <a:headEnd type="none" w="med" len="med"/>
              <a:tailEnd type="none" w="med" len="med"/>
            </a:ln>
          </p:spPr>
        </p:cxnSp>
        <p:cxnSp>
          <p:nvCxnSpPr>
            <p:cNvPr id="5165" name="Google Shape;5165;p56"/>
            <p:cNvCxnSpPr/>
            <p:nvPr/>
          </p:nvCxnSpPr>
          <p:spPr>
            <a:xfrm>
              <a:off x="1899125"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66" name="Google Shape;5166;p56"/>
            <p:cNvCxnSpPr/>
            <p:nvPr/>
          </p:nvCxnSpPr>
          <p:spPr>
            <a:xfrm rot="10800000">
              <a:off x="1613700"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167" name="Google Shape;5167;p56"/>
            <p:cNvCxnSpPr/>
            <p:nvPr/>
          </p:nvCxnSpPr>
          <p:spPr>
            <a:xfrm>
              <a:off x="457925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68" name="Google Shape;5168;p56"/>
            <p:cNvCxnSpPr/>
            <p:nvPr/>
          </p:nvCxnSpPr>
          <p:spPr>
            <a:xfrm rot="10800000">
              <a:off x="4293825"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169" name="Google Shape;5169;p56"/>
            <p:cNvCxnSpPr/>
            <p:nvPr/>
          </p:nvCxnSpPr>
          <p:spPr>
            <a:xfrm>
              <a:off x="725200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170" name="Google Shape;5170;p56"/>
            <p:cNvCxnSpPr/>
            <p:nvPr/>
          </p:nvCxnSpPr>
          <p:spPr>
            <a:xfrm rot="10800000">
              <a:off x="6966575" y="3914900"/>
              <a:ext cx="556500" cy="0"/>
            </a:xfrm>
            <a:prstGeom prst="straightConnector1">
              <a:avLst/>
            </a:prstGeom>
            <a:noFill/>
            <a:ln w="19050" cap="flat" cmpd="sng">
              <a:solidFill>
                <a:schemeClr val="dk2"/>
              </a:solidFill>
              <a:prstDash val="solid"/>
              <a:round/>
              <a:headEnd type="none" w="med" len="med"/>
              <a:tailEnd type="none" w="med" len="med"/>
            </a:ln>
          </p:spPr>
        </p:cxn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4294967295"/>
          </p:nvPr>
        </p:nvSpPr>
        <p:spPr>
          <a:xfrm>
            <a:off x="0" y="388938"/>
            <a:ext cx="8680450" cy="544512"/>
          </a:xfrm>
        </p:spPr>
        <p:txBody>
          <a:bodyPr/>
          <a:lstStyle/>
          <a:p>
            <a:r>
              <a:rPr lang="en-US" sz="2400" dirty="0">
                <a:solidFill>
                  <a:srgbClr val="5F5B52"/>
                </a:solidFill>
                <a:latin typeface="Milonga" panose="020B0604020202020204" charset="0"/>
              </a:rPr>
              <a:t>Infographic Style</a:t>
            </a:r>
          </a:p>
        </p:txBody>
      </p:sp>
      <p:grpSp>
        <p:nvGrpSpPr>
          <p:cNvPr id="27" name="Group 26">
            <a:extLst>
              <a:ext uri="{FF2B5EF4-FFF2-40B4-BE49-F238E27FC236}">
                <a16:creationId xmlns:a16="http://schemas.microsoft.com/office/drawing/2014/main" id="{6E70979B-A9E2-4C95-BBEC-A4169CCF87DD}"/>
              </a:ext>
            </a:extLst>
          </p:cNvPr>
          <p:cNvGrpSpPr/>
          <p:nvPr/>
        </p:nvGrpSpPr>
        <p:grpSpPr>
          <a:xfrm>
            <a:off x="689863" y="1332359"/>
            <a:ext cx="3426353" cy="2096685"/>
            <a:chOff x="1395848" y="3256486"/>
            <a:chExt cx="2952327" cy="2795580"/>
          </a:xfrm>
        </p:grpSpPr>
        <p:sp>
          <p:nvSpPr>
            <p:cNvPr id="28" name="TextBox 27">
              <a:extLst>
                <a:ext uri="{FF2B5EF4-FFF2-40B4-BE49-F238E27FC236}">
                  <a16:creationId xmlns:a16="http://schemas.microsoft.com/office/drawing/2014/main" id="{72030D9F-CF0E-4AC6-B4C7-8839802C34FA}"/>
                </a:ext>
              </a:extLst>
            </p:cNvPr>
            <p:cNvSpPr txBox="1"/>
            <p:nvPr/>
          </p:nvSpPr>
          <p:spPr>
            <a:xfrm>
              <a:off x="1395848" y="3510825"/>
              <a:ext cx="2952327" cy="1231107"/>
            </a:xfrm>
            <a:prstGeom prst="rect">
              <a:avLst/>
            </a:prstGeom>
            <a:noFill/>
          </p:spPr>
          <p:txBody>
            <a:bodyPr wrap="square" rtlCol="0">
              <a:spAutoFit/>
            </a:bodyPr>
            <a:lstStyle/>
            <a:p>
              <a:r>
                <a:rPr lang="en-US" altLang="ko-KR" sz="900" dirty="0">
                  <a:solidFill>
                    <a:srgbClr val="5F5B52"/>
                  </a:solidFill>
                  <a:latin typeface="Milonga" panose="020B0604020202020204" charset="0"/>
                </a:rPr>
                <a:t>Get a modern PowerPoint  Presentation that is beautifully designed. I hope and I believe that this Template will your Time, Money and Reputation. Easy to change colors, photos and Text.</a:t>
              </a:r>
              <a:r>
                <a:rPr lang="ko-KR" altLang="en-US" sz="900" dirty="0">
                  <a:solidFill>
                    <a:srgbClr val="5F5B52"/>
                  </a:solidFill>
                  <a:latin typeface="Milonga" panose="020B0604020202020204" charset="0"/>
                </a:rPr>
                <a:t> </a:t>
              </a:r>
              <a:r>
                <a:rPr lang="en-US" altLang="ko-KR" sz="900" dirty="0">
                  <a:solidFill>
                    <a:srgbClr val="5F5B52"/>
                  </a:solidFill>
                  <a:latin typeface="Milonga" panose="020B0604020202020204" charset="0"/>
                </a:rPr>
                <a:t>You can simply impress your audience.</a:t>
              </a:r>
              <a:r>
                <a:rPr lang="en-US" altLang="ko-KR" sz="900" dirty="0">
                  <a:solidFill>
                    <a:srgbClr val="5F5B52"/>
                  </a:solidFill>
                  <a:latin typeface="Milonga" panose="020B0604020202020204" charset="0"/>
                  <a:cs typeface="Arial" pitchFamily="34" charset="0"/>
                </a:rPr>
                <a:t> You can simply impress your audience and add a unique zing and appeal to your Presentations. </a:t>
              </a:r>
            </a:p>
          </p:txBody>
        </p:sp>
        <p:sp>
          <p:nvSpPr>
            <p:cNvPr id="29" name="TextBox 28">
              <a:extLst>
                <a:ext uri="{FF2B5EF4-FFF2-40B4-BE49-F238E27FC236}">
                  <a16:creationId xmlns:a16="http://schemas.microsoft.com/office/drawing/2014/main" id="{84BF645B-B56B-40C4-AAC6-4509299E1809}"/>
                </a:ext>
              </a:extLst>
            </p:cNvPr>
            <p:cNvSpPr txBox="1"/>
            <p:nvPr/>
          </p:nvSpPr>
          <p:spPr>
            <a:xfrm>
              <a:off x="1395848" y="3256486"/>
              <a:ext cx="2952327" cy="338555"/>
            </a:xfrm>
            <a:prstGeom prst="rect">
              <a:avLst/>
            </a:prstGeom>
            <a:noFill/>
          </p:spPr>
          <p:txBody>
            <a:bodyPr wrap="square" rtlCol="0">
              <a:spAutoFit/>
            </a:bodyPr>
            <a:lstStyle/>
            <a:p>
              <a:r>
                <a:rPr lang="en-US" altLang="ko-KR" sz="1050" b="1" dirty="0">
                  <a:solidFill>
                    <a:srgbClr val="5F5B52"/>
                  </a:solidFill>
                  <a:latin typeface="Milonga" panose="020B0604020202020204" charset="0"/>
                </a:rPr>
                <a:t>Add Contents Title</a:t>
              </a:r>
              <a:endParaRPr lang="ko-KR" altLang="en-US" sz="1050" b="1" dirty="0">
                <a:solidFill>
                  <a:srgbClr val="5F5B52"/>
                </a:solidFill>
                <a:latin typeface="Milonga" panose="020B0604020202020204" charset="0"/>
              </a:endParaRPr>
            </a:p>
          </p:txBody>
        </p:sp>
        <p:sp>
          <p:nvSpPr>
            <p:cNvPr id="30" name="TextBox 29">
              <a:extLst>
                <a:ext uri="{FF2B5EF4-FFF2-40B4-BE49-F238E27FC236}">
                  <a16:creationId xmlns:a16="http://schemas.microsoft.com/office/drawing/2014/main" id="{4BB34A43-0A0F-4D21-B394-82D2132B17D3}"/>
                </a:ext>
              </a:extLst>
            </p:cNvPr>
            <p:cNvSpPr txBox="1"/>
            <p:nvPr/>
          </p:nvSpPr>
          <p:spPr>
            <a:xfrm>
              <a:off x="1395848" y="5190291"/>
              <a:ext cx="2952327" cy="861775"/>
            </a:xfrm>
            <a:prstGeom prst="rect">
              <a:avLst/>
            </a:prstGeom>
            <a:noFill/>
          </p:spPr>
          <p:txBody>
            <a:bodyPr wrap="square" rtlCol="0">
              <a:spAutoFit/>
            </a:bodyPr>
            <a:lstStyle/>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p:txBody>
        </p:sp>
        <p:sp>
          <p:nvSpPr>
            <p:cNvPr id="31" name="TextBox 30">
              <a:extLst>
                <a:ext uri="{FF2B5EF4-FFF2-40B4-BE49-F238E27FC236}">
                  <a16:creationId xmlns:a16="http://schemas.microsoft.com/office/drawing/2014/main" id="{6D3A47D0-95A7-4E5B-9A57-2FF7CAC6C35D}"/>
                </a:ext>
              </a:extLst>
            </p:cNvPr>
            <p:cNvSpPr txBox="1"/>
            <p:nvPr/>
          </p:nvSpPr>
          <p:spPr>
            <a:xfrm>
              <a:off x="1395848" y="4921423"/>
              <a:ext cx="2952327" cy="338555"/>
            </a:xfrm>
            <a:prstGeom prst="rect">
              <a:avLst/>
            </a:prstGeom>
            <a:noFill/>
          </p:spPr>
          <p:txBody>
            <a:bodyPr wrap="square" rtlCol="0">
              <a:spAutoFit/>
            </a:bodyPr>
            <a:lstStyle/>
            <a:p>
              <a:r>
                <a:rPr lang="en-US" altLang="ko-KR" sz="1050" b="1" dirty="0">
                  <a:solidFill>
                    <a:srgbClr val="5F5B52"/>
                  </a:solidFill>
                  <a:latin typeface="Milonga" panose="020B0604020202020204" charset="0"/>
                </a:rPr>
                <a:t>Add Contents Title</a:t>
              </a:r>
              <a:endParaRPr lang="ko-KR" altLang="en-US" sz="1050" b="1" dirty="0">
                <a:solidFill>
                  <a:srgbClr val="5F5B52"/>
                </a:solidFill>
                <a:latin typeface="Milonga" panose="020B0604020202020204" charset="0"/>
              </a:endParaRPr>
            </a:p>
          </p:txBody>
        </p:sp>
      </p:grpSp>
      <p:sp>
        <p:nvSpPr>
          <p:cNvPr id="39" name="TextBox 29">
            <a:extLst>
              <a:ext uri="{FF2B5EF4-FFF2-40B4-BE49-F238E27FC236}">
                <a16:creationId xmlns:a16="http://schemas.microsoft.com/office/drawing/2014/main" id="{4BB34A43-0A0F-4D21-B394-82D2132B17D3}"/>
              </a:ext>
            </a:extLst>
          </p:cNvPr>
          <p:cNvSpPr txBox="1"/>
          <p:nvPr/>
        </p:nvSpPr>
        <p:spPr>
          <a:xfrm>
            <a:off x="689863" y="3607612"/>
            <a:ext cx="3426353" cy="646331"/>
          </a:xfrm>
          <a:prstGeom prst="rect">
            <a:avLst/>
          </a:prstGeom>
          <a:noFill/>
        </p:spPr>
        <p:txBody>
          <a:bodyPr wrap="square" rtlCol="0">
            <a:spAutoFit/>
          </a:bodyPr>
          <a:lstStyle/>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a:p>
            <a:pPr marL="128594" indent="-128594">
              <a:buFont typeface="Wingdings" pitchFamily="2" charset="2"/>
              <a:buChar char="v"/>
            </a:pPr>
            <a:r>
              <a:rPr lang="en-US" altLang="ko-KR" sz="900" dirty="0">
                <a:solidFill>
                  <a:srgbClr val="5F5B52"/>
                </a:solidFill>
                <a:latin typeface="Milonga" panose="020B0604020202020204" charset="0"/>
              </a:rPr>
              <a:t>Get a modern PowerPoint</a:t>
            </a:r>
          </a:p>
        </p:txBody>
      </p:sp>
      <p:pic>
        <p:nvPicPr>
          <p:cNvPr id="3" name="Imagen 2"/>
          <p:cNvPicPr>
            <a:picLocks noChangeAspect="1"/>
          </p:cNvPicPr>
          <p:nvPr/>
        </p:nvPicPr>
        <p:blipFill>
          <a:blip r:embed="rId2"/>
          <a:stretch>
            <a:fillRect/>
          </a:stretch>
        </p:blipFill>
        <p:spPr>
          <a:xfrm>
            <a:off x="3855750" y="748788"/>
            <a:ext cx="4360141" cy="3918464"/>
          </a:xfrm>
          <a:prstGeom prst="rect">
            <a:avLst/>
          </a:prstGeom>
        </p:spPr>
      </p:pic>
    </p:spTree>
    <p:extLst>
      <p:ext uri="{BB962C8B-B14F-4D97-AF65-F5344CB8AC3E}">
        <p14:creationId xmlns:p14="http://schemas.microsoft.com/office/powerpoint/2010/main" val="62469553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672"/>
        <p:cNvGrpSpPr/>
        <p:nvPr/>
      </p:nvGrpSpPr>
      <p:grpSpPr>
        <a:xfrm>
          <a:off x="0" y="0"/>
          <a:ext cx="0" cy="0"/>
          <a:chOff x="0" y="0"/>
          <a:chExt cx="0" cy="0"/>
        </a:xfrm>
      </p:grpSpPr>
      <p:sp>
        <p:nvSpPr>
          <p:cNvPr id="4673" name="Google Shape;4673;p52"/>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 Percentages</a:t>
            </a:r>
            <a:endParaRPr/>
          </a:p>
        </p:txBody>
      </p:sp>
      <p:sp>
        <p:nvSpPr>
          <p:cNvPr id="4674" name="Google Shape;4674;p52"/>
          <p:cNvSpPr txBox="1">
            <a:spLocks noGrp="1"/>
          </p:cNvSpPr>
          <p:nvPr>
            <p:ph type="title" idx="2"/>
          </p:nvPr>
        </p:nvSpPr>
        <p:spPr>
          <a:xfrm>
            <a:off x="3255300" y="2986200"/>
            <a:ext cx="26334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Leviticus</a:t>
            </a:r>
            <a:endParaRPr/>
          </a:p>
        </p:txBody>
      </p:sp>
      <p:sp>
        <p:nvSpPr>
          <p:cNvPr id="4675" name="Google Shape;4675;p52"/>
          <p:cNvSpPr txBox="1">
            <a:spLocks noGrp="1"/>
          </p:cNvSpPr>
          <p:nvPr>
            <p:ph type="title" idx="3"/>
          </p:nvPr>
        </p:nvSpPr>
        <p:spPr>
          <a:xfrm>
            <a:off x="3312600" y="3441600"/>
            <a:ext cx="25188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4676" name="Google Shape;4676;p52"/>
          <p:cNvSpPr txBox="1">
            <a:spLocks noGrp="1"/>
          </p:cNvSpPr>
          <p:nvPr>
            <p:ph type="title" idx="4"/>
          </p:nvPr>
        </p:nvSpPr>
        <p:spPr>
          <a:xfrm>
            <a:off x="658525" y="2986200"/>
            <a:ext cx="26337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Exodus</a:t>
            </a:r>
            <a:endParaRPr/>
          </a:p>
        </p:txBody>
      </p:sp>
      <p:sp>
        <p:nvSpPr>
          <p:cNvPr id="4677" name="Google Shape;4677;p52"/>
          <p:cNvSpPr txBox="1">
            <a:spLocks noGrp="1"/>
          </p:cNvSpPr>
          <p:nvPr>
            <p:ph type="title" idx="5"/>
          </p:nvPr>
        </p:nvSpPr>
        <p:spPr>
          <a:xfrm>
            <a:off x="715925" y="3441600"/>
            <a:ext cx="25188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4678" name="Google Shape;4678;p52"/>
          <p:cNvSpPr txBox="1">
            <a:spLocks noGrp="1"/>
          </p:cNvSpPr>
          <p:nvPr>
            <p:ph type="title" idx="6"/>
          </p:nvPr>
        </p:nvSpPr>
        <p:spPr>
          <a:xfrm>
            <a:off x="5851925" y="2986200"/>
            <a:ext cx="26334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Numbers</a:t>
            </a:r>
            <a:endParaRPr/>
          </a:p>
        </p:txBody>
      </p:sp>
      <p:sp>
        <p:nvSpPr>
          <p:cNvPr id="4679" name="Google Shape;4679;p52"/>
          <p:cNvSpPr txBox="1">
            <a:spLocks noGrp="1"/>
          </p:cNvSpPr>
          <p:nvPr>
            <p:ph type="title" idx="7"/>
          </p:nvPr>
        </p:nvSpPr>
        <p:spPr>
          <a:xfrm>
            <a:off x="5909292" y="3441600"/>
            <a:ext cx="25188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has several rings and is a gas giant</a:t>
            </a:r>
            <a:endParaRPr/>
          </a:p>
        </p:txBody>
      </p:sp>
      <p:sp>
        <p:nvSpPr>
          <p:cNvPr id="4680" name="Google Shape;4680;p52"/>
          <p:cNvSpPr txBox="1">
            <a:spLocks noGrp="1"/>
          </p:cNvSpPr>
          <p:nvPr>
            <p:ph type="title" idx="8"/>
          </p:nvPr>
        </p:nvSpPr>
        <p:spPr>
          <a:xfrm>
            <a:off x="1493250" y="1917525"/>
            <a:ext cx="9642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45%</a:t>
            </a:r>
            <a:endParaRPr/>
          </a:p>
        </p:txBody>
      </p:sp>
      <p:sp>
        <p:nvSpPr>
          <p:cNvPr id="4681" name="Google Shape;4681;p52"/>
          <p:cNvSpPr txBox="1">
            <a:spLocks noGrp="1"/>
          </p:cNvSpPr>
          <p:nvPr>
            <p:ph type="title" idx="9"/>
          </p:nvPr>
        </p:nvSpPr>
        <p:spPr>
          <a:xfrm>
            <a:off x="4089875" y="1917525"/>
            <a:ext cx="9642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60%</a:t>
            </a:r>
            <a:endParaRPr/>
          </a:p>
        </p:txBody>
      </p:sp>
      <p:sp>
        <p:nvSpPr>
          <p:cNvPr id="4682" name="Google Shape;4682;p52"/>
          <p:cNvSpPr txBox="1">
            <a:spLocks noGrp="1"/>
          </p:cNvSpPr>
          <p:nvPr>
            <p:ph type="title" idx="13"/>
          </p:nvPr>
        </p:nvSpPr>
        <p:spPr>
          <a:xfrm>
            <a:off x="6686425" y="1917525"/>
            <a:ext cx="964200" cy="53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grpSp>
        <p:nvGrpSpPr>
          <p:cNvPr id="4683" name="Google Shape;4683;p52"/>
          <p:cNvGrpSpPr/>
          <p:nvPr/>
        </p:nvGrpSpPr>
        <p:grpSpPr>
          <a:xfrm>
            <a:off x="3704494" y="1477879"/>
            <a:ext cx="1734880" cy="1331885"/>
            <a:chOff x="3704494" y="1517503"/>
            <a:chExt cx="1734880" cy="1331885"/>
          </a:xfrm>
        </p:grpSpPr>
        <p:grpSp>
          <p:nvGrpSpPr>
            <p:cNvPr id="4684" name="Google Shape;4684;p52"/>
            <p:cNvGrpSpPr/>
            <p:nvPr/>
          </p:nvGrpSpPr>
          <p:grpSpPr>
            <a:xfrm rot="-164875">
              <a:off x="4753352" y="1532459"/>
              <a:ext cx="655190" cy="1301971"/>
              <a:chOff x="4589625" y="1228625"/>
              <a:chExt cx="837625" cy="1664500"/>
            </a:xfrm>
          </p:grpSpPr>
          <p:sp>
            <p:nvSpPr>
              <p:cNvPr id="4685" name="Google Shape;4685;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52"/>
            <p:cNvGrpSpPr/>
            <p:nvPr/>
          </p:nvGrpSpPr>
          <p:grpSpPr>
            <a:xfrm rot="164875" flipH="1">
              <a:off x="3735327" y="1532459"/>
              <a:ext cx="655190" cy="1301971"/>
              <a:chOff x="4589625" y="1228625"/>
              <a:chExt cx="837625" cy="1664500"/>
            </a:xfrm>
          </p:grpSpPr>
          <p:sp>
            <p:nvSpPr>
              <p:cNvPr id="4701" name="Google Shape;4701;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6" name="Google Shape;4716;p52"/>
          <p:cNvGrpSpPr/>
          <p:nvPr/>
        </p:nvGrpSpPr>
        <p:grpSpPr>
          <a:xfrm>
            <a:off x="1107931" y="1477879"/>
            <a:ext cx="1734880" cy="1331885"/>
            <a:chOff x="3704494" y="1517503"/>
            <a:chExt cx="1734880" cy="1331885"/>
          </a:xfrm>
        </p:grpSpPr>
        <p:grpSp>
          <p:nvGrpSpPr>
            <p:cNvPr id="4717" name="Google Shape;4717;p52"/>
            <p:cNvGrpSpPr/>
            <p:nvPr/>
          </p:nvGrpSpPr>
          <p:grpSpPr>
            <a:xfrm rot="-164875">
              <a:off x="4753352" y="1532459"/>
              <a:ext cx="655190" cy="1301971"/>
              <a:chOff x="4589625" y="1228625"/>
              <a:chExt cx="837625" cy="1664500"/>
            </a:xfrm>
          </p:grpSpPr>
          <p:sp>
            <p:nvSpPr>
              <p:cNvPr id="4718" name="Google Shape;4718;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52"/>
            <p:cNvGrpSpPr/>
            <p:nvPr/>
          </p:nvGrpSpPr>
          <p:grpSpPr>
            <a:xfrm rot="164875" flipH="1">
              <a:off x="3735327" y="1532459"/>
              <a:ext cx="655190" cy="1301971"/>
              <a:chOff x="4589625" y="1228625"/>
              <a:chExt cx="837625" cy="1664500"/>
            </a:xfrm>
          </p:grpSpPr>
          <p:sp>
            <p:nvSpPr>
              <p:cNvPr id="4734" name="Google Shape;4734;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9" name="Google Shape;4749;p52"/>
          <p:cNvGrpSpPr/>
          <p:nvPr/>
        </p:nvGrpSpPr>
        <p:grpSpPr>
          <a:xfrm>
            <a:off x="6301081" y="1477879"/>
            <a:ext cx="1734880" cy="1331885"/>
            <a:chOff x="3704494" y="1517503"/>
            <a:chExt cx="1734880" cy="1331885"/>
          </a:xfrm>
        </p:grpSpPr>
        <p:grpSp>
          <p:nvGrpSpPr>
            <p:cNvPr id="4750" name="Google Shape;4750;p52"/>
            <p:cNvGrpSpPr/>
            <p:nvPr/>
          </p:nvGrpSpPr>
          <p:grpSpPr>
            <a:xfrm rot="-164875">
              <a:off x="4753352" y="1532459"/>
              <a:ext cx="655190" cy="1301971"/>
              <a:chOff x="4589625" y="1228625"/>
              <a:chExt cx="837625" cy="1664500"/>
            </a:xfrm>
          </p:grpSpPr>
          <p:sp>
            <p:nvSpPr>
              <p:cNvPr id="4751" name="Google Shape;4751;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52"/>
            <p:cNvGrpSpPr/>
            <p:nvPr/>
          </p:nvGrpSpPr>
          <p:grpSpPr>
            <a:xfrm rot="164875" flipH="1">
              <a:off x="3735327" y="1532459"/>
              <a:ext cx="655190" cy="1301971"/>
              <a:chOff x="4589625" y="1228625"/>
              <a:chExt cx="837625" cy="1664500"/>
            </a:xfrm>
          </p:grpSpPr>
          <p:sp>
            <p:nvSpPr>
              <p:cNvPr id="4767" name="Google Shape;4767;p52"/>
              <p:cNvSpPr/>
              <p:nvPr/>
            </p:nvSpPr>
            <p:spPr>
              <a:xfrm>
                <a:off x="5006650" y="1848650"/>
                <a:ext cx="124750" cy="186050"/>
              </a:xfrm>
              <a:custGeom>
                <a:avLst/>
                <a:gdLst/>
                <a:ahLst/>
                <a:cxnLst/>
                <a:rect l="l" t="t" r="r" b="b"/>
                <a:pathLst>
                  <a:path w="4990" h="7442" extrusionOk="0">
                    <a:moveTo>
                      <a:pt x="1120" y="1667"/>
                    </a:moveTo>
                    <a:lnTo>
                      <a:pt x="1120" y="1667"/>
                    </a:lnTo>
                    <a:cubicBezTo>
                      <a:pt x="1381" y="1965"/>
                      <a:pt x="1703" y="2203"/>
                      <a:pt x="2024" y="2405"/>
                    </a:cubicBezTo>
                    <a:cubicBezTo>
                      <a:pt x="2370" y="2619"/>
                      <a:pt x="2715" y="2810"/>
                      <a:pt x="3036" y="3036"/>
                    </a:cubicBezTo>
                    <a:cubicBezTo>
                      <a:pt x="3370" y="3274"/>
                      <a:pt x="3667" y="3560"/>
                      <a:pt x="3870" y="3917"/>
                    </a:cubicBezTo>
                    <a:cubicBezTo>
                      <a:pt x="4084" y="4251"/>
                      <a:pt x="4203" y="4643"/>
                      <a:pt x="4263" y="5048"/>
                    </a:cubicBezTo>
                    <a:cubicBezTo>
                      <a:pt x="4144" y="4667"/>
                      <a:pt x="3989" y="4298"/>
                      <a:pt x="3775" y="3977"/>
                    </a:cubicBezTo>
                    <a:cubicBezTo>
                      <a:pt x="3632" y="3774"/>
                      <a:pt x="3477" y="3596"/>
                      <a:pt x="3298" y="3441"/>
                    </a:cubicBezTo>
                    <a:cubicBezTo>
                      <a:pt x="3072" y="3298"/>
                      <a:pt x="2822" y="3215"/>
                      <a:pt x="2584" y="3155"/>
                    </a:cubicBezTo>
                    <a:cubicBezTo>
                      <a:pt x="2373" y="3112"/>
                      <a:pt x="2158" y="3086"/>
                      <a:pt x="1941" y="3086"/>
                    </a:cubicBezTo>
                    <a:cubicBezTo>
                      <a:pt x="1803" y="3086"/>
                      <a:pt x="1664" y="3096"/>
                      <a:pt x="1524" y="3119"/>
                    </a:cubicBezTo>
                    <a:cubicBezTo>
                      <a:pt x="1730" y="3005"/>
                      <a:pt x="1970" y="2954"/>
                      <a:pt x="2213" y="2954"/>
                    </a:cubicBezTo>
                    <a:cubicBezTo>
                      <a:pt x="2349" y="2954"/>
                      <a:pt x="2487" y="2970"/>
                      <a:pt x="2620" y="3000"/>
                    </a:cubicBezTo>
                    <a:cubicBezTo>
                      <a:pt x="2703" y="3024"/>
                      <a:pt x="2774" y="3048"/>
                      <a:pt x="2846" y="3084"/>
                    </a:cubicBezTo>
                    <a:cubicBezTo>
                      <a:pt x="2560" y="2881"/>
                      <a:pt x="2263" y="2703"/>
                      <a:pt x="1965" y="2500"/>
                    </a:cubicBezTo>
                    <a:cubicBezTo>
                      <a:pt x="1643" y="2274"/>
                      <a:pt x="1334" y="2012"/>
                      <a:pt x="1120" y="1667"/>
                    </a:cubicBezTo>
                    <a:close/>
                    <a:moveTo>
                      <a:pt x="1286" y="0"/>
                    </a:moveTo>
                    <a:lnTo>
                      <a:pt x="1286" y="0"/>
                    </a:lnTo>
                    <a:cubicBezTo>
                      <a:pt x="834" y="405"/>
                      <a:pt x="429" y="798"/>
                      <a:pt x="429" y="1393"/>
                    </a:cubicBezTo>
                    <a:cubicBezTo>
                      <a:pt x="429" y="1929"/>
                      <a:pt x="619" y="2465"/>
                      <a:pt x="953" y="2869"/>
                    </a:cubicBezTo>
                    <a:cubicBezTo>
                      <a:pt x="887" y="2837"/>
                      <a:pt x="805" y="2821"/>
                      <a:pt x="720" y="2821"/>
                    </a:cubicBezTo>
                    <a:cubicBezTo>
                      <a:pt x="557" y="2821"/>
                      <a:pt x="384" y="2879"/>
                      <a:pt x="298" y="2988"/>
                    </a:cubicBezTo>
                    <a:cubicBezTo>
                      <a:pt x="119" y="3215"/>
                      <a:pt x="179" y="3536"/>
                      <a:pt x="346" y="3774"/>
                    </a:cubicBezTo>
                    <a:cubicBezTo>
                      <a:pt x="512" y="4001"/>
                      <a:pt x="762" y="4143"/>
                      <a:pt x="1000" y="4298"/>
                    </a:cubicBezTo>
                    <a:cubicBezTo>
                      <a:pt x="631" y="4358"/>
                      <a:pt x="238" y="4548"/>
                      <a:pt x="119" y="4917"/>
                    </a:cubicBezTo>
                    <a:cubicBezTo>
                      <a:pt x="0" y="5274"/>
                      <a:pt x="107" y="5715"/>
                      <a:pt x="381" y="5977"/>
                    </a:cubicBezTo>
                    <a:cubicBezTo>
                      <a:pt x="766" y="5274"/>
                      <a:pt x="1616" y="4824"/>
                      <a:pt x="2410" y="4824"/>
                    </a:cubicBezTo>
                    <a:cubicBezTo>
                      <a:pt x="2476" y="4824"/>
                      <a:pt x="2542" y="4827"/>
                      <a:pt x="2608" y="4834"/>
                    </a:cubicBezTo>
                    <a:cubicBezTo>
                      <a:pt x="3477" y="4917"/>
                      <a:pt x="4251" y="5548"/>
                      <a:pt x="4513" y="6370"/>
                    </a:cubicBezTo>
                    <a:cubicBezTo>
                      <a:pt x="4632" y="6739"/>
                      <a:pt x="4703" y="7096"/>
                      <a:pt x="4691" y="7441"/>
                    </a:cubicBezTo>
                    <a:cubicBezTo>
                      <a:pt x="4941" y="6668"/>
                      <a:pt x="4989" y="5846"/>
                      <a:pt x="4846" y="5036"/>
                    </a:cubicBezTo>
                    <a:cubicBezTo>
                      <a:pt x="4608" y="3846"/>
                      <a:pt x="3906" y="2762"/>
                      <a:pt x="2917" y="2048"/>
                    </a:cubicBezTo>
                    <a:cubicBezTo>
                      <a:pt x="2536" y="1786"/>
                      <a:pt x="2120" y="1560"/>
                      <a:pt x="1774" y="1226"/>
                    </a:cubicBezTo>
                    <a:cubicBezTo>
                      <a:pt x="1453" y="917"/>
                      <a:pt x="1203" y="464"/>
                      <a:pt x="1286"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2"/>
              <p:cNvSpPr/>
              <p:nvPr/>
            </p:nvSpPr>
            <p:spPr>
              <a:xfrm>
                <a:off x="4733700" y="1228625"/>
                <a:ext cx="285475" cy="467350"/>
              </a:xfrm>
              <a:custGeom>
                <a:avLst/>
                <a:gdLst/>
                <a:ahLst/>
                <a:cxnLst/>
                <a:rect l="l" t="t" r="r" b="b"/>
                <a:pathLst>
                  <a:path w="11419" h="18694" extrusionOk="0">
                    <a:moveTo>
                      <a:pt x="6834" y="0"/>
                    </a:moveTo>
                    <a:lnTo>
                      <a:pt x="6834" y="0"/>
                    </a:lnTo>
                    <a:cubicBezTo>
                      <a:pt x="5418" y="608"/>
                      <a:pt x="4334" y="2620"/>
                      <a:pt x="4584" y="4144"/>
                    </a:cubicBezTo>
                    <a:cubicBezTo>
                      <a:pt x="4014" y="3579"/>
                      <a:pt x="3219" y="3325"/>
                      <a:pt x="2402" y="3325"/>
                    </a:cubicBezTo>
                    <a:cubicBezTo>
                      <a:pt x="1548" y="3325"/>
                      <a:pt x="670" y="3603"/>
                      <a:pt x="0" y="4096"/>
                    </a:cubicBezTo>
                    <a:cubicBezTo>
                      <a:pt x="205" y="4043"/>
                      <a:pt x="413" y="4019"/>
                      <a:pt x="620" y="4019"/>
                    </a:cubicBezTo>
                    <a:cubicBezTo>
                      <a:pt x="1633" y="4019"/>
                      <a:pt x="2644" y="4607"/>
                      <a:pt x="3286" y="5418"/>
                    </a:cubicBezTo>
                    <a:cubicBezTo>
                      <a:pt x="4060" y="6418"/>
                      <a:pt x="4370" y="7680"/>
                      <a:pt x="4548" y="8918"/>
                    </a:cubicBezTo>
                    <a:cubicBezTo>
                      <a:pt x="4715" y="10168"/>
                      <a:pt x="4775" y="11430"/>
                      <a:pt x="5108" y="12633"/>
                    </a:cubicBezTo>
                    <a:cubicBezTo>
                      <a:pt x="5898" y="15567"/>
                      <a:pt x="8379" y="17965"/>
                      <a:pt x="11327" y="18672"/>
                    </a:cubicBezTo>
                    <a:lnTo>
                      <a:pt x="11327" y="18672"/>
                    </a:lnTo>
                    <a:cubicBezTo>
                      <a:pt x="9717" y="18260"/>
                      <a:pt x="6669" y="15636"/>
                      <a:pt x="6727" y="9597"/>
                    </a:cubicBezTo>
                    <a:cubicBezTo>
                      <a:pt x="6751" y="4739"/>
                      <a:pt x="5644" y="3191"/>
                      <a:pt x="6834" y="0"/>
                    </a:cubicBezTo>
                    <a:close/>
                    <a:moveTo>
                      <a:pt x="11327" y="18672"/>
                    </a:moveTo>
                    <a:lnTo>
                      <a:pt x="11327" y="18672"/>
                    </a:lnTo>
                    <a:cubicBezTo>
                      <a:pt x="11358" y="18680"/>
                      <a:pt x="11389" y="18687"/>
                      <a:pt x="11418" y="18693"/>
                    </a:cubicBezTo>
                    <a:cubicBezTo>
                      <a:pt x="11388" y="18686"/>
                      <a:pt x="11358" y="18679"/>
                      <a:pt x="11327" y="18672"/>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2"/>
              <p:cNvSpPr/>
              <p:nvPr/>
            </p:nvSpPr>
            <p:spPr>
              <a:xfrm>
                <a:off x="4919725" y="1706375"/>
                <a:ext cx="253275" cy="433700"/>
              </a:xfrm>
              <a:custGeom>
                <a:avLst/>
                <a:gdLst/>
                <a:ahLst/>
                <a:cxnLst/>
                <a:rect l="l" t="t" r="r" b="b"/>
                <a:pathLst>
                  <a:path w="10131" h="17348" extrusionOk="0">
                    <a:moveTo>
                      <a:pt x="2834" y="356"/>
                    </a:moveTo>
                    <a:cubicBezTo>
                      <a:pt x="3434" y="356"/>
                      <a:pt x="4042" y="464"/>
                      <a:pt x="4597" y="690"/>
                    </a:cubicBezTo>
                    <a:cubicBezTo>
                      <a:pt x="5192" y="929"/>
                      <a:pt x="5751" y="1238"/>
                      <a:pt x="6251" y="1631"/>
                    </a:cubicBezTo>
                    <a:cubicBezTo>
                      <a:pt x="6763" y="2012"/>
                      <a:pt x="7204" y="2464"/>
                      <a:pt x="7561" y="2976"/>
                    </a:cubicBezTo>
                    <a:cubicBezTo>
                      <a:pt x="7156" y="2500"/>
                      <a:pt x="6680" y="2083"/>
                      <a:pt x="6180" y="1714"/>
                    </a:cubicBezTo>
                    <a:cubicBezTo>
                      <a:pt x="5668" y="1357"/>
                      <a:pt x="5120" y="1048"/>
                      <a:pt x="4537" y="833"/>
                    </a:cubicBezTo>
                    <a:cubicBezTo>
                      <a:pt x="3954" y="595"/>
                      <a:pt x="3346" y="500"/>
                      <a:pt x="2727" y="500"/>
                    </a:cubicBezTo>
                    <a:cubicBezTo>
                      <a:pt x="2664" y="497"/>
                      <a:pt x="2600" y="496"/>
                      <a:pt x="2536" y="496"/>
                    </a:cubicBezTo>
                    <a:cubicBezTo>
                      <a:pt x="1989" y="496"/>
                      <a:pt x="1426" y="584"/>
                      <a:pt x="882" y="690"/>
                    </a:cubicBezTo>
                    <a:cubicBezTo>
                      <a:pt x="1477" y="500"/>
                      <a:pt x="2096" y="381"/>
                      <a:pt x="2739" y="357"/>
                    </a:cubicBezTo>
                    <a:cubicBezTo>
                      <a:pt x="2771" y="356"/>
                      <a:pt x="2802" y="356"/>
                      <a:pt x="2834" y="356"/>
                    </a:cubicBezTo>
                    <a:close/>
                    <a:moveTo>
                      <a:pt x="2962" y="1"/>
                    </a:moveTo>
                    <a:cubicBezTo>
                      <a:pt x="2201" y="1"/>
                      <a:pt x="1425" y="156"/>
                      <a:pt x="667" y="464"/>
                    </a:cubicBezTo>
                    <a:cubicBezTo>
                      <a:pt x="489" y="536"/>
                      <a:pt x="310" y="631"/>
                      <a:pt x="215" y="774"/>
                    </a:cubicBezTo>
                    <a:cubicBezTo>
                      <a:pt x="1" y="1071"/>
                      <a:pt x="215" y="1405"/>
                      <a:pt x="536" y="1452"/>
                    </a:cubicBezTo>
                    <a:cubicBezTo>
                      <a:pt x="558" y="1455"/>
                      <a:pt x="580" y="1456"/>
                      <a:pt x="602" y="1456"/>
                    </a:cubicBezTo>
                    <a:cubicBezTo>
                      <a:pt x="763" y="1456"/>
                      <a:pt x="922" y="1397"/>
                      <a:pt x="1064" y="1397"/>
                    </a:cubicBezTo>
                    <a:cubicBezTo>
                      <a:pt x="1091" y="1397"/>
                      <a:pt x="1118" y="1400"/>
                      <a:pt x="1144" y="1405"/>
                    </a:cubicBezTo>
                    <a:cubicBezTo>
                      <a:pt x="228" y="2275"/>
                      <a:pt x="1417" y="3211"/>
                      <a:pt x="2905" y="3211"/>
                    </a:cubicBezTo>
                    <a:cubicBezTo>
                      <a:pt x="2984" y="3211"/>
                      <a:pt x="3064" y="3208"/>
                      <a:pt x="3144" y="3203"/>
                    </a:cubicBezTo>
                    <a:cubicBezTo>
                      <a:pt x="3383" y="3187"/>
                      <a:pt x="3621" y="3179"/>
                      <a:pt x="3858" y="3179"/>
                    </a:cubicBezTo>
                    <a:cubicBezTo>
                      <a:pt x="5264" y="3179"/>
                      <a:pt x="6626" y="3478"/>
                      <a:pt x="7778" y="4440"/>
                    </a:cubicBezTo>
                    <a:lnTo>
                      <a:pt x="7778" y="4440"/>
                    </a:lnTo>
                    <a:cubicBezTo>
                      <a:pt x="7686" y="4372"/>
                      <a:pt x="7586" y="4341"/>
                      <a:pt x="7486" y="4341"/>
                    </a:cubicBezTo>
                    <a:cubicBezTo>
                      <a:pt x="7283" y="4341"/>
                      <a:pt x="7081" y="4470"/>
                      <a:pt x="6954" y="4679"/>
                    </a:cubicBezTo>
                    <a:cubicBezTo>
                      <a:pt x="6740" y="5000"/>
                      <a:pt x="6799" y="5453"/>
                      <a:pt x="6966" y="5798"/>
                    </a:cubicBezTo>
                    <a:cubicBezTo>
                      <a:pt x="7133" y="6155"/>
                      <a:pt x="7347" y="6465"/>
                      <a:pt x="7561" y="6786"/>
                    </a:cubicBezTo>
                    <a:cubicBezTo>
                      <a:pt x="7775" y="7108"/>
                      <a:pt x="7966" y="7417"/>
                      <a:pt x="8109" y="7775"/>
                    </a:cubicBezTo>
                    <a:cubicBezTo>
                      <a:pt x="8407" y="8537"/>
                      <a:pt x="8621" y="9322"/>
                      <a:pt x="8740" y="10120"/>
                    </a:cubicBezTo>
                    <a:cubicBezTo>
                      <a:pt x="9118" y="12475"/>
                      <a:pt x="8698" y="15299"/>
                      <a:pt x="7302" y="17309"/>
                    </a:cubicBezTo>
                    <a:lnTo>
                      <a:pt x="7302" y="17309"/>
                    </a:lnTo>
                    <a:cubicBezTo>
                      <a:pt x="9519" y="14129"/>
                      <a:pt x="10130" y="10688"/>
                      <a:pt x="9442" y="6870"/>
                    </a:cubicBezTo>
                    <a:cubicBezTo>
                      <a:pt x="9049" y="4727"/>
                      <a:pt x="8133" y="2595"/>
                      <a:pt x="6430" y="1226"/>
                    </a:cubicBezTo>
                    <a:cubicBezTo>
                      <a:pt x="5399" y="408"/>
                      <a:pt x="4198" y="1"/>
                      <a:pt x="2962" y="1"/>
                    </a:cubicBezTo>
                    <a:close/>
                    <a:moveTo>
                      <a:pt x="7302" y="17309"/>
                    </a:moveTo>
                    <a:cubicBezTo>
                      <a:pt x="7293" y="17322"/>
                      <a:pt x="7284" y="17335"/>
                      <a:pt x="7275" y="17347"/>
                    </a:cubicBezTo>
                    <a:cubicBezTo>
                      <a:pt x="7284" y="17335"/>
                      <a:pt x="7293" y="17322"/>
                      <a:pt x="7302" y="1730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2"/>
              <p:cNvSpPr/>
              <p:nvPr/>
            </p:nvSpPr>
            <p:spPr>
              <a:xfrm>
                <a:off x="5045375" y="1658325"/>
                <a:ext cx="109825" cy="184075"/>
              </a:xfrm>
              <a:custGeom>
                <a:avLst/>
                <a:gdLst/>
                <a:ahLst/>
                <a:cxnLst/>
                <a:rect l="l" t="t" r="r" b="b"/>
                <a:pathLst>
                  <a:path w="4393" h="7363" extrusionOk="0">
                    <a:moveTo>
                      <a:pt x="3553" y="1474"/>
                    </a:moveTo>
                    <a:cubicBezTo>
                      <a:pt x="3551" y="1485"/>
                      <a:pt x="3549" y="1495"/>
                      <a:pt x="3547" y="1505"/>
                    </a:cubicBezTo>
                    <a:cubicBezTo>
                      <a:pt x="3550" y="1495"/>
                      <a:pt x="3551" y="1485"/>
                      <a:pt x="3553" y="1474"/>
                    </a:cubicBezTo>
                    <a:close/>
                    <a:moveTo>
                      <a:pt x="2508" y="1"/>
                    </a:moveTo>
                    <a:cubicBezTo>
                      <a:pt x="2198" y="1"/>
                      <a:pt x="1885" y="115"/>
                      <a:pt x="1654" y="338"/>
                    </a:cubicBezTo>
                    <a:cubicBezTo>
                      <a:pt x="1285" y="684"/>
                      <a:pt x="1214" y="1231"/>
                      <a:pt x="1345" y="1684"/>
                    </a:cubicBezTo>
                    <a:cubicBezTo>
                      <a:pt x="1225" y="1565"/>
                      <a:pt x="1035" y="1434"/>
                      <a:pt x="856" y="1422"/>
                    </a:cubicBezTo>
                    <a:cubicBezTo>
                      <a:pt x="828" y="1420"/>
                      <a:pt x="801" y="1419"/>
                      <a:pt x="777" y="1419"/>
                    </a:cubicBezTo>
                    <a:cubicBezTo>
                      <a:pt x="0" y="1419"/>
                      <a:pt x="1324" y="2485"/>
                      <a:pt x="1440" y="2600"/>
                    </a:cubicBezTo>
                    <a:cubicBezTo>
                      <a:pt x="2690" y="3732"/>
                      <a:pt x="4250" y="5601"/>
                      <a:pt x="4393" y="7363"/>
                    </a:cubicBezTo>
                    <a:cubicBezTo>
                      <a:pt x="4262" y="5756"/>
                      <a:pt x="3881" y="4291"/>
                      <a:pt x="2988" y="2934"/>
                    </a:cubicBezTo>
                    <a:cubicBezTo>
                      <a:pt x="2833" y="2720"/>
                      <a:pt x="2666" y="2493"/>
                      <a:pt x="2571" y="2231"/>
                    </a:cubicBezTo>
                    <a:cubicBezTo>
                      <a:pt x="2464" y="1981"/>
                      <a:pt x="2416" y="1696"/>
                      <a:pt x="2488" y="1446"/>
                    </a:cubicBezTo>
                    <a:cubicBezTo>
                      <a:pt x="2583" y="1196"/>
                      <a:pt x="2821" y="969"/>
                      <a:pt x="3083" y="969"/>
                    </a:cubicBezTo>
                    <a:cubicBezTo>
                      <a:pt x="3346" y="969"/>
                      <a:pt x="3587" y="1222"/>
                      <a:pt x="3553" y="1474"/>
                    </a:cubicBezTo>
                    <a:lnTo>
                      <a:pt x="3553" y="1474"/>
                    </a:lnTo>
                    <a:cubicBezTo>
                      <a:pt x="3638" y="981"/>
                      <a:pt x="3526" y="404"/>
                      <a:pt x="3083" y="148"/>
                    </a:cubicBezTo>
                    <a:cubicBezTo>
                      <a:pt x="2909" y="49"/>
                      <a:pt x="2709" y="1"/>
                      <a:pt x="2508"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2"/>
              <p:cNvSpPr/>
              <p:nvPr/>
            </p:nvSpPr>
            <p:spPr>
              <a:xfrm>
                <a:off x="4932825" y="1329825"/>
                <a:ext cx="167900" cy="362875"/>
              </a:xfrm>
              <a:custGeom>
                <a:avLst/>
                <a:gdLst/>
                <a:ahLst/>
                <a:cxnLst/>
                <a:rect l="l" t="t" r="r" b="b"/>
                <a:pathLst>
                  <a:path w="6716" h="14515" extrusionOk="0">
                    <a:moveTo>
                      <a:pt x="4132" y="1132"/>
                    </a:moveTo>
                    <a:lnTo>
                      <a:pt x="4132" y="1132"/>
                    </a:lnTo>
                    <a:cubicBezTo>
                      <a:pt x="4073" y="1620"/>
                      <a:pt x="4001" y="2120"/>
                      <a:pt x="3882" y="2596"/>
                    </a:cubicBezTo>
                    <a:cubicBezTo>
                      <a:pt x="3763" y="3072"/>
                      <a:pt x="3584" y="3549"/>
                      <a:pt x="3370" y="3989"/>
                    </a:cubicBezTo>
                    <a:cubicBezTo>
                      <a:pt x="2953" y="4894"/>
                      <a:pt x="2418" y="5739"/>
                      <a:pt x="1965" y="6597"/>
                    </a:cubicBezTo>
                    <a:cubicBezTo>
                      <a:pt x="1501" y="7454"/>
                      <a:pt x="1096" y="8371"/>
                      <a:pt x="977" y="9347"/>
                    </a:cubicBezTo>
                    <a:cubicBezTo>
                      <a:pt x="846" y="10311"/>
                      <a:pt x="977" y="11347"/>
                      <a:pt x="1548" y="12181"/>
                    </a:cubicBezTo>
                    <a:cubicBezTo>
                      <a:pt x="1394" y="11990"/>
                      <a:pt x="1263" y="11764"/>
                      <a:pt x="1167" y="11538"/>
                    </a:cubicBezTo>
                    <a:cubicBezTo>
                      <a:pt x="1072" y="11311"/>
                      <a:pt x="989" y="11073"/>
                      <a:pt x="929" y="10823"/>
                    </a:cubicBezTo>
                    <a:cubicBezTo>
                      <a:pt x="834" y="10335"/>
                      <a:pt x="810" y="9823"/>
                      <a:pt x="870" y="9335"/>
                    </a:cubicBezTo>
                    <a:cubicBezTo>
                      <a:pt x="977" y="8335"/>
                      <a:pt x="1394" y="7406"/>
                      <a:pt x="1846" y="6525"/>
                    </a:cubicBezTo>
                    <a:cubicBezTo>
                      <a:pt x="2298" y="5656"/>
                      <a:pt x="2846" y="4822"/>
                      <a:pt x="3275" y="3953"/>
                    </a:cubicBezTo>
                    <a:cubicBezTo>
                      <a:pt x="3703" y="3072"/>
                      <a:pt x="3977" y="2108"/>
                      <a:pt x="4132" y="1132"/>
                    </a:cubicBezTo>
                    <a:close/>
                    <a:moveTo>
                      <a:pt x="4334" y="0"/>
                    </a:moveTo>
                    <a:cubicBezTo>
                      <a:pt x="4251" y="1382"/>
                      <a:pt x="1715" y="1048"/>
                      <a:pt x="1739" y="2346"/>
                    </a:cubicBezTo>
                    <a:cubicBezTo>
                      <a:pt x="1477" y="1584"/>
                      <a:pt x="1108" y="917"/>
                      <a:pt x="477" y="453"/>
                    </a:cubicBezTo>
                    <a:lnTo>
                      <a:pt x="477" y="453"/>
                    </a:lnTo>
                    <a:cubicBezTo>
                      <a:pt x="1501" y="2548"/>
                      <a:pt x="1036" y="5275"/>
                      <a:pt x="477" y="7430"/>
                    </a:cubicBezTo>
                    <a:cubicBezTo>
                      <a:pt x="1" y="9264"/>
                      <a:pt x="167" y="11014"/>
                      <a:pt x="1215" y="12454"/>
                    </a:cubicBezTo>
                    <a:cubicBezTo>
                      <a:pt x="1441" y="12752"/>
                      <a:pt x="1691" y="13038"/>
                      <a:pt x="1989" y="13312"/>
                    </a:cubicBezTo>
                    <a:cubicBezTo>
                      <a:pt x="2525" y="13800"/>
                      <a:pt x="3180" y="14074"/>
                      <a:pt x="3763" y="14514"/>
                    </a:cubicBezTo>
                    <a:cubicBezTo>
                      <a:pt x="2584" y="13621"/>
                      <a:pt x="1656" y="12300"/>
                      <a:pt x="1441" y="10823"/>
                    </a:cubicBezTo>
                    <a:cubicBezTo>
                      <a:pt x="1334" y="10037"/>
                      <a:pt x="1239" y="8668"/>
                      <a:pt x="2072" y="8216"/>
                    </a:cubicBezTo>
                    <a:cubicBezTo>
                      <a:pt x="2247" y="8117"/>
                      <a:pt x="2457" y="8047"/>
                      <a:pt x="2663" y="8047"/>
                    </a:cubicBezTo>
                    <a:cubicBezTo>
                      <a:pt x="2779" y="8047"/>
                      <a:pt x="2894" y="8069"/>
                      <a:pt x="3001" y="8121"/>
                    </a:cubicBezTo>
                    <a:cubicBezTo>
                      <a:pt x="3299" y="8251"/>
                      <a:pt x="3501" y="8692"/>
                      <a:pt x="3334" y="8978"/>
                    </a:cubicBezTo>
                    <a:cubicBezTo>
                      <a:pt x="3692" y="8728"/>
                      <a:pt x="3822" y="8204"/>
                      <a:pt x="3644" y="7823"/>
                    </a:cubicBezTo>
                    <a:cubicBezTo>
                      <a:pt x="3503" y="7514"/>
                      <a:pt x="3149" y="7345"/>
                      <a:pt x="2801" y="7345"/>
                    </a:cubicBezTo>
                    <a:cubicBezTo>
                      <a:pt x="2707" y="7345"/>
                      <a:pt x="2613" y="7357"/>
                      <a:pt x="2525" y="7382"/>
                    </a:cubicBezTo>
                    <a:cubicBezTo>
                      <a:pt x="3382" y="6275"/>
                      <a:pt x="4549" y="5680"/>
                      <a:pt x="5918" y="5382"/>
                    </a:cubicBezTo>
                    <a:cubicBezTo>
                      <a:pt x="5918" y="5382"/>
                      <a:pt x="5561" y="5144"/>
                      <a:pt x="5287" y="5025"/>
                    </a:cubicBezTo>
                    <a:cubicBezTo>
                      <a:pt x="5287" y="5025"/>
                      <a:pt x="5716" y="4620"/>
                      <a:pt x="6716" y="4334"/>
                    </a:cubicBezTo>
                    <a:cubicBezTo>
                      <a:pt x="5942" y="4001"/>
                      <a:pt x="5716" y="3930"/>
                      <a:pt x="4870" y="3930"/>
                    </a:cubicBezTo>
                    <a:cubicBezTo>
                      <a:pt x="6239" y="2429"/>
                      <a:pt x="4251" y="1477"/>
                      <a:pt x="433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2"/>
              <p:cNvSpPr/>
              <p:nvPr/>
            </p:nvSpPr>
            <p:spPr>
              <a:xfrm>
                <a:off x="4919125" y="1391725"/>
                <a:ext cx="19075" cy="133100"/>
              </a:xfrm>
              <a:custGeom>
                <a:avLst/>
                <a:gdLst/>
                <a:ahLst/>
                <a:cxnLst/>
                <a:rect l="l" t="t" r="r" b="b"/>
                <a:pathLst>
                  <a:path w="763" h="5324" extrusionOk="0">
                    <a:moveTo>
                      <a:pt x="1" y="1"/>
                    </a:moveTo>
                    <a:lnTo>
                      <a:pt x="1" y="1"/>
                    </a:lnTo>
                    <a:cubicBezTo>
                      <a:pt x="13" y="1775"/>
                      <a:pt x="13" y="3537"/>
                      <a:pt x="25" y="5323"/>
                    </a:cubicBezTo>
                    <a:cubicBezTo>
                      <a:pt x="763" y="3597"/>
                      <a:pt x="727" y="1739"/>
                      <a:pt x="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2"/>
              <p:cNvSpPr/>
              <p:nvPr/>
            </p:nvSpPr>
            <p:spPr>
              <a:xfrm>
                <a:off x="5118575" y="1884050"/>
                <a:ext cx="124125" cy="248875"/>
              </a:xfrm>
              <a:custGeom>
                <a:avLst/>
                <a:gdLst/>
                <a:ahLst/>
                <a:cxnLst/>
                <a:rect l="l" t="t" r="r" b="b"/>
                <a:pathLst>
                  <a:path w="4965" h="9955" extrusionOk="0">
                    <a:moveTo>
                      <a:pt x="2893" y="2156"/>
                    </a:moveTo>
                    <a:cubicBezTo>
                      <a:pt x="2929" y="2692"/>
                      <a:pt x="2929" y="3216"/>
                      <a:pt x="2881" y="3728"/>
                    </a:cubicBezTo>
                    <a:cubicBezTo>
                      <a:pt x="2834" y="4251"/>
                      <a:pt x="2762" y="4775"/>
                      <a:pt x="2643" y="5275"/>
                    </a:cubicBezTo>
                    <a:cubicBezTo>
                      <a:pt x="2512" y="5787"/>
                      <a:pt x="2346" y="6264"/>
                      <a:pt x="2143" y="6728"/>
                    </a:cubicBezTo>
                    <a:cubicBezTo>
                      <a:pt x="1929" y="7180"/>
                      <a:pt x="1679" y="7621"/>
                      <a:pt x="1393" y="8002"/>
                    </a:cubicBezTo>
                    <a:cubicBezTo>
                      <a:pt x="1631" y="7573"/>
                      <a:pt x="1857" y="7121"/>
                      <a:pt x="2036" y="6668"/>
                    </a:cubicBezTo>
                    <a:cubicBezTo>
                      <a:pt x="2227" y="6204"/>
                      <a:pt x="2381" y="5728"/>
                      <a:pt x="2500" y="5240"/>
                    </a:cubicBezTo>
                    <a:cubicBezTo>
                      <a:pt x="2631" y="4740"/>
                      <a:pt x="2703" y="4239"/>
                      <a:pt x="2762" y="3716"/>
                    </a:cubicBezTo>
                    <a:cubicBezTo>
                      <a:pt x="2834" y="3192"/>
                      <a:pt x="2881" y="2680"/>
                      <a:pt x="2893" y="2156"/>
                    </a:cubicBezTo>
                    <a:close/>
                    <a:moveTo>
                      <a:pt x="2679" y="1"/>
                    </a:moveTo>
                    <a:cubicBezTo>
                      <a:pt x="2762" y="3477"/>
                      <a:pt x="1822" y="6990"/>
                      <a:pt x="0" y="9954"/>
                    </a:cubicBezTo>
                    <a:cubicBezTo>
                      <a:pt x="1643" y="8478"/>
                      <a:pt x="4965" y="4251"/>
                      <a:pt x="4644" y="1799"/>
                    </a:cubicBezTo>
                    <a:lnTo>
                      <a:pt x="4644" y="1799"/>
                    </a:lnTo>
                    <a:cubicBezTo>
                      <a:pt x="4548" y="1823"/>
                      <a:pt x="3905" y="3239"/>
                      <a:pt x="3536" y="3573"/>
                    </a:cubicBezTo>
                    <a:cubicBezTo>
                      <a:pt x="3846" y="2442"/>
                      <a:pt x="3465" y="858"/>
                      <a:pt x="267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2"/>
              <p:cNvSpPr/>
              <p:nvPr/>
            </p:nvSpPr>
            <p:spPr>
              <a:xfrm>
                <a:off x="4840850" y="2463400"/>
                <a:ext cx="134575" cy="180600"/>
              </a:xfrm>
              <a:custGeom>
                <a:avLst/>
                <a:gdLst/>
                <a:ahLst/>
                <a:cxnLst/>
                <a:rect l="l" t="t" r="r" b="b"/>
                <a:pathLst>
                  <a:path w="5383" h="7224" extrusionOk="0">
                    <a:moveTo>
                      <a:pt x="3942" y="949"/>
                    </a:moveTo>
                    <a:cubicBezTo>
                      <a:pt x="3858" y="1330"/>
                      <a:pt x="3846" y="1735"/>
                      <a:pt x="3870" y="2128"/>
                    </a:cubicBezTo>
                    <a:cubicBezTo>
                      <a:pt x="3906" y="2509"/>
                      <a:pt x="3942" y="2913"/>
                      <a:pt x="3965" y="3318"/>
                    </a:cubicBezTo>
                    <a:cubicBezTo>
                      <a:pt x="3965" y="3711"/>
                      <a:pt x="3894" y="4128"/>
                      <a:pt x="3739" y="4509"/>
                    </a:cubicBezTo>
                    <a:cubicBezTo>
                      <a:pt x="3572" y="4878"/>
                      <a:pt x="3334" y="5199"/>
                      <a:pt x="3049" y="5485"/>
                    </a:cubicBezTo>
                    <a:cubicBezTo>
                      <a:pt x="3287" y="5164"/>
                      <a:pt x="3501" y="4830"/>
                      <a:pt x="3632" y="4461"/>
                    </a:cubicBezTo>
                    <a:cubicBezTo>
                      <a:pt x="3703" y="4235"/>
                      <a:pt x="3763" y="3997"/>
                      <a:pt x="3787" y="3759"/>
                    </a:cubicBezTo>
                    <a:cubicBezTo>
                      <a:pt x="3751" y="3497"/>
                      <a:pt x="3691" y="3259"/>
                      <a:pt x="3584" y="3021"/>
                    </a:cubicBezTo>
                    <a:cubicBezTo>
                      <a:pt x="3453" y="2687"/>
                      <a:pt x="3263" y="2390"/>
                      <a:pt x="2989" y="2139"/>
                    </a:cubicBezTo>
                    <a:lnTo>
                      <a:pt x="2989" y="2139"/>
                    </a:lnTo>
                    <a:cubicBezTo>
                      <a:pt x="3334" y="2282"/>
                      <a:pt x="3584" y="2616"/>
                      <a:pt x="3739" y="2961"/>
                    </a:cubicBezTo>
                    <a:cubicBezTo>
                      <a:pt x="3763" y="3032"/>
                      <a:pt x="3799" y="3104"/>
                      <a:pt x="3811" y="3175"/>
                    </a:cubicBezTo>
                    <a:cubicBezTo>
                      <a:pt x="3811" y="2842"/>
                      <a:pt x="3763" y="2485"/>
                      <a:pt x="3763" y="2139"/>
                    </a:cubicBezTo>
                    <a:cubicBezTo>
                      <a:pt x="3751" y="1735"/>
                      <a:pt x="3787" y="1318"/>
                      <a:pt x="3942" y="949"/>
                    </a:cubicBezTo>
                    <a:close/>
                    <a:moveTo>
                      <a:pt x="4531" y="1"/>
                    </a:moveTo>
                    <a:cubicBezTo>
                      <a:pt x="4252" y="1"/>
                      <a:pt x="3986" y="60"/>
                      <a:pt x="3739" y="234"/>
                    </a:cubicBezTo>
                    <a:cubicBezTo>
                      <a:pt x="3299" y="544"/>
                      <a:pt x="2989" y="1008"/>
                      <a:pt x="2858" y="1532"/>
                    </a:cubicBezTo>
                    <a:cubicBezTo>
                      <a:pt x="2810" y="1318"/>
                      <a:pt x="2572" y="1080"/>
                      <a:pt x="2370" y="1068"/>
                    </a:cubicBezTo>
                    <a:cubicBezTo>
                      <a:pt x="2357" y="1067"/>
                      <a:pt x="2345" y="1066"/>
                      <a:pt x="2332" y="1066"/>
                    </a:cubicBezTo>
                    <a:cubicBezTo>
                      <a:pt x="2063" y="1066"/>
                      <a:pt x="1842" y="1306"/>
                      <a:pt x="1763" y="1556"/>
                    </a:cubicBezTo>
                    <a:cubicBezTo>
                      <a:pt x="1667" y="1818"/>
                      <a:pt x="1703" y="2104"/>
                      <a:pt x="1727" y="2390"/>
                    </a:cubicBezTo>
                    <a:cubicBezTo>
                      <a:pt x="1519" y="2163"/>
                      <a:pt x="1229" y="1996"/>
                      <a:pt x="940" y="1996"/>
                    </a:cubicBezTo>
                    <a:cubicBezTo>
                      <a:pt x="864" y="1996"/>
                      <a:pt x="789" y="2008"/>
                      <a:pt x="715" y="2032"/>
                    </a:cubicBezTo>
                    <a:cubicBezTo>
                      <a:pt x="346" y="2151"/>
                      <a:pt x="60" y="2485"/>
                      <a:pt x="1" y="2866"/>
                    </a:cubicBezTo>
                    <a:cubicBezTo>
                      <a:pt x="67" y="2859"/>
                      <a:pt x="133" y="2856"/>
                      <a:pt x="200" y="2856"/>
                    </a:cubicBezTo>
                    <a:cubicBezTo>
                      <a:pt x="1011" y="2856"/>
                      <a:pt x="1855" y="3316"/>
                      <a:pt x="2251" y="4009"/>
                    </a:cubicBezTo>
                    <a:cubicBezTo>
                      <a:pt x="2679" y="4759"/>
                      <a:pt x="2620" y="5759"/>
                      <a:pt x="2108" y="6450"/>
                    </a:cubicBezTo>
                    <a:cubicBezTo>
                      <a:pt x="1882" y="6771"/>
                      <a:pt x="1632" y="7045"/>
                      <a:pt x="1358" y="7223"/>
                    </a:cubicBezTo>
                    <a:cubicBezTo>
                      <a:pt x="2132" y="6973"/>
                      <a:pt x="2834" y="6545"/>
                      <a:pt x="3382" y="5949"/>
                    </a:cubicBezTo>
                    <a:cubicBezTo>
                      <a:pt x="4215" y="5068"/>
                      <a:pt x="4692" y="3866"/>
                      <a:pt x="4680" y="2640"/>
                    </a:cubicBezTo>
                    <a:cubicBezTo>
                      <a:pt x="4680" y="2187"/>
                      <a:pt x="4596" y="1711"/>
                      <a:pt x="4656" y="1247"/>
                    </a:cubicBezTo>
                    <a:cubicBezTo>
                      <a:pt x="4739" y="782"/>
                      <a:pt x="4954" y="306"/>
                      <a:pt x="5382" y="115"/>
                    </a:cubicBezTo>
                    <a:cubicBezTo>
                      <a:pt x="5088" y="57"/>
                      <a:pt x="4803" y="1"/>
                      <a:pt x="4531"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2"/>
              <p:cNvSpPr/>
              <p:nvPr/>
            </p:nvSpPr>
            <p:spPr>
              <a:xfrm>
                <a:off x="5085250" y="1929900"/>
                <a:ext cx="342000" cy="445325"/>
              </a:xfrm>
              <a:custGeom>
                <a:avLst/>
                <a:gdLst/>
                <a:ahLst/>
                <a:cxnLst/>
                <a:rect l="l" t="t" r="r" b="b"/>
                <a:pathLst>
                  <a:path w="13680" h="17813" extrusionOk="0">
                    <a:moveTo>
                      <a:pt x="6358" y="0"/>
                    </a:moveTo>
                    <a:lnTo>
                      <a:pt x="6358" y="0"/>
                    </a:lnTo>
                    <a:cubicBezTo>
                      <a:pt x="7322" y="810"/>
                      <a:pt x="7560" y="2251"/>
                      <a:pt x="7203" y="3453"/>
                    </a:cubicBezTo>
                    <a:cubicBezTo>
                      <a:pt x="6846" y="4644"/>
                      <a:pt x="6012" y="5668"/>
                      <a:pt x="5107" y="6525"/>
                    </a:cubicBezTo>
                    <a:cubicBezTo>
                      <a:pt x="4214" y="7394"/>
                      <a:pt x="3214" y="8180"/>
                      <a:pt x="2428" y="9144"/>
                    </a:cubicBezTo>
                    <a:cubicBezTo>
                      <a:pt x="501" y="11524"/>
                      <a:pt x="0" y="14985"/>
                      <a:pt x="1211" y="17805"/>
                    </a:cubicBezTo>
                    <a:lnTo>
                      <a:pt x="1211" y="17805"/>
                    </a:lnTo>
                    <a:cubicBezTo>
                      <a:pt x="572" y="16311"/>
                      <a:pt x="829" y="12234"/>
                      <a:pt x="5834" y="8668"/>
                    </a:cubicBezTo>
                    <a:cubicBezTo>
                      <a:pt x="9798" y="5834"/>
                      <a:pt x="10394" y="4025"/>
                      <a:pt x="13680" y="3132"/>
                    </a:cubicBezTo>
                    <a:cubicBezTo>
                      <a:pt x="13178" y="2833"/>
                      <a:pt x="12540" y="2693"/>
                      <a:pt x="11883" y="2693"/>
                    </a:cubicBezTo>
                    <a:cubicBezTo>
                      <a:pt x="10810" y="2693"/>
                      <a:pt x="9684" y="3067"/>
                      <a:pt x="9013" y="3739"/>
                    </a:cubicBezTo>
                    <a:cubicBezTo>
                      <a:pt x="9251" y="2132"/>
                      <a:pt x="7905" y="500"/>
                      <a:pt x="6358" y="0"/>
                    </a:cubicBezTo>
                    <a:close/>
                    <a:moveTo>
                      <a:pt x="1211" y="17805"/>
                    </a:moveTo>
                    <a:cubicBezTo>
                      <a:pt x="1212" y="17807"/>
                      <a:pt x="1213" y="17810"/>
                      <a:pt x="1214" y="17812"/>
                    </a:cubicBezTo>
                    <a:cubicBezTo>
                      <a:pt x="1213" y="17810"/>
                      <a:pt x="1212" y="17807"/>
                      <a:pt x="1211" y="17805"/>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2"/>
              <p:cNvSpPr/>
              <p:nvPr/>
            </p:nvSpPr>
            <p:spPr>
              <a:xfrm>
                <a:off x="4775375" y="2301675"/>
                <a:ext cx="317325" cy="387575"/>
              </a:xfrm>
              <a:custGeom>
                <a:avLst/>
                <a:gdLst/>
                <a:ahLst/>
                <a:cxnLst/>
                <a:rect l="l" t="t" r="r" b="b"/>
                <a:pathLst>
                  <a:path w="12693" h="15503" extrusionOk="0">
                    <a:moveTo>
                      <a:pt x="9775" y="500"/>
                    </a:moveTo>
                    <a:lnTo>
                      <a:pt x="9775" y="500"/>
                    </a:lnTo>
                    <a:cubicBezTo>
                      <a:pt x="10287" y="869"/>
                      <a:pt x="10752" y="1310"/>
                      <a:pt x="11133" y="1822"/>
                    </a:cubicBezTo>
                    <a:cubicBezTo>
                      <a:pt x="11502" y="2322"/>
                      <a:pt x="11799" y="2905"/>
                      <a:pt x="11966" y="3513"/>
                    </a:cubicBezTo>
                    <a:cubicBezTo>
                      <a:pt x="12109" y="4132"/>
                      <a:pt x="12192" y="4763"/>
                      <a:pt x="12168" y="5394"/>
                    </a:cubicBezTo>
                    <a:cubicBezTo>
                      <a:pt x="12156" y="6013"/>
                      <a:pt x="12061" y="6656"/>
                      <a:pt x="11847" y="7251"/>
                    </a:cubicBezTo>
                    <a:cubicBezTo>
                      <a:pt x="11990" y="6644"/>
                      <a:pt x="12073" y="6013"/>
                      <a:pt x="12061" y="5394"/>
                    </a:cubicBezTo>
                    <a:cubicBezTo>
                      <a:pt x="12037" y="4763"/>
                      <a:pt x="11978" y="4144"/>
                      <a:pt x="11823" y="3548"/>
                    </a:cubicBezTo>
                    <a:cubicBezTo>
                      <a:pt x="11668" y="2953"/>
                      <a:pt x="11406" y="2382"/>
                      <a:pt x="11025" y="1881"/>
                    </a:cubicBezTo>
                    <a:cubicBezTo>
                      <a:pt x="10668" y="1370"/>
                      <a:pt x="10240" y="929"/>
                      <a:pt x="9775" y="500"/>
                    </a:cubicBezTo>
                    <a:close/>
                    <a:moveTo>
                      <a:pt x="9299" y="0"/>
                    </a:moveTo>
                    <a:cubicBezTo>
                      <a:pt x="8930" y="0"/>
                      <a:pt x="8799" y="381"/>
                      <a:pt x="8966" y="679"/>
                    </a:cubicBezTo>
                    <a:cubicBezTo>
                      <a:pt x="9061" y="869"/>
                      <a:pt x="9275" y="989"/>
                      <a:pt x="9358" y="1155"/>
                    </a:cubicBezTo>
                    <a:cubicBezTo>
                      <a:pt x="9274" y="1140"/>
                      <a:pt x="9195" y="1132"/>
                      <a:pt x="9121" y="1132"/>
                    </a:cubicBezTo>
                    <a:cubicBezTo>
                      <a:pt x="8053" y="1132"/>
                      <a:pt x="8114" y="2676"/>
                      <a:pt x="9061" y="3834"/>
                    </a:cubicBezTo>
                    <a:cubicBezTo>
                      <a:pt x="10112" y="5119"/>
                      <a:pt x="10877" y="6542"/>
                      <a:pt x="10782" y="8281"/>
                    </a:cubicBezTo>
                    <a:lnTo>
                      <a:pt x="10782" y="8281"/>
                    </a:lnTo>
                    <a:cubicBezTo>
                      <a:pt x="10772" y="7976"/>
                      <a:pt x="10486" y="7785"/>
                      <a:pt x="10161" y="7785"/>
                    </a:cubicBezTo>
                    <a:cubicBezTo>
                      <a:pt x="10143" y="7785"/>
                      <a:pt x="10126" y="7786"/>
                      <a:pt x="10109" y="7787"/>
                    </a:cubicBezTo>
                    <a:cubicBezTo>
                      <a:pt x="9716" y="7823"/>
                      <a:pt x="9394" y="8120"/>
                      <a:pt x="9204" y="8454"/>
                    </a:cubicBezTo>
                    <a:cubicBezTo>
                      <a:pt x="9001" y="8799"/>
                      <a:pt x="8870" y="9168"/>
                      <a:pt x="8739" y="9525"/>
                    </a:cubicBezTo>
                    <a:cubicBezTo>
                      <a:pt x="8608" y="9871"/>
                      <a:pt x="8466" y="10228"/>
                      <a:pt x="8263" y="10561"/>
                    </a:cubicBezTo>
                    <a:cubicBezTo>
                      <a:pt x="7834" y="11240"/>
                      <a:pt x="7299" y="11871"/>
                      <a:pt x="6715" y="12442"/>
                    </a:cubicBezTo>
                    <a:cubicBezTo>
                      <a:pt x="5013" y="14145"/>
                      <a:pt x="2453" y="15455"/>
                      <a:pt x="0" y="15502"/>
                    </a:cubicBezTo>
                    <a:cubicBezTo>
                      <a:pt x="3882" y="15455"/>
                      <a:pt x="7061" y="13931"/>
                      <a:pt x="9763" y="11121"/>
                    </a:cubicBezTo>
                    <a:cubicBezTo>
                      <a:pt x="11263" y="9561"/>
                      <a:pt x="12454" y="7561"/>
                      <a:pt x="12573" y="5394"/>
                    </a:cubicBezTo>
                    <a:cubicBezTo>
                      <a:pt x="12692" y="3191"/>
                      <a:pt x="11656" y="1346"/>
                      <a:pt x="9835" y="203"/>
                    </a:cubicBezTo>
                    <a:cubicBezTo>
                      <a:pt x="9680" y="96"/>
                      <a:pt x="9501" y="0"/>
                      <a:pt x="9299"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2"/>
              <p:cNvSpPr/>
              <p:nvPr/>
            </p:nvSpPr>
            <p:spPr>
              <a:xfrm>
                <a:off x="5048925" y="2393025"/>
                <a:ext cx="127950" cy="163750"/>
              </a:xfrm>
              <a:custGeom>
                <a:avLst/>
                <a:gdLst/>
                <a:ahLst/>
                <a:cxnLst/>
                <a:rect l="l" t="t" r="r" b="b"/>
                <a:pathLst>
                  <a:path w="5118" h="6550" extrusionOk="0">
                    <a:moveTo>
                      <a:pt x="4278" y="2423"/>
                    </a:moveTo>
                    <a:lnTo>
                      <a:pt x="4278" y="2423"/>
                    </a:lnTo>
                    <a:cubicBezTo>
                      <a:pt x="4265" y="2429"/>
                      <a:pt x="4252" y="2436"/>
                      <a:pt x="4239" y="2442"/>
                    </a:cubicBezTo>
                    <a:cubicBezTo>
                      <a:pt x="4252" y="2436"/>
                      <a:pt x="4265" y="2430"/>
                      <a:pt x="4278" y="2423"/>
                    </a:cubicBezTo>
                    <a:close/>
                    <a:moveTo>
                      <a:pt x="2494" y="1"/>
                    </a:moveTo>
                    <a:cubicBezTo>
                      <a:pt x="2194" y="1"/>
                      <a:pt x="2127" y="1234"/>
                      <a:pt x="2107" y="1371"/>
                    </a:cubicBezTo>
                    <a:cubicBezTo>
                      <a:pt x="1931" y="3024"/>
                      <a:pt x="1340" y="5348"/>
                      <a:pt x="59" y="6499"/>
                    </a:cubicBezTo>
                    <a:lnTo>
                      <a:pt x="59" y="6499"/>
                    </a:lnTo>
                    <a:cubicBezTo>
                      <a:pt x="1246" y="5452"/>
                      <a:pt x="2200" y="4299"/>
                      <a:pt x="2750" y="2811"/>
                    </a:cubicBezTo>
                    <a:cubicBezTo>
                      <a:pt x="2834" y="2561"/>
                      <a:pt x="2929" y="2287"/>
                      <a:pt x="3060" y="2061"/>
                    </a:cubicBezTo>
                    <a:cubicBezTo>
                      <a:pt x="3191" y="1847"/>
                      <a:pt x="3405" y="1621"/>
                      <a:pt x="3667" y="1549"/>
                    </a:cubicBezTo>
                    <a:cubicBezTo>
                      <a:pt x="3743" y="1522"/>
                      <a:pt x="3823" y="1508"/>
                      <a:pt x="3903" y="1508"/>
                    </a:cubicBezTo>
                    <a:cubicBezTo>
                      <a:pt x="4101" y="1508"/>
                      <a:pt x="4295" y="1591"/>
                      <a:pt x="4405" y="1752"/>
                    </a:cubicBezTo>
                    <a:cubicBezTo>
                      <a:pt x="4552" y="1966"/>
                      <a:pt x="4496" y="2297"/>
                      <a:pt x="4278" y="2423"/>
                    </a:cubicBezTo>
                    <a:lnTo>
                      <a:pt x="4278" y="2423"/>
                    </a:lnTo>
                    <a:cubicBezTo>
                      <a:pt x="4726" y="2192"/>
                      <a:pt x="5118" y="1773"/>
                      <a:pt x="5060" y="1275"/>
                    </a:cubicBezTo>
                    <a:cubicBezTo>
                      <a:pt x="5001" y="775"/>
                      <a:pt x="4584" y="323"/>
                      <a:pt x="4072" y="216"/>
                    </a:cubicBezTo>
                    <a:cubicBezTo>
                      <a:pt x="4000" y="202"/>
                      <a:pt x="3928" y="196"/>
                      <a:pt x="3857" y="196"/>
                    </a:cubicBezTo>
                    <a:cubicBezTo>
                      <a:pt x="3438" y="196"/>
                      <a:pt x="3053" y="426"/>
                      <a:pt x="2798" y="752"/>
                    </a:cubicBezTo>
                    <a:cubicBezTo>
                      <a:pt x="2822" y="573"/>
                      <a:pt x="2822" y="359"/>
                      <a:pt x="2727" y="204"/>
                    </a:cubicBezTo>
                    <a:cubicBezTo>
                      <a:pt x="2636" y="60"/>
                      <a:pt x="2560" y="1"/>
                      <a:pt x="2494" y="1"/>
                    </a:cubicBezTo>
                    <a:close/>
                    <a:moveTo>
                      <a:pt x="59" y="6499"/>
                    </a:moveTo>
                    <a:cubicBezTo>
                      <a:pt x="39" y="6516"/>
                      <a:pt x="20" y="6533"/>
                      <a:pt x="0" y="6550"/>
                    </a:cubicBezTo>
                    <a:cubicBezTo>
                      <a:pt x="20" y="6533"/>
                      <a:pt x="39" y="6516"/>
                      <a:pt x="59" y="6499"/>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2"/>
              <p:cNvSpPr/>
              <p:nvPr/>
            </p:nvSpPr>
            <p:spPr>
              <a:xfrm>
                <a:off x="4589625" y="2717300"/>
                <a:ext cx="400075" cy="175825"/>
              </a:xfrm>
              <a:custGeom>
                <a:avLst/>
                <a:gdLst/>
                <a:ahLst/>
                <a:cxnLst/>
                <a:rect l="l" t="t" r="r" b="b"/>
                <a:pathLst>
                  <a:path w="16003" h="7033" extrusionOk="0">
                    <a:moveTo>
                      <a:pt x="5136" y="700"/>
                    </a:moveTo>
                    <a:cubicBezTo>
                      <a:pt x="5309" y="700"/>
                      <a:pt x="5483" y="708"/>
                      <a:pt x="5656" y="723"/>
                    </a:cubicBezTo>
                    <a:cubicBezTo>
                      <a:pt x="6763" y="806"/>
                      <a:pt x="7799" y="1235"/>
                      <a:pt x="8776" y="1711"/>
                    </a:cubicBezTo>
                    <a:cubicBezTo>
                      <a:pt x="9704" y="2223"/>
                      <a:pt x="10645" y="2806"/>
                      <a:pt x="11633" y="3247"/>
                    </a:cubicBezTo>
                    <a:cubicBezTo>
                      <a:pt x="12609" y="3711"/>
                      <a:pt x="13669" y="3973"/>
                      <a:pt x="14753" y="4128"/>
                    </a:cubicBezTo>
                    <a:cubicBezTo>
                      <a:pt x="14217" y="4080"/>
                      <a:pt x="13669" y="3997"/>
                      <a:pt x="13145" y="3878"/>
                    </a:cubicBezTo>
                    <a:cubicBezTo>
                      <a:pt x="12609" y="3735"/>
                      <a:pt x="12086" y="3580"/>
                      <a:pt x="11597" y="3354"/>
                    </a:cubicBezTo>
                    <a:cubicBezTo>
                      <a:pt x="10597" y="2925"/>
                      <a:pt x="9669" y="2342"/>
                      <a:pt x="8692" y="1866"/>
                    </a:cubicBezTo>
                    <a:cubicBezTo>
                      <a:pt x="7728" y="1378"/>
                      <a:pt x="6716" y="961"/>
                      <a:pt x="5644" y="842"/>
                    </a:cubicBezTo>
                    <a:cubicBezTo>
                      <a:pt x="5448" y="815"/>
                      <a:pt x="5245" y="802"/>
                      <a:pt x="5040" y="802"/>
                    </a:cubicBezTo>
                    <a:cubicBezTo>
                      <a:pt x="4972" y="802"/>
                      <a:pt x="4903" y="803"/>
                      <a:pt x="4835" y="806"/>
                    </a:cubicBezTo>
                    <a:cubicBezTo>
                      <a:pt x="4573" y="818"/>
                      <a:pt x="4311" y="854"/>
                      <a:pt x="4037" y="901"/>
                    </a:cubicBezTo>
                    <a:cubicBezTo>
                      <a:pt x="3763" y="961"/>
                      <a:pt x="3513" y="1032"/>
                      <a:pt x="3263" y="1139"/>
                    </a:cubicBezTo>
                    <a:cubicBezTo>
                      <a:pt x="3013" y="1235"/>
                      <a:pt x="2775" y="1378"/>
                      <a:pt x="2549" y="1520"/>
                    </a:cubicBezTo>
                    <a:cubicBezTo>
                      <a:pt x="2751" y="1354"/>
                      <a:pt x="2989" y="1211"/>
                      <a:pt x="3251" y="1092"/>
                    </a:cubicBezTo>
                    <a:cubicBezTo>
                      <a:pt x="3501" y="973"/>
                      <a:pt x="3751" y="877"/>
                      <a:pt x="4025" y="818"/>
                    </a:cubicBezTo>
                    <a:cubicBezTo>
                      <a:pt x="4391" y="737"/>
                      <a:pt x="4763" y="700"/>
                      <a:pt x="5136" y="700"/>
                    </a:cubicBezTo>
                    <a:close/>
                    <a:moveTo>
                      <a:pt x="5802" y="0"/>
                    </a:moveTo>
                    <a:cubicBezTo>
                      <a:pt x="4493" y="0"/>
                      <a:pt x="3266" y="370"/>
                      <a:pt x="2203" y="1175"/>
                    </a:cubicBezTo>
                    <a:cubicBezTo>
                      <a:pt x="1882" y="1437"/>
                      <a:pt x="1584" y="1711"/>
                      <a:pt x="1287" y="2056"/>
                    </a:cubicBezTo>
                    <a:cubicBezTo>
                      <a:pt x="763" y="2663"/>
                      <a:pt x="465" y="3390"/>
                      <a:pt x="1" y="4033"/>
                    </a:cubicBezTo>
                    <a:cubicBezTo>
                      <a:pt x="953" y="2723"/>
                      <a:pt x="2382" y="1651"/>
                      <a:pt x="4025" y="1389"/>
                    </a:cubicBezTo>
                    <a:cubicBezTo>
                      <a:pt x="4351" y="1341"/>
                      <a:pt x="4761" y="1289"/>
                      <a:pt x="5173" y="1289"/>
                    </a:cubicBezTo>
                    <a:cubicBezTo>
                      <a:pt x="5874" y="1289"/>
                      <a:pt x="6584" y="1439"/>
                      <a:pt x="6906" y="2009"/>
                    </a:cubicBezTo>
                    <a:cubicBezTo>
                      <a:pt x="7085" y="2330"/>
                      <a:pt x="7192" y="2711"/>
                      <a:pt x="7061" y="3056"/>
                    </a:cubicBezTo>
                    <a:cubicBezTo>
                      <a:pt x="6962" y="3300"/>
                      <a:pt x="6651" y="3488"/>
                      <a:pt x="6367" y="3488"/>
                    </a:cubicBezTo>
                    <a:cubicBezTo>
                      <a:pt x="6275" y="3488"/>
                      <a:pt x="6187" y="3469"/>
                      <a:pt x="6109" y="3425"/>
                    </a:cubicBezTo>
                    <a:lnTo>
                      <a:pt x="6109" y="3425"/>
                    </a:lnTo>
                    <a:cubicBezTo>
                      <a:pt x="6302" y="3691"/>
                      <a:pt x="6627" y="3837"/>
                      <a:pt x="6945" y="3837"/>
                    </a:cubicBezTo>
                    <a:cubicBezTo>
                      <a:pt x="7097" y="3837"/>
                      <a:pt x="7248" y="3804"/>
                      <a:pt x="7383" y="3735"/>
                    </a:cubicBezTo>
                    <a:cubicBezTo>
                      <a:pt x="7823" y="3533"/>
                      <a:pt x="7978" y="2949"/>
                      <a:pt x="7835" y="2509"/>
                    </a:cubicBezTo>
                    <a:lnTo>
                      <a:pt x="7835" y="2509"/>
                    </a:lnTo>
                    <a:cubicBezTo>
                      <a:pt x="9085" y="3413"/>
                      <a:pt x="9764" y="4687"/>
                      <a:pt x="10121" y="6200"/>
                    </a:cubicBezTo>
                    <a:cubicBezTo>
                      <a:pt x="10121" y="6200"/>
                      <a:pt x="10383" y="5807"/>
                      <a:pt x="10502" y="5485"/>
                    </a:cubicBezTo>
                    <a:cubicBezTo>
                      <a:pt x="10502" y="5485"/>
                      <a:pt x="10943" y="5938"/>
                      <a:pt x="11288" y="7033"/>
                    </a:cubicBezTo>
                    <a:cubicBezTo>
                      <a:pt x="11633" y="6164"/>
                      <a:pt x="11705" y="5914"/>
                      <a:pt x="11693" y="4985"/>
                    </a:cubicBezTo>
                    <a:lnTo>
                      <a:pt x="11693" y="4985"/>
                    </a:lnTo>
                    <a:cubicBezTo>
                      <a:pt x="12115" y="5357"/>
                      <a:pt x="12495" y="5495"/>
                      <a:pt x="12852" y="5495"/>
                    </a:cubicBezTo>
                    <a:cubicBezTo>
                      <a:pt x="13900" y="5495"/>
                      <a:pt x="14757" y="4306"/>
                      <a:pt x="15950" y="4306"/>
                    </a:cubicBezTo>
                    <a:cubicBezTo>
                      <a:pt x="15968" y="4306"/>
                      <a:pt x="15985" y="4306"/>
                      <a:pt x="16003" y="4306"/>
                    </a:cubicBezTo>
                    <a:cubicBezTo>
                      <a:pt x="14489" y="4260"/>
                      <a:pt x="14791" y="1519"/>
                      <a:pt x="13433" y="1519"/>
                    </a:cubicBezTo>
                    <a:cubicBezTo>
                      <a:pt x="13413" y="1519"/>
                      <a:pt x="13392" y="1519"/>
                      <a:pt x="13371" y="1520"/>
                    </a:cubicBezTo>
                    <a:cubicBezTo>
                      <a:pt x="14193" y="1199"/>
                      <a:pt x="14919" y="794"/>
                      <a:pt x="15407" y="80"/>
                    </a:cubicBezTo>
                    <a:lnTo>
                      <a:pt x="15407" y="80"/>
                    </a:lnTo>
                    <a:cubicBezTo>
                      <a:pt x="14354" y="628"/>
                      <a:pt x="13149" y="828"/>
                      <a:pt x="11922" y="828"/>
                    </a:cubicBezTo>
                    <a:cubicBezTo>
                      <a:pt x="10485" y="828"/>
                      <a:pt x="9018" y="555"/>
                      <a:pt x="7728" y="246"/>
                    </a:cubicBezTo>
                    <a:cubicBezTo>
                      <a:pt x="7073" y="85"/>
                      <a:pt x="6428" y="0"/>
                      <a:pt x="5802"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2"/>
              <p:cNvSpPr/>
              <p:nvPr/>
            </p:nvSpPr>
            <p:spPr>
              <a:xfrm>
                <a:off x="5119500" y="2107300"/>
                <a:ext cx="306275" cy="272675"/>
              </a:xfrm>
              <a:custGeom>
                <a:avLst/>
                <a:gdLst/>
                <a:ahLst/>
                <a:cxnLst/>
                <a:rect l="l" t="t" r="r" b="b"/>
                <a:pathLst>
                  <a:path w="12251" h="10907" extrusionOk="0">
                    <a:moveTo>
                      <a:pt x="11191" y="3370"/>
                    </a:moveTo>
                    <a:cubicBezTo>
                      <a:pt x="10762" y="3608"/>
                      <a:pt x="10322" y="3834"/>
                      <a:pt x="9857" y="4013"/>
                    </a:cubicBezTo>
                    <a:cubicBezTo>
                      <a:pt x="9393" y="4192"/>
                      <a:pt x="8917" y="4322"/>
                      <a:pt x="8428" y="4430"/>
                    </a:cubicBezTo>
                    <a:cubicBezTo>
                      <a:pt x="7440" y="4620"/>
                      <a:pt x="6464" y="4668"/>
                      <a:pt x="5476" y="4823"/>
                    </a:cubicBezTo>
                    <a:cubicBezTo>
                      <a:pt x="4511" y="4954"/>
                      <a:pt x="3535" y="5156"/>
                      <a:pt x="2666" y="5620"/>
                    </a:cubicBezTo>
                    <a:cubicBezTo>
                      <a:pt x="1809" y="6085"/>
                      <a:pt x="1047" y="6775"/>
                      <a:pt x="701" y="7716"/>
                    </a:cubicBezTo>
                    <a:cubicBezTo>
                      <a:pt x="773" y="7478"/>
                      <a:pt x="880" y="7251"/>
                      <a:pt x="999" y="7037"/>
                    </a:cubicBezTo>
                    <a:cubicBezTo>
                      <a:pt x="1130" y="6823"/>
                      <a:pt x="1273" y="6620"/>
                      <a:pt x="1451" y="6442"/>
                    </a:cubicBezTo>
                    <a:cubicBezTo>
                      <a:pt x="1785" y="6061"/>
                      <a:pt x="2190" y="5763"/>
                      <a:pt x="2618" y="5513"/>
                    </a:cubicBezTo>
                    <a:cubicBezTo>
                      <a:pt x="3499" y="5013"/>
                      <a:pt x="4487" y="4799"/>
                      <a:pt x="5464" y="4656"/>
                    </a:cubicBezTo>
                    <a:cubicBezTo>
                      <a:pt x="6464" y="4525"/>
                      <a:pt x="7440" y="4477"/>
                      <a:pt x="8417" y="4311"/>
                    </a:cubicBezTo>
                    <a:cubicBezTo>
                      <a:pt x="9381" y="4144"/>
                      <a:pt x="10322" y="3811"/>
                      <a:pt x="11191" y="3370"/>
                    </a:cubicBezTo>
                    <a:close/>
                    <a:moveTo>
                      <a:pt x="9607" y="1"/>
                    </a:moveTo>
                    <a:cubicBezTo>
                      <a:pt x="8500" y="2060"/>
                      <a:pt x="6035" y="3287"/>
                      <a:pt x="3952" y="4084"/>
                    </a:cubicBezTo>
                    <a:cubicBezTo>
                      <a:pt x="2178" y="4775"/>
                      <a:pt x="856" y="5930"/>
                      <a:pt x="308" y="7644"/>
                    </a:cubicBezTo>
                    <a:cubicBezTo>
                      <a:pt x="189" y="8002"/>
                      <a:pt x="118" y="8371"/>
                      <a:pt x="82" y="8775"/>
                    </a:cubicBezTo>
                    <a:cubicBezTo>
                      <a:pt x="1" y="9486"/>
                      <a:pt x="158" y="10162"/>
                      <a:pt x="143" y="10860"/>
                    </a:cubicBezTo>
                    <a:lnTo>
                      <a:pt x="143" y="10860"/>
                    </a:lnTo>
                    <a:cubicBezTo>
                      <a:pt x="188" y="9398"/>
                      <a:pt x="701" y="7883"/>
                      <a:pt x="1773" y="6859"/>
                    </a:cubicBezTo>
                    <a:cubicBezTo>
                      <a:pt x="2250" y="6401"/>
                      <a:pt x="3029" y="5737"/>
                      <a:pt x="3772" y="5737"/>
                    </a:cubicBezTo>
                    <a:cubicBezTo>
                      <a:pt x="3938" y="5737"/>
                      <a:pt x="4102" y="5770"/>
                      <a:pt x="4261" y="5846"/>
                    </a:cubicBezTo>
                    <a:cubicBezTo>
                      <a:pt x="4559" y="5977"/>
                      <a:pt x="4821" y="6227"/>
                      <a:pt x="4904" y="6549"/>
                    </a:cubicBezTo>
                    <a:cubicBezTo>
                      <a:pt x="4976" y="6859"/>
                      <a:pt x="4702" y="7287"/>
                      <a:pt x="4392" y="7323"/>
                    </a:cubicBezTo>
                    <a:cubicBezTo>
                      <a:pt x="4486" y="7355"/>
                      <a:pt x="4583" y="7370"/>
                      <a:pt x="4679" y="7370"/>
                    </a:cubicBezTo>
                    <a:cubicBezTo>
                      <a:pt x="5014" y="7370"/>
                      <a:pt x="5345" y="7187"/>
                      <a:pt x="5511" y="6882"/>
                    </a:cubicBezTo>
                    <a:cubicBezTo>
                      <a:pt x="5714" y="6501"/>
                      <a:pt x="5535" y="5989"/>
                      <a:pt x="5214" y="5727"/>
                    </a:cubicBezTo>
                    <a:lnTo>
                      <a:pt x="5214" y="5727"/>
                    </a:lnTo>
                    <a:cubicBezTo>
                      <a:pt x="6607" y="5775"/>
                      <a:pt x="7785" y="6370"/>
                      <a:pt x="8833" y="7299"/>
                    </a:cubicBezTo>
                    <a:cubicBezTo>
                      <a:pt x="8833" y="7299"/>
                      <a:pt x="8809" y="6870"/>
                      <a:pt x="8738" y="6573"/>
                    </a:cubicBezTo>
                    <a:lnTo>
                      <a:pt x="8738" y="6573"/>
                    </a:lnTo>
                    <a:cubicBezTo>
                      <a:pt x="8738" y="6573"/>
                      <a:pt x="9310" y="6692"/>
                      <a:pt x="10119" y="7335"/>
                    </a:cubicBezTo>
                    <a:cubicBezTo>
                      <a:pt x="9929" y="6513"/>
                      <a:pt x="9869" y="6275"/>
                      <a:pt x="9381" y="5608"/>
                    </a:cubicBezTo>
                    <a:lnTo>
                      <a:pt x="9381" y="5608"/>
                    </a:lnTo>
                    <a:cubicBezTo>
                      <a:pt x="9484" y="5621"/>
                      <a:pt x="9581" y="5626"/>
                      <a:pt x="9672" y="5626"/>
                    </a:cubicBezTo>
                    <a:cubicBezTo>
                      <a:pt x="11357" y="5626"/>
                      <a:pt x="11064" y="3627"/>
                      <a:pt x="12250" y="2870"/>
                    </a:cubicBezTo>
                    <a:lnTo>
                      <a:pt x="12250" y="2870"/>
                    </a:lnTo>
                    <a:cubicBezTo>
                      <a:pt x="12081" y="2976"/>
                      <a:pt x="11910" y="3020"/>
                      <a:pt x="11740" y="3020"/>
                    </a:cubicBezTo>
                    <a:cubicBezTo>
                      <a:pt x="10911" y="3020"/>
                      <a:pt x="10084" y="1971"/>
                      <a:pt x="9329" y="1971"/>
                    </a:cubicBezTo>
                    <a:cubicBezTo>
                      <a:pt x="9164" y="1971"/>
                      <a:pt x="9003" y="2021"/>
                      <a:pt x="8845" y="2144"/>
                    </a:cubicBezTo>
                    <a:cubicBezTo>
                      <a:pt x="9274" y="1453"/>
                      <a:pt x="9619" y="774"/>
                      <a:pt x="9607" y="1"/>
                    </a:cubicBezTo>
                    <a:close/>
                    <a:moveTo>
                      <a:pt x="143" y="10860"/>
                    </a:moveTo>
                    <a:cubicBezTo>
                      <a:pt x="142" y="10875"/>
                      <a:pt x="142" y="10891"/>
                      <a:pt x="142" y="10907"/>
                    </a:cubicBezTo>
                    <a:cubicBezTo>
                      <a:pt x="142" y="10891"/>
                      <a:pt x="143" y="10875"/>
                      <a:pt x="143" y="1086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2"/>
              <p:cNvSpPr/>
              <p:nvPr/>
            </p:nvSpPr>
            <p:spPr>
              <a:xfrm>
                <a:off x="5196250" y="2115625"/>
                <a:ext cx="107475" cy="78625"/>
              </a:xfrm>
              <a:custGeom>
                <a:avLst/>
                <a:gdLst/>
                <a:ahLst/>
                <a:cxnLst/>
                <a:rect l="l" t="t" r="r" b="b"/>
                <a:pathLst>
                  <a:path w="4299" h="3145" extrusionOk="0">
                    <a:moveTo>
                      <a:pt x="4299" y="1"/>
                    </a:moveTo>
                    <a:lnTo>
                      <a:pt x="4299" y="1"/>
                    </a:lnTo>
                    <a:cubicBezTo>
                      <a:pt x="2870" y="1049"/>
                      <a:pt x="1429" y="2108"/>
                      <a:pt x="1" y="3144"/>
                    </a:cubicBezTo>
                    <a:cubicBezTo>
                      <a:pt x="1846" y="2739"/>
                      <a:pt x="3299" y="1632"/>
                      <a:pt x="4299" y="1"/>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2"/>
              <p:cNvSpPr/>
              <p:nvPr/>
            </p:nvSpPr>
            <p:spPr>
              <a:xfrm>
                <a:off x="4791450" y="2605875"/>
                <a:ext cx="241125" cy="99900"/>
              </a:xfrm>
              <a:custGeom>
                <a:avLst/>
                <a:gdLst/>
                <a:ahLst/>
                <a:cxnLst/>
                <a:rect l="l" t="t" r="r" b="b"/>
                <a:pathLst>
                  <a:path w="9645" h="3996" extrusionOk="0">
                    <a:moveTo>
                      <a:pt x="8037" y="1441"/>
                    </a:moveTo>
                    <a:cubicBezTo>
                      <a:pt x="7620" y="1786"/>
                      <a:pt x="7180" y="2084"/>
                      <a:pt x="6739" y="2346"/>
                    </a:cubicBezTo>
                    <a:cubicBezTo>
                      <a:pt x="6287" y="2620"/>
                      <a:pt x="5810" y="2858"/>
                      <a:pt x="5334" y="3048"/>
                    </a:cubicBezTo>
                    <a:cubicBezTo>
                      <a:pt x="4858" y="3239"/>
                      <a:pt x="4370" y="3394"/>
                      <a:pt x="3882" y="3477"/>
                    </a:cubicBezTo>
                    <a:cubicBezTo>
                      <a:pt x="3393" y="3584"/>
                      <a:pt x="2893" y="3632"/>
                      <a:pt x="2405" y="3632"/>
                    </a:cubicBezTo>
                    <a:cubicBezTo>
                      <a:pt x="2893" y="3572"/>
                      <a:pt x="3393" y="3477"/>
                      <a:pt x="3882" y="3358"/>
                    </a:cubicBezTo>
                    <a:cubicBezTo>
                      <a:pt x="4370" y="3239"/>
                      <a:pt x="4846" y="3096"/>
                      <a:pt x="5322" y="2894"/>
                    </a:cubicBezTo>
                    <a:cubicBezTo>
                      <a:pt x="5798" y="2715"/>
                      <a:pt x="6263" y="2477"/>
                      <a:pt x="6703" y="2227"/>
                    </a:cubicBezTo>
                    <a:cubicBezTo>
                      <a:pt x="7156" y="2001"/>
                      <a:pt x="7584" y="1727"/>
                      <a:pt x="8037" y="1441"/>
                    </a:cubicBezTo>
                    <a:close/>
                    <a:moveTo>
                      <a:pt x="9644" y="0"/>
                    </a:moveTo>
                    <a:cubicBezTo>
                      <a:pt x="6870" y="2108"/>
                      <a:pt x="3477" y="3382"/>
                      <a:pt x="0" y="3656"/>
                    </a:cubicBezTo>
                    <a:cubicBezTo>
                      <a:pt x="869" y="3847"/>
                      <a:pt x="2251" y="3996"/>
                      <a:pt x="3712" y="3996"/>
                    </a:cubicBezTo>
                    <a:cubicBezTo>
                      <a:pt x="5894" y="3996"/>
                      <a:pt x="8251" y="3663"/>
                      <a:pt x="9335" y="2644"/>
                    </a:cubicBezTo>
                    <a:cubicBezTo>
                      <a:pt x="9327" y="2638"/>
                      <a:pt x="9308" y="2636"/>
                      <a:pt x="9280" y="2636"/>
                    </a:cubicBezTo>
                    <a:cubicBezTo>
                      <a:pt x="9032" y="2636"/>
                      <a:pt x="8049" y="2817"/>
                      <a:pt x="7495" y="2817"/>
                    </a:cubicBezTo>
                    <a:cubicBezTo>
                      <a:pt x="7399" y="2817"/>
                      <a:pt x="7315" y="2811"/>
                      <a:pt x="7251" y="2798"/>
                    </a:cubicBezTo>
                    <a:cubicBezTo>
                      <a:pt x="8358" y="2382"/>
                      <a:pt x="9418" y="1143"/>
                      <a:pt x="9644" y="0"/>
                    </a:cubicBezTo>
                    <a:close/>
                  </a:path>
                </a:pathLst>
              </a:custGeom>
              <a:solidFill>
                <a:schemeClr val="accent2"/>
              </a:solidFill>
              <a:ln>
                <a:noFill/>
              </a:ln>
              <a:effectLst>
                <a:outerShdw blurRad="57150" dist="19050" algn="bl" rotWithShape="0">
                  <a:srgbClr val="000000">
                    <a:alpha val="2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785"/>
        <p:cNvGrpSpPr/>
        <p:nvPr/>
      </p:nvGrpSpPr>
      <p:grpSpPr>
        <a:xfrm>
          <a:off x="0" y="0"/>
          <a:ext cx="0" cy="0"/>
          <a:chOff x="0" y="0"/>
          <a:chExt cx="0" cy="0"/>
        </a:xfrm>
      </p:grpSpPr>
      <p:sp>
        <p:nvSpPr>
          <p:cNvPr id="4786" name="Google Shape;4786;p53"/>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Principles Of The Bible</a:t>
            </a:r>
            <a:endParaRPr/>
          </a:p>
        </p:txBody>
      </p:sp>
      <p:grpSp>
        <p:nvGrpSpPr>
          <p:cNvPr id="4787" name="Google Shape;4787;p53"/>
          <p:cNvGrpSpPr/>
          <p:nvPr/>
        </p:nvGrpSpPr>
        <p:grpSpPr>
          <a:xfrm>
            <a:off x="3590521" y="1445043"/>
            <a:ext cx="1962970" cy="2933409"/>
            <a:chOff x="3624934" y="1445043"/>
            <a:chExt cx="1962970" cy="2933409"/>
          </a:xfrm>
        </p:grpSpPr>
        <p:sp>
          <p:nvSpPr>
            <p:cNvPr id="4788" name="Google Shape;4788;p53"/>
            <p:cNvSpPr/>
            <p:nvPr/>
          </p:nvSpPr>
          <p:spPr>
            <a:xfrm>
              <a:off x="3674239" y="1493685"/>
              <a:ext cx="1865023" cy="1865023"/>
            </a:xfrm>
            <a:custGeom>
              <a:avLst/>
              <a:gdLst/>
              <a:ahLst/>
              <a:cxnLst/>
              <a:rect l="l" t="t" r="r" b="b"/>
              <a:pathLst>
                <a:path w="33779" h="33779" extrusionOk="0">
                  <a:moveTo>
                    <a:pt x="16895" y="369"/>
                  </a:moveTo>
                  <a:cubicBezTo>
                    <a:pt x="26004" y="369"/>
                    <a:pt x="33409" y="7787"/>
                    <a:pt x="33409" y="16895"/>
                  </a:cubicBezTo>
                  <a:cubicBezTo>
                    <a:pt x="33409" y="26004"/>
                    <a:pt x="26004" y="33409"/>
                    <a:pt x="16895" y="33409"/>
                  </a:cubicBezTo>
                  <a:cubicBezTo>
                    <a:pt x="7787" y="33409"/>
                    <a:pt x="369" y="26004"/>
                    <a:pt x="369" y="16895"/>
                  </a:cubicBezTo>
                  <a:cubicBezTo>
                    <a:pt x="369" y="7775"/>
                    <a:pt x="7787" y="369"/>
                    <a:pt x="16895" y="369"/>
                  </a:cubicBezTo>
                  <a:close/>
                  <a:moveTo>
                    <a:pt x="16895" y="0"/>
                  </a:moveTo>
                  <a:cubicBezTo>
                    <a:pt x="7573" y="0"/>
                    <a:pt x="0" y="7573"/>
                    <a:pt x="0" y="16895"/>
                  </a:cubicBezTo>
                  <a:cubicBezTo>
                    <a:pt x="0" y="26206"/>
                    <a:pt x="7573" y="33778"/>
                    <a:pt x="16895" y="33778"/>
                  </a:cubicBezTo>
                  <a:cubicBezTo>
                    <a:pt x="26194" y="33778"/>
                    <a:pt x="33778" y="26206"/>
                    <a:pt x="33778" y="16895"/>
                  </a:cubicBezTo>
                  <a:cubicBezTo>
                    <a:pt x="33778" y="7573"/>
                    <a:pt x="26206" y="0"/>
                    <a:pt x="16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3"/>
            <p:cNvSpPr/>
            <p:nvPr/>
          </p:nvSpPr>
          <p:spPr>
            <a:xfrm>
              <a:off x="4547203" y="1445043"/>
              <a:ext cx="118376" cy="118376"/>
            </a:xfrm>
            <a:custGeom>
              <a:avLst/>
              <a:gdLst/>
              <a:ahLst/>
              <a:cxnLst/>
              <a:rect l="l" t="t" r="r" b="b"/>
              <a:pathLst>
                <a:path w="2144" h="2144" extrusionOk="0">
                  <a:moveTo>
                    <a:pt x="1072" y="0"/>
                  </a:moveTo>
                  <a:cubicBezTo>
                    <a:pt x="489" y="0"/>
                    <a:pt x="1" y="477"/>
                    <a:pt x="1" y="1072"/>
                  </a:cubicBezTo>
                  <a:cubicBezTo>
                    <a:pt x="1" y="1667"/>
                    <a:pt x="489" y="2143"/>
                    <a:pt x="1072" y="2143"/>
                  </a:cubicBezTo>
                  <a:cubicBezTo>
                    <a:pt x="1668" y="2143"/>
                    <a:pt x="2144" y="1667"/>
                    <a:pt x="2144" y="1072"/>
                  </a:cubicBezTo>
                  <a:cubicBezTo>
                    <a:pt x="2144" y="477"/>
                    <a:pt x="1668"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3"/>
            <p:cNvSpPr/>
            <p:nvPr/>
          </p:nvSpPr>
          <p:spPr>
            <a:xfrm>
              <a:off x="4547203" y="1445043"/>
              <a:ext cx="118376" cy="118376"/>
            </a:xfrm>
            <a:custGeom>
              <a:avLst/>
              <a:gdLst/>
              <a:ahLst/>
              <a:cxnLst/>
              <a:rect l="l" t="t" r="r" b="b"/>
              <a:pathLst>
                <a:path w="2144" h="2144" extrusionOk="0">
                  <a:moveTo>
                    <a:pt x="1072" y="0"/>
                  </a:moveTo>
                  <a:cubicBezTo>
                    <a:pt x="489" y="0"/>
                    <a:pt x="1" y="477"/>
                    <a:pt x="1" y="1072"/>
                  </a:cubicBezTo>
                  <a:cubicBezTo>
                    <a:pt x="1" y="1667"/>
                    <a:pt x="489" y="2143"/>
                    <a:pt x="1072" y="2143"/>
                  </a:cubicBezTo>
                  <a:cubicBezTo>
                    <a:pt x="1668" y="2143"/>
                    <a:pt x="2144" y="1667"/>
                    <a:pt x="2144" y="1072"/>
                  </a:cubicBezTo>
                  <a:cubicBezTo>
                    <a:pt x="2144" y="477"/>
                    <a:pt x="1668"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3"/>
            <p:cNvSpPr/>
            <p:nvPr/>
          </p:nvSpPr>
          <p:spPr>
            <a:xfrm>
              <a:off x="4595850" y="3348773"/>
              <a:ext cx="21075" cy="473325"/>
            </a:xfrm>
            <a:custGeom>
              <a:avLst/>
              <a:gdLst/>
              <a:ahLst/>
              <a:cxnLst/>
              <a:rect l="l" t="t" r="r" b="b"/>
              <a:pathLst>
                <a:path w="382" h="14039" extrusionOk="0">
                  <a:moveTo>
                    <a:pt x="1" y="1"/>
                  </a:moveTo>
                  <a:lnTo>
                    <a:pt x="1" y="14038"/>
                  </a:lnTo>
                  <a:lnTo>
                    <a:pt x="382" y="14038"/>
                  </a:lnTo>
                  <a:lnTo>
                    <a:pt x="3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3"/>
            <p:cNvSpPr/>
            <p:nvPr/>
          </p:nvSpPr>
          <p:spPr>
            <a:xfrm>
              <a:off x="4387474" y="1458846"/>
              <a:ext cx="118376" cy="118376"/>
            </a:xfrm>
            <a:custGeom>
              <a:avLst/>
              <a:gdLst/>
              <a:ahLst/>
              <a:cxnLst/>
              <a:rect l="l" t="t" r="r" b="b"/>
              <a:pathLst>
                <a:path w="2144" h="2144" extrusionOk="0">
                  <a:moveTo>
                    <a:pt x="1072" y="0"/>
                  </a:moveTo>
                  <a:cubicBezTo>
                    <a:pt x="477" y="0"/>
                    <a:pt x="1" y="489"/>
                    <a:pt x="1" y="1072"/>
                  </a:cubicBezTo>
                  <a:cubicBezTo>
                    <a:pt x="1" y="1667"/>
                    <a:pt x="477" y="2143"/>
                    <a:pt x="1072" y="2143"/>
                  </a:cubicBezTo>
                  <a:cubicBezTo>
                    <a:pt x="1656" y="2143"/>
                    <a:pt x="2144" y="1667"/>
                    <a:pt x="2144" y="1072"/>
                  </a:cubicBezTo>
                  <a:cubicBezTo>
                    <a:pt x="2144" y="489"/>
                    <a:pt x="1656"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3"/>
            <p:cNvSpPr/>
            <p:nvPr/>
          </p:nvSpPr>
          <p:spPr>
            <a:xfrm>
              <a:off x="4232327" y="1500918"/>
              <a:ext cx="118376" cy="118376"/>
            </a:xfrm>
            <a:custGeom>
              <a:avLst/>
              <a:gdLst/>
              <a:ahLst/>
              <a:cxnLst/>
              <a:rect l="l" t="t" r="r" b="b"/>
              <a:pathLst>
                <a:path w="2144" h="2144" extrusionOk="0">
                  <a:moveTo>
                    <a:pt x="1072" y="0"/>
                  </a:moveTo>
                  <a:cubicBezTo>
                    <a:pt x="477" y="0"/>
                    <a:pt x="1" y="477"/>
                    <a:pt x="1" y="1072"/>
                  </a:cubicBezTo>
                  <a:cubicBezTo>
                    <a:pt x="1" y="1667"/>
                    <a:pt x="477" y="2143"/>
                    <a:pt x="1072" y="2143"/>
                  </a:cubicBezTo>
                  <a:cubicBezTo>
                    <a:pt x="1656" y="2143"/>
                    <a:pt x="2144" y="1667"/>
                    <a:pt x="2144" y="1072"/>
                  </a:cubicBezTo>
                  <a:cubicBezTo>
                    <a:pt x="2144" y="477"/>
                    <a:pt x="1656"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3"/>
            <p:cNvSpPr/>
            <p:nvPr/>
          </p:nvSpPr>
          <p:spPr>
            <a:xfrm>
              <a:off x="4085737" y="1567946"/>
              <a:ext cx="118376" cy="118376"/>
            </a:xfrm>
            <a:custGeom>
              <a:avLst/>
              <a:gdLst/>
              <a:ahLst/>
              <a:cxnLst/>
              <a:rect l="l" t="t" r="r" b="b"/>
              <a:pathLst>
                <a:path w="2144" h="2144" extrusionOk="0">
                  <a:moveTo>
                    <a:pt x="1072" y="1"/>
                  </a:moveTo>
                  <a:cubicBezTo>
                    <a:pt x="477" y="1"/>
                    <a:pt x="1" y="489"/>
                    <a:pt x="1" y="1072"/>
                  </a:cubicBezTo>
                  <a:cubicBezTo>
                    <a:pt x="1" y="1668"/>
                    <a:pt x="477" y="2144"/>
                    <a:pt x="1072" y="2144"/>
                  </a:cubicBezTo>
                  <a:cubicBezTo>
                    <a:pt x="1668" y="2144"/>
                    <a:pt x="2144" y="1668"/>
                    <a:pt x="2144" y="1072"/>
                  </a:cubicBezTo>
                  <a:cubicBezTo>
                    <a:pt x="2144" y="489"/>
                    <a:pt x="1668"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3"/>
            <p:cNvSpPr/>
            <p:nvPr/>
          </p:nvSpPr>
          <p:spPr>
            <a:xfrm>
              <a:off x="3983208" y="1690242"/>
              <a:ext cx="60513" cy="60513"/>
            </a:xfrm>
            <a:custGeom>
              <a:avLst/>
              <a:gdLst/>
              <a:ahLst/>
              <a:cxnLst/>
              <a:rect l="l" t="t" r="r" b="b"/>
              <a:pathLst>
                <a:path w="1096" h="1096" extrusionOk="0">
                  <a:moveTo>
                    <a:pt x="548" y="0"/>
                  </a:moveTo>
                  <a:cubicBezTo>
                    <a:pt x="238" y="0"/>
                    <a:pt x="0" y="238"/>
                    <a:pt x="0" y="548"/>
                  </a:cubicBezTo>
                  <a:cubicBezTo>
                    <a:pt x="0" y="846"/>
                    <a:pt x="238" y="1096"/>
                    <a:pt x="548" y="1096"/>
                  </a:cubicBezTo>
                  <a:cubicBezTo>
                    <a:pt x="858" y="1096"/>
                    <a:pt x="1096" y="846"/>
                    <a:pt x="1096" y="548"/>
                  </a:cubicBezTo>
                  <a:cubicBezTo>
                    <a:pt x="1096" y="238"/>
                    <a:pt x="858"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3"/>
            <p:cNvSpPr/>
            <p:nvPr/>
          </p:nvSpPr>
          <p:spPr>
            <a:xfrm>
              <a:off x="3840539" y="1774385"/>
              <a:ext cx="118376" cy="118376"/>
            </a:xfrm>
            <a:custGeom>
              <a:avLst/>
              <a:gdLst/>
              <a:ahLst/>
              <a:cxnLst/>
              <a:rect l="l" t="t" r="r" b="b"/>
              <a:pathLst>
                <a:path w="2144" h="2144" extrusionOk="0">
                  <a:moveTo>
                    <a:pt x="1072" y="0"/>
                  </a:moveTo>
                  <a:cubicBezTo>
                    <a:pt x="489" y="0"/>
                    <a:pt x="1" y="488"/>
                    <a:pt x="1" y="1072"/>
                  </a:cubicBezTo>
                  <a:cubicBezTo>
                    <a:pt x="1" y="1667"/>
                    <a:pt x="489" y="2143"/>
                    <a:pt x="1072" y="2143"/>
                  </a:cubicBezTo>
                  <a:cubicBezTo>
                    <a:pt x="1667" y="2143"/>
                    <a:pt x="2144" y="1667"/>
                    <a:pt x="2144" y="1072"/>
                  </a:cubicBezTo>
                  <a:cubicBezTo>
                    <a:pt x="2144" y="488"/>
                    <a:pt x="1667"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3"/>
            <p:cNvSpPr/>
            <p:nvPr/>
          </p:nvSpPr>
          <p:spPr>
            <a:xfrm>
              <a:off x="3777431" y="1934778"/>
              <a:ext cx="61175" cy="61175"/>
            </a:xfrm>
            <a:custGeom>
              <a:avLst/>
              <a:gdLst/>
              <a:ahLst/>
              <a:cxnLst/>
              <a:rect l="l" t="t" r="r" b="b"/>
              <a:pathLst>
                <a:path w="1108" h="1108" extrusionOk="0">
                  <a:moveTo>
                    <a:pt x="560" y="0"/>
                  </a:moveTo>
                  <a:cubicBezTo>
                    <a:pt x="251" y="0"/>
                    <a:pt x="1" y="250"/>
                    <a:pt x="1" y="548"/>
                  </a:cubicBezTo>
                  <a:cubicBezTo>
                    <a:pt x="1" y="858"/>
                    <a:pt x="251" y="1108"/>
                    <a:pt x="560" y="1108"/>
                  </a:cubicBezTo>
                  <a:cubicBezTo>
                    <a:pt x="858" y="1108"/>
                    <a:pt x="1108" y="858"/>
                    <a:pt x="1108" y="548"/>
                  </a:cubicBezTo>
                  <a:cubicBezTo>
                    <a:pt x="1108" y="250"/>
                    <a:pt x="858" y="0"/>
                    <a:pt x="5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3"/>
            <p:cNvSpPr/>
            <p:nvPr/>
          </p:nvSpPr>
          <p:spPr>
            <a:xfrm>
              <a:off x="3680809" y="2052436"/>
              <a:ext cx="118376" cy="118376"/>
            </a:xfrm>
            <a:custGeom>
              <a:avLst/>
              <a:gdLst/>
              <a:ahLst/>
              <a:cxnLst/>
              <a:rect l="l" t="t" r="r" b="b"/>
              <a:pathLst>
                <a:path w="2144" h="2144" extrusionOk="0">
                  <a:moveTo>
                    <a:pt x="1072" y="1"/>
                  </a:moveTo>
                  <a:cubicBezTo>
                    <a:pt x="477" y="1"/>
                    <a:pt x="0" y="477"/>
                    <a:pt x="0" y="1072"/>
                  </a:cubicBezTo>
                  <a:cubicBezTo>
                    <a:pt x="0" y="1656"/>
                    <a:pt x="477" y="2144"/>
                    <a:pt x="1072" y="2144"/>
                  </a:cubicBezTo>
                  <a:cubicBezTo>
                    <a:pt x="1655" y="2144"/>
                    <a:pt x="2144" y="1656"/>
                    <a:pt x="2144" y="1072"/>
                  </a:cubicBezTo>
                  <a:cubicBezTo>
                    <a:pt x="2144" y="477"/>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3"/>
            <p:cNvSpPr/>
            <p:nvPr/>
          </p:nvSpPr>
          <p:spPr>
            <a:xfrm>
              <a:off x="3638737" y="2207583"/>
              <a:ext cx="118376" cy="118376"/>
            </a:xfrm>
            <a:custGeom>
              <a:avLst/>
              <a:gdLst/>
              <a:ahLst/>
              <a:cxnLst/>
              <a:rect l="l" t="t" r="r" b="b"/>
              <a:pathLst>
                <a:path w="2144" h="2144" extrusionOk="0">
                  <a:moveTo>
                    <a:pt x="1072" y="1"/>
                  </a:moveTo>
                  <a:cubicBezTo>
                    <a:pt x="477" y="1"/>
                    <a:pt x="0" y="477"/>
                    <a:pt x="0" y="1072"/>
                  </a:cubicBezTo>
                  <a:cubicBezTo>
                    <a:pt x="0" y="1667"/>
                    <a:pt x="477" y="2144"/>
                    <a:pt x="1072" y="2144"/>
                  </a:cubicBezTo>
                  <a:cubicBezTo>
                    <a:pt x="1667" y="2144"/>
                    <a:pt x="2144" y="1667"/>
                    <a:pt x="2144" y="1072"/>
                  </a:cubicBezTo>
                  <a:cubicBezTo>
                    <a:pt x="2144" y="477"/>
                    <a:pt x="1667"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3"/>
            <p:cNvSpPr/>
            <p:nvPr/>
          </p:nvSpPr>
          <p:spPr>
            <a:xfrm>
              <a:off x="3624934" y="2367975"/>
              <a:ext cx="118376" cy="118376"/>
            </a:xfrm>
            <a:custGeom>
              <a:avLst/>
              <a:gdLst/>
              <a:ahLst/>
              <a:cxnLst/>
              <a:rect l="l" t="t" r="r" b="b"/>
              <a:pathLst>
                <a:path w="2144" h="2144" extrusionOk="0">
                  <a:moveTo>
                    <a:pt x="1072" y="1"/>
                  </a:moveTo>
                  <a:cubicBezTo>
                    <a:pt x="477" y="1"/>
                    <a:pt x="0" y="477"/>
                    <a:pt x="0" y="1072"/>
                  </a:cubicBezTo>
                  <a:cubicBezTo>
                    <a:pt x="0" y="1656"/>
                    <a:pt x="477" y="2144"/>
                    <a:pt x="1072" y="2144"/>
                  </a:cubicBezTo>
                  <a:cubicBezTo>
                    <a:pt x="1655" y="2144"/>
                    <a:pt x="2143" y="1656"/>
                    <a:pt x="2143" y="1072"/>
                  </a:cubicBezTo>
                  <a:cubicBezTo>
                    <a:pt x="2143" y="477"/>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3"/>
            <p:cNvSpPr/>
            <p:nvPr/>
          </p:nvSpPr>
          <p:spPr>
            <a:xfrm>
              <a:off x="3636749" y="2525772"/>
              <a:ext cx="121688" cy="121633"/>
            </a:xfrm>
            <a:custGeom>
              <a:avLst/>
              <a:gdLst/>
              <a:ahLst/>
              <a:cxnLst/>
              <a:rect l="l" t="t" r="r" b="b"/>
              <a:pathLst>
                <a:path w="2204" h="2203" extrusionOk="0">
                  <a:moveTo>
                    <a:pt x="1108" y="0"/>
                  </a:moveTo>
                  <a:cubicBezTo>
                    <a:pt x="501" y="0"/>
                    <a:pt x="1" y="488"/>
                    <a:pt x="1" y="1096"/>
                  </a:cubicBezTo>
                  <a:cubicBezTo>
                    <a:pt x="1" y="1703"/>
                    <a:pt x="501" y="2203"/>
                    <a:pt x="1108" y="2203"/>
                  </a:cubicBezTo>
                  <a:cubicBezTo>
                    <a:pt x="1715" y="2203"/>
                    <a:pt x="2203" y="1703"/>
                    <a:pt x="2203" y="1096"/>
                  </a:cubicBezTo>
                  <a:cubicBezTo>
                    <a:pt x="2203" y="488"/>
                    <a:pt x="1715" y="0"/>
                    <a:pt x="1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3"/>
            <p:cNvSpPr/>
            <p:nvPr/>
          </p:nvSpPr>
          <p:spPr>
            <a:xfrm>
              <a:off x="3709078" y="2711783"/>
              <a:ext cx="61175" cy="61175"/>
            </a:xfrm>
            <a:custGeom>
              <a:avLst/>
              <a:gdLst/>
              <a:ahLst/>
              <a:cxnLst/>
              <a:rect l="l" t="t" r="r" b="b"/>
              <a:pathLst>
                <a:path w="1108" h="1108" extrusionOk="0">
                  <a:moveTo>
                    <a:pt x="560" y="1"/>
                  </a:moveTo>
                  <a:cubicBezTo>
                    <a:pt x="250" y="1"/>
                    <a:pt x="0" y="251"/>
                    <a:pt x="0" y="560"/>
                  </a:cubicBezTo>
                  <a:cubicBezTo>
                    <a:pt x="0" y="858"/>
                    <a:pt x="250" y="1108"/>
                    <a:pt x="560" y="1108"/>
                  </a:cubicBezTo>
                  <a:cubicBezTo>
                    <a:pt x="858" y="1108"/>
                    <a:pt x="1108" y="858"/>
                    <a:pt x="1108" y="560"/>
                  </a:cubicBezTo>
                  <a:cubicBezTo>
                    <a:pt x="1108" y="251"/>
                    <a:pt x="858" y="1"/>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3"/>
            <p:cNvSpPr/>
            <p:nvPr/>
          </p:nvSpPr>
          <p:spPr>
            <a:xfrm>
              <a:off x="3747174" y="2826846"/>
              <a:ext cx="121688" cy="122296"/>
            </a:xfrm>
            <a:custGeom>
              <a:avLst/>
              <a:gdLst/>
              <a:ahLst/>
              <a:cxnLst/>
              <a:rect l="l" t="t" r="r" b="b"/>
              <a:pathLst>
                <a:path w="2204" h="2215" extrusionOk="0">
                  <a:moveTo>
                    <a:pt x="1108" y="0"/>
                  </a:moveTo>
                  <a:cubicBezTo>
                    <a:pt x="489" y="0"/>
                    <a:pt x="1" y="500"/>
                    <a:pt x="1" y="1107"/>
                  </a:cubicBezTo>
                  <a:cubicBezTo>
                    <a:pt x="1" y="1715"/>
                    <a:pt x="489" y="2215"/>
                    <a:pt x="1108" y="2215"/>
                  </a:cubicBezTo>
                  <a:cubicBezTo>
                    <a:pt x="1715" y="2215"/>
                    <a:pt x="2204" y="1715"/>
                    <a:pt x="2204" y="1107"/>
                  </a:cubicBezTo>
                  <a:cubicBezTo>
                    <a:pt x="2204" y="500"/>
                    <a:pt x="1715" y="0"/>
                    <a:pt x="11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3"/>
            <p:cNvSpPr/>
            <p:nvPr/>
          </p:nvSpPr>
          <p:spPr>
            <a:xfrm>
              <a:off x="3869470" y="2989226"/>
              <a:ext cx="61175" cy="60513"/>
            </a:xfrm>
            <a:custGeom>
              <a:avLst/>
              <a:gdLst/>
              <a:ahLst/>
              <a:cxnLst/>
              <a:rect l="l" t="t" r="r" b="b"/>
              <a:pathLst>
                <a:path w="1108" h="1096" extrusionOk="0">
                  <a:moveTo>
                    <a:pt x="548" y="0"/>
                  </a:moveTo>
                  <a:cubicBezTo>
                    <a:pt x="251" y="0"/>
                    <a:pt x="0" y="238"/>
                    <a:pt x="0" y="548"/>
                  </a:cubicBezTo>
                  <a:cubicBezTo>
                    <a:pt x="0" y="857"/>
                    <a:pt x="251" y="1095"/>
                    <a:pt x="548" y="1095"/>
                  </a:cubicBezTo>
                  <a:cubicBezTo>
                    <a:pt x="858" y="1095"/>
                    <a:pt x="1108" y="857"/>
                    <a:pt x="1108" y="548"/>
                  </a:cubicBezTo>
                  <a:cubicBezTo>
                    <a:pt x="1108" y="238"/>
                    <a:pt x="858"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3"/>
            <p:cNvSpPr/>
            <p:nvPr/>
          </p:nvSpPr>
          <p:spPr>
            <a:xfrm>
              <a:off x="3954276" y="3074640"/>
              <a:ext cx="118376" cy="118376"/>
            </a:xfrm>
            <a:custGeom>
              <a:avLst/>
              <a:gdLst/>
              <a:ahLst/>
              <a:cxnLst/>
              <a:rect l="l" t="t" r="r" b="b"/>
              <a:pathLst>
                <a:path w="2144" h="2144" extrusionOk="0">
                  <a:moveTo>
                    <a:pt x="1072" y="1"/>
                  </a:moveTo>
                  <a:cubicBezTo>
                    <a:pt x="477" y="1"/>
                    <a:pt x="0" y="477"/>
                    <a:pt x="0" y="1072"/>
                  </a:cubicBezTo>
                  <a:cubicBezTo>
                    <a:pt x="0" y="1656"/>
                    <a:pt x="477" y="2144"/>
                    <a:pt x="1072" y="2144"/>
                  </a:cubicBezTo>
                  <a:cubicBezTo>
                    <a:pt x="1667" y="2144"/>
                    <a:pt x="2144" y="1656"/>
                    <a:pt x="2144" y="1072"/>
                  </a:cubicBezTo>
                  <a:cubicBezTo>
                    <a:pt x="2144" y="477"/>
                    <a:pt x="1667"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3"/>
            <p:cNvSpPr/>
            <p:nvPr/>
          </p:nvSpPr>
          <p:spPr>
            <a:xfrm>
              <a:off x="4085737" y="3166679"/>
              <a:ext cx="118376" cy="118376"/>
            </a:xfrm>
            <a:custGeom>
              <a:avLst/>
              <a:gdLst/>
              <a:ahLst/>
              <a:cxnLst/>
              <a:rect l="l" t="t" r="r" b="b"/>
              <a:pathLst>
                <a:path w="2144" h="2144" extrusionOk="0">
                  <a:moveTo>
                    <a:pt x="1072" y="1"/>
                  </a:moveTo>
                  <a:cubicBezTo>
                    <a:pt x="477" y="1"/>
                    <a:pt x="1" y="477"/>
                    <a:pt x="1" y="1072"/>
                  </a:cubicBezTo>
                  <a:cubicBezTo>
                    <a:pt x="1" y="1656"/>
                    <a:pt x="477" y="2144"/>
                    <a:pt x="1072" y="2144"/>
                  </a:cubicBezTo>
                  <a:cubicBezTo>
                    <a:pt x="1668" y="2144"/>
                    <a:pt x="2144" y="1656"/>
                    <a:pt x="2144" y="1072"/>
                  </a:cubicBezTo>
                  <a:cubicBezTo>
                    <a:pt x="2144" y="477"/>
                    <a:pt x="1668"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3"/>
            <p:cNvSpPr/>
            <p:nvPr/>
          </p:nvSpPr>
          <p:spPr>
            <a:xfrm>
              <a:off x="4232327" y="3233762"/>
              <a:ext cx="118376" cy="118376"/>
            </a:xfrm>
            <a:custGeom>
              <a:avLst/>
              <a:gdLst/>
              <a:ahLst/>
              <a:cxnLst/>
              <a:rect l="l" t="t" r="r" b="b"/>
              <a:pathLst>
                <a:path w="2144" h="2144" extrusionOk="0">
                  <a:moveTo>
                    <a:pt x="1072" y="0"/>
                  </a:moveTo>
                  <a:cubicBezTo>
                    <a:pt x="477" y="0"/>
                    <a:pt x="1" y="488"/>
                    <a:pt x="1" y="1072"/>
                  </a:cubicBezTo>
                  <a:cubicBezTo>
                    <a:pt x="1" y="1667"/>
                    <a:pt x="477" y="2143"/>
                    <a:pt x="1072" y="2143"/>
                  </a:cubicBezTo>
                  <a:cubicBezTo>
                    <a:pt x="1656" y="2143"/>
                    <a:pt x="2144" y="1667"/>
                    <a:pt x="2144" y="1072"/>
                  </a:cubicBezTo>
                  <a:cubicBezTo>
                    <a:pt x="2144" y="488"/>
                    <a:pt x="1656"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3"/>
            <p:cNvSpPr/>
            <p:nvPr/>
          </p:nvSpPr>
          <p:spPr>
            <a:xfrm>
              <a:off x="4387474" y="3275834"/>
              <a:ext cx="118376" cy="118376"/>
            </a:xfrm>
            <a:custGeom>
              <a:avLst/>
              <a:gdLst/>
              <a:ahLst/>
              <a:cxnLst/>
              <a:rect l="l" t="t" r="r" b="b"/>
              <a:pathLst>
                <a:path w="2144" h="2144" extrusionOk="0">
                  <a:moveTo>
                    <a:pt x="1072" y="0"/>
                  </a:moveTo>
                  <a:cubicBezTo>
                    <a:pt x="477" y="0"/>
                    <a:pt x="1" y="476"/>
                    <a:pt x="1" y="1072"/>
                  </a:cubicBezTo>
                  <a:cubicBezTo>
                    <a:pt x="1" y="1667"/>
                    <a:pt x="477" y="2143"/>
                    <a:pt x="1072" y="2143"/>
                  </a:cubicBezTo>
                  <a:cubicBezTo>
                    <a:pt x="1656" y="2143"/>
                    <a:pt x="2144" y="1667"/>
                    <a:pt x="2144" y="1072"/>
                  </a:cubicBezTo>
                  <a:cubicBezTo>
                    <a:pt x="2144" y="476"/>
                    <a:pt x="1656"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3"/>
            <p:cNvSpPr/>
            <p:nvPr/>
          </p:nvSpPr>
          <p:spPr>
            <a:xfrm>
              <a:off x="4547203" y="3289637"/>
              <a:ext cx="118376" cy="118376"/>
            </a:xfrm>
            <a:custGeom>
              <a:avLst/>
              <a:gdLst/>
              <a:ahLst/>
              <a:cxnLst/>
              <a:rect l="l" t="t" r="r" b="b"/>
              <a:pathLst>
                <a:path w="2144" h="2144" extrusionOk="0">
                  <a:moveTo>
                    <a:pt x="1072" y="0"/>
                  </a:moveTo>
                  <a:cubicBezTo>
                    <a:pt x="489" y="0"/>
                    <a:pt x="1" y="488"/>
                    <a:pt x="1" y="1072"/>
                  </a:cubicBezTo>
                  <a:cubicBezTo>
                    <a:pt x="1" y="1667"/>
                    <a:pt x="489" y="2143"/>
                    <a:pt x="1072" y="2143"/>
                  </a:cubicBezTo>
                  <a:cubicBezTo>
                    <a:pt x="1668" y="2143"/>
                    <a:pt x="2144" y="1667"/>
                    <a:pt x="2144" y="1072"/>
                  </a:cubicBezTo>
                  <a:cubicBezTo>
                    <a:pt x="2144" y="488"/>
                    <a:pt x="1668"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3"/>
            <p:cNvSpPr/>
            <p:nvPr/>
          </p:nvSpPr>
          <p:spPr>
            <a:xfrm>
              <a:off x="4556424" y="3452163"/>
              <a:ext cx="100652" cy="100652"/>
            </a:xfrm>
            <a:custGeom>
              <a:avLst/>
              <a:gdLst/>
              <a:ahLst/>
              <a:cxnLst/>
              <a:rect l="l" t="t" r="r" b="b"/>
              <a:pathLst>
                <a:path w="1823" h="1823" extrusionOk="0">
                  <a:moveTo>
                    <a:pt x="905" y="0"/>
                  </a:moveTo>
                  <a:cubicBezTo>
                    <a:pt x="405" y="0"/>
                    <a:pt x="1" y="405"/>
                    <a:pt x="1" y="905"/>
                  </a:cubicBezTo>
                  <a:cubicBezTo>
                    <a:pt x="1" y="1417"/>
                    <a:pt x="405" y="1822"/>
                    <a:pt x="905" y="1822"/>
                  </a:cubicBezTo>
                  <a:cubicBezTo>
                    <a:pt x="1417" y="1822"/>
                    <a:pt x="1822" y="1417"/>
                    <a:pt x="1822" y="905"/>
                  </a:cubicBezTo>
                  <a:cubicBezTo>
                    <a:pt x="1822" y="405"/>
                    <a:pt x="1417" y="0"/>
                    <a:pt x="9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3"/>
            <p:cNvSpPr/>
            <p:nvPr/>
          </p:nvSpPr>
          <p:spPr>
            <a:xfrm>
              <a:off x="4545934" y="3610285"/>
              <a:ext cx="121633" cy="121688"/>
            </a:xfrm>
            <a:custGeom>
              <a:avLst/>
              <a:gdLst/>
              <a:ahLst/>
              <a:cxnLst/>
              <a:rect l="l" t="t" r="r" b="b"/>
              <a:pathLst>
                <a:path w="2203" h="2204" extrusionOk="0">
                  <a:moveTo>
                    <a:pt x="1095" y="1"/>
                  </a:moveTo>
                  <a:cubicBezTo>
                    <a:pt x="488" y="1"/>
                    <a:pt x="0" y="501"/>
                    <a:pt x="0" y="1108"/>
                  </a:cubicBezTo>
                  <a:cubicBezTo>
                    <a:pt x="0" y="1715"/>
                    <a:pt x="488" y="2203"/>
                    <a:pt x="1095" y="2203"/>
                  </a:cubicBezTo>
                  <a:cubicBezTo>
                    <a:pt x="1715" y="2203"/>
                    <a:pt x="2203" y="1715"/>
                    <a:pt x="2203" y="1108"/>
                  </a:cubicBezTo>
                  <a:cubicBezTo>
                    <a:pt x="2203" y="501"/>
                    <a:pt x="1715" y="1"/>
                    <a:pt x="1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3"/>
            <p:cNvSpPr/>
            <p:nvPr/>
          </p:nvSpPr>
          <p:spPr>
            <a:xfrm>
              <a:off x="4707596" y="3275834"/>
              <a:ext cx="118431" cy="118376"/>
            </a:xfrm>
            <a:custGeom>
              <a:avLst/>
              <a:gdLst/>
              <a:ahLst/>
              <a:cxnLst/>
              <a:rect l="l" t="t" r="r" b="b"/>
              <a:pathLst>
                <a:path w="2145" h="2144" extrusionOk="0">
                  <a:moveTo>
                    <a:pt x="1073" y="0"/>
                  </a:moveTo>
                  <a:cubicBezTo>
                    <a:pt x="489" y="0"/>
                    <a:pt x="1" y="476"/>
                    <a:pt x="1" y="1072"/>
                  </a:cubicBezTo>
                  <a:cubicBezTo>
                    <a:pt x="1" y="1667"/>
                    <a:pt x="489" y="2143"/>
                    <a:pt x="1073" y="2143"/>
                  </a:cubicBezTo>
                  <a:cubicBezTo>
                    <a:pt x="1668" y="2143"/>
                    <a:pt x="2144" y="1667"/>
                    <a:pt x="2144" y="1072"/>
                  </a:cubicBezTo>
                  <a:cubicBezTo>
                    <a:pt x="2144" y="476"/>
                    <a:pt x="1668" y="0"/>
                    <a:pt x="10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3"/>
            <p:cNvSpPr/>
            <p:nvPr/>
          </p:nvSpPr>
          <p:spPr>
            <a:xfrm>
              <a:off x="4862743" y="3233762"/>
              <a:ext cx="118376" cy="118376"/>
            </a:xfrm>
            <a:custGeom>
              <a:avLst/>
              <a:gdLst/>
              <a:ahLst/>
              <a:cxnLst/>
              <a:rect l="l" t="t" r="r" b="b"/>
              <a:pathLst>
                <a:path w="2144" h="2144" extrusionOk="0">
                  <a:moveTo>
                    <a:pt x="1072" y="0"/>
                  </a:moveTo>
                  <a:cubicBezTo>
                    <a:pt x="489" y="0"/>
                    <a:pt x="1" y="488"/>
                    <a:pt x="1" y="1072"/>
                  </a:cubicBezTo>
                  <a:cubicBezTo>
                    <a:pt x="1" y="1667"/>
                    <a:pt x="489" y="2143"/>
                    <a:pt x="1072" y="2143"/>
                  </a:cubicBezTo>
                  <a:cubicBezTo>
                    <a:pt x="1668" y="2143"/>
                    <a:pt x="2144" y="1667"/>
                    <a:pt x="2144" y="1072"/>
                  </a:cubicBezTo>
                  <a:cubicBezTo>
                    <a:pt x="2144" y="488"/>
                    <a:pt x="1668"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3"/>
            <p:cNvSpPr/>
            <p:nvPr/>
          </p:nvSpPr>
          <p:spPr>
            <a:xfrm>
              <a:off x="5008725" y="3166679"/>
              <a:ext cx="118376" cy="118376"/>
            </a:xfrm>
            <a:custGeom>
              <a:avLst/>
              <a:gdLst/>
              <a:ahLst/>
              <a:cxnLst/>
              <a:rect l="l" t="t" r="r" b="b"/>
              <a:pathLst>
                <a:path w="2144" h="2144" extrusionOk="0">
                  <a:moveTo>
                    <a:pt x="1072" y="1"/>
                  </a:moveTo>
                  <a:cubicBezTo>
                    <a:pt x="476" y="1"/>
                    <a:pt x="0" y="477"/>
                    <a:pt x="0" y="1072"/>
                  </a:cubicBezTo>
                  <a:cubicBezTo>
                    <a:pt x="0" y="1656"/>
                    <a:pt x="476" y="2144"/>
                    <a:pt x="1072" y="2144"/>
                  </a:cubicBezTo>
                  <a:cubicBezTo>
                    <a:pt x="1655" y="2144"/>
                    <a:pt x="2143" y="1656"/>
                    <a:pt x="2143" y="1072"/>
                  </a:cubicBezTo>
                  <a:cubicBezTo>
                    <a:pt x="2143" y="477"/>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3"/>
            <p:cNvSpPr/>
            <p:nvPr/>
          </p:nvSpPr>
          <p:spPr>
            <a:xfrm>
              <a:off x="5140186" y="3074640"/>
              <a:ext cx="118376" cy="118376"/>
            </a:xfrm>
            <a:custGeom>
              <a:avLst/>
              <a:gdLst/>
              <a:ahLst/>
              <a:cxnLst/>
              <a:rect l="l" t="t" r="r" b="b"/>
              <a:pathLst>
                <a:path w="2144" h="2144" extrusionOk="0">
                  <a:moveTo>
                    <a:pt x="1072" y="1"/>
                  </a:moveTo>
                  <a:cubicBezTo>
                    <a:pt x="477" y="1"/>
                    <a:pt x="0" y="477"/>
                    <a:pt x="0" y="1072"/>
                  </a:cubicBezTo>
                  <a:cubicBezTo>
                    <a:pt x="0" y="1656"/>
                    <a:pt x="477" y="2144"/>
                    <a:pt x="1072" y="2144"/>
                  </a:cubicBezTo>
                  <a:cubicBezTo>
                    <a:pt x="1655" y="2144"/>
                    <a:pt x="2143" y="1656"/>
                    <a:pt x="2143" y="1072"/>
                  </a:cubicBezTo>
                  <a:cubicBezTo>
                    <a:pt x="2143" y="477"/>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3"/>
            <p:cNvSpPr/>
            <p:nvPr/>
          </p:nvSpPr>
          <p:spPr>
            <a:xfrm>
              <a:off x="5282800" y="2989226"/>
              <a:ext cx="61231" cy="60513"/>
            </a:xfrm>
            <a:custGeom>
              <a:avLst/>
              <a:gdLst/>
              <a:ahLst/>
              <a:cxnLst/>
              <a:rect l="l" t="t" r="r" b="b"/>
              <a:pathLst>
                <a:path w="1109" h="1096" extrusionOk="0">
                  <a:moveTo>
                    <a:pt x="549" y="0"/>
                  </a:moveTo>
                  <a:cubicBezTo>
                    <a:pt x="251" y="0"/>
                    <a:pt x="1" y="238"/>
                    <a:pt x="1" y="548"/>
                  </a:cubicBezTo>
                  <a:cubicBezTo>
                    <a:pt x="1" y="857"/>
                    <a:pt x="251" y="1095"/>
                    <a:pt x="549" y="1095"/>
                  </a:cubicBezTo>
                  <a:cubicBezTo>
                    <a:pt x="858" y="1095"/>
                    <a:pt x="1108" y="857"/>
                    <a:pt x="1108" y="548"/>
                  </a:cubicBezTo>
                  <a:cubicBezTo>
                    <a:pt x="1108" y="238"/>
                    <a:pt x="858" y="0"/>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3"/>
            <p:cNvSpPr/>
            <p:nvPr/>
          </p:nvSpPr>
          <p:spPr>
            <a:xfrm>
              <a:off x="5346570" y="2828778"/>
              <a:ext cx="118376" cy="118431"/>
            </a:xfrm>
            <a:custGeom>
              <a:avLst/>
              <a:gdLst/>
              <a:ahLst/>
              <a:cxnLst/>
              <a:rect l="l" t="t" r="r" b="b"/>
              <a:pathLst>
                <a:path w="2144" h="2145" extrusionOk="0">
                  <a:moveTo>
                    <a:pt x="1072" y="1"/>
                  </a:moveTo>
                  <a:cubicBezTo>
                    <a:pt x="477" y="1"/>
                    <a:pt x="1" y="477"/>
                    <a:pt x="1" y="1072"/>
                  </a:cubicBezTo>
                  <a:cubicBezTo>
                    <a:pt x="1" y="1668"/>
                    <a:pt x="477" y="2144"/>
                    <a:pt x="1072" y="2144"/>
                  </a:cubicBezTo>
                  <a:cubicBezTo>
                    <a:pt x="1656" y="2144"/>
                    <a:pt x="2144" y="1668"/>
                    <a:pt x="2144" y="1072"/>
                  </a:cubicBezTo>
                  <a:cubicBezTo>
                    <a:pt x="2144" y="477"/>
                    <a:pt x="1656" y="1"/>
                    <a:pt x="10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3"/>
            <p:cNvSpPr/>
            <p:nvPr/>
          </p:nvSpPr>
          <p:spPr>
            <a:xfrm>
              <a:off x="5443247" y="2711783"/>
              <a:ext cx="60513" cy="61175"/>
            </a:xfrm>
            <a:custGeom>
              <a:avLst/>
              <a:gdLst/>
              <a:ahLst/>
              <a:cxnLst/>
              <a:rect l="l" t="t" r="r" b="b"/>
              <a:pathLst>
                <a:path w="1096" h="1108" extrusionOk="0">
                  <a:moveTo>
                    <a:pt x="548" y="1"/>
                  </a:moveTo>
                  <a:cubicBezTo>
                    <a:pt x="250" y="1"/>
                    <a:pt x="0" y="251"/>
                    <a:pt x="0" y="560"/>
                  </a:cubicBezTo>
                  <a:cubicBezTo>
                    <a:pt x="0" y="858"/>
                    <a:pt x="250" y="1108"/>
                    <a:pt x="548" y="1108"/>
                  </a:cubicBezTo>
                  <a:cubicBezTo>
                    <a:pt x="857" y="1108"/>
                    <a:pt x="1095" y="858"/>
                    <a:pt x="1095" y="560"/>
                  </a:cubicBezTo>
                  <a:cubicBezTo>
                    <a:pt x="1095" y="251"/>
                    <a:pt x="857" y="1"/>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3"/>
            <p:cNvSpPr/>
            <p:nvPr/>
          </p:nvSpPr>
          <p:spPr>
            <a:xfrm>
              <a:off x="5455725" y="2527042"/>
              <a:ext cx="118376" cy="118431"/>
            </a:xfrm>
            <a:custGeom>
              <a:avLst/>
              <a:gdLst/>
              <a:ahLst/>
              <a:cxnLst/>
              <a:rect l="l" t="t" r="r" b="b"/>
              <a:pathLst>
                <a:path w="2144" h="2145" extrusionOk="0">
                  <a:moveTo>
                    <a:pt x="1072" y="1"/>
                  </a:moveTo>
                  <a:cubicBezTo>
                    <a:pt x="477" y="1"/>
                    <a:pt x="0" y="489"/>
                    <a:pt x="0" y="1073"/>
                  </a:cubicBezTo>
                  <a:cubicBezTo>
                    <a:pt x="0" y="1668"/>
                    <a:pt x="477" y="2144"/>
                    <a:pt x="1072" y="2144"/>
                  </a:cubicBezTo>
                  <a:cubicBezTo>
                    <a:pt x="1655" y="2144"/>
                    <a:pt x="2143" y="1668"/>
                    <a:pt x="2143" y="1073"/>
                  </a:cubicBezTo>
                  <a:cubicBezTo>
                    <a:pt x="2143" y="489"/>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3"/>
            <p:cNvSpPr/>
            <p:nvPr/>
          </p:nvSpPr>
          <p:spPr>
            <a:xfrm>
              <a:off x="5469528" y="2367975"/>
              <a:ext cx="118376" cy="118376"/>
            </a:xfrm>
            <a:custGeom>
              <a:avLst/>
              <a:gdLst/>
              <a:ahLst/>
              <a:cxnLst/>
              <a:rect l="l" t="t" r="r" b="b"/>
              <a:pathLst>
                <a:path w="2144" h="2144" extrusionOk="0">
                  <a:moveTo>
                    <a:pt x="1072" y="1"/>
                  </a:moveTo>
                  <a:cubicBezTo>
                    <a:pt x="477" y="1"/>
                    <a:pt x="0" y="477"/>
                    <a:pt x="0" y="1072"/>
                  </a:cubicBezTo>
                  <a:cubicBezTo>
                    <a:pt x="0" y="1656"/>
                    <a:pt x="477" y="2144"/>
                    <a:pt x="1072" y="2144"/>
                  </a:cubicBezTo>
                  <a:cubicBezTo>
                    <a:pt x="1667" y="2144"/>
                    <a:pt x="2143" y="1656"/>
                    <a:pt x="2143" y="1072"/>
                  </a:cubicBezTo>
                  <a:cubicBezTo>
                    <a:pt x="2143" y="477"/>
                    <a:pt x="1667"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3"/>
            <p:cNvSpPr/>
            <p:nvPr/>
          </p:nvSpPr>
          <p:spPr>
            <a:xfrm>
              <a:off x="5455725" y="2207583"/>
              <a:ext cx="118376" cy="118376"/>
            </a:xfrm>
            <a:custGeom>
              <a:avLst/>
              <a:gdLst/>
              <a:ahLst/>
              <a:cxnLst/>
              <a:rect l="l" t="t" r="r" b="b"/>
              <a:pathLst>
                <a:path w="2144" h="2144" extrusionOk="0">
                  <a:moveTo>
                    <a:pt x="1072" y="1"/>
                  </a:moveTo>
                  <a:cubicBezTo>
                    <a:pt x="477" y="1"/>
                    <a:pt x="0" y="477"/>
                    <a:pt x="0" y="1072"/>
                  </a:cubicBezTo>
                  <a:cubicBezTo>
                    <a:pt x="0" y="1667"/>
                    <a:pt x="477" y="2144"/>
                    <a:pt x="1072" y="2144"/>
                  </a:cubicBezTo>
                  <a:cubicBezTo>
                    <a:pt x="1655" y="2144"/>
                    <a:pt x="2143" y="1667"/>
                    <a:pt x="2143" y="1072"/>
                  </a:cubicBezTo>
                  <a:cubicBezTo>
                    <a:pt x="2143" y="477"/>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3"/>
            <p:cNvSpPr/>
            <p:nvPr/>
          </p:nvSpPr>
          <p:spPr>
            <a:xfrm>
              <a:off x="5414316" y="2052436"/>
              <a:ext cx="118376" cy="118376"/>
            </a:xfrm>
            <a:custGeom>
              <a:avLst/>
              <a:gdLst/>
              <a:ahLst/>
              <a:cxnLst/>
              <a:rect l="l" t="t" r="r" b="b"/>
              <a:pathLst>
                <a:path w="2144" h="2144" extrusionOk="0">
                  <a:moveTo>
                    <a:pt x="1072" y="1"/>
                  </a:moveTo>
                  <a:cubicBezTo>
                    <a:pt x="488" y="1"/>
                    <a:pt x="0" y="477"/>
                    <a:pt x="0" y="1072"/>
                  </a:cubicBezTo>
                  <a:cubicBezTo>
                    <a:pt x="0" y="1656"/>
                    <a:pt x="488" y="2144"/>
                    <a:pt x="1072" y="2144"/>
                  </a:cubicBezTo>
                  <a:cubicBezTo>
                    <a:pt x="1667" y="2144"/>
                    <a:pt x="2143" y="1656"/>
                    <a:pt x="2143" y="1072"/>
                  </a:cubicBezTo>
                  <a:cubicBezTo>
                    <a:pt x="2143" y="477"/>
                    <a:pt x="1667"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3"/>
            <p:cNvSpPr/>
            <p:nvPr/>
          </p:nvSpPr>
          <p:spPr>
            <a:xfrm>
              <a:off x="5374839" y="1934778"/>
              <a:ext cx="61231" cy="61175"/>
            </a:xfrm>
            <a:custGeom>
              <a:avLst/>
              <a:gdLst/>
              <a:ahLst/>
              <a:cxnLst/>
              <a:rect l="l" t="t" r="r" b="b"/>
              <a:pathLst>
                <a:path w="1109" h="1108" extrusionOk="0">
                  <a:moveTo>
                    <a:pt x="560" y="0"/>
                  </a:moveTo>
                  <a:cubicBezTo>
                    <a:pt x="251" y="0"/>
                    <a:pt x="1" y="250"/>
                    <a:pt x="1" y="548"/>
                  </a:cubicBezTo>
                  <a:cubicBezTo>
                    <a:pt x="1" y="858"/>
                    <a:pt x="251" y="1108"/>
                    <a:pt x="560" y="1108"/>
                  </a:cubicBezTo>
                  <a:cubicBezTo>
                    <a:pt x="858" y="1108"/>
                    <a:pt x="1108" y="858"/>
                    <a:pt x="1108" y="548"/>
                  </a:cubicBezTo>
                  <a:cubicBezTo>
                    <a:pt x="1108" y="250"/>
                    <a:pt x="858" y="0"/>
                    <a:pt x="5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3"/>
            <p:cNvSpPr/>
            <p:nvPr/>
          </p:nvSpPr>
          <p:spPr>
            <a:xfrm>
              <a:off x="5253923" y="1774385"/>
              <a:ext cx="118376" cy="118376"/>
            </a:xfrm>
            <a:custGeom>
              <a:avLst/>
              <a:gdLst/>
              <a:ahLst/>
              <a:cxnLst/>
              <a:rect l="l" t="t" r="r" b="b"/>
              <a:pathLst>
                <a:path w="2144" h="2144" extrusionOk="0">
                  <a:moveTo>
                    <a:pt x="1072" y="0"/>
                  </a:moveTo>
                  <a:cubicBezTo>
                    <a:pt x="488" y="0"/>
                    <a:pt x="0" y="488"/>
                    <a:pt x="0" y="1072"/>
                  </a:cubicBezTo>
                  <a:cubicBezTo>
                    <a:pt x="0" y="1667"/>
                    <a:pt x="488" y="2143"/>
                    <a:pt x="1072" y="2143"/>
                  </a:cubicBezTo>
                  <a:cubicBezTo>
                    <a:pt x="1667" y="2143"/>
                    <a:pt x="2143" y="1667"/>
                    <a:pt x="2143" y="1072"/>
                  </a:cubicBezTo>
                  <a:cubicBezTo>
                    <a:pt x="2143" y="488"/>
                    <a:pt x="1667"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3"/>
            <p:cNvSpPr/>
            <p:nvPr/>
          </p:nvSpPr>
          <p:spPr>
            <a:xfrm>
              <a:off x="5169117" y="1690242"/>
              <a:ext cx="60513" cy="60513"/>
            </a:xfrm>
            <a:custGeom>
              <a:avLst/>
              <a:gdLst/>
              <a:ahLst/>
              <a:cxnLst/>
              <a:rect l="l" t="t" r="r" b="b"/>
              <a:pathLst>
                <a:path w="1096" h="1096" extrusionOk="0">
                  <a:moveTo>
                    <a:pt x="548" y="0"/>
                  </a:moveTo>
                  <a:cubicBezTo>
                    <a:pt x="238" y="0"/>
                    <a:pt x="0" y="238"/>
                    <a:pt x="0" y="548"/>
                  </a:cubicBezTo>
                  <a:cubicBezTo>
                    <a:pt x="0" y="846"/>
                    <a:pt x="238" y="1096"/>
                    <a:pt x="548" y="1096"/>
                  </a:cubicBezTo>
                  <a:cubicBezTo>
                    <a:pt x="845" y="1096"/>
                    <a:pt x="1096" y="846"/>
                    <a:pt x="1096" y="548"/>
                  </a:cubicBezTo>
                  <a:cubicBezTo>
                    <a:pt x="1096" y="238"/>
                    <a:pt x="845"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3"/>
            <p:cNvSpPr/>
            <p:nvPr/>
          </p:nvSpPr>
          <p:spPr>
            <a:xfrm>
              <a:off x="5008725" y="1567946"/>
              <a:ext cx="118376" cy="118376"/>
            </a:xfrm>
            <a:custGeom>
              <a:avLst/>
              <a:gdLst/>
              <a:ahLst/>
              <a:cxnLst/>
              <a:rect l="l" t="t" r="r" b="b"/>
              <a:pathLst>
                <a:path w="2144" h="2144" extrusionOk="0">
                  <a:moveTo>
                    <a:pt x="1072" y="1"/>
                  </a:moveTo>
                  <a:cubicBezTo>
                    <a:pt x="476" y="1"/>
                    <a:pt x="0" y="489"/>
                    <a:pt x="0" y="1072"/>
                  </a:cubicBezTo>
                  <a:cubicBezTo>
                    <a:pt x="0" y="1668"/>
                    <a:pt x="476" y="2144"/>
                    <a:pt x="1072" y="2144"/>
                  </a:cubicBezTo>
                  <a:cubicBezTo>
                    <a:pt x="1655" y="2144"/>
                    <a:pt x="2143" y="1668"/>
                    <a:pt x="2143" y="1072"/>
                  </a:cubicBezTo>
                  <a:cubicBezTo>
                    <a:pt x="2143" y="489"/>
                    <a:pt x="1655" y="1"/>
                    <a:pt x="1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3"/>
            <p:cNvSpPr/>
            <p:nvPr/>
          </p:nvSpPr>
          <p:spPr>
            <a:xfrm>
              <a:off x="4862743" y="1500918"/>
              <a:ext cx="118376" cy="118376"/>
            </a:xfrm>
            <a:custGeom>
              <a:avLst/>
              <a:gdLst/>
              <a:ahLst/>
              <a:cxnLst/>
              <a:rect l="l" t="t" r="r" b="b"/>
              <a:pathLst>
                <a:path w="2144" h="2144" extrusionOk="0">
                  <a:moveTo>
                    <a:pt x="1072" y="0"/>
                  </a:moveTo>
                  <a:cubicBezTo>
                    <a:pt x="489" y="0"/>
                    <a:pt x="1" y="477"/>
                    <a:pt x="1" y="1072"/>
                  </a:cubicBezTo>
                  <a:cubicBezTo>
                    <a:pt x="1" y="1667"/>
                    <a:pt x="489" y="2143"/>
                    <a:pt x="1072" y="2143"/>
                  </a:cubicBezTo>
                  <a:cubicBezTo>
                    <a:pt x="1668" y="2143"/>
                    <a:pt x="2144" y="1667"/>
                    <a:pt x="2144" y="1072"/>
                  </a:cubicBezTo>
                  <a:cubicBezTo>
                    <a:pt x="2144" y="477"/>
                    <a:pt x="1668"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3"/>
            <p:cNvSpPr/>
            <p:nvPr/>
          </p:nvSpPr>
          <p:spPr>
            <a:xfrm>
              <a:off x="4707596" y="1458846"/>
              <a:ext cx="118431" cy="118376"/>
            </a:xfrm>
            <a:custGeom>
              <a:avLst/>
              <a:gdLst/>
              <a:ahLst/>
              <a:cxnLst/>
              <a:rect l="l" t="t" r="r" b="b"/>
              <a:pathLst>
                <a:path w="2145" h="2144" extrusionOk="0">
                  <a:moveTo>
                    <a:pt x="1073" y="0"/>
                  </a:moveTo>
                  <a:cubicBezTo>
                    <a:pt x="489" y="0"/>
                    <a:pt x="1" y="489"/>
                    <a:pt x="1" y="1072"/>
                  </a:cubicBezTo>
                  <a:cubicBezTo>
                    <a:pt x="1" y="1667"/>
                    <a:pt x="489" y="2143"/>
                    <a:pt x="1073" y="2143"/>
                  </a:cubicBezTo>
                  <a:cubicBezTo>
                    <a:pt x="1668" y="2143"/>
                    <a:pt x="2144" y="1667"/>
                    <a:pt x="2144" y="1072"/>
                  </a:cubicBezTo>
                  <a:cubicBezTo>
                    <a:pt x="2144" y="489"/>
                    <a:pt x="1668" y="0"/>
                    <a:pt x="10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3"/>
            <p:cNvSpPr/>
            <p:nvPr/>
          </p:nvSpPr>
          <p:spPr>
            <a:xfrm>
              <a:off x="4430871" y="3800598"/>
              <a:ext cx="349109" cy="577854"/>
            </a:xfrm>
            <a:custGeom>
              <a:avLst/>
              <a:gdLst/>
              <a:ahLst/>
              <a:cxnLst/>
              <a:rect l="l" t="t" r="r" b="b"/>
              <a:pathLst>
                <a:path w="6323" h="10466" extrusionOk="0">
                  <a:moveTo>
                    <a:pt x="2691" y="0"/>
                  </a:moveTo>
                  <a:cubicBezTo>
                    <a:pt x="2513" y="0"/>
                    <a:pt x="2358" y="143"/>
                    <a:pt x="2358" y="334"/>
                  </a:cubicBezTo>
                  <a:lnTo>
                    <a:pt x="2358" y="2858"/>
                  </a:lnTo>
                  <a:cubicBezTo>
                    <a:pt x="2358" y="3036"/>
                    <a:pt x="2203" y="3191"/>
                    <a:pt x="2013" y="3191"/>
                  </a:cubicBezTo>
                  <a:lnTo>
                    <a:pt x="346" y="3191"/>
                  </a:lnTo>
                  <a:cubicBezTo>
                    <a:pt x="167" y="3191"/>
                    <a:pt x="0" y="3346"/>
                    <a:pt x="0" y="3536"/>
                  </a:cubicBezTo>
                  <a:lnTo>
                    <a:pt x="0" y="4501"/>
                  </a:lnTo>
                  <a:cubicBezTo>
                    <a:pt x="0" y="4679"/>
                    <a:pt x="155" y="4846"/>
                    <a:pt x="346" y="4846"/>
                  </a:cubicBezTo>
                  <a:lnTo>
                    <a:pt x="2013" y="4846"/>
                  </a:lnTo>
                  <a:cubicBezTo>
                    <a:pt x="2191" y="4846"/>
                    <a:pt x="2358" y="5001"/>
                    <a:pt x="2358" y="5191"/>
                  </a:cubicBezTo>
                  <a:lnTo>
                    <a:pt x="2358" y="10133"/>
                  </a:lnTo>
                  <a:cubicBezTo>
                    <a:pt x="2358" y="10311"/>
                    <a:pt x="2501" y="10466"/>
                    <a:pt x="2691" y="10466"/>
                  </a:cubicBezTo>
                  <a:lnTo>
                    <a:pt x="3632" y="10466"/>
                  </a:lnTo>
                  <a:cubicBezTo>
                    <a:pt x="3810" y="10466"/>
                    <a:pt x="3977" y="10323"/>
                    <a:pt x="3977" y="10133"/>
                  </a:cubicBezTo>
                  <a:lnTo>
                    <a:pt x="3977" y="5180"/>
                  </a:lnTo>
                  <a:cubicBezTo>
                    <a:pt x="3977" y="5001"/>
                    <a:pt x="4120" y="4834"/>
                    <a:pt x="4322" y="4834"/>
                  </a:cubicBezTo>
                  <a:lnTo>
                    <a:pt x="5989" y="4834"/>
                  </a:lnTo>
                  <a:cubicBezTo>
                    <a:pt x="6168" y="4834"/>
                    <a:pt x="6323" y="4679"/>
                    <a:pt x="6323" y="4489"/>
                  </a:cubicBezTo>
                  <a:lnTo>
                    <a:pt x="6323" y="3536"/>
                  </a:lnTo>
                  <a:cubicBezTo>
                    <a:pt x="6323" y="3346"/>
                    <a:pt x="6180" y="3191"/>
                    <a:pt x="5989" y="3191"/>
                  </a:cubicBezTo>
                  <a:lnTo>
                    <a:pt x="4322" y="3191"/>
                  </a:lnTo>
                  <a:cubicBezTo>
                    <a:pt x="4144" y="3191"/>
                    <a:pt x="3977" y="3048"/>
                    <a:pt x="3977" y="2858"/>
                  </a:cubicBezTo>
                  <a:lnTo>
                    <a:pt x="3977" y="334"/>
                  </a:lnTo>
                  <a:cubicBezTo>
                    <a:pt x="3977" y="155"/>
                    <a:pt x="3822" y="0"/>
                    <a:pt x="3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0" name="Google Shape;4830;p53"/>
          <p:cNvSpPr txBox="1"/>
          <p:nvPr/>
        </p:nvSpPr>
        <p:spPr>
          <a:xfrm>
            <a:off x="6125230" y="1301725"/>
            <a:ext cx="21837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Man</a:t>
            </a:r>
            <a:endParaRPr sz="2400" b="1">
              <a:solidFill>
                <a:schemeClr val="dk2"/>
              </a:solidFill>
              <a:latin typeface="Milonga"/>
              <a:ea typeface="Milonga"/>
              <a:cs typeface="Milonga"/>
              <a:sym typeface="Milonga"/>
            </a:endParaRPr>
          </a:p>
        </p:txBody>
      </p:sp>
      <p:sp>
        <p:nvSpPr>
          <p:cNvPr id="4831" name="Google Shape;4831;p53"/>
          <p:cNvSpPr txBox="1"/>
          <p:nvPr/>
        </p:nvSpPr>
        <p:spPr>
          <a:xfrm>
            <a:off x="6125187" y="1757127"/>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Venus is the second planet from the Sun</a:t>
            </a:r>
            <a:endParaRPr sz="1500">
              <a:solidFill>
                <a:schemeClr val="dk1"/>
              </a:solidFill>
              <a:latin typeface="Adamina"/>
              <a:ea typeface="Adamina"/>
              <a:cs typeface="Adamina"/>
              <a:sym typeface="Adamina"/>
            </a:endParaRPr>
          </a:p>
        </p:txBody>
      </p:sp>
      <p:sp>
        <p:nvSpPr>
          <p:cNvPr id="4832" name="Google Shape;4832;p53"/>
          <p:cNvSpPr txBox="1"/>
          <p:nvPr/>
        </p:nvSpPr>
        <p:spPr>
          <a:xfrm>
            <a:off x="835138" y="1295468"/>
            <a:ext cx="21837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God</a:t>
            </a:r>
            <a:endParaRPr sz="2400" b="1">
              <a:solidFill>
                <a:schemeClr val="dk2"/>
              </a:solidFill>
              <a:latin typeface="Milonga"/>
              <a:ea typeface="Milonga"/>
              <a:cs typeface="Milonga"/>
              <a:sym typeface="Milonga"/>
            </a:endParaRPr>
          </a:p>
        </p:txBody>
      </p:sp>
      <p:sp>
        <p:nvSpPr>
          <p:cNvPr id="4833" name="Google Shape;4833;p53"/>
          <p:cNvSpPr txBox="1"/>
          <p:nvPr/>
        </p:nvSpPr>
        <p:spPr>
          <a:xfrm>
            <a:off x="835088" y="1750868"/>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Despite being red, Mars is a cold place</a:t>
            </a:r>
            <a:endParaRPr sz="1500">
              <a:solidFill>
                <a:schemeClr val="dk1"/>
              </a:solidFill>
              <a:latin typeface="Adamina"/>
              <a:ea typeface="Adamina"/>
              <a:cs typeface="Adamina"/>
              <a:sym typeface="Adamina"/>
            </a:endParaRPr>
          </a:p>
        </p:txBody>
      </p:sp>
      <p:sp>
        <p:nvSpPr>
          <p:cNvPr id="4834" name="Google Shape;4834;p53"/>
          <p:cNvSpPr txBox="1"/>
          <p:nvPr/>
        </p:nvSpPr>
        <p:spPr>
          <a:xfrm>
            <a:off x="6125230" y="2815232"/>
            <a:ext cx="21837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Character</a:t>
            </a:r>
            <a:endParaRPr sz="2400" b="1">
              <a:solidFill>
                <a:schemeClr val="dk2"/>
              </a:solidFill>
              <a:latin typeface="Milonga"/>
              <a:ea typeface="Milonga"/>
              <a:cs typeface="Milonga"/>
              <a:sym typeface="Milonga"/>
            </a:endParaRPr>
          </a:p>
        </p:txBody>
      </p:sp>
      <p:sp>
        <p:nvSpPr>
          <p:cNvPr id="4835" name="Google Shape;4835;p53"/>
          <p:cNvSpPr txBox="1"/>
          <p:nvPr/>
        </p:nvSpPr>
        <p:spPr>
          <a:xfrm>
            <a:off x="6125187" y="3270634"/>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Mercury is the closest planet to the Sun</a:t>
            </a:r>
            <a:endParaRPr sz="1500">
              <a:solidFill>
                <a:schemeClr val="dk1"/>
              </a:solidFill>
              <a:latin typeface="Adamina"/>
              <a:ea typeface="Adamina"/>
              <a:cs typeface="Adamina"/>
              <a:sym typeface="Adamina"/>
            </a:endParaRPr>
          </a:p>
        </p:txBody>
      </p:sp>
      <p:sp>
        <p:nvSpPr>
          <p:cNvPr id="4836" name="Google Shape;4836;p53"/>
          <p:cNvSpPr txBox="1"/>
          <p:nvPr/>
        </p:nvSpPr>
        <p:spPr>
          <a:xfrm>
            <a:off x="835138" y="2808977"/>
            <a:ext cx="21837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Salvation</a:t>
            </a:r>
            <a:endParaRPr sz="2400" b="1">
              <a:solidFill>
                <a:schemeClr val="dk2"/>
              </a:solidFill>
              <a:latin typeface="Milonga"/>
              <a:ea typeface="Milonga"/>
              <a:cs typeface="Milonga"/>
              <a:sym typeface="Milonga"/>
            </a:endParaRPr>
          </a:p>
        </p:txBody>
      </p:sp>
      <p:sp>
        <p:nvSpPr>
          <p:cNvPr id="4837" name="Google Shape;4837;p53"/>
          <p:cNvSpPr txBox="1"/>
          <p:nvPr/>
        </p:nvSpPr>
        <p:spPr>
          <a:xfrm>
            <a:off x="835088" y="3264376"/>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Neptune is far away from Earth</a:t>
            </a:r>
            <a:endParaRPr sz="1500">
              <a:solidFill>
                <a:schemeClr val="dk1"/>
              </a:solidFill>
              <a:latin typeface="Adamina"/>
              <a:ea typeface="Adamina"/>
              <a:cs typeface="Adamina"/>
              <a:sym typeface="Adamina"/>
            </a:endParaRPr>
          </a:p>
        </p:txBody>
      </p:sp>
      <p:sp>
        <p:nvSpPr>
          <p:cNvPr id="4838" name="Google Shape;4838;p53"/>
          <p:cNvSpPr/>
          <p:nvPr/>
        </p:nvSpPr>
        <p:spPr>
          <a:xfrm>
            <a:off x="3018850" y="1568975"/>
            <a:ext cx="831542" cy="181900"/>
          </a:xfrm>
          <a:custGeom>
            <a:avLst/>
            <a:gdLst/>
            <a:ahLst/>
            <a:cxnLst/>
            <a:rect l="l" t="t" r="r" b="b"/>
            <a:pathLst>
              <a:path w="41960" h="7276" extrusionOk="0">
                <a:moveTo>
                  <a:pt x="0" y="0"/>
                </a:moveTo>
                <a:lnTo>
                  <a:pt x="41960" y="0"/>
                </a:lnTo>
                <a:lnTo>
                  <a:pt x="41960" y="7276"/>
                </a:lnTo>
              </a:path>
            </a:pathLst>
          </a:custGeom>
          <a:noFill/>
          <a:ln w="9525" cap="flat" cmpd="sng">
            <a:solidFill>
              <a:schemeClr val="accent2"/>
            </a:solidFill>
            <a:prstDash val="solid"/>
            <a:round/>
            <a:headEnd type="none" w="med" len="med"/>
            <a:tailEnd type="none" w="med" len="med"/>
          </a:ln>
        </p:spPr>
      </p:sp>
      <p:sp>
        <p:nvSpPr>
          <p:cNvPr id="4839" name="Google Shape;4839;p53"/>
          <p:cNvSpPr/>
          <p:nvPr/>
        </p:nvSpPr>
        <p:spPr>
          <a:xfrm rot="10800000" flipH="1">
            <a:off x="3018850" y="2977250"/>
            <a:ext cx="752762" cy="117326"/>
          </a:xfrm>
          <a:custGeom>
            <a:avLst/>
            <a:gdLst/>
            <a:ahLst/>
            <a:cxnLst/>
            <a:rect l="l" t="t" r="r" b="b"/>
            <a:pathLst>
              <a:path w="41960" h="7276" extrusionOk="0">
                <a:moveTo>
                  <a:pt x="0" y="0"/>
                </a:moveTo>
                <a:lnTo>
                  <a:pt x="41960" y="0"/>
                </a:lnTo>
                <a:lnTo>
                  <a:pt x="41960" y="7276"/>
                </a:lnTo>
              </a:path>
            </a:pathLst>
          </a:custGeom>
          <a:noFill/>
          <a:ln w="9525" cap="flat" cmpd="sng">
            <a:solidFill>
              <a:schemeClr val="accent2"/>
            </a:solidFill>
            <a:prstDash val="solid"/>
            <a:round/>
            <a:headEnd type="none" w="med" len="med"/>
            <a:tailEnd type="none" w="med" len="med"/>
          </a:ln>
        </p:spPr>
      </p:sp>
      <p:sp>
        <p:nvSpPr>
          <p:cNvPr id="4840" name="Google Shape;4840;p53"/>
          <p:cNvSpPr/>
          <p:nvPr/>
        </p:nvSpPr>
        <p:spPr>
          <a:xfrm flipH="1">
            <a:off x="5293625" y="1568975"/>
            <a:ext cx="831542" cy="181900"/>
          </a:xfrm>
          <a:custGeom>
            <a:avLst/>
            <a:gdLst/>
            <a:ahLst/>
            <a:cxnLst/>
            <a:rect l="l" t="t" r="r" b="b"/>
            <a:pathLst>
              <a:path w="41960" h="7276" extrusionOk="0">
                <a:moveTo>
                  <a:pt x="0" y="0"/>
                </a:moveTo>
                <a:lnTo>
                  <a:pt x="41960" y="0"/>
                </a:lnTo>
                <a:lnTo>
                  <a:pt x="41960" y="7276"/>
                </a:lnTo>
              </a:path>
            </a:pathLst>
          </a:custGeom>
          <a:noFill/>
          <a:ln w="9525" cap="flat" cmpd="sng">
            <a:solidFill>
              <a:schemeClr val="accent2"/>
            </a:solidFill>
            <a:prstDash val="solid"/>
            <a:round/>
            <a:headEnd type="none" w="med" len="med"/>
            <a:tailEnd type="none" w="med" len="med"/>
          </a:ln>
        </p:spPr>
      </p:sp>
      <p:sp>
        <p:nvSpPr>
          <p:cNvPr id="4841" name="Google Shape;4841;p53"/>
          <p:cNvSpPr/>
          <p:nvPr/>
        </p:nvSpPr>
        <p:spPr>
          <a:xfrm rot="10800000">
            <a:off x="5372405" y="2977247"/>
            <a:ext cx="752762" cy="117326"/>
          </a:xfrm>
          <a:custGeom>
            <a:avLst/>
            <a:gdLst/>
            <a:ahLst/>
            <a:cxnLst/>
            <a:rect l="l" t="t" r="r" b="b"/>
            <a:pathLst>
              <a:path w="41960" h="7276" extrusionOk="0">
                <a:moveTo>
                  <a:pt x="0" y="0"/>
                </a:moveTo>
                <a:lnTo>
                  <a:pt x="41960" y="0"/>
                </a:lnTo>
                <a:lnTo>
                  <a:pt x="41960" y="7276"/>
                </a:lnTo>
              </a:path>
            </a:pathLst>
          </a:custGeom>
          <a:noFill/>
          <a:ln w="9525" cap="flat" cmpd="sng">
            <a:solidFill>
              <a:schemeClr val="accent2"/>
            </a:solidFill>
            <a:prstDash val="solid"/>
            <a:round/>
            <a:headEnd type="none" w="med" len="med"/>
            <a:tailEnd type="none" w="med" len="med"/>
          </a:ln>
        </p:spPr>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845"/>
        <p:cNvGrpSpPr/>
        <p:nvPr/>
      </p:nvGrpSpPr>
      <p:grpSpPr>
        <a:xfrm>
          <a:off x="0" y="0"/>
          <a:ext cx="0" cy="0"/>
          <a:chOff x="0" y="0"/>
          <a:chExt cx="0" cy="0"/>
        </a:xfrm>
      </p:grpSpPr>
      <p:sp>
        <p:nvSpPr>
          <p:cNvPr id="4846" name="Google Shape;4846;p54"/>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 Books Of The Holy Bible</a:t>
            </a:r>
            <a:endParaRPr/>
          </a:p>
        </p:txBody>
      </p:sp>
      <p:graphicFrame>
        <p:nvGraphicFramePr>
          <p:cNvPr id="4847" name="Google Shape;4847;p54"/>
          <p:cNvGraphicFramePr/>
          <p:nvPr/>
        </p:nvGraphicFramePr>
        <p:xfrm>
          <a:off x="834975" y="1238250"/>
          <a:ext cx="3000000" cy="3000000"/>
        </p:xfrm>
        <a:graphic>
          <a:graphicData uri="http://schemas.openxmlformats.org/drawingml/2006/table">
            <a:tbl>
              <a:tblPr>
                <a:noFill/>
                <a:tableStyleId>{D363FF9E-F500-47EE-8B14-CE4AB060CD28}</a:tableStyleId>
              </a:tblPr>
              <a:tblGrid>
                <a:gridCol w="1868475">
                  <a:extLst>
                    <a:ext uri="{9D8B030D-6E8A-4147-A177-3AD203B41FA5}">
                      <a16:colId xmlns:a16="http://schemas.microsoft.com/office/drawing/2014/main" val="20000"/>
                    </a:ext>
                  </a:extLst>
                </a:gridCol>
                <a:gridCol w="1868475">
                  <a:extLst>
                    <a:ext uri="{9D8B030D-6E8A-4147-A177-3AD203B41FA5}">
                      <a16:colId xmlns:a16="http://schemas.microsoft.com/office/drawing/2014/main" val="20001"/>
                    </a:ext>
                  </a:extLst>
                </a:gridCol>
                <a:gridCol w="3736950">
                  <a:extLst>
                    <a:ext uri="{9D8B030D-6E8A-4147-A177-3AD203B41FA5}">
                      <a16:colId xmlns:a16="http://schemas.microsoft.com/office/drawing/2014/main" val="20002"/>
                    </a:ext>
                  </a:extLst>
                </a:gridCol>
              </a:tblGrid>
              <a:tr h="548600">
                <a:tc>
                  <a:txBody>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Book</a:t>
                      </a:r>
                      <a:endParaRPr sz="2400" b="1">
                        <a:solidFill>
                          <a:schemeClr val="dk2"/>
                        </a:solidFill>
                        <a:latin typeface="Milonga"/>
                        <a:ea typeface="Milonga"/>
                        <a:cs typeface="Milonga"/>
                        <a:sym typeface="Milong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5"/>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Volume</a:t>
                      </a:r>
                      <a:endParaRPr sz="2400" b="1">
                        <a:solidFill>
                          <a:schemeClr val="dk2"/>
                        </a:solidFill>
                        <a:latin typeface="Milonga"/>
                        <a:ea typeface="Milonga"/>
                        <a:cs typeface="Milonga"/>
                        <a:sym typeface="Milong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5"/>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Synopsis</a:t>
                      </a:r>
                      <a:endParaRPr sz="2400" b="1">
                        <a:solidFill>
                          <a:schemeClr val="dk2"/>
                        </a:solidFill>
                        <a:latin typeface="Milonga"/>
                        <a:ea typeface="Milonga"/>
                        <a:cs typeface="Milonga"/>
                        <a:sym typeface="Milong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5"/>
                      </a:solidFill>
                      <a:prstDash val="solid"/>
                      <a:round/>
                      <a:headEnd type="none" w="sm" len="sm"/>
                      <a:tailEnd type="none" w="sm" len="sm"/>
                    </a:lnB>
                  </a:tcPr>
                </a:tc>
                <a:extLst>
                  <a:ext uri="{0D108BD9-81ED-4DB2-BD59-A6C34878D82A}">
                    <a16:rowId xmlns:a16="http://schemas.microsoft.com/office/drawing/2014/main" val="10000"/>
                  </a:ext>
                </a:extLst>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Genesis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5"/>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Pentateuch</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5"/>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Saturn has several rings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5"/>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Exodus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Pentateuch</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Venus has a beautiful name</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Joshua</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History</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Mercury is a small planet</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3"/>
                  </a:ext>
                </a:extLst>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Judges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History</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Mars is actually a cold place</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4"/>
                  </a:ext>
                </a:extLst>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Book of Job</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Wisdom</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Earth is the only planet with life</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5"/>
                  </a:ext>
                </a:extLst>
              </a:tr>
              <a:tr h="344525">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Isaiah</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Major Prophets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moon is a satellite</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851"/>
        <p:cNvGrpSpPr/>
        <p:nvPr/>
      </p:nvGrpSpPr>
      <p:grpSpPr>
        <a:xfrm>
          <a:off x="0" y="0"/>
          <a:ext cx="0" cy="0"/>
          <a:chOff x="0" y="0"/>
          <a:chExt cx="0" cy="0"/>
        </a:xfrm>
      </p:grpSpPr>
      <p:sp>
        <p:nvSpPr>
          <p:cNvPr id="4852" name="Google Shape;4852;p55"/>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Land Of The Bible</a:t>
            </a:r>
            <a:endParaRPr/>
          </a:p>
        </p:txBody>
      </p:sp>
      <p:grpSp>
        <p:nvGrpSpPr>
          <p:cNvPr id="4853" name="Google Shape;4853;p55"/>
          <p:cNvGrpSpPr/>
          <p:nvPr/>
        </p:nvGrpSpPr>
        <p:grpSpPr>
          <a:xfrm>
            <a:off x="3049443" y="1567921"/>
            <a:ext cx="3045035" cy="2580183"/>
            <a:chOff x="2177850" y="1542925"/>
            <a:chExt cx="3236300" cy="2742250"/>
          </a:xfrm>
        </p:grpSpPr>
        <p:sp>
          <p:nvSpPr>
            <p:cNvPr id="4854" name="Google Shape;4854;p55"/>
            <p:cNvSpPr/>
            <p:nvPr/>
          </p:nvSpPr>
          <p:spPr>
            <a:xfrm>
              <a:off x="3634825" y="3325675"/>
              <a:ext cx="325" cy="25"/>
            </a:xfrm>
            <a:custGeom>
              <a:avLst/>
              <a:gdLst/>
              <a:ahLst/>
              <a:cxnLst/>
              <a:rect l="l" t="t" r="r" b="b"/>
              <a:pathLst>
                <a:path w="13" h="1" extrusionOk="0">
                  <a:moveTo>
                    <a:pt x="1" y="1"/>
                  </a:moveTo>
                  <a:lnTo>
                    <a:pt x="12" y="1"/>
                  </a:lnTo>
                  <a:lnTo>
                    <a:pt x="1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5"/>
            <p:cNvSpPr/>
            <p:nvPr/>
          </p:nvSpPr>
          <p:spPr>
            <a:xfrm>
              <a:off x="2894650" y="3145625"/>
              <a:ext cx="795900" cy="792425"/>
            </a:xfrm>
            <a:custGeom>
              <a:avLst/>
              <a:gdLst/>
              <a:ahLst/>
              <a:cxnLst/>
              <a:rect l="l" t="t" r="r" b="b"/>
              <a:pathLst>
                <a:path w="31836" h="31697" extrusionOk="0">
                  <a:moveTo>
                    <a:pt x="1524" y="0"/>
                  </a:moveTo>
                  <a:cubicBezTo>
                    <a:pt x="1432" y="243"/>
                    <a:pt x="1351" y="485"/>
                    <a:pt x="1259" y="716"/>
                  </a:cubicBezTo>
                  <a:cubicBezTo>
                    <a:pt x="543" y="2690"/>
                    <a:pt x="1801" y="3232"/>
                    <a:pt x="901" y="4306"/>
                  </a:cubicBezTo>
                  <a:cubicBezTo>
                    <a:pt x="1" y="5379"/>
                    <a:pt x="901" y="6637"/>
                    <a:pt x="901" y="8611"/>
                  </a:cubicBezTo>
                  <a:lnTo>
                    <a:pt x="901" y="31004"/>
                  </a:lnTo>
                  <a:lnTo>
                    <a:pt x="18642" y="31004"/>
                  </a:lnTo>
                  <a:lnTo>
                    <a:pt x="19669" y="30323"/>
                  </a:lnTo>
                  <a:cubicBezTo>
                    <a:pt x="19757" y="30264"/>
                    <a:pt x="19854" y="30240"/>
                    <a:pt x="19955" y="30240"/>
                  </a:cubicBezTo>
                  <a:cubicBezTo>
                    <a:pt x="20452" y="30240"/>
                    <a:pt x="21043" y="30831"/>
                    <a:pt x="21043" y="30831"/>
                  </a:cubicBezTo>
                  <a:lnTo>
                    <a:pt x="24829" y="30831"/>
                  </a:lnTo>
                  <a:cubicBezTo>
                    <a:pt x="24829" y="30831"/>
                    <a:pt x="25522" y="31696"/>
                    <a:pt x="26376" y="31696"/>
                  </a:cubicBezTo>
                  <a:cubicBezTo>
                    <a:pt x="27230" y="31696"/>
                    <a:pt x="26722" y="30323"/>
                    <a:pt x="28096" y="30323"/>
                  </a:cubicBezTo>
                  <a:cubicBezTo>
                    <a:pt x="29469" y="30323"/>
                    <a:pt x="29123" y="28268"/>
                    <a:pt x="29989" y="28268"/>
                  </a:cubicBezTo>
                  <a:cubicBezTo>
                    <a:pt x="30170" y="28268"/>
                    <a:pt x="30305" y="28275"/>
                    <a:pt x="30414" y="28275"/>
                  </a:cubicBezTo>
                  <a:cubicBezTo>
                    <a:pt x="30820" y="28275"/>
                    <a:pt x="30862" y="28175"/>
                    <a:pt x="31535" y="27229"/>
                  </a:cubicBezTo>
                  <a:cubicBezTo>
                    <a:pt x="31558" y="27195"/>
                    <a:pt x="31604" y="27148"/>
                    <a:pt x="31628" y="27114"/>
                  </a:cubicBezTo>
                  <a:cubicBezTo>
                    <a:pt x="31558" y="26721"/>
                    <a:pt x="31558" y="26329"/>
                    <a:pt x="31616" y="25936"/>
                  </a:cubicBezTo>
                  <a:cubicBezTo>
                    <a:pt x="31835" y="24563"/>
                    <a:pt x="30889" y="24655"/>
                    <a:pt x="30289" y="22716"/>
                  </a:cubicBezTo>
                  <a:cubicBezTo>
                    <a:pt x="29688" y="20789"/>
                    <a:pt x="27276" y="17903"/>
                    <a:pt x="27195" y="16783"/>
                  </a:cubicBezTo>
                  <a:cubicBezTo>
                    <a:pt x="27103" y="15664"/>
                    <a:pt x="25775" y="15017"/>
                    <a:pt x="25822" y="13817"/>
                  </a:cubicBezTo>
                  <a:cubicBezTo>
                    <a:pt x="25856" y="12616"/>
                    <a:pt x="25175" y="12489"/>
                    <a:pt x="23836" y="10596"/>
                  </a:cubicBezTo>
                  <a:cubicBezTo>
                    <a:pt x="22509" y="8703"/>
                    <a:pt x="22116" y="5402"/>
                    <a:pt x="22509" y="5264"/>
                  </a:cubicBezTo>
                  <a:cubicBezTo>
                    <a:pt x="22518" y="5261"/>
                    <a:pt x="22527" y="5259"/>
                    <a:pt x="22536" y="5259"/>
                  </a:cubicBezTo>
                  <a:cubicBezTo>
                    <a:pt x="22941" y="5259"/>
                    <a:pt x="24019" y="8079"/>
                    <a:pt x="24437" y="9004"/>
                  </a:cubicBezTo>
                  <a:cubicBezTo>
                    <a:pt x="24864" y="9950"/>
                    <a:pt x="26330" y="12836"/>
                    <a:pt x="27368" y="12836"/>
                  </a:cubicBezTo>
                  <a:cubicBezTo>
                    <a:pt x="28370" y="12836"/>
                    <a:pt x="28757" y="8695"/>
                    <a:pt x="29097" y="8695"/>
                  </a:cubicBezTo>
                  <a:cubicBezTo>
                    <a:pt x="29106" y="8695"/>
                    <a:pt x="29114" y="8698"/>
                    <a:pt x="29123" y="8703"/>
                  </a:cubicBezTo>
                  <a:cubicBezTo>
                    <a:pt x="29169" y="8738"/>
                    <a:pt x="29192" y="8784"/>
                    <a:pt x="29204" y="8830"/>
                  </a:cubicBezTo>
                  <a:lnTo>
                    <a:pt x="29308" y="8045"/>
                  </a:lnTo>
                  <a:lnTo>
                    <a:pt x="29608" y="7214"/>
                  </a:lnTo>
                  <a:lnTo>
                    <a:pt x="29735" y="6868"/>
                  </a:lnTo>
                  <a:lnTo>
                    <a:pt x="27645" y="1743"/>
                  </a:lnTo>
                  <a:cubicBezTo>
                    <a:pt x="27553" y="1905"/>
                    <a:pt x="27438" y="2066"/>
                    <a:pt x="27322" y="2205"/>
                  </a:cubicBezTo>
                  <a:cubicBezTo>
                    <a:pt x="27262" y="2265"/>
                    <a:pt x="27171" y="2288"/>
                    <a:pt x="27053" y="2288"/>
                  </a:cubicBezTo>
                  <a:cubicBezTo>
                    <a:pt x="26606" y="2288"/>
                    <a:pt x="25786" y="1948"/>
                    <a:pt x="24919" y="1948"/>
                  </a:cubicBezTo>
                  <a:cubicBezTo>
                    <a:pt x="24690" y="1948"/>
                    <a:pt x="24458" y="1972"/>
                    <a:pt x="24229" y="2032"/>
                  </a:cubicBezTo>
                  <a:cubicBezTo>
                    <a:pt x="23920" y="2112"/>
                    <a:pt x="23627" y="2149"/>
                    <a:pt x="23342" y="2149"/>
                  </a:cubicBezTo>
                  <a:cubicBezTo>
                    <a:pt x="22404" y="2149"/>
                    <a:pt x="21562" y="1754"/>
                    <a:pt x="20570" y="1258"/>
                  </a:cubicBezTo>
                  <a:cubicBezTo>
                    <a:pt x="20244" y="1095"/>
                    <a:pt x="19732" y="1026"/>
                    <a:pt x="19141" y="1026"/>
                  </a:cubicBezTo>
                  <a:cubicBezTo>
                    <a:pt x="17388" y="1026"/>
                    <a:pt x="14933" y="1638"/>
                    <a:pt x="14510" y="2251"/>
                  </a:cubicBezTo>
                  <a:cubicBezTo>
                    <a:pt x="14200" y="2703"/>
                    <a:pt x="13619" y="2906"/>
                    <a:pt x="12941" y="2906"/>
                  </a:cubicBezTo>
                  <a:cubicBezTo>
                    <a:pt x="12407" y="2906"/>
                    <a:pt x="11813" y="2780"/>
                    <a:pt x="11243" y="2551"/>
                  </a:cubicBezTo>
                  <a:cubicBezTo>
                    <a:pt x="9950" y="2032"/>
                    <a:pt x="8277" y="1258"/>
                    <a:pt x="5922" y="1051"/>
                  </a:cubicBezTo>
                  <a:cubicBezTo>
                    <a:pt x="3706" y="843"/>
                    <a:pt x="1928" y="531"/>
                    <a:pt x="152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5"/>
            <p:cNvSpPr/>
            <p:nvPr/>
          </p:nvSpPr>
          <p:spPr>
            <a:xfrm>
              <a:off x="3642900" y="3021250"/>
              <a:ext cx="306500" cy="336700"/>
            </a:xfrm>
            <a:custGeom>
              <a:avLst/>
              <a:gdLst/>
              <a:ahLst/>
              <a:cxnLst/>
              <a:rect l="l" t="t" r="r" b="b"/>
              <a:pathLst>
                <a:path w="12260" h="13468" extrusionOk="0">
                  <a:moveTo>
                    <a:pt x="11347" y="0"/>
                  </a:moveTo>
                  <a:cubicBezTo>
                    <a:pt x="9904" y="739"/>
                    <a:pt x="8600" y="1386"/>
                    <a:pt x="7965" y="1639"/>
                  </a:cubicBezTo>
                  <a:lnTo>
                    <a:pt x="7908" y="1663"/>
                  </a:lnTo>
                  <a:lnTo>
                    <a:pt x="7838" y="1686"/>
                  </a:lnTo>
                  <a:lnTo>
                    <a:pt x="7757" y="1709"/>
                  </a:lnTo>
                  <a:lnTo>
                    <a:pt x="7711" y="1732"/>
                  </a:lnTo>
                  <a:cubicBezTo>
                    <a:pt x="7677" y="1743"/>
                    <a:pt x="7642" y="1743"/>
                    <a:pt x="7631" y="1755"/>
                  </a:cubicBezTo>
                  <a:cubicBezTo>
                    <a:pt x="6823" y="1870"/>
                    <a:pt x="4872" y="3244"/>
                    <a:pt x="4872" y="3244"/>
                  </a:cubicBezTo>
                  <a:lnTo>
                    <a:pt x="2229" y="1870"/>
                  </a:lnTo>
                  <a:lnTo>
                    <a:pt x="1998" y="831"/>
                  </a:lnTo>
                  <a:lnTo>
                    <a:pt x="1952" y="808"/>
                  </a:lnTo>
                  <a:cubicBezTo>
                    <a:pt x="1917" y="1051"/>
                    <a:pt x="1894" y="1305"/>
                    <a:pt x="1859" y="1547"/>
                  </a:cubicBezTo>
                  <a:lnTo>
                    <a:pt x="1859" y="1593"/>
                  </a:lnTo>
                  <a:cubicBezTo>
                    <a:pt x="1848" y="1709"/>
                    <a:pt x="1836" y="1813"/>
                    <a:pt x="1825" y="1905"/>
                  </a:cubicBezTo>
                  <a:cubicBezTo>
                    <a:pt x="1767" y="2344"/>
                    <a:pt x="1721" y="2724"/>
                    <a:pt x="1674" y="3002"/>
                  </a:cubicBezTo>
                  <a:cubicBezTo>
                    <a:pt x="1674" y="3048"/>
                    <a:pt x="1663" y="3082"/>
                    <a:pt x="1651" y="3117"/>
                  </a:cubicBezTo>
                  <a:lnTo>
                    <a:pt x="1651" y="3152"/>
                  </a:lnTo>
                  <a:cubicBezTo>
                    <a:pt x="1640" y="3209"/>
                    <a:pt x="1628" y="3267"/>
                    <a:pt x="1617" y="3313"/>
                  </a:cubicBezTo>
                  <a:cubicBezTo>
                    <a:pt x="1605" y="3348"/>
                    <a:pt x="1594" y="3440"/>
                    <a:pt x="1582" y="3521"/>
                  </a:cubicBezTo>
                  <a:lnTo>
                    <a:pt x="1582" y="3579"/>
                  </a:lnTo>
                  <a:cubicBezTo>
                    <a:pt x="1571" y="3659"/>
                    <a:pt x="1559" y="3740"/>
                    <a:pt x="1559" y="3833"/>
                  </a:cubicBezTo>
                  <a:cubicBezTo>
                    <a:pt x="1559" y="3844"/>
                    <a:pt x="1559" y="3856"/>
                    <a:pt x="1559" y="3879"/>
                  </a:cubicBezTo>
                  <a:cubicBezTo>
                    <a:pt x="1524" y="4167"/>
                    <a:pt x="1501" y="4514"/>
                    <a:pt x="1478" y="4906"/>
                  </a:cubicBezTo>
                  <a:cubicBezTo>
                    <a:pt x="1478" y="4929"/>
                    <a:pt x="1478" y="4964"/>
                    <a:pt x="1467" y="4998"/>
                  </a:cubicBezTo>
                  <a:cubicBezTo>
                    <a:pt x="1467" y="5079"/>
                    <a:pt x="1455" y="5160"/>
                    <a:pt x="1455" y="5252"/>
                  </a:cubicBezTo>
                  <a:cubicBezTo>
                    <a:pt x="1432" y="5552"/>
                    <a:pt x="1409" y="5864"/>
                    <a:pt x="1374" y="6164"/>
                  </a:cubicBezTo>
                  <a:cubicBezTo>
                    <a:pt x="1374" y="6210"/>
                    <a:pt x="1363" y="6257"/>
                    <a:pt x="1363" y="6303"/>
                  </a:cubicBezTo>
                  <a:cubicBezTo>
                    <a:pt x="1351" y="6407"/>
                    <a:pt x="1340" y="6510"/>
                    <a:pt x="1328" y="6614"/>
                  </a:cubicBezTo>
                  <a:cubicBezTo>
                    <a:pt x="1328" y="6649"/>
                    <a:pt x="1317" y="6684"/>
                    <a:pt x="1317" y="6718"/>
                  </a:cubicBezTo>
                  <a:lnTo>
                    <a:pt x="1305" y="6764"/>
                  </a:lnTo>
                  <a:cubicBezTo>
                    <a:pt x="1271" y="7030"/>
                    <a:pt x="1224" y="7284"/>
                    <a:pt x="1167" y="7549"/>
                  </a:cubicBezTo>
                  <a:cubicBezTo>
                    <a:pt x="1167" y="7572"/>
                    <a:pt x="1155" y="7584"/>
                    <a:pt x="1144" y="7607"/>
                  </a:cubicBezTo>
                  <a:cubicBezTo>
                    <a:pt x="1120" y="7688"/>
                    <a:pt x="1097" y="7769"/>
                    <a:pt x="1074" y="7849"/>
                  </a:cubicBezTo>
                  <a:cubicBezTo>
                    <a:pt x="1063" y="7872"/>
                    <a:pt x="1051" y="7896"/>
                    <a:pt x="1051" y="7919"/>
                  </a:cubicBezTo>
                  <a:cubicBezTo>
                    <a:pt x="1017" y="7988"/>
                    <a:pt x="982" y="8057"/>
                    <a:pt x="936" y="8126"/>
                  </a:cubicBezTo>
                  <a:cubicBezTo>
                    <a:pt x="624" y="8542"/>
                    <a:pt x="255" y="10597"/>
                    <a:pt x="1" y="12339"/>
                  </a:cubicBezTo>
                  <a:cubicBezTo>
                    <a:pt x="359" y="12536"/>
                    <a:pt x="728" y="12720"/>
                    <a:pt x="1074" y="12894"/>
                  </a:cubicBezTo>
                  <a:lnTo>
                    <a:pt x="1120" y="12917"/>
                  </a:lnTo>
                  <a:cubicBezTo>
                    <a:pt x="1224" y="12963"/>
                    <a:pt x="1317" y="13009"/>
                    <a:pt x="1409" y="13055"/>
                  </a:cubicBezTo>
                  <a:lnTo>
                    <a:pt x="1513" y="13101"/>
                  </a:lnTo>
                  <a:cubicBezTo>
                    <a:pt x="1594" y="13136"/>
                    <a:pt x="1674" y="13171"/>
                    <a:pt x="1755" y="13205"/>
                  </a:cubicBezTo>
                  <a:lnTo>
                    <a:pt x="1882" y="13251"/>
                  </a:lnTo>
                  <a:lnTo>
                    <a:pt x="2067" y="13321"/>
                  </a:lnTo>
                  <a:cubicBezTo>
                    <a:pt x="2125" y="13344"/>
                    <a:pt x="2171" y="13355"/>
                    <a:pt x="2217" y="13367"/>
                  </a:cubicBezTo>
                  <a:cubicBezTo>
                    <a:pt x="2252" y="13390"/>
                    <a:pt x="2309" y="13401"/>
                    <a:pt x="2344" y="13413"/>
                  </a:cubicBezTo>
                  <a:cubicBezTo>
                    <a:pt x="2425" y="13436"/>
                    <a:pt x="2506" y="13448"/>
                    <a:pt x="2586" y="13459"/>
                  </a:cubicBezTo>
                  <a:cubicBezTo>
                    <a:pt x="2635" y="13465"/>
                    <a:pt x="2684" y="13467"/>
                    <a:pt x="2734" y="13467"/>
                  </a:cubicBezTo>
                  <a:cubicBezTo>
                    <a:pt x="3731" y="13467"/>
                    <a:pt x="4883" y="12399"/>
                    <a:pt x="4883" y="11739"/>
                  </a:cubicBezTo>
                  <a:cubicBezTo>
                    <a:pt x="4883" y="11058"/>
                    <a:pt x="5795" y="10931"/>
                    <a:pt x="6719" y="10931"/>
                  </a:cubicBezTo>
                  <a:cubicBezTo>
                    <a:pt x="7631" y="10931"/>
                    <a:pt x="7746" y="9904"/>
                    <a:pt x="8438" y="9558"/>
                  </a:cubicBezTo>
                  <a:cubicBezTo>
                    <a:pt x="9131" y="9211"/>
                    <a:pt x="6938" y="7261"/>
                    <a:pt x="6245" y="7030"/>
                  </a:cubicBezTo>
                  <a:cubicBezTo>
                    <a:pt x="5553" y="6799"/>
                    <a:pt x="6823" y="5310"/>
                    <a:pt x="9120" y="5195"/>
                  </a:cubicBezTo>
                  <a:cubicBezTo>
                    <a:pt x="11405" y="5079"/>
                    <a:pt x="10839" y="4283"/>
                    <a:pt x="12098" y="4283"/>
                  </a:cubicBezTo>
                  <a:lnTo>
                    <a:pt x="12259" y="4283"/>
                  </a:lnTo>
                  <a:cubicBezTo>
                    <a:pt x="12040" y="3279"/>
                    <a:pt x="11763" y="2055"/>
                    <a:pt x="11578" y="1420"/>
                  </a:cubicBezTo>
                  <a:cubicBezTo>
                    <a:pt x="11463" y="947"/>
                    <a:pt x="11382" y="474"/>
                    <a:pt x="11347" y="0"/>
                  </a:cubicBezTo>
                  <a:close/>
                </a:path>
              </a:pathLst>
            </a:custGeom>
            <a:solidFill>
              <a:schemeClr val="accent1"/>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5"/>
            <p:cNvSpPr/>
            <p:nvPr/>
          </p:nvSpPr>
          <p:spPr>
            <a:xfrm>
              <a:off x="4003900" y="2152400"/>
              <a:ext cx="504450" cy="220575"/>
            </a:xfrm>
            <a:custGeom>
              <a:avLst/>
              <a:gdLst/>
              <a:ahLst/>
              <a:cxnLst/>
              <a:rect l="l" t="t" r="r" b="b"/>
              <a:pathLst>
                <a:path w="20178" h="8823" extrusionOk="0">
                  <a:moveTo>
                    <a:pt x="1413" y="0"/>
                  </a:moveTo>
                  <a:cubicBezTo>
                    <a:pt x="1296" y="0"/>
                    <a:pt x="1186" y="8"/>
                    <a:pt x="1086" y="23"/>
                  </a:cubicBezTo>
                  <a:cubicBezTo>
                    <a:pt x="855" y="46"/>
                    <a:pt x="462" y="254"/>
                    <a:pt x="1" y="519"/>
                  </a:cubicBezTo>
                  <a:cubicBezTo>
                    <a:pt x="1697" y="1512"/>
                    <a:pt x="4156" y="1258"/>
                    <a:pt x="4491" y="3024"/>
                  </a:cubicBezTo>
                  <a:cubicBezTo>
                    <a:pt x="4872" y="5090"/>
                    <a:pt x="6037" y="4270"/>
                    <a:pt x="5599" y="6036"/>
                  </a:cubicBezTo>
                  <a:cubicBezTo>
                    <a:pt x="5518" y="6383"/>
                    <a:pt x="5276" y="6717"/>
                    <a:pt x="4929" y="7029"/>
                  </a:cubicBezTo>
                  <a:cubicBezTo>
                    <a:pt x="5525" y="7075"/>
                    <a:pt x="6102" y="7103"/>
                    <a:pt x="6600" y="7103"/>
                  </a:cubicBezTo>
                  <a:cubicBezTo>
                    <a:pt x="7230" y="7103"/>
                    <a:pt x="7731" y="7058"/>
                    <a:pt x="7977" y="6948"/>
                  </a:cubicBezTo>
                  <a:cubicBezTo>
                    <a:pt x="8129" y="6877"/>
                    <a:pt x="8265" y="6844"/>
                    <a:pt x="8391" y="6844"/>
                  </a:cubicBezTo>
                  <a:cubicBezTo>
                    <a:pt x="9036" y="6844"/>
                    <a:pt x="9384" y="7706"/>
                    <a:pt x="10031" y="8576"/>
                  </a:cubicBezTo>
                  <a:cubicBezTo>
                    <a:pt x="10089" y="8645"/>
                    <a:pt x="10135" y="8703"/>
                    <a:pt x="10170" y="8772"/>
                  </a:cubicBezTo>
                  <a:cubicBezTo>
                    <a:pt x="11220" y="8610"/>
                    <a:pt x="12028" y="8299"/>
                    <a:pt x="13102" y="8172"/>
                  </a:cubicBezTo>
                  <a:cubicBezTo>
                    <a:pt x="13250" y="8154"/>
                    <a:pt x="13406" y="8146"/>
                    <a:pt x="13568" y="8146"/>
                  </a:cubicBezTo>
                  <a:cubicBezTo>
                    <a:pt x="14252" y="8146"/>
                    <a:pt x="15032" y="8288"/>
                    <a:pt x="15676" y="8437"/>
                  </a:cubicBezTo>
                  <a:cubicBezTo>
                    <a:pt x="15583" y="8287"/>
                    <a:pt x="15526" y="8126"/>
                    <a:pt x="15502" y="7953"/>
                  </a:cubicBezTo>
                  <a:lnTo>
                    <a:pt x="15502" y="7929"/>
                  </a:lnTo>
                  <a:cubicBezTo>
                    <a:pt x="15502" y="7883"/>
                    <a:pt x="15514" y="7837"/>
                    <a:pt x="15537" y="7802"/>
                  </a:cubicBezTo>
                  <a:cubicBezTo>
                    <a:pt x="15601" y="7671"/>
                    <a:pt x="15733" y="7617"/>
                    <a:pt x="15899" y="7617"/>
                  </a:cubicBezTo>
                  <a:cubicBezTo>
                    <a:pt x="16391" y="7617"/>
                    <a:pt x="17192" y="8084"/>
                    <a:pt x="17511" y="8403"/>
                  </a:cubicBezTo>
                  <a:cubicBezTo>
                    <a:pt x="17773" y="8658"/>
                    <a:pt x="18369" y="8822"/>
                    <a:pt x="18897" y="8822"/>
                  </a:cubicBezTo>
                  <a:cubicBezTo>
                    <a:pt x="19253" y="8822"/>
                    <a:pt x="19578" y="8748"/>
                    <a:pt x="19750" y="8576"/>
                  </a:cubicBezTo>
                  <a:cubicBezTo>
                    <a:pt x="20177" y="8149"/>
                    <a:pt x="19058" y="7722"/>
                    <a:pt x="18804" y="7283"/>
                  </a:cubicBezTo>
                  <a:cubicBezTo>
                    <a:pt x="18677" y="7075"/>
                    <a:pt x="19011" y="6625"/>
                    <a:pt x="19381" y="6233"/>
                  </a:cubicBezTo>
                  <a:cubicBezTo>
                    <a:pt x="18792" y="5909"/>
                    <a:pt x="18203" y="5471"/>
                    <a:pt x="17834" y="5344"/>
                  </a:cubicBezTo>
                  <a:lnTo>
                    <a:pt x="17753" y="5309"/>
                  </a:lnTo>
                  <a:lnTo>
                    <a:pt x="17707" y="5309"/>
                  </a:lnTo>
                  <a:cubicBezTo>
                    <a:pt x="17690" y="5303"/>
                    <a:pt x="17670" y="5301"/>
                    <a:pt x="17649" y="5301"/>
                  </a:cubicBezTo>
                  <a:cubicBezTo>
                    <a:pt x="17629" y="5301"/>
                    <a:pt x="17609" y="5303"/>
                    <a:pt x="17592" y="5309"/>
                  </a:cubicBezTo>
                  <a:cubicBezTo>
                    <a:pt x="17580" y="5313"/>
                    <a:pt x="17568" y="5315"/>
                    <a:pt x="17557" y="5315"/>
                  </a:cubicBezTo>
                  <a:cubicBezTo>
                    <a:pt x="17210" y="5315"/>
                    <a:pt x="17194" y="3497"/>
                    <a:pt x="16691" y="3497"/>
                  </a:cubicBezTo>
                  <a:cubicBezTo>
                    <a:pt x="16183" y="3497"/>
                    <a:pt x="16183" y="3116"/>
                    <a:pt x="15664" y="3116"/>
                  </a:cubicBezTo>
                  <a:cubicBezTo>
                    <a:pt x="15145" y="3116"/>
                    <a:pt x="13205" y="3116"/>
                    <a:pt x="12698" y="3497"/>
                  </a:cubicBezTo>
                  <a:cubicBezTo>
                    <a:pt x="12629" y="3549"/>
                    <a:pt x="12559" y="3571"/>
                    <a:pt x="12486" y="3571"/>
                  </a:cubicBezTo>
                  <a:cubicBezTo>
                    <a:pt x="12010" y="3571"/>
                    <a:pt x="11457" y="2597"/>
                    <a:pt x="10885" y="2597"/>
                  </a:cubicBezTo>
                  <a:cubicBezTo>
                    <a:pt x="10239" y="2597"/>
                    <a:pt x="9477" y="1950"/>
                    <a:pt x="9085" y="1431"/>
                  </a:cubicBezTo>
                  <a:cubicBezTo>
                    <a:pt x="8977" y="1288"/>
                    <a:pt x="8644" y="1246"/>
                    <a:pt x="8200" y="1246"/>
                  </a:cubicBezTo>
                  <a:cubicBezTo>
                    <a:pt x="7595" y="1246"/>
                    <a:pt x="6785" y="1323"/>
                    <a:pt x="6062" y="1323"/>
                  </a:cubicBezTo>
                  <a:cubicBezTo>
                    <a:pt x="5436" y="1323"/>
                    <a:pt x="4876" y="1266"/>
                    <a:pt x="4572" y="1050"/>
                  </a:cubicBezTo>
                  <a:cubicBezTo>
                    <a:pt x="3770" y="475"/>
                    <a:pt x="2357" y="0"/>
                    <a:pt x="1413" y="0"/>
                  </a:cubicBezTo>
                  <a:close/>
                </a:path>
              </a:pathLst>
            </a:custGeom>
            <a:solidFill>
              <a:schemeClr val="accent4"/>
            </a:solidFill>
            <a:ln w="9525" cap="flat" cmpd="sng">
              <a:solidFill>
                <a:schemeClr val="accent3"/>
              </a:solidFill>
              <a:prstDash val="solid"/>
              <a:miter lim="1154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5"/>
            <p:cNvSpPr/>
            <p:nvPr/>
          </p:nvSpPr>
          <p:spPr>
            <a:xfrm>
              <a:off x="2270400" y="2001075"/>
              <a:ext cx="260675" cy="245975"/>
            </a:xfrm>
            <a:custGeom>
              <a:avLst/>
              <a:gdLst/>
              <a:ahLst/>
              <a:cxnLst/>
              <a:rect l="l" t="t" r="r" b="b"/>
              <a:pathLst>
                <a:path w="10427" h="9839" extrusionOk="0">
                  <a:moveTo>
                    <a:pt x="3034" y="0"/>
                  </a:moveTo>
                  <a:cubicBezTo>
                    <a:pt x="2577" y="0"/>
                    <a:pt x="2124" y="541"/>
                    <a:pt x="1695" y="541"/>
                  </a:cubicBezTo>
                  <a:cubicBezTo>
                    <a:pt x="1591" y="541"/>
                    <a:pt x="1489" y="510"/>
                    <a:pt x="1389" y="431"/>
                  </a:cubicBezTo>
                  <a:cubicBezTo>
                    <a:pt x="1247" y="323"/>
                    <a:pt x="1089" y="276"/>
                    <a:pt x="933" y="276"/>
                  </a:cubicBezTo>
                  <a:cubicBezTo>
                    <a:pt x="456" y="276"/>
                    <a:pt x="1" y="718"/>
                    <a:pt x="96" y="1205"/>
                  </a:cubicBezTo>
                  <a:cubicBezTo>
                    <a:pt x="235" y="1840"/>
                    <a:pt x="1447" y="2232"/>
                    <a:pt x="1447" y="3190"/>
                  </a:cubicBezTo>
                  <a:cubicBezTo>
                    <a:pt x="1447" y="4160"/>
                    <a:pt x="3882" y="5568"/>
                    <a:pt x="3825" y="6076"/>
                  </a:cubicBezTo>
                  <a:cubicBezTo>
                    <a:pt x="3778" y="6434"/>
                    <a:pt x="5290" y="7415"/>
                    <a:pt x="6191" y="8731"/>
                  </a:cubicBezTo>
                  <a:cubicBezTo>
                    <a:pt x="6710" y="9077"/>
                    <a:pt x="7207" y="9446"/>
                    <a:pt x="7680" y="9839"/>
                  </a:cubicBezTo>
                  <a:cubicBezTo>
                    <a:pt x="7784" y="9412"/>
                    <a:pt x="7830" y="9088"/>
                    <a:pt x="7807" y="8938"/>
                  </a:cubicBezTo>
                  <a:cubicBezTo>
                    <a:pt x="7795" y="8881"/>
                    <a:pt x="7795" y="8834"/>
                    <a:pt x="7807" y="8788"/>
                  </a:cubicBezTo>
                  <a:cubicBezTo>
                    <a:pt x="7807" y="8777"/>
                    <a:pt x="7807" y="8754"/>
                    <a:pt x="7818" y="8731"/>
                  </a:cubicBezTo>
                  <a:cubicBezTo>
                    <a:pt x="7830" y="8684"/>
                    <a:pt x="7841" y="8638"/>
                    <a:pt x="7853" y="8592"/>
                  </a:cubicBezTo>
                  <a:cubicBezTo>
                    <a:pt x="7864" y="8569"/>
                    <a:pt x="7876" y="8534"/>
                    <a:pt x="7888" y="8511"/>
                  </a:cubicBezTo>
                  <a:cubicBezTo>
                    <a:pt x="7899" y="8477"/>
                    <a:pt x="7922" y="8407"/>
                    <a:pt x="7945" y="8350"/>
                  </a:cubicBezTo>
                  <a:cubicBezTo>
                    <a:pt x="7968" y="8303"/>
                    <a:pt x="7980" y="8292"/>
                    <a:pt x="7991" y="8257"/>
                  </a:cubicBezTo>
                  <a:cubicBezTo>
                    <a:pt x="8015" y="8200"/>
                    <a:pt x="8049" y="8142"/>
                    <a:pt x="8072" y="8084"/>
                  </a:cubicBezTo>
                  <a:lnTo>
                    <a:pt x="8130" y="7992"/>
                  </a:lnTo>
                  <a:cubicBezTo>
                    <a:pt x="8165" y="7923"/>
                    <a:pt x="8199" y="7853"/>
                    <a:pt x="8245" y="7784"/>
                  </a:cubicBezTo>
                  <a:lnTo>
                    <a:pt x="8292" y="7703"/>
                  </a:lnTo>
                  <a:cubicBezTo>
                    <a:pt x="8603" y="7172"/>
                    <a:pt x="8961" y="6664"/>
                    <a:pt x="9365" y="6203"/>
                  </a:cubicBezTo>
                  <a:lnTo>
                    <a:pt x="9400" y="6157"/>
                  </a:lnTo>
                  <a:lnTo>
                    <a:pt x="9504" y="6053"/>
                  </a:lnTo>
                  <a:lnTo>
                    <a:pt x="9573" y="5983"/>
                  </a:lnTo>
                  <a:cubicBezTo>
                    <a:pt x="9596" y="5960"/>
                    <a:pt x="9619" y="5937"/>
                    <a:pt x="9642" y="5914"/>
                  </a:cubicBezTo>
                  <a:cubicBezTo>
                    <a:pt x="9665" y="5891"/>
                    <a:pt x="9700" y="5868"/>
                    <a:pt x="9723" y="5845"/>
                  </a:cubicBezTo>
                  <a:lnTo>
                    <a:pt x="9781" y="5799"/>
                  </a:lnTo>
                  <a:cubicBezTo>
                    <a:pt x="9804" y="5776"/>
                    <a:pt x="9838" y="5764"/>
                    <a:pt x="9861" y="5741"/>
                  </a:cubicBezTo>
                  <a:cubicBezTo>
                    <a:pt x="9873" y="5741"/>
                    <a:pt x="9884" y="5729"/>
                    <a:pt x="9896" y="5718"/>
                  </a:cubicBezTo>
                  <a:cubicBezTo>
                    <a:pt x="9931" y="5706"/>
                    <a:pt x="9965" y="5695"/>
                    <a:pt x="10000" y="5695"/>
                  </a:cubicBezTo>
                  <a:cubicBezTo>
                    <a:pt x="10023" y="5695"/>
                    <a:pt x="10058" y="5683"/>
                    <a:pt x="10069" y="5660"/>
                  </a:cubicBezTo>
                  <a:lnTo>
                    <a:pt x="10092" y="5626"/>
                  </a:lnTo>
                  <a:cubicBezTo>
                    <a:pt x="10115" y="5603"/>
                    <a:pt x="10127" y="5579"/>
                    <a:pt x="10138" y="5556"/>
                  </a:cubicBezTo>
                  <a:lnTo>
                    <a:pt x="10161" y="5487"/>
                  </a:lnTo>
                  <a:cubicBezTo>
                    <a:pt x="10173" y="5464"/>
                    <a:pt x="10196" y="5429"/>
                    <a:pt x="10208" y="5395"/>
                  </a:cubicBezTo>
                  <a:cubicBezTo>
                    <a:pt x="10219" y="5349"/>
                    <a:pt x="10219" y="5337"/>
                    <a:pt x="10231" y="5302"/>
                  </a:cubicBezTo>
                  <a:cubicBezTo>
                    <a:pt x="10231" y="5279"/>
                    <a:pt x="10242" y="5222"/>
                    <a:pt x="10254" y="5187"/>
                  </a:cubicBezTo>
                  <a:cubicBezTo>
                    <a:pt x="10265" y="5141"/>
                    <a:pt x="10277" y="5106"/>
                    <a:pt x="10277" y="5072"/>
                  </a:cubicBezTo>
                  <a:cubicBezTo>
                    <a:pt x="10288" y="5025"/>
                    <a:pt x="10288" y="5002"/>
                    <a:pt x="10300" y="4968"/>
                  </a:cubicBezTo>
                  <a:cubicBezTo>
                    <a:pt x="10323" y="4841"/>
                    <a:pt x="10335" y="4702"/>
                    <a:pt x="10358" y="4564"/>
                  </a:cubicBezTo>
                  <a:lnTo>
                    <a:pt x="10358" y="4541"/>
                  </a:lnTo>
                  <a:cubicBezTo>
                    <a:pt x="10358" y="4460"/>
                    <a:pt x="10369" y="4367"/>
                    <a:pt x="10381" y="4287"/>
                  </a:cubicBezTo>
                  <a:lnTo>
                    <a:pt x="10381" y="4229"/>
                  </a:lnTo>
                  <a:cubicBezTo>
                    <a:pt x="10381" y="4148"/>
                    <a:pt x="10392" y="4056"/>
                    <a:pt x="10392" y="3952"/>
                  </a:cubicBezTo>
                  <a:lnTo>
                    <a:pt x="10392" y="3929"/>
                  </a:lnTo>
                  <a:cubicBezTo>
                    <a:pt x="10427" y="3409"/>
                    <a:pt x="10427" y="2890"/>
                    <a:pt x="10392" y="2382"/>
                  </a:cubicBezTo>
                  <a:lnTo>
                    <a:pt x="10392" y="2348"/>
                  </a:lnTo>
                  <a:cubicBezTo>
                    <a:pt x="10392" y="2267"/>
                    <a:pt x="10381" y="2186"/>
                    <a:pt x="10381" y="2105"/>
                  </a:cubicBezTo>
                  <a:lnTo>
                    <a:pt x="10381" y="2036"/>
                  </a:lnTo>
                  <a:cubicBezTo>
                    <a:pt x="10381" y="1967"/>
                    <a:pt x="10369" y="1897"/>
                    <a:pt x="10358" y="1840"/>
                  </a:cubicBezTo>
                  <a:cubicBezTo>
                    <a:pt x="10358" y="1828"/>
                    <a:pt x="10358" y="1817"/>
                    <a:pt x="10358" y="1817"/>
                  </a:cubicBezTo>
                  <a:cubicBezTo>
                    <a:pt x="9550" y="1239"/>
                    <a:pt x="8672" y="801"/>
                    <a:pt x="7738" y="489"/>
                  </a:cubicBezTo>
                  <a:cubicBezTo>
                    <a:pt x="7738" y="489"/>
                    <a:pt x="3882" y="304"/>
                    <a:pt x="3236" y="39"/>
                  </a:cubicBezTo>
                  <a:cubicBezTo>
                    <a:pt x="3169" y="12"/>
                    <a:pt x="3101" y="0"/>
                    <a:pt x="303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5"/>
            <p:cNvSpPr/>
            <p:nvPr/>
          </p:nvSpPr>
          <p:spPr>
            <a:xfrm>
              <a:off x="2177850" y="1543225"/>
              <a:ext cx="312250" cy="147175"/>
            </a:xfrm>
            <a:custGeom>
              <a:avLst/>
              <a:gdLst/>
              <a:ahLst/>
              <a:cxnLst/>
              <a:rect l="l" t="t" r="r" b="b"/>
              <a:pathLst>
                <a:path w="12490" h="5887" extrusionOk="0">
                  <a:moveTo>
                    <a:pt x="1" y="0"/>
                  </a:moveTo>
                  <a:lnTo>
                    <a:pt x="1" y="5795"/>
                  </a:lnTo>
                  <a:cubicBezTo>
                    <a:pt x="148" y="5806"/>
                    <a:pt x="296" y="5812"/>
                    <a:pt x="438" y="5812"/>
                  </a:cubicBezTo>
                  <a:cubicBezTo>
                    <a:pt x="1008" y="5812"/>
                    <a:pt x="1501" y="5716"/>
                    <a:pt x="1640" y="5495"/>
                  </a:cubicBezTo>
                  <a:cubicBezTo>
                    <a:pt x="1928" y="5010"/>
                    <a:pt x="2125" y="4144"/>
                    <a:pt x="2125" y="4144"/>
                  </a:cubicBezTo>
                  <a:cubicBezTo>
                    <a:pt x="2125" y="4144"/>
                    <a:pt x="4041" y="4144"/>
                    <a:pt x="4802" y="5010"/>
                  </a:cubicBezTo>
                  <a:cubicBezTo>
                    <a:pt x="5134" y="5381"/>
                    <a:pt x="5588" y="5487"/>
                    <a:pt x="5999" y="5487"/>
                  </a:cubicBezTo>
                  <a:cubicBezTo>
                    <a:pt x="6548" y="5487"/>
                    <a:pt x="7019" y="5298"/>
                    <a:pt x="7019" y="5298"/>
                  </a:cubicBezTo>
                  <a:cubicBezTo>
                    <a:pt x="7019" y="5310"/>
                    <a:pt x="7019" y="5321"/>
                    <a:pt x="7030" y="5333"/>
                  </a:cubicBezTo>
                  <a:cubicBezTo>
                    <a:pt x="7030" y="5333"/>
                    <a:pt x="7030" y="5344"/>
                    <a:pt x="7042" y="5356"/>
                  </a:cubicBezTo>
                  <a:cubicBezTo>
                    <a:pt x="7042" y="5368"/>
                    <a:pt x="7042" y="5391"/>
                    <a:pt x="7053" y="5402"/>
                  </a:cubicBezTo>
                  <a:cubicBezTo>
                    <a:pt x="7088" y="5506"/>
                    <a:pt x="7146" y="5668"/>
                    <a:pt x="7226" y="5887"/>
                  </a:cubicBezTo>
                  <a:cubicBezTo>
                    <a:pt x="7434" y="5414"/>
                    <a:pt x="7711" y="4998"/>
                    <a:pt x="8034" y="4952"/>
                  </a:cubicBezTo>
                  <a:cubicBezTo>
                    <a:pt x="8842" y="4837"/>
                    <a:pt x="9997" y="4721"/>
                    <a:pt x="10805" y="3567"/>
                  </a:cubicBezTo>
                  <a:cubicBezTo>
                    <a:pt x="11232" y="2967"/>
                    <a:pt x="11924" y="2493"/>
                    <a:pt x="12490" y="2182"/>
                  </a:cubicBezTo>
                  <a:cubicBezTo>
                    <a:pt x="12444" y="2124"/>
                    <a:pt x="12398" y="2055"/>
                    <a:pt x="12351" y="1997"/>
                  </a:cubicBezTo>
                  <a:cubicBezTo>
                    <a:pt x="12167" y="1709"/>
                    <a:pt x="12017" y="1408"/>
                    <a:pt x="11855" y="1155"/>
                  </a:cubicBezTo>
                  <a:lnTo>
                    <a:pt x="11832" y="1108"/>
                  </a:lnTo>
                  <a:cubicBezTo>
                    <a:pt x="11797" y="1062"/>
                    <a:pt x="11763" y="1016"/>
                    <a:pt x="11717" y="970"/>
                  </a:cubicBezTo>
                  <a:cubicBezTo>
                    <a:pt x="11705" y="947"/>
                    <a:pt x="11693" y="935"/>
                    <a:pt x="11682" y="924"/>
                  </a:cubicBezTo>
                  <a:cubicBezTo>
                    <a:pt x="11636" y="877"/>
                    <a:pt x="11578" y="831"/>
                    <a:pt x="11532" y="797"/>
                  </a:cubicBezTo>
                  <a:cubicBezTo>
                    <a:pt x="11047" y="508"/>
                    <a:pt x="9697" y="693"/>
                    <a:pt x="9604" y="312"/>
                  </a:cubicBezTo>
                  <a:cubicBezTo>
                    <a:pt x="9581" y="220"/>
                    <a:pt x="9558" y="104"/>
                    <a:pt x="952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5"/>
            <p:cNvSpPr/>
            <p:nvPr/>
          </p:nvSpPr>
          <p:spPr>
            <a:xfrm>
              <a:off x="2358500" y="1597750"/>
              <a:ext cx="407200" cy="163525"/>
            </a:xfrm>
            <a:custGeom>
              <a:avLst/>
              <a:gdLst/>
              <a:ahLst/>
              <a:cxnLst/>
              <a:rect l="l" t="t" r="r" b="b"/>
              <a:pathLst>
                <a:path w="16288" h="6541" extrusionOk="0">
                  <a:moveTo>
                    <a:pt x="5264" y="1"/>
                  </a:moveTo>
                  <a:cubicBezTo>
                    <a:pt x="4687" y="312"/>
                    <a:pt x="4006" y="786"/>
                    <a:pt x="3579" y="1386"/>
                  </a:cubicBezTo>
                  <a:cubicBezTo>
                    <a:pt x="2771" y="2540"/>
                    <a:pt x="1616" y="2656"/>
                    <a:pt x="808" y="2771"/>
                  </a:cubicBezTo>
                  <a:cubicBezTo>
                    <a:pt x="474" y="2817"/>
                    <a:pt x="208" y="3233"/>
                    <a:pt x="0" y="3706"/>
                  </a:cubicBezTo>
                  <a:cubicBezTo>
                    <a:pt x="243" y="4352"/>
                    <a:pt x="554" y="4964"/>
                    <a:pt x="935" y="5541"/>
                  </a:cubicBezTo>
                  <a:cubicBezTo>
                    <a:pt x="1051" y="5703"/>
                    <a:pt x="1178" y="5864"/>
                    <a:pt x="1328" y="6003"/>
                  </a:cubicBezTo>
                  <a:cubicBezTo>
                    <a:pt x="1747" y="6372"/>
                    <a:pt x="2682" y="6540"/>
                    <a:pt x="3536" y="6540"/>
                  </a:cubicBezTo>
                  <a:cubicBezTo>
                    <a:pt x="4446" y="6540"/>
                    <a:pt x="5264" y="6348"/>
                    <a:pt x="5264" y="6003"/>
                  </a:cubicBezTo>
                  <a:cubicBezTo>
                    <a:pt x="5264" y="5333"/>
                    <a:pt x="7757" y="5045"/>
                    <a:pt x="8334" y="5045"/>
                  </a:cubicBezTo>
                  <a:cubicBezTo>
                    <a:pt x="8897" y="5045"/>
                    <a:pt x="10646" y="3310"/>
                    <a:pt x="11000" y="3310"/>
                  </a:cubicBezTo>
                  <a:cubicBezTo>
                    <a:pt x="11008" y="3310"/>
                    <a:pt x="11017" y="3311"/>
                    <a:pt x="11024" y="3314"/>
                  </a:cubicBezTo>
                  <a:cubicBezTo>
                    <a:pt x="11312" y="3406"/>
                    <a:pt x="13240" y="3694"/>
                    <a:pt x="13713" y="4179"/>
                  </a:cubicBezTo>
                  <a:cubicBezTo>
                    <a:pt x="13956" y="4410"/>
                    <a:pt x="14729" y="4652"/>
                    <a:pt x="15537" y="4826"/>
                  </a:cubicBezTo>
                  <a:cubicBezTo>
                    <a:pt x="15456" y="4756"/>
                    <a:pt x="15387" y="4687"/>
                    <a:pt x="15318" y="4606"/>
                  </a:cubicBezTo>
                  <a:cubicBezTo>
                    <a:pt x="15306" y="4595"/>
                    <a:pt x="15306" y="4583"/>
                    <a:pt x="15294" y="4572"/>
                  </a:cubicBezTo>
                  <a:cubicBezTo>
                    <a:pt x="15237" y="4514"/>
                    <a:pt x="15179" y="4433"/>
                    <a:pt x="15133" y="4364"/>
                  </a:cubicBezTo>
                  <a:lnTo>
                    <a:pt x="15110" y="4318"/>
                  </a:lnTo>
                  <a:cubicBezTo>
                    <a:pt x="15064" y="4248"/>
                    <a:pt x="15029" y="4191"/>
                    <a:pt x="15006" y="4122"/>
                  </a:cubicBezTo>
                  <a:cubicBezTo>
                    <a:pt x="15006" y="4098"/>
                    <a:pt x="14994" y="4087"/>
                    <a:pt x="14983" y="4064"/>
                  </a:cubicBezTo>
                  <a:cubicBezTo>
                    <a:pt x="14960" y="3995"/>
                    <a:pt x="14937" y="3914"/>
                    <a:pt x="14937" y="3833"/>
                  </a:cubicBezTo>
                  <a:cubicBezTo>
                    <a:pt x="14937" y="3314"/>
                    <a:pt x="15906" y="1952"/>
                    <a:pt x="16229" y="1709"/>
                  </a:cubicBezTo>
                  <a:cubicBezTo>
                    <a:pt x="16253" y="1674"/>
                    <a:pt x="16276" y="1640"/>
                    <a:pt x="16287" y="1605"/>
                  </a:cubicBezTo>
                  <a:cubicBezTo>
                    <a:pt x="15537" y="1501"/>
                    <a:pt x="14729" y="1351"/>
                    <a:pt x="14579" y="1201"/>
                  </a:cubicBezTo>
                  <a:cubicBezTo>
                    <a:pt x="14320" y="943"/>
                    <a:pt x="13293" y="610"/>
                    <a:pt x="12393" y="610"/>
                  </a:cubicBezTo>
                  <a:cubicBezTo>
                    <a:pt x="12288" y="610"/>
                    <a:pt x="12185" y="614"/>
                    <a:pt x="12086" y="624"/>
                  </a:cubicBezTo>
                  <a:cubicBezTo>
                    <a:pt x="12013" y="631"/>
                    <a:pt x="11944" y="634"/>
                    <a:pt x="11876" y="634"/>
                  </a:cubicBezTo>
                  <a:cubicBezTo>
                    <a:pt x="11234" y="634"/>
                    <a:pt x="10808" y="346"/>
                    <a:pt x="10312" y="346"/>
                  </a:cubicBezTo>
                  <a:cubicBezTo>
                    <a:pt x="10172" y="346"/>
                    <a:pt x="10027" y="369"/>
                    <a:pt x="9869" y="428"/>
                  </a:cubicBezTo>
                  <a:cubicBezTo>
                    <a:pt x="9646" y="512"/>
                    <a:pt x="9381" y="547"/>
                    <a:pt x="9104" y="547"/>
                  </a:cubicBezTo>
                  <a:cubicBezTo>
                    <a:pt x="8438" y="547"/>
                    <a:pt x="7711" y="343"/>
                    <a:pt x="7376" y="139"/>
                  </a:cubicBezTo>
                  <a:cubicBezTo>
                    <a:pt x="7306" y="97"/>
                    <a:pt x="7234" y="79"/>
                    <a:pt x="7160" y="79"/>
                  </a:cubicBezTo>
                  <a:cubicBezTo>
                    <a:pt x="6824" y="79"/>
                    <a:pt x="6442" y="434"/>
                    <a:pt x="6014" y="434"/>
                  </a:cubicBezTo>
                  <a:cubicBezTo>
                    <a:pt x="5895" y="434"/>
                    <a:pt x="5772" y="406"/>
                    <a:pt x="5645" y="336"/>
                  </a:cubicBezTo>
                  <a:cubicBezTo>
                    <a:pt x="5564" y="289"/>
                    <a:pt x="5495" y="232"/>
                    <a:pt x="5437" y="174"/>
                  </a:cubicBezTo>
                  <a:cubicBezTo>
                    <a:pt x="5379" y="116"/>
                    <a:pt x="5322" y="59"/>
                    <a:pt x="526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5"/>
            <p:cNvSpPr/>
            <p:nvPr/>
          </p:nvSpPr>
          <p:spPr>
            <a:xfrm>
              <a:off x="3064625" y="1696075"/>
              <a:ext cx="225100" cy="279150"/>
            </a:xfrm>
            <a:custGeom>
              <a:avLst/>
              <a:gdLst/>
              <a:ahLst/>
              <a:cxnLst/>
              <a:rect l="l" t="t" r="r" b="b"/>
              <a:pathLst>
                <a:path w="9004" h="11166" extrusionOk="0">
                  <a:moveTo>
                    <a:pt x="2184" y="0"/>
                  </a:moveTo>
                  <a:cubicBezTo>
                    <a:pt x="2164" y="0"/>
                    <a:pt x="2144" y="2"/>
                    <a:pt x="2124" y="4"/>
                  </a:cubicBezTo>
                  <a:cubicBezTo>
                    <a:pt x="1409" y="131"/>
                    <a:pt x="693" y="315"/>
                    <a:pt x="0" y="546"/>
                  </a:cubicBezTo>
                  <a:cubicBezTo>
                    <a:pt x="751" y="1955"/>
                    <a:pt x="1547" y="3397"/>
                    <a:pt x="1916" y="3824"/>
                  </a:cubicBezTo>
                  <a:cubicBezTo>
                    <a:pt x="2713" y="4736"/>
                    <a:pt x="4421" y="7241"/>
                    <a:pt x="3763" y="7899"/>
                  </a:cubicBezTo>
                  <a:cubicBezTo>
                    <a:pt x="3244" y="8407"/>
                    <a:pt x="3463" y="10519"/>
                    <a:pt x="4260" y="11166"/>
                  </a:cubicBezTo>
                  <a:cubicBezTo>
                    <a:pt x="4467" y="10900"/>
                    <a:pt x="4906" y="10346"/>
                    <a:pt x="5287" y="9803"/>
                  </a:cubicBezTo>
                  <a:cubicBezTo>
                    <a:pt x="5287" y="9792"/>
                    <a:pt x="5287" y="9792"/>
                    <a:pt x="5298" y="9780"/>
                  </a:cubicBezTo>
                  <a:cubicBezTo>
                    <a:pt x="5333" y="9723"/>
                    <a:pt x="5379" y="9665"/>
                    <a:pt x="5414" y="9607"/>
                  </a:cubicBezTo>
                  <a:lnTo>
                    <a:pt x="5437" y="9561"/>
                  </a:lnTo>
                  <a:lnTo>
                    <a:pt x="5541" y="9411"/>
                  </a:lnTo>
                  <a:lnTo>
                    <a:pt x="5575" y="9365"/>
                  </a:lnTo>
                  <a:cubicBezTo>
                    <a:pt x="5599" y="9319"/>
                    <a:pt x="5622" y="9273"/>
                    <a:pt x="5645" y="9226"/>
                  </a:cubicBezTo>
                  <a:cubicBezTo>
                    <a:pt x="5656" y="9215"/>
                    <a:pt x="5668" y="9192"/>
                    <a:pt x="5679" y="9169"/>
                  </a:cubicBezTo>
                  <a:cubicBezTo>
                    <a:pt x="5691" y="9157"/>
                    <a:pt x="5725" y="9088"/>
                    <a:pt x="5749" y="9053"/>
                  </a:cubicBezTo>
                  <a:cubicBezTo>
                    <a:pt x="5772" y="9019"/>
                    <a:pt x="5772" y="9019"/>
                    <a:pt x="5772" y="8996"/>
                  </a:cubicBezTo>
                  <a:cubicBezTo>
                    <a:pt x="5783" y="8984"/>
                    <a:pt x="5806" y="8926"/>
                    <a:pt x="5829" y="8892"/>
                  </a:cubicBezTo>
                  <a:cubicBezTo>
                    <a:pt x="5841" y="8857"/>
                    <a:pt x="5841" y="8857"/>
                    <a:pt x="5841" y="8845"/>
                  </a:cubicBezTo>
                  <a:cubicBezTo>
                    <a:pt x="5852" y="8811"/>
                    <a:pt x="5864" y="8788"/>
                    <a:pt x="5876" y="8753"/>
                  </a:cubicBezTo>
                  <a:cubicBezTo>
                    <a:pt x="5876" y="8742"/>
                    <a:pt x="5887" y="8718"/>
                    <a:pt x="5887" y="8707"/>
                  </a:cubicBezTo>
                  <a:cubicBezTo>
                    <a:pt x="5899" y="8672"/>
                    <a:pt x="5910" y="8638"/>
                    <a:pt x="5910" y="8603"/>
                  </a:cubicBezTo>
                  <a:cubicBezTo>
                    <a:pt x="5910" y="8139"/>
                    <a:pt x="5975" y="7271"/>
                    <a:pt x="6728" y="7271"/>
                  </a:cubicBezTo>
                  <a:cubicBezTo>
                    <a:pt x="6818" y="7271"/>
                    <a:pt x="6919" y="7283"/>
                    <a:pt x="7030" y="7310"/>
                  </a:cubicBezTo>
                  <a:cubicBezTo>
                    <a:pt x="7783" y="7505"/>
                    <a:pt x="8492" y="7786"/>
                    <a:pt x="8818" y="7786"/>
                  </a:cubicBezTo>
                  <a:cubicBezTo>
                    <a:pt x="8936" y="7786"/>
                    <a:pt x="9004" y="7749"/>
                    <a:pt x="9004" y="7657"/>
                  </a:cubicBezTo>
                  <a:cubicBezTo>
                    <a:pt x="9004" y="7310"/>
                    <a:pt x="8738" y="6191"/>
                    <a:pt x="8311" y="5764"/>
                  </a:cubicBezTo>
                  <a:cubicBezTo>
                    <a:pt x="7884" y="5337"/>
                    <a:pt x="6857" y="3963"/>
                    <a:pt x="6510" y="2843"/>
                  </a:cubicBezTo>
                  <a:cubicBezTo>
                    <a:pt x="6164" y="1724"/>
                    <a:pt x="5044" y="1297"/>
                    <a:pt x="4444" y="1297"/>
                  </a:cubicBezTo>
                  <a:cubicBezTo>
                    <a:pt x="3861" y="1297"/>
                    <a:pt x="2875" y="0"/>
                    <a:pt x="218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5"/>
            <p:cNvSpPr/>
            <p:nvPr/>
          </p:nvSpPr>
          <p:spPr>
            <a:xfrm>
              <a:off x="4882300" y="3689850"/>
              <a:ext cx="531275" cy="594750"/>
            </a:xfrm>
            <a:custGeom>
              <a:avLst/>
              <a:gdLst/>
              <a:ahLst/>
              <a:cxnLst/>
              <a:rect l="l" t="t" r="r" b="b"/>
              <a:pathLst>
                <a:path w="21251" h="23790" extrusionOk="0">
                  <a:moveTo>
                    <a:pt x="13736" y="1"/>
                  </a:moveTo>
                  <a:lnTo>
                    <a:pt x="12732" y="578"/>
                  </a:lnTo>
                  <a:lnTo>
                    <a:pt x="11624" y="578"/>
                  </a:lnTo>
                  <a:lnTo>
                    <a:pt x="11624" y="2782"/>
                  </a:lnTo>
                  <a:lnTo>
                    <a:pt x="9789" y="5102"/>
                  </a:lnTo>
                  <a:lnTo>
                    <a:pt x="8808" y="7561"/>
                  </a:lnTo>
                  <a:cubicBezTo>
                    <a:pt x="8911" y="7567"/>
                    <a:pt x="9012" y="7570"/>
                    <a:pt x="9112" y="7570"/>
                  </a:cubicBezTo>
                  <a:cubicBezTo>
                    <a:pt x="9212" y="7570"/>
                    <a:pt x="9310" y="7567"/>
                    <a:pt x="9408" y="7561"/>
                  </a:cubicBezTo>
                  <a:cubicBezTo>
                    <a:pt x="9427" y="7559"/>
                    <a:pt x="9445" y="7558"/>
                    <a:pt x="9464" y="7558"/>
                  </a:cubicBezTo>
                  <a:cubicBezTo>
                    <a:pt x="10194" y="7558"/>
                    <a:pt x="10897" y="9065"/>
                    <a:pt x="10897" y="9639"/>
                  </a:cubicBezTo>
                  <a:cubicBezTo>
                    <a:pt x="10897" y="10216"/>
                    <a:pt x="9327" y="15364"/>
                    <a:pt x="8911" y="15699"/>
                  </a:cubicBezTo>
                  <a:cubicBezTo>
                    <a:pt x="8877" y="15710"/>
                    <a:pt x="8842" y="15733"/>
                    <a:pt x="8808" y="15745"/>
                  </a:cubicBezTo>
                  <a:lnTo>
                    <a:pt x="8750" y="15768"/>
                  </a:lnTo>
                  <a:cubicBezTo>
                    <a:pt x="8727" y="15791"/>
                    <a:pt x="8681" y="15802"/>
                    <a:pt x="8646" y="15826"/>
                  </a:cubicBezTo>
                  <a:lnTo>
                    <a:pt x="8357" y="15941"/>
                  </a:lnTo>
                  <a:lnTo>
                    <a:pt x="8346" y="15941"/>
                  </a:lnTo>
                  <a:cubicBezTo>
                    <a:pt x="7376" y="16310"/>
                    <a:pt x="5310" y="17003"/>
                    <a:pt x="3209" y="17684"/>
                  </a:cubicBezTo>
                  <a:lnTo>
                    <a:pt x="2886" y="17788"/>
                  </a:lnTo>
                  <a:lnTo>
                    <a:pt x="2690" y="17845"/>
                  </a:lnTo>
                  <a:cubicBezTo>
                    <a:pt x="1755" y="18157"/>
                    <a:pt x="820" y="18446"/>
                    <a:pt x="1" y="18700"/>
                  </a:cubicBezTo>
                  <a:cubicBezTo>
                    <a:pt x="543" y="19819"/>
                    <a:pt x="1478" y="21770"/>
                    <a:pt x="2459" y="23790"/>
                  </a:cubicBezTo>
                  <a:lnTo>
                    <a:pt x="9650" y="23790"/>
                  </a:lnTo>
                  <a:cubicBezTo>
                    <a:pt x="9639" y="23421"/>
                    <a:pt x="9673" y="22993"/>
                    <a:pt x="10147" y="22589"/>
                  </a:cubicBezTo>
                  <a:cubicBezTo>
                    <a:pt x="10618" y="22194"/>
                    <a:pt x="11180" y="22106"/>
                    <a:pt x="11710" y="22106"/>
                  </a:cubicBezTo>
                  <a:cubicBezTo>
                    <a:pt x="12137" y="22106"/>
                    <a:pt x="12543" y="22163"/>
                    <a:pt x="12862" y="22163"/>
                  </a:cubicBezTo>
                  <a:cubicBezTo>
                    <a:pt x="13049" y="22163"/>
                    <a:pt x="13206" y="22144"/>
                    <a:pt x="13321" y="22082"/>
                  </a:cubicBezTo>
                  <a:cubicBezTo>
                    <a:pt x="13875" y="21770"/>
                    <a:pt x="14267" y="19796"/>
                    <a:pt x="15214" y="19415"/>
                  </a:cubicBezTo>
                  <a:cubicBezTo>
                    <a:pt x="16160" y="19023"/>
                    <a:pt x="17188" y="19288"/>
                    <a:pt x="17061" y="18469"/>
                  </a:cubicBezTo>
                  <a:cubicBezTo>
                    <a:pt x="16934" y="17649"/>
                    <a:pt x="17141" y="14729"/>
                    <a:pt x="18053" y="14556"/>
                  </a:cubicBezTo>
                  <a:cubicBezTo>
                    <a:pt x="18954" y="14383"/>
                    <a:pt x="20373" y="13436"/>
                    <a:pt x="20408" y="12917"/>
                  </a:cubicBezTo>
                  <a:cubicBezTo>
                    <a:pt x="20431" y="12686"/>
                    <a:pt x="20800" y="12178"/>
                    <a:pt x="21251" y="11601"/>
                  </a:cubicBezTo>
                  <a:lnTo>
                    <a:pt x="21251" y="6684"/>
                  </a:lnTo>
                  <a:cubicBezTo>
                    <a:pt x="20858" y="6118"/>
                    <a:pt x="20489" y="5518"/>
                    <a:pt x="20154" y="4895"/>
                  </a:cubicBezTo>
                  <a:cubicBezTo>
                    <a:pt x="19819" y="4248"/>
                    <a:pt x="17326" y="4687"/>
                    <a:pt x="15306" y="3094"/>
                  </a:cubicBezTo>
                  <a:cubicBezTo>
                    <a:pt x="14487" y="2448"/>
                    <a:pt x="14025" y="1224"/>
                    <a:pt x="1373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5"/>
            <p:cNvSpPr/>
            <p:nvPr/>
          </p:nvSpPr>
          <p:spPr>
            <a:xfrm>
              <a:off x="4788800" y="3618975"/>
              <a:ext cx="84875" cy="115275"/>
            </a:xfrm>
            <a:custGeom>
              <a:avLst/>
              <a:gdLst/>
              <a:ahLst/>
              <a:cxnLst/>
              <a:rect l="l" t="t" r="r" b="b"/>
              <a:pathLst>
                <a:path w="3395" h="4611" extrusionOk="0">
                  <a:moveTo>
                    <a:pt x="1921" y="0"/>
                  </a:moveTo>
                  <a:cubicBezTo>
                    <a:pt x="819" y="0"/>
                    <a:pt x="220" y="2232"/>
                    <a:pt x="220" y="2870"/>
                  </a:cubicBezTo>
                  <a:cubicBezTo>
                    <a:pt x="220" y="2939"/>
                    <a:pt x="196" y="2970"/>
                    <a:pt x="153" y="2970"/>
                  </a:cubicBezTo>
                  <a:cubicBezTo>
                    <a:pt x="116" y="2970"/>
                    <a:pt x="64" y="2947"/>
                    <a:pt x="1" y="2905"/>
                  </a:cubicBezTo>
                  <a:lnTo>
                    <a:pt x="1" y="2905"/>
                  </a:lnTo>
                  <a:cubicBezTo>
                    <a:pt x="540" y="4294"/>
                    <a:pt x="1443" y="4610"/>
                    <a:pt x="2133" y="4610"/>
                  </a:cubicBezTo>
                  <a:cubicBezTo>
                    <a:pt x="2240" y="4610"/>
                    <a:pt x="2342" y="4602"/>
                    <a:pt x="2436" y="4590"/>
                  </a:cubicBezTo>
                  <a:cubicBezTo>
                    <a:pt x="2355" y="4313"/>
                    <a:pt x="2378" y="4025"/>
                    <a:pt x="2494" y="3782"/>
                  </a:cubicBezTo>
                  <a:cubicBezTo>
                    <a:pt x="3060" y="2836"/>
                    <a:pt x="3394" y="377"/>
                    <a:pt x="2148" y="31"/>
                  </a:cubicBezTo>
                  <a:cubicBezTo>
                    <a:pt x="2070" y="10"/>
                    <a:pt x="1994" y="0"/>
                    <a:pt x="19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5"/>
            <p:cNvSpPr/>
            <p:nvPr/>
          </p:nvSpPr>
          <p:spPr>
            <a:xfrm>
              <a:off x="4880000" y="3599525"/>
              <a:ext cx="346000" cy="278200"/>
            </a:xfrm>
            <a:custGeom>
              <a:avLst/>
              <a:gdLst/>
              <a:ahLst/>
              <a:cxnLst/>
              <a:rect l="l" t="t" r="r" b="b"/>
              <a:pathLst>
                <a:path w="13840" h="11128" extrusionOk="0">
                  <a:moveTo>
                    <a:pt x="13016" y="0"/>
                  </a:moveTo>
                  <a:cubicBezTo>
                    <a:pt x="12482" y="0"/>
                    <a:pt x="10403" y="2245"/>
                    <a:pt x="9557" y="3914"/>
                  </a:cubicBezTo>
                  <a:cubicBezTo>
                    <a:pt x="8806" y="5386"/>
                    <a:pt x="6776" y="6555"/>
                    <a:pt x="4837" y="6555"/>
                  </a:cubicBezTo>
                  <a:cubicBezTo>
                    <a:pt x="4572" y="6555"/>
                    <a:pt x="4309" y="6533"/>
                    <a:pt x="4052" y="6488"/>
                  </a:cubicBezTo>
                  <a:cubicBezTo>
                    <a:pt x="3690" y="6423"/>
                    <a:pt x="3368" y="6396"/>
                    <a:pt x="3080" y="6396"/>
                  </a:cubicBezTo>
                  <a:cubicBezTo>
                    <a:pt x="1661" y="6396"/>
                    <a:pt x="1073" y="7071"/>
                    <a:pt x="612" y="7388"/>
                  </a:cubicBezTo>
                  <a:cubicBezTo>
                    <a:pt x="567" y="7419"/>
                    <a:pt x="515" y="7434"/>
                    <a:pt x="459" y="7434"/>
                  </a:cubicBezTo>
                  <a:cubicBezTo>
                    <a:pt x="328" y="7434"/>
                    <a:pt x="170" y="7356"/>
                    <a:pt x="0" y="7226"/>
                  </a:cubicBezTo>
                  <a:lnTo>
                    <a:pt x="0" y="7226"/>
                  </a:lnTo>
                  <a:cubicBezTo>
                    <a:pt x="219" y="8912"/>
                    <a:pt x="1859" y="10147"/>
                    <a:pt x="2182" y="10343"/>
                  </a:cubicBezTo>
                  <a:cubicBezTo>
                    <a:pt x="2216" y="10366"/>
                    <a:pt x="2251" y="10378"/>
                    <a:pt x="2286" y="10389"/>
                  </a:cubicBezTo>
                  <a:lnTo>
                    <a:pt x="2309" y="10389"/>
                  </a:lnTo>
                  <a:lnTo>
                    <a:pt x="2493" y="10424"/>
                  </a:lnTo>
                  <a:lnTo>
                    <a:pt x="2528" y="10424"/>
                  </a:lnTo>
                  <a:lnTo>
                    <a:pt x="2782" y="10481"/>
                  </a:lnTo>
                  <a:lnTo>
                    <a:pt x="2805" y="10481"/>
                  </a:lnTo>
                  <a:cubicBezTo>
                    <a:pt x="2909" y="10493"/>
                    <a:pt x="3013" y="10516"/>
                    <a:pt x="3128" y="10528"/>
                  </a:cubicBezTo>
                  <a:lnTo>
                    <a:pt x="3140" y="10528"/>
                  </a:lnTo>
                  <a:lnTo>
                    <a:pt x="3509" y="10585"/>
                  </a:lnTo>
                  <a:lnTo>
                    <a:pt x="3578" y="10597"/>
                  </a:lnTo>
                  <a:cubicBezTo>
                    <a:pt x="3705" y="10608"/>
                    <a:pt x="3832" y="10632"/>
                    <a:pt x="3971" y="10643"/>
                  </a:cubicBezTo>
                  <a:lnTo>
                    <a:pt x="4063" y="10666"/>
                  </a:lnTo>
                  <a:lnTo>
                    <a:pt x="4490" y="10712"/>
                  </a:lnTo>
                  <a:lnTo>
                    <a:pt x="4571" y="10724"/>
                  </a:lnTo>
                  <a:lnTo>
                    <a:pt x="4940" y="10770"/>
                  </a:lnTo>
                  <a:lnTo>
                    <a:pt x="5079" y="10793"/>
                  </a:lnTo>
                  <a:lnTo>
                    <a:pt x="5460" y="10828"/>
                  </a:lnTo>
                  <a:lnTo>
                    <a:pt x="5679" y="10862"/>
                  </a:lnTo>
                  <a:lnTo>
                    <a:pt x="5956" y="10885"/>
                  </a:lnTo>
                  <a:lnTo>
                    <a:pt x="6279" y="10920"/>
                  </a:lnTo>
                  <a:lnTo>
                    <a:pt x="6441" y="10943"/>
                  </a:lnTo>
                  <a:lnTo>
                    <a:pt x="6914" y="10989"/>
                  </a:lnTo>
                  <a:lnTo>
                    <a:pt x="6983" y="10989"/>
                  </a:lnTo>
                  <a:cubicBezTo>
                    <a:pt x="7468" y="11036"/>
                    <a:pt x="7930" y="11070"/>
                    <a:pt x="8311" y="11105"/>
                  </a:cubicBezTo>
                  <a:lnTo>
                    <a:pt x="8380" y="11105"/>
                  </a:lnTo>
                  <a:lnTo>
                    <a:pt x="8715" y="11128"/>
                  </a:lnTo>
                  <a:lnTo>
                    <a:pt x="8911" y="11128"/>
                  </a:lnTo>
                  <a:lnTo>
                    <a:pt x="9892" y="8669"/>
                  </a:lnTo>
                  <a:lnTo>
                    <a:pt x="11728" y="6349"/>
                  </a:lnTo>
                  <a:lnTo>
                    <a:pt x="11728" y="4191"/>
                  </a:lnTo>
                  <a:lnTo>
                    <a:pt x="12824" y="4191"/>
                  </a:lnTo>
                  <a:lnTo>
                    <a:pt x="13840" y="3614"/>
                  </a:lnTo>
                  <a:cubicBezTo>
                    <a:pt x="13401" y="1825"/>
                    <a:pt x="13343" y="24"/>
                    <a:pt x="13032" y="1"/>
                  </a:cubicBezTo>
                  <a:cubicBezTo>
                    <a:pt x="13027" y="0"/>
                    <a:pt x="13022" y="0"/>
                    <a:pt x="130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5"/>
            <p:cNvSpPr/>
            <p:nvPr/>
          </p:nvSpPr>
          <p:spPr>
            <a:xfrm>
              <a:off x="3926275" y="2686600"/>
              <a:ext cx="711625" cy="691350"/>
            </a:xfrm>
            <a:custGeom>
              <a:avLst/>
              <a:gdLst/>
              <a:ahLst/>
              <a:cxnLst/>
              <a:rect l="l" t="t" r="r" b="b"/>
              <a:pathLst>
                <a:path w="28465" h="27654" extrusionOk="0">
                  <a:moveTo>
                    <a:pt x="17407" y="1013"/>
                  </a:moveTo>
                  <a:cubicBezTo>
                    <a:pt x="17400" y="1032"/>
                    <a:pt x="17397" y="1053"/>
                    <a:pt x="17397" y="1076"/>
                  </a:cubicBezTo>
                  <a:lnTo>
                    <a:pt x="17397" y="1076"/>
                  </a:lnTo>
                  <a:cubicBezTo>
                    <a:pt x="17401" y="1056"/>
                    <a:pt x="17404" y="1035"/>
                    <a:pt x="17407" y="1013"/>
                  </a:cubicBezTo>
                  <a:close/>
                  <a:moveTo>
                    <a:pt x="12072" y="0"/>
                  </a:moveTo>
                  <a:cubicBezTo>
                    <a:pt x="11974" y="0"/>
                    <a:pt x="11871" y="6"/>
                    <a:pt x="11763" y="20"/>
                  </a:cubicBezTo>
                  <a:cubicBezTo>
                    <a:pt x="10885" y="124"/>
                    <a:pt x="10909" y="597"/>
                    <a:pt x="10470" y="1001"/>
                  </a:cubicBezTo>
                  <a:lnTo>
                    <a:pt x="10516" y="1024"/>
                  </a:lnTo>
                  <a:lnTo>
                    <a:pt x="8796" y="2282"/>
                  </a:lnTo>
                  <a:cubicBezTo>
                    <a:pt x="8796" y="2282"/>
                    <a:pt x="7307" y="2744"/>
                    <a:pt x="6961" y="3656"/>
                  </a:cubicBezTo>
                  <a:cubicBezTo>
                    <a:pt x="6615" y="4579"/>
                    <a:pt x="7653" y="5491"/>
                    <a:pt x="7192" y="6068"/>
                  </a:cubicBezTo>
                  <a:cubicBezTo>
                    <a:pt x="6730" y="6646"/>
                    <a:pt x="6845" y="7904"/>
                    <a:pt x="6961" y="8365"/>
                  </a:cubicBezTo>
                  <a:cubicBezTo>
                    <a:pt x="7076" y="8827"/>
                    <a:pt x="6268" y="10097"/>
                    <a:pt x="6268" y="10097"/>
                  </a:cubicBezTo>
                  <a:cubicBezTo>
                    <a:pt x="6268" y="10097"/>
                    <a:pt x="2852" y="11932"/>
                    <a:pt x="1" y="13386"/>
                  </a:cubicBezTo>
                  <a:cubicBezTo>
                    <a:pt x="47" y="13871"/>
                    <a:pt x="116" y="14344"/>
                    <a:pt x="243" y="14818"/>
                  </a:cubicBezTo>
                  <a:cubicBezTo>
                    <a:pt x="416" y="15453"/>
                    <a:pt x="705" y="16665"/>
                    <a:pt x="924" y="17669"/>
                  </a:cubicBezTo>
                  <a:cubicBezTo>
                    <a:pt x="1630" y="17660"/>
                    <a:pt x="1954" y="17618"/>
                    <a:pt x="2354" y="17618"/>
                  </a:cubicBezTo>
                  <a:cubicBezTo>
                    <a:pt x="2484" y="17618"/>
                    <a:pt x="2621" y="17623"/>
                    <a:pt x="2782" y="17634"/>
                  </a:cubicBezTo>
                  <a:lnTo>
                    <a:pt x="2829" y="17634"/>
                  </a:lnTo>
                  <a:cubicBezTo>
                    <a:pt x="2933" y="17634"/>
                    <a:pt x="3048" y="17657"/>
                    <a:pt x="3175" y="17669"/>
                  </a:cubicBezTo>
                  <a:cubicBezTo>
                    <a:pt x="4214" y="17784"/>
                    <a:pt x="8000" y="20543"/>
                    <a:pt x="8912" y="20993"/>
                  </a:cubicBezTo>
                  <a:cubicBezTo>
                    <a:pt x="9835" y="21455"/>
                    <a:pt x="14879" y="25241"/>
                    <a:pt x="15918" y="26164"/>
                  </a:cubicBezTo>
                  <a:cubicBezTo>
                    <a:pt x="16945" y="27076"/>
                    <a:pt x="18677" y="27318"/>
                    <a:pt x="19358" y="27318"/>
                  </a:cubicBezTo>
                  <a:lnTo>
                    <a:pt x="19554" y="27318"/>
                  </a:lnTo>
                  <a:lnTo>
                    <a:pt x="19658" y="27330"/>
                  </a:lnTo>
                  <a:lnTo>
                    <a:pt x="19819" y="27341"/>
                  </a:lnTo>
                  <a:lnTo>
                    <a:pt x="20027" y="27353"/>
                  </a:lnTo>
                  <a:lnTo>
                    <a:pt x="20131" y="27365"/>
                  </a:lnTo>
                  <a:cubicBezTo>
                    <a:pt x="20835" y="27434"/>
                    <a:pt x="21851" y="27549"/>
                    <a:pt x="22728" y="27653"/>
                  </a:cubicBezTo>
                  <a:cubicBezTo>
                    <a:pt x="23132" y="26683"/>
                    <a:pt x="23709" y="25345"/>
                    <a:pt x="23940" y="25091"/>
                  </a:cubicBezTo>
                  <a:cubicBezTo>
                    <a:pt x="24310" y="24698"/>
                    <a:pt x="24367" y="24156"/>
                    <a:pt x="25268" y="24029"/>
                  </a:cubicBezTo>
                  <a:cubicBezTo>
                    <a:pt x="25334" y="24019"/>
                    <a:pt x="25398" y="24014"/>
                    <a:pt x="25460" y="24014"/>
                  </a:cubicBezTo>
                  <a:cubicBezTo>
                    <a:pt x="26059" y="24014"/>
                    <a:pt x="26495" y="24455"/>
                    <a:pt x="27195" y="25114"/>
                  </a:cubicBezTo>
                  <a:cubicBezTo>
                    <a:pt x="27553" y="24791"/>
                    <a:pt x="27992" y="24560"/>
                    <a:pt x="28465" y="24421"/>
                  </a:cubicBezTo>
                  <a:cubicBezTo>
                    <a:pt x="27680" y="23625"/>
                    <a:pt x="26757" y="22690"/>
                    <a:pt x="26826" y="22136"/>
                  </a:cubicBezTo>
                  <a:cubicBezTo>
                    <a:pt x="26941" y="21224"/>
                    <a:pt x="25902" y="20762"/>
                    <a:pt x="25787" y="20185"/>
                  </a:cubicBezTo>
                  <a:cubicBezTo>
                    <a:pt x="25672" y="19608"/>
                    <a:pt x="26480" y="18696"/>
                    <a:pt x="26018" y="18234"/>
                  </a:cubicBezTo>
                  <a:cubicBezTo>
                    <a:pt x="25556" y="17784"/>
                    <a:pt x="25441" y="16630"/>
                    <a:pt x="24644" y="16503"/>
                  </a:cubicBezTo>
                  <a:cubicBezTo>
                    <a:pt x="23848" y="16388"/>
                    <a:pt x="21320" y="15141"/>
                    <a:pt x="21435" y="14333"/>
                  </a:cubicBezTo>
                  <a:cubicBezTo>
                    <a:pt x="21551" y="13525"/>
                    <a:pt x="20512" y="12959"/>
                    <a:pt x="20050" y="12728"/>
                  </a:cubicBezTo>
                  <a:cubicBezTo>
                    <a:pt x="19600" y="12498"/>
                    <a:pt x="19138" y="10432"/>
                    <a:pt x="19716" y="10085"/>
                  </a:cubicBezTo>
                  <a:cubicBezTo>
                    <a:pt x="20281" y="9751"/>
                    <a:pt x="20166" y="7788"/>
                    <a:pt x="20858" y="7788"/>
                  </a:cubicBezTo>
                  <a:cubicBezTo>
                    <a:pt x="21539" y="7788"/>
                    <a:pt x="20974" y="6761"/>
                    <a:pt x="21205" y="6068"/>
                  </a:cubicBezTo>
                  <a:cubicBezTo>
                    <a:pt x="21435" y="5376"/>
                    <a:pt x="20627" y="5041"/>
                    <a:pt x="20050" y="5041"/>
                  </a:cubicBezTo>
                  <a:cubicBezTo>
                    <a:pt x="19473" y="5041"/>
                    <a:pt x="18434" y="4118"/>
                    <a:pt x="18434" y="3310"/>
                  </a:cubicBezTo>
                  <a:cubicBezTo>
                    <a:pt x="18434" y="2557"/>
                    <a:pt x="17402" y="1484"/>
                    <a:pt x="17397" y="1076"/>
                  </a:cubicBezTo>
                  <a:lnTo>
                    <a:pt x="17397" y="1076"/>
                  </a:lnTo>
                  <a:cubicBezTo>
                    <a:pt x="17338" y="1409"/>
                    <a:pt x="17171" y="1533"/>
                    <a:pt x="16942" y="1533"/>
                  </a:cubicBezTo>
                  <a:cubicBezTo>
                    <a:pt x="16282" y="1533"/>
                    <a:pt x="15105" y="504"/>
                    <a:pt x="14504" y="504"/>
                  </a:cubicBezTo>
                  <a:cubicBezTo>
                    <a:pt x="14442" y="504"/>
                    <a:pt x="14385" y="515"/>
                    <a:pt x="14337" y="540"/>
                  </a:cubicBezTo>
                  <a:cubicBezTo>
                    <a:pt x="14240" y="587"/>
                    <a:pt x="14147" y="607"/>
                    <a:pt x="14054" y="607"/>
                  </a:cubicBezTo>
                  <a:cubicBezTo>
                    <a:pt x="13543" y="607"/>
                    <a:pt x="13042" y="0"/>
                    <a:pt x="1207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5"/>
            <p:cNvSpPr/>
            <p:nvPr/>
          </p:nvSpPr>
          <p:spPr>
            <a:xfrm>
              <a:off x="3654750" y="2907450"/>
              <a:ext cx="111250" cy="133150"/>
            </a:xfrm>
            <a:custGeom>
              <a:avLst/>
              <a:gdLst/>
              <a:ahLst/>
              <a:cxnLst/>
              <a:rect l="l" t="t" r="r" b="b"/>
              <a:pathLst>
                <a:path w="4450" h="5326" extrusionOk="0">
                  <a:moveTo>
                    <a:pt x="2370" y="1"/>
                  </a:moveTo>
                  <a:cubicBezTo>
                    <a:pt x="2313" y="1"/>
                    <a:pt x="2254" y="2"/>
                    <a:pt x="2193" y="5"/>
                  </a:cubicBezTo>
                  <a:cubicBezTo>
                    <a:pt x="2170" y="132"/>
                    <a:pt x="2159" y="259"/>
                    <a:pt x="2159" y="386"/>
                  </a:cubicBezTo>
                  <a:cubicBezTo>
                    <a:pt x="2159" y="1251"/>
                    <a:pt x="773" y="3087"/>
                    <a:pt x="0" y="4749"/>
                  </a:cubicBezTo>
                  <a:lnTo>
                    <a:pt x="1374" y="5326"/>
                  </a:lnTo>
                  <a:cubicBezTo>
                    <a:pt x="2089" y="4045"/>
                    <a:pt x="3163" y="2648"/>
                    <a:pt x="3601" y="2267"/>
                  </a:cubicBezTo>
                  <a:cubicBezTo>
                    <a:pt x="4129" y="1795"/>
                    <a:pt x="4450" y="1"/>
                    <a:pt x="2370" y="1"/>
                  </a:cubicBezTo>
                  <a:close/>
                </a:path>
              </a:pathLst>
            </a:custGeom>
            <a:solidFill>
              <a:schemeClr val="accent1"/>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5"/>
            <p:cNvSpPr/>
            <p:nvPr/>
          </p:nvSpPr>
          <p:spPr>
            <a:xfrm>
              <a:off x="3648100" y="3089450"/>
              <a:ext cx="36975" cy="99775"/>
            </a:xfrm>
            <a:custGeom>
              <a:avLst/>
              <a:gdLst/>
              <a:ahLst/>
              <a:cxnLst/>
              <a:rect l="l" t="t" r="r" b="b"/>
              <a:pathLst>
                <a:path w="1479" h="3991" extrusionOk="0">
                  <a:moveTo>
                    <a:pt x="970" y="1"/>
                  </a:moveTo>
                  <a:cubicBezTo>
                    <a:pt x="805" y="1"/>
                    <a:pt x="680" y="12"/>
                    <a:pt x="612" y="43"/>
                  </a:cubicBezTo>
                  <a:cubicBezTo>
                    <a:pt x="185" y="216"/>
                    <a:pt x="1" y="1878"/>
                    <a:pt x="1" y="2143"/>
                  </a:cubicBezTo>
                  <a:cubicBezTo>
                    <a:pt x="1" y="2328"/>
                    <a:pt x="278" y="3171"/>
                    <a:pt x="1074" y="3990"/>
                  </a:cubicBezTo>
                  <a:lnTo>
                    <a:pt x="1097" y="3886"/>
                  </a:lnTo>
                  <a:cubicBezTo>
                    <a:pt x="1109" y="3782"/>
                    <a:pt x="1120" y="3679"/>
                    <a:pt x="1132" y="3575"/>
                  </a:cubicBezTo>
                  <a:cubicBezTo>
                    <a:pt x="1132" y="3529"/>
                    <a:pt x="1132" y="3482"/>
                    <a:pt x="1143" y="3436"/>
                  </a:cubicBezTo>
                  <a:cubicBezTo>
                    <a:pt x="1166" y="3136"/>
                    <a:pt x="1201" y="2824"/>
                    <a:pt x="1213" y="2524"/>
                  </a:cubicBezTo>
                  <a:cubicBezTo>
                    <a:pt x="1224" y="2444"/>
                    <a:pt x="1236" y="2351"/>
                    <a:pt x="1236" y="2270"/>
                  </a:cubicBezTo>
                  <a:cubicBezTo>
                    <a:pt x="1236" y="2236"/>
                    <a:pt x="1236" y="2201"/>
                    <a:pt x="1247" y="2178"/>
                  </a:cubicBezTo>
                  <a:cubicBezTo>
                    <a:pt x="1270" y="1786"/>
                    <a:pt x="1293" y="1428"/>
                    <a:pt x="1316" y="1151"/>
                  </a:cubicBezTo>
                  <a:cubicBezTo>
                    <a:pt x="1316" y="1128"/>
                    <a:pt x="1316" y="1116"/>
                    <a:pt x="1316" y="1105"/>
                  </a:cubicBezTo>
                  <a:cubicBezTo>
                    <a:pt x="1328" y="1012"/>
                    <a:pt x="1340" y="931"/>
                    <a:pt x="1351" y="851"/>
                  </a:cubicBezTo>
                  <a:lnTo>
                    <a:pt x="1351" y="793"/>
                  </a:lnTo>
                  <a:cubicBezTo>
                    <a:pt x="1363" y="712"/>
                    <a:pt x="1374" y="631"/>
                    <a:pt x="1386" y="585"/>
                  </a:cubicBezTo>
                  <a:cubicBezTo>
                    <a:pt x="1397" y="527"/>
                    <a:pt x="1409" y="481"/>
                    <a:pt x="1420" y="424"/>
                  </a:cubicBezTo>
                  <a:lnTo>
                    <a:pt x="1420" y="389"/>
                  </a:lnTo>
                  <a:cubicBezTo>
                    <a:pt x="1432" y="354"/>
                    <a:pt x="1432" y="320"/>
                    <a:pt x="1443" y="274"/>
                  </a:cubicBezTo>
                  <a:cubicBezTo>
                    <a:pt x="1455" y="193"/>
                    <a:pt x="1466" y="112"/>
                    <a:pt x="1478" y="20"/>
                  </a:cubicBezTo>
                  <a:cubicBezTo>
                    <a:pt x="1286" y="9"/>
                    <a:pt x="1113" y="1"/>
                    <a:pt x="97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5"/>
            <p:cNvSpPr/>
            <p:nvPr/>
          </p:nvSpPr>
          <p:spPr>
            <a:xfrm>
              <a:off x="3681875" y="3104075"/>
              <a:ext cx="1175" cy="5200"/>
            </a:xfrm>
            <a:custGeom>
              <a:avLst/>
              <a:gdLst/>
              <a:ahLst/>
              <a:cxnLst/>
              <a:rect l="l" t="t" r="r" b="b"/>
              <a:pathLst>
                <a:path w="47" h="208" extrusionOk="0">
                  <a:moveTo>
                    <a:pt x="46" y="0"/>
                  </a:moveTo>
                  <a:cubicBezTo>
                    <a:pt x="23" y="46"/>
                    <a:pt x="12" y="127"/>
                    <a:pt x="0" y="208"/>
                  </a:cubicBezTo>
                  <a:cubicBezTo>
                    <a:pt x="23" y="127"/>
                    <a:pt x="35" y="46"/>
                    <a:pt x="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5"/>
            <p:cNvSpPr/>
            <p:nvPr/>
          </p:nvSpPr>
          <p:spPr>
            <a:xfrm>
              <a:off x="3678400" y="3146275"/>
              <a:ext cx="600" cy="6300"/>
            </a:xfrm>
            <a:custGeom>
              <a:avLst/>
              <a:gdLst/>
              <a:ahLst/>
              <a:cxnLst/>
              <a:rect l="l" t="t" r="r" b="b"/>
              <a:pathLst>
                <a:path w="24" h="252" extrusionOk="0">
                  <a:moveTo>
                    <a:pt x="24" y="0"/>
                  </a:moveTo>
                  <a:lnTo>
                    <a:pt x="24" y="0"/>
                  </a:lnTo>
                  <a:cubicBezTo>
                    <a:pt x="23" y="80"/>
                    <a:pt x="12" y="160"/>
                    <a:pt x="1" y="251"/>
                  </a:cubicBezTo>
                  <a:cubicBezTo>
                    <a:pt x="12" y="171"/>
                    <a:pt x="23" y="80"/>
                    <a:pt x="2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5"/>
            <p:cNvSpPr/>
            <p:nvPr/>
          </p:nvSpPr>
          <p:spPr>
            <a:xfrm>
              <a:off x="3679275" y="3117925"/>
              <a:ext cx="1750" cy="25700"/>
            </a:xfrm>
            <a:custGeom>
              <a:avLst/>
              <a:gdLst/>
              <a:ahLst/>
              <a:cxnLst/>
              <a:rect l="l" t="t" r="r" b="b"/>
              <a:pathLst>
                <a:path w="70" h="1028" extrusionOk="0">
                  <a:moveTo>
                    <a:pt x="69" y="0"/>
                  </a:moveTo>
                  <a:cubicBezTo>
                    <a:pt x="46" y="289"/>
                    <a:pt x="23" y="647"/>
                    <a:pt x="0" y="1027"/>
                  </a:cubicBezTo>
                  <a:cubicBezTo>
                    <a:pt x="23" y="647"/>
                    <a:pt x="46" y="289"/>
                    <a:pt x="6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5"/>
            <p:cNvSpPr/>
            <p:nvPr/>
          </p:nvSpPr>
          <p:spPr>
            <a:xfrm>
              <a:off x="3674950" y="3186600"/>
              <a:ext cx="600" cy="2625"/>
            </a:xfrm>
            <a:custGeom>
              <a:avLst/>
              <a:gdLst/>
              <a:ahLst/>
              <a:cxnLst/>
              <a:rect l="l" t="t" r="r" b="b"/>
              <a:pathLst>
                <a:path w="24" h="105" extrusionOk="0">
                  <a:moveTo>
                    <a:pt x="23" y="0"/>
                  </a:moveTo>
                  <a:cubicBezTo>
                    <a:pt x="19" y="14"/>
                    <a:pt x="16" y="27"/>
                    <a:pt x="14" y="40"/>
                  </a:cubicBezTo>
                  <a:lnTo>
                    <a:pt x="14" y="40"/>
                  </a:lnTo>
                  <a:lnTo>
                    <a:pt x="23" y="0"/>
                  </a:lnTo>
                  <a:close/>
                  <a:moveTo>
                    <a:pt x="14" y="40"/>
                  </a:moveTo>
                  <a:lnTo>
                    <a:pt x="0" y="104"/>
                  </a:lnTo>
                  <a:lnTo>
                    <a:pt x="12" y="104"/>
                  </a:lnTo>
                  <a:cubicBezTo>
                    <a:pt x="12" y="83"/>
                    <a:pt x="12" y="61"/>
                    <a:pt x="14" y="4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5"/>
            <p:cNvSpPr/>
            <p:nvPr/>
          </p:nvSpPr>
          <p:spPr>
            <a:xfrm>
              <a:off x="3683025" y="3100025"/>
              <a:ext cx="875" cy="4075"/>
            </a:xfrm>
            <a:custGeom>
              <a:avLst/>
              <a:gdLst/>
              <a:ahLst/>
              <a:cxnLst/>
              <a:rect l="l" t="t" r="r" b="b"/>
              <a:pathLst>
                <a:path w="35" h="163" extrusionOk="0">
                  <a:moveTo>
                    <a:pt x="35" y="1"/>
                  </a:moveTo>
                  <a:cubicBezTo>
                    <a:pt x="23" y="58"/>
                    <a:pt x="12" y="116"/>
                    <a:pt x="0" y="162"/>
                  </a:cubicBezTo>
                  <a:cubicBezTo>
                    <a:pt x="12" y="116"/>
                    <a:pt x="23" y="58"/>
                    <a:pt x="3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5"/>
            <p:cNvSpPr/>
            <p:nvPr/>
          </p:nvSpPr>
          <p:spPr>
            <a:xfrm>
              <a:off x="3683875" y="3096275"/>
              <a:ext cx="600" cy="2900"/>
            </a:xfrm>
            <a:custGeom>
              <a:avLst/>
              <a:gdLst/>
              <a:ahLst/>
              <a:cxnLst/>
              <a:rect l="l" t="t" r="r" b="b"/>
              <a:pathLst>
                <a:path w="24" h="116" extrusionOk="0">
                  <a:moveTo>
                    <a:pt x="24" y="1"/>
                  </a:moveTo>
                  <a:cubicBezTo>
                    <a:pt x="24" y="35"/>
                    <a:pt x="12" y="81"/>
                    <a:pt x="1" y="116"/>
                  </a:cubicBezTo>
                  <a:cubicBezTo>
                    <a:pt x="12" y="81"/>
                    <a:pt x="24" y="47"/>
                    <a:pt x="2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5"/>
            <p:cNvSpPr/>
            <p:nvPr/>
          </p:nvSpPr>
          <p:spPr>
            <a:xfrm>
              <a:off x="3681275" y="3110700"/>
              <a:ext cx="625" cy="6375"/>
            </a:xfrm>
            <a:custGeom>
              <a:avLst/>
              <a:gdLst/>
              <a:ahLst/>
              <a:cxnLst/>
              <a:rect l="l" t="t" r="r" b="b"/>
              <a:pathLst>
                <a:path w="25" h="255" extrusionOk="0">
                  <a:moveTo>
                    <a:pt x="24" y="1"/>
                  </a:moveTo>
                  <a:cubicBezTo>
                    <a:pt x="13" y="81"/>
                    <a:pt x="1" y="162"/>
                    <a:pt x="1" y="255"/>
                  </a:cubicBezTo>
                  <a:cubicBezTo>
                    <a:pt x="1" y="162"/>
                    <a:pt x="13" y="81"/>
                    <a:pt x="2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5"/>
            <p:cNvSpPr/>
            <p:nvPr/>
          </p:nvSpPr>
          <p:spPr>
            <a:xfrm>
              <a:off x="3676375" y="3175350"/>
              <a:ext cx="325" cy="3475"/>
            </a:xfrm>
            <a:custGeom>
              <a:avLst/>
              <a:gdLst/>
              <a:ahLst/>
              <a:cxnLst/>
              <a:rect l="l" t="t" r="r" b="b"/>
              <a:pathLst>
                <a:path w="13" h="139" extrusionOk="0">
                  <a:moveTo>
                    <a:pt x="12" y="0"/>
                  </a:moveTo>
                  <a:lnTo>
                    <a:pt x="12" y="0"/>
                  </a:lnTo>
                  <a:cubicBezTo>
                    <a:pt x="1" y="46"/>
                    <a:pt x="1" y="93"/>
                    <a:pt x="1" y="139"/>
                  </a:cubicBezTo>
                  <a:cubicBezTo>
                    <a:pt x="1" y="93"/>
                    <a:pt x="12" y="46"/>
                    <a:pt x="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5"/>
            <p:cNvSpPr/>
            <p:nvPr/>
          </p:nvSpPr>
          <p:spPr>
            <a:xfrm>
              <a:off x="4556225" y="4157325"/>
              <a:ext cx="387575" cy="127575"/>
            </a:xfrm>
            <a:custGeom>
              <a:avLst/>
              <a:gdLst/>
              <a:ahLst/>
              <a:cxnLst/>
              <a:rect l="l" t="t" r="r" b="b"/>
              <a:pathLst>
                <a:path w="15503" h="5103" extrusionOk="0">
                  <a:moveTo>
                    <a:pt x="13044" y="1"/>
                  </a:moveTo>
                  <a:lnTo>
                    <a:pt x="12201" y="266"/>
                  </a:lnTo>
                  <a:cubicBezTo>
                    <a:pt x="11277" y="543"/>
                    <a:pt x="10562" y="751"/>
                    <a:pt x="10239" y="820"/>
                  </a:cubicBezTo>
                  <a:cubicBezTo>
                    <a:pt x="8738" y="1155"/>
                    <a:pt x="4998" y="912"/>
                    <a:pt x="4502" y="1155"/>
                  </a:cubicBezTo>
                  <a:cubicBezTo>
                    <a:pt x="4006" y="1409"/>
                    <a:pt x="520" y="3902"/>
                    <a:pt x="23" y="5056"/>
                  </a:cubicBezTo>
                  <a:cubicBezTo>
                    <a:pt x="23" y="5068"/>
                    <a:pt x="0" y="5079"/>
                    <a:pt x="0" y="5102"/>
                  </a:cubicBezTo>
                  <a:lnTo>
                    <a:pt x="15502" y="5102"/>
                  </a:lnTo>
                  <a:cubicBezTo>
                    <a:pt x="14521" y="3071"/>
                    <a:pt x="13586" y="1132"/>
                    <a:pt x="1304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5"/>
            <p:cNvSpPr/>
            <p:nvPr/>
          </p:nvSpPr>
          <p:spPr>
            <a:xfrm>
              <a:off x="4239950" y="4268650"/>
              <a:ext cx="163650" cy="16250"/>
            </a:xfrm>
            <a:custGeom>
              <a:avLst/>
              <a:gdLst/>
              <a:ahLst/>
              <a:cxnLst/>
              <a:rect l="l" t="t" r="r" b="b"/>
              <a:pathLst>
                <a:path w="6546" h="650" extrusionOk="0">
                  <a:moveTo>
                    <a:pt x="1038" y="0"/>
                  </a:moveTo>
                  <a:cubicBezTo>
                    <a:pt x="980" y="0"/>
                    <a:pt x="923" y="8"/>
                    <a:pt x="866" y="26"/>
                  </a:cubicBezTo>
                  <a:cubicBezTo>
                    <a:pt x="532" y="165"/>
                    <a:pt x="243" y="384"/>
                    <a:pt x="1" y="649"/>
                  </a:cubicBezTo>
                  <a:lnTo>
                    <a:pt x="6545" y="649"/>
                  </a:lnTo>
                  <a:cubicBezTo>
                    <a:pt x="6221" y="474"/>
                    <a:pt x="4950" y="305"/>
                    <a:pt x="3912" y="305"/>
                  </a:cubicBezTo>
                  <a:cubicBezTo>
                    <a:pt x="3585" y="305"/>
                    <a:pt x="3280" y="322"/>
                    <a:pt x="3036" y="361"/>
                  </a:cubicBezTo>
                  <a:cubicBezTo>
                    <a:pt x="2916" y="379"/>
                    <a:pt x="2802" y="387"/>
                    <a:pt x="2693" y="387"/>
                  </a:cubicBezTo>
                  <a:cubicBezTo>
                    <a:pt x="1933" y="387"/>
                    <a:pt x="1450" y="0"/>
                    <a:pt x="103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5"/>
            <p:cNvSpPr/>
            <p:nvPr/>
          </p:nvSpPr>
          <p:spPr>
            <a:xfrm>
              <a:off x="2177850" y="3059975"/>
              <a:ext cx="761850" cy="1052075"/>
            </a:xfrm>
            <a:custGeom>
              <a:avLst/>
              <a:gdLst/>
              <a:ahLst/>
              <a:cxnLst/>
              <a:rect l="l" t="t" r="r" b="b"/>
              <a:pathLst>
                <a:path w="30474" h="42083" extrusionOk="0">
                  <a:moveTo>
                    <a:pt x="21458" y="0"/>
                  </a:moveTo>
                  <a:cubicBezTo>
                    <a:pt x="18674" y="0"/>
                    <a:pt x="15328" y="2154"/>
                    <a:pt x="15283" y="3311"/>
                  </a:cubicBezTo>
                  <a:cubicBezTo>
                    <a:pt x="15237" y="4511"/>
                    <a:pt x="16611" y="5850"/>
                    <a:pt x="15664" y="7097"/>
                  </a:cubicBezTo>
                  <a:cubicBezTo>
                    <a:pt x="15175" y="7741"/>
                    <a:pt x="14390" y="8086"/>
                    <a:pt x="13543" y="8086"/>
                  </a:cubicBezTo>
                  <a:cubicBezTo>
                    <a:pt x="12751" y="8086"/>
                    <a:pt x="11905" y="7784"/>
                    <a:pt x="11197" y="7143"/>
                  </a:cubicBezTo>
                  <a:cubicBezTo>
                    <a:pt x="9731" y="5804"/>
                    <a:pt x="7584" y="5204"/>
                    <a:pt x="5818" y="5204"/>
                  </a:cubicBezTo>
                  <a:cubicBezTo>
                    <a:pt x="4064" y="5204"/>
                    <a:pt x="2817" y="4084"/>
                    <a:pt x="2933" y="3149"/>
                  </a:cubicBezTo>
                  <a:cubicBezTo>
                    <a:pt x="3060" y="2203"/>
                    <a:pt x="2505" y="1764"/>
                    <a:pt x="1051" y="1464"/>
                  </a:cubicBezTo>
                  <a:cubicBezTo>
                    <a:pt x="693" y="1383"/>
                    <a:pt x="335" y="1268"/>
                    <a:pt x="1" y="1118"/>
                  </a:cubicBezTo>
                  <a:lnTo>
                    <a:pt x="1" y="32687"/>
                  </a:lnTo>
                  <a:lnTo>
                    <a:pt x="4687" y="30147"/>
                  </a:lnTo>
                  <a:lnTo>
                    <a:pt x="26884" y="42082"/>
                  </a:lnTo>
                  <a:lnTo>
                    <a:pt x="26884" y="40547"/>
                  </a:lnTo>
                  <a:lnTo>
                    <a:pt x="29573" y="40547"/>
                  </a:lnTo>
                  <a:lnTo>
                    <a:pt x="29573" y="12037"/>
                  </a:lnTo>
                  <a:cubicBezTo>
                    <a:pt x="29573" y="10063"/>
                    <a:pt x="28673" y="8817"/>
                    <a:pt x="29573" y="7732"/>
                  </a:cubicBezTo>
                  <a:cubicBezTo>
                    <a:pt x="30473" y="6658"/>
                    <a:pt x="29215" y="6116"/>
                    <a:pt x="29931" y="4153"/>
                  </a:cubicBezTo>
                  <a:cubicBezTo>
                    <a:pt x="30012" y="3911"/>
                    <a:pt x="30104" y="3669"/>
                    <a:pt x="30196" y="3426"/>
                  </a:cubicBezTo>
                  <a:cubicBezTo>
                    <a:pt x="30162" y="3392"/>
                    <a:pt x="30139" y="3357"/>
                    <a:pt x="30116" y="3311"/>
                  </a:cubicBezTo>
                  <a:cubicBezTo>
                    <a:pt x="29896" y="2711"/>
                    <a:pt x="28742" y="2664"/>
                    <a:pt x="26203" y="2284"/>
                  </a:cubicBezTo>
                  <a:cubicBezTo>
                    <a:pt x="23675" y="1891"/>
                    <a:pt x="24621" y="171"/>
                    <a:pt x="21770" y="10"/>
                  </a:cubicBezTo>
                  <a:cubicBezTo>
                    <a:pt x="21667" y="3"/>
                    <a:pt x="21563" y="0"/>
                    <a:pt x="2145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5"/>
            <p:cNvSpPr/>
            <p:nvPr/>
          </p:nvSpPr>
          <p:spPr>
            <a:xfrm>
              <a:off x="2731900" y="1542925"/>
              <a:ext cx="1295975" cy="525600"/>
            </a:xfrm>
            <a:custGeom>
              <a:avLst/>
              <a:gdLst/>
              <a:ahLst/>
              <a:cxnLst/>
              <a:rect l="l" t="t" r="r" b="b"/>
              <a:pathLst>
                <a:path w="51839" h="21024" extrusionOk="0">
                  <a:moveTo>
                    <a:pt x="3048" y="1"/>
                  </a:moveTo>
                  <a:cubicBezTo>
                    <a:pt x="2263" y="751"/>
                    <a:pt x="1270" y="1686"/>
                    <a:pt x="1224" y="1894"/>
                  </a:cubicBezTo>
                  <a:cubicBezTo>
                    <a:pt x="1213" y="1951"/>
                    <a:pt x="1213" y="2009"/>
                    <a:pt x="1224" y="2055"/>
                  </a:cubicBezTo>
                  <a:cubicBezTo>
                    <a:pt x="1224" y="2078"/>
                    <a:pt x="1224" y="2113"/>
                    <a:pt x="1236" y="2148"/>
                  </a:cubicBezTo>
                  <a:cubicBezTo>
                    <a:pt x="1236" y="2194"/>
                    <a:pt x="1247" y="2240"/>
                    <a:pt x="1259" y="2309"/>
                  </a:cubicBezTo>
                  <a:lnTo>
                    <a:pt x="1259" y="2332"/>
                  </a:lnTo>
                  <a:cubicBezTo>
                    <a:pt x="1328" y="2829"/>
                    <a:pt x="1478" y="3521"/>
                    <a:pt x="1340" y="3798"/>
                  </a:cubicBezTo>
                  <a:cubicBezTo>
                    <a:pt x="1328" y="3833"/>
                    <a:pt x="1317" y="3867"/>
                    <a:pt x="1282" y="3891"/>
                  </a:cubicBezTo>
                  <a:cubicBezTo>
                    <a:pt x="970" y="4156"/>
                    <a:pt x="1" y="5507"/>
                    <a:pt x="1" y="6026"/>
                  </a:cubicBezTo>
                  <a:cubicBezTo>
                    <a:pt x="1" y="6095"/>
                    <a:pt x="12" y="6176"/>
                    <a:pt x="47" y="6257"/>
                  </a:cubicBezTo>
                  <a:cubicBezTo>
                    <a:pt x="47" y="6268"/>
                    <a:pt x="58" y="6291"/>
                    <a:pt x="70" y="6315"/>
                  </a:cubicBezTo>
                  <a:cubicBezTo>
                    <a:pt x="93" y="6384"/>
                    <a:pt x="128" y="6441"/>
                    <a:pt x="162" y="6511"/>
                  </a:cubicBezTo>
                  <a:lnTo>
                    <a:pt x="197" y="6557"/>
                  </a:lnTo>
                  <a:cubicBezTo>
                    <a:pt x="243" y="6626"/>
                    <a:pt x="301" y="6695"/>
                    <a:pt x="358" y="6765"/>
                  </a:cubicBezTo>
                  <a:cubicBezTo>
                    <a:pt x="358" y="6776"/>
                    <a:pt x="370" y="6788"/>
                    <a:pt x="370" y="6799"/>
                  </a:cubicBezTo>
                  <a:cubicBezTo>
                    <a:pt x="451" y="6869"/>
                    <a:pt x="520" y="6949"/>
                    <a:pt x="601" y="7019"/>
                  </a:cubicBezTo>
                  <a:cubicBezTo>
                    <a:pt x="647" y="7053"/>
                    <a:pt x="682" y="7088"/>
                    <a:pt x="716" y="7111"/>
                  </a:cubicBezTo>
                  <a:lnTo>
                    <a:pt x="786" y="7169"/>
                  </a:lnTo>
                  <a:cubicBezTo>
                    <a:pt x="832" y="7192"/>
                    <a:pt x="866" y="7226"/>
                    <a:pt x="901" y="7249"/>
                  </a:cubicBezTo>
                  <a:cubicBezTo>
                    <a:pt x="936" y="7273"/>
                    <a:pt x="970" y="7284"/>
                    <a:pt x="1005" y="7307"/>
                  </a:cubicBezTo>
                  <a:lnTo>
                    <a:pt x="1086" y="7353"/>
                  </a:lnTo>
                  <a:cubicBezTo>
                    <a:pt x="1155" y="7388"/>
                    <a:pt x="1224" y="7411"/>
                    <a:pt x="1282" y="7446"/>
                  </a:cubicBezTo>
                  <a:cubicBezTo>
                    <a:pt x="1351" y="7457"/>
                    <a:pt x="1409" y="7480"/>
                    <a:pt x="1467" y="7515"/>
                  </a:cubicBezTo>
                  <a:cubicBezTo>
                    <a:pt x="1490" y="7526"/>
                    <a:pt x="1513" y="7538"/>
                    <a:pt x="1524" y="7550"/>
                  </a:cubicBezTo>
                  <a:cubicBezTo>
                    <a:pt x="1547" y="7561"/>
                    <a:pt x="1582" y="7584"/>
                    <a:pt x="1605" y="7596"/>
                  </a:cubicBezTo>
                  <a:cubicBezTo>
                    <a:pt x="1628" y="7619"/>
                    <a:pt x="1651" y="7642"/>
                    <a:pt x="1674" y="7665"/>
                  </a:cubicBezTo>
                  <a:lnTo>
                    <a:pt x="1697" y="7677"/>
                  </a:lnTo>
                  <a:cubicBezTo>
                    <a:pt x="1720" y="7711"/>
                    <a:pt x="1744" y="7734"/>
                    <a:pt x="1755" y="7769"/>
                  </a:cubicBezTo>
                  <a:cubicBezTo>
                    <a:pt x="2124" y="7723"/>
                    <a:pt x="2505" y="7688"/>
                    <a:pt x="2875" y="7677"/>
                  </a:cubicBezTo>
                  <a:cubicBezTo>
                    <a:pt x="3313" y="7677"/>
                    <a:pt x="5195" y="8196"/>
                    <a:pt x="5795" y="8196"/>
                  </a:cubicBezTo>
                  <a:cubicBezTo>
                    <a:pt x="6395" y="8196"/>
                    <a:pt x="7261" y="8450"/>
                    <a:pt x="7515" y="8704"/>
                  </a:cubicBezTo>
                  <a:cubicBezTo>
                    <a:pt x="7601" y="8790"/>
                    <a:pt x="7723" y="8830"/>
                    <a:pt x="7862" y="8830"/>
                  </a:cubicBezTo>
                  <a:cubicBezTo>
                    <a:pt x="8152" y="8830"/>
                    <a:pt x="8519" y="8657"/>
                    <a:pt x="8808" y="8369"/>
                  </a:cubicBezTo>
                  <a:cubicBezTo>
                    <a:pt x="9003" y="8174"/>
                    <a:pt x="9217" y="8121"/>
                    <a:pt x="9442" y="8121"/>
                  </a:cubicBezTo>
                  <a:cubicBezTo>
                    <a:pt x="9709" y="8121"/>
                    <a:pt x="9991" y="8196"/>
                    <a:pt x="10274" y="8196"/>
                  </a:cubicBezTo>
                  <a:cubicBezTo>
                    <a:pt x="10793" y="8196"/>
                    <a:pt x="11647" y="7757"/>
                    <a:pt x="11901" y="7330"/>
                  </a:cubicBezTo>
                  <a:cubicBezTo>
                    <a:pt x="11924" y="7307"/>
                    <a:pt x="11947" y="7273"/>
                    <a:pt x="11982" y="7249"/>
                  </a:cubicBezTo>
                  <a:lnTo>
                    <a:pt x="12017" y="7226"/>
                  </a:lnTo>
                  <a:cubicBezTo>
                    <a:pt x="12040" y="7203"/>
                    <a:pt x="12063" y="7192"/>
                    <a:pt x="12097" y="7169"/>
                  </a:cubicBezTo>
                  <a:cubicBezTo>
                    <a:pt x="12120" y="7157"/>
                    <a:pt x="12144" y="7134"/>
                    <a:pt x="12178" y="7122"/>
                  </a:cubicBezTo>
                  <a:lnTo>
                    <a:pt x="12236" y="7088"/>
                  </a:lnTo>
                  <a:cubicBezTo>
                    <a:pt x="12282" y="7065"/>
                    <a:pt x="12328" y="7042"/>
                    <a:pt x="12386" y="7019"/>
                  </a:cubicBezTo>
                  <a:lnTo>
                    <a:pt x="12397" y="7007"/>
                  </a:lnTo>
                  <a:cubicBezTo>
                    <a:pt x="13379" y="6603"/>
                    <a:pt x="14394" y="6315"/>
                    <a:pt x="15433" y="6130"/>
                  </a:cubicBezTo>
                  <a:cubicBezTo>
                    <a:pt x="15453" y="6128"/>
                    <a:pt x="15472" y="6126"/>
                    <a:pt x="15492" y="6126"/>
                  </a:cubicBezTo>
                  <a:cubicBezTo>
                    <a:pt x="16173" y="6126"/>
                    <a:pt x="17170" y="7423"/>
                    <a:pt x="17753" y="7423"/>
                  </a:cubicBezTo>
                  <a:cubicBezTo>
                    <a:pt x="18353" y="7423"/>
                    <a:pt x="19473" y="7850"/>
                    <a:pt x="19819" y="8969"/>
                  </a:cubicBezTo>
                  <a:cubicBezTo>
                    <a:pt x="20154" y="10077"/>
                    <a:pt x="21193" y="11463"/>
                    <a:pt x="21620" y="11890"/>
                  </a:cubicBezTo>
                  <a:cubicBezTo>
                    <a:pt x="22047" y="12317"/>
                    <a:pt x="22313" y="13436"/>
                    <a:pt x="22313" y="13783"/>
                  </a:cubicBezTo>
                  <a:cubicBezTo>
                    <a:pt x="22313" y="13875"/>
                    <a:pt x="22245" y="13912"/>
                    <a:pt x="22127" y="13912"/>
                  </a:cubicBezTo>
                  <a:cubicBezTo>
                    <a:pt x="21801" y="13912"/>
                    <a:pt x="21092" y="13631"/>
                    <a:pt x="20339" y="13436"/>
                  </a:cubicBezTo>
                  <a:cubicBezTo>
                    <a:pt x="20228" y="13409"/>
                    <a:pt x="20127" y="13397"/>
                    <a:pt x="20037" y="13397"/>
                  </a:cubicBezTo>
                  <a:cubicBezTo>
                    <a:pt x="19284" y="13397"/>
                    <a:pt x="19219" y="14265"/>
                    <a:pt x="19219" y="14729"/>
                  </a:cubicBezTo>
                  <a:cubicBezTo>
                    <a:pt x="19219" y="14764"/>
                    <a:pt x="19208" y="14798"/>
                    <a:pt x="19208" y="14833"/>
                  </a:cubicBezTo>
                  <a:cubicBezTo>
                    <a:pt x="19208" y="14844"/>
                    <a:pt x="19196" y="14868"/>
                    <a:pt x="19185" y="14879"/>
                  </a:cubicBezTo>
                  <a:cubicBezTo>
                    <a:pt x="19185" y="14891"/>
                    <a:pt x="19173" y="14937"/>
                    <a:pt x="19161" y="14971"/>
                  </a:cubicBezTo>
                  <a:cubicBezTo>
                    <a:pt x="19138" y="15006"/>
                    <a:pt x="19138" y="15006"/>
                    <a:pt x="19138" y="15018"/>
                  </a:cubicBezTo>
                  <a:cubicBezTo>
                    <a:pt x="19127" y="15041"/>
                    <a:pt x="19104" y="15087"/>
                    <a:pt x="19081" y="15122"/>
                  </a:cubicBezTo>
                  <a:lnTo>
                    <a:pt x="19058" y="15179"/>
                  </a:lnTo>
                  <a:cubicBezTo>
                    <a:pt x="19034" y="15214"/>
                    <a:pt x="19011" y="15260"/>
                    <a:pt x="18988" y="15295"/>
                  </a:cubicBezTo>
                  <a:cubicBezTo>
                    <a:pt x="18965" y="15341"/>
                    <a:pt x="18977" y="15341"/>
                    <a:pt x="18965" y="15352"/>
                  </a:cubicBezTo>
                  <a:cubicBezTo>
                    <a:pt x="18931" y="15399"/>
                    <a:pt x="18908" y="15445"/>
                    <a:pt x="18884" y="15491"/>
                  </a:cubicBezTo>
                  <a:lnTo>
                    <a:pt x="18850" y="15537"/>
                  </a:lnTo>
                  <a:lnTo>
                    <a:pt x="18757" y="15687"/>
                  </a:lnTo>
                  <a:lnTo>
                    <a:pt x="18723" y="15733"/>
                  </a:lnTo>
                  <a:cubicBezTo>
                    <a:pt x="18688" y="15791"/>
                    <a:pt x="18654" y="15849"/>
                    <a:pt x="18607" y="15906"/>
                  </a:cubicBezTo>
                  <a:cubicBezTo>
                    <a:pt x="18607" y="15918"/>
                    <a:pt x="18596" y="15918"/>
                    <a:pt x="18596" y="15929"/>
                  </a:cubicBezTo>
                  <a:cubicBezTo>
                    <a:pt x="18215" y="16472"/>
                    <a:pt x="17776" y="17038"/>
                    <a:pt x="17580" y="17292"/>
                  </a:cubicBezTo>
                  <a:lnTo>
                    <a:pt x="17499" y="17395"/>
                  </a:lnTo>
                  <a:cubicBezTo>
                    <a:pt x="17245" y="17742"/>
                    <a:pt x="18019" y="17996"/>
                    <a:pt x="18619" y="18088"/>
                  </a:cubicBezTo>
                  <a:cubicBezTo>
                    <a:pt x="18625" y="18089"/>
                    <a:pt x="18631" y="18089"/>
                    <a:pt x="18638" y="18089"/>
                  </a:cubicBezTo>
                  <a:cubicBezTo>
                    <a:pt x="18921" y="18089"/>
                    <a:pt x="19920" y="17395"/>
                    <a:pt x="20246" y="17395"/>
                  </a:cubicBezTo>
                  <a:cubicBezTo>
                    <a:pt x="20397" y="17395"/>
                    <a:pt x="20812" y="17730"/>
                    <a:pt x="21274" y="18111"/>
                  </a:cubicBezTo>
                  <a:cubicBezTo>
                    <a:pt x="21181" y="16772"/>
                    <a:pt x="21458" y="16853"/>
                    <a:pt x="22659" y="15941"/>
                  </a:cubicBezTo>
                  <a:cubicBezTo>
                    <a:pt x="23905" y="14995"/>
                    <a:pt x="24032" y="13229"/>
                    <a:pt x="25152" y="13009"/>
                  </a:cubicBezTo>
                  <a:cubicBezTo>
                    <a:pt x="26060" y="12841"/>
                    <a:pt x="26535" y="12468"/>
                    <a:pt x="27556" y="12468"/>
                  </a:cubicBezTo>
                  <a:cubicBezTo>
                    <a:pt x="27794" y="12468"/>
                    <a:pt x="28062" y="12488"/>
                    <a:pt x="28372" y="12536"/>
                  </a:cubicBezTo>
                  <a:cubicBezTo>
                    <a:pt x="30012" y="12801"/>
                    <a:pt x="27553" y="13829"/>
                    <a:pt x="28673" y="14429"/>
                  </a:cubicBezTo>
                  <a:cubicBezTo>
                    <a:pt x="29078" y="14650"/>
                    <a:pt x="29787" y="14689"/>
                    <a:pt x="30535" y="14689"/>
                  </a:cubicBezTo>
                  <a:cubicBezTo>
                    <a:pt x="30934" y="14689"/>
                    <a:pt x="31344" y="14678"/>
                    <a:pt x="31725" y="14678"/>
                  </a:cubicBezTo>
                  <a:cubicBezTo>
                    <a:pt x="32604" y="14678"/>
                    <a:pt x="33328" y="14736"/>
                    <a:pt x="33405" y="15122"/>
                  </a:cubicBezTo>
                  <a:cubicBezTo>
                    <a:pt x="33578" y="15976"/>
                    <a:pt x="29446" y="16841"/>
                    <a:pt x="29527" y="17268"/>
                  </a:cubicBezTo>
                  <a:cubicBezTo>
                    <a:pt x="29608" y="17696"/>
                    <a:pt x="31720" y="18134"/>
                    <a:pt x="32447" y="18596"/>
                  </a:cubicBezTo>
                  <a:cubicBezTo>
                    <a:pt x="33174" y="19069"/>
                    <a:pt x="32239" y="20408"/>
                    <a:pt x="32586" y="20835"/>
                  </a:cubicBezTo>
                  <a:cubicBezTo>
                    <a:pt x="32691" y="20965"/>
                    <a:pt x="32867" y="21023"/>
                    <a:pt x="33086" y="21023"/>
                  </a:cubicBezTo>
                  <a:cubicBezTo>
                    <a:pt x="33587" y="21023"/>
                    <a:pt x="34314" y="20719"/>
                    <a:pt x="34940" y="20270"/>
                  </a:cubicBezTo>
                  <a:cubicBezTo>
                    <a:pt x="35841" y="19623"/>
                    <a:pt x="36579" y="19842"/>
                    <a:pt x="37734" y="19069"/>
                  </a:cubicBezTo>
                  <a:cubicBezTo>
                    <a:pt x="38237" y="18740"/>
                    <a:pt x="38971" y="18680"/>
                    <a:pt x="39666" y="18680"/>
                  </a:cubicBezTo>
                  <a:cubicBezTo>
                    <a:pt x="40065" y="18680"/>
                    <a:pt x="40451" y="18700"/>
                    <a:pt x="40773" y="18700"/>
                  </a:cubicBezTo>
                  <a:cubicBezTo>
                    <a:pt x="41192" y="18700"/>
                    <a:pt x="41504" y="18667"/>
                    <a:pt x="41600" y="18515"/>
                  </a:cubicBezTo>
                  <a:cubicBezTo>
                    <a:pt x="41867" y="18110"/>
                    <a:pt x="41179" y="17705"/>
                    <a:pt x="39572" y="17705"/>
                  </a:cubicBezTo>
                  <a:cubicBezTo>
                    <a:pt x="39301" y="17705"/>
                    <a:pt x="39003" y="17717"/>
                    <a:pt x="38680" y="17742"/>
                  </a:cubicBezTo>
                  <a:cubicBezTo>
                    <a:pt x="38593" y="17748"/>
                    <a:pt x="38509" y="17752"/>
                    <a:pt x="38428" y="17752"/>
                  </a:cubicBezTo>
                  <a:cubicBezTo>
                    <a:pt x="36442" y="17752"/>
                    <a:pt x="36314" y="15786"/>
                    <a:pt x="36314" y="15375"/>
                  </a:cubicBezTo>
                  <a:cubicBezTo>
                    <a:pt x="36314" y="14937"/>
                    <a:pt x="38645" y="13182"/>
                    <a:pt x="39973" y="13055"/>
                  </a:cubicBezTo>
                  <a:cubicBezTo>
                    <a:pt x="41300" y="12928"/>
                    <a:pt x="42385" y="12536"/>
                    <a:pt x="43667" y="11936"/>
                  </a:cubicBezTo>
                  <a:cubicBezTo>
                    <a:pt x="44186" y="11693"/>
                    <a:pt x="45098" y="11451"/>
                    <a:pt x="46033" y="11266"/>
                  </a:cubicBezTo>
                  <a:cubicBezTo>
                    <a:pt x="45894" y="10666"/>
                    <a:pt x="45710" y="9950"/>
                    <a:pt x="46102" y="9893"/>
                  </a:cubicBezTo>
                  <a:cubicBezTo>
                    <a:pt x="46552" y="9823"/>
                    <a:pt x="47903" y="8346"/>
                    <a:pt x="48353" y="8346"/>
                  </a:cubicBezTo>
                  <a:cubicBezTo>
                    <a:pt x="48672" y="8346"/>
                    <a:pt x="49738" y="8543"/>
                    <a:pt x="50332" y="8543"/>
                  </a:cubicBezTo>
                  <a:cubicBezTo>
                    <a:pt x="50577" y="8543"/>
                    <a:pt x="50742" y="8510"/>
                    <a:pt x="50742" y="8415"/>
                  </a:cubicBezTo>
                  <a:cubicBezTo>
                    <a:pt x="50742" y="8092"/>
                    <a:pt x="51389" y="6996"/>
                    <a:pt x="51250" y="6672"/>
                  </a:cubicBezTo>
                  <a:cubicBezTo>
                    <a:pt x="51123" y="6349"/>
                    <a:pt x="50488" y="5899"/>
                    <a:pt x="50615" y="5576"/>
                  </a:cubicBezTo>
                  <a:cubicBezTo>
                    <a:pt x="50742" y="5253"/>
                    <a:pt x="51642" y="5253"/>
                    <a:pt x="51642" y="4860"/>
                  </a:cubicBezTo>
                  <a:cubicBezTo>
                    <a:pt x="51642" y="4479"/>
                    <a:pt x="50927" y="4283"/>
                    <a:pt x="50927" y="4029"/>
                  </a:cubicBezTo>
                  <a:cubicBezTo>
                    <a:pt x="50927" y="3764"/>
                    <a:pt x="51839" y="3313"/>
                    <a:pt x="51769" y="2794"/>
                  </a:cubicBezTo>
                  <a:cubicBezTo>
                    <a:pt x="51712" y="2286"/>
                    <a:pt x="50927" y="2217"/>
                    <a:pt x="50096" y="1767"/>
                  </a:cubicBezTo>
                  <a:cubicBezTo>
                    <a:pt x="49265" y="1317"/>
                    <a:pt x="48422" y="1513"/>
                    <a:pt x="47649" y="1120"/>
                  </a:cubicBezTo>
                  <a:cubicBezTo>
                    <a:pt x="46864" y="739"/>
                    <a:pt x="45259" y="993"/>
                    <a:pt x="45259" y="739"/>
                  </a:cubicBezTo>
                  <a:cubicBezTo>
                    <a:pt x="45259" y="601"/>
                    <a:pt x="44982" y="312"/>
                    <a:pt x="4468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5"/>
            <p:cNvSpPr/>
            <p:nvPr/>
          </p:nvSpPr>
          <p:spPr>
            <a:xfrm>
              <a:off x="2741425" y="1712900"/>
              <a:ext cx="5500" cy="5800"/>
            </a:xfrm>
            <a:custGeom>
              <a:avLst/>
              <a:gdLst/>
              <a:ahLst/>
              <a:cxnLst/>
              <a:rect l="l" t="t" r="r" b="b"/>
              <a:pathLst>
                <a:path w="220" h="232" extrusionOk="0">
                  <a:moveTo>
                    <a:pt x="220" y="231"/>
                  </a:moveTo>
                  <a:lnTo>
                    <a:pt x="220" y="231"/>
                  </a:lnTo>
                  <a:cubicBezTo>
                    <a:pt x="151" y="150"/>
                    <a:pt x="70" y="81"/>
                    <a:pt x="1" y="0"/>
                  </a:cubicBezTo>
                  <a:cubicBezTo>
                    <a:pt x="70" y="81"/>
                    <a:pt x="151" y="150"/>
                    <a:pt x="220" y="23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5"/>
            <p:cNvSpPr/>
            <p:nvPr/>
          </p:nvSpPr>
          <p:spPr>
            <a:xfrm>
              <a:off x="2733625" y="1700775"/>
              <a:ext cx="2350" cy="4925"/>
            </a:xfrm>
            <a:custGeom>
              <a:avLst/>
              <a:gdLst/>
              <a:ahLst/>
              <a:cxnLst/>
              <a:rect l="l" t="t" r="r" b="b"/>
              <a:pathLst>
                <a:path w="94" h="197" extrusionOk="0">
                  <a:moveTo>
                    <a:pt x="1" y="1"/>
                  </a:moveTo>
                  <a:cubicBezTo>
                    <a:pt x="24" y="70"/>
                    <a:pt x="59" y="127"/>
                    <a:pt x="93" y="197"/>
                  </a:cubicBezTo>
                  <a:cubicBezTo>
                    <a:pt x="59" y="127"/>
                    <a:pt x="24" y="70"/>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5"/>
            <p:cNvSpPr/>
            <p:nvPr/>
          </p:nvSpPr>
          <p:spPr>
            <a:xfrm>
              <a:off x="2764225" y="1637875"/>
              <a:ext cx="1475" cy="2625"/>
            </a:xfrm>
            <a:custGeom>
              <a:avLst/>
              <a:gdLst/>
              <a:ahLst/>
              <a:cxnLst/>
              <a:rect l="l" t="t" r="r" b="b"/>
              <a:pathLst>
                <a:path w="59" h="105" extrusionOk="0">
                  <a:moveTo>
                    <a:pt x="0" y="104"/>
                  </a:moveTo>
                  <a:cubicBezTo>
                    <a:pt x="24" y="69"/>
                    <a:pt x="35" y="35"/>
                    <a:pt x="58" y="0"/>
                  </a:cubicBezTo>
                  <a:lnTo>
                    <a:pt x="58" y="0"/>
                  </a:lnTo>
                  <a:cubicBezTo>
                    <a:pt x="35" y="35"/>
                    <a:pt x="24" y="69"/>
                    <a:pt x="0" y="10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5"/>
            <p:cNvSpPr/>
            <p:nvPr/>
          </p:nvSpPr>
          <p:spPr>
            <a:xfrm>
              <a:off x="2736800" y="1706825"/>
              <a:ext cx="4075" cy="5225"/>
            </a:xfrm>
            <a:custGeom>
              <a:avLst/>
              <a:gdLst/>
              <a:ahLst/>
              <a:cxnLst/>
              <a:rect l="l" t="t" r="r" b="b"/>
              <a:pathLst>
                <a:path w="163" h="209" extrusionOk="0">
                  <a:moveTo>
                    <a:pt x="1" y="1"/>
                  </a:moveTo>
                  <a:cubicBezTo>
                    <a:pt x="47" y="82"/>
                    <a:pt x="105" y="151"/>
                    <a:pt x="162" y="209"/>
                  </a:cubicBezTo>
                  <a:cubicBezTo>
                    <a:pt x="105" y="151"/>
                    <a:pt x="47" y="70"/>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5"/>
            <p:cNvSpPr/>
            <p:nvPr/>
          </p:nvSpPr>
          <p:spPr>
            <a:xfrm>
              <a:off x="2731900" y="1693550"/>
              <a:ext cx="1175" cy="5800"/>
            </a:xfrm>
            <a:custGeom>
              <a:avLst/>
              <a:gdLst/>
              <a:ahLst/>
              <a:cxnLst/>
              <a:rect l="l" t="t" r="r" b="b"/>
              <a:pathLst>
                <a:path w="47" h="232" extrusionOk="0">
                  <a:moveTo>
                    <a:pt x="1" y="1"/>
                  </a:moveTo>
                  <a:cubicBezTo>
                    <a:pt x="1" y="82"/>
                    <a:pt x="12" y="163"/>
                    <a:pt x="47" y="232"/>
                  </a:cubicBezTo>
                  <a:cubicBezTo>
                    <a:pt x="12" y="163"/>
                    <a:pt x="1" y="8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5"/>
            <p:cNvSpPr/>
            <p:nvPr/>
          </p:nvSpPr>
          <p:spPr>
            <a:xfrm>
              <a:off x="3210625" y="1914900"/>
              <a:ext cx="900" cy="2325"/>
            </a:xfrm>
            <a:custGeom>
              <a:avLst/>
              <a:gdLst/>
              <a:ahLst/>
              <a:cxnLst/>
              <a:rect l="l" t="t" r="r" b="b"/>
              <a:pathLst>
                <a:path w="36" h="93" extrusionOk="0">
                  <a:moveTo>
                    <a:pt x="36" y="0"/>
                  </a:moveTo>
                  <a:lnTo>
                    <a:pt x="36" y="0"/>
                  </a:lnTo>
                  <a:cubicBezTo>
                    <a:pt x="32" y="6"/>
                    <a:pt x="30" y="14"/>
                    <a:pt x="28" y="22"/>
                  </a:cubicBezTo>
                  <a:lnTo>
                    <a:pt x="28" y="22"/>
                  </a:lnTo>
                  <a:cubicBezTo>
                    <a:pt x="30" y="15"/>
                    <a:pt x="33" y="8"/>
                    <a:pt x="36" y="0"/>
                  </a:cubicBezTo>
                  <a:close/>
                  <a:moveTo>
                    <a:pt x="28" y="22"/>
                  </a:moveTo>
                  <a:lnTo>
                    <a:pt x="28" y="22"/>
                  </a:lnTo>
                  <a:cubicBezTo>
                    <a:pt x="19" y="45"/>
                    <a:pt x="10" y="65"/>
                    <a:pt x="1" y="92"/>
                  </a:cubicBezTo>
                  <a:cubicBezTo>
                    <a:pt x="18" y="67"/>
                    <a:pt x="22" y="42"/>
                    <a:pt x="28"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5"/>
            <p:cNvSpPr/>
            <p:nvPr/>
          </p:nvSpPr>
          <p:spPr>
            <a:xfrm>
              <a:off x="3209200" y="1918350"/>
              <a:ext cx="1175" cy="2625"/>
            </a:xfrm>
            <a:custGeom>
              <a:avLst/>
              <a:gdLst/>
              <a:ahLst/>
              <a:cxnLst/>
              <a:rect l="l" t="t" r="r" b="b"/>
              <a:pathLst>
                <a:path w="47" h="105" extrusionOk="0">
                  <a:moveTo>
                    <a:pt x="46" y="1"/>
                  </a:moveTo>
                  <a:cubicBezTo>
                    <a:pt x="23" y="35"/>
                    <a:pt x="12" y="70"/>
                    <a:pt x="0" y="105"/>
                  </a:cubicBezTo>
                  <a:cubicBezTo>
                    <a:pt x="12" y="70"/>
                    <a:pt x="35" y="35"/>
                    <a:pt x="4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5"/>
            <p:cNvSpPr/>
            <p:nvPr/>
          </p:nvSpPr>
          <p:spPr>
            <a:xfrm>
              <a:off x="3206600" y="1922400"/>
              <a:ext cx="1750" cy="2900"/>
            </a:xfrm>
            <a:custGeom>
              <a:avLst/>
              <a:gdLst/>
              <a:ahLst/>
              <a:cxnLst/>
              <a:rect l="l" t="t" r="r" b="b"/>
              <a:pathLst>
                <a:path w="70" h="116" extrusionOk="0">
                  <a:moveTo>
                    <a:pt x="70" y="0"/>
                  </a:moveTo>
                  <a:cubicBezTo>
                    <a:pt x="46" y="46"/>
                    <a:pt x="23" y="81"/>
                    <a:pt x="0" y="116"/>
                  </a:cubicBezTo>
                  <a:cubicBezTo>
                    <a:pt x="23" y="81"/>
                    <a:pt x="46" y="46"/>
                    <a:pt x="7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5"/>
            <p:cNvSpPr/>
            <p:nvPr/>
          </p:nvSpPr>
          <p:spPr>
            <a:xfrm>
              <a:off x="3211800" y="1911150"/>
              <a:ext cx="600" cy="2600"/>
            </a:xfrm>
            <a:custGeom>
              <a:avLst/>
              <a:gdLst/>
              <a:ahLst/>
              <a:cxnLst/>
              <a:rect l="l" t="t" r="r" b="b"/>
              <a:pathLst>
                <a:path w="24" h="104" extrusionOk="0">
                  <a:moveTo>
                    <a:pt x="23" y="0"/>
                  </a:moveTo>
                  <a:cubicBezTo>
                    <a:pt x="23" y="35"/>
                    <a:pt x="12" y="69"/>
                    <a:pt x="0" y="104"/>
                  </a:cubicBezTo>
                  <a:cubicBezTo>
                    <a:pt x="12" y="69"/>
                    <a:pt x="23" y="35"/>
                    <a:pt x="2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5"/>
            <p:cNvSpPr/>
            <p:nvPr/>
          </p:nvSpPr>
          <p:spPr>
            <a:xfrm>
              <a:off x="3204000" y="1926725"/>
              <a:ext cx="1750" cy="3475"/>
            </a:xfrm>
            <a:custGeom>
              <a:avLst/>
              <a:gdLst/>
              <a:ahLst/>
              <a:cxnLst/>
              <a:rect l="l" t="t" r="r" b="b"/>
              <a:pathLst>
                <a:path w="70" h="139" extrusionOk="0">
                  <a:moveTo>
                    <a:pt x="70" y="0"/>
                  </a:moveTo>
                  <a:cubicBezTo>
                    <a:pt x="47" y="47"/>
                    <a:pt x="24" y="93"/>
                    <a:pt x="0" y="139"/>
                  </a:cubicBezTo>
                  <a:cubicBezTo>
                    <a:pt x="24" y="93"/>
                    <a:pt x="47" y="47"/>
                    <a:pt x="7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5"/>
            <p:cNvSpPr/>
            <p:nvPr/>
          </p:nvSpPr>
          <p:spPr>
            <a:xfrm>
              <a:off x="3197075" y="1936250"/>
              <a:ext cx="2900" cy="4350"/>
            </a:xfrm>
            <a:custGeom>
              <a:avLst/>
              <a:gdLst/>
              <a:ahLst/>
              <a:cxnLst/>
              <a:rect l="l" t="t" r="r" b="b"/>
              <a:pathLst>
                <a:path w="116" h="174" extrusionOk="0">
                  <a:moveTo>
                    <a:pt x="116" y="0"/>
                  </a:moveTo>
                  <a:cubicBezTo>
                    <a:pt x="81" y="58"/>
                    <a:pt x="35" y="116"/>
                    <a:pt x="0" y="173"/>
                  </a:cubicBezTo>
                  <a:cubicBezTo>
                    <a:pt x="35" y="116"/>
                    <a:pt x="81" y="58"/>
                    <a:pt x="1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5"/>
            <p:cNvSpPr/>
            <p:nvPr/>
          </p:nvSpPr>
          <p:spPr>
            <a:xfrm>
              <a:off x="3200825" y="1931350"/>
              <a:ext cx="2325" cy="3775"/>
            </a:xfrm>
            <a:custGeom>
              <a:avLst/>
              <a:gdLst/>
              <a:ahLst/>
              <a:cxnLst/>
              <a:rect l="l" t="t" r="r" b="b"/>
              <a:pathLst>
                <a:path w="93" h="151" extrusionOk="0">
                  <a:moveTo>
                    <a:pt x="93" y="0"/>
                  </a:moveTo>
                  <a:lnTo>
                    <a:pt x="0" y="15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5"/>
            <p:cNvSpPr/>
            <p:nvPr/>
          </p:nvSpPr>
          <p:spPr>
            <a:xfrm>
              <a:off x="3171100" y="1941175"/>
              <a:ext cx="25700" cy="34050"/>
            </a:xfrm>
            <a:custGeom>
              <a:avLst/>
              <a:gdLst/>
              <a:ahLst/>
              <a:cxnLst/>
              <a:rect l="l" t="t" r="r" b="b"/>
              <a:pathLst>
                <a:path w="1028" h="1362" extrusionOk="0">
                  <a:moveTo>
                    <a:pt x="1027" y="1"/>
                  </a:moveTo>
                  <a:lnTo>
                    <a:pt x="1027" y="1"/>
                  </a:lnTo>
                  <a:cubicBezTo>
                    <a:pt x="646" y="543"/>
                    <a:pt x="208" y="1096"/>
                    <a:pt x="1" y="1362"/>
                  </a:cubicBezTo>
                  <a:cubicBezTo>
                    <a:pt x="208" y="1108"/>
                    <a:pt x="646" y="543"/>
                    <a:pt x="102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5"/>
            <p:cNvSpPr/>
            <p:nvPr/>
          </p:nvSpPr>
          <p:spPr>
            <a:xfrm>
              <a:off x="4307200" y="2478900"/>
              <a:ext cx="1106950" cy="1185875"/>
            </a:xfrm>
            <a:custGeom>
              <a:avLst/>
              <a:gdLst/>
              <a:ahLst/>
              <a:cxnLst/>
              <a:rect l="l" t="t" r="r" b="b"/>
              <a:pathLst>
                <a:path w="44278" h="47435" extrusionOk="0">
                  <a:moveTo>
                    <a:pt x="1581" y="0"/>
                  </a:moveTo>
                  <a:cubicBezTo>
                    <a:pt x="1535" y="0"/>
                    <a:pt x="1489" y="6"/>
                    <a:pt x="1443" y="17"/>
                  </a:cubicBezTo>
                  <a:cubicBezTo>
                    <a:pt x="739" y="87"/>
                    <a:pt x="1143" y="1126"/>
                    <a:pt x="877" y="1426"/>
                  </a:cubicBezTo>
                  <a:lnTo>
                    <a:pt x="866" y="1437"/>
                  </a:lnTo>
                  <a:cubicBezTo>
                    <a:pt x="854" y="1460"/>
                    <a:pt x="831" y="1472"/>
                    <a:pt x="808" y="1483"/>
                  </a:cubicBezTo>
                  <a:lnTo>
                    <a:pt x="796" y="1495"/>
                  </a:lnTo>
                  <a:cubicBezTo>
                    <a:pt x="762" y="1506"/>
                    <a:pt x="716" y="1506"/>
                    <a:pt x="681" y="1506"/>
                  </a:cubicBezTo>
                  <a:cubicBezTo>
                    <a:pt x="0" y="1506"/>
                    <a:pt x="566" y="3457"/>
                    <a:pt x="796" y="3919"/>
                  </a:cubicBezTo>
                  <a:cubicBezTo>
                    <a:pt x="1027" y="4381"/>
                    <a:pt x="335" y="6908"/>
                    <a:pt x="796" y="7024"/>
                  </a:cubicBezTo>
                  <a:cubicBezTo>
                    <a:pt x="1258" y="7128"/>
                    <a:pt x="2285" y="8974"/>
                    <a:pt x="2170" y="9309"/>
                  </a:cubicBezTo>
                  <a:cubicBezTo>
                    <a:pt x="2055" y="9656"/>
                    <a:pt x="3209" y="10810"/>
                    <a:pt x="3209" y="11606"/>
                  </a:cubicBezTo>
                  <a:cubicBezTo>
                    <a:pt x="3209" y="12414"/>
                    <a:pt x="4236" y="13338"/>
                    <a:pt x="4813" y="13338"/>
                  </a:cubicBezTo>
                  <a:cubicBezTo>
                    <a:pt x="5390" y="13338"/>
                    <a:pt x="6187" y="13672"/>
                    <a:pt x="5968" y="14365"/>
                  </a:cubicBezTo>
                  <a:cubicBezTo>
                    <a:pt x="5748" y="15057"/>
                    <a:pt x="6314" y="16085"/>
                    <a:pt x="5621" y="16085"/>
                  </a:cubicBezTo>
                  <a:cubicBezTo>
                    <a:pt x="4940" y="16085"/>
                    <a:pt x="5044" y="18047"/>
                    <a:pt x="4479" y="18382"/>
                  </a:cubicBezTo>
                  <a:cubicBezTo>
                    <a:pt x="3913" y="18728"/>
                    <a:pt x="4363" y="20794"/>
                    <a:pt x="4825" y="21025"/>
                  </a:cubicBezTo>
                  <a:cubicBezTo>
                    <a:pt x="5287" y="21256"/>
                    <a:pt x="6314" y="21821"/>
                    <a:pt x="6198" y="22629"/>
                  </a:cubicBezTo>
                  <a:cubicBezTo>
                    <a:pt x="6083" y="23437"/>
                    <a:pt x="8611" y="24696"/>
                    <a:pt x="9419" y="24811"/>
                  </a:cubicBezTo>
                  <a:cubicBezTo>
                    <a:pt x="10227" y="24926"/>
                    <a:pt x="10331" y="26081"/>
                    <a:pt x="10792" y="26542"/>
                  </a:cubicBezTo>
                  <a:cubicBezTo>
                    <a:pt x="11254" y="27016"/>
                    <a:pt x="10446" y="27916"/>
                    <a:pt x="10562" y="28493"/>
                  </a:cubicBezTo>
                  <a:cubicBezTo>
                    <a:pt x="10677" y="29070"/>
                    <a:pt x="11716" y="29532"/>
                    <a:pt x="11600" y="30444"/>
                  </a:cubicBezTo>
                  <a:cubicBezTo>
                    <a:pt x="11531" y="30998"/>
                    <a:pt x="12466" y="31933"/>
                    <a:pt x="13239" y="32729"/>
                  </a:cubicBezTo>
                  <a:cubicBezTo>
                    <a:pt x="13470" y="32660"/>
                    <a:pt x="13701" y="32614"/>
                    <a:pt x="13944" y="32614"/>
                  </a:cubicBezTo>
                  <a:cubicBezTo>
                    <a:pt x="14538" y="32614"/>
                    <a:pt x="14648" y="32101"/>
                    <a:pt x="14941" y="32101"/>
                  </a:cubicBezTo>
                  <a:cubicBezTo>
                    <a:pt x="15028" y="32101"/>
                    <a:pt x="15132" y="32148"/>
                    <a:pt x="15271" y="32267"/>
                  </a:cubicBezTo>
                  <a:cubicBezTo>
                    <a:pt x="15457" y="32429"/>
                    <a:pt x="15665" y="32485"/>
                    <a:pt x="15881" y="32485"/>
                  </a:cubicBezTo>
                  <a:cubicBezTo>
                    <a:pt x="16359" y="32485"/>
                    <a:pt x="16877" y="32207"/>
                    <a:pt x="17291" y="32175"/>
                  </a:cubicBezTo>
                  <a:cubicBezTo>
                    <a:pt x="17294" y="32175"/>
                    <a:pt x="17298" y="32175"/>
                    <a:pt x="17301" y="32175"/>
                  </a:cubicBezTo>
                  <a:cubicBezTo>
                    <a:pt x="17909" y="32175"/>
                    <a:pt x="19534" y="35242"/>
                    <a:pt x="20257" y="36734"/>
                  </a:cubicBezTo>
                  <a:cubicBezTo>
                    <a:pt x="20996" y="38235"/>
                    <a:pt x="20950" y="38754"/>
                    <a:pt x="21943" y="39401"/>
                  </a:cubicBezTo>
                  <a:cubicBezTo>
                    <a:pt x="22924" y="40047"/>
                    <a:pt x="24043" y="39701"/>
                    <a:pt x="25463" y="41167"/>
                  </a:cubicBezTo>
                  <a:cubicBezTo>
                    <a:pt x="26883" y="42621"/>
                    <a:pt x="30530" y="43614"/>
                    <a:pt x="32077" y="43706"/>
                  </a:cubicBezTo>
                  <a:cubicBezTo>
                    <a:pt x="32112" y="43708"/>
                    <a:pt x="32146" y="43709"/>
                    <a:pt x="32181" y="43709"/>
                  </a:cubicBezTo>
                  <a:cubicBezTo>
                    <a:pt x="33523" y="43709"/>
                    <a:pt x="34593" y="42356"/>
                    <a:pt x="36193" y="42356"/>
                  </a:cubicBezTo>
                  <a:cubicBezTo>
                    <a:pt x="36376" y="42356"/>
                    <a:pt x="36566" y="42374"/>
                    <a:pt x="36763" y="42413"/>
                  </a:cubicBezTo>
                  <a:cubicBezTo>
                    <a:pt x="38749" y="42794"/>
                    <a:pt x="38275" y="45334"/>
                    <a:pt x="39003" y="46234"/>
                  </a:cubicBezTo>
                  <a:cubicBezTo>
                    <a:pt x="39395" y="46719"/>
                    <a:pt x="41854" y="47111"/>
                    <a:pt x="44278" y="47434"/>
                  </a:cubicBezTo>
                  <a:lnTo>
                    <a:pt x="44278" y="7982"/>
                  </a:lnTo>
                  <a:cubicBezTo>
                    <a:pt x="43971" y="7922"/>
                    <a:pt x="43664" y="7888"/>
                    <a:pt x="43362" y="7888"/>
                  </a:cubicBezTo>
                  <a:cubicBezTo>
                    <a:pt x="43255" y="7888"/>
                    <a:pt x="43148" y="7892"/>
                    <a:pt x="43043" y="7901"/>
                  </a:cubicBezTo>
                  <a:cubicBezTo>
                    <a:pt x="43000" y="7905"/>
                    <a:pt x="42958" y="7907"/>
                    <a:pt x="42919" y="7907"/>
                  </a:cubicBezTo>
                  <a:cubicBezTo>
                    <a:pt x="42159" y="7907"/>
                    <a:pt x="41987" y="7208"/>
                    <a:pt x="41657" y="7208"/>
                  </a:cubicBezTo>
                  <a:cubicBezTo>
                    <a:pt x="41323" y="7208"/>
                    <a:pt x="39938" y="6770"/>
                    <a:pt x="39511" y="6262"/>
                  </a:cubicBezTo>
                  <a:cubicBezTo>
                    <a:pt x="39273" y="5980"/>
                    <a:pt x="38397" y="5801"/>
                    <a:pt x="37592" y="5801"/>
                  </a:cubicBezTo>
                  <a:cubicBezTo>
                    <a:pt x="36950" y="5801"/>
                    <a:pt x="36353" y="5915"/>
                    <a:pt x="36163" y="6181"/>
                  </a:cubicBezTo>
                  <a:cubicBezTo>
                    <a:pt x="35958" y="6457"/>
                    <a:pt x="35662" y="6530"/>
                    <a:pt x="35325" y="6530"/>
                  </a:cubicBezTo>
                  <a:cubicBezTo>
                    <a:pt x="34943" y="6530"/>
                    <a:pt x="34509" y="6435"/>
                    <a:pt x="34097" y="6435"/>
                  </a:cubicBezTo>
                  <a:cubicBezTo>
                    <a:pt x="33324" y="6435"/>
                    <a:pt x="31950" y="7636"/>
                    <a:pt x="31523" y="8236"/>
                  </a:cubicBezTo>
                  <a:cubicBezTo>
                    <a:pt x="31258" y="8605"/>
                    <a:pt x="30022" y="8686"/>
                    <a:pt x="29111" y="8697"/>
                  </a:cubicBezTo>
                  <a:cubicBezTo>
                    <a:pt x="29145" y="9436"/>
                    <a:pt x="29157" y="10025"/>
                    <a:pt x="29018" y="10221"/>
                  </a:cubicBezTo>
                  <a:cubicBezTo>
                    <a:pt x="28580" y="10891"/>
                    <a:pt x="25244" y="11514"/>
                    <a:pt x="22751" y="11595"/>
                  </a:cubicBezTo>
                  <a:cubicBezTo>
                    <a:pt x="22720" y="11596"/>
                    <a:pt x="22690" y="11596"/>
                    <a:pt x="22660" y="11596"/>
                  </a:cubicBezTo>
                  <a:cubicBezTo>
                    <a:pt x="20253" y="11596"/>
                    <a:pt x="20052" y="8409"/>
                    <a:pt x="17406" y="8409"/>
                  </a:cubicBezTo>
                  <a:cubicBezTo>
                    <a:pt x="15467" y="8409"/>
                    <a:pt x="13990" y="6643"/>
                    <a:pt x="13886" y="4981"/>
                  </a:cubicBezTo>
                  <a:cubicBezTo>
                    <a:pt x="12732" y="4542"/>
                    <a:pt x="11647" y="3792"/>
                    <a:pt x="11808" y="3469"/>
                  </a:cubicBezTo>
                  <a:cubicBezTo>
                    <a:pt x="12015" y="3056"/>
                    <a:pt x="12498" y="721"/>
                    <a:pt x="11606" y="721"/>
                  </a:cubicBezTo>
                  <a:cubicBezTo>
                    <a:pt x="11501" y="721"/>
                    <a:pt x="11377" y="754"/>
                    <a:pt x="11231" y="825"/>
                  </a:cubicBezTo>
                  <a:cubicBezTo>
                    <a:pt x="11127" y="883"/>
                    <a:pt x="11023" y="941"/>
                    <a:pt x="10919" y="1010"/>
                  </a:cubicBezTo>
                  <a:lnTo>
                    <a:pt x="10781" y="1091"/>
                  </a:lnTo>
                  <a:lnTo>
                    <a:pt x="10585" y="1218"/>
                  </a:lnTo>
                  <a:lnTo>
                    <a:pt x="10400" y="1345"/>
                  </a:lnTo>
                  <a:cubicBezTo>
                    <a:pt x="9211" y="2166"/>
                    <a:pt x="7724" y="3389"/>
                    <a:pt x="5914" y="3389"/>
                  </a:cubicBezTo>
                  <a:cubicBezTo>
                    <a:pt x="5739" y="3389"/>
                    <a:pt x="5560" y="3378"/>
                    <a:pt x="5379" y="3353"/>
                  </a:cubicBezTo>
                  <a:cubicBezTo>
                    <a:pt x="2863" y="3007"/>
                    <a:pt x="4698" y="2776"/>
                    <a:pt x="3428" y="2199"/>
                  </a:cubicBezTo>
                  <a:cubicBezTo>
                    <a:pt x="3347" y="2164"/>
                    <a:pt x="3267" y="2118"/>
                    <a:pt x="3186" y="2060"/>
                  </a:cubicBezTo>
                  <a:lnTo>
                    <a:pt x="3140" y="2014"/>
                  </a:lnTo>
                  <a:cubicBezTo>
                    <a:pt x="3093" y="1980"/>
                    <a:pt x="3047" y="1945"/>
                    <a:pt x="3001" y="1899"/>
                  </a:cubicBezTo>
                  <a:cubicBezTo>
                    <a:pt x="2990" y="1887"/>
                    <a:pt x="2966" y="1864"/>
                    <a:pt x="2955" y="1853"/>
                  </a:cubicBezTo>
                  <a:cubicBezTo>
                    <a:pt x="2920" y="1807"/>
                    <a:pt x="2886" y="1760"/>
                    <a:pt x="2851" y="1714"/>
                  </a:cubicBezTo>
                  <a:cubicBezTo>
                    <a:pt x="2839" y="1703"/>
                    <a:pt x="2828" y="1691"/>
                    <a:pt x="2828" y="1668"/>
                  </a:cubicBezTo>
                  <a:cubicBezTo>
                    <a:pt x="2759" y="1553"/>
                    <a:pt x="2701" y="1426"/>
                    <a:pt x="2655" y="1287"/>
                  </a:cubicBezTo>
                  <a:lnTo>
                    <a:pt x="2643" y="1241"/>
                  </a:lnTo>
                  <a:cubicBezTo>
                    <a:pt x="2620" y="1183"/>
                    <a:pt x="2609" y="1126"/>
                    <a:pt x="2597" y="1068"/>
                  </a:cubicBezTo>
                  <a:cubicBezTo>
                    <a:pt x="2586" y="1022"/>
                    <a:pt x="2574" y="975"/>
                    <a:pt x="2562" y="929"/>
                  </a:cubicBezTo>
                  <a:cubicBezTo>
                    <a:pt x="2539" y="883"/>
                    <a:pt x="2539" y="872"/>
                    <a:pt x="2539" y="837"/>
                  </a:cubicBezTo>
                  <a:cubicBezTo>
                    <a:pt x="2516" y="779"/>
                    <a:pt x="2493" y="710"/>
                    <a:pt x="2482" y="652"/>
                  </a:cubicBezTo>
                  <a:cubicBezTo>
                    <a:pt x="2459" y="595"/>
                    <a:pt x="2424" y="525"/>
                    <a:pt x="2389" y="468"/>
                  </a:cubicBezTo>
                  <a:lnTo>
                    <a:pt x="2366" y="421"/>
                  </a:lnTo>
                  <a:cubicBezTo>
                    <a:pt x="2332" y="364"/>
                    <a:pt x="2285" y="306"/>
                    <a:pt x="2239" y="260"/>
                  </a:cubicBezTo>
                  <a:lnTo>
                    <a:pt x="2239" y="248"/>
                  </a:lnTo>
                  <a:cubicBezTo>
                    <a:pt x="2182" y="202"/>
                    <a:pt x="2112" y="156"/>
                    <a:pt x="2043" y="121"/>
                  </a:cubicBezTo>
                  <a:cubicBezTo>
                    <a:pt x="2032" y="110"/>
                    <a:pt x="2008" y="110"/>
                    <a:pt x="1985" y="98"/>
                  </a:cubicBezTo>
                  <a:cubicBezTo>
                    <a:pt x="1905" y="64"/>
                    <a:pt x="1812" y="29"/>
                    <a:pt x="1720" y="17"/>
                  </a:cubicBezTo>
                  <a:cubicBezTo>
                    <a:pt x="1674" y="6"/>
                    <a:pt x="1628" y="0"/>
                    <a:pt x="158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5"/>
            <p:cNvSpPr/>
            <p:nvPr/>
          </p:nvSpPr>
          <p:spPr>
            <a:xfrm>
              <a:off x="2230075" y="3813650"/>
              <a:ext cx="619875" cy="471250"/>
            </a:xfrm>
            <a:custGeom>
              <a:avLst/>
              <a:gdLst/>
              <a:ahLst/>
              <a:cxnLst/>
              <a:rect l="l" t="t" r="r" b="b"/>
              <a:pathLst>
                <a:path w="24795" h="18850" extrusionOk="0">
                  <a:moveTo>
                    <a:pt x="2598" y="0"/>
                  </a:moveTo>
                  <a:lnTo>
                    <a:pt x="1" y="1409"/>
                  </a:lnTo>
                  <a:cubicBezTo>
                    <a:pt x="70" y="2817"/>
                    <a:pt x="174" y="4721"/>
                    <a:pt x="174" y="5148"/>
                  </a:cubicBezTo>
                  <a:cubicBezTo>
                    <a:pt x="174" y="5829"/>
                    <a:pt x="1455" y="6695"/>
                    <a:pt x="1375" y="7815"/>
                  </a:cubicBezTo>
                  <a:cubicBezTo>
                    <a:pt x="1294" y="8934"/>
                    <a:pt x="2240" y="8842"/>
                    <a:pt x="1894" y="10042"/>
                  </a:cubicBezTo>
                  <a:cubicBezTo>
                    <a:pt x="1536" y="11243"/>
                    <a:pt x="1375" y="12282"/>
                    <a:pt x="1375" y="13136"/>
                  </a:cubicBezTo>
                  <a:cubicBezTo>
                    <a:pt x="1375" y="13748"/>
                    <a:pt x="1375" y="16910"/>
                    <a:pt x="1259" y="18849"/>
                  </a:cubicBezTo>
                  <a:lnTo>
                    <a:pt x="24795" y="18849"/>
                  </a:lnTo>
                  <a:lnTo>
                    <a:pt x="24795" y="11935"/>
                  </a:lnTo>
                  <a:lnTo>
                    <a:pt x="259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5"/>
            <p:cNvSpPr/>
            <p:nvPr/>
          </p:nvSpPr>
          <p:spPr>
            <a:xfrm>
              <a:off x="4492150" y="1542925"/>
              <a:ext cx="921725" cy="815625"/>
            </a:xfrm>
            <a:custGeom>
              <a:avLst/>
              <a:gdLst/>
              <a:ahLst/>
              <a:cxnLst/>
              <a:rect l="l" t="t" r="r" b="b"/>
              <a:pathLst>
                <a:path w="36869" h="32625" extrusionOk="0">
                  <a:moveTo>
                    <a:pt x="2679" y="1"/>
                  </a:moveTo>
                  <a:cubicBezTo>
                    <a:pt x="2621" y="174"/>
                    <a:pt x="2586" y="359"/>
                    <a:pt x="2586" y="543"/>
                  </a:cubicBezTo>
                  <a:cubicBezTo>
                    <a:pt x="2586" y="1444"/>
                    <a:pt x="1548" y="1444"/>
                    <a:pt x="1040" y="2355"/>
                  </a:cubicBezTo>
                  <a:cubicBezTo>
                    <a:pt x="520" y="3256"/>
                    <a:pt x="1940" y="3383"/>
                    <a:pt x="1940" y="3764"/>
                  </a:cubicBezTo>
                  <a:cubicBezTo>
                    <a:pt x="1940" y="4156"/>
                    <a:pt x="1167" y="4537"/>
                    <a:pt x="901" y="4664"/>
                  </a:cubicBezTo>
                  <a:cubicBezTo>
                    <a:pt x="647" y="4791"/>
                    <a:pt x="1" y="6084"/>
                    <a:pt x="255" y="6476"/>
                  </a:cubicBezTo>
                  <a:cubicBezTo>
                    <a:pt x="520" y="6857"/>
                    <a:pt x="2067" y="6730"/>
                    <a:pt x="1940" y="7630"/>
                  </a:cubicBezTo>
                  <a:cubicBezTo>
                    <a:pt x="1828" y="8426"/>
                    <a:pt x="1707" y="9221"/>
                    <a:pt x="2213" y="9221"/>
                  </a:cubicBezTo>
                  <a:cubicBezTo>
                    <a:pt x="2280" y="9221"/>
                    <a:pt x="2358" y="9207"/>
                    <a:pt x="2448" y="9177"/>
                  </a:cubicBezTo>
                  <a:cubicBezTo>
                    <a:pt x="2835" y="9050"/>
                    <a:pt x="3221" y="9018"/>
                    <a:pt x="3576" y="9018"/>
                  </a:cubicBezTo>
                  <a:cubicBezTo>
                    <a:pt x="3931" y="9018"/>
                    <a:pt x="4254" y="9050"/>
                    <a:pt x="4514" y="9050"/>
                  </a:cubicBezTo>
                  <a:cubicBezTo>
                    <a:pt x="5033" y="9050"/>
                    <a:pt x="5414" y="10077"/>
                    <a:pt x="6326" y="11116"/>
                  </a:cubicBezTo>
                  <a:cubicBezTo>
                    <a:pt x="7227" y="12144"/>
                    <a:pt x="7607" y="12663"/>
                    <a:pt x="6707" y="12917"/>
                  </a:cubicBezTo>
                  <a:cubicBezTo>
                    <a:pt x="5807" y="13171"/>
                    <a:pt x="6188" y="13690"/>
                    <a:pt x="7354" y="14210"/>
                  </a:cubicBezTo>
                  <a:cubicBezTo>
                    <a:pt x="7688" y="14360"/>
                    <a:pt x="8000" y="14544"/>
                    <a:pt x="8300" y="14764"/>
                  </a:cubicBezTo>
                  <a:cubicBezTo>
                    <a:pt x="8473" y="14648"/>
                    <a:pt x="8646" y="14521"/>
                    <a:pt x="8819" y="14383"/>
                  </a:cubicBezTo>
                  <a:cubicBezTo>
                    <a:pt x="10037" y="13300"/>
                    <a:pt x="12105" y="12274"/>
                    <a:pt x="13904" y="12274"/>
                  </a:cubicBezTo>
                  <a:cubicBezTo>
                    <a:pt x="14254" y="12274"/>
                    <a:pt x="14593" y="12313"/>
                    <a:pt x="14914" y="12397"/>
                  </a:cubicBezTo>
                  <a:cubicBezTo>
                    <a:pt x="15521" y="12556"/>
                    <a:pt x="16094" y="12587"/>
                    <a:pt x="16623" y="12587"/>
                  </a:cubicBezTo>
                  <a:cubicBezTo>
                    <a:pt x="16951" y="12587"/>
                    <a:pt x="17262" y="12575"/>
                    <a:pt x="17553" y="12575"/>
                  </a:cubicBezTo>
                  <a:cubicBezTo>
                    <a:pt x="18326" y="12575"/>
                    <a:pt x="18956" y="12658"/>
                    <a:pt x="19393" y="13263"/>
                  </a:cubicBezTo>
                  <a:cubicBezTo>
                    <a:pt x="20258" y="14475"/>
                    <a:pt x="19393" y="16703"/>
                    <a:pt x="19739" y="17569"/>
                  </a:cubicBezTo>
                  <a:cubicBezTo>
                    <a:pt x="19986" y="18199"/>
                    <a:pt x="19026" y="18414"/>
                    <a:pt x="17986" y="18414"/>
                  </a:cubicBezTo>
                  <a:cubicBezTo>
                    <a:pt x="17617" y="18414"/>
                    <a:pt x="17238" y="18387"/>
                    <a:pt x="16899" y="18342"/>
                  </a:cubicBezTo>
                  <a:cubicBezTo>
                    <a:pt x="16762" y="18323"/>
                    <a:pt x="16609" y="18315"/>
                    <a:pt x="16445" y="18315"/>
                  </a:cubicBezTo>
                  <a:cubicBezTo>
                    <a:pt x="15073" y="18315"/>
                    <a:pt x="12977" y="18932"/>
                    <a:pt x="13286" y="19623"/>
                  </a:cubicBezTo>
                  <a:cubicBezTo>
                    <a:pt x="13573" y="20251"/>
                    <a:pt x="14229" y="21531"/>
                    <a:pt x="13597" y="21531"/>
                  </a:cubicBezTo>
                  <a:cubicBezTo>
                    <a:pt x="13440" y="21531"/>
                    <a:pt x="13203" y="21451"/>
                    <a:pt x="12859" y="21262"/>
                  </a:cubicBezTo>
                  <a:cubicBezTo>
                    <a:pt x="12515" y="21073"/>
                    <a:pt x="12213" y="20997"/>
                    <a:pt x="11956" y="20997"/>
                  </a:cubicBezTo>
                  <a:cubicBezTo>
                    <a:pt x="10928" y="20997"/>
                    <a:pt x="10636" y="22209"/>
                    <a:pt x="11393" y="22209"/>
                  </a:cubicBezTo>
                  <a:cubicBezTo>
                    <a:pt x="12340" y="22209"/>
                    <a:pt x="13633" y="23328"/>
                    <a:pt x="13633" y="24102"/>
                  </a:cubicBezTo>
                  <a:cubicBezTo>
                    <a:pt x="13633" y="24820"/>
                    <a:pt x="13703" y="26357"/>
                    <a:pt x="14408" y="26357"/>
                  </a:cubicBezTo>
                  <a:cubicBezTo>
                    <a:pt x="14461" y="26357"/>
                    <a:pt x="14518" y="26348"/>
                    <a:pt x="14579" y="26329"/>
                  </a:cubicBezTo>
                  <a:cubicBezTo>
                    <a:pt x="14644" y="26310"/>
                    <a:pt x="14704" y="26301"/>
                    <a:pt x="14760" y="26301"/>
                  </a:cubicBezTo>
                  <a:cubicBezTo>
                    <a:pt x="15423" y="26301"/>
                    <a:pt x="15531" y="27544"/>
                    <a:pt x="16556" y="27544"/>
                  </a:cubicBezTo>
                  <a:cubicBezTo>
                    <a:pt x="16585" y="27544"/>
                    <a:pt x="16615" y="27543"/>
                    <a:pt x="16645" y="27541"/>
                  </a:cubicBezTo>
                  <a:cubicBezTo>
                    <a:pt x="16750" y="27533"/>
                    <a:pt x="16853" y="27529"/>
                    <a:pt x="16955" y="27529"/>
                  </a:cubicBezTo>
                  <a:cubicBezTo>
                    <a:pt x="18017" y="27529"/>
                    <a:pt x="18883" y="27974"/>
                    <a:pt x="18019" y="28996"/>
                  </a:cubicBezTo>
                  <a:cubicBezTo>
                    <a:pt x="17165" y="30006"/>
                    <a:pt x="18341" y="32625"/>
                    <a:pt x="18833" y="32625"/>
                  </a:cubicBezTo>
                  <a:cubicBezTo>
                    <a:pt x="18887" y="32625"/>
                    <a:pt x="18932" y="32594"/>
                    <a:pt x="18965" y="32528"/>
                  </a:cubicBezTo>
                  <a:cubicBezTo>
                    <a:pt x="19185" y="32089"/>
                    <a:pt x="18989" y="31154"/>
                    <a:pt x="19323" y="30554"/>
                  </a:cubicBezTo>
                  <a:cubicBezTo>
                    <a:pt x="18654" y="28973"/>
                    <a:pt x="21505" y="28973"/>
                    <a:pt x="22336" y="28973"/>
                  </a:cubicBezTo>
                  <a:cubicBezTo>
                    <a:pt x="23248" y="28973"/>
                    <a:pt x="24852" y="30346"/>
                    <a:pt x="25891" y="31720"/>
                  </a:cubicBezTo>
                  <a:cubicBezTo>
                    <a:pt x="25949" y="31812"/>
                    <a:pt x="26018" y="31881"/>
                    <a:pt x="26076" y="31951"/>
                  </a:cubicBezTo>
                  <a:cubicBezTo>
                    <a:pt x="26087" y="31962"/>
                    <a:pt x="26099" y="31974"/>
                    <a:pt x="26122" y="31985"/>
                  </a:cubicBezTo>
                  <a:lnTo>
                    <a:pt x="26260" y="32135"/>
                  </a:lnTo>
                  <a:lnTo>
                    <a:pt x="26295" y="32158"/>
                  </a:lnTo>
                  <a:cubicBezTo>
                    <a:pt x="26353" y="32205"/>
                    <a:pt x="26399" y="32239"/>
                    <a:pt x="26457" y="32274"/>
                  </a:cubicBezTo>
                  <a:lnTo>
                    <a:pt x="26480" y="32285"/>
                  </a:lnTo>
                  <a:cubicBezTo>
                    <a:pt x="26526" y="32320"/>
                    <a:pt x="26584" y="32355"/>
                    <a:pt x="26641" y="32378"/>
                  </a:cubicBezTo>
                  <a:cubicBezTo>
                    <a:pt x="26800" y="32444"/>
                    <a:pt x="26967" y="32476"/>
                    <a:pt x="27134" y="32476"/>
                  </a:cubicBezTo>
                  <a:cubicBezTo>
                    <a:pt x="27402" y="32476"/>
                    <a:pt x="27667" y="32392"/>
                    <a:pt x="27888" y="32228"/>
                  </a:cubicBezTo>
                  <a:lnTo>
                    <a:pt x="27911" y="32205"/>
                  </a:lnTo>
                  <a:cubicBezTo>
                    <a:pt x="27923" y="32205"/>
                    <a:pt x="27934" y="32193"/>
                    <a:pt x="27946" y="32181"/>
                  </a:cubicBezTo>
                  <a:lnTo>
                    <a:pt x="28292" y="19323"/>
                  </a:lnTo>
                  <a:lnTo>
                    <a:pt x="35645" y="17361"/>
                  </a:lnTo>
                  <a:cubicBezTo>
                    <a:pt x="35714" y="17188"/>
                    <a:pt x="35795" y="17026"/>
                    <a:pt x="35887" y="16876"/>
                  </a:cubicBezTo>
                  <a:cubicBezTo>
                    <a:pt x="36199" y="16437"/>
                    <a:pt x="36533" y="16253"/>
                    <a:pt x="36868" y="16218"/>
                  </a:cubicBezTo>
                  <a:lnTo>
                    <a:pt x="36868" y="1"/>
                  </a:lnTo>
                  <a:lnTo>
                    <a:pt x="6961" y="1"/>
                  </a:lnTo>
                  <a:cubicBezTo>
                    <a:pt x="7157" y="509"/>
                    <a:pt x="7400" y="1143"/>
                    <a:pt x="6580" y="1444"/>
                  </a:cubicBezTo>
                  <a:cubicBezTo>
                    <a:pt x="6475" y="1483"/>
                    <a:pt x="6377" y="1502"/>
                    <a:pt x="6284" y="1502"/>
                  </a:cubicBezTo>
                  <a:cubicBezTo>
                    <a:pt x="5651" y="1502"/>
                    <a:pt x="5268" y="655"/>
                    <a:pt x="474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5"/>
            <p:cNvSpPr/>
            <p:nvPr/>
          </p:nvSpPr>
          <p:spPr>
            <a:xfrm>
              <a:off x="4611050" y="1542925"/>
              <a:ext cx="66100" cy="37550"/>
            </a:xfrm>
            <a:custGeom>
              <a:avLst/>
              <a:gdLst/>
              <a:ahLst/>
              <a:cxnLst/>
              <a:rect l="l" t="t" r="r" b="b"/>
              <a:pathLst>
                <a:path w="2644" h="1502" extrusionOk="0">
                  <a:moveTo>
                    <a:pt x="0" y="1"/>
                  </a:moveTo>
                  <a:cubicBezTo>
                    <a:pt x="514" y="655"/>
                    <a:pt x="895" y="1502"/>
                    <a:pt x="1535" y="1502"/>
                  </a:cubicBezTo>
                  <a:cubicBezTo>
                    <a:pt x="1629" y="1502"/>
                    <a:pt x="1729" y="1483"/>
                    <a:pt x="1836" y="1444"/>
                  </a:cubicBezTo>
                  <a:cubicBezTo>
                    <a:pt x="2644" y="1143"/>
                    <a:pt x="2413" y="509"/>
                    <a:pt x="221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5"/>
            <p:cNvSpPr/>
            <p:nvPr/>
          </p:nvSpPr>
          <p:spPr>
            <a:xfrm>
              <a:off x="3780850" y="1543225"/>
              <a:ext cx="919100" cy="819425"/>
            </a:xfrm>
            <a:custGeom>
              <a:avLst/>
              <a:gdLst/>
              <a:ahLst/>
              <a:cxnLst/>
              <a:rect l="l" t="t" r="r" b="b"/>
              <a:pathLst>
                <a:path w="36764" h="32777" extrusionOk="0">
                  <a:moveTo>
                    <a:pt x="2724" y="0"/>
                  </a:moveTo>
                  <a:cubicBezTo>
                    <a:pt x="3036" y="312"/>
                    <a:pt x="3301" y="600"/>
                    <a:pt x="3301" y="727"/>
                  </a:cubicBezTo>
                  <a:cubicBezTo>
                    <a:pt x="3313" y="981"/>
                    <a:pt x="4917" y="727"/>
                    <a:pt x="5691" y="1108"/>
                  </a:cubicBezTo>
                  <a:cubicBezTo>
                    <a:pt x="6464" y="1501"/>
                    <a:pt x="7307" y="1305"/>
                    <a:pt x="8149" y="1755"/>
                  </a:cubicBezTo>
                  <a:cubicBezTo>
                    <a:pt x="8980" y="2205"/>
                    <a:pt x="9754" y="2274"/>
                    <a:pt x="9823" y="2782"/>
                  </a:cubicBezTo>
                  <a:cubicBezTo>
                    <a:pt x="9881" y="3301"/>
                    <a:pt x="8980" y="3752"/>
                    <a:pt x="8980" y="4017"/>
                  </a:cubicBezTo>
                  <a:cubicBezTo>
                    <a:pt x="8980" y="4271"/>
                    <a:pt x="9696" y="4467"/>
                    <a:pt x="9696" y="4848"/>
                  </a:cubicBezTo>
                  <a:cubicBezTo>
                    <a:pt x="9696" y="5241"/>
                    <a:pt x="8796" y="5241"/>
                    <a:pt x="8657" y="5564"/>
                  </a:cubicBezTo>
                  <a:cubicBezTo>
                    <a:pt x="8530" y="5887"/>
                    <a:pt x="9177" y="6337"/>
                    <a:pt x="9304" y="6660"/>
                  </a:cubicBezTo>
                  <a:cubicBezTo>
                    <a:pt x="9431" y="6984"/>
                    <a:pt x="8796" y="8080"/>
                    <a:pt x="8796" y="8403"/>
                  </a:cubicBezTo>
                  <a:cubicBezTo>
                    <a:pt x="8796" y="8498"/>
                    <a:pt x="8631" y="8531"/>
                    <a:pt x="8386" y="8531"/>
                  </a:cubicBezTo>
                  <a:cubicBezTo>
                    <a:pt x="7791" y="8531"/>
                    <a:pt x="6725" y="8334"/>
                    <a:pt x="6406" y="8334"/>
                  </a:cubicBezTo>
                  <a:cubicBezTo>
                    <a:pt x="5956" y="8334"/>
                    <a:pt x="4594" y="9811"/>
                    <a:pt x="4144" y="9881"/>
                  </a:cubicBezTo>
                  <a:cubicBezTo>
                    <a:pt x="3763" y="9938"/>
                    <a:pt x="3948" y="10654"/>
                    <a:pt x="4086" y="11254"/>
                  </a:cubicBezTo>
                  <a:cubicBezTo>
                    <a:pt x="4873" y="11104"/>
                    <a:pt x="5671" y="11005"/>
                    <a:pt x="6243" y="11005"/>
                  </a:cubicBezTo>
                  <a:cubicBezTo>
                    <a:pt x="6678" y="11005"/>
                    <a:pt x="6983" y="11062"/>
                    <a:pt x="7053" y="11197"/>
                  </a:cubicBezTo>
                  <a:cubicBezTo>
                    <a:pt x="7307" y="11704"/>
                    <a:pt x="4040" y="13090"/>
                    <a:pt x="3440" y="13297"/>
                  </a:cubicBezTo>
                  <a:cubicBezTo>
                    <a:pt x="2840" y="13517"/>
                    <a:pt x="4594" y="14417"/>
                    <a:pt x="4560" y="14936"/>
                  </a:cubicBezTo>
                  <a:cubicBezTo>
                    <a:pt x="4525" y="15444"/>
                    <a:pt x="2667" y="15571"/>
                    <a:pt x="2840" y="16610"/>
                  </a:cubicBezTo>
                  <a:cubicBezTo>
                    <a:pt x="3013" y="17637"/>
                    <a:pt x="2239" y="17857"/>
                    <a:pt x="1258" y="17857"/>
                  </a:cubicBezTo>
                  <a:cubicBezTo>
                    <a:pt x="266" y="17857"/>
                    <a:pt x="0" y="18457"/>
                    <a:pt x="473" y="18549"/>
                  </a:cubicBezTo>
                  <a:cubicBezTo>
                    <a:pt x="947" y="18630"/>
                    <a:pt x="912" y="19923"/>
                    <a:pt x="2759" y="20396"/>
                  </a:cubicBezTo>
                  <a:cubicBezTo>
                    <a:pt x="4606" y="20869"/>
                    <a:pt x="6580" y="22589"/>
                    <a:pt x="8172" y="24309"/>
                  </a:cubicBezTo>
                  <a:cubicBezTo>
                    <a:pt x="8392" y="24540"/>
                    <a:pt x="8646" y="24736"/>
                    <a:pt x="8934" y="24898"/>
                  </a:cubicBezTo>
                  <a:cubicBezTo>
                    <a:pt x="9396" y="24621"/>
                    <a:pt x="9800" y="24424"/>
                    <a:pt x="10019" y="24390"/>
                  </a:cubicBezTo>
                  <a:cubicBezTo>
                    <a:pt x="10113" y="24377"/>
                    <a:pt x="10215" y="24370"/>
                    <a:pt x="10325" y="24370"/>
                  </a:cubicBezTo>
                  <a:cubicBezTo>
                    <a:pt x="11262" y="24370"/>
                    <a:pt x="12699" y="24838"/>
                    <a:pt x="13505" y="25417"/>
                  </a:cubicBezTo>
                  <a:cubicBezTo>
                    <a:pt x="13806" y="25633"/>
                    <a:pt x="14367" y="25691"/>
                    <a:pt x="14995" y="25691"/>
                  </a:cubicBezTo>
                  <a:cubicBezTo>
                    <a:pt x="15704" y="25691"/>
                    <a:pt x="16498" y="25618"/>
                    <a:pt x="17100" y="25618"/>
                  </a:cubicBezTo>
                  <a:cubicBezTo>
                    <a:pt x="17558" y="25618"/>
                    <a:pt x="17905" y="25660"/>
                    <a:pt x="18018" y="25809"/>
                  </a:cubicBezTo>
                  <a:cubicBezTo>
                    <a:pt x="18399" y="26329"/>
                    <a:pt x="19173" y="26964"/>
                    <a:pt x="19819" y="26964"/>
                  </a:cubicBezTo>
                  <a:cubicBezTo>
                    <a:pt x="20392" y="26964"/>
                    <a:pt x="20948" y="27946"/>
                    <a:pt x="21426" y="27946"/>
                  </a:cubicBezTo>
                  <a:cubicBezTo>
                    <a:pt x="21496" y="27946"/>
                    <a:pt x="21564" y="27925"/>
                    <a:pt x="21631" y="27876"/>
                  </a:cubicBezTo>
                  <a:cubicBezTo>
                    <a:pt x="22151" y="27483"/>
                    <a:pt x="24078" y="27483"/>
                    <a:pt x="24598" y="27483"/>
                  </a:cubicBezTo>
                  <a:cubicBezTo>
                    <a:pt x="25105" y="27483"/>
                    <a:pt x="25117" y="27876"/>
                    <a:pt x="25625" y="27876"/>
                  </a:cubicBezTo>
                  <a:cubicBezTo>
                    <a:pt x="26128" y="27876"/>
                    <a:pt x="26144" y="29682"/>
                    <a:pt x="26490" y="29682"/>
                  </a:cubicBezTo>
                  <a:cubicBezTo>
                    <a:pt x="26501" y="29682"/>
                    <a:pt x="26513" y="29680"/>
                    <a:pt x="26525" y="29676"/>
                  </a:cubicBezTo>
                  <a:cubicBezTo>
                    <a:pt x="26543" y="29670"/>
                    <a:pt x="26563" y="29668"/>
                    <a:pt x="26583" y="29668"/>
                  </a:cubicBezTo>
                  <a:cubicBezTo>
                    <a:pt x="26603" y="29668"/>
                    <a:pt x="26623" y="29670"/>
                    <a:pt x="26641" y="29676"/>
                  </a:cubicBezTo>
                  <a:lnTo>
                    <a:pt x="26687" y="29688"/>
                  </a:lnTo>
                  <a:lnTo>
                    <a:pt x="26768" y="29711"/>
                  </a:lnTo>
                  <a:cubicBezTo>
                    <a:pt x="27137" y="29838"/>
                    <a:pt x="27737" y="30276"/>
                    <a:pt x="28314" y="30600"/>
                  </a:cubicBezTo>
                  <a:cubicBezTo>
                    <a:pt x="28545" y="30727"/>
                    <a:pt x="28776" y="30842"/>
                    <a:pt x="29030" y="30923"/>
                  </a:cubicBezTo>
                  <a:cubicBezTo>
                    <a:pt x="29099" y="30946"/>
                    <a:pt x="29168" y="30957"/>
                    <a:pt x="29238" y="30969"/>
                  </a:cubicBezTo>
                  <a:cubicBezTo>
                    <a:pt x="30103" y="31091"/>
                    <a:pt x="30968" y="32523"/>
                    <a:pt x="31382" y="32523"/>
                  </a:cubicBezTo>
                  <a:cubicBezTo>
                    <a:pt x="31399" y="32523"/>
                    <a:pt x="31415" y="32521"/>
                    <a:pt x="31431" y="32516"/>
                  </a:cubicBezTo>
                  <a:cubicBezTo>
                    <a:pt x="31461" y="32506"/>
                    <a:pt x="31492" y="32501"/>
                    <a:pt x="31525" y="32501"/>
                  </a:cubicBezTo>
                  <a:cubicBezTo>
                    <a:pt x="31784" y="32501"/>
                    <a:pt x="32126" y="32777"/>
                    <a:pt x="32396" y="32777"/>
                  </a:cubicBezTo>
                  <a:cubicBezTo>
                    <a:pt x="32528" y="32777"/>
                    <a:pt x="32643" y="32711"/>
                    <a:pt x="32724" y="32516"/>
                  </a:cubicBezTo>
                  <a:cubicBezTo>
                    <a:pt x="32966" y="31904"/>
                    <a:pt x="34236" y="32204"/>
                    <a:pt x="34594" y="31142"/>
                  </a:cubicBezTo>
                  <a:cubicBezTo>
                    <a:pt x="32966" y="29145"/>
                    <a:pt x="31212" y="26929"/>
                    <a:pt x="31258" y="26063"/>
                  </a:cubicBezTo>
                  <a:cubicBezTo>
                    <a:pt x="31350" y="24609"/>
                    <a:pt x="31950" y="23663"/>
                    <a:pt x="30138" y="22116"/>
                  </a:cubicBezTo>
                  <a:cubicBezTo>
                    <a:pt x="28337" y="20569"/>
                    <a:pt x="30311" y="19530"/>
                    <a:pt x="31604" y="17903"/>
                  </a:cubicBezTo>
                  <a:cubicBezTo>
                    <a:pt x="32758" y="16437"/>
                    <a:pt x="35217" y="15802"/>
                    <a:pt x="36764" y="14763"/>
                  </a:cubicBezTo>
                  <a:cubicBezTo>
                    <a:pt x="36463" y="14544"/>
                    <a:pt x="36152" y="14359"/>
                    <a:pt x="35817" y="14198"/>
                  </a:cubicBezTo>
                  <a:cubicBezTo>
                    <a:pt x="34663" y="13690"/>
                    <a:pt x="34270" y="13170"/>
                    <a:pt x="35171" y="12916"/>
                  </a:cubicBezTo>
                  <a:cubicBezTo>
                    <a:pt x="36071" y="12651"/>
                    <a:pt x="35690" y="12143"/>
                    <a:pt x="34790" y="11104"/>
                  </a:cubicBezTo>
                  <a:cubicBezTo>
                    <a:pt x="33889" y="10077"/>
                    <a:pt x="33497" y="9038"/>
                    <a:pt x="32989" y="9038"/>
                  </a:cubicBezTo>
                  <a:cubicBezTo>
                    <a:pt x="32735" y="9038"/>
                    <a:pt x="32421" y="9008"/>
                    <a:pt x="32075" y="9008"/>
                  </a:cubicBezTo>
                  <a:cubicBezTo>
                    <a:pt x="31714" y="9008"/>
                    <a:pt x="31318" y="9041"/>
                    <a:pt x="30923" y="9177"/>
                  </a:cubicBezTo>
                  <a:cubicBezTo>
                    <a:pt x="30833" y="9206"/>
                    <a:pt x="30755" y="9220"/>
                    <a:pt x="30687" y="9220"/>
                  </a:cubicBezTo>
                  <a:cubicBezTo>
                    <a:pt x="30179" y="9220"/>
                    <a:pt x="30291" y="8425"/>
                    <a:pt x="30404" y="7630"/>
                  </a:cubicBezTo>
                  <a:cubicBezTo>
                    <a:pt x="30531" y="6718"/>
                    <a:pt x="28984" y="6857"/>
                    <a:pt x="28730" y="6476"/>
                  </a:cubicBezTo>
                  <a:cubicBezTo>
                    <a:pt x="28476" y="6095"/>
                    <a:pt x="29111" y="4790"/>
                    <a:pt x="29376" y="4663"/>
                  </a:cubicBezTo>
                  <a:cubicBezTo>
                    <a:pt x="29630" y="4536"/>
                    <a:pt x="30404" y="4144"/>
                    <a:pt x="30404" y="3763"/>
                  </a:cubicBezTo>
                  <a:cubicBezTo>
                    <a:pt x="30404" y="3371"/>
                    <a:pt x="28984" y="3244"/>
                    <a:pt x="29503" y="2343"/>
                  </a:cubicBezTo>
                  <a:cubicBezTo>
                    <a:pt x="30023" y="1443"/>
                    <a:pt x="31050" y="1443"/>
                    <a:pt x="31050" y="543"/>
                  </a:cubicBezTo>
                  <a:cubicBezTo>
                    <a:pt x="31050" y="358"/>
                    <a:pt x="31085" y="173"/>
                    <a:pt x="3115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5"/>
            <p:cNvSpPr/>
            <p:nvPr/>
          </p:nvSpPr>
          <p:spPr>
            <a:xfrm>
              <a:off x="4449750" y="2286000"/>
              <a:ext cx="38675" cy="22225"/>
            </a:xfrm>
            <a:custGeom>
              <a:avLst/>
              <a:gdLst/>
              <a:ahLst/>
              <a:cxnLst/>
              <a:rect l="l" t="t" r="r" b="b"/>
              <a:pathLst>
                <a:path w="1547" h="889" extrusionOk="0">
                  <a:moveTo>
                    <a:pt x="1" y="0"/>
                  </a:moveTo>
                  <a:cubicBezTo>
                    <a:pt x="370" y="127"/>
                    <a:pt x="970" y="566"/>
                    <a:pt x="1547" y="889"/>
                  </a:cubicBezTo>
                  <a:cubicBezTo>
                    <a:pt x="970" y="554"/>
                    <a:pt x="370" y="12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5"/>
            <p:cNvSpPr/>
            <p:nvPr/>
          </p:nvSpPr>
          <p:spPr>
            <a:xfrm>
              <a:off x="4446575" y="2285125"/>
              <a:ext cx="1175" cy="300"/>
            </a:xfrm>
            <a:custGeom>
              <a:avLst/>
              <a:gdLst/>
              <a:ahLst/>
              <a:cxnLst/>
              <a:rect l="l" t="t" r="r" b="b"/>
              <a:pathLst>
                <a:path w="47" h="12" extrusionOk="0">
                  <a:moveTo>
                    <a:pt x="0" y="0"/>
                  </a:moveTo>
                  <a:lnTo>
                    <a:pt x="46" y="1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5"/>
            <p:cNvSpPr/>
            <p:nvPr/>
          </p:nvSpPr>
          <p:spPr>
            <a:xfrm>
              <a:off x="4675975" y="1898450"/>
              <a:ext cx="23400" cy="13875"/>
            </a:xfrm>
            <a:custGeom>
              <a:avLst/>
              <a:gdLst/>
              <a:ahLst/>
              <a:cxnLst/>
              <a:rect l="l" t="t" r="r" b="b"/>
              <a:pathLst>
                <a:path w="936" h="555" extrusionOk="0">
                  <a:moveTo>
                    <a:pt x="935" y="554"/>
                  </a:moveTo>
                  <a:lnTo>
                    <a:pt x="935" y="554"/>
                  </a:lnTo>
                  <a:cubicBezTo>
                    <a:pt x="647" y="335"/>
                    <a:pt x="324" y="150"/>
                    <a:pt x="1" y="0"/>
                  </a:cubicBezTo>
                  <a:cubicBezTo>
                    <a:pt x="324" y="150"/>
                    <a:pt x="647" y="335"/>
                    <a:pt x="935" y="55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5"/>
            <p:cNvSpPr/>
            <p:nvPr/>
          </p:nvSpPr>
          <p:spPr>
            <a:xfrm>
              <a:off x="2416200" y="1542925"/>
              <a:ext cx="391900" cy="94975"/>
            </a:xfrm>
            <a:custGeom>
              <a:avLst/>
              <a:gdLst/>
              <a:ahLst/>
              <a:cxnLst/>
              <a:rect l="l" t="t" r="r" b="b"/>
              <a:pathLst>
                <a:path w="15676" h="3799" extrusionOk="0">
                  <a:moveTo>
                    <a:pt x="1" y="1"/>
                  </a:moveTo>
                  <a:cubicBezTo>
                    <a:pt x="24" y="116"/>
                    <a:pt x="47" y="232"/>
                    <a:pt x="70" y="324"/>
                  </a:cubicBezTo>
                  <a:cubicBezTo>
                    <a:pt x="174" y="705"/>
                    <a:pt x="1513" y="509"/>
                    <a:pt x="1998" y="797"/>
                  </a:cubicBezTo>
                  <a:cubicBezTo>
                    <a:pt x="2056" y="832"/>
                    <a:pt x="2102" y="878"/>
                    <a:pt x="2148" y="936"/>
                  </a:cubicBezTo>
                  <a:cubicBezTo>
                    <a:pt x="2171" y="947"/>
                    <a:pt x="2183" y="959"/>
                    <a:pt x="2194" y="982"/>
                  </a:cubicBezTo>
                  <a:cubicBezTo>
                    <a:pt x="2229" y="1016"/>
                    <a:pt x="2263" y="1074"/>
                    <a:pt x="2298" y="1120"/>
                  </a:cubicBezTo>
                  <a:lnTo>
                    <a:pt x="2333" y="1167"/>
                  </a:lnTo>
                  <a:cubicBezTo>
                    <a:pt x="2494" y="1409"/>
                    <a:pt x="2633" y="1721"/>
                    <a:pt x="2817" y="1998"/>
                  </a:cubicBezTo>
                  <a:cubicBezTo>
                    <a:pt x="2864" y="2067"/>
                    <a:pt x="2910" y="2125"/>
                    <a:pt x="2967" y="2182"/>
                  </a:cubicBezTo>
                  <a:cubicBezTo>
                    <a:pt x="3014" y="2252"/>
                    <a:pt x="3071" y="2309"/>
                    <a:pt x="3129" y="2367"/>
                  </a:cubicBezTo>
                  <a:cubicBezTo>
                    <a:pt x="3198" y="2425"/>
                    <a:pt x="3268" y="2482"/>
                    <a:pt x="3348" y="2529"/>
                  </a:cubicBezTo>
                  <a:cubicBezTo>
                    <a:pt x="3473" y="2599"/>
                    <a:pt x="3594" y="2627"/>
                    <a:pt x="3713" y="2627"/>
                  </a:cubicBezTo>
                  <a:cubicBezTo>
                    <a:pt x="4136" y="2627"/>
                    <a:pt x="4518" y="2272"/>
                    <a:pt x="4859" y="2272"/>
                  </a:cubicBezTo>
                  <a:cubicBezTo>
                    <a:pt x="4935" y="2272"/>
                    <a:pt x="5008" y="2290"/>
                    <a:pt x="5080" y="2332"/>
                  </a:cubicBezTo>
                  <a:cubicBezTo>
                    <a:pt x="5423" y="2536"/>
                    <a:pt x="6146" y="2740"/>
                    <a:pt x="6810" y="2740"/>
                  </a:cubicBezTo>
                  <a:cubicBezTo>
                    <a:pt x="7085" y="2740"/>
                    <a:pt x="7350" y="2705"/>
                    <a:pt x="7573" y="2621"/>
                  </a:cubicBezTo>
                  <a:cubicBezTo>
                    <a:pt x="7728" y="2562"/>
                    <a:pt x="7871" y="2539"/>
                    <a:pt x="8010" y="2539"/>
                  </a:cubicBezTo>
                  <a:cubicBezTo>
                    <a:pt x="8500" y="2539"/>
                    <a:pt x="8926" y="2827"/>
                    <a:pt x="9568" y="2827"/>
                  </a:cubicBezTo>
                  <a:cubicBezTo>
                    <a:pt x="9636" y="2827"/>
                    <a:pt x="9705" y="2824"/>
                    <a:pt x="9778" y="2817"/>
                  </a:cubicBezTo>
                  <a:cubicBezTo>
                    <a:pt x="9885" y="2805"/>
                    <a:pt x="9997" y="2800"/>
                    <a:pt x="10110" y="2800"/>
                  </a:cubicBezTo>
                  <a:cubicBezTo>
                    <a:pt x="11006" y="2800"/>
                    <a:pt x="12026" y="3138"/>
                    <a:pt x="12282" y="3394"/>
                  </a:cubicBezTo>
                  <a:cubicBezTo>
                    <a:pt x="12421" y="3544"/>
                    <a:pt x="13240" y="3694"/>
                    <a:pt x="13979" y="3798"/>
                  </a:cubicBezTo>
                  <a:cubicBezTo>
                    <a:pt x="14118" y="3510"/>
                    <a:pt x="13968" y="2817"/>
                    <a:pt x="13887" y="2344"/>
                  </a:cubicBezTo>
                  <a:lnTo>
                    <a:pt x="13887" y="2309"/>
                  </a:lnTo>
                  <a:cubicBezTo>
                    <a:pt x="13875" y="2252"/>
                    <a:pt x="13875" y="2194"/>
                    <a:pt x="13864" y="2148"/>
                  </a:cubicBezTo>
                  <a:cubicBezTo>
                    <a:pt x="13864" y="2113"/>
                    <a:pt x="13864" y="2090"/>
                    <a:pt x="13864" y="2055"/>
                  </a:cubicBezTo>
                  <a:cubicBezTo>
                    <a:pt x="13852" y="2009"/>
                    <a:pt x="13852" y="1951"/>
                    <a:pt x="13864" y="1894"/>
                  </a:cubicBezTo>
                  <a:cubicBezTo>
                    <a:pt x="13898" y="1686"/>
                    <a:pt x="14891" y="739"/>
                    <a:pt x="1567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5"/>
            <p:cNvSpPr/>
            <p:nvPr/>
          </p:nvSpPr>
          <p:spPr>
            <a:xfrm>
              <a:off x="2471050" y="1567175"/>
              <a:ext cx="2600" cy="3775"/>
            </a:xfrm>
            <a:custGeom>
              <a:avLst/>
              <a:gdLst/>
              <a:ahLst/>
              <a:cxnLst/>
              <a:rect l="l" t="t" r="r" b="b"/>
              <a:pathLst>
                <a:path w="104" h="151" extrusionOk="0">
                  <a:moveTo>
                    <a:pt x="104" y="150"/>
                  </a:moveTo>
                  <a:cubicBezTo>
                    <a:pt x="69" y="93"/>
                    <a:pt x="35" y="46"/>
                    <a:pt x="0" y="0"/>
                  </a:cubicBezTo>
                  <a:cubicBezTo>
                    <a:pt x="35" y="46"/>
                    <a:pt x="69" y="93"/>
                    <a:pt x="104" y="15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5"/>
            <p:cNvSpPr/>
            <p:nvPr/>
          </p:nvSpPr>
          <p:spPr>
            <a:xfrm>
              <a:off x="2474500" y="1571775"/>
              <a:ext cx="12150" cy="21100"/>
            </a:xfrm>
            <a:custGeom>
              <a:avLst/>
              <a:gdLst/>
              <a:ahLst/>
              <a:cxnLst/>
              <a:rect l="l" t="t" r="r" b="b"/>
              <a:pathLst>
                <a:path w="486" h="844" extrusionOk="0">
                  <a:moveTo>
                    <a:pt x="1" y="1"/>
                  </a:moveTo>
                  <a:lnTo>
                    <a:pt x="1" y="1"/>
                  </a:lnTo>
                  <a:cubicBezTo>
                    <a:pt x="151" y="255"/>
                    <a:pt x="301" y="567"/>
                    <a:pt x="485" y="844"/>
                  </a:cubicBezTo>
                  <a:cubicBezTo>
                    <a:pt x="301" y="567"/>
                    <a:pt x="162" y="255"/>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5"/>
            <p:cNvSpPr/>
            <p:nvPr/>
          </p:nvSpPr>
          <p:spPr>
            <a:xfrm>
              <a:off x="2486625" y="1592850"/>
              <a:ext cx="3475" cy="4650"/>
            </a:xfrm>
            <a:custGeom>
              <a:avLst/>
              <a:gdLst/>
              <a:ahLst/>
              <a:cxnLst/>
              <a:rect l="l" t="t" r="r" b="b"/>
              <a:pathLst>
                <a:path w="139" h="186" extrusionOk="0">
                  <a:moveTo>
                    <a:pt x="139" y="185"/>
                  </a:moveTo>
                  <a:cubicBezTo>
                    <a:pt x="93" y="128"/>
                    <a:pt x="47" y="70"/>
                    <a:pt x="0" y="1"/>
                  </a:cubicBezTo>
                  <a:cubicBezTo>
                    <a:pt x="47" y="70"/>
                    <a:pt x="93" y="128"/>
                    <a:pt x="139" y="18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5"/>
            <p:cNvSpPr/>
            <p:nvPr/>
          </p:nvSpPr>
          <p:spPr>
            <a:xfrm>
              <a:off x="2466125" y="1562850"/>
              <a:ext cx="3775" cy="3475"/>
            </a:xfrm>
            <a:custGeom>
              <a:avLst/>
              <a:gdLst/>
              <a:ahLst/>
              <a:cxnLst/>
              <a:rect l="l" t="t" r="r" b="b"/>
              <a:pathLst>
                <a:path w="151" h="139" extrusionOk="0">
                  <a:moveTo>
                    <a:pt x="1" y="0"/>
                  </a:moveTo>
                  <a:cubicBezTo>
                    <a:pt x="59" y="35"/>
                    <a:pt x="105" y="81"/>
                    <a:pt x="151" y="139"/>
                  </a:cubicBezTo>
                  <a:cubicBezTo>
                    <a:pt x="105" y="81"/>
                    <a:pt x="59" y="35"/>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5"/>
            <p:cNvSpPr/>
            <p:nvPr/>
          </p:nvSpPr>
          <p:spPr>
            <a:xfrm>
              <a:off x="2490375" y="1597750"/>
              <a:ext cx="4075" cy="4350"/>
            </a:xfrm>
            <a:custGeom>
              <a:avLst/>
              <a:gdLst/>
              <a:ahLst/>
              <a:cxnLst/>
              <a:rect l="l" t="t" r="r" b="b"/>
              <a:pathLst>
                <a:path w="163" h="174" extrusionOk="0">
                  <a:moveTo>
                    <a:pt x="162" y="174"/>
                  </a:moveTo>
                  <a:cubicBezTo>
                    <a:pt x="104" y="116"/>
                    <a:pt x="47" y="59"/>
                    <a:pt x="0" y="1"/>
                  </a:cubicBezTo>
                  <a:cubicBezTo>
                    <a:pt x="47" y="59"/>
                    <a:pt x="104" y="116"/>
                    <a:pt x="162" y="17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5"/>
            <p:cNvSpPr/>
            <p:nvPr/>
          </p:nvSpPr>
          <p:spPr>
            <a:xfrm>
              <a:off x="2763075" y="1600650"/>
              <a:ext cx="300" cy="875"/>
            </a:xfrm>
            <a:custGeom>
              <a:avLst/>
              <a:gdLst/>
              <a:ahLst/>
              <a:cxnLst/>
              <a:rect l="l" t="t" r="r" b="b"/>
              <a:pathLst>
                <a:path w="12" h="35" extrusionOk="0">
                  <a:moveTo>
                    <a:pt x="0" y="0"/>
                  </a:moveTo>
                  <a:lnTo>
                    <a:pt x="0" y="35"/>
                  </a:lnTo>
                  <a:cubicBezTo>
                    <a:pt x="12" y="12"/>
                    <a:pt x="0"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5"/>
            <p:cNvSpPr/>
            <p:nvPr/>
          </p:nvSpPr>
          <p:spPr>
            <a:xfrm>
              <a:off x="2762500" y="1594300"/>
              <a:ext cx="300" cy="2325"/>
            </a:xfrm>
            <a:custGeom>
              <a:avLst/>
              <a:gdLst/>
              <a:ahLst/>
              <a:cxnLst/>
              <a:rect l="l" t="t" r="r" b="b"/>
              <a:pathLst>
                <a:path w="12" h="93" extrusionOk="0">
                  <a:moveTo>
                    <a:pt x="0" y="0"/>
                  </a:moveTo>
                  <a:cubicBezTo>
                    <a:pt x="0" y="23"/>
                    <a:pt x="0" y="58"/>
                    <a:pt x="12" y="93"/>
                  </a:cubicBezTo>
                  <a:cubicBezTo>
                    <a:pt x="12" y="58"/>
                    <a:pt x="12" y="23"/>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5"/>
            <p:cNvSpPr/>
            <p:nvPr/>
          </p:nvSpPr>
          <p:spPr>
            <a:xfrm>
              <a:off x="2765675" y="1638150"/>
              <a:ext cx="25" cy="25"/>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5"/>
            <p:cNvSpPr/>
            <p:nvPr/>
          </p:nvSpPr>
          <p:spPr>
            <a:xfrm>
              <a:off x="2178150" y="1646825"/>
              <a:ext cx="203750" cy="243275"/>
            </a:xfrm>
            <a:custGeom>
              <a:avLst/>
              <a:gdLst/>
              <a:ahLst/>
              <a:cxnLst/>
              <a:rect l="l" t="t" r="r" b="b"/>
              <a:pathLst>
                <a:path w="8150" h="9731" extrusionOk="0">
                  <a:moveTo>
                    <a:pt x="2113" y="0"/>
                  </a:moveTo>
                  <a:cubicBezTo>
                    <a:pt x="2113" y="0"/>
                    <a:pt x="1916" y="866"/>
                    <a:pt x="1628" y="1351"/>
                  </a:cubicBezTo>
                  <a:cubicBezTo>
                    <a:pt x="1489" y="1572"/>
                    <a:pt x="996" y="1668"/>
                    <a:pt x="432" y="1668"/>
                  </a:cubicBezTo>
                  <a:cubicBezTo>
                    <a:pt x="291" y="1668"/>
                    <a:pt x="146" y="1662"/>
                    <a:pt x="0" y="1651"/>
                  </a:cubicBezTo>
                  <a:lnTo>
                    <a:pt x="0" y="9627"/>
                  </a:lnTo>
                  <a:cubicBezTo>
                    <a:pt x="220" y="9684"/>
                    <a:pt x="450" y="9719"/>
                    <a:pt x="681" y="9730"/>
                  </a:cubicBezTo>
                  <a:cubicBezTo>
                    <a:pt x="1201" y="9730"/>
                    <a:pt x="2032" y="8830"/>
                    <a:pt x="3198" y="8830"/>
                  </a:cubicBezTo>
                  <a:cubicBezTo>
                    <a:pt x="4306" y="8830"/>
                    <a:pt x="4947" y="8180"/>
                    <a:pt x="5169" y="8180"/>
                  </a:cubicBezTo>
                  <a:cubicBezTo>
                    <a:pt x="5178" y="8180"/>
                    <a:pt x="5187" y="8181"/>
                    <a:pt x="5194" y="8184"/>
                  </a:cubicBezTo>
                  <a:lnTo>
                    <a:pt x="5206" y="8195"/>
                  </a:lnTo>
                  <a:cubicBezTo>
                    <a:pt x="5287" y="7837"/>
                    <a:pt x="5425" y="7549"/>
                    <a:pt x="5679" y="7514"/>
                  </a:cubicBezTo>
                  <a:cubicBezTo>
                    <a:pt x="6153" y="7445"/>
                    <a:pt x="5818" y="6637"/>
                    <a:pt x="6153" y="6233"/>
                  </a:cubicBezTo>
                  <a:cubicBezTo>
                    <a:pt x="6474" y="5845"/>
                    <a:pt x="5924" y="5086"/>
                    <a:pt x="6419" y="5086"/>
                  </a:cubicBezTo>
                  <a:cubicBezTo>
                    <a:pt x="6440" y="5086"/>
                    <a:pt x="6462" y="5088"/>
                    <a:pt x="6487" y="5090"/>
                  </a:cubicBezTo>
                  <a:cubicBezTo>
                    <a:pt x="6645" y="5109"/>
                    <a:pt x="6809" y="5126"/>
                    <a:pt x="6964" y="5126"/>
                  </a:cubicBezTo>
                  <a:cubicBezTo>
                    <a:pt x="7399" y="5126"/>
                    <a:pt x="7768" y="4989"/>
                    <a:pt x="7768" y="4352"/>
                  </a:cubicBezTo>
                  <a:cubicBezTo>
                    <a:pt x="7780" y="4051"/>
                    <a:pt x="7919" y="3774"/>
                    <a:pt x="8149" y="3578"/>
                  </a:cubicBezTo>
                  <a:cubicBezTo>
                    <a:pt x="7768" y="3001"/>
                    <a:pt x="7457" y="2389"/>
                    <a:pt x="7226" y="1743"/>
                  </a:cubicBezTo>
                  <a:cubicBezTo>
                    <a:pt x="7134" y="1524"/>
                    <a:pt x="7076" y="1351"/>
                    <a:pt x="7041" y="1247"/>
                  </a:cubicBezTo>
                  <a:lnTo>
                    <a:pt x="7030" y="1212"/>
                  </a:lnTo>
                  <a:lnTo>
                    <a:pt x="7018" y="1177"/>
                  </a:lnTo>
                  <a:cubicBezTo>
                    <a:pt x="7018" y="1177"/>
                    <a:pt x="7007" y="1166"/>
                    <a:pt x="7007" y="1154"/>
                  </a:cubicBezTo>
                  <a:cubicBezTo>
                    <a:pt x="7007" y="1154"/>
                    <a:pt x="6536" y="1343"/>
                    <a:pt x="5990" y="1343"/>
                  </a:cubicBezTo>
                  <a:cubicBezTo>
                    <a:pt x="5580" y="1343"/>
                    <a:pt x="5129" y="1237"/>
                    <a:pt x="4802" y="866"/>
                  </a:cubicBezTo>
                  <a:cubicBezTo>
                    <a:pt x="4029" y="0"/>
                    <a:pt x="2113" y="0"/>
                    <a:pt x="211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5"/>
            <p:cNvSpPr/>
            <p:nvPr/>
          </p:nvSpPr>
          <p:spPr>
            <a:xfrm>
              <a:off x="2354175" y="1678275"/>
              <a:ext cx="4350" cy="12125"/>
            </a:xfrm>
            <a:custGeom>
              <a:avLst/>
              <a:gdLst/>
              <a:ahLst/>
              <a:cxnLst/>
              <a:rect l="l" t="t" r="r" b="b"/>
              <a:pathLst>
                <a:path w="174" h="485" extrusionOk="0">
                  <a:moveTo>
                    <a:pt x="173" y="485"/>
                  </a:moveTo>
                  <a:cubicBezTo>
                    <a:pt x="93" y="266"/>
                    <a:pt x="35" y="93"/>
                    <a:pt x="0" y="0"/>
                  </a:cubicBezTo>
                  <a:cubicBezTo>
                    <a:pt x="35" y="93"/>
                    <a:pt x="93" y="266"/>
                    <a:pt x="173" y="48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5"/>
            <p:cNvSpPr/>
            <p:nvPr/>
          </p:nvSpPr>
          <p:spPr>
            <a:xfrm>
              <a:off x="2353600" y="1676525"/>
              <a:ext cx="300" cy="625"/>
            </a:xfrm>
            <a:custGeom>
              <a:avLst/>
              <a:gdLst/>
              <a:ahLst/>
              <a:cxnLst/>
              <a:rect l="l" t="t" r="r" b="b"/>
              <a:pathLst>
                <a:path w="12" h="25" extrusionOk="0">
                  <a:moveTo>
                    <a:pt x="0" y="1"/>
                  </a:moveTo>
                  <a:cubicBezTo>
                    <a:pt x="0" y="1"/>
                    <a:pt x="0" y="12"/>
                    <a:pt x="12" y="24"/>
                  </a:cubicBez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5"/>
            <p:cNvSpPr/>
            <p:nvPr/>
          </p:nvSpPr>
          <p:spPr>
            <a:xfrm>
              <a:off x="2358525" y="1690425"/>
              <a:ext cx="23375" cy="45875"/>
            </a:xfrm>
            <a:custGeom>
              <a:avLst/>
              <a:gdLst/>
              <a:ahLst/>
              <a:cxnLst/>
              <a:rect l="l" t="t" r="r" b="b"/>
              <a:pathLst>
                <a:path w="935" h="1835" extrusionOk="0">
                  <a:moveTo>
                    <a:pt x="0" y="1"/>
                  </a:moveTo>
                  <a:cubicBezTo>
                    <a:pt x="242" y="646"/>
                    <a:pt x="554" y="1269"/>
                    <a:pt x="934" y="1834"/>
                  </a:cubicBezTo>
                  <a:cubicBezTo>
                    <a:pt x="554" y="1258"/>
                    <a:pt x="242" y="64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5"/>
            <p:cNvSpPr/>
            <p:nvPr/>
          </p:nvSpPr>
          <p:spPr>
            <a:xfrm>
              <a:off x="2607825" y="1709725"/>
              <a:ext cx="659400" cy="426525"/>
            </a:xfrm>
            <a:custGeom>
              <a:avLst/>
              <a:gdLst/>
              <a:ahLst/>
              <a:cxnLst/>
              <a:rect l="l" t="t" r="r" b="b"/>
              <a:pathLst>
                <a:path w="26376" h="17061" extrusionOk="0">
                  <a:moveTo>
                    <a:pt x="18272" y="0"/>
                  </a:moveTo>
                  <a:cubicBezTo>
                    <a:pt x="17972" y="93"/>
                    <a:pt x="17661" y="208"/>
                    <a:pt x="17372" y="335"/>
                  </a:cubicBezTo>
                  <a:lnTo>
                    <a:pt x="17349" y="347"/>
                  </a:lnTo>
                  <a:cubicBezTo>
                    <a:pt x="17303" y="370"/>
                    <a:pt x="17245" y="393"/>
                    <a:pt x="17210" y="416"/>
                  </a:cubicBezTo>
                  <a:lnTo>
                    <a:pt x="17141" y="450"/>
                  </a:lnTo>
                  <a:cubicBezTo>
                    <a:pt x="17118" y="474"/>
                    <a:pt x="17083" y="485"/>
                    <a:pt x="17060" y="497"/>
                  </a:cubicBezTo>
                  <a:cubicBezTo>
                    <a:pt x="17037" y="520"/>
                    <a:pt x="17014" y="531"/>
                    <a:pt x="16991" y="554"/>
                  </a:cubicBezTo>
                  <a:lnTo>
                    <a:pt x="16945" y="589"/>
                  </a:lnTo>
                  <a:cubicBezTo>
                    <a:pt x="16922" y="612"/>
                    <a:pt x="16899" y="635"/>
                    <a:pt x="16876" y="670"/>
                  </a:cubicBezTo>
                  <a:cubicBezTo>
                    <a:pt x="16622" y="1097"/>
                    <a:pt x="15756" y="1524"/>
                    <a:pt x="15237" y="1524"/>
                  </a:cubicBezTo>
                  <a:cubicBezTo>
                    <a:pt x="14961" y="1524"/>
                    <a:pt x="14681" y="1449"/>
                    <a:pt x="14415" y="1449"/>
                  </a:cubicBezTo>
                  <a:cubicBezTo>
                    <a:pt x="14192" y="1449"/>
                    <a:pt x="13977" y="1502"/>
                    <a:pt x="13782" y="1697"/>
                  </a:cubicBezTo>
                  <a:cubicBezTo>
                    <a:pt x="13491" y="1988"/>
                    <a:pt x="13114" y="2162"/>
                    <a:pt x="12823" y="2162"/>
                  </a:cubicBezTo>
                  <a:cubicBezTo>
                    <a:pt x="12687" y="2162"/>
                    <a:pt x="12570" y="2124"/>
                    <a:pt x="12489" y="2043"/>
                  </a:cubicBezTo>
                  <a:cubicBezTo>
                    <a:pt x="12236" y="1778"/>
                    <a:pt x="11370" y="1524"/>
                    <a:pt x="10770" y="1524"/>
                  </a:cubicBezTo>
                  <a:cubicBezTo>
                    <a:pt x="10169" y="1524"/>
                    <a:pt x="8276" y="1005"/>
                    <a:pt x="7849" y="1005"/>
                  </a:cubicBezTo>
                  <a:cubicBezTo>
                    <a:pt x="7468" y="1016"/>
                    <a:pt x="7099" y="1051"/>
                    <a:pt x="6730" y="1108"/>
                  </a:cubicBezTo>
                  <a:cubicBezTo>
                    <a:pt x="6753" y="1143"/>
                    <a:pt x="6764" y="1201"/>
                    <a:pt x="6764" y="1247"/>
                  </a:cubicBezTo>
                  <a:cubicBezTo>
                    <a:pt x="6764" y="1247"/>
                    <a:pt x="6764" y="1258"/>
                    <a:pt x="6764" y="1258"/>
                  </a:cubicBezTo>
                  <a:cubicBezTo>
                    <a:pt x="6764" y="1305"/>
                    <a:pt x="6753" y="1351"/>
                    <a:pt x="6741" y="1397"/>
                  </a:cubicBezTo>
                  <a:cubicBezTo>
                    <a:pt x="6741" y="1397"/>
                    <a:pt x="6741" y="1409"/>
                    <a:pt x="6730" y="1420"/>
                  </a:cubicBezTo>
                  <a:cubicBezTo>
                    <a:pt x="6707" y="1466"/>
                    <a:pt x="6683" y="1512"/>
                    <a:pt x="6649" y="1547"/>
                  </a:cubicBezTo>
                  <a:cubicBezTo>
                    <a:pt x="6637" y="1559"/>
                    <a:pt x="6637" y="1570"/>
                    <a:pt x="6626" y="1582"/>
                  </a:cubicBezTo>
                  <a:cubicBezTo>
                    <a:pt x="6568" y="1639"/>
                    <a:pt x="6510" y="1697"/>
                    <a:pt x="6453" y="1743"/>
                  </a:cubicBezTo>
                  <a:cubicBezTo>
                    <a:pt x="5933" y="2136"/>
                    <a:pt x="4906" y="2713"/>
                    <a:pt x="4513" y="2967"/>
                  </a:cubicBezTo>
                  <a:cubicBezTo>
                    <a:pt x="4121" y="3221"/>
                    <a:pt x="2771" y="6453"/>
                    <a:pt x="1870" y="7353"/>
                  </a:cubicBezTo>
                  <a:cubicBezTo>
                    <a:pt x="1766" y="7457"/>
                    <a:pt x="1662" y="7549"/>
                    <a:pt x="1547" y="7642"/>
                  </a:cubicBezTo>
                  <a:cubicBezTo>
                    <a:pt x="1524" y="7665"/>
                    <a:pt x="1489" y="7688"/>
                    <a:pt x="1466" y="7711"/>
                  </a:cubicBezTo>
                  <a:cubicBezTo>
                    <a:pt x="1385" y="7768"/>
                    <a:pt x="1316" y="7826"/>
                    <a:pt x="1247" y="7884"/>
                  </a:cubicBezTo>
                  <a:lnTo>
                    <a:pt x="1166" y="7942"/>
                  </a:lnTo>
                  <a:cubicBezTo>
                    <a:pt x="1085" y="7988"/>
                    <a:pt x="1005" y="8046"/>
                    <a:pt x="935" y="8080"/>
                  </a:cubicBezTo>
                  <a:lnTo>
                    <a:pt x="901" y="8103"/>
                  </a:lnTo>
                  <a:cubicBezTo>
                    <a:pt x="554" y="8311"/>
                    <a:pt x="277" y="8438"/>
                    <a:pt x="139" y="8576"/>
                  </a:cubicBezTo>
                  <a:cubicBezTo>
                    <a:pt x="104" y="8611"/>
                    <a:pt x="81" y="8657"/>
                    <a:pt x="70" y="8703"/>
                  </a:cubicBezTo>
                  <a:cubicBezTo>
                    <a:pt x="0" y="9027"/>
                    <a:pt x="1097" y="9858"/>
                    <a:pt x="1097" y="10377"/>
                  </a:cubicBezTo>
                  <a:cubicBezTo>
                    <a:pt x="1097" y="10908"/>
                    <a:pt x="1351" y="11416"/>
                    <a:pt x="2066" y="11416"/>
                  </a:cubicBezTo>
                  <a:cubicBezTo>
                    <a:pt x="2771" y="11416"/>
                    <a:pt x="1997" y="13090"/>
                    <a:pt x="2447" y="13217"/>
                  </a:cubicBezTo>
                  <a:cubicBezTo>
                    <a:pt x="2898" y="13344"/>
                    <a:pt x="5679" y="13540"/>
                    <a:pt x="5679" y="14186"/>
                  </a:cubicBezTo>
                  <a:cubicBezTo>
                    <a:pt x="5679" y="14255"/>
                    <a:pt x="5679" y="14336"/>
                    <a:pt x="5691" y="14405"/>
                  </a:cubicBezTo>
                  <a:cubicBezTo>
                    <a:pt x="5691" y="14417"/>
                    <a:pt x="5702" y="14440"/>
                    <a:pt x="5702" y="14452"/>
                  </a:cubicBezTo>
                  <a:cubicBezTo>
                    <a:pt x="5760" y="14775"/>
                    <a:pt x="5899" y="15063"/>
                    <a:pt x="5876" y="15306"/>
                  </a:cubicBezTo>
                  <a:lnTo>
                    <a:pt x="5876" y="15329"/>
                  </a:lnTo>
                  <a:cubicBezTo>
                    <a:pt x="5876" y="15375"/>
                    <a:pt x="5864" y="15410"/>
                    <a:pt x="5852" y="15456"/>
                  </a:cubicBezTo>
                  <a:cubicBezTo>
                    <a:pt x="6598" y="15578"/>
                    <a:pt x="7160" y="16568"/>
                    <a:pt x="7469" y="16568"/>
                  </a:cubicBezTo>
                  <a:cubicBezTo>
                    <a:pt x="7481" y="16568"/>
                    <a:pt x="7492" y="16567"/>
                    <a:pt x="7503" y="16564"/>
                  </a:cubicBezTo>
                  <a:cubicBezTo>
                    <a:pt x="7528" y="16558"/>
                    <a:pt x="7564" y="16555"/>
                    <a:pt x="7608" y="16555"/>
                  </a:cubicBezTo>
                  <a:cubicBezTo>
                    <a:pt x="8126" y="16555"/>
                    <a:pt x="9853" y="16921"/>
                    <a:pt x="10455" y="16921"/>
                  </a:cubicBezTo>
                  <a:cubicBezTo>
                    <a:pt x="10514" y="16921"/>
                    <a:pt x="10561" y="16918"/>
                    <a:pt x="10596" y="16910"/>
                  </a:cubicBezTo>
                  <a:cubicBezTo>
                    <a:pt x="10723" y="16887"/>
                    <a:pt x="10978" y="16877"/>
                    <a:pt x="11292" y="16877"/>
                  </a:cubicBezTo>
                  <a:cubicBezTo>
                    <a:pt x="12067" y="16877"/>
                    <a:pt x="13205" y="16937"/>
                    <a:pt x="13690" y="17003"/>
                  </a:cubicBezTo>
                  <a:cubicBezTo>
                    <a:pt x="13757" y="17010"/>
                    <a:pt x="13824" y="17014"/>
                    <a:pt x="13892" y="17014"/>
                  </a:cubicBezTo>
                  <a:cubicBezTo>
                    <a:pt x="14530" y="17014"/>
                    <a:pt x="15214" y="16679"/>
                    <a:pt x="15756" y="16137"/>
                  </a:cubicBezTo>
                  <a:cubicBezTo>
                    <a:pt x="16226" y="15658"/>
                    <a:pt x="17649" y="15505"/>
                    <a:pt x="18572" y="15505"/>
                  </a:cubicBezTo>
                  <a:cubicBezTo>
                    <a:pt x="18829" y="15505"/>
                    <a:pt x="19047" y="15517"/>
                    <a:pt x="19196" y="15537"/>
                  </a:cubicBezTo>
                  <a:cubicBezTo>
                    <a:pt x="19888" y="15617"/>
                    <a:pt x="21262" y="15791"/>
                    <a:pt x="21516" y="16218"/>
                  </a:cubicBezTo>
                  <a:cubicBezTo>
                    <a:pt x="21654" y="16449"/>
                    <a:pt x="22462" y="16783"/>
                    <a:pt x="23282" y="17060"/>
                  </a:cubicBezTo>
                  <a:cubicBezTo>
                    <a:pt x="23386" y="16633"/>
                    <a:pt x="23259" y="16079"/>
                    <a:pt x="23282" y="15537"/>
                  </a:cubicBezTo>
                  <a:cubicBezTo>
                    <a:pt x="23328" y="14625"/>
                    <a:pt x="23847" y="13251"/>
                    <a:pt x="24748" y="13170"/>
                  </a:cubicBezTo>
                  <a:cubicBezTo>
                    <a:pt x="25648" y="13078"/>
                    <a:pt x="26375" y="13078"/>
                    <a:pt x="26248" y="11578"/>
                  </a:cubicBezTo>
                  <a:cubicBezTo>
                    <a:pt x="26248" y="11520"/>
                    <a:pt x="26248" y="11485"/>
                    <a:pt x="26237" y="11439"/>
                  </a:cubicBezTo>
                  <a:cubicBezTo>
                    <a:pt x="25787" y="11047"/>
                    <a:pt x="25360" y="10712"/>
                    <a:pt x="25221" y="10712"/>
                  </a:cubicBezTo>
                  <a:cubicBezTo>
                    <a:pt x="24871" y="10723"/>
                    <a:pt x="23883" y="11417"/>
                    <a:pt x="23601" y="11417"/>
                  </a:cubicBezTo>
                  <a:cubicBezTo>
                    <a:pt x="23594" y="11417"/>
                    <a:pt x="23588" y="11417"/>
                    <a:pt x="23582" y="11416"/>
                  </a:cubicBezTo>
                  <a:cubicBezTo>
                    <a:pt x="22970" y="11324"/>
                    <a:pt x="22197" y="11070"/>
                    <a:pt x="22462" y="10723"/>
                  </a:cubicBezTo>
                  <a:lnTo>
                    <a:pt x="22532" y="10620"/>
                  </a:lnTo>
                  <a:cubicBezTo>
                    <a:pt x="21735" y="9973"/>
                    <a:pt x="21527" y="7861"/>
                    <a:pt x="22035" y="7353"/>
                  </a:cubicBezTo>
                  <a:cubicBezTo>
                    <a:pt x="22693" y="6695"/>
                    <a:pt x="20985" y="4190"/>
                    <a:pt x="20188" y="3278"/>
                  </a:cubicBezTo>
                  <a:cubicBezTo>
                    <a:pt x="19819" y="2840"/>
                    <a:pt x="19023" y="1397"/>
                    <a:pt x="1827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5"/>
            <p:cNvSpPr/>
            <p:nvPr/>
          </p:nvSpPr>
          <p:spPr>
            <a:xfrm>
              <a:off x="3041525" y="1718100"/>
              <a:ext cx="600" cy="300"/>
            </a:xfrm>
            <a:custGeom>
              <a:avLst/>
              <a:gdLst/>
              <a:ahLst/>
              <a:cxnLst/>
              <a:rect l="l" t="t" r="r" b="b"/>
              <a:pathLst>
                <a:path w="24" h="12" extrusionOk="0">
                  <a:moveTo>
                    <a:pt x="1" y="12"/>
                  </a:moveTo>
                  <a:lnTo>
                    <a:pt x="2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5"/>
            <p:cNvSpPr/>
            <p:nvPr/>
          </p:nvSpPr>
          <p:spPr>
            <a:xfrm>
              <a:off x="3169375" y="1975200"/>
              <a:ext cx="1750" cy="2625"/>
            </a:xfrm>
            <a:custGeom>
              <a:avLst/>
              <a:gdLst/>
              <a:ahLst/>
              <a:cxnLst/>
              <a:rect l="l" t="t" r="r" b="b"/>
              <a:pathLst>
                <a:path w="70" h="105" extrusionOk="0">
                  <a:moveTo>
                    <a:pt x="0" y="104"/>
                  </a:moveTo>
                  <a:lnTo>
                    <a:pt x="70" y="1"/>
                  </a:lnTo>
                  <a:lnTo>
                    <a:pt x="7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5"/>
            <p:cNvSpPr/>
            <p:nvPr/>
          </p:nvSpPr>
          <p:spPr>
            <a:xfrm>
              <a:off x="3032300" y="1722125"/>
              <a:ext cx="2050" cy="1475"/>
            </a:xfrm>
            <a:custGeom>
              <a:avLst/>
              <a:gdLst/>
              <a:ahLst/>
              <a:cxnLst/>
              <a:rect l="l" t="t" r="r" b="b"/>
              <a:pathLst>
                <a:path w="82" h="59" extrusionOk="0">
                  <a:moveTo>
                    <a:pt x="1" y="58"/>
                  </a:moveTo>
                  <a:cubicBezTo>
                    <a:pt x="24" y="35"/>
                    <a:pt x="58" y="24"/>
                    <a:pt x="81" y="1"/>
                  </a:cubicBezTo>
                  <a:cubicBezTo>
                    <a:pt x="58" y="24"/>
                    <a:pt x="24" y="35"/>
                    <a:pt x="1" y="5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5"/>
            <p:cNvSpPr/>
            <p:nvPr/>
          </p:nvSpPr>
          <p:spPr>
            <a:xfrm>
              <a:off x="3029700" y="1724450"/>
              <a:ext cx="1750" cy="2025"/>
            </a:xfrm>
            <a:custGeom>
              <a:avLst/>
              <a:gdLst/>
              <a:ahLst/>
              <a:cxnLst/>
              <a:rect l="l" t="t" r="r" b="b"/>
              <a:pathLst>
                <a:path w="70" h="81" extrusionOk="0">
                  <a:moveTo>
                    <a:pt x="1" y="81"/>
                  </a:moveTo>
                  <a:cubicBezTo>
                    <a:pt x="12" y="46"/>
                    <a:pt x="35" y="23"/>
                    <a:pt x="70" y="0"/>
                  </a:cubicBezTo>
                  <a:cubicBezTo>
                    <a:pt x="35" y="23"/>
                    <a:pt x="12" y="46"/>
                    <a:pt x="1"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5"/>
            <p:cNvSpPr/>
            <p:nvPr/>
          </p:nvSpPr>
          <p:spPr>
            <a:xfrm>
              <a:off x="3036350" y="1720100"/>
              <a:ext cx="1450" cy="900"/>
            </a:xfrm>
            <a:custGeom>
              <a:avLst/>
              <a:gdLst/>
              <a:ahLst/>
              <a:cxnLst/>
              <a:rect l="l" t="t" r="r" b="b"/>
              <a:pathLst>
                <a:path w="58" h="36" extrusionOk="0">
                  <a:moveTo>
                    <a:pt x="0" y="35"/>
                  </a:moveTo>
                  <a:lnTo>
                    <a:pt x="5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5"/>
            <p:cNvSpPr/>
            <p:nvPr/>
          </p:nvSpPr>
          <p:spPr>
            <a:xfrm>
              <a:off x="3622425" y="3128825"/>
              <a:ext cx="1532600" cy="1156350"/>
            </a:xfrm>
            <a:custGeom>
              <a:avLst/>
              <a:gdLst/>
              <a:ahLst/>
              <a:cxnLst/>
              <a:rect l="l" t="t" r="r" b="b"/>
              <a:pathLst>
                <a:path w="61304" h="46254" extrusionOk="0">
                  <a:moveTo>
                    <a:pt x="14533" y="0"/>
                  </a:moveTo>
                  <a:cubicBezTo>
                    <a:pt x="14095" y="0"/>
                    <a:pt x="13763" y="49"/>
                    <a:pt x="12928" y="49"/>
                  </a:cubicBezTo>
                  <a:cubicBezTo>
                    <a:pt x="11658" y="49"/>
                    <a:pt x="12235" y="845"/>
                    <a:pt x="9939" y="961"/>
                  </a:cubicBezTo>
                  <a:cubicBezTo>
                    <a:pt x="7642" y="1076"/>
                    <a:pt x="6372" y="2508"/>
                    <a:pt x="7064" y="2727"/>
                  </a:cubicBezTo>
                  <a:cubicBezTo>
                    <a:pt x="7757" y="2946"/>
                    <a:pt x="9939" y="4908"/>
                    <a:pt x="9246" y="5255"/>
                  </a:cubicBezTo>
                  <a:cubicBezTo>
                    <a:pt x="8553" y="5589"/>
                    <a:pt x="8450" y="6628"/>
                    <a:pt x="7526" y="6628"/>
                  </a:cubicBezTo>
                  <a:cubicBezTo>
                    <a:pt x="6603" y="6628"/>
                    <a:pt x="5691" y="6744"/>
                    <a:pt x="5691" y="7436"/>
                  </a:cubicBezTo>
                  <a:cubicBezTo>
                    <a:pt x="5691" y="8096"/>
                    <a:pt x="4539" y="9164"/>
                    <a:pt x="3541" y="9164"/>
                  </a:cubicBezTo>
                  <a:cubicBezTo>
                    <a:pt x="3492" y="9164"/>
                    <a:pt x="3443" y="9162"/>
                    <a:pt x="3394" y="9156"/>
                  </a:cubicBezTo>
                  <a:cubicBezTo>
                    <a:pt x="3313" y="9145"/>
                    <a:pt x="3232" y="9133"/>
                    <a:pt x="3151" y="9110"/>
                  </a:cubicBezTo>
                  <a:cubicBezTo>
                    <a:pt x="3117" y="9098"/>
                    <a:pt x="3071" y="9087"/>
                    <a:pt x="3024" y="9064"/>
                  </a:cubicBezTo>
                  <a:cubicBezTo>
                    <a:pt x="2978" y="9052"/>
                    <a:pt x="2921" y="9041"/>
                    <a:pt x="2874" y="9018"/>
                  </a:cubicBezTo>
                  <a:lnTo>
                    <a:pt x="2690" y="8948"/>
                  </a:lnTo>
                  <a:lnTo>
                    <a:pt x="2563" y="8902"/>
                  </a:lnTo>
                  <a:cubicBezTo>
                    <a:pt x="2482" y="8868"/>
                    <a:pt x="2401" y="8833"/>
                    <a:pt x="2320" y="8798"/>
                  </a:cubicBezTo>
                  <a:lnTo>
                    <a:pt x="2228" y="8752"/>
                  </a:lnTo>
                  <a:cubicBezTo>
                    <a:pt x="2124" y="8706"/>
                    <a:pt x="2032" y="8660"/>
                    <a:pt x="1939" y="8614"/>
                  </a:cubicBezTo>
                  <a:lnTo>
                    <a:pt x="1882" y="8591"/>
                  </a:lnTo>
                  <a:cubicBezTo>
                    <a:pt x="1432" y="8371"/>
                    <a:pt x="947" y="8117"/>
                    <a:pt x="508" y="7875"/>
                  </a:cubicBezTo>
                  <a:lnTo>
                    <a:pt x="208" y="8706"/>
                  </a:lnTo>
                  <a:lnTo>
                    <a:pt x="104" y="9491"/>
                  </a:lnTo>
                  <a:cubicBezTo>
                    <a:pt x="300" y="10103"/>
                    <a:pt x="0" y="12607"/>
                    <a:pt x="589" y="12804"/>
                  </a:cubicBezTo>
                  <a:cubicBezTo>
                    <a:pt x="1235" y="13023"/>
                    <a:pt x="1570" y="14177"/>
                    <a:pt x="2944" y="15689"/>
                  </a:cubicBezTo>
                  <a:cubicBezTo>
                    <a:pt x="4317" y="17201"/>
                    <a:pt x="7122" y="21230"/>
                    <a:pt x="7157" y="22222"/>
                  </a:cubicBezTo>
                  <a:cubicBezTo>
                    <a:pt x="7203" y="23215"/>
                    <a:pt x="7676" y="24288"/>
                    <a:pt x="9396" y="25443"/>
                  </a:cubicBezTo>
                  <a:cubicBezTo>
                    <a:pt x="11116" y="26608"/>
                    <a:pt x="11116" y="28028"/>
                    <a:pt x="12016" y="28721"/>
                  </a:cubicBezTo>
                  <a:cubicBezTo>
                    <a:pt x="12917" y="29402"/>
                    <a:pt x="12709" y="30221"/>
                    <a:pt x="12755" y="31941"/>
                  </a:cubicBezTo>
                  <a:cubicBezTo>
                    <a:pt x="12790" y="33661"/>
                    <a:pt x="13563" y="35889"/>
                    <a:pt x="15121" y="36847"/>
                  </a:cubicBezTo>
                  <a:cubicBezTo>
                    <a:pt x="16668" y="37793"/>
                    <a:pt x="17741" y="38821"/>
                    <a:pt x="18469" y="40667"/>
                  </a:cubicBezTo>
                  <a:cubicBezTo>
                    <a:pt x="19196" y="42514"/>
                    <a:pt x="20142" y="44107"/>
                    <a:pt x="21135" y="45100"/>
                  </a:cubicBezTo>
                  <a:cubicBezTo>
                    <a:pt x="21597" y="45561"/>
                    <a:pt x="21724" y="45919"/>
                    <a:pt x="21781" y="46254"/>
                  </a:cubicBezTo>
                  <a:lnTo>
                    <a:pt x="24725" y="46254"/>
                  </a:lnTo>
                  <a:cubicBezTo>
                    <a:pt x="24956" y="45977"/>
                    <a:pt x="25244" y="45758"/>
                    <a:pt x="25579" y="45619"/>
                  </a:cubicBezTo>
                  <a:cubicBezTo>
                    <a:pt x="25634" y="45601"/>
                    <a:pt x="25690" y="45593"/>
                    <a:pt x="25747" y="45593"/>
                  </a:cubicBezTo>
                  <a:cubicBezTo>
                    <a:pt x="26152" y="45593"/>
                    <a:pt x="26634" y="45980"/>
                    <a:pt x="27394" y="45980"/>
                  </a:cubicBezTo>
                  <a:cubicBezTo>
                    <a:pt x="27503" y="45980"/>
                    <a:pt x="27617" y="45972"/>
                    <a:pt x="27737" y="45954"/>
                  </a:cubicBezTo>
                  <a:cubicBezTo>
                    <a:pt x="27984" y="45915"/>
                    <a:pt x="28290" y="45898"/>
                    <a:pt x="28618" y="45898"/>
                  </a:cubicBezTo>
                  <a:cubicBezTo>
                    <a:pt x="29657" y="45898"/>
                    <a:pt x="30922" y="46067"/>
                    <a:pt x="31246" y="46242"/>
                  </a:cubicBezTo>
                  <a:lnTo>
                    <a:pt x="37352" y="46242"/>
                  </a:lnTo>
                  <a:cubicBezTo>
                    <a:pt x="37352" y="46231"/>
                    <a:pt x="37364" y="46208"/>
                    <a:pt x="37375" y="46196"/>
                  </a:cubicBezTo>
                  <a:cubicBezTo>
                    <a:pt x="37872" y="45030"/>
                    <a:pt x="41358" y="42537"/>
                    <a:pt x="41854" y="42306"/>
                  </a:cubicBezTo>
                  <a:cubicBezTo>
                    <a:pt x="42362" y="42064"/>
                    <a:pt x="46102" y="42306"/>
                    <a:pt x="47591" y="41972"/>
                  </a:cubicBezTo>
                  <a:cubicBezTo>
                    <a:pt x="47914" y="41891"/>
                    <a:pt x="48629" y="41695"/>
                    <a:pt x="49553" y="41418"/>
                  </a:cubicBezTo>
                  <a:lnTo>
                    <a:pt x="50396" y="41152"/>
                  </a:lnTo>
                  <a:cubicBezTo>
                    <a:pt x="51227" y="40898"/>
                    <a:pt x="52150" y="40610"/>
                    <a:pt x="53085" y="40310"/>
                  </a:cubicBezTo>
                  <a:lnTo>
                    <a:pt x="53281" y="40240"/>
                  </a:lnTo>
                  <a:lnTo>
                    <a:pt x="53604" y="40136"/>
                  </a:lnTo>
                  <a:cubicBezTo>
                    <a:pt x="55705" y="39455"/>
                    <a:pt x="57771" y="38763"/>
                    <a:pt x="58741" y="38393"/>
                  </a:cubicBezTo>
                  <a:lnTo>
                    <a:pt x="58752" y="38393"/>
                  </a:lnTo>
                  <a:cubicBezTo>
                    <a:pt x="58868" y="38347"/>
                    <a:pt x="58960" y="38313"/>
                    <a:pt x="59041" y="38278"/>
                  </a:cubicBezTo>
                  <a:cubicBezTo>
                    <a:pt x="59087" y="38255"/>
                    <a:pt x="59122" y="38243"/>
                    <a:pt x="59156" y="38232"/>
                  </a:cubicBezTo>
                  <a:lnTo>
                    <a:pt x="59214" y="38197"/>
                  </a:lnTo>
                  <a:cubicBezTo>
                    <a:pt x="59249" y="38186"/>
                    <a:pt x="59272" y="38174"/>
                    <a:pt x="59306" y="38151"/>
                  </a:cubicBezTo>
                  <a:cubicBezTo>
                    <a:pt x="59722" y="37816"/>
                    <a:pt x="61303" y="32668"/>
                    <a:pt x="61303" y="32091"/>
                  </a:cubicBezTo>
                  <a:cubicBezTo>
                    <a:pt x="61303" y="31530"/>
                    <a:pt x="60595" y="30010"/>
                    <a:pt x="59866" y="30010"/>
                  </a:cubicBezTo>
                  <a:cubicBezTo>
                    <a:pt x="59845" y="30010"/>
                    <a:pt x="59824" y="30011"/>
                    <a:pt x="59803" y="30014"/>
                  </a:cubicBezTo>
                  <a:cubicBezTo>
                    <a:pt x="59705" y="30019"/>
                    <a:pt x="59607" y="30022"/>
                    <a:pt x="59508" y="30022"/>
                  </a:cubicBezTo>
                  <a:cubicBezTo>
                    <a:pt x="59410" y="30022"/>
                    <a:pt x="59312" y="30019"/>
                    <a:pt x="59214" y="30014"/>
                  </a:cubicBezTo>
                  <a:lnTo>
                    <a:pt x="59018" y="30014"/>
                  </a:lnTo>
                  <a:lnTo>
                    <a:pt x="58683" y="29990"/>
                  </a:lnTo>
                  <a:lnTo>
                    <a:pt x="58625" y="29990"/>
                  </a:lnTo>
                  <a:cubicBezTo>
                    <a:pt x="58233" y="29967"/>
                    <a:pt x="57783" y="29921"/>
                    <a:pt x="57298" y="29875"/>
                  </a:cubicBezTo>
                  <a:lnTo>
                    <a:pt x="57217" y="29875"/>
                  </a:lnTo>
                  <a:lnTo>
                    <a:pt x="56744" y="29829"/>
                  </a:lnTo>
                  <a:lnTo>
                    <a:pt x="56582" y="29806"/>
                  </a:lnTo>
                  <a:lnTo>
                    <a:pt x="56259" y="29771"/>
                  </a:lnTo>
                  <a:lnTo>
                    <a:pt x="55982" y="29748"/>
                  </a:lnTo>
                  <a:lnTo>
                    <a:pt x="55763" y="29725"/>
                  </a:lnTo>
                  <a:lnTo>
                    <a:pt x="55382" y="29679"/>
                  </a:lnTo>
                  <a:lnTo>
                    <a:pt x="55255" y="29656"/>
                  </a:lnTo>
                  <a:lnTo>
                    <a:pt x="54874" y="29610"/>
                  </a:lnTo>
                  <a:lnTo>
                    <a:pt x="54793" y="29610"/>
                  </a:lnTo>
                  <a:lnTo>
                    <a:pt x="54366" y="29552"/>
                  </a:lnTo>
                  <a:lnTo>
                    <a:pt x="54285" y="29540"/>
                  </a:lnTo>
                  <a:cubicBezTo>
                    <a:pt x="54135" y="29517"/>
                    <a:pt x="54008" y="29506"/>
                    <a:pt x="53881" y="29483"/>
                  </a:cubicBezTo>
                  <a:lnTo>
                    <a:pt x="53824" y="29471"/>
                  </a:lnTo>
                  <a:lnTo>
                    <a:pt x="53454" y="29413"/>
                  </a:lnTo>
                  <a:lnTo>
                    <a:pt x="53431" y="29413"/>
                  </a:lnTo>
                  <a:cubicBezTo>
                    <a:pt x="53316" y="29402"/>
                    <a:pt x="53212" y="29379"/>
                    <a:pt x="53108" y="29367"/>
                  </a:cubicBezTo>
                  <a:lnTo>
                    <a:pt x="53085" y="29367"/>
                  </a:lnTo>
                  <a:lnTo>
                    <a:pt x="52831" y="29321"/>
                  </a:lnTo>
                  <a:lnTo>
                    <a:pt x="52796" y="29321"/>
                  </a:lnTo>
                  <a:lnTo>
                    <a:pt x="52612" y="29275"/>
                  </a:lnTo>
                  <a:lnTo>
                    <a:pt x="52589" y="29275"/>
                  </a:lnTo>
                  <a:cubicBezTo>
                    <a:pt x="52554" y="29263"/>
                    <a:pt x="52519" y="29252"/>
                    <a:pt x="52485" y="29229"/>
                  </a:cubicBezTo>
                  <a:cubicBezTo>
                    <a:pt x="52150" y="29032"/>
                    <a:pt x="50522" y="27797"/>
                    <a:pt x="50292" y="26112"/>
                  </a:cubicBezTo>
                  <a:cubicBezTo>
                    <a:pt x="49715" y="25627"/>
                    <a:pt x="49299" y="24981"/>
                    <a:pt x="49091" y="24254"/>
                  </a:cubicBezTo>
                  <a:cubicBezTo>
                    <a:pt x="48996" y="24266"/>
                    <a:pt x="48894" y="24274"/>
                    <a:pt x="48787" y="24274"/>
                  </a:cubicBezTo>
                  <a:cubicBezTo>
                    <a:pt x="48098" y="24274"/>
                    <a:pt x="47195" y="23959"/>
                    <a:pt x="46656" y="22580"/>
                  </a:cubicBezTo>
                  <a:cubicBezTo>
                    <a:pt x="46079" y="22188"/>
                    <a:pt x="44578" y="20041"/>
                    <a:pt x="45109" y="19441"/>
                  </a:cubicBezTo>
                  <a:cubicBezTo>
                    <a:pt x="45755" y="18725"/>
                    <a:pt x="44763" y="17167"/>
                    <a:pt x="43816" y="16313"/>
                  </a:cubicBezTo>
                  <a:cubicBezTo>
                    <a:pt x="42870" y="15447"/>
                    <a:pt x="40931" y="13854"/>
                    <a:pt x="40850" y="12873"/>
                  </a:cubicBezTo>
                  <a:cubicBezTo>
                    <a:pt x="40780" y="12446"/>
                    <a:pt x="40654" y="12030"/>
                    <a:pt x="40492" y="11638"/>
                  </a:cubicBezTo>
                  <a:lnTo>
                    <a:pt x="38183" y="11511"/>
                  </a:lnTo>
                  <a:lnTo>
                    <a:pt x="36683" y="10253"/>
                  </a:lnTo>
                  <a:lnTo>
                    <a:pt x="36625" y="10253"/>
                  </a:lnTo>
                  <a:cubicBezTo>
                    <a:pt x="36221" y="10206"/>
                    <a:pt x="33659" y="9872"/>
                    <a:pt x="32297" y="9745"/>
                  </a:cubicBezTo>
                  <a:lnTo>
                    <a:pt x="32193" y="9733"/>
                  </a:lnTo>
                  <a:cubicBezTo>
                    <a:pt x="32112" y="9733"/>
                    <a:pt x="32043" y="9722"/>
                    <a:pt x="31985" y="9710"/>
                  </a:cubicBezTo>
                  <a:lnTo>
                    <a:pt x="31823" y="9699"/>
                  </a:lnTo>
                  <a:lnTo>
                    <a:pt x="31523" y="9699"/>
                  </a:lnTo>
                  <a:cubicBezTo>
                    <a:pt x="30831" y="9699"/>
                    <a:pt x="29111" y="9468"/>
                    <a:pt x="28072" y="8544"/>
                  </a:cubicBezTo>
                  <a:cubicBezTo>
                    <a:pt x="27045" y="7621"/>
                    <a:pt x="21989" y="3835"/>
                    <a:pt x="21077" y="3373"/>
                  </a:cubicBezTo>
                  <a:cubicBezTo>
                    <a:pt x="20154" y="2912"/>
                    <a:pt x="16368" y="164"/>
                    <a:pt x="15329" y="49"/>
                  </a:cubicBezTo>
                  <a:cubicBezTo>
                    <a:pt x="15202" y="26"/>
                    <a:pt x="15098" y="14"/>
                    <a:pt x="14994" y="14"/>
                  </a:cubicBezTo>
                  <a:lnTo>
                    <a:pt x="14948" y="14"/>
                  </a:lnTo>
                  <a:cubicBezTo>
                    <a:pt x="14792" y="4"/>
                    <a:pt x="14658" y="0"/>
                    <a:pt x="1453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5"/>
            <p:cNvSpPr/>
            <p:nvPr/>
          </p:nvSpPr>
          <p:spPr>
            <a:xfrm>
              <a:off x="3627325" y="3325675"/>
              <a:ext cx="7825" cy="20800"/>
            </a:xfrm>
            <a:custGeom>
              <a:avLst/>
              <a:gdLst/>
              <a:ahLst/>
              <a:cxnLst/>
              <a:rect l="l" t="t" r="r" b="b"/>
              <a:pathLst>
                <a:path w="313" h="832" extrusionOk="0">
                  <a:moveTo>
                    <a:pt x="301" y="1"/>
                  </a:moveTo>
                  <a:lnTo>
                    <a:pt x="1" y="832"/>
                  </a:lnTo>
                  <a:lnTo>
                    <a:pt x="31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5"/>
            <p:cNvSpPr/>
            <p:nvPr/>
          </p:nvSpPr>
          <p:spPr>
            <a:xfrm>
              <a:off x="3677825" y="3347625"/>
              <a:ext cx="2625" cy="1175"/>
            </a:xfrm>
            <a:custGeom>
              <a:avLst/>
              <a:gdLst/>
              <a:ahLst/>
              <a:cxnLst/>
              <a:rect l="l" t="t" r="r" b="b"/>
              <a:pathLst>
                <a:path w="105" h="47" extrusionOk="0">
                  <a:moveTo>
                    <a:pt x="104" y="46"/>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5"/>
            <p:cNvSpPr/>
            <p:nvPr/>
          </p:nvSpPr>
          <p:spPr>
            <a:xfrm>
              <a:off x="3669450" y="3343575"/>
              <a:ext cx="1175" cy="600"/>
            </a:xfrm>
            <a:custGeom>
              <a:avLst/>
              <a:gdLst/>
              <a:ahLst/>
              <a:cxnLst/>
              <a:rect l="l" t="t" r="r" b="b"/>
              <a:pathLst>
                <a:path w="47" h="24" extrusionOk="0">
                  <a:moveTo>
                    <a:pt x="47" y="2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5"/>
            <p:cNvSpPr/>
            <p:nvPr/>
          </p:nvSpPr>
          <p:spPr>
            <a:xfrm>
              <a:off x="3686200" y="3351375"/>
              <a:ext cx="3200" cy="1175"/>
            </a:xfrm>
            <a:custGeom>
              <a:avLst/>
              <a:gdLst/>
              <a:ahLst/>
              <a:cxnLst/>
              <a:rect l="l" t="t" r="r" b="b"/>
              <a:pathLst>
                <a:path w="128" h="47" extrusionOk="0">
                  <a:moveTo>
                    <a:pt x="127" y="46"/>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5"/>
            <p:cNvSpPr/>
            <p:nvPr/>
          </p:nvSpPr>
          <p:spPr>
            <a:xfrm>
              <a:off x="3701200" y="3356550"/>
              <a:ext cx="6075" cy="1200"/>
            </a:xfrm>
            <a:custGeom>
              <a:avLst/>
              <a:gdLst/>
              <a:ahLst/>
              <a:cxnLst/>
              <a:rect l="l" t="t" r="r" b="b"/>
              <a:pathLst>
                <a:path w="243" h="48" extrusionOk="0">
                  <a:moveTo>
                    <a:pt x="243" y="47"/>
                  </a:moveTo>
                  <a:cubicBezTo>
                    <a:pt x="162" y="36"/>
                    <a:pt x="81" y="24"/>
                    <a:pt x="0" y="1"/>
                  </a:cubicBezTo>
                  <a:cubicBezTo>
                    <a:pt x="81" y="24"/>
                    <a:pt x="162" y="36"/>
                    <a:pt x="243" y="4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5"/>
            <p:cNvSpPr/>
            <p:nvPr/>
          </p:nvSpPr>
          <p:spPr>
            <a:xfrm>
              <a:off x="3694275" y="3354250"/>
              <a:ext cx="3775" cy="1175"/>
            </a:xfrm>
            <a:custGeom>
              <a:avLst/>
              <a:gdLst/>
              <a:ahLst/>
              <a:cxnLst/>
              <a:rect l="l" t="t" r="r" b="b"/>
              <a:pathLst>
                <a:path w="151" h="47" extrusionOk="0">
                  <a:moveTo>
                    <a:pt x="150" y="47"/>
                  </a:moveTo>
                  <a:cubicBezTo>
                    <a:pt x="93" y="35"/>
                    <a:pt x="47" y="24"/>
                    <a:pt x="0" y="1"/>
                  </a:cubicBezTo>
                  <a:cubicBezTo>
                    <a:pt x="47" y="24"/>
                    <a:pt x="93" y="35"/>
                    <a:pt x="150" y="4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5"/>
            <p:cNvSpPr/>
            <p:nvPr/>
          </p:nvSpPr>
          <p:spPr>
            <a:xfrm>
              <a:off x="5102475" y="3878875"/>
              <a:ext cx="15025" cy="300"/>
            </a:xfrm>
            <a:custGeom>
              <a:avLst/>
              <a:gdLst/>
              <a:ahLst/>
              <a:cxnLst/>
              <a:rect l="l" t="t" r="r" b="b"/>
              <a:pathLst>
                <a:path w="601" h="12" extrusionOk="0">
                  <a:moveTo>
                    <a:pt x="601" y="0"/>
                  </a:moveTo>
                  <a:cubicBezTo>
                    <a:pt x="405" y="12"/>
                    <a:pt x="208" y="12"/>
                    <a:pt x="1" y="0"/>
                  </a:cubicBezTo>
                  <a:lnTo>
                    <a:pt x="1" y="0"/>
                  </a:lnTo>
                  <a:cubicBezTo>
                    <a:pt x="208" y="12"/>
                    <a:pt x="405" y="12"/>
                    <a:pt x="60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5"/>
            <p:cNvSpPr/>
            <p:nvPr/>
          </p:nvSpPr>
          <p:spPr>
            <a:xfrm>
              <a:off x="5090925" y="4088350"/>
              <a:ext cx="325" cy="25"/>
            </a:xfrm>
            <a:custGeom>
              <a:avLst/>
              <a:gdLst/>
              <a:ahLst/>
              <a:cxnLst/>
              <a:rect l="l" t="t" r="r" b="b"/>
              <a:pathLst>
                <a:path w="13" h="1" extrusionOk="0">
                  <a:moveTo>
                    <a:pt x="12"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5"/>
            <p:cNvSpPr/>
            <p:nvPr/>
          </p:nvSpPr>
          <p:spPr>
            <a:xfrm>
              <a:off x="5102475" y="4082300"/>
              <a:ext cx="2625" cy="1475"/>
            </a:xfrm>
            <a:custGeom>
              <a:avLst/>
              <a:gdLst/>
              <a:ahLst/>
              <a:cxnLst/>
              <a:rect l="l" t="t" r="r" b="b"/>
              <a:pathLst>
                <a:path w="105" h="59" extrusionOk="0">
                  <a:moveTo>
                    <a:pt x="104" y="1"/>
                  </a:moveTo>
                  <a:cubicBezTo>
                    <a:pt x="70" y="24"/>
                    <a:pt x="35" y="35"/>
                    <a:pt x="1" y="58"/>
                  </a:cubicBezTo>
                  <a:cubicBezTo>
                    <a:pt x="35" y="35"/>
                    <a:pt x="70" y="24"/>
                    <a:pt x="10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5"/>
            <p:cNvSpPr/>
            <p:nvPr/>
          </p:nvSpPr>
          <p:spPr>
            <a:xfrm>
              <a:off x="5098425" y="4084325"/>
              <a:ext cx="2925" cy="1175"/>
            </a:xfrm>
            <a:custGeom>
              <a:avLst/>
              <a:gdLst/>
              <a:ahLst/>
              <a:cxnLst/>
              <a:rect l="l" t="t" r="r" b="b"/>
              <a:pathLst>
                <a:path w="117" h="47" extrusionOk="0">
                  <a:moveTo>
                    <a:pt x="116" y="0"/>
                  </a:moveTo>
                  <a:cubicBezTo>
                    <a:pt x="82" y="12"/>
                    <a:pt x="36" y="35"/>
                    <a:pt x="1" y="47"/>
                  </a:cubicBezTo>
                  <a:cubicBezTo>
                    <a:pt x="36" y="35"/>
                    <a:pt x="82" y="12"/>
                    <a:pt x="1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5"/>
            <p:cNvSpPr/>
            <p:nvPr/>
          </p:nvSpPr>
          <p:spPr>
            <a:xfrm>
              <a:off x="4954450" y="4132225"/>
              <a:ext cx="8100" cy="2625"/>
            </a:xfrm>
            <a:custGeom>
              <a:avLst/>
              <a:gdLst/>
              <a:ahLst/>
              <a:cxnLst/>
              <a:rect l="l" t="t" r="r" b="b"/>
              <a:pathLst>
                <a:path w="324" h="105" extrusionOk="0">
                  <a:moveTo>
                    <a:pt x="323" y="0"/>
                  </a:moveTo>
                  <a:lnTo>
                    <a:pt x="0" y="10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5"/>
            <p:cNvSpPr/>
            <p:nvPr/>
          </p:nvSpPr>
          <p:spPr>
            <a:xfrm>
              <a:off x="4882300" y="4136275"/>
              <a:ext cx="67250" cy="21375"/>
            </a:xfrm>
            <a:custGeom>
              <a:avLst/>
              <a:gdLst/>
              <a:ahLst/>
              <a:cxnLst/>
              <a:rect l="l" t="t" r="r" b="b"/>
              <a:pathLst>
                <a:path w="2690" h="855" extrusionOk="0">
                  <a:moveTo>
                    <a:pt x="1" y="854"/>
                  </a:moveTo>
                  <a:cubicBezTo>
                    <a:pt x="820" y="600"/>
                    <a:pt x="1755" y="300"/>
                    <a:pt x="2690" y="0"/>
                  </a:cubicBezTo>
                  <a:cubicBezTo>
                    <a:pt x="1755" y="300"/>
                    <a:pt x="820" y="600"/>
                    <a:pt x="1" y="85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5"/>
            <p:cNvSpPr/>
            <p:nvPr/>
          </p:nvSpPr>
          <p:spPr>
            <a:xfrm>
              <a:off x="5028600" y="3872225"/>
              <a:ext cx="8400" cy="900"/>
            </a:xfrm>
            <a:custGeom>
              <a:avLst/>
              <a:gdLst/>
              <a:ahLst/>
              <a:cxnLst/>
              <a:rect l="l" t="t" r="r" b="b"/>
              <a:pathLst>
                <a:path w="336" h="36" extrusionOk="0">
                  <a:moveTo>
                    <a:pt x="335" y="3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5"/>
            <p:cNvSpPr/>
            <p:nvPr/>
          </p:nvSpPr>
          <p:spPr>
            <a:xfrm>
              <a:off x="4992250" y="3867900"/>
              <a:ext cx="1750" cy="300"/>
            </a:xfrm>
            <a:custGeom>
              <a:avLst/>
              <a:gdLst/>
              <a:ahLst/>
              <a:cxnLst/>
              <a:rect l="l" t="t" r="r" b="b"/>
              <a:pathLst>
                <a:path w="70" h="12" extrusionOk="0">
                  <a:moveTo>
                    <a:pt x="70" y="12"/>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5"/>
            <p:cNvSpPr/>
            <p:nvPr/>
          </p:nvSpPr>
          <p:spPr>
            <a:xfrm>
              <a:off x="5041000" y="3873375"/>
              <a:ext cx="11875" cy="1475"/>
            </a:xfrm>
            <a:custGeom>
              <a:avLst/>
              <a:gdLst/>
              <a:ahLst/>
              <a:cxnLst/>
              <a:rect l="l" t="t" r="r" b="b"/>
              <a:pathLst>
                <a:path w="475" h="59" extrusionOk="0">
                  <a:moveTo>
                    <a:pt x="474" y="5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5"/>
            <p:cNvSpPr/>
            <p:nvPr/>
          </p:nvSpPr>
          <p:spPr>
            <a:xfrm>
              <a:off x="5003500" y="3869350"/>
              <a:ext cx="3475" cy="300"/>
            </a:xfrm>
            <a:custGeom>
              <a:avLst/>
              <a:gdLst/>
              <a:ahLst/>
              <a:cxnLst/>
              <a:rect l="l" t="t" r="r" b="b"/>
              <a:pathLst>
                <a:path w="139" h="12" extrusionOk="0">
                  <a:moveTo>
                    <a:pt x="139" y="12"/>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5"/>
            <p:cNvSpPr/>
            <p:nvPr/>
          </p:nvSpPr>
          <p:spPr>
            <a:xfrm>
              <a:off x="5100450" y="3878875"/>
              <a:ext cx="2050" cy="25"/>
            </a:xfrm>
            <a:custGeom>
              <a:avLst/>
              <a:gdLst/>
              <a:ahLst/>
              <a:cxnLst/>
              <a:rect l="l" t="t" r="r" b="b"/>
              <a:pathLst>
                <a:path w="82" h="1" extrusionOk="0">
                  <a:moveTo>
                    <a:pt x="82" y="0"/>
                  </a:moveTo>
                  <a:lnTo>
                    <a:pt x="82" y="0"/>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5"/>
            <p:cNvSpPr/>
            <p:nvPr/>
          </p:nvSpPr>
          <p:spPr>
            <a:xfrm>
              <a:off x="5016475" y="3870775"/>
              <a:ext cx="5525" cy="600"/>
            </a:xfrm>
            <a:custGeom>
              <a:avLst/>
              <a:gdLst/>
              <a:ahLst/>
              <a:cxnLst/>
              <a:rect l="l" t="t" r="r" b="b"/>
              <a:pathLst>
                <a:path w="221" h="24" extrusionOk="0">
                  <a:moveTo>
                    <a:pt x="220" y="2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5"/>
            <p:cNvSpPr/>
            <p:nvPr/>
          </p:nvSpPr>
          <p:spPr>
            <a:xfrm>
              <a:off x="5054575" y="3874825"/>
              <a:ext cx="33200" cy="2900"/>
            </a:xfrm>
            <a:custGeom>
              <a:avLst/>
              <a:gdLst/>
              <a:ahLst/>
              <a:cxnLst/>
              <a:rect l="l" t="t" r="r" b="b"/>
              <a:pathLst>
                <a:path w="1328" h="116" extrusionOk="0">
                  <a:moveTo>
                    <a:pt x="1328" y="116"/>
                  </a:moveTo>
                  <a:cubicBezTo>
                    <a:pt x="935" y="93"/>
                    <a:pt x="485" y="47"/>
                    <a:pt x="0" y="0"/>
                  </a:cubicBezTo>
                  <a:cubicBezTo>
                    <a:pt x="485" y="47"/>
                    <a:pt x="935" y="93"/>
                    <a:pt x="1328" y="11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5"/>
            <p:cNvSpPr/>
            <p:nvPr/>
          </p:nvSpPr>
          <p:spPr>
            <a:xfrm>
              <a:off x="4949525" y="3861850"/>
              <a:ext cx="625" cy="0"/>
            </a:xfrm>
            <a:custGeom>
              <a:avLst/>
              <a:gdLst/>
              <a:ahLst/>
              <a:cxnLst/>
              <a:rect l="l" t="t" r="r" b="b"/>
              <a:pathLst>
                <a:path w="25" extrusionOk="0">
                  <a:moveTo>
                    <a:pt x="2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5"/>
            <p:cNvSpPr/>
            <p:nvPr/>
          </p:nvSpPr>
          <p:spPr>
            <a:xfrm>
              <a:off x="4979250" y="3866175"/>
              <a:ext cx="2350" cy="300"/>
            </a:xfrm>
            <a:custGeom>
              <a:avLst/>
              <a:gdLst/>
              <a:ahLst/>
              <a:cxnLst/>
              <a:rect l="l" t="t" r="r" b="b"/>
              <a:pathLst>
                <a:path w="94" h="12" extrusionOk="0">
                  <a:moveTo>
                    <a:pt x="93" y="12"/>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5"/>
            <p:cNvSpPr/>
            <p:nvPr/>
          </p:nvSpPr>
          <p:spPr>
            <a:xfrm>
              <a:off x="5089500" y="3878000"/>
              <a:ext cx="8375" cy="600"/>
            </a:xfrm>
            <a:custGeom>
              <a:avLst/>
              <a:gdLst/>
              <a:ahLst/>
              <a:cxnLst/>
              <a:rect l="l" t="t" r="r" b="b"/>
              <a:pathLst>
                <a:path w="335" h="24" extrusionOk="0">
                  <a:moveTo>
                    <a:pt x="335" y="23"/>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5"/>
            <p:cNvSpPr/>
            <p:nvPr/>
          </p:nvSpPr>
          <p:spPr>
            <a:xfrm>
              <a:off x="4942325" y="3860675"/>
              <a:ext cx="900" cy="25"/>
            </a:xfrm>
            <a:custGeom>
              <a:avLst/>
              <a:gdLst/>
              <a:ahLst/>
              <a:cxnLst/>
              <a:rect l="l" t="t" r="r" b="b"/>
              <a:pathLst>
                <a:path w="36" h="1" extrusionOk="0">
                  <a:moveTo>
                    <a:pt x="35"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5"/>
            <p:cNvSpPr/>
            <p:nvPr/>
          </p:nvSpPr>
          <p:spPr>
            <a:xfrm>
              <a:off x="4937425" y="3859250"/>
              <a:ext cx="300" cy="25"/>
            </a:xfrm>
            <a:custGeom>
              <a:avLst/>
              <a:gdLst/>
              <a:ahLst/>
              <a:cxnLst/>
              <a:rect l="l" t="t" r="r" b="b"/>
              <a:pathLst>
                <a:path w="12" h="1" extrusionOk="0">
                  <a:moveTo>
                    <a:pt x="12"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5"/>
            <p:cNvSpPr/>
            <p:nvPr/>
          </p:nvSpPr>
          <p:spPr>
            <a:xfrm>
              <a:off x="4968000" y="3864725"/>
              <a:ext cx="1475" cy="300"/>
            </a:xfrm>
            <a:custGeom>
              <a:avLst/>
              <a:gdLst/>
              <a:ahLst/>
              <a:cxnLst/>
              <a:rect l="l" t="t" r="r" b="b"/>
              <a:pathLst>
                <a:path w="59" h="12" extrusionOk="0">
                  <a:moveTo>
                    <a:pt x="58" y="12"/>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5"/>
            <p:cNvSpPr/>
            <p:nvPr/>
          </p:nvSpPr>
          <p:spPr>
            <a:xfrm>
              <a:off x="4958200" y="3863275"/>
              <a:ext cx="600" cy="25"/>
            </a:xfrm>
            <a:custGeom>
              <a:avLst/>
              <a:gdLst/>
              <a:ahLst/>
              <a:cxnLst/>
              <a:rect l="l" t="t" r="r" b="b"/>
              <a:pathLst>
                <a:path w="24" h="1" extrusionOk="0">
                  <a:moveTo>
                    <a:pt x="23"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5"/>
            <p:cNvSpPr/>
            <p:nvPr/>
          </p:nvSpPr>
          <p:spPr>
            <a:xfrm>
              <a:off x="4426950" y="3370400"/>
              <a:ext cx="2625" cy="325"/>
            </a:xfrm>
            <a:custGeom>
              <a:avLst/>
              <a:gdLst/>
              <a:ahLst/>
              <a:cxnLst/>
              <a:rect l="l" t="t" r="r" b="b"/>
              <a:pathLst>
                <a:path w="105" h="13" extrusionOk="0">
                  <a:moveTo>
                    <a:pt x="104" y="13"/>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5"/>
            <p:cNvSpPr/>
            <p:nvPr/>
          </p:nvSpPr>
          <p:spPr>
            <a:xfrm>
              <a:off x="3995825" y="3127450"/>
              <a:ext cx="1175" cy="25"/>
            </a:xfrm>
            <a:custGeom>
              <a:avLst/>
              <a:gdLst/>
              <a:ahLst/>
              <a:cxnLst/>
              <a:rect l="l" t="t" r="r" b="b"/>
              <a:pathLst>
                <a:path w="47" h="1" extrusionOk="0">
                  <a:moveTo>
                    <a:pt x="47"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5"/>
            <p:cNvSpPr/>
            <p:nvPr/>
          </p:nvSpPr>
          <p:spPr>
            <a:xfrm>
              <a:off x="4410500" y="3369325"/>
              <a:ext cx="4625" cy="250"/>
            </a:xfrm>
            <a:custGeom>
              <a:avLst/>
              <a:gdLst/>
              <a:ahLst/>
              <a:cxnLst/>
              <a:rect l="l" t="t" r="r" b="b"/>
              <a:pathLst>
                <a:path w="185" h="10" extrusionOk="0">
                  <a:moveTo>
                    <a:pt x="80" y="1"/>
                  </a:moveTo>
                  <a:cubicBezTo>
                    <a:pt x="49" y="1"/>
                    <a:pt x="23" y="4"/>
                    <a:pt x="0" y="9"/>
                  </a:cubicBezTo>
                  <a:lnTo>
                    <a:pt x="185" y="9"/>
                  </a:lnTo>
                  <a:cubicBezTo>
                    <a:pt x="145" y="4"/>
                    <a:pt x="110" y="1"/>
                    <a:pt x="8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5"/>
            <p:cNvSpPr/>
            <p:nvPr/>
          </p:nvSpPr>
          <p:spPr>
            <a:xfrm>
              <a:off x="4418000" y="3369550"/>
              <a:ext cx="4050" cy="600"/>
            </a:xfrm>
            <a:custGeom>
              <a:avLst/>
              <a:gdLst/>
              <a:ahLst/>
              <a:cxnLst/>
              <a:rect l="l" t="t" r="r" b="b"/>
              <a:pathLst>
                <a:path w="162" h="24" extrusionOk="0">
                  <a:moveTo>
                    <a:pt x="162" y="23"/>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5"/>
            <p:cNvSpPr/>
            <p:nvPr/>
          </p:nvSpPr>
          <p:spPr>
            <a:xfrm>
              <a:off x="4861225" y="4157625"/>
              <a:ext cx="21100" cy="6375"/>
            </a:xfrm>
            <a:custGeom>
              <a:avLst/>
              <a:gdLst/>
              <a:ahLst/>
              <a:cxnLst/>
              <a:rect l="l" t="t" r="r" b="b"/>
              <a:pathLst>
                <a:path w="844" h="255" extrusionOk="0">
                  <a:moveTo>
                    <a:pt x="1" y="254"/>
                  </a:moveTo>
                  <a:lnTo>
                    <a:pt x="844" y="0"/>
                  </a:lnTo>
                  <a:lnTo>
                    <a:pt x="84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5"/>
            <p:cNvSpPr/>
            <p:nvPr/>
          </p:nvSpPr>
          <p:spPr>
            <a:xfrm>
              <a:off x="2583875" y="2311375"/>
              <a:ext cx="460850" cy="445925"/>
            </a:xfrm>
            <a:custGeom>
              <a:avLst/>
              <a:gdLst/>
              <a:ahLst/>
              <a:cxnLst/>
              <a:rect l="l" t="t" r="r" b="b"/>
              <a:pathLst>
                <a:path w="18434" h="17837" extrusionOk="0">
                  <a:moveTo>
                    <a:pt x="18191" y="1"/>
                  </a:moveTo>
                  <a:cubicBezTo>
                    <a:pt x="17545" y="70"/>
                    <a:pt x="16656" y="312"/>
                    <a:pt x="16795" y="670"/>
                  </a:cubicBezTo>
                  <a:cubicBezTo>
                    <a:pt x="16968" y="1097"/>
                    <a:pt x="16368" y="1363"/>
                    <a:pt x="15675" y="1363"/>
                  </a:cubicBezTo>
                  <a:cubicBezTo>
                    <a:pt x="15675" y="1363"/>
                    <a:pt x="13274" y="1190"/>
                    <a:pt x="12582" y="843"/>
                  </a:cubicBezTo>
                  <a:cubicBezTo>
                    <a:pt x="12354" y="727"/>
                    <a:pt x="11785" y="688"/>
                    <a:pt x="11127" y="688"/>
                  </a:cubicBezTo>
                  <a:cubicBezTo>
                    <a:pt x="10284" y="688"/>
                    <a:pt x="9295" y="752"/>
                    <a:pt x="8692" y="797"/>
                  </a:cubicBezTo>
                  <a:cubicBezTo>
                    <a:pt x="8680" y="843"/>
                    <a:pt x="8657" y="889"/>
                    <a:pt x="8634" y="924"/>
                  </a:cubicBezTo>
                  <a:cubicBezTo>
                    <a:pt x="8402" y="1283"/>
                    <a:pt x="6649" y="2195"/>
                    <a:pt x="6063" y="2195"/>
                  </a:cubicBezTo>
                  <a:cubicBezTo>
                    <a:pt x="6009" y="2195"/>
                    <a:pt x="5965" y="2187"/>
                    <a:pt x="5933" y="2171"/>
                  </a:cubicBezTo>
                  <a:cubicBezTo>
                    <a:pt x="5893" y="2150"/>
                    <a:pt x="5854" y="2141"/>
                    <a:pt x="5818" y="2141"/>
                  </a:cubicBezTo>
                  <a:cubicBezTo>
                    <a:pt x="5496" y="2141"/>
                    <a:pt x="5275" y="2837"/>
                    <a:pt x="4571" y="3013"/>
                  </a:cubicBezTo>
                  <a:cubicBezTo>
                    <a:pt x="4456" y="3036"/>
                    <a:pt x="4340" y="3059"/>
                    <a:pt x="4213" y="3071"/>
                  </a:cubicBezTo>
                  <a:lnTo>
                    <a:pt x="4190" y="3071"/>
                  </a:lnTo>
                  <a:cubicBezTo>
                    <a:pt x="4109" y="3071"/>
                    <a:pt x="4040" y="3083"/>
                    <a:pt x="3959" y="3083"/>
                  </a:cubicBezTo>
                  <a:lnTo>
                    <a:pt x="3151" y="3083"/>
                  </a:lnTo>
                  <a:cubicBezTo>
                    <a:pt x="3094" y="3083"/>
                    <a:pt x="3036" y="3083"/>
                    <a:pt x="2978" y="3094"/>
                  </a:cubicBezTo>
                  <a:lnTo>
                    <a:pt x="2932" y="3094"/>
                  </a:lnTo>
                  <a:cubicBezTo>
                    <a:pt x="2874" y="3094"/>
                    <a:pt x="2828" y="3106"/>
                    <a:pt x="2770" y="3117"/>
                  </a:cubicBezTo>
                  <a:lnTo>
                    <a:pt x="2747" y="3129"/>
                  </a:lnTo>
                  <a:cubicBezTo>
                    <a:pt x="2701" y="3129"/>
                    <a:pt x="2667" y="3152"/>
                    <a:pt x="2632" y="3175"/>
                  </a:cubicBezTo>
                  <a:cubicBezTo>
                    <a:pt x="2609" y="3186"/>
                    <a:pt x="2586" y="3221"/>
                    <a:pt x="2574" y="3256"/>
                  </a:cubicBezTo>
                  <a:cubicBezTo>
                    <a:pt x="2505" y="3579"/>
                    <a:pt x="1997" y="4479"/>
                    <a:pt x="1535" y="4929"/>
                  </a:cubicBezTo>
                  <a:cubicBezTo>
                    <a:pt x="1085" y="5379"/>
                    <a:pt x="1478" y="5899"/>
                    <a:pt x="831" y="6026"/>
                  </a:cubicBezTo>
                  <a:cubicBezTo>
                    <a:pt x="404" y="6107"/>
                    <a:pt x="231" y="6903"/>
                    <a:pt x="0" y="7596"/>
                  </a:cubicBezTo>
                  <a:cubicBezTo>
                    <a:pt x="35" y="7619"/>
                    <a:pt x="81" y="7642"/>
                    <a:pt x="127" y="7665"/>
                  </a:cubicBezTo>
                  <a:cubicBezTo>
                    <a:pt x="1062" y="7965"/>
                    <a:pt x="1801" y="9073"/>
                    <a:pt x="1674" y="10147"/>
                  </a:cubicBezTo>
                  <a:cubicBezTo>
                    <a:pt x="1593" y="10841"/>
                    <a:pt x="2177" y="11247"/>
                    <a:pt x="2791" y="11247"/>
                  </a:cubicBezTo>
                  <a:cubicBezTo>
                    <a:pt x="3136" y="11247"/>
                    <a:pt x="3491" y="11118"/>
                    <a:pt x="3740" y="10839"/>
                  </a:cubicBezTo>
                  <a:cubicBezTo>
                    <a:pt x="3897" y="10661"/>
                    <a:pt x="4121" y="10588"/>
                    <a:pt x="4372" y="10588"/>
                  </a:cubicBezTo>
                  <a:cubicBezTo>
                    <a:pt x="5208" y="10588"/>
                    <a:pt x="6349" y="11395"/>
                    <a:pt x="6349" y="11786"/>
                  </a:cubicBezTo>
                  <a:cubicBezTo>
                    <a:pt x="6349" y="11896"/>
                    <a:pt x="6260" y="11934"/>
                    <a:pt x="6109" y="11934"/>
                  </a:cubicBezTo>
                  <a:cubicBezTo>
                    <a:pt x="5759" y="11934"/>
                    <a:pt x="5076" y="11727"/>
                    <a:pt x="4397" y="11727"/>
                  </a:cubicBezTo>
                  <a:cubicBezTo>
                    <a:pt x="3991" y="11727"/>
                    <a:pt x="3586" y="11801"/>
                    <a:pt x="3255" y="12040"/>
                  </a:cubicBezTo>
                  <a:cubicBezTo>
                    <a:pt x="2147" y="12859"/>
                    <a:pt x="4121" y="13632"/>
                    <a:pt x="3867" y="14498"/>
                  </a:cubicBezTo>
                  <a:cubicBezTo>
                    <a:pt x="3605" y="15351"/>
                    <a:pt x="4353" y="16519"/>
                    <a:pt x="5325" y="16519"/>
                  </a:cubicBezTo>
                  <a:cubicBezTo>
                    <a:pt x="5339" y="16519"/>
                    <a:pt x="5353" y="16519"/>
                    <a:pt x="5368" y="16518"/>
                  </a:cubicBezTo>
                  <a:cubicBezTo>
                    <a:pt x="5381" y="16517"/>
                    <a:pt x="5395" y="16517"/>
                    <a:pt x="5409" y="16517"/>
                  </a:cubicBezTo>
                  <a:cubicBezTo>
                    <a:pt x="6307" y="16517"/>
                    <a:pt x="7292" y="17836"/>
                    <a:pt x="7915" y="17836"/>
                  </a:cubicBezTo>
                  <a:cubicBezTo>
                    <a:pt x="7973" y="17836"/>
                    <a:pt x="8028" y="17825"/>
                    <a:pt x="8080" y="17799"/>
                  </a:cubicBezTo>
                  <a:cubicBezTo>
                    <a:pt x="8680" y="17511"/>
                    <a:pt x="7341" y="15225"/>
                    <a:pt x="7561" y="14879"/>
                  </a:cubicBezTo>
                  <a:cubicBezTo>
                    <a:pt x="7597" y="14822"/>
                    <a:pt x="7659" y="14800"/>
                    <a:pt x="7742" y="14800"/>
                  </a:cubicBezTo>
                  <a:cubicBezTo>
                    <a:pt x="8019" y="14800"/>
                    <a:pt x="8520" y="15052"/>
                    <a:pt x="8972" y="15052"/>
                  </a:cubicBezTo>
                  <a:cubicBezTo>
                    <a:pt x="9199" y="15052"/>
                    <a:pt x="9413" y="14988"/>
                    <a:pt x="9581" y="14798"/>
                  </a:cubicBezTo>
                  <a:cubicBezTo>
                    <a:pt x="10156" y="14134"/>
                    <a:pt x="9225" y="13630"/>
                    <a:pt x="8364" y="13630"/>
                  </a:cubicBezTo>
                  <a:cubicBezTo>
                    <a:pt x="8327" y="13630"/>
                    <a:pt x="8290" y="13631"/>
                    <a:pt x="8253" y="13632"/>
                  </a:cubicBezTo>
                  <a:cubicBezTo>
                    <a:pt x="8237" y="13633"/>
                    <a:pt x="8221" y="13634"/>
                    <a:pt x="8206" y="13634"/>
                  </a:cubicBezTo>
                  <a:cubicBezTo>
                    <a:pt x="7557" y="13634"/>
                    <a:pt x="7946" y="12892"/>
                    <a:pt x="8657" y="12892"/>
                  </a:cubicBezTo>
                  <a:cubicBezTo>
                    <a:pt x="8846" y="12892"/>
                    <a:pt x="9059" y="12945"/>
                    <a:pt x="9281" y="13078"/>
                  </a:cubicBezTo>
                  <a:cubicBezTo>
                    <a:pt x="9579" y="13255"/>
                    <a:pt x="9835" y="13320"/>
                    <a:pt x="10060" y="13320"/>
                  </a:cubicBezTo>
                  <a:cubicBezTo>
                    <a:pt x="10642" y="13320"/>
                    <a:pt x="11015" y="12883"/>
                    <a:pt x="11381" y="12824"/>
                  </a:cubicBezTo>
                  <a:cubicBezTo>
                    <a:pt x="11901" y="12732"/>
                    <a:pt x="12028" y="10885"/>
                    <a:pt x="10435" y="10458"/>
                  </a:cubicBezTo>
                  <a:cubicBezTo>
                    <a:pt x="10235" y="10403"/>
                    <a:pt x="10064" y="10380"/>
                    <a:pt x="9915" y="10380"/>
                  </a:cubicBezTo>
                  <a:cubicBezTo>
                    <a:pt x="9194" y="10380"/>
                    <a:pt x="9001" y="10918"/>
                    <a:pt x="8641" y="10918"/>
                  </a:cubicBezTo>
                  <a:cubicBezTo>
                    <a:pt x="8487" y="10918"/>
                    <a:pt x="8303" y="10820"/>
                    <a:pt x="8034" y="10539"/>
                  </a:cubicBezTo>
                  <a:cubicBezTo>
                    <a:pt x="7007" y="9466"/>
                    <a:pt x="8980" y="9893"/>
                    <a:pt x="8980" y="8992"/>
                  </a:cubicBezTo>
                  <a:cubicBezTo>
                    <a:pt x="8980" y="8092"/>
                    <a:pt x="7388" y="6799"/>
                    <a:pt x="6614" y="5726"/>
                  </a:cubicBezTo>
                  <a:cubicBezTo>
                    <a:pt x="6089" y="5007"/>
                    <a:pt x="6749" y="4542"/>
                    <a:pt x="7370" y="4542"/>
                  </a:cubicBezTo>
                  <a:cubicBezTo>
                    <a:pt x="7677" y="4542"/>
                    <a:pt x="7974" y="4655"/>
                    <a:pt x="8115" y="4906"/>
                  </a:cubicBezTo>
                  <a:cubicBezTo>
                    <a:pt x="8351" y="5334"/>
                    <a:pt x="8813" y="5486"/>
                    <a:pt x="9302" y="5486"/>
                  </a:cubicBezTo>
                  <a:cubicBezTo>
                    <a:pt x="9697" y="5486"/>
                    <a:pt x="10110" y="5387"/>
                    <a:pt x="10435" y="5253"/>
                  </a:cubicBezTo>
                  <a:cubicBezTo>
                    <a:pt x="11174" y="4952"/>
                    <a:pt x="9661" y="3579"/>
                    <a:pt x="11000" y="3059"/>
                  </a:cubicBezTo>
                  <a:cubicBezTo>
                    <a:pt x="11289" y="2947"/>
                    <a:pt x="11515" y="2901"/>
                    <a:pt x="11697" y="2901"/>
                  </a:cubicBezTo>
                  <a:cubicBezTo>
                    <a:pt x="12352" y="2901"/>
                    <a:pt x="12432" y="3489"/>
                    <a:pt x="12766" y="3625"/>
                  </a:cubicBezTo>
                  <a:cubicBezTo>
                    <a:pt x="12794" y="3636"/>
                    <a:pt x="12822" y="3642"/>
                    <a:pt x="12849" y="3642"/>
                  </a:cubicBezTo>
                  <a:cubicBezTo>
                    <a:pt x="13247" y="3642"/>
                    <a:pt x="13664" y="2552"/>
                    <a:pt x="14960" y="2552"/>
                  </a:cubicBezTo>
                  <a:cubicBezTo>
                    <a:pt x="15675" y="2552"/>
                    <a:pt x="16310" y="3025"/>
                    <a:pt x="16922" y="3475"/>
                  </a:cubicBezTo>
                  <a:cubicBezTo>
                    <a:pt x="17291" y="3059"/>
                    <a:pt x="17603" y="2829"/>
                    <a:pt x="17603" y="2482"/>
                  </a:cubicBezTo>
                  <a:cubicBezTo>
                    <a:pt x="17591" y="2044"/>
                    <a:pt x="18434" y="1847"/>
                    <a:pt x="18434" y="1143"/>
                  </a:cubicBezTo>
                  <a:cubicBezTo>
                    <a:pt x="18434" y="1051"/>
                    <a:pt x="18422" y="959"/>
                    <a:pt x="18411" y="866"/>
                  </a:cubicBezTo>
                  <a:cubicBezTo>
                    <a:pt x="18411" y="843"/>
                    <a:pt x="18411" y="832"/>
                    <a:pt x="18399" y="809"/>
                  </a:cubicBezTo>
                  <a:cubicBezTo>
                    <a:pt x="18353" y="543"/>
                    <a:pt x="18261" y="266"/>
                    <a:pt x="1819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5"/>
            <p:cNvSpPr/>
            <p:nvPr/>
          </p:nvSpPr>
          <p:spPr>
            <a:xfrm>
              <a:off x="2804800" y="2834775"/>
              <a:ext cx="219425" cy="52350"/>
            </a:xfrm>
            <a:custGeom>
              <a:avLst/>
              <a:gdLst/>
              <a:ahLst/>
              <a:cxnLst/>
              <a:rect l="l" t="t" r="r" b="b"/>
              <a:pathLst>
                <a:path w="8777" h="2094" extrusionOk="0">
                  <a:moveTo>
                    <a:pt x="1713" y="0"/>
                  </a:moveTo>
                  <a:cubicBezTo>
                    <a:pt x="906" y="0"/>
                    <a:pt x="0" y="873"/>
                    <a:pt x="571" y="972"/>
                  </a:cubicBezTo>
                  <a:cubicBezTo>
                    <a:pt x="1598" y="1146"/>
                    <a:pt x="3145" y="2046"/>
                    <a:pt x="4818" y="2092"/>
                  </a:cubicBezTo>
                  <a:cubicBezTo>
                    <a:pt x="4853" y="2093"/>
                    <a:pt x="4889" y="2093"/>
                    <a:pt x="4924" y="2093"/>
                  </a:cubicBezTo>
                  <a:cubicBezTo>
                    <a:pt x="6597" y="2093"/>
                    <a:pt x="8776" y="1310"/>
                    <a:pt x="8731" y="880"/>
                  </a:cubicBezTo>
                  <a:cubicBezTo>
                    <a:pt x="8722" y="771"/>
                    <a:pt x="8646" y="735"/>
                    <a:pt x="8525" y="735"/>
                  </a:cubicBezTo>
                  <a:cubicBezTo>
                    <a:pt x="8284" y="735"/>
                    <a:pt x="7869" y="879"/>
                    <a:pt x="7468" y="879"/>
                  </a:cubicBezTo>
                  <a:cubicBezTo>
                    <a:pt x="7279" y="879"/>
                    <a:pt x="7093" y="847"/>
                    <a:pt x="6931" y="753"/>
                  </a:cubicBezTo>
                  <a:cubicBezTo>
                    <a:pt x="6733" y="641"/>
                    <a:pt x="6341" y="614"/>
                    <a:pt x="5861" y="614"/>
                  </a:cubicBezTo>
                  <a:cubicBezTo>
                    <a:pt x="5399" y="614"/>
                    <a:pt x="4856" y="639"/>
                    <a:pt x="4329" y="639"/>
                  </a:cubicBezTo>
                  <a:cubicBezTo>
                    <a:pt x="3486" y="639"/>
                    <a:pt x="2686" y="574"/>
                    <a:pt x="2325" y="234"/>
                  </a:cubicBezTo>
                  <a:cubicBezTo>
                    <a:pt x="2150" y="67"/>
                    <a:pt x="1935" y="0"/>
                    <a:pt x="171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5"/>
            <p:cNvSpPr/>
            <p:nvPr/>
          </p:nvSpPr>
          <p:spPr>
            <a:xfrm>
              <a:off x="2177850" y="1880275"/>
              <a:ext cx="351500" cy="339075"/>
            </a:xfrm>
            <a:custGeom>
              <a:avLst/>
              <a:gdLst/>
              <a:ahLst/>
              <a:cxnLst/>
              <a:rect l="l" t="t" r="r" b="b"/>
              <a:pathLst>
                <a:path w="14060" h="13563" extrusionOk="0">
                  <a:moveTo>
                    <a:pt x="5841" y="0"/>
                  </a:moveTo>
                  <a:cubicBezTo>
                    <a:pt x="5818" y="23"/>
                    <a:pt x="5784" y="46"/>
                    <a:pt x="5749" y="81"/>
                  </a:cubicBezTo>
                  <a:lnTo>
                    <a:pt x="5657" y="162"/>
                  </a:lnTo>
                  <a:lnTo>
                    <a:pt x="5576" y="231"/>
                  </a:lnTo>
                  <a:cubicBezTo>
                    <a:pt x="5541" y="254"/>
                    <a:pt x="5518" y="277"/>
                    <a:pt x="5484" y="300"/>
                  </a:cubicBezTo>
                  <a:lnTo>
                    <a:pt x="5333" y="427"/>
                  </a:lnTo>
                  <a:lnTo>
                    <a:pt x="5253" y="485"/>
                  </a:lnTo>
                  <a:cubicBezTo>
                    <a:pt x="5183" y="531"/>
                    <a:pt x="5126" y="589"/>
                    <a:pt x="5056" y="635"/>
                  </a:cubicBezTo>
                  <a:cubicBezTo>
                    <a:pt x="5045" y="646"/>
                    <a:pt x="5022" y="658"/>
                    <a:pt x="5010" y="669"/>
                  </a:cubicBezTo>
                  <a:cubicBezTo>
                    <a:pt x="4941" y="716"/>
                    <a:pt x="4883" y="762"/>
                    <a:pt x="4814" y="808"/>
                  </a:cubicBezTo>
                  <a:lnTo>
                    <a:pt x="4768" y="843"/>
                  </a:lnTo>
                  <a:cubicBezTo>
                    <a:pt x="4699" y="889"/>
                    <a:pt x="4629" y="935"/>
                    <a:pt x="4549" y="981"/>
                  </a:cubicBezTo>
                  <a:lnTo>
                    <a:pt x="4514" y="1004"/>
                  </a:lnTo>
                  <a:cubicBezTo>
                    <a:pt x="4433" y="1039"/>
                    <a:pt x="4364" y="1073"/>
                    <a:pt x="4306" y="1108"/>
                  </a:cubicBezTo>
                  <a:lnTo>
                    <a:pt x="4283" y="1120"/>
                  </a:lnTo>
                  <a:cubicBezTo>
                    <a:pt x="4225" y="1143"/>
                    <a:pt x="4168" y="1154"/>
                    <a:pt x="4098" y="1166"/>
                  </a:cubicBezTo>
                  <a:cubicBezTo>
                    <a:pt x="3591" y="1235"/>
                    <a:pt x="3914" y="2586"/>
                    <a:pt x="3394" y="2586"/>
                  </a:cubicBezTo>
                  <a:cubicBezTo>
                    <a:pt x="2875" y="2586"/>
                    <a:pt x="2494" y="3486"/>
                    <a:pt x="2367" y="3878"/>
                  </a:cubicBezTo>
                  <a:cubicBezTo>
                    <a:pt x="2334" y="3968"/>
                    <a:pt x="2245" y="4001"/>
                    <a:pt x="2121" y="4001"/>
                  </a:cubicBezTo>
                  <a:cubicBezTo>
                    <a:pt x="1791" y="4001"/>
                    <a:pt x="1216" y="3771"/>
                    <a:pt x="801" y="3771"/>
                  </a:cubicBezTo>
                  <a:cubicBezTo>
                    <a:pt x="709" y="3771"/>
                    <a:pt x="626" y="3782"/>
                    <a:pt x="555" y="3809"/>
                  </a:cubicBezTo>
                  <a:cubicBezTo>
                    <a:pt x="370" y="3878"/>
                    <a:pt x="185" y="3924"/>
                    <a:pt x="1" y="3959"/>
                  </a:cubicBezTo>
                  <a:lnTo>
                    <a:pt x="1" y="5471"/>
                  </a:lnTo>
                  <a:cubicBezTo>
                    <a:pt x="636" y="5529"/>
                    <a:pt x="1236" y="5725"/>
                    <a:pt x="1270" y="6395"/>
                  </a:cubicBezTo>
                  <a:cubicBezTo>
                    <a:pt x="1305" y="7422"/>
                    <a:pt x="3163" y="9707"/>
                    <a:pt x="3844" y="10481"/>
                  </a:cubicBezTo>
                  <a:cubicBezTo>
                    <a:pt x="4537" y="11254"/>
                    <a:pt x="6084" y="11081"/>
                    <a:pt x="6165" y="11727"/>
                  </a:cubicBezTo>
                  <a:cubicBezTo>
                    <a:pt x="6257" y="12362"/>
                    <a:pt x="7376" y="12974"/>
                    <a:pt x="8658" y="13055"/>
                  </a:cubicBezTo>
                  <a:cubicBezTo>
                    <a:pt x="9016" y="13078"/>
                    <a:pt x="9431" y="13286"/>
                    <a:pt x="9881" y="13563"/>
                  </a:cubicBezTo>
                  <a:cubicBezTo>
                    <a:pt x="8992" y="12247"/>
                    <a:pt x="7480" y="11266"/>
                    <a:pt x="7527" y="10908"/>
                  </a:cubicBezTo>
                  <a:cubicBezTo>
                    <a:pt x="7584" y="10400"/>
                    <a:pt x="5149" y="8980"/>
                    <a:pt x="5149" y="8022"/>
                  </a:cubicBezTo>
                  <a:cubicBezTo>
                    <a:pt x="5149" y="7064"/>
                    <a:pt x="3925" y="6672"/>
                    <a:pt x="3798" y="6037"/>
                  </a:cubicBezTo>
                  <a:cubicBezTo>
                    <a:pt x="3703" y="5551"/>
                    <a:pt x="4156" y="5103"/>
                    <a:pt x="4632" y="5103"/>
                  </a:cubicBezTo>
                  <a:cubicBezTo>
                    <a:pt x="4789" y="5103"/>
                    <a:pt x="4948" y="5152"/>
                    <a:pt x="5091" y="5263"/>
                  </a:cubicBezTo>
                  <a:cubicBezTo>
                    <a:pt x="5191" y="5342"/>
                    <a:pt x="5294" y="5373"/>
                    <a:pt x="5397" y="5373"/>
                  </a:cubicBezTo>
                  <a:cubicBezTo>
                    <a:pt x="5824" y="5373"/>
                    <a:pt x="6275" y="4840"/>
                    <a:pt x="6736" y="4840"/>
                  </a:cubicBezTo>
                  <a:cubicBezTo>
                    <a:pt x="6807" y="4840"/>
                    <a:pt x="6878" y="4853"/>
                    <a:pt x="6949" y="4883"/>
                  </a:cubicBezTo>
                  <a:cubicBezTo>
                    <a:pt x="7584" y="5136"/>
                    <a:pt x="11440" y="5321"/>
                    <a:pt x="11440" y="5321"/>
                  </a:cubicBezTo>
                  <a:cubicBezTo>
                    <a:pt x="12374" y="5633"/>
                    <a:pt x="13252" y="6083"/>
                    <a:pt x="14060" y="6649"/>
                  </a:cubicBezTo>
                  <a:cubicBezTo>
                    <a:pt x="14060" y="6625"/>
                    <a:pt x="14048" y="6602"/>
                    <a:pt x="14048" y="6568"/>
                  </a:cubicBezTo>
                  <a:cubicBezTo>
                    <a:pt x="14037" y="6498"/>
                    <a:pt x="14025" y="6441"/>
                    <a:pt x="14014" y="6372"/>
                  </a:cubicBezTo>
                  <a:cubicBezTo>
                    <a:pt x="14002" y="6314"/>
                    <a:pt x="14002" y="6291"/>
                    <a:pt x="13990" y="6256"/>
                  </a:cubicBezTo>
                  <a:cubicBezTo>
                    <a:pt x="13979" y="6221"/>
                    <a:pt x="13979" y="6210"/>
                    <a:pt x="13979" y="6187"/>
                  </a:cubicBezTo>
                  <a:cubicBezTo>
                    <a:pt x="13956" y="6129"/>
                    <a:pt x="13944" y="6071"/>
                    <a:pt x="13921" y="6025"/>
                  </a:cubicBezTo>
                  <a:cubicBezTo>
                    <a:pt x="13575" y="5217"/>
                    <a:pt x="13921" y="4294"/>
                    <a:pt x="12998" y="3948"/>
                  </a:cubicBezTo>
                  <a:cubicBezTo>
                    <a:pt x="12525" y="3763"/>
                    <a:pt x="12328" y="2943"/>
                    <a:pt x="12236" y="2193"/>
                  </a:cubicBezTo>
                  <a:cubicBezTo>
                    <a:pt x="11809" y="2320"/>
                    <a:pt x="11440" y="2435"/>
                    <a:pt x="11232" y="2482"/>
                  </a:cubicBezTo>
                  <a:cubicBezTo>
                    <a:pt x="11021" y="2533"/>
                    <a:pt x="10743" y="2563"/>
                    <a:pt x="10439" y="2563"/>
                  </a:cubicBezTo>
                  <a:cubicBezTo>
                    <a:pt x="9648" y="2563"/>
                    <a:pt x="8682" y="2360"/>
                    <a:pt x="8265" y="1801"/>
                  </a:cubicBezTo>
                  <a:cubicBezTo>
                    <a:pt x="7827" y="1224"/>
                    <a:pt x="6499" y="392"/>
                    <a:pt x="584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5"/>
            <p:cNvSpPr/>
            <p:nvPr/>
          </p:nvSpPr>
          <p:spPr>
            <a:xfrm>
              <a:off x="2512875" y="2235200"/>
              <a:ext cx="136800" cy="266375"/>
            </a:xfrm>
            <a:custGeom>
              <a:avLst/>
              <a:gdLst/>
              <a:ahLst/>
              <a:cxnLst/>
              <a:rect l="l" t="t" r="r" b="b"/>
              <a:pathLst>
                <a:path w="5472" h="10655" extrusionOk="0">
                  <a:moveTo>
                    <a:pt x="1582" y="0"/>
                  </a:moveTo>
                  <a:cubicBezTo>
                    <a:pt x="1559" y="0"/>
                    <a:pt x="1524" y="12"/>
                    <a:pt x="1490" y="23"/>
                  </a:cubicBezTo>
                  <a:cubicBezTo>
                    <a:pt x="1259" y="81"/>
                    <a:pt x="982" y="347"/>
                    <a:pt x="728" y="728"/>
                  </a:cubicBezTo>
                  <a:lnTo>
                    <a:pt x="705" y="762"/>
                  </a:lnTo>
                  <a:cubicBezTo>
                    <a:pt x="659" y="843"/>
                    <a:pt x="613" y="935"/>
                    <a:pt x="566" y="1028"/>
                  </a:cubicBezTo>
                  <a:cubicBezTo>
                    <a:pt x="543" y="1062"/>
                    <a:pt x="532" y="1097"/>
                    <a:pt x="520" y="1132"/>
                  </a:cubicBezTo>
                  <a:cubicBezTo>
                    <a:pt x="474" y="1201"/>
                    <a:pt x="439" y="1270"/>
                    <a:pt x="416" y="1351"/>
                  </a:cubicBezTo>
                  <a:cubicBezTo>
                    <a:pt x="382" y="1432"/>
                    <a:pt x="370" y="1478"/>
                    <a:pt x="347" y="1547"/>
                  </a:cubicBezTo>
                  <a:cubicBezTo>
                    <a:pt x="324" y="1605"/>
                    <a:pt x="301" y="1651"/>
                    <a:pt x="289" y="1709"/>
                  </a:cubicBezTo>
                  <a:cubicBezTo>
                    <a:pt x="243" y="1836"/>
                    <a:pt x="220" y="1951"/>
                    <a:pt x="197" y="2078"/>
                  </a:cubicBezTo>
                  <a:cubicBezTo>
                    <a:pt x="1328" y="2678"/>
                    <a:pt x="1767" y="3105"/>
                    <a:pt x="982" y="3890"/>
                  </a:cubicBezTo>
                  <a:cubicBezTo>
                    <a:pt x="174" y="4710"/>
                    <a:pt x="1" y="7457"/>
                    <a:pt x="901" y="8184"/>
                  </a:cubicBezTo>
                  <a:cubicBezTo>
                    <a:pt x="1755" y="8888"/>
                    <a:pt x="2009" y="10262"/>
                    <a:pt x="2840" y="10654"/>
                  </a:cubicBezTo>
                  <a:cubicBezTo>
                    <a:pt x="3071" y="9973"/>
                    <a:pt x="3244" y="9177"/>
                    <a:pt x="3671" y="9084"/>
                  </a:cubicBezTo>
                  <a:cubicBezTo>
                    <a:pt x="4318" y="8957"/>
                    <a:pt x="3925" y="8450"/>
                    <a:pt x="4375" y="7999"/>
                  </a:cubicBezTo>
                  <a:cubicBezTo>
                    <a:pt x="4826" y="7538"/>
                    <a:pt x="5345" y="6637"/>
                    <a:pt x="5403" y="6314"/>
                  </a:cubicBezTo>
                  <a:cubicBezTo>
                    <a:pt x="5414" y="6280"/>
                    <a:pt x="5437" y="6256"/>
                    <a:pt x="5472" y="6233"/>
                  </a:cubicBezTo>
                  <a:cubicBezTo>
                    <a:pt x="4595" y="5575"/>
                    <a:pt x="3983" y="5114"/>
                    <a:pt x="3787" y="4433"/>
                  </a:cubicBezTo>
                  <a:cubicBezTo>
                    <a:pt x="3602" y="3763"/>
                    <a:pt x="3787" y="2401"/>
                    <a:pt x="4110" y="1409"/>
                  </a:cubicBezTo>
                  <a:cubicBezTo>
                    <a:pt x="3948" y="1305"/>
                    <a:pt x="3683" y="1120"/>
                    <a:pt x="3394" y="924"/>
                  </a:cubicBezTo>
                  <a:lnTo>
                    <a:pt x="3348" y="901"/>
                  </a:lnTo>
                  <a:cubicBezTo>
                    <a:pt x="3256" y="831"/>
                    <a:pt x="3152" y="774"/>
                    <a:pt x="3048" y="704"/>
                  </a:cubicBezTo>
                  <a:cubicBezTo>
                    <a:pt x="3002" y="681"/>
                    <a:pt x="2956" y="647"/>
                    <a:pt x="2910" y="624"/>
                  </a:cubicBezTo>
                  <a:lnTo>
                    <a:pt x="2748" y="520"/>
                  </a:lnTo>
                  <a:cubicBezTo>
                    <a:pt x="2690" y="485"/>
                    <a:pt x="2621" y="439"/>
                    <a:pt x="2552" y="404"/>
                  </a:cubicBezTo>
                  <a:lnTo>
                    <a:pt x="2402" y="324"/>
                  </a:lnTo>
                  <a:cubicBezTo>
                    <a:pt x="2321" y="277"/>
                    <a:pt x="2252" y="231"/>
                    <a:pt x="2171" y="197"/>
                  </a:cubicBezTo>
                  <a:lnTo>
                    <a:pt x="2078" y="162"/>
                  </a:lnTo>
                  <a:cubicBezTo>
                    <a:pt x="2009" y="116"/>
                    <a:pt x="1917" y="81"/>
                    <a:pt x="1836" y="58"/>
                  </a:cubicBezTo>
                  <a:lnTo>
                    <a:pt x="1790" y="35"/>
                  </a:lnTo>
                  <a:cubicBezTo>
                    <a:pt x="1721" y="12"/>
                    <a:pt x="1651" y="0"/>
                    <a:pt x="158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5"/>
            <p:cNvSpPr/>
            <p:nvPr/>
          </p:nvSpPr>
          <p:spPr>
            <a:xfrm>
              <a:off x="2647925" y="2391025"/>
              <a:ext cx="1750" cy="2050"/>
            </a:xfrm>
            <a:custGeom>
              <a:avLst/>
              <a:gdLst/>
              <a:ahLst/>
              <a:cxnLst/>
              <a:rect l="l" t="t" r="r" b="b"/>
              <a:pathLst>
                <a:path w="70" h="82" extrusionOk="0">
                  <a:moveTo>
                    <a:pt x="1" y="81"/>
                  </a:moveTo>
                  <a:cubicBezTo>
                    <a:pt x="12" y="47"/>
                    <a:pt x="35" y="23"/>
                    <a:pt x="70" y="0"/>
                  </a:cubicBezTo>
                  <a:lnTo>
                    <a:pt x="70" y="0"/>
                  </a:lnTo>
                  <a:cubicBezTo>
                    <a:pt x="35" y="23"/>
                    <a:pt x="12" y="47"/>
                    <a:pt x="1"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5"/>
            <p:cNvSpPr/>
            <p:nvPr/>
          </p:nvSpPr>
          <p:spPr>
            <a:xfrm>
              <a:off x="2731900" y="2096100"/>
              <a:ext cx="457975" cy="249650"/>
            </a:xfrm>
            <a:custGeom>
              <a:avLst/>
              <a:gdLst/>
              <a:ahLst/>
              <a:cxnLst/>
              <a:rect l="l" t="t" r="r" b="b"/>
              <a:pathLst>
                <a:path w="18319" h="9986" extrusionOk="0">
                  <a:moveTo>
                    <a:pt x="878" y="1"/>
                  </a:moveTo>
                  <a:cubicBezTo>
                    <a:pt x="866" y="59"/>
                    <a:pt x="832" y="105"/>
                    <a:pt x="797" y="151"/>
                  </a:cubicBezTo>
                  <a:cubicBezTo>
                    <a:pt x="751" y="197"/>
                    <a:pt x="705" y="243"/>
                    <a:pt x="647" y="289"/>
                  </a:cubicBezTo>
                  <a:cubicBezTo>
                    <a:pt x="70" y="670"/>
                    <a:pt x="1" y="1709"/>
                    <a:pt x="647" y="2286"/>
                  </a:cubicBezTo>
                  <a:cubicBezTo>
                    <a:pt x="1293" y="2863"/>
                    <a:pt x="2124" y="4156"/>
                    <a:pt x="1547" y="4156"/>
                  </a:cubicBezTo>
                  <a:cubicBezTo>
                    <a:pt x="970" y="4156"/>
                    <a:pt x="520" y="4930"/>
                    <a:pt x="578" y="5310"/>
                  </a:cubicBezTo>
                  <a:cubicBezTo>
                    <a:pt x="589" y="5368"/>
                    <a:pt x="589" y="5426"/>
                    <a:pt x="589" y="5484"/>
                  </a:cubicBezTo>
                  <a:cubicBezTo>
                    <a:pt x="589" y="5541"/>
                    <a:pt x="589" y="5587"/>
                    <a:pt x="589" y="5645"/>
                  </a:cubicBezTo>
                  <a:lnTo>
                    <a:pt x="589" y="5680"/>
                  </a:lnTo>
                  <a:cubicBezTo>
                    <a:pt x="566" y="5841"/>
                    <a:pt x="543" y="6026"/>
                    <a:pt x="532" y="6199"/>
                  </a:cubicBezTo>
                  <a:cubicBezTo>
                    <a:pt x="520" y="6303"/>
                    <a:pt x="509" y="6407"/>
                    <a:pt x="520" y="6511"/>
                  </a:cubicBezTo>
                  <a:cubicBezTo>
                    <a:pt x="520" y="6522"/>
                    <a:pt x="520" y="6522"/>
                    <a:pt x="520" y="6534"/>
                  </a:cubicBezTo>
                  <a:cubicBezTo>
                    <a:pt x="520" y="6569"/>
                    <a:pt x="532" y="6615"/>
                    <a:pt x="543" y="6649"/>
                  </a:cubicBezTo>
                  <a:cubicBezTo>
                    <a:pt x="543" y="6684"/>
                    <a:pt x="566" y="6707"/>
                    <a:pt x="578" y="6730"/>
                  </a:cubicBezTo>
                  <a:cubicBezTo>
                    <a:pt x="774" y="6926"/>
                    <a:pt x="2124" y="8219"/>
                    <a:pt x="2194" y="8612"/>
                  </a:cubicBezTo>
                  <a:cubicBezTo>
                    <a:pt x="2251" y="8946"/>
                    <a:pt x="2806" y="9120"/>
                    <a:pt x="2771" y="9420"/>
                  </a:cubicBezTo>
                  <a:cubicBezTo>
                    <a:pt x="3374" y="9375"/>
                    <a:pt x="4350" y="9315"/>
                    <a:pt x="5185" y="9315"/>
                  </a:cubicBezTo>
                  <a:cubicBezTo>
                    <a:pt x="5852" y="9315"/>
                    <a:pt x="6430" y="9353"/>
                    <a:pt x="6661" y="9466"/>
                  </a:cubicBezTo>
                  <a:cubicBezTo>
                    <a:pt x="7353" y="9812"/>
                    <a:pt x="9754" y="9985"/>
                    <a:pt x="9754" y="9985"/>
                  </a:cubicBezTo>
                  <a:cubicBezTo>
                    <a:pt x="10447" y="9985"/>
                    <a:pt x="11047" y="9731"/>
                    <a:pt x="10874" y="9293"/>
                  </a:cubicBezTo>
                  <a:cubicBezTo>
                    <a:pt x="10735" y="8935"/>
                    <a:pt x="11624" y="8692"/>
                    <a:pt x="12270" y="8635"/>
                  </a:cubicBezTo>
                  <a:cubicBezTo>
                    <a:pt x="12224" y="8473"/>
                    <a:pt x="12190" y="8300"/>
                    <a:pt x="12167" y="8138"/>
                  </a:cubicBezTo>
                  <a:cubicBezTo>
                    <a:pt x="12167" y="8127"/>
                    <a:pt x="12167" y="8115"/>
                    <a:pt x="12167" y="8104"/>
                  </a:cubicBezTo>
                  <a:cubicBezTo>
                    <a:pt x="12155" y="8058"/>
                    <a:pt x="12167" y="8011"/>
                    <a:pt x="12167" y="7965"/>
                  </a:cubicBezTo>
                  <a:cubicBezTo>
                    <a:pt x="12167" y="7954"/>
                    <a:pt x="12167" y="7942"/>
                    <a:pt x="12167" y="7931"/>
                  </a:cubicBezTo>
                  <a:cubicBezTo>
                    <a:pt x="12178" y="7884"/>
                    <a:pt x="12213" y="7850"/>
                    <a:pt x="12259" y="7838"/>
                  </a:cubicBezTo>
                  <a:cubicBezTo>
                    <a:pt x="12456" y="7761"/>
                    <a:pt x="13227" y="7632"/>
                    <a:pt x="13972" y="7632"/>
                  </a:cubicBezTo>
                  <a:cubicBezTo>
                    <a:pt x="14450" y="7632"/>
                    <a:pt x="14916" y="7685"/>
                    <a:pt x="15214" y="7838"/>
                  </a:cubicBezTo>
                  <a:cubicBezTo>
                    <a:pt x="15333" y="7896"/>
                    <a:pt x="15456" y="7921"/>
                    <a:pt x="15578" y="7921"/>
                  </a:cubicBezTo>
                  <a:cubicBezTo>
                    <a:pt x="15868" y="7921"/>
                    <a:pt x="16156" y="7781"/>
                    <a:pt x="16391" y="7619"/>
                  </a:cubicBezTo>
                  <a:cubicBezTo>
                    <a:pt x="16287" y="7261"/>
                    <a:pt x="16195" y="6973"/>
                    <a:pt x="15999" y="6938"/>
                  </a:cubicBezTo>
                  <a:cubicBezTo>
                    <a:pt x="15526" y="6846"/>
                    <a:pt x="14787" y="4872"/>
                    <a:pt x="15387" y="4745"/>
                  </a:cubicBezTo>
                  <a:cubicBezTo>
                    <a:pt x="15987" y="4606"/>
                    <a:pt x="16772" y="2552"/>
                    <a:pt x="17719" y="2252"/>
                  </a:cubicBezTo>
                  <a:cubicBezTo>
                    <a:pt x="18019" y="2171"/>
                    <a:pt x="18250" y="1928"/>
                    <a:pt x="18319" y="1628"/>
                  </a:cubicBezTo>
                  <a:cubicBezTo>
                    <a:pt x="17499" y="1328"/>
                    <a:pt x="16691" y="994"/>
                    <a:pt x="16553" y="774"/>
                  </a:cubicBezTo>
                  <a:cubicBezTo>
                    <a:pt x="16299" y="336"/>
                    <a:pt x="14914" y="174"/>
                    <a:pt x="14233" y="82"/>
                  </a:cubicBezTo>
                  <a:cubicBezTo>
                    <a:pt x="14091" y="65"/>
                    <a:pt x="13890" y="55"/>
                    <a:pt x="13653" y="55"/>
                  </a:cubicBezTo>
                  <a:cubicBezTo>
                    <a:pt x="12729" y="55"/>
                    <a:pt x="11271" y="204"/>
                    <a:pt x="10793" y="682"/>
                  </a:cubicBezTo>
                  <a:cubicBezTo>
                    <a:pt x="10240" y="1224"/>
                    <a:pt x="9565" y="1559"/>
                    <a:pt x="8929" y="1559"/>
                  </a:cubicBezTo>
                  <a:cubicBezTo>
                    <a:pt x="8861" y="1559"/>
                    <a:pt x="8794" y="1555"/>
                    <a:pt x="8727" y="1548"/>
                  </a:cubicBezTo>
                  <a:cubicBezTo>
                    <a:pt x="8248" y="1491"/>
                    <a:pt x="7124" y="1428"/>
                    <a:pt x="6351" y="1428"/>
                  </a:cubicBezTo>
                  <a:cubicBezTo>
                    <a:pt x="6024" y="1428"/>
                    <a:pt x="5760" y="1439"/>
                    <a:pt x="5633" y="1467"/>
                  </a:cubicBezTo>
                  <a:cubicBezTo>
                    <a:pt x="5602" y="1473"/>
                    <a:pt x="5561" y="1475"/>
                    <a:pt x="5512" y="1475"/>
                  </a:cubicBezTo>
                  <a:cubicBezTo>
                    <a:pt x="4936" y="1475"/>
                    <a:pt x="3208" y="1109"/>
                    <a:pt x="2663" y="1109"/>
                  </a:cubicBezTo>
                  <a:cubicBezTo>
                    <a:pt x="2610" y="1109"/>
                    <a:pt x="2568" y="1113"/>
                    <a:pt x="2540" y="1120"/>
                  </a:cubicBezTo>
                  <a:cubicBezTo>
                    <a:pt x="2530" y="1123"/>
                    <a:pt x="2520" y="1124"/>
                    <a:pt x="2509" y="1124"/>
                  </a:cubicBezTo>
                  <a:cubicBezTo>
                    <a:pt x="2192" y="1124"/>
                    <a:pt x="1638" y="135"/>
                    <a:pt x="87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5"/>
            <p:cNvSpPr/>
            <p:nvPr/>
          </p:nvSpPr>
          <p:spPr>
            <a:xfrm>
              <a:off x="3439175" y="2818575"/>
              <a:ext cx="185875" cy="95500"/>
            </a:xfrm>
            <a:custGeom>
              <a:avLst/>
              <a:gdLst/>
              <a:ahLst/>
              <a:cxnLst/>
              <a:rect l="l" t="t" r="r" b="b"/>
              <a:pathLst>
                <a:path w="7435" h="3820" extrusionOk="0">
                  <a:moveTo>
                    <a:pt x="7090" y="0"/>
                  </a:moveTo>
                  <a:cubicBezTo>
                    <a:pt x="6977" y="0"/>
                    <a:pt x="6828" y="58"/>
                    <a:pt x="6661" y="201"/>
                  </a:cubicBezTo>
                  <a:cubicBezTo>
                    <a:pt x="6014" y="755"/>
                    <a:pt x="4468" y="1367"/>
                    <a:pt x="2529" y="1447"/>
                  </a:cubicBezTo>
                  <a:cubicBezTo>
                    <a:pt x="601" y="1540"/>
                    <a:pt x="1" y="2809"/>
                    <a:pt x="1201" y="3513"/>
                  </a:cubicBezTo>
                  <a:cubicBezTo>
                    <a:pt x="1577" y="3732"/>
                    <a:pt x="2008" y="3819"/>
                    <a:pt x="2445" y="3819"/>
                  </a:cubicBezTo>
                  <a:cubicBezTo>
                    <a:pt x="3806" y="3819"/>
                    <a:pt x="5219" y="2971"/>
                    <a:pt x="5149" y="2613"/>
                  </a:cubicBezTo>
                  <a:cubicBezTo>
                    <a:pt x="5068" y="2151"/>
                    <a:pt x="5714" y="1147"/>
                    <a:pt x="6707" y="766"/>
                  </a:cubicBezTo>
                  <a:cubicBezTo>
                    <a:pt x="7435" y="475"/>
                    <a:pt x="7413" y="0"/>
                    <a:pt x="709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5"/>
            <p:cNvSpPr/>
            <p:nvPr/>
          </p:nvSpPr>
          <p:spPr>
            <a:xfrm>
              <a:off x="4369225" y="2495475"/>
              <a:ext cx="87175" cy="68125"/>
            </a:xfrm>
            <a:custGeom>
              <a:avLst/>
              <a:gdLst/>
              <a:ahLst/>
              <a:cxnLst/>
              <a:rect l="l" t="t" r="r" b="b"/>
              <a:pathLst>
                <a:path w="3487" h="2725" extrusionOk="0">
                  <a:moveTo>
                    <a:pt x="1" y="1"/>
                  </a:moveTo>
                  <a:lnTo>
                    <a:pt x="1" y="1"/>
                  </a:lnTo>
                  <a:cubicBezTo>
                    <a:pt x="24" y="70"/>
                    <a:pt x="47" y="128"/>
                    <a:pt x="58" y="197"/>
                  </a:cubicBezTo>
                  <a:cubicBezTo>
                    <a:pt x="70" y="220"/>
                    <a:pt x="70" y="255"/>
                    <a:pt x="81" y="278"/>
                  </a:cubicBezTo>
                  <a:cubicBezTo>
                    <a:pt x="93" y="312"/>
                    <a:pt x="105" y="370"/>
                    <a:pt x="116" y="428"/>
                  </a:cubicBezTo>
                  <a:cubicBezTo>
                    <a:pt x="128" y="474"/>
                    <a:pt x="151" y="532"/>
                    <a:pt x="162" y="589"/>
                  </a:cubicBezTo>
                  <a:lnTo>
                    <a:pt x="174" y="636"/>
                  </a:lnTo>
                  <a:cubicBezTo>
                    <a:pt x="220" y="774"/>
                    <a:pt x="278" y="901"/>
                    <a:pt x="347" y="1028"/>
                  </a:cubicBezTo>
                  <a:cubicBezTo>
                    <a:pt x="358" y="1040"/>
                    <a:pt x="370" y="1051"/>
                    <a:pt x="382" y="1063"/>
                  </a:cubicBezTo>
                  <a:cubicBezTo>
                    <a:pt x="405" y="1109"/>
                    <a:pt x="439" y="1155"/>
                    <a:pt x="474" y="1201"/>
                  </a:cubicBezTo>
                  <a:cubicBezTo>
                    <a:pt x="497" y="1213"/>
                    <a:pt x="509" y="1236"/>
                    <a:pt x="532" y="1247"/>
                  </a:cubicBezTo>
                  <a:cubicBezTo>
                    <a:pt x="566" y="1294"/>
                    <a:pt x="612" y="1328"/>
                    <a:pt x="659" y="1374"/>
                  </a:cubicBezTo>
                  <a:lnTo>
                    <a:pt x="716" y="1409"/>
                  </a:lnTo>
                  <a:cubicBezTo>
                    <a:pt x="786" y="1467"/>
                    <a:pt x="866" y="1513"/>
                    <a:pt x="959" y="1548"/>
                  </a:cubicBezTo>
                  <a:cubicBezTo>
                    <a:pt x="2217" y="2125"/>
                    <a:pt x="382" y="2356"/>
                    <a:pt x="2909" y="2702"/>
                  </a:cubicBezTo>
                  <a:cubicBezTo>
                    <a:pt x="3071" y="2725"/>
                    <a:pt x="3244" y="2725"/>
                    <a:pt x="3406" y="2725"/>
                  </a:cubicBezTo>
                  <a:cubicBezTo>
                    <a:pt x="3487" y="2078"/>
                    <a:pt x="3440" y="1894"/>
                    <a:pt x="2782" y="1167"/>
                  </a:cubicBezTo>
                  <a:cubicBezTo>
                    <a:pt x="2413" y="757"/>
                    <a:pt x="2165" y="676"/>
                    <a:pt x="1963" y="676"/>
                  </a:cubicBezTo>
                  <a:cubicBezTo>
                    <a:pt x="1831" y="676"/>
                    <a:pt x="1719" y="710"/>
                    <a:pt x="1606" y="710"/>
                  </a:cubicBezTo>
                  <a:cubicBezTo>
                    <a:pt x="1546" y="710"/>
                    <a:pt x="1485" y="700"/>
                    <a:pt x="1420" y="670"/>
                  </a:cubicBezTo>
                  <a:cubicBezTo>
                    <a:pt x="1143" y="555"/>
                    <a:pt x="601" y="139"/>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5"/>
            <p:cNvSpPr/>
            <p:nvPr/>
          </p:nvSpPr>
          <p:spPr>
            <a:xfrm>
              <a:off x="4391450" y="2308200"/>
              <a:ext cx="340525" cy="295225"/>
            </a:xfrm>
            <a:custGeom>
              <a:avLst/>
              <a:gdLst/>
              <a:ahLst/>
              <a:cxnLst/>
              <a:rect l="l" t="t" r="r" b="b"/>
              <a:pathLst>
                <a:path w="13621" h="11809" extrusionOk="0">
                  <a:moveTo>
                    <a:pt x="3879" y="1"/>
                  </a:moveTo>
                  <a:cubicBezTo>
                    <a:pt x="3509" y="393"/>
                    <a:pt x="3175" y="843"/>
                    <a:pt x="3302" y="1051"/>
                  </a:cubicBezTo>
                  <a:cubicBezTo>
                    <a:pt x="3556" y="1490"/>
                    <a:pt x="4675" y="1917"/>
                    <a:pt x="4248" y="2344"/>
                  </a:cubicBezTo>
                  <a:cubicBezTo>
                    <a:pt x="4072" y="2516"/>
                    <a:pt x="3744" y="2590"/>
                    <a:pt x="3387" y="2590"/>
                  </a:cubicBezTo>
                  <a:cubicBezTo>
                    <a:pt x="2857" y="2590"/>
                    <a:pt x="2264" y="2426"/>
                    <a:pt x="2009" y="2171"/>
                  </a:cubicBezTo>
                  <a:cubicBezTo>
                    <a:pt x="1690" y="1852"/>
                    <a:pt x="889" y="1385"/>
                    <a:pt x="397" y="1385"/>
                  </a:cubicBezTo>
                  <a:cubicBezTo>
                    <a:pt x="231" y="1385"/>
                    <a:pt x="99" y="1439"/>
                    <a:pt x="35" y="1570"/>
                  </a:cubicBezTo>
                  <a:cubicBezTo>
                    <a:pt x="12" y="1605"/>
                    <a:pt x="0" y="1651"/>
                    <a:pt x="0" y="1697"/>
                  </a:cubicBezTo>
                  <a:lnTo>
                    <a:pt x="0" y="1721"/>
                  </a:lnTo>
                  <a:cubicBezTo>
                    <a:pt x="24" y="1894"/>
                    <a:pt x="81" y="2055"/>
                    <a:pt x="185" y="2205"/>
                  </a:cubicBezTo>
                  <a:cubicBezTo>
                    <a:pt x="347" y="2494"/>
                    <a:pt x="601" y="2829"/>
                    <a:pt x="785" y="3152"/>
                  </a:cubicBezTo>
                  <a:cubicBezTo>
                    <a:pt x="785" y="3152"/>
                    <a:pt x="785" y="3163"/>
                    <a:pt x="785" y="3163"/>
                  </a:cubicBezTo>
                  <a:cubicBezTo>
                    <a:pt x="820" y="3221"/>
                    <a:pt x="855" y="3290"/>
                    <a:pt x="878" y="3348"/>
                  </a:cubicBezTo>
                  <a:cubicBezTo>
                    <a:pt x="901" y="3394"/>
                    <a:pt x="924" y="3440"/>
                    <a:pt x="935" y="3475"/>
                  </a:cubicBezTo>
                  <a:cubicBezTo>
                    <a:pt x="947" y="3521"/>
                    <a:pt x="947" y="3521"/>
                    <a:pt x="959" y="3544"/>
                  </a:cubicBezTo>
                  <a:cubicBezTo>
                    <a:pt x="970" y="3590"/>
                    <a:pt x="982" y="3625"/>
                    <a:pt x="982" y="3671"/>
                  </a:cubicBezTo>
                  <a:lnTo>
                    <a:pt x="982" y="3729"/>
                  </a:lnTo>
                  <a:cubicBezTo>
                    <a:pt x="993" y="3787"/>
                    <a:pt x="982" y="3833"/>
                    <a:pt x="970" y="3891"/>
                  </a:cubicBezTo>
                  <a:cubicBezTo>
                    <a:pt x="797" y="4583"/>
                    <a:pt x="2009" y="5356"/>
                    <a:pt x="2009" y="6211"/>
                  </a:cubicBezTo>
                  <a:cubicBezTo>
                    <a:pt x="2009" y="7076"/>
                    <a:pt x="3810" y="7677"/>
                    <a:pt x="3810" y="8369"/>
                  </a:cubicBezTo>
                  <a:cubicBezTo>
                    <a:pt x="3810" y="8692"/>
                    <a:pt x="4098" y="9292"/>
                    <a:pt x="4387" y="9812"/>
                  </a:cubicBezTo>
                  <a:cubicBezTo>
                    <a:pt x="5391" y="9385"/>
                    <a:pt x="6280" y="8704"/>
                    <a:pt x="7030" y="8184"/>
                  </a:cubicBezTo>
                  <a:lnTo>
                    <a:pt x="7215" y="8057"/>
                  </a:lnTo>
                  <a:lnTo>
                    <a:pt x="7411" y="7919"/>
                  </a:lnTo>
                  <a:lnTo>
                    <a:pt x="7549" y="7838"/>
                  </a:lnTo>
                  <a:cubicBezTo>
                    <a:pt x="7653" y="7780"/>
                    <a:pt x="7757" y="7711"/>
                    <a:pt x="7861" y="7665"/>
                  </a:cubicBezTo>
                  <a:cubicBezTo>
                    <a:pt x="8007" y="7591"/>
                    <a:pt x="8132" y="7558"/>
                    <a:pt x="8237" y="7558"/>
                  </a:cubicBezTo>
                  <a:cubicBezTo>
                    <a:pt x="9118" y="7558"/>
                    <a:pt x="8644" y="9896"/>
                    <a:pt x="8438" y="10308"/>
                  </a:cubicBezTo>
                  <a:cubicBezTo>
                    <a:pt x="8277" y="10620"/>
                    <a:pt x="9373" y="11370"/>
                    <a:pt x="10516" y="11809"/>
                  </a:cubicBezTo>
                  <a:cubicBezTo>
                    <a:pt x="10470" y="11197"/>
                    <a:pt x="10654" y="10574"/>
                    <a:pt x="11035" y="10089"/>
                  </a:cubicBezTo>
                  <a:cubicBezTo>
                    <a:pt x="12501" y="8277"/>
                    <a:pt x="13621" y="5437"/>
                    <a:pt x="12755" y="3891"/>
                  </a:cubicBezTo>
                  <a:cubicBezTo>
                    <a:pt x="12397" y="3256"/>
                    <a:pt x="11312" y="1951"/>
                    <a:pt x="10158" y="543"/>
                  </a:cubicBezTo>
                  <a:cubicBezTo>
                    <a:pt x="9800" y="1605"/>
                    <a:pt x="8530" y="1305"/>
                    <a:pt x="8288" y="1917"/>
                  </a:cubicBezTo>
                  <a:cubicBezTo>
                    <a:pt x="8208" y="2108"/>
                    <a:pt x="8093" y="2173"/>
                    <a:pt x="7961" y="2173"/>
                  </a:cubicBezTo>
                  <a:cubicBezTo>
                    <a:pt x="7691" y="2173"/>
                    <a:pt x="7350" y="1902"/>
                    <a:pt x="7091" y="1902"/>
                  </a:cubicBezTo>
                  <a:cubicBezTo>
                    <a:pt x="7058" y="1902"/>
                    <a:pt x="7026" y="1907"/>
                    <a:pt x="6995" y="1917"/>
                  </a:cubicBezTo>
                  <a:cubicBezTo>
                    <a:pt x="6980" y="1922"/>
                    <a:pt x="6964" y="1924"/>
                    <a:pt x="6947" y="1924"/>
                  </a:cubicBezTo>
                  <a:cubicBezTo>
                    <a:pt x="6532" y="1924"/>
                    <a:pt x="5667" y="492"/>
                    <a:pt x="4802" y="370"/>
                  </a:cubicBezTo>
                  <a:cubicBezTo>
                    <a:pt x="4733" y="358"/>
                    <a:pt x="4664" y="335"/>
                    <a:pt x="4583" y="312"/>
                  </a:cubicBezTo>
                  <a:cubicBezTo>
                    <a:pt x="4340" y="243"/>
                    <a:pt x="4098" y="128"/>
                    <a:pt x="387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5"/>
            <p:cNvSpPr/>
            <p:nvPr/>
          </p:nvSpPr>
          <p:spPr>
            <a:xfrm>
              <a:off x="4391475" y="2351350"/>
              <a:ext cx="4625" cy="12000"/>
            </a:xfrm>
            <a:custGeom>
              <a:avLst/>
              <a:gdLst/>
              <a:ahLst/>
              <a:cxnLst/>
              <a:rect l="l" t="t" r="r" b="b"/>
              <a:pathLst>
                <a:path w="185" h="480" extrusionOk="0">
                  <a:moveTo>
                    <a:pt x="0" y="0"/>
                  </a:moveTo>
                  <a:cubicBezTo>
                    <a:pt x="24" y="171"/>
                    <a:pt x="81" y="331"/>
                    <a:pt x="173" y="479"/>
                  </a:cubicBezTo>
                  <a:lnTo>
                    <a:pt x="184" y="479"/>
                  </a:lnTo>
                  <a:cubicBezTo>
                    <a:pt x="81" y="331"/>
                    <a:pt x="24" y="17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5"/>
            <p:cNvSpPr/>
            <p:nvPr/>
          </p:nvSpPr>
          <p:spPr>
            <a:xfrm>
              <a:off x="4391450" y="2347450"/>
              <a:ext cx="900" cy="3200"/>
            </a:xfrm>
            <a:custGeom>
              <a:avLst/>
              <a:gdLst/>
              <a:ahLst/>
              <a:cxnLst/>
              <a:rect l="l" t="t" r="r" b="b"/>
              <a:pathLst>
                <a:path w="36" h="128" extrusionOk="0">
                  <a:moveTo>
                    <a:pt x="0" y="127"/>
                  </a:moveTo>
                  <a:cubicBezTo>
                    <a:pt x="0" y="81"/>
                    <a:pt x="12" y="35"/>
                    <a:pt x="35" y="0"/>
                  </a:cubicBezTo>
                  <a:cubicBezTo>
                    <a:pt x="12" y="35"/>
                    <a:pt x="0" y="81"/>
                    <a:pt x="0" y="12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5"/>
            <p:cNvSpPr/>
            <p:nvPr/>
          </p:nvSpPr>
          <p:spPr>
            <a:xfrm>
              <a:off x="4373275" y="2510200"/>
              <a:ext cx="300" cy="1175"/>
            </a:xfrm>
            <a:custGeom>
              <a:avLst/>
              <a:gdLst/>
              <a:ahLst/>
              <a:cxnLst/>
              <a:rect l="l" t="t" r="r" b="b"/>
              <a:pathLst>
                <a:path w="12" h="47" extrusionOk="0">
                  <a:moveTo>
                    <a:pt x="12" y="4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5"/>
            <p:cNvSpPr/>
            <p:nvPr/>
          </p:nvSpPr>
          <p:spPr>
            <a:xfrm>
              <a:off x="4371250" y="2502400"/>
              <a:ext cx="900" cy="3775"/>
            </a:xfrm>
            <a:custGeom>
              <a:avLst/>
              <a:gdLst/>
              <a:ahLst/>
              <a:cxnLst/>
              <a:rect l="l" t="t" r="r" b="b"/>
              <a:pathLst>
                <a:path w="36" h="151" extrusionOk="0">
                  <a:moveTo>
                    <a:pt x="35" y="151"/>
                  </a:moveTo>
                  <a:cubicBezTo>
                    <a:pt x="24" y="93"/>
                    <a:pt x="12" y="47"/>
                    <a:pt x="0" y="1"/>
                  </a:cubicBezTo>
                  <a:cubicBezTo>
                    <a:pt x="12" y="47"/>
                    <a:pt x="24" y="93"/>
                    <a:pt x="35" y="15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5"/>
            <p:cNvSpPr/>
            <p:nvPr/>
          </p:nvSpPr>
          <p:spPr>
            <a:xfrm>
              <a:off x="4580450" y="2499800"/>
              <a:ext cx="7825" cy="4375"/>
            </a:xfrm>
            <a:custGeom>
              <a:avLst/>
              <a:gdLst/>
              <a:ahLst/>
              <a:cxnLst/>
              <a:rect l="l" t="t" r="r" b="b"/>
              <a:pathLst>
                <a:path w="313" h="175" extrusionOk="0">
                  <a:moveTo>
                    <a:pt x="313" y="1"/>
                  </a:moveTo>
                  <a:cubicBezTo>
                    <a:pt x="209" y="47"/>
                    <a:pt x="105" y="105"/>
                    <a:pt x="1" y="174"/>
                  </a:cubicBezTo>
                  <a:cubicBezTo>
                    <a:pt x="105" y="105"/>
                    <a:pt x="209" y="47"/>
                    <a:pt x="31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5"/>
            <p:cNvSpPr/>
            <p:nvPr/>
          </p:nvSpPr>
          <p:spPr>
            <a:xfrm>
              <a:off x="4567475" y="2512500"/>
              <a:ext cx="25" cy="25"/>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5"/>
            <p:cNvSpPr/>
            <p:nvPr/>
          </p:nvSpPr>
          <p:spPr>
            <a:xfrm>
              <a:off x="4572100" y="2506150"/>
              <a:ext cx="4925" cy="3200"/>
            </a:xfrm>
            <a:custGeom>
              <a:avLst/>
              <a:gdLst/>
              <a:ahLst/>
              <a:cxnLst/>
              <a:rect l="l" t="t" r="r" b="b"/>
              <a:pathLst>
                <a:path w="197" h="128" extrusionOk="0">
                  <a:moveTo>
                    <a:pt x="196" y="1"/>
                  </a:moveTo>
                  <a:lnTo>
                    <a:pt x="0" y="1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5"/>
            <p:cNvSpPr/>
            <p:nvPr/>
          </p:nvSpPr>
          <p:spPr>
            <a:xfrm>
              <a:off x="4369225" y="2495475"/>
              <a:ext cx="1475" cy="4950"/>
            </a:xfrm>
            <a:custGeom>
              <a:avLst/>
              <a:gdLst/>
              <a:ahLst/>
              <a:cxnLst/>
              <a:rect l="l" t="t" r="r" b="b"/>
              <a:pathLst>
                <a:path w="59" h="198" extrusionOk="0">
                  <a:moveTo>
                    <a:pt x="1" y="1"/>
                  </a:moveTo>
                  <a:cubicBezTo>
                    <a:pt x="24" y="70"/>
                    <a:pt x="47" y="128"/>
                    <a:pt x="58" y="197"/>
                  </a:cubicBezTo>
                  <a:cubicBezTo>
                    <a:pt x="47" y="128"/>
                    <a:pt x="24" y="70"/>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5"/>
            <p:cNvSpPr/>
            <p:nvPr/>
          </p:nvSpPr>
          <p:spPr>
            <a:xfrm>
              <a:off x="4377875" y="2520875"/>
              <a:ext cx="900" cy="1175"/>
            </a:xfrm>
            <a:custGeom>
              <a:avLst/>
              <a:gdLst/>
              <a:ahLst/>
              <a:cxnLst/>
              <a:rect l="l" t="t" r="r" b="b"/>
              <a:pathLst>
                <a:path w="36" h="47" extrusionOk="0">
                  <a:moveTo>
                    <a:pt x="36" y="47"/>
                  </a:moveTo>
                  <a:cubicBezTo>
                    <a:pt x="24" y="35"/>
                    <a:pt x="12" y="24"/>
                    <a:pt x="1" y="1"/>
                  </a:cubicBezTo>
                  <a:cubicBezTo>
                    <a:pt x="12" y="24"/>
                    <a:pt x="24" y="35"/>
                    <a:pt x="36" y="4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5"/>
            <p:cNvSpPr/>
            <p:nvPr/>
          </p:nvSpPr>
          <p:spPr>
            <a:xfrm>
              <a:off x="4385675" y="2529525"/>
              <a:ext cx="1475" cy="1200"/>
            </a:xfrm>
            <a:custGeom>
              <a:avLst/>
              <a:gdLst/>
              <a:ahLst/>
              <a:cxnLst/>
              <a:rect l="l" t="t" r="r" b="b"/>
              <a:pathLst>
                <a:path w="59" h="48" extrusionOk="0">
                  <a:moveTo>
                    <a:pt x="58" y="47"/>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5"/>
            <p:cNvSpPr/>
            <p:nvPr/>
          </p:nvSpPr>
          <p:spPr>
            <a:xfrm>
              <a:off x="4381050" y="2525500"/>
              <a:ext cx="1475" cy="1175"/>
            </a:xfrm>
            <a:custGeom>
              <a:avLst/>
              <a:gdLst/>
              <a:ahLst/>
              <a:cxnLst/>
              <a:rect l="l" t="t" r="r" b="b"/>
              <a:pathLst>
                <a:path w="59" h="47" extrusionOk="0">
                  <a:moveTo>
                    <a:pt x="59" y="46"/>
                  </a:moveTo>
                  <a:cubicBezTo>
                    <a:pt x="36" y="35"/>
                    <a:pt x="24" y="12"/>
                    <a:pt x="1" y="0"/>
                  </a:cubicBezTo>
                  <a:cubicBezTo>
                    <a:pt x="24" y="12"/>
                    <a:pt x="36" y="35"/>
                    <a:pt x="59"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5"/>
            <p:cNvSpPr/>
            <p:nvPr/>
          </p:nvSpPr>
          <p:spPr>
            <a:xfrm>
              <a:off x="4488400" y="2308200"/>
              <a:ext cx="17925" cy="7825"/>
            </a:xfrm>
            <a:custGeom>
              <a:avLst/>
              <a:gdLst/>
              <a:ahLst/>
              <a:cxnLst/>
              <a:rect l="l" t="t" r="r" b="b"/>
              <a:pathLst>
                <a:path w="717" h="313" extrusionOk="0">
                  <a:moveTo>
                    <a:pt x="716" y="312"/>
                  </a:moveTo>
                  <a:cubicBezTo>
                    <a:pt x="462" y="232"/>
                    <a:pt x="232" y="128"/>
                    <a:pt x="1" y="1"/>
                  </a:cubicBezTo>
                  <a:lnTo>
                    <a:pt x="1" y="1"/>
                  </a:lnTo>
                  <a:cubicBezTo>
                    <a:pt x="232" y="128"/>
                    <a:pt x="462" y="232"/>
                    <a:pt x="716" y="31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5"/>
            <p:cNvSpPr/>
            <p:nvPr/>
          </p:nvSpPr>
          <p:spPr>
            <a:xfrm>
              <a:off x="4506300" y="2316275"/>
              <a:ext cx="5225" cy="1200"/>
            </a:xfrm>
            <a:custGeom>
              <a:avLst/>
              <a:gdLst/>
              <a:ahLst/>
              <a:cxnLst/>
              <a:rect l="l" t="t" r="r" b="b"/>
              <a:pathLst>
                <a:path w="209" h="48" extrusionOk="0">
                  <a:moveTo>
                    <a:pt x="0" y="1"/>
                  </a:moveTo>
                  <a:cubicBezTo>
                    <a:pt x="70" y="12"/>
                    <a:pt x="139" y="35"/>
                    <a:pt x="208" y="47"/>
                  </a:cubicBezTo>
                  <a:cubicBezTo>
                    <a:pt x="139" y="35"/>
                    <a:pt x="70" y="12"/>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5"/>
            <p:cNvSpPr/>
            <p:nvPr/>
          </p:nvSpPr>
          <p:spPr>
            <a:xfrm>
              <a:off x="2849925" y="3823175"/>
              <a:ext cx="1043775" cy="461725"/>
            </a:xfrm>
            <a:custGeom>
              <a:avLst/>
              <a:gdLst/>
              <a:ahLst/>
              <a:cxnLst/>
              <a:rect l="l" t="t" r="r" b="b"/>
              <a:pathLst>
                <a:path w="41751" h="18469" extrusionOk="0">
                  <a:moveTo>
                    <a:pt x="33428" y="0"/>
                  </a:moveTo>
                  <a:cubicBezTo>
                    <a:pt x="33393" y="35"/>
                    <a:pt x="33359" y="81"/>
                    <a:pt x="33336" y="127"/>
                  </a:cubicBezTo>
                  <a:cubicBezTo>
                    <a:pt x="32664" y="1059"/>
                    <a:pt x="32611" y="1163"/>
                    <a:pt x="32221" y="1163"/>
                  </a:cubicBezTo>
                  <a:cubicBezTo>
                    <a:pt x="32109" y="1163"/>
                    <a:pt x="31969" y="1155"/>
                    <a:pt x="31778" y="1155"/>
                  </a:cubicBezTo>
                  <a:cubicBezTo>
                    <a:pt x="30912" y="1155"/>
                    <a:pt x="31258" y="3221"/>
                    <a:pt x="29885" y="3221"/>
                  </a:cubicBezTo>
                  <a:cubicBezTo>
                    <a:pt x="28511" y="3221"/>
                    <a:pt x="29019" y="4594"/>
                    <a:pt x="28165" y="4594"/>
                  </a:cubicBezTo>
                  <a:cubicBezTo>
                    <a:pt x="27311" y="4594"/>
                    <a:pt x="26618" y="3729"/>
                    <a:pt x="26618" y="3729"/>
                  </a:cubicBezTo>
                  <a:lnTo>
                    <a:pt x="22832" y="3729"/>
                  </a:lnTo>
                  <a:cubicBezTo>
                    <a:pt x="22832" y="3729"/>
                    <a:pt x="22231" y="3127"/>
                    <a:pt x="21736" y="3127"/>
                  </a:cubicBezTo>
                  <a:cubicBezTo>
                    <a:pt x="21638" y="3127"/>
                    <a:pt x="21543" y="3151"/>
                    <a:pt x="21458" y="3209"/>
                  </a:cubicBezTo>
                  <a:lnTo>
                    <a:pt x="20431" y="3890"/>
                  </a:lnTo>
                  <a:lnTo>
                    <a:pt x="2690" y="3890"/>
                  </a:lnTo>
                  <a:lnTo>
                    <a:pt x="2690" y="10008"/>
                  </a:lnTo>
                  <a:lnTo>
                    <a:pt x="1" y="10008"/>
                  </a:lnTo>
                  <a:lnTo>
                    <a:pt x="1" y="18468"/>
                  </a:lnTo>
                  <a:lnTo>
                    <a:pt x="39442" y="18468"/>
                  </a:lnTo>
                  <a:cubicBezTo>
                    <a:pt x="40042" y="18064"/>
                    <a:pt x="40989" y="17441"/>
                    <a:pt x="41750" y="16229"/>
                  </a:cubicBezTo>
                  <a:cubicBezTo>
                    <a:pt x="41092" y="15421"/>
                    <a:pt x="40400" y="14763"/>
                    <a:pt x="39938" y="14556"/>
                  </a:cubicBezTo>
                  <a:cubicBezTo>
                    <a:pt x="38911" y="14082"/>
                    <a:pt x="38218" y="12282"/>
                    <a:pt x="38218" y="9996"/>
                  </a:cubicBezTo>
                  <a:cubicBezTo>
                    <a:pt x="38218" y="7722"/>
                    <a:pt x="37664" y="5922"/>
                    <a:pt x="37572" y="5183"/>
                  </a:cubicBezTo>
                  <a:cubicBezTo>
                    <a:pt x="37491" y="4456"/>
                    <a:pt x="36372" y="2921"/>
                    <a:pt x="35056" y="2182"/>
                  </a:cubicBezTo>
                  <a:cubicBezTo>
                    <a:pt x="34109" y="1674"/>
                    <a:pt x="33590" y="889"/>
                    <a:pt x="3342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5"/>
            <p:cNvSpPr/>
            <p:nvPr/>
          </p:nvSpPr>
          <p:spPr>
            <a:xfrm>
              <a:off x="3006625" y="2285975"/>
              <a:ext cx="221925" cy="133650"/>
            </a:xfrm>
            <a:custGeom>
              <a:avLst/>
              <a:gdLst/>
              <a:ahLst/>
              <a:cxnLst/>
              <a:rect l="l" t="t" r="r" b="b"/>
              <a:pathLst>
                <a:path w="8877" h="5346" extrusionOk="0">
                  <a:moveTo>
                    <a:pt x="5402" y="1"/>
                  </a:moveTo>
                  <a:cubicBezTo>
                    <a:pt x="5167" y="163"/>
                    <a:pt x="4874" y="303"/>
                    <a:pt x="4584" y="303"/>
                  </a:cubicBezTo>
                  <a:cubicBezTo>
                    <a:pt x="4462" y="303"/>
                    <a:pt x="4341" y="278"/>
                    <a:pt x="4225" y="220"/>
                  </a:cubicBezTo>
                  <a:cubicBezTo>
                    <a:pt x="3921" y="71"/>
                    <a:pt x="3449" y="19"/>
                    <a:pt x="2968" y="19"/>
                  </a:cubicBezTo>
                  <a:cubicBezTo>
                    <a:pt x="2222" y="19"/>
                    <a:pt x="1455" y="143"/>
                    <a:pt x="1258" y="220"/>
                  </a:cubicBezTo>
                  <a:cubicBezTo>
                    <a:pt x="1224" y="243"/>
                    <a:pt x="1189" y="278"/>
                    <a:pt x="1178" y="324"/>
                  </a:cubicBezTo>
                  <a:cubicBezTo>
                    <a:pt x="1178" y="336"/>
                    <a:pt x="1178" y="347"/>
                    <a:pt x="1178" y="359"/>
                  </a:cubicBezTo>
                  <a:cubicBezTo>
                    <a:pt x="1166" y="405"/>
                    <a:pt x="1166" y="451"/>
                    <a:pt x="1178" y="497"/>
                  </a:cubicBezTo>
                  <a:cubicBezTo>
                    <a:pt x="1166" y="509"/>
                    <a:pt x="1166" y="520"/>
                    <a:pt x="1178" y="532"/>
                  </a:cubicBezTo>
                  <a:cubicBezTo>
                    <a:pt x="1201" y="693"/>
                    <a:pt x="1235" y="855"/>
                    <a:pt x="1281" y="1017"/>
                  </a:cubicBezTo>
                  <a:cubicBezTo>
                    <a:pt x="1351" y="1282"/>
                    <a:pt x="1443" y="1559"/>
                    <a:pt x="1489" y="1825"/>
                  </a:cubicBezTo>
                  <a:cubicBezTo>
                    <a:pt x="1489" y="1848"/>
                    <a:pt x="1489" y="1859"/>
                    <a:pt x="1489" y="1882"/>
                  </a:cubicBezTo>
                  <a:cubicBezTo>
                    <a:pt x="1512" y="1975"/>
                    <a:pt x="1512" y="2067"/>
                    <a:pt x="1524" y="2159"/>
                  </a:cubicBezTo>
                  <a:cubicBezTo>
                    <a:pt x="1524" y="2863"/>
                    <a:pt x="681" y="3060"/>
                    <a:pt x="681" y="3510"/>
                  </a:cubicBezTo>
                  <a:cubicBezTo>
                    <a:pt x="681" y="3856"/>
                    <a:pt x="370" y="4087"/>
                    <a:pt x="0" y="4514"/>
                  </a:cubicBezTo>
                  <a:cubicBezTo>
                    <a:pt x="566" y="4930"/>
                    <a:pt x="1108" y="5345"/>
                    <a:pt x="1685" y="5345"/>
                  </a:cubicBezTo>
                  <a:cubicBezTo>
                    <a:pt x="2897" y="5345"/>
                    <a:pt x="3371" y="4052"/>
                    <a:pt x="4398" y="3660"/>
                  </a:cubicBezTo>
                  <a:cubicBezTo>
                    <a:pt x="4733" y="3536"/>
                    <a:pt x="5205" y="3507"/>
                    <a:pt x="5709" y="3507"/>
                  </a:cubicBezTo>
                  <a:cubicBezTo>
                    <a:pt x="6137" y="3507"/>
                    <a:pt x="6588" y="3528"/>
                    <a:pt x="6997" y="3528"/>
                  </a:cubicBezTo>
                  <a:cubicBezTo>
                    <a:pt x="7584" y="3528"/>
                    <a:pt x="8086" y="3485"/>
                    <a:pt x="8311" y="3279"/>
                  </a:cubicBezTo>
                  <a:cubicBezTo>
                    <a:pt x="8877" y="2760"/>
                    <a:pt x="6845" y="2125"/>
                    <a:pt x="6118" y="1513"/>
                  </a:cubicBezTo>
                  <a:cubicBezTo>
                    <a:pt x="5691" y="1167"/>
                    <a:pt x="5541" y="509"/>
                    <a:pt x="540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5"/>
            <p:cNvSpPr/>
            <p:nvPr/>
          </p:nvSpPr>
          <p:spPr>
            <a:xfrm>
              <a:off x="2999100" y="2288650"/>
              <a:ext cx="1365250" cy="528325"/>
            </a:xfrm>
            <a:custGeom>
              <a:avLst/>
              <a:gdLst/>
              <a:ahLst/>
              <a:cxnLst/>
              <a:rect l="l" t="t" r="r" b="b"/>
              <a:pathLst>
                <a:path w="54610" h="21133" extrusionOk="0">
                  <a:moveTo>
                    <a:pt x="23056" y="1"/>
                  </a:moveTo>
                  <a:cubicBezTo>
                    <a:pt x="19553" y="1"/>
                    <a:pt x="16649" y="1789"/>
                    <a:pt x="15491" y="2791"/>
                  </a:cubicBezTo>
                  <a:cubicBezTo>
                    <a:pt x="15027" y="3194"/>
                    <a:pt x="14129" y="3311"/>
                    <a:pt x="13151" y="3311"/>
                  </a:cubicBezTo>
                  <a:cubicBezTo>
                    <a:pt x="11775" y="3311"/>
                    <a:pt x="10238" y="3079"/>
                    <a:pt x="9517" y="3079"/>
                  </a:cubicBezTo>
                  <a:cubicBezTo>
                    <a:pt x="9324" y="3079"/>
                    <a:pt x="9189" y="3095"/>
                    <a:pt x="9131" y="3137"/>
                  </a:cubicBezTo>
                  <a:cubicBezTo>
                    <a:pt x="8704" y="3437"/>
                    <a:pt x="9212" y="4765"/>
                    <a:pt x="7665" y="5365"/>
                  </a:cubicBezTo>
                  <a:cubicBezTo>
                    <a:pt x="7012" y="5619"/>
                    <a:pt x="6029" y="5658"/>
                    <a:pt x="5023" y="5658"/>
                  </a:cubicBezTo>
                  <a:cubicBezTo>
                    <a:pt x="4572" y="5658"/>
                    <a:pt x="4115" y="5650"/>
                    <a:pt x="3682" y="5650"/>
                  </a:cubicBezTo>
                  <a:cubicBezTo>
                    <a:pt x="2798" y="5650"/>
                    <a:pt x="2011" y="5683"/>
                    <a:pt x="1559" y="5885"/>
                  </a:cubicBezTo>
                  <a:cubicBezTo>
                    <a:pt x="435" y="6390"/>
                    <a:pt x="1" y="8035"/>
                    <a:pt x="885" y="8035"/>
                  </a:cubicBezTo>
                  <a:cubicBezTo>
                    <a:pt x="909" y="8035"/>
                    <a:pt x="934" y="8034"/>
                    <a:pt x="959" y="8031"/>
                  </a:cubicBezTo>
                  <a:cubicBezTo>
                    <a:pt x="1042" y="8024"/>
                    <a:pt x="1122" y="8020"/>
                    <a:pt x="1199" y="8020"/>
                  </a:cubicBezTo>
                  <a:cubicBezTo>
                    <a:pt x="2033" y="8020"/>
                    <a:pt x="2446" y="8460"/>
                    <a:pt x="2171" y="8851"/>
                  </a:cubicBezTo>
                  <a:cubicBezTo>
                    <a:pt x="1871" y="9278"/>
                    <a:pt x="2979" y="10478"/>
                    <a:pt x="2425" y="10998"/>
                  </a:cubicBezTo>
                  <a:cubicBezTo>
                    <a:pt x="1825" y="11552"/>
                    <a:pt x="1871" y="12521"/>
                    <a:pt x="2506" y="13018"/>
                  </a:cubicBezTo>
                  <a:cubicBezTo>
                    <a:pt x="3198" y="13537"/>
                    <a:pt x="3325" y="14484"/>
                    <a:pt x="2506" y="14611"/>
                  </a:cubicBezTo>
                  <a:cubicBezTo>
                    <a:pt x="1698" y="14726"/>
                    <a:pt x="3926" y="15684"/>
                    <a:pt x="3972" y="16111"/>
                  </a:cubicBezTo>
                  <a:cubicBezTo>
                    <a:pt x="4018" y="16538"/>
                    <a:pt x="5865" y="16758"/>
                    <a:pt x="5865" y="17266"/>
                  </a:cubicBezTo>
                  <a:cubicBezTo>
                    <a:pt x="5865" y="17626"/>
                    <a:pt x="6132" y="17820"/>
                    <a:pt x="6599" y="17820"/>
                  </a:cubicBezTo>
                  <a:cubicBezTo>
                    <a:pt x="6806" y="17820"/>
                    <a:pt x="7052" y="17782"/>
                    <a:pt x="7331" y="17704"/>
                  </a:cubicBezTo>
                  <a:cubicBezTo>
                    <a:pt x="7411" y="17681"/>
                    <a:pt x="7488" y="17671"/>
                    <a:pt x="7560" y="17671"/>
                  </a:cubicBezTo>
                  <a:cubicBezTo>
                    <a:pt x="8295" y="17671"/>
                    <a:pt x="8627" y="18773"/>
                    <a:pt x="9131" y="19551"/>
                  </a:cubicBezTo>
                  <a:cubicBezTo>
                    <a:pt x="9319" y="19845"/>
                    <a:pt x="9810" y="19970"/>
                    <a:pt x="10377" y="19970"/>
                  </a:cubicBezTo>
                  <a:cubicBezTo>
                    <a:pt x="11480" y="19970"/>
                    <a:pt x="12871" y="19495"/>
                    <a:pt x="12871" y="18870"/>
                  </a:cubicBezTo>
                  <a:cubicBezTo>
                    <a:pt x="12871" y="18068"/>
                    <a:pt x="13550" y="17755"/>
                    <a:pt x="14620" y="17755"/>
                  </a:cubicBezTo>
                  <a:cubicBezTo>
                    <a:pt x="14814" y="17755"/>
                    <a:pt x="15020" y="17765"/>
                    <a:pt x="15237" y="17785"/>
                  </a:cubicBezTo>
                  <a:cubicBezTo>
                    <a:pt x="16646" y="17912"/>
                    <a:pt x="18504" y="19851"/>
                    <a:pt x="19185" y="20105"/>
                  </a:cubicBezTo>
                  <a:cubicBezTo>
                    <a:pt x="19284" y="20141"/>
                    <a:pt x="19398" y="20157"/>
                    <a:pt x="19523" y="20157"/>
                  </a:cubicBezTo>
                  <a:cubicBezTo>
                    <a:pt x="20273" y="20157"/>
                    <a:pt x="21426" y="19597"/>
                    <a:pt x="22198" y="19597"/>
                  </a:cubicBezTo>
                  <a:cubicBezTo>
                    <a:pt x="23098" y="19597"/>
                    <a:pt x="24391" y="18177"/>
                    <a:pt x="24899" y="17866"/>
                  </a:cubicBezTo>
                  <a:cubicBezTo>
                    <a:pt x="24954" y="17834"/>
                    <a:pt x="25013" y="17820"/>
                    <a:pt x="25076" y="17820"/>
                  </a:cubicBezTo>
                  <a:cubicBezTo>
                    <a:pt x="25522" y="17820"/>
                    <a:pt x="26155" y="18519"/>
                    <a:pt x="26780" y="18519"/>
                  </a:cubicBezTo>
                  <a:cubicBezTo>
                    <a:pt x="26900" y="18519"/>
                    <a:pt x="27020" y="18493"/>
                    <a:pt x="27138" y="18431"/>
                  </a:cubicBezTo>
                  <a:cubicBezTo>
                    <a:pt x="27775" y="18090"/>
                    <a:pt x="28461" y="17735"/>
                    <a:pt x="28979" y="17735"/>
                  </a:cubicBezTo>
                  <a:cubicBezTo>
                    <a:pt x="29127" y="17735"/>
                    <a:pt x="29262" y="17764"/>
                    <a:pt x="29377" y="17831"/>
                  </a:cubicBezTo>
                  <a:cubicBezTo>
                    <a:pt x="29897" y="18131"/>
                    <a:pt x="28131" y="19459"/>
                    <a:pt x="28604" y="20151"/>
                  </a:cubicBezTo>
                  <a:cubicBezTo>
                    <a:pt x="28789" y="20428"/>
                    <a:pt x="28742" y="20774"/>
                    <a:pt x="28673" y="21132"/>
                  </a:cubicBezTo>
                  <a:cubicBezTo>
                    <a:pt x="30451" y="20890"/>
                    <a:pt x="30278" y="19655"/>
                    <a:pt x="30393" y="19112"/>
                  </a:cubicBezTo>
                  <a:cubicBezTo>
                    <a:pt x="30470" y="18685"/>
                    <a:pt x="30750" y="18257"/>
                    <a:pt x="31125" y="18257"/>
                  </a:cubicBezTo>
                  <a:cubicBezTo>
                    <a:pt x="31256" y="18257"/>
                    <a:pt x="31398" y="18309"/>
                    <a:pt x="31547" y="18431"/>
                  </a:cubicBezTo>
                  <a:cubicBezTo>
                    <a:pt x="31852" y="18675"/>
                    <a:pt x="32217" y="18822"/>
                    <a:pt x="32679" y="18822"/>
                  </a:cubicBezTo>
                  <a:cubicBezTo>
                    <a:pt x="33093" y="18822"/>
                    <a:pt x="33585" y="18704"/>
                    <a:pt x="34179" y="18431"/>
                  </a:cubicBezTo>
                  <a:cubicBezTo>
                    <a:pt x="34990" y="18063"/>
                    <a:pt x="35330" y="17788"/>
                    <a:pt x="35590" y="17788"/>
                  </a:cubicBezTo>
                  <a:cubicBezTo>
                    <a:pt x="35737" y="17788"/>
                    <a:pt x="35859" y="17876"/>
                    <a:pt x="36026" y="18085"/>
                  </a:cubicBezTo>
                  <a:cubicBezTo>
                    <a:pt x="36199" y="18307"/>
                    <a:pt x="36459" y="18375"/>
                    <a:pt x="36818" y="18375"/>
                  </a:cubicBezTo>
                  <a:cubicBezTo>
                    <a:pt x="37393" y="18375"/>
                    <a:pt x="38221" y="18200"/>
                    <a:pt x="39350" y="18200"/>
                  </a:cubicBezTo>
                  <a:cubicBezTo>
                    <a:pt x="41105" y="18200"/>
                    <a:pt x="41498" y="17050"/>
                    <a:pt x="43033" y="17050"/>
                  </a:cubicBezTo>
                  <a:cubicBezTo>
                    <a:pt x="43103" y="17050"/>
                    <a:pt x="43176" y="17053"/>
                    <a:pt x="43251" y="17058"/>
                  </a:cubicBezTo>
                  <a:cubicBezTo>
                    <a:pt x="43380" y="17063"/>
                    <a:pt x="43508" y="17066"/>
                    <a:pt x="43637" y="17066"/>
                  </a:cubicBezTo>
                  <a:cubicBezTo>
                    <a:pt x="44602" y="17066"/>
                    <a:pt x="45553" y="16912"/>
                    <a:pt x="46460" y="16596"/>
                  </a:cubicBezTo>
                  <a:lnTo>
                    <a:pt x="47557" y="16919"/>
                  </a:lnTo>
                  <a:cubicBezTo>
                    <a:pt x="47996" y="16515"/>
                    <a:pt x="47961" y="16054"/>
                    <a:pt x="48850" y="15938"/>
                  </a:cubicBezTo>
                  <a:cubicBezTo>
                    <a:pt x="48957" y="15925"/>
                    <a:pt x="49059" y="15918"/>
                    <a:pt x="49156" y="15918"/>
                  </a:cubicBezTo>
                  <a:cubicBezTo>
                    <a:pt x="50125" y="15918"/>
                    <a:pt x="50626" y="16529"/>
                    <a:pt x="51135" y="16529"/>
                  </a:cubicBezTo>
                  <a:cubicBezTo>
                    <a:pt x="51230" y="16529"/>
                    <a:pt x="51325" y="16508"/>
                    <a:pt x="51424" y="16458"/>
                  </a:cubicBezTo>
                  <a:cubicBezTo>
                    <a:pt x="51474" y="16432"/>
                    <a:pt x="51532" y="16420"/>
                    <a:pt x="51596" y="16420"/>
                  </a:cubicBezTo>
                  <a:cubicBezTo>
                    <a:pt x="52200" y="16420"/>
                    <a:pt x="53373" y="17449"/>
                    <a:pt x="54031" y="17449"/>
                  </a:cubicBezTo>
                  <a:cubicBezTo>
                    <a:pt x="54273" y="17449"/>
                    <a:pt x="54445" y="17310"/>
                    <a:pt x="54494" y="16931"/>
                  </a:cubicBezTo>
                  <a:cubicBezTo>
                    <a:pt x="54609" y="16596"/>
                    <a:pt x="53582" y="14749"/>
                    <a:pt x="53120" y="14645"/>
                  </a:cubicBezTo>
                  <a:cubicBezTo>
                    <a:pt x="52659" y="14530"/>
                    <a:pt x="53351" y="12002"/>
                    <a:pt x="53120" y="11540"/>
                  </a:cubicBezTo>
                  <a:cubicBezTo>
                    <a:pt x="52890" y="11090"/>
                    <a:pt x="52312" y="9128"/>
                    <a:pt x="53005" y="9128"/>
                  </a:cubicBezTo>
                  <a:cubicBezTo>
                    <a:pt x="53040" y="9128"/>
                    <a:pt x="53074" y="9116"/>
                    <a:pt x="53120" y="9105"/>
                  </a:cubicBezTo>
                  <a:cubicBezTo>
                    <a:pt x="53120" y="9105"/>
                    <a:pt x="53132" y="9105"/>
                    <a:pt x="53132" y="9093"/>
                  </a:cubicBezTo>
                  <a:cubicBezTo>
                    <a:pt x="53155" y="9093"/>
                    <a:pt x="53178" y="9070"/>
                    <a:pt x="53190" y="9059"/>
                  </a:cubicBezTo>
                  <a:lnTo>
                    <a:pt x="53201" y="9047"/>
                  </a:lnTo>
                  <a:cubicBezTo>
                    <a:pt x="53467" y="8747"/>
                    <a:pt x="53051" y="7685"/>
                    <a:pt x="53755" y="7627"/>
                  </a:cubicBezTo>
                  <a:cubicBezTo>
                    <a:pt x="53582" y="7131"/>
                    <a:pt x="53397" y="6692"/>
                    <a:pt x="53224" y="6566"/>
                  </a:cubicBezTo>
                  <a:cubicBezTo>
                    <a:pt x="53103" y="6467"/>
                    <a:pt x="52911" y="6453"/>
                    <a:pt x="52688" y="6453"/>
                  </a:cubicBezTo>
                  <a:cubicBezTo>
                    <a:pt x="52595" y="6453"/>
                    <a:pt x="52496" y="6455"/>
                    <a:pt x="52395" y="6455"/>
                  </a:cubicBezTo>
                  <a:cubicBezTo>
                    <a:pt x="51883" y="6455"/>
                    <a:pt x="51300" y="6391"/>
                    <a:pt x="50997" y="5619"/>
                  </a:cubicBezTo>
                  <a:cubicBezTo>
                    <a:pt x="50939" y="5492"/>
                    <a:pt x="50904" y="5365"/>
                    <a:pt x="50870" y="5261"/>
                  </a:cubicBezTo>
                  <a:cubicBezTo>
                    <a:pt x="50858" y="5238"/>
                    <a:pt x="50858" y="5203"/>
                    <a:pt x="50847" y="5180"/>
                  </a:cubicBezTo>
                  <a:cubicBezTo>
                    <a:pt x="50823" y="5100"/>
                    <a:pt x="50800" y="5030"/>
                    <a:pt x="50789" y="4950"/>
                  </a:cubicBezTo>
                  <a:cubicBezTo>
                    <a:pt x="50639" y="4292"/>
                    <a:pt x="50789" y="3992"/>
                    <a:pt x="50350" y="3322"/>
                  </a:cubicBezTo>
                  <a:cubicBezTo>
                    <a:pt x="50304" y="3253"/>
                    <a:pt x="50269" y="3195"/>
                    <a:pt x="50223" y="3126"/>
                  </a:cubicBezTo>
                  <a:cubicBezTo>
                    <a:pt x="49575" y="2265"/>
                    <a:pt x="49227" y="1395"/>
                    <a:pt x="48573" y="1395"/>
                  </a:cubicBezTo>
                  <a:cubicBezTo>
                    <a:pt x="48447" y="1395"/>
                    <a:pt x="48310" y="1427"/>
                    <a:pt x="48157" y="1498"/>
                  </a:cubicBezTo>
                  <a:cubicBezTo>
                    <a:pt x="47906" y="1611"/>
                    <a:pt x="47387" y="1655"/>
                    <a:pt x="46737" y="1655"/>
                  </a:cubicBezTo>
                  <a:cubicBezTo>
                    <a:pt x="46252" y="1655"/>
                    <a:pt x="45694" y="1630"/>
                    <a:pt x="45121" y="1591"/>
                  </a:cubicBezTo>
                  <a:cubicBezTo>
                    <a:pt x="43928" y="2666"/>
                    <a:pt x="41520" y="3463"/>
                    <a:pt x="40262" y="3463"/>
                  </a:cubicBezTo>
                  <a:cubicBezTo>
                    <a:pt x="40048" y="3463"/>
                    <a:pt x="39867" y="3440"/>
                    <a:pt x="39731" y="3391"/>
                  </a:cubicBezTo>
                  <a:cubicBezTo>
                    <a:pt x="39408" y="3269"/>
                    <a:pt x="39001" y="3225"/>
                    <a:pt x="38545" y="3225"/>
                  </a:cubicBezTo>
                  <a:cubicBezTo>
                    <a:pt x="37369" y="3225"/>
                    <a:pt x="35870" y="3518"/>
                    <a:pt x="34664" y="3518"/>
                  </a:cubicBezTo>
                  <a:cubicBezTo>
                    <a:pt x="33051" y="3518"/>
                    <a:pt x="32553" y="2394"/>
                    <a:pt x="31363" y="2394"/>
                  </a:cubicBezTo>
                  <a:cubicBezTo>
                    <a:pt x="31318" y="2394"/>
                    <a:pt x="31271" y="2395"/>
                    <a:pt x="31224" y="2399"/>
                  </a:cubicBezTo>
                  <a:cubicBezTo>
                    <a:pt x="31183" y="2401"/>
                    <a:pt x="31143" y="2402"/>
                    <a:pt x="31105" y="2402"/>
                  </a:cubicBezTo>
                  <a:cubicBezTo>
                    <a:pt x="29930" y="2402"/>
                    <a:pt x="29891" y="1244"/>
                    <a:pt x="28650" y="1244"/>
                  </a:cubicBezTo>
                  <a:cubicBezTo>
                    <a:pt x="27357" y="1244"/>
                    <a:pt x="28350" y="598"/>
                    <a:pt x="24310" y="79"/>
                  </a:cubicBezTo>
                  <a:cubicBezTo>
                    <a:pt x="23885" y="25"/>
                    <a:pt x="23466" y="1"/>
                    <a:pt x="2305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5"/>
            <p:cNvSpPr/>
            <p:nvPr/>
          </p:nvSpPr>
          <p:spPr>
            <a:xfrm>
              <a:off x="4254675" y="2366800"/>
              <a:ext cx="3475" cy="4925"/>
            </a:xfrm>
            <a:custGeom>
              <a:avLst/>
              <a:gdLst/>
              <a:ahLst/>
              <a:cxnLst/>
              <a:rect l="l" t="t" r="r" b="b"/>
              <a:pathLst>
                <a:path w="139" h="197" extrusionOk="0">
                  <a:moveTo>
                    <a:pt x="1" y="0"/>
                  </a:moveTo>
                  <a:lnTo>
                    <a:pt x="1" y="0"/>
                  </a:lnTo>
                  <a:cubicBezTo>
                    <a:pt x="58" y="69"/>
                    <a:pt x="93" y="127"/>
                    <a:pt x="127" y="196"/>
                  </a:cubicBezTo>
                  <a:lnTo>
                    <a:pt x="139" y="196"/>
                  </a:lnTo>
                  <a:cubicBezTo>
                    <a:pt x="104" y="138"/>
                    <a:pt x="58" y="6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5"/>
            <p:cNvSpPr/>
            <p:nvPr/>
          </p:nvSpPr>
          <p:spPr>
            <a:xfrm>
              <a:off x="4327375" y="2515100"/>
              <a:ext cx="1475" cy="1175"/>
            </a:xfrm>
            <a:custGeom>
              <a:avLst/>
              <a:gdLst/>
              <a:ahLst/>
              <a:cxnLst/>
              <a:rect l="l" t="t" r="r" b="b"/>
              <a:pathLst>
                <a:path w="59" h="47" extrusionOk="0">
                  <a:moveTo>
                    <a:pt x="59" y="1"/>
                  </a:moveTo>
                  <a:cubicBezTo>
                    <a:pt x="47" y="12"/>
                    <a:pt x="24" y="35"/>
                    <a:pt x="1" y="47"/>
                  </a:cubicBezTo>
                  <a:cubicBezTo>
                    <a:pt x="24" y="35"/>
                    <a:pt x="47" y="12"/>
                    <a:pt x="5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5"/>
            <p:cNvSpPr/>
            <p:nvPr/>
          </p:nvSpPr>
          <p:spPr>
            <a:xfrm>
              <a:off x="4324225" y="2516550"/>
              <a:ext cx="2900" cy="300"/>
            </a:xfrm>
            <a:custGeom>
              <a:avLst/>
              <a:gdLst/>
              <a:ahLst/>
              <a:cxnLst/>
              <a:rect l="l" t="t" r="r" b="b"/>
              <a:pathLst>
                <a:path w="116" h="12" extrusionOk="0">
                  <a:moveTo>
                    <a:pt x="115" y="0"/>
                  </a:moveTo>
                  <a:cubicBezTo>
                    <a:pt x="69" y="12"/>
                    <a:pt x="35" y="12"/>
                    <a:pt x="0" y="12"/>
                  </a:cubicBezTo>
                  <a:cubicBezTo>
                    <a:pt x="35" y="12"/>
                    <a:pt x="69" y="12"/>
                    <a:pt x="11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5"/>
            <p:cNvSpPr/>
            <p:nvPr/>
          </p:nvSpPr>
          <p:spPr>
            <a:xfrm>
              <a:off x="4325375" y="2479325"/>
              <a:ext cx="17900" cy="35525"/>
            </a:xfrm>
            <a:custGeom>
              <a:avLst/>
              <a:gdLst/>
              <a:ahLst/>
              <a:cxnLst/>
              <a:rect l="l" t="t" r="r" b="b"/>
              <a:pathLst>
                <a:path w="716" h="1421" extrusionOk="0">
                  <a:moveTo>
                    <a:pt x="716" y="0"/>
                  </a:moveTo>
                  <a:cubicBezTo>
                    <a:pt x="0" y="58"/>
                    <a:pt x="416" y="1120"/>
                    <a:pt x="150" y="1420"/>
                  </a:cubicBezTo>
                  <a:cubicBezTo>
                    <a:pt x="416" y="1120"/>
                    <a:pt x="12" y="81"/>
                    <a:pt x="716" y="12"/>
                  </a:cubicBezTo>
                  <a:lnTo>
                    <a:pt x="716"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5"/>
            <p:cNvSpPr/>
            <p:nvPr/>
          </p:nvSpPr>
          <p:spPr>
            <a:xfrm>
              <a:off x="3038650" y="2311375"/>
              <a:ext cx="5225" cy="20225"/>
            </a:xfrm>
            <a:custGeom>
              <a:avLst/>
              <a:gdLst/>
              <a:ahLst/>
              <a:cxnLst/>
              <a:rect l="l" t="t" r="r" b="b"/>
              <a:pathLst>
                <a:path w="209" h="809" extrusionOk="0">
                  <a:moveTo>
                    <a:pt x="0" y="1"/>
                  </a:moveTo>
                  <a:lnTo>
                    <a:pt x="0" y="1"/>
                  </a:lnTo>
                  <a:cubicBezTo>
                    <a:pt x="81" y="266"/>
                    <a:pt x="162" y="543"/>
                    <a:pt x="208" y="809"/>
                  </a:cubicBezTo>
                  <a:cubicBezTo>
                    <a:pt x="162" y="543"/>
                    <a:pt x="81" y="26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5"/>
            <p:cNvSpPr/>
            <p:nvPr/>
          </p:nvSpPr>
          <p:spPr>
            <a:xfrm>
              <a:off x="3044125" y="2333025"/>
              <a:ext cx="600" cy="6950"/>
            </a:xfrm>
            <a:custGeom>
              <a:avLst/>
              <a:gdLst/>
              <a:ahLst/>
              <a:cxnLst/>
              <a:rect l="l" t="t" r="r" b="b"/>
              <a:pathLst>
                <a:path w="24" h="278" extrusionOk="0">
                  <a:moveTo>
                    <a:pt x="1" y="0"/>
                  </a:moveTo>
                  <a:cubicBezTo>
                    <a:pt x="12" y="81"/>
                    <a:pt x="24" y="173"/>
                    <a:pt x="24" y="277"/>
                  </a:cubicBezTo>
                  <a:cubicBezTo>
                    <a:pt x="24" y="173"/>
                    <a:pt x="12" y="8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5"/>
            <p:cNvSpPr/>
            <p:nvPr/>
          </p:nvSpPr>
          <p:spPr>
            <a:xfrm>
              <a:off x="3036050" y="2291475"/>
              <a:ext cx="2050" cy="2625"/>
            </a:xfrm>
            <a:custGeom>
              <a:avLst/>
              <a:gdLst/>
              <a:ahLst/>
              <a:cxnLst/>
              <a:rect l="l" t="t" r="r" b="b"/>
              <a:pathLst>
                <a:path w="82" h="105" extrusionOk="0">
                  <a:moveTo>
                    <a:pt x="1" y="104"/>
                  </a:moveTo>
                  <a:cubicBezTo>
                    <a:pt x="12" y="58"/>
                    <a:pt x="47" y="23"/>
                    <a:pt x="81" y="0"/>
                  </a:cubicBezTo>
                  <a:cubicBezTo>
                    <a:pt x="47" y="23"/>
                    <a:pt x="12" y="58"/>
                    <a:pt x="1" y="10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5"/>
            <p:cNvSpPr/>
            <p:nvPr/>
          </p:nvSpPr>
          <p:spPr>
            <a:xfrm>
              <a:off x="3035775" y="2294925"/>
              <a:ext cx="300" cy="3500"/>
            </a:xfrm>
            <a:custGeom>
              <a:avLst/>
              <a:gdLst/>
              <a:ahLst/>
              <a:cxnLst/>
              <a:rect l="l" t="t" r="r" b="b"/>
              <a:pathLst>
                <a:path w="12" h="140" extrusionOk="0">
                  <a:moveTo>
                    <a:pt x="0" y="139"/>
                  </a:moveTo>
                  <a:cubicBezTo>
                    <a:pt x="0" y="93"/>
                    <a:pt x="0" y="47"/>
                    <a:pt x="12" y="1"/>
                  </a:cubicBezTo>
                  <a:cubicBezTo>
                    <a:pt x="0" y="47"/>
                    <a:pt x="0" y="93"/>
                    <a:pt x="0" y="1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5"/>
            <p:cNvSpPr/>
            <p:nvPr/>
          </p:nvSpPr>
          <p:spPr>
            <a:xfrm>
              <a:off x="3036050" y="2299250"/>
              <a:ext cx="2625" cy="12150"/>
            </a:xfrm>
            <a:custGeom>
              <a:avLst/>
              <a:gdLst/>
              <a:ahLst/>
              <a:cxnLst/>
              <a:rect l="l" t="t" r="r" b="b"/>
              <a:pathLst>
                <a:path w="105" h="486" extrusionOk="0">
                  <a:moveTo>
                    <a:pt x="1" y="1"/>
                  </a:moveTo>
                  <a:cubicBezTo>
                    <a:pt x="24" y="162"/>
                    <a:pt x="58" y="324"/>
                    <a:pt x="104" y="486"/>
                  </a:cubicBezTo>
                  <a:lnTo>
                    <a:pt x="104" y="486"/>
                  </a:lnTo>
                  <a:cubicBezTo>
                    <a:pt x="58" y="324"/>
                    <a:pt x="24" y="16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5"/>
            <p:cNvSpPr/>
            <p:nvPr/>
          </p:nvSpPr>
          <p:spPr>
            <a:xfrm>
              <a:off x="2308300" y="1680500"/>
              <a:ext cx="468925" cy="263850"/>
            </a:xfrm>
            <a:custGeom>
              <a:avLst/>
              <a:gdLst/>
              <a:ahLst/>
              <a:cxnLst/>
              <a:rect l="l" t="t" r="r" b="b"/>
              <a:pathLst>
                <a:path w="18757" h="10554" extrusionOk="0">
                  <a:moveTo>
                    <a:pt x="13008" y="0"/>
                  </a:moveTo>
                  <a:cubicBezTo>
                    <a:pt x="12654" y="0"/>
                    <a:pt x="10905" y="1735"/>
                    <a:pt x="10342" y="1735"/>
                  </a:cubicBezTo>
                  <a:cubicBezTo>
                    <a:pt x="9765" y="1735"/>
                    <a:pt x="7272" y="2023"/>
                    <a:pt x="7272" y="2693"/>
                  </a:cubicBezTo>
                  <a:cubicBezTo>
                    <a:pt x="7272" y="3038"/>
                    <a:pt x="6454" y="3230"/>
                    <a:pt x="5544" y="3230"/>
                  </a:cubicBezTo>
                  <a:cubicBezTo>
                    <a:pt x="4690" y="3230"/>
                    <a:pt x="3755" y="3062"/>
                    <a:pt x="3336" y="2693"/>
                  </a:cubicBezTo>
                  <a:cubicBezTo>
                    <a:pt x="3186" y="2554"/>
                    <a:pt x="3059" y="2404"/>
                    <a:pt x="2943" y="2231"/>
                  </a:cubicBezTo>
                  <a:cubicBezTo>
                    <a:pt x="2713" y="2427"/>
                    <a:pt x="2574" y="2704"/>
                    <a:pt x="2551" y="3005"/>
                  </a:cubicBezTo>
                  <a:cubicBezTo>
                    <a:pt x="2551" y="3645"/>
                    <a:pt x="2195" y="3781"/>
                    <a:pt x="1769" y="3781"/>
                  </a:cubicBezTo>
                  <a:cubicBezTo>
                    <a:pt x="1611" y="3781"/>
                    <a:pt x="1444" y="3762"/>
                    <a:pt x="1281" y="3743"/>
                  </a:cubicBezTo>
                  <a:cubicBezTo>
                    <a:pt x="1256" y="3741"/>
                    <a:pt x="1234" y="3739"/>
                    <a:pt x="1213" y="3739"/>
                  </a:cubicBezTo>
                  <a:cubicBezTo>
                    <a:pt x="718" y="3739"/>
                    <a:pt x="1267" y="4498"/>
                    <a:pt x="935" y="4886"/>
                  </a:cubicBezTo>
                  <a:cubicBezTo>
                    <a:pt x="600" y="5290"/>
                    <a:pt x="935" y="6098"/>
                    <a:pt x="462" y="6167"/>
                  </a:cubicBezTo>
                  <a:cubicBezTo>
                    <a:pt x="219" y="6202"/>
                    <a:pt x="81" y="6490"/>
                    <a:pt x="0" y="6848"/>
                  </a:cubicBezTo>
                  <a:cubicBezTo>
                    <a:pt x="0" y="6848"/>
                    <a:pt x="12" y="6860"/>
                    <a:pt x="12" y="6860"/>
                  </a:cubicBezTo>
                  <a:cubicBezTo>
                    <a:pt x="35" y="6883"/>
                    <a:pt x="58" y="6894"/>
                    <a:pt x="81" y="6929"/>
                  </a:cubicBezTo>
                  <a:lnTo>
                    <a:pt x="92" y="6941"/>
                  </a:lnTo>
                  <a:cubicBezTo>
                    <a:pt x="127" y="6975"/>
                    <a:pt x="162" y="7021"/>
                    <a:pt x="196" y="7056"/>
                  </a:cubicBezTo>
                  <a:lnTo>
                    <a:pt x="208" y="7079"/>
                  </a:lnTo>
                  <a:cubicBezTo>
                    <a:pt x="242" y="7125"/>
                    <a:pt x="277" y="7183"/>
                    <a:pt x="312" y="7229"/>
                  </a:cubicBezTo>
                  <a:lnTo>
                    <a:pt x="335" y="7275"/>
                  </a:lnTo>
                  <a:cubicBezTo>
                    <a:pt x="358" y="7333"/>
                    <a:pt x="392" y="7379"/>
                    <a:pt x="416" y="7425"/>
                  </a:cubicBezTo>
                  <a:lnTo>
                    <a:pt x="462" y="7495"/>
                  </a:lnTo>
                  <a:lnTo>
                    <a:pt x="531" y="7610"/>
                  </a:lnTo>
                  <a:cubicBezTo>
                    <a:pt x="543" y="7645"/>
                    <a:pt x="554" y="7668"/>
                    <a:pt x="577" y="7702"/>
                  </a:cubicBezTo>
                  <a:lnTo>
                    <a:pt x="612" y="7783"/>
                  </a:lnTo>
                  <a:lnTo>
                    <a:pt x="635" y="7818"/>
                  </a:lnTo>
                  <a:lnTo>
                    <a:pt x="693" y="7933"/>
                  </a:lnTo>
                  <a:lnTo>
                    <a:pt x="658" y="7968"/>
                  </a:lnTo>
                  <a:lnTo>
                    <a:pt x="635" y="7991"/>
                  </a:lnTo>
                  <a:cubicBezTo>
                    <a:pt x="1281" y="8383"/>
                    <a:pt x="2620" y="9226"/>
                    <a:pt x="3047" y="9792"/>
                  </a:cubicBezTo>
                  <a:cubicBezTo>
                    <a:pt x="3464" y="10351"/>
                    <a:pt x="4430" y="10554"/>
                    <a:pt x="5226" y="10554"/>
                  </a:cubicBezTo>
                  <a:cubicBezTo>
                    <a:pt x="5531" y="10554"/>
                    <a:pt x="5811" y="10524"/>
                    <a:pt x="6025" y="10473"/>
                  </a:cubicBezTo>
                  <a:cubicBezTo>
                    <a:pt x="6222" y="10415"/>
                    <a:pt x="6591" y="10311"/>
                    <a:pt x="7029" y="10184"/>
                  </a:cubicBezTo>
                  <a:lnTo>
                    <a:pt x="7249" y="10115"/>
                  </a:lnTo>
                  <a:lnTo>
                    <a:pt x="7295" y="10103"/>
                  </a:lnTo>
                  <a:lnTo>
                    <a:pt x="7318" y="10092"/>
                  </a:lnTo>
                  <a:cubicBezTo>
                    <a:pt x="8530" y="9722"/>
                    <a:pt x="10065" y="9226"/>
                    <a:pt x="10065" y="9226"/>
                  </a:cubicBezTo>
                  <a:cubicBezTo>
                    <a:pt x="10469" y="9376"/>
                    <a:pt x="10896" y="9515"/>
                    <a:pt x="11312" y="9607"/>
                  </a:cubicBezTo>
                  <a:cubicBezTo>
                    <a:pt x="11427" y="9630"/>
                    <a:pt x="11727" y="9688"/>
                    <a:pt x="12131" y="9745"/>
                  </a:cubicBezTo>
                  <a:cubicBezTo>
                    <a:pt x="12258" y="9607"/>
                    <a:pt x="12535" y="9492"/>
                    <a:pt x="12893" y="9272"/>
                  </a:cubicBezTo>
                  <a:lnTo>
                    <a:pt x="12916" y="9249"/>
                  </a:lnTo>
                  <a:cubicBezTo>
                    <a:pt x="12997" y="9215"/>
                    <a:pt x="13066" y="9157"/>
                    <a:pt x="13147" y="9111"/>
                  </a:cubicBezTo>
                  <a:lnTo>
                    <a:pt x="13228" y="9053"/>
                  </a:lnTo>
                  <a:cubicBezTo>
                    <a:pt x="13297" y="9007"/>
                    <a:pt x="13378" y="8949"/>
                    <a:pt x="13447" y="8891"/>
                  </a:cubicBezTo>
                  <a:cubicBezTo>
                    <a:pt x="13482" y="8868"/>
                    <a:pt x="13505" y="8845"/>
                    <a:pt x="13540" y="8811"/>
                  </a:cubicBezTo>
                  <a:cubicBezTo>
                    <a:pt x="13643" y="8730"/>
                    <a:pt x="13747" y="8637"/>
                    <a:pt x="13851" y="8522"/>
                  </a:cubicBezTo>
                  <a:cubicBezTo>
                    <a:pt x="14763" y="7622"/>
                    <a:pt x="16114" y="4401"/>
                    <a:pt x="16506" y="4136"/>
                  </a:cubicBezTo>
                  <a:cubicBezTo>
                    <a:pt x="16887" y="3882"/>
                    <a:pt x="17926" y="3305"/>
                    <a:pt x="18434" y="2924"/>
                  </a:cubicBezTo>
                  <a:cubicBezTo>
                    <a:pt x="18503" y="2866"/>
                    <a:pt x="18561" y="2820"/>
                    <a:pt x="18607" y="2762"/>
                  </a:cubicBezTo>
                  <a:cubicBezTo>
                    <a:pt x="18618" y="2751"/>
                    <a:pt x="18630" y="2728"/>
                    <a:pt x="18641" y="2716"/>
                  </a:cubicBezTo>
                  <a:cubicBezTo>
                    <a:pt x="18664" y="2681"/>
                    <a:pt x="18699" y="2635"/>
                    <a:pt x="18722" y="2601"/>
                  </a:cubicBezTo>
                  <a:cubicBezTo>
                    <a:pt x="18722" y="2589"/>
                    <a:pt x="18722" y="2578"/>
                    <a:pt x="18734" y="2566"/>
                  </a:cubicBezTo>
                  <a:cubicBezTo>
                    <a:pt x="18745" y="2520"/>
                    <a:pt x="18757" y="2485"/>
                    <a:pt x="18757" y="2439"/>
                  </a:cubicBezTo>
                  <a:cubicBezTo>
                    <a:pt x="18757" y="2427"/>
                    <a:pt x="18757" y="2427"/>
                    <a:pt x="18757" y="2416"/>
                  </a:cubicBezTo>
                  <a:cubicBezTo>
                    <a:pt x="18745" y="2370"/>
                    <a:pt x="18734" y="2324"/>
                    <a:pt x="18711" y="2277"/>
                  </a:cubicBezTo>
                  <a:cubicBezTo>
                    <a:pt x="18699" y="2243"/>
                    <a:pt x="18676" y="2208"/>
                    <a:pt x="18653" y="2185"/>
                  </a:cubicBezTo>
                  <a:lnTo>
                    <a:pt x="18641" y="2174"/>
                  </a:lnTo>
                  <a:cubicBezTo>
                    <a:pt x="18607" y="2150"/>
                    <a:pt x="18584" y="2127"/>
                    <a:pt x="18561" y="2104"/>
                  </a:cubicBezTo>
                  <a:cubicBezTo>
                    <a:pt x="18538" y="2081"/>
                    <a:pt x="18514" y="2070"/>
                    <a:pt x="18491" y="2058"/>
                  </a:cubicBezTo>
                  <a:cubicBezTo>
                    <a:pt x="18468" y="2047"/>
                    <a:pt x="18445" y="2035"/>
                    <a:pt x="18422" y="2023"/>
                  </a:cubicBezTo>
                  <a:cubicBezTo>
                    <a:pt x="18364" y="1989"/>
                    <a:pt x="18307" y="1966"/>
                    <a:pt x="18249" y="1943"/>
                  </a:cubicBezTo>
                  <a:cubicBezTo>
                    <a:pt x="18180" y="1920"/>
                    <a:pt x="18110" y="1897"/>
                    <a:pt x="18053" y="1862"/>
                  </a:cubicBezTo>
                  <a:lnTo>
                    <a:pt x="17960" y="1816"/>
                  </a:lnTo>
                  <a:cubicBezTo>
                    <a:pt x="17926" y="1793"/>
                    <a:pt x="17891" y="1770"/>
                    <a:pt x="17857" y="1746"/>
                  </a:cubicBezTo>
                  <a:cubicBezTo>
                    <a:pt x="17822" y="1723"/>
                    <a:pt x="17787" y="1700"/>
                    <a:pt x="17753" y="1677"/>
                  </a:cubicBezTo>
                  <a:lnTo>
                    <a:pt x="17672" y="1619"/>
                  </a:lnTo>
                  <a:cubicBezTo>
                    <a:pt x="17637" y="1585"/>
                    <a:pt x="17603" y="1562"/>
                    <a:pt x="17556" y="1527"/>
                  </a:cubicBezTo>
                  <a:cubicBezTo>
                    <a:pt x="16748" y="1342"/>
                    <a:pt x="15964" y="1100"/>
                    <a:pt x="15721" y="869"/>
                  </a:cubicBezTo>
                  <a:cubicBezTo>
                    <a:pt x="15248" y="384"/>
                    <a:pt x="13320" y="96"/>
                    <a:pt x="13032" y="4"/>
                  </a:cubicBezTo>
                  <a:cubicBezTo>
                    <a:pt x="13025" y="1"/>
                    <a:pt x="13016" y="0"/>
                    <a:pt x="1300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5"/>
            <p:cNvSpPr/>
            <p:nvPr/>
          </p:nvSpPr>
          <p:spPr>
            <a:xfrm>
              <a:off x="2381875" y="1736275"/>
              <a:ext cx="9825" cy="11550"/>
            </a:xfrm>
            <a:custGeom>
              <a:avLst/>
              <a:gdLst/>
              <a:ahLst/>
              <a:cxnLst/>
              <a:rect l="l" t="t" r="r" b="b"/>
              <a:pathLst>
                <a:path w="393" h="462" extrusionOk="0">
                  <a:moveTo>
                    <a:pt x="0" y="0"/>
                  </a:moveTo>
                  <a:lnTo>
                    <a:pt x="0" y="0"/>
                  </a:lnTo>
                  <a:cubicBezTo>
                    <a:pt x="104" y="173"/>
                    <a:pt x="243" y="323"/>
                    <a:pt x="393" y="462"/>
                  </a:cubicBezTo>
                  <a:cubicBezTo>
                    <a:pt x="243" y="323"/>
                    <a:pt x="104" y="162"/>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5"/>
            <p:cNvSpPr/>
            <p:nvPr/>
          </p:nvSpPr>
          <p:spPr>
            <a:xfrm>
              <a:off x="2768550" y="1730775"/>
              <a:ext cx="1750" cy="900"/>
            </a:xfrm>
            <a:custGeom>
              <a:avLst/>
              <a:gdLst/>
              <a:ahLst/>
              <a:cxnLst/>
              <a:rect l="l" t="t" r="r" b="b"/>
              <a:pathLst>
                <a:path w="70" h="36" extrusionOk="0">
                  <a:moveTo>
                    <a:pt x="1" y="1"/>
                  </a:moveTo>
                  <a:cubicBezTo>
                    <a:pt x="24" y="12"/>
                    <a:pt x="47" y="24"/>
                    <a:pt x="70" y="36"/>
                  </a:cubicBezTo>
                  <a:cubicBezTo>
                    <a:pt x="47" y="24"/>
                    <a:pt x="24" y="1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5"/>
            <p:cNvSpPr/>
            <p:nvPr/>
          </p:nvSpPr>
          <p:spPr>
            <a:xfrm>
              <a:off x="2772025" y="1732800"/>
              <a:ext cx="2025" cy="1750"/>
            </a:xfrm>
            <a:custGeom>
              <a:avLst/>
              <a:gdLst/>
              <a:ahLst/>
              <a:cxnLst/>
              <a:rect l="l" t="t" r="r" b="b"/>
              <a:pathLst>
                <a:path w="81" h="70" extrusionOk="0">
                  <a:moveTo>
                    <a:pt x="0" y="1"/>
                  </a:moveTo>
                  <a:cubicBezTo>
                    <a:pt x="23" y="24"/>
                    <a:pt x="58" y="47"/>
                    <a:pt x="81" y="70"/>
                  </a:cubicBezTo>
                  <a:cubicBezTo>
                    <a:pt x="58" y="47"/>
                    <a:pt x="23" y="2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5"/>
            <p:cNvSpPr/>
            <p:nvPr/>
          </p:nvSpPr>
          <p:spPr>
            <a:xfrm>
              <a:off x="2774325" y="1735125"/>
              <a:ext cx="1750" cy="2325"/>
            </a:xfrm>
            <a:custGeom>
              <a:avLst/>
              <a:gdLst/>
              <a:ahLst/>
              <a:cxnLst/>
              <a:rect l="l" t="t" r="r" b="b"/>
              <a:pathLst>
                <a:path w="70" h="93" extrusionOk="0">
                  <a:moveTo>
                    <a:pt x="70" y="92"/>
                  </a:moveTo>
                  <a:cubicBezTo>
                    <a:pt x="47" y="58"/>
                    <a:pt x="23" y="23"/>
                    <a:pt x="0" y="0"/>
                  </a:cubicBezTo>
                  <a:cubicBezTo>
                    <a:pt x="23" y="23"/>
                    <a:pt x="47" y="58"/>
                    <a:pt x="70" y="9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5"/>
            <p:cNvSpPr/>
            <p:nvPr/>
          </p:nvSpPr>
          <p:spPr>
            <a:xfrm>
              <a:off x="2747200" y="1718675"/>
              <a:ext cx="2900" cy="2325"/>
            </a:xfrm>
            <a:custGeom>
              <a:avLst/>
              <a:gdLst/>
              <a:ahLst/>
              <a:cxnLst/>
              <a:rect l="l" t="t" r="r" b="b"/>
              <a:pathLst>
                <a:path w="116" h="93" extrusionOk="0">
                  <a:moveTo>
                    <a:pt x="116" y="92"/>
                  </a:moveTo>
                  <a:cubicBezTo>
                    <a:pt x="70" y="58"/>
                    <a:pt x="35" y="23"/>
                    <a:pt x="0" y="0"/>
                  </a:cubicBezTo>
                  <a:lnTo>
                    <a:pt x="0" y="0"/>
                  </a:lnTo>
                  <a:cubicBezTo>
                    <a:pt x="35" y="23"/>
                    <a:pt x="70" y="58"/>
                    <a:pt x="116" y="9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5"/>
            <p:cNvSpPr/>
            <p:nvPr/>
          </p:nvSpPr>
          <p:spPr>
            <a:xfrm>
              <a:off x="2757000" y="1725600"/>
              <a:ext cx="2350" cy="1175"/>
            </a:xfrm>
            <a:custGeom>
              <a:avLst/>
              <a:gdLst/>
              <a:ahLst/>
              <a:cxnLst/>
              <a:rect l="l" t="t" r="r" b="b"/>
              <a:pathLst>
                <a:path w="94" h="47" extrusionOk="0">
                  <a:moveTo>
                    <a:pt x="1" y="0"/>
                  </a:moveTo>
                  <a:lnTo>
                    <a:pt x="93" y="4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5"/>
            <p:cNvSpPr/>
            <p:nvPr/>
          </p:nvSpPr>
          <p:spPr>
            <a:xfrm>
              <a:off x="2751825" y="1722125"/>
              <a:ext cx="2600" cy="2050"/>
            </a:xfrm>
            <a:custGeom>
              <a:avLst/>
              <a:gdLst/>
              <a:ahLst/>
              <a:cxnLst/>
              <a:rect l="l" t="t" r="r" b="b"/>
              <a:pathLst>
                <a:path w="104" h="82" extrusionOk="0">
                  <a:moveTo>
                    <a:pt x="0" y="1"/>
                  </a:moveTo>
                  <a:cubicBezTo>
                    <a:pt x="35" y="35"/>
                    <a:pt x="69" y="58"/>
                    <a:pt x="104" y="81"/>
                  </a:cubicBezTo>
                  <a:cubicBezTo>
                    <a:pt x="69" y="58"/>
                    <a:pt x="35" y="3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5"/>
            <p:cNvSpPr/>
            <p:nvPr/>
          </p:nvSpPr>
          <p:spPr>
            <a:xfrm>
              <a:off x="2776350" y="1741475"/>
              <a:ext cx="600" cy="3175"/>
            </a:xfrm>
            <a:custGeom>
              <a:avLst/>
              <a:gdLst/>
              <a:ahLst/>
              <a:cxnLst/>
              <a:rect l="l" t="t" r="r" b="b"/>
              <a:pathLst>
                <a:path w="24" h="127" extrusionOk="0">
                  <a:moveTo>
                    <a:pt x="23" y="0"/>
                  </a:moveTo>
                  <a:cubicBezTo>
                    <a:pt x="23" y="35"/>
                    <a:pt x="12" y="81"/>
                    <a:pt x="0" y="127"/>
                  </a:cubicBezTo>
                  <a:cubicBezTo>
                    <a:pt x="12" y="81"/>
                    <a:pt x="23" y="35"/>
                    <a:pt x="2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5"/>
            <p:cNvSpPr/>
            <p:nvPr/>
          </p:nvSpPr>
          <p:spPr>
            <a:xfrm>
              <a:off x="2646500" y="1893525"/>
              <a:ext cx="8100" cy="7250"/>
            </a:xfrm>
            <a:custGeom>
              <a:avLst/>
              <a:gdLst/>
              <a:ahLst/>
              <a:cxnLst/>
              <a:rect l="l" t="t" r="r" b="b"/>
              <a:pathLst>
                <a:path w="324" h="290" extrusionOk="0">
                  <a:moveTo>
                    <a:pt x="323" y="1"/>
                  </a:moveTo>
                  <a:cubicBezTo>
                    <a:pt x="219" y="105"/>
                    <a:pt x="104" y="197"/>
                    <a:pt x="0" y="290"/>
                  </a:cubicBezTo>
                  <a:cubicBezTo>
                    <a:pt x="104" y="197"/>
                    <a:pt x="219" y="105"/>
                    <a:pt x="32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5"/>
            <p:cNvSpPr/>
            <p:nvPr/>
          </p:nvSpPr>
          <p:spPr>
            <a:xfrm>
              <a:off x="2768850" y="1749250"/>
              <a:ext cx="4625" cy="4075"/>
            </a:xfrm>
            <a:custGeom>
              <a:avLst/>
              <a:gdLst/>
              <a:ahLst/>
              <a:cxnLst/>
              <a:rect l="l" t="t" r="r" b="b"/>
              <a:pathLst>
                <a:path w="185" h="163" extrusionOk="0">
                  <a:moveTo>
                    <a:pt x="185" y="1"/>
                  </a:moveTo>
                  <a:lnTo>
                    <a:pt x="185" y="1"/>
                  </a:lnTo>
                  <a:cubicBezTo>
                    <a:pt x="127" y="58"/>
                    <a:pt x="69" y="105"/>
                    <a:pt x="0" y="162"/>
                  </a:cubicBezTo>
                  <a:cubicBezTo>
                    <a:pt x="69" y="116"/>
                    <a:pt x="127" y="58"/>
                    <a:pt x="18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5"/>
            <p:cNvSpPr/>
            <p:nvPr/>
          </p:nvSpPr>
          <p:spPr>
            <a:xfrm>
              <a:off x="2631200" y="1907975"/>
              <a:ext cx="5800" cy="3475"/>
            </a:xfrm>
            <a:custGeom>
              <a:avLst/>
              <a:gdLst/>
              <a:ahLst/>
              <a:cxnLst/>
              <a:rect l="l" t="t" r="r" b="b"/>
              <a:pathLst>
                <a:path w="232" h="139" extrusionOk="0">
                  <a:moveTo>
                    <a:pt x="231" y="0"/>
                  </a:moveTo>
                  <a:cubicBezTo>
                    <a:pt x="150" y="58"/>
                    <a:pt x="70" y="104"/>
                    <a:pt x="0" y="139"/>
                  </a:cubicBezTo>
                  <a:cubicBezTo>
                    <a:pt x="70" y="104"/>
                    <a:pt x="150" y="58"/>
                    <a:pt x="23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5"/>
            <p:cNvSpPr/>
            <p:nvPr/>
          </p:nvSpPr>
          <p:spPr>
            <a:xfrm>
              <a:off x="2638975" y="1902475"/>
              <a:ext cx="5525" cy="4075"/>
            </a:xfrm>
            <a:custGeom>
              <a:avLst/>
              <a:gdLst/>
              <a:ahLst/>
              <a:cxnLst/>
              <a:rect l="l" t="t" r="r" b="b"/>
              <a:pathLst>
                <a:path w="221" h="163" extrusionOk="0">
                  <a:moveTo>
                    <a:pt x="220" y="1"/>
                  </a:moveTo>
                  <a:cubicBezTo>
                    <a:pt x="139" y="58"/>
                    <a:pt x="70" y="116"/>
                    <a:pt x="1" y="162"/>
                  </a:cubicBezTo>
                  <a:cubicBezTo>
                    <a:pt x="70" y="116"/>
                    <a:pt x="139" y="58"/>
                    <a:pt x="22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5"/>
            <p:cNvSpPr/>
            <p:nvPr/>
          </p:nvSpPr>
          <p:spPr>
            <a:xfrm>
              <a:off x="2611575" y="1912000"/>
              <a:ext cx="19075" cy="11850"/>
            </a:xfrm>
            <a:custGeom>
              <a:avLst/>
              <a:gdLst/>
              <a:ahLst/>
              <a:cxnLst/>
              <a:rect l="l" t="t" r="r" b="b"/>
              <a:pathLst>
                <a:path w="763" h="474" extrusionOk="0">
                  <a:moveTo>
                    <a:pt x="0" y="474"/>
                  </a:moveTo>
                  <a:cubicBezTo>
                    <a:pt x="127" y="347"/>
                    <a:pt x="404" y="220"/>
                    <a:pt x="762" y="1"/>
                  </a:cubicBezTo>
                  <a:cubicBezTo>
                    <a:pt x="404" y="220"/>
                    <a:pt x="127" y="347"/>
                    <a:pt x="0" y="47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5"/>
            <p:cNvSpPr/>
            <p:nvPr/>
          </p:nvSpPr>
          <p:spPr>
            <a:xfrm>
              <a:off x="2776050" y="1737125"/>
              <a:ext cx="900" cy="3775"/>
            </a:xfrm>
            <a:custGeom>
              <a:avLst/>
              <a:gdLst/>
              <a:ahLst/>
              <a:cxnLst/>
              <a:rect l="l" t="t" r="r" b="b"/>
              <a:pathLst>
                <a:path w="36" h="151" extrusionOk="0">
                  <a:moveTo>
                    <a:pt x="1" y="1"/>
                  </a:moveTo>
                  <a:lnTo>
                    <a:pt x="1" y="1"/>
                  </a:lnTo>
                  <a:cubicBezTo>
                    <a:pt x="12" y="47"/>
                    <a:pt x="35" y="93"/>
                    <a:pt x="35" y="151"/>
                  </a:cubicBezTo>
                  <a:cubicBezTo>
                    <a:pt x="35" y="93"/>
                    <a:pt x="24" y="47"/>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5"/>
            <p:cNvSpPr/>
            <p:nvPr/>
          </p:nvSpPr>
          <p:spPr>
            <a:xfrm>
              <a:off x="2774025" y="1745225"/>
              <a:ext cx="2050" cy="2900"/>
            </a:xfrm>
            <a:custGeom>
              <a:avLst/>
              <a:gdLst/>
              <a:ahLst/>
              <a:cxnLst/>
              <a:rect l="l" t="t" r="r" b="b"/>
              <a:pathLst>
                <a:path w="82" h="116" extrusionOk="0">
                  <a:moveTo>
                    <a:pt x="82" y="0"/>
                  </a:moveTo>
                  <a:cubicBezTo>
                    <a:pt x="59" y="35"/>
                    <a:pt x="35" y="81"/>
                    <a:pt x="1" y="115"/>
                  </a:cubicBezTo>
                  <a:cubicBezTo>
                    <a:pt x="35" y="81"/>
                    <a:pt x="59" y="35"/>
                    <a:pt x="8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5"/>
            <p:cNvSpPr/>
            <p:nvPr/>
          </p:nvSpPr>
          <p:spPr>
            <a:xfrm>
              <a:off x="2458925" y="1935100"/>
              <a:ext cx="25125" cy="7225"/>
            </a:xfrm>
            <a:custGeom>
              <a:avLst/>
              <a:gdLst/>
              <a:ahLst/>
              <a:cxnLst/>
              <a:rect l="l" t="t" r="r" b="b"/>
              <a:pathLst>
                <a:path w="1005" h="289" extrusionOk="0">
                  <a:moveTo>
                    <a:pt x="0" y="289"/>
                  </a:moveTo>
                  <a:cubicBezTo>
                    <a:pt x="197" y="231"/>
                    <a:pt x="566" y="127"/>
                    <a:pt x="1004" y="0"/>
                  </a:cubicBezTo>
                  <a:lnTo>
                    <a:pt x="1004" y="0"/>
                  </a:lnTo>
                  <a:cubicBezTo>
                    <a:pt x="566" y="127"/>
                    <a:pt x="197" y="231"/>
                    <a:pt x="0" y="28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5"/>
            <p:cNvSpPr/>
            <p:nvPr/>
          </p:nvSpPr>
          <p:spPr>
            <a:xfrm>
              <a:off x="2602925" y="2250775"/>
              <a:ext cx="199125" cy="140550"/>
            </a:xfrm>
            <a:custGeom>
              <a:avLst/>
              <a:gdLst/>
              <a:ahLst/>
              <a:cxnLst/>
              <a:rect l="l" t="t" r="r" b="b"/>
              <a:pathLst>
                <a:path w="7965" h="5622" extrusionOk="0">
                  <a:moveTo>
                    <a:pt x="5691" y="1"/>
                  </a:moveTo>
                  <a:lnTo>
                    <a:pt x="5298" y="58"/>
                  </a:lnTo>
                  <a:cubicBezTo>
                    <a:pt x="3301" y="359"/>
                    <a:pt x="681" y="924"/>
                    <a:pt x="681" y="924"/>
                  </a:cubicBezTo>
                  <a:lnTo>
                    <a:pt x="543" y="820"/>
                  </a:lnTo>
                  <a:lnTo>
                    <a:pt x="508" y="797"/>
                  </a:lnTo>
                  <a:cubicBezTo>
                    <a:pt x="196" y="1778"/>
                    <a:pt x="0" y="3129"/>
                    <a:pt x="196" y="3810"/>
                  </a:cubicBezTo>
                  <a:cubicBezTo>
                    <a:pt x="393" y="4502"/>
                    <a:pt x="1004" y="4964"/>
                    <a:pt x="1882" y="5622"/>
                  </a:cubicBezTo>
                  <a:cubicBezTo>
                    <a:pt x="1974" y="5564"/>
                    <a:pt x="2078" y="5541"/>
                    <a:pt x="2193" y="5541"/>
                  </a:cubicBezTo>
                  <a:lnTo>
                    <a:pt x="2216" y="5541"/>
                  </a:lnTo>
                  <a:cubicBezTo>
                    <a:pt x="2274" y="5541"/>
                    <a:pt x="2332" y="5530"/>
                    <a:pt x="2401" y="5530"/>
                  </a:cubicBezTo>
                  <a:lnTo>
                    <a:pt x="3197" y="5530"/>
                  </a:lnTo>
                  <a:cubicBezTo>
                    <a:pt x="3290" y="5530"/>
                    <a:pt x="3371" y="5518"/>
                    <a:pt x="3463" y="5507"/>
                  </a:cubicBezTo>
                  <a:lnTo>
                    <a:pt x="3521" y="5507"/>
                  </a:lnTo>
                  <a:cubicBezTo>
                    <a:pt x="3624" y="5495"/>
                    <a:pt x="3717" y="5483"/>
                    <a:pt x="3809" y="5460"/>
                  </a:cubicBezTo>
                  <a:cubicBezTo>
                    <a:pt x="4503" y="5284"/>
                    <a:pt x="4732" y="4588"/>
                    <a:pt x="5055" y="4588"/>
                  </a:cubicBezTo>
                  <a:cubicBezTo>
                    <a:pt x="5092" y="4588"/>
                    <a:pt x="5131" y="4598"/>
                    <a:pt x="5171" y="4618"/>
                  </a:cubicBezTo>
                  <a:cubicBezTo>
                    <a:pt x="5202" y="4633"/>
                    <a:pt x="5243" y="4640"/>
                    <a:pt x="5294" y="4640"/>
                  </a:cubicBezTo>
                  <a:cubicBezTo>
                    <a:pt x="5873" y="4640"/>
                    <a:pt x="7639" y="3732"/>
                    <a:pt x="7872" y="3371"/>
                  </a:cubicBezTo>
                  <a:cubicBezTo>
                    <a:pt x="7895" y="3337"/>
                    <a:pt x="7918" y="3290"/>
                    <a:pt x="7930" y="3244"/>
                  </a:cubicBezTo>
                  <a:cubicBezTo>
                    <a:pt x="7965" y="2944"/>
                    <a:pt x="7410" y="2771"/>
                    <a:pt x="7353" y="2425"/>
                  </a:cubicBezTo>
                  <a:cubicBezTo>
                    <a:pt x="7283" y="2044"/>
                    <a:pt x="5933" y="751"/>
                    <a:pt x="5737" y="555"/>
                  </a:cubicBezTo>
                  <a:cubicBezTo>
                    <a:pt x="5725" y="532"/>
                    <a:pt x="5702" y="497"/>
                    <a:pt x="5702" y="462"/>
                  </a:cubicBezTo>
                  <a:cubicBezTo>
                    <a:pt x="5656" y="312"/>
                    <a:pt x="5656" y="151"/>
                    <a:pt x="569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5"/>
            <p:cNvSpPr/>
            <p:nvPr/>
          </p:nvSpPr>
          <p:spPr>
            <a:xfrm>
              <a:off x="2658325" y="2388725"/>
              <a:ext cx="4350" cy="300"/>
            </a:xfrm>
            <a:custGeom>
              <a:avLst/>
              <a:gdLst/>
              <a:ahLst/>
              <a:cxnLst/>
              <a:rect l="l" t="t" r="r" b="b"/>
              <a:pathLst>
                <a:path w="174" h="12" extrusionOk="0">
                  <a:moveTo>
                    <a:pt x="173" y="0"/>
                  </a:moveTo>
                  <a:cubicBezTo>
                    <a:pt x="104" y="0"/>
                    <a:pt x="46" y="0"/>
                    <a:pt x="0" y="12"/>
                  </a:cubicBezTo>
                  <a:cubicBezTo>
                    <a:pt x="46" y="0"/>
                    <a:pt x="116" y="0"/>
                    <a:pt x="17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5"/>
            <p:cNvSpPr/>
            <p:nvPr/>
          </p:nvSpPr>
          <p:spPr>
            <a:xfrm>
              <a:off x="2682550" y="2388125"/>
              <a:ext cx="6675" cy="625"/>
            </a:xfrm>
            <a:custGeom>
              <a:avLst/>
              <a:gdLst/>
              <a:ahLst/>
              <a:cxnLst/>
              <a:rect l="l" t="t" r="r" b="b"/>
              <a:pathLst>
                <a:path w="267" h="25" extrusionOk="0">
                  <a:moveTo>
                    <a:pt x="243" y="1"/>
                  </a:moveTo>
                  <a:cubicBezTo>
                    <a:pt x="151" y="13"/>
                    <a:pt x="82" y="13"/>
                    <a:pt x="12" y="13"/>
                  </a:cubicBezTo>
                  <a:lnTo>
                    <a:pt x="1" y="24"/>
                  </a:lnTo>
                  <a:cubicBezTo>
                    <a:pt x="93" y="13"/>
                    <a:pt x="174" y="13"/>
                    <a:pt x="26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5"/>
            <p:cNvSpPr/>
            <p:nvPr/>
          </p:nvSpPr>
          <p:spPr>
            <a:xfrm>
              <a:off x="2649650" y="2389000"/>
              <a:ext cx="7825" cy="2050"/>
            </a:xfrm>
            <a:custGeom>
              <a:avLst/>
              <a:gdLst/>
              <a:ahLst/>
              <a:cxnLst/>
              <a:rect l="l" t="t" r="r" b="b"/>
              <a:pathLst>
                <a:path w="313" h="82" extrusionOk="0">
                  <a:moveTo>
                    <a:pt x="301" y="1"/>
                  </a:moveTo>
                  <a:cubicBezTo>
                    <a:pt x="301" y="1"/>
                    <a:pt x="301" y="1"/>
                    <a:pt x="300" y="1"/>
                  </a:cubicBezTo>
                  <a:lnTo>
                    <a:pt x="300" y="1"/>
                  </a:lnTo>
                  <a:cubicBezTo>
                    <a:pt x="304" y="1"/>
                    <a:pt x="309" y="1"/>
                    <a:pt x="313" y="1"/>
                  </a:cubicBezTo>
                  <a:close/>
                  <a:moveTo>
                    <a:pt x="300" y="1"/>
                  </a:moveTo>
                  <a:cubicBezTo>
                    <a:pt x="264" y="2"/>
                    <a:pt x="226" y="7"/>
                    <a:pt x="189" y="15"/>
                  </a:cubicBezTo>
                  <a:lnTo>
                    <a:pt x="189" y="15"/>
                  </a:lnTo>
                  <a:cubicBezTo>
                    <a:pt x="226" y="11"/>
                    <a:pt x="263" y="8"/>
                    <a:pt x="300" y="1"/>
                  </a:cubicBezTo>
                  <a:close/>
                  <a:moveTo>
                    <a:pt x="189" y="15"/>
                  </a:moveTo>
                  <a:cubicBezTo>
                    <a:pt x="169" y="17"/>
                    <a:pt x="148" y="20"/>
                    <a:pt x="128" y="24"/>
                  </a:cubicBezTo>
                  <a:lnTo>
                    <a:pt x="105" y="35"/>
                  </a:lnTo>
                  <a:cubicBezTo>
                    <a:pt x="70" y="47"/>
                    <a:pt x="36" y="58"/>
                    <a:pt x="1" y="81"/>
                  </a:cubicBezTo>
                  <a:cubicBezTo>
                    <a:pt x="58" y="53"/>
                    <a:pt x="123" y="29"/>
                    <a:pt x="189"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5"/>
            <p:cNvSpPr/>
            <p:nvPr/>
          </p:nvSpPr>
          <p:spPr>
            <a:xfrm>
              <a:off x="2663225" y="2388725"/>
              <a:ext cx="25" cy="25"/>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5"/>
            <p:cNvSpPr/>
            <p:nvPr/>
          </p:nvSpPr>
          <p:spPr>
            <a:xfrm>
              <a:off x="2674775" y="2388725"/>
              <a:ext cx="7225" cy="25"/>
            </a:xfrm>
            <a:custGeom>
              <a:avLst/>
              <a:gdLst/>
              <a:ahLst/>
              <a:cxnLst/>
              <a:rect l="l" t="t" r="r" b="b"/>
              <a:pathLst>
                <a:path w="289" h="1" extrusionOk="0">
                  <a:moveTo>
                    <a:pt x="254" y="0"/>
                  </a:moveTo>
                  <a:lnTo>
                    <a:pt x="289" y="0"/>
                  </a:lnTo>
                  <a:lnTo>
                    <a:pt x="0" y="0"/>
                  </a:lnTo>
                  <a:cubicBezTo>
                    <a:pt x="81" y="0"/>
                    <a:pt x="162" y="0"/>
                    <a:pt x="25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5"/>
            <p:cNvSpPr/>
            <p:nvPr/>
          </p:nvSpPr>
          <p:spPr>
            <a:xfrm>
              <a:off x="2744475" y="2250775"/>
              <a:ext cx="725" cy="11275"/>
            </a:xfrm>
            <a:custGeom>
              <a:avLst/>
              <a:gdLst/>
              <a:ahLst/>
              <a:cxnLst/>
              <a:rect l="l" t="t" r="r" b="b"/>
              <a:pathLst>
                <a:path w="29" h="451" extrusionOk="0">
                  <a:moveTo>
                    <a:pt x="29" y="1"/>
                  </a:moveTo>
                  <a:cubicBezTo>
                    <a:pt x="0" y="123"/>
                    <a:pt x="3" y="246"/>
                    <a:pt x="17" y="368"/>
                  </a:cubicBezTo>
                  <a:lnTo>
                    <a:pt x="17" y="368"/>
                  </a:lnTo>
                  <a:cubicBezTo>
                    <a:pt x="17" y="358"/>
                    <a:pt x="17" y="347"/>
                    <a:pt x="17" y="335"/>
                  </a:cubicBezTo>
                  <a:cubicBezTo>
                    <a:pt x="17" y="324"/>
                    <a:pt x="17" y="324"/>
                    <a:pt x="17" y="312"/>
                  </a:cubicBezTo>
                  <a:cubicBezTo>
                    <a:pt x="6" y="208"/>
                    <a:pt x="17" y="105"/>
                    <a:pt x="29" y="1"/>
                  </a:cubicBezTo>
                  <a:close/>
                  <a:moveTo>
                    <a:pt x="17" y="368"/>
                  </a:moveTo>
                  <a:cubicBezTo>
                    <a:pt x="18" y="399"/>
                    <a:pt x="20" y="425"/>
                    <a:pt x="29" y="451"/>
                  </a:cubicBezTo>
                  <a:cubicBezTo>
                    <a:pt x="24" y="423"/>
                    <a:pt x="20" y="396"/>
                    <a:pt x="17" y="36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5"/>
            <p:cNvSpPr/>
            <p:nvPr/>
          </p:nvSpPr>
          <p:spPr>
            <a:xfrm>
              <a:off x="5189900" y="1977225"/>
              <a:ext cx="223975" cy="383375"/>
            </a:xfrm>
            <a:custGeom>
              <a:avLst/>
              <a:gdLst/>
              <a:ahLst/>
              <a:cxnLst/>
              <a:rect l="l" t="t" r="r" b="b"/>
              <a:pathLst>
                <a:path w="8959" h="15335" extrusionOk="0">
                  <a:moveTo>
                    <a:pt x="7735" y="0"/>
                  </a:moveTo>
                  <a:lnTo>
                    <a:pt x="382" y="1951"/>
                  </a:lnTo>
                  <a:lnTo>
                    <a:pt x="36" y="14809"/>
                  </a:lnTo>
                  <a:lnTo>
                    <a:pt x="1" y="14844"/>
                  </a:lnTo>
                  <a:cubicBezTo>
                    <a:pt x="694" y="15179"/>
                    <a:pt x="1502" y="15283"/>
                    <a:pt x="2056" y="15329"/>
                  </a:cubicBezTo>
                  <a:cubicBezTo>
                    <a:pt x="2105" y="15332"/>
                    <a:pt x="2152" y="15334"/>
                    <a:pt x="2196" y="15334"/>
                  </a:cubicBezTo>
                  <a:cubicBezTo>
                    <a:pt x="3157" y="15334"/>
                    <a:pt x="3083" y="14529"/>
                    <a:pt x="3083" y="13955"/>
                  </a:cubicBezTo>
                  <a:cubicBezTo>
                    <a:pt x="3083" y="13380"/>
                    <a:pt x="4184" y="12403"/>
                    <a:pt x="5038" y="12403"/>
                  </a:cubicBezTo>
                  <a:cubicBezTo>
                    <a:pt x="5076" y="12403"/>
                    <a:pt x="5113" y="12405"/>
                    <a:pt x="5149" y="12409"/>
                  </a:cubicBezTo>
                  <a:cubicBezTo>
                    <a:pt x="5177" y="12411"/>
                    <a:pt x="5204" y="12413"/>
                    <a:pt x="5230" y="12413"/>
                  </a:cubicBezTo>
                  <a:cubicBezTo>
                    <a:pt x="5998" y="12413"/>
                    <a:pt x="5931" y="11289"/>
                    <a:pt x="6176" y="11289"/>
                  </a:cubicBezTo>
                  <a:cubicBezTo>
                    <a:pt x="6430" y="11289"/>
                    <a:pt x="7123" y="11116"/>
                    <a:pt x="7377" y="10689"/>
                  </a:cubicBezTo>
                  <a:cubicBezTo>
                    <a:pt x="7448" y="10571"/>
                    <a:pt x="7599" y="10522"/>
                    <a:pt x="7791" y="10522"/>
                  </a:cubicBezTo>
                  <a:cubicBezTo>
                    <a:pt x="8125" y="10522"/>
                    <a:pt x="8584" y="10671"/>
                    <a:pt x="8958" y="10862"/>
                  </a:cubicBezTo>
                  <a:lnTo>
                    <a:pt x="8958" y="566"/>
                  </a:lnTo>
                  <a:cubicBezTo>
                    <a:pt x="8450" y="1466"/>
                    <a:pt x="8877" y="4271"/>
                    <a:pt x="8150" y="4490"/>
                  </a:cubicBezTo>
                  <a:cubicBezTo>
                    <a:pt x="8123" y="4499"/>
                    <a:pt x="8096" y="4503"/>
                    <a:pt x="8070" y="4503"/>
                  </a:cubicBezTo>
                  <a:cubicBezTo>
                    <a:pt x="7369" y="4503"/>
                    <a:pt x="7122" y="1570"/>
                    <a:pt x="773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5"/>
            <p:cNvSpPr/>
            <p:nvPr/>
          </p:nvSpPr>
          <p:spPr>
            <a:xfrm>
              <a:off x="5190200" y="2347450"/>
              <a:ext cx="900" cy="900"/>
            </a:xfrm>
            <a:custGeom>
              <a:avLst/>
              <a:gdLst/>
              <a:ahLst/>
              <a:cxnLst/>
              <a:rect l="l" t="t" r="r" b="b"/>
              <a:pathLst>
                <a:path w="36" h="36" extrusionOk="0">
                  <a:moveTo>
                    <a:pt x="1" y="35"/>
                  </a:moveTo>
                  <a:lnTo>
                    <a:pt x="35" y="0"/>
                  </a:lnTo>
                  <a:cubicBezTo>
                    <a:pt x="24" y="12"/>
                    <a:pt x="12" y="24"/>
                    <a:pt x="1"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5"/>
            <p:cNvSpPr/>
            <p:nvPr/>
          </p:nvSpPr>
          <p:spPr>
            <a:xfrm>
              <a:off x="2177850" y="3848850"/>
              <a:ext cx="108250" cy="436050"/>
            </a:xfrm>
            <a:custGeom>
              <a:avLst/>
              <a:gdLst/>
              <a:ahLst/>
              <a:cxnLst/>
              <a:rect l="l" t="t" r="r" b="b"/>
              <a:pathLst>
                <a:path w="4330" h="17442" extrusionOk="0">
                  <a:moveTo>
                    <a:pt x="2090" y="1"/>
                  </a:moveTo>
                  <a:lnTo>
                    <a:pt x="1" y="1132"/>
                  </a:lnTo>
                  <a:lnTo>
                    <a:pt x="1" y="17441"/>
                  </a:lnTo>
                  <a:lnTo>
                    <a:pt x="3348" y="17441"/>
                  </a:lnTo>
                  <a:cubicBezTo>
                    <a:pt x="3464" y="15502"/>
                    <a:pt x="3464" y="12340"/>
                    <a:pt x="3464" y="11728"/>
                  </a:cubicBezTo>
                  <a:cubicBezTo>
                    <a:pt x="3464" y="10874"/>
                    <a:pt x="3637" y="9835"/>
                    <a:pt x="3983" y="8634"/>
                  </a:cubicBezTo>
                  <a:cubicBezTo>
                    <a:pt x="4329" y="7434"/>
                    <a:pt x="3383" y="7515"/>
                    <a:pt x="3464" y="6407"/>
                  </a:cubicBezTo>
                  <a:cubicBezTo>
                    <a:pt x="3544" y="5287"/>
                    <a:pt x="2263" y="4421"/>
                    <a:pt x="2263" y="3740"/>
                  </a:cubicBezTo>
                  <a:cubicBezTo>
                    <a:pt x="2263" y="3313"/>
                    <a:pt x="2159" y="1409"/>
                    <a:pt x="209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5"/>
            <p:cNvSpPr/>
            <p:nvPr/>
          </p:nvSpPr>
          <p:spPr>
            <a:xfrm>
              <a:off x="4941325" y="2240275"/>
              <a:ext cx="472825" cy="456075"/>
            </a:xfrm>
            <a:custGeom>
              <a:avLst/>
              <a:gdLst/>
              <a:ahLst/>
              <a:cxnLst/>
              <a:rect l="l" t="t" r="r" b="b"/>
              <a:pathLst>
                <a:path w="18913" h="18243" extrusionOk="0">
                  <a:moveTo>
                    <a:pt x="17740" y="0"/>
                  </a:moveTo>
                  <a:cubicBezTo>
                    <a:pt x="17548" y="0"/>
                    <a:pt x="17399" y="49"/>
                    <a:pt x="17331" y="167"/>
                  </a:cubicBezTo>
                  <a:cubicBezTo>
                    <a:pt x="17077" y="594"/>
                    <a:pt x="16385" y="767"/>
                    <a:pt x="16131" y="767"/>
                  </a:cubicBezTo>
                  <a:cubicBezTo>
                    <a:pt x="15874" y="767"/>
                    <a:pt x="15952" y="1891"/>
                    <a:pt x="15174" y="1891"/>
                  </a:cubicBezTo>
                  <a:cubicBezTo>
                    <a:pt x="15147" y="1891"/>
                    <a:pt x="15120" y="1889"/>
                    <a:pt x="15092" y="1887"/>
                  </a:cubicBezTo>
                  <a:cubicBezTo>
                    <a:pt x="15056" y="1883"/>
                    <a:pt x="15019" y="1881"/>
                    <a:pt x="14981" y="1881"/>
                  </a:cubicBezTo>
                  <a:cubicBezTo>
                    <a:pt x="14138" y="1881"/>
                    <a:pt x="13037" y="2848"/>
                    <a:pt x="13037" y="3433"/>
                  </a:cubicBezTo>
                  <a:cubicBezTo>
                    <a:pt x="13037" y="4007"/>
                    <a:pt x="13111" y="4812"/>
                    <a:pt x="12141" y="4812"/>
                  </a:cubicBezTo>
                  <a:cubicBezTo>
                    <a:pt x="12096" y="4812"/>
                    <a:pt x="12048" y="4810"/>
                    <a:pt x="11999" y="4807"/>
                  </a:cubicBezTo>
                  <a:cubicBezTo>
                    <a:pt x="11445" y="4761"/>
                    <a:pt x="10648" y="4657"/>
                    <a:pt x="9956" y="4322"/>
                  </a:cubicBezTo>
                  <a:lnTo>
                    <a:pt x="9932" y="4334"/>
                  </a:lnTo>
                  <a:cubicBezTo>
                    <a:pt x="9714" y="4503"/>
                    <a:pt x="9451" y="4591"/>
                    <a:pt x="9186" y="4591"/>
                  </a:cubicBezTo>
                  <a:cubicBezTo>
                    <a:pt x="9017" y="4591"/>
                    <a:pt x="8847" y="4555"/>
                    <a:pt x="8686" y="4484"/>
                  </a:cubicBezTo>
                  <a:cubicBezTo>
                    <a:pt x="8628" y="4461"/>
                    <a:pt x="8570" y="4426"/>
                    <a:pt x="8513" y="4403"/>
                  </a:cubicBezTo>
                  <a:lnTo>
                    <a:pt x="8490" y="4380"/>
                  </a:lnTo>
                  <a:cubicBezTo>
                    <a:pt x="8443" y="4345"/>
                    <a:pt x="8386" y="4311"/>
                    <a:pt x="8340" y="4276"/>
                  </a:cubicBezTo>
                  <a:lnTo>
                    <a:pt x="8305" y="4241"/>
                  </a:lnTo>
                  <a:cubicBezTo>
                    <a:pt x="8259" y="4207"/>
                    <a:pt x="8201" y="4149"/>
                    <a:pt x="8155" y="4103"/>
                  </a:cubicBezTo>
                  <a:cubicBezTo>
                    <a:pt x="8143" y="4080"/>
                    <a:pt x="8132" y="4068"/>
                    <a:pt x="8120" y="4057"/>
                  </a:cubicBezTo>
                  <a:cubicBezTo>
                    <a:pt x="8063" y="3987"/>
                    <a:pt x="7993" y="3918"/>
                    <a:pt x="7936" y="3837"/>
                  </a:cubicBezTo>
                  <a:cubicBezTo>
                    <a:pt x="6897" y="2452"/>
                    <a:pt x="5292" y="1079"/>
                    <a:pt x="4369" y="1079"/>
                  </a:cubicBezTo>
                  <a:cubicBezTo>
                    <a:pt x="3549" y="1079"/>
                    <a:pt x="698" y="1079"/>
                    <a:pt x="1368" y="2660"/>
                  </a:cubicBezTo>
                  <a:cubicBezTo>
                    <a:pt x="1551" y="2345"/>
                    <a:pt x="1868" y="2128"/>
                    <a:pt x="2469" y="2128"/>
                  </a:cubicBezTo>
                  <a:cubicBezTo>
                    <a:pt x="2551" y="2128"/>
                    <a:pt x="2637" y="2132"/>
                    <a:pt x="2730" y="2141"/>
                  </a:cubicBezTo>
                  <a:cubicBezTo>
                    <a:pt x="4784" y="2314"/>
                    <a:pt x="3838" y="4715"/>
                    <a:pt x="4958" y="4807"/>
                  </a:cubicBezTo>
                  <a:cubicBezTo>
                    <a:pt x="6052" y="4886"/>
                    <a:pt x="7311" y="6529"/>
                    <a:pt x="6399" y="6529"/>
                  </a:cubicBezTo>
                  <a:cubicBezTo>
                    <a:pt x="6378" y="6529"/>
                    <a:pt x="6355" y="6529"/>
                    <a:pt x="6331" y="6527"/>
                  </a:cubicBezTo>
                  <a:cubicBezTo>
                    <a:pt x="6287" y="6523"/>
                    <a:pt x="6243" y="6521"/>
                    <a:pt x="6200" y="6521"/>
                  </a:cubicBezTo>
                  <a:cubicBezTo>
                    <a:pt x="5376" y="6521"/>
                    <a:pt x="4656" y="7198"/>
                    <a:pt x="3849" y="7198"/>
                  </a:cubicBezTo>
                  <a:cubicBezTo>
                    <a:pt x="3706" y="7198"/>
                    <a:pt x="3560" y="7177"/>
                    <a:pt x="3411" y="7127"/>
                  </a:cubicBezTo>
                  <a:cubicBezTo>
                    <a:pt x="2778" y="6914"/>
                    <a:pt x="2045" y="6508"/>
                    <a:pt x="1494" y="6508"/>
                  </a:cubicBezTo>
                  <a:cubicBezTo>
                    <a:pt x="1150" y="6508"/>
                    <a:pt x="878" y="6666"/>
                    <a:pt x="744" y="7127"/>
                  </a:cubicBezTo>
                  <a:cubicBezTo>
                    <a:pt x="410" y="8287"/>
                    <a:pt x="0" y="9532"/>
                    <a:pt x="1211" y="9532"/>
                  </a:cubicBezTo>
                  <a:cubicBezTo>
                    <a:pt x="1254" y="9532"/>
                    <a:pt x="1298" y="9531"/>
                    <a:pt x="1345" y="9528"/>
                  </a:cubicBezTo>
                  <a:cubicBezTo>
                    <a:pt x="1400" y="9525"/>
                    <a:pt x="1453" y="9523"/>
                    <a:pt x="1504" y="9523"/>
                  </a:cubicBezTo>
                  <a:cubicBezTo>
                    <a:pt x="2707" y="9523"/>
                    <a:pt x="2426" y="10431"/>
                    <a:pt x="1518" y="11340"/>
                  </a:cubicBezTo>
                  <a:cubicBezTo>
                    <a:pt x="1190" y="11664"/>
                    <a:pt x="1265" y="11743"/>
                    <a:pt x="1511" y="11743"/>
                  </a:cubicBezTo>
                  <a:cubicBezTo>
                    <a:pt x="1743" y="11743"/>
                    <a:pt x="2127" y="11672"/>
                    <a:pt x="2467" y="11672"/>
                  </a:cubicBezTo>
                  <a:cubicBezTo>
                    <a:pt x="2805" y="11672"/>
                    <a:pt x="3100" y="11742"/>
                    <a:pt x="3157" y="12021"/>
                  </a:cubicBezTo>
                  <a:cubicBezTo>
                    <a:pt x="3330" y="12887"/>
                    <a:pt x="4103" y="12967"/>
                    <a:pt x="3757" y="14341"/>
                  </a:cubicBezTo>
                  <a:cubicBezTo>
                    <a:pt x="3538" y="15218"/>
                    <a:pt x="3699" y="16950"/>
                    <a:pt x="3757" y="18242"/>
                  </a:cubicBezTo>
                  <a:cubicBezTo>
                    <a:pt x="4669" y="18242"/>
                    <a:pt x="5893" y="18162"/>
                    <a:pt x="6158" y="17792"/>
                  </a:cubicBezTo>
                  <a:cubicBezTo>
                    <a:pt x="6597" y="17192"/>
                    <a:pt x="7970" y="15980"/>
                    <a:pt x="8744" y="15980"/>
                  </a:cubicBezTo>
                  <a:cubicBezTo>
                    <a:pt x="9158" y="15980"/>
                    <a:pt x="9595" y="16079"/>
                    <a:pt x="9978" y="16079"/>
                  </a:cubicBezTo>
                  <a:cubicBezTo>
                    <a:pt x="10310" y="16079"/>
                    <a:pt x="10600" y="16005"/>
                    <a:pt x="10798" y="15726"/>
                  </a:cubicBezTo>
                  <a:cubicBezTo>
                    <a:pt x="10993" y="15459"/>
                    <a:pt x="11595" y="15343"/>
                    <a:pt x="12241" y="15343"/>
                  </a:cubicBezTo>
                  <a:cubicBezTo>
                    <a:pt x="13046" y="15343"/>
                    <a:pt x="13920" y="15524"/>
                    <a:pt x="14157" y="15819"/>
                  </a:cubicBezTo>
                  <a:cubicBezTo>
                    <a:pt x="14584" y="16338"/>
                    <a:pt x="15958" y="16753"/>
                    <a:pt x="16304" y="16753"/>
                  </a:cubicBezTo>
                  <a:cubicBezTo>
                    <a:pt x="16633" y="16753"/>
                    <a:pt x="16806" y="17452"/>
                    <a:pt x="17555" y="17452"/>
                  </a:cubicBezTo>
                  <a:cubicBezTo>
                    <a:pt x="17594" y="17452"/>
                    <a:pt x="17635" y="17450"/>
                    <a:pt x="17678" y="17446"/>
                  </a:cubicBezTo>
                  <a:cubicBezTo>
                    <a:pt x="17778" y="17440"/>
                    <a:pt x="17879" y="17438"/>
                    <a:pt x="17980" y="17438"/>
                  </a:cubicBezTo>
                  <a:cubicBezTo>
                    <a:pt x="18294" y="17438"/>
                    <a:pt x="18607" y="17466"/>
                    <a:pt x="18913" y="17527"/>
                  </a:cubicBezTo>
                  <a:lnTo>
                    <a:pt x="18913" y="340"/>
                  </a:lnTo>
                  <a:cubicBezTo>
                    <a:pt x="18538" y="149"/>
                    <a:pt x="18075" y="0"/>
                    <a:pt x="1774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5"/>
            <p:cNvSpPr/>
            <p:nvPr/>
          </p:nvSpPr>
          <p:spPr>
            <a:xfrm>
              <a:off x="5189625" y="2348325"/>
              <a:ext cx="600" cy="300"/>
            </a:xfrm>
            <a:custGeom>
              <a:avLst/>
              <a:gdLst/>
              <a:ahLst/>
              <a:cxnLst/>
              <a:rect l="l" t="t" r="r" b="b"/>
              <a:pathLst>
                <a:path w="24" h="12" extrusionOk="0">
                  <a:moveTo>
                    <a:pt x="0" y="12"/>
                  </a:moveTo>
                  <a:lnTo>
                    <a:pt x="2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5"/>
            <p:cNvSpPr/>
            <p:nvPr/>
          </p:nvSpPr>
          <p:spPr>
            <a:xfrm>
              <a:off x="5144025" y="2341675"/>
              <a:ext cx="900" cy="1175"/>
            </a:xfrm>
            <a:custGeom>
              <a:avLst/>
              <a:gdLst/>
              <a:ahLst/>
              <a:cxnLst/>
              <a:rect l="l" t="t" r="r" b="b"/>
              <a:pathLst>
                <a:path w="36" h="47" extrusionOk="0">
                  <a:moveTo>
                    <a:pt x="35" y="47"/>
                  </a:moveTo>
                  <a:cubicBezTo>
                    <a:pt x="24" y="24"/>
                    <a:pt x="12" y="12"/>
                    <a:pt x="1" y="1"/>
                  </a:cubicBezTo>
                  <a:cubicBezTo>
                    <a:pt x="12" y="12"/>
                    <a:pt x="24" y="24"/>
                    <a:pt x="35" y="4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5"/>
            <p:cNvSpPr/>
            <p:nvPr/>
          </p:nvSpPr>
          <p:spPr>
            <a:xfrm>
              <a:off x="5158175" y="2352350"/>
              <a:ext cx="25" cy="25"/>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5"/>
            <p:cNvSpPr/>
            <p:nvPr/>
          </p:nvSpPr>
          <p:spPr>
            <a:xfrm>
              <a:off x="5153550" y="2349750"/>
              <a:ext cx="600" cy="325"/>
            </a:xfrm>
            <a:custGeom>
              <a:avLst/>
              <a:gdLst/>
              <a:ahLst/>
              <a:cxnLst/>
              <a:rect l="l" t="t" r="r" b="b"/>
              <a:pathLst>
                <a:path w="24" h="13" extrusionOk="0">
                  <a:moveTo>
                    <a:pt x="1" y="1"/>
                  </a:moveTo>
                  <a:lnTo>
                    <a:pt x="24" y="1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5"/>
            <p:cNvSpPr/>
            <p:nvPr/>
          </p:nvSpPr>
          <p:spPr>
            <a:xfrm>
              <a:off x="5148650" y="2346300"/>
              <a:ext cx="900" cy="600"/>
            </a:xfrm>
            <a:custGeom>
              <a:avLst/>
              <a:gdLst/>
              <a:ahLst/>
              <a:cxnLst/>
              <a:rect l="l" t="t" r="r" b="b"/>
              <a:pathLst>
                <a:path w="36" h="24" extrusionOk="0">
                  <a:moveTo>
                    <a:pt x="0" y="0"/>
                  </a:moveTo>
                  <a:lnTo>
                    <a:pt x="35" y="2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5"/>
            <p:cNvSpPr/>
            <p:nvPr/>
          </p:nvSpPr>
          <p:spPr>
            <a:xfrm>
              <a:off x="2178150" y="1851575"/>
              <a:ext cx="147475" cy="128725"/>
            </a:xfrm>
            <a:custGeom>
              <a:avLst/>
              <a:gdLst/>
              <a:ahLst/>
              <a:cxnLst/>
              <a:rect l="l" t="t" r="r" b="b"/>
              <a:pathLst>
                <a:path w="5899" h="5149" extrusionOk="0">
                  <a:moveTo>
                    <a:pt x="5164" y="0"/>
                  </a:moveTo>
                  <a:cubicBezTo>
                    <a:pt x="4937" y="0"/>
                    <a:pt x="4298" y="640"/>
                    <a:pt x="3198" y="640"/>
                  </a:cubicBezTo>
                  <a:cubicBezTo>
                    <a:pt x="2043" y="640"/>
                    <a:pt x="1201" y="1540"/>
                    <a:pt x="681" y="1540"/>
                  </a:cubicBezTo>
                  <a:cubicBezTo>
                    <a:pt x="450" y="1529"/>
                    <a:pt x="220" y="1494"/>
                    <a:pt x="0" y="1437"/>
                  </a:cubicBezTo>
                  <a:lnTo>
                    <a:pt x="0" y="5107"/>
                  </a:lnTo>
                  <a:cubicBezTo>
                    <a:pt x="185" y="5072"/>
                    <a:pt x="370" y="5015"/>
                    <a:pt x="554" y="4957"/>
                  </a:cubicBezTo>
                  <a:cubicBezTo>
                    <a:pt x="626" y="4930"/>
                    <a:pt x="709" y="4919"/>
                    <a:pt x="800" y="4919"/>
                  </a:cubicBezTo>
                  <a:cubicBezTo>
                    <a:pt x="1215" y="4919"/>
                    <a:pt x="1790" y="5149"/>
                    <a:pt x="2115" y="5149"/>
                  </a:cubicBezTo>
                  <a:cubicBezTo>
                    <a:pt x="2238" y="5149"/>
                    <a:pt x="2325" y="5116"/>
                    <a:pt x="2355" y="5026"/>
                  </a:cubicBezTo>
                  <a:cubicBezTo>
                    <a:pt x="2482" y="4634"/>
                    <a:pt x="2874" y="3734"/>
                    <a:pt x="3394" y="3734"/>
                  </a:cubicBezTo>
                  <a:cubicBezTo>
                    <a:pt x="3902" y="3734"/>
                    <a:pt x="3590" y="2383"/>
                    <a:pt x="4098" y="2314"/>
                  </a:cubicBezTo>
                  <a:cubicBezTo>
                    <a:pt x="4156" y="2302"/>
                    <a:pt x="4225" y="2291"/>
                    <a:pt x="4283" y="2268"/>
                  </a:cubicBezTo>
                  <a:lnTo>
                    <a:pt x="4306" y="2256"/>
                  </a:lnTo>
                  <a:cubicBezTo>
                    <a:pt x="4375" y="2221"/>
                    <a:pt x="4444" y="2187"/>
                    <a:pt x="4502" y="2152"/>
                  </a:cubicBezTo>
                  <a:lnTo>
                    <a:pt x="4548" y="2129"/>
                  </a:lnTo>
                  <a:cubicBezTo>
                    <a:pt x="4617" y="2083"/>
                    <a:pt x="4687" y="2037"/>
                    <a:pt x="4767" y="1991"/>
                  </a:cubicBezTo>
                  <a:lnTo>
                    <a:pt x="4814" y="1956"/>
                  </a:lnTo>
                  <a:cubicBezTo>
                    <a:pt x="4871" y="1910"/>
                    <a:pt x="4941" y="1864"/>
                    <a:pt x="5010" y="1817"/>
                  </a:cubicBezTo>
                  <a:cubicBezTo>
                    <a:pt x="5021" y="1806"/>
                    <a:pt x="5044" y="1794"/>
                    <a:pt x="5056" y="1783"/>
                  </a:cubicBezTo>
                  <a:cubicBezTo>
                    <a:pt x="5125" y="1737"/>
                    <a:pt x="5183" y="1679"/>
                    <a:pt x="5241" y="1633"/>
                  </a:cubicBezTo>
                  <a:lnTo>
                    <a:pt x="5333" y="1575"/>
                  </a:lnTo>
                  <a:lnTo>
                    <a:pt x="5483" y="1448"/>
                  </a:lnTo>
                  <a:lnTo>
                    <a:pt x="5575" y="1367"/>
                  </a:lnTo>
                  <a:lnTo>
                    <a:pt x="5656" y="1310"/>
                  </a:lnTo>
                  <a:lnTo>
                    <a:pt x="5749" y="1229"/>
                  </a:lnTo>
                  <a:lnTo>
                    <a:pt x="5841" y="1148"/>
                  </a:lnTo>
                  <a:lnTo>
                    <a:pt x="5864" y="1125"/>
                  </a:lnTo>
                  <a:lnTo>
                    <a:pt x="5899" y="1090"/>
                  </a:lnTo>
                  <a:lnTo>
                    <a:pt x="5841" y="975"/>
                  </a:lnTo>
                  <a:lnTo>
                    <a:pt x="5818" y="940"/>
                  </a:lnTo>
                  <a:lnTo>
                    <a:pt x="5783" y="859"/>
                  </a:lnTo>
                  <a:cubicBezTo>
                    <a:pt x="5760" y="825"/>
                    <a:pt x="5749" y="802"/>
                    <a:pt x="5737" y="767"/>
                  </a:cubicBezTo>
                  <a:lnTo>
                    <a:pt x="5668" y="663"/>
                  </a:lnTo>
                  <a:cubicBezTo>
                    <a:pt x="5656" y="629"/>
                    <a:pt x="5645" y="606"/>
                    <a:pt x="5622" y="582"/>
                  </a:cubicBezTo>
                  <a:cubicBezTo>
                    <a:pt x="5598" y="536"/>
                    <a:pt x="5564" y="479"/>
                    <a:pt x="5541" y="432"/>
                  </a:cubicBezTo>
                  <a:lnTo>
                    <a:pt x="5518" y="398"/>
                  </a:lnTo>
                  <a:cubicBezTo>
                    <a:pt x="5483" y="340"/>
                    <a:pt x="5448" y="294"/>
                    <a:pt x="5414" y="236"/>
                  </a:cubicBezTo>
                  <a:lnTo>
                    <a:pt x="5402" y="213"/>
                  </a:lnTo>
                  <a:cubicBezTo>
                    <a:pt x="5368" y="178"/>
                    <a:pt x="5333" y="132"/>
                    <a:pt x="5298" y="98"/>
                  </a:cubicBezTo>
                  <a:lnTo>
                    <a:pt x="5287" y="86"/>
                  </a:lnTo>
                  <a:cubicBezTo>
                    <a:pt x="5264" y="51"/>
                    <a:pt x="5241" y="40"/>
                    <a:pt x="5218" y="17"/>
                  </a:cubicBezTo>
                  <a:cubicBezTo>
                    <a:pt x="5206" y="17"/>
                    <a:pt x="5206" y="5"/>
                    <a:pt x="5194" y="5"/>
                  </a:cubicBezTo>
                  <a:cubicBezTo>
                    <a:pt x="5185" y="2"/>
                    <a:pt x="5175" y="0"/>
                    <a:pt x="516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5"/>
            <p:cNvSpPr/>
            <p:nvPr/>
          </p:nvSpPr>
          <p:spPr>
            <a:xfrm>
              <a:off x="2285500" y="1905375"/>
              <a:ext cx="5200" cy="2625"/>
            </a:xfrm>
            <a:custGeom>
              <a:avLst/>
              <a:gdLst/>
              <a:ahLst/>
              <a:cxnLst/>
              <a:rect l="l" t="t" r="r" b="b"/>
              <a:pathLst>
                <a:path w="208" h="105" extrusionOk="0">
                  <a:moveTo>
                    <a:pt x="208" y="0"/>
                  </a:moveTo>
                  <a:lnTo>
                    <a:pt x="208" y="0"/>
                  </a:lnTo>
                  <a:cubicBezTo>
                    <a:pt x="139" y="35"/>
                    <a:pt x="69" y="69"/>
                    <a:pt x="0" y="104"/>
                  </a:cubicBezTo>
                  <a:cubicBezTo>
                    <a:pt x="69" y="81"/>
                    <a:pt x="139" y="46"/>
                    <a:pt x="20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5"/>
            <p:cNvSpPr/>
            <p:nvPr/>
          </p:nvSpPr>
          <p:spPr>
            <a:xfrm>
              <a:off x="2304525" y="1892950"/>
              <a:ext cx="4650" cy="3500"/>
            </a:xfrm>
            <a:custGeom>
              <a:avLst/>
              <a:gdLst/>
              <a:ahLst/>
              <a:cxnLst/>
              <a:rect l="l" t="t" r="r" b="b"/>
              <a:pathLst>
                <a:path w="186" h="140" extrusionOk="0">
                  <a:moveTo>
                    <a:pt x="186" y="1"/>
                  </a:moveTo>
                  <a:lnTo>
                    <a:pt x="186" y="1"/>
                  </a:lnTo>
                  <a:cubicBezTo>
                    <a:pt x="128" y="36"/>
                    <a:pt x="59" y="82"/>
                    <a:pt x="1" y="139"/>
                  </a:cubicBezTo>
                  <a:cubicBezTo>
                    <a:pt x="59" y="93"/>
                    <a:pt x="128" y="47"/>
                    <a:pt x="18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5"/>
            <p:cNvSpPr/>
            <p:nvPr/>
          </p:nvSpPr>
          <p:spPr>
            <a:xfrm>
              <a:off x="2291850" y="1901325"/>
              <a:ext cx="5200" cy="3500"/>
            </a:xfrm>
            <a:custGeom>
              <a:avLst/>
              <a:gdLst/>
              <a:ahLst/>
              <a:cxnLst/>
              <a:rect l="l" t="t" r="r" b="b"/>
              <a:pathLst>
                <a:path w="208" h="140" extrusionOk="0">
                  <a:moveTo>
                    <a:pt x="208" y="1"/>
                  </a:moveTo>
                  <a:cubicBezTo>
                    <a:pt x="173" y="24"/>
                    <a:pt x="139" y="50"/>
                    <a:pt x="104" y="74"/>
                  </a:cubicBezTo>
                  <a:lnTo>
                    <a:pt x="104" y="74"/>
                  </a:lnTo>
                  <a:cubicBezTo>
                    <a:pt x="139" y="53"/>
                    <a:pt x="173" y="29"/>
                    <a:pt x="208" y="1"/>
                  </a:cubicBezTo>
                  <a:close/>
                  <a:moveTo>
                    <a:pt x="104" y="74"/>
                  </a:moveTo>
                  <a:lnTo>
                    <a:pt x="104" y="74"/>
                  </a:lnTo>
                  <a:cubicBezTo>
                    <a:pt x="69" y="96"/>
                    <a:pt x="35" y="116"/>
                    <a:pt x="0" y="139"/>
                  </a:cubicBezTo>
                  <a:cubicBezTo>
                    <a:pt x="35" y="122"/>
                    <a:pt x="69" y="99"/>
                    <a:pt x="104" y="7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5"/>
            <p:cNvSpPr/>
            <p:nvPr/>
          </p:nvSpPr>
          <p:spPr>
            <a:xfrm>
              <a:off x="2280575" y="1908250"/>
              <a:ext cx="4375" cy="1475"/>
            </a:xfrm>
            <a:custGeom>
              <a:avLst/>
              <a:gdLst/>
              <a:ahLst/>
              <a:cxnLst/>
              <a:rect l="l" t="t" r="r" b="b"/>
              <a:pathLst>
                <a:path w="175" h="59" extrusionOk="0">
                  <a:moveTo>
                    <a:pt x="174" y="1"/>
                  </a:moveTo>
                  <a:cubicBezTo>
                    <a:pt x="116" y="24"/>
                    <a:pt x="59" y="47"/>
                    <a:pt x="1" y="58"/>
                  </a:cubicBezTo>
                  <a:cubicBezTo>
                    <a:pt x="59" y="47"/>
                    <a:pt x="116" y="24"/>
                    <a:pt x="17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5"/>
            <p:cNvSpPr/>
            <p:nvPr/>
          </p:nvSpPr>
          <p:spPr>
            <a:xfrm>
              <a:off x="2311175" y="1888050"/>
              <a:ext cx="3775" cy="2925"/>
            </a:xfrm>
            <a:custGeom>
              <a:avLst/>
              <a:gdLst/>
              <a:ahLst/>
              <a:cxnLst/>
              <a:rect l="l" t="t" r="r" b="b"/>
              <a:pathLst>
                <a:path w="151" h="117" extrusionOk="0">
                  <a:moveTo>
                    <a:pt x="151" y="1"/>
                  </a:moveTo>
                  <a:lnTo>
                    <a:pt x="0" y="11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5"/>
            <p:cNvSpPr/>
            <p:nvPr/>
          </p:nvSpPr>
          <p:spPr>
            <a:xfrm>
              <a:off x="2298200" y="1897300"/>
              <a:ext cx="4925" cy="3475"/>
            </a:xfrm>
            <a:custGeom>
              <a:avLst/>
              <a:gdLst/>
              <a:ahLst/>
              <a:cxnLst/>
              <a:rect l="l" t="t" r="r" b="b"/>
              <a:pathLst>
                <a:path w="197" h="139" extrusionOk="0">
                  <a:moveTo>
                    <a:pt x="196" y="0"/>
                  </a:moveTo>
                  <a:cubicBezTo>
                    <a:pt x="139" y="46"/>
                    <a:pt x="69" y="92"/>
                    <a:pt x="0" y="139"/>
                  </a:cubicBezTo>
                  <a:cubicBezTo>
                    <a:pt x="69" y="92"/>
                    <a:pt x="139" y="46"/>
                    <a:pt x="19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5"/>
            <p:cNvSpPr/>
            <p:nvPr/>
          </p:nvSpPr>
          <p:spPr>
            <a:xfrm>
              <a:off x="2317525" y="1884300"/>
              <a:ext cx="2050" cy="1750"/>
            </a:xfrm>
            <a:custGeom>
              <a:avLst/>
              <a:gdLst/>
              <a:ahLst/>
              <a:cxnLst/>
              <a:rect l="l" t="t" r="r" b="b"/>
              <a:pathLst>
                <a:path w="82" h="70" extrusionOk="0">
                  <a:moveTo>
                    <a:pt x="81" y="1"/>
                  </a:moveTo>
                  <a:lnTo>
                    <a:pt x="0" y="7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5"/>
            <p:cNvSpPr/>
            <p:nvPr/>
          </p:nvSpPr>
          <p:spPr>
            <a:xfrm>
              <a:off x="2321550" y="1880275"/>
              <a:ext cx="2625" cy="2025"/>
            </a:xfrm>
            <a:custGeom>
              <a:avLst/>
              <a:gdLst/>
              <a:ahLst/>
              <a:cxnLst/>
              <a:rect l="l" t="t" r="r" b="b"/>
              <a:pathLst>
                <a:path w="105" h="81" extrusionOk="0">
                  <a:moveTo>
                    <a:pt x="105" y="0"/>
                  </a:moveTo>
                  <a:cubicBezTo>
                    <a:pt x="97" y="5"/>
                    <a:pt x="89" y="11"/>
                    <a:pt x="82" y="18"/>
                  </a:cubicBezTo>
                  <a:lnTo>
                    <a:pt x="82" y="18"/>
                  </a:lnTo>
                  <a:lnTo>
                    <a:pt x="105" y="0"/>
                  </a:lnTo>
                  <a:close/>
                  <a:moveTo>
                    <a:pt x="82" y="18"/>
                  </a:moveTo>
                  <a:lnTo>
                    <a:pt x="1" y="81"/>
                  </a:lnTo>
                  <a:cubicBezTo>
                    <a:pt x="36" y="63"/>
                    <a:pt x="58" y="38"/>
                    <a:pt x="82"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5"/>
            <p:cNvSpPr/>
            <p:nvPr/>
          </p:nvSpPr>
          <p:spPr>
            <a:xfrm>
              <a:off x="2313475" y="1857475"/>
              <a:ext cx="2625" cy="3775"/>
            </a:xfrm>
            <a:custGeom>
              <a:avLst/>
              <a:gdLst/>
              <a:ahLst/>
              <a:cxnLst/>
              <a:rect l="l" t="t" r="r" b="b"/>
              <a:pathLst>
                <a:path w="105" h="151" extrusionOk="0">
                  <a:moveTo>
                    <a:pt x="1" y="0"/>
                  </a:moveTo>
                  <a:cubicBezTo>
                    <a:pt x="35" y="46"/>
                    <a:pt x="70" y="104"/>
                    <a:pt x="105" y="150"/>
                  </a:cubicBezTo>
                  <a:cubicBezTo>
                    <a:pt x="70" y="104"/>
                    <a:pt x="35" y="46"/>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5"/>
            <p:cNvSpPr/>
            <p:nvPr/>
          </p:nvSpPr>
          <p:spPr>
            <a:xfrm>
              <a:off x="2310600" y="1854000"/>
              <a:ext cx="2625" cy="2925"/>
            </a:xfrm>
            <a:custGeom>
              <a:avLst/>
              <a:gdLst/>
              <a:ahLst/>
              <a:cxnLst/>
              <a:rect l="l" t="t" r="r" b="b"/>
              <a:pathLst>
                <a:path w="105" h="117" extrusionOk="0">
                  <a:moveTo>
                    <a:pt x="0" y="1"/>
                  </a:moveTo>
                  <a:lnTo>
                    <a:pt x="0" y="1"/>
                  </a:lnTo>
                  <a:cubicBezTo>
                    <a:pt x="35" y="35"/>
                    <a:pt x="70" y="81"/>
                    <a:pt x="104" y="116"/>
                  </a:cubicBezTo>
                  <a:cubicBezTo>
                    <a:pt x="70" y="70"/>
                    <a:pt x="35" y="3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5"/>
            <p:cNvSpPr/>
            <p:nvPr/>
          </p:nvSpPr>
          <p:spPr>
            <a:xfrm>
              <a:off x="2324150" y="1875925"/>
              <a:ext cx="1475" cy="2925"/>
            </a:xfrm>
            <a:custGeom>
              <a:avLst/>
              <a:gdLst/>
              <a:ahLst/>
              <a:cxnLst/>
              <a:rect l="l" t="t" r="r" b="b"/>
              <a:pathLst>
                <a:path w="59" h="117" extrusionOk="0">
                  <a:moveTo>
                    <a:pt x="1" y="1"/>
                  </a:moveTo>
                  <a:lnTo>
                    <a:pt x="59" y="11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5"/>
            <p:cNvSpPr/>
            <p:nvPr/>
          </p:nvSpPr>
          <p:spPr>
            <a:xfrm>
              <a:off x="2319825" y="1868150"/>
              <a:ext cx="1750" cy="2625"/>
            </a:xfrm>
            <a:custGeom>
              <a:avLst/>
              <a:gdLst/>
              <a:ahLst/>
              <a:cxnLst/>
              <a:rect l="l" t="t" r="r" b="b"/>
              <a:pathLst>
                <a:path w="70" h="105" extrusionOk="0">
                  <a:moveTo>
                    <a:pt x="1" y="0"/>
                  </a:moveTo>
                  <a:lnTo>
                    <a:pt x="70" y="10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5"/>
            <p:cNvSpPr/>
            <p:nvPr/>
          </p:nvSpPr>
          <p:spPr>
            <a:xfrm>
              <a:off x="2322725" y="1873050"/>
              <a:ext cx="875" cy="2050"/>
            </a:xfrm>
            <a:custGeom>
              <a:avLst/>
              <a:gdLst/>
              <a:ahLst/>
              <a:cxnLst/>
              <a:rect l="l" t="t" r="r" b="b"/>
              <a:pathLst>
                <a:path w="35" h="82" extrusionOk="0">
                  <a:moveTo>
                    <a:pt x="0" y="0"/>
                  </a:moveTo>
                  <a:lnTo>
                    <a:pt x="35" y="8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5"/>
            <p:cNvSpPr/>
            <p:nvPr/>
          </p:nvSpPr>
          <p:spPr>
            <a:xfrm>
              <a:off x="2308575" y="1851975"/>
              <a:ext cx="1750" cy="1475"/>
            </a:xfrm>
            <a:custGeom>
              <a:avLst/>
              <a:gdLst/>
              <a:ahLst/>
              <a:cxnLst/>
              <a:rect l="l" t="t" r="r" b="b"/>
              <a:pathLst>
                <a:path w="70" h="59" extrusionOk="0">
                  <a:moveTo>
                    <a:pt x="1" y="1"/>
                  </a:moveTo>
                  <a:cubicBezTo>
                    <a:pt x="24" y="12"/>
                    <a:pt x="58" y="35"/>
                    <a:pt x="70" y="59"/>
                  </a:cubicBezTo>
                  <a:cubicBezTo>
                    <a:pt x="58" y="35"/>
                    <a:pt x="24" y="1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5"/>
            <p:cNvSpPr/>
            <p:nvPr/>
          </p:nvSpPr>
          <p:spPr>
            <a:xfrm>
              <a:off x="2316650" y="1862375"/>
              <a:ext cx="2050" cy="3775"/>
            </a:xfrm>
            <a:custGeom>
              <a:avLst/>
              <a:gdLst/>
              <a:ahLst/>
              <a:cxnLst/>
              <a:rect l="l" t="t" r="r" b="b"/>
              <a:pathLst>
                <a:path w="82" h="151" extrusionOk="0">
                  <a:moveTo>
                    <a:pt x="1" y="0"/>
                  </a:moveTo>
                  <a:cubicBezTo>
                    <a:pt x="24" y="47"/>
                    <a:pt x="58" y="104"/>
                    <a:pt x="82" y="150"/>
                  </a:cubicBezTo>
                  <a:cubicBezTo>
                    <a:pt x="58" y="104"/>
                    <a:pt x="24" y="4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5"/>
            <p:cNvSpPr/>
            <p:nvPr/>
          </p:nvSpPr>
          <p:spPr>
            <a:xfrm>
              <a:off x="2324150" y="1879675"/>
              <a:ext cx="600" cy="600"/>
            </a:xfrm>
            <a:custGeom>
              <a:avLst/>
              <a:gdLst/>
              <a:ahLst/>
              <a:cxnLst/>
              <a:rect l="l" t="t" r="r" b="b"/>
              <a:pathLst>
                <a:path w="24" h="24" extrusionOk="0">
                  <a:moveTo>
                    <a:pt x="1" y="24"/>
                  </a:moveTo>
                  <a:lnTo>
                    <a:pt x="1" y="24"/>
                  </a:lnTo>
                  <a:lnTo>
                    <a:pt x="2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5"/>
            <p:cNvSpPr/>
            <p:nvPr/>
          </p:nvSpPr>
          <p:spPr>
            <a:xfrm>
              <a:off x="2177850" y="2621450"/>
              <a:ext cx="88725" cy="125725"/>
            </a:xfrm>
            <a:custGeom>
              <a:avLst/>
              <a:gdLst/>
              <a:ahLst/>
              <a:cxnLst/>
              <a:rect l="l" t="t" r="r" b="b"/>
              <a:pathLst>
                <a:path w="3549" h="5029" extrusionOk="0">
                  <a:moveTo>
                    <a:pt x="2544" y="1"/>
                  </a:moveTo>
                  <a:cubicBezTo>
                    <a:pt x="2188" y="1"/>
                    <a:pt x="1725" y="50"/>
                    <a:pt x="1143" y="179"/>
                  </a:cubicBezTo>
                  <a:cubicBezTo>
                    <a:pt x="705" y="271"/>
                    <a:pt x="335" y="352"/>
                    <a:pt x="1" y="410"/>
                  </a:cubicBezTo>
                  <a:lnTo>
                    <a:pt x="1" y="3919"/>
                  </a:lnTo>
                  <a:cubicBezTo>
                    <a:pt x="636" y="4473"/>
                    <a:pt x="947" y="5004"/>
                    <a:pt x="1490" y="5027"/>
                  </a:cubicBezTo>
                  <a:cubicBezTo>
                    <a:pt x="1513" y="5028"/>
                    <a:pt x="1536" y="5029"/>
                    <a:pt x="1558" y="5029"/>
                  </a:cubicBezTo>
                  <a:cubicBezTo>
                    <a:pt x="2394" y="5029"/>
                    <a:pt x="2465" y="4189"/>
                    <a:pt x="2263" y="3053"/>
                  </a:cubicBezTo>
                  <a:cubicBezTo>
                    <a:pt x="2044" y="1887"/>
                    <a:pt x="3337" y="560"/>
                    <a:pt x="3464" y="352"/>
                  </a:cubicBezTo>
                  <a:cubicBezTo>
                    <a:pt x="3549" y="205"/>
                    <a:pt x="3270" y="1"/>
                    <a:pt x="254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5"/>
            <p:cNvSpPr/>
            <p:nvPr/>
          </p:nvSpPr>
          <p:spPr>
            <a:xfrm>
              <a:off x="2177850" y="2248175"/>
              <a:ext cx="285425" cy="389300"/>
            </a:xfrm>
            <a:custGeom>
              <a:avLst/>
              <a:gdLst/>
              <a:ahLst/>
              <a:cxnLst/>
              <a:rect l="l" t="t" r="r" b="b"/>
              <a:pathLst>
                <a:path w="11417" h="15572" extrusionOk="0">
                  <a:moveTo>
                    <a:pt x="1" y="1"/>
                  </a:moveTo>
                  <a:lnTo>
                    <a:pt x="1" y="6038"/>
                  </a:lnTo>
                  <a:cubicBezTo>
                    <a:pt x="393" y="6268"/>
                    <a:pt x="809" y="6476"/>
                    <a:pt x="1270" y="6684"/>
                  </a:cubicBezTo>
                  <a:cubicBezTo>
                    <a:pt x="2298" y="7157"/>
                    <a:pt x="2344" y="8265"/>
                    <a:pt x="3337" y="8392"/>
                  </a:cubicBezTo>
                  <a:cubicBezTo>
                    <a:pt x="4329" y="8531"/>
                    <a:pt x="3683" y="9385"/>
                    <a:pt x="4283" y="10124"/>
                  </a:cubicBezTo>
                  <a:cubicBezTo>
                    <a:pt x="4883" y="10851"/>
                    <a:pt x="5056" y="12398"/>
                    <a:pt x="4410" y="13252"/>
                  </a:cubicBezTo>
                  <a:cubicBezTo>
                    <a:pt x="3764" y="14117"/>
                    <a:pt x="4110" y="15572"/>
                    <a:pt x="4537" y="15572"/>
                  </a:cubicBezTo>
                  <a:cubicBezTo>
                    <a:pt x="4964" y="15572"/>
                    <a:pt x="5864" y="14025"/>
                    <a:pt x="6003" y="13171"/>
                  </a:cubicBezTo>
                  <a:cubicBezTo>
                    <a:pt x="6130" y="12317"/>
                    <a:pt x="6984" y="12351"/>
                    <a:pt x="7677" y="11451"/>
                  </a:cubicBezTo>
                  <a:cubicBezTo>
                    <a:pt x="8358" y="10551"/>
                    <a:pt x="6649" y="10331"/>
                    <a:pt x="6338" y="9166"/>
                  </a:cubicBezTo>
                  <a:cubicBezTo>
                    <a:pt x="6120" y="8329"/>
                    <a:pt x="6897" y="7559"/>
                    <a:pt x="7913" y="7559"/>
                  </a:cubicBezTo>
                  <a:cubicBezTo>
                    <a:pt x="8298" y="7559"/>
                    <a:pt x="8718" y="7670"/>
                    <a:pt x="9131" y="7931"/>
                  </a:cubicBezTo>
                  <a:cubicBezTo>
                    <a:pt x="10001" y="8475"/>
                    <a:pt x="10569" y="8916"/>
                    <a:pt x="10910" y="8916"/>
                  </a:cubicBezTo>
                  <a:cubicBezTo>
                    <a:pt x="11162" y="8916"/>
                    <a:pt x="11290" y="8675"/>
                    <a:pt x="11324" y="8058"/>
                  </a:cubicBezTo>
                  <a:cubicBezTo>
                    <a:pt x="11416" y="6592"/>
                    <a:pt x="6684" y="4652"/>
                    <a:pt x="5576" y="3971"/>
                  </a:cubicBezTo>
                  <a:cubicBezTo>
                    <a:pt x="4495" y="3314"/>
                    <a:pt x="5135" y="2247"/>
                    <a:pt x="3591" y="2247"/>
                  </a:cubicBezTo>
                  <a:cubicBezTo>
                    <a:pt x="3536" y="2247"/>
                    <a:pt x="3478" y="2249"/>
                    <a:pt x="3417" y="2252"/>
                  </a:cubicBezTo>
                  <a:cubicBezTo>
                    <a:pt x="3384" y="2253"/>
                    <a:pt x="3350" y="2254"/>
                    <a:pt x="3315" y="2254"/>
                  </a:cubicBezTo>
                  <a:cubicBezTo>
                    <a:pt x="2186" y="2254"/>
                    <a:pt x="919" y="133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5"/>
            <p:cNvSpPr/>
            <p:nvPr/>
          </p:nvSpPr>
          <p:spPr>
            <a:xfrm>
              <a:off x="2462375" y="2170550"/>
              <a:ext cx="87750" cy="116625"/>
            </a:xfrm>
            <a:custGeom>
              <a:avLst/>
              <a:gdLst/>
              <a:ahLst/>
              <a:cxnLst/>
              <a:rect l="l" t="t" r="r" b="b"/>
              <a:pathLst>
                <a:path w="3510" h="4665" extrusionOk="0">
                  <a:moveTo>
                    <a:pt x="1236" y="1"/>
                  </a:moveTo>
                  <a:cubicBezTo>
                    <a:pt x="1005" y="301"/>
                    <a:pt x="809" y="601"/>
                    <a:pt x="613" y="924"/>
                  </a:cubicBezTo>
                  <a:lnTo>
                    <a:pt x="566" y="1005"/>
                  </a:lnTo>
                  <a:cubicBezTo>
                    <a:pt x="532" y="1074"/>
                    <a:pt x="486" y="1144"/>
                    <a:pt x="451" y="1213"/>
                  </a:cubicBezTo>
                  <a:lnTo>
                    <a:pt x="405" y="1305"/>
                  </a:lnTo>
                  <a:cubicBezTo>
                    <a:pt x="370" y="1374"/>
                    <a:pt x="336" y="1432"/>
                    <a:pt x="312" y="1478"/>
                  </a:cubicBezTo>
                  <a:cubicBezTo>
                    <a:pt x="301" y="1513"/>
                    <a:pt x="278" y="1548"/>
                    <a:pt x="266" y="1582"/>
                  </a:cubicBezTo>
                  <a:cubicBezTo>
                    <a:pt x="243" y="1628"/>
                    <a:pt x="220" y="1686"/>
                    <a:pt x="209" y="1732"/>
                  </a:cubicBezTo>
                  <a:cubicBezTo>
                    <a:pt x="185" y="1778"/>
                    <a:pt x="185" y="1790"/>
                    <a:pt x="174" y="1813"/>
                  </a:cubicBezTo>
                  <a:cubicBezTo>
                    <a:pt x="162" y="1859"/>
                    <a:pt x="151" y="1905"/>
                    <a:pt x="139" y="1963"/>
                  </a:cubicBezTo>
                  <a:cubicBezTo>
                    <a:pt x="139" y="1975"/>
                    <a:pt x="128" y="1998"/>
                    <a:pt x="128" y="2009"/>
                  </a:cubicBezTo>
                  <a:cubicBezTo>
                    <a:pt x="116" y="2067"/>
                    <a:pt x="116" y="2113"/>
                    <a:pt x="128" y="2159"/>
                  </a:cubicBezTo>
                  <a:cubicBezTo>
                    <a:pt x="151" y="2298"/>
                    <a:pt x="105" y="2633"/>
                    <a:pt x="1" y="3060"/>
                  </a:cubicBezTo>
                  <a:cubicBezTo>
                    <a:pt x="763" y="3683"/>
                    <a:pt x="1513" y="4295"/>
                    <a:pt x="2055" y="4583"/>
                  </a:cubicBezTo>
                  <a:lnTo>
                    <a:pt x="2217" y="4664"/>
                  </a:lnTo>
                  <a:cubicBezTo>
                    <a:pt x="2229" y="4549"/>
                    <a:pt x="2263" y="4422"/>
                    <a:pt x="2298" y="4295"/>
                  </a:cubicBezTo>
                  <a:cubicBezTo>
                    <a:pt x="2321" y="4237"/>
                    <a:pt x="2344" y="4191"/>
                    <a:pt x="2367" y="4133"/>
                  </a:cubicBezTo>
                  <a:cubicBezTo>
                    <a:pt x="2379" y="4064"/>
                    <a:pt x="2402" y="4006"/>
                    <a:pt x="2425" y="3937"/>
                  </a:cubicBezTo>
                  <a:cubicBezTo>
                    <a:pt x="2459" y="3879"/>
                    <a:pt x="2494" y="3798"/>
                    <a:pt x="2529" y="3718"/>
                  </a:cubicBezTo>
                  <a:cubicBezTo>
                    <a:pt x="2552" y="3683"/>
                    <a:pt x="2563" y="3648"/>
                    <a:pt x="2586" y="3614"/>
                  </a:cubicBezTo>
                  <a:cubicBezTo>
                    <a:pt x="2633" y="3521"/>
                    <a:pt x="2679" y="3441"/>
                    <a:pt x="2725" y="3348"/>
                  </a:cubicBezTo>
                  <a:lnTo>
                    <a:pt x="2748" y="3314"/>
                  </a:lnTo>
                  <a:cubicBezTo>
                    <a:pt x="2990" y="2933"/>
                    <a:pt x="3279" y="2667"/>
                    <a:pt x="3510" y="2609"/>
                  </a:cubicBezTo>
                  <a:cubicBezTo>
                    <a:pt x="2840" y="1790"/>
                    <a:pt x="1859" y="636"/>
                    <a:pt x="123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5"/>
            <p:cNvSpPr/>
            <p:nvPr/>
          </p:nvSpPr>
          <p:spPr>
            <a:xfrm>
              <a:off x="2476525" y="2193650"/>
              <a:ext cx="1175" cy="2050"/>
            </a:xfrm>
            <a:custGeom>
              <a:avLst/>
              <a:gdLst/>
              <a:ahLst/>
              <a:cxnLst/>
              <a:rect l="l" t="t" r="r" b="b"/>
              <a:pathLst>
                <a:path w="47" h="82" extrusionOk="0">
                  <a:moveTo>
                    <a:pt x="47" y="0"/>
                  </a:moveTo>
                  <a:lnTo>
                    <a:pt x="0" y="8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5"/>
            <p:cNvSpPr/>
            <p:nvPr/>
          </p:nvSpPr>
          <p:spPr>
            <a:xfrm>
              <a:off x="2469300" y="2207500"/>
              <a:ext cx="900" cy="2625"/>
            </a:xfrm>
            <a:custGeom>
              <a:avLst/>
              <a:gdLst/>
              <a:ahLst/>
              <a:cxnLst/>
              <a:rect l="l" t="t" r="r" b="b"/>
              <a:pathLst>
                <a:path w="36" h="105" extrusionOk="0">
                  <a:moveTo>
                    <a:pt x="35" y="0"/>
                  </a:moveTo>
                  <a:cubicBezTo>
                    <a:pt x="24" y="35"/>
                    <a:pt x="12" y="70"/>
                    <a:pt x="1" y="104"/>
                  </a:cubicBezTo>
                  <a:cubicBezTo>
                    <a:pt x="12" y="70"/>
                    <a:pt x="24" y="35"/>
                    <a:pt x="3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5"/>
            <p:cNvSpPr/>
            <p:nvPr/>
          </p:nvSpPr>
          <p:spPr>
            <a:xfrm>
              <a:off x="2465550" y="2219325"/>
              <a:ext cx="325" cy="1475"/>
            </a:xfrm>
            <a:custGeom>
              <a:avLst/>
              <a:gdLst/>
              <a:ahLst/>
              <a:cxnLst/>
              <a:rect l="l" t="t" r="r" b="b"/>
              <a:pathLst>
                <a:path w="13" h="59" extrusionOk="0">
                  <a:moveTo>
                    <a:pt x="12" y="1"/>
                  </a:moveTo>
                  <a:cubicBezTo>
                    <a:pt x="12" y="24"/>
                    <a:pt x="1" y="35"/>
                    <a:pt x="1" y="58"/>
                  </a:cubicBezTo>
                  <a:cubicBezTo>
                    <a:pt x="1" y="35"/>
                    <a:pt x="12" y="24"/>
                    <a:pt x="1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5"/>
            <p:cNvSpPr/>
            <p:nvPr/>
          </p:nvSpPr>
          <p:spPr>
            <a:xfrm>
              <a:off x="2466700" y="2213850"/>
              <a:ext cx="900" cy="2050"/>
            </a:xfrm>
            <a:custGeom>
              <a:avLst/>
              <a:gdLst/>
              <a:ahLst/>
              <a:cxnLst/>
              <a:rect l="l" t="t" r="r" b="b"/>
              <a:pathLst>
                <a:path w="36" h="82" extrusionOk="0">
                  <a:moveTo>
                    <a:pt x="36" y="0"/>
                  </a:moveTo>
                  <a:cubicBezTo>
                    <a:pt x="24" y="23"/>
                    <a:pt x="12" y="58"/>
                    <a:pt x="1" y="81"/>
                  </a:cubicBezTo>
                  <a:cubicBezTo>
                    <a:pt x="12" y="58"/>
                    <a:pt x="24" y="23"/>
                    <a:pt x="3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5"/>
            <p:cNvSpPr/>
            <p:nvPr/>
          </p:nvSpPr>
          <p:spPr>
            <a:xfrm>
              <a:off x="2472475" y="2200850"/>
              <a:ext cx="1175" cy="2350"/>
            </a:xfrm>
            <a:custGeom>
              <a:avLst/>
              <a:gdLst/>
              <a:ahLst/>
              <a:cxnLst/>
              <a:rect l="l" t="t" r="r" b="b"/>
              <a:pathLst>
                <a:path w="47" h="94" extrusionOk="0">
                  <a:moveTo>
                    <a:pt x="47" y="1"/>
                  </a:moveTo>
                  <a:lnTo>
                    <a:pt x="1" y="9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5"/>
            <p:cNvSpPr/>
            <p:nvPr/>
          </p:nvSpPr>
          <p:spPr>
            <a:xfrm>
              <a:off x="2527025" y="2254250"/>
              <a:ext cx="3475" cy="6650"/>
            </a:xfrm>
            <a:custGeom>
              <a:avLst/>
              <a:gdLst/>
              <a:ahLst/>
              <a:cxnLst/>
              <a:rect l="l" t="t" r="r" b="b"/>
              <a:pathLst>
                <a:path w="139" h="266" extrusionOk="0">
                  <a:moveTo>
                    <a:pt x="139" y="0"/>
                  </a:moveTo>
                  <a:lnTo>
                    <a:pt x="139" y="0"/>
                  </a:lnTo>
                  <a:cubicBezTo>
                    <a:pt x="93" y="81"/>
                    <a:pt x="47" y="173"/>
                    <a:pt x="0" y="266"/>
                  </a:cubicBezTo>
                  <a:cubicBezTo>
                    <a:pt x="47" y="173"/>
                    <a:pt x="93" y="93"/>
                    <a:pt x="13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5"/>
            <p:cNvSpPr/>
            <p:nvPr/>
          </p:nvSpPr>
          <p:spPr>
            <a:xfrm>
              <a:off x="2522975" y="2263475"/>
              <a:ext cx="2625" cy="5500"/>
            </a:xfrm>
            <a:custGeom>
              <a:avLst/>
              <a:gdLst/>
              <a:ahLst/>
              <a:cxnLst/>
              <a:rect l="l" t="t" r="r" b="b"/>
              <a:pathLst>
                <a:path w="105" h="220" extrusionOk="0">
                  <a:moveTo>
                    <a:pt x="105" y="1"/>
                  </a:moveTo>
                  <a:cubicBezTo>
                    <a:pt x="70" y="70"/>
                    <a:pt x="35" y="139"/>
                    <a:pt x="1" y="220"/>
                  </a:cubicBezTo>
                  <a:cubicBezTo>
                    <a:pt x="35" y="151"/>
                    <a:pt x="70" y="70"/>
                    <a:pt x="10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5"/>
            <p:cNvSpPr/>
            <p:nvPr/>
          </p:nvSpPr>
          <p:spPr>
            <a:xfrm>
              <a:off x="2531050" y="2235775"/>
              <a:ext cx="19075" cy="17925"/>
            </a:xfrm>
            <a:custGeom>
              <a:avLst/>
              <a:gdLst/>
              <a:ahLst/>
              <a:cxnLst/>
              <a:rect l="l" t="t" r="r" b="b"/>
              <a:pathLst>
                <a:path w="763" h="717" extrusionOk="0">
                  <a:moveTo>
                    <a:pt x="763" y="1"/>
                  </a:moveTo>
                  <a:cubicBezTo>
                    <a:pt x="532" y="58"/>
                    <a:pt x="255" y="324"/>
                    <a:pt x="1" y="716"/>
                  </a:cubicBezTo>
                  <a:cubicBezTo>
                    <a:pt x="255" y="335"/>
                    <a:pt x="532" y="58"/>
                    <a:pt x="76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5"/>
            <p:cNvSpPr/>
            <p:nvPr/>
          </p:nvSpPr>
          <p:spPr>
            <a:xfrm>
              <a:off x="2519800" y="2273875"/>
              <a:ext cx="1775" cy="4050"/>
            </a:xfrm>
            <a:custGeom>
              <a:avLst/>
              <a:gdLst/>
              <a:ahLst/>
              <a:cxnLst/>
              <a:rect l="l" t="t" r="r" b="b"/>
              <a:pathLst>
                <a:path w="71" h="162" extrusionOk="0">
                  <a:moveTo>
                    <a:pt x="70" y="0"/>
                  </a:moveTo>
                  <a:cubicBezTo>
                    <a:pt x="47" y="58"/>
                    <a:pt x="24" y="104"/>
                    <a:pt x="1" y="162"/>
                  </a:cubicBezTo>
                  <a:cubicBezTo>
                    <a:pt x="24" y="104"/>
                    <a:pt x="47" y="58"/>
                    <a:pt x="7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5"/>
            <p:cNvSpPr/>
            <p:nvPr/>
          </p:nvSpPr>
          <p:spPr>
            <a:xfrm>
              <a:off x="2484025" y="1910850"/>
              <a:ext cx="301000" cy="362750"/>
            </a:xfrm>
            <a:custGeom>
              <a:avLst/>
              <a:gdLst/>
              <a:ahLst/>
              <a:cxnLst/>
              <a:rect l="l" t="t" r="r" b="b"/>
              <a:pathLst>
                <a:path w="12040" h="14510" extrusionOk="0">
                  <a:moveTo>
                    <a:pt x="3025" y="1"/>
                  </a:moveTo>
                  <a:cubicBezTo>
                    <a:pt x="3025" y="1"/>
                    <a:pt x="1501" y="497"/>
                    <a:pt x="289" y="866"/>
                  </a:cubicBezTo>
                  <a:lnTo>
                    <a:pt x="254" y="878"/>
                  </a:lnTo>
                  <a:lnTo>
                    <a:pt x="208" y="889"/>
                  </a:lnTo>
                  <a:lnTo>
                    <a:pt x="0" y="959"/>
                  </a:lnTo>
                  <a:cubicBezTo>
                    <a:pt x="81" y="1720"/>
                    <a:pt x="289" y="2540"/>
                    <a:pt x="751" y="2713"/>
                  </a:cubicBezTo>
                  <a:cubicBezTo>
                    <a:pt x="1686" y="3059"/>
                    <a:pt x="1328" y="3994"/>
                    <a:pt x="1686" y="4802"/>
                  </a:cubicBezTo>
                  <a:cubicBezTo>
                    <a:pt x="1697" y="4848"/>
                    <a:pt x="1720" y="4906"/>
                    <a:pt x="1732" y="4952"/>
                  </a:cubicBezTo>
                  <a:cubicBezTo>
                    <a:pt x="1743" y="4975"/>
                    <a:pt x="1743" y="4998"/>
                    <a:pt x="1755" y="5033"/>
                  </a:cubicBezTo>
                  <a:cubicBezTo>
                    <a:pt x="1755" y="5056"/>
                    <a:pt x="1767" y="5102"/>
                    <a:pt x="1778" y="5149"/>
                  </a:cubicBezTo>
                  <a:cubicBezTo>
                    <a:pt x="1778" y="5195"/>
                    <a:pt x="1801" y="5275"/>
                    <a:pt x="1801" y="5345"/>
                  </a:cubicBezTo>
                  <a:cubicBezTo>
                    <a:pt x="1801" y="5368"/>
                    <a:pt x="1813" y="5402"/>
                    <a:pt x="1813" y="5426"/>
                  </a:cubicBezTo>
                  <a:cubicBezTo>
                    <a:pt x="1824" y="5449"/>
                    <a:pt x="1813" y="5437"/>
                    <a:pt x="1813" y="5449"/>
                  </a:cubicBezTo>
                  <a:cubicBezTo>
                    <a:pt x="1813" y="5506"/>
                    <a:pt x="1836" y="5576"/>
                    <a:pt x="1836" y="5656"/>
                  </a:cubicBezTo>
                  <a:lnTo>
                    <a:pt x="1836" y="5714"/>
                  </a:lnTo>
                  <a:cubicBezTo>
                    <a:pt x="1836" y="5795"/>
                    <a:pt x="1847" y="5876"/>
                    <a:pt x="1859" y="5968"/>
                  </a:cubicBezTo>
                  <a:lnTo>
                    <a:pt x="1859" y="5991"/>
                  </a:lnTo>
                  <a:cubicBezTo>
                    <a:pt x="1882" y="6511"/>
                    <a:pt x="1882" y="7018"/>
                    <a:pt x="1859" y="7538"/>
                  </a:cubicBezTo>
                  <a:lnTo>
                    <a:pt x="1859" y="7572"/>
                  </a:lnTo>
                  <a:cubicBezTo>
                    <a:pt x="1859" y="7665"/>
                    <a:pt x="1847" y="7757"/>
                    <a:pt x="1836" y="7849"/>
                  </a:cubicBezTo>
                  <a:lnTo>
                    <a:pt x="1836" y="7896"/>
                  </a:lnTo>
                  <a:cubicBezTo>
                    <a:pt x="1824" y="7988"/>
                    <a:pt x="1824" y="8069"/>
                    <a:pt x="1813" y="8150"/>
                  </a:cubicBezTo>
                  <a:lnTo>
                    <a:pt x="1813" y="8173"/>
                  </a:lnTo>
                  <a:cubicBezTo>
                    <a:pt x="1801" y="8323"/>
                    <a:pt x="1778" y="8450"/>
                    <a:pt x="1755" y="8577"/>
                  </a:cubicBezTo>
                  <a:cubicBezTo>
                    <a:pt x="1755" y="8611"/>
                    <a:pt x="1743" y="8646"/>
                    <a:pt x="1743" y="8681"/>
                  </a:cubicBezTo>
                  <a:cubicBezTo>
                    <a:pt x="1732" y="8715"/>
                    <a:pt x="1720" y="8761"/>
                    <a:pt x="1720" y="8796"/>
                  </a:cubicBezTo>
                  <a:cubicBezTo>
                    <a:pt x="1709" y="8831"/>
                    <a:pt x="1697" y="8877"/>
                    <a:pt x="1686" y="8911"/>
                  </a:cubicBezTo>
                  <a:cubicBezTo>
                    <a:pt x="1674" y="8958"/>
                    <a:pt x="1674" y="8969"/>
                    <a:pt x="1663" y="9004"/>
                  </a:cubicBezTo>
                  <a:cubicBezTo>
                    <a:pt x="1651" y="9027"/>
                    <a:pt x="1640" y="9073"/>
                    <a:pt x="1628" y="9108"/>
                  </a:cubicBezTo>
                  <a:lnTo>
                    <a:pt x="1605" y="9165"/>
                  </a:lnTo>
                  <a:cubicBezTo>
                    <a:pt x="1582" y="9188"/>
                    <a:pt x="1570" y="9212"/>
                    <a:pt x="1559" y="9235"/>
                  </a:cubicBezTo>
                  <a:lnTo>
                    <a:pt x="1536" y="9269"/>
                  </a:lnTo>
                  <a:cubicBezTo>
                    <a:pt x="1513" y="9292"/>
                    <a:pt x="1478" y="9304"/>
                    <a:pt x="1455" y="9304"/>
                  </a:cubicBezTo>
                  <a:cubicBezTo>
                    <a:pt x="1420" y="9304"/>
                    <a:pt x="1386" y="9315"/>
                    <a:pt x="1363" y="9338"/>
                  </a:cubicBezTo>
                  <a:cubicBezTo>
                    <a:pt x="1351" y="9338"/>
                    <a:pt x="1328" y="9350"/>
                    <a:pt x="1316" y="9362"/>
                  </a:cubicBezTo>
                  <a:cubicBezTo>
                    <a:pt x="1293" y="9373"/>
                    <a:pt x="1270" y="9396"/>
                    <a:pt x="1236" y="9408"/>
                  </a:cubicBezTo>
                  <a:lnTo>
                    <a:pt x="1178" y="9454"/>
                  </a:lnTo>
                  <a:cubicBezTo>
                    <a:pt x="1155" y="9477"/>
                    <a:pt x="1132" y="9500"/>
                    <a:pt x="1109" y="9523"/>
                  </a:cubicBezTo>
                  <a:cubicBezTo>
                    <a:pt x="1074" y="9546"/>
                    <a:pt x="1051" y="9569"/>
                    <a:pt x="1028" y="9592"/>
                  </a:cubicBezTo>
                  <a:lnTo>
                    <a:pt x="959" y="9662"/>
                  </a:lnTo>
                  <a:lnTo>
                    <a:pt x="866" y="9777"/>
                  </a:lnTo>
                  <a:lnTo>
                    <a:pt x="832" y="9812"/>
                  </a:lnTo>
                  <a:cubicBezTo>
                    <a:pt x="682" y="9985"/>
                    <a:pt x="531" y="10170"/>
                    <a:pt x="370" y="10389"/>
                  </a:cubicBezTo>
                  <a:cubicBezTo>
                    <a:pt x="1005" y="11024"/>
                    <a:pt x="1986" y="12178"/>
                    <a:pt x="2655" y="12997"/>
                  </a:cubicBezTo>
                  <a:cubicBezTo>
                    <a:pt x="2678" y="12974"/>
                    <a:pt x="2713" y="12974"/>
                    <a:pt x="2748" y="12974"/>
                  </a:cubicBezTo>
                  <a:cubicBezTo>
                    <a:pt x="2817" y="12974"/>
                    <a:pt x="2875" y="12986"/>
                    <a:pt x="2944" y="13009"/>
                  </a:cubicBezTo>
                  <a:lnTo>
                    <a:pt x="2990" y="13021"/>
                  </a:lnTo>
                  <a:cubicBezTo>
                    <a:pt x="3082" y="13055"/>
                    <a:pt x="3163" y="13090"/>
                    <a:pt x="3244" y="13124"/>
                  </a:cubicBezTo>
                  <a:lnTo>
                    <a:pt x="3325" y="13171"/>
                  </a:lnTo>
                  <a:cubicBezTo>
                    <a:pt x="3406" y="13205"/>
                    <a:pt x="3475" y="13251"/>
                    <a:pt x="3567" y="13286"/>
                  </a:cubicBezTo>
                  <a:lnTo>
                    <a:pt x="3717" y="13378"/>
                  </a:lnTo>
                  <a:cubicBezTo>
                    <a:pt x="3775" y="13413"/>
                    <a:pt x="3844" y="13448"/>
                    <a:pt x="3913" y="13494"/>
                  </a:cubicBezTo>
                  <a:lnTo>
                    <a:pt x="4075" y="13586"/>
                  </a:lnTo>
                  <a:cubicBezTo>
                    <a:pt x="4121" y="13621"/>
                    <a:pt x="4167" y="13644"/>
                    <a:pt x="4202" y="13678"/>
                  </a:cubicBezTo>
                  <a:cubicBezTo>
                    <a:pt x="4306" y="13736"/>
                    <a:pt x="4410" y="13805"/>
                    <a:pt x="4514" y="13875"/>
                  </a:cubicBezTo>
                  <a:lnTo>
                    <a:pt x="4548" y="13898"/>
                  </a:lnTo>
                  <a:cubicBezTo>
                    <a:pt x="4837" y="14094"/>
                    <a:pt x="5102" y="14267"/>
                    <a:pt x="5264" y="14383"/>
                  </a:cubicBezTo>
                  <a:lnTo>
                    <a:pt x="5299" y="14406"/>
                  </a:lnTo>
                  <a:lnTo>
                    <a:pt x="5437" y="14510"/>
                  </a:lnTo>
                  <a:cubicBezTo>
                    <a:pt x="5437" y="14510"/>
                    <a:pt x="8057" y="13956"/>
                    <a:pt x="10054" y="13644"/>
                  </a:cubicBezTo>
                  <a:lnTo>
                    <a:pt x="10435" y="13586"/>
                  </a:lnTo>
                  <a:cubicBezTo>
                    <a:pt x="10458" y="13425"/>
                    <a:pt x="10481" y="13240"/>
                    <a:pt x="10493" y="13078"/>
                  </a:cubicBezTo>
                  <a:lnTo>
                    <a:pt x="10493" y="13044"/>
                  </a:lnTo>
                  <a:cubicBezTo>
                    <a:pt x="10493" y="12986"/>
                    <a:pt x="10504" y="12928"/>
                    <a:pt x="10504" y="12882"/>
                  </a:cubicBezTo>
                  <a:cubicBezTo>
                    <a:pt x="10504" y="12824"/>
                    <a:pt x="10504" y="12767"/>
                    <a:pt x="10493" y="12709"/>
                  </a:cubicBezTo>
                  <a:cubicBezTo>
                    <a:pt x="10424" y="12328"/>
                    <a:pt x="10874" y="11555"/>
                    <a:pt x="11462" y="11555"/>
                  </a:cubicBezTo>
                  <a:cubicBezTo>
                    <a:pt x="12039" y="11555"/>
                    <a:pt x="11197" y="10262"/>
                    <a:pt x="10562" y="9685"/>
                  </a:cubicBezTo>
                  <a:cubicBezTo>
                    <a:pt x="9916" y="9096"/>
                    <a:pt x="9985" y="8069"/>
                    <a:pt x="10562" y="7676"/>
                  </a:cubicBezTo>
                  <a:cubicBezTo>
                    <a:pt x="10608" y="7642"/>
                    <a:pt x="10666" y="7596"/>
                    <a:pt x="10712" y="7549"/>
                  </a:cubicBezTo>
                  <a:cubicBezTo>
                    <a:pt x="10747" y="7503"/>
                    <a:pt x="10770" y="7457"/>
                    <a:pt x="10793" y="7399"/>
                  </a:cubicBezTo>
                  <a:cubicBezTo>
                    <a:pt x="10804" y="7365"/>
                    <a:pt x="10816" y="7319"/>
                    <a:pt x="10816" y="7284"/>
                  </a:cubicBezTo>
                  <a:lnTo>
                    <a:pt x="10816" y="7261"/>
                  </a:lnTo>
                  <a:cubicBezTo>
                    <a:pt x="10839" y="7007"/>
                    <a:pt x="10701" y="6730"/>
                    <a:pt x="10643" y="6407"/>
                  </a:cubicBezTo>
                  <a:cubicBezTo>
                    <a:pt x="10643" y="6384"/>
                    <a:pt x="10643" y="6372"/>
                    <a:pt x="10631" y="6349"/>
                  </a:cubicBezTo>
                  <a:cubicBezTo>
                    <a:pt x="10620" y="6280"/>
                    <a:pt x="10620" y="6210"/>
                    <a:pt x="10620" y="6130"/>
                  </a:cubicBezTo>
                  <a:cubicBezTo>
                    <a:pt x="10620" y="5483"/>
                    <a:pt x="7838" y="5299"/>
                    <a:pt x="7388" y="5172"/>
                  </a:cubicBezTo>
                  <a:cubicBezTo>
                    <a:pt x="6938" y="5045"/>
                    <a:pt x="7711" y="3359"/>
                    <a:pt x="7007" y="3359"/>
                  </a:cubicBezTo>
                  <a:cubicBezTo>
                    <a:pt x="6303" y="3359"/>
                    <a:pt x="6037" y="2840"/>
                    <a:pt x="6037" y="2332"/>
                  </a:cubicBezTo>
                  <a:cubicBezTo>
                    <a:pt x="6037" y="1813"/>
                    <a:pt x="4941" y="970"/>
                    <a:pt x="5010" y="647"/>
                  </a:cubicBezTo>
                  <a:cubicBezTo>
                    <a:pt x="5022" y="601"/>
                    <a:pt x="5056" y="555"/>
                    <a:pt x="5091" y="520"/>
                  </a:cubicBezTo>
                  <a:cubicBezTo>
                    <a:pt x="4698" y="462"/>
                    <a:pt x="4387" y="416"/>
                    <a:pt x="4283" y="393"/>
                  </a:cubicBezTo>
                  <a:cubicBezTo>
                    <a:pt x="3856" y="289"/>
                    <a:pt x="3440" y="162"/>
                    <a:pt x="302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a:off x="2530475" y="2099275"/>
              <a:ext cx="25" cy="900"/>
            </a:xfrm>
            <a:custGeom>
              <a:avLst/>
              <a:gdLst/>
              <a:ahLst/>
              <a:cxnLst/>
              <a:rect l="l" t="t" r="r" b="b"/>
              <a:pathLst>
                <a:path w="1" h="36" extrusionOk="0">
                  <a:moveTo>
                    <a:pt x="1" y="3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p:cNvSpPr/>
            <p:nvPr/>
          </p:nvSpPr>
          <p:spPr>
            <a:xfrm>
              <a:off x="2530475" y="2060625"/>
              <a:ext cx="25" cy="25"/>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5"/>
            <p:cNvSpPr/>
            <p:nvPr/>
          </p:nvSpPr>
          <p:spPr>
            <a:xfrm>
              <a:off x="2530200" y="2052250"/>
              <a:ext cx="25" cy="1750"/>
            </a:xfrm>
            <a:custGeom>
              <a:avLst/>
              <a:gdLst/>
              <a:ahLst/>
              <a:cxnLst/>
              <a:rect l="l" t="t" r="r" b="b"/>
              <a:pathLst>
                <a:path w="1" h="70" extrusionOk="0">
                  <a:moveTo>
                    <a:pt x="0" y="70"/>
                  </a:moveTo>
                  <a:lnTo>
                    <a:pt x="0" y="0"/>
                  </a:lnTo>
                  <a:cubicBezTo>
                    <a:pt x="0" y="23"/>
                    <a:pt x="0" y="47"/>
                    <a:pt x="0" y="7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p:cNvSpPr/>
            <p:nvPr/>
          </p:nvSpPr>
          <p:spPr>
            <a:xfrm>
              <a:off x="2524725" y="2135925"/>
              <a:ext cx="875" cy="2625"/>
            </a:xfrm>
            <a:custGeom>
              <a:avLst/>
              <a:gdLst/>
              <a:ahLst/>
              <a:cxnLst/>
              <a:rect l="l" t="t" r="r" b="b"/>
              <a:pathLst>
                <a:path w="35" h="105" extrusionOk="0">
                  <a:moveTo>
                    <a:pt x="0" y="105"/>
                  </a:moveTo>
                  <a:cubicBezTo>
                    <a:pt x="12" y="70"/>
                    <a:pt x="23" y="35"/>
                    <a:pt x="35" y="1"/>
                  </a:cubicBezTo>
                  <a:cubicBezTo>
                    <a:pt x="23" y="35"/>
                    <a:pt x="12" y="70"/>
                    <a:pt x="0" y="10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5"/>
            <p:cNvSpPr/>
            <p:nvPr/>
          </p:nvSpPr>
          <p:spPr>
            <a:xfrm>
              <a:off x="2514900" y="2144875"/>
              <a:ext cx="2050" cy="1175"/>
            </a:xfrm>
            <a:custGeom>
              <a:avLst/>
              <a:gdLst/>
              <a:ahLst/>
              <a:cxnLst/>
              <a:rect l="l" t="t" r="r" b="b"/>
              <a:pathLst>
                <a:path w="82" h="47" extrusionOk="0">
                  <a:moveTo>
                    <a:pt x="1" y="47"/>
                  </a:moveTo>
                  <a:cubicBezTo>
                    <a:pt x="24" y="35"/>
                    <a:pt x="58" y="12"/>
                    <a:pt x="81" y="1"/>
                  </a:cubicBezTo>
                  <a:cubicBezTo>
                    <a:pt x="58" y="12"/>
                    <a:pt x="24" y="35"/>
                    <a:pt x="1" y="4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5"/>
            <p:cNvSpPr/>
            <p:nvPr/>
          </p:nvSpPr>
          <p:spPr>
            <a:xfrm>
              <a:off x="2507975" y="2150925"/>
              <a:ext cx="1750" cy="1775"/>
            </a:xfrm>
            <a:custGeom>
              <a:avLst/>
              <a:gdLst/>
              <a:ahLst/>
              <a:cxnLst/>
              <a:rect l="l" t="t" r="r" b="b"/>
              <a:pathLst>
                <a:path w="70" h="71" extrusionOk="0">
                  <a:moveTo>
                    <a:pt x="1" y="70"/>
                  </a:moveTo>
                  <a:lnTo>
                    <a:pt x="7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5"/>
            <p:cNvSpPr/>
            <p:nvPr/>
          </p:nvSpPr>
          <p:spPr>
            <a:xfrm>
              <a:off x="2511450" y="2147175"/>
              <a:ext cx="2025" cy="1775"/>
            </a:xfrm>
            <a:custGeom>
              <a:avLst/>
              <a:gdLst/>
              <a:ahLst/>
              <a:cxnLst/>
              <a:rect l="l" t="t" r="r" b="b"/>
              <a:pathLst>
                <a:path w="81" h="71" extrusionOk="0">
                  <a:moveTo>
                    <a:pt x="0" y="70"/>
                  </a:moveTo>
                  <a:cubicBezTo>
                    <a:pt x="35" y="47"/>
                    <a:pt x="58" y="24"/>
                    <a:pt x="81" y="1"/>
                  </a:cubicBezTo>
                  <a:cubicBezTo>
                    <a:pt x="58" y="24"/>
                    <a:pt x="35" y="47"/>
                    <a:pt x="0" y="7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p:cNvSpPr/>
            <p:nvPr/>
          </p:nvSpPr>
          <p:spPr>
            <a:xfrm>
              <a:off x="2504525" y="2154975"/>
              <a:ext cx="875" cy="1175"/>
            </a:xfrm>
            <a:custGeom>
              <a:avLst/>
              <a:gdLst/>
              <a:ahLst/>
              <a:cxnLst/>
              <a:rect l="l" t="t" r="r" b="b"/>
              <a:pathLst>
                <a:path w="35" h="47" extrusionOk="0">
                  <a:moveTo>
                    <a:pt x="0" y="47"/>
                  </a:moveTo>
                  <a:lnTo>
                    <a:pt x="3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5"/>
            <p:cNvSpPr/>
            <p:nvPr/>
          </p:nvSpPr>
          <p:spPr>
            <a:xfrm>
              <a:off x="2517775" y="2143425"/>
              <a:ext cx="2350" cy="900"/>
            </a:xfrm>
            <a:custGeom>
              <a:avLst/>
              <a:gdLst/>
              <a:ahLst/>
              <a:cxnLst/>
              <a:rect l="l" t="t" r="r" b="b"/>
              <a:pathLst>
                <a:path w="94" h="36" extrusionOk="0">
                  <a:moveTo>
                    <a:pt x="1" y="35"/>
                  </a:moveTo>
                  <a:cubicBezTo>
                    <a:pt x="36" y="12"/>
                    <a:pt x="59" y="12"/>
                    <a:pt x="93" y="1"/>
                  </a:cubicBezTo>
                  <a:cubicBezTo>
                    <a:pt x="59" y="12"/>
                    <a:pt x="36" y="12"/>
                    <a:pt x="1"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5"/>
            <p:cNvSpPr/>
            <p:nvPr/>
          </p:nvSpPr>
          <p:spPr>
            <a:xfrm>
              <a:off x="2529325" y="2114575"/>
              <a:ext cx="25" cy="600"/>
            </a:xfrm>
            <a:custGeom>
              <a:avLst/>
              <a:gdLst/>
              <a:ahLst/>
              <a:cxnLst/>
              <a:rect l="l" t="t" r="r" b="b"/>
              <a:pathLst>
                <a:path w="1" h="24" extrusionOk="0">
                  <a:moveTo>
                    <a:pt x="1" y="24"/>
                  </a:moveTo>
                  <a:lnTo>
                    <a:pt x="1" y="12"/>
                  </a:lnTo>
                  <a:cubicBezTo>
                    <a:pt x="1" y="1"/>
                    <a:pt x="1" y="24"/>
                    <a:pt x="1" y="2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5"/>
            <p:cNvSpPr/>
            <p:nvPr/>
          </p:nvSpPr>
          <p:spPr>
            <a:xfrm>
              <a:off x="2526150" y="2130725"/>
              <a:ext cx="600" cy="3200"/>
            </a:xfrm>
            <a:custGeom>
              <a:avLst/>
              <a:gdLst/>
              <a:ahLst/>
              <a:cxnLst/>
              <a:rect l="l" t="t" r="r" b="b"/>
              <a:pathLst>
                <a:path w="24" h="128" extrusionOk="0">
                  <a:moveTo>
                    <a:pt x="1" y="128"/>
                  </a:moveTo>
                  <a:cubicBezTo>
                    <a:pt x="12" y="93"/>
                    <a:pt x="12" y="47"/>
                    <a:pt x="24" y="1"/>
                  </a:cubicBezTo>
                  <a:cubicBezTo>
                    <a:pt x="12" y="47"/>
                    <a:pt x="12" y="93"/>
                    <a:pt x="1" y="1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5"/>
            <p:cNvSpPr/>
            <p:nvPr/>
          </p:nvSpPr>
          <p:spPr>
            <a:xfrm>
              <a:off x="2522700" y="2139975"/>
              <a:ext cx="1175" cy="1750"/>
            </a:xfrm>
            <a:custGeom>
              <a:avLst/>
              <a:gdLst/>
              <a:ahLst/>
              <a:cxnLst/>
              <a:rect l="l" t="t" r="r" b="b"/>
              <a:pathLst>
                <a:path w="47" h="70" extrusionOk="0">
                  <a:moveTo>
                    <a:pt x="0" y="70"/>
                  </a:moveTo>
                  <a:cubicBezTo>
                    <a:pt x="23" y="47"/>
                    <a:pt x="35" y="23"/>
                    <a:pt x="46" y="0"/>
                  </a:cubicBezTo>
                  <a:cubicBezTo>
                    <a:pt x="35" y="23"/>
                    <a:pt x="23" y="47"/>
                    <a:pt x="0" y="7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5"/>
            <p:cNvSpPr/>
            <p:nvPr/>
          </p:nvSpPr>
          <p:spPr>
            <a:xfrm>
              <a:off x="2529900" y="2107075"/>
              <a:ext cx="25" cy="1175"/>
            </a:xfrm>
            <a:custGeom>
              <a:avLst/>
              <a:gdLst/>
              <a:ahLst/>
              <a:cxnLst/>
              <a:rect l="l" t="t" r="r" b="b"/>
              <a:pathLst>
                <a:path w="1" h="47" extrusionOk="0">
                  <a:moveTo>
                    <a:pt x="1" y="4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5"/>
            <p:cNvSpPr/>
            <p:nvPr/>
          </p:nvSpPr>
          <p:spPr>
            <a:xfrm>
              <a:off x="2527300" y="2125250"/>
              <a:ext cx="600" cy="2625"/>
            </a:xfrm>
            <a:custGeom>
              <a:avLst/>
              <a:gdLst/>
              <a:ahLst/>
              <a:cxnLst/>
              <a:rect l="l" t="t" r="r" b="b"/>
              <a:pathLst>
                <a:path w="24" h="105" extrusionOk="0">
                  <a:moveTo>
                    <a:pt x="24" y="1"/>
                  </a:moveTo>
                  <a:lnTo>
                    <a:pt x="24" y="1"/>
                  </a:lnTo>
                  <a:cubicBezTo>
                    <a:pt x="12" y="35"/>
                    <a:pt x="1" y="81"/>
                    <a:pt x="1" y="105"/>
                  </a:cubicBezTo>
                  <a:cubicBezTo>
                    <a:pt x="12" y="81"/>
                    <a:pt x="12" y="35"/>
                    <a:pt x="2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5"/>
            <p:cNvSpPr/>
            <p:nvPr/>
          </p:nvSpPr>
          <p:spPr>
            <a:xfrm>
              <a:off x="2529325" y="2046475"/>
              <a:ext cx="25" cy="600"/>
            </a:xfrm>
            <a:custGeom>
              <a:avLst/>
              <a:gdLst/>
              <a:ahLst/>
              <a:cxnLst/>
              <a:rect l="l" t="t" r="r" b="b"/>
              <a:pathLst>
                <a:path w="1" h="24" extrusionOk="0">
                  <a:moveTo>
                    <a:pt x="1" y="1"/>
                  </a:moveTo>
                  <a:cubicBezTo>
                    <a:pt x="1" y="12"/>
                    <a:pt x="1" y="24"/>
                    <a:pt x="1" y="2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5"/>
            <p:cNvSpPr/>
            <p:nvPr/>
          </p:nvSpPr>
          <p:spPr>
            <a:xfrm>
              <a:off x="2520375" y="2142575"/>
              <a:ext cx="1775" cy="875"/>
            </a:xfrm>
            <a:custGeom>
              <a:avLst/>
              <a:gdLst/>
              <a:ahLst/>
              <a:cxnLst/>
              <a:rect l="l" t="t" r="r" b="b"/>
              <a:pathLst>
                <a:path w="71" h="35" extrusionOk="0">
                  <a:moveTo>
                    <a:pt x="70" y="0"/>
                  </a:moveTo>
                  <a:cubicBezTo>
                    <a:pt x="59" y="23"/>
                    <a:pt x="24" y="35"/>
                    <a:pt x="1" y="35"/>
                  </a:cubicBezTo>
                  <a:cubicBezTo>
                    <a:pt x="24" y="35"/>
                    <a:pt x="59" y="23"/>
                    <a:pt x="7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5"/>
            <p:cNvSpPr/>
            <p:nvPr/>
          </p:nvSpPr>
          <p:spPr>
            <a:xfrm>
              <a:off x="2753825" y="2092925"/>
              <a:ext cx="900" cy="3200"/>
            </a:xfrm>
            <a:custGeom>
              <a:avLst/>
              <a:gdLst/>
              <a:ahLst/>
              <a:cxnLst/>
              <a:rect l="l" t="t" r="r" b="b"/>
              <a:pathLst>
                <a:path w="36" h="128" extrusionOk="0">
                  <a:moveTo>
                    <a:pt x="36" y="1"/>
                  </a:moveTo>
                  <a:cubicBezTo>
                    <a:pt x="24" y="47"/>
                    <a:pt x="24" y="82"/>
                    <a:pt x="1" y="128"/>
                  </a:cubicBezTo>
                  <a:cubicBezTo>
                    <a:pt x="24" y="82"/>
                    <a:pt x="24" y="47"/>
                    <a:pt x="3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5"/>
            <p:cNvSpPr/>
            <p:nvPr/>
          </p:nvSpPr>
          <p:spPr>
            <a:xfrm>
              <a:off x="2750375" y="2071000"/>
              <a:ext cx="4925" cy="21375"/>
            </a:xfrm>
            <a:custGeom>
              <a:avLst/>
              <a:gdLst/>
              <a:ahLst/>
              <a:cxnLst/>
              <a:rect l="l" t="t" r="r" b="b"/>
              <a:pathLst>
                <a:path w="197" h="855" extrusionOk="0">
                  <a:moveTo>
                    <a:pt x="0" y="1"/>
                  </a:moveTo>
                  <a:cubicBezTo>
                    <a:pt x="58" y="324"/>
                    <a:pt x="197" y="612"/>
                    <a:pt x="174" y="855"/>
                  </a:cubicBezTo>
                  <a:cubicBezTo>
                    <a:pt x="197" y="612"/>
                    <a:pt x="58" y="32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5"/>
            <p:cNvSpPr/>
            <p:nvPr/>
          </p:nvSpPr>
          <p:spPr>
            <a:xfrm>
              <a:off x="2609275" y="1923825"/>
              <a:ext cx="2025" cy="3500"/>
            </a:xfrm>
            <a:custGeom>
              <a:avLst/>
              <a:gdLst/>
              <a:ahLst/>
              <a:cxnLst/>
              <a:rect l="l" t="t" r="r" b="b"/>
              <a:pathLst>
                <a:path w="81" h="140" extrusionOk="0">
                  <a:moveTo>
                    <a:pt x="0" y="139"/>
                  </a:moveTo>
                  <a:cubicBezTo>
                    <a:pt x="23" y="82"/>
                    <a:pt x="46" y="36"/>
                    <a:pt x="81" y="1"/>
                  </a:cubicBezTo>
                  <a:lnTo>
                    <a:pt x="81" y="1"/>
                  </a:lnTo>
                  <a:cubicBezTo>
                    <a:pt x="46" y="36"/>
                    <a:pt x="23" y="82"/>
                    <a:pt x="0" y="1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5"/>
            <p:cNvSpPr/>
            <p:nvPr/>
          </p:nvSpPr>
          <p:spPr>
            <a:xfrm>
              <a:off x="2749500" y="2064375"/>
              <a:ext cx="600" cy="5500"/>
            </a:xfrm>
            <a:custGeom>
              <a:avLst/>
              <a:gdLst/>
              <a:ahLst/>
              <a:cxnLst/>
              <a:rect l="l" t="t" r="r" b="b"/>
              <a:pathLst>
                <a:path w="24" h="220" extrusionOk="0">
                  <a:moveTo>
                    <a:pt x="1" y="0"/>
                  </a:moveTo>
                  <a:cubicBezTo>
                    <a:pt x="1" y="69"/>
                    <a:pt x="12" y="139"/>
                    <a:pt x="24" y="219"/>
                  </a:cubicBezTo>
                  <a:cubicBezTo>
                    <a:pt x="12" y="139"/>
                    <a:pt x="1" y="6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5"/>
            <p:cNvSpPr/>
            <p:nvPr/>
          </p:nvSpPr>
          <p:spPr>
            <a:xfrm>
              <a:off x="2527875" y="2036675"/>
              <a:ext cx="625" cy="2900"/>
            </a:xfrm>
            <a:custGeom>
              <a:avLst/>
              <a:gdLst/>
              <a:ahLst/>
              <a:cxnLst/>
              <a:rect l="l" t="t" r="r" b="b"/>
              <a:pathLst>
                <a:path w="25" h="116" extrusionOk="0">
                  <a:moveTo>
                    <a:pt x="24" y="116"/>
                  </a:moveTo>
                  <a:cubicBezTo>
                    <a:pt x="13" y="81"/>
                    <a:pt x="1" y="35"/>
                    <a:pt x="1" y="0"/>
                  </a:cubicBezTo>
                  <a:cubicBezTo>
                    <a:pt x="1" y="35"/>
                    <a:pt x="13" y="81"/>
                    <a:pt x="24" y="11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5"/>
            <p:cNvSpPr/>
            <p:nvPr/>
          </p:nvSpPr>
          <p:spPr>
            <a:xfrm>
              <a:off x="2526150" y="2030900"/>
              <a:ext cx="1175" cy="4050"/>
            </a:xfrm>
            <a:custGeom>
              <a:avLst/>
              <a:gdLst/>
              <a:ahLst/>
              <a:cxnLst/>
              <a:rect l="l" t="t" r="r" b="b"/>
              <a:pathLst>
                <a:path w="47" h="162" extrusionOk="0">
                  <a:moveTo>
                    <a:pt x="47" y="162"/>
                  </a:moveTo>
                  <a:cubicBezTo>
                    <a:pt x="35" y="104"/>
                    <a:pt x="12" y="46"/>
                    <a:pt x="1" y="0"/>
                  </a:cubicBezTo>
                  <a:cubicBezTo>
                    <a:pt x="12" y="46"/>
                    <a:pt x="35" y="104"/>
                    <a:pt x="47" y="16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5"/>
            <p:cNvSpPr/>
            <p:nvPr/>
          </p:nvSpPr>
          <p:spPr>
            <a:xfrm>
              <a:off x="2503075" y="1978950"/>
              <a:ext cx="23100" cy="51975"/>
            </a:xfrm>
            <a:custGeom>
              <a:avLst/>
              <a:gdLst/>
              <a:ahLst/>
              <a:cxnLst/>
              <a:rect l="l" t="t" r="r" b="b"/>
              <a:pathLst>
                <a:path w="924" h="2079" extrusionOk="0">
                  <a:moveTo>
                    <a:pt x="0" y="1"/>
                  </a:moveTo>
                  <a:cubicBezTo>
                    <a:pt x="924" y="347"/>
                    <a:pt x="577" y="1270"/>
                    <a:pt x="924" y="2078"/>
                  </a:cubicBezTo>
                  <a:cubicBezTo>
                    <a:pt x="577" y="1270"/>
                    <a:pt x="924" y="347"/>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5"/>
            <p:cNvSpPr/>
            <p:nvPr/>
          </p:nvSpPr>
          <p:spPr>
            <a:xfrm>
              <a:off x="2529050" y="2044450"/>
              <a:ext cx="300" cy="2050"/>
            </a:xfrm>
            <a:custGeom>
              <a:avLst/>
              <a:gdLst/>
              <a:ahLst/>
              <a:cxnLst/>
              <a:rect l="l" t="t" r="r" b="b"/>
              <a:pathLst>
                <a:path w="12" h="82" extrusionOk="0">
                  <a:moveTo>
                    <a:pt x="0" y="1"/>
                  </a:moveTo>
                  <a:cubicBezTo>
                    <a:pt x="0" y="35"/>
                    <a:pt x="12" y="58"/>
                    <a:pt x="12" y="82"/>
                  </a:cubicBezTo>
                  <a:cubicBezTo>
                    <a:pt x="12" y="58"/>
                    <a:pt x="12" y="3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5"/>
            <p:cNvSpPr/>
            <p:nvPr/>
          </p:nvSpPr>
          <p:spPr>
            <a:xfrm>
              <a:off x="2484025" y="1935125"/>
              <a:ext cx="19075" cy="43850"/>
            </a:xfrm>
            <a:custGeom>
              <a:avLst/>
              <a:gdLst/>
              <a:ahLst/>
              <a:cxnLst/>
              <a:rect l="l" t="t" r="r" b="b"/>
              <a:pathLst>
                <a:path w="763" h="1754" extrusionOk="0">
                  <a:moveTo>
                    <a:pt x="1" y="0"/>
                  </a:moveTo>
                  <a:cubicBezTo>
                    <a:pt x="82" y="750"/>
                    <a:pt x="278" y="1569"/>
                    <a:pt x="762" y="1754"/>
                  </a:cubicBezTo>
                  <a:cubicBezTo>
                    <a:pt x="289" y="1569"/>
                    <a:pt x="82" y="75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5"/>
            <p:cNvSpPr/>
            <p:nvPr/>
          </p:nvSpPr>
          <p:spPr>
            <a:xfrm>
              <a:off x="2589075" y="2252800"/>
              <a:ext cx="7800" cy="4925"/>
            </a:xfrm>
            <a:custGeom>
              <a:avLst/>
              <a:gdLst/>
              <a:ahLst/>
              <a:cxnLst/>
              <a:rect l="l" t="t" r="r" b="b"/>
              <a:pathLst>
                <a:path w="312" h="197" extrusionOk="0">
                  <a:moveTo>
                    <a:pt x="312" y="197"/>
                  </a:moveTo>
                  <a:cubicBezTo>
                    <a:pt x="208" y="127"/>
                    <a:pt x="104" y="70"/>
                    <a:pt x="0" y="0"/>
                  </a:cubicBezTo>
                  <a:cubicBezTo>
                    <a:pt x="104" y="70"/>
                    <a:pt x="208" y="127"/>
                    <a:pt x="312" y="19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5"/>
            <p:cNvSpPr/>
            <p:nvPr/>
          </p:nvSpPr>
          <p:spPr>
            <a:xfrm>
              <a:off x="2565100" y="2239225"/>
              <a:ext cx="2050" cy="900"/>
            </a:xfrm>
            <a:custGeom>
              <a:avLst/>
              <a:gdLst/>
              <a:ahLst/>
              <a:cxnLst/>
              <a:rect l="l" t="t" r="r" b="b"/>
              <a:pathLst>
                <a:path w="82" h="36" extrusionOk="0">
                  <a:moveTo>
                    <a:pt x="82" y="36"/>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5"/>
            <p:cNvSpPr/>
            <p:nvPr/>
          </p:nvSpPr>
          <p:spPr>
            <a:xfrm>
              <a:off x="2581550" y="2248175"/>
              <a:ext cx="4075" cy="2625"/>
            </a:xfrm>
            <a:custGeom>
              <a:avLst/>
              <a:gdLst/>
              <a:ahLst/>
              <a:cxnLst/>
              <a:rect l="l" t="t" r="r" b="b"/>
              <a:pathLst>
                <a:path w="163" h="105" extrusionOk="0">
                  <a:moveTo>
                    <a:pt x="163" y="10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5"/>
            <p:cNvSpPr/>
            <p:nvPr/>
          </p:nvSpPr>
          <p:spPr>
            <a:xfrm>
              <a:off x="2550400" y="2235200"/>
              <a:ext cx="2325" cy="600"/>
            </a:xfrm>
            <a:custGeom>
              <a:avLst/>
              <a:gdLst/>
              <a:ahLst/>
              <a:cxnLst/>
              <a:rect l="l" t="t" r="r" b="b"/>
              <a:pathLst>
                <a:path w="93" h="24" extrusionOk="0">
                  <a:moveTo>
                    <a:pt x="0" y="23"/>
                  </a:moveTo>
                  <a:cubicBezTo>
                    <a:pt x="23" y="12"/>
                    <a:pt x="58" y="0"/>
                    <a:pt x="93" y="0"/>
                  </a:cubicBezTo>
                  <a:cubicBezTo>
                    <a:pt x="58" y="0"/>
                    <a:pt x="23" y="12"/>
                    <a:pt x="0" y="2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5"/>
            <p:cNvSpPr/>
            <p:nvPr/>
          </p:nvSpPr>
          <p:spPr>
            <a:xfrm>
              <a:off x="2572900" y="2243275"/>
              <a:ext cx="4075" cy="2050"/>
            </a:xfrm>
            <a:custGeom>
              <a:avLst/>
              <a:gdLst/>
              <a:ahLst/>
              <a:cxnLst/>
              <a:rect l="l" t="t" r="r" b="b"/>
              <a:pathLst>
                <a:path w="163" h="82" extrusionOk="0">
                  <a:moveTo>
                    <a:pt x="162" y="8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5"/>
            <p:cNvSpPr/>
            <p:nvPr/>
          </p:nvSpPr>
          <p:spPr>
            <a:xfrm>
              <a:off x="2557600" y="2236075"/>
              <a:ext cx="1200" cy="600"/>
            </a:xfrm>
            <a:custGeom>
              <a:avLst/>
              <a:gdLst/>
              <a:ahLst/>
              <a:cxnLst/>
              <a:rect l="l" t="t" r="r" b="b"/>
              <a:pathLst>
                <a:path w="48" h="24" extrusionOk="0">
                  <a:moveTo>
                    <a:pt x="47" y="23"/>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5"/>
            <p:cNvSpPr/>
            <p:nvPr/>
          </p:nvSpPr>
          <p:spPr>
            <a:xfrm>
              <a:off x="2597725" y="2258300"/>
              <a:ext cx="17900" cy="12125"/>
            </a:xfrm>
            <a:custGeom>
              <a:avLst/>
              <a:gdLst/>
              <a:ahLst/>
              <a:cxnLst/>
              <a:rect l="l" t="t" r="r" b="b"/>
              <a:pathLst>
                <a:path w="716" h="485" extrusionOk="0">
                  <a:moveTo>
                    <a:pt x="1" y="0"/>
                  </a:moveTo>
                  <a:cubicBezTo>
                    <a:pt x="289" y="196"/>
                    <a:pt x="554" y="381"/>
                    <a:pt x="716" y="485"/>
                  </a:cubicBezTo>
                  <a:cubicBezTo>
                    <a:pt x="554" y="369"/>
                    <a:pt x="289" y="196"/>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5"/>
            <p:cNvSpPr/>
            <p:nvPr/>
          </p:nvSpPr>
          <p:spPr>
            <a:xfrm>
              <a:off x="2744900" y="2237925"/>
              <a:ext cx="1450" cy="12875"/>
            </a:xfrm>
            <a:custGeom>
              <a:avLst/>
              <a:gdLst/>
              <a:ahLst/>
              <a:cxnLst/>
              <a:rect l="l" t="t" r="r" b="b"/>
              <a:pathLst>
                <a:path w="58" h="515" extrusionOk="0">
                  <a:moveTo>
                    <a:pt x="57" y="0"/>
                  </a:moveTo>
                  <a:cubicBezTo>
                    <a:pt x="46" y="161"/>
                    <a:pt x="23" y="343"/>
                    <a:pt x="0" y="515"/>
                  </a:cubicBezTo>
                  <a:lnTo>
                    <a:pt x="12" y="515"/>
                  </a:lnTo>
                  <a:cubicBezTo>
                    <a:pt x="23" y="343"/>
                    <a:pt x="46" y="161"/>
                    <a:pt x="5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5"/>
            <p:cNvSpPr/>
            <p:nvPr/>
          </p:nvSpPr>
          <p:spPr>
            <a:xfrm>
              <a:off x="2746325" y="2232900"/>
              <a:ext cx="325" cy="4050"/>
            </a:xfrm>
            <a:custGeom>
              <a:avLst/>
              <a:gdLst/>
              <a:ahLst/>
              <a:cxnLst/>
              <a:rect l="l" t="t" r="r" b="b"/>
              <a:pathLst>
                <a:path w="13" h="162" extrusionOk="0">
                  <a:moveTo>
                    <a:pt x="12" y="0"/>
                  </a:moveTo>
                  <a:cubicBezTo>
                    <a:pt x="12" y="58"/>
                    <a:pt x="12" y="104"/>
                    <a:pt x="1" y="162"/>
                  </a:cubicBezTo>
                  <a:cubicBezTo>
                    <a:pt x="12" y="104"/>
                    <a:pt x="12" y="58"/>
                    <a:pt x="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5"/>
            <p:cNvSpPr/>
            <p:nvPr/>
          </p:nvSpPr>
          <p:spPr>
            <a:xfrm>
              <a:off x="2751825" y="2096100"/>
              <a:ext cx="2025" cy="3500"/>
            </a:xfrm>
            <a:custGeom>
              <a:avLst/>
              <a:gdLst/>
              <a:ahLst/>
              <a:cxnLst/>
              <a:rect l="l" t="t" r="r" b="b"/>
              <a:pathLst>
                <a:path w="81" h="140" extrusionOk="0">
                  <a:moveTo>
                    <a:pt x="81" y="1"/>
                  </a:moveTo>
                  <a:cubicBezTo>
                    <a:pt x="58" y="47"/>
                    <a:pt x="35" y="105"/>
                    <a:pt x="0" y="139"/>
                  </a:cubicBezTo>
                  <a:cubicBezTo>
                    <a:pt x="35" y="105"/>
                    <a:pt x="69" y="47"/>
                    <a:pt x="8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5"/>
            <p:cNvSpPr/>
            <p:nvPr/>
          </p:nvSpPr>
          <p:spPr>
            <a:xfrm>
              <a:off x="2484025" y="1933350"/>
              <a:ext cx="5500" cy="1775"/>
            </a:xfrm>
            <a:custGeom>
              <a:avLst/>
              <a:gdLst/>
              <a:ahLst/>
              <a:cxnLst/>
              <a:rect l="l" t="t" r="r" b="b"/>
              <a:pathLst>
                <a:path w="220" h="71" extrusionOk="0">
                  <a:moveTo>
                    <a:pt x="220" y="1"/>
                  </a:moveTo>
                  <a:lnTo>
                    <a:pt x="0" y="70"/>
                  </a:lnTo>
                  <a:lnTo>
                    <a:pt x="0" y="7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5"/>
            <p:cNvSpPr/>
            <p:nvPr/>
          </p:nvSpPr>
          <p:spPr>
            <a:xfrm>
              <a:off x="2490375" y="1932775"/>
              <a:ext cx="900" cy="325"/>
            </a:xfrm>
            <a:custGeom>
              <a:avLst/>
              <a:gdLst/>
              <a:ahLst/>
              <a:cxnLst/>
              <a:rect l="l" t="t" r="r" b="b"/>
              <a:pathLst>
                <a:path w="36" h="13" extrusionOk="0">
                  <a:moveTo>
                    <a:pt x="0" y="12"/>
                  </a:moveTo>
                  <a:lnTo>
                    <a:pt x="3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5"/>
            <p:cNvSpPr/>
            <p:nvPr/>
          </p:nvSpPr>
          <p:spPr>
            <a:xfrm>
              <a:off x="2615600" y="2270400"/>
              <a:ext cx="900" cy="900"/>
            </a:xfrm>
            <a:custGeom>
              <a:avLst/>
              <a:gdLst/>
              <a:ahLst/>
              <a:cxnLst/>
              <a:rect l="l" t="t" r="r" b="b"/>
              <a:pathLst>
                <a:path w="36" h="36" extrusionOk="0">
                  <a:moveTo>
                    <a:pt x="1" y="1"/>
                  </a:moveTo>
                  <a:lnTo>
                    <a:pt x="1" y="1"/>
                  </a:lnTo>
                  <a:lnTo>
                    <a:pt x="36" y="3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5"/>
            <p:cNvSpPr/>
            <p:nvPr/>
          </p:nvSpPr>
          <p:spPr>
            <a:xfrm>
              <a:off x="3835950" y="4228900"/>
              <a:ext cx="92375" cy="56000"/>
            </a:xfrm>
            <a:custGeom>
              <a:avLst/>
              <a:gdLst/>
              <a:ahLst/>
              <a:cxnLst/>
              <a:rect l="l" t="t" r="r" b="b"/>
              <a:pathLst>
                <a:path w="3695" h="2240" extrusionOk="0">
                  <a:moveTo>
                    <a:pt x="2309" y="0"/>
                  </a:moveTo>
                  <a:cubicBezTo>
                    <a:pt x="1548" y="1224"/>
                    <a:pt x="601" y="1847"/>
                    <a:pt x="1" y="2239"/>
                  </a:cubicBezTo>
                  <a:lnTo>
                    <a:pt x="3694" y="2239"/>
                  </a:lnTo>
                  <a:cubicBezTo>
                    <a:pt x="3348" y="1431"/>
                    <a:pt x="2875" y="681"/>
                    <a:pt x="230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5"/>
            <p:cNvSpPr/>
            <p:nvPr/>
          </p:nvSpPr>
          <p:spPr>
            <a:xfrm>
              <a:off x="3689075" y="2703250"/>
              <a:ext cx="500400" cy="399100"/>
            </a:xfrm>
            <a:custGeom>
              <a:avLst/>
              <a:gdLst/>
              <a:ahLst/>
              <a:cxnLst/>
              <a:rect l="l" t="t" r="r" b="b"/>
              <a:pathLst>
                <a:path w="20016" h="15964" extrusionOk="0">
                  <a:moveTo>
                    <a:pt x="18861" y="0"/>
                  </a:moveTo>
                  <a:cubicBezTo>
                    <a:pt x="17970" y="311"/>
                    <a:pt x="17027" y="474"/>
                    <a:pt x="16084" y="474"/>
                  </a:cubicBezTo>
                  <a:cubicBezTo>
                    <a:pt x="15940" y="474"/>
                    <a:pt x="15796" y="470"/>
                    <a:pt x="15652" y="462"/>
                  </a:cubicBezTo>
                  <a:cubicBezTo>
                    <a:pt x="15577" y="457"/>
                    <a:pt x="15504" y="455"/>
                    <a:pt x="15434" y="455"/>
                  </a:cubicBezTo>
                  <a:cubicBezTo>
                    <a:pt x="13899" y="455"/>
                    <a:pt x="13505" y="1605"/>
                    <a:pt x="11740" y="1605"/>
                  </a:cubicBezTo>
                  <a:cubicBezTo>
                    <a:pt x="10601" y="1605"/>
                    <a:pt x="9774" y="1782"/>
                    <a:pt x="9199" y="1782"/>
                  </a:cubicBezTo>
                  <a:cubicBezTo>
                    <a:pt x="8848" y="1782"/>
                    <a:pt x="8591" y="1716"/>
                    <a:pt x="8415" y="1501"/>
                  </a:cubicBezTo>
                  <a:cubicBezTo>
                    <a:pt x="8248" y="1292"/>
                    <a:pt x="8126" y="1204"/>
                    <a:pt x="7979" y="1204"/>
                  </a:cubicBezTo>
                  <a:cubicBezTo>
                    <a:pt x="7720" y="1204"/>
                    <a:pt x="7382" y="1475"/>
                    <a:pt x="6580" y="1836"/>
                  </a:cubicBezTo>
                  <a:cubicBezTo>
                    <a:pt x="5986" y="2108"/>
                    <a:pt x="5492" y="2227"/>
                    <a:pt x="5075" y="2227"/>
                  </a:cubicBezTo>
                  <a:cubicBezTo>
                    <a:pt x="4610" y="2227"/>
                    <a:pt x="4241" y="2079"/>
                    <a:pt x="3937" y="1836"/>
                  </a:cubicBezTo>
                  <a:cubicBezTo>
                    <a:pt x="3790" y="1722"/>
                    <a:pt x="3652" y="1673"/>
                    <a:pt x="3526" y="1673"/>
                  </a:cubicBezTo>
                  <a:cubicBezTo>
                    <a:pt x="3152" y="1673"/>
                    <a:pt x="2877" y="2097"/>
                    <a:pt x="2782" y="2528"/>
                  </a:cubicBezTo>
                  <a:cubicBezTo>
                    <a:pt x="2679" y="3071"/>
                    <a:pt x="2852" y="4306"/>
                    <a:pt x="1063" y="4548"/>
                  </a:cubicBezTo>
                  <a:cubicBezTo>
                    <a:pt x="947" y="5079"/>
                    <a:pt x="728" y="5622"/>
                    <a:pt x="1039" y="6003"/>
                  </a:cubicBezTo>
                  <a:cubicBezTo>
                    <a:pt x="1490" y="6580"/>
                    <a:pt x="947" y="7249"/>
                    <a:pt x="809" y="8161"/>
                  </a:cubicBezTo>
                  <a:cubicBezTo>
                    <a:pt x="863" y="8159"/>
                    <a:pt x="916" y="8158"/>
                    <a:pt x="968" y="8158"/>
                  </a:cubicBezTo>
                  <a:cubicBezTo>
                    <a:pt x="3079" y="8158"/>
                    <a:pt x="2769" y="9962"/>
                    <a:pt x="2228" y="10435"/>
                  </a:cubicBezTo>
                  <a:cubicBezTo>
                    <a:pt x="1790" y="10816"/>
                    <a:pt x="716" y="12224"/>
                    <a:pt x="1" y="13494"/>
                  </a:cubicBezTo>
                  <a:lnTo>
                    <a:pt x="105" y="13540"/>
                  </a:lnTo>
                  <a:lnTo>
                    <a:pt x="151" y="13563"/>
                  </a:lnTo>
                  <a:lnTo>
                    <a:pt x="382" y="14590"/>
                  </a:lnTo>
                  <a:lnTo>
                    <a:pt x="3025" y="15964"/>
                  </a:lnTo>
                  <a:cubicBezTo>
                    <a:pt x="3025" y="15964"/>
                    <a:pt x="4976" y="14590"/>
                    <a:pt x="5784" y="14475"/>
                  </a:cubicBezTo>
                  <a:cubicBezTo>
                    <a:pt x="5807" y="14475"/>
                    <a:pt x="5841" y="14463"/>
                    <a:pt x="5864" y="14452"/>
                  </a:cubicBezTo>
                  <a:lnTo>
                    <a:pt x="5910" y="14440"/>
                  </a:lnTo>
                  <a:lnTo>
                    <a:pt x="5991" y="14417"/>
                  </a:lnTo>
                  <a:lnTo>
                    <a:pt x="6061" y="14383"/>
                  </a:lnTo>
                  <a:lnTo>
                    <a:pt x="6118" y="14359"/>
                  </a:lnTo>
                  <a:cubicBezTo>
                    <a:pt x="6753" y="14106"/>
                    <a:pt x="8046" y="13459"/>
                    <a:pt x="9500" y="12720"/>
                  </a:cubicBezTo>
                  <a:cubicBezTo>
                    <a:pt x="12351" y="11255"/>
                    <a:pt x="15768" y="9431"/>
                    <a:pt x="15768" y="9431"/>
                  </a:cubicBezTo>
                  <a:cubicBezTo>
                    <a:pt x="15768" y="9431"/>
                    <a:pt x="16576" y="8161"/>
                    <a:pt x="16460" y="7699"/>
                  </a:cubicBezTo>
                  <a:cubicBezTo>
                    <a:pt x="16345" y="7226"/>
                    <a:pt x="16230" y="5968"/>
                    <a:pt x="16691" y="5402"/>
                  </a:cubicBezTo>
                  <a:cubicBezTo>
                    <a:pt x="17141" y="4825"/>
                    <a:pt x="16114" y="3902"/>
                    <a:pt x="16460" y="2990"/>
                  </a:cubicBezTo>
                  <a:cubicBezTo>
                    <a:pt x="16807" y="2067"/>
                    <a:pt x="18296" y="1605"/>
                    <a:pt x="18296" y="1605"/>
                  </a:cubicBezTo>
                  <a:lnTo>
                    <a:pt x="20016" y="347"/>
                  </a:lnTo>
                  <a:lnTo>
                    <a:pt x="1886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5"/>
            <p:cNvSpPr/>
            <p:nvPr/>
          </p:nvSpPr>
          <p:spPr>
            <a:xfrm>
              <a:off x="3838850" y="3062800"/>
              <a:ext cx="1750" cy="600"/>
            </a:xfrm>
            <a:custGeom>
              <a:avLst/>
              <a:gdLst/>
              <a:ahLst/>
              <a:cxnLst/>
              <a:rect l="l" t="t" r="r" b="b"/>
              <a:pathLst>
                <a:path w="70" h="24" extrusionOk="0">
                  <a:moveTo>
                    <a:pt x="70" y="1"/>
                  </a:moveTo>
                  <a:lnTo>
                    <a:pt x="0" y="2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5"/>
            <p:cNvSpPr/>
            <p:nvPr/>
          </p:nvSpPr>
          <p:spPr>
            <a:xfrm>
              <a:off x="3842025" y="3021250"/>
              <a:ext cx="84575" cy="41000"/>
            </a:xfrm>
            <a:custGeom>
              <a:avLst/>
              <a:gdLst/>
              <a:ahLst/>
              <a:cxnLst/>
              <a:rect l="l" t="t" r="r" b="b"/>
              <a:pathLst>
                <a:path w="3383" h="1640" extrusionOk="0">
                  <a:moveTo>
                    <a:pt x="3382" y="0"/>
                  </a:moveTo>
                  <a:cubicBezTo>
                    <a:pt x="1928" y="739"/>
                    <a:pt x="635" y="1386"/>
                    <a:pt x="0" y="1639"/>
                  </a:cubicBezTo>
                  <a:cubicBezTo>
                    <a:pt x="635" y="1386"/>
                    <a:pt x="1928" y="751"/>
                    <a:pt x="338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5"/>
            <p:cNvSpPr/>
            <p:nvPr/>
          </p:nvSpPr>
          <p:spPr>
            <a:xfrm>
              <a:off x="3835675" y="3064250"/>
              <a:ext cx="1175" cy="300"/>
            </a:xfrm>
            <a:custGeom>
              <a:avLst/>
              <a:gdLst/>
              <a:ahLst/>
              <a:cxnLst/>
              <a:rect l="l" t="t" r="r" b="b"/>
              <a:pathLst>
                <a:path w="47" h="12" extrusionOk="0">
                  <a:moveTo>
                    <a:pt x="46" y="0"/>
                  </a:moveTo>
                  <a:lnTo>
                    <a:pt x="0" y="1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5"/>
            <p:cNvSpPr/>
            <p:nvPr/>
          </p:nvSpPr>
          <p:spPr>
            <a:xfrm>
              <a:off x="3691375" y="3041450"/>
              <a:ext cx="1475" cy="600"/>
            </a:xfrm>
            <a:custGeom>
              <a:avLst/>
              <a:gdLst/>
              <a:ahLst/>
              <a:cxnLst/>
              <a:rect l="l" t="t" r="r" b="b"/>
              <a:pathLst>
                <a:path w="59" h="24" extrusionOk="0">
                  <a:moveTo>
                    <a:pt x="1" y="0"/>
                  </a:moveTo>
                  <a:lnTo>
                    <a:pt x="59" y="23"/>
                  </a:lnTo>
                  <a:lnTo>
                    <a:pt x="59" y="23"/>
                  </a:lnTo>
                  <a:lnTo>
                    <a:pt x="1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5"/>
            <p:cNvSpPr/>
            <p:nvPr/>
          </p:nvSpPr>
          <p:spPr>
            <a:xfrm>
              <a:off x="3926575" y="2939000"/>
              <a:ext cx="156700" cy="82275"/>
            </a:xfrm>
            <a:custGeom>
              <a:avLst/>
              <a:gdLst/>
              <a:ahLst/>
              <a:cxnLst/>
              <a:rect l="l" t="t" r="r" b="b"/>
              <a:pathLst>
                <a:path w="6268" h="3291" extrusionOk="0">
                  <a:moveTo>
                    <a:pt x="6268" y="1"/>
                  </a:moveTo>
                  <a:lnTo>
                    <a:pt x="6268" y="1"/>
                  </a:lnTo>
                  <a:cubicBezTo>
                    <a:pt x="6263" y="3"/>
                    <a:pt x="2838" y="1826"/>
                    <a:pt x="0" y="3290"/>
                  </a:cubicBezTo>
                  <a:cubicBezTo>
                    <a:pt x="2849" y="1826"/>
                    <a:pt x="6263" y="3"/>
                    <a:pt x="626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5"/>
            <p:cNvSpPr/>
            <p:nvPr/>
          </p:nvSpPr>
          <p:spPr>
            <a:xfrm>
              <a:off x="3585775" y="3026150"/>
              <a:ext cx="105925" cy="303600"/>
            </a:xfrm>
            <a:custGeom>
              <a:avLst/>
              <a:gdLst/>
              <a:ahLst/>
              <a:cxnLst/>
              <a:rect l="l" t="t" r="r" b="b"/>
              <a:pathLst>
                <a:path w="4237" h="12144" extrusionOk="0">
                  <a:moveTo>
                    <a:pt x="2759" y="1"/>
                  </a:moveTo>
                  <a:cubicBezTo>
                    <a:pt x="2551" y="428"/>
                    <a:pt x="2390" y="889"/>
                    <a:pt x="2297" y="1363"/>
                  </a:cubicBezTo>
                  <a:cubicBezTo>
                    <a:pt x="2055" y="2909"/>
                    <a:pt x="681" y="5472"/>
                    <a:pt x="0" y="6534"/>
                  </a:cubicBezTo>
                  <a:lnTo>
                    <a:pt x="2090" y="11647"/>
                  </a:lnTo>
                  <a:lnTo>
                    <a:pt x="1974" y="11982"/>
                  </a:lnTo>
                  <a:cubicBezTo>
                    <a:pt x="2066" y="12040"/>
                    <a:pt x="2170" y="12097"/>
                    <a:pt x="2274" y="12143"/>
                  </a:cubicBezTo>
                  <a:cubicBezTo>
                    <a:pt x="2517" y="10401"/>
                    <a:pt x="2886" y="8346"/>
                    <a:pt x="3198" y="7930"/>
                  </a:cubicBezTo>
                  <a:cubicBezTo>
                    <a:pt x="3244" y="7861"/>
                    <a:pt x="3278" y="7792"/>
                    <a:pt x="3313" y="7723"/>
                  </a:cubicBezTo>
                  <a:cubicBezTo>
                    <a:pt x="3325" y="7700"/>
                    <a:pt x="3325" y="7676"/>
                    <a:pt x="3336" y="7653"/>
                  </a:cubicBezTo>
                  <a:cubicBezTo>
                    <a:pt x="3359" y="7573"/>
                    <a:pt x="3394" y="7492"/>
                    <a:pt x="3405" y="7411"/>
                  </a:cubicBezTo>
                  <a:cubicBezTo>
                    <a:pt x="3405" y="7388"/>
                    <a:pt x="3417" y="7376"/>
                    <a:pt x="3429" y="7353"/>
                  </a:cubicBezTo>
                  <a:cubicBezTo>
                    <a:pt x="3475" y="7122"/>
                    <a:pt x="3521" y="6857"/>
                    <a:pt x="3567" y="6568"/>
                  </a:cubicBezTo>
                  <a:cubicBezTo>
                    <a:pt x="3567" y="6557"/>
                    <a:pt x="3567" y="6534"/>
                    <a:pt x="3579" y="6522"/>
                  </a:cubicBezTo>
                  <a:cubicBezTo>
                    <a:pt x="2771" y="5703"/>
                    <a:pt x="2505" y="4860"/>
                    <a:pt x="2505" y="4675"/>
                  </a:cubicBezTo>
                  <a:cubicBezTo>
                    <a:pt x="2505" y="4410"/>
                    <a:pt x="2678" y="2748"/>
                    <a:pt x="3117" y="2575"/>
                  </a:cubicBezTo>
                  <a:cubicBezTo>
                    <a:pt x="3185" y="2544"/>
                    <a:pt x="3310" y="2533"/>
                    <a:pt x="3477" y="2533"/>
                  </a:cubicBezTo>
                  <a:cubicBezTo>
                    <a:pt x="3621" y="2533"/>
                    <a:pt x="3796" y="2541"/>
                    <a:pt x="3994" y="2552"/>
                  </a:cubicBezTo>
                  <a:cubicBezTo>
                    <a:pt x="4029" y="2309"/>
                    <a:pt x="4075" y="2021"/>
                    <a:pt x="4110" y="1709"/>
                  </a:cubicBezTo>
                  <a:cubicBezTo>
                    <a:pt x="4121" y="1617"/>
                    <a:pt x="4133" y="1513"/>
                    <a:pt x="4144" y="1397"/>
                  </a:cubicBezTo>
                  <a:lnTo>
                    <a:pt x="4144" y="1351"/>
                  </a:lnTo>
                  <a:cubicBezTo>
                    <a:pt x="4179" y="1109"/>
                    <a:pt x="4202" y="855"/>
                    <a:pt x="4237" y="612"/>
                  </a:cubicBezTo>
                  <a:lnTo>
                    <a:pt x="4133" y="578"/>
                  </a:lnTo>
                  <a:lnTo>
                    <a:pt x="2759"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5"/>
            <p:cNvSpPr/>
            <p:nvPr/>
          </p:nvSpPr>
          <p:spPr>
            <a:xfrm>
              <a:off x="3634825" y="3317325"/>
              <a:ext cx="3200" cy="8375"/>
            </a:xfrm>
            <a:custGeom>
              <a:avLst/>
              <a:gdLst/>
              <a:ahLst/>
              <a:cxnLst/>
              <a:rect l="l" t="t" r="r" b="b"/>
              <a:pathLst>
                <a:path w="128" h="335" extrusionOk="0">
                  <a:moveTo>
                    <a:pt x="128" y="0"/>
                  </a:moveTo>
                  <a:lnTo>
                    <a:pt x="1" y="335"/>
                  </a:lnTo>
                  <a:lnTo>
                    <a:pt x="12" y="335"/>
                  </a:lnTo>
                  <a:lnTo>
                    <a:pt x="1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5"/>
            <p:cNvSpPr/>
            <p:nvPr/>
          </p:nvSpPr>
          <p:spPr>
            <a:xfrm>
              <a:off x="3674950" y="3189200"/>
              <a:ext cx="25" cy="1175"/>
            </a:xfrm>
            <a:custGeom>
              <a:avLst/>
              <a:gdLst/>
              <a:ahLst/>
              <a:cxnLst/>
              <a:rect l="l" t="t" r="r" b="b"/>
              <a:pathLst>
                <a:path w="1" h="47" extrusionOk="0">
                  <a:moveTo>
                    <a:pt x="0" y="46"/>
                  </a:moveTo>
                  <a:lnTo>
                    <a:pt x="0" y="0"/>
                  </a:lnTo>
                  <a:lnTo>
                    <a:pt x="0" y="0"/>
                  </a:lnTo>
                  <a:cubicBezTo>
                    <a:pt x="0" y="12"/>
                    <a:pt x="0" y="35"/>
                    <a:pt x="0"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5"/>
            <p:cNvSpPr/>
            <p:nvPr/>
          </p:nvSpPr>
          <p:spPr>
            <a:xfrm>
              <a:off x="3670900" y="3209975"/>
              <a:ext cx="600" cy="1450"/>
            </a:xfrm>
            <a:custGeom>
              <a:avLst/>
              <a:gdLst/>
              <a:ahLst/>
              <a:cxnLst/>
              <a:rect l="l" t="t" r="r" b="b"/>
              <a:pathLst>
                <a:path w="24" h="58" extrusionOk="0">
                  <a:moveTo>
                    <a:pt x="24" y="0"/>
                  </a:moveTo>
                  <a:lnTo>
                    <a:pt x="24" y="0"/>
                  </a:lnTo>
                  <a:cubicBezTo>
                    <a:pt x="12" y="23"/>
                    <a:pt x="12" y="35"/>
                    <a:pt x="0" y="58"/>
                  </a:cubicBezTo>
                  <a:cubicBezTo>
                    <a:pt x="12" y="35"/>
                    <a:pt x="24" y="23"/>
                    <a:pt x="2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5"/>
            <p:cNvSpPr/>
            <p:nvPr/>
          </p:nvSpPr>
          <p:spPr>
            <a:xfrm>
              <a:off x="3689375" y="3041475"/>
              <a:ext cx="2325" cy="18475"/>
            </a:xfrm>
            <a:custGeom>
              <a:avLst/>
              <a:gdLst/>
              <a:ahLst/>
              <a:cxnLst/>
              <a:rect l="l" t="t" r="r" b="b"/>
              <a:pathLst>
                <a:path w="93" h="739" extrusionOk="0">
                  <a:moveTo>
                    <a:pt x="92" y="1"/>
                  </a:moveTo>
                  <a:lnTo>
                    <a:pt x="92" y="1"/>
                  </a:lnTo>
                  <a:cubicBezTo>
                    <a:pt x="58" y="243"/>
                    <a:pt x="35" y="485"/>
                    <a:pt x="0" y="738"/>
                  </a:cubicBezTo>
                  <a:cubicBezTo>
                    <a:pt x="35" y="496"/>
                    <a:pt x="58" y="243"/>
                    <a:pt x="9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5"/>
            <p:cNvSpPr/>
            <p:nvPr/>
          </p:nvSpPr>
          <p:spPr>
            <a:xfrm>
              <a:off x="3688225" y="3061075"/>
              <a:ext cx="1175" cy="7800"/>
            </a:xfrm>
            <a:custGeom>
              <a:avLst/>
              <a:gdLst/>
              <a:ahLst/>
              <a:cxnLst/>
              <a:rect l="l" t="t" r="r" b="b"/>
              <a:pathLst>
                <a:path w="47" h="312" extrusionOk="0">
                  <a:moveTo>
                    <a:pt x="46" y="0"/>
                  </a:moveTo>
                  <a:cubicBezTo>
                    <a:pt x="35" y="116"/>
                    <a:pt x="12" y="220"/>
                    <a:pt x="0" y="312"/>
                  </a:cubicBezTo>
                  <a:cubicBezTo>
                    <a:pt x="12" y="220"/>
                    <a:pt x="35" y="116"/>
                    <a:pt x="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5"/>
            <p:cNvSpPr/>
            <p:nvPr/>
          </p:nvSpPr>
          <p:spPr>
            <a:xfrm>
              <a:off x="3668600" y="3217475"/>
              <a:ext cx="600" cy="1750"/>
            </a:xfrm>
            <a:custGeom>
              <a:avLst/>
              <a:gdLst/>
              <a:ahLst/>
              <a:cxnLst/>
              <a:rect l="l" t="t" r="r" b="b"/>
              <a:pathLst>
                <a:path w="24" h="70" extrusionOk="0">
                  <a:moveTo>
                    <a:pt x="23" y="0"/>
                  </a:moveTo>
                  <a:cubicBezTo>
                    <a:pt x="12" y="23"/>
                    <a:pt x="12" y="47"/>
                    <a:pt x="0" y="70"/>
                  </a:cubicBezTo>
                  <a:cubicBezTo>
                    <a:pt x="12" y="47"/>
                    <a:pt x="12" y="23"/>
                    <a:pt x="2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5"/>
            <p:cNvSpPr/>
            <p:nvPr/>
          </p:nvSpPr>
          <p:spPr>
            <a:xfrm>
              <a:off x="3654750" y="3025875"/>
              <a:ext cx="34350" cy="14725"/>
            </a:xfrm>
            <a:custGeom>
              <a:avLst/>
              <a:gdLst/>
              <a:ahLst/>
              <a:cxnLst/>
              <a:rect l="l" t="t" r="r" b="b"/>
              <a:pathLst>
                <a:path w="1374" h="589" extrusionOk="0">
                  <a:moveTo>
                    <a:pt x="1374" y="589"/>
                  </a:moveTo>
                  <a:lnTo>
                    <a:pt x="0" y="0"/>
                  </a:lnTo>
                  <a:lnTo>
                    <a:pt x="1374" y="58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5"/>
            <p:cNvSpPr/>
            <p:nvPr/>
          </p:nvSpPr>
          <p:spPr>
            <a:xfrm>
              <a:off x="3689075" y="3040575"/>
              <a:ext cx="2625" cy="900"/>
            </a:xfrm>
            <a:custGeom>
              <a:avLst/>
              <a:gdLst/>
              <a:ahLst/>
              <a:cxnLst/>
              <a:rect l="l" t="t" r="r" b="b"/>
              <a:pathLst>
                <a:path w="105" h="36" extrusionOk="0">
                  <a:moveTo>
                    <a:pt x="1" y="1"/>
                  </a:moveTo>
                  <a:lnTo>
                    <a:pt x="93" y="35"/>
                  </a:lnTo>
                  <a:lnTo>
                    <a:pt x="105" y="35"/>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5"/>
            <p:cNvSpPr/>
            <p:nvPr/>
          </p:nvSpPr>
          <p:spPr>
            <a:xfrm>
              <a:off x="3691375" y="3041450"/>
              <a:ext cx="325" cy="25"/>
            </a:xfrm>
            <a:custGeom>
              <a:avLst/>
              <a:gdLst/>
              <a:ahLst/>
              <a:cxnLst/>
              <a:rect l="l" t="t" r="r" b="b"/>
              <a:pathLst>
                <a:path w="13" h="1" extrusionOk="0">
                  <a:moveTo>
                    <a:pt x="1" y="0"/>
                  </a:moveTo>
                  <a:lnTo>
                    <a:pt x="1" y="0"/>
                  </a:lnTo>
                  <a:lnTo>
                    <a:pt x="1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5"/>
            <p:cNvSpPr/>
            <p:nvPr/>
          </p:nvSpPr>
          <p:spPr>
            <a:xfrm>
              <a:off x="4494475" y="3286950"/>
              <a:ext cx="139975" cy="131100"/>
            </a:xfrm>
            <a:custGeom>
              <a:avLst/>
              <a:gdLst/>
              <a:ahLst/>
              <a:cxnLst/>
              <a:rect l="l" t="t" r="r" b="b"/>
              <a:pathLst>
                <a:path w="5599" h="5244" extrusionOk="0">
                  <a:moveTo>
                    <a:pt x="2735" y="0"/>
                  </a:moveTo>
                  <a:cubicBezTo>
                    <a:pt x="2672" y="0"/>
                    <a:pt x="2607" y="5"/>
                    <a:pt x="2540" y="15"/>
                  </a:cubicBezTo>
                  <a:cubicBezTo>
                    <a:pt x="1651" y="153"/>
                    <a:pt x="1582" y="684"/>
                    <a:pt x="1212" y="1077"/>
                  </a:cubicBezTo>
                  <a:cubicBezTo>
                    <a:pt x="981" y="1331"/>
                    <a:pt x="404" y="2669"/>
                    <a:pt x="0" y="3639"/>
                  </a:cubicBezTo>
                  <a:lnTo>
                    <a:pt x="1732" y="3858"/>
                  </a:lnTo>
                  <a:lnTo>
                    <a:pt x="1789" y="3858"/>
                  </a:lnTo>
                  <a:lnTo>
                    <a:pt x="3290" y="5128"/>
                  </a:lnTo>
                  <a:lnTo>
                    <a:pt x="5598" y="5243"/>
                  </a:lnTo>
                  <a:cubicBezTo>
                    <a:pt x="5079" y="3881"/>
                    <a:pt x="4202" y="2046"/>
                    <a:pt x="4202" y="1573"/>
                  </a:cubicBezTo>
                  <a:cubicBezTo>
                    <a:pt x="4213" y="1388"/>
                    <a:pt x="4306" y="1215"/>
                    <a:pt x="4456" y="1088"/>
                  </a:cubicBezTo>
                  <a:cubicBezTo>
                    <a:pt x="3766" y="440"/>
                    <a:pt x="3341" y="0"/>
                    <a:pt x="2735"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5"/>
            <p:cNvSpPr/>
            <p:nvPr/>
          </p:nvSpPr>
          <p:spPr>
            <a:xfrm>
              <a:off x="4538325" y="3383400"/>
              <a:ext cx="25" cy="25"/>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5"/>
            <p:cNvSpPr/>
            <p:nvPr/>
          </p:nvSpPr>
          <p:spPr>
            <a:xfrm>
              <a:off x="4258125" y="2356050"/>
              <a:ext cx="243000" cy="207550"/>
            </a:xfrm>
            <a:custGeom>
              <a:avLst/>
              <a:gdLst/>
              <a:ahLst/>
              <a:cxnLst/>
              <a:rect l="l" t="t" r="r" b="b"/>
              <a:pathLst>
                <a:path w="9720" h="8302" extrusionOk="0">
                  <a:moveTo>
                    <a:pt x="3400" y="0"/>
                  </a:moveTo>
                  <a:cubicBezTo>
                    <a:pt x="3238" y="0"/>
                    <a:pt x="3081" y="8"/>
                    <a:pt x="2933" y="26"/>
                  </a:cubicBezTo>
                  <a:cubicBezTo>
                    <a:pt x="1859" y="153"/>
                    <a:pt x="1063" y="453"/>
                    <a:pt x="1" y="626"/>
                  </a:cubicBezTo>
                  <a:cubicBezTo>
                    <a:pt x="451" y="1296"/>
                    <a:pt x="289" y="1584"/>
                    <a:pt x="439" y="2254"/>
                  </a:cubicBezTo>
                  <a:cubicBezTo>
                    <a:pt x="451" y="2334"/>
                    <a:pt x="462" y="2404"/>
                    <a:pt x="497" y="2484"/>
                  </a:cubicBezTo>
                  <a:cubicBezTo>
                    <a:pt x="497" y="2507"/>
                    <a:pt x="509" y="2542"/>
                    <a:pt x="520" y="2565"/>
                  </a:cubicBezTo>
                  <a:cubicBezTo>
                    <a:pt x="555" y="2669"/>
                    <a:pt x="589" y="2796"/>
                    <a:pt x="636" y="2923"/>
                  </a:cubicBezTo>
                  <a:cubicBezTo>
                    <a:pt x="946" y="3695"/>
                    <a:pt x="1532" y="3759"/>
                    <a:pt x="2045" y="3759"/>
                  </a:cubicBezTo>
                  <a:cubicBezTo>
                    <a:pt x="2146" y="3759"/>
                    <a:pt x="2245" y="3757"/>
                    <a:pt x="2338" y="3757"/>
                  </a:cubicBezTo>
                  <a:cubicBezTo>
                    <a:pt x="2562" y="3757"/>
                    <a:pt x="2753" y="3771"/>
                    <a:pt x="2875" y="3870"/>
                  </a:cubicBezTo>
                  <a:cubicBezTo>
                    <a:pt x="3048" y="3996"/>
                    <a:pt x="3233" y="4435"/>
                    <a:pt x="3406" y="4931"/>
                  </a:cubicBezTo>
                  <a:cubicBezTo>
                    <a:pt x="3444" y="4927"/>
                    <a:pt x="3482" y="4924"/>
                    <a:pt x="3521" y="4924"/>
                  </a:cubicBezTo>
                  <a:cubicBezTo>
                    <a:pt x="3575" y="4924"/>
                    <a:pt x="3629" y="4929"/>
                    <a:pt x="3683" y="4943"/>
                  </a:cubicBezTo>
                  <a:cubicBezTo>
                    <a:pt x="3775" y="4955"/>
                    <a:pt x="3868" y="4989"/>
                    <a:pt x="3948" y="5024"/>
                  </a:cubicBezTo>
                  <a:cubicBezTo>
                    <a:pt x="3971" y="5035"/>
                    <a:pt x="3995" y="5047"/>
                    <a:pt x="4018" y="5058"/>
                  </a:cubicBezTo>
                  <a:cubicBezTo>
                    <a:pt x="4075" y="5081"/>
                    <a:pt x="4145" y="5128"/>
                    <a:pt x="4202" y="5174"/>
                  </a:cubicBezTo>
                  <a:lnTo>
                    <a:pt x="4202" y="5185"/>
                  </a:lnTo>
                  <a:cubicBezTo>
                    <a:pt x="4248" y="5232"/>
                    <a:pt x="4295" y="5289"/>
                    <a:pt x="4329" y="5347"/>
                  </a:cubicBezTo>
                  <a:lnTo>
                    <a:pt x="4352" y="5393"/>
                  </a:lnTo>
                  <a:cubicBezTo>
                    <a:pt x="4387" y="5451"/>
                    <a:pt x="4422" y="5520"/>
                    <a:pt x="4445" y="5578"/>
                  </a:cubicBezTo>
                  <a:cubicBezTo>
                    <a:pt x="5045" y="5716"/>
                    <a:pt x="5587" y="6132"/>
                    <a:pt x="5864" y="6247"/>
                  </a:cubicBezTo>
                  <a:cubicBezTo>
                    <a:pt x="5929" y="6277"/>
                    <a:pt x="5990" y="6287"/>
                    <a:pt x="6050" y="6287"/>
                  </a:cubicBezTo>
                  <a:cubicBezTo>
                    <a:pt x="6163" y="6287"/>
                    <a:pt x="6275" y="6253"/>
                    <a:pt x="6407" y="6253"/>
                  </a:cubicBezTo>
                  <a:cubicBezTo>
                    <a:pt x="6609" y="6253"/>
                    <a:pt x="6857" y="6334"/>
                    <a:pt x="7226" y="6744"/>
                  </a:cubicBezTo>
                  <a:cubicBezTo>
                    <a:pt x="7884" y="7471"/>
                    <a:pt x="7931" y="7655"/>
                    <a:pt x="7850" y="8302"/>
                  </a:cubicBezTo>
                  <a:cubicBezTo>
                    <a:pt x="8496" y="8302"/>
                    <a:pt x="9131" y="8163"/>
                    <a:pt x="9720" y="7898"/>
                  </a:cubicBezTo>
                  <a:cubicBezTo>
                    <a:pt x="9431" y="7378"/>
                    <a:pt x="9143" y="6778"/>
                    <a:pt x="9143" y="6455"/>
                  </a:cubicBezTo>
                  <a:cubicBezTo>
                    <a:pt x="9143" y="5763"/>
                    <a:pt x="7342" y="5162"/>
                    <a:pt x="7342" y="4297"/>
                  </a:cubicBezTo>
                  <a:cubicBezTo>
                    <a:pt x="7342" y="3431"/>
                    <a:pt x="6141" y="2669"/>
                    <a:pt x="6315" y="1977"/>
                  </a:cubicBezTo>
                  <a:cubicBezTo>
                    <a:pt x="6326" y="1919"/>
                    <a:pt x="6326" y="1861"/>
                    <a:pt x="6315" y="1815"/>
                  </a:cubicBezTo>
                  <a:lnTo>
                    <a:pt x="6315" y="1757"/>
                  </a:lnTo>
                  <a:cubicBezTo>
                    <a:pt x="6315" y="1711"/>
                    <a:pt x="6303" y="1676"/>
                    <a:pt x="6292" y="1630"/>
                  </a:cubicBezTo>
                  <a:cubicBezTo>
                    <a:pt x="6292" y="1607"/>
                    <a:pt x="6280" y="1584"/>
                    <a:pt x="6268" y="1561"/>
                  </a:cubicBezTo>
                  <a:cubicBezTo>
                    <a:pt x="6268" y="1538"/>
                    <a:pt x="6234" y="1480"/>
                    <a:pt x="6222" y="1434"/>
                  </a:cubicBezTo>
                  <a:cubicBezTo>
                    <a:pt x="6199" y="1388"/>
                    <a:pt x="6165" y="1307"/>
                    <a:pt x="6130" y="1249"/>
                  </a:cubicBezTo>
                  <a:cubicBezTo>
                    <a:pt x="6130" y="1249"/>
                    <a:pt x="6130" y="1238"/>
                    <a:pt x="6118" y="1238"/>
                  </a:cubicBezTo>
                  <a:cubicBezTo>
                    <a:pt x="5934" y="915"/>
                    <a:pt x="5680" y="580"/>
                    <a:pt x="5507" y="291"/>
                  </a:cubicBezTo>
                  <a:cubicBezTo>
                    <a:pt x="4872" y="142"/>
                    <a:pt x="4086" y="0"/>
                    <a:pt x="340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5"/>
            <p:cNvSpPr/>
            <p:nvPr/>
          </p:nvSpPr>
          <p:spPr>
            <a:xfrm>
              <a:off x="4358275" y="2482500"/>
              <a:ext cx="4925" cy="2900"/>
            </a:xfrm>
            <a:custGeom>
              <a:avLst/>
              <a:gdLst/>
              <a:ahLst/>
              <a:cxnLst/>
              <a:rect l="l" t="t" r="r" b="b"/>
              <a:pathLst>
                <a:path w="197" h="116" extrusionOk="0">
                  <a:moveTo>
                    <a:pt x="196" y="116"/>
                  </a:moveTo>
                  <a:cubicBezTo>
                    <a:pt x="139" y="70"/>
                    <a:pt x="69" y="23"/>
                    <a:pt x="0" y="0"/>
                  </a:cubicBezTo>
                  <a:cubicBezTo>
                    <a:pt x="69" y="23"/>
                    <a:pt x="139" y="70"/>
                    <a:pt x="196" y="11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5"/>
            <p:cNvSpPr/>
            <p:nvPr/>
          </p:nvSpPr>
          <p:spPr>
            <a:xfrm>
              <a:off x="4349900" y="2479600"/>
              <a:ext cx="6950" cy="2050"/>
            </a:xfrm>
            <a:custGeom>
              <a:avLst/>
              <a:gdLst/>
              <a:ahLst/>
              <a:cxnLst/>
              <a:rect l="l" t="t" r="r" b="b"/>
              <a:pathLst>
                <a:path w="278" h="82" extrusionOk="0">
                  <a:moveTo>
                    <a:pt x="277" y="82"/>
                  </a:moveTo>
                  <a:cubicBezTo>
                    <a:pt x="185" y="47"/>
                    <a:pt x="104" y="13"/>
                    <a:pt x="0" y="1"/>
                  </a:cubicBezTo>
                  <a:cubicBezTo>
                    <a:pt x="104" y="13"/>
                    <a:pt x="185" y="47"/>
                    <a:pt x="277" y="8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5"/>
            <p:cNvSpPr/>
            <p:nvPr/>
          </p:nvSpPr>
          <p:spPr>
            <a:xfrm>
              <a:off x="4363175" y="2485675"/>
              <a:ext cx="3200" cy="4050"/>
            </a:xfrm>
            <a:custGeom>
              <a:avLst/>
              <a:gdLst/>
              <a:ahLst/>
              <a:cxnLst/>
              <a:rect l="l" t="t" r="r" b="b"/>
              <a:pathLst>
                <a:path w="128" h="162" extrusionOk="0">
                  <a:moveTo>
                    <a:pt x="127" y="162"/>
                  </a:moveTo>
                  <a:cubicBezTo>
                    <a:pt x="93" y="104"/>
                    <a:pt x="46" y="47"/>
                    <a:pt x="0" y="0"/>
                  </a:cubicBezTo>
                  <a:cubicBezTo>
                    <a:pt x="46" y="47"/>
                    <a:pt x="93" y="104"/>
                    <a:pt x="127" y="16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5"/>
            <p:cNvSpPr/>
            <p:nvPr/>
          </p:nvSpPr>
          <p:spPr>
            <a:xfrm>
              <a:off x="4342975" y="2479125"/>
              <a:ext cx="6900" cy="500"/>
            </a:xfrm>
            <a:custGeom>
              <a:avLst/>
              <a:gdLst/>
              <a:ahLst/>
              <a:cxnLst/>
              <a:rect l="l" t="t" r="r" b="b"/>
              <a:pathLst>
                <a:path w="276" h="20" extrusionOk="0">
                  <a:moveTo>
                    <a:pt x="115" y="1"/>
                  </a:moveTo>
                  <a:cubicBezTo>
                    <a:pt x="77" y="1"/>
                    <a:pt x="39" y="4"/>
                    <a:pt x="0" y="8"/>
                  </a:cubicBezTo>
                  <a:lnTo>
                    <a:pt x="0" y="20"/>
                  </a:lnTo>
                  <a:cubicBezTo>
                    <a:pt x="46" y="8"/>
                    <a:pt x="93" y="3"/>
                    <a:pt x="139" y="3"/>
                  </a:cubicBezTo>
                  <a:cubicBezTo>
                    <a:pt x="185" y="3"/>
                    <a:pt x="230" y="8"/>
                    <a:pt x="276" y="20"/>
                  </a:cubicBezTo>
                  <a:lnTo>
                    <a:pt x="276" y="20"/>
                  </a:lnTo>
                  <a:cubicBezTo>
                    <a:pt x="222" y="6"/>
                    <a:pt x="169" y="1"/>
                    <a:pt x="11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5"/>
            <p:cNvSpPr/>
            <p:nvPr/>
          </p:nvSpPr>
          <p:spPr>
            <a:xfrm>
              <a:off x="4367200" y="2490875"/>
              <a:ext cx="2050" cy="4625"/>
            </a:xfrm>
            <a:custGeom>
              <a:avLst/>
              <a:gdLst/>
              <a:ahLst/>
              <a:cxnLst/>
              <a:rect l="l" t="t" r="r" b="b"/>
              <a:pathLst>
                <a:path w="82" h="185" extrusionOk="0">
                  <a:moveTo>
                    <a:pt x="1" y="0"/>
                  </a:moveTo>
                  <a:cubicBezTo>
                    <a:pt x="24" y="58"/>
                    <a:pt x="59" y="127"/>
                    <a:pt x="82" y="185"/>
                  </a:cubicBezTo>
                  <a:lnTo>
                    <a:pt x="82" y="185"/>
                  </a:lnTo>
                  <a:cubicBezTo>
                    <a:pt x="59" y="127"/>
                    <a:pt x="24" y="58"/>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5"/>
            <p:cNvSpPr/>
            <p:nvPr/>
          </p:nvSpPr>
          <p:spPr>
            <a:xfrm>
              <a:off x="4411075" y="2387275"/>
              <a:ext cx="2625" cy="4650"/>
            </a:xfrm>
            <a:custGeom>
              <a:avLst/>
              <a:gdLst/>
              <a:ahLst/>
              <a:cxnLst/>
              <a:rect l="l" t="t" r="r" b="b"/>
              <a:pathLst>
                <a:path w="105" h="186" extrusionOk="0">
                  <a:moveTo>
                    <a:pt x="0" y="0"/>
                  </a:moveTo>
                  <a:cubicBezTo>
                    <a:pt x="35" y="58"/>
                    <a:pt x="70" y="127"/>
                    <a:pt x="104" y="185"/>
                  </a:cubicBezTo>
                  <a:cubicBezTo>
                    <a:pt x="70" y="127"/>
                    <a:pt x="47" y="58"/>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5"/>
            <p:cNvSpPr/>
            <p:nvPr/>
          </p:nvSpPr>
          <p:spPr>
            <a:xfrm>
              <a:off x="4396075" y="2363325"/>
              <a:ext cx="15025" cy="23675"/>
            </a:xfrm>
            <a:custGeom>
              <a:avLst/>
              <a:gdLst/>
              <a:ahLst/>
              <a:cxnLst/>
              <a:rect l="l" t="t" r="r" b="b"/>
              <a:pathLst>
                <a:path w="601" h="947" extrusionOk="0">
                  <a:moveTo>
                    <a:pt x="0" y="0"/>
                  </a:moveTo>
                  <a:cubicBezTo>
                    <a:pt x="162" y="300"/>
                    <a:pt x="416" y="635"/>
                    <a:pt x="600" y="947"/>
                  </a:cubicBezTo>
                  <a:cubicBezTo>
                    <a:pt x="416" y="624"/>
                    <a:pt x="162" y="289"/>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5"/>
            <p:cNvSpPr/>
            <p:nvPr/>
          </p:nvSpPr>
          <p:spPr>
            <a:xfrm>
              <a:off x="4415975" y="2399975"/>
              <a:ext cx="325" cy="1450"/>
            </a:xfrm>
            <a:custGeom>
              <a:avLst/>
              <a:gdLst/>
              <a:ahLst/>
              <a:cxnLst/>
              <a:rect l="l" t="t" r="r" b="b"/>
              <a:pathLst>
                <a:path w="13" h="58" extrusionOk="0">
                  <a:moveTo>
                    <a:pt x="1" y="0"/>
                  </a:moveTo>
                  <a:lnTo>
                    <a:pt x="1" y="58"/>
                  </a:lnTo>
                  <a:cubicBezTo>
                    <a:pt x="12" y="35"/>
                    <a:pt x="1" y="12"/>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5"/>
            <p:cNvSpPr/>
            <p:nvPr/>
          </p:nvSpPr>
          <p:spPr>
            <a:xfrm>
              <a:off x="4414825" y="2395050"/>
              <a:ext cx="600" cy="1775"/>
            </a:xfrm>
            <a:custGeom>
              <a:avLst/>
              <a:gdLst/>
              <a:ahLst/>
              <a:cxnLst/>
              <a:rect l="l" t="t" r="r" b="b"/>
              <a:pathLst>
                <a:path w="24" h="71" extrusionOk="0">
                  <a:moveTo>
                    <a:pt x="0" y="1"/>
                  </a:moveTo>
                  <a:cubicBezTo>
                    <a:pt x="0" y="24"/>
                    <a:pt x="12" y="47"/>
                    <a:pt x="24" y="70"/>
                  </a:cubicBezTo>
                  <a:cubicBezTo>
                    <a:pt x="12" y="47"/>
                    <a:pt x="12" y="2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5"/>
            <p:cNvSpPr/>
            <p:nvPr/>
          </p:nvSpPr>
          <p:spPr>
            <a:xfrm>
              <a:off x="4257850" y="2371700"/>
              <a:ext cx="11550" cy="40700"/>
            </a:xfrm>
            <a:custGeom>
              <a:avLst/>
              <a:gdLst/>
              <a:ahLst/>
              <a:cxnLst/>
              <a:rect l="l" t="t" r="r" b="b"/>
              <a:pathLst>
                <a:path w="462" h="1628" extrusionOk="0">
                  <a:moveTo>
                    <a:pt x="0" y="0"/>
                  </a:moveTo>
                  <a:cubicBezTo>
                    <a:pt x="450" y="670"/>
                    <a:pt x="300" y="970"/>
                    <a:pt x="450" y="1628"/>
                  </a:cubicBezTo>
                  <a:cubicBezTo>
                    <a:pt x="300" y="958"/>
                    <a:pt x="462" y="670"/>
                    <a:pt x="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5"/>
            <p:cNvSpPr/>
            <p:nvPr/>
          </p:nvSpPr>
          <p:spPr>
            <a:xfrm>
              <a:off x="4270250" y="2418150"/>
              <a:ext cx="600" cy="2050"/>
            </a:xfrm>
            <a:custGeom>
              <a:avLst/>
              <a:gdLst/>
              <a:ahLst/>
              <a:cxnLst/>
              <a:rect l="l" t="t" r="r" b="b"/>
              <a:pathLst>
                <a:path w="24" h="82" extrusionOk="0">
                  <a:moveTo>
                    <a:pt x="1" y="0"/>
                  </a:moveTo>
                  <a:cubicBezTo>
                    <a:pt x="12" y="23"/>
                    <a:pt x="24" y="58"/>
                    <a:pt x="24" y="81"/>
                  </a:cubicBezTo>
                  <a:cubicBezTo>
                    <a:pt x="24" y="58"/>
                    <a:pt x="12" y="23"/>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8" name="Google Shape;5118;p55"/>
          <p:cNvSpPr txBox="1"/>
          <p:nvPr/>
        </p:nvSpPr>
        <p:spPr>
          <a:xfrm>
            <a:off x="6315725" y="1160525"/>
            <a:ext cx="21837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Nineveh</a:t>
            </a:r>
            <a:endParaRPr sz="2400" b="1">
              <a:solidFill>
                <a:schemeClr val="dk2"/>
              </a:solidFill>
              <a:latin typeface="Milonga"/>
              <a:ea typeface="Milonga"/>
              <a:cs typeface="Milonga"/>
              <a:sym typeface="Milonga"/>
            </a:endParaRPr>
          </a:p>
        </p:txBody>
      </p:sp>
      <p:sp>
        <p:nvSpPr>
          <p:cNvPr id="5119" name="Google Shape;5119;p55"/>
          <p:cNvSpPr txBox="1"/>
          <p:nvPr/>
        </p:nvSpPr>
        <p:spPr>
          <a:xfrm>
            <a:off x="6315675" y="1539725"/>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Venus is the second planet from the Sun</a:t>
            </a:r>
            <a:endParaRPr sz="1500">
              <a:solidFill>
                <a:schemeClr val="dk1"/>
              </a:solidFill>
              <a:latin typeface="Adamina"/>
              <a:ea typeface="Adamina"/>
              <a:cs typeface="Adamina"/>
              <a:sym typeface="Adamina"/>
            </a:endParaRPr>
          </a:p>
        </p:txBody>
      </p:sp>
      <p:sp>
        <p:nvSpPr>
          <p:cNvPr id="5120" name="Google Shape;5120;p55"/>
          <p:cNvSpPr txBox="1"/>
          <p:nvPr/>
        </p:nvSpPr>
        <p:spPr>
          <a:xfrm>
            <a:off x="644675" y="1160525"/>
            <a:ext cx="21837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Damascus</a:t>
            </a:r>
            <a:endParaRPr sz="2400" b="1">
              <a:solidFill>
                <a:schemeClr val="dk2"/>
              </a:solidFill>
              <a:latin typeface="Milonga"/>
              <a:ea typeface="Milonga"/>
              <a:cs typeface="Milonga"/>
              <a:sym typeface="Milonga"/>
            </a:endParaRPr>
          </a:p>
        </p:txBody>
      </p:sp>
      <p:sp>
        <p:nvSpPr>
          <p:cNvPr id="5121" name="Google Shape;5121;p55"/>
          <p:cNvSpPr txBox="1"/>
          <p:nvPr/>
        </p:nvSpPr>
        <p:spPr>
          <a:xfrm>
            <a:off x="644575" y="1539724"/>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Despite being red, Mars is a cold place</a:t>
            </a:r>
            <a:endParaRPr sz="1500">
              <a:solidFill>
                <a:schemeClr val="dk1"/>
              </a:solidFill>
              <a:latin typeface="Adamina"/>
              <a:ea typeface="Adamina"/>
              <a:cs typeface="Adamina"/>
              <a:sym typeface="Adamina"/>
            </a:endParaRPr>
          </a:p>
        </p:txBody>
      </p:sp>
      <p:sp>
        <p:nvSpPr>
          <p:cNvPr id="5122" name="Google Shape;5122;p55"/>
          <p:cNvSpPr txBox="1"/>
          <p:nvPr/>
        </p:nvSpPr>
        <p:spPr>
          <a:xfrm>
            <a:off x="6315725" y="2293035"/>
            <a:ext cx="21837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Babylon</a:t>
            </a:r>
            <a:endParaRPr sz="2400" b="1">
              <a:solidFill>
                <a:schemeClr val="dk2"/>
              </a:solidFill>
              <a:latin typeface="Milonga"/>
              <a:ea typeface="Milonga"/>
              <a:cs typeface="Milonga"/>
              <a:sym typeface="Milonga"/>
            </a:endParaRPr>
          </a:p>
        </p:txBody>
      </p:sp>
      <p:sp>
        <p:nvSpPr>
          <p:cNvPr id="5123" name="Google Shape;5123;p55"/>
          <p:cNvSpPr txBox="1"/>
          <p:nvPr/>
        </p:nvSpPr>
        <p:spPr>
          <a:xfrm>
            <a:off x="6315675" y="2672233"/>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Mercury is the closest planet to the Sun</a:t>
            </a:r>
            <a:endParaRPr sz="1500">
              <a:solidFill>
                <a:schemeClr val="dk1"/>
              </a:solidFill>
              <a:latin typeface="Adamina"/>
              <a:ea typeface="Adamina"/>
              <a:cs typeface="Adamina"/>
              <a:sym typeface="Adamina"/>
            </a:endParaRPr>
          </a:p>
        </p:txBody>
      </p:sp>
      <p:sp>
        <p:nvSpPr>
          <p:cNvPr id="5124" name="Google Shape;5124;p55"/>
          <p:cNvSpPr txBox="1"/>
          <p:nvPr/>
        </p:nvSpPr>
        <p:spPr>
          <a:xfrm>
            <a:off x="644675" y="2293036"/>
            <a:ext cx="21837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Jerusalem</a:t>
            </a:r>
            <a:endParaRPr sz="2400" b="1">
              <a:solidFill>
                <a:schemeClr val="dk2"/>
              </a:solidFill>
              <a:latin typeface="Milonga"/>
              <a:ea typeface="Milonga"/>
              <a:cs typeface="Milonga"/>
              <a:sym typeface="Milonga"/>
            </a:endParaRPr>
          </a:p>
        </p:txBody>
      </p:sp>
      <p:sp>
        <p:nvSpPr>
          <p:cNvPr id="5125" name="Google Shape;5125;p55"/>
          <p:cNvSpPr txBox="1"/>
          <p:nvPr/>
        </p:nvSpPr>
        <p:spPr>
          <a:xfrm>
            <a:off x="644575" y="2672232"/>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Neptune is the far away from Earth</a:t>
            </a:r>
            <a:endParaRPr sz="1500">
              <a:solidFill>
                <a:schemeClr val="dk1"/>
              </a:solidFill>
              <a:latin typeface="Adamina"/>
              <a:ea typeface="Adamina"/>
              <a:cs typeface="Adamina"/>
              <a:sym typeface="Adamina"/>
            </a:endParaRPr>
          </a:p>
        </p:txBody>
      </p:sp>
      <p:sp>
        <p:nvSpPr>
          <p:cNvPr id="5126" name="Google Shape;5126;p55"/>
          <p:cNvSpPr txBox="1"/>
          <p:nvPr/>
        </p:nvSpPr>
        <p:spPr>
          <a:xfrm>
            <a:off x="6315725" y="3423025"/>
            <a:ext cx="21837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Ur</a:t>
            </a:r>
            <a:endParaRPr sz="2400" b="1">
              <a:solidFill>
                <a:schemeClr val="dk2"/>
              </a:solidFill>
              <a:latin typeface="Milonga"/>
              <a:ea typeface="Milonga"/>
              <a:cs typeface="Milonga"/>
              <a:sym typeface="Milonga"/>
            </a:endParaRPr>
          </a:p>
        </p:txBody>
      </p:sp>
      <p:sp>
        <p:nvSpPr>
          <p:cNvPr id="5127" name="Google Shape;5127;p55"/>
          <p:cNvSpPr txBox="1"/>
          <p:nvPr/>
        </p:nvSpPr>
        <p:spPr>
          <a:xfrm>
            <a:off x="6315675" y="3802220"/>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Saturn is a gas giant and has several rings</a:t>
            </a:r>
            <a:endParaRPr sz="1500">
              <a:solidFill>
                <a:schemeClr val="dk1"/>
              </a:solidFill>
              <a:latin typeface="Adamina"/>
              <a:ea typeface="Adamina"/>
              <a:cs typeface="Adamina"/>
              <a:sym typeface="Adamina"/>
            </a:endParaRPr>
          </a:p>
        </p:txBody>
      </p:sp>
      <p:sp>
        <p:nvSpPr>
          <p:cNvPr id="5128" name="Google Shape;5128;p55"/>
          <p:cNvSpPr txBox="1"/>
          <p:nvPr/>
        </p:nvSpPr>
        <p:spPr>
          <a:xfrm>
            <a:off x="644675" y="3423025"/>
            <a:ext cx="21837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Red Sea</a:t>
            </a:r>
            <a:endParaRPr sz="2400" b="1">
              <a:solidFill>
                <a:schemeClr val="dk2"/>
              </a:solidFill>
              <a:latin typeface="Milonga"/>
              <a:ea typeface="Milonga"/>
              <a:cs typeface="Milonga"/>
              <a:sym typeface="Milonga"/>
            </a:endParaRPr>
          </a:p>
        </p:txBody>
      </p:sp>
      <p:sp>
        <p:nvSpPr>
          <p:cNvPr id="5129" name="Google Shape;5129;p55"/>
          <p:cNvSpPr txBox="1"/>
          <p:nvPr/>
        </p:nvSpPr>
        <p:spPr>
          <a:xfrm>
            <a:off x="644575" y="3802220"/>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Earth is the planet where we all live on</a:t>
            </a:r>
            <a:endParaRPr sz="1500">
              <a:solidFill>
                <a:schemeClr val="dk1"/>
              </a:solidFill>
              <a:latin typeface="Adamina"/>
              <a:ea typeface="Adamina"/>
              <a:cs typeface="Adamina"/>
              <a:sym typeface="Adamina"/>
            </a:endParaRPr>
          </a:p>
          <a:p>
            <a:pPr marL="0" lvl="0" indent="0" algn="r" rtl="0">
              <a:spcBef>
                <a:spcPts val="0"/>
              </a:spcBef>
              <a:spcAft>
                <a:spcPts val="0"/>
              </a:spcAft>
              <a:buNone/>
            </a:pPr>
            <a:endParaRPr sz="1500">
              <a:solidFill>
                <a:schemeClr val="dk1"/>
              </a:solidFill>
              <a:latin typeface="Adamina"/>
              <a:ea typeface="Adamina"/>
              <a:cs typeface="Adamina"/>
              <a:sym typeface="Adamina"/>
            </a:endParaRPr>
          </a:p>
        </p:txBody>
      </p:sp>
      <p:sp>
        <p:nvSpPr>
          <p:cNvPr id="5130" name="Google Shape;5130;p55"/>
          <p:cNvSpPr/>
          <p:nvPr/>
        </p:nvSpPr>
        <p:spPr>
          <a:xfrm>
            <a:off x="2828375" y="1463375"/>
            <a:ext cx="1713122" cy="1498656"/>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
        <p:nvSpPr>
          <p:cNvPr id="5131" name="Google Shape;5131;p55"/>
          <p:cNvSpPr/>
          <p:nvPr/>
        </p:nvSpPr>
        <p:spPr>
          <a:xfrm>
            <a:off x="2828375" y="2580150"/>
            <a:ext cx="1544128" cy="531603"/>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
        <p:nvSpPr>
          <p:cNvPr id="5132" name="Google Shape;5132;p55"/>
          <p:cNvSpPr/>
          <p:nvPr/>
        </p:nvSpPr>
        <p:spPr>
          <a:xfrm rot="10800000" flipH="1">
            <a:off x="2828375" y="3501180"/>
            <a:ext cx="1633922" cy="206420"/>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
        <p:nvSpPr>
          <p:cNvPr id="5133" name="Google Shape;5133;p55"/>
          <p:cNvSpPr/>
          <p:nvPr/>
        </p:nvSpPr>
        <p:spPr>
          <a:xfrm flipH="1">
            <a:off x="4863619" y="1463375"/>
            <a:ext cx="1452131" cy="1570979"/>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
        <p:nvSpPr>
          <p:cNvPr id="5134" name="Google Shape;5134;p55"/>
          <p:cNvSpPr/>
          <p:nvPr/>
        </p:nvSpPr>
        <p:spPr>
          <a:xfrm flipH="1">
            <a:off x="5111813" y="2580150"/>
            <a:ext cx="1203937" cy="630993"/>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
        <p:nvSpPr>
          <p:cNvPr id="5135" name="Google Shape;5135;p55"/>
          <p:cNvSpPr/>
          <p:nvPr/>
        </p:nvSpPr>
        <p:spPr>
          <a:xfrm rot="10800000">
            <a:off x="5249127" y="3305783"/>
            <a:ext cx="1066623" cy="401817"/>
          </a:xfrm>
          <a:custGeom>
            <a:avLst/>
            <a:gdLst/>
            <a:ahLst/>
            <a:cxnLst/>
            <a:rect l="l" t="t" r="r" b="b"/>
            <a:pathLst>
              <a:path w="41960" h="7276" extrusionOk="0">
                <a:moveTo>
                  <a:pt x="0" y="0"/>
                </a:moveTo>
                <a:lnTo>
                  <a:pt x="41960" y="0"/>
                </a:lnTo>
                <a:lnTo>
                  <a:pt x="41960" y="7276"/>
                </a:lnTo>
              </a:path>
            </a:pathLst>
          </a:custGeom>
          <a:noFill/>
          <a:ln w="19050" cap="flat" cmpd="sng">
            <a:solidFill>
              <a:schemeClr val="accent5"/>
            </a:solidFill>
            <a:prstDash val="solid"/>
            <a:round/>
            <a:headEnd type="none" w="med" len="med"/>
            <a:tailEnd type="oval" w="med" len="med"/>
          </a:ln>
        </p:spPr>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174"/>
        <p:cNvGrpSpPr/>
        <p:nvPr/>
      </p:nvGrpSpPr>
      <p:grpSpPr>
        <a:xfrm>
          <a:off x="0" y="0"/>
          <a:ext cx="0" cy="0"/>
          <a:chOff x="0" y="0"/>
          <a:chExt cx="0" cy="0"/>
        </a:xfrm>
      </p:grpSpPr>
      <p:sp>
        <p:nvSpPr>
          <p:cNvPr id="5175" name="Google Shape;5175;p5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Old Testament Timeline</a:t>
            </a:r>
            <a:endParaRPr/>
          </a:p>
        </p:txBody>
      </p:sp>
      <p:sp>
        <p:nvSpPr>
          <p:cNvPr id="5176" name="Google Shape;5176;p57"/>
          <p:cNvSpPr txBox="1"/>
          <p:nvPr/>
        </p:nvSpPr>
        <p:spPr>
          <a:xfrm>
            <a:off x="3255300"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Kings &amp; Temple</a:t>
            </a:r>
            <a:endParaRPr sz="2400" b="1">
              <a:solidFill>
                <a:schemeClr val="dk2"/>
              </a:solidFill>
              <a:latin typeface="Milonga"/>
              <a:ea typeface="Milonga"/>
              <a:cs typeface="Milonga"/>
              <a:sym typeface="Milonga"/>
            </a:endParaRPr>
          </a:p>
        </p:txBody>
      </p:sp>
      <p:sp>
        <p:nvSpPr>
          <p:cNvPr id="5177" name="Google Shape;5177;p57"/>
          <p:cNvSpPr txBox="1"/>
          <p:nvPr/>
        </p:nvSpPr>
        <p:spPr>
          <a:xfrm>
            <a:off x="3312600"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Neptune is the farthest planet from the Sun</a:t>
            </a:r>
            <a:endParaRPr sz="1500">
              <a:solidFill>
                <a:schemeClr val="dk1"/>
              </a:solidFill>
              <a:latin typeface="Adamina"/>
              <a:ea typeface="Adamina"/>
              <a:cs typeface="Adamina"/>
              <a:sym typeface="Adamina"/>
            </a:endParaRPr>
          </a:p>
        </p:txBody>
      </p:sp>
      <p:sp>
        <p:nvSpPr>
          <p:cNvPr id="5178" name="Google Shape;5178;p57"/>
          <p:cNvSpPr txBox="1"/>
          <p:nvPr/>
        </p:nvSpPr>
        <p:spPr>
          <a:xfrm>
            <a:off x="582325" y="2757600"/>
            <a:ext cx="26337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Exodus</a:t>
            </a:r>
            <a:endParaRPr sz="2400" b="1">
              <a:solidFill>
                <a:schemeClr val="dk2"/>
              </a:solidFill>
              <a:latin typeface="Milonga"/>
              <a:ea typeface="Milonga"/>
              <a:cs typeface="Milonga"/>
              <a:sym typeface="Milonga"/>
            </a:endParaRPr>
          </a:p>
        </p:txBody>
      </p:sp>
      <p:sp>
        <p:nvSpPr>
          <p:cNvPr id="5179" name="Google Shape;5179;p57"/>
          <p:cNvSpPr txBox="1"/>
          <p:nvPr/>
        </p:nvSpPr>
        <p:spPr>
          <a:xfrm>
            <a:off x="639725"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Despite being red, Mars is a cold place, not hot</a:t>
            </a:r>
            <a:endParaRPr sz="1500">
              <a:solidFill>
                <a:schemeClr val="dk1"/>
              </a:solidFill>
              <a:latin typeface="Adamina"/>
              <a:ea typeface="Adamina"/>
              <a:cs typeface="Adamina"/>
              <a:sym typeface="Adamina"/>
            </a:endParaRPr>
          </a:p>
        </p:txBody>
      </p:sp>
      <p:sp>
        <p:nvSpPr>
          <p:cNvPr id="5180" name="Google Shape;5180;p57"/>
          <p:cNvSpPr txBox="1"/>
          <p:nvPr/>
        </p:nvSpPr>
        <p:spPr>
          <a:xfrm>
            <a:off x="5928125" y="2757600"/>
            <a:ext cx="26334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Babylon</a:t>
            </a:r>
            <a:endParaRPr sz="2400" b="1">
              <a:solidFill>
                <a:schemeClr val="dk2"/>
              </a:solidFill>
              <a:latin typeface="Milonga"/>
              <a:ea typeface="Milonga"/>
              <a:cs typeface="Milonga"/>
              <a:sym typeface="Milonga"/>
            </a:endParaRPr>
          </a:p>
        </p:txBody>
      </p:sp>
      <p:sp>
        <p:nvSpPr>
          <p:cNvPr id="5181" name="Google Shape;5181;p57"/>
          <p:cNvSpPr txBox="1"/>
          <p:nvPr/>
        </p:nvSpPr>
        <p:spPr>
          <a:xfrm>
            <a:off x="5985492" y="321300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Venus is the second planet from the Sun</a:t>
            </a:r>
            <a:endParaRPr sz="1500">
              <a:solidFill>
                <a:schemeClr val="dk1"/>
              </a:solidFill>
              <a:latin typeface="Adamina"/>
              <a:ea typeface="Adamina"/>
              <a:cs typeface="Adamina"/>
              <a:sym typeface="Adamina"/>
            </a:endParaRPr>
          </a:p>
        </p:txBody>
      </p:sp>
      <p:grpSp>
        <p:nvGrpSpPr>
          <p:cNvPr id="5182" name="Google Shape;5182;p57"/>
          <p:cNvGrpSpPr/>
          <p:nvPr/>
        </p:nvGrpSpPr>
        <p:grpSpPr>
          <a:xfrm>
            <a:off x="1634157" y="1463571"/>
            <a:ext cx="529749" cy="455255"/>
            <a:chOff x="1190625" y="605075"/>
            <a:chExt cx="5219200" cy="4485275"/>
          </a:xfrm>
        </p:grpSpPr>
        <p:sp>
          <p:nvSpPr>
            <p:cNvPr id="5183" name="Google Shape;5183;p57"/>
            <p:cNvSpPr/>
            <p:nvPr/>
          </p:nvSpPr>
          <p:spPr>
            <a:xfrm>
              <a:off x="3637100" y="2134150"/>
              <a:ext cx="203900" cy="203900"/>
            </a:xfrm>
            <a:custGeom>
              <a:avLst/>
              <a:gdLst/>
              <a:ahLst/>
              <a:cxnLst/>
              <a:rect l="l" t="t" r="r" b="b"/>
              <a:pathLst>
                <a:path w="8156" h="8156" extrusionOk="0">
                  <a:moveTo>
                    <a:pt x="4078" y="0"/>
                  </a:moveTo>
                  <a:cubicBezTo>
                    <a:pt x="1827" y="0"/>
                    <a:pt x="1" y="1827"/>
                    <a:pt x="1" y="4078"/>
                  </a:cubicBezTo>
                  <a:cubicBezTo>
                    <a:pt x="1" y="6328"/>
                    <a:pt x="1827" y="8155"/>
                    <a:pt x="4078" y="8155"/>
                  </a:cubicBezTo>
                  <a:cubicBezTo>
                    <a:pt x="6329" y="8155"/>
                    <a:pt x="8156" y="6328"/>
                    <a:pt x="8156" y="4078"/>
                  </a:cubicBezTo>
                  <a:cubicBezTo>
                    <a:pt x="8156" y="1827"/>
                    <a:pt x="6329" y="0"/>
                    <a:pt x="40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7"/>
            <p:cNvSpPr/>
            <p:nvPr/>
          </p:nvSpPr>
          <p:spPr>
            <a:xfrm>
              <a:off x="4069325" y="1546375"/>
              <a:ext cx="1117250" cy="817225"/>
            </a:xfrm>
            <a:custGeom>
              <a:avLst/>
              <a:gdLst/>
              <a:ahLst/>
              <a:cxnLst/>
              <a:rect l="l" t="t" r="r" b="b"/>
              <a:pathLst>
                <a:path w="44690" h="32689" extrusionOk="0">
                  <a:moveTo>
                    <a:pt x="21355" y="8143"/>
                  </a:moveTo>
                  <a:cubicBezTo>
                    <a:pt x="25288" y="8143"/>
                    <a:pt x="28430" y="8439"/>
                    <a:pt x="29749" y="9126"/>
                  </a:cubicBezTo>
                  <a:cubicBezTo>
                    <a:pt x="33762" y="11148"/>
                    <a:pt x="35360" y="16074"/>
                    <a:pt x="33338" y="20086"/>
                  </a:cubicBezTo>
                  <a:cubicBezTo>
                    <a:pt x="31891" y="22910"/>
                    <a:pt x="29039" y="24538"/>
                    <a:pt x="26077" y="24538"/>
                  </a:cubicBezTo>
                  <a:cubicBezTo>
                    <a:pt x="24831" y="24538"/>
                    <a:pt x="23565" y="24250"/>
                    <a:pt x="22377" y="23642"/>
                  </a:cubicBezTo>
                  <a:cubicBezTo>
                    <a:pt x="19963" y="22435"/>
                    <a:pt x="15103" y="15682"/>
                    <a:pt x="10863" y="8669"/>
                  </a:cubicBezTo>
                  <a:cubicBezTo>
                    <a:pt x="14513" y="8335"/>
                    <a:pt x="18190" y="8143"/>
                    <a:pt x="21355" y="8143"/>
                  </a:cubicBezTo>
                  <a:close/>
                  <a:moveTo>
                    <a:pt x="20903" y="1"/>
                  </a:moveTo>
                  <a:cubicBezTo>
                    <a:pt x="13614" y="1"/>
                    <a:pt x="5946" y="955"/>
                    <a:pt x="3719" y="1264"/>
                  </a:cubicBezTo>
                  <a:cubicBezTo>
                    <a:pt x="2381" y="1428"/>
                    <a:pt x="1240" y="2243"/>
                    <a:pt x="620" y="3450"/>
                  </a:cubicBezTo>
                  <a:cubicBezTo>
                    <a:pt x="0" y="4657"/>
                    <a:pt x="33" y="6060"/>
                    <a:pt x="685" y="7234"/>
                  </a:cubicBezTo>
                  <a:cubicBezTo>
                    <a:pt x="2479" y="10594"/>
                    <a:pt x="11874" y="27458"/>
                    <a:pt x="18659" y="30916"/>
                  </a:cubicBezTo>
                  <a:cubicBezTo>
                    <a:pt x="21025" y="32118"/>
                    <a:pt x="23550" y="32688"/>
                    <a:pt x="26039" y="32688"/>
                  </a:cubicBezTo>
                  <a:cubicBezTo>
                    <a:pt x="31991" y="32688"/>
                    <a:pt x="37737" y="29430"/>
                    <a:pt x="40612" y="23772"/>
                  </a:cubicBezTo>
                  <a:cubicBezTo>
                    <a:pt x="44689" y="15748"/>
                    <a:pt x="41460" y="5929"/>
                    <a:pt x="33468" y="1852"/>
                  </a:cubicBezTo>
                  <a:cubicBezTo>
                    <a:pt x="30699" y="447"/>
                    <a:pt x="25889" y="1"/>
                    <a:pt x="209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7"/>
            <p:cNvSpPr/>
            <p:nvPr/>
          </p:nvSpPr>
          <p:spPr>
            <a:xfrm>
              <a:off x="3637100" y="4886450"/>
              <a:ext cx="203900" cy="203900"/>
            </a:xfrm>
            <a:custGeom>
              <a:avLst/>
              <a:gdLst/>
              <a:ahLst/>
              <a:cxnLst/>
              <a:rect l="l" t="t" r="r" b="b"/>
              <a:pathLst>
                <a:path w="8156" h="8156" extrusionOk="0">
                  <a:moveTo>
                    <a:pt x="4078" y="0"/>
                  </a:moveTo>
                  <a:cubicBezTo>
                    <a:pt x="1827" y="0"/>
                    <a:pt x="1" y="1827"/>
                    <a:pt x="1" y="4078"/>
                  </a:cubicBezTo>
                  <a:cubicBezTo>
                    <a:pt x="1" y="6328"/>
                    <a:pt x="1827" y="8155"/>
                    <a:pt x="4078" y="8155"/>
                  </a:cubicBezTo>
                  <a:cubicBezTo>
                    <a:pt x="6329" y="8155"/>
                    <a:pt x="8156" y="6328"/>
                    <a:pt x="8156" y="4078"/>
                  </a:cubicBezTo>
                  <a:cubicBezTo>
                    <a:pt x="8156" y="1827"/>
                    <a:pt x="6329" y="0"/>
                    <a:pt x="40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7"/>
            <p:cNvSpPr/>
            <p:nvPr/>
          </p:nvSpPr>
          <p:spPr>
            <a:xfrm>
              <a:off x="1190625" y="605075"/>
              <a:ext cx="5219200" cy="4485275"/>
            </a:xfrm>
            <a:custGeom>
              <a:avLst/>
              <a:gdLst/>
              <a:ahLst/>
              <a:cxnLst/>
              <a:rect l="l" t="t" r="r" b="b"/>
              <a:pathLst>
                <a:path w="208768" h="179411" extrusionOk="0">
                  <a:moveTo>
                    <a:pt x="51605" y="65371"/>
                  </a:moveTo>
                  <a:cubicBezTo>
                    <a:pt x="49876" y="69090"/>
                    <a:pt x="48930" y="73233"/>
                    <a:pt x="48930" y="77473"/>
                  </a:cubicBezTo>
                  <a:cubicBezTo>
                    <a:pt x="48930" y="89738"/>
                    <a:pt x="55976" y="99687"/>
                    <a:pt x="67784" y="104124"/>
                  </a:cubicBezTo>
                  <a:cubicBezTo>
                    <a:pt x="71841" y="105661"/>
                    <a:pt x="76247" y="106429"/>
                    <a:pt x="80655" y="106429"/>
                  </a:cubicBezTo>
                  <a:cubicBezTo>
                    <a:pt x="82981" y="106429"/>
                    <a:pt x="85308" y="106215"/>
                    <a:pt x="87584" y="105787"/>
                  </a:cubicBezTo>
                  <a:cubicBezTo>
                    <a:pt x="93130" y="104711"/>
                    <a:pt x="98023" y="102460"/>
                    <a:pt x="101970" y="99165"/>
                  </a:cubicBezTo>
                  <a:cubicBezTo>
                    <a:pt x="107156" y="103471"/>
                    <a:pt x="114170" y="106015"/>
                    <a:pt x="121118" y="106015"/>
                  </a:cubicBezTo>
                  <a:cubicBezTo>
                    <a:pt x="128033" y="106015"/>
                    <a:pt x="135046" y="103471"/>
                    <a:pt x="140265" y="99165"/>
                  </a:cubicBezTo>
                  <a:cubicBezTo>
                    <a:pt x="145485" y="103471"/>
                    <a:pt x="152498" y="106015"/>
                    <a:pt x="159446" y="106015"/>
                  </a:cubicBezTo>
                  <a:cubicBezTo>
                    <a:pt x="166361" y="106015"/>
                    <a:pt x="173375" y="103471"/>
                    <a:pt x="178594" y="99165"/>
                  </a:cubicBezTo>
                  <a:cubicBezTo>
                    <a:pt x="183813" y="103471"/>
                    <a:pt x="190826" y="106015"/>
                    <a:pt x="197774" y="106015"/>
                  </a:cubicBezTo>
                  <a:cubicBezTo>
                    <a:pt x="198655" y="106015"/>
                    <a:pt x="199601" y="105950"/>
                    <a:pt x="200612" y="105885"/>
                  </a:cubicBezTo>
                  <a:lnTo>
                    <a:pt x="200612" y="122130"/>
                  </a:lnTo>
                  <a:cubicBezTo>
                    <a:pt x="199601" y="122260"/>
                    <a:pt x="198622" y="122325"/>
                    <a:pt x="197774" y="122325"/>
                  </a:cubicBezTo>
                  <a:cubicBezTo>
                    <a:pt x="191707" y="122325"/>
                    <a:pt x="185411" y="119553"/>
                    <a:pt x="181660" y="115280"/>
                  </a:cubicBezTo>
                  <a:cubicBezTo>
                    <a:pt x="180877" y="114399"/>
                    <a:pt x="179768" y="113877"/>
                    <a:pt x="178594" y="113877"/>
                  </a:cubicBezTo>
                  <a:cubicBezTo>
                    <a:pt x="177419" y="113877"/>
                    <a:pt x="176310" y="114399"/>
                    <a:pt x="175527" y="115280"/>
                  </a:cubicBezTo>
                  <a:cubicBezTo>
                    <a:pt x="171776" y="119553"/>
                    <a:pt x="165481" y="122325"/>
                    <a:pt x="159446" y="122325"/>
                  </a:cubicBezTo>
                  <a:cubicBezTo>
                    <a:pt x="153379" y="122325"/>
                    <a:pt x="147083" y="119553"/>
                    <a:pt x="143332" y="115280"/>
                  </a:cubicBezTo>
                  <a:cubicBezTo>
                    <a:pt x="142549" y="114399"/>
                    <a:pt x="141440" y="113877"/>
                    <a:pt x="140265" y="113877"/>
                  </a:cubicBezTo>
                  <a:cubicBezTo>
                    <a:pt x="139091" y="113877"/>
                    <a:pt x="137982" y="114399"/>
                    <a:pt x="137199" y="115280"/>
                  </a:cubicBezTo>
                  <a:cubicBezTo>
                    <a:pt x="133448" y="119553"/>
                    <a:pt x="127152" y="122325"/>
                    <a:pt x="121118" y="122325"/>
                  </a:cubicBezTo>
                  <a:cubicBezTo>
                    <a:pt x="115050" y="122325"/>
                    <a:pt x="108755" y="119553"/>
                    <a:pt x="105003" y="115280"/>
                  </a:cubicBezTo>
                  <a:cubicBezTo>
                    <a:pt x="104220" y="114399"/>
                    <a:pt x="103111" y="113877"/>
                    <a:pt x="101937" y="113877"/>
                  </a:cubicBezTo>
                  <a:cubicBezTo>
                    <a:pt x="100763" y="113877"/>
                    <a:pt x="99654" y="114399"/>
                    <a:pt x="98871" y="115280"/>
                  </a:cubicBezTo>
                  <a:cubicBezTo>
                    <a:pt x="94956" y="119748"/>
                    <a:pt x="89378" y="122325"/>
                    <a:pt x="83605" y="122325"/>
                  </a:cubicBezTo>
                  <a:cubicBezTo>
                    <a:pt x="77798" y="122325"/>
                    <a:pt x="72220" y="119748"/>
                    <a:pt x="68306" y="115280"/>
                  </a:cubicBezTo>
                  <a:cubicBezTo>
                    <a:pt x="67523" y="114399"/>
                    <a:pt x="66414" y="113910"/>
                    <a:pt x="65240" y="113877"/>
                  </a:cubicBezTo>
                  <a:cubicBezTo>
                    <a:pt x="63609" y="113877"/>
                    <a:pt x="62695" y="114692"/>
                    <a:pt x="61847" y="115638"/>
                  </a:cubicBezTo>
                  <a:cubicBezTo>
                    <a:pt x="58771" y="119032"/>
                    <a:pt x="54763" y="120817"/>
                    <a:pt x="50439" y="120817"/>
                  </a:cubicBezTo>
                  <a:cubicBezTo>
                    <a:pt x="48985" y="120817"/>
                    <a:pt x="47496" y="120615"/>
                    <a:pt x="45994" y="120205"/>
                  </a:cubicBezTo>
                  <a:cubicBezTo>
                    <a:pt x="38589" y="118183"/>
                    <a:pt x="32620" y="111985"/>
                    <a:pt x="32620" y="101938"/>
                  </a:cubicBezTo>
                  <a:cubicBezTo>
                    <a:pt x="32620" y="86900"/>
                    <a:pt x="40155" y="73526"/>
                    <a:pt x="51605" y="65371"/>
                  </a:cubicBezTo>
                  <a:close/>
                  <a:moveTo>
                    <a:pt x="77472" y="8156"/>
                  </a:moveTo>
                  <a:cubicBezTo>
                    <a:pt x="89215" y="8156"/>
                    <a:pt x="100665" y="11092"/>
                    <a:pt x="110842" y="16702"/>
                  </a:cubicBezTo>
                  <a:cubicBezTo>
                    <a:pt x="106112" y="20715"/>
                    <a:pt x="100306" y="23324"/>
                    <a:pt x="94108" y="24172"/>
                  </a:cubicBezTo>
                  <a:cubicBezTo>
                    <a:pt x="92869" y="24335"/>
                    <a:pt x="91792" y="25053"/>
                    <a:pt x="91140" y="26129"/>
                  </a:cubicBezTo>
                  <a:cubicBezTo>
                    <a:pt x="90520" y="27173"/>
                    <a:pt x="90390" y="28478"/>
                    <a:pt x="90846" y="29652"/>
                  </a:cubicBezTo>
                  <a:cubicBezTo>
                    <a:pt x="91433" y="31251"/>
                    <a:pt x="91727" y="32947"/>
                    <a:pt x="91727" y="34676"/>
                  </a:cubicBezTo>
                  <a:cubicBezTo>
                    <a:pt x="91727" y="42537"/>
                    <a:pt x="85334" y="48931"/>
                    <a:pt x="77472" y="48931"/>
                  </a:cubicBezTo>
                  <a:lnTo>
                    <a:pt x="76722" y="48931"/>
                  </a:lnTo>
                  <a:cubicBezTo>
                    <a:pt x="40546" y="56662"/>
                    <a:pt x="24465" y="73493"/>
                    <a:pt x="24465" y="101938"/>
                  </a:cubicBezTo>
                  <a:cubicBezTo>
                    <a:pt x="24465" y="111724"/>
                    <a:pt x="27140" y="121608"/>
                    <a:pt x="32718" y="130383"/>
                  </a:cubicBezTo>
                  <a:cubicBezTo>
                    <a:pt x="17713" y="117661"/>
                    <a:pt x="8155" y="98643"/>
                    <a:pt x="8155" y="77473"/>
                  </a:cubicBezTo>
                  <a:cubicBezTo>
                    <a:pt x="8155" y="39243"/>
                    <a:pt x="39242" y="8156"/>
                    <a:pt x="77472" y="8156"/>
                  </a:cubicBezTo>
                  <a:close/>
                  <a:moveTo>
                    <a:pt x="178594" y="123630"/>
                  </a:moveTo>
                  <a:cubicBezTo>
                    <a:pt x="183813" y="127936"/>
                    <a:pt x="190826" y="130480"/>
                    <a:pt x="197774" y="130480"/>
                  </a:cubicBezTo>
                  <a:cubicBezTo>
                    <a:pt x="198655" y="130480"/>
                    <a:pt x="199634" y="130415"/>
                    <a:pt x="200612" y="130350"/>
                  </a:cubicBezTo>
                  <a:lnTo>
                    <a:pt x="200612" y="146595"/>
                  </a:lnTo>
                  <a:cubicBezTo>
                    <a:pt x="199601" y="146725"/>
                    <a:pt x="198622" y="146790"/>
                    <a:pt x="197774" y="146790"/>
                  </a:cubicBezTo>
                  <a:cubicBezTo>
                    <a:pt x="191707" y="146790"/>
                    <a:pt x="185411" y="144018"/>
                    <a:pt x="181660" y="139744"/>
                  </a:cubicBezTo>
                  <a:cubicBezTo>
                    <a:pt x="180877" y="138864"/>
                    <a:pt x="179768" y="138342"/>
                    <a:pt x="178594" y="138342"/>
                  </a:cubicBezTo>
                  <a:cubicBezTo>
                    <a:pt x="177419" y="138342"/>
                    <a:pt x="176310" y="138864"/>
                    <a:pt x="175527" y="139744"/>
                  </a:cubicBezTo>
                  <a:cubicBezTo>
                    <a:pt x="171776" y="144018"/>
                    <a:pt x="165481" y="146790"/>
                    <a:pt x="159446" y="146790"/>
                  </a:cubicBezTo>
                  <a:cubicBezTo>
                    <a:pt x="153379" y="146790"/>
                    <a:pt x="147083" y="144018"/>
                    <a:pt x="143332" y="139744"/>
                  </a:cubicBezTo>
                  <a:cubicBezTo>
                    <a:pt x="142549" y="138864"/>
                    <a:pt x="141440" y="138342"/>
                    <a:pt x="140265" y="138342"/>
                  </a:cubicBezTo>
                  <a:cubicBezTo>
                    <a:pt x="139091" y="138342"/>
                    <a:pt x="137982" y="138864"/>
                    <a:pt x="137199" y="139744"/>
                  </a:cubicBezTo>
                  <a:cubicBezTo>
                    <a:pt x="133448" y="144018"/>
                    <a:pt x="127152" y="146790"/>
                    <a:pt x="121118" y="146790"/>
                  </a:cubicBezTo>
                  <a:cubicBezTo>
                    <a:pt x="115050" y="146790"/>
                    <a:pt x="108755" y="144018"/>
                    <a:pt x="105003" y="139744"/>
                  </a:cubicBezTo>
                  <a:cubicBezTo>
                    <a:pt x="104220" y="138864"/>
                    <a:pt x="103111" y="138342"/>
                    <a:pt x="101937" y="138342"/>
                  </a:cubicBezTo>
                  <a:cubicBezTo>
                    <a:pt x="100763" y="138342"/>
                    <a:pt x="99654" y="138864"/>
                    <a:pt x="98871" y="139744"/>
                  </a:cubicBezTo>
                  <a:cubicBezTo>
                    <a:pt x="94956" y="144213"/>
                    <a:pt x="89378" y="146790"/>
                    <a:pt x="83605" y="146790"/>
                  </a:cubicBezTo>
                  <a:lnTo>
                    <a:pt x="76363" y="146790"/>
                  </a:lnTo>
                  <a:cubicBezTo>
                    <a:pt x="61227" y="146432"/>
                    <a:pt x="47886" y="138603"/>
                    <a:pt x="40025" y="126696"/>
                  </a:cubicBezTo>
                  <a:lnTo>
                    <a:pt x="40025" y="126696"/>
                  </a:lnTo>
                  <a:cubicBezTo>
                    <a:pt x="41264" y="127251"/>
                    <a:pt x="42536" y="127708"/>
                    <a:pt x="43841" y="128067"/>
                  </a:cubicBezTo>
                  <a:cubicBezTo>
                    <a:pt x="46043" y="128664"/>
                    <a:pt x="48251" y="128957"/>
                    <a:pt x="50419" y="128957"/>
                  </a:cubicBezTo>
                  <a:cubicBezTo>
                    <a:pt x="55829" y="128957"/>
                    <a:pt x="60992" y="127133"/>
                    <a:pt x="65207" y="123663"/>
                  </a:cubicBezTo>
                  <a:cubicBezTo>
                    <a:pt x="70361" y="128034"/>
                    <a:pt x="76852" y="130480"/>
                    <a:pt x="83605" y="130480"/>
                  </a:cubicBezTo>
                  <a:cubicBezTo>
                    <a:pt x="90324" y="130480"/>
                    <a:pt x="96848" y="128034"/>
                    <a:pt x="101970" y="123663"/>
                  </a:cubicBezTo>
                  <a:cubicBezTo>
                    <a:pt x="107189" y="127936"/>
                    <a:pt x="114170" y="130480"/>
                    <a:pt x="121118" y="130480"/>
                  </a:cubicBezTo>
                  <a:cubicBezTo>
                    <a:pt x="128033" y="130480"/>
                    <a:pt x="135046" y="127936"/>
                    <a:pt x="140265" y="123630"/>
                  </a:cubicBezTo>
                  <a:cubicBezTo>
                    <a:pt x="145485" y="127936"/>
                    <a:pt x="152498" y="130480"/>
                    <a:pt x="159446" y="130480"/>
                  </a:cubicBezTo>
                  <a:cubicBezTo>
                    <a:pt x="166361" y="130480"/>
                    <a:pt x="173375" y="127936"/>
                    <a:pt x="178594" y="123630"/>
                  </a:cubicBezTo>
                  <a:close/>
                  <a:moveTo>
                    <a:pt x="77472" y="1"/>
                  </a:moveTo>
                  <a:cubicBezTo>
                    <a:pt x="34740" y="1"/>
                    <a:pt x="0" y="34741"/>
                    <a:pt x="0" y="77473"/>
                  </a:cubicBezTo>
                  <a:lnTo>
                    <a:pt x="0" y="175333"/>
                  </a:lnTo>
                  <a:cubicBezTo>
                    <a:pt x="0" y="177583"/>
                    <a:pt x="1827" y="179410"/>
                    <a:pt x="4077" y="179410"/>
                  </a:cubicBezTo>
                  <a:lnTo>
                    <a:pt x="83605" y="179410"/>
                  </a:lnTo>
                  <a:cubicBezTo>
                    <a:pt x="85855" y="179410"/>
                    <a:pt x="87682" y="177583"/>
                    <a:pt x="87682" y="175333"/>
                  </a:cubicBezTo>
                  <a:cubicBezTo>
                    <a:pt x="87682" y="173082"/>
                    <a:pt x="85855" y="171255"/>
                    <a:pt x="83605" y="171255"/>
                  </a:cubicBezTo>
                  <a:lnTo>
                    <a:pt x="8155" y="171255"/>
                  </a:lnTo>
                  <a:lnTo>
                    <a:pt x="8155" y="112050"/>
                  </a:lnTo>
                  <a:cubicBezTo>
                    <a:pt x="20714" y="137102"/>
                    <a:pt x="46418" y="154423"/>
                    <a:pt x="76167" y="154945"/>
                  </a:cubicBezTo>
                  <a:lnTo>
                    <a:pt x="83605" y="154945"/>
                  </a:lnTo>
                  <a:cubicBezTo>
                    <a:pt x="90324" y="154945"/>
                    <a:pt x="96848" y="152499"/>
                    <a:pt x="101970" y="148128"/>
                  </a:cubicBezTo>
                  <a:cubicBezTo>
                    <a:pt x="107189" y="152401"/>
                    <a:pt x="114170" y="154945"/>
                    <a:pt x="121118" y="154945"/>
                  </a:cubicBezTo>
                  <a:cubicBezTo>
                    <a:pt x="128033" y="154945"/>
                    <a:pt x="135046" y="152401"/>
                    <a:pt x="140265" y="148095"/>
                  </a:cubicBezTo>
                  <a:cubicBezTo>
                    <a:pt x="145485" y="152401"/>
                    <a:pt x="152498" y="154945"/>
                    <a:pt x="159446" y="154945"/>
                  </a:cubicBezTo>
                  <a:cubicBezTo>
                    <a:pt x="166361" y="154945"/>
                    <a:pt x="173375" y="152401"/>
                    <a:pt x="178594" y="148095"/>
                  </a:cubicBezTo>
                  <a:cubicBezTo>
                    <a:pt x="183813" y="152401"/>
                    <a:pt x="190826" y="154945"/>
                    <a:pt x="197774" y="154945"/>
                  </a:cubicBezTo>
                  <a:cubicBezTo>
                    <a:pt x="198655" y="154945"/>
                    <a:pt x="199634" y="154880"/>
                    <a:pt x="200612" y="154815"/>
                  </a:cubicBezTo>
                  <a:lnTo>
                    <a:pt x="200612" y="171255"/>
                  </a:lnTo>
                  <a:lnTo>
                    <a:pt x="120302" y="171255"/>
                  </a:lnTo>
                  <a:cubicBezTo>
                    <a:pt x="118019" y="171255"/>
                    <a:pt x="116225" y="173082"/>
                    <a:pt x="116225" y="175333"/>
                  </a:cubicBezTo>
                  <a:cubicBezTo>
                    <a:pt x="116225" y="177583"/>
                    <a:pt x="118019" y="179410"/>
                    <a:pt x="120302" y="179410"/>
                  </a:cubicBezTo>
                  <a:lnTo>
                    <a:pt x="204690" y="179410"/>
                  </a:lnTo>
                  <a:cubicBezTo>
                    <a:pt x="206940" y="179410"/>
                    <a:pt x="208767" y="177583"/>
                    <a:pt x="208767" y="175333"/>
                  </a:cubicBezTo>
                  <a:lnTo>
                    <a:pt x="208767" y="101090"/>
                  </a:lnTo>
                  <a:cubicBezTo>
                    <a:pt x="208767" y="99818"/>
                    <a:pt x="208180" y="98611"/>
                    <a:pt x="207201" y="97861"/>
                  </a:cubicBezTo>
                  <a:cubicBezTo>
                    <a:pt x="206476" y="97299"/>
                    <a:pt x="205598" y="97006"/>
                    <a:pt x="204715" y="97006"/>
                  </a:cubicBezTo>
                  <a:cubicBezTo>
                    <a:pt x="204367" y="97006"/>
                    <a:pt x="204019" y="97051"/>
                    <a:pt x="203678" y="97143"/>
                  </a:cubicBezTo>
                  <a:cubicBezTo>
                    <a:pt x="202015" y="97567"/>
                    <a:pt x="199536" y="97861"/>
                    <a:pt x="197774" y="97861"/>
                  </a:cubicBezTo>
                  <a:cubicBezTo>
                    <a:pt x="191707" y="97861"/>
                    <a:pt x="185411" y="95088"/>
                    <a:pt x="181660" y="90815"/>
                  </a:cubicBezTo>
                  <a:cubicBezTo>
                    <a:pt x="180877" y="89934"/>
                    <a:pt x="179768" y="89412"/>
                    <a:pt x="178594" y="89412"/>
                  </a:cubicBezTo>
                  <a:cubicBezTo>
                    <a:pt x="177419" y="89412"/>
                    <a:pt x="176310" y="89934"/>
                    <a:pt x="175527" y="90815"/>
                  </a:cubicBezTo>
                  <a:cubicBezTo>
                    <a:pt x="171776" y="95088"/>
                    <a:pt x="165481" y="97861"/>
                    <a:pt x="159446" y="97861"/>
                  </a:cubicBezTo>
                  <a:cubicBezTo>
                    <a:pt x="153379" y="97861"/>
                    <a:pt x="147083" y="95088"/>
                    <a:pt x="143332" y="90815"/>
                  </a:cubicBezTo>
                  <a:cubicBezTo>
                    <a:pt x="142549" y="89934"/>
                    <a:pt x="141440" y="89412"/>
                    <a:pt x="140265" y="89412"/>
                  </a:cubicBezTo>
                  <a:cubicBezTo>
                    <a:pt x="139091" y="89412"/>
                    <a:pt x="137982" y="89934"/>
                    <a:pt x="137199" y="90815"/>
                  </a:cubicBezTo>
                  <a:cubicBezTo>
                    <a:pt x="133448" y="95088"/>
                    <a:pt x="127152" y="97861"/>
                    <a:pt x="121118" y="97861"/>
                  </a:cubicBezTo>
                  <a:cubicBezTo>
                    <a:pt x="115050" y="97861"/>
                    <a:pt x="108755" y="95088"/>
                    <a:pt x="105003" y="90815"/>
                  </a:cubicBezTo>
                  <a:cubicBezTo>
                    <a:pt x="104220" y="89934"/>
                    <a:pt x="103111" y="89412"/>
                    <a:pt x="101937" y="89412"/>
                  </a:cubicBezTo>
                  <a:cubicBezTo>
                    <a:pt x="100763" y="89412"/>
                    <a:pt x="99654" y="89934"/>
                    <a:pt x="98871" y="90815"/>
                  </a:cubicBezTo>
                  <a:cubicBezTo>
                    <a:pt x="94656" y="95650"/>
                    <a:pt x="87818" y="98299"/>
                    <a:pt x="80683" y="98299"/>
                  </a:cubicBezTo>
                  <a:cubicBezTo>
                    <a:pt x="77325" y="98299"/>
                    <a:pt x="73901" y="97712"/>
                    <a:pt x="70655" y="96490"/>
                  </a:cubicBezTo>
                  <a:cubicBezTo>
                    <a:pt x="62043" y="93261"/>
                    <a:pt x="57085" y="86313"/>
                    <a:pt x="57085" y="77473"/>
                  </a:cubicBezTo>
                  <a:cubicBezTo>
                    <a:pt x="57085" y="66317"/>
                    <a:pt x="65794" y="57379"/>
                    <a:pt x="76918" y="57086"/>
                  </a:cubicBezTo>
                  <a:cubicBezTo>
                    <a:pt x="91107" y="56825"/>
                    <a:pt x="99915" y="46158"/>
                    <a:pt x="99915" y="34676"/>
                  </a:cubicBezTo>
                  <a:cubicBezTo>
                    <a:pt x="99915" y="33567"/>
                    <a:pt x="99817" y="32458"/>
                    <a:pt x="99654" y="31381"/>
                  </a:cubicBezTo>
                  <a:cubicBezTo>
                    <a:pt x="107711" y="29359"/>
                    <a:pt x="114985" y="24923"/>
                    <a:pt x="120498" y="18562"/>
                  </a:cubicBezTo>
                  <a:cubicBezTo>
                    <a:pt x="122129" y="16702"/>
                    <a:pt x="121705" y="13832"/>
                    <a:pt x="119650" y="12462"/>
                  </a:cubicBezTo>
                  <a:cubicBezTo>
                    <a:pt x="107091" y="4307"/>
                    <a:pt x="92510" y="1"/>
                    <a:pt x="77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7" name="Google Shape;5187;p57"/>
          <p:cNvGrpSpPr/>
          <p:nvPr/>
        </p:nvGrpSpPr>
        <p:grpSpPr>
          <a:xfrm>
            <a:off x="4307125" y="1433174"/>
            <a:ext cx="529749" cy="516112"/>
            <a:chOff x="1190625" y="305600"/>
            <a:chExt cx="5219200" cy="5084850"/>
          </a:xfrm>
        </p:grpSpPr>
        <p:sp>
          <p:nvSpPr>
            <p:cNvPr id="5188" name="Google Shape;5188;p57"/>
            <p:cNvSpPr/>
            <p:nvPr/>
          </p:nvSpPr>
          <p:spPr>
            <a:xfrm>
              <a:off x="2219775" y="670525"/>
              <a:ext cx="3160875" cy="870050"/>
            </a:xfrm>
            <a:custGeom>
              <a:avLst/>
              <a:gdLst/>
              <a:ahLst/>
              <a:cxnLst/>
              <a:rect l="l" t="t" r="r" b="b"/>
              <a:pathLst>
                <a:path w="126435" h="34802" extrusionOk="0">
                  <a:moveTo>
                    <a:pt x="63218" y="1"/>
                  </a:moveTo>
                  <a:cubicBezTo>
                    <a:pt x="62761" y="1"/>
                    <a:pt x="62304" y="107"/>
                    <a:pt x="61880" y="319"/>
                  </a:cubicBezTo>
                  <a:lnTo>
                    <a:pt x="2153" y="28992"/>
                  </a:lnTo>
                  <a:cubicBezTo>
                    <a:pt x="653" y="29709"/>
                    <a:pt x="0" y="31536"/>
                    <a:pt x="718" y="33069"/>
                  </a:cubicBezTo>
                  <a:cubicBezTo>
                    <a:pt x="1257" y="34172"/>
                    <a:pt x="2354" y="34802"/>
                    <a:pt x="3497" y="34802"/>
                  </a:cubicBezTo>
                  <a:cubicBezTo>
                    <a:pt x="3944" y="34802"/>
                    <a:pt x="4398" y="34706"/>
                    <a:pt x="4828" y="34504"/>
                  </a:cubicBezTo>
                  <a:lnTo>
                    <a:pt x="63218" y="6451"/>
                  </a:lnTo>
                  <a:lnTo>
                    <a:pt x="121607" y="34504"/>
                  </a:lnTo>
                  <a:cubicBezTo>
                    <a:pt x="122064" y="34700"/>
                    <a:pt x="122488" y="34798"/>
                    <a:pt x="122945" y="34798"/>
                  </a:cubicBezTo>
                  <a:cubicBezTo>
                    <a:pt x="124086" y="34798"/>
                    <a:pt x="125163" y="34178"/>
                    <a:pt x="125717" y="33069"/>
                  </a:cubicBezTo>
                  <a:cubicBezTo>
                    <a:pt x="126435" y="31536"/>
                    <a:pt x="125782" y="29709"/>
                    <a:pt x="124282" y="28992"/>
                  </a:cubicBezTo>
                  <a:lnTo>
                    <a:pt x="64555" y="319"/>
                  </a:lnTo>
                  <a:cubicBezTo>
                    <a:pt x="64131" y="107"/>
                    <a:pt x="63674" y="1"/>
                    <a:pt x="63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7"/>
            <p:cNvSpPr/>
            <p:nvPr/>
          </p:nvSpPr>
          <p:spPr>
            <a:xfrm>
              <a:off x="1190625" y="305600"/>
              <a:ext cx="5219200" cy="5084850"/>
            </a:xfrm>
            <a:custGeom>
              <a:avLst/>
              <a:gdLst/>
              <a:ahLst/>
              <a:cxnLst/>
              <a:rect l="l" t="t" r="r" b="b"/>
              <a:pathLst>
                <a:path w="208768" h="203394" extrusionOk="0">
                  <a:moveTo>
                    <a:pt x="59042" y="63324"/>
                  </a:moveTo>
                  <a:cubicBezTo>
                    <a:pt x="62076" y="63324"/>
                    <a:pt x="64522" y="65803"/>
                    <a:pt x="64522" y="68836"/>
                  </a:cubicBezTo>
                  <a:cubicBezTo>
                    <a:pt x="64522" y="71870"/>
                    <a:pt x="62076" y="74317"/>
                    <a:pt x="59042" y="74317"/>
                  </a:cubicBezTo>
                  <a:lnTo>
                    <a:pt x="30369" y="74317"/>
                  </a:lnTo>
                  <a:cubicBezTo>
                    <a:pt x="27335" y="74317"/>
                    <a:pt x="24856" y="71870"/>
                    <a:pt x="24856" y="68836"/>
                  </a:cubicBezTo>
                  <a:cubicBezTo>
                    <a:pt x="24856" y="65803"/>
                    <a:pt x="27335" y="63324"/>
                    <a:pt x="30369" y="63324"/>
                  </a:cubicBezTo>
                  <a:close/>
                  <a:moveTo>
                    <a:pt x="118736" y="63324"/>
                  </a:moveTo>
                  <a:cubicBezTo>
                    <a:pt x="121770" y="63324"/>
                    <a:pt x="124216" y="65803"/>
                    <a:pt x="124216" y="68836"/>
                  </a:cubicBezTo>
                  <a:cubicBezTo>
                    <a:pt x="124216" y="71870"/>
                    <a:pt x="121770" y="74317"/>
                    <a:pt x="118736" y="74317"/>
                  </a:cubicBezTo>
                  <a:lnTo>
                    <a:pt x="90031" y="74317"/>
                  </a:lnTo>
                  <a:cubicBezTo>
                    <a:pt x="86997" y="74317"/>
                    <a:pt x="84551" y="71870"/>
                    <a:pt x="84551" y="68836"/>
                  </a:cubicBezTo>
                  <a:cubicBezTo>
                    <a:pt x="84551" y="65803"/>
                    <a:pt x="86997" y="63324"/>
                    <a:pt x="90031" y="63324"/>
                  </a:cubicBezTo>
                  <a:close/>
                  <a:moveTo>
                    <a:pt x="178398" y="63324"/>
                  </a:moveTo>
                  <a:cubicBezTo>
                    <a:pt x="181432" y="63324"/>
                    <a:pt x="183911" y="65803"/>
                    <a:pt x="183911" y="68836"/>
                  </a:cubicBezTo>
                  <a:cubicBezTo>
                    <a:pt x="183911" y="71870"/>
                    <a:pt x="181432" y="74317"/>
                    <a:pt x="178431" y="74317"/>
                  </a:cubicBezTo>
                  <a:lnTo>
                    <a:pt x="149725" y="74317"/>
                  </a:lnTo>
                  <a:cubicBezTo>
                    <a:pt x="146692" y="74317"/>
                    <a:pt x="144245" y="71870"/>
                    <a:pt x="144245" y="68836"/>
                  </a:cubicBezTo>
                  <a:cubicBezTo>
                    <a:pt x="144245" y="65803"/>
                    <a:pt x="146692" y="63324"/>
                    <a:pt x="149725" y="63324"/>
                  </a:cubicBezTo>
                  <a:close/>
                  <a:moveTo>
                    <a:pt x="55976" y="80449"/>
                  </a:moveTo>
                  <a:lnTo>
                    <a:pt x="55976" y="154333"/>
                  </a:lnTo>
                  <a:lnTo>
                    <a:pt x="33403" y="154333"/>
                  </a:lnTo>
                  <a:lnTo>
                    <a:pt x="33403" y="80449"/>
                  </a:lnTo>
                  <a:close/>
                  <a:moveTo>
                    <a:pt x="115670" y="80449"/>
                  </a:moveTo>
                  <a:lnTo>
                    <a:pt x="115670" y="154333"/>
                  </a:lnTo>
                  <a:lnTo>
                    <a:pt x="93097" y="154333"/>
                  </a:lnTo>
                  <a:lnTo>
                    <a:pt x="93097" y="80449"/>
                  </a:lnTo>
                  <a:close/>
                  <a:moveTo>
                    <a:pt x="59042" y="160433"/>
                  </a:moveTo>
                  <a:cubicBezTo>
                    <a:pt x="62076" y="160433"/>
                    <a:pt x="64522" y="162912"/>
                    <a:pt x="64522" y="165946"/>
                  </a:cubicBezTo>
                  <a:cubicBezTo>
                    <a:pt x="64522" y="168979"/>
                    <a:pt x="62076" y="171426"/>
                    <a:pt x="59042" y="171426"/>
                  </a:cubicBezTo>
                  <a:lnTo>
                    <a:pt x="30369" y="171426"/>
                  </a:lnTo>
                  <a:cubicBezTo>
                    <a:pt x="27335" y="171426"/>
                    <a:pt x="24856" y="168979"/>
                    <a:pt x="24856" y="165946"/>
                  </a:cubicBezTo>
                  <a:cubicBezTo>
                    <a:pt x="24856" y="162912"/>
                    <a:pt x="27335" y="160433"/>
                    <a:pt x="30369" y="160433"/>
                  </a:cubicBezTo>
                  <a:close/>
                  <a:moveTo>
                    <a:pt x="79821" y="63324"/>
                  </a:moveTo>
                  <a:cubicBezTo>
                    <a:pt x="78940" y="64987"/>
                    <a:pt x="78418" y="66847"/>
                    <a:pt x="78418" y="68836"/>
                  </a:cubicBezTo>
                  <a:cubicBezTo>
                    <a:pt x="78418" y="74186"/>
                    <a:pt x="82072" y="78688"/>
                    <a:pt x="86997" y="80025"/>
                  </a:cubicBezTo>
                  <a:lnTo>
                    <a:pt x="86997" y="154724"/>
                  </a:lnTo>
                  <a:cubicBezTo>
                    <a:pt x="82072" y="156095"/>
                    <a:pt x="78418" y="160596"/>
                    <a:pt x="78418" y="165946"/>
                  </a:cubicBezTo>
                  <a:cubicBezTo>
                    <a:pt x="78418" y="167936"/>
                    <a:pt x="78940" y="169795"/>
                    <a:pt x="79821" y="171426"/>
                  </a:cubicBezTo>
                  <a:lnTo>
                    <a:pt x="69252" y="171426"/>
                  </a:lnTo>
                  <a:cubicBezTo>
                    <a:pt x="70133" y="169795"/>
                    <a:pt x="70655" y="167936"/>
                    <a:pt x="70655" y="165946"/>
                  </a:cubicBezTo>
                  <a:cubicBezTo>
                    <a:pt x="70655" y="160596"/>
                    <a:pt x="67001" y="156095"/>
                    <a:pt x="62076" y="154724"/>
                  </a:cubicBezTo>
                  <a:lnTo>
                    <a:pt x="62076" y="80025"/>
                  </a:lnTo>
                  <a:cubicBezTo>
                    <a:pt x="67001" y="78688"/>
                    <a:pt x="70655" y="74186"/>
                    <a:pt x="70655" y="68836"/>
                  </a:cubicBezTo>
                  <a:cubicBezTo>
                    <a:pt x="70655" y="66847"/>
                    <a:pt x="70133" y="64987"/>
                    <a:pt x="69252" y="63324"/>
                  </a:cubicBezTo>
                  <a:close/>
                  <a:moveTo>
                    <a:pt x="118736" y="160433"/>
                  </a:moveTo>
                  <a:cubicBezTo>
                    <a:pt x="121770" y="160433"/>
                    <a:pt x="124216" y="162912"/>
                    <a:pt x="124216" y="165946"/>
                  </a:cubicBezTo>
                  <a:cubicBezTo>
                    <a:pt x="124216" y="168979"/>
                    <a:pt x="121770" y="171426"/>
                    <a:pt x="118736" y="171426"/>
                  </a:cubicBezTo>
                  <a:lnTo>
                    <a:pt x="90031" y="171426"/>
                  </a:lnTo>
                  <a:cubicBezTo>
                    <a:pt x="86997" y="171426"/>
                    <a:pt x="84551" y="168979"/>
                    <a:pt x="84551" y="165946"/>
                  </a:cubicBezTo>
                  <a:cubicBezTo>
                    <a:pt x="84551" y="162912"/>
                    <a:pt x="86997" y="160433"/>
                    <a:pt x="90031" y="160433"/>
                  </a:cubicBezTo>
                  <a:close/>
                  <a:moveTo>
                    <a:pt x="139515" y="63324"/>
                  </a:moveTo>
                  <a:cubicBezTo>
                    <a:pt x="138634" y="64987"/>
                    <a:pt x="138113" y="66847"/>
                    <a:pt x="138113" y="68836"/>
                  </a:cubicBezTo>
                  <a:cubicBezTo>
                    <a:pt x="138113" y="74186"/>
                    <a:pt x="141766" y="78688"/>
                    <a:pt x="146692" y="80025"/>
                  </a:cubicBezTo>
                  <a:lnTo>
                    <a:pt x="146692" y="154724"/>
                  </a:lnTo>
                  <a:cubicBezTo>
                    <a:pt x="141766" y="156095"/>
                    <a:pt x="138113" y="160596"/>
                    <a:pt x="138113" y="165946"/>
                  </a:cubicBezTo>
                  <a:cubicBezTo>
                    <a:pt x="138113" y="167936"/>
                    <a:pt x="138634" y="169795"/>
                    <a:pt x="139515" y="171426"/>
                  </a:cubicBezTo>
                  <a:lnTo>
                    <a:pt x="128946" y="171426"/>
                  </a:lnTo>
                  <a:cubicBezTo>
                    <a:pt x="129827" y="169795"/>
                    <a:pt x="130349" y="167936"/>
                    <a:pt x="130349" y="165946"/>
                  </a:cubicBezTo>
                  <a:cubicBezTo>
                    <a:pt x="130349" y="160596"/>
                    <a:pt x="126696" y="156095"/>
                    <a:pt x="121770" y="154724"/>
                  </a:cubicBezTo>
                  <a:lnTo>
                    <a:pt x="121770" y="80025"/>
                  </a:lnTo>
                  <a:cubicBezTo>
                    <a:pt x="126696" y="78688"/>
                    <a:pt x="130349" y="74186"/>
                    <a:pt x="130349" y="68836"/>
                  </a:cubicBezTo>
                  <a:cubicBezTo>
                    <a:pt x="130349" y="66847"/>
                    <a:pt x="129827" y="64987"/>
                    <a:pt x="128946" y="63324"/>
                  </a:cubicBezTo>
                  <a:close/>
                  <a:moveTo>
                    <a:pt x="178431" y="160433"/>
                  </a:moveTo>
                  <a:cubicBezTo>
                    <a:pt x="181464" y="160433"/>
                    <a:pt x="183911" y="162912"/>
                    <a:pt x="183911" y="165946"/>
                  </a:cubicBezTo>
                  <a:cubicBezTo>
                    <a:pt x="183911" y="168979"/>
                    <a:pt x="181432" y="171426"/>
                    <a:pt x="178431" y="171426"/>
                  </a:cubicBezTo>
                  <a:lnTo>
                    <a:pt x="149725" y="171426"/>
                  </a:lnTo>
                  <a:cubicBezTo>
                    <a:pt x="146692" y="171426"/>
                    <a:pt x="144245" y="168979"/>
                    <a:pt x="144245" y="165946"/>
                  </a:cubicBezTo>
                  <a:cubicBezTo>
                    <a:pt x="144245" y="162912"/>
                    <a:pt x="146692" y="160433"/>
                    <a:pt x="149725" y="160433"/>
                  </a:cubicBezTo>
                  <a:close/>
                  <a:moveTo>
                    <a:pt x="191413" y="177558"/>
                  </a:moveTo>
                  <a:cubicBezTo>
                    <a:pt x="193305" y="177558"/>
                    <a:pt x="194806" y="179092"/>
                    <a:pt x="194806" y="180951"/>
                  </a:cubicBezTo>
                  <a:cubicBezTo>
                    <a:pt x="194806" y="182810"/>
                    <a:pt x="193305" y="184343"/>
                    <a:pt x="191413" y="184343"/>
                  </a:cubicBezTo>
                  <a:lnTo>
                    <a:pt x="17354" y="184343"/>
                  </a:lnTo>
                  <a:cubicBezTo>
                    <a:pt x="15462" y="184343"/>
                    <a:pt x="13961" y="182810"/>
                    <a:pt x="13961" y="180951"/>
                  </a:cubicBezTo>
                  <a:cubicBezTo>
                    <a:pt x="13961" y="179092"/>
                    <a:pt x="15462" y="177558"/>
                    <a:pt x="17354" y="177558"/>
                  </a:cubicBezTo>
                  <a:close/>
                  <a:moveTo>
                    <a:pt x="199242" y="190476"/>
                  </a:moveTo>
                  <a:cubicBezTo>
                    <a:pt x="201134" y="190476"/>
                    <a:pt x="202635" y="191976"/>
                    <a:pt x="202635" y="193868"/>
                  </a:cubicBezTo>
                  <a:cubicBezTo>
                    <a:pt x="202667" y="195728"/>
                    <a:pt x="201134" y="197261"/>
                    <a:pt x="199242" y="197261"/>
                  </a:cubicBezTo>
                  <a:lnTo>
                    <a:pt x="9525" y="197261"/>
                  </a:lnTo>
                  <a:cubicBezTo>
                    <a:pt x="7633" y="197261"/>
                    <a:pt x="6133" y="195728"/>
                    <a:pt x="6133" y="193868"/>
                  </a:cubicBezTo>
                  <a:cubicBezTo>
                    <a:pt x="6133" y="191976"/>
                    <a:pt x="7633" y="190476"/>
                    <a:pt x="9525" y="190476"/>
                  </a:cubicBezTo>
                  <a:close/>
                  <a:moveTo>
                    <a:pt x="104384" y="0"/>
                  </a:moveTo>
                  <a:cubicBezTo>
                    <a:pt x="102793" y="0"/>
                    <a:pt x="101203" y="351"/>
                    <a:pt x="99719" y="1052"/>
                  </a:cubicBezTo>
                  <a:lnTo>
                    <a:pt x="38524" y="30443"/>
                  </a:lnTo>
                  <a:cubicBezTo>
                    <a:pt x="36991" y="31160"/>
                    <a:pt x="36339" y="32987"/>
                    <a:pt x="37089" y="34520"/>
                  </a:cubicBezTo>
                  <a:cubicBezTo>
                    <a:pt x="37605" y="35623"/>
                    <a:pt x="38695" y="36253"/>
                    <a:pt x="39836" y="36253"/>
                  </a:cubicBezTo>
                  <a:cubicBezTo>
                    <a:pt x="40282" y="36253"/>
                    <a:pt x="40736" y="36157"/>
                    <a:pt x="41166" y="35956"/>
                  </a:cubicBezTo>
                  <a:lnTo>
                    <a:pt x="102361" y="6565"/>
                  </a:lnTo>
                  <a:cubicBezTo>
                    <a:pt x="102997" y="6255"/>
                    <a:pt x="103690" y="6100"/>
                    <a:pt x="104384" y="6100"/>
                  </a:cubicBezTo>
                  <a:cubicBezTo>
                    <a:pt x="105077" y="6100"/>
                    <a:pt x="105770" y="6255"/>
                    <a:pt x="106406" y="6565"/>
                  </a:cubicBezTo>
                  <a:lnTo>
                    <a:pt x="193436" y="48351"/>
                  </a:lnTo>
                  <a:cubicBezTo>
                    <a:pt x="195915" y="49558"/>
                    <a:pt x="196372" y="51841"/>
                    <a:pt x="195980" y="53603"/>
                  </a:cubicBezTo>
                  <a:cubicBezTo>
                    <a:pt x="195556" y="55332"/>
                    <a:pt x="194153" y="57224"/>
                    <a:pt x="191413" y="57224"/>
                  </a:cubicBezTo>
                  <a:lnTo>
                    <a:pt x="17354" y="57224"/>
                  </a:lnTo>
                  <a:cubicBezTo>
                    <a:pt x="14614" y="57224"/>
                    <a:pt x="13211" y="55332"/>
                    <a:pt x="12787" y="53603"/>
                  </a:cubicBezTo>
                  <a:cubicBezTo>
                    <a:pt x="12396" y="51841"/>
                    <a:pt x="12852" y="49558"/>
                    <a:pt x="15331" y="48351"/>
                  </a:cubicBezTo>
                  <a:lnTo>
                    <a:pt x="30141" y="41240"/>
                  </a:lnTo>
                  <a:cubicBezTo>
                    <a:pt x="31641" y="40522"/>
                    <a:pt x="32294" y="38696"/>
                    <a:pt x="31576" y="37162"/>
                  </a:cubicBezTo>
                  <a:cubicBezTo>
                    <a:pt x="31033" y="36077"/>
                    <a:pt x="29927" y="35435"/>
                    <a:pt x="28776" y="35435"/>
                  </a:cubicBezTo>
                  <a:cubicBezTo>
                    <a:pt x="28336" y="35435"/>
                    <a:pt x="27890" y="35529"/>
                    <a:pt x="27466" y="35727"/>
                  </a:cubicBezTo>
                  <a:lnTo>
                    <a:pt x="12689" y="42838"/>
                  </a:lnTo>
                  <a:cubicBezTo>
                    <a:pt x="8024" y="45056"/>
                    <a:pt x="5676" y="49949"/>
                    <a:pt x="6818" y="54940"/>
                  </a:cubicBezTo>
                  <a:cubicBezTo>
                    <a:pt x="7959" y="59964"/>
                    <a:pt x="12200" y="63324"/>
                    <a:pt x="17354" y="63324"/>
                  </a:cubicBezTo>
                  <a:lnTo>
                    <a:pt x="20126" y="63324"/>
                  </a:lnTo>
                  <a:cubicBezTo>
                    <a:pt x="19246" y="64987"/>
                    <a:pt x="18724" y="66847"/>
                    <a:pt x="18724" y="68836"/>
                  </a:cubicBezTo>
                  <a:cubicBezTo>
                    <a:pt x="18724" y="74186"/>
                    <a:pt x="22377" y="78688"/>
                    <a:pt x="27303" y="80025"/>
                  </a:cubicBezTo>
                  <a:lnTo>
                    <a:pt x="27303" y="154724"/>
                  </a:lnTo>
                  <a:cubicBezTo>
                    <a:pt x="22377" y="156095"/>
                    <a:pt x="18724" y="160596"/>
                    <a:pt x="18724" y="165946"/>
                  </a:cubicBezTo>
                  <a:cubicBezTo>
                    <a:pt x="18724" y="167936"/>
                    <a:pt x="19246" y="169795"/>
                    <a:pt x="20126" y="171426"/>
                  </a:cubicBezTo>
                  <a:lnTo>
                    <a:pt x="17354" y="171426"/>
                  </a:lnTo>
                  <a:cubicBezTo>
                    <a:pt x="12102" y="171426"/>
                    <a:pt x="7829" y="175699"/>
                    <a:pt x="7829" y="180951"/>
                  </a:cubicBezTo>
                  <a:cubicBezTo>
                    <a:pt x="7829" y="182158"/>
                    <a:pt x="8057" y="183332"/>
                    <a:pt x="8481" y="184409"/>
                  </a:cubicBezTo>
                  <a:cubicBezTo>
                    <a:pt x="3719" y="184930"/>
                    <a:pt x="0" y="188975"/>
                    <a:pt x="0" y="193868"/>
                  </a:cubicBezTo>
                  <a:cubicBezTo>
                    <a:pt x="0" y="199120"/>
                    <a:pt x="4273" y="203393"/>
                    <a:pt x="9525" y="203393"/>
                  </a:cubicBezTo>
                  <a:lnTo>
                    <a:pt x="199242" y="203393"/>
                  </a:lnTo>
                  <a:cubicBezTo>
                    <a:pt x="204494" y="203393"/>
                    <a:pt x="208767" y="199120"/>
                    <a:pt x="208767" y="193868"/>
                  </a:cubicBezTo>
                  <a:cubicBezTo>
                    <a:pt x="208767" y="188975"/>
                    <a:pt x="205048" y="184930"/>
                    <a:pt x="200286" y="184409"/>
                  </a:cubicBezTo>
                  <a:cubicBezTo>
                    <a:pt x="200710" y="183332"/>
                    <a:pt x="200938" y="182158"/>
                    <a:pt x="200938" y="180951"/>
                  </a:cubicBezTo>
                  <a:cubicBezTo>
                    <a:pt x="200938" y="175699"/>
                    <a:pt x="196665" y="171426"/>
                    <a:pt x="191413" y="171426"/>
                  </a:cubicBezTo>
                  <a:lnTo>
                    <a:pt x="188641" y="171426"/>
                  </a:lnTo>
                  <a:cubicBezTo>
                    <a:pt x="189521" y="169795"/>
                    <a:pt x="190043" y="167936"/>
                    <a:pt x="190043" y="165946"/>
                  </a:cubicBezTo>
                  <a:cubicBezTo>
                    <a:pt x="190043" y="160596"/>
                    <a:pt x="186390" y="156095"/>
                    <a:pt x="181464" y="154724"/>
                  </a:cubicBezTo>
                  <a:lnTo>
                    <a:pt x="181464" y="144873"/>
                  </a:lnTo>
                  <a:cubicBezTo>
                    <a:pt x="181464" y="143177"/>
                    <a:pt x="180094" y="141807"/>
                    <a:pt x="178431" y="141807"/>
                  </a:cubicBezTo>
                  <a:cubicBezTo>
                    <a:pt x="176734" y="141807"/>
                    <a:pt x="175364" y="143177"/>
                    <a:pt x="175364" y="144873"/>
                  </a:cubicBezTo>
                  <a:lnTo>
                    <a:pt x="175364" y="154333"/>
                  </a:lnTo>
                  <a:lnTo>
                    <a:pt x="152791" y="154333"/>
                  </a:lnTo>
                  <a:lnTo>
                    <a:pt x="152791" y="80449"/>
                  </a:lnTo>
                  <a:lnTo>
                    <a:pt x="175364" y="80449"/>
                  </a:lnTo>
                  <a:lnTo>
                    <a:pt x="175364" y="132641"/>
                  </a:lnTo>
                  <a:cubicBezTo>
                    <a:pt x="175364" y="134337"/>
                    <a:pt x="176734" y="135707"/>
                    <a:pt x="178431" y="135707"/>
                  </a:cubicBezTo>
                  <a:cubicBezTo>
                    <a:pt x="180094" y="135707"/>
                    <a:pt x="181464" y="134337"/>
                    <a:pt x="181464" y="132641"/>
                  </a:cubicBezTo>
                  <a:lnTo>
                    <a:pt x="181464" y="80025"/>
                  </a:lnTo>
                  <a:cubicBezTo>
                    <a:pt x="186390" y="78688"/>
                    <a:pt x="190043" y="74186"/>
                    <a:pt x="190043" y="68836"/>
                  </a:cubicBezTo>
                  <a:cubicBezTo>
                    <a:pt x="190043" y="66847"/>
                    <a:pt x="189521" y="64987"/>
                    <a:pt x="188641" y="63324"/>
                  </a:cubicBezTo>
                  <a:lnTo>
                    <a:pt x="191413" y="63324"/>
                  </a:lnTo>
                  <a:cubicBezTo>
                    <a:pt x="196567" y="63324"/>
                    <a:pt x="200808" y="59964"/>
                    <a:pt x="201950" y="54940"/>
                  </a:cubicBezTo>
                  <a:cubicBezTo>
                    <a:pt x="203091" y="49949"/>
                    <a:pt x="200743" y="45056"/>
                    <a:pt x="196078" y="42838"/>
                  </a:cubicBezTo>
                  <a:lnTo>
                    <a:pt x="109048" y="1052"/>
                  </a:lnTo>
                  <a:cubicBezTo>
                    <a:pt x="107564" y="351"/>
                    <a:pt x="105974" y="0"/>
                    <a:pt x="1043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3487875" y="988375"/>
              <a:ext cx="624675" cy="624700"/>
            </a:xfrm>
            <a:custGeom>
              <a:avLst/>
              <a:gdLst/>
              <a:ahLst/>
              <a:cxnLst/>
              <a:rect l="l" t="t" r="r" b="b"/>
              <a:pathLst>
                <a:path w="24987" h="24988" extrusionOk="0">
                  <a:moveTo>
                    <a:pt x="12494" y="6133"/>
                  </a:moveTo>
                  <a:cubicBezTo>
                    <a:pt x="16017" y="6133"/>
                    <a:pt x="18854" y="8971"/>
                    <a:pt x="18854" y="12494"/>
                  </a:cubicBezTo>
                  <a:cubicBezTo>
                    <a:pt x="18854" y="16017"/>
                    <a:pt x="16017" y="18855"/>
                    <a:pt x="12494" y="18855"/>
                  </a:cubicBezTo>
                  <a:cubicBezTo>
                    <a:pt x="8971" y="18855"/>
                    <a:pt x="6133" y="16017"/>
                    <a:pt x="6133" y="12494"/>
                  </a:cubicBezTo>
                  <a:cubicBezTo>
                    <a:pt x="6133" y="8971"/>
                    <a:pt x="8971" y="6133"/>
                    <a:pt x="12494" y="6133"/>
                  </a:cubicBezTo>
                  <a:close/>
                  <a:moveTo>
                    <a:pt x="12494" y="0"/>
                  </a:moveTo>
                  <a:cubicBezTo>
                    <a:pt x="5611" y="0"/>
                    <a:pt x="0" y="5611"/>
                    <a:pt x="0" y="12494"/>
                  </a:cubicBezTo>
                  <a:cubicBezTo>
                    <a:pt x="0" y="19376"/>
                    <a:pt x="5611" y="24987"/>
                    <a:pt x="12494" y="24987"/>
                  </a:cubicBezTo>
                  <a:cubicBezTo>
                    <a:pt x="19376" y="24987"/>
                    <a:pt x="24987" y="19376"/>
                    <a:pt x="24987" y="12494"/>
                  </a:cubicBezTo>
                  <a:cubicBezTo>
                    <a:pt x="24987" y="5611"/>
                    <a:pt x="19376" y="0"/>
                    <a:pt x="124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57"/>
          <p:cNvGrpSpPr/>
          <p:nvPr/>
        </p:nvGrpSpPr>
        <p:grpSpPr>
          <a:xfrm>
            <a:off x="6980088" y="1425267"/>
            <a:ext cx="529622" cy="529683"/>
            <a:chOff x="1201025" y="227700"/>
            <a:chExt cx="5217950" cy="5218550"/>
          </a:xfrm>
        </p:grpSpPr>
        <p:sp>
          <p:nvSpPr>
            <p:cNvPr id="5192" name="Google Shape;5192;p57"/>
            <p:cNvSpPr/>
            <p:nvPr/>
          </p:nvSpPr>
          <p:spPr>
            <a:xfrm>
              <a:off x="1201025" y="227700"/>
              <a:ext cx="5217950" cy="5218550"/>
            </a:xfrm>
            <a:custGeom>
              <a:avLst/>
              <a:gdLst/>
              <a:ahLst/>
              <a:cxnLst/>
              <a:rect l="l" t="t" r="r" b="b"/>
              <a:pathLst>
                <a:path w="208718" h="208742" extrusionOk="0">
                  <a:moveTo>
                    <a:pt x="104359" y="32033"/>
                  </a:moveTo>
                  <a:cubicBezTo>
                    <a:pt x="123892" y="32033"/>
                    <a:pt x="139799" y="47915"/>
                    <a:pt x="139799" y="67473"/>
                  </a:cubicBezTo>
                  <a:lnTo>
                    <a:pt x="139799" y="69140"/>
                  </a:lnTo>
                  <a:cubicBezTo>
                    <a:pt x="139799" y="71370"/>
                    <a:pt x="141612" y="73208"/>
                    <a:pt x="143867" y="73208"/>
                  </a:cubicBezTo>
                  <a:cubicBezTo>
                    <a:pt x="147225" y="73208"/>
                    <a:pt x="149970" y="75929"/>
                    <a:pt x="149970" y="79286"/>
                  </a:cubicBezTo>
                  <a:lnTo>
                    <a:pt x="149970" y="84874"/>
                  </a:lnTo>
                  <a:cubicBezTo>
                    <a:pt x="149970" y="88232"/>
                    <a:pt x="147225" y="90952"/>
                    <a:pt x="143867" y="90952"/>
                  </a:cubicBezTo>
                  <a:cubicBezTo>
                    <a:pt x="141612" y="90952"/>
                    <a:pt x="139799" y="92791"/>
                    <a:pt x="139799" y="95045"/>
                  </a:cubicBezTo>
                  <a:lnTo>
                    <a:pt x="139799" y="102398"/>
                  </a:lnTo>
                  <a:cubicBezTo>
                    <a:pt x="139799" y="109064"/>
                    <a:pt x="137936" y="115486"/>
                    <a:pt x="134480" y="121025"/>
                  </a:cubicBezTo>
                  <a:cubicBezTo>
                    <a:pt x="132667" y="118427"/>
                    <a:pt x="130069" y="116491"/>
                    <a:pt x="126981" y="115486"/>
                  </a:cubicBezTo>
                  <a:lnTo>
                    <a:pt x="122618" y="114040"/>
                  </a:lnTo>
                  <a:cubicBezTo>
                    <a:pt x="116638" y="112079"/>
                    <a:pt x="110492" y="111099"/>
                    <a:pt x="104350" y="111099"/>
                  </a:cubicBezTo>
                  <a:cubicBezTo>
                    <a:pt x="98207" y="111099"/>
                    <a:pt x="92068" y="112079"/>
                    <a:pt x="86100" y="114040"/>
                  </a:cubicBezTo>
                  <a:lnTo>
                    <a:pt x="81713" y="115486"/>
                  </a:lnTo>
                  <a:cubicBezTo>
                    <a:pt x="78723" y="116466"/>
                    <a:pt x="76149" y="118353"/>
                    <a:pt x="74360" y="120853"/>
                  </a:cubicBezTo>
                  <a:cubicBezTo>
                    <a:pt x="70806" y="115241"/>
                    <a:pt x="68919" y="108721"/>
                    <a:pt x="68919" y="101957"/>
                  </a:cubicBezTo>
                  <a:lnTo>
                    <a:pt x="68919" y="95045"/>
                  </a:lnTo>
                  <a:cubicBezTo>
                    <a:pt x="68919" y="92791"/>
                    <a:pt x="67106" y="90952"/>
                    <a:pt x="64851" y="90952"/>
                  </a:cubicBezTo>
                  <a:cubicBezTo>
                    <a:pt x="61493" y="90952"/>
                    <a:pt x="58748" y="88232"/>
                    <a:pt x="58748" y="84874"/>
                  </a:cubicBezTo>
                  <a:lnTo>
                    <a:pt x="58748" y="79286"/>
                  </a:lnTo>
                  <a:cubicBezTo>
                    <a:pt x="58748" y="75929"/>
                    <a:pt x="61493" y="73208"/>
                    <a:pt x="64851" y="73208"/>
                  </a:cubicBezTo>
                  <a:cubicBezTo>
                    <a:pt x="67106" y="73208"/>
                    <a:pt x="68919" y="71370"/>
                    <a:pt x="68919" y="69140"/>
                  </a:cubicBezTo>
                  <a:lnTo>
                    <a:pt x="68919" y="67473"/>
                  </a:lnTo>
                  <a:cubicBezTo>
                    <a:pt x="68919" y="47915"/>
                    <a:pt x="84826" y="32033"/>
                    <a:pt x="104359" y="32033"/>
                  </a:cubicBezTo>
                  <a:close/>
                  <a:moveTo>
                    <a:pt x="104359" y="119260"/>
                  </a:moveTo>
                  <a:cubicBezTo>
                    <a:pt x="109653" y="119260"/>
                    <a:pt x="114922" y="120118"/>
                    <a:pt x="120069" y="121784"/>
                  </a:cubicBezTo>
                  <a:lnTo>
                    <a:pt x="124456" y="123230"/>
                  </a:lnTo>
                  <a:cubicBezTo>
                    <a:pt x="126343" y="123843"/>
                    <a:pt x="127838" y="125240"/>
                    <a:pt x="128549" y="127078"/>
                  </a:cubicBezTo>
                  <a:cubicBezTo>
                    <a:pt x="129284" y="128941"/>
                    <a:pt x="129137" y="130975"/>
                    <a:pt x="128182" y="132715"/>
                  </a:cubicBezTo>
                  <a:cubicBezTo>
                    <a:pt x="122912" y="142200"/>
                    <a:pt x="114506" y="149430"/>
                    <a:pt x="104359" y="153180"/>
                  </a:cubicBezTo>
                  <a:cubicBezTo>
                    <a:pt x="94212" y="149430"/>
                    <a:pt x="85781" y="142200"/>
                    <a:pt x="80536" y="132715"/>
                  </a:cubicBezTo>
                  <a:cubicBezTo>
                    <a:pt x="79581" y="130975"/>
                    <a:pt x="79434" y="128941"/>
                    <a:pt x="80169" y="127078"/>
                  </a:cubicBezTo>
                  <a:cubicBezTo>
                    <a:pt x="80880" y="125240"/>
                    <a:pt x="82375" y="123843"/>
                    <a:pt x="84262" y="123230"/>
                  </a:cubicBezTo>
                  <a:lnTo>
                    <a:pt x="88649" y="121784"/>
                  </a:lnTo>
                  <a:cubicBezTo>
                    <a:pt x="93771" y="120118"/>
                    <a:pt x="99065" y="119260"/>
                    <a:pt x="104359" y="119260"/>
                  </a:cubicBezTo>
                  <a:close/>
                  <a:moveTo>
                    <a:pt x="116809" y="8162"/>
                  </a:moveTo>
                  <a:cubicBezTo>
                    <a:pt x="120584" y="8162"/>
                    <a:pt x="124089" y="9681"/>
                    <a:pt x="126686" y="12475"/>
                  </a:cubicBezTo>
                  <a:cubicBezTo>
                    <a:pt x="130338" y="16421"/>
                    <a:pt x="135142" y="18823"/>
                    <a:pt x="140240" y="19264"/>
                  </a:cubicBezTo>
                  <a:cubicBezTo>
                    <a:pt x="140338" y="19264"/>
                    <a:pt x="140460" y="19289"/>
                    <a:pt x="140583" y="19289"/>
                  </a:cubicBezTo>
                  <a:cubicBezTo>
                    <a:pt x="146906" y="20000"/>
                    <a:pt x="151882" y="25097"/>
                    <a:pt x="152470" y="31421"/>
                  </a:cubicBezTo>
                  <a:cubicBezTo>
                    <a:pt x="152592" y="32671"/>
                    <a:pt x="152543" y="33920"/>
                    <a:pt x="152323" y="35121"/>
                  </a:cubicBezTo>
                  <a:cubicBezTo>
                    <a:pt x="151244" y="41004"/>
                    <a:pt x="153009" y="47131"/>
                    <a:pt x="157175" y="51959"/>
                  </a:cubicBezTo>
                  <a:cubicBezTo>
                    <a:pt x="159283" y="54385"/>
                    <a:pt x="160435" y="57522"/>
                    <a:pt x="160435" y="60758"/>
                  </a:cubicBezTo>
                  <a:cubicBezTo>
                    <a:pt x="160435" y="61738"/>
                    <a:pt x="160337" y="62718"/>
                    <a:pt x="160141" y="63650"/>
                  </a:cubicBezTo>
                  <a:cubicBezTo>
                    <a:pt x="158940" y="69091"/>
                    <a:pt x="160043" y="74924"/>
                    <a:pt x="163180" y="79654"/>
                  </a:cubicBezTo>
                  <a:cubicBezTo>
                    <a:pt x="164626" y="81860"/>
                    <a:pt x="165410" y="84433"/>
                    <a:pt x="165410" y="87080"/>
                  </a:cubicBezTo>
                  <a:cubicBezTo>
                    <a:pt x="165410" y="89016"/>
                    <a:pt x="164994" y="90903"/>
                    <a:pt x="164209" y="92644"/>
                  </a:cubicBezTo>
                  <a:cubicBezTo>
                    <a:pt x="161464" y="98673"/>
                    <a:pt x="161881" y="105854"/>
                    <a:pt x="165361" y="111858"/>
                  </a:cubicBezTo>
                  <a:cubicBezTo>
                    <a:pt x="166538" y="113893"/>
                    <a:pt x="167150" y="116221"/>
                    <a:pt x="167150" y="118598"/>
                  </a:cubicBezTo>
                  <a:cubicBezTo>
                    <a:pt x="167150" y="121686"/>
                    <a:pt x="166146" y="124578"/>
                    <a:pt x="164234" y="126980"/>
                  </a:cubicBezTo>
                  <a:cubicBezTo>
                    <a:pt x="160582" y="131588"/>
                    <a:pt x="159112" y="137568"/>
                    <a:pt x="160214" y="143426"/>
                  </a:cubicBezTo>
                  <a:cubicBezTo>
                    <a:pt x="160362" y="144234"/>
                    <a:pt x="160435" y="145092"/>
                    <a:pt x="160435" y="145926"/>
                  </a:cubicBezTo>
                  <a:cubicBezTo>
                    <a:pt x="160435" y="149700"/>
                    <a:pt x="158916" y="153205"/>
                    <a:pt x="156146" y="155778"/>
                  </a:cubicBezTo>
                  <a:cubicBezTo>
                    <a:pt x="153642" y="158148"/>
                    <a:pt x="150425" y="159416"/>
                    <a:pt x="146996" y="159416"/>
                  </a:cubicBezTo>
                  <a:cubicBezTo>
                    <a:pt x="146665" y="159416"/>
                    <a:pt x="146333" y="159405"/>
                    <a:pt x="145999" y="159381"/>
                  </a:cubicBezTo>
                  <a:cubicBezTo>
                    <a:pt x="145916" y="159377"/>
                    <a:pt x="145834" y="159375"/>
                    <a:pt x="145753" y="159375"/>
                  </a:cubicBezTo>
                  <a:cubicBezTo>
                    <a:pt x="145334" y="159375"/>
                    <a:pt x="144943" y="159429"/>
                    <a:pt x="144553" y="159552"/>
                  </a:cubicBezTo>
                  <a:lnTo>
                    <a:pt x="141171" y="159552"/>
                  </a:lnTo>
                  <a:cubicBezTo>
                    <a:pt x="134039" y="159528"/>
                    <a:pt x="128255" y="153842"/>
                    <a:pt x="128034" y="146783"/>
                  </a:cubicBezTo>
                  <a:cubicBezTo>
                    <a:pt x="130828" y="143744"/>
                    <a:pt x="133279" y="140338"/>
                    <a:pt x="135314" y="136661"/>
                  </a:cubicBezTo>
                  <a:cubicBezTo>
                    <a:pt x="136269" y="134921"/>
                    <a:pt x="136858" y="133034"/>
                    <a:pt x="137078" y="131122"/>
                  </a:cubicBezTo>
                  <a:cubicBezTo>
                    <a:pt x="144088" y="123181"/>
                    <a:pt x="147960" y="113059"/>
                    <a:pt x="147960" y="102398"/>
                  </a:cubicBezTo>
                  <a:lnTo>
                    <a:pt x="147960" y="98526"/>
                  </a:lnTo>
                  <a:cubicBezTo>
                    <a:pt x="153818" y="96761"/>
                    <a:pt x="158107" y="91320"/>
                    <a:pt x="158107" y="84874"/>
                  </a:cubicBezTo>
                  <a:lnTo>
                    <a:pt x="158107" y="79286"/>
                  </a:lnTo>
                  <a:cubicBezTo>
                    <a:pt x="158107" y="72840"/>
                    <a:pt x="153793" y="67375"/>
                    <a:pt x="147911" y="65635"/>
                  </a:cubicBezTo>
                  <a:cubicBezTo>
                    <a:pt x="146955" y="42450"/>
                    <a:pt x="127789" y="23872"/>
                    <a:pt x="104359" y="23872"/>
                  </a:cubicBezTo>
                  <a:cubicBezTo>
                    <a:pt x="80929" y="23872"/>
                    <a:pt x="61763" y="42450"/>
                    <a:pt x="60807" y="65635"/>
                  </a:cubicBezTo>
                  <a:cubicBezTo>
                    <a:pt x="54900" y="67375"/>
                    <a:pt x="50611" y="72840"/>
                    <a:pt x="50611" y="79286"/>
                  </a:cubicBezTo>
                  <a:lnTo>
                    <a:pt x="50611" y="84874"/>
                  </a:lnTo>
                  <a:cubicBezTo>
                    <a:pt x="50611" y="91296"/>
                    <a:pt x="54900" y="96761"/>
                    <a:pt x="60758" y="98526"/>
                  </a:cubicBezTo>
                  <a:lnTo>
                    <a:pt x="60758" y="101957"/>
                  </a:lnTo>
                  <a:cubicBezTo>
                    <a:pt x="60758" y="112618"/>
                    <a:pt x="64606" y="122814"/>
                    <a:pt x="71615" y="130804"/>
                  </a:cubicBezTo>
                  <a:cubicBezTo>
                    <a:pt x="71787" y="132838"/>
                    <a:pt x="72375" y="134823"/>
                    <a:pt x="73404" y="136661"/>
                  </a:cubicBezTo>
                  <a:cubicBezTo>
                    <a:pt x="75439" y="140338"/>
                    <a:pt x="77890" y="143744"/>
                    <a:pt x="80659" y="146783"/>
                  </a:cubicBezTo>
                  <a:cubicBezTo>
                    <a:pt x="80463" y="153842"/>
                    <a:pt x="74654" y="159528"/>
                    <a:pt x="67547" y="159528"/>
                  </a:cubicBezTo>
                  <a:lnTo>
                    <a:pt x="61665" y="159528"/>
                  </a:lnTo>
                  <a:cubicBezTo>
                    <a:pt x="61371" y="159454"/>
                    <a:pt x="61077" y="159405"/>
                    <a:pt x="60782" y="159381"/>
                  </a:cubicBezTo>
                  <a:cubicBezTo>
                    <a:pt x="54116" y="158915"/>
                    <a:pt x="48749" y="153523"/>
                    <a:pt x="48307" y="146857"/>
                  </a:cubicBezTo>
                  <a:cubicBezTo>
                    <a:pt x="48234" y="145730"/>
                    <a:pt x="48307" y="144602"/>
                    <a:pt x="48504" y="143524"/>
                  </a:cubicBezTo>
                  <a:cubicBezTo>
                    <a:pt x="49557" y="137568"/>
                    <a:pt x="48111" y="131539"/>
                    <a:pt x="44484" y="126980"/>
                  </a:cubicBezTo>
                  <a:cubicBezTo>
                    <a:pt x="42572" y="124578"/>
                    <a:pt x="41568" y="121686"/>
                    <a:pt x="41568" y="118598"/>
                  </a:cubicBezTo>
                  <a:cubicBezTo>
                    <a:pt x="41568" y="116221"/>
                    <a:pt x="42180" y="113893"/>
                    <a:pt x="43357" y="111858"/>
                  </a:cubicBezTo>
                  <a:cubicBezTo>
                    <a:pt x="46837" y="105854"/>
                    <a:pt x="47278" y="98673"/>
                    <a:pt x="44533" y="92644"/>
                  </a:cubicBezTo>
                  <a:cubicBezTo>
                    <a:pt x="43724" y="90903"/>
                    <a:pt x="43308" y="89016"/>
                    <a:pt x="43308" y="87080"/>
                  </a:cubicBezTo>
                  <a:cubicBezTo>
                    <a:pt x="43308" y="84433"/>
                    <a:pt x="44092" y="81860"/>
                    <a:pt x="45538" y="79654"/>
                  </a:cubicBezTo>
                  <a:cubicBezTo>
                    <a:pt x="48675" y="74924"/>
                    <a:pt x="49778" y="69091"/>
                    <a:pt x="48602" y="63650"/>
                  </a:cubicBezTo>
                  <a:cubicBezTo>
                    <a:pt x="48381" y="62694"/>
                    <a:pt x="48283" y="61738"/>
                    <a:pt x="48283" y="60758"/>
                  </a:cubicBezTo>
                  <a:cubicBezTo>
                    <a:pt x="48283" y="57522"/>
                    <a:pt x="49435" y="54385"/>
                    <a:pt x="51543" y="51959"/>
                  </a:cubicBezTo>
                  <a:cubicBezTo>
                    <a:pt x="55709" y="47131"/>
                    <a:pt x="57474" y="41004"/>
                    <a:pt x="56420" y="35121"/>
                  </a:cubicBezTo>
                  <a:cubicBezTo>
                    <a:pt x="56199" y="33920"/>
                    <a:pt x="56126" y="32671"/>
                    <a:pt x="56248" y="31421"/>
                  </a:cubicBezTo>
                  <a:cubicBezTo>
                    <a:pt x="56836" y="25097"/>
                    <a:pt x="61836" y="20000"/>
                    <a:pt x="68135" y="19289"/>
                  </a:cubicBezTo>
                  <a:cubicBezTo>
                    <a:pt x="68258" y="19289"/>
                    <a:pt x="68380" y="19264"/>
                    <a:pt x="68478" y="19264"/>
                  </a:cubicBezTo>
                  <a:cubicBezTo>
                    <a:pt x="73576" y="18823"/>
                    <a:pt x="78380" y="16397"/>
                    <a:pt x="82056" y="12475"/>
                  </a:cubicBezTo>
                  <a:cubicBezTo>
                    <a:pt x="84629" y="9681"/>
                    <a:pt x="88134" y="8162"/>
                    <a:pt x="91909" y="8162"/>
                  </a:cubicBezTo>
                  <a:cubicBezTo>
                    <a:pt x="95536" y="8162"/>
                    <a:pt x="98918" y="9583"/>
                    <a:pt x="101467" y="12132"/>
                  </a:cubicBezTo>
                  <a:cubicBezTo>
                    <a:pt x="102227" y="12892"/>
                    <a:pt x="103281" y="13333"/>
                    <a:pt x="104359" y="13333"/>
                  </a:cubicBezTo>
                  <a:cubicBezTo>
                    <a:pt x="105437" y="13333"/>
                    <a:pt x="106491" y="12892"/>
                    <a:pt x="107251" y="12132"/>
                  </a:cubicBezTo>
                  <a:cubicBezTo>
                    <a:pt x="109800" y="9583"/>
                    <a:pt x="113182" y="8162"/>
                    <a:pt x="116809" y="8162"/>
                  </a:cubicBezTo>
                  <a:close/>
                  <a:moveTo>
                    <a:pt x="121000" y="153229"/>
                  </a:moveTo>
                  <a:cubicBezTo>
                    <a:pt x="122030" y="156219"/>
                    <a:pt x="123672" y="158891"/>
                    <a:pt x="125804" y="161121"/>
                  </a:cubicBezTo>
                  <a:cubicBezTo>
                    <a:pt x="125486" y="172665"/>
                    <a:pt x="115976" y="181978"/>
                    <a:pt x="104359" y="181978"/>
                  </a:cubicBezTo>
                  <a:cubicBezTo>
                    <a:pt x="92742" y="181978"/>
                    <a:pt x="83232" y="172665"/>
                    <a:pt x="82914" y="161121"/>
                  </a:cubicBezTo>
                  <a:cubicBezTo>
                    <a:pt x="85046" y="158891"/>
                    <a:pt x="86688" y="156219"/>
                    <a:pt x="87718" y="153229"/>
                  </a:cubicBezTo>
                  <a:cubicBezTo>
                    <a:pt x="92301" y="156734"/>
                    <a:pt x="97472" y="159479"/>
                    <a:pt x="103060" y="161366"/>
                  </a:cubicBezTo>
                  <a:cubicBezTo>
                    <a:pt x="103477" y="161513"/>
                    <a:pt x="103918" y="161587"/>
                    <a:pt x="104359" y="161587"/>
                  </a:cubicBezTo>
                  <a:cubicBezTo>
                    <a:pt x="104800" y="161587"/>
                    <a:pt x="105241" y="161513"/>
                    <a:pt x="105658" y="161366"/>
                  </a:cubicBezTo>
                  <a:cubicBezTo>
                    <a:pt x="111246" y="159479"/>
                    <a:pt x="116417" y="156734"/>
                    <a:pt x="121000" y="153229"/>
                  </a:cubicBezTo>
                  <a:close/>
                  <a:moveTo>
                    <a:pt x="91909" y="0"/>
                  </a:moveTo>
                  <a:cubicBezTo>
                    <a:pt x="85928" y="0"/>
                    <a:pt x="80144" y="2525"/>
                    <a:pt x="76076" y="6912"/>
                  </a:cubicBezTo>
                  <a:cubicBezTo>
                    <a:pt x="73797" y="9363"/>
                    <a:pt x="70856" y="10882"/>
                    <a:pt x="67792" y="11127"/>
                  </a:cubicBezTo>
                  <a:cubicBezTo>
                    <a:pt x="67596" y="11152"/>
                    <a:pt x="67400" y="11176"/>
                    <a:pt x="67228" y="11201"/>
                  </a:cubicBezTo>
                  <a:cubicBezTo>
                    <a:pt x="57082" y="12328"/>
                    <a:pt x="49067" y="20514"/>
                    <a:pt x="48136" y="30661"/>
                  </a:cubicBezTo>
                  <a:cubicBezTo>
                    <a:pt x="47940" y="32646"/>
                    <a:pt x="48038" y="34656"/>
                    <a:pt x="48381" y="36592"/>
                  </a:cubicBezTo>
                  <a:cubicBezTo>
                    <a:pt x="49018" y="40023"/>
                    <a:pt x="47915" y="43675"/>
                    <a:pt x="45366" y="46616"/>
                  </a:cubicBezTo>
                  <a:cubicBezTo>
                    <a:pt x="41984" y="50537"/>
                    <a:pt x="40122" y="55562"/>
                    <a:pt x="40122" y="60758"/>
                  </a:cubicBezTo>
                  <a:cubicBezTo>
                    <a:pt x="40122" y="62326"/>
                    <a:pt x="40293" y="63870"/>
                    <a:pt x="40636" y="65390"/>
                  </a:cubicBezTo>
                  <a:cubicBezTo>
                    <a:pt x="41347" y="68698"/>
                    <a:pt x="40661" y="72252"/>
                    <a:pt x="38749" y="75169"/>
                  </a:cubicBezTo>
                  <a:cubicBezTo>
                    <a:pt x="36396" y="78698"/>
                    <a:pt x="35171" y="82815"/>
                    <a:pt x="35171" y="87080"/>
                  </a:cubicBezTo>
                  <a:cubicBezTo>
                    <a:pt x="35171" y="90193"/>
                    <a:pt x="35808" y="93207"/>
                    <a:pt x="37107" y="96026"/>
                  </a:cubicBezTo>
                  <a:cubicBezTo>
                    <a:pt x="38749" y="99653"/>
                    <a:pt x="38455" y="104065"/>
                    <a:pt x="36298" y="107790"/>
                  </a:cubicBezTo>
                  <a:cubicBezTo>
                    <a:pt x="34411" y="111050"/>
                    <a:pt x="33406" y="114799"/>
                    <a:pt x="33406" y="118598"/>
                  </a:cubicBezTo>
                  <a:cubicBezTo>
                    <a:pt x="33406" y="123476"/>
                    <a:pt x="35073" y="128255"/>
                    <a:pt x="38112" y="132054"/>
                  </a:cubicBezTo>
                  <a:cubicBezTo>
                    <a:pt x="40269" y="134774"/>
                    <a:pt x="41126" y="138426"/>
                    <a:pt x="40465" y="142078"/>
                  </a:cubicBezTo>
                  <a:cubicBezTo>
                    <a:pt x="40146" y="143818"/>
                    <a:pt x="40048" y="145607"/>
                    <a:pt x="40171" y="147421"/>
                  </a:cubicBezTo>
                  <a:cubicBezTo>
                    <a:pt x="40489" y="151979"/>
                    <a:pt x="42229" y="156170"/>
                    <a:pt x="44974" y="159528"/>
                  </a:cubicBezTo>
                  <a:lnTo>
                    <a:pt x="39999" y="159528"/>
                  </a:lnTo>
                  <a:cubicBezTo>
                    <a:pt x="17941" y="159528"/>
                    <a:pt x="1" y="177493"/>
                    <a:pt x="1" y="199551"/>
                  </a:cubicBezTo>
                  <a:lnTo>
                    <a:pt x="1" y="204649"/>
                  </a:lnTo>
                  <a:cubicBezTo>
                    <a:pt x="1" y="206903"/>
                    <a:pt x="1814" y="208742"/>
                    <a:pt x="4069" y="208742"/>
                  </a:cubicBezTo>
                  <a:cubicBezTo>
                    <a:pt x="6324" y="208742"/>
                    <a:pt x="8138" y="206903"/>
                    <a:pt x="8138" y="204649"/>
                  </a:cubicBezTo>
                  <a:lnTo>
                    <a:pt x="8138" y="199551"/>
                  </a:lnTo>
                  <a:cubicBezTo>
                    <a:pt x="8138" y="181978"/>
                    <a:pt x="22426" y="167689"/>
                    <a:pt x="39999" y="167689"/>
                  </a:cubicBezTo>
                  <a:lnTo>
                    <a:pt x="67547" y="167689"/>
                  </a:lnTo>
                  <a:cubicBezTo>
                    <a:pt x="70292" y="167689"/>
                    <a:pt x="72890" y="167175"/>
                    <a:pt x="75292" y="166219"/>
                  </a:cubicBezTo>
                  <a:cubicBezTo>
                    <a:pt x="77963" y="179821"/>
                    <a:pt x="89972" y="190115"/>
                    <a:pt x="104359" y="190115"/>
                  </a:cubicBezTo>
                  <a:cubicBezTo>
                    <a:pt x="118721" y="190115"/>
                    <a:pt x="130730" y="179821"/>
                    <a:pt x="133426" y="166219"/>
                  </a:cubicBezTo>
                  <a:cubicBezTo>
                    <a:pt x="135828" y="167175"/>
                    <a:pt x="138426" y="167689"/>
                    <a:pt x="141171" y="167689"/>
                  </a:cubicBezTo>
                  <a:lnTo>
                    <a:pt x="143083" y="167689"/>
                  </a:lnTo>
                  <a:lnTo>
                    <a:pt x="137299" y="188375"/>
                  </a:lnTo>
                  <a:cubicBezTo>
                    <a:pt x="136686" y="190556"/>
                    <a:pt x="137961" y="192811"/>
                    <a:pt x="140117" y="193399"/>
                  </a:cubicBezTo>
                  <a:cubicBezTo>
                    <a:pt x="140485" y="193497"/>
                    <a:pt x="140853" y="193546"/>
                    <a:pt x="141220" y="193546"/>
                  </a:cubicBezTo>
                  <a:cubicBezTo>
                    <a:pt x="143009" y="193546"/>
                    <a:pt x="144627" y="192370"/>
                    <a:pt x="145142" y="190581"/>
                  </a:cubicBezTo>
                  <a:lnTo>
                    <a:pt x="151538" y="167689"/>
                  </a:lnTo>
                  <a:lnTo>
                    <a:pt x="162763" y="167689"/>
                  </a:lnTo>
                  <a:lnTo>
                    <a:pt x="152617" y="203546"/>
                  </a:lnTo>
                  <a:cubicBezTo>
                    <a:pt x="152004" y="205727"/>
                    <a:pt x="153254" y="207982"/>
                    <a:pt x="155435" y="208595"/>
                  </a:cubicBezTo>
                  <a:cubicBezTo>
                    <a:pt x="155803" y="208693"/>
                    <a:pt x="156171" y="208742"/>
                    <a:pt x="156538" y="208742"/>
                  </a:cubicBezTo>
                  <a:cubicBezTo>
                    <a:pt x="158327" y="208742"/>
                    <a:pt x="159945" y="207565"/>
                    <a:pt x="160460" y="205776"/>
                  </a:cubicBezTo>
                  <a:lnTo>
                    <a:pt x="171072" y="168278"/>
                  </a:lnTo>
                  <a:cubicBezTo>
                    <a:pt x="171096" y="168106"/>
                    <a:pt x="171145" y="167959"/>
                    <a:pt x="171170" y="167787"/>
                  </a:cubicBezTo>
                  <a:cubicBezTo>
                    <a:pt x="174503" y="168057"/>
                    <a:pt x="177714" y="168817"/>
                    <a:pt x="180704" y="170042"/>
                  </a:cubicBezTo>
                  <a:lnTo>
                    <a:pt x="170974" y="203521"/>
                  </a:lnTo>
                  <a:cubicBezTo>
                    <a:pt x="170337" y="205678"/>
                    <a:pt x="171587" y="207933"/>
                    <a:pt x="173743" y="208570"/>
                  </a:cubicBezTo>
                  <a:cubicBezTo>
                    <a:pt x="174135" y="208693"/>
                    <a:pt x="174503" y="208742"/>
                    <a:pt x="174895" y="208742"/>
                  </a:cubicBezTo>
                  <a:cubicBezTo>
                    <a:pt x="176660" y="208742"/>
                    <a:pt x="178277" y="207565"/>
                    <a:pt x="178792" y="205801"/>
                  </a:cubicBezTo>
                  <a:lnTo>
                    <a:pt x="187983" y="174209"/>
                  </a:lnTo>
                  <a:cubicBezTo>
                    <a:pt x="195630" y="180017"/>
                    <a:pt x="200580" y="189208"/>
                    <a:pt x="200580" y="199551"/>
                  </a:cubicBezTo>
                  <a:lnTo>
                    <a:pt x="200580" y="204649"/>
                  </a:lnTo>
                  <a:cubicBezTo>
                    <a:pt x="200580" y="206903"/>
                    <a:pt x="202394" y="208742"/>
                    <a:pt x="204649" y="208742"/>
                  </a:cubicBezTo>
                  <a:cubicBezTo>
                    <a:pt x="206904" y="208742"/>
                    <a:pt x="208717" y="206903"/>
                    <a:pt x="208717" y="204649"/>
                  </a:cubicBezTo>
                  <a:lnTo>
                    <a:pt x="208717" y="199551"/>
                  </a:lnTo>
                  <a:cubicBezTo>
                    <a:pt x="208717" y="184380"/>
                    <a:pt x="200213" y="171121"/>
                    <a:pt x="187738" y="164356"/>
                  </a:cubicBezTo>
                  <a:cubicBezTo>
                    <a:pt x="187591" y="164258"/>
                    <a:pt x="187419" y="164185"/>
                    <a:pt x="187248" y="164111"/>
                  </a:cubicBezTo>
                  <a:cubicBezTo>
                    <a:pt x="181709" y="161195"/>
                    <a:pt x="175410" y="159528"/>
                    <a:pt x="168719" y="159528"/>
                  </a:cubicBezTo>
                  <a:lnTo>
                    <a:pt x="163768" y="159528"/>
                  </a:lnTo>
                  <a:cubicBezTo>
                    <a:pt x="166856" y="155705"/>
                    <a:pt x="168596" y="150901"/>
                    <a:pt x="168596" y="145926"/>
                  </a:cubicBezTo>
                  <a:cubicBezTo>
                    <a:pt x="168596" y="144578"/>
                    <a:pt x="168474" y="143230"/>
                    <a:pt x="168229" y="141906"/>
                  </a:cubicBezTo>
                  <a:cubicBezTo>
                    <a:pt x="167567" y="138401"/>
                    <a:pt x="168425" y="134799"/>
                    <a:pt x="170606" y="132054"/>
                  </a:cubicBezTo>
                  <a:cubicBezTo>
                    <a:pt x="173645" y="128255"/>
                    <a:pt x="175312" y="123476"/>
                    <a:pt x="175312" y="118598"/>
                  </a:cubicBezTo>
                  <a:cubicBezTo>
                    <a:pt x="175312" y="114799"/>
                    <a:pt x="174307" y="111050"/>
                    <a:pt x="172420" y="107790"/>
                  </a:cubicBezTo>
                  <a:cubicBezTo>
                    <a:pt x="170263" y="104065"/>
                    <a:pt x="169969" y="99653"/>
                    <a:pt x="171611" y="96026"/>
                  </a:cubicBezTo>
                  <a:cubicBezTo>
                    <a:pt x="172910" y="93207"/>
                    <a:pt x="173547" y="90193"/>
                    <a:pt x="173547" y="87080"/>
                  </a:cubicBezTo>
                  <a:cubicBezTo>
                    <a:pt x="173547" y="82815"/>
                    <a:pt x="172322" y="78698"/>
                    <a:pt x="169969" y="75169"/>
                  </a:cubicBezTo>
                  <a:cubicBezTo>
                    <a:pt x="168057" y="72252"/>
                    <a:pt x="167371" y="68698"/>
                    <a:pt x="168082" y="65390"/>
                  </a:cubicBezTo>
                  <a:cubicBezTo>
                    <a:pt x="168425" y="63870"/>
                    <a:pt x="168596" y="62326"/>
                    <a:pt x="168596" y="60758"/>
                  </a:cubicBezTo>
                  <a:cubicBezTo>
                    <a:pt x="168596" y="55562"/>
                    <a:pt x="166734" y="50537"/>
                    <a:pt x="163352" y="46616"/>
                  </a:cubicBezTo>
                  <a:cubicBezTo>
                    <a:pt x="160803" y="43675"/>
                    <a:pt x="159700" y="40023"/>
                    <a:pt x="160337" y="36592"/>
                  </a:cubicBezTo>
                  <a:cubicBezTo>
                    <a:pt x="160680" y="34656"/>
                    <a:pt x="160778" y="32646"/>
                    <a:pt x="160582" y="30661"/>
                  </a:cubicBezTo>
                  <a:cubicBezTo>
                    <a:pt x="159651" y="20514"/>
                    <a:pt x="151636" y="12328"/>
                    <a:pt x="141490" y="11201"/>
                  </a:cubicBezTo>
                  <a:cubicBezTo>
                    <a:pt x="141318" y="11176"/>
                    <a:pt x="141122" y="11152"/>
                    <a:pt x="140926" y="11127"/>
                  </a:cubicBezTo>
                  <a:cubicBezTo>
                    <a:pt x="137862" y="10882"/>
                    <a:pt x="134921" y="9363"/>
                    <a:pt x="132642" y="6912"/>
                  </a:cubicBezTo>
                  <a:cubicBezTo>
                    <a:pt x="128574" y="2525"/>
                    <a:pt x="122790" y="0"/>
                    <a:pt x="116809" y="0"/>
                  </a:cubicBezTo>
                  <a:cubicBezTo>
                    <a:pt x="112275" y="0"/>
                    <a:pt x="107986" y="1397"/>
                    <a:pt x="104359" y="3946"/>
                  </a:cubicBezTo>
                  <a:cubicBezTo>
                    <a:pt x="100732" y="1397"/>
                    <a:pt x="96443" y="0"/>
                    <a:pt x="919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7"/>
            <p:cNvSpPr/>
            <p:nvPr/>
          </p:nvSpPr>
          <p:spPr>
            <a:xfrm>
              <a:off x="3136000" y="1780325"/>
              <a:ext cx="778175" cy="1045325"/>
            </a:xfrm>
            <a:custGeom>
              <a:avLst/>
              <a:gdLst/>
              <a:ahLst/>
              <a:cxnLst/>
              <a:rect l="l" t="t" r="r" b="b"/>
              <a:pathLst>
                <a:path w="31127" h="41813" extrusionOk="0">
                  <a:moveTo>
                    <a:pt x="4069" y="1"/>
                  </a:moveTo>
                  <a:cubicBezTo>
                    <a:pt x="1814" y="1"/>
                    <a:pt x="0" y="1814"/>
                    <a:pt x="0" y="4069"/>
                  </a:cubicBezTo>
                  <a:cubicBezTo>
                    <a:pt x="0" y="6324"/>
                    <a:pt x="1814" y="8137"/>
                    <a:pt x="4069" y="8137"/>
                  </a:cubicBezTo>
                  <a:lnTo>
                    <a:pt x="18406" y="8137"/>
                  </a:lnTo>
                  <a:cubicBezTo>
                    <a:pt x="20931" y="8137"/>
                    <a:pt x="22965" y="10196"/>
                    <a:pt x="22965" y="12696"/>
                  </a:cubicBezTo>
                  <a:lnTo>
                    <a:pt x="22965" y="37744"/>
                  </a:lnTo>
                  <a:cubicBezTo>
                    <a:pt x="22965" y="39999"/>
                    <a:pt x="24803" y="41813"/>
                    <a:pt x="27058" y="41813"/>
                  </a:cubicBezTo>
                  <a:cubicBezTo>
                    <a:pt x="29288" y="41813"/>
                    <a:pt x="31126" y="39999"/>
                    <a:pt x="31126" y="37744"/>
                  </a:cubicBezTo>
                  <a:lnTo>
                    <a:pt x="31126" y="12696"/>
                  </a:lnTo>
                  <a:cubicBezTo>
                    <a:pt x="31126" y="5687"/>
                    <a:pt x="25416" y="1"/>
                    <a:pt x="184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7"/>
            <p:cNvSpPr/>
            <p:nvPr/>
          </p:nvSpPr>
          <p:spPr>
            <a:xfrm>
              <a:off x="3547125" y="3361900"/>
              <a:ext cx="525750" cy="266425"/>
            </a:xfrm>
            <a:custGeom>
              <a:avLst/>
              <a:gdLst/>
              <a:ahLst/>
              <a:cxnLst/>
              <a:rect l="l" t="t" r="r" b="b"/>
              <a:pathLst>
                <a:path w="21030" h="10657" extrusionOk="0">
                  <a:moveTo>
                    <a:pt x="4474" y="1"/>
                  </a:moveTo>
                  <a:cubicBezTo>
                    <a:pt x="3432" y="1"/>
                    <a:pt x="2390" y="399"/>
                    <a:pt x="1594" y="1196"/>
                  </a:cubicBezTo>
                  <a:cubicBezTo>
                    <a:pt x="1" y="2789"/>
                    <a:pt x="1" y="5362"/>
                    <a:pt x="1594" y="6955"/>
                  </a:cubicBezTo>
                  <a:cubicBezTo>
                    <a:pt x="3971" y="9333"/>
                    <a:pt x="7133" y="10656"/>
                    <a:pt x="10515" y="10656"/>
                  </a:cubicBezTo>
                  <a:cubicBezTo>
                    <a:pt x="13897" y="10656"/>
                    <a:pt x="17059" y="9333"/>
                    <a:pt x="19436" y="6955"/>
                  </a:cubicBezTo>
                  <a:cubicBezTo>
                    <a:pt x="21029" y="5362"/>
                    <a:pt x="21029" y="2789"/>
                    <a:pt x="19436" y="1196"/>
                  </a:cubicBezTo>
                  <a:cubicBezTo>
                    <a:pt x="18640" y="399"/>
                    <a:pt x="17598" y="1"/>
                    <a:pt x="16556" y="1"/>
                  </a:cubicBezTo>
                  <a:cubicBezTo>
                    <a:pt x="15515" y="1"/>
                    <a:pt x="14473" y="399"/>
                    <a:pt x="13677" y="1196"/>
                  </a:cubicBezTo>
                  <a:cubicBezTo>
                    <a:pt x="12819" y="2029"/>
                    <a:pt x="11716" y="2495"/>
                    <a:pt x="10515" y="2495"/>
                  </a:cubicBezTo>
                  <a:cubicBezTo>
                    <a:pt x="9314" y="2495"/>
                    <a:pt x="8187" y="2029"/>
                    <a:pt x="7353" y="1196"/>
                  </a:cubicBezTo>
                  <a:cubicBezTo>
                    <a:pt x="6557" y="399"/>
                    <a:pt x="5515" y="1"/>
                    <a:pt x="4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7"/>
            <p:cNvSpPr/>
            <p:nvPr/>
          </p:nvSpPr>
          <p:spPr>
            <a:xfrm>
              <a:off x="3064300" y="2246750"/>
              <a:ext cx="525750" cy="265800"/>
            </a:xfrm>
            <a:custGeom>
              <a:avLst/>
              <a:gdLst/>
              <a:ahLst/>
              <a:cxnLst/>
              <a:rect l="l" t="t" r="r" b="b"/>
              <a:pathLst>
                <a:path w="21030" h="10632" extrusionOk="0">
                  <a:moveTo>
                    <a:pt x="4474" y="1"/>
                  </a:moveTo>
                  <a:cubicBezTo>
                    <a:pt x="3432" y="1"/>
                    <a:pt x="2390" y="399"/>
                    <a:pt x="1594" y="1196"/>
                  </a:cubicBezTo>
                  <a:cubicBezTo>
                    <a:pt x="1" y="2789"/>
                    <a:pt x="1" y="5362"/>
                    <a:pt x="1594" y="6955"/>
                  </a:cubicBezTo>
                  <a:cubicBezTo>
                    <a:pt x="4045" y="9406"/>
                    <a:pt x="7280" y="10632"/>
                    <a:pt x="10515" y="10632"/>
                  </a:cubicBezTo>
                  <a:cubicBezTo>
                    <a:pt x="13750" y="10632"/>
                    <a:pt x="16961" y="9406"/>
                    <a:pt x="19436" y="6955"/>
                  </a:cubicBezTo>
                  <a:cubicBezTo>
                    <a:pt x="21029" y="5362"/>
                    <a:pt x="21029" y="2789"/>
                    <a:pt x="19436" y="1196"/>
                  </a:cubicBezTo>
                  <a:cubicBezTo>
                    <a:pt x="18640" y="399"/>
                    <a:pt x="17598" y="1"/>
                    <a:pt x="16557" y="1"/>
                  </a:cubicBezTo>
                  <a:cubicBezTo>
                    <a:pt x="15515" y="1"/>
                    <a:pt x="14473" y="399"/>
                    <a:pt x="13677" y="1196"/>
                  </a:cubicBezTo>
                  <a:cubicBezTo>
                    <a:pt x="12794" y="2066"/>
                    <a:pt x="11649" y="2501"/>
                    <a:pt x="10506" y="2501"/>
                  </a:cubicBezTo>
                  <a:cubicBezTo>
                    <a:pt x="9363" y="2501"/>
                    <a:pt x="8224" y="2066"/>
                    <a:pt x="7353" y="1196"/>
                  </a:cubicBezTo>
                  <a:cubicBezTo>
                    <a:pt x="6557" y="399"/>
                    <a:pt x="5515" y="1"/>
                    <a:pt x="4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7"/>
            <p:cNvSpPr/>
            <p:nvPr/>
          </p:nvSpPr>
          <p:spPr>
            <a:xfrm>
              <a:off x="4085700" y="2246750"/>
              <a:ext cx="525750" cy="265800"/>
            </a:xfrm>
            <a:custGeom>
              <a:avLst/>
              <a:gdLst/>
              <a:ahLst/>
              <a:cxnLst/>
              <a:rect l="l" t="t" r="r" b="b"/>
              <a:pathLst>
                <a:path w="21030" h="10632" extrusionOk="0">
                  <a:moveTo>
                    <a:pt x="4474" y="1"/>
                  </a:moveTo>
                  <a:cubicBezTo>
                    <a:pt x="3432" y="1"/>
                    <a:pt x="2391" y="399"/>
                    <a:pt x="1594" y="1196"/>
                  </a:cubicBezTo>
                  <a:cubicBezTo>
                    <a:pt x="1" y="2789"/>
                    <a:pt x="1" y="5362"/>
                    <a:pt x="1594" y="6955"/>
                  </a:cubicBezTo>
                  <a:cubicBezTo>
                    <a:pt x="4045" y="9406"/>
                    <a:pt x="7280" y="10632"/>
                    <a:pt x="10515" y="10632"/>
                  </a:cubicBezTo>
                  <a:cubicBezTo>
                    <a:pt x="13750" y="10632"/>
                    <a:pt x="16986" y="9406"/>
                    <a:pt x="19436" y="6955"/>
                  </a:cubicBezTo>
                  <a:cubicBezTo>
                    <a:pt x="21029" y="5362"/>
                    <a:pt x="21029" y="2789"/>
                    <a:pt x="19436" y="1196"/>
                  </a:cubicBezTo>
                  <a:cubicBezTo>
                    <a:pt x="18640" y="399"/>
                    <a:pt x="17598" y="1"/>
                    <a:pt x="16557" y="1"/>
                  </a:cubicBezTo>
                  <a:cubicBezTo>
                    <a:pt x="15515" y="1"/>
                    <a:pt x="14473" y="399"/>
                    <a:pt x="13677" y="1196"/>
                  </a:cubicBezTo>
                  <a:cubicBezTo>
                    <a:pt x="12807" y="2066"/>
                    <a:pt x="11661" y="2501"/>
                    <a:pt x="10515" y="2501"/>
                  </a:cubicBezTo>
                  <a:cubicBezTo>
                    <a:pt x="9369" y="2501"/>
                    <a:pt x="8224" y="2066"/>
                    <a:pt x="7354" y="1196"/>
                  </a:cubicBezTo>
                  <a:cubicBezTo>
                    <a:pt x="6557" y="399"/>
                    <a:pt x="5515" y="1"/>
                    <a:pt x="4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7"/>
            <p:cNvSpPr/>
            <p:nvPr/>
          </p:nvSpPr>
          <p:spPr>
            <a:xfrm>
              <a:off x="4043425" y="1780325"/>
              <a:ext cx="516550" cy="203450"/>
            </a:xfrm>
            <a:custGeom>
              <a:avLst/>
              <a:gdLst/>
              <a:ahLst/>
              <a:cxnLst/>
              <a:rect l="l" t="t" r="r" b="b"/>
              <a:pathLst>
                <a:path w="20662" h="8138" extrusionOk="0">
                  <a:moveTo>
                    <a:pt x="4069" y="1"/>
                  </a:moveTo>
                  <a:cubicBezTo>
                    <a:pt x="1814" y="1"/>
                    <a:pt x="1" y="1814"/>
                    <a:pt x="1" y="4069"/>
                  </a:cubicBezTo>
                  <a:cubicBezTo>
                    <a:pt x="1" y="6324"/>
                    <a:pt x="1814" y="8137"/>
                    <a:pt x="4069" y="8137"/>
                  </a:cubicBezTo>
                  <a:lnTo>
                    <a:pt x="16593" y="8137"/>
                  </a:lnTo>
                  <a:cubicBezTo>
                    <a:pt x="18848" y="8137"/>
                    <a:pt x="20662" y="6324"/>
                    <a:pt x="20662" y="4069"/>
                  </a:cubicBezTo>
                  <a:cubicBezTo>
                    <a:pt x="20662" y="1814"/>
                    <a:pt x="18848" y="1"/>
                    <a:pt x="165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7"/>
            <p:cNvSpPr/>
            <p:nvPr/>
          </p:nvSpPr>
          <p:spPr>
            <a:xfrm>
              <a:off x="4523200" y="5242200"/>
              <a:ext cx="204050" cy="204050"/>
            </a:xfrm>
            <a:custGeom>
              <a:avLst/>
              <a:gdLst/>
              <a:ahLst/>
              <a:cxnLst/>
              <a:rect l="l" t="t" r="r" b="b"/>
              <a:pathLst>
                <a:path w="8162" h="8162" extrusionOk="0">
                  <a:moveTo>
                    <a:pt x="4093" y="0"/>
                  </a:moveTo>
                  <a:cubicBezTo>
                    <a:pt x="3015" y="0"/>
                    <a:pt x="1961" y="441"/>
                    <a:pt x="1201" y="1201"/>
                  </a:cubicBezTo>
                  <a:cubicBezTo>
                    <a:pt x="441" y="1961"/>
                    <a:pt x="0" y="3015"/>
                    <a:pt x="0" y="4069"/>
                  </a:cubicBezTo>
                  <a:cubicBezTo>
                    <a:pt x="0" y="5147"/>
                    <a:pt x="441" y="6201"/>
                    <a:pt x="1201" y="6961"/>
                  </a:cubicBezTo>
                  <a:cubicBezTo>
                    <a:pt x="1961" y="7720"/>
                    <a:pt x="3015" y="8162"/>
                    <a:pt x="4093" y="8162"/>
                  </a:cubicBezTo>
                  <a:cubicBezTo>
                    <a:pt x="5147" y="8162"/>
                    <a:pt x="6201" y="7720"/>
                    <a:pt x="6961" y="6961"/>
                  </a:cubicBezTo>
                  <a:cubicBezTo>
                    <a:pt x="7720" y="6201"/>
                    <a:pt x="8162" y="5147"/>
                    <a:pt x="8162" y="4069"/>
                  </a:cubicBezTo>
                  <a:cubicBezTo>
                    <a:pt x="8162" y="3015"/>
                    <a:pt x="7720" y="1961"/>
                    <a:pt x="6961" y="1201"/>
                  </a:cubicBezTo>
                  <a:cubicBezTo>
                    <a:pt x="6201" y="441"/>
                    <a:pt x="5147" y="0"/>
                    <a:pt x="40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57"/>
          <p:cNvSpPr txBox="1"/>
          <p:nvPr/>
        </p:nvSpPr>
        <p:spPr>
          <a:xfrm>
            <a:off x="1152575"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1,000 B.C.</a:t>
            </a:r>
            <a:endParaRPr sz="1500">
              <a:solidFill>
                <a:schemeClr val="dk1"/>
              </a:solidFill>
              <a:latin typeface="Adamina"/>
              <a:ea typeface="Adamina"/>
              <a:cs typeface="Adamina"/>
              <a:sym typeface="Adamina"/>
            </a:endParaRPr>
          </a:p>
        </p:txBody>
      </p:sp>
      <p:sp>
        <p:nvSpPr>
          <p:cNvPr id="5200" name="Google Shape;5200;p57"/>
          <p:cNvSpPr txBox="1"/>
          <p:nvPr/>
        </p:nvSpPr>
        <p:spPr>
          <a:xfrm>
            <a:off x="3825463"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960 B.C.</a:t>
            </a:r>
            <a:endParaRPr sz="1500">
              <a:solidFill>
                <a:schemeClr val="dk1"/>
              </a:solidFill>
              <a:latin typeface="Adamina"/>
              <a:ea typeface="Adamina"/>
              <a:cs typeface="Adamina"/>
              <a:sym typeface="Adamina"/>
            </a:endParaRPr>
          </a:p>
        </p:txBody>
      </p:sp>
      <p:sp>
        <p:nvSpPr>
          <p:cNvPr id="5201" name="Google Shape;5201;p57"/>
          <p:cNvSpPr txBox="1"/>
          <p:nvPr/>
        </p:nvSpPr>
        <p:spPr>
          <a:xfrm>
            <a:off x="6505338" y="3966300"/>
            <a:ext cx="1493100" cy="385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600 B.C.</a:t>
            </a:r>
            <a:endParaRPr sz="1500">
              <a:solidFill>
                <a:schemeClr val="dk1"/>
              </a:solidFill>
              <a:latin typeface="Adamina"/>
              <a:ea typeface="Adamina"/>
              <a:cs typeface="Adamina"/>
              <a:sym typeface="Adamina"/>
            </a:endParaRPr>
          </a:p>
        </p:txBody>
      </p:sp>
      <p:grpSp>
        <p:nvGrpSpPr>
          <p:cNvPr id="5202" name="Google Shape;5202;p57"/>
          <p:cNvGrpSpPr/>
          <p:nvPr/>
        </p:nvGrpSpPr>
        <p:grpSpPr>
          <a:xfrm>
            <a:off x="0" y="2162500"/>
            <a:ext cx="8047800" cy="1752400"/>
            <a:chOff x="0" y="2162500"/>
            <a:chExt cx="8047800" cy="1752400"/>
          </a:xfrm>
        </p:grpSpPr>
        <p:cxnSp>
          <p:nvCxnSpPr>
            <p:cNvPr id="5203" name="Google Shape;5203;p57"/>
            <p:cNvCxnSpPr/>
            <p:nvPr/>
          </p:nvCxnSpPr>
          <p:spPr>
            <a:xfrm>
              <a:off x="0" y="2408050"/>
              <a:ext cx="8047800" cy="0"/>
            </a:xfrm>
            <a:prstGeom prst="straightConnector1">
              <a:avLst/>
            </a:prstGeom>
            <a:noFill/>
            <a:ln w="19050" cap="flat" cmpd="sng">
              <a:solidFill>
                <a:schemeClr val="dk2"/>
              </a:solidFill>
              <a:prstDash val="solid"/>
              <a:round/>
              <a:headEnd type="none" w="med" len="med"/>
              <a:tailEnd type="none" w="med" len="med"/>
            </a:ln>
          </p:spPr>
        </p:cxnSp>
        <p:cxnSp>
          <p:nvCxnSpPr>
            <p:cNvPr id="5204" name="Google Shape;5204;p57"/>
            <p:cNvCxnSpPr/>
            <p:nvPr/>
          </p:nvCxnSpPr>
          <p:spPr>
            <a:xfrm>
              <a:off x="1899125"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205" name="Google Shape;5205;p57"/>
            <p:cNvCxnSpPr/>
            <p:nvPr/>
          </p:nvCxnSpPr>
          <p:spPr>
            <a:xfrm rot="10800000">
              <a:off x="1613700"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206" name="Google Shape;5206;p57"/>
            <p:cNvCxnSpPr/>
            <p:nvPr/>
          </p:nvCxnSpPr>
          <p:spPr>
            <a:xfrm>
              <a:off x="457925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207" name="Google Shape;5207;p57"/>
            <p:cNvCxnSpPr/>
            <p:nvPr/>
          </p:nvCxnSpPr>
          <p:spPr>
            <a:xfrm rot="10800000">
              <a:off x="4293825" y="3914900"/>
              <a:ext cx="556500" cy="0"/>
            </a:xfrm>
            <a:prstGeom prst="straightConnector1">
              <a:avLst/>
            </a:prstGeom>
            <a:noFill/>
            <a:ln w="19050" cap="flat" cmpd="sng">
              <a:solidFill>
                <a:schemeClr val="dk2"/>
              </a:solidFill>
              <a:prstDash val="solid"/>
              <a:round/>
              <a:headEnd type="none" w="med" len="med"/>
              <a:tailEnd type="none" w="med" len="med"/>
            </a:ln>
          </p:spPr>
        </p:cxnSp>
        <p:cxnSp>
          <p:nvCxnSpPr>
            <p:cNvPr id="5208" name="Google Shape;5208;p57"/>
            <p:cNvCxnSpPr/>
            <p:nvPr/>
          </p:nvCxnSpPr>
          <p:spPr>
            <a:xfrm>
              <a:off x="7252000" y="2162500"/>
              <a:ext cx="0" cy="491100"/>
            </a:xfrm>
            <a:prstGeom prst="straightConnector1">
              <a:avLst/>
            </a:prstGeom>
            <a:noFill/>
            <a:ln w="19050" cap="flat" cmpd="sng">
              <a:solidFill>
                <a:schemeClr val="dk2"/>
              </a:solidFill>
              <a:prstDash val="solid"/>
              <a:round/>
              <a:headEnd type="none" w="med" len="med"/>
              <a:tailEnd type="none" w="med" len="med"/>
            </a:ln>
          </p:spPr>
        </p:cxnSp>
        <p:cxnSp>
          <p:nvCxnSpPr>
            <p:cNvPr id="5209" name="Google Shape;5209;p57"/>
            <p:cNvCxnSpPr/>
            <p:nvPr/>
          </p:nvCxnSpPr>
          <p:spPr>
            <a:xfrm rot="10800000">
              <a:off x="6966575" y="3914900"/>
              <a:ext cx="556500" cy="0"/>
            </a:xfrm>
            <a:prstGeom prst="straightConnector1">
              <a:avLst/>
            </a:prstGeom>
            <a:noFill/>
            <a:ln w="19050" cap="flat" cmpd="sng">
              <a:solidFill>
                <a:schemeClr val="dk2"/>
              </a:solidFill>
              <a:prstDash val="solid"/>
              <a:round/>
              <a:headEnd type="none" w="med" len="med"/>
              <a:tailEnd type="none" w="med" len="med"/>
            </a:ln>
          </p:spPr>
        </p:cxn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213"/>
        <p:cNvGrpSpPr/>
        <p:nvPr/>
      </p:nvGrpSpPr>
      <p:grpSpPr>
        <a:xfrm>
          <a:off x="0" y="0"/>
          <a:ext cx="0" cy="0"/>
          <a:chOff x="0" y="0"/>
          <a:chExt cx="0" cy="0"/>
        </a:xfrm>
      </p:grpSpPr>
      <p:sp>
        <p:nvSpPr>
          <p:cNvPr id="5214" name="Google Shape;5214;p58"/>
          <p:cNvSpPr txBox="1">
            <a:spLocks noGrp="1"/>
          </p:cNvSpPr>
          <p:nvPr>
            <p:ph type="title"/>
          </p:nvPr>
        </p:nvSpPr>
        <p:spPr>
          <a:xfrm>
            <a:off x="1791200" y="1454275"/>
            <a:ext cx="5561700" cy="177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2,500</a:t>
            </a:r>
            <a:endParaRPr/>
          </a:p>
        </p:txBody>
      </p:sp>
      <p:sp>
        <p:nvSpPr>
          <p:cNvPr id="5215" name="Google Shape;5215;p58"/>
          <p:cNvSpPr txBox="1">
            <a:spLocks noGrp="1"/>
          </p:cNvSpPr>
          <p:nvPr>
            <p:ph type="body" idx="1"/>
          </p:nvPr>
        </p:nvSpPr>
        <p:spPr>
          <a:xfrm>
            <a:off x="2432200" y="3069125"/>
            <a:ext cx="4279500" cy="77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are the languages ​​in which we can read the Holy Bible</a:t>
            </a:r>
            <a:endParaRPr>
              <a:solidFill>
                <a:schemeClr val="dk1"/>
              </a:solidFill>
            </a:endParaRPr>
          </a:p>
        </p:txBody>
      </p:sp>
      <p:pic>
        <p:nvPicPr>
          <p:cNvPr id="3" name="Imagen 2"/>
          <p:cNvPicPr>
            <a:picLocks noChangeAspect="1"/>
          </p:cNvPicPr>
          <p:nvPr/>
        </p:nvPicPr>
        <p:blipFill>
          <a:blip r:embed="rId3"/>
          <a:stretch>
            <a:fillRect/>
          </a:stretch>
        </p:blipFill>
        <p:spPr>
          <a:xfrm>
            <a:off x="6531268" y="3139841"/>
            <a:ext cx="821432" cy="701784"/>
          </a:xfrm>
          <a:prstGeom prst="rect">
            <a:avLst/>
          </a:prstGeom>
        </p:spPr>
      </p:pic>
      <p:pic>
        <p:nvPicPr>
          <p:cNvPr id="4" name="Imagen 3"/>
          <p:cNvPicPr>
            <a:picLocks noChangeAspect="1"/>
          </p:cNvPicPr>
          <p:nvPr/>
        </p:nvPicPr>
        <p:blipFill>
          <a:blip r:embed="rId4"/>
          <a:stretch>
            <a:fillRect/>
          </a:stretch>
        </p:blipFill>
        <p:spPr>
          <a:xfrm>
            <a:off x="103375" y="298507"/>
            <a:ext cx="1338750" cy="3048750"/>
          </a:xfrm>
          <a:prstGeom prst="rect">
            <a:avLst/>
          </a:prstGeom>
        </p:spPr>
      </p:pic>
      <p:pic>
        <p:nvPicPr>
          <p:cNvPr id="5" name="Imagen 4"/>
          <p:cNvPicPr>
            <a:picLocks noChangeAspect="1"/>
          </p:cNvPicPr>
          <p:nvPr/>
        </p:nvPicPr>
        <p:blipFill>
          <a:blip r:embed="rId5"/>
          <a:stretch>
            <a:fillRect/>
          </a:stretch>
        </p:blipFill>
        <p:spPr>
          <a:xfrm flipH="1">
            <a:off x="7701775" y="298507"/>
            <a:ext cx="1318002" cy="3192226"/>
          </a:xfrm>
          <a:prstGeom prst="rect">
            <a:avLst/>
          </a:prstGeom>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512"/>
        <p:cNvGrpSpPr/>
        <p:nvPr/>
      </p:nvGrpSpPr>
      <p:grpSpPr>
        <a:xfrm>
          <a:off x="0" y="0"/>
          <a:ext cx="0" cy="0"/>
          <a:chOff x="0" y="0"/>
          <a:chExt cx="0" cy="0"/>
        </a:xfrm>
      </p:grpSpPr>
      <p:sp>
        <p:nvSpPr>
          <p:cNvPr id="2513" name="Google Shape;2513;p37"/>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Table Of Contents</a:t>
            </a:r>
            <a:endParaRPr dirty="0"/>
          </a:p>
        </p:txBody>
      </p:sp>
      <p:sp>
        <p:nvSpPr>
          <p:cNvPr id="2514" name="Google Shape;2514;p37"/>
          <p:cNvSpPr txBox="1">
            <a:spLocks noGrp="1"/>
          </p:cNvSpPr>
          <p:nvPr>
            <p:ph type="title" idx="2"/>
          </p:nvPr>
        </p:nvSpPr>
        <p:spPr>
          <a:xfrm>
            <a:off x="1071250" y="1536475"/>
            <a:ext cx="827100" cy="531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2515" name="Google Shape;2515;p37"/>
          <p:cNvSpPr txBox="1">
            <a:spLocks noGrp="1"/>
          </p:cNvSpPr>
          <p:nvPr>
            <p:ph type="title" idx="3"/>
          </p:nvPr>
        </p:nvSpPr>
        <p:spPr>
          <a:xfrm>
            <a:off x="1898425" y="1536475"/>
            <a:ext cx="27573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Textual History</a:t>
            </a:r>
            <a:endParaRPr/>
          </a:p>
        </p:txBody>
      </p:sp>
      <p:sp>
        <p:nvSpPr>
          <p:cNvPr id="2516" name="Google Shape;2516;p37"/>
          <p:cNvSpPr txBox="1">
            <a:spLocks noGrp="1"/>
          </p:cNvSpPr>
          <p:nvPr>
            <p:ph type="title" idx="4"/>
          </p:nvPr>
        </p:nvSpPr>
        <p:spPr>
          <a:xfrm>
            <a:off x="1898425" y="1991875"/>
            <a:ext cx="25899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You can describe the topic of the section here</a:t>
            </a:r>
            <a:endParaRPr>
              <a:solidFill>
                <a:schemeClr val="dk1"/>
              </a:solidFill>
            </a:endParaRPr>
          </a:p>
        </p:txBody>
      </p:sp>
      <p:sp>
        <p:nvSpPr>
          <p:cNvPr id="2517" name="Google Shape;2517;p37"/>
          <p:cNvSpPr txBox="1">
            <a:spLocks noGrp="1"/>
          </p:cNvSpPr>
          <p:nvPr>
            <p:ph type="title" idx="5"/>
          </p:nvPr>
        </p:nvSpPr>
        <p:spPr>
          <a:xfrm>
            <a:off x="4716925" y="1536475"/>
            <a:ext cx="827100" cy="531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2518" name="Google Shape;2518;p37"/>
          <p:cNvSpPr txBox="1">
            <a:spLocks noGrp="1"/>
          </p:cNvSpPr>
          <p:nvPr>
            <p:ph type="title" idx="6"/>
          </p:nvPr>
        </p:nvSpPr>
        <p:spPr>
          <a:xfrm>
            <a:off x="5544100" y="1536475"/>
            <a:ext cx="27573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Books of the Bible</a:t>
            </a:r>
            <a:endParaRPr/>
          </a:p>
        </p:txBody>
      </p:sp>
      <p:sp>
        <p:nvSpPr>
          <p:cNvPr id="2519" name="Google Shape;2519;p37"/>
          <p:cNvSpPr txBox="1">
            <a:spLocks noGrp="1"/>
          </p:cNvSpPr>
          <p:nvPr>
            <p:ph type="title" idx="7"/>
          </p:nvPr>
        </p:nvSpPr>
        <p:spPr>
          <a:xfrm>
            <a:off x="5544100" y="1991875"/>
            <a:ext cx="25899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You can describe the topic of the section here</a:t>
            </a:r>
            <a:endParaRPr>
              <a:solidFill>
                <a:schemeClr val="dk1"/>
              </a:solidFill>
            </a:endParaRPr>
          </a:p>
        </p:txBody>
      </p:sp>
      <p:sp>
        <p:nvSpPr>
          <p:cNvPr id="2520" name="Google Shape;2520;p37"/>
          <p:cNvSpPr txBox="1">
            <a:spLocks noGrp="1"/>
          </p:cNvSpPr>
          <p:nvPr>
            <p:ph type="title" idx="8"/>
          </p:nvPr>
        </p:nvSpPr>
        <p:spPr>
          <a:xfrm>
            <a:off x="1071250" y="3049975"/>
            <a:ext cx="827100" cy="531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2521" name="Google Shape;2521;p37"/>
          <p:cNvSpPr txBox="1">
            <a:spLocks noGrp="1"/>
          </p:cNvSpPr>
          <p:nvPr>
            <p:ph type="title" idx="9"/>
          </p:nvPr>
        </p:nvSpPr>
        <p:spPr>
          <a:xfrm>
            <a:off x="1898425" y="3049975"/>
            <a:ext cx="27573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Christian Bibles</a:t>
            </a:r>
            <a:endParaRPr/>
          </a:p>
        </p:txBody>
      </p:sp>
      <p:sp>
        <p:nvSpPr>
          <p:cNvPr id="2522" name="Google Shape;2522;p37"/>
          <p:cNvSpPr txBox="1">
            <a:spLocks noGrp="1"/>
          </p:cNvSpPr>
          <p:nvPr>
            <p:ph type="title" idx="13"/>
          </p:nvPr>
        </p:nvSpPr>
        <p:spPr>
          <a:xfrm>
            <a:off x="1898425" y="3505375"/>
            <a:ext cx="25899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You can describe the topic of the section here</a:t>
            </a:r>
            <a:endParaRPr>
              <a:solidFill>
                <a:schemeClr val="dk1"/>
              </a:solidFill>
            </a:endParaRPr>
          </a:p>
        </p:txBody>
      </p:sp>
      <p:sp>
        <p:nvSpPr>
          <p:cNvPr id="2523" name="Google Shape;2523;p37"/>
          <p:cNvSpPr txBox="1">
            <a:spLocks noGrp="1"/>
          </p:cNvSpPr>
          <p:nvPr>
            <p:ph type="title" idx="14"/>
          </p:nvPr>
        </p:nvSpPr>
        <p:spPr>
          <a:xfrm>
            <a:off x="4716925" y="3049975"/>
            <a:ext cx="827100" cy="531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04</a:t>
            </a:r>
            <a:endParaRPr/>
          </a:p>
        </p:txBody>
      </p:sp>
      <p:sp>
        <p:nvSpPr>
          <p:cNvPr id="2524" name="Google Shape;2524;p37"/>
          <p:cNvSpPr txBox="1">
            <a:spLocks noGrp="1"/>
          </p:cNvSpPr>
          <p:nvPr>
            <p:ph type="title" idx="15"/>
          </p:nvPr>
        </p:nvSpPr>
        <p:spPr>
          <a:xfrm>
            <a:off x="5544100" y="3049975"/>
            <a:ext cx="27573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Biblical Studies</a:t>
            </a:r>
            <a:endParaRPr/>
          </a:p>
        </p:txBody>
      </p:sp>
      <p:sp>
        <p:nvSpPr>
          <p:cNvPr id="2525" name="Google Shape;2525;p37"/>
          <p:cNvSpPr txBox="1">
            <a:spLocks noGrp="1"/>
          </p:cNvSpPr>
          <p:nvPr>
            <p:ph type="title" idx="16"/>
          </p:nvPr>
        </p:nvSpPr>
        <p:spPr>
          <a:xfrm>
            <a:off x="5544100" y="3505375"/>
            <a:ext cx="25899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You can describe the topic of the section here</a:t>
            </a:r>
            <a:endParaRPr>
              <a:solidFill>
                <a:schemeClr val="dk1"/>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219"/>
        <p:cNvGrpSpPr/>
        <p:nvPr/>
      </p:nvGrpSpPr>
      <p:grpSpPr>
        <a:xfrm>
          <a:off x="0" y="0"/>
          <a:ext cx="0" cy="0"/>
          <a:chOff x="0" y="0"/>
          <a:chExt cx="0" cy="0"/>
        </a:xfrm>
      </p:grpSpPr>
      <p:sp>
        <p:nvSpPr>
          <p:cNvPr id="5220" name="Google Shape;5220;p59"/>
          <p:cNvSpPr txBox="1">
            <a:spLocks noGrp="1"/>
          </p:cNvSpPr>
          <p:nvPr>
            <p:ph type="title"/>
          </p:nvPr>
        </p:nvSpPr>
        <p:spPr>
          <a:xfrm>
            <a:off x="3771000" y="2117200"/>
            <a:ext cx="3583200" cy="68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1,189</a:t>
            </a:r>
            <a:endParaRPr/>
          </a:p>
        </p:txBody>
      </p:sp>
      <p:sp>
        <p:nvSpPr>
          <p:cNvPr id="5221" name="Google Shape;5221;p59"/>
          <p:cNvSpPr txBox="1">
            <a:spLocks noGrp="1"/>
          </p:cNvSpPr>
          <p:nvPr>
            <p:ph type="subTitle" idx="1"/>
          </p:nvPr>
        </p:nvSpPr>
        <p:spPr>
          <a:xfrm>
            <a:off x="3773700" y="2742200"/>
            <a:ext cx="3577800" cy="49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Are the chapters of the Holy Bible</a:t>
            </a:r>
            <a:endParaRPr>
              <a:solidFill>
                <a:schemeClr val="dk1"/>
              </a:solidFill>
            </a:endParaRPr>
          </a:p>
        </p:txBody>
      </p:sp>
      <p:sp>
        <p:nvSpPr>
          <p:cNvPr id="5222" name="Google Shape;5222;p59"/>
          <p:cNvSpPr txBox="1">
            <a:spLocks noGrp="1"/>
          </p:cNvSpPr>
          <p:nvPr>
            <p:ph type="title" idx="2"/>
          </p:nvPr>
        </p:nvSpPr>
        <p:spPr>
          <a:xfrm>
            <a:off x="3771000" y="692100"/>
            <a:ext cx="3583200" cy="68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39</a:t>
            </a:r>
            <a:endParaRPr/>
          </a:p>
        </p:txBody>
      </p:sp>
      <p:sp>
        <p:nvSpPr>
          <p:cNvPr id="5223" name="Google Shape;5223;p59"/>
          <p:cNvSpPr txBox="1">
            <a:spLocks noGrp="1"/>
          </p:cNvSpPr>
          <p:nvPr>
            <p:ph type="subTitle" idx="3"/>
          </p:nvPr>
        </p:nvSpPr>
        <p:spPr>
          <a:xfrm>
            <a:off x="3773700" y="1317100"/>
            <a:ext cx="3577800" cy="49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Are the books of the Old Testament</a:t>
            </a:r>
            <a:endParaRPr>
              <a:solidFill>
                <a:schemeClr val="dk1"/>
              </a:solidFill>
            </a:endParaRPr>
          </a:p>
        </p:txBody>
      </p:sp>
      <p:sp>
        <p:nvSpPr>
          <p:cNvPr id="5224" name="Google Shape;5224;p59"/>
          <p:cNvSpPr txBox="1">
            <a:spLocks noGrp="1"/>
          </p:cNvSpPr>
          <p:nvPr>
            <p:ph type="title" idx="4"/>
          </p:nvPr>
        </p:nvSpPr>
        <p:spPr>
          <a:xfrm>
            <a:off x="3771000" y="3542300"/>
            <a:ext cx="3583200" cy="68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31,173</a:t>
            </a:r>
            <a:endParaRPr/>
          </a:p>
        </p:txBody>
      </p:sp>
      <p:sp>
        <p:nvSpPr>
          <p:cNvPr id="5225" name="Google Shape;5225;p59"/>
          <p:cNvSpPr txBox="1">
            <a:spLocks noGrp="1"/>
          </p:cNvSpPr>
          <p:nvPr>
            <p:ph type="subTitle" idx="5"/>
          </p:nvPr>
        </p:nvSpPr>
        <p:spPr>
          <a:xfrm>
            <a:off x="3773700" y="4167350"/>
            <a:ext cx="3577800" cy="49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Verses in all books</a:t>
            </a:r>
            <a:endParaRPr>
              <a:solidFill>
                <a:schemeClr val="dk1"/>
              </a:solidFill>
            </a:endParaRPr>
          </a:p>
        </p:txBody>
      </p:sp>
      <p:grpSp>
        <p:nvGrpSpPr>
          <p:cNvPr id="5226" name="Google Shape;5226;p59"/>
          <p:cNvGrpSpPr/>
          <p:nvPr/>
        </p:nvGrpSpPr>
        <p:grpSpPr>
          <a:xfrm>
            <a:off x="1727550" y="539700"/>
            <a:ext cx="1439219" cy="4064104"/>
            <a:chOff x="1727550" y="539700"/>
            <a:chExt cx="1439219" cy="4064104"/>
          </a:xfrm>
        </p:grpSpPr>
        <p:sp>
          <p:nvSpPr>
            <p:cNvPr id="5227" name="Google Shape;5227;p59"/>
            <p:cNvSpPr/>
            <p:nvPr/>
          </p:nvSpPr>
          <p:spPr>
            <a:xfrm>
              <a:off x="2125879" y="2044361"/>
              <a:ext cx="615500" cy="2433229"/>
            </a:xfrm>
            <a:custGeom>
              <a:avLst/>
              <a:gdLst/>
              <a:ahLst/>
              <a:cxnLst/>
              <a:rect l="l" t="t" r="r" b="b"/>
              <a:pathLst>
                <a:path w="8942" h="35350" extrusionOk="0">
                  <a:moveTo>
                    <a:pt x="893" y="0"/>
                  </a:moveTo>
                  <a:cubicBezTo>
                    <a:pt x="393" y="0"/>
                    <a:pt x="0" y="405"/>
                    <a:pt x="0" y="893"/>
                  </a:cubicBezTo>
                  <a:lnTo>
                    <a:pt x="0" y="34457"/>
                  </a:lnTo>
                  <a:cubicBezTo>
                    <a:pt x="0" y="34945"/>
                    <a:pt x="393" y="35350"/>
                    <a:pt x="893" y="35350"/>
                  </a:cubicBezTo>
                  <a:lnTo>
                    <a:pt x="8049" y="35350"/>
                  </a:lnTo>
                  <a:cubicBezTo>
                    <a:pt x="8537" y="35350"/>
                    <a:pt x="8942" y="34945"/>
                    <a:pt x="8942" y="34445"/>
                  </a:cubicBezTo>
                  <a:lnTo>
                    <a:pt x="8942" y="1048"/>
                  </a:lnTo>
                  <a:cubicBezTo>
                    <a:pt x="8942" y="464"/>
                    <a:pt x="8478" y="0"/>
                    <a:pt x="7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9"/>
            <p:cNvSpPr/>
            <p:nvPr/>
          </p:nvSpPr>
          <p:spPr>
            <a:xfrm>
              <a:off x="2431561" y="2044361"/>
              <a:ext cx="310641" cy="2432403"/>
            </a:xfrm>
            <a:custGeom>
              <a:avLst/>
              <a:gdLst/>
              <a:ahLst/>
              <a:cxnLst/>
              <a:rect l="l" t="t" r="r" b="b"/>
              <a:pathLst>
                <a:path w="4513" h="35338" extrusionOk="0">
                  <a:moveTo>
                    <a:pt x="0" y="0"/>
                  </a:moveTo>
                  <a:lnTo>
                    <a:pt x="0" y="35338"/>
                  </a:lnTo>
                  <a:lnTo>
                    <a:pt x="2310" y="35338"/>
                  </a:lnTo>
                  <a:cubicBezTo>
                    <a:pt x="3537" y="35338"/>
                    <a:pt x="4513" y="34350"/>
                    <a:pt x="4513" y="33135"/>
                  </a:cubicBezTo>
                  <a:lnTo>
                    <a:pt x="4513" y="2560"/>
                  </a:lnTo>
                  <a:cubicBezTo>
                    <a:pt x="4501" y="1143"/>
                    <a:pt x="3358" y="0"/>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9"/>
            <p:cNvSpPr/>
            <p:nvPr/>
          </p:nvSpPr>
          <p:spPr>
            <a:xfrm>
              <a:off x="1727550" y="539700"/>
              <a:ext cx="1439219" cy="1438324"/>
            </a:xfrm>
            <a:custGeom>
              <a:avLst/>
              <a:gdLst/>
              <a:ahLst/>
              <a:cxnLst/>
              <a:rect l="l" t="t" r="r" b="b"/>
              <a:pathLst>
                <a:path w="20909" h="20896" extrusionOk="0">
                  <a:moveTo>
                    <a:pt x="10455" y="0"/>
                  </a:moveTo>
                  <a:cubicBezTo>
                    <a:pt x="4692" y="0"/>
                    <a:pt x="1" y="4691"/>
                    <a:pt x="1" y="10454"/>
                  </a:cubicBezTo>
                  <a:cubicBezTo>
                    <a:pt x="1" y="16205"/>
                    <a:pt x="4692" y="20896"/>
                    <a:pt x="10455" y="20896"/>
                  </a:cubicBezTo>
                  <a:cubicBezTo>
                    <a:pt x="16217" y="20896"/>
                    <a:pt x="20908" y="16205"/>
                    <a:pt x="20908" y="10454"/>
                  </a:cubicBezTo>
                  <a:cubicBezTo>
                    <a:pt x="20908" y="4691"/>
                    <a:pt x="16217" y="0"/>
                    <a:pt x="10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9"/>
            <p:cNvSpPr/>
            <p:nvPr/>
          </p:nvSpPr>
          <p:spPr>
            <a:xfrm>
              <a:off x="1816894" y="629044"/>
              <a:ext cx="1260530" cy="1258878"/>
            </a:xfrm>
            <a:custGeom>
              <a:avLst/>
              <a:gdLst/>
              <a:ahLst/>
              <a:cxnLst/>
              <a:rect l="l" t="t" r="r" b="b"/>
              <a:pathLst>
                <a:path w="18313" h="18289" extrusionOk="0">
                  <a:moveTo>
                    <a:pt x="9157" y="0"/>
                  </a:moveTo>
                  <a:cubicBezTo>
                    <a:pt x="4108" y="0"/>
                    <a:pt x="1" y="4084"/>
                    <a:pt x="1" y="9132"/>
                  </a:cubicBezTo>
                  <a:cubicBezTo>
                    <a:pt x="1" y="14180"/>
                    <a:pt x="4108" y="18288"/>
                    <a:pt x="9157" y="18288"/>
                  </a:cubicBezTo>
                  <a:cubicBezTo>
                    <a:pt x="14193" y="18288"/>
                    <a:pt x="18312" y="14168"/>
                    <a:pt x="18312" y="9132"/>
                  </a:cubicBezTo>
                  <a:cubicBezTo>
                    <a:pt x="18312" y="4108"/>
                    <a:pt x="14205" y="0"/>
                    <a:pt x="91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9"/>
            <p:cNvSpPr/>
            <p:nvPr/>
          </p:nvSpPr>
          <p:spPr>
            <a:xfrm>
              <a:off x="1907063" y="719144"/>
              <a:ext cx="1080188" cy="1079431"/>
            </a:xfrm>
            <a:custGeom>
              <a:avLst/>
              <a:gdLst/>
              <a:ahLst/>
              <a:cxnLst/>
              <a:rect l="l" t="t" r="r" b="b"/>
              <a:pathLst>
                <a:path w="15693" h="15682" extrusionOk="0">
                  <a:moveTo>
                    <a:pt x="7847" y="1"/>
                  </a:moveTo>
                  <a:cubicBezTo>
                    <a:pt x="3513" y="1"/>
                    <a:pt x="0" y="3513"/>
                    <a:pt x="0" y="7847"/>
                  </a:cubicBezTo>
                  <a:cubicBezTo>
                    <a:pt x="0" y="12169"/>
                    <a:pt x="3513" y="15681"/>
                    <a:pt x="7847" y="15681"/>
                  </a:cubicBezTo>
                  <a:cubicBezTo>
                    <a:pt x="12180" y="15681"/>
                    <a:pt x="15693" y="12169"/>
                    <a:pt x="15693" y="7847"/>
                  </a:cubicBezTo>
                  <a:cubicBezTo>
                    <a:pt x="15693" y="3513"/>
                    <a:pt x="12180" y="1"/>
                    <a:pt x="78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9"/>
            <p:cNvSpPr/>
            <p:nvPr/>
          </p:nvSpPr>
          <p:spPr>
            <a:xfrm>
              <a:off x="2125879" y="2582763"/>
              <a:ext cx="615500" cy="131195"/>
            </a:xfrm>
            <a:custGeom>
              <a:avLst/>
              <a:gdLst/>
              <a:ahLst/>
              <a:cxnLst/>
              <a:rect l="l" t="t" r="r" b="b"/>
              <a:pathLst>
                <a:path w="8942" h="1906" extrusionOk="0">
                  <a:moveTo>
                    <a:pt x="0" y="0"/>
                  </a:moveTo>
                  <a:lnTo>
                    <a:pt x="0" y="1905"/>
                  </a:lnTo>
                  <a:lnTo>
                    <a:pt x="8942" y="1905"/>
                  </a:lnTo>
                  <a:lnTo>
                    <a:pt x="89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9"/>
            <p:cNvSpPr/>
            <p:nvPr/>
          </p:nvSpPr>
          <p:spPr>
            <a:xfrm>
              <a:off x="2431561" y="2582763"/>
              <a:ext cx="310641" cy="131195"/>
            </a:xfrm>
            <a:custGeom>
              <a:avLst/>
              <a:gdLst/>
              <a:ahLst/>
              <a:cxnLst/>
              <a:rect l="l" t="t" r="r" b="b"/>
              <a:pathLst>
                <a:path w="4513" h="1906" extrusionOk="0">
                  <a:moveTo>
                    <a:pt x="0" y="0"/>
                  </a:moveTo>
                  <a:lnTo>
                    <a:pt x="0" y="1905"/>
                  </a:lnTo>
                  <a:lnTo>
                    <a:pt x="4513" y="1905"/>
                  </a:lnTo>
                  <a:lnTo>
                    <a:pt x="45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9"/>
            <p:cNvSpPr/>
            <p:nvPr/>
          </p:nvSpPr>
          <p:spPr>
            <a:xfrm>
              <a:off x="2097177" y="2037754"/>
              <a:ext cx="700784" cy="813875"/>
            </a:xfrm>
            <a:custGeom>
              <a:avLst/>
              <a:gdLst/>
              <a:ahLst/>
              <a:cxnLst/>
              <a:rect l="l" t="t" r="r" b="b"/>
              <a:pathLst>
                <a:path w="10181" h="11824" extrusionOk="0">
                  <a:moveTo>
                    <a:pt x="1703" y="1"/>
                  </a:moveTo>
                  <a:cubicBezTo>
                    <a:pt x="751" y="1"/>
                    <a:pt x="1" y="775"/>
                    <a:pt x="1" y="1703"/>
                  </a:cubicBezTo>
                  <a:lnTo>
                    <a:pt x="1" y="3216"/>
                  </a:lnTo>
                  <a:lnTo>
                    <a:pt x="1" y="10621"/>
                  </a:lnTo>
                  <a:cubicBezTo>
                    <a:pt x="1" y="10966"/>
                    <a:pt x="143" y="11312"/>
                    <a:pt x="429" y="11514"/>
                  </a:cubicBezTo>
                  <a:cubicBezTo>
                    <a:pt x="733" y="11730"/>
                    <a:pt x="1045" y="11824"/>
                    <a:pt x="1336" y="11824"/>
                  </a:cubicBezTo>
                  <a:cubicBezTo>
                    <a:pt x="2074" y="11824"/>
                    <a:pt x="2680" y="11224"/>
                    <a:pt x="2680" y="10490"/>
                  </a:cubicBezTo>
                  <a:lnTo>
                    <a:pt x="2680" y="6549"/>
                  </a:lnTo>
                  <a:cubicBezTo>
                    <a:pt x="2680" y="6516"/>
                    <a:pt x="2702" y="6501"/>
                    <a:pt x="2724" y="6501"/>
                  </a:cubicBezTo>
                  <a:cubicBezTo>
                    <a:pt x="2741" y="6501"/>
                    <a:pt x="2758" y="6510"/>
                    <a:pt x="2763" y="6525"/>
                  </a:cubicBezTo>
                  <a:cubicBezTo>
                    <a:pt x="2958" y="7026"/>
                    <a:pt x="3442" y="7378"/>
                    <a:pt x="4003" y="7378"/>
                  </a:cubicBezTo>
                  <a:cubicBezTo>
                    <a:pt x="4297" y="7378"/>
                    <a:pt x="4612" y="7282"/>
                    <a:pt x="4918" y="7061"/>
                  </a:cubicBezTo>
                  <a:cubicBezTo>
                    <a:pt x="5204" y="6871"/>
                    <a:pt x="5358" y="6525"/>
                    <a:pt x="5358" y="6192"/>
                  </a:cubicBezTo>
                  <a:lnTo>
                    <a:pt x="5358" y="4180"/>
                  </a:lnTo>
                  <a:cubicBezTo>
                    <a:pt x="5358" y="3644"/>
                    <a:pt x="5787" y="3227"/>
                    <a:pt x="6311" y="3227"/>
                  </a:cubicBezTo>
                  <a:lnTo>
                    <a:pt x="8656" y="3227"/>
                  </a:lnTo>
                  <a:cubicBezTo>
                    <a:pt x="9490" y="3227"/>
                    <a:pt x="10180" y="2537"/>
                    <a:pt x="10180" y="1703"/>
                  </a:cubicBezTo>
                  <a:cubicBezTo>
                    <a:pt x="10180" y="751"/>
                    <a:pt x="9407" y="1"/>
                    <a:pt x="84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9"/>
            <p:cNvSpPr/>
            <p:nvPr/>
          </p:nvSpPr>
          <p:spPr>
            <a:xfrm>
              <a:off x="2406162" y="1683752"/>
              <a:ext cx="81980" cy="395099"/>
            </a:xfrm>
            <a:custGeom>
              <a:avLst/>
              <a:gdLst/>
              <a:ahLst/>
              <a:cxnLst/>
              <a:rect l="l" t="t" r="r" b="b"/>
              <a:pathLst>
                <a:path w="1191" h="5740" extrusionOk="0">
                  <a:moveTo>
                    <a:pt x="0" y="0"/>
                  </a:moveTo>
                  <a:lnTo>
                    <a:pt x="0" y="5739"/>
                  </a:lnTo>
                  <a:lnTo>
                    <a:pt x="1191" y="5739"/>
                  </a:lnTo>
                  <a:lnTo>
                    <a:pt x="11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9"/>
            <p:cNvSpPr/>
            <p:nvPr/>
          </p:nvSpPr>
          <p:spPr>
            <a:xfrm>
              <a:off x="2178329" y="859699"/>
              <a:ext cx="538477" cy="942110"/>
            </a:xfrm>
            <a:custGeom>
              <a:avLst/>
              <a:gdLst/>
              <a:ahLst/>
              <a:cxnLst/>
              <a:rect l="l" t="t" r="r" b="b"/>
              <a:pathLst>
                <a:path w="7823" h="13687" extrusionOk="0">
                  <a:moveTo>
                    <a:pt x="3907" y="1"/>
                  </a:moveTo>
                  <a:cubicBezTo>
                    <a:pt x="3742" y="1"/>
                    <a:pt x="3578" y="90"/>
                    <a:pt x="3501" y="269"/>
                  </a:cubicBezTo>
                  <a:lnTo>
                    <a:pt x="2524" y="2483"/>
                  </a:lnTo>
                  <a:cubicBezTo>
                    <a:pt x="1762" y="4174"/>
                    <a:pt x="0" y="8317"/>
                    <a:pt x="0" y="9794"/>
                  </a:cubicBezTo>
                  <a:cubicBezTo>
                    <a:pt x="0" y="11937"/>
                    <a:pt x="1751" y="13687"/>
                    <a:pt x="3906" y="13687"/>
                  </a:cubicBezTo>
                  <a:cubicBezTo>
                    <a:pt x="6049" y="13687"/>
                    <a:pt x="7811" y="11937"/>
                    <a:pt x="7823" y="9794"/>
                  </a:cubicBezTo>
                  <a:cubicBezTo>
                    <a:pt x="7823" y="8317"/>
                    <a:pt x="6061" y="4198"/>
                    <a:pt x="5299" y="2483"/>
                  </a:cubicBezTo>
                  <a:lnTo>
                    <a:pt x="4322" y="269"/>
                  </a:lnTo>
                  <a:cubicBezTo>
                    <a:pt x="4239" y="90"/>
                    <a:pt x="4072" y="1"/>
                    <a:pt x="39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9"/>
            <p:cNvSpPr/>
            <p:nvPr/>
          </p:nvSpPr>
          <p:spPr>
            <a:xfrm>
              <a:off x="2447117" y="858460"/>
              <a:ext cx="268860" cy="942523"/>
            </a:xfrm>
            <a:custGeom>
              <a:avLst/>
              <a:gdLst/>
              <a:ahLst/>
              <a:cxnLst/>
              <a:rect l="l" t="t" r="r" b="b"/>
              <a:pathLst>
                <a:path w="3906" h="13693" extrusionOk="0">
                  <a:moveTo>
                    <a:pt x="1" y="1"/>
                  </a:moveTo>
                  <a:lnTo>
                    <a:pt x="1" y="13693"/>
                  </a:lnTo>
                  <a:cubicBezTo>
                    <a:pt x="2156" y="13693"/>
                    <a:pt x="3906" y="11931"/>
                    <a:pt x="3906" y="9788"/>
                  </a:cubicBezTo>
                  <a:cubicBezTo>
                    <a:pt x="3906" y="8323"/>
                    <a:pt x="2144" y="4192"/>
                    <a:pt x="1382" y="2489"/>
                  </a:cubicBezTo>
                  <a:lnTo>
                    <a:pt x="405" y="263"/>
                  </a:lnTo>
                  <a:cubicBezTo>
                    <a:pt x="334" y="84"/>
                    <a:pt x="167"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9"/>
            <p:cNvSpPr/>
            <p:nvPr/>
          </p:nvSpPr>
          <p:spPr>
            <a:xfrm>
              <a:off x="2283229" y="1118712"/>
              <a:ext cx="327849" cy="579019"/>
            </a:xfrm>
            <a:custGeom>
              <a:avLst/>
              <a:gdLst/>
              <a:ahLst/>
              <a:cxnLst/>
              <a:rect l="l" t="t" r="r" b="b"/>
              <a:pathLst>
                <a:path w="4763" h="8412" extrusionOk="0">
                  <a:moveTo>
                    <a:pt x="2383" y="0"/>
                  </a:moveTo>
                  <a:cubicBezTo>
                    <a:pt x="2218" y="0"/>
                    <a:pt x="2054" y="89"/>
                    <a:pt x="1977" y="268"/>
                  </a:cubicBezTo>
                  <a:cubicBezTo>
                    <a:pt x="1298" y="1875"/>
                    <a:pt x="0" y="5054"/>
                    <a:pt x="0" y="6031"/>
                  </a:cubicBezTo>
                  <a:cubicBezTo>
                    <a:pt x="0" y="7340"/>
                    <a:pt x="1060" y="8412"/>
                    <a:pt x="2382" y="8412"/>
                  </a:cubicBezTo>
                  <a:cubicBezTo>
                    <a:pt x="3691" y="8412"/>
                    <a:pt x="4763" y="7352"/>
                    <a:pt x="4763" y="6031"/>
                  </a:cubicBezTo>
                  <a:cubicBezTo>
                    <a:pt x="4763" y="5042"/>
                    <a:pt x="3465" y="1875"/>
                    <a:pt x="2798" y="268"/>
                  </a:cubicBezTo>
                  <a:cubicBezTo>
                    <a:pt x="2715" y="89"/>
                    <a:pt x="2548" y="0"/>
                    <a:pt x="23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9"/>
            <p:cNvSpPr/>
            <p:nvPr/>
          </p:nvSpPr>
          <p:spPr>
            <a:xfrm>
              <a:off x="2224240" y="2904001"/>
              <a:ext cx="418846" cy="802380"/>
            </a:xfrm>
            <a:custGeom>
              <a:avLst/>
              <a:gdLst/>
              <a:ahLst/>
              <a:cxnLst/>
              <a:rect l="l" t="t" r="r" b="b"/>
              <a:pathLst>
                <a:path w="6085" h="11657" extrusionOk="0">
                  <a:moveTo>
                    <a:pt x="2346" y="1"/>
                  </a:moveTo>
                  <a:lnTo>
                    <a:pt x="2346" y="2739"/>
                  </a:lnTo>
                  <a:lnTo>
                    <a:pt x="0" y="2739"/>
                  </a:lnTo>
                  <a:lnTo>
                    <a:pt x="0" y="4156"/>
                  </a:lnTo>
                  <a:lnTo>
                    <a:pt x="2346" y="4156"/>
                  </a:lnTo>
                  <a:lnTo>
                    <a:pt x="2346" y="11657"/>
                  </a:lnTo>
                  <a:lnTo>
                    <a:pt x="3739" y="11657"/>
                  </a:lnTo>
                  <a:lnTo>
                    <a:pt x="3739" y="4156"/>
                  </a:lnTo>
                  <a:lnTo>
                    <a:pt x="6084" y="4156"/>
                  </a:lnTo>
                  <a:lnTo>
                    <a:pt x="6084" y="2739"/>
                  </a:lnTo>
                  <a:lnTo>
                    <a:pt x="3739" y="2739"/>
                  </a:lnTo>
                  <a:lnTo>
                    <a:pt x="37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9"/>
            <p:cNvSpPr/>
            <p:nvPr/>
          </p:nvSpPr>
          <p:spPr>
            <a:xfrm>
              <a:off x="1780000" y="4289859"/>
              <a:ext cx="1303137" cy="313119"/>
            </a:xfrm>
            <a:custGeom>
              <a:avLst/>
              <a:gdLst/>
              <a:ahLst/>
              <a:cxnLst/>
              <a:rect l="l" t="t" r="r" b="b"/>
              <a:pathLst>
                <a:path w="18932" h="4549" extrusionOk="0">
                  <a:moveTo>
                    <a:pt x="2966" y="0"/>
                  </a:moveTo>
                  <a:cubicBezTo>
                    <a:pt x="2227" y="0"/>
                    <a:pt x="1537" y="453"/>
                    <a:pt x="1251" y="1131"/>
                  </a:cubicBezTo>
                  <a:lnTo>
                    <a:pt x="156" y="3786"/>
                  </a:lnTo>
                  <a:cubicBezTo>
                    <a:pt x="1" y="4144"/>
                    <a:pt x="275" y="4548"/>
                    <a:pt x="656" y="4548"/>
                  </a:cubicBezTo>
                  <a:lnTo>
                    <a:pt x="18277" y="4548"/>
                  </a:lnTo>
                  <a:cubicBezTo>
                    <a:pt x="18670" y="4548"/>
                    <a:pt x="18932" y="4144"/>
                    <a:pt x="18789" y="3786"/>
                  </a:cubicBezTo>
                  <a:lnTo>
                    <a:pt x="17682" y="1131"/>
                  </a:lnTo>
                  <a:cubicBezTo>
                    <a:pt x="17384" y="453"/>
                    <a:pt x="16717" y="0"/>
                    <a:pt x="159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9"/>
            <p:cNvSpPr/>
            <p:nvPr/>
          </p:nvSpPr>
          <p:spPr>
            <a:xfrm>
              <a:off x="2431561" y="4289859"/>
              <a:ext cx="651568" cy="313945"/>
            </a:xfrm>
            <a:custGeom>
              <a:avLst/>
              <a:gdLst/>
              <a:ahLst/>
              <a:cxnLst/>
              <a:rect l="l" t="t" r="r" b="b"/>
              <a:pathLst>
                <a:path w="9466" h="4561" extrusionOk="0">
                  <a:moveTo>
                    <a:pt x="0" y="0"/>
                  </a:moveTo>
                  <a:lnTo>
                    <a:pt x="0" y="4560"/>
                  </a:lnTo>
                  <a:lnTo>
                    <a:pt x="8811" y="4560"/>
                  </a:lnTo>
                  <a:cubicBezTo>
                    <a:pt x="9204" y="4548"/>
                    <a:pt x="9466" y="4144"/>
                    <a:pt x="9323" y="3786"/>
                  </a:cubicBezTo>
                  <a:lnTo>
                    <a:pt x="8216" y="1131"/>
                  </a:lnTo>
                  <a:cubicBezTo>
                    <a:pt x="7942" y="453"/>
                    <a:pt x="7251" y="0"/>
                    <a:pt x="6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9"/>
            <p:cNvSpPr/>
            <p:nvPr/>
          </p:nvSpPr>
          <p:spPr>
            <a:xfrm>
              <a:off x="2447117" y="1118299"/>
              <a:ext cx="163959" cy="578606"/>
            </a:xfrm>
            <a:custGeom>
              <a:avLst/>
              <a:gdLst/>
              <a:ahLst/>
              <a:cxnLst/>
              <a:rect l="l" t="t" r="r" b="b"/>
              <a:pathLst>
                <a:path w="2382" h="8406" extrusionOk="0">
                  <a:moveTo>
                    <a:pt x="1" y="0"/>
                  </a:moveTo>
                  <a:lnTo>
                    <a:pt x="1" y="8406"/>
                  </a:lnTo>
                  <a:cubicBezTo>
                    <a:pt x="1322" y="8406"/>
                    <a:pt x="2382" y="7334"/>
                    <a:pt x="2382" y="6025"/>
                  </a:cubicBezTo>
                  <a:cubicBezTo>
                    <a:pt x="2382" y="5048"/>
                    <a:pt x="1084" y="1881"/>
                    <a:pt x="405" y="274"/>
                  </a:cubicBezTo>
                  <a:cubicBezTo>
                    <a:pt x="334" y="95"/>
                    <a:pt x="167"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9"/>
            <p:cNvSpPr/>
            <p:nvPr/>
          </p:nvSpPr>
          <p:spPr>
            <a:xfrm>
              <a:off x="2125879" y="3859592"/>
              <a:ext cx="615500" cy="131195"/>
            </a:xfrm>
            <a:custGeom>
              <a:avLst/>
              <a:gdLst/>
              <a:ahLst/>
              <a:cxnLst/>
              <a:rect l="l" t="t" r="r" b="b"/>
              <a:pathLst>
                <a:path w="8942" h="1906" extrusionOk="0">
                  <a:moveTo>
                    <a:pt x="0" y="0"/>
                  </a:moveTo>
                  <a:lnTo>
                    <a:pt x="0" y="1905"/>
                  </a:lnTo>
                  <a:lnTo>
                    <a:pt x="8942" y="1905"/>
                  </a:lnTo>
                  <a:lnTo>
                    <a:pt x="89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9"/>
            <p:cNvSpPr/>
            <p:nvPr/>
          </p:nvSpPr>
          <p:spPr>
            <a:xfrm>
              <a:off x="2430735" y="3859592"/>
              <a:ext cx="310641" cy="131195"/>
            </a:xfrm>
            <a:custGeom>
              <a:avLst/>
              <a:gdLst/>
              <a:ahLst/>
              <a:cxnLst/>
              <a:rect l="l" t="t" r="r" b="b"/>
              <a:pathLst>
                <a:path w="4513" h="1906" extrusionOk="0">
                  <a:moveTo>
                    <a:pt x="0" y="0"/>
                  </a:moveTo>
                  <a:lnTo>
                    <a:pt x="0" y="1905"/>
                  </a:lnTo>
                  <a:lnTo>
                    <a:pt x="4513" y="1905"/>
                  </a:lnTo>
                  <a:lnTo>
                    <a:pt x="45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9"/>
            <p:cNvSpPr/>
            <p:nvPr/>
          </p:nvSpPr>
          <p:spPr>
            <a:xfrm>
              <a:off x="2431561" y="2904001"/>
              <a:ext cx="211522" cy="802380"/>
            </a:xfrm>
            <a:custGeom>
              <a:avLst/>
              <a:gdLst/>
              <a:ahLst/>
              <a:cxnLst/>
              <a:rect l="l" t="t" r="r" b="b"/>
              <a:pathLst>
                <a:path w="3073" h="11657" extrusionOk="0">
                  <a:moveTo>
                    <a:pt x="0" y="1"/>
                  </a:moveTo>
                  <a:lnTo>
                    <a:pt x="0" y="11657"/>
                  </a:lnTo>
                  <a:lnTo>
                    <a:pt x="727" y="11657"/>
                  </a:lnTo>
                  <a:lnTo>
                    <a:pt x="727" y="4156"/>
                  </a:lnTo>
                  <a:lnTo>
                    <a:pt x="3072" y="4156"/>
                  </a:lnTo>
                  <a:lnTo>
                    <a:pt x="3072" y="2739"/>
                  </a:lnTo>
                  <a:lnTo>
                    <a:pt x="727" y="2739"/>
                  </a:lnTo>
                  <a:lnTo>
                    <a:pt x="7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0"/>
        <p:cNvGrpSpPr/>
        <p:nvPr/>
      </p:nvGrpSpPr>
      <p:grpSpPr>
        <a:xfrm>
          <a:off x="0" y="0"/>
          <a:ext cx="0" cy="0"/>
          <a:chOff x="0" y="0"/>
          <a:chExt cx="0" cy="0"/>
        </a:xfrm>
      </p:grpSpPr>
      <p:sp>
        <p:nvSpPr>
          <p:cNvPr id="101" name="Google Shape;101;p18"/>
          <p:cNvSpPr txBox="1">
            <a:spLocks noGrp="1"/>
          </p:cNvSpPr>
          <p:nvPr>
            <p:ph type="title" idx="4294967295"/>
          </p:nvPr>
        </p:nvSpPr>
        <p:spPr>
          <a:xfrm>
            <a:off x="628204" y="629318"/>
            <a:ext cx="7772400" cy="627063"/>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4000" dirty="0">
                <a:solidFill>
                  <a:srgbClr val="D6B35E"/>
                </a:solidFill>
              </a:rPr>
              <a:t>This is a slide title</a:t>
            </a:r>
            <a:endParaRPr sz="4000" dirty="0">
              <a:solidFill>
                <a:srgbClr val="D6B35E"/>
              </a:solidFill>
            </a:endParaRPr>
          </a:p>
        </p:txBody>
      </p:sp>
      <p:sp>
        <p:nvSpPr>
          <p:cNvPr id="102" name="Google Shape;102;p18"/>
          <p:cNvSpPr txBox="1">
            <a:spLocks noGrp="1"/>
          </p:cNvSpPr>
          <p:nvPr>
            <p:ph type="body" idx="4294967295"/>
          </p:nvPr>
        </p:nvSpPr>
        <p:spPr>
          <a:xfrm>
            <a:off x="761209" y="1522389"/>
            <a:ext cx="4276304" cy="2538413"/>
          </a:xfrm>
          <a:prstGeom prst="rect">
            <a:avLst/>
          </a:prstGeom>
        </p:spPr>
        <p:txBody>
          <a:bodyPr spcFirstLastPara="1" wrap="square" lIns="0" tIns="0" rIns="0" bIns="0" anchor="t" anchorCtr="0">
            <a:noAutofit/>
          </a:bodyPr>
          <a:lstStyle/>
          <a:p>
            <a:pPr marL="457200" lvl="0" indent="-355600" algn="l" rtl="0">
              <a:spcBef>
                <a:spcPts val="0"/>
              </a:spcBef>
              <a:spcAft>
                <a:spcPts val="0"/>
              </a:spcAft>
              <a:buSzPts val="2000"/>
              <a:buChar char="▸"/>
            </a:pPr>
            <a:r>
              <a:rPr lang="en" sz="1600" dirty="0"/>
              <a:t>Here you have a list of items</a:t>
            </a:r>
            <a:endParaRPr sz="1600" dirty="0"/>
          </a:p>
          <a:p>
            <a:pPr marL="457200" lvl="0" indent="-355600" algn="l" rtl="0">
              <a:spcBef>
                <a:spcPts val="600"/>
              </a:spcBef>
              <a:spcAft>
                <a:spcPts val="0"/>
              </a:spcAft>
              <a:buSzPts val="2000"/>
              <a:buChar char="▸"/>
            </a:pPr>
            <a:r>
              <a:rPr lang="en" sz="1600" dirty="0"/>
              <a:t>And some text</a:t>
            </a:r>
            <a:endParaRPr sz="1600" dirty="0"/>
          </a:p>
          <a:p>
            <a:pPr marL="457200" lvl="0" indent="-355600" algn="l" rtl="0">
              <a:spcBef>
                <a:spcPts val="600"/>
              </a:spcBef>
              <a:spcAft>
                <a:spcPts val="0"/>
              </a:spcAft>
              <a:buSzPts val="2000"/>
              <a:buChar char="▸"/>
            </a:pPr>
            <a:r>
              <a:rPr lang="en" sz="1600" dirty="0"/>
              <a:t>But remember not to overload your slides with content</a:t>
            </a:r>
            <a:endParaRPr sz="1600" dirty="0"/>
          </a:p>
          <a:p>
            <a:pPr marL="0" lvl="0" indent="0" algn="l" rtl="0">
              <a:spcBef>
                <a:spcPts val="600"/>
              </a:spcBef>
              <a:spcAft>
                <a:spcPts val="600"/>
              </a:spcAft>
              <a:buNone/>
            </a:pPr>
            <a:r>
              <a:rPr lang="en" sz="1600" dirty="0"/>
              <a:t>Your audience will listen to you or read the content, but won’t do both. </a:t>
            </a:r>
            <a:endParaRPr lang="en" sz="1600" dirty="0" smtClean="0"/>
          </a:p>
          <a:p>
            <a:pPr marL="0" indent="0">
              <a:spcBef>
                <a:spcPts val="600"/>
              </a:spcBef>
              <a:spcAft>
                <a:spcPts val="600"/>
              </a:spcAft>
              <a:buNone/>
            </a:pPr>
            <a:r>
              <a:rPr lang="en-US" sz="1600" dirty="0" smtClean="0"/>
              <a:t>Your </a:t>
            </a:r>
            <a:r>
              <a:rPr lang="en-US" sz="1600" dirty="0"/>
              <a:t>audience will listen to you or read the content, but won’t do both. </a:t>
            </a:r>
          </a:p>
          <a:p>
            <a:pPr marL="0" lvl="0" indent="0" algn="l" rtl="0">
              <a:spcBef>
                <a:spcPts val="600"/>
              </a:spcBef>
              <a:spcAft>
                <a:spcPts val="600"/>
              </a:spcAft>
              <a:buNone/>
            </a:pPr>
            <a:endParaRPr sz="1600" dirty="0"/>
          </a:p>
        </p:txBody>
      </p:sp>
      <p:pic>
        <p:nvPicPr>
          <p:cNvPr id="2" name="Imagen 1"/>
          <p:cNvPicPr>
            <a:picLocks noChangeAspect="1"/>
          </p:cNvPicPr>
          <p:nvPr/>
        </p:nvPicPr>
        <p:blipFill>
          <a:blip r:embed="rId3"/>
          <a:stretch>
            <a:fillRect/>
          </a:stretch>
        </p:blipFill>
        <p:spPr>
          <a:xfrm>
            <a:off x="5843351" y="970647"/>
            <a:ext cx="2557253" cy="3641895"/>
          </a:xfrm>
          <a:prstGeom prst="rect">
            <a:avLst/>
          </a:prstGeom>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249"/>
        <p:cNvGrpSpPr/>
        <p:nvPr/>
      </p:nvGrpSpPr>
      <p:grpSpPr>
        <a:xfrm>
          <a:off x="0" y="0"/>
          <a:ext cx="0" cy="0"/>
          <a:chOff x="0" y="0"/>
          <a:chExt cx="0" cy="0"/>
        </a:xfrm>
      </p:grpSpPr>
      <p:sp>
        <p:nvSpPr>
          <p:cNvPr id="5250" name="Google Shape;5250;p6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Distribution</a:t>
            </a:r>
            <a:endParaRPr/>
          </a:p>
        </p:txBody>
      </p:sp>
      <p:pic>
        <p:nvPicPr>
          <p:cNvPr id="5251" name="Google Shape;5251;p60" title="Chart">
            <a:hlinkClick r:id="rId3"/>
          </p:cNvPr>
          <p:cNvPicPr preferRelativeResize="0"/>
          <p:nvPr/>
        </p:nvPicPr>
        <p:blipFill>
          <a:blip r:embed="rId4">
            <a:alphaModFix/>
          </a:blip>
          <a:stretch>
            <a:fillRect/>
          </a:stretch>
        </p:blipFill>
        <p:spPr>
          <a:xfrm>
            <a:off x="3206424" y="1414150"/>
            <a:ext cx="2731001" cy="2694675"/>
          </a:xfrm>
          <a:prstGeom prst="rect">
            <a:avLst/>
          </a:prstGeom>
          <a:noFill/>
          <a:ln>
            <a:noFill/>
          </a:ln>
        </p:spPr>
      </p:pic>
      <p:sp>
        <p:nvSpPr>
          <p:cNvPr id="5252" name="Google Shape;5252;p60"/>
          <p:cNvSpPr txBox="1"/>
          <p:nvPr/>
        </p:nvSpPr>
        <p:spPr>
          <a:xfrm>
            <a:off x="6125225" y="1454125"/>
            <a:ext cx="23055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Noah’s Flood</a:t>
            </a:r>
            <a:endParaRPr sz="2400" b="1">
              <a:solidFill>
                <a:schemeClr val="dk2"/>
              </a:solidFill>
              <a:latin typeface="Milonga"/>
              <a:ea typeface="Milonga"/>
              <a:cs typeface="Milonga"/>
              <a:sym typeface="Milonga"/>
            </a:endParaRPr>
          </a:p>
        </p:txBody>
      </p:sp>
      <p:sp>
        <p:nvSpPr>
          <p:cNvPr id="5253" name="Google Shape;5253;p60"/>
          <p:cNvSpPr txBox="1"/>
          <p:nvPr/>
        </p:nvSpPr>
        <p:spPr>
          <a:xfrm>
            <a:off x="6125187" y="1909527"/>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Venus is the second planet from the Sun</a:t>
            </a:r>
            <a:endParaRPr sz="1500">
              <a:solidFill>
                <a:schemeClr val="dk1"/>
              </a:solidFill>
              <a:latin typeface="Adamina"/>
              <a:ea typeface="Adamina"/>
              <a:cs typeface="Adamina"/>
              <a:sym typeface="Adamina"/>
            </a:endParaRPr>
          </a:p>
        </p:txBody>
      </p:sp>
      <p:sp>
        <p:nvSpPr>
          <p:cNvPr id="5254" name="Google Shape;5254;p60"/>
          <p:cNvSpPr txBox="1"/>
          <p:nvPr/>
        </p:nvSpPr>
        <p:spPr>
          <a:xfrm>
            <a:off x="713401" y="1447875"/>
            <a:ext cx="23055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Creation</a:t>
            </a:r>
            <a:endParaRPr sz="2400" b="1">
              <a:solidFill>
                <a:schemeClr val="dk2"/>
              </a:solidFill>
              <a:latin typeface="Milonga"/>
              <a:ea typeface="Milonga"/>
              <a:cs typeface="Milonga"/>
              <a:sym typeface="Milonga"/>
            </a:endParaRPr>
          </a:p>
        </p:txBody>
      </p:sp>
      <p:sp>
        <p:nvSpPr>
          <p:cNvPr id="5255" name="Google Shape;5255;p60"/>
          <p:cNvSpPr txBox="1"/>
          <p:nvPr/>
        </p:nvSpPr>
        <p:spPr>
          <a:xfrm>
            <a:off x="835088" y="1903268"/>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Despite being red, Mars is a cold place</a:t>
            </a:r>
            <a:endParaRPr sz="1500">
              <a:solidFill>
                <a:schemeClr val="dk1"/>
              </a:solidFill>
              <a:latin typeface="Adamina"/>
              <a:ea typeface="Adamina"/>
              <a:cs typeface="Adamina"/>
              <a:sym typeface="Adamina"/>
            </a:endParaRPr>
          </a:p>
        </p:txBody>
      </p:sp>
      <p:sp>
        <p:nvSpPr>
          <p:cNvPr id="5256" name="Google Shape;5256;p60"/>
          <p:cNvSpPr txBox="1"/>
          <p:nvPr/>
        </p:nvSpPr>
        <p:spPr>
          <a:xfrm>
            <a:off x="6125225" y="3196227"/>
            <a:ext cx="23055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Exodus</a:t>
            </a:r>
            <a:endParaRPr sz="2400" b="1">
              <a:solidFill>
                <a:schemeClr val="dk2"/>
              </a:solidFill>
              <a:latin typeface="Milonga"/>
              <a:ea typeface="Milonga"/>
              <a:cs typeface="Milonga"/>
              <a:sym typeface="Milonga"/>
            </a:endParaRPr>
          </a:p>
        </p:txBody>
      </p:sp>
      <p:sp>
        <p:nvSpPr>
          <p:cNvPr id="5257" name="Google Shape;5257;p60"/>
          <p:cNvSpPr txBox="1"/>
          <p:nvPr/>
        </p:nvSpPr>
        <p:spPr>
          <a:xfrm>
            <a:off x="6125187" y="3651634"/>
            <a:ext cx="2183700" cy="7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Mercury is the closest planet to the Sun</a:t>
            </a:r>
            <a:endParaRPr sz="1500">
              <a:solidFill>
                <a:schemeClr val="dk1"/>
              </a:solidFill>
              <a:latin typeface="Adamina"/>
              <a:ea typeface="Adamina"/>
              <a:cs typeface="Adamina"/>
              <a:sym typeface="Adamina"/>
            </a:endParaRPr>
          </a:p>
        </p:txBody>
      </p:sp>
      <p:sp>
        <p:nvSpPr>
          <p:cNvPr id="5258" name="Google Shape;5258;p60"/>
          <p:cNvSpPr txBox="1"/>
          <p:nvPr/>
        </p:nvSpPr>
        <p:spPr>
          <a:xfrm>
            <a:off x="713401" y="3189977"/>
            <a:ext cx="2305500" cy="531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Milonga"/>
                <a:ea typeface="Milonga"/>
                <a:cs typeface="Milonga"/>
                <a:sym typeface="Milonga"/>
              </a:rPr>
              <a:t>Promised Land</a:t>
            </a:r>
            <a:endParaRPr sz="2400" b="1">
              <a:solidFill>
                <a:schemeClr val="dk2"/>
              </a:solidFill>
              <a:latin typeface="Milonga"/>
              <a:ea typeface="Milonga"/>
              <a:cs typeface="Milonga"/>
              <a:sym typeface="Milonga"/>
            </a:endParaRPr>
          </a:p>
        </p:txBody>
      </p:sp>
      <p:sp>
        <p:nvSpPr>
          <p:cNvPr id="5259" name="Google Shape;5259;p60"/>
          <p:cNvSpPr txBox="1"/>
          <p:nvPr/>
        </p:nvSpPr>
        <p:spPr>
          <a:xfrm>
            <a:off x="835088" y="3645376"/>
            <a:ext cx="2183700" cy="753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dk1"/>
                </a:solidFill>
                <a:latin typeface="Adamina"/>
                <a:ea typeface="Adamina"/>
                <a:cs typeface="Adamina"/>
                <a:sym typeface="Adamina"/>
              </a:rPr>
              <a:t>Neptune is far away from Earth</a:t>
            </a:r>
            <a:endParaRPr sz="1500">
              <a:solidFill>
                <a:schemeClr val="dk1"/>
              </a:solidFill>
              <a:latin typeface="Adamina"/>
              <a:ea typeface="Adamina"/>
              <a:cs typeface="Adamina"/>
              <a:sym typeface="Adamina"/>
            </a:endParaRPr>
          </a:p>
        </p:txBody>
      </p:sp>
      <p:sp>
        <p:nvSpPr>
          <p:cNvPr id="5260" name="Google Shape;5260;p60"/>
          <p:cNvSpPr txBox="1"/>
          <p:nvPr/>
        </p:nvSpPr>
        <p:spPr>
          <a:xfrm>
            <a:off x="1873450" y="2835234"/>
            <a:ext cx="1145400" cy="408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b="1">
                <a:solidFill>
                  <a:schemeClr val="accent5"/>
                </a:solidFill>
                <a:latin typeface="Milonga"/>
                <a:ea typeface="Milonga"/>
                <a:cs typeface="Milonga"/>
                <a:sym typeface="Milonga"/>
              </a:rPr>
              <a:t>12%</a:t>
            </a:r>
            <a:endParaRPr sz="2400" b="1">
              <a:solidFill>
                <a:schemeClr val="accent5"/>
              </a:solidFill>
              <a:latin typeface="Milonga"/>
              <a:ea typeface="Milonga"/>
              <a:cs typeface="Milonga"/>
              <a:sym typeface="Milonga"/>
            </a:endParaRPr>
          </a:p>
        </p:txBody>
      </p:sp>
      <p:sp>
        <p:nvSpPr>
          <p:cNvPr id="5261" name="Google Shape;5261;p60"/>
          <p:cNvSpPr txBox="1"/>
          <p:nvPr/>
        </p:nvSpPr>
        <p:spPr>
          <a:xfrm>
            <a:off x="1873450" y="1087209"/>
            <a:ext cx="1145400" cy="408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b="1">
                <a:solidFill>
                  <a:schemeClr val="accent5"/>
                </a:solidFill>
                <a:latin typeface="Milonga"/>
                <a:ea typeface="Milonga"/>
                <a:cs typeface="Milonga"/>
                <a:sym typeface="Milonga"/>
              </a:rPr>
              <a:t>40%</a:t>
            </a:r>
            <a:endParaRPr sz="2400" b="1">
              <a:solidFill>
                <a:schemeClr val="accent5"/>
              </a:solidFill>
              <a:latin typeface="Milonga"/>
              <a:ea typeface="Milonga"/>
              <a:cs typeface="Milonga"/>
              <a:sym typeface="Milonga"/>
            </a:endParaRPr>
          </a:p>
        </p:txBody>
      </p:sp>
      <p:sp>
        <p:nvSpPr>
          <p:cNvPr id="5262" name="Google Shape;5262;p60"/>
          <p:cNvSpPr txBox="1"/>
          <p:nvPr/>
        </p:nvSpPr>
        <p:spPr>
          <a:xfrm>
            <a:off x="6125000" y="2835234"/>
            <a:ext cx="1145400" cy="40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accent5"/>
                </a:solidFill>
                <a:latin typeface="Milonga"/>
                <a:ea typeface="Milonga"/>
                <a:cs typeface="Milonga"/>
                <a:sym typeface="Milonga"/>
              </a:rPr>
              <a:t>23%</a:t>
            </a:r>
            <a:endParaRPr sz="2400" b="1">
              <a:solidFill>
                <a:schemeClr val="accent5"/>
              </a:solidFill>
              <a:latin typeface="Milonga"/>
              <a:ea typeface="Milonga"/>
              <a:cs typeface="Milonga"/>
              <a:sym typeface="Milonga"/>
            </a:endParaRPr>
          </a:p>
        </p:txBody>
      </p:sp>
      <p:sp>
        <p:nvSpPr>
          <p:cNvPr id="5263" name="Google Shape;5263;p60"/>
          <p:cNvSpPr txBox="1"/>
          <p:nvPr/>
        </p:nvSpPr>
        <p:spPr>
          <a:xfrm>
            <a:off x="6125000" y="1087209"/>
            <a:ext cx="1145400" cy="40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accent5"/>
                </a:solidFill>
                <a:latin typeface="Milonga"/>
                <a:ea typeface="Milonga"/>
                <a:cs typeface="Milonga"/>
                <a:sym typeface="Milonga"/>
              </a:rPr>
              <a:t>25%</a:t>
            </a:r>
            <a:endParaRPr sz="2400" b="1">
              <a:solidFill>
                <a:schemeClr val="accent5"/>
              </a:solidFill>
              <a:latin typeface="Milonga"/>
              <a:ea typeface="Milonga"/>
              <a:cs typeface="Milonga"/>
              <a:sym typeface="Milonga"/>
            </a:endParaRPr>
          </a:p>
        </p:txBody>
      </p:sp>
      <p:grpSp>
        <p:nvGrpSpPr>
          <p:cNvPr id="5264" name="Google Shape;5264;p60"/>
          <p:cNvGrpSpPr/>
          <p:nvPr/>
        </p:nvGrpSpPr>
        <p:grpSpPr>
          <a:xfrm>
            <a:off x="4240625" y="2245337"/>
            <a:ext cx="662774" cy="1032302"/>
            <a:chOff x="4240625" y="2245337"/>
            <a:chExt cx="662774" cy="1032302"/>
          </a:xfrm>
        </p:grpSpPr>
        <p:sp>
          <p:nvSpPr>
            <p:cNvPr id="5265" name="Google Shape;5265;p60"/>
            <p:cNvSpPr/>
            <p:nvPr/>
          </p:nvSpPr>
          <p:spPr>
            <a:xfrm>
              <a:off x="4279870" y="2562599"/>
              <a:ext cx="582194" cy="27571"/>
            </a:xfrm>
            <a:custGeom>
              <a:avLst/>
              <a:gdLst/>
              <a:ahLst/>
              <a:cxnLst/>
              <a:rect l="l" t="t" r="r" b="b"/>
              <a:pathLst>
                <a:path w="10073" h="477" extrusionOk="0">
                  <a:moveTo>
                    <a:pt x="0" y="0"/>
                  </a:moveTo>
                  <a:lnTo>
                    <a:pt x="0" y="476"/>
                  </a:lnTo>
                  <a:lnTo>
                    <a:pt x="10073" y="476"/>
                  </a:lnTo>
                  <a:lnTo>
                    <a:pt x="1007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0"/>
            <p:cNvSpPr/>
            <p:nvPr/>
          </p:nvSpPr>
          <p:spPr>
            <a:xfrm>
              <a:off x="4850341" y="2550172"/>
              <a:ext cx="53058" cy="53060"/>
            </a:xfrm>
            <a:custGeom>
              <a:avLst/>
              <a:gdLst/>
              <a:ahLst/>
              <a:cxnLst/>
              <a:rect l="l" t="t" r="r" b="b"/>
              <a:pathLst>
                <a:path w="918" h="918" extrusionOk="0">
                  <a:moveTo>
                    <a:pt x="465" y="1"/>
                  </a:moveTo>
                  <a:cubicBezTo>
                    <a:pt x="203" y="1"/>
                    <a:pt x="1" y="203"/>
                    <a:pt x="1" y="465"/>
                  </a:cubicBezTo>
                  <a:cubicBezTo>
                    <a:pt x="1" y="715"/>
                    <a:pt x="203" y="918"/>
                    <a:pt x="465" y="918"/>
                  </a:cubicBezTo>
                  <a:cubicBezTo>
                    <a:pt x="715" y="918"/>
                    <a:pt x="917" y="715"/>
                    <a:pt x="917" y="465"/>
                  </a:cubicBezTo>
                  <a:cubicBezTo>
                    <a:pt x="917" y="203"/>
                    <a:pt x="715" y="1"/>
                    <a:pt x="4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0"/>
            <p:cNvSpPr/>
            <p:nvPr/>
          </p:nvSpPr>
          <p:spPr>
            <a:xfrm>
              <a:off x="4240625" y="2550172"/>
              <a:ext cx="53058" cy="53060"/>
            </a:xfrm>
            <a:custGeom>
              <a:avLst/>
              <a:gdLst/>
              <a:ahLst/>
              <a:cxnLst/>
              <a:rect l="l" t="t" r="r" b="b"/>
              <a:pathLst>
                <a:path w="918" h="918" extrusionOk="0">
                  <a:moveTo>
                    <a:pt x="453" y="1"/>
                  </a:moveTo>
                  <a:cubicBezTo>
                    <a:pt x="203" y="1"/>
                    <a:pt x="1" y="203"/>
                    <a:pt x="1" y="465"/>
                  </a:cubicBezTo>
                  <a:cubicBezTo>
                    <a:pt x="1" y="715"/>
                    <a:pt x="203" y="918"/>
                    <a:pt x="453" y="918"/>
                  </a:cubicBezTo>
                  <a:cubicBezTo>
                    <a:pt x="715" y="918"/>
                    <a:pt x="917" y="715"/>
                    <a:pt x="917" y="465"/>
                  </a:cubicBezTo>
                  <a:cubicBezTo>
                    <a:pt x="917" y="203"/>
                    <a:pt x="715" y="1"/>
                    <a:pt x="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0"/>
            <p:cNvSpPr/>
            <p:nvPr/>
          </p:nvSpPr>
          <p:spPr>
            <a:xfrm>
              <a:off x="4557881" y="2285219"/>
              <a:ext cx="27569" cy="951157"/>
            </a:xfrm>
            <a:custGeom>
              <a:avLst/>
              <a:gdLst/>
              <a:ahLst/>
              <a:cxnLst/>
              <a:rect l="l" t="t" r="r" b="b"/>
              <a:pathLst>
                <a:path w="477" h="16456" extrusionOk="0">
                  <a:moveTo>
                    <a:pt x="0" y="1"/>
                  </a:moveTo>
                  <a:lnTo>
                    <a:pt x="0" y="16455"/>
                  </a:lnTo>
                  <a:lnTo>
                    <a:pt x="477" y="16455"/>
                  </a:lnTo>
                  <a:lnTo>
                    <a:pt x="4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0"/>
            <p:cNvSpPr/>
            <p:nvPr/>
          </p:nvSpPr>
          <p:spPr>
            <a:xfrm>
              <a:off x="4544818" y="3224578"/>
              <a:ext cx="53694" cy="53060"/>
            </a:xfrm>
            <a:custGeom>
              <a:avLst/>
              <a:gdLst/>
              <a:ahLst/>
              <a:cxnLst/>
              <a:rect l="l" t="t" r="r" b="b"/>
              <a:pathLst>
                <a:path w="929" h="918" extrusionOk="0">
                  <a:moveTo>
                    <a:pt x="464" y="1"/>
                  </a:moveTo>
                  <a:cubicBezTo>
                    <a:pt x="203" y="1"/>
                    <a:pt x="0" y="203"/>
                    <a:pt x="0" y="453"/>
                  </a:cubicBezTo>
                  <a:cubicBezTo>
                    <a:pt x="0" y="715"/>
                    <a:pt x="203" y="918"/>
                    <a:pt x="464" y="918"/>
                  </a:cubicBezTo>
                  <a:cubicBezTo>
                    <a:pt x="715" y="918"/>
                    <a:pt x="929" y="715"/>
                    <a:pt x="929" y="453"/>
                  </a:cubicBezTo>
                  <a:cubicBezTo>
                    <a:pt x="929" y="203"/>
                    <a:pt x="715" y="1"/>
                    <a:pt x="4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0"/>
            <p:cNvSpPr/>
            <p:nvPr/>
          </p:nvSpPr>
          <p:spPr>
            <a:xfrm>
              <a:off x="4544818" y="2245337"/>
              <a:ext cx="53694" cy="53754"/>
            </a:xfrm>
            <a:custGeom>
              <a:avLst/>
              <a:gdLst/>
              <a:ahLst/>
              <a:cxnLst/>
              <a:rect l="l" t="t" r="r" b="b"/>
              <a:pathLst>
                <a:path w="929" h="930" extrusionOk="0">
                  <a:moveTo>
                    <a:pt x="464" y="0"/>
                  </a:moveTo>
                  <a:cubicBezTo>
                    <a:pt x="203" y="0"/>
                    <a:pt x="0" y="215"/>
                    <a:pt x="0" y="465"/>
                  </a:cubicBezTo>
                  <a:cubicBezTo>
                    <a:pt x="0" y="715"/>
                    <a:pt x="203" y="929"/>
                    <a:pt x="464" y="929"/>
                  </a:cubicBezTo>
                  <a:cubicBezTo>
                    <a:pt x="715" y="929"/>
                    <a:pt x="929" y="715"/>
                    <a:pt x="929" y="465"/>
                  </a:cubicBezTo>
                  <a:cubicBezTo>
                    <a:pt x="929" y="215"/>
                    <a:pt x="715" y="0"/>
                    <a:pt x="4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0"/>
            <p:cNvSpPr/>
            <p:nvPr/>
          </p:nvSpPr>
          <p:spPr>
            <a:xfrm>
              <a:off x="4484939" y="2489656"/>
              <a:ext cx="173450" cy="174151"/>
            </a:xfrm>
            <a:custGeom>
              <a:avLst/>
              <a:gdLst/>
              <a:ahLst/>
              <a:cxnLst/>
              <a:rect l="l" t="t" r="r" b="b"/>
              <a:pathLst>
                <a:path w="3001" h="3013" extrusionOk="0">
                  <a:moveTo>
                    <a:pt x="1500" y="0"/>
                  </a:moveTo>
                  <a:cubicBezTo>
                    <a:pt x="667" y="0"/>
                    <a:pt x="0" y="679"/>
                    <a:pt x="0" y="1512"/>
                  </a:cubicBezTo>
                  <a:cubicBezTo>
                    <a:pt x="0" y="2334"/>
                    <a:pt x="667" y="3012"/>
                    <a:pt x="1500" y="3012"/>
                  </a:cubicBezTo>
                  <a:cubicBezTo>
                    <a:pt x="2322" y="3012"/>
                    <a:pt x="3001" y="2334"/>
                    <a:pt x="3001" y="1512"/>
                  </a:cubicBezTo>
                  <a:cubicBezTo>
                    <a:pt x="3001" y="679"/>
                    <a:pt x="2322" y="0"/>
                    <a:pt x="15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0"/>
            <p:cNvSpPr/>
            <p:nvPr/>
          </p:nvSpPr>
          <p:spPr>
            <a:xfrm>
              <a:off x="4467715" y="2472432"/>
              <a:ext cx="207898" cy="208600"/>
            </a:xfrm>
            <a:custGeom>
              <a:avLst/>
              <a:gdLst/>
              <a:ahLst/>
              <a:cxnLst/>
              <a:rect l="l" t="t" r="r" b="b"/>
              <a:pathLst>
                <a:path w="3597" h="3609" extrusionOk="0">
                  <a:moveTo>
                    <a:pt x="1798" y="596"/>
                  </a:moveTo>
                  <a:cubicBezTo>
                    <a:pt x="2465" y="596"/>
                    <a:pt x="3001" y="1132"/>
                    <a:pt x="3001" y="1810"/>
                  </a:cubicBezTo>
                  <a:cubicBezTo>
                    <a:pt x="3001" y="2477"/>
                    <a:pt x="2465" y="3013"/>
                    <a:pt x="1798" y="3013"/>
                  </a:cubicBezTo>
                  <a:cubicBezTo>
                    <a:pt x="1132" y="3013"/>
                    <a:pt x="596" y="2477"/>
                    <a:pt x="596" y="1810"/>
                  </a:cubicBezTo>
                  <a:cubicBezTo>
                    <a:pt x="596" y="1132"/>
                    <a:pt x="1132" y="596"/>
                    <a:pt x="1798" y="596"/>
                  </a:cubicBezTo>
                  <a:close/>
                  <a:moveTo>
                    <a:pt x="1798" y="0"/>
                  </a:moveTo>
                  <a:cubicBezTo>
                    <a:pt x="798" y="0"/>
                    <a:pt x="1" y="810"/>
                    <a:pt x="1" y="1810"/>
                  </a:cubicBezTo>
                  <a:cubicBezTo>
                    <a:pt x="1" y="2798"/>
                    <a:pt x="798" y="3608"/>
                    <a:pt x="1798" y="3608"/>
                  </a:cubicBezTo>
                  <a:cubicBezTo>
                    <a:pt x="2799" y="3608"/>
                    <a:pt x="3596" y="2798"/>
                    <a:pt x="3596" y="1810"/>
                  </a:cubicBezTo>
                  <a:cubicBezTo>
                    <a:pt x="3596" y="810"/>
                    <a:pt x="2799" y="0"/>
                    <a:pt x="17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60"/>
          <p:cNvGrpSpPr/>
          <p:nvPr/>
        </p:nvGrpSpPr>
        <p:grpSpPr>
          <a:xfrm>
            <a:off x="3018838" y="1580304"/>
            <a:ext cx="279225" cy="279225"/>
            <a:chOff x="275550" y="1118200"/>
            <a:chExt cx="279225" cy="279225"/>
          </a:xfrm>
        </p:grpSpPr>
        <p:grpSp>
          <p:nvGrpSpPr>
            <p:cNvPr id="5274" name="Google Shape;5274;p60"/>
            <p:cNvGrpSpPr/>
            <p:nvPr/>
          </p:nvGrpSpPr>
          <p:grpSpPr>
            <a:xfrm>
              <a:off x="275550" y="1196475"/>
              <a:ext cx="279225" cy="122675"/>
              <a:chOff x="6932400" y="1117225"/>
              <a:chExt cx="279225" cy="122675"/>
            </a:xfrm>
          </p:grpSpPr>
          <p:sp>
            <p:nvSpPr>
              <p:cNvPr id="5275" name="Google Shape;5275;p6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276" name="Google Shape;5276;p6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277" name="Google Shape;5277;p6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5278" name="Google Shape;5278;p60"/>
          <p:cNvGrpSpPr/>
          <p:nvPr/>
        </p:nvGrpSpPr>
        <p:grpSpPr>
          <a:xfrm>
            <a:off x="5845988" y="1580304"/>
            <a:ext cx="279225" cy="279225"/>
            <a:chOff x="275550" y="1118200"/>
            <a:chExt cx="279225" cy="279225"/>
          </a:xfrm>
        </p:grpSpPr>
        <p:grpSp>
          <p:nvGrpSpPr>
            <p:cNvPr id="5279" name="Google Shape;5279;p60"/>
            <p:cNvGrpSpPr/>
            <p:nvPr/>
          </p:nvGrpSpPr>
          <p:grpSpPr>
            <a:xfrm>
              <a:off x="275550" y="1196475"/>
              <a:ext cx="279225" cy="122675"/>
              <a:chOff x="6932400" y="1117225"/>
              <a:chExt cx="279225" cy="122675"/>
            </a:xfrm>
          </p:grpSpPr>
          <p:sp>
            <p:nvSpPr>
              <p:cNvPr id="5280" name="Google Shape;5280;p6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281" name="Google Shape;5281;p6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282" name="Google Shape;5282;p6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5283" name="Google Shape;5283;p60"/>
          <p:cNvGrpSpPr/>
          <p:nvPr/>
        </p:nvGrpSpPr>
        <p:grpSpPr>
          <a:xfrm>
            <a:off x="3018838" y="3325029"/>
            <a:ext cx="279225" cy="279225"/>
            <a:chOff x="275550" y="1118200"/>
            <a:chExt cx="279225" cy="279225"/>
          </a:xfrm>
        </p:grpSpPr>
        <p:grpSp>
          <p:nvGrpSpPr>
            <p:cNvPr id="5284" name="Google Shape;5284;p60"/>
            <p:cNvGrpSpPr/>
            <p:nvPr/>
          </p:nvGrpSpPr>
          <p:grpSpPr>
            <a:xfrm>
              <a:off x="275550" y="1196475"/>
              <a:ext cx="279225" cy="122675"/>
              <a:chOff x="6932400" y="1117225"/>
              <a:chExt cx="279225" cy="122675"/>
            </a:xfrm>
          </p:grpSpPr>
          <p:sp>
            <p:nvSpPr>
              <p:cNvPr id="5285" name="Google Shape;5285;p6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286" name="Google Shape;5286;p6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287" name="Google Shape;5287;p6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5288" name="Google Shape;5288;p60"/>
          <p:cNvGrpSpPr/>
          <p:nvPr/>
        </p:nvGrpSpPr>
        <p:grpSpPr>
          <a:xfrm>
            <a:off x="5845988" y="3325029"/>
            <a:ext cx="279225" cy="279225"/>
            <a:chOff x="275550" y="1118200"/>
            <a:chExt cx="279225" cy="279225"/>
          </a:xfrm>
        </p:grpSpPr>
        <p:grpSp>
          <p:nvGrpSpPr>
            <p:cNvPr id="5289" name="Google Shape;5289;p60"/>
            <p:cNvGrpSpPr/>
            <p:nvPr/>
          </p:nvGrpSpPr>
          <p:grpSpPr>
            <a:xfrm>
              <a:off x="275550" y="1196475"/>
              <a:ext cx="279225" cy="122675"/>
              <a:chOff x="6932400" y="1117225"/>
              <a:chExt cx="279225" cy="122675"/>
            </a:xfrm>
          </p:grpSpPr>
          <p:sp>
            <p:nvSpPr>
              <p:cNvPr id="5290" name="Google Shape;5290;p6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5291" name="Google Shape;5291;p6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292" name="Google Shape;5292;p60"/>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5293" name="Google Shape;5293;p60"/>
          <p:cNvSpPr txBox="1"/>
          <p:nvPr/>
        </p:nvSpPr>
        <p:spPr>
          <a:xfrm>
            <a:off x="3243737" y="4114700"/>
            <a:ext cx="2656500" cy="531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Adamina"/>
                <a:ea typeface="Adamina"/>
                <a:cs typeface="Adamina"/>
                <a:sym typeface="Adamina"/>
              </a:rPr>
              <a:t>Follow the link in the graph to modify its data and then paste the new one here. </a:t>
            </a:r>
            <a:r>
              <a:rPr lang="en" sz="1000" b="1">
                <a:solidFill>
                  <a:schemeClr val="dk1"/>
                </a:solidFill>
                <a:uFill>
                  <a:noFill/>
                </a:uFill>
                <a:latin typeface="Adamina"/>
                <a:ea typeface="Adamina"/>
                <a:cs typeface="Adamina"/>
                <a:sym typeface="Adamina"/>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For more info, click here</a:t>
            </a:r>
            <a:endParaRPr sz="1000" b="1">
              <a:solidFill>
                <a:schemeClr val="dk1"/>
              </a:solidFill>
              <a:latin typeface="Adamina"/>
              <a:ea typeface="Adamina"/>
              <a:cs typeface="Adamina"/>
              <a:sym typeface="Adamina"/>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8"/>
        <p:cNvGrpSpPr/>
        <p:nvPr/>
      </p:nvGrpSpPr>
      <p:grpSpPr>
        <a:xfrm>
          <a:off x="0" y="0"/>
          <a:ext cx="0" cy="0"/>
          <a:chOff x="0" y="0"/>
          <a:chExt cx="0" cy="0"/>
        </a:xfrm>
      </p:grpSpPr>
      <p:sp>
        <p:nvSpPr>
          <p:cNvPr id="110" name="Google Shape;110;p19"/>
          <p:cNvSpPr txBox="1">
            <a:spLocks noGrp="1"/>
          </p:cNvSpPr>
          <p:nvPr>
            <p:ph type="title"/>
          </p:nvPr>
        </p:nvSpPr>
        <p:spPr>
          <a:xfrm>
            <a:off x="309131" y="193948"/>
            <a:ext cx="4045200" cy="1335900"/>
          </a:xfrm>
          <a:prstGeom prst="rect">
            <a:avLst/>
          </a:prstGeom>
        </p:spPr>
        <p:txBody>
          <a:bodyPr spcFirstLastPara="1" wrap="square" lIns="0" tIns="0" rIns="0" bIns="0" anchor="b" anchorCtr="0">
            <a:noAutofit/>
          </a:bodyPr>
          <a:lstStyle/>
          <a:p>
            <a:pPr marL="0" lvl="0" indent="0" algn="l" rtl="0">
              <a:lnSpc>
                <a:spcPct val="80000"/>
              </a:lnSpc>
              <a:spcBef>
                <a:spcPts val="0"/>
              </a:spcBef>
              <a:spcAft>
                <a:spcPts val="0"/>
              </a:spcAft>
              <a:buNone/>
            </a:pPr>
            <a:r>
              <a:rPr lang="en" sz="6000" dirty="0"/>
              <a:t>Big concept</a:t>
            </a:r>
            <a:endParaRPr sz="6000" dirty="0"/>
          </a:p>
        </p:txBody>
      </p:sp>
      <p:sp>
        <p:nvSpPr>
          <p:cNvPr id="111" name="Google Shape;111;p19"/>
          <p:cNvSpPr txBox="1">
            <a:spLocks noGrp="1"/>
          </p:cNvSpPr>
          <p:nvPr>
            <p:ph type="subTitle" idx="1"/>
          </p:nvPr>
        </p:nvSpPr>
        <p:spPr>
          <a:xfrm>
            <a:off x="434127" y="1870076"/>
            <a:ext cx="3639900" cy="954300"/>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dirty="0"/>
              <a:t>Bring the attention of your audience over a key concept using photos, icons or illustrations</a:t>
            </a:r>
            <a:endParaRPr dirty="0"/>
          </a:p>
        </p:txBody>
      </p:sp>
      <p:sp>
        <p:nvSpPr>
          <p:cNvPr id="4" name="Freeform 5"/>
          <p:cNvSpPr>
            <a:spLocks/>
          </p:cNvSpPr>
          <p:nvPr/>
        </p:nvSpPr>
        <p:spPr bwMode="auto">
          <a:xfrm>
            <a:off x="4351338" y="1938338"/>
            <a:ext cx="1827212" cy="2320925"/>
          </a:xfrm>
          <a:custGeom>
            <a:avLst/>
            <a:gdLst>
              <a:gd name="T0" fmla="*/ 1894 w 1899"/>
              <a:gd name="T1" fmla="*/ 2275 h 2409"/>
              <a:gd name="T2" fmla="*/ 1873 w 1899"/>
              <a:gd name="T3" fmla="*/ 2408 h 2409"/>
              <a:gd name="T4" fmla="*/ 1815 w 1899"/>
              <a:gd name="T5" fmla="*/ 2408 h 2409"/>
              <a:gd name="T6" fmla="*/ 1207 w 1899"/>
              <a:gd name="T7" fmla="*/ 2391 h 2409"/>
              <a:gd name="T8" fmla="*/ 728 w 1899"/>
              <a:gd name="T9" fmla="*/ 2363 h 2409"/>
              <a:gd name="T10" fmla="*/ 233 w 1899"/>
              <a:gd name="T11" fmla="*/ 2320 h 2409"/>
              <a:gd name="T12" fmla="*/ 64 w 1899"/>
              <a:gd name="T13" fmla="*/ 2303 h 2409"/>
              <a:gd name="T14" fmla="*/ 5 w 1899"/>
              <a:gd name="T15" fmla="*/ 2230 h 2409"/>
              <a:gd name="T16" fmla="*/ 40 w 1899"/>
              <a:gd name="T17" fmla="*/ 1917 h 2409"/>
              <a:gd name="T18" fmla="*/ 79 w 1899"/>
              <a:gd name="T19" fmla="*/ 1574 h 2409"/>
              <a:gd name="T20" fmla="*/ 109 w 1899"/>
              <a:gd name="T21" fmla="*/ 1298 h 2409"/>
              <a:gd name="T22" fmla="*/ 151 w 1899"/>
              <a:gd name="T23" fmla="*/ 924 h 2409"/>
              <a:gd name="T24" fmla="*/ 172 w 1899"/>
              <a:gd name="T25" fmla="*/ 726 h 2409"/>
              <a:gd name="T26" fmla="*/ 211 w 1899"/>
              <a:gd name="T27" fmla="*/ 375 h 2409"/>
              <a:gd name="T28" fmla="*/ 244 w 1899"/>
              <a:gd name="T29" fmla="*/ 63 h 2409"/>
              <a:gd name="T30" fmla="*/ 316 w 1899"/>
              <a:gd name="T31" fmla="*/ 5 h 2409"/>
              <a:gd name="T32" fmla="*/ 425 w 1899"/>
              <a:gd name="T33" fmla="*/ 16 h 2409"/>
              <a:gd name="T34" fmla="*/ 447 w 1899"/>
              <a:gd name="T35" fmla="*/ 19 h 2409"/>
              <a:gd name="T36" fmla="*/ 386 w 1899"/>
              <a:gd name="T37" fmla="*/ 71 h 2409"/>
              <a:gd name="T38" fmla="*/ 352 w 1899"/>
              <a:gd name="T39" fmla="*/ 138 h 2409"/>
              <a:gd name="T40" fmla="*/ 304 w 1899"/>
              <a:gd name="T41" fmla="*/ 625 h 2409"/>
              <a:gd name="T42" fmla="*/ 252 w 1899"/>
              <a:gd name="T43" fmla="*/ 1134 h 2409"/>
              <a:gd name="T44" fmla="*/ 208 w 1899"/>
              <a:gd name="T45" fmla="*/ 1569 h 2409"/>
              <a:gd name="T46" fmla="*/ 153 w 1899"/>
              <a:gd name="T47" fmla="*/ 2102 h 2409"/>
              <a:gd name="T48" fmla="*/ 225 w 1899"/>
              <a:gd name="T49" fmla="*/ 2187 h 2409"/>
              <a:gd name="T50" fmla="*/ 770 w 1899"/>
              <a:gd name="T51" fmla="*/ 2232 h 2409"/>
              <a:gd name="T52" fmla="*/ 1738 w 1899"/>
              <a:gd name="T53" fmla="*/ 2275 h 2409"/>
              <a:gd name="T54" fmla="*/ 1894 w 1899"/>
              <a:gd name="T55" fmla="*/ 2275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9" h="2409">
                <a:moveTo>
                  <a:pt x="1894" y="2275"/>
                </a:moveTo>
                <a:cubicBezTo>
                  <a:pt x="1896" y="2323"/>
                  <a:pt x="1899" y="2366"/>
                  <a:pt x="1873" y="2408"/>
                </a:cubicBezTo>
                <a:cubicBezTo>
                  <a:pt x="1857" y="2408"/>
                  <a:pt x="1836" y="2409"/>
                  <a:pt x="1815" y="2408"/>
                </a:cubicBezTo>
                <a:cubicBezTo>
                  <a:pt x="1612" y="2402"/>
                  <a:pt x="1410" y="2399"/>
                  <a:pt x="1207" y="2391"/>
                </a:cubicBezTo>
                <a:cubicBezTo>
                  <a:pt x="1047" y="2384"/>
                  <a:pt x="888" y="2374"/>
                  <a:pt x="728" y="2363"/>
                </a:cubicBezTo>
                <a:cubicBezTo>
                  <a:pt x="563" y="2351"/>
                  <a:pt x="398" y="2335"/>
                  <a:pt x="233" y="2320"/>
                </a:cubicBezTo>
                <a:cubicBezTo>
                  <a:pt x="176" y="2315"/>
                  <a:pt x="120" y="2309"/>
                  <a:pt x="64" y="2303"/>
                </a:cubicBezTo>
                <a:cubicBezTo>
                  <a:pt x="21" y="2299"/>
                  <a:pt x="0" y="2273"/>
                  <a:pt x="5" y="2230"/>
                </a:cubicBezTo>
                <a:cubicBezTo>
                  <a:pt x="17" y="2126"/>
                  <a:pt x="29" y="2021"/>
                  <a:pt x="40" y="1917"/>
                </a:cubicBezTo>
                <a:cubicBezTo>
                  <a:pt x="53" y="1802"/>
                  <a:pt x="66" y="1688"/>
                  <a:pt x="79" y="1574"/>
                </a:cubicBezTo>
                <a:cubicBezTo>
                  <a:pt x="89" y="1482"/>
                  <a:pt x="98" y="1390"/>
                  <a:pt x="109" y="1298"/>
                </a:cubicBezTo>
                <a:cubicBezTo>
                  <a:pt x="122" y="1173"/>
                  <a:pt x="137" y="1049"/>
                  <a:pt x="151" y="924"/>
                </a:cubicBezTo>
                <a:cubicBezTo>
                  <a:pt x="158" y="858"/>
                  <a:pt x="165" y="792"/>
                  <a:pt x="172" y="726"/>
                </a:cubicBezTo>
                <a:cubicBezTo>
                  <a:pt x="185" y="609"/>
                  <a:pt x="198" y="492"/>
                  <a:pt x="211" y="375"/>
                </a:cubicBezTo>
                <a:cubicBezTo>
                  <a:pt x="223" y="271"/>
                  <a:pt x="234" y="167"/>
                  <a:pt x="244" y="63"/>
                </a:cubicBezTo>
                <a:cubicBezTo>
                  <a:pt x="249" y="20"/>
                  <a:pt x="273" y="0"/>
                  <a:pt x="316" y="5"/>
                </a:cubicBezTo>
                <a:cubicBezTo>
                  <a:pt x="352" y="9"/>
                  <a:pt x="389" y="12"/>
                  <a:pt x="425" y="16"/>
                </a:cubicBezTo>
                <a:cubicBezTo>
                  <a:pt x="431" y="16"/>
                  <a:pt x="437" y="17"/>
                  <a:pt x="447" y="19"/>
                </a:cubicBezTo>
                <a:cubicBezTo>
                  <a:pt x="425" y="38"/>
                  <a:pt x="406" y="55"/>
                  <a:pt x="386" y="71"/>
                </a:cubicBezTo>
                <a:cubicBezTo>
                  <a:pt x="364" y="89"/>
                  <a:pt x="355" y="111"/>
                  <a:pt x="352" y="138"/>
                </a:cubicBezTo>
                <a:cubicBezTo>
                  <a:pt x="336" y="301"/>
                  <a:pt x="320" y="463"/>
                  <a:pt x="304" y="625"/>
                </a:cubicBezTo>
                <a:cubicBezTo>
                  <a:pt x="287" y="795"/>
                  <a:pt x="269" y="964"/>
                  <a:pt x="252" y="1134"/>
                </a:cubicBezTo>
                <a:cubicBezTo>
                  <a:pt x="237" y="1279"/>
                  <a:pt x="222" y="1424"/>
                  <a:pt x="208" y="1569"/>
                </a:cubicBezTo>
                <a:cubicBezTo>
                  <a:pt x="189" y="1747"/>
                  <a:pt x="171" y="1924"/>
                  <a:pt x="153" y="2102"/>
                </a:cubicBezTo>
                <a:cubicBezTo>
                  <a:pt x="148" y="2148"/>
                  <a:pt x="177" y="2183"/>
                  <a:pt x="225" y="2187"/>
                </a:cubicBezTo>
                <a:cubicBezTo>
                  <a:pt x="406" y="2203"/>
                  <a:pt x="588" y="2218"/>
                  <a:pt x="770" y="2232"/>
                </a:cubicBezTo>
                <a:cubicBezTo>
                  <a:pt x="1092" y="2257"/>
                  <a:pt x="1415" y="2269"/>
                  <a:pt x="1738" y="2275"/>
                </a:cubicBezTo>
                <a:cubicBezTo>
                  <a:pt x="1790" y="2276"/>
                  <a:pt x="1841" y="2275"/>
                  <a:pt x="1894" y="2275"/>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2" name="Freeform 6"/>
          <p:cNvSpPr>
            <a:spLocks/>
          </p:cNvSpPr>
          <p:nvPr/>
        </p:nvSpPr>
        <p:spPr bwMode="auto">
          <a:xfrm>
            <a:off x="6542088" y="1938338"/>
            <a:ext cx="1820862" cy="2317750"/>
          </a:xfrm>
          <a:custGeom>
            <a:avLst/>
            <a:gdLst>
              <a:gd name="T0" fmla="*/ 19 w 1891"/>
              <a:gd name="T1" fmla="*/ 2405 h 2406"/>
              <a:gd name="T2" fmla="*/ 4 w 1891"/>
              <a:gd name="T3" fmla="*/ 2276 h 2406"/>
              <a:gd name="T4" fmla="*/ 143 w 1891"/>
              <a:gd name="T5" fmla="*/ 2275 h 2406"/>
              <a:gd name="T6" fmla="*/ 380 w 1891"/>
              <a:gd name="T7" fmla="*/ 2269 h 2406"/>
              <a:gd name="T8" fmla="*/ 805 w 1891"/>
              <a:gd name="T9" fmla="*/ 2251 h 2406"/>
              <a:gd name="T10" fmla="*/ 1226 w 1891"/>
              <a:gd name="T11" fmla="*/ 2224 h 2406"/>
              <a:gd name="T12" fmla="*/ 1626 w 1891"/>
              <a:gd name="T13" fmla="*/ 2191 h 2406"/>
              <a:gd name="T14" fmla="*/ 1704 w 1891"/>
              <a:gd name="T15" fmla="*/ 2173 h 2406"/>
              <a:gd name="T16" fmla="*/ 1739 w 1891"/>
              <a:gd name="T17" fmla="*/ 2106 h 2406"/>
              <a:gd name="T18" fmla="*/ 1714 w 1891"/>
              <a:gd name="T19" fmla="*/ 1860 h 2406"/>
              <a:gd name="T20" fmla="*/ 1679 w 1891"/>
              <a:gd name="T21" fmla="*/ 1520 h 2406"/>
              <a:gd name="T22" fmla="*/ 1637 w 1891"/>
              <a:gd name="T23" fmla="*/ 1105 h 2406"/>
              <a:gd name="T24" fmla="*/ 1616 w 1891"/>
              <a:gd name="T25" fmla="*/ 890 h 2406"/>
              <a:gd name="T26" fmla="*/ 1581 w 1891"/>
              <a:gd name="T27" fmla="*/ 555 h 2406"/>
              <a:gd name="T28" fmla="*/ 1551 w 1891"/>
              <a:gd name="T29" fmla="*/ 257 h 2406"/>
              <a:gd name="T30" fmla="*/ 1539 w 1891"/>
              <a:gd name="T31" fmla="*/ 132 h 2406"/>
              <a:gd name="T32" fmla="*/ 1508 w 1891"/>
              <a:gd name="T33" fmla="*/ 73 h 2406"/>
              <a:gd name="T34" fmla="*/ 1444 w 1891"/>
              <a:gd name="T35" fmla="*/ 18 h 2406"/>
              <a:gd name="T36" fmla="*/ 1496 w 1891"/>
              <a:gd name="T37" fmla="*/ 13 h 2406"/>
              <a:gd name="T38" fmla="*/ 1577 w 1891"/>
              <a:gd name="T39" fmla="*/ 5 h 2406"/>
              <a:gd name="T40" fmla="*/ 1647 w 1891"/>
              <a:gd name="T41" fmla="*/ 61 h 2406"/>
              <a:gd name="T42" fmla="*/ 1691 w 1891"/>
              <a:gd name="T43" fmla="*/ 478 h 2406"/>
              <a:gd name="T44" fmla="*/ 1743 w 1891"/>
              <a:gd name="T45" fmla="*/ 946 h 2406"/>
              <a:gd name="T46" fmla="*/ 1795 w 1891"/>
              <a:gd name="T47" fmla="*/ 1421 h 2406"/>
              <a:gd name="T48" fmla="*/ 1843 w 1891"/>
              <a:gd name="T49" fmla="*/ 1861 h 2406"/>
              <a:gd name="T50" fmla="*/ 1886 w 1891"/>
              <a:gd name="T51" fmla="*/ 2228 h 2406"/>
              <a:gd name="T52" fmla="*/ 1825 w 1891"/>
              <a:gd name="T53" fmla="*/ 2304 h 2406"/>
              <a:gd name="T54" fmla="*/ 1430 w 1891"/>
              <a:gd name="T55" fmla="*/ 2342 h 2406"/>
              <a:gd name="T56" fmla="*/ 1031 w 1891"/>
              <a:gd name="T57" fmla="*/ 2371 h 2406"/>
              <a:gd name="T58" fmla="*/ 612 w 1891"/>
              <a:gd name="T59" fmla="*/ 2394 h 2406"/>
              <a:gd name="T60" fmla="*/ 247 w 1891"/>
              <a:gd name="T61" fmla="*/ 2405 h 2406"/>
              <a:gd name="T62" fmla="*/ 19 w 1891"/>
              <a:gd name="T63" fmla="*/ 240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91" h="2406">
                <a:moveTo>
                  <a:pt x="19" y="2405"/>
                </a:moveTo>
                <a:cubicBezTo>
                  <a:pt x="1" y="2365"/>
                  <a:pt x="0" y="2322"/>
                  <a:pt x="4" y="2276"/>
                </a:cubicBezTo>
                <a:cubicBezTo>
                  <a:pt x="51" y="2276"/>
                  <a:pt x="97" y="2276"/>
                  <a:pt x="143" y="2275"/>
                </a:cubicBezTo>
                <a:cubicBezTo>
                  <a:pt x="222" y="2274"/>
                  <a:pt x="301" y="2272"/>
                  <a:pt x="380" y="2269"/>
                </a:cubicBezTo>
                <a:cubicBezTo>
                  <a:pt x="521" y="2264"/>
                  <a:pt x="663" y="2259"/>
                  <a:pt x="805" y="2251"/>
                </a:cubicBezTo>
                <a:cubicBezTo>
                  <a:pt x="945" y="2244"/>
                  <a:pt x="1085" y="2235"/>
                  <a:pt x="1226" y="2224"/>
                </a:cubicBezTo>
                <a:cubicBezTo>
                  <a:pt x="1359" y="2215"/>
                  <a:pt x="1492" y="2203"/>
                  <a:pt x="1626" y="2191"/>
                </a:cubicBezTo>
                <a:cubicBezTo>
                  <a:pt x="1652" y="2189"/>
                  <a:pt x="1680" y="2183"/>
                  <a:pt x="1704" y="2173"/>
                </a:cubicBezTo>
                <a:cubicBezTo>
                  <a:pt x="1731" y="2161"/>
                  <a:pt x="1741" y="2135"/>
                  <a:pt x="1739" y="2106"/>
                </a:cubicBezTo>
                <a:cubicBezTo>
                  <a:pt x="1731" y="2024"/>
                  <a:pt x="1722" y="1942"/>
                  <a:pt x="1714" y="1860"/>
                </a:cubicBezTo>
                <a:cubicBezTo>
                  <a:pt x="1702" y="1747"/>
                  <a:pt x="1691" y="1634"/>
                  <a:pt x="1679" y="1520"/>
                </a:cubicBezTo>
                <a:cubicBezTo>
                  <a:pt x="1665" y="1382"/>
                  <a:pt x="1651" y="1244"/>
                  <a:pt x="1637" y="1105"/>
                </a:cubicBezTo>
                <a:cubicBezTo>
                  <a:pt x="1629" y="1034"/>
                  <a:pt x="1623" y="962"/>
                  <a:pt x="1616" y="890"/>
                </a:cubicBezTo>
                <a:cubicBezTo>
                  <a:pt x="1604" y="779"/>
                  <a:pt x="1592" y="667"/>
                  <a:pt x="1581" y="555"/>
                </a:cubicBezTo>
                <a:cubicBezTo>
                  <a:pt x="1571" y="456"/>
                  <a:pt x="1561" y="356"/>
                  <a:pt x="1551" y="257"/>
                </a:cubicBezTo>
                <a:cubicBezTo>
                  <a:pt x="1547" y="215"/>
                  <a:pt x="1543" y="173"/>
                  <a:pt x="1539" y="132"/>
                </a:cubicBezTo>
                <a:cubicBezTo>
                  <a:pt x="1536" y="108"/>
                  <a:pt x="1527" y="88"/>
                  <a:pt x="1508" y="73"/>
                </a:cubicBezTo>
                <a:cubicBezTo>
                  <a:pt x="1487" y="57"/>
                  <a:pt x="1467" y="39"/>
                  <a:pt x="1444" y="18"/>
                </a:cubicBezTo>
                <a:cubicBezTo>
                  <a:pt x="1464" y="16"/>
                  <a:pt x="1480" y="14"/>
                  <a:pt x="1496" y="13"/>
                </a:cubicBezTo>
                <a:cubicBezTo>
                  <a:pt x="1523" y="10"/>
                  <a:pt x="1550" y="7"/>
                  <a:pt x="1577" y="5"/>
                </a:cubicBezTo>
                <a:cubicBezTo>
                  <a:pt x="1618" y="0"/>
                  <a:pt x="1642" y="20"/>
                  <a:pt x="1647" y="61"/>
                </a:cubicBezTo>
                <a:cubicBezTo>
                  <a:pt x="1661" y="200"/>
                  <a:pt x="1676" y="339"/>
                  <a:pt x="1691" y="478"/>
                </a:cubicBezTo>
                <a:cubicBezTo>
                  <a:pt x="1708" y="634"/>
                  <a:pt x="1726" y="790"/>
                  <a:pt x="1743" y="946"/>
                </a:cubicBezTo>
                <a:cubicBezTo>
                  <a:pt x="1761" y="1104"/>
                  <a:pt x="1778" y="1262"/>
                  <a:pt x="1795" y="1421"/>
                </a:cubicBezTo>
                <a:cubicBezTo>
                  <a:pt x="1811" y="1567"/>
                  <a:pt x="1827" y="1714"/>
                  <a:pt x="1843" y="1861"/>
                </a:cubicBezTo>
                <a:cubicBezTo>
                  <a:pt x="1857" y="1984"/>
                  <a:pt x="1871" y="2106"/>
                  <a:pt x="1886" y="2228"/>
                </a:cubicBezTo>
                <a:cubicBezTo>
                  <a:pt x="1891" y="2273"/>
                  <a:pt x="1870" y="2299"/>
                  <a:pt x="1825" y="2304"/>
                </a:cubicBezTo>
                <a:cubicBezTo>
                  <a:pt x="1694" y="2316"/>
                  <a:pt x="1562" y="2331"/>
                  <a:pt x="1430" y="2342"/>
                </a:cubicBezTo>
                <a:cubicBezTo>
                  <a:pt x="1297" y="2353"/>
                  <a:pt x="1164" y="2363"/>
                  <a:pt x="1031" y="2371"/>
                </a:cubicBezTo>
                <a:cubicBezTo>
                  <a:pt x="892" y="2380"/>
                  <a:pt x="752" y="2388"/>
                  <a:pt x="612" y="2394"/>
                </a:cubicBezTo>
                <a:cubicBezTo>
                  <a:pt x="491" y="2399"/>
                  <a:pt x="369" y="2402"/>
                  <a:pt x="247" y="2405"/>
                </a:cubicBezTo>
                <a:cubicBezTo>
                  <a:pt x="170" y="2406"/>
                  <a:pt x="94" y="2405"/>
                  <a:pt x="19" y="2405"/>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3" name="Freeform 7"/>
          <p:cNvSpPr>
            <a:spLocks/>
          </p:cNvSpPr>
          <p:nvPr/>
        </p:nvSpPr>
        <p:spPr bwMode="auto">
          <a:xfrm>
            <a:off x="4787900" y="1801813"/>
            <a:ext cx="3136900" cy="2090738"/>
          </a:xfrm>
          <a:custGeom>
            <a:avLst/>
            <a:gdLst>
              <a:gd name="T0" fmla="*/ 3013 w 3260"/>
              <a:gd name="T1" fmla="*/ 25 h 2172"/>
              <a:gd name="T2" fmla="*/ 3082 w 3260"/>
              <a:gd name="T3" fmla="*/ 62 h 2172"/>
              <a:gd name="T4" fmla="*/ 3174 w 3260"/>
              <a:gd name="T5" fmla="*/ 1131 h 2172"/>
              <a:gd name="T6" fmla="*/ 3247 w 3260"/>
              <a:gd name="T7" fmla="*/ 1954 h 2172"/>
              <a:gd name="T8" fmla="*/ 3167 w 3260"/>
              <a:gd name="T9" fmla="*/ 2097 h 2172"/>
              <a:gd name="T10" fmla="*/ 2346 w 3260"/>
              <a:gd name="T11" fmla="*/ 2062 h 2172"/>
              <a:gd name="T12" fmla="*/ 1640 w 3260"/>
              <a:gd name="T13" fmla="*/ 2169 h 2172"/>
              <a:gd name="T14" fmla="*/ 1328 w 3260"/>
              <a:gd name="T15" fmla="*/ 2091 h 2172"/>
              <a:gd name="T16" fmla="*/ 521 w 3260"/>
              <a:gd name="T17" fmla="*/ 2074 h 2172"/>
              <a:gd name="T18" fmla="*/ 0 w 3260"/>
              <a:gd name="T19" fmla="*/ 2102 h 2172"/>
              <a:gd name="T20" fmla="*/ 38 w 3260"/>
              <a:gd name="T21" fmla="*/ 1667 h 2172"/>
              <a:gd name="T22" fmla="*/ 82 w 3260"/>
              <a:gd name="T23" fmla="*/ 1162 h 2172"/>
              <a:gd name="T24" fmla="*/ 134 w 3260"/>
              <a:gd name="T25" fmla="*/ 571 h 2172"/>
              <a:gd name="T26" fmla="*/ 178 w 3260"/>
              <a:gd name="T27" fmla="*/ 64 h 2172"/>
              <a:gd name="T28" fmla="*/ 350 w 3260"/>
              <a:gd name="T29" fmla="*/ 1 h 2172"/>
              <a:gd name="T30" fmla="*/ 383 w 3260"/>
              <a:gd name="T31" fmla="*/ 23 h 2172"/>
              <a:gd name="T32" fmla="*/ 227 w 3260"/>
              <a:gd name="T33" fmla="*/ 62 h 2172"/>
              <a:gd name="T34" fmla="*/ 189 w 3260"/>
              <a:gd name="T35" fmla="*/ 312 h 2172"/>
              <a:gd name="T36" fmla="*/ 117 w 3260"/>
              <a:gd name="T37" fmla="*/ 1136 h 2172"/>
              <a:gd name="T38" fmla="*/ 43 w 3260"/>
              <a:gd name="T39" fmla="*/ 1965 h 2172"/>
              <a:gd name="T40" fmla="*/ 242 w 3260"/>
              <a:gd name="T41" fmla="*/ 2056 h 2172"/>
              <a:gd name="T42" fmla="*/ 1159 w 3260"/>
              <a:gd name="T43" fmla="*/ 2040 h 2172"/>
              <a:gd name="T44" fmla="*/ 1598 w 3260"/>
              <a:gd name="T45" fmla="*/ 2125 h 2172"/>
              <a:gd name="T46" fmla="*/ 1599 w 3260"/>
              <a:gd name="T47" fmla="*/ 1327 h 2172"/>
              <a:gd name="T48" fmla="*/ 1637 w 3260"/>
              <a:gd name="T49" fmla="*/ 1268 h 2172"/>
              <a:gd name="T50" fmla="*/ 1661 w 3260"/>
              <a:gd name="T51" fmla="*/ 1316 h 2172"/>
              <a:gd name="T52" fmla="*/ 1661 w 3260"/>
              <a:gd name="T53" fmla="*/ 2125 h 2172"/>
              <a:gd name="T54" fmla="*/ 2008 w 3260"/>
              <a:gd name="T55" fmla="*/ 2048 h 2172"/>
              <a:gd name="T56" fmla="*/ 3176 w 3260"/>
              <a:gd name="T57" fmla="*/ 2066 h 2172"/>
              <a:gd name="T58" fmla="*/ 3225 w 3260"/>
              <a:gd name="T59" fmla="*/ 2058 h 2172"/>
              <a:gd name="T60" fmla="*/ 3166 w 3260"/>
              <a:gd name="T61" fmla="*/ 1363 h 2172"/>
              <a:gd name="T62" fmla="*/ 3104 w 3260"/>
              <a:gd name="T63" fmla="*/ 681 h 2172"/>
              <a:gd name="T64" fmla="*/ 3052 w 3260"/>
              <a:gd name="T65" fmla="*/ 84 h 2172"/>
              <a:gd name="T66" fmla="*/ 2951 w 3260"/>
              <a:gd name="T67" fmla="*/ 42 h 2172"/>
              <a:gd name="T68" fmla="*/ 2910 w 3260"/>
              <a:gd name="T69" fmla="*/ 3 h 2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60" h="2172">
                <a:moveTo>
                  <a:pt x="2910" y="3"/>
                </a:moveTo>
                <a:cubicBezTo>
                  <a:pt x="2944" y="10"/>
                  <a:pt x="2979" y="17"/>
                  <a:pt x="3013" y="25"/>
                </a:cubicBezTo>
                <a:cubicBezTo>
                  <a:pt x="3030" y="29"/>
                  <a:pt x="3047" y="35"/>
                  <a:pt x="3065" y="39"/>
                </a:cubicBezTo>
                <a:cubicBezTo>
                  <a:pt x="3078" y="42"/>
                  <a:pt x="3081" y="50"/>
                  <a:pt x="3082" y="62"/>
                </a:cubicBezTo>
                <a:cubicBezTo>
                  <a:pt x="3099" y="257"/>
                  <a:pt x="3116" y="453"/>
                  <a:pt x="3133" y="649"/>
                </a:cubicBezTo>
                <a:cubicBezTo>
                  <a:pt x="3147" y="809"/>
                  <a:pt x="3160" y="970"/>
                  <a:pt x="3174" y="1131"/>
                </a:cubicBezTo>
                <a:cubicBezTo>
                  <a:pt x="3187" y="1274"/>
                  <a:pt x="3201" y="1418"/>
                  <a:pt x="3213" y="1562"/>
                </a:cubicBezTo>
                <a:cubicBezTo>
                  <a:pt x="3225" y="1693"/>
                  <a:pt x="3235" y="1823"/>
                  <a:pt x="3247" y="1954"/>
                </a:cubicBezTo>
                <a:cubicBezTo>
                  <a:pt x="3251" y="2003"/>
                  <a:pt x="3256" y="2051"/>
                  <a:pt x="3260" y="2102"/>
                </a:cubicBezTo>
                <a:cubicBezTo>
                  <a:pt x="3228" y="2100"/>
                  <a:pt x="3198" y="2099"/>
                  <a:pt x="3167" y="2097"/>
                </a:cubicBezTo>
                <a:cubicBezTo>
                  <a:pt x="3028" y="2090"/>
                  <a:pt x="2889" y="2081"/>
                  <a:pt x="2750" y="2075"/>
                </a:cubicBezTo>
                <a:cubicBezTo>
                  <a:pt x="2615" y="2069"/>
                  <a:pt x="2481" y="2064"/>
                  <a:pt x="2346" y="2062"/>
                </a:cubicBezTo>
                <a:cubicBezTo>
                  <a:pt x="2140" y="2060"/>
                  <a:pt x="1935" y="2075"/>
                  <a:pt x="1736" y="2135"/>
                </a:cubicBezTo>
                <a:cubicBezTo>
                  <a:pt x="1703" y="2145"/>
                  <a:pt x="1672" y="2158"/>
                  <a:pt x="1640" y="2169"/>
                </a:cubicBezTo>
                <a:cubicBezTo>
                  <a:pt x="1634" y="2171"/>
                  <a:pt x="1627" y="2172"/>
                  <a:pt x="1622" y="2170"/>
                </a:cubicBezTo>
                <a:cubicBezTo>
                  <a:pt x="1527" y="2130"/>
                  <a:pt x="1429" y="2103"/>
                  <a:pt x="1328" y="2091"/>
                </a:cubicBezTo>
                <a:cubicBezTo>
                  <a:pt x="1224" y="2078"/>
                  <a:pt x="1120" y="2065"/>
                  <a:pt x="1016" y="2063"/>
                </a:cubicBezTo>
                <a:cubicBezTo>
                  <a:pt x="851" y="2062"/>
                  <a:pt x="686" y="2068"/>
                  <a:pt x="521" y="2074"/>
                </a:cubicBezTo>
                <a:cubicBezTo>
                  <a:pt x="355" y="2081"/>
                  <a:pt x="189" y="2092"/>
                  <a:pt x="24" y="2102"/>
                </a:cubicBezTo>
                <a:cubicBezTo>
                  <a:pt x="17" y="2102"/>
                  <a:pt x="9" y="2102"/>
                  <a:pt x="0" y="2102"/>
                </a:cubicBezTo>
                <a:cubicBezTo>
                  <a:pt x="4" y="2057"/>
                  <a:pt x="8" y="2013"/>
                  <a:pt x="12" y="1970"/>
                </a:cubicBezTo>
                <a:cubicBezTo>
                  <a:pt x="21" y="1869"/>
                  <a:pt x="29" y="1768"/>
                  <a:pt x="38" y="1667"/>
                </a:cubicBezTo>
                <a:cubicBezTo>
                  <a:pt x="46" y="1584"/>
                  <a:pt x="54" y="1500"/>
                  <a:pt x="62" y="1417"/>
                </a:cubicBezTo>
                <a:cubicBezTo>
                  <a:pt x="69" y="1332"/>
                  <a:pt x="75" y="1247"/>
                  <a:pt x="82" y="1162"/>
                </a:cubicBezTo>
                <a:cubicBezTo>
                  <a:pt x="92" y="1051"/>
                  <a:pt x="103" y="940"/>
                  <a:pt x="112" y="828"/>
                </a:cubicBezTo>
                <a:cubicBezTo>
                  <a:pt x="120" y="743"/>
                  <a:pt x="127" y="657"/>
                  <a:pt x="134" y="571"/>
                </a:cubicBezTo>
                <a:cubicBezTo>
                  <a:pt x="144" y="460"/>
                  <a:pt x="154" y="348"/>
                  <a:pt x="164" y="237"/>
                </a:cubicBezTo>
                <a:cubicBezTo>
                  <a:pt x="169" y="179"/>
                  <a:pt x="174" y="122"/>
                  <a:pt x="178" y="64"/>
                </a:cubicBezTo>
                <a:cubicBezTo>
                  <a:pt x="179" y="49"/>
                  <a:pt x="183" y="41"/>
                  <a:pt x="199" y="38"/>
                </a:cubicBezTo>
                <a:cubicBezTo>
                  <a:pt x="249" y="26"/>
                  <a:pt x="300" y="13"/>
                  <a:pt x="350" y="1"/>
                </a:cubicBezTo>
                <a:cubicBezTo>
                  <a:pt x="353" y="0"/>
                  <a:pt x="357" y="1"/>
                  <a:pt x="361" y="2"/>
                </a:cubicBezTo>
                <a:cubicBezTo>
                  <a:pt x="368" y="9"/>
                  <a:pt x="375" y="16"/>
                  <a:pt x="383" y="23"/>
                </a:cubicBezTo>
                <a:cubicBezTo>
                  <a:pt x="380" y="24"/>
                  <a:pt x="377" y="26"/>
                  <a:pt x="374" y="27"/>
                </a:cubicBezTo>
                <a:cubicBezTo>
                  <a:pt x="325" y="39"/>
                  <a:pt x="276" y="51"/>
                  <a:pt x="227" y="62"/>
                </a:cubicBezTo>
                <a:cubicBezTo>
                  <a:pt x="214" y="65"/>
                  <a:pt x="209" y="71"/>
                  <a:pt x="208" y="85"/>
                </a:cubicBezTo>
                <a:cubicBezTo>
                  <a:pt x="202" y="161"/>
                  <a:pt x="196" y="236"/>
                  <a:pt x="189" y="312"/>
                </a:cubicBezTo>
                <a:cubicBezTo>
                  <a:pt x="176" y="456"/>
                  <a:pt x="163" y="600"/>
                  <a:pt x="150" y="744"/>
                </a:cubicBezTo>
                <a:cubicBezTo>
                  <a:pt x="139" y="874"/>
                  <a:pt x="128" y="1005"/>
                  <a:pt x="117" y="1136"/>
                </a:cubicBezTo>
                <a:cubicBezTo>
                  <a:pt x="105" y="1265"/>
                  <a:pt x="93" y="1394"/>
                  <a:pt x="82" y="1523"/>
                </a:cubicBezTo>
                <a:cubicBezTo>
                  <a:pt x="69" y="1671"/>
                  <a:pt x="56" y="1818"/>
                  <a:pt x="43" y="1965"/>
                </a:cubicBezTo>
                <a:cubicBezTo>
                  <a:pt x="40" y="2000"/>
                  <a:pt x="38" y="2034"/>
                  <a:pt x="35" y="2069"/>
                </a:cubicBezTo>
                <a:cubicBezTo>
                  <a:pt x="106" y="2065"/>
                  <a:pt x="174" y="2059"/>
                  <a:pt x="242" y="2056"/>
                </a:cubicBezTo>
                <a:cubicBezTo>
                  <a:pt x="443" y="2048"/>
                  <a:pt x="644" y="2039"/>
                  <a:pt x="845" y="2035"/>
                </a:cubicBezTo>
                <a:cubicBezTo>
                  <a:pt x="950" y="2032"/>
                  <a:pt x="1054" y="2034"/>
                  <a:pt x="1159" y="2040"/>
                </a:cubicBezTo>
                <a:cubicBezTo>
                  <a:pt x="1296" y="2046"/>
                  <a:pt x="1431" y="2072"/>
                  <a:pt x="1562" y="2113"/>
                </a:cubicBezTo>
                <a:cubicBezTo>
                  <a:pt x="1574" y="2117"/>
                  <a:pt x="1585" y="2121"/>
                  <a:pt x="1598" y="2125"/>
                </a:cubicBezTo>
                <a:cubicBezTo>
                  <a:pt x="1598" y="2119"/>
                  <a:pt x="1599" y="2116"/>
                  <a:pt x="1599" y="2112"/>
                </a:cubicBezTo>
                <a:cubicBezTo>
                  <a:pt x="1599" y="1851"/>
                  <a:pt x="1598" y="1589"/>
                  <a:pt x="1599" y="1327"/>
                </a:cubicBezTo>
                <a:cubicBezTo>
                  <a:pt x="1599" y="1296"/>
                  <a:pt x="1601" y="1265"/>
                  <a:pt x="1602" y="1234"/>
                </a:cubicBezTo>
                <a:cubicBezTo>
                  <a:pt x="1613" y="1245"/>
                  <a:pt x="1625" y="1256"/>
                  <a:pt x="1637" y="1268"/>
                </a:cubicBezTo>
                <a:cubicBezTo>
                  <a:pt x="1645" y="1259"/>
                  <a:pt x="1652" y="1253"/>
                  <a:pt x="1658" y="1246"/>
                </a:cubicBezTo>
                <a:cubicBezTo>
                  <a:pt x="1659" y="1269"/>
                  <a:pt x="1661" y="1293"/>
                  <a:pt x="1661" y="1316"/>
                </a:cubicBezTo>
                <a:cubicBezTo>
                  <a:pt x="1661" y="1578"/>
                  <a:pt x="1661" y="1840"/>
                  <a:pt x="1661" y="2102"/>
                </a:cubicBezTo>
                <a:cubicBezTo>
                  <a:pt x="1661" y="2109"/>
                  <a:pt x="1661" y="2116"/>
                  <a:pt x="1661" y="2125"/>
                </a:cubicBezTo>
                <a:cubicBezTo>
                  <a:pt x="1668" y="2123"/>
                  <a:pt x="1672" y="2123"/>
                  <a:pt x="1676" y="2121"/>
                </a:cubicBezTo>
                <a:cubicBezTo>
                  <a:pt x="1783" y="2083"/>
                  <a:pt x="1895" y="2061"/>
                  <a:pt x="2008" y="2048"/>
                </a:cubicBezTo>
                <a:cubicBezTo>
                  <a:pt x="2160" y="2029"/>
                  <a:pt x="2312" y="2028"/>
                  <a:pt x="2465" y="2034"/>
                </a:cubicBezTo>
                <a:cubicBezTo>
                  <a:pt x="2702" y="2043"/>
                  <a:pt x="2939" y="2055"/>
                  <a:pt x="3176" y="2066"/>
                </a:cubicBezTo>
                <a:cubicBezTo>
                  <a:pt x="3192" y="2067"/>
                  <a:pt x="3208" y="2067"/>
                  <a:pt x="3225" y="2067"/>
                </a:cubicBezTo>
                <a:cubicBezTo>
                  <a:pt x="3225" y="2063"/>
                  <a:pt x="3225" y="2061"/>
                  <a:pt x="3225" y="2058"/>
                </a:cubicBezTo>
                <a:cubicBezTo>
                  <a:pt x="3218" y="1975"/>
                  <a:pt x="3210" y="1891"/>
                  <a:pt x="3203" y="1807"/>
                </a:cubicBezTo>
                <a:cubicBezTo>
                  <a:pt x="3190" y="1659"/>
                  <a:pt x="3178" y="1511"/>
                  <a:pt x="3166" y="1363"/>
                </a:cubicBezTo>
                <a:cubicBezTo>
                  <a:pt x="3157" y="1267"/>
                  <a:pt x="3147" y="1171"/>
                  <a:pt x="3139" y="1075"/>
                </a:cubicBezTo>
                <a:cubicBezTo>
                  <a:pt x="3127" y="944"/>
                  <a:pt x="3116" y="812"/>
                  <a:pt x="3104" y="681"/>
                </a:cubicBezTo>
                <a:cubicBezTo>
                  <a:pt x="3093" y="552"/>
                  <a:pt x="3081" y="424"/>
                  <a:pt x="3070" y="295"/>
                </a:cubicBezTo>
                <a:cubicBezTo>
                  <a:pt x="3064" y="225"/>
                  <a:pt x="3058" y="154"/>
                  <a:pt x="3052" y="84"/>
                </a:cubicBezTo>
                <a:cubicBezTo>
                  <a:pt x="3051" y="71"/>
                  <a:pt x="3046" y="65"/>
                  <a:pt x="3034" y="63"/>
                </a:cubicBezTo>
                <a:cubicBezTo>
                  <a:pt x="3006" y="56"/>
                  <a:pt x="2978" y="49"/>
                  <a:pt x="2951" y="42"/>
                </a:cubicBezTo>
                <a:cubicBezTo>
                  <a:pt x="2930" y="36"/>
                  <a:pt x="2910" y="30"/>
                  <a:pt x="2889" y="23"/>
                </a:cubicBezTo>
                <a:cubicBezTo>
                  <a:pt x="2896" y="16"/>
                  <a:pt x="2903" y="10"/>
                  <a:pt x="2910" y="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4" name="Freeform 8"/>
          <p:cNvSpPr>
            <a:spLocks/>
          </p:cNvSpPr>
          <p:nvPr/>
        </p:nvSpPr>
        <p:spPr bwMode="auto">
          <a:xfrm>
            <a:off x="4525963" y="1870076"/>
            <a:ext cx="1658937" cy="2233613"/>
          </a:xfrm>
          <a:custGeom>
            <a:avLst/>
            <a:gdLst>
              <a:gd name="T0" fmla="*/ 417 w 1724"/>
              <a:gd name="T1" fmla="*/ 0 h 2318"/>
              <a:gd name="T2" fmla="*/ 394 w 1724"/>
              <a:gd name="T3" fmla="*/ 61 h 2318"/>
              <a:gd name="T4" fmla="*/ 249 w 1724"/>
              <a:gd name="T5" fmla="*/ 186 h 2318"/>
              <a:gd name="T6" fmla="*/ 233 w 1724"/>
              <a:gd name="T7" fmla="*/ 216 h 2318"/>
              <a:gd name="T8" fmla="*/ 202 w 1724"/>
              <a:gd name="T9" fmla="*/ 518 h 2318"/>
              <a:gd name="T10" fmla="*/ 161 w 1724"/>
              <a:gd name="T11" fmla="*/ 921 h 2318"/>
              <a:gd name="T12" fmla="*/ 122 w 1724"/>
              <a:gd name="T13" fmla="*/ 1304 h 2318"/>
              <a:gd name="T14" fmla="*/ 87 w 1724"/>
              <a:gd name="T15" fmla="*/ 1640 h 2318"/>
              <a:gd name="T16" fmla="*/ 58 w 1724"/>
              <a:gd name="T17" fmla="*/ 1940 h 2318"/>
              <a:gd name="T18" fmla="*/ 34 w 1724"/>
              <a:gd name="T19" fmla="*/ 2171 h 2318"/>
              <a:gd name="T20" fmla="*/ 34 w 1724"/>
              <a:gd name="T21" fmla="*/ 2196 h 2318"/>
              <a:gd name="T22" fmla="*/ 234 w 1724"/>
              <a:gd name="T23" fmla="*/ 2054 h 2318"/>
              <a:gd name="T24" fmla="*/ 270 w 1724"/>
              <a:gd name="T25" fmla="*/ 2066 h 2318"/>
              <a:gd name="T26" fmla="*/ 90 w 1724"/>
              <a:gd name="T27" fmla="*/ 2195 h 2318"/>
              <a:gd name="T28" fmla="*/ 90 w 1724"/>
              <a:gd name="T29" fmla="*/ 2201 h 2318"/>
              <a:gd name="T30" fmla="*/ 495 w 1724"/>
              <a:gd name="T31" fmla="*/ 2234 h 2318"/>
              <a:gd name="T32" fmla="*/ 906 w 1724"/>
              <a:gd name="T33" fmla="*/ 2261 h 2318"/>
              <a:gd name="T34" fmla="*/ 1316 w 1724"/>
              <a:gd name="T35" fmla="*/ 2278 h 2318"/>
              <a:gd name="T36" fmla="*/ 1724 w 1724"/>
              <a:gd name="T37" fmla="*/ 2287 h 2318"/>
              <a:gd name="T38" fmla="*/ 1685 w 1724"/>
              <a:gd name="T39" fmla="*/ 2318 h 2318"/>
              <a:gd name="T40" fmla="*/ 992 w 1724"/>
              <a:gd name="T41" fmla="*/ 2295 h 2318"/>
              <a:gd name="T42" fmla="*/ 549 w 1724"/>
              <a:gd name="T43" fmla="*/ 2270 h 2318"/>
              <a:gd name="T44" fmla="*/ 95 w 1724"/>
              <a:gd name="T45" fmla="*/ 2232 h 2318"/>
              <a:gd name="T46" fmla="*/ 44 w 1724"/>
              <a:gd name="T47" fmla="*/ 2227 h 2318"/>
              <a:gd name="T48" fmla="*/ 2 w 1724"/>
              <a:gd name="T49" fmla="*/ 2178 h 2318"/>
              <a:gd name="T50" fmla="*/ 19 w 1724"/>
              <a:gd name="T51" fmla="*/ 2005 h 2318"/>
              <a:gd name="T52" fmla="*/ 42 w 1724"/>
              <a:gd name="T53" fmla="*/ 1781 h 2318"/>
              <a:gd name="T54" fmla="*/ 72 w 1724"/>
              <a:gd name="T55" fmla="*/ 1491 h 2318"/>
              <a:gd name="T56" fmla="*/ 94 w 1724"/>
              <a:gd name="T57" fmla="*/ 1266 h 2318"/>
              <a:gd name="T58" fmla="*/ 129 w 1724"/>
              <a:gd name="T59" fmla="*/ 934 h 2318"/>
              <a:gd name="T60" fmla="*/ 158 w 1724"/>
              <a:gd name="T61" fmla="*/ 635 h 2318"/>
              <a:gd name="T62" fmla="*/ 188 w 1724"/>
              <a:gd name="T63" fmla="*/ 341 h 2318"/>
              <a:gd name="T64" fmla="*/ 203 w 1724"/>
              <a:gd name="T65" fmla="*/ 206 h 2318"/>
              <a:gd name="T66" fmla="*/ 219 w 1724"/>
              <a:gd name="T67" fmla="*/ 171 h 2318"/>
              <a:gd name="T68" fmla="*/ 409 w 1724"/>
              <a:gd name="T69" fmla="*/ 5 h 2318"/>
              <a:gd name="T70" fmla="*/ 417 w 1724"/>
              <a:gd name="T71" fmla="*/ 0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4" h="2318">
                <a:moveTo>
                  <a:pt x="417" y="0"/>
                </a:moveTo>
                <a:cubicBezTo>
                  <a:pt x="420" y="26"/>
                  <a:pt x="414" y="44"/>
                  <a:pt x="394" y="61"/>
                </a:cubicBezTo>
                <a:cubicBezTo>
                  <a:pt x="344" y="101"/>
                  <a:pt x="297" y="144"/>
                  <a:pt x="249" y="186"/>
                </a:cubicBezTo>
                <a:cubicBezTo>
                  <a:pt x="241" y="193"/>
                  <a:pt x="235" y="206"/>
                  <a:pt x="233" y="216"/>
                </a:cubicBezTo>
                <a:cubicBezTo>
                  <a:pt x="222" y="317"/>
                  <a:pt x="212" y="417"/>
                  <a:pt x="202" y="518"/>
                </a:cubicBezTo>
                <a:cubicBezTo>
                  <a:pt x="188" y="653"/>
                  <a:pt x="175" y="787"/>
                  <a:pt x="161" y="921"/>
                </a:cubicBezTo>
                <a:cubicBezTo>
                  <a:pt x="148" y="1049"/>
                  <a:pt x="135" y="1177"/>
                  <a:pt x="122" y="1304"/>
                </a:cubicBezTo>
                <a:cubicBezTo>
                  <a:pt x="111" y="1416"/>
                  <a:pt x="99" y="1528"/>
                  <a:pt x="87" y="1640"/>
                </a:cubicBezTo>
                <a:cubicBezTo>
                  <a:pt x="77" y="1740"/>
                  <a:pt x="68" y="1840"/>
                  <a:pt x="58" y="1940"/>
                </a:cubicBezTo>
                <a:cubicBezTo>
                  <a:pt x="50" y="2017"/>
                  <a:pt x="42" y="2094"/>
                  <a:pt x="34" y="2171"/>
                </a:cubicBezTo>
                <a:cubicBezTo>
                  <a:pt x="33" y="2177"/>
                  <a:pt x="34" y="2184"/>
                  <a:pt x="34" y="2196"/>
                </a:cubicBezTo>
                <a:cubicBezTo>
                  <a:pt x="104" y="2146"/>
                  <a:pt x="171" y="2099"/>
                  <a:pt x="234" y="2054"/>
                </a:cubicBezTo>
                <a:cubicBezTo>
                  <a:pt x="247" y="2058"/>
                  <a:pt x="257" y="2062"/>
                  <a:pt x="270" y="2066"/>
                </a:cubicBezTo>
                <a:cubicBezTo>
                  <a:pt x="210" y="2109"/>
                  <a:pt x="150" y="2152"/>
                  <a:pt x="90" y="2195"/>
                </a:cubicBezTo>
                <a:cubicBezTo>
                  <a:pt x="90" y="2197"/>
                  <a:pt x="90" y="2199"/>
                  <a:pt x="90" y="2201"/>
                </a:cubicBezTo>
                <a:cubicBezTo>
                  <a:pt x="225" y="2212"/>
                  <a:pt x="360" y="2224"/>
                  <a:pt x="495" y="2234"/>
                </a:cubicBezTo>
                <a:cubicBezTo>
                  <a:pt x="632" y="2245"/>
                  <a:pt x="769" y="2253"/>
                  <a:pt x="906" y="2261"/>
                </a:cubicBezTo>
                <a:cubicBezTo>
                  <a:pt x="1043" y="2268"/>
                  <a:pt x="1179" y="2274"/>
                  <a:pt x="1316" y="2278"/>
                </a:cubicBezTo>
                <a:cubicBezTo>
                  <a:pt x="1452" y="2283"/>
                  <a:pt x="1588" y="2284"/>
                  <a:pt x="1724" y="2287"/>
                </a:cubicBezTo>
                <a:cubicBezTo>
                  <a:pt x="1721" y="2311"/>
                  <a:pt x="1709" y="2318"/>
                  <a:pt x="1685" y="2318"/>
                </a:cubicBezTo>
                <a:cubicBezTo>
                  <a:pt x="1454" y="2310"/>
                  <a:pt x="1223" y="2304"/>
                  <a:pt x="992" y="2295"/>
                </a:cubicBezTo>
                <a:cubicBezTo>
                  <a:pt x="844" y="2289"/>
                  <a:pt x="697" y="2280"/>
                  <a:pt x="549" y="2270"/>
                </a:cubicBezTo>
                <a:cubicBezTo>
                  <a:pt x="398" y="2259"/>
                  <a:pt x="247" y="2245"/>
                  <a:pt x="95" y="2232"/>
                </a:cubicBezTo>
                <a:cubicBezTo>
                  <a:pt x="78" y="2230"/>
                  <a:pt x="61" y="2229"/>
                  <a:pt x="44" y="2227"/>
                </a:cubicBezTo>
                <a:cubicBezTo>
                  <a:pt x="16" y="2223"/>
                  <a:pt x="0" y="2206"/>
                  <a:pt x="2" y="2178"/>
                </a:cubicBezTo>
                <a:cubicBezTo>
                  <a:pt x="7" y="2121"/>
                  <a:pt x="14" y="2063"/>
                  <a:pt x="19" y="2005"/>
                </a:cubicBezTo>
                <a:cubicBezTo>
                  <a:pt x="27" y="1930"/>
                  <a:pt x="34" y="1856"/>
                  <a:pt x="42" y="1781"/>
                </a:cubicBezTo>
                <a:cubicBezTo>
                  <a:pt x="52" y="1684"/>
                  <a:pt x="62" y="1587"/>
                  <a:pt x="72" y="1491"/>
                </a:cubicBezTo>
                <a:cubicBezTo>
                  <a:pt x="79" y="1416"/>
                  <a:pt x="86" y="1341"/>
                  <a:pt x="94" y="1266"/>
                </a:cubicBezTo>
                <a:cubicBezTo>
                  <a:pt x="105" y="1156"/>
                  <a:pt x="117" y="1045"/>
                  <a:pt x="129" y="934"/>
                </a:cubicBezTo>
                <a:cubicBezTo>
                  <a:pt x="139" y="835"/>
                  <a:pt x="148" y="735"/>
                  <a:pt x="158" y="635"/>
                </a:cubicBezTo>
                <a:cubicBezTo>
                  <a:pt x="168" y="537"/>
                  <a:pt x="178" y="439"/>
                  <a:pt x="188" y="341"/>
                </a:cubicBezTo>
                <a:cubicBezTo>
                  <a:pt x="193" y="296"/>
                  <a:pt x="197" y="250"/>
                  <a:pt x="203" y="206"/>
                </a:cubicBezTo>
                <a:cubicBezTo>
                  <a:pt x="205" y="193"/>
                  <a:pt x="210" y="179"/>
                  <a:pt x="219" y="171"/>
                </a:cubicBezTo>
                <a:cubicBezTo>
                  <a:pt x="281" y="115"/>
                  <a:pt x="345" y="60"/>
                  <a:pt x="409" y="5"/>
                </a:cubicBezTo>
                <a:cubicBezTo>
                  <a:pt x="410" y="4"/>
                  <a:pt x="413" y="3"/>
                  <a:pt x="417"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5" name="Freeform 9"/>
          <p:cNvSpPr>
            <a:spLocks/>
          </p:cNvSpPr>
          <p:nvPr/>
        </p:nvSpPr>
        <p:spPr bwMode="auto">
          <a:xfrm>
            <a:off x="5135563" y="1730376"/>
            <a:ext cx="1401762" cy="1292225"/>
          </a:xfrm>
          <a:custGeom>
            <a:avLst/>
            <a:gdLst>
              <a:gd name="T0" fmla="*/ 1297 w 1457"/>
              <a:gd name="T1" fmla="*/ 1320 h 1342"/>
              <a:gd name="T2" fmla="*/ 1276 w 1457"/>
              <a:gd name="T3" fmla="*/ 1342 h 1342"/>
              <a:gd name="T4" fmla="*/ 1241 w 1457"/>
              <a:gd name="T5" fmla="*/ 1308 h 1342"/>
              <a:gd name="T6" fmla="*/ 1238 w 1457"/>
              <a:gd name="T7" fmla="*/ 1285 h 1342"/>
              <a:gd name="T8" fmla="*/ 1239 w 1457"/>
              <a:gd name="T9" fmla="*/ 227 h 1342"/>
              <a:gd name="T10" fmla="*/ 1197 w 1457"/>
              <a:gd name="T11" fmla="*/ 153 h 1342"/>
              <a:gd name="T12" fmla="*/ 1184 w 1457"/>
              <a:gd name="T13" fmla="*/ 145 h 1342"/>
              <a:gd name="T14" fmla="*/ 992 w 1457"/>
              <a:gd name="T15" fmla="*/ 77 h 1342"/>
              <a:gd name="T16" fmla="*/ 699 w 1457"/>
              <a:gd name="T17" fmla="*/ 43 h 1342"/>
              <a:gd name="T18" fmla="*/ 130 w 1457"/>
              <a:gd name="T19" fmla="*/ 79 h 1342"/>
              <a:gd name="T20" fmla="*/ 22 w 1457"/>
              <a:gd name="T21" fmla="*/ 97 h 1342"/>
              <a:gd name="T22" fmla="*/ 0 w 1457"/>
              <a:gd name="T23" fmla="*/ 76 h 1342"/>
              <a:gd name="T24" fmla="*/ 78 w 1457"/>
              <a:gd name="T25" fmla="*/ 57 h 1342"/>
              <a:gd name="T26" fmla="*/ 768 w 1457"/>
              <a:gd name="T27" fmla="*/ 16 h 1342"/>
              <a:gd name="T28" fmla="*/ 1030 w 1457"/>
              <a:gd name="T29" fmla="*/ 53 h 1342"/>
              <a:gd name="T30" fmla="*/ 1233 w 1457"/>
              <a:gd name="T31" fmla="*/ 141 h 1342"/>
              <a:gd name="T32" fmla="*/ 1269 w 1457"/>
              <a:gd name="T33" fmla="*/ 175 h 1342"/>
              <a:gd name="T34" fmla="*/ 1436 w 1457"/>
              <a:gd name="T35" fmla="*/ 76 h 1342"/>
              <a:gd name="T36" fmla="*/ 1457 w 1457"/>
              <a:gd name="T37" fmla="*/ 97 h 1342"/>
              <a:gd name="T38" fmla="*/ 1446 w 1457"/>
              <a:gd name="T39" fmla="*/ 104 h 1342"/>
              <a:gd name="T40" fmla="*/ 1337 w 1457"/>
              <a:gd name="T41" fmla="*/ 157 h 1342"/>
              <a:gd name="T42" fmla="*/ 1299 w 1457"/>
              <a:gd name="T43" fmla="*/ 223 h 1342"/>
              <a:gd name="T44" fmla="*/ 1300 w 1457"/>
              <a:gd name="T45" fmla="*/ 1299 h 1342"/>
              <a:gd name="T46" fmla="*/ 1297 w 1457"/>
              <a:gd name="T47" fmla="*/ 1320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57" h="1342">
                <a:moveTo>
                  <a:pt x="1297" y="1320"/>
                </a:moveTo>
                <a:cubicBezTo>
                  <a:pt x="1291" y="1327"/>
                  <a:pt x="1284" y="1333"/>
                  <a:pt x="1276" y="1342"/>
                </a:cubicBezTo>
                <a:cubicBezTo>
                  <a:pt x="1264" y="1330"/>
                  <a:pt x="1252" y="1319"/>
                  <a:pt x="1241" y="1308"/>
                </a:cubicBezTo>
                <a:cubicBezTo>
                  <a:pt x="1240" y="1300"/>
                  <a:pt x="1238" y="1292"/>
                  <a:pt x="1238" y="1285"/>
                </a:cubicBezTo>
                <a:cubicBezTo>
                  <a:pt x="1238" y="932"/>
                  <a:pt x="1237" y="580"/>
                  <a:pt x="1239" y="227"/>
                </a:cubicBezTo>
                <a:cubicBezTo>
                  <a:pt x="1239" y="191"/>
                  <a:pt x="1225" y="170"/>
                  <a:pt x="1197" y="153"/>
                </a:cubicBezTo>
                <a:cubicBezTo>
                  <a:pt x="1193" y="151"/>
                  <a:pt x="1188" y="148"/>
                  <a:pt x="1184" y="145"/>
                </a:cubicBezTo>
                <a:cubicBezTo>
                  <a:pt x="1124" y="110"/>
                  <a:pt x="1059" y="91"/>
                  <a:pt x="992" y="77"/>
                </a:cubicBezTo>
                <a:cubicBezTo>
                  <a:pt x="896" y="56"/>
                  <a:pt x="798" y="47"/>
                  <a:pt x="699" y="43"/>
                </a:cubicBezTo>
                <a:cubicBezTo>
                  <a:pt x="508" y="35"/>
                  <a:pt x="318" y="49"/>
                  <a:pt x="130" y="79"/>
                </a:cubicBezTo>
                <a:cubicBezTo>
                  <a:pt x="94" y="85"/>
                  <a:pt x="58" y="91"/>
                  <a:pt x="22" y="97"/>
                </a:cubicBezTo>
                <a:cubicBezTo>
                  <a:pt x="14" y="90"/>
                  <a:pt x="7" y="83"/>
                  <a:pt x="0" y="76"/>
                </a:cubicBezTo>
                <a:cubicBezTo>
                  <a:pt x="26" y="70"/>
                  <a:pt x="52" y="62"/>
                  <a:pt x="78" y="57"/>
                </a:cubicBezTo>
                <a:cubicBezTo>
                  <a:pt x="306" y="16"/>
                  <a:pt x="536" y="0"/>
                  <a:pt x="768" y="16"/>
                </a:cubicBezTo>
                <a:cubicBezTo>
                  <a:pt x="856" y="22"/>
                  <a:pt x="944" y="32"/>
                  <a:pt x="1030" y="53"/>
                </a:cubicBezTo>
                <a:cubicBezTo>
                  <a:pt x="1102" y="71"/>
                  <a:pt x="1173" y="93"/>
                  <a:pt x="1233" y="141"/>
                </a:cubicBezTo>
                <a:cubicBezTo>
                  <a:pt x="1246" y="151"/>
                  <a:pt x="1257" y="163"/>
                  <a:pt x="1269" y="175"/>
                </a:cubicBezTo>
                <a:cubicBezTo>
                  <a:pt x="1314" y="125"/>
                  <a:pt x="1371" y="94"/>
                  <a:pt x="1436" y="76"/>
                </a:cubicBezTo>
                <a:cubicBezTo>
                  <a:pt x="1443" y="83"/>
                  <a:pt x="1450" y="90"/>
                  <a:pt x="1457" y="97"/>
                </a:cubicBezTo>
                <a:cubicBezTo>
                  <a:pt x="1453" y="100"/>
                  <a:pt x="1450" y="102"/>
                  <a:pt x="1446" y="104"/>
                </a:cubicBezTo>
                <a:cubicBezTo>
                  <a:pt x="1409" y="122"/>
                  <a:pt x="1372" y="138"/>
                  <a:pt x="1337" y="157"/>
                </a:cubicBezTo>
                <a:cubicBezTo>
                  <a:pt x="1311" y="170"/>
                  <a:pt x="1299" y="190"/>
                  <a:pt x="1299" y="223"/>
                </a:cubicBezTo>
                <a:cubicBezTo>
                  <a:pt x="1301" y="581"/>
                  <a:pt x="1300" y="940"/>
                  <a:pt x="1300" y="1299"/>
                </a:cubicBezTo>
                <a:cubicBezTo>
                  <a:pt x="1300" y="1306"/>
                  <a:pt x="1298" y="1313"/>
                  <a:pt x="1297" y="132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6" name="Freeform 10"/>
          <p:cNvSpPr>
            <a:spLocks/>
          </p:cNvSpPr>
          <p:nvPr/>
        </p:nvSpPr>
        <p:spPr bwMode="auto">
          <a:xfrm>
            <a:off x="6530975" y="2759076"/>
            <a:ext cx="1658937" cy="1344613"/>
          </a:xfrm>
          <a:custGeom>
            <a:avLst/>
            <a:gdLst>
              <a:gd name="T0" fmla="*/ 1587 w 1722"/>
              <a:gd name="T1" fmla="*/ 0 h 1397"/>
              <a:gd name="T2" fmla="*/ 1592 w 1722"/>
              <a:gd name="T3" fmla="*/ 18 h 1397"/>
              <a:gd name="T4" fmla="*/ 1622 w 1722"/>
              <a:gd name="T5" fmla="*/ 308 h 1397"/>
              <a:gd name="T6" fmla="*/ 1657 w 1722"/>
              <a:gd name="T7" fmla="*/ 642 h 1397"/>
              <a:gd name="T8" fmla="*/ 1686 w 1722"/>
              <a:gd name="T9" fmla="*/ 942 h 1397"/>
              <a:gd name="T10" fmla="*/ 1717 w 1722"/>
              <a:gd name="T11" fmla="*/ 1236 h 1397"/>
              <a:gd name="T12" fmla="*/ 1663 w 1722"/>
              <a:gd name="T13" fmla="*/ 1306 h 1397"/>
              <a:gd name="T14" fmla="*/ 1603 w 1722"/>
              <a:gd name="T15" fmla="*/ 1312 h 1397"/>
              <a:gd name="T16" fmla="*/ 1187 w 1722"/>
              <a:gd name="T17" fmla="*/ 1346 h 1397"/>
              <a:gd name="T18" fmla="*/ 904 w 1722"/>
              <a:gd name="T19" fmla="*/ 1363 h 1397"/>
              <a:gd name="T20" fmla="*/ 394 w 1722"/>
              <a:gd name="T21" fmla="*/ 1387 h 1397"/>
              <a:gd name="T22" fmla="*/ 36 w 1722"/>
              <a:gd name="T23" fmla="*/ 1396 h 1397"/>
              <a:gd name="T24" fmla="*/ 0 w 1722"/>
              <a:gd name="T25" fmla="*/ 1365 h 1397"/>
              <a:gd name="T26" fmla="*/ 1636 w 1722"/>
              <a:gd name="T27" fmla="*/ 1277 h 1397"/>
              <a:gd name="T28" fmla="*/ 1450 w 1722"/>
              <a:gd name="T29" fmla="*/ 1144 h 1397"/>
              <a:gd name="T30" fmla="*/ 1488 w 1722"/>
              <a:gd name="T31" fmla="*/ 1133 h 1397"/>
              <a:gd name="T32" fmla="*/ 1682 w 1722"/>
              <a:gd name="T33" fmla="*/ 1270 h 1397"/>
              <a:gd name="T34" fmla="*/ 1687 w 1722"/>
              <a:gd name="T35" fmla="*/ 1268 h 1397"/>
              <a:gd name="T36" fmla="*/ 1681 w 1722"/>
              <a:gd name="T37" fmla="*/ 1190 h 1397"/>
              <a:gd name="T38" fmla="*/ 1634 w 1722"/>
              <a:gd name="T39" fmla="*/ 725 h 1397"/>
              <a:gd name="T40" fmla="*/ 1588 w 1722"/>
              <a:gd name="T41" fmla="*/ 279 h 1397"/>
              <a:gd name="T42" fmla="*/ 1563 w 1722"/>
              <a:gd name="T43" fmla="*/ 34 h 1397"/>
              <a:gd name="T44" fmla="*/ 1565 w 1722"/>
              <a:gd name="T45" fmla="*/ 21 h 1397"/>
              <a:gd name="T46" fmla="*/ 1587 w 1722"/>
              <a:gd name="T47" fmla="*/ 0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2" h="1397">
                <a:moveTo>
                  <a:pt x="1587" y="0"/>
                </a:moveTo>
                <a:cubicBezTo>
                  <a:pt x="1589" y="6"/>
                  <a:pt x="1592" y="12"/>
                  <a:pt x="1592" y="18"/>
                </a:cubicBezTo>
                <a:cubicBezTo>
                  <a:pt x="1602" y="115"/>
                  <a:pt x="1612" y="211"/>
                  <a:pt x="1622" y="308"/>
                </a:cubicBezTo>
                <a:cubicBezTo>
                  <a:pt x="1633" y="419"/>
                  <a:pt x="1645" y="531"/>
                  <a:pt x="1657" y="642"/>
                </a:cubicBezTo>
                <a:cubicBezTo>
                  <a:pt x="1667" y="742"/>
                  <a:pt x="1676" y="842"/>
                  <a:pt x="1686" y="942"/>
                </a:cubicBezTo>
                <a:cubicBezTo>
                  <a:pt x="1696" y="1040"/>
                  <a:pt x="1706" y="1138"/>
                  <a:pt x="1717" y="1236"/>
                </a:cubicBezTo>
                <a:cubicBezTo>
                  <a:pt x="1722" y="1285"/>
                  <a:pt x="1712" y="1300"/>
                  <a:pt x="1663" y="1306"/>
                </a:cubicBezTo>
                <a:cubicBezTo>
                  <a:pt x="1643" y="1309"/>
                  <a:pt x="1623" y="1310"/>
                  <a:pt x="1603" y="1312"/>
                </a:cubicBezTo>
                <a:cubicBezTo>
                  <a:pt x="1465" y="1324"/>
                  <a:pt x="1326" y="1336"/>
                  <a:pt x="1187" y="1346"/>
                </a:cubicBezTo>
                <a:cubicBezTo>
                  <a:pt x="1093" y="1353"/>
                  <a:pt x="999" y="1358"/>
                  <a:pt x="904" y="1363"/>
                </a:cubicBezTo>
                <a:cubicBezTo>
                  <a:pt x="734" y="1371"/>
                  <a:pt x="564" y="1381"/>
                  <a:pt x="394" y="1387"/>
                </a:cubicBezTo>
                <a:cubicBezTo>
                  <a:pt x="275" y="1392"/>
                  <a:pt x="155" y="1392"/>
                  <a:pt x="36" y="1396"/>
                </a:cubicBezTo>
                <a:cubicBezTo>
                  <a:pt x="12" y="1397"/>
                  <a:pt x="6" y="1385"/>
                  <a:pt x="0" y="1365"/>
                </a:cubicBezTo>
                <a:cubicBezTo>
                  <a:pt x="545" y="1358"/>
                  <a:pt x="1088" y="1330"/>
                  <a:pt x="1636" y="1277"/>
                </a:cubicBezTo>
                <a:cubicBezTo>
                  <a:pt x="1571" y="1231"/>
                  <a:pt x="1511" y="1188"/>
                  <a:pt x="1450" y="1144"/>
                </a:cubicBezTo>
                <a:cubicBezTo>
                  <a:pt x="1462" y="1140"/>
                  <a:pt x="1472" y="1137"/>
                  <a:pt x="1488" y="1133"/>
                </a:cubicBezTo>
                <a:cubicBezTo>
                  <a:pt x="1549" y="1176"/>
                  <a:pt x="1615" y="1223"/>
                  <a:pt x="1682" y="1270"/>
                </a:cubicBezTo>
                <a:cubicBezTo>
                  <a:pt x="1683" y="1270"/>
                  <a:pt x="1685" y="1269"/>
                  <a:pt x="1687" y="1268"/>
                </a:cubicBezTo>
                <a:cubicBezTo>
                  <a:pt x="1685" y="1242"/>
                  <a:pt x="1684" y="1216"/>
                  <a:pt x="1681" y="1190"/>
                </a:cubicBezTo>
                <a:cubicBezTo>
                  <a:pt x="1665" y="1035"/>
                  <a:pt x="1650" y="880"/>
                  <a:pt x="1634" y="725"/>
                </a:cubicBezTo>
                <a:cubicBezTo>
                  <a:pt x="1618" y="576"/>
                  <a:pt x="1603" y="428"/>
                  <a:pt x="1588" y="279"/>
                </a:cubicBezTo>
                <a:cubicBezTo>
                  <a:pt x="1579" y="197"/>
                  <a:pt x="1571" y="116"/>
                  <a:pt x="1563" y="34"/>
                </a:cubicBezTo>
                <a:cubicBezTo>
                  <a:pt x="1562" y="30"/>
                  <a:pt x="1564" y="26"/>
                  <a:pt x="1565" y="21"/>
                </a:cubicBezTo>
                <a:cubicBezTo>
                  <a:pt x="1572" y="14"/>
                  <a:pt x="1580" y="7"/>
                  <a:pt x="1587"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7" name="Freeform 11"/>
          <p:cNvSpPr>
            <a:spLocks noEditPoints="1"/>
          </p:cNvSpPr>
          <p:nvPr/>
        </p:nvSpPr>
        <p:spPr bwMode="auto">
          <a:xfrm>
            <a:off x="6186488" y="3905251"/>
            <a:ext cx="346075" cy="409575"/>
          </a:xfrm>
          <a:custGeom>
            <a:avLst/>
            <a:gdLst>
              <a:gd name="T0" fmla="*/ 340 w 359"/>
              <a:gd name="T1" fmla="*/ 277 h 426"/>
              <a:gd name="T2" fmla="*/ 340 w 359"/>
              <a:gd name="T3" fmla="*/ 324 h 426"/>
              <a:gd name="T4" fmla="*/ 350 w 359"/>
              <a:gd name="T5" fmla="*/ 347 h 426"/>
              <a:gd name="T6" fmla="*/ 344 w 359"/>
              <a:gd name="T7" fmla="*/ 373 h 426"/>
              <a:gd name="T8" fmla="*/ 153 w 359"/>
              <a:gd name="T9" fmla="*/ 421 h 426"/>
              <a:gd name="T10" fmla="*/ 21 w 359"/>
              <a:gd name="T11" fmla="*/ 379 h 426"/>
              <a:gd name="T12" fmla="*/ 14 w 359"/>
              <a:gd name="T13" fmla="*/ 343 h 426"/>
              <a:gd name="T14" fmla="*/ 17 w 359"/>
              <a:gd name="T15" fmla="*/ 328 h 426"/>
              <a:gd name="T16" fmla="*/ 19 w 359"/>
              <a:gd name="T17" fmla="*/ 226 h 426"/>
              <a:gd name="T18" fmla="*/ 32 w 359"/>
              <a:gd name="T19" fmla="*/ 188 h 426"/>
              <a:gd name="T20" fmla="*/ 150 w 359"/>
              <a:gd name="T21" fmla="*/ 25 h 426"/>
              <a:gd name="T22" fmla="*/ 202 w 359"/>
              <a:gd name="T23" fmla="*/ 24 h 426"/>
              <a:gd name="T24" fmla="*/ 324 w 359"/>
              <a:gd name="T25" fmla="*/ 187 h 426"/>
              <a:gd name="T26" fmla="*/ 339 w 359"/>
              <a:gd name="T27" fmla="*/ 229 h 426"/>
              <a:gd name="T28" fmla="*/ 339 w 359"/>
              <a:gd name="T29" fmla="*/ 277 h 426"/>
              <a:gd name="T30" fmla="*/ 340 w 359"/>
              <a:gd name="T31" fmla="*/ 277 h 426"/>
              <a:gd name="T32" fmla="*/ 177 w 359"/>
              <a:gd name="T33" fmla="*/ 44 h 426"/>
              <a:gd name="T34" fmla="*/ 52 w 359"/>
              <a:gd name="T35" fmla="*/ 213 h 426"/>
              <a:gd name="T36" fmla="*/ 49 w 359"/>
              <a:gd name="T37" fmla="*/ 226 h 426"/>
              <a:gd name="T38" fmla="*/ 49 w 359"/>
              <a:gd name="T39" fmla="*/ 314 h 426"/>
              <a:gd name="T40" fmla="*/ 60 w 359"/>
              <a:gd name="T41" fmla="*/ 332 h 426"/>
              <a:gd name="T42" fmla="*/ 256 w 359"/>
              <a:gd name="T43" fmla="*/ 348 h 426"/>
              <a:gd name="T44" fmla="*/ 308 w 359"/>
              <a:gd name="T45" fmla="*/ 272 h 426"/>
              <a:gd name="T46" fmla="*/ 308 w 359"/>
              <a:gd name="T47" fmla="*/ 258 h 426"/>
              <a:gd name="T48" fmla="*/ 286 w 359"/>
              <a:gd name="T49" fmla="*/ 187 h 426"/>
              <a:gd name="T50" fmla="*/ 177 w 359"/>
              <a:gd name="T51" fmla="*/ 4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9" h="426">
                <a:moveTo>
                  <a:pt x="340" y="277"/>
                </a:moveTo>
                <a:cubicBezTo>
                  <a:pt x="340" y="293"/>
                  <a:pt x="339" y="309"/>
                  <a:pt x="340" y="324"/>
                </a:cubicBezTo>
                <a:cubicBezTo>
                  <a:pt x="341" y="332"/>
                  <a:pt x="345" y="341"/>
                  <a:pt x="350" y="347"/>
                </a:cubicBezTo>
                <a:cubicBezTo>
                  <a:pt x="359" y="359"/>
                  <a:pt x="354" y="367"/>
                  <a:pt x="344" y="373"/>
                </a:cubicBezTo>
                <a:cubicBezTo>
                  <a:pt x="285" y="408"/>
                  <a:pt x="222" y="426"/>
                  <a:pt x="153" y="421"/>
                </a:cubicBezTo>
                <a:cubicBezTo>
                  <a:pt x="106" y="417"/>
                  <a:pt x="62" y="403"/>
                  <a:pt x="21" y="379"/>
                </a:cubicBezTo>
                <a:cubicBezTo>
                  <a:pt x="0" y="366"/>
                  <a:pt x="0" y="363"/>
                  <a:pt x="14" y="343"/>
                </a:cubicBezTo>
                <a:cubicBezTo>
                  <a:pt x="17" y="339"/>
                  <a:pt x="17" y="333"/>
                  <a:pt x="17" y="328"/>
                </a:cubicBezTo>
                <a:cubicBezTo>
                  <a:pt x="18" y="294"/>
                  <a:pt x="17" y="260"/>
                  <a:pt x="19" y="226"/>
                </a:cubicBezTo>
                <a:cubicBezTo>
                  <a:pt x="20" y="213"/>
                  <a:pt x="24" y="199"/>
                  <a:pt x="32" y="188"/>
                </a:cubicBezTo>
                <a:cubicBezTo>
                  <a:pt x="71" y="133"/>
                  <a:pt x="111" y="79"/>
                  <a:pt x="150" y="25"/>
                </a:cubicBezTo>
                <a:cubicBezTo>
                  <a:pt x="169" y="0"/>
                  <a:pt x="184" y="0"/>
                  <a:pt x="202" y="24"/>
                </a:cubicBezTo>
                <a:cubicBezTo>
                  <a:pt x="243" y="78"/>
                  <a:pt x="284" y="132"/>
                  <a:pt x="324" y="187"/>
                </a:cubicBezTo>
                <a:cubicBezTo>
                  <a:pt x="333" y="198"/>
                  <a:pt x="337" y="214"/>
                  <a:pt x="339" y="229"/>
                </a:cubicBezTo>
                <a:cubicBezTo>
                  <a:pt x="341" y="244"/>
                  <a:pt x="339" y="261"/>
                  <a:pt x="339" y="277"/>
                </a:cubicBezTo>
                <a:cubicBezTo>
                  <a:pt x="340" y="277"/>
                  <a:pt x="340" y="277"/>
                  <a:pt x="340" y="277"/>
                </a:cubicBezTo>
                <a:close/>
                <a:moveTo>
                  <a:pt x="177" y="44"/>
                </a:moveTo>
                <a:cubicBezTo>
                  <a:pt x="134" y="102"/>
                  <a:pt x="93" y="157"/>
                  <a:pt x="52" y="213"/>
                </a:cubicBezTo>
                <a:cubicBezTo>
                  <a:pt x="50" y="217"/>
                  <a:pt x="49" y="222"/>
                  <a:pt x="49" y="226"/>
                </a:cubicBezTo>
                <a:cubicBezTo>
                  <a:pt x="48" y="256"/>
                  <a:pt x="48" y="285"/>
                  <a:pt x="49" y="314"/>
                </a:cubicBezTo>
                <a:cubicBezTo>
                  <a:pt x="49" y="320"/>
                  <a:pt x="54" y="329"/>
                  <a:pt x="60" y="332"/>
                </a:cubicBezTo>
                <a:cubicBezTo>
                  <a:pt x="123" y="368"/>
                  <a:pt x="188" y="373"/>
                  <a:pt x="256" y="348"/>
                </a:cubicBezTo>
                <a:cubicBezTo>
                  <a:pt x="309" y="329"/>
                  <a:pt x="309" y="328"/>
                  <a:pt x="308" y="272"/>
                </a:cubicBezTo>
                <a:cubicBezTo>
                  <a:pt x="308" y="267"/>
                  <a:pt x="308" y="262"/>
                  <a:pt x="308" y="258"/>
                </a:cubicBezTo>
                <a:cubicBezTo>
                  <a:pt x="312" y="231"/>
                  <a:pt x="304" y="209"/>
                  <a:pt x="286" y="187"/>
                </a:cubicBezTo>
                <a:cubicBezTo>
                  <a:pt x="249" y="141"/>
                  <a:pt x="214" y="93"/>
                  <a:pt x="177" y="44"/>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8" name="Freeform 12"/>
          <p:cNvSpPr>
            <a:spLocks/>
          </p:cNvSpPr>
          <p:nvPr/>
        </p:nvSpPr>
        <p:spPr bwMode="auto">
          <a:xfrm>
            <a:off x="6516688" y="1733551"/>
            <a:ext cx="1071562" cy="92075"/>
          </a:xfrm>
          <a:custGeom>
            <a:avLst/>
            <a:gdLst>
              <a:gd name="T0" fmla="*/ 21 w 1113"/>
              <a:gd name="T1" fmla="*/ 93 h 95"/>
              <a:gd name="T2" fmla="*/ 0 w 1113"/>
              <a:gd name="T3" fmla="*/ 72 h 95"/>
              <a:gd name="T4" fmla="*/ 130 w 1113"/>
              <a:gd name="T5" fmla="*/ 37 h 95"/>
              <a:gd name="T6" fmla="*/ 724 w 1113"/>
              <a:gd name="T7" fmla="*/ 14 h 95"/>
              <a:gd name="T8" fmla="*/ 1103 w 1113"/>
              <a:gd name="T9" fmla="*/ 68 h 95"/>
              <a:gd name="T10" fmla="*/ 1113 w 1113"/>
              <a:gd name="T11" fmla="*/ 73 h 95"/>
              <a:gd name="T12" fmla="*/ 1092 w 1113"/>
              <a:gd name="T13" fmla="*/ 93 h 95"/>
              <a:gd name="T14" fmla="*/ 1077 w 1113"/>
              <a:gd name="T15" fmla="*/ 95 h 95"/>
              <a:gd name="T16" fmla="*/ 956 w 1113"/>
              <a:gd name="T17" fmla="*/ 73 h 95"/>
              <a:gd name="T18" fmla="*/ 607 w 1113"/>
              <a:gd name="T19" fmla="*/ 39 h 95"/>
              <a:gd name="T20" fmla="*/ 138 w 1113"/>
              <a:gd name="T21" fmla="*/ 67 h 95"/>
              <a:gd name="T22" fmla="*/ 21 w 1113"/>
              <a:gd name="T23"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3" h="95">
                <a:moveTo>
                  <a:pt x="21" y="93"/>
                </a:moveTo>
                <a:cubicBezTo>
                  <a:pt x="14" y="86"/>
                  <a:pt x="7" y="79"/>
                  <a:pt x="0" y="72"/>
                </a:cubicBezTo>
                <a:cubicBezTo>
                  <a:pt x="44" y="61"/>
                  <a:pt x="86" y="46"/>
                  <a:pt x="130" y="37"/>
                </a:cubicBezTo>
                <a:cubicBezTo>
                  <a:pt x="327" y="0"/>
                  <a:pt x="525" y="0"/>
                  <a:pt x="724" y="14"/>
                </a:cubicBezTo>
                <a:cubicBezTo>
                  <a:pt x="851" y="23"/>
                  <a:pt x="978" y="42"/>
                  <a:pt x="1103" y="68"/>
                </a:cubicBezTo>
                <a:cubicBezTo>
                  <a:pt x="1106" y="69"/>
                  <a:pt x="1110" y="71"/>
                  <a:pt x="1113" y="73"/>
                </a:cubicBezTo>
                <a:cubicBezTo>
                  <a:pt x="1106" y="80"/>
                  <a:pt x="1099" y="86"/>
                  <a:pt x="1092" y="93"/>
                </a:cubicBezTo>
                <a:cubicBezTo>
                  <a:pt x="1087" y="94"/>
                  <a:pt x="1082" y="95"/>
                  <a:pt x="1077" y="95"/>
                </a:cubicBezTo>
                <a:cubicBezTo>
                  <a:pt x="1037" y="87"/>
                  <a:pt x="997" y="77"/>
                  <a:pt x="956" y="73"/>
                </a:cubicBezTo>
                <a:cubicBezTo>
                  <a:pt x="840" y="60"/>
                  <a:pt x="723" y="45"/>
                  <a:pt x="607" y="39"/>
                </a:cubicBezTo>
                <a:cubicBezTo>
                  <a:pt x="450" y="31"/>
                  <a:pt x="293" y="38"/>
                  <a:pt x="138" y="67"/>
                </a:cubicBezTo>
                <a:cubicBezTo>
                  <a:pt x="99" y="75"/>
                  <a:pt x="60" y="85"/>
                  <a:pt x="21" y="9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29" name="Freeform 13"/>
          <p:cNvSpPr>
            <a:spLocks/>
          </p:cNvSpPr>
          <p:nvPr/>
        </p:nvSpPr>
        <p:spPr bwMode="auto">
          <a:xfrm>
            <a:off x="7781925" y="1870076"/>
            <a:ext cx="277812" cy="908050"/>
          </a:xfrm>
          <a:custGeom>
            <a:avLst/>
            <a:gdLst>
              <a:gd name="T0" fmla="*/ 288 w 288"/>
              <a:gd name="T1" fmla="*/ 923 h 944"/>
              <a:gd name="T2" fmla="*/ 266 w 288"/>
              <a:gd name="T3" fmla="*/ 944 h 944"/>
              <a:gd name="T4" fmla="*/ 256 w 288"/>
              <a:gd name="T5" fmla="*/ 878 h 944"/>
              <a:gd name="T6" fmla="*/ 208 w 288"/>
              <a:gd name="T7" fmla="*/ 409 h 944"/>
              <a:gd name="T8" fmla="*/ 188 w 288"/>
              <a:gd name="T9" fmla="*/ 215 h 944"/>
              <a:gd name="T10" fmla="*/ 174 w 288"/>
              <a:gd name="T11" fmla="*/ 188 h 944"/>
              <a:gd name="T12" fmla="*/ 28 w 288"/>
              <a:gd name="T13" fmla="*/ 63 h 944"/>
              <a:gd name="T14" fmla="*/ 5 w 288"/>
              <a:gd name="T15" fmla="*/ 0 h 944"/>
              <a:gd name="T16" fmla="*/ 36 w 288"/>
              <a:gd name="T17" fmla="*/ 28 h 944"/>
              <a:gd name="T18" fmla="*/ 199 w 288"/>
              <a:gd name="T19" fmla="*/ 169 h 944"/>
              <a:gd name="T20" fmla="*/ 218 w 288"/>
              <a:gd name="T21" fmla="*/ 202 h 944"/>
              <a:gd name="T22" fmla="*/ 247 w 288"/>
              <a:gd name="T23" fmla="*/ 484 h 944"/>
              <a:gd name="T24" fmla="*/ 285 w 288"/>
              <a:gd name="T25" fmla="*/ 858 h 944"/>
              <a:gd name="T26" fmla="*/ 288 w 288"/>
              <a:gd name="T27" fmla="*/ 923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944">
                <a:moveTo>
                  <a:pt x="288" y="923"/>
                </a:moveTo>
                <a:cubicBezTo>
                  <a:pt x="281" y="930"/>
                  <a:pt x="273" y="937"/>
                  <a:pt x="266" y="944"/>
                </a:cubicBezTo>
                <a:cubicBezTo>
                  <a:pt x="263" y="922"/>
                  <a:pt x="258" y="900"/>
                  <a:pt x="256" y="878"/>
                </a:cubicBezTo>
                <a:cubicBezTo>
                  <a:pt x="240" y="722"/>
                  <a:pt x="224" y="566"/>
                  <a:pt x="208" y="409"/>
                </a:cubicBezTo>
                <a:cubicBezTo>
                  <a:pt x="201" y="344"/>
                  <a:pt x="195" y="279"/>
                  <a:pt x="188" y="215"/>
                </a:cubicBezTo>
                <a:cubicBezTo>
                  <a:pt x="187" y="205"/>
                  <a:pt x="181" y="195"/>
                  <a:pt x="174" y="188"/>
                </a:cubicBezTo>
                <a:cubicBezTo>
                  <a:pt x="126" y="146"/>
                  <a:pt x="78" y="103"/>
                  <a:pt x="28" y="63"/>
                </a:cubicBezTo>
                <a:cubicBezTo>
                  <a:pt x="8" y="46"/>
                  <a:pt x="0" y="28"/>
                  <a:pt x="5" y="0"/>
                </a:cubicBezTo>
                <a:cubicBezTo>
                  <a:pt x="16" y="10"/>
                  <a:pt x="26" y="19"/>
                  <a:pt x="36" y="28"/>
                </a:cubicBezTo>
                <a:cubicBezTo>
                  <a:pt x="91" y="75"/>
                  <a:pt x="146" y="121"/>
                  <a:pt x="199" y="169"/>
                </a:cubicBezTo>
                <a:cubicBezTo>
                  <a:pt x="208" y="177"/>
                  <a:pt x="217" y="191"/>
                  <a:pt x="218" y="202"/>
                </a:cubicBezTo>
                <a:cubicBezTo>
                  <a:pt x="229" y="296"/>
                  <a:pt x="237" y="390"/>
                  <a:pt x="247" y="484"/>
                </a:cubicBezTo>
                <a:cubicBezTo>
                  <a:pt x="260" y="609"/>
                  <a:pt x="273" y="733"/>
                  <a:pt x="285" y="858"/>
                </a:cubicBezTo>
                <a:cubicBezTo>
                  <a:pt x="288" y="879"/>
                  <a:pt x="287" y="901"/>
                  <a:pt x="288" y="92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30" name="Freeform 14"/>
          <p:cNvSpPr>
            <a:spLocks/>
          </p:cNvSpPr>
          <p:nvPr/>
        </p:nvSpPr>
        <p:spPr bwMode="auto">
          <a:xfrm>
            <a:off x="5013325" y="3844926"/>
            <a:ext cx="1190625" cy="71438"/>
          </a:xfrm>
          <a:custGeom>
            <a:avLst/>
            <a:gdLst>
              <a:gd name="T0" fmla="*/ 1235 w 1236"/>
              <a:gd name="T1" fmla="*/ 74 h 74"/>
              <a:gd name="T2" fmla="*/ 1070 w 1236"/>
              <a:gd name="T3" fmla="*/ 45 h 74"/>
              <a:gd name="T4" fmla="*/ 826 w 1236"/>
              <a:gd name="T5" fmla="*/ 22 h 74"/>
              <a:gd name="T6" fmla="*/ 526 w 1236"/>
              <a:gd name="T7" fmla="*/ 13 h 74"/>
              <a:gd name="T8" fmla="*/ 125 w 1236"/>
              <a:gd name="T9" fmla="*/ 20 h 74"/>
              <a:gd name="T10" fmla="*/ 0 w 1236"/>
              <a:gd name="T11" fmla="*/ 20 h 74"/>
              <a:gd name="T12" fmla="*/ 257 w 1236"/>
              <a:gd name="T13" fmla="*/ 5 h 74"/>
              <a:gd name="T14" fmla="*/ 679 w 1236"/>
              <a:gd name="T15" fmla="*/ 2 h 74"/>
              <a:gd name="T16" fmla="*/ 1124 w 1236"/>
              <a:gd name="T17" fmla="*/ 45 h 74"/>
              <a:gd name="T18" fmla="*/ 1236 w 1236"/>
              <a:gd name="T19" fmla="*/ 72 h 74"/>
              <a:gd name="T20" fmla="*/ 1235 w 1236"/>
              <a:gd name="T2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6" h="74">
                <a:moveTo>
                  <a:pt x="1235" y="74"/>
                </a:moveTo>
                <a:cubicBezTo>
                  <a:pt x="1180" y="64"/>
                  <a:pt x="1125" y="52"/>
                  <a:pt x="1070" y="45"/>
                </a:cubicBezTo>
                <a:cubicBezTo>
                  <a:pt x="989" y="35"/>
                  <a:pt x="907" y="27"/>
                  <a:pt x="826" y="22"/>
                </a:cubicBezTo>
                <a:cubicBezTo>
                  <a:pt x="726" y="16"/>
                  <a:pt x="626" y="12"/>
                  <a:pt x="526" y="13"/>
                </a:cubicBezTo>
                <a:cubicBezTo>
                  <a:pt x="392" y="13"/>
                  <a:pt x="259" y="18"/>
                  <a:pt x="125" y="20"/>
                </a:cubicBezTo>
                <a:cubicBezTo>
                  <a:pt x="81" y="21"/>
                  <a:pt x="38" y="20"/>
                  <a:pt x="0" y="20"/>
                </a:cubicBezTo>
                <a:cubicBezTo>
                  <a:pt x="82" y="15"/>
                  <a:pt x="170" y="8"/>
                  <a:pt x="257" y="5"/>
                </a:cubicBezTo>
                <a:cubicBezTo>
                  <a:pt x="398" y="2"/>
                  <a:pt x="539" y="0"/>
                  <a:pt x="679" y="2"/>
                </a:cubicBezTo>
                <a:cubicBezTo>
                  <a:pt x="828" y="4"/>
                  <a:pt x="977" y="15"/>
                  <a:pt x="1124" y="45"/>
                </a:cubicBezTo>
                <a:cubicBezTo>
                  <a:pt x="1161" y="52"/>
                  <a:pt x="1198" y="63"/>
                  <a:pt x="1236" y="72"/>
                </a:cubicBezTo>
                <a:cubicBezTo>
                  <a:pt x="1235" y="72"/>
                  <a:pt x="1235" y="73"/>
                  <a:pt x="1235" y="74"/>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31" name="Freeform 15"/>
          <p:cNvSpPr>
            <a:spLocks/>
          </p:cNvSpPr>
          <p:nvPr/>
        </p:nvSpPr>
        <p:spPr bwMode="auto">
          <a:xfrm>
            <a:off x="6521450" y="3843338"/>
            <a:ext cx="1182687" cy="71438"/>
          </a:xfrm>
          <a:custGeom>
            <a:avLst/>
            <a:gdLst>
              <a:gd name="T0" fmla="*/ 1229 w 1229"/>
              <a:gd name="T1" fmla="*/ 26 h 74"/>
              <a:gd name="T2" fmla="*/ 1033 w 1229"/>
              <a:gd name="T3" fmla="*/ 19 h 74"/>
              <a:gd name="T4" fmla="*/ 545 w 1229"/>
              <a:gd name="T5" fmla="*/ 18 h 74"/>
              <a:gd name="T6" fmla="*/ 177 w 1229"/>
              <a:gd name="T7" fmla="*/ 43 h 74"/>
              <a:gd name="T8" fmla="*/ 10 w 1229"/>
              <a:gd name="T9" fmla="*/ 73 h 74"/>
              <a:gd name="T10" fmla="*/ 0 w 1229"/>
              <a:gd name="T11" fmla="*/ 70 h 74"/>
              <a:gd name="T12" fmla="*/ 100 w 1229"/>
              <a:gd name="T13" fmla="*/ 46 h 74"/>
              <a:gd name="T14" fmla="*/ 483 w 1229"/>
              <a:gd name="T15" fmla="*/ 5 h 74"/>
              <a:gd name="T16" fmla="*/ 866 w 1229"/>
              <a:gd name="T17" fmla="*/ 3 h 74"/>
              <a:gd name="T18" fmla="*/ 1200 w 1229"/>
              <a:gd name="T19" fmla="*/ 21 h 74"/>
              <a:gd name="T20" fmla="*/ 1229 w 1229"/>
              <a:gd name="T21" fmla="*/ 23 h 74"/>
              <a:gd name="T22" fmla="*/ 1229 w 1229"/>
              <a:gd name="T23" fmla="*/ 2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9" h="74">
                <a:moveTo>
                  <a:pt x="1229" y="26"/>
                </a:moveTo>
                <a:cubicBezTo>
                  <a:pt x="1163" y="23"/>
                  <a:pt x="1098" y="20"/>
                  <a:pt x="1033" y="19"/>
                </a:cubicBezTo>
                <a:cubicBezTo>
                  <a:pt x="870" y="17"/>
                  <a:pt x="708" y="14"/>
                  <a:pt x="545" y="18"/>
                </a:cubicBezTo>
                <a:cubicBezTo>
                  <a:pt x="422" y="21"/>
                  <a:pt x="299" y="31"/>
                  <a:pt x="177" y="43"/>
                </a:cubicBezTo>
                <a:cubicBezTo>
                  <a:pt x="121" y="48"/>
                  <a:pt x="66" y="63"/>
                  <a:pt x="10" y="73"/>
                </a:cubicBezTo>
                <a:cubicBezTo>
                  <a:pt x="7" y="73"/>
                  <a:pt x="4" y="74"/>
                  <a:pt x="0" y="70"/>
                </a:cubicBezTo>
                <a:cubicBezTo>
                  <a:pt x="33" y="62"/>
                  <a:pt x="66" y="52"/>
                  <a:pt x="100" y="46"/>
                </a:cubicBezTo>
                <a:cubicBezTo>
                  <a:pt x="226" y="21"/>
                  <a:pt x="354" y="7"/>
                  <a:pt x="483" y="5"/>
                </a:cubicBezTo>
                <a:cubicBezTo>
                  <a:pt x="611" y="2"/>
                  <a:pt x="739" y="0"/>
                  <a:pt x="866" y="3"/>
                </a:cubicBezTo>
                <a:cubicBezTo>
                  <a:pt x="978" y="5"/>
                  <a:pt x="1089" y="15"/>
                  <a:pt x="1200" y="21"/>
                </a:cubicBezTo>
                <a:cubicBezTo>
                  <a:pt x="1209" y="22"/>
                  <a:pt x="1219" y="22"/>
                  <a:pt x="1229" y="23"/>
                </a:cubicBezTo>
                <a:cubicBezTo>
                  <a:pt x="1229" y="24"/>
                  <a:pt x="1229" y="25"/>
                  <a:pt x="1229" y="26"/>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96" name="Freeform 16"/>
          <p:cNvSpPr>
            <a:spLocks/>
          </p:cNvSpPr>
          <p:nvPr/>
        </p:nvSpPr>
        <p:spPr bwMode="auto">
          <a:xfrm>
            <a:off x="5118100" y="3978276"/>
            <a:ext cx="1016000" cy="52388"/>
          </a:xfrm>
          <a:custGeom>
            <a:avLst/>
            <a:gdLst>
              <a:gd name="T0" fmla="*/ 1056 w 1056"/>
              <a:gd name="T1" fmla="*/ 54 h 54"/>
              <a:gd name="T2" fmla="*/ 0 w 1056"/>
              <a:gd name="T3" fmla="*/ 14 h 54"/>
              <a:gd name="T4" fmla="*/ 1056 w 1056"/>
              <a:gd name="T5" fmla="*/ 54 h 54"/>
            </a:gdLst>
            <a:ahLst/>
            <a:cxnLst>
              <a:cxn ang="0">
                <a:pos x="T0" y="T1"/>
              </a:cxn>
              <a:cxn ang="0">
                <a:pos x="T2" y="T3"/>
              </a:cxn>
              <a:cxn ang="0">
                <a:pos x="T4" y="T5"/>
              </a:cxn>
            </a:cxnLst>
            <a:rect l="0" t="0" r="r" b="b"/>
            <a:pathLst>
              <a:path w="1056" h="54">
                <a:moveTo>
                  <a:pt x="1056" y="54"/>
                </a:moveTo>
                <a:cubicBezTo>
                  <a:pt x="705" y="22"/>
                  <a:pt x="352" y="20"/>
                  <a:pt x="0" y="14"/>
                </a:cubicBezTo>
                <a:cubicBezTo>
                  <a:pt x="353" y="0"/>
                  <a:pt x="705" y="4"/>
                  <a:pt x="1056" y="54"/>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97" name="Freeform 17"/>
          <p:cNvSpPr>
            <a:spLocks/>
          </p:cNvSpPr>
          <p:nvPr/>
        </p:nvSpPr>
        <p:spPr bwMode="auto">
          <a:xfrm>
            <a:off x="6578600" y="3978276"/>
            <a:ext cx="1014412" cy="52388"/>
          </a:xfrm>
          <a:custGeom>
            <a:avLst/>
            <a:gdLst>
              <a:gd name="T0" fmla="*/ 0 w 1053"/>
              <a:gd name="T1" fmla="*/ 54 h 54"/>
              <a:gd name="T2" fmla="*/ 1053 w 1053"/>
              <a:gd name="T3" fmla="*/ 15 h 54"/>
              <a:gd name="T4" fmla="*/ 702 w 1053"/>
              <a:gd name="T5" fmla="*/ 20 h 54"/>
              <a:gd name="T6" fmla="*/ 350 w 1053"/>
              <a:gd name="T7" fmla="*/ 31 h 54"/>
              <a:gd name="T8" fmla="*/ 0 w 1053"/>
              <a:gd name="T9" fmla="*/ 54 h 54"/>
            </a:gdLst>
            <a:ahLst/>
            <a:cxnLst>
              <a:cxn ang="0">
                <a:pos x="T0" y="T1"/>
              </a:cxn>
              <a:cxn ang="0">
                <a:pos x="T2" y="T3"/>
              </a:cxn>
              <a:cxn ang="0">
                <a:pos x="T4" y="T5"/>
              </a:cxn>
              <a:cxn ang="0">
                <a:pos x="T6" y="T7"/>
              </a:cxn>
              <a:cxn ang="0">
                <a:pos x="T8" y="T9"/>
              </a:cxn>
            </a:cxnLst>
            <a:rect l="0" t="0" r="r" b="b"/>
            <a:pathLst>
              <a:path w="1053" h="54">
                <a:moveTo>
                  <a:pt x="0" y="54"/>
                </a:moveTo>
                <a:cubicBezTo>
                  <a:pt x="350" y="5"/>
                  <a:pt x="701" y="0"/>
                  <a:pt x="1053" y="15"/>
                </a:cubicBezTo>
                <a:cubicBezTo>
                  <a:pt x="936" y="17"/>
                  <a:pt x="819" y="18"/>
                  <a:pt x="702" y="20"/>
                </a:cubicBezTo>
                <a:cubicBezTo>
                  <a:pt x="585" y="23"/>
                  <a:pt x="467" y="26"/>
                  <a:pt x="350" y="31"/>
                </a:cubicBezTo>
                <a:cubicBezTo>
                  <a:pt x="234" y="37"/>
                  <a:pt x="117" y="46"/>
                  <a:pt x="0" y="54"/>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98" name="Freeform 18"/>
          <p:cNvSpPr>
            <a:spLocks/>
          </p:cNvSpPr>
          <p:nvPr/>
        </p:nvSpPr>
        <p:spPr bwMode="auto">
          <a:xfrm>
            <a:off x="4792663" y="3905251"/>
            <a:ext cx="857250" cy="33338"/>
          </a:xfrm>
          <a:custGeom>
            <a:avLst/>
            <a:gdLst>
              <a:gd name="T0" fmla="*/ 891 w 891"/>
              <a:gd name="T1" fmla="*/ 21 h 35"/>
              <a:gd name="T2" fmla="*/ 0 w 891"/>
              <a:gd name="T3" fmla="*/ 35 h 35"/>
              <a:gd name="T4" fmla="*/ 891 w 891"/>
              <a:gd name="T5" fmla="*/ 21 h 35"/>
            </a:gdLst>
            <a:ahLst/>
            <a:cxnLst>
              <a:cxn ang="0">
                <a:pos x="T0" y="T1"/>
              </a:cxn>
              <a:cxn ang="0">
                <a:pos x="T2" y="T3"/>
              </a:cxn>
              <a:cxn ang="0">
                <a:pos x="T4" y="T5"/>
              </a:cxn>
            </a:cxnLst>
            <a:rect l="0" t="0" r="r" b="b"/>
            <a:pathLst>
              <a:path w="891" h="35">
                <a:moveTo>
                  <a:pt x="891" y="21"/>
                </a:moveTo>
                <a:cubicBezTo>
                  <a:pt x="606" y="26"/>
                  <a:pt x="286" y="31"/>
                  <a:pt x="0" y="35"/>
                </a:cubicBezTo>
                <a:cubicBezTo>
                  <a:pt x="285" y="8"/>
                  <a:pt x="605" y="0"/>
                  <a:pt x="891" y="21"/>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99" name="Freeform 19"/>
          <p:cNvSpPr>
            <a:spLocks/>
          </p:cNvSpPr>
          <p:nvPr/>
        </p:nvSpPr>
        <p:spPr bwMode="auto">
          <a:xfrm>
            <a:off x="7056438" y="3905251"/>
            <a:ext cx="862012" cy="33338"/>
          </a:xfrm>
          <a:custGeom>
            <a:avLst/>
            <a:gdLst>
              <a:gd name="T0" fmla="*/ 0 w 896"/>
              <a:gd name="T1" fmla="*/ 21 h 35"/>
              <a:gd name="T2" fmla="*/ 896 w 896"/>
              <a:gd name="T3" fmla="*/ 35 h 35"/>
              <a:gd name="T4" fmla="*/ 0 w 896"/>
              <a:gd name="T5" fmla="*/ 21 h 35"/>
            </a:gdLst>
            <a:ahLst/>
            <a:cxnLst>
              <a:cxn ang="0">
                <a:pos x="T0" y="T1"/>
              </a:cxn>
              <a:cxn ang="0">
                <a:pos x="T2" y="T3"/>
              </a:cxn>
              <a:cxn ang="0">
                <a:pos x="T4" y="T5"/>
              </a:cxn>
            </a:cxnLst>
            <a:rect l="0" t="0" r="r" b="b"/>
            <a:pathLst>
              <a:path w="896" h="35">
                <a:moveTo>
                  <a:pt x="0" y="21"/>
                </a:moveTo>
                <a:cubicBezTo>
                  <a:pt x="285" y="0"/>
                  <a:pt x="594" y="9"/>
                  <a:pt x="896" y="35"/>
                </a:cubicBezTo>
                <a:cubicBezTo>
                  <a:pt x="594" y="30"/>
                  <a:pt x="284" y="26"/>
                  <a:pt x="0" y="21"/>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0" name="Freeform 20"/>
          <p:cNvSpPr>
            <a:spLocks/>
          </p:cNvSpPr>
          <p:nvPr/>
        </p:nvSpPr>
        <p:spPr bwMode="auto">
          <a:xfrm>
            <a:off x="4706938" y="2141538"/>
            <a:ext cx="71437" cy="673100"/>
          </a:xfrm>
          <a:custGeom>
            <a:avLst/>
            <a:gdLst>
              <a:gd name="T0" fmla="*/ 0 w 73"/>
              <a:gd name="T1" fmla="*/ 692 h 698"/>
              <a:gd name="T2" fmla="*/ 7 w 73"/>
              <a:gd name="T3" fmla="*/ 581 h 698"/>
              <a:gd name="T4" fmla="*/ 34 w 73"/>
              <a:gd name="T5" fmla="*/ 313 h 698"/>
              <a:gd name="T6" fmla="*/ 69 w 73"/>
              <a:gd name="T7" fmla="*/ 22 h 698"/>
              <a:gd name="T8" fmla="*/ 73 w 73"/>
              <a:gd name="T9" fmla="*/ 0 h 698"/>
              <a:gd name="T10" fmla="*/ 64 w 73"/>
              <a:gd name="T11" fmla="*/ 133 h 698"/>
              <a:gd name="T12" fmla="*/ 41 w 73"/>
              <a:gd name="T13" fmla="*/ 393 h 698"/>
              <a:gd name="T14" fmla="*/ 12 w 73"/>
              <a:gd name="T15" fmla="*/ 679 h 698"/>
              <a:gd name="T16" fmla="*/ 6 w 73"/>
              <a:gd name="T17" fmla="*/ 698 h 698"/>
              <a:gd name="T18" fmla="*/ 0 w 73"/>
              <a:gd name="T19" fmla="*/ 69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698">
                <a:moveTo>
                  <a:pt x="0" y="692"/>
                </a:moveTo>
                <a:cubicBezTo>
                  <a:pt x="2" y="655"/>
                  <a:pt x="3" y="618"/>
                  <a:pt x="7" y="581"/>
                </a:cubicBezTo>
                <a:cubicBezTo>
                  <a:pt x="15" y="492"/>
                  <a:pt x="23" y="402"/>
                  <a:pt x="34" y="313"/>
                </a:cubicBezTo>
                <a:cubicBezTo>
                  <a:pt x="44" y="216"/>
                  <a:pt x="57" y="119"/>
                  <a:pt x="69" y="22"/>
                </a:cubicBezTo>
                <a:cubicBezTo>
                  <a:pt x="70" y="15"/>
                  <a:pt x="70" y="7"/>
                  <a:pt x="73" y="0"/>
                </a:cubicBezTo>
                <a:cubicBezTo>
                  <a:pt x="70" y="44"/>
                  <a:pt x="67" y="89"/>
                  <a:pt x="64" y="133"/>
                </a:cubicBezTo>
                <a:cubicBezTo>
                  <a:pt x="57" y="220"/>
                  <a:pt x="49" y="306"/>
                  <a:pt x="41" y="393"/>
                </a:cubicBezTo>
                <a:cubicBezTo>
                  <a:pt x="32" y="489"/>
                  <a:pt x="22" y="584"/>
                  <a:pt x="12" y="679"/>
                </a:cubicBezTo>
                <a:cubicBezTo>
                  <a:pt x="11" y="686"/>
                  <a:pt x="8" y="692"/>
                  <a:pt x="6" y="698"/>
                </a:cubicBezTo>
                <a:cubicBezTo>
                  <a:pt x="4" y="696"/>
                  <a:pt x="2" y="694"/>
                  <a:pt x="0" y="692"/>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1" name="Freeform 21"/>
          <p:cNvSpPr>
            <a:spLocks/>
          </p:cNvSpPr>
          <p:nvPr/>
        </p:nvSpPr>
        <p:spPr bwMode="auto">
          <a:xfrm>
            <a:off x="7939088" y="2174876"/>
            <a:ext cx="68262" cy="642938"/>
          </a:xfrm>
          <a:custGeom>
            <a:avLst/>
            <a:gdLst>
              <a:gd name="T0" fmla="*/ 63 w 71"/>
              <a:gd name="T1" fmla="*/ 667 h 667"/>
              <a:gd name="T2" fmla="*/ 49 w 71"/>
              <a:gd name="T3" fmla="*/ 563 h 667"/>
              <a:gd name="T4" fmla="*/ 18 w 71"/>
              <a:gd name="T5" fmla="*/ 247 h 667"/>
              <a:gd name="T6" fmla="*/ 0 w 71"/>
              <a:gd name="T7" fmla="*/ 12 h 667"/>
              <a:gd name="T8" fmla="*/ 4 w 71"/>
              <a:gd name="T9" fmla="*/ 0 h 667"/>
              <a:gd name="T10" fmla="*/ 20 w 71"/>
              <a:gd name="T11" fmla="*/ 136 h 667"/>
              <a:gd name="T12" fmla="*/ 59 w 71"/>
              <a:gd name="T13" fmla="*/ 509 h 667"/>
              <a:gd name="T14" fmla="*/ 71 w 71"/>
              <a:gd name="T15" fmla="*/ 649 h 667"/>
              <a:gd name="T16" fmla="*/ 69 w 71"/>
              <a:gd name="T17" fmla="*/ 662 h 667"/>
              <a:gd name="T18" fmla="*/ 63 w 71"/>
              <a:gd name="T19" fmla="*/ 667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667">
                <a:moveTo>
                  <a:pt x="63" y="667"/>
                </a:moveTo>
                <a:cubicBezTo>
                  <a:pt x="58" y="632"/>
                  <a:pt x="52" y="598"/>
                  <a:pt x="49" y="563"/>
                </a:cubicBezTo>
                <a:cubicBezTo>
                  <a:pt x="38" y="458"/>
                  <a:pt x="28" y="353"/>
                  <a:pt x="18" y="247"/>
                </a:cubicBezTo>
                <a:cubicBezTo>
                  <a:pt x="11" y="169"/>
                  <a:pt x="6" y="91"/>
                  <a:pt x="0" y="12"/>
                </a:cubicBezTo>
                <a:cubicBezTo>
                  <a:pt x="0" y="8"/>
                  <a:pt x="0" y="5"/>
                  <a:pt x="4" y="0"/>
                </a:cubicBezTo>
                <a:cubicBezTo>
                  <a:pt x="9" y="46"/>
                  <a:pt x="15" y="91"/>
                  <a:pt x="20" y="136"/>
                </a:cubicBezTo>
                <a:cubicBezTo>
                  <a:pt x="33" y="261"/>
                  <a:pt x="46" y="385"/>
                  <a:pt x="59" y="509"/>
                </a:cubicBezTo>
                <a:cubicBezTo>
                  <a:pt x="64" y="556"/>
                  <a:pt x="67" y="602"/>
                  <a:pt x="71" y="649"/>
                </a:cubicBezTo>
                <a:cubicBezTo>
                  <a:pt x="71" y="653"/>
                  <a:pt x="69" y="657"/>
                  <a:pt x="69" y="662"/>
                </a:cubicBezTo>
                <a:cubicBezTo>
                  <a:pt x="67" y="664"/>
                  <a:pt x="65" y="665"/>
                  <a:pt x="63" y="667"/>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2" name="Freeform 22"/>
          <p:cNvSpPr>
            <a:spLocks/>
          </p:cNvSpPr>
          <p:nvPr/>
        </p:nvSpPr>
        <p:spPr bwMode="auto">
          <a:xfrm>
            <a:off x="7893050" y="2916238"/>
            <a:ext cx="65087" cy="646113"/>
          </a:xfrm>
          <a:custGeom>
            <a:avLst/>
            <a:gdLst>
              <a:gd name="T0" fmla="*/ 9 w 68"/>
              <a:gd name="T1" fmla="*/ 0 h 671"/>
              <a:gd name="T2" fmla="*/ 16 w 68"/>
              <a:gd name="T3" fmla="*/ 20 h 671"/>
              <a:gd name="T4" fmla="*/ 39 w 68"/>
              <a:gd name="T5" fmla="*/ 273 h 671"/>
              <a:gd name="T6" fmla="*/ 68 w 68"/>
              <a:gd name="T7" fmla="*/ 657 h 671"/>
              <a:gd name="T8" fmla="*/ 65 w 68"/>
              <a:gd name="T9" fmla="*/ 671 h 671"/>
              <a:gd name="T10" fmla="*/ 45 w 68"/>
              <a:gd name="T11" fmla="*/ 486 h 671"/>
              <a:gd name="T12" fmla="*/ 14 w 68"/>
              <a:gd name="T13" fmla="*/ 177 h 671"/>
              <a:gd name="T14" fmla="*/ 1 w 68"/>
              <a:gd name="T15" fmla="*/ 32 h 671"/>
              <a:gd name="T16" fmla="*/ 3 w 68"/>
              <a:gd name="T17" fmla="*/ 6 h 671"/>
              <a:gd name="T18" fmla="*/ 9 w 68"/>
              <a:gd name="T19"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71">
                <a:moveTo>
                  <a:pt x="9" y="0"/>
                </a:moveTo>
                <a:cubicBezTo>
                  <a:pt x="11" y="7"/>
                  <a:pt x="15" y="13"/>
                  <a:pt x="16" y="20"/>
                </a:cubicBezTo>
                <a:cubicBezTo>
                  <a:pt x="24" y="105"/>
                  <a:pt x="32" y="189"/>
                  <a:pt x="39" y="273"/>
                </a:cubicBezTo>
                <a:cubicBezTo>
                  <a:pt x="49" y="401"/>
                  <a:pt x="58" y="529"/>
                  <a:pt x="68" y="657"/>
                </a:cubicBezTo>
                <a:cubicBezTo>
                  <a:pt x="68" y="661"/>
                  <a:pt x="68" y="666"/>
                  <a:pt x="65" y="671"/>
                </a:cubicBezTo>
                <a:cubicBezTo>
                  <a:pt x="58" y="609"/>
                  <a:pt x="51" y="548"/>
                  <a:pt x="45" y="486"/>
                </a:cubicBezTo>
                <a:cubicBezTo>
                  <a:pt x="34" y="383"/>
                  <a:pt x="24" y="280"/>
                  <a:pt x="14" y="177"/>
                </a:cubicBezTo>
                <a:cubicBezTo>
                  <a:pt x="9" y="128"/>
                  <a:pt x="5" y="80"/>
                  <a:pt x="1" y="32"/>
                </a:cubicBezTo>
                <a:cubicBezTo>
                  <a:pt x="0" y="23"/>
                  <a:pt x="2" y="15"/>
                  <a:pt x="3" y="6"/>
                </a:cubicBezTo>
                <a:cubicBezTo>
                  <a:pt x="5" y="4"/>
                  <a:pt x="7" y="2"/>
                  <a:pt x="9"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3" name="Freeform 23"/>
          <p:cNvSpPr>
            <a:spLocks/>
          </p:cNvSpPr>
          <p:nvPr/>
        </p:nvSpPr>
        <p:spPr bwMode="auto">
          <a:xfrm>
            <a:off x="7991475" y="3184526"/>
            <a:ext cx="53975" cy="557213"/>
          </a:xfrm>
          <a:custGeom>
            <a:avLst/>
            <a:gdLst>
              <a:gd name="T0" fmla="*/ 0 w 56"/>
              <a:gd name="T1" fmla="*/ 0 h 578"/>
              <a:gd name="T2" fmla="*/ 56 w 56"/>
              <a:gd name="T3" fmla="*/ 578 h 578"/>
              <a:gd name="T4" fmla="*/ 0 w 56"/>
              <a:gd name="T5" fmla="*/ 0 h 578"/>
            </a:gdLst>
            <a:ahLst/>
            <a:cxnLst>
              <a:cxn ang="0">
                <a:pos x="T0" y="T1"/>
              </a:cxn>
              <a:cxn ang="0">
                <a:pos x="T2" y="T3"/>
              </a:cxn>
              <a:cxn ang="0">
                <a:pos x="T4" y="T5"/>
              </a:cxn>
            </a:cxnLst>
            <a:rect l="0" t="0" r="r" b="b"/>
            <a:pathLst>
              <a:path w="56" h="578">
                <a:moveTo>
                  <a:pt x="0" y="0"/>
                </a:moveTo>
                <a:cubicBezTo>
                  <a:pt x="29" y="191"/>
                  <a:pt x="47" y="384"/>
                  <a:pt x="56" y="578"/>
                </a:cubicBezTo>
                <a:cubicBezTo>
                  <a:pt x="26" y="387"/>
                  <a:pt x="10" y="194"/>
                  <a:pt x="0"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4" name="Freeform 24"/>
          <p:cNvSpPr>
            <a:spLocks/>
          </p:cNvSpPr>
          <p:nvPr/>
        </p:nvSpPr>
        <p:spPr bwMode="auto">
          <a:xfrm>
            <a:off x="4810125" y="2397126"/>
            <a:ext cx="52387" cy="523875"/>
          </a:xfrm>
          <a:custGeom>
            <a:avLst/>
            <a:gdLst>
              <a:gd name="T0" fmla="*/ 1 w 54"/>
              <a:gd name="T1" fmla="*/ 535 h 543"/>
              <a:gd name="T2" fmla="*/ 3 w 54"/>
              <a:gd name="T3" fmla="*/ 468 h 543"/>
              <a:gd name="T4" fmla="*/ 36 w 54"/>
              <a:gd name="T5" fmla="*/ 144 h 543"/>
              <a:gd name="T6" fmla="*/ 54 w 54"/>
              <a:gd name="T7" fmla="*/ 0 h 543"/>
              <a:gd name="T8" fmla="*/ 44 w 54"/>
              <a:gd name="T9" fmla="*/ 151 h 543"/>
              <a:gd name="T10" fmla="*/ 18 w 54"/>
              <a:gd name="T11" fmla="*/ 479 h 543"/>
              <a:gd name="T12" fmla="*/ 9 w 54"/>
              <a:gd name="T13" fmla="*/ 543 h 543"/>
              <a:gd name="T14" fmla="*/ 1 w 54"/>
              <a:gd name="T15" fmla="*/ 535 h 5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3">
                <a:moveTo>
                  <a:pt x="1" y="535"/>
                </a:moveTo>
                <a:cubicBezTo>
                  <a:pt x="1" y="513"/>
                  <a:pt x="0" y="490"/>
                  <a:pt x="3" y="468"/>
                </a:cubicBezTo>
                <a:cubicBezTo>
                  <a:pt x="13" y="360"/>
                  <a:pt x="25" y="252"/>
                  <a:pt x="36" y="144"/>
                </a:cubicBezTo>
                <a:cubicBezTo>
                  <a:pt x="41" y="96"/>
                  <a:pt x="47" y="48"/>
                  <a:pt x="54" y="0"/>
                </a:cubicBezTo>
                <a:cubicBezTo>
                  <a:pt x="51" y="50"/>
                  <a:pt x="48" y="100"/>
                  <a:pt x="44" y="151"/>
                </a:cubicBezTo>
                <a:cubicBezTo>
                  <a:pt x="36" y="260"/>
                  <a:pt x="27" y="370"/>
                  <a:pt x="18" y="479"/>
                </a:cubicBezTo>
                <a:cubicBezTo>
                  <a:pt x="16" y="501"/>
                  <a:pt x="12" y="522"/>
                  <a:pt x="9" y="543"/>
                </a:cubicBezTo>
                <a:cubicBezTo>
                  <a:pt x="7" y="541"/>
                  <a:pt x="4" y="538"/>
                  <a:pt x="1" y="535"/>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5" name="Freeform 25"/>
          <p:cNvSpPr>
            <a:spLocks/>
          </p:cNvSpPr>
          <p:nvPr/>
        </p:nvSpPr>
        <p:spPr bwMode="auto">
          <a:xfrm>
            <a:off x="4665663" y="3297238"/>
            <a:ext cx="47625" cy="442913"/>
          </a:xfrm>
          <a:custGeom>
            <a:avLst/>
            <a:gdLst>
              <a:gd name="T0" fmla="*/ 49 w 49"/>
              <a:gd name="T1" fmla="*/ 0 h 459"/>
              <a:gd name="T2" fmla="*/ 42 w 49"/>
              <a:gd name="T3" fmla="*/ 117 h 459"/>
              <a:gd name="T4" fmla="*/ 8 w 49"/>
              <a:gd name="T5" fmla="*/ 428 h 459"/>
              <a:gd name="T6" fmla="*/ 0 w 49"/>
              <a:gd name="T7" fmla="*/ 459 h 459"/>
              <a:gd name="T8" fmla="*/ 4 w 49"/>
              <a:gd name="T9" fmla="*/ 409 h 459"/>
              <a:gd name="T10" fmla="*/ 37 w 49"/>
              <a:gd name="T11" fmla="*/ 24 h 459"/>
              <a:gd name="T12" fmla="*/ 44 w 49"/>
              <a:gd name="T13" fmla="*/ 6 h 459"/>
              <a:gd name="T14" fmla="*/ 49 w 49"/>
              <a:gd name="T15" fmla="*/ 0 h 4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59">
                <a:moveTo>
                  <a:pt x="49" y="0"/>
                </a:moveTo>
                <a:cubicBezTo>
                  <a:pt x="47" y="39"/>
                  <a:pt x="46" y="78"/>
                  <a:pt x="42" y="117"/>
                </a:cubicBezTo>
                <a:cubicBezTo>
                  <a:pt x="32" y="221"/>
                  <a:pt x="20" y="324"/>
                  <a:pt x="8" y="428"/>
                </a:cubicBezTo>
                <a:cubicBezTo>
                  <a:pt x="7" y="438"/>
                  <a:pt x="5" y="449"/>
                  <a:pt x="0" y="459"/>
                </a:cubicBezTo>
                <a:cubicBezTo>
                  <a:pt x="1" y="442"/>
                  <a:pt x="2" y="426"/>
                  <a:pt x="4" y="409"/>
                </a:cubicBezTo>
                <a:cubicBezTo>
                  <a:pt x="14" y="281"/>
                  <a:pt x="25" y="152"/>
                  <a:pt x="37" y="24"/>
                </a:cubicBezTo>
                <a:cubicBezTo>
                  <a:pt x="37" y="18"/>
                  <a:pt x="41" y="12"/>
                  <a:pt x="44" y="6"/>
                </a:cubicBezTo>
                <a:cubicBezTo>
                  <a:pt x="45" y="4"/>
                  <a:pt x="47" y="2"/>
                  <a:pt x="49"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6" name="Freeform 26"/>
          <p:cNvSpPr>
            <a:spLocks/>
          </p:cNvSpPr>
          <p:nvPr/>
        </p:nvSpPr>
        <p:spPr bwMode="auto">
          <a:xfrm>
            <a:off x="7853363" y="2435226"/>
            <a:ext cx="50800" cy="485775"/>
          </a:xfrm>
          <a:custGeom>
            <a:avLst/>
            <a:gdLst>
              <a:gd name="T0" fmla="*/ 50 w 53"/>
              <a:gd name="T1" fmla="*/ 499 h 505"/>
              <a:gd name="T2" fmla="*/ 44 w 53"/>
              <a:gd name="T3" fmla="*/ 505 h 505"/>
              <a:gd name="T4" fmla="*/ 38 w 53"/>
              <a:gd name="T5" fmla="*/ 494 h 505"/>
              <a:gd name="T6" fmla="*/ 1 w 53"/>
              <a:gd name="T7" fmla="*/ 10 h 505"/>
              <a:gd name="T8" fmla="*/ 4 w 53"/>
              <a:gd name="T9" fmla="*/ 0 h 505"/>
              <a:gd name="T10" fmla="*/ 16 w 53"/>
              <a:gd name="T11" fmla="*/ 114 h 505"/>
              <a:gd name="T12" fmla="*/ 52 w 53"/>
              <a:gd name="T13" fmla="*/ 464 h 505"/>
              <a:gd name="T14" fmla="*/ 50 w 53"/>
              <a:gd name="T15" fmla="*/ 499 h 5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05">
                <a:moveTo>
                  <a:pt x="50" y="499"/>
                </a:moveTo>
                <a:cubicBezTo>
                  <a:pt x="48" y="501"/>
                  <a:pt x="46" y="503"/>
                  <a:pt x="44" y="505"/>
                </a:cubicBezTo>
                <a:cubicBezTo>
                  <a:pt x="42" y="502"/>
                  <a:pt x="38" y="498"/>
                  <a:pt x="38" y="494"/>
                </a:cubicBezTo>
                <a:cubicBezTo>
                  <a:pt x="25" y="333"/>
                  <a:pt x="13" y="172"/>
                  <a:pt x="1" y="10"/>
                </a:cubicBezTo>
                <a:cubicBezTo>
                  <a:pt x="0" y="7"/>
                  <a:pt x="1" y="4"/>
                  <a:pt x="4" y="0"/>
                </a:cubicBezTo>
                <a:cubicBezTo>
                  <a:pt x="8" y="38"/>
                  <a:pt x="12" y="76"/>
                  <a:pt x="16" y="114"/>
                </a:cubicBezTo>
                <a:cubicBezTo>
                  <a:pt x="28" y="231"/>
                  <a:pt x="40" y="347"/>
                  <a:pt x="52" y="464"/>
                </a:cubicBezTo>
                <a:cubicBezTo>
                  <a:pt x="53" y="475"/>
                  <a:pt x="51" y="487"/>
                  <a:pt x="50" y="499"/>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7" name="Freeform 27"/>
          <p:cNvSpPr>
            <a:spLocks/>
          </p:cNvSpPr>
          <p:nvPr/>
        </p:nvSpPr>
        <p:spPr bwMode="auto">
          <a:xfrm>
            <a:off x="4781550" y="2913063"/>
            <a:ext cx="38100" cy="312738"/>
          </a:xfrm>
          <a:custGeom>
            <a:avLst/>
            <a:gdLst>
              <a:gd name="T0" fmla="*/ 31 w 39"/>
              <a:gd name="T1" fmla="*/ 0 h 325"/>
              <a:gd name="T2" fmla="*/ 39 w 39"/>
              <a:gd name="T3" fmla="*/ 8 h 325"/>
              <a:gd name="T4" fmla="*/ 31 w 39"/>
              <a:gd name="T5" fmla="*/ 129 h 325"/>
              <a:gd name="T6" fmla="*/ 15 w 39"/>
              <a:gd name="T7" fmla="*/ 297 h 325"/>
              <a:gd name="T8" fmla="*/ 9 w 39"/>
              <a:gd name="T9" fmla="*/ 319 h 325"/>
              <a:gd name="T10" fmla="*/ 0 w 39"/>
              <a:gd name="T11" fmla="*/ 325 h 325"/>
              <a:gd name="T12" fmla="*/ 9 w 39"/>
              <a:gd name="T13" fmla="*/ 186 h 325"/>
              <a:gd name="T14" fmla="*/ 25 w 39"/>
              <a:gd name="T15" fmla="*/ 22 h 325"/>
              <a:gd name="T16" fmla="*/ 31 w 39"/>
              <a:gd name="T17"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25">
                <a:moveTo>
                  <a:pt x="31" y="0"/>
                </a:moveTo>
                <a:cubicBezTo>
                  <a:pt x="34" y="3"/>
                  <a:pt x="37" y="6"/>
                  <a:pt x="39" y="8"/>
                </a:cubicBezTo>
                <a:cubicBezTo>
                  <a:pt x="37" y="49"/>
                  <a:pt x="34" y="89"/>
                  <a:pt x="31" y="129"/>
                </a:cubicBezTo>
                <a:cubicBezTo>
                  <a:pt x="26" y="185"/>
                  <a:pt x="21" y="241"/>
                  <a:pt x="15" y="297"/>
                </a:cubicBezTo>
                <a:cubicBezTo>
                  <a:pt x="15" y="305"/>
                  <a:pt x="11" y="312"/>
                  <a:pt x="9" y="319"/>
                </a:cubicBezTo>
                <a:cubicBezTo>
                  <a:pt x="6" y="321"/>
                  <a:pt x="3" y="323"/>
                  <a:pt x="0" y="325"/>
                </a:cubicBezTo>
                <a:cubicBezTo>
                  <a:pt x="3" y="278"/>
                  <a:pt x="6" y="232"/>
                  <a:pt x="9" y="186"/>
                </a:cubicBezTo>
                <a:cubicBezTo>
                  <a:pt x="14" y="131"/>
                  <a:pt x="19" y="76"/>
                  <a:pt x="25" y="22"/>
                </a:cubicBezTo>
                <a:cubicBezTo>
                  <a:pt x="25" y="14"/>
                  <a:pt x="29" y="7"/>
                  <a:pt x="31"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8" name="Freeform 28"/>
          <p:cNvSpPr>
            <a:spLocks/>
          </p:cNvSpPr>
          <p:nvPr/>
        </p:nvSpPr>
        <p:spPr bwMode="auto">
          <a:xfrm>
            <a:off x="4754563" y="3219451"/>
            <a:ext cx="36512" cy="342900"/>
          </a:xfrm>
          <a:custGeom>
            <a:avLst/>
            <a:gdLst>
              <a:gd name="T0" fmla="*/ 28 w 37"/>
              <a:gd name="T1" fmla="*/ 6 h 355"/>
              <a:gd name="T2" fmla="*/ 37 w 37"/>
              <a:gd name="T3" fmla="*/ 0 h 355"/>
              <a:gd name="T4" fmla="*/ 35 w 37"/>
              <a:gd name="T5" fmla="*/ 59 h 355"/>
              <a:gd name="T6" fmla="*/ 4 w 37"/>
              <a:gd name="T7" fmla="*/ 350 h 355"/>
              <a:gd name="T8" fmla="*/ 0 w 37"/>
              <a:gd name="T9" fmla="*/ 355 h 355"/>
              <a:gd name="T10" fmla="*/ 10 w 37"/>
              <a:gd name="T11" fmla="*/ 202 h 355"/>
              <a:gd name="T12" fmla="*/ 24 w 37"/>
              <a:gd name="T13" fmla="*/ 23 h 355"/>
              <a:gd name="T14" fmla="*/ 28 w 37"/>
              <a:gd name="T15" fmla="*/ 6 h 3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55">
                <a:moveTo>
                  <a:pt x="28" y="6"/>
                </a:moveTo>
                <a:cubicBezTo>
                  <a:pt x="31" y="4"/>
                  <a:pt x="34" y="2"/>
                  <a:pt x="37" y="0"/>
                </a:cubicBezTo>
                <a:cubicBezTo>
                  <a:pt x="36" y="20"/>
                  <a:pt x="37" y="39"/>
                  <a:pt x="35" y="59"/>
                </a:cubicBezTo>
                <a:cubicBezTo>
                  <a:pt x="25" y="156"/>
                  <a:pt x="14" y="253"/>
                  <a:pt x="4" y="350"/>
                </a:cubicBezTo>
                <a:cubicBezTo>
                  <a:pt x="4" y="352"/>
                  <a:pt x="3" y="354"/>
                  <a:pt x="0" y="355"/>
                </a:cubicBezTo>
                <a:cubicBezTo>
                  <a:pt x="3" y="304"/>
                  <a:pt x="6" y="253"/>
                  <a:pt x="10" y="202"/>
                </a:cubicBezTo>
                <a:cubicBezTo>
                  <a:pt x="14" y="142"/>
                  <a:pt x="19" y="83"/>
                  <a:pt x="24" y="23"/>
                </a:cubicBezTo>
                <a:cubicBezTo>
                  <a:pt x="25" y="17"/>
                  <a:pt x="27" y="11"/>
                  <a:pt x="28" y="6"/>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09" name="Freeform 29"/>
          <p:cNvSpPr>
            <a:spLocks/>
          </p:cNvSpPr>
          <p:nvPr/>
        </p:nvSpPr>
        <p:spPr bwMode="auto">
          <a:xfrm>
            <a:off x="4689475" y="2808288"/>
            <a:ext cx="23812" cy="212725"/>
          </a:xfrm>
          <a:custGeom>
            <a:avLst/>
            <a:gdLst>
              <a:gd name="T0" fmla="*/ 19 w 25"/>
              <a:gd name="T1" fmla="*/ 0 h 220"/>
              <a:gd name="T2" fmla="*/ 25 w 25"/>
              <a:gd name="T3" fmla="*/ 6 h 220"/>
              <a:gd name="T4" fmla="*/ 20 w 25"/>
              <a:gd name="T5" fmla="*/ 78 h 220"/>
              <a:gd name="T6" fmla="*/ 0 w 25"/>
              <a:gd name="T7" fmla="*/ 220 h 220"/>
              <a:gd name="T8" fmla="*/ 10 w 25"/>
              <a:gd name="T9" fmla="*/ 77 h 220"/>
              <a:gd name="T10" fmla="*/ 19 w 25"/>
              <a:gd name="T11" fmla="*/ 0 h 220"/>
            </a:gdLst>
            <a:ahLst/>
            <a:cxnLst>
              <a:cxn ang="0">
                <a:pos x="T0" y="T1"/>
              </a:cxn>
              <a:cxn ang="0">
                <a:pos x="T2" y="T3"/>
              </a:cxn>
              <a:cxn ang="0">
                <a:pos x="T4" y="T5"/>
              </a:cxn>
              <a:cxn ang="0">
                <a:pos x="T6" y="T7"/>
              </a:cxn>
              <a:cxn ang="0">
                <a:pos x="T8" y="T9"/>
              </a:cxn>
              <a:cxn ang="0">
                <a:pos x="T10" y="T11"/>
              </a:cxn>
            </a:cxnLst>
            <a:rect l="0" t="0" r="r" b="b"/>
            <a:pathLst>
              <a:path w="25" h="220">
                <a:moveTo>
                  <a:pt x="19" y="0"/>
                </a:moveTo>
                <a:cubicBezTo>
                  <a:pt x="21" y="2"/>
                  <a:pt x="23" y="4"/>
                  <a:pt x="25" y="6"/>
                </a:cubicBezTo>
                <a:cubicBezTo>
                  <a:pt x="23" y="30"/>
                  <a:pt x="22" y="54"/>
                  <a:pt x="20" y="78"/>
                </a:cubicBezTo>
                <a:cubicBezTo>
                  <a:pt x="15" y="126"/>
                  <a:pt x="9" y="173"/>
                  <a:pt x="0" y="220"/>
                </a:cubicBezTo>
                <a:cubicBezTo>
                  <a:pt x="3" y="172"/>
                  <a:pt x="6" y="124"/>
                  <a:pt x="10" y="77"/>
                </a:cubicBezTo>
                <a:cubicBezTo>
                  <a:pt x="13" y="51"/>
                  <a:pt x="16" y="26"/>
                  <a:pt x="19"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3" name="Freeform 30"/>
          <p:cNvSpPr>
            <a:spLocks/>
          </p:cNvSpPr>
          <p:nvPr/>
        </p:nvSpPr>
        <p:spPr bwMode="auto">
          <a:xfrm>
            <a:off x="7999413" y="2813051"/>
            <a:ext cx="20637" cy="207963"/>
          </a:xfrm>
          <a:custGeom>
            <a:avLst/>
            <a:gdLst>
              <a:gd name="T0" fmla="*/ 0 w 22"/>
              <a:gd name="T1" fmla="*/ 5 h 216"/>
              <a:gd name="T2" fmla="*/ 6 w 22"/>
              <a:gd name="T3" fmla="*/ 0 h 216"/>
              <a:gd name="T4" fmla="*/ 15 w 22"/>
              <a:gd name="T5" fmla="*/ 74 h 216"/>
              <a:gd name="T6" fmla="*/ 22 w 22"/>
              <a:gd name="T7" fmla="*/ 216 h 216"/>
              <a:gd name="T8" fmla="*/ 1 w 22"/>
              <a:gd name="T9" fmla="*/ 38 h 216"/>
              <a:gd name="T10" fmla="*/ 0 w 22"/>
              <a:gd name="T11" fmla="*/ 5 h 216"/>
            </a:gdLst>
            <a:ahLst/>
            <a:cxnLst>
              <a:cxn ang="0">
                <a:pos x="T0" y="T1"/>
              </a:cxn>
              <a:cxn ang="0">
                <a:pos x="T2" y="T3"/>
              </a:cxn>
              <a:cxn ang="0">
                <a:pos x="T4" y="T5"/>
              </a:cxn>
              <a:cxn ang="0">
                <a:pos x="T6" y="T7"/>
              </a:cxn>
              <a:cxn ang="0">
                <a:pos x="T8" y="T9"/>
              </a:cxn>
              <a:cxn ang="0">
                <a:pos x="T10" y="T11"/>
              </a:cxn>
            </a:cxnLst>
            <a:rect l="0" t="0" r="r" b="b"/>
            <a:pathLst>
              <a:path w="22" h="216">
                <a:moveTo>
                  <a:pt x="0" y="5"/>
                </a:moveTo>
                <a:cubicBezTo>
                  <a:pt x="2" y="3"/>
                  <a:pt x="4" y="2"/>
                  <a:pt x="6" y="0"/>
                </a:cubicBezTo>
                <a:cubicBezTo>
                  <a:pt x="9" y="25"/>
                  <a:pt x="13" y="49"/>
                  <a:pt x="15" y="74"/>
                </a:cubicBezTo>
                <a:cubicBezTo>
                  <a:pt x="19" y="121"/>
                  <a:pt x="22" y="168"/>
                  <a:pt x="22" y="216"/>
                </a:cubicBezTo>
                <a:cubicBezTo>
                  <a:pt x="15" y="157"/>
                  <a:pt x="8" y="97"/>
                  <a:pt x="1" y="38"/>
                </a:cubicBezTo>
                <a:cubicBezTo>
                  <a:pt x="0" y="27"/>
                  <a:pt x="1" y="16"/>
                  <a:pt x="0" y="5"/>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4" name="Freeform 31"/>
          <p:cNvSpPr>
            <a:spLocks/>
          </p:cNvSpPr>
          <p:nvPr/>
        </p:nvSpPr>
        <p:spPr bwMode="auto">
          <a:xfrm>
            <a:off x="4705350" y="3181351"/>
            <a:ext cx="19050" cy="122238"/>
          </a:xfrm>
          <a:custGeom>
            <a:avLst/>
            <a:gdLst>
              <a:gd name="T0" fmla="*/ 9 w 20"/>
              <a:gd name="T1" fmla="*/ 121 h 127"/>
              <a:gd name="T2" fmla="*/ 4 w 20"/>
              <a:gd name="T3" fmla="*/ 127 h 127"/>
              <a:gd name="T4" fmla="*/ 0 w 20"/>
              <a:gd name="T5" fmla="*/ 120 h 127"/>
              <a:gd name="T6" fmla="*/ 15 w 20"/>
              <a:gd name="T7" fmla="*/ 0 h 127"/>
              <a:gd name="T8" fmla="*/ 20 w 20"/>
              <a:gd name="T9" fmla="*/ 1 h 127"/>
              <a:gd name="T10" fmla="*/ 9 w 20"/>
              <a:gd name="T11" fmla="*/ 121 h 127"/>
            </a:gdLst>
            <a:ahLst/>
            <a:cxnLst>
              <a:cxn ang="0">
                <a:pos x="T0" y="T1"/>
              </a:cxn>
              <a:cxn ang="0">
                <a:pos x="T2" y="T3"/>
              </a:cxn>
              <a:cxn ang="0">
                <a:pos x="T4" y="T5"/>
              </a:cxn>
              <a:cxn ang="0">
                <a:pos x="T6" y="T7"/>
              </a:cxn>
              <a:cxn ang="0">
                <a:pos x="T8" y="T9"/>
              </a:cxn>
              <a:cxn ang="0">
                <a:pos x="T10" y="T11"/>
              </a:cxn>
            </a:cxnLst>
            <a:rect l="0" t="0" r="r" b="b"/>
            <a:pathLst>
              <a:path w="20" h="127">
                <a:moveTo>
                  <a:pt x="9" y="121"/>
                </a:moveTo>
                <a:cubicBezTo>
                  <a:pt x="7" y="123"/>
                  <a:pt x="5" y="125"/>
                  <a:pt x="4" y="127"/>
                </a:cubicBezTo>
                <a:cubicBezTo>
                  <a:pt x="2" y="125"/>
                  <a:pt x="0" y="122"/>
                  <a:pt x="0" y="120"/>
                </a:cubicBezTo>
                <a:cubicBezTo>
                  <a:pt x="5" y="80"/>
                  <a:pt x="10" y="40"/>
                  <a:pt x="15" y="0"/>
                </a:cubicBezTo>
                <a:cubicBezTo>
                  <a:pt x="17" y="1"/>
                  <a:pt x="18" y="1"/>
                  <a:pt x="20" y="1"/>
                </a:cubicBezTo>
                <a:cubicBezTo>
                  <a:pt x="17" y="41"/>
                  <a:pt x="13" y="81"/>
                  <a:pt x="9" y="121"/>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5" name="Freeform 32"/>
          <p:cNvSpPr>
            <a:spLocks/>
          </p:cNvSpPr>
          <p:nvPr/>
        </p:nvSpPr>
        <p:spPr bwMode="auto">
          <a:xfrm>
            <a:off x="6430963" y="3465513"/>
            <a:ext cx="1247775" cy="136525"/>
          </a:xfrm>
          <a:custGeom>
            <a:avLst/>
            <a:gdLst>
              <a:gd name="T0" fmla="*/ 1258 w 1296"/>
              <a:gd name="T1" fmla="*/ 122 h 141"/>
              <a:gd name="T2" fmla="*/ 1090 w 1296"/>
              <a:gd name="T3" fmla="*/ 97 h 141"/>
              <a:gd name="T4" fmla="*/ 800 w 1296"/>
              <a:gd name="T5" fmla="*/ 71 h 141"/>
              <a:gd name="T6" fmla="*/ 526 w 1296"/>
              <a:gd name="T7" fmla="*/ 68 h 141"/>
              <a:gd name="T8" fmla="*/ 93 w 1296"/>
              <a:gd name="T9" fmla="*/ 123 h 141"/>
              <a:gd name="T10" fmla="*/ 47 w 1296"/>
              <a:gd name="T11" fmla="*/ 136 h 141"/>
              <a:gd name="T12" fmla="*/ 5 w 1296"/>
              <a:gd name="T13" fmla="*/ 116 h 141"/>
              <a:gd name="T14" fmla="*/ 27 w 1296"/>
              <a:gd name="T15" fmla="*/ 79 h 141"/>
              <a:gd name="T16" fmla="*/ 185 w 1296"/>
              <a:gd name="T17" fmla="*/ 40 h 141"/>
              <a:gd name="T18" fmla="*/ 816 w 1296"/>
              <a:gd name="T19" fmla="*/ 10 h 141"/>
              <a:gd name="T20" fmla="*/ 1257 w 1296"/>
              <a:gd name="T21" fmla="*/ 60 h 141"/>
              <a:gd name="T22" fmla="*/ 1290 w 1296"/>
              <a:gd name="T23" fmla="*/ 75 h 141"/>
              <a:gd name="T24" fmla="*/ 1291 w 1296"/>
              <a:gd name="T25" fmla="*/ 106 h 141"/>
              <a:gd name="T26" fmla="*/ 1260 w 1296"/>
              <a:gd name="T27" fmla="*/ 127 h 141"/>
              <a:gd name="T28" fmla="*/ 1258 w 1296"/>
              <a:gd name="T29"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6" h="141">
                <a:moveTo>
                  <a:pt x="1258" y="122"/>
                </a:moveTo>
                <a:cubicBezTo>
                  <a:pt x="1202" y="113"/>
                  <a:pt x="1146" y="103"/>
                  <a:pt x="1090" y="97"/>
                </a:cubicBezTo>
                <a:cubicBezTo>
                  <a:pt x="994" y="87"/>
                  <a:pt x="897" y="76"/>
                  <a:pt x="800" y="71"/>
                </a:cubicBezTo>
                <a:cubicBezTo>
                  <a:pt x="709" y="66"/>
                  <a:pt x="617" y="66"/>
                  <a:pt x="526" y="68"/>
                </a:cubicBezTo>
                <a:cubicBezTo>
                  <a:pt x="380" y="73"/>
                  <a:pt x="235" y="85"/>
                  <a:pt x="93" y="123"/>
                </a:cubicBezTo>
                <a:cubicBezTo>
                  <a:pt x="78" y="127"/>
                  <a:pt x="63" y="132"/>
                  <a:pt x="47" y="136"/>
                </a:cubicBezTo>
                <a:cubicBezTo>
                  <a:pt x="28" y="141"/>
                  <a:pt x="11" y="133"/>
                  <a:pt x="5" y="116"/>
                </a:cubicBezTo>
                <a:cubicBezTo>
                  <a:pt x="0" y="100"/>
                  <a:pt x="6" y="85"/>
                  <a:pt x="27" y="79"/>
                </a:cubicBezTo>
                <a:cubicBezTo>
                  <a:pt x="79" y="64"/>
                  <a:pt x="131" y="49"/>
                  <a:pt x="185" y="40"/>
                </a:cubicBezTo>
                <a:cubicBezTo>
                  <a:pt x="394" y="3"/>
                  <a:pt x="605" y="0"/>
                  <a:pt x="816" y="10"/>
                </a:cubicBezTo>
                <a:cubicBezTo>
                  <a:pt x="964" y="17"/>
                  <a:pt x="1111" y="35"/>
                  <a:pt x="1257" y="60"/>
                </a:cubicBezTo>
                <a:cubicBezTo>
                  <a:pt x="1268" y="62"/>
                  <a:pt x="1282" y="67"/>
                  <a:pt x="1290" y="75"/>
                </a:cubicBezTo>
                <a:cubicBezTo>
                  <a:pt x="1295" y="81"/>
                  <a:pt x="1296" y="98"/>
                  <a:pt x="1291" y="106"/>
                </a:cubicBezTo>
                <a:cubicBezTo>
                  <a:pt x="1285" y="115"/>
                  <a:pt x="1271" y="120"/>
                  <a:pt x="1260" y="127"/>
                </a:cubicBezTo>
                <a:cubicBezTo>
                  <a:pt x="1260" y="125"/>
                  <a:pt x="1259" y="123"/>
                  <a:pt x="1258" y="122"/>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6" name="Freeform 33"/>
          <p:cNvSpPr>
            <a:spLocks/>
          </p:cNvSpPr>
          <p:nvPr/>
        </p:nvSpPr>
        <p:spPr bwMode="auto">
          <a:xfrm>
            <a:off x="6430963" y="3060701"/>
            <a:ext cx="1220787" cy="128588"/>
          </a:xfrm>
          <a:custGeom>
            <a:avLst/>
            <a:gdLst>
              <a:gd name="T0" fmla="*/ 684 w 1268"/>
              <a:gd name="T1" fmla="*/ 3 h 134"/>
              <a:gd name="T2" fmla="*/ 1094 w 1268"/>
              <a:gd name="T3" fmla="*/ 34 h 134"/>
              <a:gd name="T4" fmla="*/ 1232 w 1268"/>
              <a:gd name="T5" fmla="*/ 56 h 134"/>
              <a:gd name="T6" fmla="*/ 1265 w 1268"/>
              <a:gd name="T7" fmla="*/ 90 h 134"/>
              <a:gd name="T8" fmla="*/ 1221 w 1268"/>
              <a:gd name="T9" fmla="*/ 116 h 134"/>
              <a:gd name="T10" fmla="*/ 487 w 1268"/>
              <a:gd name="T11" fmla="*/ 63 h 134"/>
              <a:gd name="T12" fmla="*/ 89 w 1268"/>
              <a:gd name="T13" fmla="*/ 116 h 134"/>
              <a:gd name="T14" fmla="*/ 47 w 1268"/>
              <a:gd name="T15" fmla="*/ 129 h 134"/>
              <a:gd name="T16" fmla="*/ 4 w 1268"/>
              <a:gd name="T17" fmla="*/ 108 h 134"/>
              <a:gd name="T18" fmla="*/ 30 w 1268"/>
              <a:gd name="T19" fmla="*/ 69 h 134"/>
              <a:gd name="T20" fmla="*/ 473 w 1268"/>
              <a:gd name="T21" fmla="*/ 3 h 134"/>
              <a:gd name="T22" fmla="*/ 684 w 1268"/>
              <a:gd name="T23" fmla="*/ 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134">
                <a:moveTo>
                  <a:pt x="684" y="3"/>
                </a:moveTo>
                <a:cubicBezTo>
                  <a:pt x="821" y="5"/>
                  <a:pt x="958" y="12"/>
                  <a:pt x="1094" y="34"/>
                </a:cubicBezTo>
                <a:cubicBezTo>
                  <a:pt x="1140" y="41"/>
                  <a:pt x="1186" y="48"/>
                  <a:pt x="1232" y="56"/>
                </a:cubicBezTo>
                <a:cubicBezTo>
                  <a:pt x="1256" y="60"/>
                  <a:pt x="1268" y="73"/>
                  <a:pt x="1265" y="90"/>
                </a:cubicBezTo>
                <a:cubicBezTo>
                  <a:pt x="1262" y="110"/>
                  <a:pt x="1244" y="120"/>
                  <a:pt x="1221" y="116"/>
                </a:cubicBezTo>
                <a:cubicBezTo>
                  <a:pt x="978" y="72"/>
                  <a:pt x="734" y="53"/>
                  <a:pt x="487" y="63"/>
                </a:cubicBezTo>
                <a:cubicBezTo>
                  <a:pt x="353" y="68"/>
                  <a:pt x="219" y="82"/>
                  <a:pt x="89" y="116"/>
                </a:cubicBezTo>
                <a:cubicBezTo>
                  <a:pt x="75" y="120"/>
                  <a:pt x="61" y="125"/>
                  <a:pt x="47" y="129"/>
                </a:cubicBezTo>
                <a:cubicBezTo>
                  <a:pt x="27" y="134"/>
                  <a:pt x="8" y="124"/>
                  <a:pt x="4" y="108"/>
                </a:cubicBezTo>
                <a:cubicBezTo>
                  <a:pt x="0" y="90"/>
                  <a:pt x="11" y="76"/>
                  <a:pt x="30" y="69"/>
                </a:cubicBezTo>
                <a:cubicBezTo>
                  <a:pt x="174" y="23"/>
                  <a:pt x="323" y="9"/>
                  <a:pt x="473" y="3"/>
                </a:cubicBezTo>
                <a:cubicBezTo>
                  <a:pt x="543" y="0"/>
                  <a:pt x="614" y="3"/>
                  <a:pt x="684" y="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7" name="Freeform 34"/>
          <p:cNvSpPr>
            <a:spLocks/>
          </p:cNvSpPr>
          <p:nvPr/>
        </p:nvSpPr>
        <p:spPr bwMode="auto">
          <a:xfrm>
            <a:off x="6432550" y="2849563"/>
            <a:ext cx="1203325" cy="133350"/>
          </a:xfrm>
          <a:custGeom>
            <a:avLst/>
            <a:gdLst>
              <a:gd name="T0" fmla="*/ 3 w 1250"/>
              <a:gd name="T1" fmla="*/ 108 h 138"/>
              <a:gd name="T2" fmla="*/ 22 w 1250"/>
              <a:gd name="T3" fmla="*/ 75 h 138"/>
              <a:gd name="T4" fmla="*/ 266 w 1250"/>
              <a:gd name="T5" fmla="*/ 22 h 138"/>
              <a:gd name="T6" fmla="*/ 653 w 1250"/>
              <a:gd name="T7" fmla="*/ 2 h 138"/>
              <a:gd name="T8" fmla="*/ 1043 w 1250"/>
              <a:gd name="T9" fmla="*/ 32 h 138"/>
              <a:gd name="T10" fmla="*/ 1209 w 1250"/>
              <a:gd name="T11" fmla="*/ 58 h 138"/>
              <a:gd name="T12" fmla="*/ 1219 w 1250"/>
              <a:gd name="T13" fmla="*/ 60 h 138"/>
              <a:gd name="T14" fmla="*/ 1246 w 1250"/>
              <a:gd name="T15" fmla="*/ 97 h 138"/>
              <a:gd name="T16" fmla="*/ 1205 w 1250"/>
              <a:gd name="T17" fmla="*/ 121 h 138"/>
              <a:gd name="T18" fmla="*/ 1139 w 1250"/>
              <a:gd name="T19" fmla="*/ 109 h 138"/>
              <a:gd name="T20" fmla="*/ 642 w 1250"/>
              <a:gd name="T21" fmla="*/ 64 h 138"/>
              <a:gd name="T22" fmla="*/ 228 w 1250"/>
              <a:gd name="T23" fmla="*/ 90 h 138"/>
              <a:gd name="T24" fmla="*/ 49 w 1250"/>
              <a:gd name="T25" fmla="*/ 131 h 138"/>
              <a:gd name="T26" fmla="*/ 3 w 1250"/>
              <a:gd name="T27" fmla="*/ 10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0" h="138">
                <a:moveTo>
                  <a:pt x="3" y="108"/>
                </a:moveTo>
                <a:cubicBezTo>
                  <a:pt x="0" y="87"/>
                  <a:pt x="10" y="80"/>
                  <a:pt x="22" y="75"/>
                </a:cubicBezTo>
                <a:cubicBezTo>
                  <a:pt x="101" y="48"/>
                  <a:pt x="183" y="32"/>
                  <a:pt x="266" y="22"/>
                </a:cubicBezTo>
                <a:cubicBezTo>
                  <a:pt x="395" y="7"/>
                  <a:pt x="524" y="0"/>
                  <a:pt x="653" y="2"/>
                </a:cubicBezTo>
                <a:cubicBezTo>
                  <a:pt x="784" y="4"/>
                  <a:pt x="914" y="15"/>
                  <a:pt x="1043" y="32"/>
                </a:cubicBezTo>
                <a:cubicBezTo>
                  <a:pt x="1099" y="40"/>
                  <a:pt x="1154" y="49"/>
                  <a:pt x="1209" y="58"/>
                </a:cubicBezTo>
                <a:cubicBezTo>
                  <a:pt x="1212" y="59"/>
                  <a:pt x="1215" y="60"/>
                  <a:pt x="1219" y="60"/>
                </a:cubicBezTo>
                <a:cubicBezTo>
                  <a:pt x="1240" y="66"/>
                  <a:pt x="1250" y="79"/>
                  <a:pt x="1246" y="97"/>
                </a:cubicBezTo>
                <a:cubicBezTo>
                  <a:pt x="1242" y="114"/>
                  <a:pt x="1225" y="124"/>
                  <a:pt x="1205" y="121"/>
                </a:cubicBezTo>
                <a:cubicBezTo>
                  <a:pt x="1183" y="117"/>
                  <a:pt x="1161" y="113"/>
                  <a:pt x="1139" y="109"/>
                </a:cubicBezTo>
                <a:cubicBezTo>
                  <a:pt x="974" y="81"/>
                  <a:pt x="809" y="66"/>
                  <a:pt x="642" y="64"/>
                </a:cubicBezTo>
                <a:cubicBezTo>
                  <a:pt x="503" y="63"/>
                  <a:pt x="365" y="68"/>
                  <a:pt x="228" y="90"/>
                </a:cubicBezTo>
                <a:cubicBezTo>
                  <a:pt x="167" y="100"/>
                  <a:pt x="108" y="116"/>
                  <a:pt x="49" y="131"/>
                </a:cubicBezTo>
                <a:cubicBezTo>
                  <a:pt x="20" y="138"/>
                  <a:pt x="3" y="129"/>
                  <a:pt x="3" y="108"/>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8" name="Freeform 35"/>
          <p:cNvSpPr>
            <a:spLocks/>
          </p:cNvSpPr>
          <p:nvPr/>
        </p:nvSpPr>
        <p:spPr bwMode="auto">
          <a:xfrm>
            <a:off x="6430963" y="2657476"/>
            <a:ext cx="1187450" cy="133350"/>
          </a:xfrm>
          <a:custGeom>
            <a:avLst/>
            <a:gdLst>
              <a:gd name="T0" fmla="*/ 1233 w 1233"/>
              <a:gd name="T1" fmla="*/ 94 h 139"/>
              <a:gd name="T2" fmla="*/ 1195 w 1233"/>
              <a:gd name="T3" fmla="*/ 124 h 139"/>
              <a:gd name="T4" fmla="*/ 988 w 1233"/>
              <a:gd name="T5" fmla="*/ 92 h 139"/>
              <a:gd name="T6" fmla="*/ 518 w 1233"/>
              <a:gd name="T7" fmla="*/ 68 h 139"/>
              <a:gd name="T8" fmla="*/ 217 w 1233"/>
              <a:gd name="T9" fmla="*/ 94 h 139"/>
              <a:gd name="T10" fmla="*/ 45 w 1233"/>
              <a:gd name="T11" fmla="*/ 135 h 139"/>
              <a:gd name="T12" fmla="*/ 8 w 1233"/>
              <a:gd name="T13" fmla="*/ 126 h 139"/>
              <a:gd name="T14" fmla="*/ 4 w 1233"/>
              <a:gd name="T15" fmla="*/ 94 h 139"/>
              <a:gd name="T16" fmla="*/ 32 w 1233"/>
              <a:gd name="T17" fmla="*/ 75 h 139"/>
              <a:gd name="T18" fmla="*/ 203 w 1233"/>
              <a:gd name="T19" fmla="*/ 35 h 139"/>
              <a:gd name="T20" fmla="*/ 724 w 1233"/>
              <a:gd name="T21" fmla="*/ 9 h 139"/>
              <a:gd name="T22" fmla="*/ 991 w 1233"/>
              <a:gd name="T23" fmla="*/ 31 h 139"/>
              <a:gd name="T24" fmla="*/ 1204 w 1233"/>
              <a:gd name="T25" fmla="*/ 64 h 139"/>
              <a:gd name="T26" fmla="*/ 1233 w 1233"/>
              <a:gd name="T27" fmla="*/ 9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3" h="139">
                <a:moveTo>
                  <a:pt x="1233" y="94"/>
                </a:moveTo>
                <a:cubicBezTo>
                  <a:pt x="1233" y="113"/>
                  <a:pt x="1215" y="128"/>
                  <a:pt x="1195" y="124"/>
                </a:cubicBezTo>
                <a:cubicBezTo>
                  <a:pt x="1126" y="114"/>
                  <a:pt x="1057" y="102"/>
                  <a:pt x="988" y="92"/>
                </a:cubicBezTo>
                <a:cubicBezTo>
                  <a:pt x="832" y="71"/>
                  <a:pt x="675" y="61"/>
                  <a:pt x="518" y="68"/>
                </a:cubicBezTo>
                <a:cubicBezTo>
                  <a:pt x="417" y="73"/>
                  <a:pt x="317" y="81"/>
                  <a:pt x="217" y="94"/>
                </a:cubicBezTo>
                <a:cubicBezTo>
                  <a:pt x="159" y="101"/>
                  <a:pt x="102" y="120"/>
                  <a:pt x="45" y="135"/>
                </a:cubicBezTo>
                <a:cubicBezTo>
                  <a:pt x="30" y="139"/>
                  <a:pt x="16" y="137"/>
                  <a:pt x="8" y="126"/>
                </a:cubicBezTo>
                <a:cubicBezTo>
                  <a:pt x="2" y="118"/>
                  <a:pt x="0" y="102"/>
                  <a:pt x="4" y="94"/>
                </a:cubicBezTo>
                <a:cubicBezTo>
                  <a:pt x="9" y="85"/>
                  <a:pt x="21" y="77"/>
                  <a:pt x="32" y="75"/>
                </a:cubicBezTo>
                <a:cubicBezTo>
                  <a:pt x="89" y="60"/>
                  <a:pt x="145" y="44"/>
                  <a:pt x="203" y="35"/>
                </a:cubicBezTo>
                <a:cubicBezTo>
                  <a:pt x="375" y="6"/>
                  <a:pt x="550" y="0"/>
                  <a:pt x="724" y="9"/>
                </a:cubicBezTo>
                <a:cubicBezTo>
                  <a:pt x="813" y="13"/>
                  <a:pt x="903" y="21"/>
                  <a:pt x="991" y="31"/>
                </a:cubicBezTo>
                <a:cubicBezTo>
                  <a:pt x="1062" y="38"/>
                  <a:pt x="1133" y="52"/>
                  <a:pt x="1204" y="64"/>
                </a:cubicBezTo>
                <a:cubicBezTo>
                  <a:pt x="1221" y="66"/>
                  <a:pt x="1231" y="76"/>
                  <a:pt x="1233" y="94"/>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19" name="Freeform 36"/>
          <p:cNvSpPr>
            <a:spLocks/>
          </p:cNvSpPr>
          <p:nvPr/>
        </p:nvSpPr>
        <p:spPr bwMode="auto">
          <a:xfrm>
            <a:off x="6429375" y="2474913"/>
            <a:ext cx="1177925" cy="127000"/>
          </a:xfrm>
          <a:custGeom>
            <a:avLst/>
            <a:gdLst>
              <a:gd name="T0" fmla="*/ 1185 w 1223"/>
              <a:gd name="T1" fmla="*/ 119 h 132"/>
              <a:gd name="T2" fmla="*/ 1023 w 1223"/>
              <a:gd name="T3" fmla="*/ 95 h 132"/>
              <a:gd name="T4" fmla="*/ 627 w 1223"/>
              <a:gd name="T5" fmla="*/ 62 h 132"/>
              <a:gd name="T6" fmla="*/ 227 w 1223"/>
              <a:gd name="T7" fmla="*/ 88 h 132"/>
              <a:gd name="T8" fmla="*/ 53 w 1223"/>
              <a:gd name="T9" fmla="*/ 128 h 132"/>
              <a:gd name="T10" fmla="*/ 29 w 1223"/>
              <a:gd name="T11" fmla="*/ 132 h 132"/>
              <a:gd name="T12" fmla="*/ 2 w 1223"/>
              <a:gd name="T13" fmla="*/ 108 h 132"/>
              <a:gd name="T14" fmla="*/ 19 w 1223"/>
              <a:gd name="T15" fmla="*/ 75 h 132"/>
              <a:gd name="T16" fmla="*/ 109 w 1223"/>
              <a:gd name="T17" fmla="*/ 48 h 132"/>
              <a:gd name="T18" fmla="*/ 471 w 1223"/>
              <a:gd name="T19" fmla="*/ 4 h 132"/>
              <a:gd name="T20" fmla="*/ 660 w 1223"/>
              <a:gd name="T21" fmla="*/ 1 h 132"/>
              <a:gd name="T22" fmla="*/ 1191 w 1223"/>
              <a:gd name="T23" fmla="*/ 59 h 132"/>
              <a:gd name="T24" fmla="*/ 1220 w 1223"/>
              <a:gd name="T25" fmla="*/ 95 h 132"/>
              <a:gd name="T26" fmla="*/ 1185 w 1223"/>
              <a:gd name="T27" fmla="*/ 11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3" h="132">
                <a:moveTo>
                  <a:pt x="1185" y="119"/>
                </a:moveTo>
                <a:cubicBezTo>
                  <a:pt x="1131" y="111"/>
                  <a:pt x="1077" y="100"/>
                  <a:pt x="1023" y="95"/>
                </a:cubicBezTo>
                <a:cubicBezTo>
                  <a:pt x="891" y="82"/>
                  <a:pt x="760" y="66"/>
                  <a:pt x="627" y="62"/>
                </a:cubicBezTo>
                <a:cubicBezTo>
                  <a:pt x="494" y="57"/>
                  <a:pt x="360" y="66"/>
                  <a:pt x="227" y="88"/>
                </a:cubicBezTo>
                <a:cubicBezTo>
                  <a:pt x="168" y="98"/>
                  <a:pt x="111" y="115"/>
                  <a:pt x="53" y="128"/>
                </a:cubicBezTo>
                <a:cubicBezTo>
                  <a:pt x="45" y="130"/>
                  <a:pt x="37" y="132"/>
                  <a:pt x="29" y="132"/>
                </a:cubicBezTo>
                <a:cubicBezTo>
                  <a:pt x="14" y="131"/>
                  <a:pt x="4" y="122"/>
                  <a:pt x="2" y="108"/>
                </a:cubicBezTo>
                <a:cubicBezTo>
                  <a:pt x="0" y="94"/>
                  <a:pt x="4" y="80"/>
                  <a:pt x="19" y="75"/>
                </a:cubicBezTo>
                <a:cubicBezTo>
                  <a:pt x="49" y="66"/>
                  <a:pt x="78" y="56"/>
                  <a:pt x="109" y="48"/>
                </a:cubicBezTo>
                <a:cubicBezTo>
                  <a:pt x="228" y="20"/>
                  <a:pt x="349" y="7"/>
                  <a:pt x="471" y="4"/>
                </a:cubicBezTo>
                <a:cubicBezTo>
                  <a:pt x="534" y="2"/>
                  <a:pt x="597" y="0"/>
                  <a:pt x="660" y="1"/>
                </a:cubicBezTo>
                <a:cubicBezTo>
                  <a:pt x="839" y="6"/>
                  <a:pt x="1016" y="26"/>
                  <a:pt x="1191" y="59"/>
                </a:cubicBezTo>
                <a:cubicBezTo>
                  <a:pt x="1213" y="64"/>
                  <a:pt x="1223" y="77"/>
                  <a:pt x="1220" y="95"/>
                </a:cubicBezTo>
                <a:cubicBezTo>
                  <a:pt x="1217" y="111"/>
                  <a:pt x="1202" y="122"/>
                  <a:pt x="1185" y="119"/>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0" name="Freeform 37"/>
          <p:cNvSpPr>
            <a:spLocks/>
          </p:cNvSpPr>
          <p:nvPr/>
        </p:nvSpPr>
        <p:spPr bwMode="auto">
          <a:xfrm>
            <a:off x="6426200" y="2286001"/>
            <a:ext cx="1163637" cy="128588"/>
          </a:xfrm>
          <a:custGeom>
            <a:avLst/>
            <a:gdLst>
              <a:gd name="T0" fmla="*/ 1173 w 1210"/>
              <a:gd name="T1" fmla="*/ 119 h 133"/>
              <a:gd name="T2" fmla="*/ 1080 w 1210"/>
              <a:gd name="T3" fmla="*/ 102 h 133"/>
              <a:gd name="T4" fmla="*/ 876 w 1210"/>
              <a:gd name="T5" fmla="*/ 75 h 133"/>
              <a:gd name="T6" fmla="*/ 635 w 1210"/>
              <a:gd name="T7" fmla="*/ 60 h 133"/>
              <a:gd name="T8" fmla="*/ 156 w 1210"/>
              <a:gd name="T9" fmla="*/ 99 h 133"/>
              <a:gd name="T10" fmla="*/ 51 w 1210"/>
              <a:gd name="T11" fmla="*/ 127 h 133"/>
              <a:gd name="T12" fmla="*/ 6 w 1210"/>
              <a:gd name="T13" fmla="*/ 110 h 133"/>
              <a:gd name="T14" fmla="*/ 31 w 1210"/>
              <a:gd name="T15" fmla="*/ 69 h 133"/>
              <a:gd name="T16" fmla="*/ 323 w 1210"/>
              <a:gd name="T17" fmla="*/ 12 h 133"/>
              <a:gd name="T18" fmla="*/ 647 w 1210"/>
              <a:gd name="T19" fmla="*/ 0 h 133"/>
              <a:gd name="T20" fmla="*/ 1036 w 1210"/>
              <a:gd name="T21" fmla="*/ 34 h 133"/>
              <a:gd name="T22" fmla="*/ 1184 w 1210"/>
              <a:gd name="T23" fmla="*/ 59 h 133"/>
              <a:gd name="T24" fmla="*/ 1209 w 1210"/>
              <a:gd name="T25" fmla="*/ 92 h 133"/>
              <a:gd name="T26" fmla="*/ 1173 w 1210"/>
              <a:gd name="T27" fmla="*/ 11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0" h="133">
                <a:moveTo>
                  <a:pt x="1173" y="119"/>
                </a:moveTo>
                <a:cubicBezTo>
                  <a:pt x="1145" y="114"/>
                  <a:pt x="1112" y="107"/>
                  <a:pt x="1080" y="102"/>
                </a:cubicBezTo>
                <a:cubicBezTo>
                  <a:pt x="1012" y="92"/>
                  <a:pt x="944" y="81"/>
                  <a:pt x="876" y="75"/>
                </a:cubicBezTo>
                <a:cubicBezTo>
                  <a:pt x="796" y="68"/>
                  <a:pt x="715" y="60"/>
                  <a:pt x="635" y="60"/>
                </a:cubicBezTo>
                <a:cubicBezTo>
                  <a:pt x="474" y="58"/>
                  <a:pt x="314" y="65"/>
                  <a:pt x="156" y="99"/>
                </a:cubicBezTo>
                <a:cubicBezTo>
                  <a:pt x="121" y="106"/>
                  <a:pt x="86" y="117"/>
                  <a:pt x="51" y="127"/>
                </a:cubicBezTo>
                <a:cubicBezTo>
                  <a:pt x="30" y="133"/>
                  <a:pt x="12" y="127"/>
                  <a:pt x="6" y="110"/>
                </a:cubicBezTo>
                <a:cubicBezTo>
                  <a:pt x="0" y="93"/>
                  <a:pt x="9" y="77"/>
                  <a:pt x="31" y="69"/>
                </a:cubicBezTo>
                <a:cubicBezTo>
                  <a:pt x="126" y="37"/>
                  <a:pt x="224" y="19"/>
                  <a:pt x="323" y="12"/>
                </a:cubicBezTo>
                <a:cubicBezTo>
                  <a:pt x="431" y="5"/>
                  <a:pt x="539" y="0"/>
                  <a:pt x="647" y="0"/>
                </a:cubicBezTo>
                <a:cubicBezTo>
                  <a:pt x="777" y="1"/>
                  <a:pt x="907" y="12"/>
                  <a:pt x="1036" y="34"/>
                </a:cubicBezTo>
                <a:cubicBezTo>
                  <a:pt x="1086" y="42"/>
                  <a:pt x="1135" y="50"/>
                  <a:pt x="1184" y="59"/>
                </a:cubicBezTo>
                <a:cubicBezTo>
                  <a:pt x="1202" y="62"/>
                  <a:pt x="1210" y="74"/>
                  <a:pt x="1209" y="92"/>
                </a:cubicBezTo>
                <a:cubicBezTo>
                  <a:pt x="1208" y="109"/>
                  <a:pt x="1196" y="118"/>
                  <a:pt x="1173" y="119"/>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1" name="Freeform 38"/>
          <p:cNvSpPr>
            <a:spLocks/>
          </p:cNvSpPr>
          <p:nvPr/>
        </p:nvSpPr>
        <p:spPr bwMode="auto">
          <a:xfrm>
            <a:off x="6427788" y="2082801"/>
            <a:ext cx="1147762" cy="136525"/>
          </a:xfrm>
          <a:custGeom>
            <a:avLst/>
            <a:gdLst>
              <a:gd name="T0" fmla="*/ 1193 w 1193"/>
              <a:gd name="T1" fmla="*/ 99 h 141"/>
              <a:gd name="T2" fmla="*/ 1154 w 1193"/>
              <a:gd name="T3" fmla="*/ 129 h 141"/>
              <a:gd name="T4" fmla="*/ 956 w 1193"/>
              <a:gd name="T5" fmla="*/ 96 h 141"/>
              <a:gd name="T6" fmla="*/ 709 w 1193"/>
              <a:gd name="T7" fmla="*/ 74 h 141"/>
              <a:gd name="T8" fmla="*/ 376 w 1193"/>
              <a:gd name="T9" fmla="*/ 78 h 141"/>
              <a:gd name="T10" fmla="*/ 51 w 1193"/>
              <a:gd name="T11" fmla="*/ 137 h 141"/>
              <a:gd name="T12" fmla="*/ 29 w 1193"/>
              <a:gd name="T13" fmla="*/ 141 h 141"/>
              <a:gd name="T14" fmla="*/ 2 w 1193"/>
              <a:gd name="T15" fmla="*/ 115 h 141"/>
              <a:gd name="T16" fmla="*/ 22 w 1193"/>
              <a:gd name="T17" fmla="*/ 82 h 141"/>
              <a:gd name="T18" fmla="*/ 169 w 1193"/>
              <a:gd name="T19" fmla="*/ 43 h 141"/>
              <a:gd name="T20" fmla="*/ 784 w 1193"/>
              <a:gd name="T21" fmla="*/ 18 h 141"/>
              <a:gd name="T22" fmla="*/ 1158 w 1193"/>
              <a:gd name="T23" fmla="*/ 67 h 141"/>
              <a:gd name="T24" fmla="*/ 1193 w 1193"/>
              <a:gd name="T25" fmla="*/ 9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3" h="141">
                <a:moveTo>
                  <a:pt x="1193" y="99"/>
                </a:moveTo>
                <a:cubicBezTo>
                  <a:pt x="1193" y="118"/>
                  <a:pt x="1175" y="132"/>
                  <a:pt x="1154" y="129"/>
                </a:cubicBezTo>
                <a:cubicBezTo>
                  <a:pt x="1088" y="118"/>
                  <a:pt x="1022" y="104"/>
                  <a:pt x="956" y="96"/>
                </a:cubicBezTo>
                <a:cubicBezTo>
                  <a:pt x="874" y="86"/>
                  <a:pt x="791" y="77"/>
                  <a:pt x="709" y="74"/>
                </a:cubicBezTo>
                <a:cubicBezTo>
                  <a:pt x="598" y="72"/>
                  <a:pt x="487" y="72"/>
                  <a:pt x="376" y="78"/>
                </a:cubicBezTo>
                <a:cubicBezTo>
                  <a:pt x="265" y="84"/>
                  <a:pt x="156" y="99"/>
                  <a:pt x="51" y="137"/>
                </a:cubicBezTo>
                <a:cubicBezTo>
                  <a:pt x="44" y="139"/>
                  <a:pt x="36" y="141"/>
                  <a:pt x="29" y="141"/>
                </a:cubicBezTo>
                <a:cubicBezTo>
                  <a:pt x="15" y="139"/>
                  <a:pt x="5" y="130"/>
                  <a:pt x="2" y="115"/>
                </a:cubicBezTo>
                <a:cubicBezTo>
                  <a:pt x="0" y="99"/>
                  <a:pt x="6" y="87"/>
                  <a:pt x="22" y="82"/>
                </a:cubicBezTo>
                <a:cubicBezTo>
                  <a:pt x="71" y="68"/>
                  <a:pt x="119" y="52"/>
                  <a:pt x="169" y="43"/>
                </a:cubicBezTo>
                <a:cubicBezTo>
                  <a:pt x="373" y="5"/>
                  <a:pt x="579" y="0"/>
                  <a:pt x="784" y="18"/>
                </a:cubicBezTo>
                <a:cubicBezTo>
                  <a:pt x="909" y="29"/>
                  <a:pt x="1034" y="50"/>
                  <a:pt x="1158" y="67"/>
                </a:cubicBezTo>
                <a:cubicBezTo>
                  <a:pt x="1181" y="70"/>
                  <a:pt x="1193" y="82"/>
                  <a:pt x="1193" y="99"/>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2" name="Freeform 39"/>
          <p:cNvSpPr>
            <a:spLocks/>
          </p:cNvSpPr>
          <p:nvPr/>
        </p:nvSpPr>
        <p:spPr bwMode="auto">
          <a:xfrm>
            <a:off x="6424613" y="1897063"/>
            <a:ext cx="1146175" cy="136525"/>
          </a:xfrm>
          <a:custGeom>
            <a:avLst/>
            <a:gdLst>
              <a:gd name="T0" fmla="*/ 574 w 1191"/>
              <a:gd name="T1" fmla="*/ 6 h 143"/>
              <a:gd name="T2" fmla="*/ 1012 w 1191"/>
              <a:gd name="T3" fmla="*/ 40 h 143"/>
              <a:gd name="T4" fmla="*/ 1157 w 1191"/>
              <a:gd name="T5" fmla="*/ 67 h 143"/>
              <a:gd name="T6" fmla="*/ 1173 w 1191"/>
              <a:gd name="T7" fmla="*/ 116 h 143"/>
              <a:gd name="T8" fmla="*/ 1140 w 1191"/>
              <a:gd name="T9" fmla="*/ 125 h 143"/>
              <a:gd name="T10" fmla="*/ 933 w 1191"/>
              <a:gd name="T11" fmla="*/ 91 h 143"/>
              <a:gd name="T12" fmla="*/ 532 w 1191"/>
              <a:gd name="T13" fmla="*/ 68 h 143"/>
              <a:gd name="T14" fmla="*/ 126 w 1191"/>
              <a:gd name="T15" fmla="*/ 112 h 143"/>
              <a:gd name="T16" fmla="*/ 50 w 1191"/>
              <a:gd name="T17" fmla="*/ 134 h 143"/>
              <a:gd name="T18" fmla="*/ 7 w 1191"/>
              <a:gd name="T19" fmla="*/ 100 h 143"/>
              <a:gd name="T20" fmla="*/ 30 w 1191"/>
              <a:gd name="T21" fmla="*/ 77 h 143"/>
              <a:gd name="T22" fmla="*/ 236 w 1191"/>
              <a:gd name="T23" fmla="*/ 29 h 143"/>
              <a:gd name="T24" fmla="*/ 574 w 1191"/>
              <a:gd name="T25" fmla="*/ 0 h 143"/>
              <a:gd name="T26" fmla="*/ 574 w 1191"/>
              <a:gd name="T27" fmla="*/ 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1" h="143">
                <a:moveTo>
                  <a:pt x="574" y="6"/>
                </a:moveTo>
                <a:cubicBezTo>
                  <a:pt x="721" y="5"/>
                  <a:pt x="867" y="19"/>
                  <a:pt x="1012" y="40"/>
                </a:cubicBezTo>
                <a:cubicBezTo>
                  <a:pt x="1061" y="47"/>
                  <a:pt x="1109" y="57"/>
                  <a:pt x="1157" y="67"/>
                </a:cubicBezTo>
                <a:cubicBezTo>
                  <a:pt x="1182" y="73"/>
                  <a:pt x="1191" y="99"/>
                  <a:pt x="1173" y="116"/>
                </a:cubicBezTo>
                <a:cubicBezTo>
                  <a:pt x="1166" y="123"/>
                  <a:pt x="1150" y="126"/>
                  <a:pt x="1140" y="125"/>
                </a:cubicBezTo>
                <a:cubicBezTo>
                  <a:pt x="1071" y="115"/>
                  <a:pt x="1002" y="101"/>
                  <a:pt x="933" y="91"/>
                </a:cubicBezTo>
                <a:cubicBezTo>
                  <a:pt x="800" y="73"/>
                  <a:pt x="667" y="65"/>
                  <a:pt x="532" y="68"/>
                </a:cubicBezTo>
                <a:cubicBezTo>
                  <a:pt x="396" y="70"/>
                  <a:pt x="260" y="79"/>
                  <a:pt x="126" y="112"/>
                </a:cubicBezTo>
                <a:cubicBezTo>
                  <a:pt x="101" y="118"/>
                  <a:pt x="76" y="127"/>
                  <a:pt x="50" y="134"/>
                </a:cubicBezTo>
                <a:cubicBezTo>
                  <a:pt x="21" y="143"/>
                  <a:pt x="0" y="126"/>
                  <a:pt x="7" y="100"/>
                </a:cubicBezTo>
                <a:cubicBezTo>
                  <a:pt x="9" y="91"/>
                  <a:pt x="21" y="79"/>
                  <a:pt x="30" y="77"/>
                </a:cubicBezTo>
                <a:cubicBezTo>
                  <a:pt x="99" y="59"/>
                  <a:pt x="166" y="38"/>
                  <a:pt x="236" y="29"/>
                </a:cubicBezTo>
                <a:cubicBezTo>
                  <a:pt x="348" y="15"/>
                  <a:pt x="461" y="9"/>
                  <a:pt x="574" y="0"/>
                </a:cubicBezTo>
                <a:cubicBezTo>
                  <a:pt x="574" y="2"/>
                  <a:pt x="574" y="4"/>
                  <a:pt x="574" y="6"/>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3" name="Freeform 40"/>
          <p:cNvSpPr>
            <a:spLocks/>
          </p:cNvSpPr>
          <p:nvPr/>
        </p:nvSpPr>
        <p:spPr bwMode="auto">
          <a:xfrm>
            <a:off x="6642100" y="3267076"/>
            <a:ext cx="1023937" cy="120650"/>
          </a:xfrm>
          <a:custGeom>
            <a:avLst/>
            <a:gdLst>
              <a:gd name="T0" fmla="*/ 0 w 1065"/>
              <a:gd name="T1" fmla="*/ 36 h 126"/>
              <a:gd name="T2" fmla="*/ 140 w 1065"/>
              <a:gd name="T3" fmla="*/ 17 h 126"/>
              <a:gd name="T4" fmla="*/ 631 w 1065"/>
              <a:gd name="T5" fmla="*/ 14 h 126"/>
              <a:gd name="T6" fmla="*/ 956 w 1065"/>
              <a:gd name="T7" fmla="*/ 51 h 126"/>
              <a:gd name="T8" fmla="*/ 1034 w 1065"/>
              <a:gd name="T9" fmla="*/ 64 h 126"/>
              <a:gd name="T10" fmla="*/ 1062 w 1065"/>
              <a:gd name="T11" fmla="*/ 98 h 126"/>
              <a:gd name="T12" fmla="*/ 1023 w 1065"/>
              <a:gd name="T13" fmla="*/ 124 h 126"/>
              <a:gd name="T14" fmla="*/ 867 w 1065"/>
              <a:gd name="T15" fmla="*/ 100 h 126"/>
              <a:gd name="T16" fmla="*/ 660 w 1065"/>
              <a:gd name="T17" fmla="*/ 78 h 126"/>
              <a:gd name="T18" fmla="*/ 275 w 1065"/>
              <a:gd name="T19" fmla="*/ 70 h 126"/>
              <a:gd name="T20" fmla="*/ 66 w 1065"/>
              <a:gd name="T21" fmla="*/ 87 h 126"/>
              <a:gd name="T22" fmla="*/ 49 w 1065"/>
              <a:gd name="T23" fmla="*/ 86 h 126"/>
              <a:gd name="T24" fmla="*/ 0 w 1065"/>
              <a:gd name="T25" fmla="*/ 3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5" h="126">
                <a:moveTo>
                  <a:pt x="0" y="36"/>
                </a:moveTo>
                <a:cubicBezTo>
                  <a:pt x="46" y="30"/>
                  <a:pt x="93" y="21"/>
                  <a:pt x="140" y="17"/>
                </a:cubicBezTo>
                <a:cubicBezTo>
                  <a:pt x="303" y="3"/>
                  <a:pt x="467" y="0"/>
                  <a:pt x="631" y="14"/>
                </a:cubicBezTo>
                <a:cubicBezTo>
                  <a:pt x="739" y="22"/>
                  <a:pt x="847" y="38"/>
                  <a:pt x="956" y="51"/>
                </a:cubicBezTo>
                <a:cubicBezTo>
                  <a:pt x="982" y="54"/>
                  <a:pt x="1008" y="59"/>
                  <a:pt x="1034" y="64"/>
                </a:cubicBezTo>
                <a:cubicBezTo>
                  <a:pt x="1055" y="68"/>
                  <a:pt x="1065" y="82"/>
                  <a:pt x="1062" y="98"/>
                </a:cubicBezTo>
                <a:cubicBezTo>
                  <a:pt x="1059" y="115"/>
                  <a:pt x="1042" y="126"/>
                  <a:pt x="1023" y="124"/>
                </a:cubicBezTo>
                <a:cubicBezTo>
                  <a:pt x="971" y="116"/>
                  <a:pt x="919" y="106"/>
                  <a:pt x="867" y="100"/>
                </a:cubicBezTo>
                <a:cubicBezTo>
                  <a:pt x="798" y="91"/>
                  <a:pt x="729" y="81"/>
                  <a:pt x="660" y="78"/>
                </a:cubicBezTo>
                <a:cubicBezTo>
                  <a:pt x="532" y="72"/>
                  <a:pt x="404" y="70"/>
                  <a:pt x="275" y="70"/>
                </a:cubicBezTo>
                <a:cubicBezTo>
                  <a:pt x="205" y="71"/>
                  <a:pt x="136" y="81"/>
                  <a:pt x="66" y="87"/>
                </a:cubicBezTo>
                <a:cubicBezTo>
                  <a:pt x="60" y="87"/>
                  <a:pt x="55" y="86"/>
                  <a:pt x="49" y="86"/>
                </a:cubicBezTo>
                <a:cubicBezTo>
                  <a:pt x="32" y="69"/>
                  <a:pt x="16" y="53"/>
                  <a:pt x="0" y="36"/>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4" name="Freeform 41"/>
          <p:cNvSpPr>
            <a:spLocks/>
          </p:cNvSpPr>
          <p:nvPr/>
        </p:nvSpPr>
        <p:spPr bwMode="auto">
          <a:xfrm>
            <a:off x="6434138" y="3302001"/>
            <a:ext cx="254000" cy="98425"/>
          </a:xfrm>
          <a:custGeom>
            <a:avLst/>
            <a:gdLst>
              <a:gd name="T0" fmla="*/ 215 w 264"/>
              <a:gd name="T1" fmla="*/ 0 h 103"/>
              <a:gd name="T2" fmla="*/ 264 w 264"/>
              <a:gd name="T3" fmla="*/ 50 h 103"/>
              <a:gd name="T4" fmla="*/ 175 w 264"/>
              <a:gd name="T5" fmla="*/ 68 h 103"/>
              <a:gd name="T6" fmla="*/ 53 w 264"/>
              <a:gd name="T7" fmla="*/ 98 h 103"/>
              <a:gd name="T8" fmla="*/ 20 w 264"/>
              <a:gd name="T9" fmla="*/ 99 h 103"/>
              <a:gd name="T10" fmla="*/ 1 w 264"/>
              <a:gd name="T11" fmla="*/ 72 h 103"/>
              <a:gd name="T12" fmla="*/ 18 w 264"/>
              <a:gd name="T13" fmla="*/ 46 h 103"/>
              <a:gd name="T14" fmla="*/ 215 w 264"/>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03">
                <a:moveTo>
                  <a:pt x="215" y="0"/>
                </a:moveTo>
                <a:cubicBezTo>
                  <a:pt x="231" y="17"/>
                  <a:pt x="247" y="33"/>
                  <a:pt x="264" y="50"/>
                </a:cubicBezTo>
                <a:cubicBezTo>
                  <a:pt x="234" y="56"/>
                  <a:pt x="204" y="62"/>
                  <a:pt x="175" y="68"/>
                </a:cubicBezTo>
                <a:cubicBezTo>
                  <a:pt x="134" y="78"/>
                  <a:pt x="93" y="89"/>
                  <a:pt x="53" y="98"/>
                </a:cubicBezTo>
                <a:cubicBezTo>
                  <a:pt x="42" y="101"/>
                  <a:pt x="29" y="103"/>
                  <a:pt x="20" y="99"/>
                </a:cubicBezTo>
                <a:cubicBezTo>
                  <a:pt x="11" y="94"/>
                  <a:pt x="2" y="82"/>
                  <a:pt x="1" y="72"/>
                </a:cubicBezTo>
                <a:cubicBezTo>
                  <a:pt x="0" y="64"/>
                  <a:pt x="10" y="48"/>
                  <a:pt x="18" y="46"/>
                </a:cubicBezTo>
                <a:cubicBezTo>
                  <a:pt x="83" y="30"/>
                  <a:pt x="149" y="15"/>
                  <a:pt x="215"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5" name="Freeform 42"/>
          <p:cNvSpPr>
            <a:spLocks noEditPoints="1"/>
          </p:cNvSpPr>
          <p:nvPr/>
        </p:nvSpPr>
        <p:spPr bwMode="auto">
          <a:xfrm>
            <a:off x="5108575" y="1898651"/>
            <a:ext cx="587375" cy="693738"/>
          </a:xfrm>
          <a:custGeom>
            <a:avLst/>
            <a:gdLst>
              <a:gd name="T0" fmla="*/ 602 w 611"/>
              <a:gd name="T1" fmla="*/ 217 h 720"/>
              <a:gd name="T2" fmla="*/ 596 w 611"/>
              <a:gd name="T3" fmla="*/ 393 h 720"/>
              <a:gd name="T4" fmla="*/ 587 w 611"/>
              <a:gd name="T5" fmla="*/ 608 h 720"/>
              <a:gd name="T6" fmla="*/ 536 w 611"/>
              <a:gd name="T7" fmla="*/ 658 h 720"/>
              <a:gd name="T8" fmla="*/ 41 w 611"/>
              <a:gd name="T9" fmla="*/ 715 h 720"/>
              <a:gd name="T10" fmla="*/ 1 w 611"/>
              <a:gd name="T11" fmla="*/ 681 h 720"/>
              <a:gd name="T12" fmla="*/ 15 w 611"/>
              <a:gd name="T13" fmla="*/ 504 h 720"/>
              <a:gd name="T14" fmla="*/ 33 w 611"/>
              <a:gd name="T15" fmla="*/ 251 h 720"/>
              <a:gd name="T16" fmla="*/ 45 w 611"/>
              <a:gd name="T17" fmla="*/ 91 h 720"/>
              <a:gd name="T18" fmla="*/ 74 w 611"/>
              <a:gd name="T19" fmla="*/ 58 h 720"/>
              <a:gd name="T20" fmla="*/ 376 w 611"/>
              <a:gd name="T21" fmla="*/ 15 h 720"/>
              <a:gd name="T22" fmla="*/ 567 w 611"/>
              <a:gd name="T23" fmla="*/ 2 h 720"/>
              <a:gd name="T24" fmla="*/ 610 w 611"/>
              <a:gd name="T25" fmla="*/ 44 h 720"/>
              <a:gd name="T26" fmla="*/ 603 w 611"/>
              <a:gd name="T27" fmla="*/ 217 h 720"/>
              <a:gd name="T28" fmla="*/ 602 w 611"/>
              <a:gd name="T29" fmla="*/ 217 h 720"/>
              <a:gd name="T30" fmla="*/ 539 w 611"/>
              <a:gd name="T31" fmla="*/ 250 h 720"/>
              <a:gd name="T32" fmla="*/ 539 w 611"/>
              <a:gd name="T33" fmla="*/ 250 h 720"/>
              <a:gd name="T34" fmla="*/ 545 w 611"/>
              <a:gd name="T35" fmla="*/ 100 h 720"/>
              <a:gd name="T36" fmla="*/ 511 w 611"/>
              <a:gd name="T37" fmla="*/ 65 h 720"/>
              <a:gd name="T38" fmla="*/ 131 w 611"/>
              <a:gd name="T39" fmla="*/ 110 h 720"/>
              <a:gd name="T40" fmla="*/ 105 w 611"/>
              <a:gd name="T41" fmla="*/ 140 h 720"/>
              <a:gd name="T42" fmla="*/ 72 w 611"/>
              <a:gd name="T43" fmla="*/ 599 h 720"/>
              <a:gd name="T44" fmla="*/ 117 w 611"/>
              <a:gd name="T45" fmla="*/ 639 h 720"/>
              <a:gd name="T46" fmla="*/ 236 w 611"/>
              <a:gd name="T47" fmla="*/ 622 h 720"/>
              <a:gd name="T48" fmla="*/ 494 w 611"/>
              <a:gd name="T49" fmla="*/ 599 h 720"/>
              <a:gd name="T50" fmla="*/ 525 w 611"/>
              <a:gd name="T51" fmla="*/ 567 h 720"/>
              <a:gd name="T52" fmla="*/ 539 w 611"/>
              <a:gd name="T53" fmla="*/ 25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1" h="720">
                <a:moveTo>
                  <a:pt x="602" y="217"/>
                </a:moveTo>
                <a:cubicBezTo>
                  <a:pt x="600" y="276"/>
                  <a:pt x="598" y="334"/>
                  <a:pt x="596" y="393"/>
                </a:cubicBezTo>
                <a:cubicBezTo>
                  <a:pt x="593" y="465"/>
                  <a:pt x="591" y="536"/>
                  <a:pt x="587" y="608"/>
                </a:cubicBezTo>
                <a:cubicBezTo>
                  <a:pt x="585" y="643"/>
                  <a:pt x="570" y="657"/>
                  <a:pt x="536" y="658"/>
                </a:cubicBezTo>
                <a:cubicBezTo>
                  <a:pt x="369" y="665"/>
                  <a:pt x="204" y="684"/>
                  <a:pt x="41" y="715"/>
                </a:cubicBezTo>
                <a:cubicBezTo>
                  <a:pt x="17" y="720"/>
                  <a:pt x="0" y="705"/>
                  <a:pt x="1" y="681"/>
                </a:cubicBezTo>
                <a:cubicBezTo>
                  <a:pt x="5" y="622"/>
                  <a:pt x="10" y="563"/>
                  <a:pt x="15" y="504"/>
                </a:cubicBezTo>
                <a:cubicBezTo>
                  <a:pt x="21" y="419"/>
                  <a:pt x="27" y="335"/>
                  <a:pt x="33" y="251"/>
                </a:cubicBezTo>
                <a:cubicBezTo>
                  <a:pt x="37" y="197"/>
                  <a:pt x="41" y="144"/>
                  <a:pt x="45" y="91"/>
                </a:cubicBezTo>
                <a:cubicBezTo>
                  <a:pt x="47" y="73"/>
                  <a:pt x="57" y="61"/>
                  <a:pt x="74" y="58"/>
                </a:cubicBezTo>
                <a:cubicBezTo>
                  <a:pt x="175" y="43"/>
                  <a:pt x="275" y="27"/>
                  <a:pt x="376" y="15"/>
                </a:cubicBezTo>
                <a:cubicBezTo>
                  <a:pt x="439" y="7"/>
                  <a:pt x="503" y="5"/>
                  <a:pt x="567" y="2"/>
                </a:cubicBezTo>
                <a:cubicBezTo>
                  <a:pt x="600" y="0"/>
                  <a:pt x="611" y="11"/>
                  <a:pt x="610" y="44"/>
                </a:cubicBezTo>
                <a:cubicBezTo>
                  <a:pt x="608" y="101"/>
                  <a:pt x="605" y="159"/>
                  <a:pt x="603" y="217"/>
                </a:cubicBezTo>
                <a:cubicBezTo>
                  <a:pt x="603" y="217"/>
                  <a:pt x="602" y="217"/>
                  <a:pt x="602" y="217"/>
                </a:cubicBezTo>
                <a:close/>
                <a:moveTo>
                  <a:pt x="539" y="250"/>
                </a:moveTo>
                <a:cubicBezTo>
                  <a:pt x="539" y="250"/>
                  <a:pt x="539" y="250"/>
                  <a:pt x="539" y="250"/>
                </a:cubicBezTo>
                <a:cubicBezTo>
                  <a:pt x="541" y="200"/>
                  <a:pt x="543" y="150"/>
                  <a:pt x="545" y="100"/>
                </a:cubicBezTo>
                <a:cubicBezTo>
                  <a:pt x="546" y="74"/>
                  <a:pt x="537" y="64"/>
                  <a:pt x="511" y="65"/>
                </a:cubicBezTo>
                <a:cubicBezTo>
                  <a:pt x="383" y="71"/>
                  <a:pt x="257" y="88"/>
                  <a:pt x="131" y="110"/>
                </a:cubicBezTo>
                <a:cubicBezTo>
                  <a:pt x="115" y="113"/>
                  <a:pt x="106" y="122"/>
                  <a:pt x="105" y="140"/>
                </a:cubicBezTo>
                <a:cubicBezTo>
                  <a:pt x="94" y="293"/>
                  <a:pt x="83" y="446"/>
                  <a:pt x="72" y="599"/>
                </a:cubicBezTo>
                <a:cubicBezTo>
                  <a:pt x="70" y="636"/>
                  <a:pt x="81" y="645"/>
                  <a:pt x="117" y="639"/>
                </a:cubicBezTo>
                <a:cubicBezTo>
                  <a:pt x="157" y="633"/>
                  <a:pt x="196" y="626"/>
                  <a:pt x="236" y="622"/>
                </a:cubicBezTo>
                <a:cubicBezTo>
                  <a:pt x="322" y="613"/>
                  <a:pt x="408" y="606"/>
                  <a:pt x="494" y="599"/>
                </a:cubicBezTo>
                <a:cubicBezTo>
                  <a:pt x="516" y="597"/>
                  <a:pt x="524" y="588"/>
                  <a:pt x="525" y="567"/>
                </a:cubicBezTo>
                <a:cubicBezTo>
                  <a:pt x="529" y="462"/>
                  <a:pt x="534" y="356"/>
                  <a:pt x="539" y="25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6" name="Freeform 43"/>
          <p:cNvSpPr>
            <a:spLocks/>
          </p:cNvSpPr>
          <p:nvPr/>
        </p:nvSpPr>
        <p:spPr bwMode="auto">
          <a:xfrm>
            <a:off x="5032375" y="3467101"/>
            <a:ext cx="1249362" cy="134938"/>
          </a:xfrm>
          <a:custGeom>
            <a:avLst/>
            <a:gdLst>
              <a:gd name="T0" fmla="*/ 690 w 1298"/>
              <a:gd name="T1" fmla="*/ 0 h 139"/>
              <a:gd name="T2" fmla="*/ 1003 w 1298"/>
              <a:gd name="T3" fmla="*/ 22 h 139"/>
              <a:gd name="T4" fmla="*/ 1252 w 1298"/>
              <a:gd name="T5" fmla="*/ 69 h 139"/>
              <a:gd name="T6" fmla="*/ 1270 w 1298"/>
              <a:gd name="T7" fmla="*/ 76 h 139"/>
              <a:gd name="T8" fmla="*/ 1293 w 1298"/>
              <a:gd name="T9" fmla="*/ 114 h 139"/>
              <a:gd name="T10" fmla="*/ 1248 w 1298"/>
              <a:gd name="T11" fmla="*/ 134 h 139"/>
              <a:gd name="T12" fmla="*/ 1095 w 1298"/>
              <a:gd name="T13" fmla="*/ 97 h 139"/>
              <a:gd name="T14" fmla="*/ 640 w 1298"/>
              <a:gd name="T15" fmla="*/ 64 h 139"/>
              <a:gd name="T16" fmla="*/ 71 w 1298"/>
              <a:gd name="T17" fmla="*/ 116 h 139"/>
              <a:gd name="T18" fmla="*/ 38 w 1298"/>
              <a:gd name="T19" fmla="*/ 120 h 139"/>
              <a:gd name="T20" fmla="*/ 3 w 1298"/>
              <a:gd name="T21" fmla="*/ 94 h 139"/>
              <a:gd name="T22" fmla="*/ 29 w 1298"/>
              <a:gd name="T23" fmla="*/ 61 h 139"/>
              <a:gd name="T24" fmla="*/ 200 w 1298"/>
              <a:gd name="T25" fmla="*/ 34 h 139"/>
              <a:gd name="T26" fmla="*/ 518 w 1298"/>
              <a:gd name="T27" fmla="*/ 6 h 139"/>
              <a:gd name="T28" fmla="*/ 690 w 1298"/>
              <a:gd name="T29" fmla="*/ 6 h 139"/>
              <a:gd name="T30" fmla="*/ 690 w 1298"/>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8" h="139">
                <a:moveTo>
                  <a:pt x="690" y="0"/>
                </a:moveTo>
                <a:cubicBezTo>
                  <a:pt x="795" y="7"/>
                  <a:pt x="899" y="10"/>
                  <a:pt x="1003" y="22"/>
                </a:cubicBezTo>
                <a:cubicBezTo>
                  <a:pt x="1087" y="32"/>
                  <a:pt x="1169" y="53"/>
                  <a:pt x="1252" y="69"/>
                </a:cubicBezTo>
                <a:cubicBezTo>
                  <a:pt x="1258" y="71"/>
                  <a:pt x="1264" y="73"/>
                  <a:pt x="1270" y="76"/>
                </a:cubicBezTo>
                <a:cubicBezTo>
                  <a:pt x="1291" y="85"/>
                  <a:pt x="1298" y="97"/>
                  <a:pt x="1293" y="114"/>
                </a:cubicBezTo>
                <a:cubicBezTo>
                  <a:pt x="1287" y="131"/>
                  <a:pt x="1269" y="139"/>
                  <a:pt x="1248" y="134"/>
                </a:cubicBezTo>
                <a:cubicBezTo>
                  <a:pt x="1198" y="121"/>
                  <a:pt x="1147" y="106"/>
                  <a:pt x="1095" y="97"/>
                </a:cubicBezTo>
                <a:cubicBezTo>
                  <a:pt x="945" y="71"/>
                  <a:pt x="792" y="63"/>
                  <a:pt x="640" y="64"/>
                </a:cubicBezTo>
                <a:cubicBezTo>
                  <a:pt x="449" y="65"/>
                  <a:pt x="259" y="84"/>
                  <a:pt x="71" y="116"/>
                </a:cubicBezTo>
                <a:cubicBezTo>
                  <a:pt x="60" y="118"/>
                  <a:pt x="49" y="120"/>
                  <a:pt x="38" y="120"/>
                </a:cubicBezTo>
                <a:cubicBezTo>
                  <a:pt x="20" y="121"/>
                  <a:pt x="5" y="110"/>
                  <a:pt x="3" y="94"/>
                </a:cubicBezTo>
                <a:cubicBezTo>
                  <a:pt x="0" y="78"/>
                  <a:pt x="9" y="64"/>
                  <a:pt x="29" y="61"/>
                </a:cubicBezTo>
                <a:cubicBezTo>
                  <a:pt x="86" y="51"/>
                  <a:pt x="142" y="40"/>
                  <a:pt x="200" y="34"/>
                </a:cubicBezTo>
                <a:cubicBezTo>
                  <a:pt x="306" y="23"/>
                  <a:pt x="412" y="13"/>
                  <a:pt x="518" y="6"/>
                </a:cubicBezTo>
                <a:cubicBezTo>
                  <a:pt x="575" y="3"/>
                  <a:pt x="633" y="6"/>
                  <a:pt x="690" y="6"/>
                </a:cubicBezTo>
                <a:cubicBezTo>
                  <a:pt x="690" y="4"/>
                  <a:pt x="690" y="2"/>
                  <a:pt x="690"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7" name="Freeform 44"/>
          <p:cNvSpPr>
            <a:spLocks/>
          </p:cNvSpPr>
          <p:nvPr/>
        </p:nvSpPr>
        <p:spPr bwMode="auto">
          <a:xfrm>
            <a:off x="5049838" y="3271838"/>
            <a:ext cx="1230312" cy="133350"/>
          </a:xfrm>
          <a:custGeom>
            <a:avLst/>
            <a:gdLst>
              <a:gd name="T0" fmla="*/ 1277 w 1277"/>
              <a:gd name="T1" fmla="*/ 96 h 138"/>
              <a:gd name="T2" fmla="*/ 1231 w 1277"/>
              <a:gd name="T3" fmla="*/ 132 h 138"/>
              <a:gd name="T4" fmla="*/ 1125 w 1277"/>
              <a:gd name="T5" fmla="*/ 104 h 138"/>
              <a:gd name="T6" fmla="*/ 708 w 1277"/>
              <a:gd name="T7" fmla="*/ 63 h 138"/>
              <a:gd name="T8" fmla="*/ 216 w 1277"/>
              <a:gd name="T9" fmla="*/ 91 h 138"/>
              <a:gd name="T10" fmla="*/ 43 w 1277"/>
              <a:gd name="T11" fmla="*/ 118 h 138"/>
              <a:gd name="T12" fmla="*/ 4 w 1277"/>
              <a:gd name="T13" fmla="*/ 104 h 138"/>
              <a:gd name="T14" fmla="*/ 6 w 1277"/>
              <a:gd name="T15" fmla="*/ 71 h 138"/>
              <a:gd name="T16" fmla="*/ 34 w 1277"/>
              <a:gd name="T17" fmla="*/ 57 h 138"/>
              <a:gd name="T18" fmla="*/ 256 w 1277"/>
              <a:gd name="T19" fmla="*/ 25 h 138"/>
              <a:gd name="T20" fmla="*/ 662 w 1277"/>
              <a:gd name="T21" fmla="*/ 1 h 138"/>
              <a:gd name="T22" fmla="*/ 1072 w 1277"/>
              <a:gd name="T23" fmla="*/ 33 h 138"/>
              <a:gd name="T24" fmla="*/ 1254 w 1277"/>
              <a:gd name="T25" fmla="*/ 76 h 138"/>
              <a:gd name="T26" fmla="*/ 1277 w 1277"/>
              <a:gd name="T27" fmla="*/ 9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7" h="138">
                <a:moveTo>
                  <a:pt x="1277" y="96"/>
                </a:moveTo>
                <a:cubicBezTo>
                  <a:pt x="1276" y="125"/>
                  <a:pt x="1255" y="138"/>
                  <a:pt x="1231" y="132"/>
                </a:cubicBezTo>
                <a:cubicBezTo>
                  <a:pt x="1195" y="123"/>
                  <a:pt x="1161" y="111"/>
                  <a:pt x="1125" y="104"/>
                </a:cubicBezTo>
                <a:cubicBezTo>
                  <a:pt x="988" y="75"/>
                  <a:pt x="848" y="66"/>
                  <a:pt x="708" y="63"/>
                </a:cubicBezTo>
                <a:cubicBezTo>
                  <a:pt x="543" y="59"/>
                  <a:pt x="379" y="71"/>
                  <a:pt x="216" y="91"/>
                </a:cubicBezTo>
                <a:cubicBezTo>
                  <a:pt x="158" y="98"/>
                  <a:pt x="100" y="109"/>
                  <a:pt x="43" y="118"/>
                </a:cubicBezTo>
                <a:cubicBezTo>
                  <a:pt x="27" y="121"/>
                  <a:pt x="11" y="119"/>
                  <a:pt x="4" y="104"/>
                </a:cubicBezTo>
                <a:cubicBezTo>
                  <a:pt x="0" y="95"/>
                  <a:pt x="1" y="80"/>
                  <a:pt x="6" y="71"/>
                </a:cubicBezTo>
                <a:cubicBezTo>
                  <a:pt x="11" y="64"/>
                  <a:pt x="24" y="59"/>
                  <a:pt x="34" y="57"/>
                </a:cubicBezTo>
                <a:cubicBezTo>
                  <a:pt x="108" y="46"/>
                  <a:pt x="182" y="34"/>
                  <a:pt x="256" y="25"/>
                </a:cubicBezTo>
                <a:cubicBezTo>
                  <a:pt x="390" y="8"/>
                  <a:pt x="526" y="0"/>
                  <a:pt x="662" y="1"/>
                </a:cubicBezTo>
                <a:cubicBezTo>
                  <a:pt x="799" y="2"/>
                  <a:pt x="937" y="6"/>
                  <a:pt x="1072" y="33"/>
                </a:cubicBezTo>
                <a:cubicBezTo>
                  <a:pt x="1133" y="44"/>
                  <a:pt x="1193" y="60"/>
                  <a:pt x="1254" y="76"/>
                </a:cubicBezTo>
                <a:cubicBezTo>
                  <a:pt x="1264" y="78"/>
                  <a:pt x="1272" y="91"/>
                  <a:pt x="1277" y="96"/>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8" name="Freeform 45"/>
          <p:cNvSpPr>
            <a:spLocks/>
          </p:cNvSpPr>
          <p:nvPr/>
        </p:nvSpPr>
        <p:spPr bwMode="auto">
          <a:xfrm>
            <a:off x="5062538" y="3057526"/>
            <a:ext cx="1220787" cy="131763"/>
          </a:xfrm>
          <a:custGeom>
            <a:avLst/>
            <a:gdLst>
              <a:gd name="T0" fmla="*/ 595 w 1269"/>
              <a:gd name="T1" fmla="*/ 0 h 137"/>
              <a:gd name="T2" fmla="*/ 1056 w 1269"/>
              <a:gd name="T3" fmla="*/ 30 h 137"/>
              <a:gd name="T4" fmla="*/ 1239 w 1269"/>
              <a:gd name="T5" fmla="*/ 75 h 137"/>
              <a:gd name="T6" fmla="*/ 1264 w 1269"/>
              <a:gd name="T7" fmla="*/ 112 h 137"/>
              <a:gd name="T8" fmla="*/ 1221 w 1269"/>
              <a:gd name="T9" fmla="*/ 132 h 137"/>
              <a:gd name="T10" fmla="*/ 1139 w 1269"/>
              <a:gd name="T11" fmla="*/ 110 h 137"/>
              <a:gd name="T12" fmla="*/ 908 w 1269"/>
              <a:gd name="T13" fmla="*/ 75 h 137"/>
              <a:gd name="T14" fmla="*/ 533 w 1269"/>
              <a:gd name="T15" fmla="*/ 66 h 137"/>
              <a:gd name="T16" fmla="*/ 92 w 1269"/>
              <a:gd name="T17" fmla="*/ 111 h 137"/>
              <a:gd name="T18" fmla="*/ 45 w 1269"/>
              <a:gd name="T19" fmla="*/ 119 h 137"/>
              <a:gd name="T20" fmla="*/ 3 w 1269"/>
              <a:gd name="T21" fmla="*/ 95 h 137"/>
              <a:gd name="T22" fmla="*/ 33 w 1269"/>
              <a:gd name="T23" fmla="*/ 60 h 137"/>
              <a:gd name="T24" fmla="*/ 277 w 1269"/>
              <a:gd name="T25" fmla="*/ 23 h 137"/>
              <a:gd name="T26" fmla="*/ 595 w 1269"/>
              <a:gd name="T2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9" h="137">
                <a:moveTo>
                  <a:pt x="595" y="0"/>
                </a:moveTo>
                <a:cubicBezTo>
                  <a:pt x="786" y="3"/>
                  <a:pt x="922" y="8"/>
                  <a:pt x="1056" y="30"/>
                </a:cubicBezTo>
                <a:cubicBezTo>
                  <a:pt x="1118" y="41"/>
                  <a:pt x="1178" y="59"/>
                  <a:pt x="1239" y="75"/>
                </a:cubicBezTo>
                <a:cubicBezTo>
                  <a:pt x="1261" y="80"/>
                  <a:pt x="1269" y="95"/>
                  <a:pt x="1264" y="112"/>
                </a:cubicBezTo>
                <a:cubicBezTo>
                  <a:pt x="1259" y="128"/>
                  <a:pt x="1240" y="137"/>
                  <a:pt x="1221" y="132"/>
                </a:cubicBezTo>
                <a:cubicBezTo>
                  <a:pt x="1194" y="125"/>
                  <a:pt x="1167" y="115"/>
                  <a:pt x="1139" y="110"/>
                </a:cubicBezTo>
                <a:cubicBezTo>
                  <a:pt x="1062" y="97"/>
                  <a:pt x="985" y="80"/>
                  <a:pt x="908" y="75"/>
                </a:cubicBezTo>
                <a:cubicBezTo>
                  <a:pt x="783" y="67"/>
                  <a:pt x="658" y="65"/>
                  <a:pt x="533" y="66"/>
                </a:cubicBezTo>
                <a:cubicBezTo>
                  <a:pt x="385" y="68"/>
                  <a:pt x="238" y="86"/>
                  <a:pt x="92" y="111"/>
                </a:cubicBezTo>
                <a:cubicBezTo>
                  <a:pt x="77" y="114"/>
                  <a:pt x="61" y="117"/>
                  <a:pt x="45" y="119"/>
                </a:cubicBezTo>
                <a:cubicBezTo>
                  <a:pt x="24" y="123"/>
                  <a:pt x="8" y="113"/>
                  <a:pt x="3" y="95"/>
                </a:cubicBezTo>
                <a:cubicBezTo>
                  <a:pt x="0" y="78"/>
                  <a:pt x="10" y="63"/>
                  <a:pt x="33" y="60"/>
                </a:cubicBezTo>
                <a:cubicBezTo>
                  <a:pt x="114" y="47"/>
                  <a:pt x="195" y="31"/>
                  <a:pt x="277" y="23"/>
                </a:cubicBezTo>
                <a:cubicBezTo>
                  <a:pt x="401" y="11"/>
                  <a:pt x="525" y="5"/>
                  <a:pt x="595"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29" name="Freeform 46"/>
          <p:cNvSpPr>
            <a:spLocks/>
          </p:cNvSpPr>
          <p:nvPr/>
        </p:nvSpPr>
        <p:spPr bwMode="auto">
          <a:xfrm>
            <a:off x="5076825" y="2851151"/>
            <a:ext cx="1206500" cy="130175"/>
          </a:xfrm>
          <a:custGeom>
            <a:avLst/>
            <a:gdLst>
              <a:gd name="T0" fmla="*/ 646 w 1253"/>
              <a:gd name="T1" fmla="*/ 0 h 134"/>
              <a:gd name="T2" fmla="*/ 1083 w 1253"/>
              <a:gd name="T3" fmla="*/ 36 h 134"/>
              <a:gd name="T4" fmla="*/ 1217 w 1253"/>
              <a:gd name="T5" fmla="*/ 69 h 134"/>
              <a:gd name="T6" fmla="*/ 1236 w 1253"/>
              <a:gd name="T7" fmla="*/ 79 h 134"/>
              <a:gd name="T8" fmla="*/ 1249 w 1253"/>
              <a:gd name="T9" fmla="*/ 112 h 134"/>
              <a:gd name="T10" fmla="*/ 1218 w 1253"/>
              <a:gd name="T11" fmla="*/ 131 h 134"/>
              <a:gd name="T12" fmla="*/ 1162 w 1253"/>
              <a:gd name="T13" fmla="*/ 117 h 134"/>
              <a:gd name="T14" fmla="*/ 889 w 1253"/>
              <a:gd name="T15" fmla="*/ 73 h 134"/>
              <a:gd name="T16" fmla="*/ 523 w 1253"/>
              <a:gd name="T17" fmla="*/ 65 h 134"/>
              <a:gd name="T18" fmla="*/ 52 w 1253"/>
              <a:gd name="T19" fmla="*/ 118 h 134"/>
              <a:gd name="T20" fmla="*/ 38 w 1253"/>
              <a:gd name="T21" fmla="*/ 120 h 134"/>
              <a:gd name="T22" fmla="*/ 5 w 1253"/>
              <a:gd name="T23" fmla="*/ 96 h 134"/>
              <a:gd name="T24" fmla="*/ 24 w 1253"/>
              <a:gd name="T25" fmla="*/ 62 h 134"/>
              <a:gd name="T26" fmla="*/ 84 w 1253"/>
              <a:gd name="T27" fmla="*/ 49 h 134"/>
              <a:gd name="T28" fmla="*/ 646 w 1253"/>
              <a:gd name="T2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3" h="134">
                <a:moveTo>
                  <a:pt x="646" y="0"/>
                </a:moveTo>
                <a:cubicBezTo>
                  <a:pt x="786" y="0"/>
                  <a:pt x="936" y="8"/>
                  <a:pt x="1083" y="36"/>
                </a:cubicBezTo>
                <a:cubicBezTo>
                  <a:pt x="1128" y="44"/>
                  <a:pt x="1172" y="58"/>
                  <a:pt x="1217" y="69"/>
                </a:cubicBezTo>
                <a:cubicBezTo>
                  <a:pt x="1223" y="71"/>
                  <a:pt x="1230" y="75"/>
                  <a:pt x="1236" y="79"/>
                </a:cubicBezTo>
                <a:cubicBezTo>
                  <a:pt x="1248" y="87"/>
                  <a:pt x="1253" y="98"/>
                  <a:pt x="1249" y="112"/>
                </a:cubicBezTo>
                <a:cubicBezTo>
                  <a:pt x="1244" y="126"/>
                  <a:pt x="1232" y="134"/>
                  <a:pt x="1218" y="131"/>
                </a:cubicBezTo>
                <a:cubicBezTo>
                  <a:pt x="1199" y="129"/>
                  <a:pt x="1180" y="122"/>
                  <a:pt x="1162" y="117"/>
                </a:cubicBezTo>
                <a:cubicBezTo>
                  <a:pt x="1072" y="92"/>
                  <a:pt x="981" y="77"/>
                  <a:pt x="889" y="73"/>
                </a:cubicBezTo>
                <a:cubicBezTo>
                  <a:pt x="767" y="67"/>
                  <a:pt x="645" y="63"/>
                  <a:pt x="523" y="65"/>
                </a:cubicBezTo>
                <a:cubicBezTo>
                  <a:pt x="365" y="68"/>
                  <a:pt x="208" y="88"/>
                  <a:pt x="52" y="118"/>
                </a:cubicBezTo>
                <a:cubicBezTo>
                  <a:pt x="47" y="119"/>
                  <a:pt x="43" y="119"/>
                  <a:pt x="38" y="120"/>
                </a:cubicBezTo>
                <a:cubicBezTo>
                  <a:pt x="22" y="120"/>
                  <a:pt x="9" y="113"/>
                  <a:pt x="5" y="96"/>
                </a:cubicBezTo>
                <a:cubicBezTo>
                  <a:pt x="0" y="80"/>
                  <a:pt x="10" y="67"/>
                  <a:pt x="24" y="62"/>
                </a:cubicBezTo>
                <a:cubicBezTo>
                  <a:pt x="43" y="55"/>
                  <a:pt x="64" y="52"/>
                  <a:pt x="84" y="49"/>
                </a:cubicBezTo>
                <a:cubicBezTo>
                  <a:pt x="267" y="18"/>
                  <a:pt x="451" y="1"/>
                  <a:pt x="646"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0" name="Freeform 47"/>
          <p:cNvSpPr>
            <a:spLocks/>
          </p:cNvSpPr>
          <p:nvPr/>
        </p:nvSpPr>
        <p:spPr bwMode="auto">
          <a:xfrm>
            <a:off x="5091113" y="2659063"/>
            <a:ext cx="1193800" cy="133350"/>
          </a:xfrm>
          <a:custGeom>
            <a:avLst/>
            <a:gdLst>
              <a:gd name="T0" fmla="*/ 644 w 1240"/>
              <a:gd name="T1" fmla="*/ 0 h 138"/>
              <a:gd name="T2" fmla="*/ 950 w 1240"/>
              <a:gd name="T3" fmla="*/ 21 h 138"/>
              <a:gd name="T4" fmla="*/ 1200 w 1240"/>
              <a:gd name="T5" fmla="*/ 71 h 138"/>
              <a:gd name="T6" fmla="*/ 1213 w 1240"/>
              <a:gd name="T7" fmla="*/ 76 h 138"/>
              <a:gd name="T8" fmla="*/ 1234 w 1240"/>
              <a:gd name="T9" fmla="*/ 117 h 138"/>
              <a:gd name="T10" fmla="*/ 1192 w 1240"/>
              <a:gd name="T11" fmla="*/ 133 h 138"/>
              <a:gd name="T12" fmla="*/ 1064 w 1240"/>
              <a:gd name="T13" fmla="*/ 100 h 138"/>
              <a:gd name="T14" fmla="*/ 725 w 1240"/>
              <a:gd name="T15" fmla="*/ 66 h 138"/>
              <a:gd name="T16" fmla="*/ 279 w 1240"/>
              <a:gd name="T17" fmla="*/ 87 h 138"/>
              <a:gd name="T18" fmla="*/ 44 w 1240"/>
              <a:gd name="T19" fmla="*/ 122 h 138"/>
              <a:gd name="T20" fmla="*/ 4 w 1240"/>
              <a:gd name="T21" fmla="*/ 98 h 138"/>
              <a:gd name="T22" fmla="*/ 32 w 1240"/>
              <a:gd name="T23" fmla="*/ 62 h 138"/>
              <a:gd name="T24" fmla="*/ 364 w 1240"/>
              <a:gd name="T25" fmla="*/ 17 h 138"/>
              <a:gd name="T26" fmla="*/ 644 w 1240"/>
              <a:gd name="T2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0" h="138">
                <a:moveTo>
                  <a:pt x="644" y="0"/>
                </a:moveTo>
                <a:cubicBezTo>
                  <a:pt x="741" y="6"/>
                  <a:pt x="846" y="11"/>
                  <a:pt x="950" y="21"/>
                </a:cubicBezTo>
                <a:cubicBezTo>
                  <a:pt x="1035" y="28"/>
                  <a:pt x="1119" y="45"/>
                  <a:pt x="1200" y="71"/>
                </a:cubicBezTo>
                <a:cubicBezTo>
                  <a:pt x="1204" y="73"/>
                  <a:pt x="1209" y="74"/>
                  <a:pt x="1213" y="76"/>
                </a:cubicBezTo>
                <a:cubicBezTo>
                  <a:pt x="1232" y="83"/>
                  <a:pt x="1240" y="100"/>
                  <a:pt x="1234" y="117"/>
                </a:cubicBezTo>
                <a:cubicBezTo>
                  <a:pt x="1228" y="131"/>
                  <a:pt x="1209" y="138"/>
                  <a:pt x="1192" y="133"/>
                </a:cubicBezTo>
                <a:cubicBezTo>
                  <a:pt x="1149" y="122"/>
                  <a:pt x="1107" y="109"/>
                  <a:pt x="1064" y="100"/>
                </a:cubicBezTo>
                <a:cubicBezTo>
                  <a:pt x="953" y="78"/>
                  <a:pt x="839" y="70"/>
                  <a:pt x="725" y="66"/>
                </a:cubicBezTo>
                <a:cubicBezTo>
                  <a:pt x="576" y="61"/>
                  <a:pt x="427" y="67"/>
                  <a:pt x="279" y="87"/>
                </a:cubicBezTo>
                <a:cubicBezTo>
                  <a:pt x="200" y="97"/>
                  <a:pt x="122" y="110"/>
                  <a:pt x="44" y="122"/>
                </a:cubicBezTo>
                <a:cubicBezTo>
                  <a:pt x="24" y="125"/>
                  <a:pt x="8" y="116"/>
                  <a:pt x="4" y="98"/>
                </a:cubicBezTo>
                <a:cubicBezTo>
                  <a:pt x="0" y="80"/>
                  <a:pt x="10" y="66"/>
                  <a:pt x="32" y="62"/>
                </a:cubicBezTo>
                <a:cubicBezTo>
                  <a:pt x="143" y="46"/>
                  <a:pt x="253" y="28"/>
                  <a:pt x="364" y="17"/>
                </a:cubicBezTo>
                <a:cubicBezTo>
                  <a:pt x="454" y="7"/>
                  <a:pt x="545" y="6"/>
                  <a:pt x="644"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1" name="Freeform 48"/>
          <p:cNvSpPr>
            <a:spLocks/>
          </p:cNvSpPr>
          <p:nvPr/>
        </p:nvSpPr>
        <p:spPr bwMode="auto">
          <a:xfrm>
            <a:off x="5751513" y="2470151"/>
            <a:ext cx="534987" cy="134938"/>
          </a:xfrm>
          <a:custGeom>
            <a:avLst/>
            <a:gdLst>
              <a:gd name="T0" fmla="*/ 102 w 556"/>
              <a:gd name="T1" fmla="*/ 0 h 139"/>
              <a:gd name="T2" fmla="*/ 401 w 556"/>
              <a:gd name="T3" fmla="*/ 40 h 139"/>
              <a:gd name="T4" fmla="*/ 527 w 556"/>
              <a:gd name="T5" fmla="*/ 74 h 139"/>
              <a:gd name="T6" fmla="*/ 550 w 556"/>
              <a:gd name="T7" fmla="*/ 114 h 139"/>
              <a:gd name="T8" fmla="*/ 507 w 556"/>
              <a:gd name="T9" fmla="*/ 132 h 139"/>
              <a:gd name="T10" fmla="*/ 43 w 556"/>
              <a:gd name="T11" fmla="*/ 64 h 139"/>
              <a:gd name="T12" fmla="*/ 29 w 556"/>
              <a:gd name="T13" fmla="*/ 64 h 139"/>
              <a:gd name="T14" fmla="*/ 0 w 556"/>
              <a:gd name="T15" fmla="*/ 34 h 139"/>
              <a:gd name="T16" fmla="*/ 30 w 556"/>
              <a:gd name="T17" fmla="*/ 4 h 139"/>
              <a:gd name="T18" fmla="*/ 102 w 556"/>
              <a:gd name="T19" fmla="*/ 4 h 139"/>
              <a:gd name="T20" fmla="*/ 102 w 556"/>
              <a:gd name="T2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6" h="139">
                <a:moveTo>
                  <a:pt x="102" y="0"/>
                </a:moveTo>
                <a:cubicBezTo>
                  <a:pt x="202" y="13"/>
                  <a:pt x="302" y="25"/>
                  <a:pt x="401" y="40"/>
                </a:cubicBezTo>
                <a:cubicBezTo>
                  <a:pt x="444" y="47"/>
                  <a:pt x="486" y="62"/>
                  <a:pt x="527" y="74"/>
                </a:cubicBezTo>
                <a:cubicBezTo>
                  <a:pt x="549" y="81"/>
                  <a:pt x="556" y="96"/>
                  <a:pt x="550" y="114"/>
                </a:cubicBezTo>
                <a:cubicBezTo>
                  <a:pt x="544" y="131"/>
                  <a:pt x="528" y="139"/>
                  <a:pt x="507" y="132"/>
                </a:cubicBezTo>
                <a:cubicBezTo>
                  <a:pt x="357" y="81"/>
                  <a:pt x="200" y="72"/>
                  <a:pt x="43" y="64"/>
                </a:cubicBezTo>
                <a:cubicBezTo>
                  <a:pt x="38" y="64"/>
                  <a:pt x="34" y="64"/>
                  <a:pt x="29" y="64"/>
                </a:cubicBezTo>
                <a:cubicBezTo>
                  <a:pt x="11" y="62"/>
                  <a:pt x="0" y="51"/>
                  <a:pt x="0" y="34"/>
                </a:cubicBezTo>
                <a:cubicBezTo>
                  <a:pt x="0" y="16"/>
                  <a:pt x="11" y="4"/>
                  <a:pt x="30" y="4"/>
                </a:cubicBezTo>
                <a:cubicBezTo>
                  <a:pt x="54" y="3"/>
                  <a:pt x="78" y="4"/>
                  <a:pt x="102" y="4"/>
                </a:cubicBezTo>
                <a:cubicBezTo>
                  <a:pt x="102" y="2"/>
                  <a:pt x="102" y="1"/>
                  <a:pt x="102"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2" name="Freeform 49"/>
          <p:cNvSpPr>
            <a:spLocks/>
          </p:cNvSpPr>
          <p:nvPr/>
        </p:nvSpPr>
        <p:spPr bwMode="auto">
          <a:xfrm>
            <a:off x="5756275" y="2281238"/>
            <a:ext cx="530225" cy="130175"/>
          </a:xfrm>
          <a:custGeom>
            <a:avLst/>
            <a:gdLst>
              <a:gd name="T0" fmla="*/ 89 w 551"/>
              <a:gd name="T1" fmla="*/ 0 h 134"/>
              <a:gd name="T2" fmla="*/ 462 w 551"/>
              <a:gd name="T3" fmla="*/ 52 h 134"/>
              <a:gd name="T4" fmla="*/ 524 w 551"/>
              <a:gd name="T5" fmla="*/ 72 h 134"/>
              <a:gd name="T6" fmla="*/ 545 w 551"/>
              <a:gd name="T7" fmla="*/ 110 h 134"/>
              <a:gd name="T8" fmla="*/ 505 w 551"/>
              <a:gd name="T9" fmla="*/ 129 h 134"/>
              <a:gd name="T10" fmla="*/ 336 w 551"/>
              <a:gd name="T11" fmla="*/ 89 h 134"/>
              <a:gd name="T12" fmla="*/ 50 w 551"/>
              <a:gd name="T13" fmla="*/ 63 h 134"/>
              <a:gd name="T14" fmla="*/ 40 w 551"/>
              <a:gd name="T15" fmla="*/ 62 h 134"/>
              <a:gd name="T16" fmla="*/ 1 w 551"/>
              <a:gd name="T17" fmla="*/ 30 h 134"/>
              <a:gd name="T18" fmla="*/ 43 w 551"/>
              <a:gd name="T19" fmla="*/ 0 h 134"/>
              <a:gd name="T20" fmla="*/ 89 w 551"/>
              <a:gd name="T2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134">
                <a:moveTo>
                  <a:pt x="89" y="0"/>
                </a:moveTo>
                <a:cubicBezTo>
                  <a:pt x="214" y="9"/>
                  <a:pt x="340" y="19"/>
                  <a:pt x="462" y="52"/>
                </a:cubicBezTo>
                <a:cubicBezTo>
                  <a:pt x="483" y="57"/>
                  <a:pt x="504" y="64"/>
                  <a:pt x="524" y="72"/>
                </a:cubicBezTo>
                <a:cubicBezTo>
                  <a:pt x="543" y="78"/>
                  <a:pt x="551" y="94"/>
                  <a:pt x="545" y="110"/>
                </a:cubicBezTo>
                <a:cubicBezTo>
                  <a:pt x="540" y="127"/>
                  <a:pt x="523" y="134"/>
                  <a:pt x="505" y="129"/>
                </a:cubicBezTo>
                <a:cubicBezTo>
                  <a:pt x="449" y="115"/>
                  <a:pt x="393" y="97"/>
                  <a:pt x="336" y="89"/>
                </a:cubicBezTo>
                <a:cubicBezTo>
                  <a:pt x="241" y="77"/>
                  <a:pt x="146" y="71"/>
                  <a:pt x="50" y="63"/>
                </a:cubicBezTo>
                <a:cubicBezTo>
                  <a:pt x="47" y="62"/>
                  <a:pt x="44" y="62"/>
                  <a:pt x="40" y="62"/>
                </a:cubicBezTo>
                <a:cubicBezTo>
                  <a:pt x="15" y="61"/>
                  <a:pt x="0" y="49"/>
                  <a:pt x="1" y="30"/>
                </a:cubicBezTo>
                <a:cubicBezTo>
                  <a:pt x="2" y="11"/>
                  <a:pt x="18" y="0"/>
                  <a:pt x="43" y="0"/>
                </a:cubicBezTo>
                <a:cubicBezTo>
                  <a:pt x="58" y="0"/>
                  <a:pt x="73" y="0"/>
                  <a:pt x="89" y="0"/>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3" name="Freeform 50"/>
          <p:cNvSpPr>
            <a:spLocks/>
          </p:cNvSpPr>
          <p:nvPr/>
        </p:nvSpPr>
        <p:spPr bwMode="auto">
          <a:xfrm>
            <a:off x="5764213" y="2087563"/>
            <a:ext cx="522287" cy="131763"/>
          </a:xfrm>
          <a:custGeom>
            <a:avLst/>
            <a:gdLst>
              <a:gd name="T0" fmla="*/ 83 w 544"/>
              <a:gd name="T1" fmla="*/ 2 h 137"/>
              <a:gd name="T2" fmla="*/ 496 w 544"/>
              <a:gd name="T3" fmla="*/ 65 h 137"/>
              <a:gd name="T4" fmla="*/ 520 w 544"/>
              <a:gd name="T5" fmla="*/ 73 h 137"/>
              <a:gd name="T6" fmla="*/ 539 w 544"/>
              <a:gd name="T7" fmla="*/ 113 h 137"/>
              <a:gd name="T8" fmla="*/ 498 w 544"/>
              <a:gd name="T9" fmla="*/ 132 h 137"/>
              <a:gd name="T10" fmla="*/ 453 w 544"/>
              <a:gd name="T11" fmla="*/ 117 h 137"/>
              <a:gd name="T12" fmla="*/ 108 w 544"/>
              <a:gd name="T13" fmla="*/ 66 h 137"/>
              <a:gd name="T14" fmla="*/ 41 w 544"/>
              <a:gd name="T15" fmla="*/ 64 h 137"/>
              <a:gd name="T16" fmla="*/ 9 w 544"/>
              <a:gd name="T17" fmla="*/ 51 h 137"/>
              <a:gd name="T18" fmla="*/ 4 w 544"/>
              <a:gd name="T19" fmla="*/ 23 h 137"/>
              <a:gd name="T20" fmla="*/ 33 w 544"/>
              <a:gd name="T21" fmla="*/ 3 h 137"/>
              <a:gd name="T22" fmla="*/ 83 w 544"/>
              <a:gd name="T2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4" h="137">
                <a:moveTo>
                  <a:pt x="83" y="2"/>
                </a:moveTo>
                <a:cubicBezTo>
                  <a:pt x="222" y="11"/>
                  <a:pt x="361" y="23"/>
                  <a:pt x="496" y="65"/>
                </a:cubicBezTo>
                <a:cubicBezTo>
                  <a:pt x="504" y="68"/>
                  <a:pt x="512" y="70"/>
                  <a:pt x="520" y="73"/>
                </a:cubicBezTo>
                <a:cubicBezTo>
                  <a:pt x="537" y="81"/>
                  <a:pt x="544" y="97"/>
                  <a:pt x="539" y="113"/>
                </a:cubicBezTo>
                <a:cubicBezTo>
                  <a:pt x="534" y="129"/>
                  <a:pt x="517" y="137"/>
                  <a:pt x="498" y="132"/>
                </a:cubicBezTo>
                <a:cubicBezTo>
                  <a:pt x="483" y="127"/>
                  <a:pt x="468" y="121"/>
                  <a:pt x="453" y="117"/>
                </a:cubicBezTo>
                <a:cubicBezTo>
                  <a:pt x="340" y="85"/>
                  <a:pt x="225" y="74"/>
                  <a:pt x="108" y="66"/>
                </a:cubicBezTo>
                <a:cubicBezTo>
                  <a:pt x="86" y="65"/>
                  <a:pt x="63" y="66"/>
                  <a:pt x="41" y="64"/>
                </a:cubicBezTo>
                <a:cubicBezTo>
                  <a:pt x="30" y="63"/>
                  <a:pt x="16" y="58"/>
                  <a:pt x="9" y="51"/>
                </a:cubicBezTo>
                <a:cubicBezTo>
                  <a:pt x="3" y="45"/>
                  <a:pt x="0" y="29"/>
                  <a:pt x="4" y="23"/>
                </a:cubicBezTo>
                <a:cubicBezTo>
                  <a:pt x="10" y="14"/>
                  <a:pt x="22" y="6"/>
                  <a:pt x="33" y="3"/>
                </a:cubicBezTo>
                <a:cubicBezTo>
                  <a:pt x="49" y="0"/>
                  <a:pt x="66" y="2"/>
                  <a:pt x="83" y="2"/>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4" name="Freeform 51"/>
          <p:cNvSpPr>
            <a:spLocks/>
          </p:cNvSpPr>
          <p:nvPr/>
        </p:nvSpPr>
        <p:spPr bwMode="auto">
          <a:xfrm>
            <a:off x="5770563" y="1898651"/>
            <a:ext cx="519112" cy="128588"/>
          </a:xfrm>
          <a:custGeom>
            <a:avLst/>
            <a:gdLst>
              <a:gd name="T0" fmla="*/ 70 w 539"/>
              <a:gd name="T1" fmla="*/ 1 h 134"/>
              <a:gd name="T2" fmla="*/ 461 w 539"/>
              <a:gd name="T3" fmla="*/ 54 h 134"/>
              <a:gd name="T4" fmla="*/ 510 w 539"/>
              <a:gd name="T5" fmla="*/ 70 h 134"/>
              <a:gd name="T6" fmla="*/ 532 w 539"/>
              <a:gd name="T7" fmla="*/ 113 h 134"/>
              <a:gd name="T8" fmla="*/ 489 w 539"/>
              <a:gd name="T9" fmla="*/ 128 h 134"/>
              <a:gd name="T10" fmla="*/ 336 w 539"/>
              <a:gd name="T11" fmla="*/ 90 h 134"/>
              <a:gd name="T12" fmla="*/ 45 w 539"/>
              <a:gd name="T13" fmla="*/ 62 h 134"/>
              <a:gd name="T14" fmla="*/ 25 w 539"/>
              <a:gd name="T15" fmla="*/ 60 h 134"/>
              <a:gd name="T16" fmla="*/ 2 w 539"/>
              <a:gd name="T17" fmla="*/ 28 h 134"/>
              <a:gd name="T18" fmla="*/ 29 w 539"/>
              <a:gd name="T19" fmla="*/ 1 h 134"/>
              <a:gd name="T20" fmla="*/ 70 w 539"/>
              <a:gd name="T21" fmla="*/ 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9" h="134">
                <a:moveTo>
                  <a:pt x="70" y="1"/>
                </a:moveTo>
                <a:cubicBezTo>
                  <a:pt x="205" y="7"/>
                  <a:pt x="335" y="19"/>
                  <a:pt x="461" y="54"/>
                </a:cubicBezTo>
                <a:cubicBezTo>
                  <a:pt x="478" y="59"/>
                  <a:pt x="494" y="65"/>
                  <a:pt x="510" y="70"/>
                </a:cubicBezTo>
                <a:cubicBezTo>
                  <a:pt x="531" y="78"/>
                  <a:pt x="539" y="94"/>
                  <a:pt x="532" y="113"/>
                </a:cubicBezTo>
                <a:cubicBezTo>
                  <a:pt x="527" y="128"/>
                  <a:pt x="510" y="134"/>
                  <a:pt x="489" y="128"/>
                </a:cubicBezTo>
                <a:cubicBezTo>
                  <a:pt x="438" y="115"/>
                  <a:pt x="388" y="97"/>
                  <a:pt x="336" y="90"/>
                </a:cubicBezTo>
                <a:cubicBezTo>
                  <a:pt x="240" y="77"/>
                  <a:pt x="142" y="71"/>
                  <a:pt x="45" y="62"/>
                </a:cubicBezTo>
                <a:cubicBezTo>
                  <a:pt x="38" y="61"/>
                  <a:pt x="32" y="62"/>
                  <a:pt x="25" y="60"/>
                </a:cubicBezTo>
                <a:cubicBezTo>
                  <a:pt x="9" y="56"/>
                  <a:pt x="0" y="44"/>
                  <a:pt x="2" y="28"/>
                </a:cubicBezTo>
                <a:cubicBezTo>
                  <a:pt x="4" y="13"/>
                  <a:pt x="12" y="2"/>
                  <a:pt x="29" y="1"/>
                </a:cubicBezTo>
                <a:cubicBezTo>
                  <a:pt x="44" y="0"/>
                  <a:pt x="60" y="1"/>
                  <a:pt x="70" y="1"/>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135" name="Freeform 52"/>
          <p:cNvSpPr>
            <a:spLocks/>
          </p:cNvSpPr>
          <p:nvPr/>
        </p:nvSpPr>
        <p:spPr bwMode="auto">
          <a:xfrm>
            <a:off x="5256213" y="1992313"/>
            <a:ext cx="319087" cy="458788"/>
          </a:xfrm>
          <a:custGeom>
            <a:avLst/>
            <a:gdLst>
              <a:gd name="T0" fmla="*/ 131 w 332"/>
              <a:gd name="T1" fmla="*/ 155 h 476"/>
              <a:gd name="T2" fmla="*/ 53 w 332"/>
              <a:gd name="T3" fmla="*/ 174 h 476"/>
              <a:gd name="T4" fmla="*/ 6 w 332"/>
              <a:gd name="T5" fmla="*/ 155 h 476"/>
              <a:gd name="T6" fmla="*/ 34 w 332"/>
              <a:gd name="T7" fmla="*/ 115 h 476"/>
              <a:gd name="T8" fmla="*/ 120 w 332"/>
              <a:gd name="T9" fmla="*/ 96 h 476"/>
              <a:gd name="T10" fmla="*/ 136 w 332"/>
              <a:gd name="T11" fmla="*/ 79 h 476"/>
              <a:gd name="T12" fmla="*/ 139 w 332"/>
              <a:gd name="T13" fmla="*/ 37 h 476"/>
              <a:gd name="T14" fmla="*/ 171 w 332"/>
              <a:gd name="T15" fmla="*/ 1 h 476"/>
              <a:gd name="T16" fmla="*/ 202 w 332"/>
              <a:gd name="T17" fmla="*/ 40 h 476"/>
              <a:gd name="T18" fmla="*/ 199 w 332"/>
              <a:gd name="T19" fmla="*/ 86 h 476"/>
              <a:gd name="T20" fmla="*/ 271 w 332"/>
              <a:gd name="T21" fmla="*/ 86 h 476"/>
              <a:gd name="T22" fmla="*/ 303 w 332"/>
              <a:gd name="T23" fmla="*/ 88 h 476"/>
              <a:gd name="T24" fmla="*/ 332 w 332"/>
              <a:gd name="T25" fmla="*/ 120 h 476"/>
              <a:gd name="T26" fmla="*/ 301 w 332"/>
              <a:gd name="T27" fmla="*/ 147 h 476"/>
              <a:gd name="T28" fmla="*/ 215 w 332"/>
              <a:gd name="T29" fmla="*/ 147 h 476"/>
              <a:gd name="T30" fmla="*/ 195 w 332"/>
              <a:gd name="T31" fmla="*/ 168 h 476"/>
              <a:gd name="T32" fmla="*/ 179 w 332"/>
              <a:gd name="T33" fmla="*/ 443 h 476"/>
              <a:gd name="T34" fmla="*/ 146 w 332"/>
              <a:gd name="T35" fmla="*/ 475 h 476"/>
              <a:gd name="T36" fmla="*/ 115 w 332"/>
              <a:gd name="T37" fmla="*/ 441 h 476"/>
              <a:gd name="T38" fmla="*/ 129 w 332"/>
              <a:gd name="T39" fmla="*/ 201 h 476"/>
              <a:gd name="T40" fmla="*/ 131 w 332"/>
              <a:gd name="T41" fmla="*/ 15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476">
                <a:moveTo>
                  <a:pt x="131" y="155"/>
                </a:moveTo>
                <a:cubicBezTo>
                  <a:pt x="103" y="162"/>
                  <a:pt x="78" y="167"/>
                  <a:pt x="53" y="174"/>
                </a:cubicBezTo>
                <a:cubicBezTo>
                  <a:pt x="30" y="180"/>
                  <a:pt x="12" y="174"/>
                  <a:pt x="6" y="155"/>
                </a:cubicBezTo>
                <a:cubicBezTo>
                  <a:pt x="0" y="137"/>
                  <a:pt x="10" y="121"/>
                  <a:pt x="34" y="115"/>
                </a:cubicBezTo>
                <a:cubicBezTo>
                  <a:pt x="63" y="107"/>
                  <a:pt x="91" y="101"/>
                  <a:pt x="120" y="96"/>
                </a:cubicBezTo>
                <a:cubicBezTo>
                  <a:pt x="131" y="94"/>
                  <a:pt x="136" y="91"/>
                  <a:pt x="136" y="79"/>
                </a:cubicBezTo>
                <a:cubicBezTo>
                  <a:pt x="136" y="65"/>
                  <a:pt x="138" y="51"/>
                  <a:pt x="139" y="37"/>
                </a:cubicBezTo>
                <a:cubicBezTo>
                  <a:pt x="140" y="14"/>
                  <a:pt x="152" y="0"/>
                  <a:pt x="171" y="1"/>
                </a:cubicBezTo>
                <a:cubicBezTo>
                  <a:pt x="191" y="1"/>
                  <a:pt x="204" y="16"/>
                  <a:pt x="202" y="40"/>
                </a:cubicBezTo>
                <a:cubicBezTo>
                  <a:pt x="202" y="55"/>
                  <a:pt x="200" y="70"/>
                  <a:pt x="199" y="86"/>
                </a:cubicBezTo>
                <a:cubicBezTo>
                  <a:pt x="224" y="86"/>
                  <a:pt x="248" y="86"/>
                  <a:pt x="271" y="86"/>
                </a:cubicBezTo>
                <a:cubicBezTo>
                  <a:pt x="282" y="86"/>
                  <a:pt x="293" y="87"/>
                  <a:pt x="303" y="88"/>
                </a:cubicBezTo>
                <a:cubicBezTo>
                  <a:pt x="321" y="89"/>
                  <a:pt x="332" y="102"/>
                  <a:pt x="332" y="120"/>
                </a:cubicBezTo>
                <a:cubicBezTo>
                  <a:pt x="331" y="135"/>
                  <a:pt x="318" y="147"/>
                  <a:pt x="301" y="147"/>
                </a:cubicBezTo>
                <a:cubicBezTo>
                  <a:pt x="272" y="148"/>
                  <a:pt x="244" y="148"/>
                  <a:pt x="215" y="147"/>
                </a:cubicBezTo>
                <a:cubicBezTo>
                  <a:pt x="199" y="147"/>
                  <a:pt x="195" y="153"/>
                  <a:pt x="195" y="168"/>
                </a:cubicBezTo>
                <a:cubicBezTo>
                  <a:pt x="190" y="260"/>
                  <a:pt x="184" y="352"/>
                  <a:pt x="179" y="443"/>
                </a:cubicBezTo>
                <a:cubicBezTo>
                  <a:pt x="178" y="464"/>
                  <a:pt x="165" y="476"/>
                  <a:pt x="146" y="475"/>
                </a:cubicBezTo>
                <a:cubicBezTo>
                  <a:pt x="127" y="474"/>
                  <a:pt x="114" y="461"/>
                  <a:pt x="115" y="441"/>
                </a:cubicBezTo>
                <a:cubicBezTo>
                  <a:pt x="119" y="361"/>
                  <a:pt x="125" y="281"/>
                  <a:pt x="129" y="201"/>
                </a:cubicBezTo>
                <a:cubicBezTo>
                  <a:pt x="130" y="187"/>
                  <a:pt x="131" y="172"/>
                  <a:pt x="131" y="155"/>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72" name="Google Shape;111;p19"/>
          <p:cNvSpPr txBox="1">
            <a:spLocks/>
          </p:cNvSpPr>
          <p:nvPr/>
        </p:nvSpPr>
        <p:spPr>
          <a:xfrm>
            <a:off x="471054" y="2604458"/>
            <a:ext cx="3639900" cy="9543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2100"/>
              <a:buFont typeface="Adamina"/>
              <a:buNone/>
              <a:defRPr sz="1500" b="0" i="0" u="none" strike="noStrike" cap="none">
                <a:solidFill>
                  <a:schemeClr val="dk1"/>
                </a:solidFill>
                <a:latin typeface="Adamina"/>
                <a:ea typeface="Adamina"/>
                <a:cs typeface="Adamina"/>
                <a:sym typeface="Adamina"/>
              </a:defRPr>
            </a:lvl1pPr>
            <a:lvl2pPr marL="914400" marR="0" lvl="1"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2pPr>
            <a:lvl3pPr marL="1371600" marR="0" lvl="2"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3pPr>
            <a:lvl4pPr marL="1828800" marR="0" lvl="3"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4pPr>
            <a:lvl5pPr marL="2286000" marR="0" lvl="4"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5pPr>
            <a:lvl6pPr marL="2743200" marR="0" lvl="5"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6pPr>
            <a:lvl7pPr marL="3200400" marR="0" lvl="6"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7pPr>
            <a:lvl8pPr marL="3657600" marR="0" lvl="7"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8pPr>
            <a:lvl9pPr marL="4114800" marR="0" lvl="8"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9pPr>
          </a:lstStyle>
          <a:p>
            <a:pPr marL="0" indent="0">
              <a:spcAft>
                <a:spcPts val="600"/>
              </a:spcAft>
            </a:pPr>
            <a:r>
              <a:rPr lang="en-US" smtClean="0"/>
              <a:t>Bring the attention of your audience over a key concept using photos, icons or illustrations</a:t>
            </a:r>
            <a:endParaRPr lang="en-US" dirty="0"/>
          </a:p>
        </p:txBody>
      </p:sp>
      <p:sp>
        <p:nvSpPr>
          <p:cNvPr id="73" name="Google Shape;111;p19"/>
          <p:cNvSpPr txBox="1">
            <a:spLocks/>
          </p:cNvSpPr>
          <p:nvPr/>
        </p:nvSpPr>
        <p:spPr>
          <a:xfrm>
            <a:off x="507254" y="3362702"/>
            <a:ext cx="3639900" cy="9543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2100"/>
              <a:buFont typeface="Adamina"/>
              <a:buNone/>
              <a:defRPr sz="1500" b="0" i="0" u="none" strike="noStrike" cap="none">
                <a:solidFill>
                  <a:schemeClr val="dk1"/>
                </a:solidFill>
                <a:latin typeface="Adamina"/>
                <a:ea typeface="Adamina"/>
                <a:cs typeface="Adamina"/>
                <a:sym typeface="Adamina"/>
              </a:defRPr>
            </a:lvl1pPr>
            <a:lvl2pPr marL="914400" marR="0" lvl="1"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2pPr>
            <a:lvl3pPr marL="1371600" marR="0" lvl="2"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3pPr>
            <a:lvl4pPr marL="1828800" marR="0" lvl="3"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4pPr>
            <a:lvl5pPr marL="2286000" marR="0" lvl="4"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5pPr>
            <a:lvl6pPr marL="2743200" marR="0" lvl="5"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6pPr>
            <a:lvl7pPr marL="3200400" marR="0" lvl="6"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7pPr>
            <a:lvl8pPr marL="3657600" marR="0" lvl="7"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8pPr>
            <a:lvl9pPr marL="4114800" marR="0" lvl="8" indent="-317500" algn="ctr" rtl="0">
              <a:lnSpc>
                <a:spcPct val="100000"/>
              </a:lnSpc>
              <a:spcBef>
                <a:spcPts val="0"/>
              </a:spcBef>
              <a:spcAft>
                <a:spcPts val="0"/>
              </a:spcAft>
              <a:buClr>
                <a:schemeClr val="dk2"/>
              </a:buClr>
              <a:buSzPts val="2100"/>
              <a:buFont typeface="Adamina"/>
              <a:buNone/>
              <a:defRPr sz="2100" b="0" i="0" u="none" strike="noStrike" cap="none">
                <a:solidFill>
                  <a:schemeClr val="dk2"/>
                </a:solidFill>
                <a:latin typeface="Adamina"/>
                <a:ea typeface="Adamina"/>
                <a:cs typeface="Adamina"/>
                <a:sym typeface="Adamina"/>
              </a:defRPr>
            </a:lvl9pPr>
          </a:lstStyle>
          <a:p>
            <a:pPr marL="0" indent="0">
              <a:spcAft>
                <a:spcPts val="600"/>
              </a:spcAft>
            </a:pPr>
            <a:r>
              <a:rPr lang="en-US" dirty="0" smtClean="0"/>
              <a:t>Bring the attention of your audience over a key concept using photos, icons or illustrations</a:t>
            </a:r>
            <a:endParaRPr lang="en-US" dirty="0"/>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297"/>
        <p:cNvGrpSpPr/>
        <p:nvPr/>
      </p:nvGrpSpPr>
      <p:grpSpPr>
        <a:xfrm>
          <a:off x="0" y="0"/>
          <a:ext cx="0" cy="0"/>
          <a:chOff x="0" y="0"/>
          <a:chExt cx="0" cy="0"/>
        </a:xfrm>
      </p:grpSpPr>
      <p:grpSp>
        <p:nvGrpSpPr>
          <p:cNvPr id="10" name="Grupo 9"/>
          <p:cNvGrpSpPr/>
          <p:nvPr/>
        </p:nvGrpSpPr>
        <p:grpSpPr>
          <a:xfrm>
            <a:off x="2869480" y="806982"/>
            <a:ext cx="3480157" cy="3241835"/>
            <a:chOff x="10139363" y="-647700"/>
            <a:chExt cx="3384550" cy="3152775"/>
          </a:xfrm>
          <a:solidFill>
            <a:schemeClr val="bg1"/>
          </a:solidFill>
          <a:effectLst>
            <a:glow rad="1562100">
              <a:schemeClr val="accent1">
                <a:alpha val="22000"/>
              </a:schemeClr>
            </a:glow>
          </a:effectLst>
        </p:grpSpPr>
        <p:sp>
          <p:nvSpPr>
            <p:cNvPr id="5" name="Freeform 5"/>
            <p:cNvSpPr>
              <a:spLocks noEditPoints="1"/>
            </p:cNvSpPr>
            <p:nvPr/>
          </p:nvSpPr>
          <p:spPr bwMode="auto">
            <a:xfrm>
              <a:off x="10139363" y="-47625"/>
              <a:ext cx="3384550" cy="2552700"/>
            </a:xfrm>
            <a:custGeom>
              <a:avLst/>
              <a:gdLst>
                <a:gd name="T0" fmla="*/ 0 w 1718"/>
                <a:gd name="T1" fmla="*/ 1296 h 1296"/>
                <a:gd name="T2" fmla="*/ 0 w 1718"/>
                <a:gd name="T3" fmla="*/ 190 h 1296"/>
                <a:gd name="T4" fmla="*/ 152 w 1718"/>
                <a:gd name="T5" fmla="*/ 190 h 1296"/>
                <a:gd name="T6" fmla="*/ 152 w 1718"/>
                <a:gd name="T7" fmla="*/ 23 h 1296"/>
                <a:gd name="T8" fmla="*/ 340 w 1718"/>
                <a:gd name="T9" fmla="*/ 6 h 1296"/>
                <a:gd name="T10" fmla="*/ 831 w 1718"/>
                <a:gd name="T11" fmla="*/ 151 h 1296"/>
                <a:gd name="T12" fmla="*/ 845 w 1718"/>
                <a:gd name="T13" fmla="*/ 162 h 1296"/>
                <a:gd name="T14" fmla="*/ 872 w 1718"/>
                <a:gd name="T15" fmla="*/ 163 h 1296"/>
                <a:gd name="T16" fmla="*/ 1383 w 1718"/>
                <a:gd name="T17" fmla="*/ 6 h 1296"/>
                <a:gd name="T18" fmla="*/ 1565 w 1718"/>
                <a:gd name="T19" fmla="*/ 23 h 1296"/>
                <a:gd name="T20" fmla="*/ 1565 w 1718"/>
                <a:gd name="T21" fmla="*/ 189 h 1296"/>
                <a:gd name="T22" fmla="*/ 1718 w 1718"/>
                <a:gd name="T23" fmla="*/ 189 h 1296"/>
                <a:gd name="T24" fmla="*/ 1718 w 1718"/>
                <a:gd name="T25" fmla="*/ 1296 h 1296"/>
                <a:gd name="T26" fmla="*/ 0 w 1718"/>
                <a:gd name="T27" fmla="*/ 1296 h 1296"/>
                <a:gd name="T28" fmla="*/ 1502 w 1718"/>
                <a:gd name="T29" fmla="*/ 80 h 1296"/>
                <a:gd name="T30" fmla="*/ 1264 w 1718"/>
                <a:gd name="T31" fmla="*/ 74 h 1296"/>
                <a:gd name="T32" fmla="*/ 907 w 1718"/>
                <a:gd name="T33" fmla="*/ 214 h 1296"/>
                <a:gd name="T34" fmla="*/ 890 w 1718"/>
                <a:gd name="T35" fmla="*/ 250 h 1296"/>
                <a:gd name="T36" fmla="*/ 891 w 1718"/>
                <a:gd name="T37" fmla="*/ 1141 h 1296"/>
                <a:gd name="T38" fmla="*/ 892 w 1718"/>
                <a:gd name="T39" fmla="*/ 1165 h 1296"/>
                <a:gd name="T40" fmla="*/ 1502 w 1718"/>
                <a:gd name="T41" fmla="*/ 1029 h 1296"/>
                <a:gd name="T42" fmla="*/ 1502 w 1718"/>
                <a:gd name="T43" fmla="*/ 80 h 1296"/>
                <a:gd name="T44" fmla="*/ 216 w 1718"/>
                <a:gd name="T45" fmla="*/ 1029 h 1296"/>
                <a:gd name="T46" fmla="*/ 828 w 1718"/>
                <a:gd name="T47" fmla="*/ 1166 h 1296"/>
                <a:gd name="T48" fmla="*/ 828 w 1718"/>
                <a:gd name="T49" fmla="*/ 1143 h 1296"/>
                <a:gd name="T50" fmla="*/ 828 w 1718"/>
                <a:gd name="T51" fmla="*/ 247 h 1296"/>
                <a:gd name="T52" fmla="*/ 813 w 1718"/>
                <a:gd name="T53" fmla="*/ 215 h 1296"/>
                <a:gd name="T54" fmla="*/ 274 w 1718"/>
                <a:gd name="T55" fmla="*/ 72 h 1296"/>
                <a:gd name="T56" fmla="*/ 216 w 1718"/>
                <a:gd name="T57" fmla="*/ 79 h 1296"/>
                <a:gd name="T58" fmla="*/ 216 w 1718"/>
                <a:gd name="T59" fmla="*/ 1029 h 1296"/>
                <a:gd name="T60" fmla="*/ 63 w 1718"/>
                <a:gd name="T61" fmla="*/ 254 h 1296"/>
                <a:gd name="T62" fmla="*/ 63 w 1718"/>
                <a:gd name="T63" fmla="*/ 1234 h 1296"/>
                <a:gd name="T64" fmla="*/ 809 w 1718"/>
                <a:gd name="T65" fmla="*/ 1234 h 1296"/>
                <a:gd name="T66" fmla="*/ 153 w 1718"/>
                <a:gd name="T67" fmla="*/ 1096 h 1296"/>
                <a:gd name="T68" fmla="*/ 153 w 1718"/>
                <a:gd name="T69" fmla="*/ 254 h 1296"/>
                <a:gd name="T70" fmla="*/ 63 w 1718"/>
                <a:gd name="T71" fmla="*/ 254 h 1296"/>
                <a:gd name="T72" fmla="*/ 1566 w 1718"/>
                <a:gd name="T73" fmla="*/ 254 h 1296"/>
                <a:gd name="T74" fmla="*/ 1566 w 1718"/>
                <a:gd name="T75" fmla="*/ 1096 h 1296"/>
                <a:gd name="T76" fmla="*/ 909 w 1718"/>
                <a:gd name="T77" fmla="*/ 1234 h 1296"/>
                <a:gd name="T78" fmla="*/ 1656 w 1718"/>
                <a:gd name="T79" fmla="*/ 1234 h 1296"/>
                <a:gd name="T80" fmla="*/ 1656 w 1718"/>
                <a:gd name="T81" fmla="*/ 254 h 1296"/>
                <a:gd name="T82" fmla="*/ 1566 w 1718"/>
                <a:gd name="T83" fmla="*/ 254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8" h="1296">
                  <a:moveTo>
                    <a:pt x="0" y="1296"/>
                  </a:moveTo>
                  <a:cubicBezTo>
                    <a:pt x="0" y="927"/>
                    <a:pt x="0" y="560"/>
                    <a:pt x="0" y="190"/>
                  </a:cubicBezTo>
                  <a:cubicBezTo>
                    <a:pt x="51" y="190"/>
                    <a:pt x="100" y="190"/>
                    <a:pt x="152" y="190"/>
                  </a:cubicBezTo>
                  <a:cubicBezTo>
                    <a:pt x="152" y="134"/>
                    <a:pt x="152" y="81"/>
                    <a:pt x="152" y="23"/>
                  </a:cubicBezTo>
                  <a:cubicBezTo>
                    <a:pt x="216" y="17"/>
                    <a:pt x="278" y="8"/>
                    <a:pt x="340" y="6"/>
                  </a:cubicBezTo>
                  <a:cubicBezTo>
                    <a:pt x="519" y="1"/>
                    <a:pt x="684" y="46"/>
                    <a:pt x="831" y="151"/>
                  </a:cubicBezTo>
                  <a:cubicBezTo>
                    <a:pt x="836" y="154"/>
                    <a:pt x="841" y="158"/>
                    <a:pt x="845" y="162"/>
                  </a:cubicBezTo>
                  <a:cubicBezTo>
                    <a:pt x="854" y="171"/>
                    <a:pt x="861" y="171"/>
                    <a:pt x="872" y="163"/>
                  </a:cubicBezTo>
                  <a:cubicBezTo>
                    <a:pt x="1023" y="48"/>
                    <a:pt x="1196" y="0"/>
                    <a:pt x="1383" y="6"/>
                  </a:cubicBezTo>
                  <a:cubicBezTo>
                    <a:pt x="1444" y="8"/>
                    <a:pt x="1504" y="17"/>
                    <a:pt x="1565" y="23"/>
                  </a:cubicBezTo>
                  <a:cubicBezTo>
                    <a:pt x="1565" y="81"/>
                    <a:pt x="1565" y="134"/>
                    <a:pt x="1565" y="189"/>
                  </a:cubicBezTo>
                  <a:cubicBezTo>
                    <a:pt x="1617" y="189"/>
                    <a:pt x="1667" y="189"/>
                    <a:pt x="1718" y="189"/>
                  </a:cubicBezTo>
                  <a:cubicBezTo>
                    <a:pt x="1718" y="559"/>
                    <a:pt x="1718" y="926"/>
                    <a:pt x="1718" y="1296"/>
                  </a:cubicBezTo>
                  <a:cubicBezTo>
                    <a:pt x="1146" y="1296"/>
                    <a:pt x="575" y="1296"/>
                    <a:pt x="0" y="1296"/>
                  </a:cubicBezTo>
                  <a:close/>
                  <a:moveTo>
                    <a:pt x="1502" y="80"/>
                  </a:moveTo>
                  <a:cubicBezTo>
                    <a:pt x="1423" y="67"/>
                    <a:pt x="1344" y="65"/>
                    <a:pt x="1264" y="74"/>
                  </a:cubicBezTo>
                  <a:cubicBezTo>
                    <a:pt x="1133" y="89"/>
                    <a:pt x="1013" y="134"/>
                    <a:pt x="907" y="214"/>
                  </a:cubicBezTo>
                  <a:cubicBezTo>
                    <a:pt x="895" y="224"/>
                    <a:pt x="890" y="234"/>
                    <a:pt x="890" y="250"/>
                  </a:cubicBezTo>
                  <a:cubicBezTo>
                    <a:pt x="891" y="547"/>
                    <a:pt x="890" y="844"/>
                    <a:pt x="891" y="1141"/>
                  </a:cubicBezTo>
                  <a:cubicBezTo>
                    <a:pt x="891" y="1148"/>
                    <a:pt x="891" y="1155"/>
                    <a:pt x="892" y="1165"/>
                  </a:cubicBezTo>
                  <a:cubicBezTo>
                    <a:pt x="1082" y="1056"/>
                    <a:pt x="1288" y="1024"/>
                    <a:pt x="1502" y="1029"/>
                  </a:cubicBezTo>
                  <a:cubicBezTo>
                    <a:pt x="1502" y="712"/>
                    <a:pt x="1502" y="396"/>
                    <a:pt x="1502" y="80"/>
                  </a:cubicBezTo>
                  <a:close/>
                  <a:moveTo>
                    <a:pt x="216" y="1029"/>
                  </a:moveTo>
                  <a:cubicBezTo>
                    <a:pt x="432" y="1024"/>
                    <a:pt x="637" y="1056"/>
                    <a:pt x="828" y="1166"/>
                  </a:cubicBezTo>
                  <a:cubicBezTo>
                    <a:pt x="828" y="1156"/>
                    <a:pt x="828" y="1149"/>
                    <a:pt x="828" y="1143"/>
                  </a:cubicBezTo>
                  <a:cubicBezTo>
                    <a:pt x="828" y="844"/>
                    <a:pt x="828" y="546"/>
                    <a:pt x="828" y="247"/>
                  </a:cubicBezTo>
                  <a:cubicBezTo>
                    <a:pt x="828" y="233"/>
                    <a:pt x="824" y="224"/>
                    <a:pt x="813" y="215"/>
                  </a:cubicBezTo>
                  <a:cubicBezTo>
                    <a:pt x="652" y="96"/>
                    <a:pt x="471" y="56"/>
                    <a:pt x="274" y="72"/>
                  </a:cubicBezTo>
                  <a:cubicBezTo>
                    <a:pt x="255" y="74"/>
                    <a:pt x="235" y="77"/>
                    <a:pt x="216" y="79"/>
                  </a:cubicBezTo>
                  <a:cubicBezTo>
                    <a:pt x="216" y="397"/>
                    <a:pt x="216" y="712"/>
                    <a:pt x="216" y="1029"/>
                  </a:cubicBezTo>
                  <a:close/>
                  <a:moveTo>
                    <a:pt x="63" y="254"/>
                  </a:moveTo>
                  <a:cubicBezTo>
                    <a:pt x="63" y="581"/>
                    <a:pt x="63" y="907"/>
                    <a:pt x="63" y="1234"/>
                  </a:cubicBezTo>
                  <a:cubicBezTo>
                    <a:pt x="313" y="1234"/>
                    <a:pt x="561" y="1234"/>
                    <a:pt x="809" y="1234"/>
                  </a:cubicBezTo>
                  <a:cubicBezTo>
                    <a:pt x="608" y="1107"/>
                    <a:pt x="386" y="1081"/>
                    <a:pt x="153" y="1096"/>
                  </a:cubicBezTo>
                  <a:cubicBezTo>
                    <a:pt x="153" y="815"/>
                    <a:pt x="153" y="535"/>
                    <a:pt x="153" y="254"/>
                  </a:cubicBezTo>
                  <a:cubicBezTo>
                    <a:pt x="122" y="254"/>
                    <a:pt x="94" y="254"/>
                    <a:pt x="63" y="254"/>
                  </a:cubicBezTo>
                  <a:close/>
                  <a:moveTo>
                    <a:pt x="1566" y="254"/>
                  </a:moveTo>
                  <a:cubicBezTo>
                    <a:pt x="1566" y="535"/>
                    <a:pt x="1566" y="815"/>
                    <a:pt x="1566" y="1096"/>
                  </a:cubicBezTo>
                  <a:cubicBezTo>
                    <a:pt x="1333" y="1081"/>
                    <a:pt x="1111" y="1107"/>
                    <a:pt x="909" y="1234"/>
                  </a:cubicBezTo>
                  <a:cubicBezTo>
                    <a:pt x="1158" y="1234"/>
                    <a:pt x="1406" y="1234"/>
                    <a:pt x="1656" y="1234"/>
                  </a:cubicBezTo>
                  <a:cubicBezTo>
                    <a:pt x="1656" y="907"/>
                    <a:pt x="1656" y="581"/>
                    <a:pt x="1656" y="254"/>
                  </a:cubicBezTo>
                  <a:cubicBezTo>
                    <a:pt x="1626" y="254"/>
                    <a:pt x="1597" y="254"/>
                    <a:pt x="1566" y="254"/>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6" name="Freeform 6"/>
            <p:cNvSpPr>
              <a:spLocks/>
            </p:cNvSpPr>
            <p:nvPr/>
          </p:nvSpPr>
          <p:spPr bwMode="auto">
            <a:xfrm>
              <a:off x="13154025" y="-592137"/>
              <a:ext cx="320675" cy="311150"/>
            </a:xfrm>
            <a:custGeom>
              <a:avLst/>
              <a:gdLst>
                <a:gd name="T0" fmla="*/ 0 w 163"/>
                <a:gd name="T1" fmla="*/ 131 h 158"/>
                <a:gd name="T2" fmla="*/ 18 w 163"/>
                <a:gd name="T3" fmla="*/ 102 h 158"/>
                <a:gd name="T4" fmla="*/ 102 w 163"/>
                <a:gd name="T5" fmla="*/ 17 h 158"/>
                <a:gd name="T6" fmla="*/ 150 w 163"/>
                <a:gd name="T7" fmla="*/ 14 h 158"/>
                <a:gd name="T8" fmla="*/ 147 w 163"/>
                <a:gd name="T9" fmla="*/ 61 h 158"/>
                <a:gd name="T10" fmla="*/ 59 w 163"/>
                <a:gd name="T11" fmla="*/ 148 h 158"/>
                <a:gd name="T12" fmla="*/ 25 w 163"/>
                <a:gd name="T13" fmla="*/ 155 h 158"/>
                <a:gd name="T14" fmla="*/ 0 w 163"/>
                <a:gd name="T15" fmla="*/ 131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58">
                  <a:moveTo>
                    <a:pt x="0" y="131"/>
                  </a:moveTo>
                  <a:cubicBezTo>
                    <a:pt x="7" y="119"/>
                    <a:pt x="11" y="109"/>
                    <a:pt x="18" y="102"/>
                  </a:cubicBezTo>
                  <a:cubicBezTo>
                    <a:pt x="46" y="73"/>
                    <a:pt x="74" y="45"/>
                    <a:pt x="102" y="17"/>
                  </a:cubicBezTo>
                  <a:cubicBezTo>
                    <a:pt x="119" y="1"/>
                    <a:pt x="136" y="0"/>
                    <a:pt x="150" y="14"/>
                  </a:cubicBezTo>
                  <a:cubicBezTo>
                    <a:pt x="163" y="26"/>
                    <a:pt x="162" y="46"/>
                    <a:pt x="147" y="61"/>
                  </a:cubicBezTo>
                  <a:cubicBezTo>
                    <a:pt x="118" y="91"/>
                    <a:pt x="89" y="121"/>
                    <a:pt x="59" y="148"/>
                  </a:cubicBezTo>
                  <a:cubicBezTo>
                    <a:pt x="51" y="155"/>
                    <a:pt x="35" y="158"/>
                    <a:pt x="25" y="155"/>
                  </a:cubicBezTo>
                  <a:cubicBezTo>
                    <a:pt x="15" y="153"/>
                    <a:pt x="9" y="140"/>
                    <a:pt x="0" y="131"/>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7" name="Freeform 7"/>
            <p:cNvSpPr>
              <a:spLocks/>
            </p:cNvSpPr>
            <p:nvPr/>
          </p:nvSpPr>
          <p:spPr bwMode="auto">
            <a:xfrm>
              <a:off x="12487275" y="-593725"/>
              <a:ext cx="317500" cy="312738"/>
            </a:xfrm>
            <a:custGeom>
              <a:avLst/>
              <a:gdLst>
                <a:gd name="T0" fmla="*/ 161 w 161"/>
                <a:gd name="T1" fmla="*/ 132 h 159"/>
                <a:gd name="T2" fmla="*/ 142 w 161"/>
                <a:gd name="T3" fmla="*/ 155 h 159"/>
                <a:gd name="T4" fmla="*/ 111 w 161"/>
                <a:gd name="T5" fmla="*/ 154 h 159"/>
                <a:gd name="T6" fmla="*/ 11 w 161"/>
                <a:gd name="T7" fmla="*/ 54 h 159"/>
                <a:gd name="T8" fmla="*/ 14 w 161"/>
                <a:gd name="T9" fmla="*/ 16 h 159"/>
                <a:gd name="T10" fmla="*/ 54 w 161"/>
                <a:gd name="T11" fmla="*/ 12 h 159"/>
                <a:gd name="T12" fmla="*/ 152 w 161"/>
                <a:gd name="T13" fmla="*/ 110 h 159"/>
                <a:gd name="T14" fmla="*/ 161 w 161"/>
                <a:gd name="T15" fmla="*/ 132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59">
                  <a:moveTo>
                    <a:pt x="161" y="132"/>
                  </a:moveTo>
                  <a:cubicBezTo>
                    <a:pt x="155" y="140"/>
                    <a:pt x="151" y="152"/>
                    <a:pt x="142" y="155"/>
                  </a:cubicBezTo>
                  <a:cubicBezTo>
                    <a:pt x="133" y="159"/>
                    <a:pt x="117" y="159"/>
                    <a:pt x="111" y="154"/>
                  </a:cubicBezTo>
                  <a:cubicBezTo>
                    <a:pt x="77" y="122"/>
                    <a:pt x="43" y="89"/>
                    <a:pt x="11" y="54"/>
                  </a:cubicBezTo>
                  <a:cubicBezTo>
                    <a:pt x="0" y="43"/>
                    <a:pt x="2" y="28"/>
                    <a:pt x="14" y="16"/>
                  </a:cubicBezTo>
                  <a:cubicBezTo>
                    <a:pt x="26" y="3"/>
                    <a:pt x="41" y="0"/>
                    <a:pt x="54" y="12"/>
                  </a:cubicBezTo>
                  <a:cubicBezTo>
                    <a:pt x="88" y="44"/>
                    <a:pt x="120" y="77"/>
                    <a:pt x="152" y="110"/>
                  </a:cubicBezTo>
                  <a:cubicBezTo>
                    <a:pt x="157" y="115"/>
                    <a:pt x="157" y="122"/>
                    <a:pt x="161" y="132"/>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8" name="Freeform 8"/>
            <p:cNvSpPr>
              <a:spLocks/>
            </p:cNvSpPr>
            <p:nvPr/>
          </p:nvSpPr>
          <p:spPr bwMode="auto">
            <a:xfrm>
              <a:off x="12920663" y="-647700"/>
              <a:ext cx="123825" cy="373063"/>
            </a:xfrm>
            <a:custGeom>
              <a:avLst/>
              <a:gdLst>
                <a:gd name="T0" fmla="*/ 0 w 63"/>
                <a:gd name="T1" fmla="*/ 95 h 189"/>
                <a:gd name="T2" fmla="*/ 0 w 63"/>
                <a:gd name="T3" fmla="*/ 34 h 189"/>
                <a:gd name="T4" fmla="*/ 29 w 63"/>
                <a:gd name="T5" fmla="*/ 2 h 189"/>
                <a:gd name="T6" fmla="*/ 62 w 63"/>
                <a:gd name="T7" fmla="*/ 32 h 189"/>
                <a:gd name="T8" fmla="*/ 62 w 63"/>
                <a:gd name="T9" fmla="*/ 157 h 189"/>
                <a:gd name="T10" fmla="*/ 29 w 63"/>
                <a:gd name="T11" fmla="*/ 187 h 189"/>
                <a:gd name="T12" fmla="*/ 0 w 63"/>
                <a:gd name="T13" fmla="*/ 153 h 189"/>
                <a:gd name="T14" fmla="*/ 0 w 63"/>
                <a:gd name="T15" fmla="*/ 95 h 189"/>
                <a:gd name="T16" fmla="*/ 0 w 63"/>
                <a:gd name="T17" fmla="*/ 9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89">
                  <a:moveTo>
                    <a:pt x="0" y="95"/>
                  </a:moveTo>
                  <a:cubicBezTo>
                    <a:pt x="0" y="74"/>
                    <a:pt x="0" y="54"/>
                    <a:pt x="0" y="34"/>
                  </a:cubicBezTo>
                  <a:cubicBezTo>
                    <a:pt x="0" y="15"/>
                    <a:pt x="11" y="5"/>
                    <a:pt x="29" y="2"/>
                  </a:cubicBezTo>
                  <a:cubicBezTo>
                    <a:pt x="45" y="0"/>
                    <a:pt x="61" y="13"/>
                    <a:pt x="62" y="32"/>
                  </a:cubicBezTo>
                  <a:cubicBezTo>
                    <a:pt x="63" y="73"/>
                    <a:pt x="63" y="115"/>
                    <a:pt x="62" y="157"/>
                  </a:cubicBezTo>
                  <a:cubicBezTo>
                    <a:pt x="61" y="176"/>
                    <a:pt x="45" y="189"/>
                    <a:pt x="29" y="187"/>
                  </a:cubicBezTo>
                  <a:cubicBezTo>
                    <a:pt x="10" y="184"/>
                    <a:pt x="0" y="173"/>
                    <a:pt x="0" y="153"/>
                  </a:cubicBezTo>
                  <a:cubicBezTo>
                    <a:pt x="1" y="134"/>
                    <a:pt x="0" y="114"/>
                    <a:pt x="0" y="95"/>
                  </a:cubicBezTo>
                  <a:cubicBezTo>
                    <a:pt x="0" y="95"/>
                    <a:pt x="0" y="95"/>
                    <a:pt x="0" y="95"/>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9" name="Freeform 9"/>
            <p:cNvSpPr>
              <a:spLocks/>
            </p:cNvSpPr>
            <p:nvPr/>
          </p:nvSpPr>
          <p:spPr bwMode="auto">
            <a:xfrm>
              <a:off x="10858500" y="627063"/>
              <a:ext cx="614363" cy="976313"/>
            </a:xfrm>
            <a:custGeom>
              <a:avLst/>
              <a:gdLst>
                <a:gd name="T0" fmla="*/ 188 w 312"/>
                <a:gd name="T1" fmla="*/ 175 h 495"/>
                <a:gd name="T2" fmla="*/ 188 w 312"/>
                <a:gd name="T3" fmla="*/ 202 h 495"/>
                <a:gd name="T4" fmla="*/ 188 w 312"/>
                <a:gd name="T5" fmla="*/ 450 h 495"/>
                <a:gd name="T6" fmla="*/ 183 w 312"/>
                <a:gd name="T7" fmla="*/ 476 h 495"/>
                <a:gd name="T8" fmla="*/ 147 w 312"/>
                <a:gd name="T9" fmla="*/ 491 h 495"/>
                <a:gd name="T10" fmla="*/ 125 w 312"/>
                <a:gd name="T11" fmla="*/ 456 h 495"/>
                <a:gd name="T12" fmla="*/ 125 w 312"/>
                <a:gd name="T13" fmla="*/ 193 h 495"/>
                <a:gd name="T14" fmla="*/ 125 w 312"/>
                <a:gd name="T15" fmla="*/ 167 h 495"/>
                <a:gd name="T16" fmla="*/ 33 w 312"/>
                <a:gd name="T17" fmla="*/ 155 h 495"/>
                <a:gd name="T18" fmla="*/ 3 w 312"/>
                <a:gd name="T19" fmla="*/ 118 h 495"/>
                <a:gd name="T20" fmla="*/ 42 w 312"/>
                <a:gd name="T21" fmla="*/ 93 h 495"/>
                <a:gd name="T22" fmla="*/ 125 w 312"/>
                <a:gd name="T23" fmla="*/ 104 h 495"/>
                <a:gd name="T24" fmla="*/ 125 w 312"/>
                <a:gd name="T25" fmla="*/ 36 h 495"/>
                <a:gd name="T26" fmla="*/ 155 w 312"/>
                <a:gd name="T27" fmla="*/ 1 h 495"/>
                <a:gd name="T28" fmla="*/ 188 w 312"/>
                <a:gd name="T29" fmla="*/ 36 h 495"/>
                <a:gd name="T30" fmla="*/ 188 w 312"/>
                <a:gd name="T31" fmla="*/ 96 h 495"/>
                <a:gd name="T32" fmla="*/ 204 w 312"/>
                <a:gd name="T33" fmla="*/ 114 h 495"/>
                <a:gd name="T34" fmla="*/ 278 w 312"/>
                <a:gd name="T35" fmla="*/ 123 h 495"/>
                <a:gd name="T36" fmla="*/ 309 w 312"/>
                <a:gd name="T37" fmla="*/ 158 h 495"/>
                <a:gd name="T38" fmla="*/ 272 w 312"/>
                <a:gd name="T39" fmla="*/ 185 h 495"/>
                <a:gd name="T40" fmla="*/ 188 w 312"/>
                <a:gd name="T41"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2" h="495">
                  <a:moveTo>
                    <a:pt x="188" y="175"/>
                  </a:moveTo>
                  <a:cubicBezTo>
                    <a:pt x="188" y="186"/>
                    <a:pt x="188" y="194"/>
                    <a:pt x="188" y="202"/>
                  </a:cubicBezTo>
                  <a:cubicBezTo>
                    <a:pt x="188" y="285"/>
                    <a:pt x="188" y="367"/>
                    <a:pt x="188" y="450"/>
                  </a:cubicBezTo>
                  <a:cubicBezTo>
                    <a:pt x="188" y="458"/>
                    <a:pt x="187" y="468"/>
                    <a:pt x="183" y="476"/>
                  </a:cubicBezTo>
                  <a:cubicBezTo>
                    <a:pt x="176" y="491"/>
                    <a:pt x="162" y="495"/>
                    <a:pt x="147" y="491"/>
                  </a:cubicBezTo>
                  <a:cubicBezTo>
                    <a:pt x="131" y="486"/>
                    <a:pt x="125" y="473"/>
                    <a:pt x="125" y="456"/>
                  </a:cubicBezTo>
                  <a:cubicBezTo>
                    <a:pt x="125" y="369"/>
                    <a:pt x="125" y="281"/>
                    <a:pt x="125" y="193"/>
                  </a:cubicBezTo>
                  <a:cubicBezTo>
                    <a:pt x="125" y="185"/>
                    <a:pt x="125" y="177"/>
                    <a:pt x="125" y="167"/>
                  </a:cubicBezTo>
                  <a:cubicBezTo>
                    <a:pt x="93" y="163"/>
                    <a:pt x="63" y="159"/>
                    <a:pt x="33" y="155"/>
                  </a:cubicBezTo>
                  <a:cubicBezTo>
                    <a:pt x="10" y="151"/>
                    <a:pt x="0" y="138"/>
                    <a:pt x="3" y="118"/>
                  </a:cubicBezTo>
                  <a:cubicBezTo>
                    <a:pt x="6" y="100"/>
                    <a:pt x="22" y="90"/>
                    <a:pt x="42" y="93"/>
                  </a:cubicBezTo>
                  <a:cubicBezTo>
                    <a:pt x="69" y="96"/>
                    <a:pt x="96" y="100"/>
                    <a:pt x="125" y="104"/>
                  </a:cubicBezTo>
                  <a:cubicBezTo>
                    <a:pt x="125" y="80"/>
                    <a:pt x="125" y="58"/>
                    <a:pt x="125" y="36"/>
                  </a:cubicBezTo>
                  <a:cubicBezTo>
                    <a:pt x="126" y="14"/>
                    <a:pt x="136" y="2"/>
                    <a:pt x="155" y="1"/>
                  </a:cubicBezTo>
                  <a:cubicBezTo>
                    <a:pt x="174" y="0"/>
                    <a:pt x="187" y="13"/>
                    <a:pt x="188" y="36"/>
                  </a:cubicBezTo>
                  <a:cubicBezTo>
                    <a:pt x="188" y="56"/>
                    <a:pt x="188" y="76"/>
                    <a:pt x="188" y="96"/>
                  </a:cubicBezTo>
                  <a:cubicBezTo>
                    <a:pt x="187" y="109"/>
                    <a:pt x="192" y="113"/>
                    <a:pt x="204" y="114"/>
                  </a:cubicBezTo>
                  <a:cubicBezTo>
                    <a:pt x="229" y="116"/>
                    <a:pt x="253" y="120"/>
                    <a:pt x="278" y="123"/>
                  </a:cubicBezTo>
                  <a:cubicBezTo>
                    <a:pt x="300" y="126"/>
                    <a:pt x="312" y="139"/>
                    <a:pt x="309" y="158"/>
                  </a:cubicBezTo>
                  <a:cubicBezTo>
                    <a:pt x="308" y="176"/>
                    <a:pt x="293" y="187"/>
                    <a:pt x="272" y="185"/>
                  </a:cubicBezTo>
                  <a:cubicBezTo>
                    <a:pt x="245" y="183"/>
                    <a:pt x="218" y="179"/>
                    <a:pt x="188" y="175"/>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grpSp>
      <p:grpSp>
        <p:nvGrpSpPr>
          <p:cNvPr id="5298" name="Google Shape;5298;p61"/>
          <p:cNvGrpSpPr/>
          <p:nvPr/>
        </p:nvGrpSpPr>
        <p:grpSpPr>
          <a:xfrm>
            <a:off x="727850" y="1245125"/>
            <a:ext cx="7688150" cy="3218325"/>
            <a:chOff x="727850" y="1245125"/>
            <a:chExt cx="7688150" cy="3218325"/>
          </a:xfrm>
        </p:grpSpPr>
        <p:sp>
          <p:nvSpPr>
            <p:cNvPr id="5299" name="Google Shape;5299;p61"/>
            <p:cNvSpPr/>
            <p:nvPr/>
          </p:nvSpPr>
          <p:spPr>
            <a:xfrm>
              <a:off x="727850" y="1515600"/>
              <a:ext cx="2091300" cy="5727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3526188" y="3806450"/>
              <a:ext cx="2091300" cy="6570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727850" y="2427925"/>
              <a:ext cx="2091300" cy="6570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727850" y="3413700"/>
              <a:ext cx="2091300" cy="6570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6324700" y="1515600"/>
              <a:ext cx="2091300" cy="5727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6324700" y="2427925"/>
              <a:ext cx="2091300" cy="6570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6324700" y="3413700"/>
              <a:ext cx="2091300" cy="6570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3361177" y="1245125"/>
              <a:ext cx="2421300" cy="11136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3526200" y="2891225"/>
              <a:ext cx="2091300" cy="572700"/>
            </a:xfrm>
            <a:prstGeom prst="rect">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08" name="Google Shape;5308;p61"/>
            <p:cNvCxnSpPr>
              <a:stCxn id="5299" idx="3"/>
              <a:endCxn id="5306" idx="1"/>
            </p:cNvCxnSpPr>
            <p:nvPr/>
          </p:nvCxnSpPr>
          <p:spPr>
            <a:xfrm>
              <a:off x="2819150" y="1801950"/>
              <a:ext cx="542100" cy="0"/>
            </a:xfrm>
            <a:prstGeom prst="straightConnector1">
              <a:avLst/>
            </a:prstGeom>
            <a:noFill/>
            <a:ln w="19050" cap="flat" cmpd="sng">
              <a:solidFill>
                <a:schemeClr val="dk2"/>
              </a:solidFill>
              <a:prstDash val="solid"/>
              <a:round/>
              <a:headEnd type="none" w="med" len="med"/>
              <a:tailEnd type="none" w="med" len="med"/>
            </a:ln>
          </p:spPr>
        </p:cxnSp>
        <p:cxnSp>
          <p:nvCxnSpPr>
            <p:cNvPr id="5309" name="Google Shape;5309;p61"/>
            <p:cNvCxnSpPr/>
            <p:nvPr/>
          </p:nvCxnSpPr>
          <p:spPr>
            <a:xfrm>
              <a:off x="5782475" y="1801950"/>
              <a:ext cx="542100" cy="0"/>
            </a:xfrm>
            <a:prstGeom prst="straightConnector1">
              <a:avLst/>
            </a:prstGeom>
            <a:noFill/>
            <a:ln w="19050" cap="flat" cmpd="sng">
              <a:solidFill>
                <a:schemeClr val="dk2"/>
              </a:solidFill>
              <a:prstDash val="solid"/>
              <a:round/>
              <a:headEnd type="none" w="med" len="med"/>
              <a:tailEnd type="none" w="med" len="med"/>
            </a:ln>
          </p:spPr>
        </p:cxnSp>
        <p:cxnSp>
          <p:nvCxnSpPr>
            <p:cNvPr id="5310" name="Google Shape;5310;p61"/>
            <p:cNvCxnSpPr>
              <a:stCxn id="5306" idx="2"/>
              <a:endCxn id="5307" idx="0"/>
            </p:cNvCxnSpPr>
            <p:nvPr/>
          </p:nvCxnSpPr>
          <p:spPr>
            <a:xfrm>
              <a:off x="4571827" y="2358725"/>
              <a:ext cx="0" cy="532500"/>
            </a:xfrm>
            <a:prstGeom prst="straightConnector1">
              <a:avLst/>
            </a:prstGeom>
            <a:noFill/>
            <a:ln w="19050" cap="flat" cmpd="sng">
              <a:solidFill>
                <a:schemeClr val="dk2"/>
              </a:solidFill>
              <a:prstDash val="solid"/>
              <a:round/>
              <a:headEnd type="none" w="med" len="med"/>
              <a:tailEnd type="none" w="med" len="med"/>
            </a:ln>
          </p:spPr>
        </p:cxnSp>
        <p:cxnSp>
          <p:nvCxnSpPr>
            <p:cNvPr id="5311" name="Google Shape;5311;p61"/>
            <p:cNvCxnSpPr>
              <a:stCxn id="5307" idx="2"/>
              <a:endCxn id="5300" idx="0"/>
            </p:cNvCxnSpPr>
            <p:nvPr/>
          </p:nvCxnSpPr>
          <p:spPr>
            <a:xfrm>
              <a:off x="4571850" y="3463925"/>
              <a:ext cx="0" cy="342600"/>
            </a:xfrm>
            <a:prstGeom prst="straightConnector1">
              <a:avLst/>
            </a:prstGeom>
            <a:noFill/>
            <a:ln w="19050" cap="flat" cmpd="sng">
              <a:solidFill>
                <a:schemeClr val="dk2"/>
              </a:solidFill>
              <a:prstDash val="solid"/>
              <a:round/>
              <a:headEnd type="none" w="med" len="med"/>
              <a:tailEnd type="none" w="med" len="med"/>
            </a:ln>
          </p:spPr>
        </p:cxnSp>
        <p:cxnSp>
          <p:nvCxnSpPr>
            <p:cNvPr id="5312" name="Google Shape;5312;p61"/>
            <p:cNvCxnSpPr>
              <a:stCxn id="5301" idx="2"/>
              <a:endCxn id="5302" idx="0"/>
            </p:cNvCxnSpPr>
            <p:nvPr/>
          </p:nvCxnSpPr>
          <p:spPr>
            <a:xfrm>
              <a:off x="1773500" y="3084925"/>
              <a:ext cx="0" cy="328800"/>
            </a:xfrm>
            <a:prstGeom prst="straightConnector1">
              <a:avLst/>
            </a:prstGeom>
            <a:noFill/>
            <a:ln w="19050" cap="flat" cmpd="sng">
              <a:solidFill>
                <a:schemeClr val="dk2"/>
              </a:solidFill>
              <a:prstDash val="solid"/>
              <a:round/>
              <a:headEnd type="none" w="med" len="med"/>
              <a:tailEnd type="none" w="med" len="med"/>
            </a:ln>
          </p:spPr>
        </p:cxnSp>
        <p:cxnSp>
          <p:nvCxnSpPr>
            <p:cNvPr id="5313" name="Google Shape;5313;p61"/>
            <p:cNvCxnSpPr>
              <a:stCxn id="5299" idx="2"/>
              <a:endCxn id="5301" idx="0"/>
            </p:cNvCxnSpPr>
            <p:nvPr/>
          </p:nvCxnSpPr>
          <p:spPr>
            <a:xfrm>
              <a:off x="1773500" y="2088300"/>
              <a:ext cx="0" cy="339600"/>
            </a:xfrm>
            <a:prstGeom prst="straightConnector1">
              <a:avLst/>
            </a:prstGeom>
            <a:noFill/>
            <a:ln w="19050" cap="flat" cmpd="sng">
              <a:solidFill>
                <a:schemeClr val="dk2"/>
              </a:solidFill>
              <a:prstDash val="solid"/>
              <a:round/>
              <a:headEnd type="none" w="med" len="med"/>
              <a:tailEnd type="none" w="med" len="med"/>
            </a:ln>
          </p:spPr>
        </p:cxnSp>
        <p:cxnSp>
          <p:nvCxnSpPr>
            <p:cNvPr id="5314" name="Google Shape;5314;p61"/>
            <p:cNvCxnSpPr>
              <a:stCxn id="5304" idx="2"/>
              <a:endCxn id="5305" idx="0"/>
            </p:cNvCxnSpPr>
            <p:nvPr/>
          </p:nvCxnSpPr>
          <p:spPr>
            <a:xfrm>
              <a:off x="7370350" y="3084925"/>
              <a:ext cx="0" cy="328800"/>
            </a:xfrm>
            <a:prstGeom prst="straightConnector1">
              <a:avLst/>
            </a:prstGeom>
            <a:noFill/>
            <a:ln w="19050" cap="flat" cmpd="sng">
              <a:solidFill>
                <a:schemeClr val="dk2"/>
              </a:solidFill>
              <a:prstDash val="solid"/>
              <a:round/>
              <a:headEnd type="none" w="med" len="med"/>
              <a:tailEnd type="none" w="med" len="med"/>
            </a:ln>
          </p:spPr>
        </p:cxnSp>
        <p:cxnSp>
          <p:nvCxnSpPr>
            <p:cNvPr id="5315" name="Google Shape;5315;p61"/>
            <p:cNvCxnSpPr>
              <a:stCxn id="5303" idx="2"/>
              <a:endCxn id="5304" idx="0"/>
            </p:cNvCxnSpPr>
            <p:nvPr/>
          </p:nvCxnSpPr>
          <p:spPr>
            <a:xfrm>
              <a:off x="7370350" y="2088300"/>
              <a:ext cx="0" cy="339600"/>
            </a:xfrm>
            <a:prstGeom prst="straightConnector1">
              <a:avLst/>
            </a:prstGeom>
            <a:noFill/>
            <a:ln w="19050" cap="flat" cmpd="sng">
              <a:solidFill>
                <a:schemeClr val="dk2"/>
              </a:solidFill>
              <a:prstDash val="solid"/>
              <a:round/>
              <a:headEnd type="none" w="med" len="med"/>
              <a:tailEnd type="none" w="med" len="med"/>
            </a:ln>
          </p:spPr>
        </p:cxnSp>
      </p:grpSp>
      <p:sp>
        <p:nvSpPr>
          <p:cNvPr id="5316" name="Google Shape;5316;p61"/>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MindMap</a:t>
            </a:r>
            <a:endParaRPr/>
          </a:p>
        </p:txBody>
      </p:sp>
      <p:sp>
        <p:nvSpPr>
          <p:cNvPr id="5317" name="Google Shape;5317;p61"/>
          <p:cNvSpPr txBox="1"/>
          <p:nvPr/>
        </p:nvSpPr>
        <p:spPr>
          <a:xfrm>
            <a:off x="3255075" y="1275710"/>
            <a:ext cx="26337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Creation</a:t>
            </a:r>
            <a:endParaRPr sz="2400" b="1">
              <a:solidFill>
                <a:schemeClr val="dk2"/>
              </a:solidFill>
              <a:latin typeface="Milonga"/>
              <a:ea typeface="Milonga"/>
              <a:cs typeface="Milonga"/>
              <a:sym typeface="Milonga"/>
            </a:endParaRPr>
          </a:p>
        </p:txBody>
      </p:sp>
      <p:sp>
        <p:nvSpPr>
          <p:cNvPr id="5318" name="Google Shape;5318;p61"/>
          <p:cNvSpPr txBox="1"/>
          <p:nvPr/>
        </p:nvSpPr>
        <p:spPr>
          <a:xfrm>
            <a:off x="3312525" y="1654910"/>
            <a:ext cx="2518800" cy="753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Venus is the second planet from the Sun</a:t>
            </a:r>
            <a:endParaRPr sz="1500">
              <a:solidFill>
                <a:schemeClr val="dk1"/>
              </a:solidFill>
              <a:latin typeface="Adamina"/>
              <a:ea typeface="Adamina"/>
              <a:cs typeface="Adamina"/>
              <a:sym typeface="Adamina"/>
            </a:endParaRPr>
          </a:p>
        </p:txBody>
      </p:sp>
      <p:sp>
        <p:nvSpPr>
          <p:cNvPr id="5319" name="Google Shape;5319;p61"/>
          <p:cNvSpPr txBox="1"/>
          <p:nvPr/>
        </p:nvSpPr>
        <p:spPr>
          <a:xfrm>
            <a:off x="710000" y="2503587"/>
            <a:ext cx="2127000" cy="5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It was named after a roman god</a:t>
            </a:r>
            <a:endParaRPr sz="1500">
              <a:solidFill>
                <a:schemeClr val="dk1"/>
              </a:solidFill>
              <a:latin typeface="Adamina"/>
              <a:ea typeface="Adamina"/>
              <a:cs typeface="Adamina"/>
              <a:sym typeface="Adamina"/>
            </a:endParaRPr>
          </a:p>
        </p:txBody>
      </p:sp>
      <p:sp>
        <p:nvSpPr>
          <p:cNvPr id="5320" name="Google Shape;5320;p61"/>
          <p:cNvSpPr txBox="1"/>
          <p:nvPr/>
        </p:nvSpPr>
        <p:spPr>
          <a:xfrm>
            <a:off x="710000" y="3489362"/>
            <a:ext cx="2127000" cy="5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It’s the biggest planet in the Solar System</a:t>
            </a:r>
            <a:endParaRPr sz="1500">
              <a:solidFill>
                <a:schemeClr val="dk1"/>
              </a:solidFill>
              <a:latin typeface="Adamina"/>
              <a:ea typeface="Adamina"/>
              <a:cs typeface="Adamina"/>
              <a:sym typeface="Adamina"/>
            </a:endParaRPr>
          </a:p>
        </p:txBody>
      </p:sp>
      <p:sp>
        <p:nvSpPr>
          <p:cNvPr id="5321" name="Google Shape;5321;p61"/>
          <p:cNvSpPr txBox="1"/>
          <p:nvPr/>
        </p:nvSpPr>
        <p:spPr>
          <a:xfrm>
            <a:off x="6306675" y="2503587"/>
            <a:ext cx="2127000" cy="5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Mars is full of iron oxide dust</a:t>
            </a:r>
            <a:endParaRPr sz="1500">
              <a:solidFill>
                <a:schemeClr val="dk1"/>
              </a:solidFill>
              <a:latin typeface="Adamina"/>
              <a:ea typeface="Adamina"/>
              <a:cs typeface="Adamina"/>
              <a:sym typeface="Adamina"/>
            </a:endParaRPr>
          </a:p>
        </p:txBody>
      </p:sp>
      <p:sp>
        <p:nvSpPr>
          <p:cNvPr id="5322" name="Google Shape;5322;p61"/>
          <p:cNvSpPr txBox="1"/>
          <p:nvPr/>
        </p:nvSpPr>
        <p:spPr>
          <a:xfrm>
            <a:off x="6306675" y="3489362"/>
            <a:ext cx="2127000" cy="5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Despite being red, Mars is a cold place</a:t>
            </a:r>
            <a:endParaRPr/>
          </a:p>
        </p:txBody>
      </p:sp>
      <p:sp>
        <p:nvSpPr>
          <p:cNvPr id="5323" name="Google Shape;5323;p61"/>
          <p:cNvSpPr txBox="1"/>
          <p:nvPr/>
        </p:nvSpPr>
        <p:spPr>
          <a:xfrm>
            <a:off x="3508138" y="3882162"/>
            <a:ext cx="2127000" cy="5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Saturn is a gas giant and has several rings</a:t>
            </a:r>
            <a:endParaRPr sz="1500">
              <a:solidFill>
                <a:schemeClr val="dk1"/>
              </a:solidFill>
              <a:latin typeface="Adamina"/>
              <a:ea typeface="Adamina"/>
              <a:cs typeface="Adamina"/>
              <a:sym typeface="Adamina"/>
            </a:endParaRPr>
          </a:p>
        </p:txBody>
      </p:sp>
      <p:sp>
        <p:nvSpPr>
          <p:cNvPr id="5324" name="Google Shape;5324;p61"/>
          <p:cNvSpPr txBox="1"/>
          <p:nvPr/>
        </p:nvSpPr>
        <p:spPr>
          <a:xfrm>
            <a:off x="3508290" y="2911775"/>
            <a:ext cx="21270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Saturn</a:t>
            </a:r>
            <a:endParaRPr sz="2400" b="1">
              <a:solidFill>
                <a:schemeClr val="dk2"/>
              </a:solidFill>
              <a:latin typeface="Milonga"/>
              <a:ea typeface="Milonga"/>
              <a:cs typeface="Milonga"/>
              <a:sym typeface="Milonga"/>
            </a:endParaRPr>
          </a:p>
        </p:txBody>
      </p:sp>
      <p:sp>
        <p:nvSpPr>
          <p:cNvPr id="5325" name="Google Shape;5325;p61"/>
          <p:cNvSpPr txBox="1"/>
          <p:nvPr/>
        </p:nvSpPr>
        <p:spPr>
          <a:xfrm>
            <a:off x="710003" y="1533125"/>
            <a:ext cx="21270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Jupiter</a:t>
            </a:r>
            <a:endParaRPr sz="2400" b="1">
              <a:solidFill>
                <a:schemeClr val="dk2"/>
              </a:solidFill>
              <a:latin typeface="Milonga"/>
              <a:ea typeface="Milonga"/>
              <a:cs typeface="Milonga"/>
              <a:sym typeface="Milonga"/>
            </a:endParaRPr>
          </a:p>
        </p:txBody>
      </p:sp>
      <p:sp>
        <p:nvSpPr>
          <p:cNvPr id="5326" name="Google Shape;5326;p61"/>
          <p:cNvSpPr txBox="1"/>
          <p:nvPr/>
        </p:nvSpPr>
        <p:spPr>
          <a:xfrm>
            <a:off x="6306628" y="1533125"/>
            <a:ext cx="2127000" cy="531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Mars</a:t>
            </a:r>
            <a:endParaRPr sz="2400" b="1">
              <a:solidFill>
                <a:schemeClr val="dk2"/>
              </a:solidFill>
              <a:latin typeface="Milonga"/>
              <a:ea typeface="Milonga"/>
              <a:cs typeface="Milonga"/>
              <a:sym typeface="Milonga"/>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330"/>
        <p:cNvGrpSpPr/>
        <p:nvPr/>
      </p:nvGrpSpPr>
      <p:grpSpPr>
        <a:xfrm>
          <a:off x="0" y="0"/>
          <a:ext cx="0" cy="0"/>
          <a:chOff x="0" y="0"/>
          <a:chExt cx="0" cy="0"/>
        </a:xfrm>
      </p:grpSpPr>
      <p:sp>
        <p:nvSpPr>
          <p:cNvPr id="5331" name="Google Shape;5331;p62"/>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Bible In Films</a:t>
            </a:r>
            <a:endParaRPr/>
          </a:p>
        </p:txBody>
      </p:sp>
      <p:graphicFrame>
        <p:nvGraphicFramePr>
          <p:cNvPr id="5332" name="Google Shape;5332;p62"/>
          <p:cNvGraphicFramePr/>
          <p:nvPr>
            <p:extLst>
              <p:ext uri="{D42A27DB-BD31-4B8C-83A1-F6EECF244321}">
                <p14:modId xmlns:p14="http://schemas.microsoft.com/office/powerpoint/2010/main" val="1934902087"/>
              </p:ext>
            </p:extLst>
          </p:nvPr>
        </p:nvGraphicFramePr>
        <p:xfrm>
          <a:off x="522513" y="1218111"/>
          <a:ext cx="5815200" cy="3017310"/>
        </p:xfrm>
        <a:graphic>
          <a:graphicData uri="http://schemas.openxmlformats.org/drawingml/2006/table">
            <a:tbl>
              <a:tblPr>
                <a:noFill/>
                <a:tableStyleId>{D363FF9E-F500-47EE-8B14-CE4AB060CD28}</a:tableStyleId>
              </a:tblPr>
              <a:tblGrid>
                <a:gridCol w="4099175">
                  <a:extLst>
                    <a:ext uri="{9D8B030D-6E8A-4147-A177-3AD203B41FA5}">
                      <a16:colId xmlns:a16="http://schemas.microsoft.com/office/drawing/2014/main" val="20000"/>
                    </a:ext>
                  </a:extLst>
                </a:gridCol>
                <a:gridCol w="1716025">
                  <a:extLst>
                    <a:ext uri="{9D8B030D-6E8A-4147-A177-3AD203B41FA5}">
                      <a16:colId xmlns:a16="http://schemas.microsoft.com/office/drawing/2014/main" val="20001"/>
                    </a:ext>
                  </a:extLst>
                </a:gridCol>
              </a:tblGrid>
              <a:tr h="483475">
                <a:tc>
                  <a:txBody>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Title</a:t>
                      </a:r>
                      <a:endParaRPr sz="2400" b="1">
                        <a:solidFill>
                          <a:schemeClr val="dk2"/>
                        </a:solidFill>
                        <a:latin typeface="Milonga"/>
                        <a:ea typeface="Milonga"/>
                        <a:cs typeface="Milonga"/>
                        <a:sym typeface="Milong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5"/>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Milonga"/>
                          <a:ea typeface="Milonga"/>
                          <a:cs typeface="Milonga"/>
                          <a:sym typeface="Milonga"/>
                        </a:rPr>
                        <a:t>Review</a:t>
                      </a:r>
                      <a:endParaRPr sz="2400" b="1">
                        <a:solidFill>
                          <a:schemeClr val="dk2"/>
                        </a:solidFill>
                        <a:latin typeface="Milonga"/>
                        <a:ea typeface="Milonga"/>
                        <a:cs typeface="Milonga"/>
                        <a:sym typeface="Milong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5"/>
                      </a:solidFill>
                      <a:prstDash val="solid"/>
                      <a:round/>
                      <a:headEnd type="none" w="sm" len="sm"/>
                      <a:tailEnd type="none" w="sm" len="sm"/>
                    </a:lnB>
                  </a:tcPr>
                </a:tc>
                <a:extLst>
                  <a:ext uri="{0D108BD9-81ED-4DB2-BD59-A6C34878D82A}">
                    <a16:rowId xmlns:a16="http://schemas.microsoft.com/office/drawing/2014/main" val="10000"/>
                  </a:ext>
                </a:extLst>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Passion of the Bible</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5"/>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5"/>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Commandments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Special Gospel</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3"/>
                  </a:ext>
                </a:extLst>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Life Of Christ</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4"/>
                  </a:ext>
                </a:extLst>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Travel Of Exodus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5"/>
                  </a:ext>
                </a:extLst>
              </a:tr>
              <a:tr h="362600">
                <a:tc>
                  <a:txBody>
                    <a:bodyPr/>
                    <a:lstStyle/>
                    <a:p>
                      <a:pPr marL="0" lvl="0" indent="0" algn="ctr" rtl="0">
                        <a:spcBef>
                          <a:spcPts val="0"/>
                        </a:spcBef>
                        <a:spcAft>
                          <a:spcPts val="0"/>
                        </a:spcAft>
                        <a:buNone/>
                      </a:pPr>
                      <a:r>
                        <a:rPr lang="en" sz="1500">
                          <a:solidFill>
                            <a:schemeClr val="dk1"/>
                          </a:solidFill>
                          <a:latin typeface="Adamina"/>
                          <a:ea typeface="Adamina"/>
                          <a:cs typeface="Adamina"/>
                          <a:sym typeface="Adamina"/>
                        </a:rPr>
                        <a:t>The Prince Of The Pyramids</a:t>
                      </a: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endParaRPr sz="1500">
                        <a:solidFill>
                          <a:schemeClr val="dk1"/>
                        </a:solidFill>
                        <a:latin typeface="Adamina"/>
                        <a:ea typeface="Adamina"/>
                        <a:cs typeface="Adamina"/>
                        <a:sym typeface="Adamin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accent2"/>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grpSp>
        <p:nvGrpSpPr>
          <p:cNvPr id="5333" name="Google Shape;5333;p62"/>
          <p:cNvGrpSpPr/>
          <p:nvPr/>
        </p:nvGrpSpPr>
        <p:grpSpPr>
          <a:xfrm>
            <a:off x="4917998" y="1869510"/>
            <a:ext cx="1123732" cy="187513"/>
            <a:chOff x="2448825" y="1964550"/>
            <a:chExt cx="2710400" cy="452275"/>
          </a:xfrm>
        </p:grpSpPr>
        <p:sp>
          <p:nvSpPr>
            <p:cNvPr id="5334" name="Google Shape;5334;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9" name="Google Shape;5339;p62"/>
          <p:cNvGrpSpPr/>
          <p:nvPr/>
        </p:nvGrpSpPr>
        <p:grpSpPr>
          <a:xfrm>
            <a:off x="4917998" y="2279987"/>
            <a:ext cx="1123732" cy="187513"/>
            <a:chOff x="2448825" y="1964550"/>
            <a:chExt cx="2710400" cy="452275"/>
          </a:xfrm>
        </p:grpSpPr>
        <p:sp>
          <p:nvSpPr>
            <p:cNvPr id="5340" name="Google Shape;5340;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w="9525" cap="flat" cmpd="sng">
              <a:solidFill>
                <a:schemeClr val="accent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62"/>
          <p:cNvGrpSpPr/>
          <p:nvPr/>
        </p:nvGrpSpPr>
        <p:grpSpPr>
          <a:xfrm>
            <a:off x="4917998" y="2690464"/>
            <a:ext cx="1123732" cy="187513"/>
            <a:chOff x="2448825" y="1964550"/>
            <a:chExt cx="2710400" cy="452275"/>
          </a:xfrm>
        </p:grpSpPr>
        <p:sp>
          <p:nvSpPr>
            <p:cNvPr id="5346" name="Google Shape;5346;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noFill/>
            <a:ln w="6475" cap="flat" cmpd="sng">
              <a:solidFill>
                <a:schemeClr val="accent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w="6475" cap="flat" cmpd="sng">
              <a:solidFill>
                <a:schemeClr val="accent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62"/>
          <p:cNvGrpSpPr/>
          <p:nvPr/>
        </p:nvGrpSpPr>
        <p:grpSpPr>
          <a:xfrm>
            <a:off x="4917998" y="3100941"/>
            <a:ext cx="1123732" cy="187513"/>
            <a:chOff x="2448825" y="1964550"/>
            <a:chExt cx="2710400" cy="452275"/>
          </a:xfrm>
        </p:grpSpPr>
        <p:sp>
          <p:nvSpPr>
            <p:cNvPr id="5352" name="Google Shape;5352;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w="6475" cap="flat" cmpd="sng">
              <a:solidFill>
                <a:schemeClr val="accent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62"/>
          <p:cNvGrpSpPr/>
          <p:nvPr/>
        </p:nvGrpSpPr>
        <p:grpSpPr>
          <a:xfrm>
            <a:off x="4917998" y="3511418"/>
            <a:ext cx="1123732" cy="187513"/>
            <a:chOff x="2448825" y="1964550"/>
            <a:chExt cx="2710400" cy="452275"/>
          </a:xfrm>
        </p:grpSpPr>
        <p:sp>
          <p:nvSpPr>
            <p:cNvPr id="5358" name="Google Shape;5358;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noFill/>
            <a:ln w="6475" cap="flat" cmpd="sng">
              <a:solidFill>
                <a:schemeClr val="accent5"/>
              </a:solidFill>
              <a:prstDash val="solid"/>
              <a:miter lim="1989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62"/>
          <p:cNvGrpSpPr/>
          <p:nvPr/>
        </p:nvGrpSpPr>
        <p:grpSpPr>
          <a:xfrm>
            <a:off x="4917998" y="3921895"/>
            <a:ext cx="1123732" cy="187513"/>
            <a:chOff x="2448825" y="1964550"/>
            <a:chExt cx="2710400" cy="452275"/>
          </a:xfrm>
        </p:grpSpPr>
        <p:sp>
          <p:nvSpPr>
            <p:cNvPr id="5364" name="Google Shape;5364;p62"/>
            <p:cNvSpPr/>
            <p:nvPr/>
          </p:nvSpPr>
          <p:spPr>
            <a:xfrm>
              <a:off x="2448825" y="1964550"/>
              <a:ext cx="485400" cy="452275"/>
            </a:xfrm>
            <a:custGeom>
              <a:avLst/>
              <a:gdLst/>
              <a:ahLst/>
              <a:cxnLst/>
              <a:rect l="l" t="t" r="r" b="b"/>
              <a:pathLst>
                <a:path w="19416" h="18091" extrusionOk="0">
                  <a:moveTo>
                    <a:pt x="9708" y="1"/>
                  </a:moveTo>
                  <a:cubicBezTo>
                    <a:pt x="9375" y="1"/>
                    <a:pt x="9039" y="165"/>
                    <a:pt x="8852" y="488"/>
                  </a:cubicBezTo>
                  <a:lnTo>
                    <a:pt x="6664" y="4944"/>
                  </a:lnTo>
                  <a:cubicBezTo>
                    <a:pt x="6545" y="5242"/>
                    <a:pt x="6266" y="5421"/>
                    <a:pt x="5968" y="5461"/>
                  </a:cubicBezTo>
                  <a:lnTo>
                    <a:pt x="1074" y="6197"/>
                  </a:lnTo>
                  <a:cubicBezTo>
                    <a:pt x="299" y="6297"/>
                    <a:pt x="0" y="7232"/>
                    <a:pt x="557" y="7789"/>
                  </a:cubicBezTo>
                  <a:lnTo>
                    <a:pt x="4098" y="11250"/>
                  </a:lnTo>
                  <a:cubicBezTo>
                    <a:pt x="4337" y="11449"/>
                    <a:pt x="4436" y="11787"/>
                    <a:pt x="4377" y="12085"/>
                  </a:cubicBezTo>
                  <a:lnTo>
                    <a:pt x="3541" y="16979"/>
                  </a:lnTo>
                  <a:cubicBezTo>
                    <a:pt x="3431" y="17590"/>
                    <a:pt x="3902"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6" y="18075"/>
                    <a:pt x="15989" y="17596"/>
                    <a:pt x="15894" y="16979"/>
                  </a:cubicBezTo>
                  <a:lnTo>
                    <a:pt x="15039" y="12085"/>
                  </a:lnTo>
                  <a:cubicBezTo>
                    <a:pt x="14999" y="11787"/>
                    <a:pt x="15099" y="11489"/>
                    <a:pt x="15318" y="11250"/>
                  </a:cubicBezTo>
                  <a:lnTo>
                    <a:pt x="18878" y="7809"/>
                  </a:lnTo>
                  <a:cubicBezTo>
                    <a:pt x="19415" y="7252"/>
                    <a:pt x="19117" y="6317"/>
                    <a:pt x="18361" y="6217"/>
                  </a:cubicBezTo>
                  <a:lnTo>
                    <a:pt x="13448" y="5501"/>
                  </a:lnTo>
                  <a:cubicBezTo>
                    <a:pt x="13149" y="5441"/>
                    <a:pt x="1289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2"/>
            <p:cNvSpPr/>
            <p:nvPr/>
          </p:nvSpPr>
          <p:spPr>
            <a:xfrm>
              <a:off x="3005325" y="1964550"/>
              <a:ext cx="484900" cy="452275"/>
            </a:xfrm>
            <a:custGeom>
              <a:avLst/>
              <a:gdLst/>
              <a:ahLst/>
              <a:cxnLst/>
              <a:rect l="l" t="t" r="r" b="b"/>
              <a:pathLst>
                <a:path w="19396" h="18091" extrusionOk="0">
                  <a:moveTo>
                    <a:pt x="9705" y="1"/>
                  </a:moveTo>
                  <a:cubicBezTo>
                    <a:pt x="9374" y="1"/>
                    <a:pt x="9039" y="165"/>
                    <a:pt x="8852" y="488"/>
                  </a:cubicBezTo>
                  <a:lnTo>
                    <a:pt x="6664" y="4944"/>
                  </a:lnTo>
                  <a:cubicBezTo>
                    <a:pt x="6545" y="5242"/>
                    <a:pt x="6266" y="5421"/>
                    <a:pt x="5968" y="5461"/>
                  </a:cubicBezTo>
                  <a:lnTo>
                    <a:pt x="1074" y="6197"/>
                  </a:lnTo>
                  <a:cubicBezTo>
                    <a:pt x="299" y="6297"/>
                    <a:pt x="0" y="7232"/>
                    <a:pt x="53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6" y="15666"/>
                  </a:cubicBezTo>
                  <a:lnTo>
                    <a:pt x="14502" y="17974"/>
                  </a:lnTo>
                  <a:cubicBezTo>
                    <a:pt x="14644" y="18043"/>
                    <a:pt x="14791" y="18075"/>
                    <a:pt x="14933" y="18075"/>
                  </a:cubicBezTo>
                  <a:cubicBezTo>
                    <a:pt x="15485" y="18075"/>
                    <a:pt x="15965" y="17596"/>
                    <a:pt x="15855" y="16979"/>
                  </a:cubicBezTo>
                  <a:lnTo>
                    <a:pt x="15019" y="12085"/>
                  </a:lnTo>
                  <a:cubicBezTo>
                    <a:pt x="14959" y="11787"/>
                    <a:pt x="15059" y="11489"/>
                    <a:pt x="15298" y="11250"/>
                  </a:cubicBezTo>
                  <a:lnTo>
                    <a:pt x="18839" y="7809"/>
                  </a:lnTo>
                  <a:cubicBezTo>
                    <a:pt x="19396" y="7252"/>
                    <a:pt x="19097" y="6317"/>
                    <a:pt x="18321" y="6217"/>
                  </a:cubicBezTo>
                  <a:lnTo>
                    <a:pt x="13428" y="5501"/>
                  </a:lnTo>
                  <a:cubicBezTo>
                    <a:pt x="13129" y="5441"/>
                    <a:pt x="12851" y="5242"/>
                    <a:pt x="12731" y="4964"/>
                  </a:cubicBezTo>
                  <a:lnTo>
                    <a:pt x="10543" y="528"/>
                  </a:lnTo>
                  <a:cubicBezTo>
                    <a:pt x="10382" y="175"/>
                    <a:pt x="10046" y="1"/>
                    <a:pt x="9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2"/>
            <p:cNvSpPr/>
            <p:nvPr/>
          </p:nvSpPr>
          <p:spPr>
            <a:xfrm>
              <a:off x="3561825" y="1964550"/>
              <a:ext cx="484900" cy="452275"/>
            </a:xfrm>
            <a:custGeom>
              <a:avLst/>
              <a:gdLst/>
              <a:ahLst/>
              <a:cxnLst/>
              <a:rect l="l" t="t" r="r" b="b"/>
              <a:pathLst>
                <a:path w="19396" h="18091" extrusionOk="0">
                  <a:moveTo>
                    <a:pt x="9675" y="1"/>
                  </a:moveTo>
                  <a:cubicBezTo>
                    <a:pt x="9345" y="1"/>
                    <a:pt x="9019" y="165"/>
                    <a:pt x="8852" y="488"/>
                  </a:cubicBezTo>
                  <a:lnTo>
                    <a:pt x="6664" y="4944"/>
                  </a:lnTo>
                  <a:cubicBezTo>
                    <a:pt x="6525" y="5242"/>
                    <a:pt x="6266" y="5421"/>
                    <a:pt x="5968" y="5461"/>
                  </a:cubicBezTo>
                  <a:lnTo>
                    <a:pt x="1054" y="6197"/>
                  </a:lnTo>
                  <a:cubicBezTo>
                    <a:pt x="298" y="6297"/>
                    <a:pt x="0" y="7232"/>
                    <a:pt x="537" y="7789"/>
                  </a:cubicBezTo>
                  <a:lnTo>
                    <a:pt x="4058" y="11250"/>
                  </a:lnTo>
                  <a:cubicBezTo>
                    <a:pt x="4297" y="11449"/>
                    <a:pt x="4396" y="11787"/>
                    <a:pt x="4337" y="12085"/>
                  </a:cubicBezTo>
                  <a:lnTo>
                    <a:pt x="3501" y="16979"/>
                  </a:lnTo>
                  <a:cubicBezTo>
                    <a:pt x="3391" y="17590"/>
                    <a:pt x="3862" y="18090"/>
                    <a:pt x="4407" y="18090"/>
                  </a:cubicBezTo>
                  <a:cubicBezTo>
                    <a:pt x="4554" y="18090"/>
                    <a:pt x="4706" y="18054"/>
                    <a:pt x="4854" y="17974"/>
                  </a:cubicBezTo>
                  <a:lnTo>
                    <a:pt x="9230" y="15666"/>
                  </a:lnTo>
                  <a:cubicBezTo>
                    <a:pt x="9370" y="15587"/>
                    <a:pt x="9519" y="15547"/>
                    <a:pt x="9668" y="15547"/>
                  </a:cubicBezTo>
                  <a:cubicBezTo>
                    <a:pt x="9817" y="15547"/>
                    <a:pt x="9966" y="15587"/>
                    <a:pt x="10106" y="15666"/>
                  </a:cubicBezTo>
                  <a:lnTo>
                    <a:pt x="14482" y="17974"/>
                  </a:lnTo>
                  <a:cubicBezTo>
                    <a:pt x="14624" y="18043"/>
                    <a:pt x="14771" y="18075"/>
                    <a:pt x="14913" y="18075"/>
                  </a:cubicBezTo>
                  <a:cubicBezTo>
                    <a:pt x="15466" y="18075"/>
                    <a:pt x="15949" y="17596"/>
                    <a:pt x="15855" y="16979"/>
                  </a:cubicBezTo>
                  <a:lnTo>
                    <a:pt x="15019" y="12085"/>
                  </a:lnTo>
                  <a:cubicBezTo>
                    <a:pt x="14959" y="11787"/>
                    <a:pt x="15059" y="11489"/>
                    <a:pt x="15278" y="11250"/>
                  </a:cubicBezTo>
                  <a:lnTo>
                    <a:pt x="18838" y="7809"/>
                  </a:lnTo>
                  <a:cubicBezTo>
                    <a:pt x="19395" y="7252"/>
                    <a:pt x="19097" y="6317"/>
                    <a:pt x="18321" y="6217"/>
                  </a:cubicBezTo>
                  <a:lnTo>
                    <a:pt x="13428" y="5501"/>
                  </a:lnTo>
                  <a:cubicBezTo>
                    <a:pt x="13129" y="5441"/>
                    <a:pt x="12851" y="5242"/>
                    <a:pt x="12731" y="4964"/>
                  </a:cubicBezTo>
                  <a:lnTo>
                    <a:pt x="10543" y="528"/>
                  </a:lnTo>
                  <a:cubicBezTo>
                    <a:pt x="10362" y="175"/>
                    <a:pt x="10016" y="1"/>
                    <a:pt x="9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2"/>
            <p:cNvSpPr/>
            <p:nvPr/>
          </p:nvSpPr>
          <p:spPr>
            <a:xfrm>
              <a:off x="4117825" y="1964550"/>
              <a:ext cx="484900" cy="452275"/>
            </a:xfrm>
            <a:custGeom>
              <a:avLst/>
              <a:gdLst/>
              <a:ahLst/>
              <a:cxnLst/>
              <a:rect l="l" t="t" r="r" b="b"/>
              <a:pathLst>
                <a:path w="19396" h="18091" extrusionOk="0">
                  <a:moveTo>
                    <a:pt x="9690" y="1"/>
                  </a:moveTo>
                  <a:cubicBezTo>
                    <a:pt x="9360" y="1"/>
                    <a:pt x="9029" y="165"/>
                    <a:pt x="8852" y="488"/>
                  </a:cubicBezTo>
                  <a:lnTo>
                    <a:pt x="6664" y="4944"/>
                  </a:lnTo>
                  <a:cubicBezTo>
                    <a:pt x="6545" y="5242"/>
                    <a:pt x="6266" y="5421"/>
                    <a:pt x="5968" y="5461"/>
                  </a:cubicBezTo>
                  <a:lnTo>
                    <a:pt x="1074" y="6197"/>
                  </a:lnTo>
                  <a:cubicBezTo>
                    <a:pt x="298" y="6297"/>
                    <a:pt x="0" y="7232"/>
                    <a:pt x="557" y="7789"/>
                  </a:cubicBezTo>
                  <a:lnTo>
                    <a:pt x="4078" y="11250"/>
                  </a:lnTo>
                  <a:cubicBezTo>
                    <a:pt x="4297" y="11449"/>
                    <a:pt x="4396" y="11787"/>
                    <a:pt x="4357" y="12085"/>
                  </a:cubicBezTo>
                  <a:lnTo>
                    <a:pt x="3501" y="16979"/>
                  </a:lnTo>
                  <a:cubicBezTo>
                    <a:pt x="3407" y="17590"/>
                    <a:pt x="3881" y="18090"/>
                    <a:pt x="4427" y="18090"/>
                  </a:cubicBezTo>
                  <a:cubicBezTo>
                    <a:pt x="4574" y="18090"/>
                    <a:pt x="4726" y="18054"/>
                    <a:pt x="4874" y="17974"/>
                  </a:cubicBezTo>
                  <a:lnTo>
                    <a:pt x="9250" y="15666"/>
                  </a:lnTo>
                  <a:cubicBezTo>
                    <a:pt x="9389" y="15587"/>
                    <a:pt x="9539" y="15547"/>
                    <a:pt x="9688" y="15547"/>
                  </a:cubicBezTo>
                  <a:cubicBezTo>
                    <a:pt x="9837" y="15547"/>
                    <a:pt x="9986" y="15587"/>
                    <a:pt x="10125" y="15666"/>
                  </a:cubicBezTo>
                  <a:lnTo>
                    <a:pt x="14502" y="17974"/>
                  </a:lnTo>
                  <a:cubicBezTo>
                    <a:pt x="14644" y="18043"/>
                    <a:pt x="14791" y="18075"/>
                    <a:pt x="14933" y="18075"/>
                  </a:cubicBezTo>
                  <a:cubicBezTo>
                    <a:pt x="15486" y="18075"/>
                    <a:pt x="15969" y="17596"/>
                    <a:pt x="15874" y="16979"/>
                  </a:cubicBezTo>
                  <a:lnTo>
                    <a:pt x="15019" y="12085"/>
                  </a:lnTo>
                  <a:cubicBezTo>
                    <a:pt x="14979" y="11787"/>
                    <a:pt x="15079" y="11489"/>
                    <a:pt x="15298" y="11250"/>
                  </a:cubicBezTo>
                  <a:lnTo>
                    <a:pt x="18858" y="7809"/>
                  </a:lnTo>
                  <a:cubicBezTo>
                    <a:pt x="19395" y="7252"/>
                    <a:pt x="19097" y="6317"/>
                    <a:pt x="18341" y="6217"/>
                  </a:cubicBezTo>
                  <a:lnTo>
                    <a:pt x="13428" y="5501"/>
                  </a:lnTo>
                  <a:cubicBezTo>
                    <a:pt x="13129" y="5441"/>
                    <a:pt x="12871" y="5242"/>
                    <a:pt x="12731" y="4964"/>
                  </a:cubicBezTo>
                  <a:lnTo>
                    <a:pt x="10543" y="528"/>
                  </a:lnTo>
                  <a:cubicBezTo>
                    <a:pt x="10372" y="175"/>
                    <a:pt x="10031" y="1"/>
                    <a:pt x="96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2"/>
            <p:cNvSpPr/>
            <p:nvPr/>
          </p:nvSpPr>
          <p:spPr>
            <a:xfrm>
              <a:off x="4673825" y="1964550"/>
              <a:ext cx="485400" cy="452275"/>
            </a:xfrm>
            <a:custGeom>
              <a:avLst/>
              <a:gdLst/>
              <a:ahLst/>
              <a:cxnLst/>
              <a:rect l="l" t="t" r="r" b="b"/>
              <a:pathLst>
                <a:path w="19416" h="18091" extrusionOk="0">
                  <a:moveTo>
                    <a:pt x="9708" y="1"/>
                  </a:moveTo>
                  <a:cubicBezTo>
                    <a:pt x="9374" y="1"/>
                    <a:pt x="9039" y="165"/>
                    <a:pt x="8852" y="488"/>
                  </a:cubicBezTo>
                  <a:lnTo>
                    <a:pt x="6664" y="4944"/>
                  </a:lnTo>
                  <a:cubicBezTo>
                    <a:pt x="6545" y="5242"/>
                    <a:pt x="6266" y="5421"/>
                    <a:pt x="5968" y="5461"/>
                  </a:cubicBezTo>
                  <a:lnTo>
                    <a:pt x="1074" y="6197"/>
                  </a:lnTo>
                  <a:cubicBezTo>
                    <a:pt x="298" y="6297"/>
                    <a:pt x="0" y="7232"/>
                    <a:pt x="537" y="7789"/>
                  </a:cubicBezTo>
                  <a:lnTo>
                    <a:pt x="4098" y="11250"/>
                  </a:lnTo>
                  <a:cubicBezTo>
                    <a:pt x="4317" y="11449"/>
                    <a:pt x="4416" y="11787"/>
                    <a:pt x="4376" y="12085"/>
                  </a:cubicBezTo>
                  <a:lnTo>
                    <a:pt x="3521" y="16979"/>
                  </a:lnTo>
                  <a:cubicBezTo>
                    <a:pt x="3427" y="17590"/>
                    <a:pt x="3901" y="18090"/>
                    <a:pt x="4447" y="18090"/>
                  </a:cubicBezTo>
                  <a:cubicBezTo>
                    <a:pt x="4594" y="18090"/>
                    <a:pt x="4746" y="18054"/>
                    <a:pt x="4894" y="17974"/>
                  </a:cubicBezTo>
                  <a:lnTo>
                    <a:pt x="9270" y="15666"/>
                  </a:lnTo>
                  <a:cubicBezTo>
                    <a:pt x="9409" y="15587"/>
                    <a:pt x="9559" y="15547"/>
                    <a:pt x="9708" y="15547"/>
                  </a:cubicBezTo>
                  <a:cubicBezTo>
                    <a:pt x="9857" y="15547"/>
                    <a:pt x="10006" y="15587"/>
                    <a:pt x="10145" y="15666"/>
                  </a:cubicBezTo>
                  <a:lnTo>
                    <a:pt x="14522" y="17974"/>
                  </a:lnTo>
                  <a:cubicBezTo>
                    <a:pt x="14664" y="18043"/>
                    <a:pt x="14811" y="18075"/>
                    <a:pt x="14953" y="18075"/>
                  </a:cubicBezTo>
                  <a:cubicBezTo>
                    <a:pt x="15505" y="18075"/>
                    <a:pt x="15985" y="17596"/>
                    <a:pt x="15874" y="16979"/>
                  </a:cubicBezTo>
                  <a:lnTo>
                    <a:pt x="15039" y="12085"/>
                  </a:lnTo>
                  <a:cubicBezTo>
                    <a:pt x="14979" y="11787"/>
                    <a:pt x="15099" y="11489"/>
                    <a:pt x="15317" y="11250"/>
                  </a:cubicBezTo>
                  <a:lnTo>
                    <a:pt x="18878" y="7809"/>
                  </a:lnTo>
                  <a:cubicBezTo>
                    <a:pt x="19415" y="7252"/>
                    <a:pt x="19117" y="6317"/>
                    <a:pt x="18341" y="6217"/>
                  </a:cubicBezTo>
                  <a:lnTo>
                    <a:pt x="13448" y="5501"/>
                  </a:lnTo>
                  <a:cubicBezTo>
                    <a:pt x="13149" y="5441"/>
                    <a:pt x="12871" y="5242"/>
                    <a:pt x="12751" y="4964"/>
                  </a:cubicBezTo>
                  <a:lnTo>
                    <a:pt x="10563" y="528"/>
                  </a:lnTo>
                  <a:cubicBezTo>
                    <a:pt x="10392" y="175"/>
                    <a:pt x="10051" y="1"/>
                    <a:pt x="97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rupo 6"/>
          <p:cNvGrpSpPr/>
          <p:nvPr/>
        </p:nvGrpSpPr>
        <p:grpSpPr>
          <a:xfrm>
            <a:off x="6679758" y="1657768"/>
            <a:ext cx="2128499" cy="2886346"/>
            <a:chOff x="6679758" y="774567"/>
            <a:chExt cx="2795588" cy="3790950"/>
          </a:xfrm>
        </p:grpSpPr>
        <p:sp>
          <p:nvSpPr>
            <p:cNvPr id="5" name="Freeform 5"/>
            <p:cNvSpPr>
              <a:spLocks noEditPoints="1"/>
            </p:cNvSpPr>
            <p:nvPr/>
          </p:nvSpPr>
          <p:spPr bwMode="auto">
            <a:xfrm>
              <a:off x="6679758" y="774567"/>
              <a:ext cx="2795588" cy="3790950"/>
            </a:xfrm>
            <a:custGeom>
              <a:avLst/>
              <a:gdLst>
                <a:gd name="T0" fmla="*/ 1543 w 1692"/>
                <a:gd name="T1" fmla="*/ 1149 h 2295"/>
                <a:gd name="T2" fmla="*/ 1692 w 1692"/>
                <a:gd name="T3" fmla="*/ 1262 h 2295"/>
                <a:gd name="T4" fmla="*/ 1692 w 1692"/>
                <a:gd name="T5" fmla="*/ 1956 h 2295"/>
                <a:gd name="T6" fmla="*/ 1412 w 1692"/>
                <a:gd name="T7" fmla="*/ 2289 h 2295"/>
                <a:gd name="T8" fmla="*/ 1254 w 1692"/>
                <a:gd name="T9" fmla="*/ 2293 h 2295"/>
                <a:gd name="T10" fmla="*/ 880 w 1692"/>
                <a:gd name="T11" fmla="*/ 1995 h 2295"/>
                <a:gd name="T12" fmla="*/ 852 w 1692"/>
                <a:gd name="T13" fmla="*/ 1909 h 2295"/>
                <a:gd name="T14" fmla="*/ 2 w 1692"/>
                <a:gd name="T15" fmla="*/ 1809 h 2295"/>
                <a:gd name="T16" fmla="*/ 0 w 1692"/>
                <a:gd name="T17" fmla="*/ 1334 h 2295"/>
                <a:gd name="T18" fmla="*/ 0 w 1692"/>
                <a:gd name="T19" fmla="*/ 308 h 2295"/>
                <a:gd name="T20" fmla="*/ 124 w 1692"/>
                <a:gd name="T21" fmla="*/ 0 h 2295"/>
                <a:gd name="T22" fmla="*/ 1297 w 1692"/>
                <a:gd name="T23" fmla="*/ 0 h 2295"/>
                <a:gd name="T24" fmla="*/ 1422 w 1692"/>
                <a:gd name="T25" fmla="*/ 454 h 2295"/>
                <a:gd name="T26" fmla="*/ 1422 w 1692"/>
                <a:gd name="T27" fmla="*/ 1027 h 2295"/>
                <a:gd name="T28" fmla="*/ 861 w 1692"/>
                <a:gd name="T29" fmla="*/ 1826 h 2295"/>
                <a:gd name="T30" fmla="*/ 861 w 1692"/>
                <a:gd name="T31" fmla="*/ 1510 h 2295"/>
                <a:gd name="T32" fmla="*/ 976 w 1692"/>
                <a:gd name="T33" fmla="*/ 1393 h 2295"/>
                <a:gd name="T34" fmla="*/ 1010 w 1692"/>
                <a:gd name="T35" fmla="*/ 1386 h 2295"/>
                <a:gd name="T36" fmla="*/ 1125 w 1692"/>
                <a:gd name="T37" fmla="*/ 1037 h 2295"/>
                <a:gd name="T38" fmla="*/ 1226 w 1692"/>
                <a:gd name="T39" fmla="*/ 948 h 2295"/>
                <a:gd name="T40" fmla="*/ 1339 w 1692"/>
                <a:gd name="T41" fmla="*/ 892 h 2295"/>
                <a:gd name="T42" fmla="*/ 1339 w 1692"/>
                <a:gd name="T43" fmla="*/ 132 h 2295"/>
                <a:gd name="T44" fmla="*/ 1303 w 1692"/>
                <a:gd name="T45" fmla="*/ 83 h 2295"/>
                <a:gd name="T46" fmla="*/ 728 w 1692"/>
                <a:gd name="T47" fmla="*/ 83 h 2295"/>
                <a:gd name="T48" fmla="*/ 83 w 1692"/>
                <a:gd name="T49" fmla="*/ 123 h 2295"/>
                <a:gd name="T50" fmla="*/ 83 w 1692"/>
                <a:gd name="T51" fmla="*/ 740 h 2295"/>
                <a:gd name="T52" fmla="*/ 83 w 1692"/>
                <a:gd name="T53" fmla="*/ 1686 h 2295"/>
                <a:gd name="T54" fmla="*/ 102 w 1692"/>
                <a:gd name="T55" fmla="*/ 1821 h 2295"/>
                <a:gd name="T56" fmla="*/ 807 w 1692"/>
                <a:gd name="T57" fmla="*/ 1826 h 2295"/>
                <a:gd name="T58" fmla="*/ 1609 w 1692"/>
                <a:gd name="T59" fmla="*/ 1623 h 2295"/>
                <a:gd name="T60" fmla="*/ 1609 w 1692"/>
                <a:gd name="T61" fmla="*/ 1288 h 2295"/>
                <a:gd name="T62" fmla="*/ 1573 w 1692"/>
                <a:gd name="T63" fmla="*/ 1229 h 2295"/>
                <a:gd name="T64" fmla="*/ 1542 w 1692"/>
                <a:gd name="T65" fmla="*/ 1350 h 2295"/>
                <a:gd name="T66" fmla="*/ 1524 w 1692"/>
                <a:gd name="T67" fmla="*/ 1643 h 2295"/>
                <a:gd name="T68" fmla="*/ 1459 w 1692"/>
                <a:gd name="T69" fmla="*/ 1608 h 2295"/>
                <a:gd name="T70" fmla="*/ 1459 w 1692"/>
                <a:gd name="T71" fmla="*/ 1154 h 2295"/>
                <a:gd name="T72" fmla="*/ 1392 w 1692"/>
                <a:gd name="T73" fmla="*/ 1156 h 2295"/>
                <a:gd name="T74" fmla="*/ 1391 w 1692"/>
                <a:gd name="T75" fmla="*/ 1618 h 2295"/>
                <a:gd name="T76" fmla="*/ 1309 w 1692"/>
                <a:gd name="T77" fmla="*/ 1608 h 2295"/>
                <a:gd name="T78" fmla="*/ 1309 w 1692"/>
                <a:gd name="T79" fmla="*/ 1140 h 2295"/>
                <a:gd name="T80" fmla="*/ 1273 w 1692"/>
                <a:gd name="T81" fmla="*/ 1020 h 2295"/>
                <a:gd name="T82" fmla="*/ 1242 w 1692"/>
                <a:gd name="T83" fmla="*/ 1157 h 2295"/>
                <a:gd name="T84" fmla="*/ 1202 w 1692"/>
                <a:gd name="T85" fmla="*/ 1650 h 2295"/>
                <a:gd name="T86" fmla="*/ 1159 w 1692"/>
                <a:gd name="T87" fmla="*/ 1456 h 2295"/>
                <a:gd name="T88" fmla="*/ 1126 w 1692"/>
                <a:gd name="T89" fmla="*/ 1119 h 2295"/>
                <a:gd name="T90" fmla="*/ 1093 w 1692"/>
                <a:gd name="T91" fmla="*/ 1293 h 2295"/>
                <a:gd name="T92" fmla="*/ 1093 w 1692"/>
                <a:gd name="T93" fmla="*/ 1826 h 2295"/>
                <a:gd name="T94" fmla="*/ 1010 w 1692"/>
                <a:gd name="T95" fmla="*/ 1823 h 2295"/>
                <a:gd name="T96" fmla="*/ 976 w 1692"/>
                <a:gd name="T97" fmla="*/ 1476 h 2295"/>
                <a:gd name="T98" fmla="*/ 945 w 1692"/>
                <a:gd name="T99" fmla="*/ 1873 h 2295"/>
                <a:gd name="T100" fmla="*/ 1103 w 1692"/>
                <a:gd name="T101" fmla="*/ 2158 h 2295"/>
                <a:gd name="T102" fmla="*/ 1350 w 1692"/>
                <a:gd name="T103" fmla="*/ 2212 h 2295"/>
                <a:gd name="T104" fmla="*/ 1609 w 1692"/>
                <a:gd name="T105" fmla="*/ 1962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2" h="2295">
                  <a:moveTo>
                    <a:pt x="1422" y="1036"/>
                  </a:moveTo>
                  <a:cubicBezTo>
                    <a:pt x="1500" y="1046"/>
                    <a:pt x="1531" y="1076"/>
                    <a:pt x="1543" y="1149"/>
                  </a:cubicBezTo>
                  <a:cubicBezTo>
                    <a:pt x="1553" y="1148"/>
                    <a:pt x="1563" y="1146"/>
                    <a:pt x="1573" y="1146"/>
                  </a:cubicBezTo>
                  <a:cubicBezTo>
                    <a:pt x="1640" y="1145"/>
                    <a:pt x="1692" y="1195"/>
                    <a:pt x="1692" y="1262"/>
                  </a:cubicBezTo>
                  <a:cubicBezTo>
                    <a:pt x="1692" y="1413"/>
                    <a:pt x="1692" y="1564"/>
                    <a:pt x="1692" y="1716"/>
                  </a:cubicBezTo>
                  <a:cubicBezTo>
                    <a:pt x="1692" y="1796"/>
                    <a:pt x="1692" y="1876"/>
                    <a:pt x="1692" y="1956"/>
                  </a:cubicBezTo>
                  <a:cubicBezTo>
                    <a:pt x="1692" y="2019"/>
                    <a:pt x="1677" y="2077"/>
                    <a:pt x="1644" y="2130"/>
                  </a:cubicBezTo>
                  <a:cubicBezTo>
                    <a:pt x="1590" y="2218"/>
                    <a:pt x="1513" y="2271"/>
                    <a:pt x="1412" y="2289"/>
                  </a:cubicBezTo>
                  <a:cubicBezTo>
                    <a:pt x="1393" y="2293"/>
                    <a:pt x="1374" y="2294"/>
                    <a:pt x="1354" y="2294"/>
                  </a:cubicBezTo>
                  <a:cubicBezTo>
                    <a:pt x="1321" y="2295"/>
                    <a:pt x="1287" y="2295"/>
                    <a:pt x="1254" y="2293"/>
                  </a:cubicBezTo>
                  <a:cubicBezTo>
                    <a:pt x="1185" y="2289"/>
                    <a:pt x="1121" y="2267"/>
                    <a:pt x="1062" y="2230"/>
                  </a:cubicBezTo>
                  <a:cubicBezTo>
                    <a:pt x="973" y="2174"/>
                    <a:pt x="912" y="2096"/>
                    <a:pt x="880" y="1995"/>
                  </a:cubicBezTo>
                  <a:cubicBezTo>
                    <a:pt x="872" y="1967"/>
                    <a:pt x="867" y="1939"/>
                    <a:pt x="860" y="1909"/>
                  </a:cubicBezTo>
                  <a:cubicBezTo>
                    <a:pt x="859" y="1909"/>
                    <a:pt x="856" y="1909"/>
                    <a:pt x="852" y="1909"/>
                  </a:cubicBezTo>
                  <a:cubicBezTo>
                    <a:pt x="610" y="1909"/>
                    <a:pt x="368" y="1909"/>
                    <a:pt x="126" y="1909"/>
                  </a:cubicBezTo>
                  <a:cubicBezTo>
                    <a:pt x="63" y="1909"/>
                    <a:pt x="15" y="1871"/>
                    <a:pt x="2" y="1809"/>
                  </a:cubicBezTo>
                  <a:cubicBezTo>
                    <a:pt x="1" y="1802"/>
                    <a:pt x="0" y="1794"/>
                    <a:pt x="0" y="1787"/>
                  </a:cubicBezTo>
                  <a:cubicBezTo>
                    <a:pt x="0" y="1636"/>
                    <a:pt x="0" y="1485"/>
                    <a:pt x="0" y="1334"/>
                  </a:cubicBezTo>
                  <a:cubicBezTo>
                    <a:pt x="0" y="1328"/>
                    <a:pt x="0" y="1321"/>
                    <a:pt x="0" y="1314"/>
                  </a:cubicBezTo>
                  <a:cubicBezTo>
                    <a:pt x="0" y="979"/>
                    <a:pt x="0" y="644"/>
                    <a:pt x="0" y="308"/>
                  </a:cubicBezTo>
                  <a:cubicBezTo>
                    <a:pt x="0" y="247"/>
                    <a:pt x="0" y="185"/>
                    <a:pt x="0" y="124"/>
                  </a:cubicBezTo>
                  <a:cubicBezTo>
                    <a:pt x="0" y="53"/>
                    <a:pt x="53" y="0"/>
                    <a:pt x="124" y="0"/>
                  </a:cubicBezTo>
                  <a:cubicBezTo>
                    <a:pt x="341" y="0"/>
                    <a:pt x="559" y="0"/>
                    <a:pt x="776" y="0"/>
                  </a:cubicBezTo>
                  <a:cubicBezTo>
                    <a:pt x="950" y="0"/>
                    <a:pt x="1123" y="0"/>
                    <a:pt x="1297" y="0"/>
                  </a:cubicBezTo>
                  <a:cubicBezTo>
                    <a:pt x="1370" y="0"/>
                    <a:pt x="1422" y="52"/>
                    <a:pt x="1422" y="125"/>
                  </a:cubicBezTo>
                  <a:cubicBezTo>
                    <a:pt x="1422" y="235"/>
                    <a:pt x="1422" y="344"/>
                    <a:pt x="1422" y="454"/>
                  </a:cubicBezTo>
                  <a:cubicBezTo>
                    <a:pt x="1422" y="612"/>
                    <a:pt x="1422" y="769"/>
                    <a:pt x="1422" y="927"/>
                  </a:cubicBezTo>
                  <a:cubicBezTo>
                    <a:pt x="1422" y="960"/>
                    <a:pt x="1422" y="993"/>
                    <a:pt x="1422" y="1027"/>
                  </a:cubicBezTo>
                  <a:cubicBezTo>
                    <a:pt x="1422" y="1030"/>
                    <a:pt x="1422" y="1032"/>
                    <a:pt x="1422" y="1036"/>
                  </a:cubicBezTo>
                  <a:close/>
                  <a:moveTo>
                    <a:pt x="861" y="1826"/>
                  </a:moveTo>
                  <a:cubicBezTo>
                    <a:pt x="861" y="1822"/>
                    <a:pt x="861" y="1819"/>
                    <a:pt x="861" y="1816"/>
                  </a:cubicBezTo>
                  <a:cubicBezTo>
                    <a:pt x="861" y="1714"/>
                    <a:pt x="861" y="1612"/>
                    <a:pt x="861" y="1510"/>
                  </a:cubicBezTo>
                  <a:cubicBezTo>
                    <a:pt x="861" y="1502"/>
                    <a:pt x="862" y="1494"/>
                    <a:pt x="863" y="1486"/>
                  </a:cubicBezTo>
                  <a:cubicBezTo>
                    <a:pt x="872" y="1434"/>
                    <a:pt x="922" y="1392"/>
                    <a:pt x="976" y="1393"/>
                  </a:cubicBezTo>
                  <a:cubicBezTo>
                    <a:pt x="987" y="1393"/>
                    <a:pt x="998" y="1395"/>
                    <a:pt x="1010" y="1396"/>
                  </a:cubicBezTo>
                  <a:cubicBezTo>
                    <a:pt x="1010" y="1393"/>
                    <a:pt x="1010" y="1389"/>
                    <a:pt x="1010" y="1386"/>
                  </a:cubicBezTo>
                  <a:cubicBezTo>
                    <a:pt x="1010" y="1308"/>
                    <a:pt x="1010" y="1230"/>
                    <a:pt x="1010" y="1152"/>
                  </a:cubicBezTo>
                  <a:cubicBezTo>
                    <a:pt x="1010" y="1087"/>
                    <a:pt x="1061" y="1037"/>
                    <a:pt x="1125" y="1037"/>
                  </a:cubicBezTo>
                  <a:cubicBezTo>
                    <a:pt x="1137" y="1037"/>
                    <a:pt x="1148" y="1039"/>
                    <a:pt x="1160" y="1040"/>
                  </a:cubicBezTo>
                  <a:cubicBezTo>
                    <a:pt x="1166" y="998"/>
                    <a:pt x="1187" y="966"/>
                    <a:pt x="1226" y="948"/>
                  </a:cubicBezTo>
                  <a:cubicBezTo>
                    <a:pt x="1264" y="930"/>
                    <a:pt x="1302" y="933"/>
                    <a:pt x="1339" y="955"/>
                  </a:cubicBezTo>
                  <a:cubicBezTo>
                    <a:pt x="1339" y="933"/>
                    <a:pt x="1339" y="913"/>
                    <a:pt x="1339" y="892"/>
                  </a:cubicBezTo>
                  <a:cubicBezTo>
                    <a:pt x="1339" y="758"/>
                    <a:pt x="1339" y="623"/>
                    <a:pt x="1339" y="488"/>
                  </a:cubicBezTo>
                  <a:cubicBezTo>
                    <a:pt x="1339" y="369"/>
                    <a:pt x="1339" y="250"/>
                    <a:pt x="1339" y="132"/>
                  </a:cubicBezTo>
                  <a:cubicBezTo>
                    <a:pt x="1339" y="126"/>
                    <a:pt x="1339" y="121"/>
                    <a:pt x="1338" y="115"/>
                  </a:cubicBezTo>
                  <a:cubicBezTo>
                    <a:pt x="1336" y="98"/>
                    <a:pt x="1320" y="83"/>
                    <a:pt x="1303" y="83"/>
                  </a:cubicBezTo>
                  <a:cubicBezTo>
                    <a:pt x="1271" y="83"/>
                    <a:pt x="1239" y="83"/>
                    <a:pt x="1207" y="83"/>
                  </a:cubicBezTo>
                  <a:cubicBezTo>
                    <a:pt x="1047" y="83"/>
                    <a:pt x="888" y="83"/>
                    <a:pt x="728" y="83"/>
                  </a:cubicBezTo>
                  <a:cubicBezTo>
                    <a:pt x="527" y="83"/>
                    <a:pt x="325" y="83"/>
                    <a:pt x="124" y="83"/>
                  </a:cubicBezTo>
                  <a:cubicBezTo>
                    <a:pt x="100" y="83"/>
                    <a:pt x="83" y="99"/>
                    <a:pt x="83" y="123"/>
                  </a:cubicBezTo>
                  <a:cubicBezTo>
                    <a:pt x="83" y="159"/>
                    <a:pt x="83" y="195"/>
                    <a:pt x="83" y="231"/>
                  </a:cubicBezTo>
                  <a:cubicBezTo>
                    <a:pt x="83" y="400"/>
                    <a:pt x="83" y="570"/>
                    <a:pt x="83" y="740"/>
                  </a:cubicBezTo>
                  <a:cubicBezTo>
                    <a:pt x="83" y="915"/>
                    <a:pt x="83" y="1091"/>
                    <a:pt x="83" y="1267"/>
                  </a:cubicBezTo>
                  <a:cubicBezTo>
                    <a:pt x="83" y="1407"/>
                    <a:pt x="83" y="1547"/>
                    <a:pt x="83" y="1686"/>
                  </a:cubicBezTo>
                  <a:cubicBezTo>
                    <a:pt x="83" y="1720"/>
                    <a:pt x="83" y="1754"/>
                    <a:pt x="83" y="1787"/>
                  </a:cubicBezTo>
                  <a:cubicBezTo>
                    <a:pt x="83" y="1802"/>
                    <a:pt x="89" y="1814"/>
                    <a:pt x="102" y="1821"/>
                  </a:cubicBezTo>
                  <a:cubicBezTo>
                    <a:pt x="110" y="1824"/>
                    <a:pt x="119" y="1826"/>
                    <a:pt x="127" y="1826"/>
                  </a:cubicBezTo>
                  <a:cubicBezTo>
                    <a:pt x="354" y="1826"/>
                    <a:pt x="580" y="1826"/>
                    <a:pt x="807" y="1826"/>
                  </a:cubicBezTo>
                  <a:cubicBezTo>
                    <a:pt x="825" y="1826"/>
                    <a:pt x="842" y="1826"/>
                    <a:pt x="861" y="1826"/>
                  </a:cubicBezTo>
                  <a:close/>
                  <a:moveTo>
                    <a:pt x="1609" y="1623"/>
                  </a:moveTo>
                  <a:cubicBezTo>
                    <a:pt x="1609" y="1623"/>
                    <a:pt x="1609" y="1623"/>
                    <a:pt x="1609" y="1623"/>
                  </a:cubicBezTo>
                  <a:cubicBezTo>
                    <a:pt x="1609" y="1511"/>
                    <a:pt x="1609" y="1400"/>
                    <a:pt x="1609" y="1288"/>
                  </a:cubicBezTo>
                  <a:cubicBezTo>
                    <a:pt x="1609" y="1277"/>
                    <a:pt x="1609" y="1266"/>
                    <a:pt x="1608" y="1256"/>
                  </a:cubicBezTo>
                  <a:cubicBezTo>
                    <a:pt x="1606" y="1239"/>
                    <a:pt x="1590" y="1227"/>
                    <a:pt x="1573" y="1229"/>
                  </a:cubicBezTo>
                  <a:cubicBezTo>
                    <a:pt x="1556" y="1230"/>
                    <a:pt x="1542" y="1244"/>
                    <a:pt x="1542" y="1260"/>
                  </a:cubicBezTo>
                  <a:cubicBezTo>
                    <a:pt x="1542" y="1290"/>
                    <a:pt x="1542" y="1320"/>
                    <a:pt x="1542" y="1350"/>
                  </a:cubicBezTo>
                  <a:cubicBezTo>
                    <a:pt x="1542" y="1436"/>
                    <a:pt x="1542" y="1522"/>
                    <a:pt x="1542" y="1608"/>
                  </a:cubicBezTo>
                  <a:cubicBezTo>
                    <a:pt x="1542" y="1622"/>
                    <a:pt x="1536" y="1635"/>
                    <a:pt x="1524" y="1643"/>
                  </a:cubicBezTo>
                  <a:cubicBezTo>
                    <a:pt x="1510" y="1652"/>
                    <a:pt x="1495" y="1653"/>
                    <a:pt x="1481" y="1645"/>
                  </a:cubicBezTo>
                  <a:cubicBezTo>
                    <a:pt x="1467" y="1637"/>
                    <a:pt x="1459" y="1625"/>
                    <a:pt x="1459" y="1608"/>
                  </a:cubicBezTo>
                  <a:cubicBezTo>
                    <a:pt x="1459" y="1503"/>
                    <a:pt x="1459" y="1397"/>
                    <a:pt x="1459" y="1292"/>
                  </a:cubicBezTo>
                  <a:cubicBezTo>
                    <a:pt x="1459" y="1246"/>
                    <a:pt x="1459" y="1200"/>
                    <a:pt x="1459" y="1154"/>
                  </a:cubicBezTo>
                  <a:cubicBezTo>
                    <a:pt x="1459" y="1133"/>
                    <a:pt x="1445" y="1119"/>
                    <a:pt x="1424" y="1120"/>
                  </a:cubicBezTo>
                  <a:cubicBezTo>
                    <a:pt x="1405" y="1120"/>
                    <a:pt x="1392" y="1135"/>
                    <a:pt x="1392" y="1156"/>
                  </a:cubicBezTo>
                  <a:cubicBezTo>
                    <a:pt x="1392" y="1305"/>
                    <a:pt x="1392" y="1455"/>
                    <a:pt x="1392" y="1605"/>
                  </a:cubicBezTo>
                  <a:cubicBezTo>
                    <a:pt x="1392" y="1609"/>
                    <a:pt x="1392" y="1614"/>
                    <a:pt x="1391" y="1618"/>
                  </a:cubicBezTo>
                  <a:cubicBezTo>
                    <a:pt x="1386" y="1638"/>
                    <a:pt x="1367" y="1652"/>
                    <a:pt x="1347" y="1650"/>
                  </a:cubicBezTo>
                  <a:cubicBezTo>
                    <a:pt x="1325" y="1647"/>
                    <a:pt x="1309" y="1630"/>
                    <a:pt x="1309" y="1608"/>
                  </a:cubicBezTo>
                  <a:cubicBezTo>
                    <a:pt x="1309" y="1584"/>
                    <a:pt x="1309" y="1560"/>
                    <a:pt x="1309" y="1536"/>
                  </a:cubicBezTo>
                  <a:cubicBezTo>
                    <a:pt x="1309" y="1404"/>
                    <a:pt x="1309" y="1272"/>
                    <a:pt x="1309" y="1140"/>
                  </a:cubicBezTo>
                  <a:cubicBezTo>
                    <a:pt x="1309" y="1112"/>
                    <a:pt x="1310" y="1083"/>
                    <a:pt x="1310" y="1054"/>
                  </a:cubicBezTo>
                  <a:cubicBezTo>
                    <a:pt x="1310" y="1033"/>
                    <a:pt x="1294" y="1018"/>
                    <a:pt x="1273" y="1020"/>
                  </a:cubicBezTo>
                  <a:cubicBezTo>
                    <a:pt x="1255" y="1021"/>
                    <a:pt x="1242" y="1036"/>
                    <a:pt x="1242" y="1056"/>
                  </a:cubicBezTo>
                  <a:cubicBezTo>
                    <a:pt x="1242" y="1090"/>
                    <a:pt x="1242" y="1123"/>
                    <a:pt x="1242" y="1157"/>
                  </a:cubicBezTo>
                  <a:cubicBezTo>
                    <a:pt x="1242" y="1307"/>
                    <a:pt x="1242" y="1456"/>
                    <a:pt x="1242" y="1606"/>
                  </a:cubicBezTo>
                  <a:cubicBezTo>
                    <a:pt x="1242" y="1631"/>
                    <a:pt x="1225" y="1650"/>
                    <a:pt x="1202" y="1650"/>
                  </a:cubicBezTo>
                  <a:cubicBezTo>
                    <a:pt x="1178" y="1650"/>
                    <a:pt x="1160" y="1631"/>
                    <a:pt x="1159" y="1606"/>
                  </a:cubicBezTo>
                  <a:cubicBezTo>
                    <a:pt x="1159" y="1556"/>
                    <a:pt x="1159" y="1506"/>
                    <a:pt x="1159" y="1456"/>
                  </a:cubicBezTo>
                  <a:cubicBezTo>
                    <a:pt x="1159" y="1356"/>
                    <a:pt x="1159" y="1256"/>
                    <a:pt x="1159" y="1157"/>
                  </a:cubicBezTo>
                  <a:cubicBezTo>
                    <a:pt x="1159" y="1134"/>
                    <a:pt x="1147" y="1120"/>
                    <a:pt x="1126" y="1119"/>
                  </a:cubicBezTo>
                  <a:cubicBezTo>
                    <a:pt x="1110" y="1119"/>
                    <a:pt x="1092" y="1133"/>
                    <a:pt x="1093" y="1156"/>
                  </a:cubicBezTo>
                  <a:cubicBezTo>
                    <a:pt x="1094" y="1202"/>
                    <a:pt x="1093" y="1247"/>
                    <a:pt x="1093" y="1293"/>
                  </a:cubicBezTo>
                  <a:cubicBezTo>
                    <a:pt x="1093" y="1454"/>
                    <a:pt x="1093" y="1615"/>
                    <a:pt x="1093" y="1776"/>
                  </a:cubicBezTo>
                  <a:cubicBezTo>
                    <a:pt x="1093" y="1793"/>
                    <a:pt x="1093" y="1810"/>
                    <a:pt x="1093" y="1826"/>
                  </a:cubicBezTo>
                  <a:cubicBezTo>
                    <a:pt x="1092" y="1854"/>
                    <a:pt x="1067" y="1873"/>
                    <a:pt x="1040" y="1866"/>
                  </a:cubicBezTo>
                  <a:cubicBezTo>
                    <a:pt x="1025" y="1862"/>
                    <a:pt x="1010" y="1847"/>
                    <a:pt x="1010" y="1823"/>
                  </a:cubicBezTo>
                  <a:cubicBezTo>
                    <a:pt x="1010" y="1719"/>
                    <a:pt x="1010" y="1615"/>
                    <a:pt x="1010" y="1511"/>
                  </a:cubicBezTo>
                  <a:cubicBezTo>
                    <a:pt x="1010" y="1490"/>
                    <a:pt x="995" y="1476"/>
                    <a:pt x="976" y="1476"/>
                  </a:cubicBezTo>
                  <a:cubicBezTo>
                    <a:pt x="960" y="1475"/>
                    <a:pt x="944" y="1491"/>
                    <a:pt x="944" y="1511"/>
                  </a:cubicBezTo>
                  <a:cubicBezTo>
                    <a:pt x="945" y="1632"/>
                    <a:pt x="944" y="1753"/>
                    <a:pt x="945" y="1873"/>
                  </a:cubicBezTo>
                  <a:cubicBezTo>
                    <a:pt x="945" y="1894"/>
                    <a:pt x="946" y="1916"/>
                    <a:pt x="951" y="1936"/>
                  </a:cubicBezTo>
                  <a:cubicBezTo>
                    <a:pt x="971" y="2031"/>
                    <a:pt x="1022" y="2105"/>
                    <a:pt x="1103" y="2158"/>
                  </a:cubicBezTo>
                  <a:cubicBezTo>
                    <a:pt x="1150" y="2188"/>
                    <a:pt x="1201" y="2206"/>
                    <a:pt x="1257" y="2210"/>
                  </a:cubicBezTo>
                  <a:cubicBezTo>
                    <a:pt x="1288" y="2212"/>
                    <a:pt x="1319" y="2211"/>
                    <a:pt x="1350" y="2212"/>
                  </a:cubicBezTo>
                  <a:cubicBezTo>
                    <a:pt x="1374" y="2212"/>
                    <a:pt x="1398" y="2209"/>
                    <a:pt x="1421" y="2203"/>
                  </a:cubicBezTo>
                  <a:cubicBezTo>
                    <a:pt x="1528" y="2175"/>
                    <a:pt x="1609" y="2072"/>
                    <a:pt x="1609" y="1962"/>
                  </a:cubicBezTo>
                  <a:cubicBezTo>
                    <a:pt x="1609" y="1849"/>
                    <a:pt x="1609" y="1736"/>
                    <a:pt x="1609" y="162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sp>
          <p:nvSpPr>
            <p:cNvPr id="6" name="Freeform 6"/>
            <p:cNvSpPr>
              <a:spLocks noEditPoints="1"/>
            </p:cNvSpPr>
            <p:nvPr/>
          </p:nvSpPr>
          <p:spPr bwMode="auto">
            <a:xfrm>
              <a:off x="7002020" y="1188905"/>
              <a:ext cx="1704975" cy="2322513"/>
            </a:xfrm>
            <a:custGeom>
              <a:avLst/>
              <a:gdLst>
                <a:gd name="T0" fmla="*/ 386 w 1032"/>
                <a:gd name="T1" fmla="*/ 345 h 1406"/>
                <a:gd name="T2" fmla="*/ 386 w 1032"/>
                <a:gd name="T3" fmla="*/ 334 h 1406"/>
                <a:gd name="T4" fmla="*/ 386 w 1032"/>
                <a:gd name="T5" fmla="*/ 48 h 1406"/>
                <a:gd name="T6" fmla="*/ 433 w 1032"/>
                <a:gd name="T7" fmla="*/ 1 h 1406"/>
                <a:gd name="T8" fmla="*/ 600 w 1032"/>
                <a:gd name="T9" fmla="*/ 1 h 1406"/>
                <a:gd name="T10" fmla="*/ 646 w 1032"/>
                <a:gd name="T11" fmla="*/ 47 h 1406"/>
                <a:gd name="T12" fmla="*/ 646 w 1032"/>
                <a:gd name="T13" fmla="*/ 333 h 1406"/>
                <a:gd name="T14" fmla="*/ 646 w 1032"/>
                <a:gd name="T15" fmla="*/ 345 h 1406"/>
                <a:gd name="T16" fmla="*/ 657 w 1032"/>
                <a:gd name="T17" fmla="*/ 345 h 1406"/>
                <a:gd name="T18" fmla="*/ 987 w 1032"/>
                <a:gd name="T19" fmla="*/ 345 h 1406"/>
                <a:gd name="T20" fmla="*/ 1031 w 1032"/>
                <a:gd name="T21" fmla="*/ 389 h 1406"/>
                <a:gd name="T22" fmla="*/ 1032 w 1032"/>
                <a:gd name="T23" fmla="*/ 559 h 1406"/>
                <a:gd name="T24" fmla="*/ 985 w 1032"/>
                <a:gd name="T25" fmla="*/ 605 h 1406"/>
                <a:gd name="T26" fmla="*/ 657 w 1032"/>
                <a:gd name="T27" fmla="*/ 605 h 1406"/>
                <a:gd name="T28" fmla="*/ 646 w 1032"/>
                <a:gd name="T29" fmla="*/ 605 h 1406"/>
                <a:gd name="T30" fmla="*/ 646 w 1032"/>
                <a:gd name="T31" fmla="*/ 663 h 1406"/>
                <a:gd name="T32" fmla="*/ 646 w 1032"/>
                <a:gd name="T33" fmla="*/ 1362 h 1406"/>
                <a:gd name="T34" fmla="*/ 603 w 1032"/>
                <a:gd name="T35" fmla="*/ 1406 h 1406"/>
                <a:gd name="T36" fmla="*/ 426 w 1032"/>
                <a:gd name="T37" fmla="*/ 1406 h 1406"/>
                <a:gd name="T38" fmla="*/ 387 w 1032"/>
                <a:gd name="T39" fmla="*/ 1367 h 1406"/>
                <a:gd name="T40" fmla="*/ 386 w 1032"/>
                <a:gd name="T41" fmla="*/ 1269 h 1406"/>
                <a:gd name="T42" fmla="*/ 386 w 1032"/>
                <a:gd name="T43" fmla="*/ 618 h 1406"/>
                <a:gd name="T44" fmla="*/ 386 w 1032"/>
                <a:gd name="T45" fmla="*/ 606 h 1406"/>
                <a:gd name="T46" fmla="*/ 376 w 1032"/>
                <a:gd name="T47" fmla="*/ 605 h 1406"/>
                <a:gd name="T48" fmla="*/ 48 w 1032"/>
                <a:gd name="T49" fmla="*/ 605 h 1406"/>
                <a:gd name="T50" fmla="*/ 11 w 1032"/>
                <a:gd name="T51" fmla="*/ 592 h 1406"/>
                <a:gd name="T52" fmla="*/ 0 w 1032"/>
                <a:gd name="T53" fmla="*/ 562 h 1406"/>
                <a:gd name="T54" fmla="*/ 0 w 1032"/>
                <a:gd name="T55" fmla="*/ 393 h 1406"/>
                <a:gd name="T56" fmla="*/ 31 w 1032"/>
                <a:gd name="T57" fmla="*/ 347 h 1406"/>
                <a:gd name="T58" fmla="*/ 45 w 1032"/>
                <a:gd name="T59" fmla="*/ 345 h 1406"/>
                <a:gd name="T60" fmla="*/ 375 w 1032"/>
                <a:gd name="T61" fmla="*/ 345 h 1406"/>
                <a:gd name="T62" fmla="*/ 386 w 1032"/>
                <a:gd name="T63" fmla="*/ 345 h 1406"/>
                <a:gd name="T64" fmla="*/ 84 w 1032"/>
                <a:gd name="T65" fmla="*/ 523 h 1406"/>
                <a:gd name="T66" fmla="*/ 109 w 1032"/>
                <a:gd name="T67" fmla="*/ 523 h 1406"/>
                <a:gd name="T68" fmla="*/ 423 w 1032"/>
                <a:gd name="T69" fmla="*/ 522 h 1406"/>
                <a:gd name="T70" fmla="*/ 440 w 1032"/>
                <a:gd name="T71" fmla="*/ 524 h 1406"/>
                <a:gd name="T72" fmla="*/ 469 w 1032"/>
                <a:gd name="T73" fmla="*/ 568 h 1406"/>
                <a:gd name="T74" fmla="*/ 469 w 1032"/>
                <a:gd name="T75" fmla="*/ 966 h 1406"/>
                <a:gd name="T76" fmla="*/ 469 w 1032"/>
                <a:gd name="T77" fmla="*/ 1313 h 1406"/>
                <a:gd name="T78" fmla="*/ 469 w 1032"/>
                <a:gd name="T79" fmla="*/ 1323 h 1406"/>
                <a:gd name="T80" fmla="*/ 563 w 1032"/>
                <a:gd name="T81" fmla="*/ 1323 h 1406"/>
                <a:gd name="T82" fmla="*/ 563 w 1032"/>
                <a:gd name="T83" fmla="*/ 1293 h 1406"/>
                <a:gd name="T84" fmla="*/ 563 w 1032"/>
                <a:gd name="T85" fmla="*/ 830 h 1406"/>
                <a:gd name="T86" fmla="*/ 563 w 1032"/>
                <a:gd name="T87" fmla="*/ 571 h 1406"/>
                <a:gd name="T88" fmla="*/ 612 w 1032"/>
                <a:gd name="T89" fmla="*/ 522 h 1406"/>
                <a:gd name="T90" fmla="*/ 937 w 1032"/>
                <a:gd name="T91" fmla="*/ 522 h 1406"/>
                <a:gd name="T92" fmla="*/ 949 w 1032"/>
                <a:gd name="T93" fmla="*/ 522 h 1406"/>
                <a:gd name="T94" fmla="*/ 949 w 1032"/>
                <a:gd name="T95" fmla="*/ 428 h 1406"/>
                <a:gd name="T96" fmla="*/ 929 w 1032"/>
                <a:gd name="T97" fmla="*/ 428 h 1406"/>
                <a:gd name="T98" fmla="*/ 606 w 1032"/>
                <a:gd name="T99" fmla="*/ 428 h 1406"/>
                <a:gd name="T100" fmla="*/ 563 w 1032"/>
                <a:gd name="T101" fmla="*/ 387 h 1406"/>
                <a:gd name="T102" fmla="*/ 563 w 1032"/>
                <a:gd name="T103" fmla="*/ 254 h 1406"/>
                <a:gd name="T104" fmla="*/ 563 w 1032"/>
                <a:gd name="T105" fmla="*/ 94 h 1406"/>
                <a:gd name="T106" fmla="*/ 563 w 1032"/>
                <a:gd name="T107" fmla="*/ 85 h 1406"/>
                <a:gd name="T108" fmla="*/ 469 w 1032"/>
                <a:gd name="T109" fmla="*/ 85 h 1406"/>
                <a:gd name="T110" fmla="*/ 469 w 1032"/>
                <a:gd name="T111" fmla="*/ 92 h 1406"/>
                <a:gd name="T112" fmla="*/ 470 w 1032"/>
                <a:gd name="T113" fmla="*/ 378 h 1406"/>
                <a:gd name="T114" fmla="*/ 420 w 1032"/>
                <a:gd name="T115" fmla="*/ 428 h 1406"/>
                <a:gd name="T116" fmla="*/ 94 w 1032"/>
                <a:gd name="T117" fmla="*/ 428 h 1406"/>
                <a:gd name="T118" fmla="*/ 84 w 1032"/>
                <a:gd name="T119" fmla="*/ 428 h 1406"/>
                <a:gd name="T120" fmla="*/ 84 w 1032"/>
                <a:gd name="T121" fmla="*/ 523 h 1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2" h="1406">
                  <a:moveTo>
                    <a:pt x="386" y="345"/>
                  </a:moveTo>
                  <a:cubicBezTo>
                    <a:pt x="386" y="341"/>
                    <a:pt x="386" y="337"/>
                    <a:pt x="386" y="334"/>
                  </a:cubicBezTo>
                  <a:cubicBezTo>
                    <a:pt x="386" y="239"/>
                    <a:pt x="387" y="143"/>
                    <a:pt x="386" y="48"/>
                  </a:cubicBezTo>
                  <a:cubicBezTo>
                    <a:pt x="386" y="18"/>
                    <a:pt x="407" y="0"/>
                    <a:pt x="433" y="1"/>
                  </a:cubicBezTo>
                  <a:cubicBezTo>
                    <a:pt x="488" y="2"/>
                    <a:pt x="544" y="2"/>
                    <a:pt x="600" y="1"/>
                  </a:cubicBezTo>
                  <a:cubicBezTo>
                    <a:pt x="626" y="0"/>
                    <a:pt x="647" y="19"/>
                    <a:pt x="646" y="47"/>
                  </a:cubicBezTo>
                  <a:cubicBezTo>
                    <a:pt x="645" y="143"/>
                    <a:pt x="646" y="238"/>
                    <a:pt x="646" y="333"/>
                  </a:cubicBezTo>
                  <a:cubicBezTo>
                    <a:pt x="646" y="337"/>
                    <a:pt x="646" y="341"/>
                    <a:pt x="646" y="345"/>
                  </a:cubicBezTo>
                  <a:cubicBezTo>
                    <a:pt x="650" y="345"/>
                    <a:pt x="654" y="345"/>
                    <a:pt x="657" y="345"/>
                  </a:cubicBezTo>
                  <a:cubicBezTo>
                    <a:pt x="767" y="345"/>
                    <a:pt x="877" y="345"/>
                    <a:pt x="987" y="345"/>
                  </a:cubicBezTo>
                  <a:cubicBezTo>
                    <a:pt x="1015" y="345"/>
                    <a:pt x="1031" y="361"/>
                    <a:pt x="1031" y="389"/>
                  </a:cubicBezTo>
                  <a:cubicBezTo>
                    <a:pt x="1032" y="446"/>
                    <a:pt x="1032" y="502"/>
                    <a:pt x="1032" y="559"/>
                  </a:cubicBezTo>
                  <a:cubicBezTo>
                    <a:pt x="1032" y="589"/>
                    <a:pt x="1016" y="605"/>
                    <a:pt x="985" y="605"/>
                  </a:cubicBezTo>
                  <a:cubicBezTo>
                    <a:pt x="876" y="605"/>
                    <a:pt x="766" y="605"/>
                    <a:pt x="657" y="605"/>
                  </a:cubicBezTo>
                  <a:cubicBezTo>
                    <a:pt x="654" y="605"/>
                    <a:pt x="650" y="605"/>
                    <a:pt x="646" y="605"/>
                  </a:cubicBezTo>
                  <a:cubicBezTo>
                    <a:pt x="646" y="626"/>
                    <a:pt x="646" y="644"/>
                    <a:pt x="646" y="663"/>
                  </a:cubicBezTo>
                  <a:cubicBezTo>
                    <a:pt x="646" y="896"/>
                    <a:pt x="646" y="1129"/>
                    <a:pt x="646" y="1362"/>
                  </a:cubicBezTo>
                  <a:cubicBezTo>
                    <a:pt x="646" y="1389"/>
                    <a:pt x="630" y="1406"/>
                    <a:pt x="603" y="1406"/>
                  </a:cubicBezTo>
                  <a:cubicBezTo>
                    <a:pt x="544" y="1406"/>
                    <a:pt x="485" y="1406"/>
                    <a:pt x="426" y="1406"/>
                  </a:cubicBezTo>
                  <a:cubicBezTo>
                    <a:pt x="405" y="1406"/>
                    <a:pt x="387" y="1388"/>
                    <a:pt x="387" y="1367"/>
                  </a:cubicBezTo>
                  <a:cubicBezTo>
                    <a:pt x="386" y="1335"/>
                    <a:pt x="386" y="1302"/>
                    <a:pt x="386" y="1269"/>
                  </a:cubicBezTo>
                  <a:cubicBezTo>
                    <a:pt x="386" y="1052"/>
                    <a:pt x="386" y="835"/>
                    <a:pt x="386" y="618"/>
                  </a:cubicBezTo>
                  <a:cubicBezTo>
                    <a:pt x="386" y="614"/>
                    <a:pt x="386" y="610"/>
                    <a:pt x="386" y="606"/>
                  </a:cubicBezTo>
                  <a:cubicBezTo>
                    <a:pt x="382" y="606"/>
                    <a:pt x="379" y="605"/>
                    <a:pt x="376" y="605"/>
                  </a:cubicBezTo>
                  <a:cubicBezTo>
                    <a:pt x="267" y="605"/>
                    <a:pt x="157" y="605"/>
                    <a:pt x="48" y="605"/>
                  </a:cubicBezTo>
                  <a:cubicBezTo>
                    <a:pt x="34" y="606"/>
                    <a:pt x="21" y="603"/>
                    <a:pt x="11" y="592"/>
                  </a:cubicBezTo>
                  <a:cubicBezTo>
                    <a:pt x="4" y="584"/>
                    <a:pt x="0" y="573"/>
                    <a:pt x="0" y="562"/>
                  </a:cubicBezTo>
                  <a:cubicBezTo>
                    <a:pt x="0" y="506"/>
                    <a:pt x="0" y="449"/>
                    <a:pt x="0" y="393"/>
                  </a:cubicBezTo>
                  <a:cubicBezTo>
                    <a:pt x="0" y="367"/>
                    <a:pt x="10" y="354"/>
                    <a:pt x="31" y="347"/>
                  </a:cubicBezTo>
                  <a:cubicBezTo>
                    <a:pt x="35" y="345"/>
                    <a:pt x="40" y="345"/>
                    <a:pt x="45" y="345"/>
                  </a:cubicBezTo>
                  <a:cubicBezTo>
                    <a:pt x="155" y="345"/>
                    <a:pt x="265" y="345"/>
                    <a:pt x="375" y="345"/>
                  </a:cubicBezTo>
                  <a:cubicBezTo>
                    <a:pt x="379" y="345"/>
                    <a:pt x="382" y="345"/>
                    <a:pt x="386" y="345"/>
                  </a:cubicBezTo>
                  <a:close/>
                  <a:moveTo>
                    <a:pt x="84" y="523"/>
                  </a:moveTo>
                  <a:cubicBezTo>
                    <a:pt x="93" y="523"/>
                    <a:pt x="101" y="523"/>
                    <a:pt x="109" y="523"/>
                  </a:cubicBezTo>
                  <a:cubicBezTo>
                    <a:pt x="213" y="522"/>
                    <a:pt x="318" y="522"/>
                    <a:pt x="423" y="522"/>
                  </a:cubicBezTo>
                  <a:cubicBezTo>
                    <a:pt x="429" y="522"/>
                    <a:pt x="435" y="523"/>
                    <a:pt x="440" y="524"/>
                  </a:cubicBezTo>
                  <a:cubicBezTo>
                    <a:pt x="459" y="530"/>
                    <a:pt x="469" y="546"/>
                    <a:pt x="469" y="568"/>
                  </a:cubicBezTo>
                  <a:cubicBezTo>
                    <a:pt x="469" y="701"/>
                    <a:pt x="469" y="833"/>
                    <a:pt x="469" y="966"/>
                  </a:cubicBezTo>
                  <a:cubicBezTo>
                    <a:pt x="469" y="1081"/>
                    <a:pt x="469" y="1197"/>
                    <a:pt x="469" y="1313"/>
                  </a:cubicBezTo>
                  <a:cubicBezTo>
                    <a:pt x="469" y="1316"/>
                    <a:pt x="469" y="1319"/>
                    <a:pt x="469" y="1323"/>
                  </a:cubicBezTo>
                  <a:cubicBezTo>
                    <a:pt x="501" y="1323"/>
                    <a:pt x="532" y="1323"/>
                    <a:pt x="563" y="1323"/>
                  </a:cubicBezTo>
                  <a:cubicBezTo>
                    <a:pt x="563" y="1312"/>
                    <a:pt x="563" y="1303"/>
                    <a:pt x="563" y="1293"/>
                  </a:cubicBezTo>
                  <a:cubicBezTo>
                    <a:pt x="563" y="1139"/>
                    <a:pt x="563" y="984"/>
                    <a:pt x="563" y="830"/>
                  </a:cubicBezTo>
                  <a:cubicBezTo>
                    <a:pt x="563" y="744"/>
                    <a:pt x="563" y="657"/>
                    <a:pt x="563" y="571"/>
                  </a:cubicBezTo>
                  <a:cubicBezTo>
                    <a:pt x="563" y="538"/>
                    <a:pt x="579" y="522"/>
                    <a:pt x="612" y="522"/>
                  </a:cubicBezTo>
                  <a:cubicBezTo>
                    <a:pt x="720" y="522"/>
                    <a:pt x="829" y="522"/>
                    <a:pt x="937" y="522"/>
                  </a:cubicBezTo>
                  <a:cubicBezTo>
                    <a:pt x="941" y="522"/>
                    <a:pt x="945" y="522"/>
                    <a:pt x="949" y="522"/>
                  </a:cubicBezTo>
                  <a:cubicBezTo>
                    <a:pt x="949" y="490"/>
                    <a:pt x="949" y="460"/>
                    <a:pt x="949" y="428"/>
                  </a:cubicBezTo>
                  <a:cubicBezTo>
                    <a:pt x="942" y="428"/>
                    <a:pt x="935" y="428"/>
                    <a:pt x="929" y="428"/>
                  </a:cubicBezTo>
                  <a:cubicBezTo>
                    <a:pt x="821" y="428"/>
                    <a:pt x="714" y="428"/>
                    <a:pt x="606" y="428"/>
                  </a:cubicBezTo>
                  <a:cubicBezTo>
                    <a:pt x="582" y="428"/>
                    <a:pt x="563" y="410"/>
                    <a:pt x="563" y="387"/>
                  </a:cubicBezTo>
                  <a:cubicBezTo>
                    <a:pt x="563" y="343"/>
                    <a:pt x="563" y="299"/>
                    <a:pt x="563" y="254"/>
                  </a:cubicBezTo>
                  <a:cubicBezTo>
                    <a:pt x="563" y="201"/>
                    <a:pt x="563" y="147"/>
                    <a:pt x="563" y="94"/>
                  </a:cubicBezTo>
                  <a:cubicBezTo>
                    <a:pt x="563" y="91"/>
                    <a:pt x="563" y="88"/>
                    <a:pt x="563" y="85"/>
                  </a:cubicBezTo>
                  <a:cubicBezTo>
                    <a:pt x="531" y="85"/>
                    <a:pt x="500" y="85"/>
                    <a:pt x="469" y="85"/>
                  </a:cubicBezTo>
                  <a:cubicBezTo>
                    <a:pt x="469" y="88"/>
                    <a:pt x="469" y="90"/>
                    <a:pt x="469" y="92"/>
                  </a:cubicBezTo>
                  <a:cubicBezTo>
                    <a:pt x="469" y="187"/>
                    <a:pt x="469" y="283"/>
                    <a:pt x="470" y="378"/>
                  </a:cubicBezTo>
                  <a:cubicBezTo>
                    <a:pt x="470" y="413"/>
                    <a:pt x="448" y="429"/>
                    <a:pt x="420" y="428"/>
                  </a:cubicBezTo>
                  <a:cubicBezTo>
                    <a:pt x="311" y="428"/>
                    <a:pt x="203" y="428"/>
                    <a:pt x="94" y="428"/>
                  </a:cubicBezTo>
                  <a:cubicBezTo>
                    <a:pt x="91" y="428"/>
                    <a:pt x="87" y="428"/>
                    <a:pt x="84" y="428"/>
                  </a:cubicBezTo>
                  <a:cubicBezTo>
                    <a:pt x="84" y="460"/>
                    <a:pt x="84" y="490"/>
                    <a:pt x="84" y="523"/>
                  </a:cubicBezTo>
                  <a:close/>
                </a:path>
              </a:pathLst>
            </a:custGeom>
            <a:solidFill>
              <a:srgbClr val="5F5B52"/>
            </a:solidFill>
            <a:ln>
              <a:noFill/>
            </a:ln>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7"/>
        <p:cNvGrpSpPr/>
        <p:nvPr/>
      </p:nvGrpSpPr>
      <p:grpSpPr>
        <a:xfrm>
          <a:off x="0" y="0"/>
          <a:ext cx="0" cy="0"/>
          <a:chOff x="0" y="0"/>
          <a:chExt cx="0" cy="0"/>
        </a:xfrm>
      </p:grpSpPr>
      <p:sp>
        <p:nvSpPr>
          <p:cNvPr id="118" name="Google Shape;118;p20"/>
          <p:cNvSpPr txBox="1">
            <a:spLocks noGrp="1"/>
          </p:cNvSpPr>
          <p:nvPr>
            <p:ph type="body" idx="4294967295"/>
          </p:nvPr>
        </p:nvSpPr>
        <p:spPr>
          <a:xfrm>
            <a:off x="513014" y="3159093"/>
            <a:ext cx="2576513" cy="1525305"/>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b="1" dirty="0"/>
              <a:t>White</a:t>
            </a:r>
            <a:endParaRPr b="1" dirty="0"/>
          </a:p>
          <a:p>
            <a:pPr marL="0" lvl="0" indent="0" algn="l" rtl="0">
              <a:spcBef>
                <a:spcPts val="600"/>
              </a:spcBef>
              <a:spcAft>
                <a:spcPts val="600"/>
              </a:spcAft>
              <a:buNone/>
            </a:pPr>
            <a:r>
              <a:rPr lang="en" dirty="0"/>
              <a:t>Is the color of milk and fresh snow, the color produced by the combination of all the colors of the visible spectrum.</a:t>
            </a:r>
            <a:endParaRPr dirty="0"/>
          </a:p>
        </p:txBody>
      </p:sp>
      <p:sp>
        <p:nvSpPr>
          <p:cNvPr id="119" name="Google Shape;119;p20"/>
          <p:cNvSpPr txBox="1">
            <a:spLocks noGrp="1"/>
          </p:cNvSpPr>
          <p:nvPr>
            <p:ph type="title" idx="4294967295"/>
          </p:nvPr>
        </p:nvSpPr>
        <p:spPr>
          <a:xfrm>
            <a:off x="685800" y="847725"/>
            <a:ext cx="7772400" cy="627063"/>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You can also split your content</a:t>
            </a:r>
            <a:endParaRPr/>
          </a:p>
        </p:txBody>
      </p:sp>
      <p:sp>
        <p:nvSpPr>
          <p:cNvPr id="120" name="Google Shape;120;p20"/>
          <p:cNvSpPr txBox="1">
            <a:spLocks noGrp="1"/>
          </p:cNvSpPr>
          <p:nvPr>
            <p:ph type="body" idx="4294967295"/>
          </p:nvPr>
        </p:nvSpPr>
        <p:spPr>
          <a:xfrm>
            <a:off x="4039985" y="3159093"/>
            <a:ext cx="2574925" cy="1322655"/>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b="1" dirty="0"/>
              <a:t>Black</a:t>
            </a:r>
            <a:endParaRPr b="1" dirty="0"/>
          </a:p>
          <a:p>
            <a:pPr marL="0" lvl="0" indent="0" algn="l" rtl="0">
              <a:spcBef>
                <a:spcPts val="600"/>
              </a:spcBef>
              <a:spcAft>
                <a:spcPts val="600"/>
              </a:spcAft>
              <a:buNone/>
            </a:pPr>
            <a:r>
              <a:rPr lang="en" dirty="0"/>
              <a:t>Is the color of ebony and of outer space. It has been the symbolic color of elegance, solemnity and authority.</a:t>
            </a:r>
            <a:endParaRPr dirty="0"/>
          </a:p>
        </p:txBody>
      </p:sp>
      <p:sp>
        <p:nvSpPr>
          <p:cNvPr id="121" name="Google Shape;121;p20"/>
          <p:cNvSpPr txBox="1">
            <a:spLocks noGrp="1"/>
          </p:cNvSpPr>
          <p:nvPr>
            <p:ph type="sldNum" idx="4294967295"/>
          </p:nvPr>
        </p:nvSpPr>
        <p:spPr>
          <a:xfrm>
            <a:off x="8458200" y="0"/>
            <a:ext cx="685800" cy="68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t>36</a:t>
            </a:fld>
            <a:endParaRPr/>
          </a:p>
        </p:txBody>
      </p:sp>
      <p:pic>
        <p:nvPicPr>
          <p:cNvPr id="122" name="Google Shape;122;p20"/>
          <p:cNvPicPr preferRelativeResize="0"/>
          <p:nvPr/>
        </p:nvPicPr>
        <p:blipFill>
          <a:blip r:embed="rId3">
            <a:alphaModFix/>
          </a:blip>
          <a:stretch>
            <a:fillRect/>
          </a:stretch>
        </p:blipFill>
        <p:spPr>
          <a:xfrm>
            <a:off x="6136874" y="1780708"/>
            <a:ext cx="3007126" cy="3440275"/>
          </a:xfrm>
          <a:prstGeom prst="rect">
            <a:avLst/>
          </a:prstGeom>
          <a:noFill/>
          <a:ln>
            <a:noFill/>
          </a:ln>
          <a:effectLst>
            <a:outerShdw blurRad="285750" dist="190500" algn="bl" rotWithShape="0">
              <a:srgbClr val="18266C">
                <a:alpha val="30000"/>
              </a:srgbClr>
            </a:outerShdw>
          </a:effectLst>
        </p:spPr>
      </p:pic>
      <p:pic>
        <p:nvPicPr>
          <p:cNvPr id="2" name="Imagen 1"/>
          <p:cNvPicPr>
            <a:picLocks noChangeAspect="1"/>
          </p:cNvPicPr>
          <p:nvPr/>
        </p:nvPicPr>
        <p:blipFill>
          <a:blip r:embed="rId4"/>
          <a:stretch>
            <a:fillRect/>
          </a:stretch>
        </p:blipFill>
        <p:spPr>
          <a:xfrm>
            <a:off x="1109603" y="1739502"/>
            <a:ext cx="1084958" cy="1419591"/>
          </a:xfrm>
          <a:prstGeom prst="rect">
            <a:avLst/>
          </a:prstGeom>
        </p:spPr>
      </p:pic>
      <p:pic>
        <p:nvPicPr>
          <p:cNvPr id="8" name="Imagen 7"/>
          <p:cNvPicPr>
            <a:picLocks noChangeAspect="1"/>
          </p:cNvPicPr>
          <p:nvPr/>
        </p:nvPicPr>
        <p:blipFill>
          <a:blip r:embed="rId4"/>
          <a:stretch>
            <a:fillRect/>
          </a:stretch>
        </p:blipFill>
        <p:spPr>
          <a:xfrm>
            <a:off x="4699429" y="1732209"/>
            <a:ext cx="1084958" cy="1419591"/>
          </a:xfrm>
          <a:prstGeom prst="rect">
            <a:avLst/>
          </a:prstGeom>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5372"/>
        <p:cNvGrpSpPr/>
        <p:nvPr/>
      </p:nvGrpSpPr>
      <p:grpSpPr>
        <a:xfrm>
          <a:off x="0" y="0"/>
          <a:ext cx="0" cy="0"/>
          <a:chOff x="0" y="0"/>
          <a:chExt cx="0" cy="0"/>
        </a:xfrm>
      </p:grpSpPr>
      <p:sp>
        <p:nvSpPr>
          <p:cNvPr id="5373" name="Google Shape;5373;p63"/>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Holy Cross</a:t>
            </a:r>
            <a:endParaRPr/>
          </a:p>
        </p:txBody>
      </p:sp>
      <p:grpSp>
        <p:nvGrpSpPr>
          <p:cNvPr id="5374" name="Google Shape;5374;p63"/>
          <p:cNvGrpSpPr/>
          <p:nvPr/>
        </p:nvGrpSpPr>
        <p:grpSpPr>
          <a:xfrm>
            <a:off x="1427086" y="1340241"/>
            <a:ext cx="2446154" cy="3124236"/>
            <a:chOff x="931225" y="1093175"/>
            <a:chExt cx="1409075" cy="1799675"/>
          </a:xfrm>
        </p:grpSpPr>
        <p:sp>
          <p:nvSpPr>
            <p:cNvPr id="5375" name="Google Shape;5375;p63"/>
            <p:cNvSpPr/>
            <p:nvPr/>
          </p:nvSpPr>
          <p:spPr>
            <a:xfrm>
              <a:off x="1480650" y="1177300"/>
              <a:ext cx="310800" cy="512375"/>
            </a:xfrm>
            <a:custGeom>
              <a:avLst/>
              <a:gdLst/>
              <a:ahLst/>
              <a:cxnLst/>
              <a:rect l="l" t="t" r="r" b="b"/>
              <a:pathLst>
                <a:path w="12432" h="20495" extrusionOk="0">
                  <a:moveTo>
                    <a:pt x="6210" y="526"/>
                  </a:moveTo>
                  <a:cubicBezTo>
                    <a:pt x="6868" y="1472"/>
                    <a:pt x="7965" y="2015"/>
                    <a:pt x="8923" y="2603"/>
                  </a:cubicBezTo>
                  <a:cubicBezTo>
                    <a:pt x="10066" y="3308"/>
                    <a:pt x="11497" y="4312"/>
                    <a:pt x="11531" y="5801"/>
                  </a:cubicBezTo>
                  <a:cubicBezTo>
                    <a:pt x="11572" y="7045"/>
                    <a:pt x="10430" y="8142"/>
                    <a:pt x="9294" y="8142"/>
                  </a:cubicBezTo>
                  <a:cubicBezTo>
                    <a:pt x="8807" y="8142"/>
                    <a:pt x="8321" y="7941"/>
                    <a:pt x="7930" y="7463"/>
                  </a:cubicBezTo>
                  <a:cubicBezTo>
                    <a:pt x="7330" y="6736"/>
                    <a:pt x="7457" y="5558"/>
                    <a:pt x="8380" y="5166"/>
                  </a:cubicBezTo>
                  <a:cubicBezTo>
                    <a:pt x="8557" y="5091"/>
                    <a:pt x="8736" y="5048"/>
                    <a:pt x="8913" y="5048"/>
                  </a:cubicBezTo>
                  <a:cubicBezTo>
                    <a:pt x="9118" y="5048"/>
                    <a:pt x="9320" y="5105"/>
                    <a:pt x="9512" y="5235"/>
                  </a:cubicBezTo>
                  <a:cubicBezTo>
                    <a:pt x="9846" y="5454"/>
                    <a:pt x="10216" y="5974"/>
                    <a:pt x="9835" y="6389"/>
                  </a:cubicBezTo>
                  <a:cubicBezTo>
                    <a:pt x="9713" y="6499"/>
                    <a:pt x="9555" y="6554"/>
                    <a:pt x="9395" y="6554"/>
                  </a:cubicBezTo>
                  <a:cubicBezTo>
                    <a:pt x="9268" y="6554"/>
                    <a:pt x="9139" y="6519"/>
                    <a:pt x="9027" y="6447"/>
                  </a:cubicBezTo>
                  <a:cubicBezTo>
                    <a:pt x="8973" y="6401"/>
                    <a:pt x="8915" y="6382"/>
                    <a:pt x="8859" y="6382"/>
                  </a:cubicBezTo>
                  <a:cubicBezTo>
                    <a:pt x="8660" y="6382"/>
                    <a:pt x="8489" y="6625"/>
                    <a:pt x="8669" y="6805"/>
                  </a:cubicBezTo>
                  <a:cubicBezTo>
                    <a:pt x="8884" y="7006"/>
                    <a:pt x="9156" y="7103"/>
                    <a:pt x="9427" y="7103"/>
                  </a:cubicBezTo>
                  <a:cubicBezTo>
                    <a:pt x="9793" y="7103"/>
                    <a:pt x="10158" y="6924"/>
                    <a:pt x="10377" y="6586"/>
                  </a:cubicBezTo>
                  <a:cubicBezTo>
                    <a:pt x="10804" y="5916"/>
                    <a:pt x="10354" y="5004"/>
                    <a:pt x="9696" y="4670"/>
                  </a:cubicBezTo>
                  <a:cubicBezTo>
                    <a:pt x="9433" y="4534"/>
                    <a:pt x="9168" y="4473"/>
                    <a:pt x="8912" y="4473"/>
                  </a:cubicBezTo>
                  <a:cubicBezTo>
                    <a:pt x="7778" y="4473"/>
                    <a:pt x="6831" y="5674"/>
                    <a:pt x="7076" y="6851"/>
                  </a:cubicBezTo>
                  <a:cubicBezTo>
                    <a:pt x="7238" y="7613"/>
                    <a:pt x="7792" y="8236"/>
                    <a:pt x="8530" y="8479"/>
                  </a:cubicBezTo>
                  <a:cubicBezTo>
                    <a:pt x="7134" y="8513"/>
                    <a:pt x="5818" y="9829"/>
                    <a:pt x="6430" y="11283"/>
                  </a:cubicBezTo>
                  <a:cubicBezTo>
                    <a:pt x="6693" y="11895"/>
                    <a:pt x="7351" y="12251"/>
                    <a:pt x="7975" y="12251"/>
                  </a:cubicBezTo>
                  <a:cubicBezTo>
                    <a:pt x="8529" y="12251"/>
                    <a:pt x="9057" y="11971"/>
                    <a:pt x="9258" y="11341"/>
                  </a:cubicBezTo>
                  <a:cubicBezTo>
                    <a:pt x="9529" y="10504"/>
                    <a:pt x="8832" y="9766"/>
                    <a:pt x="8171" y="9766"/>
                  </a:cubicBezTo>
                  <a:cubicBezTo>
                    <a:pt x="7847" y="9766"/>
                    <a:pt x="7531" y="9943"/>
                    <a:pt x="7341" y="10372"/>
                  </a:cubicBezTo>
                  <a:cubicBezTo>
                    <a:pt x="7294" y="10482"/>
                    <a:pt x="7382" y="10582"/>
                    <a:pt x="7472" y="10582"/>
                  </a:cubicBezTo>
                  <a:cubicBezTo>
                    <a:pt x="7513" y="10582"/>
                    <a:pt x="7555" y="10561"/>
                    <a:pt x="7584" y="10510"/>
                  </a:cubicBezTo>
                  <a:cubicBezTo>
                    <a:pt x="7736" y="10261"/>
                    <a:pt x="7944" y="10158"/>
                    <a:pt x="8147" y="10158"/>
                  </a:cubicBezTo>
                  <a:cubicBezTo>
                    <a:pt x="8575" y="10158"/>
                    <a:pt x="8983" y="10613"/>
                    <a:pt x="8819" y="11122"/>
                  </a:cubicBezTo>
                  <a:cubicBezTo>
                    <a:pt x="8676" y="11518"/>
                    <a:pt x="8272" y="11735"/>
                    <a:pt x="7874" y="11735"/>
                  </a:cubicBezTo>
                  <a:cubicBezTo>
                    <a:pt x="7855" y="11735"/>
                    <a:pt x="7835" y="11735"/>
                    <a:pt x="7815" y="11734"/>
                  </a:cubicBezTo>
                  <a:cubicBezTo>
                    <a:pt x="6857" y="11676"/>
                    <a:pt x="6568" y="10510"/>
                    <a:pt x="7007" y="9794"/>
                  </a:cubicBezTo>
                  <a:cubicBezTo>
                    <a:pt x="7333" y="9287"/>
                    <a:pt x="7958" y="8986"/>
                    <a:pt x="8563" y="8986"/>
                  </a:cubicBezTo>
                  <a:cubicBezTo>
                    <a:pt x="8729" y="8986"/>
                    <a:pt x="8893" y="9009"/>
                    <a:pt x="9050" y="9056"/>
                  </a:cubicBezTo>
                  <a:cubicBezTo>
                    <a:pt x="9996" y="9333"/>
                    <a:pt x="10135" y="10337"/>
                    <a:pt x="10066" y="11168"/>
                  </a:cubicBezTo>
                  <a:cubicBezTo>
                    <a:pt x="9812" y="14031"/>
                    <a:pt x="7803" y="16362"/>
                    <a:pt x="6268" y="18636"/>
                  </a:cubicBezTo>
                  <a:cubicBezTo>
                    <a:pt x="6233" y="18671"/>
                    <a:pt x="6245" y="18717"/>
                    <a:pt x="6268" y="18752"/>
                  </a:cubicBezTo>
                  <a:cubicBezTo>
                    <a:pt x="6245" y="18809"/>
                    <a:pt x="6222" y="18867"/>
                    <a:pt x="6199" y="18925"/>
                  </a:cubicBezTo>
                  <a:cubicBezTo>
                    <a:pt x="6176" y="18867"/>
                    <a:pt x="6153" y="18809"/>
                    <a:pt x="6130" y="18752"/>
                  </a:cubicBezTo>
                  <a:cubicBezTo>
                    <a:pt x="6164" y="18717"/>
                    <a:pt x="6164" y="18671"/>
                    <a:pt x="6141" y="18636"/>
                  </a:cubicBezTo>
                  <a:cubicBezTo>
                    <a:pt x="4606" y="16374"/>
                    <a:pt x="2609" y="14031"/>
                    <a:pt x="2355" y="11168"/>
                  </a:cubicBezTo>
                  <a:cubicBezTo>
                    <a:pt x="2286" y="10337"/>
                    <a:pt x="2436" y="9333"/>
                    <a:pt x="3371" y="9056"/>
                  </a:cubicBezTo>
                  <a:cubicBezTo>
                    <a:pt x="3525" y="9012"/>
                    <a:pt x="3686" y="8991"/>
                    <a:pt x="3850" y="8991"/>
                  </a:cubicBezTo>
                  <a:cubicBezTo>
                    <a:pt x="4457" y="8991"/>
                    <a:pt x="5084" y="9285"/>
                    <a:pt x="5402" y="9794"/>
                  </a:cubicBezTo>
                  <a:cubicBezTo>
                    <a:pt x="5852" y="10510"/>
                    <a:pt x="5552" y="11676"/>
                    <a:pt x="4606" y="11734"/>
                  </a:cubicBezTo>
                  <a:cubicBezTo>
                    <a:pt x="4586" y="11735"/>
                    <a:pt x="4566" y="11735"/>
                    <a:pt x="4546" y="11735"/>
                  </a:cubicBezTo>
                  <a:cubicBezTo>
                    <a:pt x="4148" y="11735"/>
                    <a:pt x="3734" y="11518"/>
                    <a:pt x="3602" y="11122"/>
                  </a:cubicBezTo>
                  <a:cubicBezTo>
                    <a:pt x="3437" y="10613"/>
                    <a:pt x="3846" y="10158"/>
                    <a:pt x="4270" y="10158"/>
                  </a:cubicBezTo>
                  <a:cubicBezTo>
                    <a:pt x="4471" y="10158"/>
                    <a:pt x="4676" y="10261"/>
                    <a:pt x="4825" y="10510"/>
                  </a:cubicBezTo>
                  <a:cubicBezTo>
                    <a:pt x="4858" y="10561"/>
                    <a:pt x="4902" y="10582"/>
                    <a:pt x="4945" y="10582"/>
                  </a:cubicBezTo>
                  <a:cubicBezTo>
                    <a:pt x="5039" y="10582"/>
                    <a:pt x="5127" y="10482"/>
                    <a:pt x="5079" y="10372"/>
                  </a:cubicBezTo>
                  <a:cubicBezTo>
                    <a:pt x="4890" y="9945"/>
                    <a:pt x="4575" y="9769"/>
                    <a:pt x="4251" y="9769"/>
                  </a:cubicBezTo>
                  <a:cubicBezTo>
                    <a:pt x="3584" y="9769"/>
                    <a:pt x="2880" y="10511"/>
                    <a:pt x="3151" y="11341"/>
                  </a:cubicBezTo>
                  <a:cubicBezTo>
                    <a:pt x="3358" y="11971"/>
                    <a:pt x="3888" y="12251"/>
                    <a:pt x="4444" y="12251"/>
                  </a:cubicBezTo>
                  <a:cubicBezTo>
                    <a:pt x="5070" y="12251"/>
                    <a:pt x="5728" y="11895"/>
                    <a:pt x="5991" y="11283"/>
                  </a:cubicBezTo>
                  <a:cubicBezTo>
                    <a:pt x="6603" y="9829"/>
                    <a:pt x="5287" y="8513"/>
                    <a:pt x="3890" y="8479"/>
                  </a:cubicBezTo>
                  <a:cubicBezTo>
                    <a:pt x="4629" y="8236"/>
                    <a:pt x="5183" y="7613"/>
                    <a:pt x="5333" y="6851"/>
                  </a:cubicBezTo>
                  <a:cubicBezTo>
                    <a:pt x="5578" y="5674"/>
                    <a:pt x="4631" y="4473"/>
                    <a:pt x="3497" y="4473"/>
                  </a:cubicBezTo>
                  <a:cubicBezTo>
                    <a:pt x="3241" y="4473"/>
                    <a:pt x="2976" y="4534"/>
                    <a:pt x="2713" y="4670"/>
                  </a:cubicBezTo>
                  <a:cubicBezTo>
                    <a:pt x="2055" y="5004"/>
                    <a:pt x="1605" y="5916"/>
                    <a:pt x="2032" y="6597"/>
                  </a:cubicBezTo>
                  <a:cubicBezTo>
                    <a:pt x="2250" y="6934"/>
                    <a:pt x="2611" y="7112"/>
                    <a:pt x="2976" y="7112"/>
                  </a:cubicBezTo>
                  <a:cubicBezTo>
                    <a:pt x="3248" y="7112"/>
                    <a:pt x="3523" y="7012"/>
                    <a:pt x="3740" y="6805"/>
                  </a:cubicBezTo>
                  <a:cubicBezTo>
                    <a:pt x="3920" y="6625"/>
                    <a:pt x="3749" y="6382"/>
                    <a:pt x="3551" y="6382"/>
                  </a:cubicBezTo>
                  <a:cubicBezTo>
                    <a:pt x="3494" y="6382"/>
                    <a:pt x="3436" y="6401"/>
                    <a:pt x="3382" y="6447"/>
                  </a:cubicBezTo>
                  <a:cubicBezTo>
                    <a:pt x="3298" y="6521"/>
                    <a:pt x="3170" y="6555"/>
                    <a:pt x="3036" y="6555"/>
                  </a:cubicBezTo>
                  <a:cubicBezTo>
                    <a:pt x="2859" y="6555"/>
                    <a:pt x="2673" y="6495"/>
                    <a:pt x="2574" y="6389"/>
                  </a:cubicBezTo>
                  <a:cubicBezTo>
                    <a:pt x="2193" y="5962"/>
                    <a:pt x="2563" y="5443"/>
                    <a:pt x="2909" y="5235"/>
                  </a:cubicBezTo>
                  <a:cubicBezTo>
                    <a:pt x="3089" y="5117"/>
                    <a:pt x="3289" y="5063"/>
                    <a:pt x="3495" y="5063"/>
                  </a:cubicBezTo>
                  <a:cubicBezTo>
                    <a:pt x="3672" y="5063"/>
                    <a:pt x="3853" y="5103"/>
                    <a:pt x="4029" y="5177"/>
                  </a:cubicBezTo>
                  <a:cubicBezTo>
                    <a:pt x="4952" y="5570"/>
                    <a:pt x="5079" y="6736"/>
                    <a:pt x="4479" y="7474"/>
                  </a:cubicBezTo>
                  <a:cubicBezTo>
                    <a:pt x="4092" y="7948"/>
                    <a:pt x="3609" y="8148"/>
                    <a:pt x="3124" y="8148"/>
                  </a:cubicBezTo>
                  <a:cubicBezTo>
                    <a:pt x="1991" y="8148"/>
                    <a:pt x="845" y="7054"/>
                    <a:pt x="878" y="5801"/>
                  </a:cubicBezTo>
                  <a:cubicBezTo>
                    <a:pt x="935" y="4312"/>
                    <a:pt x="2367" y="3308"/>
                    <a:pt x="3498" y="2603"/>
                  </a:cubicBezTo>
                  <a:cubicBezTo>
                    <a:pt x="4467" y="2015"/>
                    <a:pt x="5564" y="1484"/>
                    <a:pt x="6210" y="526"/>
                  </a:cubicBezTo>
                  <a:close/>
                  <a:moveTo>
                    <a:pt x="6205" y="1"/>
                  </a:moveTo>
                  <a:cubicBezTo>
                    <a:pt x="6115" y="1"/>
                    <a:pt x="6026" y="53"/>
                    <a:pt x="6003" y="156"/>
                  </a:cubicBezTo>
                  <a:cubicBezTo>
                    <a:pt x="5206" y="872"/>
                    <a:pt x="4329" y="1484"/>
                    <a:pt x="3405" y="2003"/>
                  </a:cubicBezTo>
                  <a:cubicBezTo>
                    <a:pt x="2586" y="2488"/>
                    <a:pt x="1766" y="3019"/>
                    <a:pt x="1155" y="3758"/>
                  </a:cubicBezTo>
                  <a:cubicBezTo>
                    <a:pt x="104" y="5062"/>
                    <a:pt x="0" y="6943"/>
                    <a:pt x="1397" y="8063"/>
                  </a:cubicBezTo>
                  <a:cubicBezTo>
                    <a:pt x="1859" y="8432"/>
                    <a:pt x="2447" y="8629"/>
                    <a:pt x="3048" y="8629"/>
                  </a:cubicBezTo>
                  <a:cubicBezTo>
                    <a:pt x="1582" y="9183"/>
                    <a:pt x="1720" y="11214"/>
                    <a:pt x="2101" y="12530"/>
                  </a:cubicBezTo>
                  <a:cubicBezTo>
                    <a:pt x="2586" y="14227"/>
                    <a:pt x="3394" y="15820"/>
                    <a:pt x="4479" y="17216"/>
                  </a:cubicBezTo>
                  <a:lnTo>
                    <a:pt x="4352" y="17182"/>
                  </a:lnTo>
                  <a:cubicBezTo>
                    <a:pt x="3809" y="16593"/>
                    <a:pt x="3105" y="16178"/>
                    <a:pt x="2332" y="16016"/>
                  </a:cubicBezTo>
                  <a:cubicBezTo>
                    <a:pt x="2328" y="16016"/>
                    <a:pt x="2323" y="16015"/>
                    <a:pt x="2319" y="16015"/>
                  </a:cubicBezTo>
                  <a:cubicBezTo>
                    <a:pt x="2167" y="16015"/>
                    <a:pt x="2116" y="16214"/>
                    <a:pt x="2251" y="16281"/>
                  </a:cubicBezTo>
                  <a:cubicBezTo>
                    <a:pt x="2840" y="16455"/>
                    <a:pt x="3394" y="16732"/>
                    <a:pt x="3890" y="17101"/>
                  </a:cubicBezTo>
                  <a:cubicBezTo>
                    <a:pt x="3838" y="17096"/>
                    <a:pt x="3785" y="17093"/>
                    <a:pt x="3733" y="17093"/>
                  </a:cubicBezTo>
                  <a:cubicBezTo>
                    <a:pt x="3191" y="17093"/>
                    <a:pt x="2684" y="17364"/>
                    <a:pt x="2378" y="17817"/>
                  </a:cubicBezTo>
                  <a:cubicBezTo>
                    <a:pt x="1870" y="18544"/>
                    <a:pt x="2170" y="19686"/>
                    <a:pt x="3128" y="19848"/>
                  </a:cubicBezTo>
                  <a:cubicBezTo>
                    <a:pt x="3200" y="19862"/>
                    <a:pt x="3271" y="19869"/>
                    <a:pt x="3339" y="19869"/>
                  </a:cubicBezTo>
                  <a:cubicBezTo>
                    <a:pt x="4098" y="19869"/>
                    <a:pt x="4628" y="19034"/>
                    <a:pt x="4237" y="18324"/>
                  </a:cubicBezTo>
                  <a:cubicBezTo>
                    <a:pt x="4205" y="18261"/>
                    <a:pt x="4153" y="18235"/>
                    <a:pt x="4101" y="18235"/>
                  </a:cubicBezTo>
                  <a:cubicBezTo>
                    <a:pt x="3999" y="18235"/>
                    <a:pt x="3894" y="18334"/>
                    <a:pt x="3925" y="18463"/>
                  </a:cubicBezTo>
                  <a:cubicBezTo>
                    <a:pt x="4040" y="18984"/>
                    <a:pt x="3666" y="19378"/>
                    <a:pt x="3274" y="19378"/>
                  </a:cubicBezTo>
                  <a:cubicBezTo>
                    <a:pt x="3075" y="19378"/>
                    <a:pt x="2872" y="19277"/>
                    <a:pt x="2724" y="19040"/>
                  </a:cubicBezTo>
                  <a:cubicBezTo>
                    <a:pt x="2574" y="18763"/>
                    <a:pt x="2586" y="18428"/>
                    <a:pt x="2748" y="18151"/>
                  </a:cubicBezTo>
                  <a:cubicBezTo>
                    <a:pt x="2979" y="17759"/>
                    <a:pt x="3373" y="17599"/>
                    <a:pt x="3783" y="17599"/>
                  </a:cubicBezTo>
                  <a:cubicBezTo>
                    <a:pt x="4109" y="17599"/>
                    <a:pt x="4446" y="17699"/>
                    <a:pt x="4721" y="17863"/>
                  </a:cubicBezTo>
                  <a:cubicBezTo>
                    <a:pt x="5610" y="18405"/>
                    <a:pt x="5933" y="19363"/>
                    <a:pt x="6049" y="20356"/>
                  </a:cubicBezTo>
                  <a:cubicBezTo>
                    <a:pt x="6060" y="20437"/>
                    <a:pt x="6130" y="20494"/>
                    <a:pt x="6210" y="20494"/>
                  </a:cubicBezTo>
                  <a:lnTo>
                    <a:pt x="6233" y="20494"/>
                  </a:lnTo>
                  <a:cubicBezTo>
                    <a:pt x="6303" y="20494"/>
                    <a:pt x="6372" y="20437"/>
                    <a:pt x="6383" y="20356"/>
                  </a:cubicBezTo>
                  <a:cubicBezTo>
                    <a:pt x="6510" y="19363"/>
                    <a:pt x="6822" y="18405"/>
                    <a:pt x="7722" y="17863"/>
                  </a:cubicBezTo>
                  <a:cubicBezTo>
                    <a:pt x="7993" y="17699"/>
                    <a:pt x="8329" y="17599"/>
                    <a:pt x="8655" y="17599"/>
                  </a:cubicBezTo>
                  <a:cubicBezTo>
                    <a:pt x="9065" y="17599"/>
                    <a:pt x="9459" y="17759"/>
                    <a:pt x="9685" y="18151"/>
                  </a:cubicBezTo>
                  <a:cubicBezTo>
                    <a:pt x="9846" y="18428"/>
                    <a:pt x="9858" y="18763"/>
                    <a:pt x="9719" y="19040"/>
                  </a:cubicBezTo>
                  <a:cubicBezTo>
                    <a:pt x="9572" y="19277"/>
                    <a:pt x="9368" y="19378"/>
                    <a:pt x="9170" y="19378"/>
                  </a:cubicBezTo>
                  <a:cubicBezTo>
                    <a:pt x="8777" y="19378"/>
                    <a:pt x="8404" y="18984"/>
                    <a:pt x="8519" y="18463"/>
                  </a:cubicBezTo>
                  <a:cubicBezTo>
                    <a:pt x="8542" y="18334"/>
                    <a:pt x="8439" y="18235"/>
                    <a:pt x="8337" y="18235"/>
                  </a:cubicBezTo>
                  <a:cubicBezTo>
                    <a:pt x="8284" y="18235"/>
                    <a:pt x="8231" y="18261"/>
                    <a:pt x="8196" y="18324"/>
                  </a:cubicBezTo>
                  <a:cubicBezTo>
                    <a:pt x="7804" y="19034"/>
                    <a:pt x="8344" y="19869"/>
                    <a:pt x="9104" y="19869"/>
                  </a:cubicBezTo>
                  <a:cubicBezTo>
                    <a:pt x="9173" y="19869"/>
                    <a:pt x="9244" y="19862"/>
                    <a:pt x="9315" y="19848"/>
                  </a:cubicBezTo>
                  <a:cubicBezTo>
                    <a:pt x="10273" y="19686"/>
                    <a:pt x="10573" y="18544"/>
                    <a:pt x="10066" y="17817"/>
                  </a:cubicBezTo>
                  <a:cubicBezTo>
                    <a:pt x="9760" y="17364"/>
                    <a:pt x="9243" y="17093"/>
                    <a:pt x="8708" y="17093"/>
                  </a:cubicBezTo>
                  <a:cubicBezTo>
                    <a:pt x="8657" y="17093"/>
                    <a:pt x="8605" y="17096"/>
                    <a:pt x="8553" y="17101"/>
                  </a:cubicBezTo>
                  <a:cubicBezTo>
                    <a:pt x="9038" y="16732"/>
                    <a:pt x="9592" y="16455"/>
                    <a:pt x="10181" y="16281"/>
                  </a:cubicBezTo>
                  <a:cubicBezTo>
                    <a:pt x="10316" y="16214"/>
                    <a:pt x="10265" y="16015"/>
                    <a:pt x="10113" y="16015"/>
                  </a:cubicBezTo>
                  <a:cubicBezTo>
                    <a:pt x="10109" y="16015"/>
                    <a:pt x="10105" y="16016"/>
                    <a:pt x="10100" y="16016"/>
                  </a:cubicBezTo>
                  <a:cubicBezTo>
                    <a:pt x="9327" y="16178"/>
                    <a:pt x="8623" y="16593"/>
                    <a:pt x="8080" y="17182"/>
                  </a:cubicBezTo>
                  <a:lnTo>
                    <a:pt x="7942" y="17216"/>
                  </a:lnTo>
                  <a:cubicBezTo>
                    <a:pt x="9027" y="15820"/>
                    <a:pt x="9835" y="14227"/>
                    <a:pt x="10331" y="12530"/>
                  </a:cubicBezTo>
                  <a:cubicBezTo>
                    <a:pt x="10700" y="11214"/>
                    <a:pt x="10839" y="9183"/>
                    <a:pt x="9385" y="8629"/>
                  </a:cubicBezTo>
                  <a:cubicBezTo>
                    <a:pt x="9985" y="8629"/>
                    <a:pt x="10562" y="8432"/>
                    <a:pt x="11035" y="8063"/>
                  </a:cubicBezTo>
                  <a:cubicBezTo>
                    <a:pt x="12432" y="6943"/>
                    <a:pt x="12328" y="5062"/>
                    <a:pt x="11254" y="3758"/>
                  </a:cubicBezTo>
                  <a:cubicBezTo>
                    <a:pt x="10643" y="3019"/>
                    <a:pt x="9823" y="2488"/>
                    <a:pt x="9004" y="2003"/>
                  </a:cubicBezTo>
                  <a:cubicBezTo>
                    <a:pt x="8069" y="1484"/>
                    <a:pt x="7203" y="861"/>
                    <a:pt x="6407" y="156"/>
                  </a:cubicBezTo>
                  <a:cubicBezTo>
                    <a:pt x="6383" y="53"/>
                    <a:pt x="6294" y="1"/>
                    <a:pt x="6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3"/>
            <p:cNvSpPr/>
            <p:nvPr/>
          </p:nvSpPr>
          <p:spPr>
            <a:xfrm>
              <a:off x="1357725" y="1741300"/>
              <a:ext cx="25700" cy="21450"/>
            </a:xfrm>
            <a:custGeom>
              <a:avLst/>
              <a:gdLst/>
              <a:ahLst/>
              <a:cxnLst/>
              <a:rect l="l" t="t" r="r" b="b"/>
              <a:pathLst>
                <a:path w="1028" h="858" extrusionOk="0">
                  <a:moveTo>
                    <a:pt x="520" y="1"/>
                  </a:moveTo>
                  <a:cubicBezTo>
                    <a:pt x="266" y="1"/>
                    <a:pt x="0" y="231"/>
                    <a:pt x="93" y="474"/>
                  </a:cubicBezTo>
                  <a:cubicBezTo>
                    <a:pt x="93" y="555"/>
                    <a:pt x="116" y="635"/>
                    <a:pt x="162" y="693"/>
                  </a:cubicBezTo>
                  <a:cubicBezTo>
                    <a:pt x="236" y="807"/>
                    <a:pt x="347" y="857"/>
                    <a:pt x="461" y="857"/>
                  </a:cubicBezTo>
                  <a:cubicBezTo>
                    <a:pt x="614" y="857"/>
                    <a:pt x="774" y="769"/>
                    <a:pt x="866" y="624"/>
                  </a:cubicBezTo>
                  <a:cubicBezTo>
                    <a:pt x="1027" y="358"/>
                    <a:pt x="843" y="1"/>
                    <a:pt x="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3"/>
            <p:cNvSpPr/>
            <p:nvPr/>
          </p:nvSpPr>
          <p:spPr>
            <a:xfrm>
              <a:off x="1306650" y="1761525"/>
              <a:ext cx="28575" cy="26600"/>
            </a:xfrm>
            <a:custGeom>
              <a:avLst/>
              <a:gdLst/>
              <a:ahLst/>
              <a:cxnLst/>
              <a:rect l="l" t="t" r="r" b="b"/>
              <a:pathLst>
                <a:path w="1143" h="1064" extrusionOk="0">
                  <a:moveTo>
                    <a:pt x="516" y="0"/>
                  </a:moveTo>
                  <a:cubicBezTo>
                    <a:pt x="479" y="0"/>
                    <a:pt x="441" y="4"/>
                    <a:pt x="404" y="11"/>
                  </a:cubicBezTo>
                  <a:cubicBezTo>
                    <a:pt x="243" y="34"/>
                    <a:pt x="92" y="161"/>
                    <a:pt x="46" y="323"/>
                  </a:cubicBezTo>
                  <a:cubicBezTo>
                    <a:pt x="35" y="357"/>
                    <a:pt x="35" y="392"/>
                    <a:pt x="46" y="427"/>
                  </a:cubicBezTo>
                  <a:cubicBezTo>
                    <a:pt x="12" y="519"/>
                    <a:pt x="0" y="611"/>
                    <a:pt x="23" y="715"/>
                  </a:cubicBezTo>
                  <a:cubicBezTo>
                    <a:pt x="89" y="945"/>
                    <a:pt x="306" y="1064"/>
                    <a:pt x="525" y="1064"/>
                  </a:cubicBezTo>
                  <a:cubicBezTo>
                    <a:pt x="615" y="1064"/>
                    <a:pt x="705" y="1044"/>
                    <a:pt x="785" y="1004"/>
                  </a:cubicBezTo>
                  <a:cubicBezTo>
                    <a:pt x="1085" y="819"/>
                    <a:pt x="1143" y="404"/>
                    <a:pt x="889" y="150"/>
                  </a:cubicBezTo>
                  <a:cubicBezTo>
                    <a:pt x="789" y="50"/>
                    <a:pt x="65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3"/>
            <p:cNvSpPr/>
            <p:nvPr/>
          </p:nvSpPr>
          <p:spPr>
            <a:xfrm>
              <a:off x="1275475" y="1819450"/>
              <a:ext cx="34075" cy="28975"/>
            </a:xfrm>
            <a:custGeom>
              <a:avLst/>
              <a:gdLst/>
              <a:ahLst/>
              <a:cxnLst/>
              <a:rect l="l" t="t" r="r" b="b"/>
              <a:pathLst>
                <a:path w="1363" h="1159" extrusionOk="0">
                  <a:moveTo>
                    <a:pt x="731" y="0"/>
                  </a:moveTo>
                  <a:cubicBezTo>
                    <a:pt x="663" y="0"/>
                    <a:pt x="596" y="12"/>
                    <a:pt x="531" y="37"/>
                  </a:cubicBezTo>
                  <a:cubicBezTo>
                    <a:pt x="512" y="32"/>
                    <a:pt x="495" y="30"/>
                    <a:pt x="479" y="30"/>
                  </a:cubicBezTo>
                  <a:cubicBezTo>
                    <a:pt x="457" y="30"/>
                    <a:pt x="436" y="35"/>
                    <a:pt x="416" y="49"/>
                  </a:cubicBezTo>
                  <a:cubicBezTo>
                    <a:pt x="104" y="210"/>
                    <a:pt x="1" y="591"/>
                    <a:pt x="174" y="891"/>
                  </a:cubicBezTo>
                  <a:cubicBezTo>
                    <a:pt x="300" y="1069"/>
                    <a:pt x="493" y="1159"/>
                    <a:pt x="686" y="1159"/>
                  </a:cubicBezTo>
                  <a:cubicBezTo>
                    <a:pt x="846" y="1159"/>
                    <a:pt x="1006" y="1097"/>
                    <a:pt x="1132" y="972"/>
                  </a:cubicBezTo>
                  <a:cubicBezTo>
                    <a:pt x="1363" y="695"/>
                    <a:pt x="1305" y="257"/>
                    <a:pt x="993" y="60"/>
                  </a:cubicBezTo>
                  <a:cubicBezTo>
                    <a:pt x="908" y="21"/>
                    <a:pt x="819" y="0"/>
                    <a:pt x="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3"/>
            <p:cNvSpPr/>
            <p:nvPr/>
          </p:nvSpPr>
          <p:spPr>
            <a:xfrm>
              <a:off x="1289325" y="1884275"/>
              <a:ext cx="30900" cy="25475"/>
            </a:xfrm>
            <a:custGeom>
              <a:avLst/>
              <a:gdLst/>
              <a:ahLst/>
              <a:cxnLst/>
              <a:rect l="l" t="t" r="r" b="b"/>
              <a:pathLst>
                <a:path w="1236" h="1019" extrusionOk="0">
                  <a:moveTo>
                    <a:pt x="630" y="1"/>
                  </a:moveTo>
                  <a:cubicBezTo>
                    <a:pt x="578" y="1"/>
                    <a:pt x="526" y="7"/>
                    <a:pt x="474" y="18"/>
                  </a:cubicBezTo>
                  <a:cubicBezTo>
                    <a:pt x="455" y="13"/>
                    <a:pt x="434" y="11"/>
                    <a:pt x="412" y="11"/>
                  </a:cubicBezTo>
                  <a:cubicBezTo>
                    <a:pt x="382" y="11"/>
                    <a:pt x="351" y="16"/>
                    <a:pt x="324" y="30"/>
                  </a:cubicBezTo>
                  <a:cubicBezTo>
                    <a:pt x="47" y="157"/>
                    <a:pt x="1" y="538"/>
                    <a:pt x="139" y="780"/>
                  </a:cubicBezTo>
                  <a:cubicBezTo>
                    <a:pt x="242" y="937"/>
                    <a:pt x="412" y="1019"/>
                    <a:pt x="581" y="1019"/>
                  </a:cubicBezTo>
                  <a:cubicBezTo>
                    <a:pt x="735" y="1019"/>
                    <a:pt x="889" y="952"/>
                    <a:pt x="993" y="815"/>
                  </a:cubicBezTo>
                  <a:cubicBezTo>
                    <a:pt x="1236" y="561"/>
                    <a:pt x="1120" y="122"/>
                    <a:pt x="785" y="18"/>
                  </a:cubicBezTo>
                  <a:cubicBezTo>
                    <a:pt x="734" y="7"/>
                    <a:pt x="682"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3"/>
            <p:cNvSpPr/>
            <p:nvPr/>
          </p:nvSpPr>
          <p:spPr>
            <a:xfrm>
              <a:off x="1328575" y="1913225"/>
              <a:ext cx="19925" cy="18575"/>
            </a:xfrm>
            <a:custGeom>
              <a:avLst/>
              <a:gdLst/>
              <a:ahLst/>
              <a:cxnLst/>
              <a:rect l="l" t="t" r="r" b="b"/>
              <a:pathLst>
                <a:path w="797" h="743" extrusionOk="0">
                  <a:moveTo>
                    <a:pt x="398" y="0"/>
                  </a:moveTo>
                  <a:cubicBezTo>
                    <a:pt x="328" y="0"/>
                    <a:pt x="256" y="24"/>
                    <a:pt x="208" y="72"/>
                  </a:cubicBezTo>
                  <a:cubicBezTo>
                    <a:pt x="174" y="95"/>
                    <a:pt x="150" y="118"/>
                    <a:pt x="127" y="153"/>
                  </a:cubicBezTo>
                  <a:cubicBezTo>
                    <a:pt x="116" y="165"/>
                    <a:pt x="116" y="188"/>
                    <a:pt x="104" y="199"/>
                  </a:cubicBezTo>
                  <a:cubicBezTo>
                    <a:pt x="35" y="245"/>
                    <a:pt x="0" y="315"/>
                    <a:pt x="0" y="395"/>
                  </a:cubicBezTo>
                  <a:cubicBezTo>
                    <a:pt x="11" y="596"/>
                    <a:pt x="183" y="742"/>
                    <a:pt x="382" y="742"/>
                  </a:cubicBezTo>
                  <a:cubicBezTo>
                    <a:pt x="389" y="742"/>
                    <a:pt x="397" y="742"/>
                    <a:pt x="404" y="742"/>
                  </a:cubicBezTo>
                  <a:cubicBezTo>
                    <a:pt x="612" y="742"/>
                    <a:pt x="785" y="580"/>
                    <a:pt x="797" y="384"/>
                  </a:cubicBezTo>
                  <a:cubicBezTo>
                    <a:pt x="797" y="176"/>
                    <a:pt x="635" y="3"/>
                    <a:pt x="439" y="3"/>
                  </a:cubicBezTo>
                  <a:cubicBezTo>
                    <a:pt x="426" y="1"/>
                    <a:pt x="412" y="0"/>
                    <a:pt x="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3"/>
            <p:cNvSpPr/>
            <p:nvPr/>
          </p:nvSpPr>
          <p:spPr>
            <a:xfrm>
              <a:off x="1498775" y="1392775"/>
              <a:ext cx="18825" cy="15875"/>
            </a:xfrm>
            <a:custGeom>
              <a:avLst/>
              <a:gdLst/>
              <a:ahLst/>
              <a:cxnLst/>
              <a:rect l="l" t="t" r="r" b="b"/>
              <a:pathLst>
                <a:path w="753" h="635" extrusionOk="0">
                  <a:moveTo>
                    <a:pt x="471" y="1"/>
                  </a:moveTo>
                  <a:cubicBezTo>
                    <a:pt x="412" y="1"/>
                    <a:pt x="357" y="25"/>
                    <a:pt x="314" y="67"/>
                  </a:cubicBezTo>
                  <a:lnTo>
                    <a:pt x="268" y="67"/>
                  </a:lnTo>
                  <a:cubicBezTo>
                    <a:pt x="164" y="67"/>
                    <a:pt x="83" y="137"/>
                    <a:pt x="60" y="217"/>
                  </a:cubicBezTo>
                  <a:cubicBezTo>
                    <a:pt x="0" y="465"/>
                    <a:pt x="193" y="634"/>
                    <a:pt x="387" y="634"/>
                  </a:cubicBezTo>
                  <a:cubicBezTo>
                    <a:pt x="491" y="634"/>
                    <a:pt x="596" y="585"/>
                    <a:pt x="660" y="471"/>
                  </a:cubicBezTo>
                  <a:lnTo>
                    <a:pt x="660" y="460"/>
                  </a:lnTo>
                  <a:cubicBezTo>
                    <a:pt x="753" y="298"/>
                    <a:pt x="730" y="67"/>
                    <a:pt x="534" y="10"/>
                  </a:cubicBezTo>
                  <a:cubicBezTo>
                    <a:pt x="513" y="4"/>
                    <a:pt x="492" y="1"/>
                    <a:pt x="4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3"/>
            <p:cNvSpPr/>
            <p:nvPr/>
          </p:nvSpPr>
          <p:spPr>
            <a:xfrm>
              <a:off x="1470825" y="1354550"/>
              <a:ext cx="19950" cy="19100"/>
            </a:xfrm>
            <a:custGeom>
              <a:avLst/>
              <a:gdLst/>
              <a:ahLst/>
              <a:cxnLst/>
              <a:rect l="l" t="t" r="r" b="b"/>
              <a:pathLst>
                <a:path w="798" h="764" extrusionOk="0">
                  <a:moveTo>
                    <a:pt x="399" y="1"/>
                  </a:moveTo>
                  <a:cubicBezTo>
                    <a:pt x="362" y="1"/>
                    <a:pt x="324" y="9"/>
                    <a:pt x="289" y="27"/>
                  </a:cubicBezTo>
                  <a:cubicBezTo>
                    <a:pt x="266" y="27"/>
                    <a:pt x="243" y="27"/>
                    <a:pt x="220" y="38"/>
                  </a:cubicBezTo>
                  <a:cubicBezTo>
                    <a:pt x="93" y="73"/>
                    <a:pt x="1" y="200"/>
                    <a:pt x="1" y="338"/>
                  </a:cubicBezTo>
                  <a:cubicBezTo>
                    <a:pt x="1" y="454"/>
                    <a:pt x="47" y="558"/>
                    <a:pt x="116" y="650"/>
                  </a:cubicBezTo>
                  <a:cubicBezTo>
                    <a:pt x="189" y="727"/>
                    <a:pt x="285" y="764"/>
                    <a:pt x="381" y="764"/>
                  </a:cubicBezTo>
                  <a:cubicBezTo>
                    <a:pt x="515" y="764"/>
                    <a:pt x="649" y="692"/>
                    <a:pt x="717" y="558"/>
                  </a:cubicBezTo>
                  <a:cubicBezTo>
                    <a:pt x="797" y="350"/>
                    <a:pt x="705" y="119"/>
                    <a:pt x="509" y="27"/>
                  </a:cubicBezTo>
                  <a:cubicBezTo>
                    <a:pt x="474" y="9"/>
                    <a:pt x="437" y="1"/>
                    <a:pt x="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3"/>
            <p:cNvSpPr/>
            <p:nvPr/>
          </p:nvSpPr>
          <p:spPr>
            <a:xfrm>
              <a:off x="1450625" y="1299175"/>
              <a:ext cx="23700" cy="23000"/>
            </a:xfrm>
            <a:custGeom>
              <a:avLst/>
              <a:gdLst/>
              <a:ahLst/>
              <a:cxnLst/>
              <a:rect l="l" t="t" r="r" b="b"/>
              <a:pathLst>
                <a:path w="948" h="920" extrusionOk="0">
                  <a:moveTo>
                    <a:pt x="482" y="1"/>
                  </a:moveTo>
                  <a:cubicBezTo>
                    <a:pt x="398" y="1"/>
                    <a:pt x="314" y="28"/>
                    <a:pt x="243" y="83"/>
                  </a:cubicBezTo>
                  <a:cubicBezTo>
                    <a:pt x="93" y="129"/>
                    <a:pt x="1" y="256"/>
                    <a:pt x="1" y="406"/>
                  </a:cubicBezTo>
                  <a:cubicBezTo>
                    <a:pt x="1" y="533"/>
                    <a:pt x="47" y="672"/>
                    <a:pt x="139" y="764"/>
                  </a:cubicBezTo>
                  <a:cubicBezTo>
                    <a:pt x="226" y="868"/>
                    <a:pt x="350" y="920"/>
                    <a:pt x="474" y="920"/>
                  </a:cubicBezTo>
                  <a:cubicBezTo>
                    <a:pt x="598" y="920"/>
                    <a:pt x="722" y="868"/>
                    <a:pt x="809" y="764"/>
                  </a:cubicBezTo>
                  <a:cubicBezTo>
                    <a:pt x="947" y="579"/>
                    <a:pt x="936" y="314"/>
                    <a:pt x="774" y="129"/>
                  </a:cubicBezTo>
                  <a:cubicBezTo>
                    <a:pt x="696" y="45"/>
                    <a:pt x="589"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3"/>
            <p:cNvSpPr/>
            <p:nvPr/>
          </p:nvSpPr>
          <p:spPr>
            <a:xfrm>
              <a:off x="1470250" y="1249825"/>
              <a:ext cx="24550" cy="21650"/>
            </a:xfrm>
            <a:custGeom>
              <a:avLst/>
              <a:gdLst/>
              <a:ahLst/>
              <a:cxnLst/>
              <a:rect l="l" t="t" r="r" b="b"/>
              <a:pathLst>
                <a:path w="982" h="866" extrusionOk="0">
                  <a:moveTo>
                    <a:pt x="517" y="0"/>
                  </a:moveTo>
                  <a:cubicBezTo>
                    <a:pt x="334" y="0"/>
                    <a:pt x="163" y="119"/>
                    <a:pt x="105" y="303"/>
                  </a:cubicBezTo>
                  <a:cubicBezTo>
                    <a:pt x="105" y="314"/>
                    <a:pt x="105" y="337"/>
                    <a:pt x="105" y="360"/>
                  </a:cubicBezTo>
                  <a:cubicBezTo>
                    <a:pt x="105" y="372"/>
                    <a:pt x="105" y="372"/>
                    <a:pt x="93" y="383"/>
                  </a:cubicBezTo>
                  <a:cubicBezTo>
                    <a:pt x="1" y="603"/>
                    <a:pt x="232" y="822"/>
                    <a:pt x="428" y="857"/>
                  </a:cubicBezTo>
                  <a:cubicBezTo>
                    <a:pt x="456" y="862"/>
                    <a:pt x="484" y="865"/>
                    <a:pt x="512" y="865"/>
                  </a:cubicBezTo>
                  <a:cubicBezTo>
                    <a:pt x="710" y="865"/>
                    <a:pt x="885" y="725"/>
                    <a:pt x="936" y="522"/>
                  </a:cubicBezTo>
                  <a:cubicBezTo>
                    <a:pt x="982" y="291"/>
                    <a:pt x="843" y="72"/>
                    <a:pt x="624" y="14"/>
                  </a:cubicBezTo>
                  <a:cubicBezTo>
                    <a:pt x="588" y="5"/>
                    <a:pt x="552" y="0"/>
                    <a:pt x="5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3"/>
            <p:cNvSpPr/>
            <p:nvPr/>
          </p:nvSpPr>
          <p:spPr>
            <a:xfrm>
              <a:off x="1527100" y="1220275"/>
              <a:ext cx="16475" cy="14700"/>
            </a:xfrm>
            <a:custGeom>
              <a:avLst/>
              <a:gdLst/>
              <a:ahLst/>
              <a:cxnLst/>
              <a:rect l="l" t="t" r="r" b="b"/>
              <a:pathLst>
                <a:path w="659" h="588" extrusionOk="0">
                  <a:moveTo>
                    <a:pt x="57" y="439"/>
                  </a:moveTo>
                  <a:cubicBezTo>
                    <a:pt x="57" y="440"/>
                    <a:pt x="57" y="442"/>
                    <a:pt x="58" y="446"/>
                  </a:cubicBezTo>
                  <a:cubicBezTo>
                    <a:pt x="64" y="454"/>
                    <a:pt x="66" y="457"/>
                    <a:pt x="66" y="457"/>
                  </a:cubicBezTo>
                  <a:cubicBezTo>
                    <a:pt x="67" y="457"/>
                    <a:pt x="62" y="448"/>
                    <a:pt x="57" y="439"/>
                  </a:cubicBezTo>
                  <a:close/>
                  <a:moveTo>
                    <a:pt x="336" y="0"/>
                  </a:moveTo>
                  <a:cubicBezTo>
                    <a:pt x="302" y="0"/>
                    <a:pt x="267" y="6"/>
                    <a:pt x="232" y="19"/>
                  </a:cubicBezTo>
                  <a:cubicBezTo>
                    <a:pt x="82" y="65"/>
                    <a:pt x="1" y="215"/>
                    <a:pt x="35" y="365"/>
                  </a:cubicBezTo>
                  <a:cubicBezTo>
                    <a:pt x="35" y="365"/>
                    <a:pt x="35" y="377"/>
                    <a:pt x="35" y="377"/>
                  </a:cubicBezTo>
                  <a:cubicBezTo>
                    <a:pt x="35" y="400"/>
                    <a:pt x="47" y="411"/>
                    <a:pt x="47" y="423"/>
                  </a:cubicBezTo>
                  <a:cubicBezTo>
                    <a:pt x="47" y="423"/>
                    <a:pt x="52" y="431"/>
                    <a:pt x="57" y="439"/>
                  </a:cubicBezTo>
                  <a:lnTo>
                    <a:pt x="57" y="439"/>
                  </a:lnTo>
                  <a:cubicBezTo>
                    <a:pt x="57" y="438"/>
                    <a:pt x="57" y="438"/>
                    <a:pt x="57" y="438"/>
                  </a:cubicBezTo>
                  <a:cubicBezTo>
                    <a:pt x="60" y="438"/>
                    <a:pt x="95" y="505"/>
                    <a:pt x="105" y="515"/>
                  </a:cubicBezTo>
                  <a:cubicBezTo>
                    <a:pt x="116" y="527"/>
                    <a:pt x="139" y="538"/>
                    <a:pt x="162" y="550"/>
                  </a:cubicBezTo>
                  <a:cubicBezTo>
                    <a:pt x="210" y="576"/>
                    <a:pt x="260" y="588"/>
                    <a:pt x="309" y="588"/>
                  </a:cubicBezTo>
                  <a:cubicBezTo>
                    <a:pt x="494" y="588"/>
                    <a:pt x="658" y="414"/>
                    <a:pt x="612" y="203"/>
                  </a:cubicBezTo>
                  <a:cubicBezTo>
                    <a:pt x="567" y="77"/>
                    <a:pt x="459" y="0"/>
                    <a:pt x="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3"/>
            <p:cNvSpPr/>
            <p:nvPr/>
          </p:nvSpPr>
          <p:spPr>
            <a:xfrm>
              <a:off x="1491025" y="1827400"/>
              <a:ext cx="16975" cy="13600"/>
            </a:xfrm>
            <a:custGeom>
              <a:avLst/>
              <a:gdLst/>
              <a:ahLst/>
              <a:cxnLst/>
              <a:rect l="l" t="t" r="r" b="b"/>
              <a:pathLst>
                <a:path w="679" h="544" extrusionOk="0">
                  <a:moveTo>
                    <a:pt x="291" y="0"/>
                  </a:moveTo>
                  <a:cubicBezTo>
                    <a:pt x="257" y="0"/>
                    <a:pt x="222" y="6"/>
                    <a:pt x="186" y="19"/>
                  </a:cubicBezTo>
                  <a:cubicBezTo>
                    <a:pt x="93" y="66"/>
                    <a:pt x="24" y="158"/>
                    <a:pt x="12" y="273"/>
                  </a:cubicBezTo>
                  <a:cubicBezTo>
                    <a:pt x="1" y="389"/>
                    <a:pt x="82" y="481"/>
                    <a:pt x="197" y="516"/>
                  </a:cubicBezTo>
                  <a:lnTo>
                    <a:pt x="220" y="516"/>
                  </a:lnTo>
                  <a:cubicBezTo>
                    <a:pt x="254" y="533"/>
                    <a:pt x="294" y="543"/>
                    <a:pt x="336" y="543"/>
                  </a:cubicBezTo>
                  <a:cubicBezTo>
                    <a:pt x="351" y="543"/>
                    <a:pt x="366" y="542"/>
                    <a:pt x="382" y="539"/>
                  </a:cubicBezTo>
                  <a:cubicBezTo>
                    <a:pt x="416" y="527"/>
                    <a:pt x="451" y="516"/>
                    <a:pt x="474" y="493"/>
                  </a:cubicBezTo>
                  <a:lnTo>
                    <a:pt x="474" y="493"/>
                  </a:lnTo>
                  <a:cubicBezTo>
                    <a:pt x="482" y="484"/>
                    <a:pt x="493" y="474"/>
                    <a:pt x="497" y="470"/>
                  </a:cubicBezTo>
                  <a:cubicBezTo>
                    <a:pt x="679" y="288"/>
                    <a:pt x="525" y="0"/>
                    <a:pt x="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3"/>
            <p:cNvSpPr/>
            <p:nvPr/>
          </p:nvSpPr>
          <p:spPr>
            <a:xfrm>
              <a:off x="1527400" y="1856975"/>
              <a:ext cx="19650" cy="18500"/>
            </a:xfrm>
            <a:custGeom>
              <a:avLst/>
              <a:gdLst/>
              <a:ahLst/>
              <a:cxnLst/>
              <a:rect l="l" t="t" r="r" b="b"/>
              <a:pathLst>
                <a:path w="786" h="740" extrusionOk="0">
                  <a:moveTo>
                    <a:pt x="306" y="1"/>
                  </a:moveTo>
                  <a:cubicBezTo>
                    <a:pt x="270" y="1"/>
                    <a:pt x="233" y="5"/>
                    <a:pt x="196" y="14"/>
                  </a:cubicBezTo>
                  <a:cubicBezTo>
                    <a:pt x="70" y="48"/>
                    <a:pt x="0" y="187"/>
                    <a:pt x="23" y="314"/>
                  </a:cubicBezTo>
                  <a:cubicBezTo>
                    <a:pt x="58" y="406"/>
                    <a:pt x="104" y="499"/>
                    <a:pt x="162" y="579"/>
                  </a:cubicBezTo>
                  <a:cubicBezTo>
                    <a:pt x="218" y="682"/>
                    <a:pt x="326" y="739"/>
                    <a:pt x="439" y="739"/>
                  </a:cubicBezTo>
                  <a:cubicBezTo>
                    <a:pt x="466" y="739"/>
                    <a:pt x="493" y="736"/>
                    <a:pt x="520" y="729"/>
                  </a:cubicBezTo>
                  <a:cubicBezTo>
                    <a:pt x="751" y="672"/>
                    <a:pt x="785" y="395"/>
                    <a:pt x="681" y="221"/>
                  </a:cubicBezTo>
                  <a:cubicBezTo>
                    <a:pt x="606" y="81"/>
                    <a:pt x="462" y="1"/>
                    <a:pt x="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3"/>
            <p:cNvSpPr/>
            <p:nvPr/>
          </p:nvSpPr>
          <p:spPr>
            <a:xfrm>
              <a:off x="1535775" y="2181650"/>
              <a:ext cx="12950" cy="13550"/>
            </a:xfrm>
            <a:custGeom>
              <a:avLst/>
              <a:gdLst/>
              <a:ahLst/>
              <a:cxnLst/>
              <a:rect l="l" t="t" r="r" b="b"/>
              <a:pathLst>
                <a:path w="518" h="542" extrusionOk="0">
                  <a:moveTo>
                    <a:pt x="196" y="1"/>
                  </a:moveTo>
                  <a:cubicBezTo>
                    <a:pt x="139" y="24"/>
                    <a:pt x="92" y="47"/>
                    <a:pt x="69" y="93"/>
                  </a:cubicBezTo>
                  <a:cubicBezTo>
                    <a:pt x="46" y="116"/>
                    <a:pt x="35" y="139"/>
                    <a:pt x="23" y="151"/>
                  </a:cubicBezTo>
                  <a:cubicBezTo>
                    <a:pt x="12" y="185"/>
                    <a:pt x="12" y="208"/>
                    <a:pt x="12" y="243"/>
                  </a:cubicBezTo>
                  <a:cubicBezTo>
                    <a:pt x="0" y="370"/>
                    <a:pt x="81" y="485"/>
                    <a:pt x="208" y="532"/>
                  </a:cubicBezTo>
                  <a:cubicBezTo>
                    <a:pt x="229" y="538"/>
                    <a:pt x="250" y="541"/>
                    <a:pt x="271" y="541"/>
                  </a:cubicBezTo>
                  <a:cubicBezTo>
                    <a:pt x="400" y="541"/>
                    <a:pt x="518" y="426"/>
                    <a:pt x="508" y="278"/>
                  </a:cubicBezTo>
                  <a:cubicBezTo>
                    <a:pt x="496" y="162"/>
                    <a:pt x="416" y="58"/>
                    <a:pt x="300" y="35"/>
                  </a:cubicBezTo>
                  <a:cubicBezTo>
                    <a:pt x="265" y="12"/>
                    <a:pt x="231" y="1"/>
                    <a:pt x="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3"/>
            <p:cNvSpPr/>
            <p:nvPr/>
          </p:nvSpPr>
          <p:spPr>
            <a:xfrm>
              <a:off x="1537200" y="2183950"/>
              <a:ext cx="325" cy="325"/>
            </a:xfrm>
            <a:custGeom>
              <a:avLst/>
              <a:gdLst/>
              <a:ahLst/>
              <a:cxnLst/>
              <a:rect l="l" t="t" r="r" b="b"/>
              <a:pathLst>
                <a:path w="13" h="13" extrusionOk="0">
                  <a:moveTo>
                    <a:pt x="1" y="12"/>
                  </a:moveTo>
                  <a:lnTo>
                    <a:pt x="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3"/>
            <p:cNvSpPr/>
            <p:nvPr/>
          </p:nvSpPr>
          <p:spPr>
            <a:xfrm>
              <a:off x="1564050" y="2228075"/>
              <a:ext cx="250" cy="350"/>
            </a:xfrm>
            <a:custGeom>
              <a:avLst/>
              <a:gdLst/>
              <a:ahLst/>
              <a:cxnLst/>
              <a:rect l="l" t="t" r="r" b="b"/>
              <a:pathLst>
                <a:path w="10" h="14" extrusionOk="0">
                  <a:moveTo>
                    <a:pt x="9" y="0"/>
                  </a:moveTo>
                  <a:cubicBezTo>
                    <a:pt x="8" y="0"/>
                    <a:pt x="5" y="4"/>
                    <a:pt x="0" y="14"/>
                  </a:cubicBezTo>
                  <a:cubicBezTo>
                    <a:pt x="7" y="7"/>
                    <a:pt x="10"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3"/>
            <p:cNvSpPr/>
            <p:nvPr/>
          </p:nvSpPr>
          <p:spPr>
            <a:xfrm>
              <a:off x="1561150" y="2224575"/>
              <a:ext cx="19650" cy="19125"/>
            </a:xfrm>
            <a:custGeom>
              <a:avLst/>
              <a:gdLst/>
              <a:ahLst/>
              <a:cxnLst/>
              <a:rect l="l" t="t" r="r" b="b"/>
              <a:pathLst>
                <a:path w="786" h="765" extrusionOk="0">
                  <a:moveTo>
                    <a:pt x="461" y="1"/>
                  </a:moveTo>
                  <a:cubicBezTo>
                    <a:pt x="385" y="1"/>
                    <a:pt x="312" y="23"/>
                    <a:pt x="255" y="61"/>
                  </a:cubicBezTo>
                  <a:cubicBezTo>
                    <a:pt x="232" y="73"/>
                    <a:pt x="209" y="96"/>
                    <a:pt x="185" y="107"/>
                  </a:cubicBezTo>
                  <a:lnTo>
                    <a:pt x="128" y="154"/>
                  </a:lnTo>
                  <a:lnTo>
                    <a:pt x="82" y="177"/>
                  </a:lnTo>
                  <a:cubicBezTo>
                    <a:pt x="58" y="211"/>
                    <a:pt x="35" y="234"/>
                    <a:pt x="24" y="280"/>
                  </a:cubicBezTo>
                  <a:cubicBezTo>
                    <a:pt x="1" y="350"/>
                    <a:pt x="1" y="442"/>
                    <a:pt x="24" y="511"/>
                  </a:cubicBezTo>
                  <a:cubicBezTo>
                    <a:pt x="72" y="671"/>
                    <a:pt x="214" y="765"/>
                    <a:pt x="362" y="765"/>
                  </a:cubicBezTo>
                  <a:cubicBezTo>
                    <a:pt x="428" y="765"/>
                    <a:pt x="495" y="747"/>
                    <a:pt x="555" y="708"/>
                  </a:cubicBezTo>
                  <a:cubicBezTo>
                    <a:pt x="728" y="581"/>
                    <a:pt x="786" y="338"/>
                    <a:pt x="682" y="154"/>
                  </a:cubicBezTo>
                  <a:cubicBezTo>
                    <a:pt x="636" y="84"/>
                    <a:pt x="578" y="38"/>
                    <a:pt x="509" y="3"/>
                  </a:cubicBezTo>
                  <a:cubicBezTo>
                    <a:pt x="493" y="1"/>
                    <a:pt x="477" y="1"/>
                    <a:pt x="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3"/>
            <p:cNvSpPr/>
            <p:nvPr/>
          </p:nvSpPr>
          <p:spPr>
            <a:xfrm>
              <a:off x="1587425" y="2260150"/>
              <a:ext cx="24825" cy="19750"/>
            </a:xfrm>
            <a:custGeom>
              <a:avLst/>
              <a:gdLst/>
              <a:ahLst/>
              <a:cxnLst/>
              <a:rect l="l" t="t" r="r" b="b"/>
              <a:pathLst>
                <a:path w="993" h="790" extrusionOk="0">
                  <a:moveTo>
                    <a:pt x="543" y="0"/>
                  </a:moveTo>
                  <a:cubicBezTo>
                    <a:pt x="266" y="0"/>
                    <a:pt x="0" y="358"/>
                    <a:pt x="173" y="612"/>
                  </a:cubicBezTo>
                  <a:cubicBezTo>
                    <a:pt x="219" y="670"/>
                    <a:pt x="289" y="716"/>
                    <a:pt x="370" y="716"/>
                  </a:cubicBezTo>
                  <a:cubicBezTo>
                    <a:pt x="425" y="764"/>
                    <a:pt x="492" y="789"/>
                    <a:pt x="562" y="789"/>
                  </a:cubicBezTo>
                  <a:cubicBezTo>
                    <a:pt x="594" y="789"/>
                    <a:pt x="626" y="784"/>
                    <a:pt x="658" y="774"/>
                  </a:cubicBezTo>
                  <a:cubicBezTo>
                    <a:pt x="773" y="727"/>
                    <a:pt x="866" y="635"/>
                    <a:pt x="900" y="520"/>
                  </a:cubicBezTo>
                  <a:cubicBezTo>
                    <a:pt x="993" y="266"/>
                    <a:pt x="808"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3"/>
            <p:cNvSpPr/>
            <p:nvPr/>
          </p:nvSpPr>
          <p:spPr>
            <a:xfrm>
              <a:off x="1579625" y="2449225"/>
              <a:ext cx="21100" cy="19475"/>
            </a:xfrm>
            <a:custGeom>
              <a:avLst/>
              <a:gdLst/>
              <a:ahLst/>
              <a:cxnLst/>
              <a:rect l="l" t="t" r="r" b="b"/>
              <a:pathLst>
                <a:path w="844" h="779" extrusionOk="0">
                  <a:moveTo>
                    <a:pt x="388" y="1"/>
                  </a:moveTo>
                  <a:cubicBezTo>
                    <a:pt x="289" y="1"/>
                    <a:pt x="193" y="42"/>
                    <a:pt x="127" y="125"/>
                  </a:cubicBezTo>
                  <a:cubicBezTo>
                    <a:pt x="70" y="182"/>
                    <a:pt x="47" y="252"/>
                    <a:pt x="47" y="321"/>
                  </a:cubicBezTo>
                  <a:cubicBezTo>
                    <a:pt x="24" y="367"/>
                    <a:pt x="0" y="425"/>
                    <a:pt x="0" y="482"/>
                  </a:cubicBezTo>
                  <a:cubicBezTo>
                    <a:pt x="0" y="690"/>
                    <a:pt x="172" y="779"/>
                    <a:pt x="350" y="779"/>
                  </a:cubicBezTo>
                  <a:cubicBezTo>
                    <a:pt x="449" y="779"/>
                    <a:pt x="550" y="751"/>
                    <a:pt x="624" y="702"/>
                  </a:cubicBezTo>
                  <a:cubicBezTo>
                    <a:pt x="762" y="632"/>
                    <a:pt x="843" y="482"/>
                    <a:pt x="820" y="321"/>
                  </a:cubicBezTo>
                  <a:cubicBezTo>
                    <a:pt x="762" y="182"/>
                    <a:pt x="647" y="67"/>
                    <a:pt x="508" y="21"/>
                  </a:cubicBezTo>
                  <a:cubicBezTo>
                    <a:pt x="469" y="7"/>
                    <a:pt x="428" y="1"/>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3"/>
            <p:cNvSpPr/>
            <p:nvPr/>
          </p:nvSpPr>
          <p:spPr>
            <a:xfrm>
              <a:off x="1539000" y="2505800"/>
              <a:ext cx="19000" cy="17125"/>
            </a:xfrm>
            <a:custGeom>
              <a:avLst/>
              <a:gdLst/>
              <a:ahLst/>
              <a:cxnLst/>
              <a:rect l="l" t="t" r="r" b="b"/>
              <a:pathLst>
                <a:path w="760" h="685" extrusionOk="0">
                  <a:moveTo>
                    <a:pt x="397" y="1"/>
                  </a:moveTo>
                  <a:cubicBezTo>
                    <a:pt x="196" y="1"/>
                    <a:pt x="0" y="234"/>
                    <a:pt x="67" y="436"/>
                  </a:cubicBezTo>
                  <a:cubicBezTo>
                    <a:pt x="90" y="505"/>
                    <a:pt x="148" y="563"/>
                    <a:pt x="217" y="586"/>
                  </a:cubicBezTo>
                  <a:cubicBezTo>
                    <a:pt x="263" y="632"/>
                    <a:pt x="333" y="666"/>
                    <a:pt x="402" y="678"/>
                  </a:cubicBezTo>
                  <a:cubicBezTo>
                    <a:pt x="423" y="683"/>
                    <a:pt x="444" y="685"/>
                    <a:pt x="464" y="685"/>
                  </a:cubicBezTo>
                  <a:cubicBezTo>
                    <a:pt x="546" y="685"/>
                    <a:pt x="621" y="648"/>
                    <a:pt x="667" y="574"/>
                  </a:cubicBezTo>
                  <a:cubicBezTo>
                    <a:pt x="760" y="389"/>
                    <a:pt x="702" y="147"/>
                    <a:pt x="517" y="32"/>
                  </a:cubicBezTo>
                  <a:cubicBezTo>
                    <a:pt x="478" y="10"/>
                    <a:pt x="438"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3"/>
            <p:cNvSpPr/>
            <p:nvPr/>
          </p:nvSpPr>
          <p:spPr>
            <a:xfrm>
              <a:off x="1505475" y="2551300"/>
              <a:ext cx="14725" cy="16650"/>
            </a:xfrm>
            <a:custGeom>
              <a:avLst/>
              <a:gdLst/>
              <a:ahLst/>
              <a:cxnLst/>
              <a:rect l="l" t="t" r="r" b="b"/>
              <a:pathLst>
                <a:path w="589" h="666" extrusionOk="0">
                  <a:moveTo>
                    <a:pt x="306" y="1"/>
                  </a:moveTo>
                  <a:cubicBezTo>
                    <a:pt x="211" y="1"/>
                    <a:pt x="115" y="58"/>
                    <a:pt x="81" y="174"/>
                  </a:cubicBezTo>
                  <a:cubicBezTo>
                    <a:pt x="81" y="185"/>
                    <a:pt x="69" y="197"/>
                    <a:pt x="69" y="208"/>
                  </a:cubicBezTo>
                  <a:cubicBezTo>
                    <a:pt x="12" y="266"/>
                    <a:pt x="0" y="347"/>
                    <a:pt x="12" y="416"/>
                  </a:cubicBezTo>
                  <a:cubicBezTo>
                    <a:pt x="12" y="428"/>
                    <a:pt x="23" y="462"/>
                    <a:pt x="23" y="485"/>
                  </a:cubicBezTo>
                  <a:cubicBezTo>
                    <a:pt x="35" y="566"/>
                    <a:pt x="104" y="636"/>
                    <a:pt x="185" y="659"/>
                  </a:cubicBezTo>
                  <a:cubicBezTo>
                    <a:pt x="206" y="663"/>
                    <a:pt x="227" y="666"/>
                    <a:pt x="248" y="666"/>
                  </a:cubicBezTo>
                  <a:cubicBezTo>
                    <a:pt x="285" y="666"/>
                    <a:pt x="321" y="657"/>
                    <a:pt x="358" y="636"/>
                  </a:cubicBezTo>
                  <a:cubicBezTo>
                    <a:pt x="519" y="578"/>
                    <a:pt x="589" y="347"/>
                    <a:pt x="531" y="174"/>
                  </a:cubicBezTo>
                  <a:cubicBezTo>
                    <a:pt x="496" y="58"/>
                    <a:pt x="401" y="1"/>
                    <a:pt x="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3"/>
            <p:cNvSpPr/>
            <p:nvPr/>
          </p:nvSpPr>
          <p:spPr>
            <a:xfrm>
              <a:off x="1505750" y="2561700"/>
              <a:ext cx="25" cy="300"/>
            </a:xfrm>
            <a:custGeom>
              <a:avLst/>
              <a:gdLst/>
              <a:ahLst/>
              <a:cxnLst/>
              <a:rect l="l" t="t" r="r" b="b"/>
              <a:pathLst>
                <a:path w="1" h="12" extrusionOk="0">
                  <a:moveTo>
                    <a:pt x="1" y="12"/>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3"/>
            <p:cNvSpPr/>
            <p:nvPr/>
          </p:nvSpPr>
          <p:spPr>
            <a:xfrm>
              <a:off x="1600200" y="2772175"/>
              <a:ext cx="26475" cy="22725"/>
            </a:xfrm>
            <a:custGeom>
              <a:avLst/>
              <a:gdLst/>
              <a:ahLst/>
              <a:cxnLst/>
              <a:rect l="l" t="t" r="r" b="b"/>
              <a:pathLst>
                <a:path w="1059" h="909" extrusionOk="0">
                  <a:moveTo>
                    <a:pt x="534" y="1"/>
                  </a:moveTo>
                  <a:cubicBezTo>
                    <a:pt x="280" y="1"/>
                    <a:pt x="1" y="183"/>
                    <a:pt x="20" y="457"/>
                  </a:cubicBezTo>
                  <a:cubicBezTo>
                    <a:pt x="20" y="561"/>
                    <a:pt x="89" y="642"/>
                    <a:pt x="182" y="677"/>
                  </a:cubicBezTo>
                  <a:cubicBezTo>
                    <a:pt x="254" y="828"/>
                    <a:pt x="398" y="908"/>
                    <a:pt x="543" y="908"/>
                  </a:cubicBezTo>
                  <a:cubicBezTo>
                    <a:pt x="651" y="908"/>
                    <a:pt x="760" y="863"/>
                    <a:pt x="840" y="769"/>
                  </a:cubicBezTo>
                  <a:cubicBezTo>
                    <a:pt x="1059" y="527"/>
                    <a:pt x="967" y="134"/>
                    <a:pt x="666" y="19"/>
                  </a:cubicBezTo>
                  <a:cubicBezTo>
                    <a:pt x="624" y="7"/>
                    <a:pt x="580" y="1"/>
                    <a:pt x="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3"/>
            <p:cNvSpPr/>
            <p:nvPr/>
          </p:nvSpPr>
          <p:spPr>
            <a:xfrm>
              <a:off x="1542400" y="2780425"/>
              <a:ext cx="15325" cy="15575"/>
            </a:xfrm>
            <a:custGeom>
              <a:avLst/>
              <a:gdLst/>
              <a:ahLst/>
              <a:cxnLst/>
              <a:rect l="l" t="t" r="r" b="b"/>
              <a:pathLst>
                <a:path w="613" h="623" extrusionOk="0">
                  <a:moveTo>
                    <a:pt x="296" y="1"/>
                  </a:moveTo>
                  <a:cubicBezTo>
                    <a:pt x="231" y="1"/>
                    <a:pt x="167" y="24"/>
                    <a:pt x="116" y="70"/>
                  </a:cubicBezTo>
                  <a:cubicBezTo>
                    <a:pt x="24" y="151"/>
                    <a:pt x="0" y="289"/>
                    <a:pt x="58" y="404"/>
                  </a:cubicBezTo>
                  <a:cubicBezTo>
                    <a:pt x="70" y="439"/>
                    <a:pt x="104" y="462"/>
                    <a:pt x="139" y="485"/>
                  </a:cubicBezTo>
                  <a:cubicBezTo>
                    <a:pt x="176" y="569"/>
                    <a:pt x="265" y="622"/>
                    <a:pt x="359" y="622"/>
                  </a:cubicBezTo>
                  <a:cubicBezTo>
                    <a:pt x="382" y="622"/>
                    <a:pt x="405" y="619"/>
                    <a:pt x="428" y="612"/>
                  </a:cubicBezTo>
                  <a:cubicBezTo>
                    <a:pt x="497" y="601"/>
                    <a:pt x="555" y="543"/>
                    <a:pt x="578" y="474"/>
                  </a:cubicBezTo>
                  <a:cubicBezTo>
                    <a:pt x="612" y="347"/>
                    <a:pt x="589" y="220"/>
                    <a:pt x="520" y="116"/>
                  </a:cubicBezTo>
                  <a:cubicBezTo>
                    <a:pt x="462" y="38"/>
                    <a:pt x="378" y="1"/>
                    <a:pt x="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3"/>
            <p:cNvSpPr/>
            <p:nvPr/>
          </p:nvSpPr>
          <p:spPr>
            <a:xfrm>
              <a:off x="1499975" y="2770900"/>
              <a:ext cx="17850" cy="12750"/>
            </a:xfrm>
            <a:custGeom>
              <a:avLst/>
              <a:gdLst/>
              <a:ahLst/>
              <a:cxnLst/>
              <a:rect l="l" t="t" r="r" b="b"/>
              <a:pathLst>
                <a:path w="714" h="510" extrusionOk="0">
                  <a:moveTo>
                    <a:pt x="442" y="0"/>
                  </a:moveTo>
                  <a:cubicBezTo>
                    <a:pt x="438" y="0"/>
                    <a:pt x="433" y="0"/>
                    <a:pt x="428" y="1"/>
                  </a:cubicBezTo>
                  <a:cubicBezTo>
                    <a:pt x="405" y="1"/>
                    <a:pt x="382" y="1"/>
                    <a:pt x="359" y="12"/>
                  </a:cubicBezTo>
                  <a:cubicBezTo>
                    <a:pt x="335" y="1"/>
                    <a:pt x="324" y="1"/>
                    <a:pt x="312" y="1"/>
                  </a:cubicBezTo>
                  <a:cubicBezTo>
                    <a:pt x="105" y="1"/>
                    <a:pt x="1" y="231"/>
                    <a:pt x="128" y="393"/>
                  </a:cubicBezTo>
                  <a:cubicBezTo>
                    <a:pt x="185" y="472"/>
                    <a:pt x="271" y="510"/>
                    <a:pt x="358" y="510"/>
                  </a:cubicBezTo>
                  <a:cubicBezTo>
                    <a:pt x="462" y="510"/>
                    <a:pt x="567" y="454"/>
                    <a:pt x="624" y="347"/>
                  </a:cubicBezTo>
                  <a:cubicBezTo>
                    <a:pt x="714" y="201"/>
                    <a:pt x="618" y="0"/>
                    <a:pt x="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3"/>
            <p:cNvSpPr/>
            <p:nvPr/>
          </p:nvSpPr>
          <p:spPr>
            <a:xfrm>
              <a:off x="1056750" y="1834975"/>
              <a:ext cx="19075" cy="15950"/>
            </a:xfrm>
            <a:custGeom>
              <a:avLst/>
              <a:gdLst/>
              <a:ahLst/>
              <a:cxnLst/>
              <a:rect l="l" t="t" r="r" b="b"/>
              <a:pathLst>
                <a:path w="763" h="638" extrusionOk="0">
                  <a:moveTo>
                    <a:pt x="322" y="0"/>
                  </a:moveTo>
                  <a:cubicBezTo>
                    <a:pt x="190" y="0"/>
                    <a:pt x="65" y="60"/>
                    <a:pt x="35" y="201"/>
                  </a:cubicBezTo>
                  <a:cubicBezTo>
                    <a:pt x="0" y="328"/>
                    <a:pt x="93" y="455"/>
                    <a:pt x="220" y="455"/>
                  </a:cubicBezTo>
                  <a:lnTo>
                    <a:pt x="243" y="455"/>
                  </a:lnTo>
                  <a:cubicBezTo>
                    <a:pt x="290" y="570"/>
                    <a:pt x="394" y="637"/>
                    <a:pt x="506" y="637"/>
                  </a:cubicBezTo>
                  <a:cubicBezTo>
                    <a:pt x="530" y="637"/>
                    <a:pt x="554" y="634"/>
                    <a:pt x="577" y="628"/>
                  </a:cubicBezTo>
                  <a:cubicBezTo>
                    <a:pt x="647" y="617"/>
                    <a:pt x="704" y="559"/>
                    <a:pt x="727" y="478"/>
                  </a:cubicBezTo>
                  <a:cubicBezTo>
                    <a:pt x="762" y="305"/>
                    <a:pt x="681" y="132"/>
                    <a:pt x="531" y="51"/>
                  </a:cubicBezTo>
                  <a:cubicBezTo>
                    <a:pt x="470" y="18"/>
                    <a:pt x="395" y="0"/>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3"/>
            <p:cNvSpPr/>
            <p:nvPr/>
          </p:nvSpPr>
          <p:spPr>
            <a:xfrm>
              <a:off x="1061650" y="1846350"/>
              <a:ext cx="900" cy="25"/>
            </a:xfrm>
            <a:custGeom>
              <a:avLst/>
              <a:gdLst/>
              <a:ahLst/>
              <a:cxnLst/>
              <a:rect l="l" t="t" r="r" b="b"/>
              <a:pathLst>
                <a:path w="36" h="1" extrusionOk="0">
                  <a:moveTo>
                    <a:pt x="35" y="0"/>
                  </a:moveTo>
                  <a:lnTo>
                    <a:pt x="24" y="0"/>
                  </a:lnTo>
                  <a:cubicBezTo>
                    <a:pt x="0" y="0"/>
                    <a:pt x="0"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3"/>
            <p:cNvSpPr/>
            <p:nvPr/>
          </p:nvSpPr>
          <p:spPr>
            <a:xfrm>
              <a:off x="1022975" y="1770600"/>
              <a:ext cx="24550" cy="21800"/>
            </a:xfrm>
            <a:custGeom>
              <a:avLst/>
              <a:gdLst/>
              <a:ahLst/>
              <a:cxnLst/>
              <a:rect l="l" t="t" r="r" b="b"/>
              <a:pathLst>
                <a:path w="982" h="872" extrusionOk="0">
                  <a:moveTo>
                    <a:pt x="440" y="1"/>
                  </a:moveTo>
                  <a:cubicBezTo>
                    <a:pt x="261" y="1"/>
                    <a:pt x="94" y="112"/>
                    <a:pt x="47" y="295"/>
                  </a:cubicBezTo>
                  <a:cubicBezTo>
                    <a:pt x="1" y="421"/>
                    <a:pt x="12" y="548"/>
                    <a:pt x="81" y="664"/>
                  </a:cubicBezTo>
                  <a:cubicBezTo>
                    <a:pt x="93" y="687"/>
                    <a:pt x="116" y="710"/>
                    <a:pt x="139" y="733"/>
                  </a:cubicBezTo>
                  <a:cubicBezTo>
                    <a:pt x="151" y="745"/>
                    <a:pt x="162" y="756"/>
                    <a:pt x="174" y="768"/>
                  </a:cubicBezTo>
                  <a:cubicBezTo>
                    <a:pt x="260" y="837"/>
                    <a:pt x="364" y="872"/>
                    <a:pt x="467" y="872"/>
                  </a:cubicBezTo>
                  <a:cubicBezTo>
                    <a:pt x="569" y="872"/>
                    <a:pt x="670" y="837"/>
                    <a:pt x="751" y="768"/>
                  </a:cubicBezTo>
                  <a:cubicBezTo>
                    <a:pt x="982" y="572"/>
                    <a:pt x="901" y="225"/>
                    <a:pt x="682" y="75"/>
                  </a:cubicBezTo>
                  <a:cubicBezTo>
                    <a:pt x="606" y="24"/>
                    <a:pt x="521" y="1"/>
                    <a:pt x="4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3"/>
            <p:cNvSpPr/>
            <p:nvPr/>
          </p:nvSpPr>
          <p:spPr>
            <a:xfrm>
              <a:off x="1027300" y="1706525"/>
              <a:ext cx="18725" cy="14850"/>
            </a:xfrm>
            <a:custGeom>
              <a:avLst/>
              <a:gdLst/>
              <a:ahLst/>
              <a:cxnLst/>
              <a:rect l="l" t="t" r="r" b="b"/>
              <a:pathLst>
                <a:path w="749" h="594" extrusionOk="0">
                  <a:moveTo>
                    <a:pt x="400" y="1"/>
                  </a:moveTo>
                  <a:cubicBezTo>
                    <a:pt x="351" y="1"/>
                    <a:pt x="302" y="14"/>
                    <a:pt x="255" y="41"/>
                  </a:cubicBezTo>
                  <a:cubicBezTo>
                    <a:pt x="93" y="110"/>
                    <a:pt x="1" y="272"/>
                    <a:pt x="35" y="445"/>
                  </a:cubicBezTo>
                  <a:cubicBezTo>
                    <a:pt x="59" y="537"/>
                    <a:pt x="143" y="594"/>
                    <a:pt x="231" y="594"/>
                  </a:cubicBezTo>
                  <a:cubicBezTo>
                    <a:pt x="275" y="594"/>
                    <a:pt x="320" y="580"/>
                    <a:pt x="359" y="549"/>
                  </a:cubicBezTo>
                  <a:cubicBezTo>
                    <a:pt x="384" y="560"/>
                    <a:pt x="409" y="565"/>
                    <a:pt x="433" y="565"/>
                  </a:cubicBezTo>
                  <a:cubicBezTo>
                    <a:pt x="609" y="565"/>
                    <a:pt x="749" y="296"/>
                    <a:pt x="647" y="133"/>
                  </a:cubicBezTo>
                  <a:cubicBezTo>
                    <a:pt x="586" y="50"/>
                    <a:pt x="495" y="1"/>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3"/>
            <p:cNvSpPr/>
            <p:nvPr/>
          </p:nvSpPr>
          <p:spPr>
            <a:xfrm>
              <a:off x="1060775" y="1667650"/>
              <a:ext cx="17350" cy="16600"/>
            </a:xfrm>
            <a:custGeom>
              <a:avLst/>
              <a:gdLst/>
              <a:ahLst/>
              <a:cxnLst/>
              <a:rect l="l" t="t" r="r" b="b"/>
              <a:pathLst>
                <a:path w="694" h="664" extrusionOk="0">
                  <a:moveTo>
                    <a:pt x="322" y="1"/>
                  </a:moveTo>
                  <a:cubicBezTo>
                    <a:pt x="262" y="1"/>
                    <a:pt x="203" y="17"/>
                    <a:pt x="151" y="49"/>
                  </a:cubicBezTo>
                  <a:cubicBezTo>
                    <a:pt x="139" y="61"/>
                    <a:pt x="128" y="72"/>
                    <a:pt x="116" y="84"/>
                  </a:cubicBezTo>
                  <a:cubicBezTo>
                    <a:pt x="47" y="96"/>
                    <a:pt x="1" y="153"/>
                    <a:pt x="12" y="223"/>
                  </a:cubicBezTo>
                  <a:cubicBezTo>
                    <a:pt x="1" y="350"/>
                    <a:pt x="70" y="453"/>
                    <a:pt x="174" y="511"/>
                  </a:cubicBezTo>
                  <a:lnTo>
                    <a:pt x="243" y="603"/>
                  </a:lnTo>
                  <a:cubicBezTo>
                    <a:pt x="288" y="644"/>
                    <a:pt x="343" y="664"/>
                    <a:pt x="397" y="664"/>
                  </a:cubicBezTo>
                  <a:cubicBezTo>
                    <a:pt x="494" y="664"/>
                    <a:pt x="586" y="600"/>
                    <a:pt x="601" y="488"/>
                  </a:cubicBezTo>
                  <a:cubicBezTo>
                    <a:pt x="693" y="361"/>
                    <a:pt x="682" y="199"/>
                    <a:pt x="566" y="96"/>
                  </a:cubicBezTo>
                  <a:cubicBezTo>
                    <a:pt x="498" y="34"/>
                    <a:pt x="409" y="1"/>
                    <a:pt x="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3"/>
            <p:cNvSpPr/>
            <p:nvPr/>
          </p:nvSpPr>
          <p:spPr>
            <a:xfrm>
              <a:off x="1570675" y="1504225"/>
              <a:ext cx="131050" cy="88500"/>
            </a:xfrm>
            <a:custGeom>
              <a:avLst/>
              <a:gdLst/>
              <a:ahLst/>
              <a:cxnLst/>
              <a:rect l="l" t="t" r="r" b="b"/>
              <a:pathLst>
                <a:path w="5242" h="3540" extrusionOk="0">
                  <a:moveTo>
                    <a:pt x="3807" y="562"/>
                  </a:moveTo>
                  <a:cubicBezTo>
                    <a:pt x="3881" y="562"/>
                    <a:pt x="3955" y="573"/>
                    <a:pt x="4029" y="596"/>
                  </a:cubicBezTo>
                  <a:cubicBezTo>
                    <a:pt x="4791" y="827"/>
                    <a:pt x="4456" y="1612"/>
                    <a:pt x="4098" y="2016"/>
                  </a:cubicBezTo>
                  <a:cubicBezTo>
                    <a:pt x="3660" y="2500"/>
                    <a:pt x="2944" y="2800"/>
                    <a:pt x="2621" y="3354"/>
                  </a:cubicBezTo>
                  <a:cubicBezTo>
                    <a:pt x="2286" y="2800"/>
                    <a:pt x="1570" y="2500"/>
                    <a:pt x="1132" y="2016"/>
                  </a:cubicBezTo>
                  <a:cubicBezTo>
                    <a:pt x="786" y="1612"/>
                    <a:pt x="439" y="827"/>
                    <a:pt x="1201" y="596"/>
                  </a:cubicBezTo>
                  <a:cubicBezTo>
                    <a:pt x="1275" y="574"/>
                    <a:pt x="1349" y="563"/>
                    <a:pt x="1422" y="563"/>
                  </a:cubicBezTo>
                  <a:cubicBezTo>
                    <a:pt x="1801" y="563"/>
                    <a:pt x="2143" y="844"/>
                    <a:pt x="2298" y="1173"/>
                  </a:cubicBezTo>
                  <a:cubicBezTo>
                    <a:pt x="2396" y="1225"/>
                    <a:pt x="2505" y="1251"/>
                    <a:pt x="2615" y="1251"/>
                  </a:cubicBezTo>
                  <a:cubicBezTo>
                    <a:pt x="2725" y="1251"/>
                    <a:pt x="2834" y="1225"/>
                    <a:pt x="2932" y="1173"/>
                  </a:cubicBezTo>
                  <a:cubicBezTo>
                    <a:pt x="3087" y="835"/>
                    <a:pt x="3434" y="562"/>
                    <a:pt x="3807" y="562"/>
                  </a:cubicBezTo>
                  <a:close/>
                  <a:moveTo>
                    <a:pt x="1361" y="0"/>
                  </a:moveTo>
                  <a:cubicBezTo>
                    <a:pt x="890" y="0"/>
                    <a:pt x="433" y="251"/>
                    <a:pt x="243" y="700"/>
                  </a:cubicBezTo>
                  <a:cubicBezTo>
                    <a:pt x="1" y="1288"/>
                    <a:pt x="232" y="1912"/>
                    <a:pt x="636" y="2373"/>
                  </a:cubicBezTo>
                  <a:cubicBezTo>
                    <a:pt x="1074" y="2858"/>
                    <a:pt x="1847" y="3539"/>
                    <a:pt x="2529" y="3539"/>
                  </a:cubicBezTo>
                  <a:cubicBezTo>
                    <a:pt x="2552" y="3510"/>
                    <a:pt x="2583" y="3496"/>
                    <a:pt x="2615" y="3496"/>
                  </a:cubicBezTo>
                  <a:cubicBezTo>
                    <a:pt x="2647" y="3496"/>
                    <a:pt x="2679" y="3510"/>
                    <a:pt x="2702" y="3539"/>
                  </a:cubicBezTo>
                  <a:cubicBezTo>
                    <a:pt x="3383" y="3539"/>
                    <a:pt x="4168" y="2858"/>
                    <a:pt x="4595" y="2373"/>
                  </a:cubicBezTo>
                  <a:cubicBezTo>
                    <a:pt x="4999" y="1912"/>
                    <a:pt x="5241" y="1288"/>
                    <a:pt x="4987" y="700"/>
                  </a:cubicBezTo>
                  <a:cubicBezTo>
                    <a:pt x="4797" y="251"/>
                    <a:pt x="4340" y="0"/>
                    <a:pt x="3870" y="0"/>
                  </a:cubicBezTo>
                  <a:cubicBezTo>
                    <a:pt x="3796" y="0"/>
                    <a:pt x="3722" y="6"/>
                    <a:pt x="3648" y="19"/>
                  </a:cubicBezTo>
                  <a:cubicBezTo>
                    <a:pt x="3198" y="88"/>
                    <a:pt x="2817" y="376"/>
                    <a:pt x="2621" y="780"/>
                  </a:cubicBezTo>
                  <a:cubicBezTo>
                    <a:pt x="2413" y="376"/>
                    <a:pt x="2032" y="88"/>
                    <a:pt x="1582" y="19"/>
                  </a:cubicBezTo>
                  <a:cubicBezTo>
                    <a:pt x="1509" y="6"/>
                    <a:pt x="1434" y="0"/>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3"/>
            <p:cNvSpPr/>
            <p:nvPr/>
          </p:nvSpPr>
          <p:spPr>
            <a:xfrm>
              <a:off x="1605325" y="1233025"/>
              <a:ext cx="61450" cy="53450"/>
            </a:xfrm>
            <a:custGeom>
              <a:avLst/>
              <a:gdLst/>
              <a:ahLst/>
              <a:cxnLst/>
              <a:rect l="l" t="t" r="r" b="b"/>
              <a:pathLst>
                <a:path w="2458" h="2138" extrusionOk="0">
                  <a:moveTo>
                    <a:pt x="898" y="1"/>
                  </a:moveTo>
                  <a:cubicBezTo>
                    <a:pt x="385" y="1"/>
                    <a:pt x="0" y="505"/>
                    <a:pt x="11" y="1009"/>
                  </a:cubicBezTo>
                  <a:cubicBezTo>
                    <a:pt x="34" y="1621"/>
                    <a:pt x="588" y="2002"/>
                    <a:pt x="1131" y="2129"/>
                  </a:cubicBezTo>
                  <a:cubicBezTo>
                    <a:pt x="1143" y="2135"/>
                    <a:pt x="1157" y="2138"/>
                    <a:pt x="1173" y="2138"/>
                  </a:cubicBezTo>
                  <a:cubicBezTo>
                    <a:pt x="1189" y="2138"/>
                    <a:pt x="1206" y="2135"/>
                    <a:pt x="1223" y="2129"/>
                  </a:cubicBezTo>
                  <a:cubicBezTo>
                    <a:pt x="1241" y="2135"/>
                    <a:pt x="1258" y="2138"/>
                    <a:pt x="1275" y="2138"/>
                  </a:cubicBezTo>
                  <a:cubicBezTo>
                    <a:pt x="1293" y="2138"/>
                    <a:pt x="1310" y="2135"/>
                    <a:pt x="1327" y="2129"/>
                  </a:cubicBezTo>
                  <a:cubicBezTo>
                    <a:pt x="1870" y="2002"/>
                    <a:pt x="2412" y="1621"/>
                    <a:pt x="2435" y="1009"/>
                  </a:cubicBezTo>
                  <a:cubicBezTo>
                    <a:pt x="2457" y="505"/>
                    <a:pt x="2073" y="1"/>
                    <a:pt x="1560" y="1"/>
                  </a:cubicBezTo>
                  <a:cubicBezTo>
                    <a:pt x="1533" y="1"/>
                    <a:pt x="1505" y="2"/>
                    <a:pt x="1477" y="5"/>
                  </a:cubicBezTo>
                  <a:cubicBezTo>
                    <a:pt x="1443" y="5"/>
                    <a:pt x="1408" y="17"/>
                    <a:pt x="1373" y="40"/>
                  </a:cubicBezTo>
                  <a:cubicBezTo>
                    <a:pt x="1339" y="63"/>
                    <a:pt x="1304" y="86"/>
                    <a:pt x="1281" y="132"/>
                  </a:cubicBezTo>
                  <a:cubicBezTo>
                    <a:pt x="1258" y="167"/>
                    <a:pt x="1235" y="224"/>
                    <a:pt x="1246" y="271"/>
                  </a:cubicBezTo>
                  <a:cubicBezTo>
                    <a:pt x="1258" y="640"/>
                    <a:pt x="1269" y="998"/>
                    <a:pt x="1269" y="1367"/>
                  </a:cubicBezTo>
                  <a:cubicBezTo>
                    <a:pt x="1258" y="1413"/>
                    <a:pt x="1235" y="1459"/>
                    <a:pt x="1223" y="1506"/>
                  </a:cubicBezTo>
                  <a:cubicBezTo>
                    <a:pt x="1212" y="1459"/>
                    <a:pt x="1200" y="1413"/>
                    <a:pt x="1189" y="1367"/>
                  </a:cubicBezTo>
                  <a:cubicBezTo>
                    <a:pt x="1189" y="998"/>
                    <a:pt x="1200" y="640"/>
                    <a:pt x="1212" y="271"/>
                  </a:cubicBezTo>
                  <a:cubicBezTo>
                    <a:pt x="1212" y="224"/>
                    <a:pt x="1200" y="167"/>
                    <a:pt x="1166" y="132"/>
                  </a:cubicBezTo>
                  <a:cubicBezTo>
                    <a:pt x="1143" y="86"/>
                    <a:pt x="1119" y="63"/>
                    <a:pt x="1085" y="40"/>
                  </a:cubicBezTo>
                  <a:cubicBezTo>
                    <a:pt x="1050" y="17"/>
                    <a:pt x="1016" y="5"/>
                    <a:pt x="981" y="5"/>
                  </a:cubicBezTo>
                  <a:cubicBezTo>
                    <a:pt x="953" y="2"/>
                    <a:pt x="926" y="1"/>
                    <a:pt x="8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3"/>
            <p:cNvSpPr/>
            <p:nvPr/>
          </p:nvSpPr>
          <p:spPr>
            <a:xfrm>
              <a:off x="931225" y="1093175"/>
              <a:ext cx="1409075" cy="1799675"/>
            </a:xfrm>
            <a:custGeom>
              <a:avLst/>
              <a:gdLst/>
              <a:ahLst/>
              <a:cxnLst/>
              <a:rect l="l" t="t" r="r" b="b"/>
              <a:pathLst>
                <a:path w="56363" h="71987" extrusionOk="0">
                  <a:moveTo>
                    <a:pt x="28187" y="613"/>
                  </a:moveTo>
                  <a:cubicBezTo>
                    <a:pt x="29342" y="2367"/>
                    <a:pt x="31327" y="3371"/>
                    <a:pt x="33289" y="3960"/>
                  </a:cubicBezTo>
                  <a:cubicBezTo>
                    <a:pt x="35702" y="4676"/>
                    <a:pt x="38252" y="4941"/>
                    <a:pt x="40757" y="5080"/>
                  </a:cubicBezTo>
                  <a:cubicBezTo>
                    <a:pt x="37329" y="9951"/>
                    <a:pt x="33785" y="15456"/>
                    <a:pt x="34224" y="21643"/>
                  </a:cubicBezTo>
                  <a:cubicBezTo>
                    <a:pt x="34224" y="21701"/>
                    <a:pt x="34259" y="21770"/>
                    <a:pt x="34305" y="21805"/>
                  </a:cubicBezTo>
                  <a:cubicBezTo>
                    <a:pt x="34340" y="21943"/>
                    <a:pt x="34455" y="22036"/>
                    <a:pt x="34593" y="22036"/>
                  </a:cubicBezTo>
                  <a:cubicBezTo>
                    <a:pt x="34654" y="22036"/>
                    <a:pt x="34714" y="22036"/>
                    <a:pt x="34774" y="22036"/>
                  </a:cubicBezTo>
                  <a:cubicBezTo>
                    <a:pt x="41164" y="22036"/>
                    <a:pt x="47463" y="19607"/>
                    <a:pt x="52300" y="15456"/>
                  </a:cubicBezTo>
                  <a:cubicBezTo>
                    <a:pt x="52704" y="18042"/>
                    <a:pt x="53096" y="20628"/>
                    <a:pt x="53523" y="23202"/>
                  </a:cubicBezTo>
                  <a:cubicBezTo>
                    <a:pt x="53800" y="24898"/>
                    <a:pt x="54181" y="26768"/>
                    <a:pt x="55659" y="27784"/>
                  </a:cubicBezTo>
                  <a:cubicBezTo>
                    <a:pt x="54020" y="28350"/>
                    <a:pt x="53731" y="31166"/>
                    <a:pt x="53443" y="32551"/>
                  </a:cubicBezTo>
                  <a:cubicBezTo>
                    <a:pt x="52912" y="35137"/>
                    <a:pt x="52646" y="37780"/>
                    <a:pt x="52646" y="40423"/>
                  </a:cubicBezTo>
                  <a:cubicBezTo>
                    <a:pt x="47407" y="37419"/>
                    <a:pt x="41519" y="34905"/>
                    <a:pt x="35388" y="34905"/>
                  </a:cubicBezTo>
                  <a:cubicBezTo>
                    <a:pt x="35347" y="34905"/>
                    <a:pt x="35305" y="34906"/>
                    <a:pt x="35263" y="34906"/>
                  </a:cubicBezTo>
                  <a:cubicBezTo>
                    <a:pt x="35090" y="34906"/>
                    <a:pt x="34951" y="35056"/>
                    <a:pt x="34951" y="35229"/>
                  </a:cubicBezTo>
                  <a:cubicBezTo>
                    <a:pt x="34940" y="35252"/>
                    <a:pt x="34940" y="35264"/>
                    <a:pt x="34928" y="35287"/>
                  </a:cubicBezTo>
                  <a:cubicBezTo>
                    <a:pt x="34513" y="38195"/>
                    <a:pt x="34409" y="41162"/>
                    <a:pt x="34351" y="44094"/>
                  </a:cubicBezTo>
                  <a:cubicBezTo>
                    <a:pt x="34316" y="46610"/>
                    <a:pt x="34386" y="49138"/>
                    <a:pt x="34490" y="51654"/>
                  </a:cubicBezTo>
                  <a:cubicBezTo>
                    <a:pt x="34582" y="54043"/>
                    <a:pt x="34744" y="56444"/>
                    <a:pt x="35367" y="58764"/>
                  </a:cubicBezTo>
                  <a:cubicBezTo>
                    <a:pt x="35932" y="60807"/>
                    <a:pt x="36810" y="62758"/>
                    <a:pt x="37964" y="64536"/>
                  </a:cubicBezTo>
                  <a:cubicBezTo>
                    <a:pt x="38934" y="66036"/>
                    <a:pt x="40134" y="67594"/>
                    <a:pt x="41577" y="68691"/>
                  </a:cubicBezTo>
                  <a:cubicBezTo>
                    <a:pt x="38980" y="68726"/>
                    <a:pt x="36336" y="69118"/>
                    <a:pt x="33774" y="69499"/>
                  </a:cubicBezTo>
                  <a:cubicBezTo>
                    <a:pt x="32054" y="69753"/>
                    <a:pt x="29261" y="69811"/>
                    <a:pt x="28199" y="71473"/>
                  </a:cubicBezTo>
                  <a:cubicBezTo>
                    <a:pt x="27137" y="69811"/>
                    <a:pt x="24344" y="69753"/>
                    <a:pt x="22624" y="69499"/>
                  </a:cubicBezTo>
                  <a:cubicBezTo>
                    <a:pt x="20061" y="69118"/>
                    <a:pt x="17430" y="68726"/>
                    <a:pt x="14832" y="68691"/>
                  </a:cubicBezTo>
                  <a:cubicBezTo>
                    <a:pt x="16275" y="67594"/>
                    <a:pt x="17464" y="66036"/>
                    <a:pt x="18434" y="64536"/>
                  </a:cubicBezTo>
                  <a:cubicBezTo>
                    <a:pt x="19588" y="62758"/>
                    <a:pt x="20465" y="60807"/>
                    <a:pt x="21031" y="58764"/>
                  </a:cubicBezTo>
                  <a:cubicBezTo>
                    <a:pt x="21666" y="56444"/>
                    <a:pt x="21827" y="54043"/>
                    <a:pt x="21920" y="51654"/>
                  </a:cubicBezTo>
                  <a:cubicBezTo>
                    <a:pt x="22012" y="49138"/>
                    <a:pt x="22093" y="46610"/>
                    <a:pt x="22047" y="44094"/>
                  </a:cubicBezTo>
                  <a:cubicBezTo>
                    <a:pt x="22000" y="41162"/>
                    <a:pt x="21885" y="38195"/>
                    <a:pt x="21469" y="35287"/>
                  </a:cubicBezTo>
                  <a:cubicBezTo>
                    <a:pt x="21469" y="35264"/>
                    <a:pt x="21458" y="35252"/>
                    <a:pt x="21458" y="35229"/>
                  </a:cubicBezTo>
                  <a:cubicBezTo>
                    <a:pt x="21458" y="35044"/>
                    <a:pt x="21308" y="34906"/>
                    <a:pt x="21135" y="34906"/>
                  </a:cubicBezTo>
                  <a:cubicBezTo>
                    <a:pt x="21107" y="34906"/>
                    <a:pt x="21079" y="34906"/>
                    <a:pt x="21051" y="34906"/>
                  </a:cubicBezTo>
                  <a:cubicBezTo>
                    <a:pt x="14906" y="34906"/>
                    <a:pt x="9003" y="37424"/>
                    <a:pt x="3751" y="40435"/>
                  </a:cubicBezTo>
                  <a:cubicBezTo>
                    <a:pt x="3740" y="37780"/>
                    <a:pt x="3474" y="35137"/>
                    <a:pt x="2932" y="32551"/>
                  </a:cubicBezTo>
                  <a:cubicBezTo>
                    <a:pt x="2643" y="31166"/>
                    <a:pt x="2355" y="28338"/>
                    <a:pt x="727" y="27784"/>
                  </a:cubicBezTo>
                  <a:cubicBezTo>
                    <a:pt x="2205" y="26768"/>
                    <a:pt x="2586" y="24898"/>
                    <a:pt x="2863" y="23202"/>
                  </a:cubicBezTo>
                  <a:cubicBezTo>
                    <a:pt x="3278" y="20628"/>
                    <a:pt x="3682" y="18042"/>
                    <a:pt x="4086" y="15456"/>
                  </a:cubicBezTo>
                  <a:cubicBezTo>
                    <a:pt x="8901" y="19587"/>
                    <a:pt x="15194" y="22037"/>
                    <a:pt x="21570" y="22037"/>
                  </a:cubicBezTo>
                  <a:cubicBezTo>
                    <a:pt x="21644" y="22037"/>
                    <a:pt x="21719" y="22036"/>
                    <a:pt x="21793" y="22036"/>
                  </a:cubicBezTo>
                  <a:cubicBezTo>
                    <a:pt x="21931" y="22036"/>
                    <a:pt x="22047" y="21943"/>
                    <a:pt x="22081" y="21805"/>
                  </a:cubicBezTo>
                  <a:cubicBezTo>
                    <a:pt x="22127" y="21770"/>
                    <a:pt x="22162" y="21701"/>
                    <a:pt x="22162" y="21643"/>
                  </a:cubicBezTo>
                  <a:cubicBezTo>
                    <a:pt x="22601" y="15456"/>
                    <a:pt x="19057" y="9951"/>
                    <a:pt x="15629" y="5080"/>
                  </a:cubicBezTo>
                  <a:cubicBezTo>
                    <a:pt x="18134" y="4941"/>
                    <a:pt x="20685" y="4676"/>
                    <a:pt x="23097" y="3960"/>
                  </a:cubicBezTo>
                  <a:cubicBezTo>
                    <a:pt x="25059" y="3371"/>
                    <a:pt x="27033" y="2367"/>
                    <a:pt x="28187" y="613"/>
                  </a:cubicBezTo>
                  <a:close/>
                  <a:moveTo>
                    <a:pt x="28177" y="1"/>
                  </a:moveTo>
                  <a:cubicBezTo>
                    <a:pt x="28040" y="1"/>
                    <a:pt x="27905" y="36"/>
                    <a:pt x="27783" y="105"/>
                  </a:cubicBezTo>
                  <a:cubicBezTo>
                    <a:pt x="26502" y="1905"/>
                    <a:pt x="24586" y="2887"/>
                    <a:pt x="22485" y="3452"/>
                  </a:cubicBezTo>
                  <a:cubicBezTo>
                    <a:pt x="20073" y="4110"/>
                    <a:pt x="17510" y="4364"/>
                    <a:pt x="15017" y="4456"/>
                  </a:cubicBezTo>
                  <a:cubicBezTo>
                    <a:pt x="14786" y="4456"/>
                    <a:pt x="14579" y="4733"/>
                    <a:pt x="14729" y="4953"/>
                  </a:cubicBezTo>
                  <a:cubicBezTo>
                    <a:pt x="18168" y="9916"/>
                    <a:pt x="21747" y="15122"/>
                    <a:pt x="21689" y="21412"/>
                  </a:cubicBezTo>
                  <a:cubicBezTo>
                    <a:pt x="15202" y="21309"/>
                    <a:pt x="8923" y="18954"/>
                    <a:pt x="4075" y="14614"/>
                  </a:cubicBezTo>
                  <a:cubicBezTo>
                    <a:pt x="4012" y="14560"/>
                    <a:pt x="3922" y="14530"/>
                    <a:pt x="3834" y="14530"/>
                  </a:cubicBezTo>
                  <a:cubicBezTo>
                    <a:pt x="3697" y="14530"/>
                    <a:pt x="3565" y="14602"/>
                    <a:pt x="3544" y="14764"/>
                  </a:cubicBezTo>
                  <a:lnTo>
                    <a:pt x="2389" y="22151"/>
                  </a:lnTo>
                  <a:cubicBezTo>
                    <a:pt x="2101" y="24033"/>
                    <a:pt x="1905" y="26353"/>
                    <a:pt x="219" y="27553"/>
                  </a:cubicBezTo>
                  <a:cubicBezTo>
                    <a:pt x="162" y="27588"/>
                    <a:pt x="127" y="27657"/>
                    <a:pt x="116" y="27738"/>
                  </a:cubicBezTo>
                  <a:cubicBezTo>
                    <a:pt x="0" y="27842"/>
                    <a:pt x="46" y="28026"/>
                    <a:pt x="196" y="28084"/>
                  </a:cubicBezTo>
                  <a:cubicBezTo>
                    <a:pt x="1143" y="28326"/>
                    <a:pt x="1524" y="29319"/>
                    <a:pt x="1755" y="30173"/>
                  </a:cubicBezTo>
                  <a:cubicBezTo>
                    <a:pt x="2078" y="31328"/>
                    <a:pt x="2332" y="32516"/>
                    <a:pt x="2540" y="33705"/>
                  </a:cubicBezTo>
                  <a:cubicBezTo>
                    <a:pt x="2955" y="36095"/>
                    <a:pt x="3140" y="38519"/>
                    <a:pt x="3117" y="40954"/>
                  </a:cubicBezTo>
                  <a:cubicBezTo>
                    <a:pt x="3117" y="41128"/>
                    <a:pt x="3261" y="41249"/>
                    <a:pt x="3416" y="41249"/>
                  </a:cubicBezTo>
                  <a:cubicBezTo>
                    <a:pt x="3467" y="41249"/>
                    <a:pt x="3518" y="41236"/>
                    <a:pt x="3567" y="41208"/>
                  </a:cubicBezTo>
                  <a:cubicBezTo>
                    <a:pt x="9026" y="38357"/>
                    <a:pt x="14648" y="35587"/>
                    <a:pt x="20939" y="35587"/>
                  </a:cubicBezTo>
                  <a:cubicBezTo>
                    <a:pt x="21273" y="40400"/>
                    <a:pt x="21562" y="45156"/>
                    <a:pt x="21366" y="49992"/>
                  </a:cubicBezTo>
                  <a:cubicBezTo>
                    <a:pt x="21262" y="52474"/>
                    <a:pt x="21204" y="54978"/>
                    <a:pt x="20696" y="57414"/>
                  </a:cubicBezTo>
                  <a:cubicBezTo>
                    <a:pt x="20281" y="59445"/>
                    <a:pt x="19542" y="61396"/>
                    <a:pt x="18515" y="63197"/>
                  </a:cubicBezTo>
                  <a:cubicBezTo>
                    <a:pt x="17926" y="64235"/>
                    <a:pt x="17256" y="65205"/>
                    <a:pt x="16495" y="66117"/>
                  </a:cubicBezTo>
                  <a:cubicBezTo>
                    <a:pt x="15756" y="67017"/>
                    <a:pt x="14879" y="67791"/>
                    <a:pt x="14082" y="68645"/>
                  </a:cubicBezTo>
                  <a:cubicBezTo>
                    <a:pt x="14001" y="68737"/>
                    <a:pt x="14013" y="68887"/>
                    <a:pt x="14094" y="68968"/>
                  </a:cubicBezTo>
                  <a:cubicBezTo>
                    <a:pt x="14117" y="69095"/>
                    <a:pt x="14221" y="69187"/>
                    <a:pt x="14348" y="69199"/>
                  </a:cubicBezTo>
                  <a:cubicBezTo>
                    <a:pt x="16783" y="69487"/>
                    <a:pt x="19230" y="69614"/>
                    <a:pt x="21666" y="69926"/>
                  </a:cubicBezTo>
                  <a:cubicBezTo>
                    <a:pt x="22878" y="70088"/>
                    <a:pt x="24090" y="70238"/>
                    <a:pt x="25290" y="70468"/>
                  </a:cubicBezTo>
                  <a:cubicBezTo>
                    <a:pt x="26340" y="70665"/>
                    <a:pt x="27368" y="70976"/>
                    <a:pt x="28003" y="71900"/>
                  </a:cubicBezTo>
                  <a:cubicBezTo>
                    <a:pt x="28049" y="71957"/>
                    <a:pt x="28112" y="71986"/>
                    <a:pt x="28176" y="71986"/>
                  </a:cubicBezTo>
                  <a:cubicBezTo>
                    <a:pt x="28239" y="71986"/>
                    <a:pt x="28303" y="71957"/>
                    <a:pt x="28349" y="71900"/>
                  </a:cubicBezTo>
                  <a:cubicBezTo>
                    <a:pt x="28972" y="70976"/>
                    <a:pt x="30011" y="70665"/>
                    <a:pt x="31050" y="70468"/>
                  </a:cubicBezTo>
                  <a:cubicBezTo>
                    <a:pt x="32250" y="70238"/>
                    <a:pt x="33474" y="70088"/>
                    <a:pt x="34686" y="69926"/>
                  </a:cubicBezTo>
                  <a:cubicBezTo>
                    <a:pt x="37121" y="69603"/>
                    <a:pt x="39568" y="69487"/>
                    <a:pt x="42004" y="69199"/>
                  </a:cubicBezTo>
                  <a:cubicBezTo>
                    <a:pt x="42131" y="69187"/>
                    <a:pt x="42235" y="69095"/>
                    <a:pt x="42246" y="68968"/>
                  </a:cubicBezTo>
                  <a:cubicBezTo>
                    <a:pt x="42339" y="68887"/>
                    <a:pt x="42350" y="68737"/>
                    <a:pt x="42258" y="68645"/>
                  </a:cubicBezTo>
                  <a:cubicBezTo>
                    <a:pt x="41461" y="67791"/>
                    <a:pt x="40596" y="67017"/>
                    <a:pt x="39845" y="66117"/>
                  </a:cubicBezTo>
                  <a:cubicBezTo>
                    <a:pt x="39095" y="65205"/>
                    <a:pt x="38426" y="64235"/>
                    <a:pt x="37837" y="63197"/>
                  </a:cubicBezTo>
                  <a:cubicBezTo>
                    <a:pt x="36821" y="61396"/>
                    <a:pt x="36082" y="59434"/>
                    <a:pt x="35678" y="57402"/>
                  </a:cubicBezTo>
                  <a:cubicBezTo>
                    <a:pt x="35171" y="54967"/>
                    <a:pt x="35113" y="52462"/>
                    <a:pt x="35009" y="49992"/>
                  </a:cubicBezTo>
                  <a:cubicBezTo>
                    <a:pt x="34801" y="45156"/>
                    <a:pt x="35101" y="40400"/>
                    <a:pt x="35436" y="35575"/>
                  </a:cubicBezTo>
                  <a:cubicBezTo>
                    <a:pt x="41738" y="35587"/>
                    <a:pt x="47348" y="38357"/>
                    <a:pt x="52808" y="41208"/>
                  </a:cubicBezTo>
                  <a:cubicBezTo>
                    <a:pt x="52854" y="41235"/>
                    <a:pt x="52904" y="41248"/>
                    <a:pt x="52953" y="41248"/>
                  </a:cubicBezTo>
                  <a:cubicBezTo>
                    <a:pt x="53110" y="41248"/>
                    <a:pt x="53258" y="41119"/>
                    <a:pt x="53258" y="40943"/>
                  </a:cubicBezTo>
                  <a:cubicBezTo>
                    <a:pt x="53235" y="38519"/>
                    <a:pt x="53420" y="36095"/>
                    <a:pt x="53835" y="33694"/>
                  </a:cubicBezTo>
                  <a:cubicBezTo>
                    <a:pt x="54043" y="32516"/>
                    <a:pt x="54297" y="31328"/>
                    <a:pt x="54620" y="30173"/>
                  </a:cubicBezTo>
                  <a:cubicBezTo>
                    <a:pt x="54851" y="29308"/>
                    <a:pt x="55232" y="28315"/>
                    <a:pt x="56190" y="28073"/>
                  </a:cubicBezTo>
                  <a:cubicBezTo>
                    <a:pt x="56328" y="28015"/>
                    <a:pt x="56363" y="27830"/>
                    <a:pt x="56248" y="27738"/>
                  </a:cubicBezTo>
                  <a:cubicBezTo>
                    <a:pt x="56248" y="27657"/>
                    <a:pt x="56201" y="27588"/>
                    <a:pt x="56144" y="27553"/>
                  </a:cubicBezTo>
                  <a:cubicBezTo>
                    <a:pt x="54458" y="26353"/>
                    <a:pt x="54274" y="24021"/>
                    <a:pt x="53985" y="22151"/>
                  </a:cubicBezTo>
                  <a:cubicBezTo>
                    <a:pt x="53604" y="19693"/>
                    <a:pt x="53212" y="17222"/>
                    <a:pt x="52831" y="14764"/>
                  </a:cubicBezTo>
                  <a:cubicBezTo>
                    <a:pt x="52802" y="14607"/>
                    <a:pt x="52667" y="14533"/>
                    <a:pt x="52531" y="14533"/>
                  </a:cubicBezTo>
                  <a:cubicBezTo>
                    <a:pt x="52446" y="14533"/>
                    <a:pt x="52361" y="14561"/>
                    <a:pt x="52300" y="14614"/>
                  </a:cubicBezTo>
                  <a:cubicBezTo>
                    <a:pt x="47452" y="18965"/>
                    <a:pt x="41173" y="21309"/>
                    <a:pt x="34674" y="21412"/>
                  </a:cubicBezTo>
                  <a:cubicBezTo>
                    <a:pt x="34628" y="15122"/>
                    <a:pt x="38195" y="9916"/>
                    <a:pt x="41634" y="4953"/>
                  </a:cubicBezTo>
                  <a:cubicBezTo>
                    <a:pt x="41785" y="4733"/>
                    <a:pt x="41588" y="4468"/>
                    <a:pt x="41346" y="4456"/>
                  </a:cubicBezTo>
                  <a:cubicBezTo>
                    <a:pt x="38853" y="4376"/>
                    <a:pt x="36302" y="4110"/>
                    <a:pt x="33878" y="3452"/>
                  </a:cubicBezTo>
                  <a:cubicBezTo>
                    <a:pt x="31777" y="2887"/>
                    <a:pt x="29861" y="1905"/>
                    <a:pt x="28580" y="105"/>
                  </a:cubicBezTo>
                  <a:cubicBezTo>
                    <a:pt x="28453" y="36"/>
                    <a:pt x="28314" y="1"/>
                    <a:pt x="28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3"/>
            <p:cNvSpPr/>
            <p:nvPr/>
          </p:nvSpPr>
          <p:spPr>
            <a:xfrm>
              <a:off x="980850" y="1133450"/>
              <a:ext cx="1310400" cy="1725625"/>
            </a:xfrm>
            <a:custGeom>
              <a:avLst/>
              <a:gdLst/>
              <a:ahLst/>
              <a:cxnLst/>
              <a:rect l="l" t="t" r="r" b="b"/>
              <a:pathLst>
                <a:path w="52416" h="69025" extrusionOk="0">
                  <a:moveTo>
                    <a:pt x="26214" y="652"/>
                  </a:moveTo>
                  <a:cubicBezTo>
                    <a:pt x="27345" y="1968"/>
                    <a:pt x="29007" y="2626"/>
                    <a:pt x="30623" y="3192"/>
                  </a:cubicBezTo>
                  <a:cubicBezTo>
                    <a:pt x="32597" y="3873"/>
                    <a:pt x="34663" y="4334"/>
                    <a:pt x="36752" y="4346"/>
                  </a:cubicBezTo>
                  <a:cubicBezTo>
                    <a:pt x="32735" y="8963"/>
                    <a:pt x="30404" y="15473"/>
                    <a:pt x="31327" y="21567"/>
                  </a:cubicBezTo>
                  <a:cubicBezTo>
                    <a:pt x="31339" y="21625"/>
                    <a:pt x="31373" y="21671"/>
                    <a:pt x="31431" y="21671"/>
                  </a:cubicBezTo>
                  <a:cubicBezTo>
                    <a:pt x="31445" y="21685"/>
                    <a:pt x="31466" y="21690"/>
                    <a:pt x="31488" y="21690"/>
                  </a:cubicBezTo>
                  <a:cubicBezTo>
                    <a:pt x="31504" y="21690"/>
                    <a:pt x="31521" y="21688"/>
                    <a:pt x="31535" y="21683"/>
                  </a:cubicBezTo>
                  <a:cubicBezTo>
                    <a:pt x="31616" y="21648"/>
                    <a:pt x="31697" y="21625"/>
                    <a:pt x="31789" y="21614"/>
                  </a:cubicBezTo>
                  <a:cubicBezTo>
                    <a:pt x="31812" y="21614"/>
                    <a:pt x="31835" y="21625"/>
                    <a:pt x="31858" y="21625"/>
                  </a:cubicBezTo>
                  <a:cubicBezTo>
                    <a:pt x="31924" y="21626"/>
                    <a:pt x="31990" y="21626"/>
                    <a:pt x="32056" y="21626"/>
                  </a:cubicBezTo>
                  <a:cubicBezTo>
                    <a:pt x="35291" y="21626"/>
                    <a:pt x="38500" y="21072"/>
                    <a:pt x="41542" y="19986"/>
                  </a:cubicBezTo>
                  <a:cubicBezTo>
                    <a:pt x="44440" y="18947"/>
                    <a:pt x="47510" y="17447"/>
                    <a:pt x="49772" y="15311"/>
                  </a:cubicBezTo>
                  <a:cubicBezTo>
                    <a:pt x="49957" y="17227"/>
                    <a:pt x="50326" y="19155"/>
                    <a:pt x="50603" y="21071"/>
                  </a:cubicBezTo>
                  <a:cubicBezTo>
                    <a:pt x="50846" y="22733"/>
                    <a:pt x="50973" y="24672"/>
                    <a:pt x="51954" y="26115"/>
                  </a:cubicBezTo>
                  <a:cubicBezTo>
                    <a:pt x="51966" y="26127"/>
                    <a:pt x="51989" y="26150"/>
                    <a:pt x="52012" y="26161"/>
                  </a:cubicBezTo>
                  <a:cubicBezTo>
                    <a:pt x="51088" y="27893"/>
                    <a:pt x="50592" y="29820"/>
                    <a:pt x="50280" y="31748"/>
                  </a:cubicBezTo>
                  <a:cubicBezTo>
                    <a:pt x="50142" y="32671"/>
                    <a:pt x="50015" y="33606"/>
                    <a:pt x="49922" y="34541"/>
                  </a:cubicBezTo>
                  <a:cubicBezTo>
                    <a:pt x="49830" y="35407"/>
                    <a:pt x="49669" y="36319"/>
                    <a:pt x="49761" y="37196"/>
                  </a:cubicBezTo>
                  <a:cubicBezTo>
                    <a:pt x="47210" y="35488"/>
                    <a:pt x="44174" y="34334"/>
                    <a:pt x="41231" y="33526"/>
                  </a:cubicBezTo>
                  <a:cubicBezTo>
                    <a:pt x="38318" y="32715"/>
                    <a:pt x="35301" y="32310"/>
                    <a:pt x="32269" y="32310"/>
                  </a:cubicBezTo>
                  <a:cubicBezTo>
                    <a:pt x="32105" y="32310"/>
                    <a:pt x="31941" y="32311"/>
                    <a:pt x="31777" y="32314"/>
                  </a:cubicBezTo>
                  <a:cubicBezTo>
                    <a:pt x="31593" y="32383"/>
                    <a:pt x="31408" y="32464"/>
                    <a:pt x="31212" y="32544"/>
                  </a:cubicBezTo>
                  <a:cubicBezTo>
                    <a:pt x="31096" y="35442"/>
                    <a:pt x="31212" y="38350"/>
                    <a:pt x="31293" y="41248"/>
                  </a:cubicBezTo>
                  <a:cubicBezTo>
                    <a:pt x="31350" y="43787"/>
                    <a:pt x="31431" y="46326"/>
                    <a:pt x="31500" y="48866"/>
                  </a:cubicBezTo>
                  <a:cubicBezTo>
                    <a:pt x="31570" y="51174"/>
                    <a:pt x="31558" y="53506"/>
                    <a:pt x="31939" y="55803"/>
                  </a:cubicBezTo>
                  <a:cubicBezTo>
                    <a:pt x="32539" y="59531"/>
                    <a:pt x="34190" y="63721"/>
                    <a:pt x="37133" y="66260"/>
                  </a:cubicBezTo>
                  <a:cubicBezTo>
                    <a:pt x="34917" y="66307"/>
                    <a:pt x="32701" y="66514"/>
                    <a:pt x="30519" y="66895"/>
                  </a:cubicBezTo>
                  <a:cubicBezTo>
                    <a:pt x="29180" y="67115"/>
                    <a:pt x="26860" y="67265"/>
                    <a:pt x="26202" y="68707"/>
                  </a:cubicBezTo>
                  <a:cubicBezTo>
                    <a:pt x="25544" y="67265"/>
                    <a:pt x="23224" y="67115"/>
                    <a:pt x="21897" y="66895"/>
                  </a:cubicBezTo>
                  <a:cubicBezTo>
                    <a:pt x="19704" y="66514"/>
                    <a:pt x="17499" y="66307"/>
                    <a:pt x="15271" y="66260"/>
                  </a:cubicBezTo>
                  <a:cubicBezTo>
                    <a:pt x="18226" y="63721"/>
                    <a:pt x="19877" y="59520"/>
                    <a:pt x="20477" y="55791"/>
                  </a:cubicBezTo>
                  <a:cubicBezTo>
                    <a:pt x="20858" y="53506"/>
                    <a:pt x="20847" y="51174"/>
                    <a:pt x="20916" y="48854"/>
                  </a:cubicBezTo>
                  <a:cubicBezTo>
                    <a:pt x="20985" y="46326"/>
                    <a:pt x="21066" y="43787"/>
                    <a:pt x="21124" y="41248"/>
                  </a:cubicBezTo>
                  <a:cubicBezTo>
                    <a:pt x="21204" y="38350"/>
                    <a:pt x="21320" y="35430"/>
                    <a:pt x="21204" y="32544"/>
                  </a:cubicBezTo>
                  <a:cubicBezTo>
                    <a:pt x="21197" y="32405"/>
                    <a:pt x="21084" y="32317"/>
                    <a:pt x="20966" y="32317"/>
                  </a:cubicBezTo>
                  <a:cubicBezTo>
                    <a:pt x="20908" y="32317"/>
                    <a:pt x="20849" y="32338"/>
                    <a:pt x="20800" y="32383"/>
                  </a:cubicBezTo>
                  <a:cubicBezTo>
                    <a:pt x="20766" y="32337"/>
                    <a:pt x="20696" y="32302"/>
                    <a:pt x="20639" y="32302"/>
                  </a:cubicBezTo>
                  <a:cubicBezTo>
                    <a:pt x="20513" y="32301"/>
                    <a:pt x="20386" y="32300"/>
                    <a:pt x="20260" y="32300"/>
                  </a:cubicBezTo>
                  <a:cubicBezTo>
                    <a:pt x="17190" y="32300"/>
                    <a:pt x="14135" y="32705"/>
                    <a:pt x="11185" y="33526"/>
                  </a:cubicBezTo>
                  <a:cubicBezTo>
                    <a:pt x="8242" y="34322"/>
                    <a:pt x="5206" y="35488"/>
                    <a:pt x="2655" y="37196"/>
                  </a:cubicBezTo>
                  <a:cubicBezTo>
                    <a:pt x="2748" y="36307"/>
                    <a:pt x="2586" y="35407"/>
                    <a:pt x="2494" y="34541"/>
                  </a:cubicBezTo>
                  <a:cubicBezTo>
                    <a:pt x="2401" y="33606"/>
                    <a:pt x="2286" y="32660"/>
                    <a:pt x="2136" y="31748"/>
                  </a:cubicBezTo>
                  <a:cubicBezTo>
                    <a:pt x="1813" y="29820"/>
                    <a:pt x="1328" y="27893"/>
                    <a:pt x="404" y="26161"/>
                  </a:cubicBezTo>
                  <a:cubicBezTo>
                    <a:pt x="428" y="26150"/>
                    <a:pt x="451" y="26127"/>
                    <a:pt x="462" y="26115"/>
                  </a:cubicBezTo>
                  <a:cubicBezTo>
                    <a:pt x="1432" y="24684"/>
                    <a:pt x="1559" y="22733"/>
                    <a:pt x="1801" y="21071"/>
                  </a:cubicBezTo>
                  <a:cubicBezTo>
                    <a:pt x="2090" y="19155"/>
                    <a:pt x="2459" y="17227"/>
                    <a:pt x="2644" y="15311"/>
                  </a:cubicBezTo>
                  <a:cubicBezTo>
                    <a:pt x="4895" y="17447"/>
                    <a:pt x="7976" y="18947"/>
                    <a:pt x="10874" y="19986"/>
                  </a:cubicBezTo>
                  <a:cubicBezTo>
                    <a:pt x="13917" y="21072"/>
                    <a:pt x="17126" y="21626"/>
                    <a:pt x="20360" y="21626"/>
                  </a:cubicBezTo>
                  <a:cubicBezTo>
                    <a:pt x="20426" y="21626"/>
                    <a:pt x="20492" y="21626"/>
                    <a:pt x="20558" y="21625"/>
                  </a:cubicBezTo>
                  <a:cubicBezTo>
                    <a:pt x="20581" y="21625"/>
                    <a:pt x="20604" y="21614"/>
                    <a:pt x="20627" y="21614"/>
                  </a:cubicBezTo>
                  <a:cubicBezTo>
                    <a:pt x="20720" y="21625"/>
                    <a:pt x="20800" y="21660"/>
                    <a:pt x="20893" y="21683"/>
                  </a:cubicBezTo>
                  <a:cubicBezTo>
                    <a:pt x="20902" y="21688"/>
                    <a:pt x="20916" y="21690"/>
                    <a:pt x="20930" y="21690"/>
                  </a:cubicBezTo>
                  <a:cubicBezTo>
                    <a:pt x="20950" y="21690"/>
                    <a:pt x="20971" y="21685"/>
                    <a:pt x="20985" y="21671"/>
                  </a:cubicBezTo>
                  <a:cubicBezTo>
                    <a:pt x="21043" y="21660"/>
                    <a:pt x="21089" y="21625"/>
                    <a:pt x="21089" y="21567"/>
                  </a:cubicBezTo>
                  <a:cubicBezTo>
                    <a:pt x="22012" y="15473"/>
                    <a:pt x="19681" y="8963"/>
                    <a:pt x="15675" y="4346"/>
                  </a:cubicBezTo>
                  <a:cubicBezTo>
                    <a:pt x="17765" y="4334"/>
                    <a:pt x="19819" y="3873"/>
                    <a:pt x="21793" y="3192"/>
                  </a:cubicBezTo>
                  <a:cubicBezTo>
                    <a:pt x="23409" y="2626"/>
                    <a:pt x="25083" y="1968"/>
                    <a:pt x="26214" y="652"/>
                  </a:cubicBezTo>
                  <a:close/>
                  <a:moveTo>
                    <a:pt x="26207" y="0"/>
                  </a:moveTo>
                  <a:cubicBezTo>
                    <a:pt x="26093" y="0"/>
                    <a:pt x="25977" y="64"/>
                    <a:pt x="25925" y="191"/>
                  </a:cubicBezTo>
                  <a:cubicBezTo>
                    <a:pt x="24771" y="1656"/>
                    <a:pt x="22843" y="2314"/>
                    <a:pt x="21135" y="2892"/>
                  </a:cubicBezTo>
                  <a:cubicBezTo>
                    <a:pt x="19344" y="3499"/>
                    <a:pt x="17503" y="3881"/>
                    <a:pt x="15604" y="3881"/>
                  </a:cubicBezTo>
                  <a:cubicBezTo>
                    <a:pt x="15448" y="3881"/>
                    <a:pt x="15290" y="3878"/>
                    <a:pt x="15133" y="3873"/>
                  </a:cubicBezTo>
                  <a:cubicBezTo>
                    <a:pt x="14937" y="3884"/>
                    <a:pt x="14833" y="4127"/>
                    <a:pt x="14971" y="4277"/>
                  </a:cubicBezTo>
                  <a:cubicBezTo>
                    <a:pt x="19265" y="8928"/>
                    <a:pt x="21031" y="14930"/>
                    <a:pt x="20812" y="21152"/>
                  </a:cubicBezTo>
                  <a:cubicBezTo>
                    <a:pt x="20720" y="21152"/>
                    <a:pt x="20627" y="21163"/>
                    <a:pt x="20523" y="21187"/>
                  </a:cubicBezTo>
                  <a:cubicBezTo>
                    <a:pt x="20423" y="21188"/>
                    <a:pt x="20323" y="21188"/>
                    <a:pt x="20222" y="21188"/>
                  </a:cubicBezTo>
                  <a:cubicBezTo>
                    <a:pt x="17115" y="21188"/>
                    <a:pt x="14034" y="20669"/>
                    <a:pt x="11093" y="19651"/>
                  </a:cubicBezTo>
                  <a:cubicBezTo>
                    <a:pt x="9558" y="19120"/>
                    <a:pt x="8080" y="18451"/>
                    <a:pt x="6672" y="17666"/>
                  </a:cubicBezTo>
                  <a:cubicBezTo>
                    <a:pt x="5275" y="16881"/>
                    <a:pt x="4017" y="15923"/>
                    <a:pt x="2690" y="15023"/>
                  </a:cubicBezTo>
                  <a:cubicBezTo>
                    <a:pt x="2671" y="15010"/>
                    <a:pt x="2650" y="15005"/>
                    <a:pt x="2629" y="15005"/>
                  </a:cubicBezTo>
                  <a:cubicBezTo>
                    <a:pt x="2572" y="15005"/>
                    <a:pt x="2514" y="15048"/>
                    <a:pt x="2505" y="15115"/>
                  </a:cubicBezTo>
                  <a:cubicBezTo>
                    <a:pt x="2487" y="15108"/>
                    <a:pt x="2467" y="15105"/>
                    <a:pt x="2448" y="15105"/>
                  </a:cubicBezTo>
                  <a:cubicBezTo>
                    <a:pt x="2370" y="15105"/>
                    <a:pt x="2293" y="15157"/>
                    <a:pt x="2274" y="15231"/>
                  </a:cubicBezTo>
                  <a:cubicBezTo>
                    <a:pt x="1547" y="18820"/>
                    <a:pt x="1605" y="22583"/>
                    <a:pt x="174" y="25988"/>
                  </a:cubicBezTo>
                  <a:cubicBezTo>
                    <a:pt x="174" y="26000"/>
                    <a:pt x="174" y="26011"/>
                    <a:pt x="174" y="26034"/>
                  </a:cubicBezTo>
                  <a:cubicBezTo>
                    <a:pt x="58" y="26069"/>
                    <a:pt x="0" y="26196"/>
                    <a:pt x="58" y="26300"/>
                  </a:cubicBezTo>
                  <a:cubicBezTo>
                    <a:pt x="912" y="28020"/>
                    <a:pt x="1420" y="29832"/>
                    <a:pt x="1743" y="31713"/>
                  </a:cubicBezTo>
                  <a:cubicBezTo>
                    <a:pt x="2055" y="33606"/>
                    <a:pt x="2321" y="35522"/>
                    <a:pt x="2309" y="37415"/>
                  </a:cubicBezTo>
                  <a:cubicBezTo>
                    <a:pt x="2309" y="37473"/>
                    <a:pt x="2344" y="37519"/>
                    <a:pt x="2390" y="37554"/>
                  </a:cubicBezTo>
                  <a:cubicBezTo>
                    <a:pt x="2414" y="37619"/>
                    <a:pt x="2478" y="37655"/>
                    <a:pt x="2542" y="37655"/>
                  </a:cubicBezTo>
                  <a:cubicBezTo>
                    <a:pt x="2569" y="37655"/>
                    <a:pt x="2597" y="37649"/>
                    <a:pt x="2621" y="37635"/>
                  </a:cubicBezTo>
                  <a:cubicBezTo>
                    <a:pt x="5449" y="36169"/>
                    <a:pt x="8230" y="34830"/>
                    <a:pt x="11312" y="33999"/>
                  </a:cubicBezTo>
                  <a:cubicBezTo>
                    <a:pt x="14266" y="33213"/>
                    <a:pt x="17318" y="32809"/>
                    <a:pt x="20372" y="32809"/>
                  </a:cubicBezTo>
                  <a:cubicBezTo>
                    <a:pt x="20457" y="32809"/>
                    <a:pt x="20542" y="32809"/>
                    <a:pt x="20627" y="32810"/>
                  </a:cubicBezTo>
                  <a:cubicBezTo>
                    <a:pt x="20662" y="32810"/>
                    <a:pt x="20696" y="32798"/>
                    <a:pt x="20731" y="32787"/>
                  </a:cubicBezTo>
                  <a:lnTo>
                    <a:pt x="20731" y="32787"/>
                  </a:lnTo>
                  <a:cubicBezTo>
                    <a:pt x="20604" y="38928"/>
                    <a:pt x="20535" y="45057"/>
                    <a:pt x="20339" y="51186"/>
                  </a:cubicBezTo>
                  <a:cubicBezTo>
                    <a:pt x="20246" y="54002"/>
                    <a:pt x="19981" y="56772"/>
                    <a:pt x="19023" y="59439"/>
                  </a:cubicBezTo>
                  <a:cubicBezTo>
                    <a:pt x="18076" y="62082"/>
                    <a:pt x="16564" y="64194"/>
                    <a:pt x="14764" y="66307"/>
                  </a:cubicBezTo>
                  <a:cubicBezTo>
                    <a:pt x="14752" y="66318"/>
                    <a:pt x="14752" y="66330"/>
                    <a:pt x="14740" y="66341"/>
                  </a:cubicBezTo>
                  <a:cubicBezTo>
                    <a:pt x="14740" y="66353"/>
                    <a:pt x="14740" y="66353"/>
                    <a:pt x="14740" y="66353"/>
                  </a:cubicBezTo>
                  <a:cubicBezTo>
                    <a:pt x="14671" y="66491"/>
                    <a:pt x="14764" y="66653"/>
                    <a:pt x="14914" y="66653"/>
                  </a:cubicBezTo>
                  <a:cubicBezTo>
                    <a:pt x="16980" y="66676"/>
                    <a:pt x="19034" y="66849"/>
                    <a:pt x="21077" y="67149"/>
                  </a:cubicBezTo>
                  <a:cubicBezTo>
                    <a:pt x="22024" y="67299"/>
                    <a:pt x="22959" y="67461"/>
                    <a:pt x="23894" y="67680"/>
                  </a:cubicBezTo>
                  <a:cubicBezTo>
                    <a:pt x="24759" y="67876"/>
                    <a:pt x="25591" y="68165"/>
                    <a:pt x="26052" y="68973"/>
                  </a:cubicBezTo>
                  <a:cubicBezTo>
                    <a:pt x="26098" y="69008"/>
                    <a:pt x="26150" y="69025"/>
                    <a:pt x="26201" y="69025"/>
                  </a:cubicBezTo>
                  <a:cubicBezTo>
                    <a:pt x="26251" y="69025"/>
                    <a:pt x="26300" y="69008"/>
                    <a:pt x="26341" y="68973"/>
                  </a:cubicBezTo>
                  <a:cubicBezTo>
                    <a:pt x="26814" y="68165"/>
                    <a:pt x="27645" y="67876"/>
                    <a:pt x="28511" y="67680"/>
                  </a:cubicBezTo>
                  <a:cubicBezTo>
                    <a:pt x="29434" y="67461"/>
                    <a:pt x="30381" y="67299"/>
                    <a:pt x="31316" y="67149"/>
                  </a:cubicBezTo>
                  <a:cubicBezTo>
                    <a:pt x="33359" y="66849"/>
                    <a:pt x="35425" y="66676"/>
                    <a:pt x="37491" y="66653"/>
                  </a:cubicBezTo>
                  <a:cubicBezTo>
                    <a:pt x="37641" y="66653"/>
                    <a:pt x="37733" y="66491"/>
                    <a:pt x="37664" y="66353"/>
                  </a:cubicBezTo>
                  <a:lnTo>
                    <a:pt x="37664" y="66341"/>
                  </a:lnTo>
                  <a:cubicBezTo>
                    <a:pt x="37653" y="66330"/>
                    <a:pt x="37653" y="66318"/>
                    <a:pt x="37641" y="66295"/>
                  </a:cubicBezTo>
                  <a:cubicBezTo>
                    <a:pt x="35852" y="64183"/>
                    <a:pt x="34340" y="62070"/>
                    <a:pt x="33405" y="59439"/>
                  </a:cubicBezTo>
                  <a:cubicBezTo>
                    <a:pt x="32435" y="56761"/>
                    <a:pt x="32170" y="54002"/>
                    <a:pt x="32078" y="51174"/>
                  </a:cubicBezTo>
                  <a:cubicBezTo>
                    <a:pt x="31881" y="45045"/>
                    <a:pt x="31812" y="38916"/>
                    <a:pt x="31685" y="32787"/>
                  </a:cubicBezTo>
                  <a:lnTo>
                    <a:pt x="31685" y="32787"/>
                  </a:lnTo>
                  <a:cubicBezTo>
                    <a:pt x="31720" y="32798"/>
                    <a:pt x="31754" y="32798"/>
                    <a:pt x="31789" y="32798"/>
                  </a:cubicBezTo>
                  <a:cubicBezTo>
                    <a:pt x="31834" y="32798"/>
                    <a:pt x="31879" y="32798"/>
                    <a:pt x="31924" y="32798"/>
                  </a:cubicBezTo>
                  <a:cubicBezTo>
                    <a:pt x="35029" y="32798"/>
                    <a:pt x="38112" y="33191"/>
                    <a:pt x="41115" y="33999"/>
                  </a:cubicBezTo>
                  <a:cubicBezTo>
                    <a:pt x="44197" y="34830"/>
                    <a:pt x="46968" y="36169"/>
                    <a:pt x="49795" y="37623"/>
                  </a:cubicBezTo>
                  <a:cubicBezTo>
                    <a:pt x="49820" y="37641"/>
                    <a:pt x="49848" y="37649"/>
                    <a:pt x="49876" y="37649"/>
                  </a:cubicBezTo>
                  <a:cubicBezTo>
                    <a:pt x="49940" y="37649"/>
                    <a:pt x="50006" y="37607"/>
                    <a:pt x="50038" y="37542"/>
                  </a:cubicBezTo>
                  <a:cubicBezTo>
                    <a:pt x="50084" y="37519"/>
                    <a:pt x="50107" y="37473"/>
                    <a:pt x="50107" y="37415"/>
                  </a:cubicBezTo>
                  <a:cubicBezTo>
                    <a:pt x="50107" y="35522"/>
                    <a:pt x="50361" y="33583"/>
                    <a:pt x="50673" y="31713"/>
                  </a:cubicBezTo>
                  <a:cubicBezTo>
                    <a:pt x="50961" y="29832"/>
                    <a:pt x="51538" y="28008"/>
                    <a:pt x="52358" y="26300"/>
                  </a:cubicBezTo>
                  <a:cubicBezTo>
                    <a:pt x="52416" y="26185"/>
                    <a:pt x="52358" y="26058"/>
                    <a:pt x="52243" y="26034"/>
                  </a:cubicBezTo>
                  <a:cubicBezTo>
                    <a:pt x="52243" y="26011"/>
                    <a:pt x="52243" y="26000"/>
                    <a:pt x="52231" y="25988"/>
                  </a:cubicBezTo>
                  <a:cubicBezTo>
                    <a:pt x="50811" y="22583"/>
                    <a:pt x="50857" y="18820"/>
                    <a:pt x="50142" y="15231"/>
                  </a:cubicBezTo>
                  <a:cubicBezTo>
                    <a:pt x="50115" y="15151"/>
                    <a:pt x="50049" y="15099"/>
                    <a:pt x="49973" y="15099"/>
                  </a:cubicBezTo>
                  <a:cubicBezTo>
                    <a:pt x="49949" y="15099"/>
                    <a:pt x="49924" y="15104"/>
                    <a:pt x="49899" y="15115"/>
                  </a:cubicBezTo>
                  <a:cubicBezTo>
                    <a:pt x="49899" y="15045"/>
                    <a:pt x="49840" y="14995"/>
                    <a:pt x="49776" y="14995"/>
                  </a:cubicBezTo>
                  <a:cubicBezTo>
                    <a:pt x="49755" y="14995"/>
                    <a:pt x="49734" y="15000"/>
                    <a:pt x="49715" y="15011"/>
                  </a:cubicBezTo>
                  <a:cubicBezTo>
                    <a:pt x="48399" y="15912"/>
                    <a:pt x="47141" y="16870"/>
                    <a:pt x="45744" y="17655"/>
                  </a:cubicBezTo>
                  <a:cubicBezTo>
                    <a:pt x="44324" y="18451"/>
                    <a:pt x="42847" y="19120"/>
                    <a:pt x="41312" y="19651"/>
                  </a:cubicBezTo>
                  <a:cubicBezTo>
                    <a:pt x="38382" y="20669"/>
                    <a:pt x="35290" y="21188"/>
                    <a:pt x="32182" y="21188"/>
                  </a:cubicBezTo>
                  <a:cubicBezTo>
                    <a:pt x="32082" y="21188"/>
                    <a:pt x="31982" y="21188"/>
                    <a:pt x="31881" y="21187"/>
                  </a:cubicBezTo>
                  <a:cubicBezTo>
                    <a:pt x="31789" y="21163"/>
                    <a:pt x="31685" y="21152"/>
                    <a:pt x="31593" y="21152"/>
                  </a:cubicBezTo>
                  <a:cubicBezTo>
                    <a:pt x="31373" y="14930"/>
                    <a:pt x="33151" y="8928"/>
                    <a:pt x="37433" y="4277"/>
                  </a:cubicBezTo>
                  <a:cubicBezTo>
                    <a:pt x="37572" y="4127"/>
                    <a:pt x="37479" y="3884"/>
                    <a:pt x="37272" y="3873"/>
                  </a:cubicBezTo>
                  <a:cubicBezTo>
                    <a:pt x="37119" y="3878"/>
                    <a:pt x="36966" y="3880"/>
                    <a:pt x="36813" y="3880"/>
                  </a:cubicBezTo>
                  <a:cubicBezTo>
                    <a:pt x="34918" y="3880"/>
                    <a:pt x="33064" y="3490"/>
                    <a:pt x="31270" y="2892"/>
                  </a:cubicBezTo>
                  <a:cubicBezTo>
                    <a:pt x="29561" y="2314"/>
                    <a:pt x="27634" y="1656"/>
                    <a:pt x="26479" y="191"/>
                  </a:cubicBezTo>
                  <a:cubicBezTo>
                    <a:pt x="26433" y="64"/>
                    <a:pt x="26321" y="0"/>
                    <a:pt x="26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3"/>
            <p:cNvSpPr/>
            <p:nvPr/>
          </p:nvSpPr>
          <p:spPr>
            <a:xfrm>
              <a:off x="1559125" y="1735425"/>
              <a:ext cx="153550" cy="120000"/>
            </a:xfrm>
            <a:custGeom>
              <a:avLst/>
              <a:gdLst/>
              <a:ahLst/>
              <a:cxnLst/>
              <a:rect l="l" t="t" r="r" b="b"/>
              <a:pathLst>
                <a:path w="6142" h="4800" extrusionOk="0">
                  <a:moveTo>
                    <a:pt x="1374" y="0"/>
                  </a:moveTo>
                  <a:cubicBezTo>
                    <a:pt x="906" y="0"/>
                    <a:pt x="469" y="234"/>
                    <a:pt x="255" y="801"/>
                  </a:cubicBezTo>
                  <a:cubicBezTo>
                    <a:pt x="1" y="1471"/>
                    <a:pt x="313" y="2152"/>
                    <a:pt x="728" y="2683"/>
                  </a:cubicBezTo>
                  <a:cubicBezTo>
                    <a:pt x="1351" y="3456"/>
                    <a:pt x="2056" y="4160"/>
                    <a:pt x="2840" y="4772"/>
                  </a:cubicBezTo>
                  <a:cubicBezTo>
                    <a:pt x="2873" y="4790"/>
                    <a:pt x="2907" y="4800"/>
                    <a:pt x="2940" y="4800"/>
                  </a:cubicBezTo>
                  <a:cubicBezTo>
                    <a:pt x="2990" y="4800"/>
                    <a:pt x="3037" y="4779"/>
                    <a:pt x="3071" y="4737"/>
                  </a:cubicBezTo>
                  <a:cubicBezTo>
                    <a:pt x="3106" y="4779"/>
                    <a:pt x="3157" y="4800"/>
                    <a:pt x="3208" y="4800"/>
                  </a:cubicBezTo>
                  <a:cubicBezTo>
                    <a:pt x="3241" y="4800"/>
                    <a:pt x="3274" y="4790"/>
                    <a:pt x="3302" y="4772"/>
                  </a:cubicBezTo>
                  <a:cubicBezTo>
                    <a:pt x="4099" y="4160"/>
                    <a:pt x="4803" y="3456"/>
                    <a:pt x="5426" y="2671"/>
                  </a:cubicBezTo>
                  <a:cubicBezTo>
                    <a:pt x="5842" y="2152"/>
                    <a:pt x="6142" y="1471"/>
                    <a:pt x="5899" y="801"/>
                  </a:cubicBezTo>
                  <a:cubicBezTo>
                    <a:pt x="5685" y="234"/>
                    <a:pt x="5248" y="0"/>
                    <a:pt x="4780" y="0"/>
                  </a:cubicBezTo>
                  <a:cubicBezTo>
                    <a:pt x="4085" y="0"/>
                    <a:pt x="3320" y="514"/>
                    <a:pt x="3106" y="1217"/>
                  </a:cubicBezTo>
                  <a:cubicBezTo>
                    <a:pt x="3089" y="1291"/>
                    <a:pt x="3156" y="1354"/>
                    <a:pt x="3224" y="1354"/>
                  </a:cubicBezTo>
                  <a:cubicBezTo>
                    <a:pt x="3251" y="1354"/>
                    <a:pt x="3279" y="1344"/>
                    <a:pt x="3302" y="1321"/>
                  </a:cubicBezTo>
                  <a:cubicBezTo>
                    <a:pt x="3682" y="971"/>
                    <a:pt x="4104" y="449"/>
                    <a:pt x="4645" y="449"/>
                  </a:cubicBezTo>
                  <a:cubicBezTo>
                    <a:pt x="4729" y="449"/>
                    <a:pt x="4816" y="462"/>
                    <a:pt x="4907" y="490"/>
                  </a:cubicBezTo>
                  <a:cubicBezTo>
                    <a:pt x="5865" y="778"/>
                    <a:pt x="5461" y="1852"/>
                    <a:pt x="5045" y="2383"/>
                  </a:cubicBezTo>
                  <a:cubicBezTo>
                    <a:pt x="4445" y="3121"/>
                    <a:pt x="3660" y="3687"/>
                    <a:pt x="3071" y="4437"/>
                  </a:cubicBezTo>
                  <a:cubicBezTo>
                    <a:pt x="2494" y="3687"/>
                    <a:pt x="1698" y="3121"/>
                    <a:pt x="1109" y="2383"/>
                  </a:cubicBezTo>
                  <a:cubicBezTo>
                    <a:pt x="682" y="1852"/>
                    <a:pt x="278" y="767"/>
                    <a:pt x="1236" y="490"/>
                  </a:cubicBezTo>
                  <a:cubicBezTo>
                    <a:pt x="1328" y="462"/>
                    <a:pt x="1417" y="449"/>
                    <a:pt x="1502" y="449"/>
                  </a:cubicBezTo>
                  <a:cubicBezTo>
                    <a:pt x="2052" y="449"/>
                    <a:pt x="2481" y="971"/>
                    <a:pt x="2840" y="1321"/>
                  </a:cubicBezTo>
                  <a:cubicBezTo>
                    <a:pt x="2867" y="1344"/>
                    <a:pt x="2897" y="1354"/>
                    <a:pt x="2925" y="1354"/>
                  </a:cubicBezTo>
                  <a:cubicBezTo>
                    <a:pt x="2998" y="1354"/>
                    <a:pt x="3061" y="1291"/>
                    <a:pt x="3037" y="1217"/>
                  </a:cubicBezTo>
                  <a:cubicBezTo>
                    <a:pt x="2830" y="514"/>
                    <a:pt x="2068" y="0"/>
                    <a:pt x="1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3"/>
            <p:cNvSpPr/>
            <p:nvPr/>
          </p:nvSpPr>
          <p:spPr>
            <a:xfrm>
              <a:off x="1536050" y="1708350"/>
              <a:ext cx="199725" cy="173725"/>
            </a:xfrm>
            <a:custGeom>
              <a:avLst/>
              <a:gdLst/>
              <a:ahLst/>
              <a:cxnLst/>
              <a:rect l="l" t="t" r="r" b="b"/>
              <a:pathLst>
                <a:path w="7989" h="6949" extrusionOk="0">
                  <a:moveTo>
                    <a:pt x="6113" y="440"/>
                  </a:moveTo>
                  <a:cubicBezTo>
                    <a:pt x="6394" y="440"/>
                    <a:pt x="6673" y="533"/>
                    <a:pt x="6938" y="765"/>
                  </a:cubicBezTo>
                  <a:cubicBezTo>
                    <a:pt x="7642" y="1376"/>
                    <a:pt x="7503" y="2461"/>
                    <a:pt x="7099" y="3189"/>
                  </a:cubicBezTo>
                  <a:cubicBezTo>
                    <a:pt x="6361" y="4539"/>
                    <a:pt x="4964" y="5439"/>
                    <a:pt x="3994" y="6628"/>
                  </a:cubicBezTo>
                  <a:cubicBezTo>
                    <a:pt x="3036" y="5439"/>
                    <a:pt x="1640" y="4539"/>
                    <a:pt x="901" y="3189"/>
                  </a:cubicBezTo>
                  <a:cubicBezTo>
                    <a:pt x="497" y="2450"/>
                    <a:pt x="347" y="1376"/>
                    <a:pt x="1051" y="765"/>
                  </a:cubicBezTo>
                  <a:cubicBezTo>
                    <a:pt x="1315" y="533"/>
                    <a:pt x="1595" y="440"/>
                    <a:pt x="1876" y="440"/>
                  </a:cubicBezTo>
                  <a:cubicBezTo>
                    <a:pt x="2576" y="440"/>
                    <a:pt x="3284" y="1019"/>
                    <a:pt x="3787" y="1480"/>
                  </a:cubicBezTo>
                  <a:cubicBezTo>
                    <a:pt x="3856" y="1509"/>
                    <a:pt x="3928" y="1523"/>
                    <a:pt x="4000" y="1523"/>
                  </a:cubicBezTo>
                  <a:cubicBezTo>
                    <a:pt x="4072" y="1523"/>
                    <a:pt x="4144" y="1509"/>
                    <a:pt x="4214" y="1480"/>
                  </a:cubicBezTo>
                  <a:cubicBezTo>
                    <a:pt x="4708" y="1019"/>
                    <a:pt x="5414" y="440"/>
                    <a:pt x="6113" y="440"/>
                  </a:cubicBezTo>
                  <a:close/>
                  <a:moveTo>
                    <a:pt x="1905" y="0"/>
                  </a:moveTo>
                  <a:cubicBezTo>
                    <a:pt x="1807" y="0"/>
                    <a:pt x="1707" y="8"/>
                    <a:pt x="1605" y="26"/>
                  </a:cubicBezTo>
                  <a:cubicBezTo>
                    <a:pt x="785" y="153"/>
                    <a:pt x="220" y="892"/>
                    <a:pt x="128" y="1688"/>
                  </a:cubicBezTo>
                  <a:cubicBezTo>
                    <a:pt x="1" y="2669"/>
                    <a:pt x="532" y="3592"/>
                    <a:pt x="1155" y="4308"/>
                  </a:cubicBezTo>
                  <a:cubicBezTo>
                    <a:pt x="1986" y="5266"/>
                    <a:pt x="2909" y="6132"/>
                    <a:pt x="3914" y="6905"/>
                  </a:cubicBezTo>
                  <a:cubicBezTo>
                    <a:pt x="3931" y="6934"/>
                    <a:pt x="3963" y="6949"/>
                    <a:pt x="3996" y="6949"/>
                  </a:cubicBezTo>
                  <a:cubicBezTo>
                    <a:pt x="4029" y="6949"/>
                    <a:pt x="4064" y="6934"/>
                    <a:pt x="4087" y="6905"/>
                  </a:cubicBezTo>
                  <a:cubicBezTo>
                    <a:pt x="5091" y="6132"/>
                    <a:pt x="6014" y="5266"/>
                    <a:pt x="6834" y="4308"/>
                  </a:cubicBezTo>
                  <a:cubicBezTo>
                    <a:pt x="7469" y="3581"/>
                    <a:pt x="7988" y="2669"/>
                    <a:pt x="7873" y="1688"/>
                  </a:cubicBezTo>
                  <a:cubicBezTo>
                    <a:pt x="7769" y="892"/>
                    <a:pt x="7215" y="153"/>
                    <a:pt x="6395" y="26"/>
                  </a:cubicBezTo>
                  <a:cubicBezTo>
                    <a:pt x="6293" y="8"/>
                    <a:pt x="6193" y="0"/>
                    <a:pt x="6095" y="0"/>
                  </a:cubicBezTo>
                  <a:cubicBezTo>
                    <a:pt x="5279" y="0"/>
                    <a:pt x="4582" y="564"/>
                    <a:pt x="3994" y="1099"/>
                  </a:cubicBezTo>
                  <a:cubicBezTo>
                    <a:pt x="3417" y="564"/>
                    <a:pt x="2721" y="0"/>
                    <a:pt x="19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3"/>
            <p:cNvSpPr/>
            <p:nvPr/>
          </p:nvSpPr>
          <p:spPr>
            <a:xfrm>
              <a:off x="1046925" y="1581550"/>
              <a:ext cx="1178525" cy="1196650"/>
            </a:xfrm>
            <a:custGeom>
              <a:avLst/>
              <a:gdLst/>
              <a:ahLst/>
              <a:cxnLst/>
              <a:rect l="l" t="t" r="r" b="b"/>
              <a:pathLst>
                <a:path w="47141" h="47866" extrusionOk="0">
                  <a:moveTo>
                    <a:pt x="25437" y="13320"/>
                  </a:moveTo>
                  <a:cubicBezTo>
                    <a:pt x="25541" y="13320"/>
                    <a:pt x="25649" y="13329"/>
                    <a:pt x="25764" y="13351"/>
                  </a:cubicBezTo>
                  <a:lnTo>
                    <a:pt x="25764" y="13339"/>
                  </a:lnTo>
                  <a:cubicBezTo>
                    <a:pt x="26641" y="13501"/>
                    <a:pt x="27207" y="14355"/>
                    <a:pt x="27264" y="15221"/>
                  </a:cubicBezTo>
                  <a:cubicBezTo>
                    <a:pt x="27299" y="16109"/>
                    <a:pt x="26803" y="16941"/>
                    <a:pt x="25995" y="17345"/>
                  </a:cubicBezTo>
                  <a:cubicBezTo>
                    <a:pt x="25762" y="17461"/>
                    <a:pt x="25481" y="17530"/>
                    <a:pt x="25204" y="17530"/>
                  </a:cubicBezTo>
                  <a:cubicBezTo>
                    <a:pt x="24794" y="17530"/>
                    <a:pt x="24392" y="17377"/>
                    <a:pt x="24171" y="16998"/>
                  </a:cubicBezTo>
                  <a:cubicBezTo>
                    <a:pt x="23963" y="16617"/>
                    <a:pt x="24067" y="16144"/>
                    <a:pt x="24413" y="15879"/>
                  </a:cubicBezTo>
                  <a:cubicBezTo>
                    <a:pt x="24494" y="15775"/>
                    <a:pt x="24610" y="15705"/>
                    <a:pt x="24737" y="15682"/>
                  </a:cubicBezTo>
                  <a:cubicBezTo>
                    <a:pt x="24838" y="15616"/>
                    <a:pt x="24930" y="15583"/>
                    <a:pt x="25012" y="15583"/>
                  </a:cubicBezTo>
                  <a:cubicBezTo>
                    <a:pt x="25258" y="15583"/>
                    <a:pt x="25418" y="15879"/>
                    <a:pt x="25487" y="16467"/>
                  </a:cubicBezTo>
                  <a:cubicBezTo>
                    <a:pt x="25290" y="16581"/>
                    <a:pt x="25400" y="16908"/>
                    <a:pt x="25599" y="16908"/>
                  </a:cubicBezTo>
                  <a:cubicBezTo>
                    <a:pt x="25622" y="16908"/>
                    <a:pt x="25647" y="16904"/>
                    <a:pt x="25672" y="16894"/>
                  </a:cubicBezTo>
                  <a:cubicBezTo>
                    <a:pt x="26306" y="16640"/>
                    <a:pt x="26526" y="15913"/>
                    <a:pt x="26029" y="15394"/>
                  </a:cubicBezTo>
                  <a:cubicBezTo>
                    <a:pt x="25796" y="15145"/>
                    <a:pt x="25488" y="15039"/>
                    <a:pt x="25171" y="15039"/>
                  </a:cubicBezTo>
                  <a:cubicBezTo>
                    <a:pt x="24769" y="15039"/>
                    <a:pt x="24353" y="15210"/>
                    <a:pt x="24056" y="15475"/>
                  </a:cubicBezTo>
                  <a:cubicBezTo>
                    <a:pt x="23802" y="15682"/>
                    <a:pt x="23629" y="15983"/>
                    <a:pt x="23559" y="16306"/>
                  </a:cubicBezTo>
                  <a:cubicBezTo>
                    <a:pt x="23490" y="15983"/>
                    <a:pt x="23317" y="15682"/>
                    <a:pt x="23063" y="15475"/>
                  </a:cubicBezTo>
                  <a:cubicBezTo>
                    <a:pt x="22766" y="15210"/>
                    <a:pt x="22349" y="15039"/>
                    <a:pt x="21947" y="15039"/>
                  </a:cubicBezTo>
                  <a:cubicBezTo>
                    <a:pt x="21631" y="15039"/>
                    <a:pt x="21323" y="15145"/>
                    <a:pt x="21089" y="15394"/>
                  </a:cubicBezTo>
                  <a:cubicBezTo>
                    <a:pt x="20593" y="15913"/>
                    <a:pt x="20801" y="16640"/>
                    <a:pt x="21447" y="16894"/>
                  </a:cubicBezTo>
                  <a:cubicBezTo>
                    <a:pt x="21473" y="16904"/>
                    <a:pt x="21498" y="16909"/>
                    <a:pt x="21521" y="16909"/>
                  </a:cubicBezTo>
                  <a:cubicBezTo>
                    <a:pt x="21719" y="16909"/>
                    <a:pt x="21828" y="16591"/>
                    <a:pt x="21632" y="16467"/>
                  </a:cubicBezTo>
                  <a:cubicBezTo>
                    <a:pt x="21701" y="15879"/>
                    <a:pt x="21861" y="15583"/>
                    <a:pt x="22107" y="15583"/>
                  </a:cubicBezTo>
                  <a:cubicBezTo>
                    <a:pt x="22189" y="15583"/>
                    <a:pt x="22281" y="15616"/>
                    <a:pt x="22382" y="15682"/>
                  </a:cubicBezTo>
                  <a:cubicBezTo>
                    <a:pt x="22509" y="15705"/>
                    <a:pt x="22613" y="15775"/>
                    <a:pt x="22705" y="15879"/>
                  </a:cubicBezTo>
                  <a:cubicBezTo>
                    <a:pt x="23051" y="16133"/>
                    <a:pt x="23155" y="16617"/>
                    <a:pt x="22948" y="16998"/>
                  </a:cubicBezTo>
                  <a:cubicBezTo>
                    <a:pt x="22728" y="17376"/>
                    <a:pt x="22327" y="17525"/>
                    <a:pt x="21918" y="17525"/>
                  </a:cubicBezTo>
                  <a:cubicBezTo>
                    <a:pt x="21640" y="17525"/>
                    <a:pt x="21357" y="17457"/>
                    <a:pt x="21124" y="17345"/>
                  </a:cubicBezTo>
                  <a:cubicBezTo>
                    <a:pt x="20327" y="16941"/>
                    <a:pt x="19831" y="16121"/>
                    <a:pt x="19866" y="15221"/>
                  </a:cubicBezTo>
                  <a:cubicBezTo>
                    <a:pt x="19912" y="14355"/>
                    <a:pt x="20477" y="13512"/>
                    <a:pt x="21366" y="13351"/>
                  </a:cubicBezTo>
                  <a:cubicBezTo>
                    <a:pt x="21481" y="13329"/>
                    <a:pt x="21589" y="13320"/>
                    <a:pt x="21692" y="13320"/>
                  </a:cubicBezTo>
                  <a:cubicBezTo>
                    <a:pt x="22366" y="13320"/>
                    <a:pt x="22815" y="13742"/>
                    <a:pt x="23386" y="14113"/>
                  </a:cubicBezTo>
                  <a:cubicBezTo>
                    <a:pt x="23396" y="14117"/>
                    <a:pt x="23407" y="14120"/>
                    <a:pt x="23419" y="14120"/>
                  </a:cubicBezTo>
                  <a:cubicBezTo>
                    <a:pt x="23436" y="14120"/>
                    <a:pt x="23453" y="14115"/>
                    <a:pt x="23467" y="14101"/>
                  </a:cubicBezTo>
                  <a:cubicBezTo>
                    <a:pt x="23502" y="14101"/>
                    <a:pt x="23525" y="14090"/>
                    <a:pt x="23559" y="14066"/>
                  </a:cubicBezTo>
                  <a:cubicBezTo>
                    <a:pt x="23582" y="14090"/>
                    <a:pt x="23605" y="14101"/>
                    <a:pt x="23640" y="14101"/>
                  </a:cubicBezTo>
                  <a:cubicBezTo>
                    <a:pt x="23654" y="14115"/>
                    <a:pt x="23671" y="14120"/>
                    <a:pt x="23690" y="14120"/>
                  </a:cubicBezTo>
                  <a:cubicBezTo>
                    <a:pt x="23704" y="14120"/>
                    <a:pt x="23718" y="14117"/>
                    <a:pt x="23732" y="14113"/>
                  </a:cubicBezTo>
                  <a:cubicBezTo>
                    <a:pt x="24303" y="13742"/>
                    <a:pt x="24761" y="13320"/>
                    <a:pt x="25437" y="13320"/>
                  </a:cubicBezTo>
                  <a:close/>
                  <a:moveTo>
                    <a:pt x="23559" y="16837"/>
                  </a:moveTo>
                  <a:cubicBezTo>
                    <a:pt x="23617" y="17068"/>
                    <a:pt x="23721" y="17287"/>
                    <a:pt x="23882" y="17471"/>
                  </a:cubicBezTo>
                  <a:cubicBezTo>
                    <a:pt x="24211" y="17844"/>
                    <a:pt x="24676" y="18050"/>
                    <a:pt x="25166" y="18050"/>
                  </a:cubicBezTo>
                  <a:cubicBezTo>
                    <a:pt x="25192" y="18050"/>
                    <a:pt x="25218" y="18050"/>
                    <a:pt x="25245" y="18049"/>
                  </a:cubicBezTo>
                  <a:cubicBezTo>
                    <a:pt x="25245" y="18060"/>
                    <a:pt x="25245" y="18060"/>
                    <a:pt x="25256" y="18060"/>
                  </a:cubicBezTo>
                  <a:cubicBezTo>
                    <a:pt x="24748" y="18106"/>
                    <a:pt x="24275" y="18337"/>
                    <a:pt x="23929" y="18707"/>
                  </a:cubicBezTo>
                  <a:cubicBezTo>
                    <a:pt x="23767" y="18857"/>
                    <a:pt x="23652" y="19041"/>
                    <a:pt x="23559" y="19238"/>
                  </a:cubicBezTo>
                  <a:cubicBezTo>
                    <a:pt x="23479" y="19041"/>
                    <a:pt x="23352" y="18857"/>
                    <a:pt x="23201" y="18707"/>
                  </a:cubicBezTo>
                  <a:cubicBezTo>
                    <a:pt x="22844" y="18337"/>
                    <a:pt x="22382" y="18106"/>
                    <a:pt x="21874" y="18060"/>
                  </a:cubicBezTo>
                  <a:lnTo>
                    <a:pt x="21886" y="18049"/>
                  </a:lnTo>
                  <a:cubicBezTo>
                    <a:pt x="21912" y="18050"/>
                    <a:pt x="21938" y="18050"/>
                    <a:pt x="21964" y="18050"/>
                  </a:cubicBezTo>
                  <a:cubicBezTo>
                    <a:pt x="22455" y="18050"/>
                    <a:pt x="22919" y="17844"/>
                    <a:pt x="23248" y="17471"/>
                  </a:cubicBezTo>
                  <a:cubicBezTo>
                    <a:pt x="23398" y="17287"/>
                    <a:pt x="23513" y="17068"/>
                    <a:pt x="23559" y="16837"/>
                  </a:cubicBezTo>
                  <a:close/>
                  <a:moveTo>
                    <a:pt x="21623" y="18594"/>
                  </a:moveTo>
                  <a:cubicBezTo>
                    <a:pt x="21904" y="18594"/>
                    <a:pt x="22196" y="18671"/>
                    <a:pt x="22486" y="18845"/>
                  </a:cubicBezTo>
                  <a:cubicBezTo>
                    <a:pt x="23098" y="19180"/>
                    <a:pt x="23363" y="19919"/>
                    <a:pt x="23121" y="20576"/>
                  </a:cubicBezTo>
                  <a:cubicBezTo>
                    <a:pt x="22994" y="20923"/>
                    <a:pt x="22728" y="21211"/>
                    <a:pt x="22370" y="21350"/>
                  </a:cubicBezTo>
                  <a:cubicBezTo>
                    <a:pt x="22278" y="21384"/>
                    <a:pt x="22180" y="21402"/>
                    <a:pt x="22082" y="21402"/>
                  </a:cubicBezTo>
                  <a:cubicBezTo>
                    <a:pt x="21984" y="21402"/>
                    <a:pt x="21886" y="21384"/>
                    <a:pt x="21793" y="21350"/>
                  </a:cubicBezTo>
                  <a:cubicBezTo>
                    <a:pt x="21482" y="21350"/>
                    <a:pt x="21389" y="21154"/>
                    <a:pt x="21505" y="20784"/>
                  </a:cubicBezTo>
                  <a:lnTo>
                    <a:pt x="21470" y="20703"/>
                  </a:lnTo>
                  <a:cubicBezTo>
                    <a:pt x="21666" y="20496"/>
                    <a:pt x="22001" y="20415"/>
                    <a:pt x="22267" y="20415"/>
                  </a:cubicBezTo>
                  <a:cubicBezTo>
                    <a:pt x="22347" y="20415"/>
                    <a:pt x="22428" y="20357"/>
                    <a:pt x="22440" y="20265"/>
                  </a:cubicBezTo>
                  <a:cubicBezTo>
                    <a:pt x="22486" y="20230"/>
                    <a:pt x="22497" y="20172"/>
                    <a:pt x="22486" y="20126"/>
                  </a:cubicBezTo>
                  <a:cubicBezTo>
                    <a:pt x="22440" y="19976"/>
                    <a:pt x="22324" y="19861"/>
                    <a:pt x="22174" y="19826"/>
                  </a:cubicBezTo>
                  <a:cubicBezTo>
                    <a:pt x="22140" y="19792"/>
                    <a:pt x="22105" y="19768"/>
                    <a:pt x="22070" y="19757"/>
                  </a:cubicBezTo>
                  <a:cubicBezTo>
                    <a:pt x="21944" y="19706"/>
                    <a:pt x="21815" y="19683"/>
                    <a:pt x="21689" y="19683"/>
                  </a:cubicBezTo>
                  <a:cubicBezTo>
                    <a:pt x="21181" y="19683"/>
                    <a:pt x="20718" y="20065"/>
                    <a:pt x="20662" y="20611"/>
                  </a:cubicBezTo>
                  <a:cubicBezTo>
                    <a:pt x="20593" y="21350"/>
                    <a:pt x="21216" y="21927"/>
                    <a:pt x="21920" y="21962"/>
                  </a:cubicBezTo>
                  <a:cubicBezTo>
                    <a:pt x="21956" y="21964"/>
                    <a:pt x="21991" y="21965"/>
                    <a:pt x="22026" y="21965"/>
                  </a:cubicBezTo>
                  <a:cubicBezTo>
                    <a:pt x="22700" y="21965"/>
                    <a:pt x="23307" y="21548"/>
                    <a:pt x="23559" y="20911"/>
                  </a:cubicBezTo>
                  <a:cubicBezTo>
                    <a:pt x="23801" y="21548"/>
                    <a:pt x="24418" y="21965"/>
                    <a:pt x="25093" y="21965"/>
                  </a:cubicBezTo>
                  <a:cubicBezTo>
                    <a:pt x="25128" y="21965"/>
                    <a:pt x="25163" y="21964"/>
                    <a:pt x="25198" y="21962"/>
                  </a:cubicBezTo>
                  <a:cubicBezTo>
                    <a:pt x="25891" y="21927"/>
                    <a:pt x="26514" y="21350"/>
                    <a:pt x="26445" y="20611"/>
                  </a:cubicBezTo>
                  <a:cubicBezTo>
                    <a:pt x="26389" y="20065"/>
                    <a:pt x="25927" y="19683"/>
                    <a:pt x="25418" y="19683"/>
                  </a:cubicBezTo>
                  <a:cubicBezTo>
                    <a:pt x="25292" y="19683"/>
                    <a:pt x="25163" y="19706"/>
                    <a:pt x="25037" y="19757"/>
                  </a:cubicBezTo>
                  <a:cubicBezTo>
                    <a:pt x="25002" y="19768"/>
                    <a:pt x="24968" y="19792"/>
                    <a:pt x="24944" y="19826"/>
                  </a:cubicBezTo>
                  <a:cubicBezTo>
                    <a:pt x="24794" y="19861"/>
                    <a:pt x="24667" y="19976"/>
                    <a:pt x="24621" y="20126"/>
                  </a:cubicBezTo>
                  <a:cubicBezTo>
                    <a:pt x="24610" y="20172"/>
                    <a:pt x="24633" y="20230"/>
                    <a:pt x="24679" y="20265"/>
                  </a:cubicBezTo>
                  <a:cubicBezTo>
                    <a:pt x="24690" y="20357"/>
                    <a:pt x="24760" y="20415"/>
                    <a:pt x="24852" y="20415"/>
                  </a:cubicBezTo>
                  <a:cubicBezTo>
                    <a:pt x="25106" y="20415"/>
                    <a:pt x="25452" y="20496"/>
                    <a:pt x="25637" y="20703"/>
                  </a:cubicBezTo>
                  <a:lnTo>
                    <a:pt x="25602" y="20784"/>
                  </a:lnTo>
                  <a:cubicBezTo>
                    <a:pt x="25729" y="21154"/>
                    <a:pt x="25637" y="21350"/>
                    <a:pt x="25314" y="21350"/>
                  </a:cubicBezTo>
                  <a:cubicBezTo>
                    <a:pt x="25221" y="21384"/>
                    <a:pt x="25123" y="21402"/>
                    <a:pt x="25025" y="21402"/>
                  </a:cubicBezTo>
                  <a:cubicBezTo>
                    <a:pt x="24927" y="21402"/>
                    <a:pt x="24829" y="21384"/>
                    <a:pt x="24737" y="21350"/>
                  </a:cubicBezTo>
                  <a:cubicBezTo>
                    <a:pt x="24390" y="21211"/>
                    <a:pt x="24113" y="20923"/>
                    <a:pt x="23998" y="20576"/>
                  </a:cubicBezTo>
                  <a:cubicBezTo>
                    <a:pt x="23744" y="19919"/>
                    <a:pt x="24021" y="19180"/>
                    <a:pt x="24621" y="18845"/>
                  </a:cubicBezTo>
                  <a:cubicBezTo>
                    <a:pt x="24914" y="18672"/>
                    <a:pt x="25209" y="18595"/>
                    <a:pt x="25491" y="18595"/>
                  </a:cubicBezTo>
                  <a:cubicBezTo>
                    <a:pt x="26543" y="18595"/>
                    <a:pt x="27421" y="19660"/>
                    <a:pt x="27403" y="20761"/>
                  </a:cubicBezTo>
                  <a:lnTo>
                    <a:pt x="27403" y="20750"/>
                  </a:lnTo>
                  <a:cubicBezTo>
                    <a:pt x="27380" y="23000"/>
                    <a:pt x="24991" y="24374"/>
                    <a:pt x="24056" y="26232"/>
                  </a:cubicBezTo>
                  <a:cubicBezTo>
                    <a:pt x="23848" y="26671"/>
                    <a:pt x="23675" y="27121"/>
                    <a:pt x="23559" y="27594"/>
                  </a:cubicBezTo>
                  <a:cubicBezTo>
                    <a:pt x="23444" y="27121"/>
                    <a:pt x="23282" y="26671"/>
                    <a:pt x="23063" y="26232"/>
                  </a:cubicBezTo>
                  <a:cubicBezTo>
                    <a:pt x="22128" y="24386"/>
                    <a:pt x="19750" y="23000"/>
                    <a:pt x="19716" y="20750"/>
                  </a:cubicBezTo>
                  <a:cubicBezTo>
                    <a:pt x="19707" y="19650"/>
                    <a:pt x="20584" y="18594"/>
                    <a:pt x="21623" y="18594"/>
                  </a:cubicBezTo>
                  <a:close/>
                  <a:moveTo>
                    <a:pt x="23559" y="29753"/>
                  </a:moveTo>
                  <a:cubicBezTo>
                    <a:pt x="23721" y="30249"/>
                    <a:pt x="24033" y="30699"/>
                    <a:pt x="24471" y="30999"/>
                  </a:cubicBezTo>
                  <a:cubicBezTo>
                    <a:pt x="24714" y="31173"/>
                    <a:pt x="25002" y="31276"/>
                    <a:pt x="25302" y="31323"/>
                  </a:cubicBezTo>
                  <a:cubicBezTo>
                    <a:pt x="25291" y="31334"/>
                    <a:pt x="25279" y="31369"/>
                    <a:pt x="25268" y="31392"/>
                  </a:cubicBezTo>
                  <a:cubicBezTo>
                    <a:pt x="24252" y="31657"/>
                    <a:pt x="23698" y="32569"/>
                    <a:pt x="23559" y="33597"/>
                  </a:cubicBezTo>
                  <a:cubicBezTo>
                    <a:pt x="23432" y="32569"/>
                    <a:pt x="22878" y="31657"/>
                    <a:pt x="21851" y="31392"/>
                  </a:cubicBezTo>
                  <a:cubicBezTo>
                    <a:pt x="21851" y="31369"/>
                    <a:pt x="21839" y="31334"/>
                    <a:pt x="21828" y="31323"/>
                  </a:cubicBezTo>
                  <a:cubicBezTo>
                    <a:pt x="22128" y="31276"/>
                    <a:pt x="22405" y="31173"/>
                    <a:pt x="22659" y="30999"/>
                  </a:cubicBezTo>
                  <a:cubicBezTo>
                    <a:pt x="23086" y="30699"/>
                    <a:pt x="23409" y="30261"/>
                    <a:pt x="23559" y="29753"/>
                  </a:cubicBezTo>
                  <a:close/>
                  <a:moveTo>
                    <a:pt x="44962" y="0"/>
                  </a:moveTo>
                  <a:cubicBezTo>
                    <a:pt x="44421" y="0"/>
                    <a:pt x="43894" y="305"/>
                    <a:pt x="43644" y="850"/>
                  </a:cubicBezTo>
                  <a:cubicBezTo>
                    <a:pt x="43415" y="1361"/>
                    <a:pt x="43721" y="2219"/>
                    <a:pt x="44224" y="2219"/>
                  </a:cubicBezTo>
                  <a:cubicBezTo>
                    <a:pt x="44358" y="2219"/>
                    <a:pt x="44505" y="2159"/>
                    <a:pt x="44659" y="2016"/>
                  </a:cubicBezTo>
                  <a:cubicBezTo>
                    <a:pt x="44786" y="1877"/>
                    <a:pt x="44694" y="1658"/>
                    <a:pt x="44509" y="1658"/>
                  </a:cubicBezTo>
                  <a:cubicBezTo>
                    <a:pt x="44496" y="1659"/>
                    <a:pt x="44482" y="1659"/>
                    <a:pt x="44469" y="1659"/>
                  </a:cubicBezTo>
                  <a:cubicBezTo>
                    <a:pt x="43843" y="1659"/>
                    <a:pt x="44193" y="846"/>
                    <a:pt x="44532" y="654"/>
                  </a:cubicBezTo>
                  <a:cubicBezTo>
                    <a:pt x="44658" y="583"/>
                    <a:pt x="44799" y="548"/>
                    <a:pt x="44941" y="548"/>
                  </a:cubicBezTo>
                  <a:cubicBezTo>
                    <a:pt x="45101" y="548"/>
                    <a:pt x="45263" y="592"/>
                    <a:pt x="45410" y="677"/>
                  </a:cubicBezTo>
                  <a:cubicBezTo>
                    <a:pt x="45987" y="1012"/>
                    <a:pt x="45894" y="1716"/>
                    <a:pt x="45548" y="2178"/>
                  </a:cubicBezTo>
                  <a:cubicBezTo>
                    <a:pt x="44890" y="3043"/>
                    <a:pt x="43713" y="2893"/>
                    <a:pt x="42755" y="3032"/>
                  </a:cubicBezTo>
                  <a:cubicBezTo>
                    <a:pt x="42261" y="2954"/>
                    <a:pt x="41763" y="2915"/>
                    <a:pt x="41263" y="2915"/>
                  </a:cubicBezTo>
                  <a:cubicBezTo>
                    <a:pt x="40945" y="2915"/>
                    <a:pt x="40626" y="2931"/>
                    <a:pt x="40308" y="2962"/>
                  </a:cubicBezTo>
                  <a:cubicBezTo>
                    <a:pt x="38634" y="3147"/>
                    <a:pt x="37006" y="3643"/>
                    <a:pt x="35506" y="4405"/>
                  </a:cubicBezTo>
                  <a:cubicBezTo>
                    <a:pt x="34352" y="4982"/>
                    <a:pt x="33094" y="5652"/>
                    <a:pt x="32009" y="6460"/>
                  </a:cubicBezTo>
                  <a:cubicBezTo>
                    <a:pt x="32389" y="5894"/>
                    <a:pt x="32551" y="5202"/>
                    <a:pt x="32447" y="4532"/>
                  </a:cubicBezTo>
                  <a:cubicBezTo>
                    <a:pt x="32437" y="4476"/>
                    <a:pt x="32393" y="4452"/>
                    <a:pt x="32347" y="4452"/>
                  </a:cubicBezTo>
                  <a:cubicBezTo>
                    <a:pt x="32289" y="4452"/>
                    <a:pt x="32228" y="4491"/>
                    <a:pt x="32228" y="4555"/>
                  </a:cubicBezTo>
                  <a:cubicBezTo>
                    <a:pt x="32239" y="5225"/>
                    <a:pt x="32055" y="5883"/>
                    <a:pt x="31685" y="6437"/>
                  </a:cubicBezTo>
                  <a:cubicBezTo>
                    <a:pt x="31697" y="6379"/>
                    <a:pt x="31720" y="6310"/>
                    <a:pt x="31743" y="6252"/>
                  </a:cubicBezTo>
                  <a:cubicBezTo>
                    <a:pt x="32032" y="5190"/>
                    <a:pt x="31397" y="4463"/>
                    <a:pt x="30312" y="4451"/>
                  </a:cubicBezTo>
                  <a:cubicBezTo>
                    <a:pt x="29446" y="4451"/>
                    <a:pt x="28500" y="5190"/>
                    <a:pt x="28846" y="6137"/>
                  </a:cubicBezTo>
                  <a:cubicBezTo>
                    <a:pt x="28975" y="6497"/>
                    <a:pt x="29365" y="6728"/>
                    <a:pt x="29724" y="6728"/>
                  </a:cubicBezTo>
                  <a:cubicBezTo>
                    <a:pt x="30008" y="6728"/>
                    <a:pt x="30272" y="6583"/>
                    <a:pt x="30369" y="6241"/>
                  </a:cubicBezTo>
                  <a:cubicBezTo>
                    <a:pt x="30397" y="6113"/>
                    <a:pt x="30280" y="5978"/>
                    <a:pt x="30156" y="5978"/>
                  </a:cubicBezTo>
                  <a:cubicBezTo>
                    <a:pt x="30123" y="5978"/>
                    <a:pt x="30089" y="5988"/>
                    <a:pt x="30058" y="6010"/>
                  </a:cubicBezTo>
                  <a:cubicBezTo>
                    <a:pt x="29914" y="6117"/>
                    <a:pt x="29779" y="6169"/>
                    <a:pt x="29665" y="6169"/>
                  </a:cubicBezTo>
                  <a:cubicBezTo>
                    <a:pt x="29461" y="6169"/>
                    <a:pt x="29327" y="5998"/>
                    <a:pt x="29342" y="5663"/>
                  </a:cubicBezTo>
                  <a:cubicBezTo>
                    <a:pt x="29377" y="5236"/>
                    <a:pt x="29700" y="5052"/>
                    <a:pt x="30081" y="4982"/>
                  </a:cubicBezTo>
                  <a:cubicBezTo>
                    <a:pt x="30168" y="4967"/>
                    <a:pt x="30252" y="4960"/>
                    <a:pt x="30333" y="4960"/>
                  </a:cubicBezTo>
                  <a:cubicBezTo>
                    <a:pt x="31041" y="4960"/>
                    <a:pt x="31470" y="5532"/>
                    <a:pt x="31201" y="6310"/>
                  </a:cubicBezTo>
                  <a:cubicBezTo>
                    <a:pt x="30912" y="7083"/>
                    <a:pt x="30289" y="7579"/>
                    <a:pt x="29642" y="8041"/>
                  </a:cubicBezTo>
                  <a:cubicBezTo>
                    <a:pt x="29296" y="8191"/>
                    <a:pt x="28961" y="8364"/>
                    <a:pt x="28650" y="8549"/>
                  </a:cubicBezTo>
                  <a:cubicBezTo>
                    <a:pt x="27611" y="9207"/>
                    <a:pt x="26664" y="10003"/>
                    <a:pt x="25845" y="10915"/>
                  </a:cubicBezTo>
                  <a:cubicBezTo>
                    <a:pt x="25048" y="11769"/>
                    <a:pt x="24160" y="12704"/>
                    <a:pt x="23571" y="13720"/>
                  </a:cubicBezTo>
                  <a:cubicBezTo>
                    <a:pt x="22971" y="12704"/>
                    <a:pt x="22082" y="11769"/>
                    <a:pt x="21297" y="10915"/>
                  </a:cubicBezTo>
                  <a:cubicBezTo>
                    <a:pt x="20477" y="10015"/>
                    <a:pt x="19531" y="9219"/>
                    <a:pt x="18492" y="8572"/>
                  </a:cubicBezTo>
                  <a:cubicBezTo>
                    <a:pt x="18169" y="8376"/>
                    <a:pt x="17846" y="8203"/>
                    <a:pt x="17499" y="8053"/>
                  </a:cubicBezTo>
                  <a:cubicBezTo>
                    <a:pt x="16853" y="7591"/>
                    <a:pt x="16218" y="7106"/>
                    <a:pt x="15941" y="6321"/>
                  </a:cubicBezTo>
                  <a:cubicBezTo>
                    <a:pt x="15661" y="5553"/>
                    <a:pt x="16100" y="4972"/>
                    <a:pt x="16812" y="4972"/>
                  </a:cubicBezTo>
                  <a:cubicBezTo>
                    <a:pt x="16892" y="4972"/>
                    <a:pt x="16975" y="4979"/>
                    <a:pt x="17061" y="4994"/>
                  </a:cubicBezTo>
                  <a:cubicBezTo>
                    <a:pt x="17442" y="5063"/>
                    <a:pt x="17765" y="5259"/>
                    <a:pt x="17788" y="5675"/>
                  </a:cubicBezTo>
                  <a:cubicBezTo>
                    <a:pt x="17810" y="6012"/>
                    <a:pt x="17677" y="6184"/>
                    <a:pt x="17467" y="6184"/>
                  </a:cubicBezTo>
                  <a:cubicBezTo>
                    <a:pt x="17354" y="6184"/>
                    <a:pt x="17218" y="6134"/>
                    <a:pt x="17072" y="6033"/>
                  </a:cubicBezTo>
                  <a:cubicBezTo>
                    <a:pt x="17040" y="6008"/>
                    <a:pt x="17005" y="5997"/>
                    <a:pt x="16971" y="5997"/>
                  </a:cubicBezTo>
                  <a:cubicBezTo>
                    <a:pt x="16848" y="5997"/>
                    <a:pt x="16734" y="6137"/>
                    <a:pt x="16761" y="6264"/>
                  </a:cubicBezTo>
                  <a:cubicBezTo>
                    <a:pt x="16857" y="6604"/>
                    <a:pt x="17119" y="6748"/>
                    <a:pt x="17402" y="6748"/>
                  </a:cubicBezTo>
                  <a:cubicBezTo>
                    <a:pt x="17762" y="6748"/>
                    <a:pt x="18155" y="6515"/>
                    <a:pt x="18284" y="6160"/>
                  </a:cubicBezTo>
                  <a:cubicBezTo>
                    <a:pt x="18628" y="5209"/>
                    <a:pt x="17699" y="4474"/>
                    <a:pt x="16838" y="4474"/>
                  </a:cubicBezTo>
                  <a:cubicBezTo>
                    <a:pt x="16832" y="4474"/>
                    <a:pt x="16825" y="4474"/>
                    <a:pt x="16818" y="4475"/>
                  </a:cubicBezTo>
                  <a:cubicBezTo>
                    <a:pt x="15733" y="4475"/>
                    <a:pt x="15110" y="5213"/>
                    <a:pt x="15387" y="6264"/>
                  </a:cubicBezTo>
                  <a:cubicBezTo>
                    <a:pt x="15410" y="6333"/>
                    <a:pt x="15433" y="6391"/>
                    <a:pt x="15456" y="6448"/>
                  </a:cubicBezTo>
                  <a:cubicBezTo>
                    <a:pt x="15075" y="5894"/>
                    <a:pt x="14879" y="5248"/>
                    <a:pt x="14902" y="4578"/>
                  </a:cubicBezTo>
                  <a:cubicBezTo>
                    <a:pt x="14902" y="4512"/>
                    <a:pt x="14838" y="4473"/>
                    <a:pt x="14778" y="4473"/>
                  </a:cubicBezTo>
                  <a:cubicBezTo>
                    <a:pt x="14734" y="4473"/>
                    <a:pt x="14693" y="4495"/>
                    <a:pt x="14683" y="4544"/>
                  </a:cubicBezTo>
                  <a:cubicBezTo>
                    <a:pt x="14579" y="5225"/>
                    <a:pt x="14741" y="5906"/>
                    <a:pt x="15122" y="6471"/>
                  </a:cubicBezTo>
                  <a:cubicBezTo>
                    <a:pt x="14037" y="5663"/>
                    <a:pt x="12778" y="4994"/>
                    <a:pt x="11624" y="4428"/>
                  </a:cubicBezTo>
                  <a:cubicBezTo>
                    <a:pt x="10124" y="3655"/>
                    <a:pt x="8496" y="3170"/>
                    <a:pt x="6822" y="2986"/>
                  </a:cubicBezTo>
                  <a:cubicBezTo>
                    <a:pt x="6488" y="2948"/>
                    <a:pt x="6153" y="2929"/>
                    <a:pt x="5819" y="2929"/>
                  </a:cubicBezTo>
                  <a:cubicBezTo>
                    <a:pt x="5336" y="2929"/>
                    <a:pt x="4853" y="2968"/>
                    <a:pt x="4375" y="3043"/>
                  </a:cubicBezTo>
                  <a:cubicBezTo>
                    <a:pt x="3417" y="2905"/>
                    <a:pt x="2240" y="3066"/>
                    <a:pt x="1582" y="2201"/>
                  </a:cubicBezTo>
                  <a:cubicBezTo>
                    <a:pt x="1236" y="1727"/>
                    <a:pt x="1143" y="1035"/>
                    <a:pt x="1721" y="689"/>
                  </a:cubicBezTo>
                  <a:cubicBezTo>
                    <a:pt x="1862" y="606"/>
                    <a:pt x="2018" y="566"/>
                    <a:pt x="2172" y="566"/>
                  </a:cubicBezTo>
                  <a:cubicBezTo>
                    <a:pt x="2321" y="566"/>
                    <a:pt x="2468" y="603"/>
                    <a:pt x="2598" y="677"/>
                  </a:cubicBezTo>
                  <a:cubicBezTo>
                    <a:pt x="2937" y="869"/>
                    <a:pt x="3287" y="1671"/>
                    <a:pt x="2650" y="1671"/>
                  </a:cubicBezTo>
                  <a:cubicBezTo>
                    <a:pt x="2637" y="1671"/>
                    <a:pt x="2623" y="1670"/>
                    <a:pt x="2609" y="1670"/>
                  </a:cubicBezTo>
                  <a:cubicBezTo>
                    <a:pt x="2436" y="1681"/>
                    <a:pt x="2344" y="1901"/>
                    <a:pt x="2471" y="2028"/>
                  </a:cubicBezTo>
                  <a:cubicBezTo>
                    <a:pt x="2626" y="2171"/>
                    <a:pt x="2774" y="2231"/>
                    <a:pt x="2907" y="2231"/>
                  </a:cubicBezTo>
                  <a:cubicBezTo>
                    <a:pt x="3406" y="2231"/>
                    <a:pt x="3703" y="1381"/>
                    <a:pt x="3475" y="862"/>
                  </a:cubicBezTo>
                  <a:cubicBezTo>
                    <a:pt x="3231" y="323"/>
                    <a:pt x="2704" y="20"/>
                    <a:pt x="2162" y="20"/>
                  </a:cubicBezTo>
                  <a:cubicBezTo>
                    <a:pt x="1857" y="20"/>
                    <a:pt x="1548" y="116"/>
                    <a:pt x="1282" y="319"/>
                  </a:cubicBezTo>
                  <a:cubicBezTo>
                    <a:pt x="509" y="919"/>
                    <a:pt x="624" y="1970"/>
                    <a:pt x="1201" y="2651"/>
                  </a:cubicBezTo>
                  <a:cubicBezTo>
                    <a:pt x="1617" y="3124"/>
                    <a:pt x="2194" y="3413"/>
                    <a:pt x="2806" y="3482"/>
                  </a:cubicBezTo>
                  <a:cubicBezTo>
                    <a:pt x="1374" y="4059"/>
                    <a:pt x="301" y="5167"/>
                    <a:pt x="359" y="7002"/>
                  </a:cubicBezTo>
                  <a:cubicBezTo>
                    <a:pt x="428" y="9334"/>
                    <a:pt x="2517" y="10996"/>
                    <a:pt x="4722" y="11123"/>
                  </a:cubicBezTo>
                  <a:cubicBezTo>
                    <a:pt x="5380" y="11562"/>
                    <a:pt x="5807" y="12266"/>
                    <a:pt x="5911" y="13051"/>
                  </a:cubicBezTo>
                  <a:cubicBezTo>
                    <a:pt x="6095" y="14378"/>
                    <a:pt x="4895" y="15198"/>
                    <a:pt x="3717" y="15440"/>
                  </a:cubicBezTo>
                  <a:cubicBezTo>
                    <a:pt x="3549" y="15476"/>
                    <a:pt x="3363" y="15494"/>
                    <a:pt x="3170" y="15494"/>
                  </a:cubicBezTo>
                  <a:cubicBezTo>
                    <a:pt x="2241" y="15494"/>
                    <a:pt x="1157" y="15062"/>
                    <a:pt x="1109" y="14020"/>
                  </a:cubicBezTo>
                  <a:cubicBezTo>
                    <a:pt x="1075" y="13279"/>
                    <a:pt x="1675" y="12680"/>
                    <a:pt x="2409" y="12680"/>
                  </a:cubicBezTo>
                  <a:cubicBezTo>
                    <a:pt x="2430" y="12680"/>
                    <a:pt x="2450" y="12680"/>
                    <a:pt x="2471" y="12681"/>
                  </a:cubicBezTo>
                  <a:cubicBezTo>
                    <a:pt x="3256" y="12716"/>
                    <a:pt x="3971" y="13755"/>
                    <a:pt x="3025" y="14228"/>
                  </a:cubicBezTo>
                  <a:cubicBezTo>
                    <a:pt x="2787" y="14342"/>
                    <a:pt x="2911" y="14717"/>
                    <a:pt x="3140" y="14717"/>
                  </a:cubicBezTo>
                  <a:cubicBezTo>
                    <a:pt x="3166" y="14717"/>
                    <a:pt x="3193" y="14712"/>
                    <a:pt x="3221" y="14701"/>
                  </a:cubicBezTo>
                  <a:cubicBezTo>
                    <a:pt x="3879" y="14482"/>
                    <a:pt x="4225" y="13755"/>
                    <a:pt x="3960" y="13108"/>
                  </a:cubicBezTo>
                  <a:cubicBezTo>
                    <a:pt x="3718" y="12467"/>
                    <a:pt x="3035" y="12093"/>
                    <a:pt x="2365" y="12093"/>
                  </a:cubicBezTo>
                  <a:cubicBezTo>
                    <a:pt x="2300" y="12093"/>
                    <a:pt x="2235" y="12097"/>
                    <a:pt x="2171" y="12104"/>
                  </a:cubicBezTo>
                  <a:cubicBezTo>
                    <a:pt x="266" y="12300"/>
                    <a:pt x="1" y="14701"/>
                    <a:pt x="1455" y="15671"/>
                  </a:cubicBezTo>
                  <a:cubicBezTo>
                    <a:pt x="1942" y="15994"/>
                    <a:pt x="2537" y="16144"/>
                    <a:pt x="3148" y="16144"/>
                  </a:cubicBezTo>
                  <a:cubicBezTo>
                    <a:pt x="4431" y="16144"/>
                    <a:pt x="5782" y="15481"/>
                    <a:pt x="6338" y="14378"/>
                  </a:cubicBezTo>
                  <a:cubicBezTo>
                    <a:pt x="6903" y="13247"/>
                    <a:pt x="6372" y="11862"/>
                    <a:pt x="5403" y="11112"/>
                  </a:cubicBezTo>
                  <a:cubicBezTo>
                    <a:pt x="5472" y="11112"/>
                    <a:pt x="5530" y="11100"/>
                    <a:pt x="5587" y="11088"/>
                  </a:cubicBezTo>
                  <a:cubicBezTo>
                    <a:pt x="6211" y="11319"/>
                    <a:pt x="6788" y="11666"/>
                    <a:pt x="7284" y="12116"/>
                  </a:cubicBezTo>
                  <a:cubicBezTo>
                    <a:pt x="7827" y="12624"/>
                    <a:pt x="8115" y="13212"/>
                    <a:pt x="8462" y="13859"/>
                  </a:cubicBezTo>
                  <a:cubicBezTo>
                    <a:pt x="8486" y="13899"/>
                    <a:pt x="8523" y="13917"/>
                    <a:pt x="8560" y="13917"/>
                  </a:cubicBezTo>
                  <a:cubicBezTo>
                    <a:pt x="8628" y="13917"/>
                    <a:pt x="8696" y="13856"/>
                    <a:pt x="8681" y="13766"/>
                  </a:cubicBezTo>
                  <a:cubicBezTo>
                    <a:pt x="8358" y="12531"/>
                    <a:pt x="7215" y="11492"/>
                    <a:pt x="5991" y="11019"/>
                  </a:cubicBezTo>
                  <a:lnTo>
                    <a:pt x="6026" y="11019"/>
                  </a:lnTo>
                  <a:cubicBezTo>
                    <a:pt x="6539" y="11159"/>
                    <a:pt x="7067" y="11233"/>
                    <a:pt x="7593" y="11233"/>
                  </a:cubicBezTo>
                  <a:cubicBezTo>
                    <a:pt x="7895" y="11233"/>
                    <a:pt x="8197" y="11208"/>
                    <a:pt x="8496" y="11158"/>
                  </a:cubicBezTo>
                  <a:cubicBezTo>
                    <a:pt x="8631" y="11135"/>
                    <a:pt x="8602" y="10926"/>
                    <a:pt x="8472" y="10926"/>
                  </a:cubicBezTo>
                  <a:cubicBezTo>
                    <a:pt x="8469" y="10926"/>
                    <a:pt x="8465" y="10927"/>
                    <a:pt x="8462" y="10927"/>
                  </a:cubicBezTo>
                  <a:cubicBezTo>
                    <a:pt x="8109" y="10979"/>
                    <a:pt x="7755" y="11005"/>
                    <a:pt x="7400" y="11005"/>
                  </a:cubicBezTo>
                  <a:cubicBezTo>
                    <a:pt x="7045" y="11005"/>
                    <a:pt x="6690" y="10979"/>
                    <a:pt x="6338" y="10927"/>
                  </a:cubicBezTo>
                  <a:cubicBezTo>
                    <a:pt x="7400" y="10592"/>
                    <a:pt x="8323" y="9830"/>
                    <a:pt x="8646" y="8734"/>
                  </a:cubicBezTo>
                  <a:cubicBezTo>
                    <a:pt x="8946" y="7706"/>
                    <a:pt x="8704" y="6460"/>
                    <a:pt x="7884" y="5733"/>
                  </a:cubicBezTo>
                  <a:cubicBezTo>
                    <a:pt x="7435" y="5342"/>
                    <a:pt x="6851" y="5150"/>
                    <a:pt x="6270" y="5150"/>
                  </a:cubicBezTo>
                  <a:cubicBezTo>
                    <a:pt x="5477" y="5150"/>
                    <a:pt x="4688" y="5507"/>
                    <a:pt x="4248" y="6206"/>
                  </a:cubicBezTo>
                  <a:cubicBezTo>
                    <a:pt x="3533" y="7326"/>
                    <a:pt x="4145" y="8918"/>
                    <a:pt x="5564" y="8930"/>
                  </a:cubicBezTo>
                  <a:cubicBezTo>
                    <a:pt x="5934" y="8930"/>
                    <a:pt x="5934" y="8376"/>
                    <a:pt x="5564" y="8353"/>
                  </a:cubicBezTo>
                  <a:cubicBezTo>
                    <a:pt x="4756" y="8295"/>
                    <a:pt x="4341" y="7418"/>
                    <a:pt x="4687" y="6714"/>
                  </a:cubicBezTo>
                  <a:cubicBezTo>
                    <a:pt x="5002" y="6114"/>
                    <a:pt x="5626" y="5757"/>
                    <a:pt x="6289" y="5757"/>
                  </a:cubicBezTo>
                  <a:cubicBezTo>
                    <a:pt x="6405" y="5757"/>
                    <a:pt x="6521" y="5768"/>
                    <a:pt x="6638" y="5790"/>
                  </a:cubicBezTo>
                  <a:cubicBezTo>
                    <a:pt x="7688" y="5998"/>
                    <a:pt x="8219" y="7002"/>
                    <a:pt x="8161" y="8007"/>
                  </a:cubicBezTo>
                  <a:cubicBezTo>
                    <a:pt x="8065" y="9731"/>
                    <a:pt x="6522" y="10499"/>
                    <a:pt x="4982" y="10499"/>
                  </a:cubicBezTo>
                  <a:cubicBezTo>
                    <a:pt x="4317" y="10499"/>
                    <a:pt x="3653" y="10356"/>
                    <a:pt x="3106" y="10084"/>
                  </a:cubicBezTo>
                  <a:cubicBezTo>
                    <a:pt x="1143" y="9115"/>
                    <a:pt x="116" y="6333"/>
                    <a:pt x="1951" y="4694"/>
                  </a:cubicBezTo>
                  <a:cubicBezTo>
                    <a:pt x="2902" y="3838"/>
                    <a:pt x="4235" y="3539"/>
                    <a:pt x="5587" y="3539"/>
                  </a:cubicBezTo>
                  <a:cubicBezTo>
                    <a:pt x="6697" y="3539"/>
                    <a:pt x="7818" y="3741"/>
                    <a:pt x="8750" y="4001"/>
                  </a:cubicBezTo>
                  <a:cubicBezTo>
                    <a:pt x="10066" y="4382"/>
                    <a:pt x="11336" y="4925"/>
                    <a:pt x="12525" y="5606"/>
                  </a:cubicBezTo>
                  <a:cubicBezTo>
                    <a:pt x="13563" y="6194"/>
                    <a:pt x="14533" y="6956"/>
                    <a:pt x="15595" y="7510"/>
                  </a:cubicBezTo>
                  <a:cubicBezTo>
                    <a:pt x="15358" y="7479"/>
                    <a:pt x="15121" y="7463"/>
                    <a:pt x="14887" y="7463"/>
                  </a:cubicBezTo>
                  <a:cubicBezTo>
                    <a:pt x="13901" y="7463"/>
                    <a:pt x="12955" y="7757"/>
                    <a:pt x="12190" y="8503"/>
                  </a:cubicBezTo>
                  <a:cubicBezTo>
                    <a:pt x="10689" y="9980"/>
                    <a:pt x="11197" y="12577"/>
                    <a:pt x="13182" y="13316"/>
                  </a:cubicBezTo>
                  <a:cubicBezTo>
                    <a:pt x="13473" y="13424"/>
                    <a:pt x="13783" y="13474"/>
                    <a:pt x="14094" y="13474"/>
                  </a:cubicBezTo>
                  <a:cubicBezTo>
                    <a:pt x="15120" y="13474"/>
                    <a:pt x="16155" y="12926"/>
                    <a:pt x="16518" y="12058"/>
                  </a:cubicBezTo>
                  <a:cubicBezTo>
                    <a:pt x="16725" y="11973"/>
                    <a:pt x="16969" y="11915"/>
                    <a:pt x="17201" y="11915"/>
                  </a:cubicBezTo>
                  <a:cubicBezTo>
                    <a:pt x="17564" y="11915"/>
                    <a:pt x="17899" y="12056"/>
                    <a:pt x="18019" y="12450"/>
                  </a:cubicBezTo>
                  <a:cubicBezTo>
                    <a:pt x="18104" y="12707"/>
                    <a:pt x="17923" y="13152"/>
                    <a:pt x="17602" y="13152"/>
                  </a:cubicBezTo>
                  <a:cubicBezTo>
                    <a:pt x="17576" y="13152"/>
                    <a:pt x="17550" y="13149"/>
                    <a:pt x="17522" y="13143"/>
                  </a:cubicBezTo>
                  <a:cubicBezTo>
                    <a:pt x="17269" y="13074"/>
                    <a:pt x="17211" y="12739"/>
                    <a:pt x="17326" y="12543"/>
                  </a:cubicBezTo>
                  <a:cubicBezTo>
                    <a:pt x="17388" y="12428"/>
                    <a:pt x="17288" y="12327"/>
                    <a:pt x="17186" y="12327"/>
                  </a:cubicBezTo>
                  <a:cubicBezTo>
                    <a:pt x="17154" y="12327"/>
                    <a:pt x="17123" y="12336"/>
                    <a:pt x="17095" y="12358"/>
                  </a:cubicBezTo>
                  <a:cubicBezTo>
                    <a:pt x="16761" y="12635"/>
                    <a:pt x="16888" y="13143"/>
                    <a:pt x="17199" y="13374"/>
                  </a:cubicBezTo>
                  <a:cubicBezTo>
                    <a:pt x="17319" y="13458"/>
                    <a:pt x="17447" y="13495"/>
                    <a:pt x="17572" y="13495"/>
                  </a:cubicBezTo>
                  <a:cubicBezTo>
                    <a:pt x="17860" y="13495"/>
                    <a:pt x="18136" y="13301"/>
                    <a:pt x="18273" y="13028"/>
                  </a:cubicBezTo>
                  <a:cubicBezTo>
                    <a:pt x="18492" y="12589"/>
                    <a:pt x="18284" y="12093"/>
                    <a:pt x="17880" y="11850"/>
                  </a:cubicBezTo>
                  <a:cubicBezTo>
                    <a:pt x="17696" y="11734"/>
                    <a:pt x="17495" y="11686"/>
                    <a:pt x="17292" y="11686"/>
                  </a:cubicBezTo>
                  <a:cubicBezTo>
                    <a:pt x="17049" y="11686"/>
                    <a:pt x="16802" y="11755"/>
                    <a:pt x="16576" y="11862"/>
                  </a:cubicBezTo>
                  <a:cubicBezTo>
                    <a:pt x="16703" y="11423"/>
                    <a:pt x="16657" y="10961"/>
                    <a:pt x="16461" y="10546"/>
                  </a:cubicBezTo>
                  <a:cubicBezTo>
                    <a:pt x="16169" y="9863"/>
                    <a:pt x="15475" y="9374"/>
                    <a:pt x="14741" y="9374"/>
                  </a:cubicBezTo>
                  <a:cubicBezTo>
                    <a:pt x="14546" y="9374"/>
                    <a:pt x="14347" y="9409"/>
                    <a:pt x="14152" y="9484"/>
                  </a:cubicBezTo>
                  <a:cubicBezTo>
                    <a:pt x="13356" y="9784"/>
                    <a:pt x="13067" y="10765"/>
                    <a:pt x="13586" y="11446"/>
                  </a:cubicBezTo>
                  <a:cubicBezTo>
                    <a:pt x="13624" y="11493"/>
                    <a:pt x="13672" y="11512"/>
                    <a:pt x="13721" y="11512"/>
                  </a:cubicBezTo>
                  <a:cubicBezTo>
                    <a:pt x="13865" y="11512"/>
                    <a:pt x="14016" y="11339"/>
                    <a:pt x="13921" y="11192"/>
                  </a:cubicBezTo>
                  <a:cubicBezTo>
                    <a:pt x="13497" y="10520"/>
                    <a:pt x="14064" y="9848"/>
                    <a:pt x="14751" y="9848"/>
                  </a:cubicBezTo>
                  <a:cubicBezTo>
                    <a:pt x="14831" y="9848"/>
                    <a:pt x="14913" y="9857"/>
                    <a:pt x="14995" y="9876"/>
                  </a:cubicBezTo>
                  <a:cubicBezTo>
                    <a:pt x="15560" y="10015"/>
                    <a:pt x="15941" y="10523"/>
                    <a:pt x="16033" y="11077"/>
                  </a:cubicBezTo>
                  <a:cubicBezTo>
                    <a:pt x="16226" y="12200"/>
                    <a:pt x="15142" y="12897"/>
                    <a:pt x="14140" y="12897"/>
                  </a:cubicBezTo>
                  <a:cubicBezTo>
                    <a:pt x="13999" y="12897"/>
                    <a:pt x="13859" y="12883"/>
                    <a:pt x="13725" y="12854"/>
                  </a:cubicBezTo>
                  <a:cubicBezTo>
                    <a:pt x="12663" y="12624"/>
                    <a:pt x="11901" y="11700"/>
                    <a:pt x="11878" y="10615"/>
                  </a:cubicBezTo>
                  <a:cubicBezTo>
                    <a:pt x="11867" y="9449"/>
                    <a:pt x="12709" y="8549"/>
                    <a:pt x="13783" y="8203"/>
                  </a:cubicBezTo>
                  <a:cubicBezTo>
                    <a:pt x="14174" y="8072"/>
                    <a:pt x="14573" y="8013"/>
                    <a:pt x="14973" y="8013"/>
                  </a:cubicBezTo>
                  <a:cubicBezTo>
                    <a:pt x="16617" y="8013"/>
                    <a:pt x="18280" y="8999"/>
                    <a:pt x="19496" y="9992"/>
                  </a:cubicBezTo>
                  <a:cubicBezTo>
                    <a:pt x="20177" y="10557"/>
                    <a:pt x="20824" y="11181"/>
                    <a:pt x="21412" y="11839"/>
                  </a:cubicBezTo>
                  <a:cubicBezTo>
                    <a:pt x="21701" y="12162"/>
                    <a:pt x="21978" y="12508"/>
                    <a:pt x="22255" y="12854"/>
                  </a:cubicBezTo>
                  <a:cubicBezTo>
                    <a:pt x="22151" y="12831"/>
                    <a:pt x="22047" y="12808"/>
                    <a:pt x="21943" y="12797"/>
                  </a:cubicBezTo>
                  <a:cubicBezTo>
                    <a:pt x="21842" y="12783"/>
                    <a:pt x="21741" y="12776"/>
                    <a:pt x="21641" y="12776"/>
                  </a:cubicBezTo>
                  <a:cubicBezTo>
                    <a:pt x="20975" y="12776"/>
                    <a:pt x="20345" y="13071"/>
                    <a:pt x="19923" y="13593"/>
                  </a:cubicBezTo>
                  <a:cubicBezTo>
                    <a:pt x="18734" y="15013"/>
                    <a:pt x="19369" y="17218"/>
                    <a:pt x="21066" y="17887"/>
                  </a:cubicBezTo>
                  <a:cubicBezTo>
                    <a:pt x="21101" y="17910"/>
                    <a:pt x="21147" y="17922"/>
                    <a:pt x="21193" y="17933"/>
                  </a:cubicBezTo>
                  <a:cubicBezTo>
                    <a:pt x="20408" y="17922"/>
                    <a:pt x="19635" y="17691"/>
                    <a:pt x="18977" y="17275"/>
                  </a:cubicBezTo>
                  <a:cubicBezTo>
                    <a:pt x="18960" y="17266"/>
                    <a:pt x="18942" y="17262"/>
                    <a:pt x="18925" y="17262"/>
                  </a:cubicBezTo>
                  <a:cubicBezTo>
                    <a:pt x="18837" y="17262"/>
                    <a:pt x="18761" y="17371"/>
                    <a:pt x="18838" y="17448"/>
                  </a:cubicBezTo>
                  <a:cubicBezTo>
                    <a:pt x="19254" y="17795"/>
                    <a:pt x="19750" y="18037"/>
                    <a:pt x="20281" y="18129"/>
                  </a:cubicBezTo>
                  <a:cubicBezTo>
                    <a:pt x="19819" y="18256"/>
                    <a:pt x="19381" y="18476"/>
                    <a:pt x="19000" y="18776"/>
                  </a:cubicBezTo>
                  <a:cubicBezTo>
                    <a:pt x="18903" y="18863"/>
                    <a:pt x="18994" y="18999"/>
                    <a:pt x="19100" y="18999"/>
                  </a:cubicBezTo>
                  <a:cubicBezTo>
                    <a:pt x="19121" y="18999"/>
                    <a:pt x="19141" y="18995"/>
                    <a:pt x="19162" y="18984"/>
                  </a:cubicBezTo>
                  <a:cubicBezTo>
                    <a:pt x="19600" y="18730"/>
                    <a:pt x="20062" y="18510"/>
                    <a:pt x="20535" y="18337"/>
                  </a:cubicBezTo>
                  <a:lnTo>
                    <a:pt x="20535" y="18337"/>
                  </a:lnTo>
                  <a:cubicBezTo>
                    <a:pt x="19958" y="18637"/>
                    <a:pt x="19519" y="19145"/>
                    <a:pt x="19300" y="19757"/>
                  </a:cubicBezTo>
                  <a:cubicBezTo>
                    <a:pt x="18527" y="21938"/>
                    <a:pt x="20477" y="23716"/>
                    <a:pt x="21701" y="25228"/>
                  </a:cubicBezTo>
                  <a:cubicBezTo>
                    <a:pt x="22659" y="26394"/>
                    <a:pt x="23605" y="28229"/>
                    <a:pt x="22936" y="29753"/>
                  </a:cubicBezTo>
                  <a:cubicBezTo>
                    <a:pt x="22688" y="30309"/>
                    <a:pt x="22129" y="30789"/>
                    <a:pt x="21537" y="30789"/>
                  </a:cubicBezTo>
                  <a:cubicBezTo>
                    <a:pt x="21330" y="30789"/>
                    <a:pt x="21119" y="30730"/>
                    <a:pt x="20916" y="30595"/>
                  </a:cubicBezTo>
                  <a:cubicBezTo>
                    <a:pt x="20489" y="30318"/>
                    <a:pt x="20304" y="29776"/>
                    <a:pt x="20627" y="29349"/>
                  </a:cubicBezTo>
                  <a:cubicBezTo>
                    <a:pt x="20773" y="29156"/>
                    <a:pt x="20978" y="29064"/>
                    <a:pt x="21186" y="29064"/>
                  </a:cubicBezTo>
                  <a:cubicBezTo>
                    <a:pt x="21437" y="29064"/>
                    <a:pt x="21693" y="29200"/>
                    <a:pt x="21851" y="29453"/>
                  </a:cubicBezTo>
                  <a:cubicBezTo>
                    <a:pt x="21891" y="29521"/>
                    <a:pt x="21957" y="29550"/>
                    <a:pt x="22024" y="29550"/>
                  </a:cubicBezTo>
                  <a:cubicBezTo>
                    <a:pt x="22150" y="29550"/>
                    <a:pt x="22277" y="29446"/>
                    <a:pt x="22232" y="29303"/>
                  </a:cubicBezTo>
                  <a:cubicBezTo>
                    <a:pt x="22050" y="28758"/>
                    <a:pt x="21611" y="28513"/>
                    <a:pt x="21160" y="28513"/>
                  </a:cubicBezTo>
                  <a:cubicBezTo>
                    <a:pt x="20579" y="28513"/>
                    <a:pt x="19980" y="28919"/>
                    <a:pt x="19889" y="29614"/>
                  </a:cubicBezTo>
                  <a:cubicBezTo>
                    <a:pt x="19773" y="30307"/>
                    <a:pt x="20177" y="30976"/>
                    <a:pt x="20835" y="31196"/>
                  </a:cubicBezTo>
                  <a:cubicBezTo>
                    <a:pt x="20823" y="31196"/>
                    <a:pt x="20810" y="31196"/>
                    <a:pt x="20798" y="31196"/>
                  </a:cubicBezTo>
                  <a:cubicBezTo>
                    <a:pt x="20061" y="31196"/>
                    <a:pt x="19361" y="30863"/>
                    <a:pt x="18885" y="30284"/>
                  </a:cubicBezTo>
                  <a:cubicBezTo>
                    <a:pt x="18865" y="30261"/>
                    <a:pt x="18840" y="30252"/>
                    <a:pt x="18816" y="30252"/>
                  </a:cubicBezTo>
                  <a:cubicBezTo>
                    <a:pt x="18739" y="30252"/>
                    <a:pt x="18659" y="30344"/>
                    <a:pt x="18711" y="30422"/>
                  </a:cubicBezTo>
                  <a:cubicBezTo>
                    <a:pt x="19011" y="30861"/>
                    <a:pt x="19462" y="31184"/>
                    <a:pt x="19970" y="31323"/>
                  </a:cubicBezTo>
                  <a:cubicBezTo>
                    <a:pt x="19415" y="31473"/>
                    <a:pt x="18988" y="31888"/>
                    <a:pt x="18827" y="32442"/>
                  </a:cubicBezTo>
                  <a:cubicBezTo>
                    <a:pt x="18804" y="32526"/>
                    <a:pt x="18887" y="32600"/>
                    <a:pt x="18967" y="32600"/>
                  </a:cubicBezTo>
                  <a:cubicBezTo>
                    <a:pt x="19007" y="32600"/>
                    <a:pt x="19046" y="32581"/>
                    <a:pt x="19069" y="32535"/>
                  </a:cubicBezTo>
                  <a:cubicBezTo>
                    <a:pt x="19323" y="31957"/>
                    <a:pt x="19796" y="31542"/>
                    <a:pt x="20408" y="31473"/>
                  </a:cubicBezTo>
                  <a:lnTo>
                    <a:pt x="20408" y="31473"/>
                  </a:lnTo>
                  <a:cubicBezTo>
                    <a:pt x="19854" y="31830"/>
                    <a:pt x="19519" y="32500"/>
                    <a:pt x="19727" y="33169"/>
                  </a:cubicBezTo>
                  <a:cubicBezTo>
                    <a:pt x="19877" y="33631"/>
                    <a:pt x="20293" y="34035"/>
                    <a:pt x="20801" y="34047"/>
                  </a:cubicBezTo>
                  <a:cubicBezTo>
                    <a:pt x="21274" y="34047"/>
                    <a:pt x="21736" y="33770"/>
                    <a:pt x="21839" y="33296"/>
                  </a:cubicBezTo>
                  <a:cubicBezTo>
                    <a:pt x="21865" y="33211"/>
                    <a:pt x="21777" y="33119"/>
                    <a:pt x="21697" y="33119"/>
                  </a:cubicBezTo>
                  <a:cubicBezTo>
                    <a:pt x="21669" y="33119"/>
                    <a:pt x="21641" y="33131"/>
                    <a:pt x="21620" y="33158"/>
                  </a:cubicBezTo>
                  <a:cubicBezTo>
                    <a:pt x="21432" y="33396"/>
                    <a:pt x="21167" y="33513"/>
                    <a:pt x="20917" y="33513"/>
                  </a:cubicBezTo>
                  <a:cubicBezTo>
                    <a:pt x="20537" y="33513"/>
                    <a:pt x="20189" y="33245"/>
                    <a:pt x="20189" y="32731"/>
                  </a:cubicBezTo>
                  <a:cubicBezTo>
                    <a:pt x="20200" y="32385"/>
                    <a:pt x="20397" y="32073"/>
                    <a:pt x="20685" y="31900"/>
                  </a:cubicBezTo>
                  <a:cubicBezTo>
                    <a:pt x="20904" y="31784"/>
                    <a:pt x="21147" y="31715"/>
                    <a:pt x="21389" y="31704"/>
                  </a:cubicBezTo>
                  <a:cubicBezTo>
                    <a:pt x="22924" y="32084"/>
                    <a:pt x="23328" y="33850"/>
                    <a:pt x="22809" y="35224"/>
                  </a:cubicBezTo>
                  <a:cubicBezTo>
                    <a:pt x="22313" y="36563"/>
                    <a:pt x="21193" y="37556"/>
                    <a:pt x="20270" y="38606"/>
                  </a:cubicBezTo>
                  <a:cubicBezTo>
                    <a:pt x="19381" y="39622"/>
                    <a:pt x="18561" y="40695"/>
                    <a:pt x="17823" y="41815"/>
                  </a:cubicBezTo>
                  <a:cubicBezTo>
                    <a:pt x="17199" y="42761"/>
                    <a:pt x="16611" y="43766"/>
                    <a:pt x="16911" y="44931"/>
                  </a:cubicBezTo>
                  <a:cubicBezTo>
                    <a:pt x="16945" y="45070"/>
                    <a:pt x="16992" y="45208"/>
                    <a:pt x="17049" y="45347"/>
                  </a:cubicBezTo>
                  <a:cubicBezTo>
                    <a:pt x="17026" y="45370"/>
                    <a:pt x="17003" y="45405"/>
                    <a:pt x="17015" y="45439"/>
                  </a:cubicBezTo>
                  <a:cubicBezTo>
                    <a:pt x="17165" y="45936"/>
                    <a:pt x="17165" y="46570"/>
                    <a:pt x="16726" y="46928"/>
                  </a:cubicBezTo>
                  <a:cubicBezTo>
                    <a:pt x="16605" y="47028"/>
                    <a:pt x="16453" y="47097"/>
                    <a:pt x="16297" y="47097"/>
                  </a:cubicBezTo>
                  <a:cubicBezTo>
                    <a:pt x="16201" y="47097"/>
                    <a:pt x="16103" y="47071"/>
                    <a:pt x="16010" y="47009"/>
                  </a:cubicBezTo>
                  <a:cubicBezTo>
                    <a:pt x="15723" y="46818"/>
                    <a:pt x="15808" y="46352"/>
                    <a:pt x="16148" y="46352"/>
                  </a:cubicBezTo>
                  <a:cubicBezTo>
                    <a:pt x="16178" y="46352"/>
                    <a:pt x="16209" y="46355"/>
                    <a:pt x="16241" y="46363"/>
                  </a:cubicBezTo>
                  <a:cubicBezTo>
                    <a:pt x="16252" y="46364"/>
                    <a:pt x="16262" y="46365"/>
                    <a:pt x="16273" y="46365"/>
                  </a:cubicBezTo>
                  <a:cubicBezTo>
                    <a:pt x="16454" y="46365"/>
                    <a:pt x="16587" y="46092"/>
                    <a:pt x="16380" y="46005"/>
                  </a:cubicBezTo>
                  <a:cubicBezTo>
                    <a:pt x="16276" y="45957"/>
                    <a:pt x="16167" y="45935"/>
                    <a:pt x="16060" y="45935"/>
                  </a:cubicBezTo>
                  <a:cubicBezTo>
                    <a:pt x="15728" y="45935"/>
                    <a:pt x="15414" y="46152"/>
                    <a:pt x="15318" y="46501"/>
                  </a:cubicBezTo>
                  <a:cubicBezTo>
                    <a:pt x="15168" y="47032"/>
                    <a:pt x="15595" y="47517"/>
                    <a:pt x="16103" y="47609"/>
                  </a:cubicBezTo>
                  <a:cubicBezTo>
                    <a:pt x="16182" y="47625"/>
                    <a:pt x="16258" y="47632"/>
                    <a:pt x="16332" y="47632"/>
                  </a:cubicBezTo>
                  <a:cubicBezTo>
                    <a:pt x="16972" y="47632"/>
                    <a:pt x="17417" y="47078"/>
                    <a:pt x="17499" y="46478"/>
                  </a:cubicBezTo>
                  <a:lnTo>
                    <a:pt x="17522" y="46559"/>
                  </a:lnTo>
                  <a:cubicBezTo>
                    <a:pt x="17615" y="46951"/>
                    <a:pt x="17592" y="47355"/>
                    <a:pt x="17476" y="47736"/>
                  </a:cubicBezTo>
                  <a:cubicBezTo>
                    <a:pt x="17461" y="47806"/>
                    <a:pt x="17523" y="47865"/>
                    <a:pt x="17584" y="47865"/>
                  </a:cubicBezTo>
                  <a:cubicBezTo>
                    <a:pt x="17613" y="47865"/>
                    <a:pt x="17642" y="47851"/>
                    <a:pt x="17661" y="47817"/>
                  </a:cubicBezTo>
                  <a:cubicBezTo>
                    <a:pt x="17776" y="47563"/>
                    <a:pt x="17834" y="47286"/>
                    <a:pt x="17811" y="47009"/>
                  </a:cubicBezTo>
                  <a:cubicBezTo>
                    <a:pt x="17800" y="46790"/>
                    <a:pt x="17673" y="46524"/>
                    <a:pt x="17626" y="46282"/>
                  </a:cubicBezTo>
                  <a:lnTo>
                    <a:pt x="17626" y="46282"/>
                  </a:lnTo>
                  <a:cubicBezTo>
                    <a:pt x="18345" y="47115"/>
                    <a:pt x="19452" y="47636"/>
                    <a:pt x="20545" y="47636"/>
                  </a:cubicBezTo>
                  <a:cubicBezTo>
                    <a:pt x="20996" y="47636"/>
                    <a:pt x="21444" y="47547"/>
                    <a:pt x="21863" y="47355"/>
                  </a:cubicBezTo>
                  <a:cubicBezTo>
                    <a:pt x="23594" y="46559"/>
                    <a:pt x="24194" y="44135"/>
                    <a:pt x="22520" y="42934"/>
                  </a:cubicBezTo>
                  <a:cubicBezTo>
                    <a:pt x="22162" y="42678"/>
                    <a:pt x="21719" y="42543"/>
                    <a:pt x="21282" y="42543"/>
                  </a:cubicBezTo>
                  <a:cubicBezTo>
                    <a:pt x="20734" y="42543"/>
                    <a:pt x="20196" y="42756"/>
                    <a:pt x="19843" y="43211"/>
                  </a:cubicBezTo>
                  <a:cubicBezTo>
                    <a:pt x="19312" y="43916"/>
                    <a:pt x="19508" y="44920"/>
                    <a:pt x="20270" y="45358"/>
                  </a:cubicBezTo>
                  <a:cubicBezTo>
                    <a:pt x="20321" y="45390"/>
                    <a:pt x="20372" y="45403"/>
                    <a:pt x="20420" y="45403"/>
                  </a:cubicBezTo>
                  <a:cubicBezTo>
                    <a:pt x="20670" y="45403"/>
                    <a:pt x="20830" y="45027"/>
                    <a:pt x="20558" y="44862"/>
                  </a:cubicBezTo>
                  <a:cubicBezTo>
                    <a:pt x="19658" y="44296"/>
                    <a:pt x="20374" y="43177"/>
                    <a:pt x="21228" y="43108"/>
                  </a:cubicBezTo>
                  <a:cubicBezTo>
                    <a:pt x="21259" y="43105"/>
                    <a:pt x="21290" y="43104"/>
                    <a:pt x="21320" y="43104"/>
                  </a:cubicBezTo>
                  <a:cubicBezTo>
                    <a:pt x="21952" y="43104"/>
                    <a:pt x="22511" y="43550"/>
                    <a:pt x="22786" y="44100"/>
                  </a:cubicBezTo>
                  <a:cubicBezTo>
                    <a:pt x="23421" y="45370"/>
                    <a:pt x="22405" y="46755"/>
                    <a:pt x="21135" y="47055"/>
                  </a:cubicBezTo>
                  <a:cubicBezTo>
                    <a:pt x="20937" y="47100"/>
                    <a:pt x="20734" y="47122"/>
                    <a:pt x="20531" y="47122"/>
                  </a:cubicBezTo>
                  <a:cubicBezTo>
                    <a:pt x="19230" y="47122"/>
                    <a:pt x="17899" y="46238"/>
                    <a:pt x="17499" y="45001"/>
                  </a:cubicBezTo>
                  <a:cubicBezTo>
                    <a:pt x="17038" y="43604"/>
                    <a:pt x="18157" y="42300"/>
                    <a:pt x="18908" y="41249"/>
                  </a:cubicBezTo>
                  <a:cubicBezTo>
                    <a:pt x="19693" y="40176"/>
                    <a:pt x="20535" y="39148"/>
                    <a:pt x="21435" y="38167"/>
                  </a:cubicBezTo>
                  <a:cubicBezTo>
                    <a:pt x="22174" y="37371"/>
                    <a:pt x="22901" y="36528"/>
                    <a:pt x="23317" y="35501"/>
                  </a:cubicBezTo>
                  <a:cubicBezTo>
                    <a:pt x="23421" y="35212"/>
                    <a:pt x="23502" y="34912"/>
                    <a:pt x="23536" y="34612"/>
                  </a:cubicBezTo>
                  <a:cubicBezTo>
                    <a:pt x="23571" y="34912"/>
                    <a:pt x="23652" y="35212"/>
                    <a:pt x="23767" y="35501"/>
                  </a:cubicBezTo>
                  <a:cubicBezTo>
                    <a:pt x="24160" y="36528"/>
                    <a:pt x="24898" y="37371"/>
                    <a:pt x="25637" y="38167"/>
                  </a:cubicBezTo>
                  <a:cubicBezTo>
                    <a:pt x="26537" y="39148"/>
                    <a:pt x="27391" y="40176"/>
                    <a:pt x="28165" y="41249"/>
                  </a:cubicBezTo>
                  <a:cubicBezTo>
                    <a:pt x="28915" y="42311"/>
                    <a:pt x="30035" y="43615"/>
                    <a:pt x="29573" y="45001"/>
                  </a:cubicBezTo>
                  <a:cubicBezTo>
                    <a:pt x="29164" y="46238"/>
                    <a:pt x="27848" y="47122"/>
                    <a:pt x="26545" y="47122"/>
                  </a:cubicBezTo>
                  <a:cubicBezTo>
                    <a:pt x="26341" y="47122"/>
                    <a:pt x="26137" y="47100"/>
                    <a:pt x="25937" y="47055"/>
                  </a:cubicBezTo>
                  <a:cubicBezTo>
                    <a:pt x="24679" y="46767"/>
                    <a:pt x="23652" y="45370"/>
                    <a:pt x="24286" y="44100"/>
                  </a:cubicBezTo>
                  <a:cubicBezTo>
                    <a:pt x="24562" y="43550"/>
                    <a:pt x="25120" y="43104"/>
                    <a:pt x="25752" y="43104"/>
                  </a:cubicBezTo>
                  <a:cubicBezTo>
                    <a:pt x="25783" y="43104"/>
                    <a:pt x="25814" y="43105"/>
                    <a:pt x="25845" y="43108"/>
                  </a:cubicBezTo>
                  <a:cubicBezTo>
                    <a:pt x="26710" y="43177"/>
                    <a:pt x="27415" y="44296"/>
                    <a:pt x="26514" y="44862"/>
                  </a:cubicBezTo>
                  <a:cubicBezTo>
                    <a:pt x="26252" y="45027"/>
                    <a:pt x="26406" y="45403"/>
                    <a:pt x="26653" y="45403"/>
                  </a:cubicBezTo>
                  <a:cubicBezTo>
                    <a:pt x="26701" y="45403"/>
                    <a:pt x="26751" y="45390"/>
                    <a:pt x="26803" y="45358"/>
                  </a:cubicBezTo>
                  <a:cubicBezTo>
                    <a:pt x="27576" y="44931"/>
                    <a:pt x="27772" y="43916"/>
                    <a:pt x="27230" y="43211"/>
                  </a:cubicBezTo>
                  <a:cubicBezTo>
                    <a:pt x="26877" y="42756"/>
                    <a:pt x="26338" y="42543"/>
                    <a:pt x="25792" y="42543"/>
                  </a:cubicBezTo>
                  <a:cubicBezTo>
                    <a:pt x="25357" y="42543"/>
                    <a:pt x="24917" y="42678"/>
                    <a:pt x="24564" y="42934"/>
                  </a:cubicBezTo>
                  <a:cubicBezTo>
                    <a:pt x="22878" y="44135"/>
                    <a:pt x="23490" y="46559"/>
                    <a:pt x="25210" y="47355"/>
                  </a:cubicBezTo>
                  <a:cubicBezTo>
                    <a:pt x="25631" y="47547"/>
                    <a:pt x="26082" y="47636"/>
                    <a:pt x="26533" y="47636"/>
                  </a:cubicBezTo>
                  <a:cubicBezTo>
                    <a:pt x="27627" y="47636"/>
                    <a:pt x="28730" y="47115"/>
                    <a:pt x="29458" y="46282"/>
                  </a:cubicBezTo>
                  <a:lnTo>
                    <a:pt x="29458" y="46282"/>
                  </a:lnTo>
                  <a:cubicBezTo>
                    <a:pt x="29411" y="46524"/>
                    <a:pt x="29273" y="46790"/>
                    <a:pt x="29261" y="47009"/>
                  </a:cubicBezTo>
                  <a:cubicBezTo>
                    <a:pt x="29250" y="47286"/>
                    <a:pt x="29296" y="47563"/>
                    <a:pt x="29423" y="47817"/>
                  </a:cubicBezTo>
                  <a:cubicBezTo>
                    <a:pt x="29438" y="47851"/>
                    <a:pt x="29465" y="47865"/>
                    <a:pt x="29492" y="47865"/>
                  </a:cubicBezTo>
                  <a:cubicBezTo>
                    <a:pt x="29549" y="47865"/>
                    <a:pt x="29612" y="47806"/>
                    <a:pt x="29596" y="47736"/>
                  </a:cubicBezTo>
                  <a:cubicBezTo>
                    <a:pt x="29481" y="47355"/>
                    <a:pt x="29469" y="46951"/>
                    <a:pt x="29550" y="46559"/>
                  </a:cubicBezTo>
                  <a:cubicBezTo>
                    <a:pt x="29561" y="46536"/>
                    <a:pt x="29573" y="46501"/>
                    <a:pt x="29585" y="46478"/>
                  </a:cubicBezTo>
                  <a:cubicBezTo>
                    <a:pt x="29667" y="47078"/>
                    <a:pt x="30103" y="47632"/>
                    <a:pt x="30741" y="47632"/>
                  </a:cubicBezTo>
                  <a:cubicBezTo>
                    <a:pt x="30815" y="47632"/>
                    <a:pt x="30891" y="47625"/>
                    <a:pt x="30970" y="47609"/>
                  </a:cubicBezTo>
                  <a:cubicBezTo>
                    <a:pt x="31478" y="47517"/>
                    <a:pt x="31916" y="47032"/>
                    <a:pt x="31755" y="46501"/>
                  </a:cubicBezTo>
                  <a:cubicBezTo>
                    <a:pt x="31659" y="46152"/>
                    <a:pt x="31344" y="45935"/>
                    <a:pt x="31012" y="45935"/>
                  </a:cubicBezTo>
                  <a:cubicBezTo>
                    <a:pt x="30905" y="45935"/>
                    <a:pt x="30797" y="45957"/>
                    <a:pt x="30693" y="46005"/>
                  </a:cubicBezTo>
                  <a:cubicBezTo>
                    <a:pt x="30496" y="46092"/>
                    <a:pt x="30620" y="46365"/>
                    <a:pt x="30800" y="46365"/>
                  </a:cubicBezTo>
                  <a:cubicBezTo>
                    <a:pt x="30810" y="46365"/>
                    <a:pt x="30821" y="46364"/>
                    <a:pt x="30831" y="46363"/>
                  </a:cubicBezTo>
                  <a:cubicBezTo>
                    <a:pt x="30865" y="46355"/>
                    <a:pt x="30897" y="46352"/>
                    <a:pt x="30926" y="46352"/>
                  </a:cubicBezTo>
                  <a:cubicBezTo>
                    <a:pt x="31276" y="46352"/>
                    <a:pt x="31361" y="46818"/>
                    <a:pt x="31074" y="47009"/>
                  </a:cubicBezTo>
                  <a:cubicBezTo>
                    <a:pt x="30981" y="47071"/>
                    <a:pt x="30883" y="47097"/>
                    <a:pt x="30786" y="47097"/>
                  </a:cubicBezTo>
                  <a:cubicBezTo>
                    <a:pt x="30630" y="47097"/>
                    <a:pt x="30475" y="47028"/>
                    <a:pt x="30346" y="46928"/>
                  </a:cubicBezTo>
                  <a:cubicBezTo>
                    <a:pt x="29919" y="46570"/>
                    <a:pt x="29919" y="45936"/>
                    <a:pt x="30058" y="45439"/>
                  </a:cubicBezTo>
                  <a:cubicBezTo>
                    <a:pt x="30069" y="45405"/>
                    <a:pt x="30058" y="45370"/>
                    <a:pt x="30023" y="45347"/>
                  </a:cubicBezTo>
                  <a:cubicBezTo>
                    <a:pt x="30081" y="45208"/>
                    <a:pt x="30127" y="45070"/>
                    <a:pt x="30173" y="44931"/>
                  </a:cubicBezTo>
                  <a:cubicBezTo>
                    <a:pt x="30462" y="43766"/>
                    <a:pt x="29885" y="42761"/>
                    <a:pt x="29261" y="41815"/>
                  </a:cubicBezTo>
                  <a:cubicBezTo>
                    <a:pt x="28511" y="40695"/>
                    <a:pt x="27692" y="39622"/>
                    <a:pt x="26803" y="38606"/>
                  </a:cubicBezTo>
                  <a:cubicBezTo>
                    <a:pt x="25879" y="37556"/>
                    <a:pt x="24771" y="36563"/>
                    <a:pt x="24263" y="35224"/>
                  </a:cubicBezTo>
                  <a:cubicBezTo>
                    <a:pt x="23756" y="33850"/>
                    <a:pt x="24148" y="32084"/>
                    <a:pt x="25683" y="31704"/>
                  </a:cubicBezTo>
                  <a:cubicBezTo>
                    <a:pt x="25937" y="31715"/>
                    <a:pt x="26168" y="31784"/>
                    <a:pt x="26387" y="31900"/>
                  </a:cubicBezTo>
                  <a:cubicBezTo>
                    <a:pt x="26687" y="32073"/>
                    <a:pt x="26872" y="32385"/>
                    <a:pt x="26884" y="32731"/>
                  </a:cubicBezTo>
                  <a:cubicBezTo>
                    <a:pt x="26884" y="33241"/>
                    <a:pt x="26533" y="33510"/>
                    <a:pt x="26154" y="33510"/>
                  </a:cubicBezTo>
                  <a:cubicBezTo>
                    <a:pt x="25906" y="33510"/>
                    <a:pt x="25646" y="33395"/>
                    <a:pt x="25464" y="33158"/>
                  </a:cubicBezTo>
                  <a:cubicBezTo>
                    <a:pt x="25440" y="33131"/>
                    <a:pt x="25411" y="33119"/>
                    <a:pt x="25382" y="33119"/>
                  </a:cubicBezTo>
                  <a:cubicBezTo>
                    <a:pt x="25300" y="33119"/>
                    <a:pt x="25216" y="33211"/>
                    <a:pt x="25233" y="33296"/>
                  </a:cubicBezTo>
                  <a:cubicBezTo>
                    <a:pt x="25337" y="33770"/>
                    <a:pt x="25810" y="34047"/>
                    <a:pt x="26272" y="34047"/>
                  </a:cubicBezTo>
                  <a:cubicBezTo>
                    <a:pt x="26780" y="34024"/>
                    <a:pt x="27195" y="33631"/>
                    <a:pt x="27345" y="33169"/>
                  </a:cubicBezTo>
                  <a:cubicBezTo>
                    <a:pt x="27565" y="32500"/>
                    <a:pt x="27218" y="31830"/>
                    <a:pt x="26676" y="31473"/>
                  </a:cubicBezTo>
                  <a:lnTo>
                    <a:pt x="26676" y="31473"/>
                  </a:lnTo>
                  <a:cubicBezTo>
                    <a:pt x="27276" y="31542"/>
                    <a:pt x="27749" y="31957"/>
                    <a:pt x="28015" y="32535"/>
                  </a:cubicBezTo>
                  <a:cubicBezTo>
                    <a:pt x="28034" y="32585"/>
                    <a:pt x="28071" y="32606"/>
                    <a:pt x="28109" y="32606"/>
                  </a:cubicBezTo>
                  <a:cubicBezTo>
                    <a:pt x="28185" y="32606"/>
                    <a:pt x="28269" y="32526"/>
                    <a:pt x="28246" y="32442"/>
                  </a:cubicBezTo>
                  <a:cubicBezTo>
                    <a:pt x="28096" y="31900"/>
                    <a:pt x="27680" y="31484"/>
                    <a:pt x="27149" y="31334"/>
                  </a:cubicBezTo>
                  <a:cubicBezTo>
                    <a:pt x="27657" y="31184"/>
                    <a:pt x="28107" y="30872"/>
                    <a:pt x="28407" y="30434"/>
                  </a:cubicBezTo>
                  <a:cubicBezTo>
                    <a:pt x="28460" y="30355"/>
                    <a:pt x="28380" y="30263"/>
                    <a:pt x="28303" y="30263"/>
                  </a:cubicBezTo>
                  <a:cubicBezTo>
                    <a:pt x="28278" y="30263"/>
                    <a:pt x="28254" y="30273"/>
                    <a:pt x="28234" y="30295"/>
                  </a:cubicBezTo>
                  <a:cubicBezTo>
                    <a:pt x="27749" y="30872"/>
                    <a:pt x="27034" y="31207"/>
                    <a:pt x="26283" y="31207"/>
                  </a:cubicBezTo>
                  <a:cubicBezTo>
                    <a:pt x="26895" y="30965"/>
                    <a:pt x="27345" y="30411"/>
                    <a:pt x="27230" y="29614"/>
                  </a:cubicBezTo>
                  <a:cubicBezTo>
                    <a:pt x="27139" y="28919"/>
                    <a:pt x="26540" y="28513"/>
                    <a:pt x="25961" y="28513"/>
                  </a:cubicBezTo>
                  <a:cubicBezTo>
                    <a:pt x="25512" y="28513"/>
                    <a:pt x="25075" y="28758"/>
                    <a:pt x="24898" y="29303"/>
                  </a:cubicBezTo>
                  <a:cubicBezTo>
                    <a:pt x="24845" y="29454"/>
                    <a:pt x="24971" y="29556"/>
                    <a:pt x="25096" y="29556"/>
                  </a:cubicBezTo>
                  <a:cubicBezTo>
                    <a:pt x="25162" y="29556"/>
                    <a:pt x="25228" y="29528"/>
                    <a:pt x="25268" y="29464"/>
                  </a:cubicBezTo>
                  <a:cubicBezTo>
                    <a:pt x="25426" y="29205"/>
                    <a:pt x="25681" y="29070"/>
                    <a:pt x="25933" y="29070"/>
                  </a:cubicBezTo>
                  <a:cubicBezTo>
                    <a:pt x="26141" y="29070"/>
                    <a:pt x="26345" y="29161"/>
                    <a:pt x="26491" y="29349"/>
                  </a:cubicBezTo>
                  <a:cubicBezTo>
                    <a:pt x="26814" y="29776"/>
                    <a:pt x="26641" y="30318"/>
                    <a:pt x="26203" y="30595"/>
                  </a:cubicBezTo>
                  <a:cubicBezTo>
                    <a:pt x="25999" y="30730"/>
                    <a:pt x="25788" y="30789"/>
                    <a:pt x="25581" y="30789"/>
                  </a:cubicBezTo>
                  <a:cubicBezTo>
                    <a:pt x="24989" y="30789"/>
                    <a:pt x="24431" y="30309"/>
                    <a:pt x="24183" y="29753"/>
                  </a:cubicBezTo>
                  <a:cubicBezTo>
                    <a:pt x="23513" y="28229"/>
                    <a:pt x="24471" y="26405"/>
                    <a:pt x="25418" y="25228"/>
                  </a:cubicBezTo>
                  <a:cubicBezTo>
                    <a:pt x="26641" y="23716"/>
                    <a:pt x="28592" y="21938"/>
                    <a:pt x="27830" y="19757"/>
                  </a:cubicBezTo>
                  <a:cubicBezTo>
                    <a:pt x="27611" y="19145"/>
                    <a:pt x="27161" y="18637"/>
                    <a:pt x="26583" y="18337"/>
                  </a:cubicBezTo>
                  <a:lnTo>
                    <a:pt x="26583" y="18337"/>
                  </a:lnTo>
                  <a:cubicBezTo>
                    <a:pt x="27068" y="18510"/>
                    <a:pt x="27530" y="18730"/>
                    <a:pt x="27969" y="18984"/>
                  </a:cubicBezTo>
                  <a:cubicBezTo>
                    <a:pt x="27989" y="18995"/>
                    <a:pt x="28009" y="19000"/>
                    <a:pt x="28029" y="19000"/>
                  </a:cubicBezTo>
                  <a:cubicBezTo>
                    <a:pt x="28133" y="19000"/>
                    <a:pt x="28216" y="18865"/>
                    <a:pt x="28119" y="18787"/>
                  </a:cubicBezTo>
                  <a:cubicBezTo>
                    <a:pt x="27749" y="18476"/>
                    <a:pt x="27311" y="18256"/>
                    <a:pt x="26837" y="18141"/>
                  </a:cubicBezTo>
                  <a:cubicBezTo>
                    <a:pt x="27368" y="18037"/>
                    <a:pt x="27865" y="17795"/>
                    <a:pt x="28280" y="17448"/>
                  </a:cubicBezTo>
                  <a:cubicBezTo>
                    <a:pt x="28358" y="17380"/>
                    <a:pt x="28288" y="17262"/>
                    <a:pt x="28202" y="17262"/>
                  </a:cubicBezTo>
                  <a:cubicBezTo>
                    <a:pt x="28186" y="17262"/>
                    <a:pt x="28169" y="17266"/>
                    <a:pt x="28153" y="17275"/>
                  </a:cubicBezTo>
                  <a:cubicBezTo>
                    <a:pt x="27484" y="17691"/>
                    <a:pt x="26710" y="17922"/>
                    <a:pt x="25926" y="17933"/>
                  </a:cubicBezTo>
                  <a:cubicBezTo>
                    <a:pt x="25972" y="17922"/>
                    <a:pt x="26018" y="17910"/>
                    <a:pt x="26064" y="17887"/>
                  </a:cubicBezTo>
                  <a:cubicBezTo>
                    <a:pt x="27749" y="17229"/>
                    <a:pt x="28384" y="15001"/>
                    <a:pt x="27207" y="13593"/>
                  </a:cubicBezTo>
                  <a:cubicBezTo>
                    <a:pt x="26774" y="13080"/>
                    <a:pt x="26139" y="12777"/>
                    <a:pt x="25478" y="12777"/>
                  </a:cubicBezTo>
                  <a:cubicBezTo>
                    <a:pt x="25381" y="12777"/>
                    <a:pt x="25284" y="12783"/>
                    <a:pt x="25187" y="12797"/>
                  </a:cubicBezTo>
                  <a:cubicBezTo>
                    <a:pt x="25071" y="12808"/>
                    <a:pt x="24968" y="12831"/>
                    <a:pt x="24864" y="12854"/>
                  </a:cubicBezTo>
                  <a:cubicBezTo>
                    <a:pt x="25141" y="12508"/>
                    <a:pt x="25418" y="12162"/>
                    <a:pt x="25706" y="11839"/>
                  </a:cubicBezTo>
                  <a:cubicBezTo>
                    <a:pt x="26295" y="11181"/>
                    <a:pt x="26941" y="10557"/>
                    <a:pt x="27622" y="9992"/>
                  </a:cubicBezTo>
                  <a:cubicBezTo>
                    <a:pt x="28840" y="8997"/>
                    <a:pt x="30507" y="8018"/>
                    <a:pt x="32159" y="8018"/>
                  </a:cubicBezTo>
                  <a:cubicBezTo>
                    <a:pt x="32558" y="8018"/>
                    <a:pt x="32957" y="8075"/>
                    <a:pt x="33347" y="8203"/>
                  </a:cubicBezTo>
                  <a:cubicBezTo>
                    <a:pt x="34409" y="8549"/>
                    <a:pt x="35252" y="9449"/>
                    <a:pt x="35240" y="10627"/>
                  </a:cubicBezTo>
                  <a:cubicBezTo>
                    <a:pt x="35229" y="11700"/>
                    <a:pt x="34467" y="12624"/>
                    <a:pt x="33405" y="12854"/>
                  </a:cubicBezTo>
                  <a:cubicBezTo>
                    <a:pt x="33270" y="12883"/>
                    <a:pt x="33129" y="12897"/>
                    <a:pt x="32986" y="12897"/>
                  </a:cubicBezTo>
                  <a:cubicBezTo>
                    <a:pt x="31977" y="12897"/>
                    <a:pt x="30893" y="12200"/>
                    <a:pt x="31085" y="11077"/>
                  </a:cubicBezTo>
                  <a:cubicBezTo>
                    <a:pt x="31177" y="10523"/>
                    <a:pt x="31558" y="10015"/>
                    <a:pt x="32135" y="9876"/>
                  </a:cubicBezTo>
                  <a:cubicBezTo>
                    <a:pt x="32217" y="9857"/>
                    <a:pt x="32299" y="9848"/>
                    <a:pt x="32379" y="9848"/>
                  </a:cubicBezTo>
                  <a:cubicBezTo>
                    <a:pt x="33066" y="9848"/>
                    <a:pt x="33632" y="10520"/>
                    <a:pt x="33197" y="11192"/>
                  </a:cubicBezTo>
                  <a:cubicBezTo>
                    <a:pt x="33111" y="11339"/>
                    <a:pt x="33258" y="11512"/>
                    <a:pt x="33400" y="11512"/>
                  </a:cubicBezTo>
                  <a:cubicBezTo>
                    <a:pt x="33447" y="11512"/>
                    <a:pt x="33494" y="11493"/>
                    <a:pt x="33532" y="11446"/>
                  </a:cubicBezTo>
                  <a:cubicBezTo>
                    <a:pt x="34075" y="10765"/>
                    <a:pt x="33786" y="9761"/>
                    <a:pt x="32978" y="9461"/>
                  </a:cubicBezTo>
                  <a:cubicBezTo>
                    <a:pt x="32786" y="9385"/>
                    <a:pt x="32589" y="9351"/>
                    <a:pt x="32395" y="9351"/>
                  </a:cubicBezTo>
                  <a:cubicBezTo>
                    <a:pt x="31667" y="9351"/>
                    <a:pt x="30973" y="9840"/>
                    <a:pt x="30681" y="10523"/>
                  </a:cubicBezTo>
                  <a:cubicBezTo>
                    <a:pt x="30485" y="10938"/>
                    <a:pt x="30439" y="11400"/>
                    <a:pt x="30566" y="11839"/>
                  </a:cubicBezTo>
                  <a:cubicBezTo>
                    <a:pt x="30338" y="11731"/>
                    <a:pt x="30099" y="11658"/>
                    <a:pt x="29860" y="11658"/>
                  </a:cubicBezTo>
                  <a:cubicBezTo>
                    <a:pt x="29663" y="11658"/>
                    <a:pt x="29466" y="11707"/>
                    <a:pt x="29273" y="11827"/>
                  </a:cubicBezTo>
                  <a:cubicBezTo>
                    <a:pt x="28846" y="12081"/>
                    <a:pt x="28650" y="12566"/>
                    <a:pt x="28869" y="13005"/>
                  </a:cubicBezTo>
                  <a:cubicBezTo>
                    <a:pt x="29005" y="13278"/>
                    <a:pt x="29287" y="13472"/>
                    <a:pt x="29574" y="13472"/>
                  </a:cubicBezTo>
                  <a:cubicBezTo>
                    <a:pt x="29700" y="13472"/>
                    <a:pt x="29826" y="13435"/>
                    <a:pt x="29942" y="13351"/>
                  </a:cubicBezTo>
                  <a:cubicBezTo>
                    <a:pt x="30254" y="13120"/>
                    <a:pt x="30393" y="12612"/>
                    <a:pt x="30058" y="12335"/>
                  </a:cubicBezTo>
                  <a:cubicBezTo>
                    <a:pt x="30028" y="12313"/>
                    <a:pt x="29994" y="12304"/>
                    <a:pt x="29961" y="12304"/>
                  </a:cubicBezTo>
                  <a:cubicBezTo>
                    <a:pt x="29854" y="12304"/>
                    <a:pt x="29756" y="12405"/>
                    <a:pt x="29827" y="12520"/>
                  </a:cubicBezTo>
                  <a:cubicBezTo>
                    <a:pt x="29942" y="12716"/>
                    <a:pt x="29885" y="13051"/>
                    <a:pt x="29619" y="13120"/>
                  </a:cubicBezTo>
                  <a:cubicBezTo>
                    <a:pt x="29592" y="13126"/>
                    <a:pt x="29566" y="13129"/>
                    <a:pt x="29540" y="13129"/>
                  </a:cubicBezTo>
                  <a:cubicBezTo>
                    <a:pt x="29221" y="13129"/>
                    <a:pt x="29049" y="12684"/>
                    <a:pt x="29134" y="12427"/>
                  </a:cubicBezTo>
                  <a:cubicBezTo>
                    <a:pt x="29254" y="12033"/>
                    <a:pt x="29585" y="11892"/>
                    <a:pt x="29947" y="11892"/>
                  </a:cubicBezTo>
                  <a:cubicBezTo>
                    <a:pt x="30179" y="11892"/>
                    <a:pt x="30424" y="11949"/>
                    <a:pt x="30635" y="12035"/>
                  </a:cubicBezTo>
                  <a:cubicBezTo>
                    <a:pt x="30998" y="12903"/>
                    <a:pt x="32027" y="13451"/>
                    <a:pt x="33054" y="13451"/>
                  </a:cubicBezTo>
                  <a:cubicBezTo>
                    <a:pt x="33366" y="13451"/>
                    <a:pt x="33678" y="13401"/>
                    <a:pt x="33971" y="13293"/>
                  </a:cubicBezTo>
                  <a:cubicBezTo>
                    <a:pt x="35945" y="12554"/>
                    <a:pt x="36464" y="9957"/>
                    <a:pt x="34963" y="8480"/>
                  </a:cubicBezTo>
                  <a:cubicBezTo>
                    <a:pt x="34199" y="7734"/>
                    <a:pt x="33245" y="7440"/>
                    <a:pt x="32262" y="7440"/>
                  </a:cubicBezTo>
                  <a:cubicBezTo>
                    <a:pt x="32028" y="7440"/>
                    <a:pt x="31793" y="7456"/>
                    <a:pt x="31558" y="7487"/>
                  </a:cubicBezTo>
                  <a:cubicBezTo>
                    <a:pt x="32620" y="6933"/>
                    <a:pt x="33578" y="6171"/>
                    <a:pt x="34629" y="5583"/>
                  </a:cubicBezTo>
                  <a:cubicBezTo>
                    <a:pt x="35818" y="4902"/>
                    <a:pt x="37087" y="4359"/>
                    <a:pt x="38403" y="3978"/>
                  </a:cubicBezTo>
                  <a:cubicBezTo>
                    <a:pt x="39335" y="3718"/>
                    <a:pt x="40454" y="3516"/>
                    <a:pt x="41563" y="3516"/>
                  </a:cubicBezTo>
                  <a:cubicBezTo>
                    <a:pt x="42912" y="3516"/>
                    <a:pt x="44245" y="3815"/>
                    <a:pt x="45202" y="4671"/>
                  </a:cubicBezTo>
                  <a:cubicBezTo>
                    <a:pt x="47037" y="6310"/>
                    <a:pt x="45998" y="9092"/>
                    <a:pt x="44036" y="10061"/>
                  </a:cubicBezTo>
                  <a:cubicBezTo>
                    <a:pt x="43489" y="10333"/>
                    <a:pt x="42823" y="10477"/>
                    <a:pt x="42157" y="10477"/>
                  </a:cubicBezTo>
                  <a:cubicBezTo>
                    <a:pt x="40619" y="10477"/>
                    <a:pt x="39077" y="9711"/>
                    <a:pt x="38980" y="7995"/>
                  </a:cubicBezTo>
                  <a:cubicBezTo>
                    <a:pt x="38934" y="6979"/>
                    <a:pt x="39465" y="5987"/>
                    <a:pt x="40504" y="5779"/>
                  </a:cubicBezTo>
                  <a:cubicBezTo>
                    <a:pt x="40627" y="5754"/>
                    <a:pt x="40750" y="5741"/>
                    <a:pt x="40872" y="5741"/>
                  </a:cubicBezTo>
                  <a:cubicBezTo>
                    <a:pt x="41528" y="5741"/>
                    <a:pt x="42145" y="6097"/>
                    <a:pt x="42466" y="6691"/>
                  </a:cubicBezTo>
                  <a:cubicBezTo>
                    <a:pt x="42812" y="7406"/>
                    <a:pt x="42385" y="8272"/>
                    <a:pt x="41577" y="8330"/>
                  </a:cubicBezTo>
                  <a:cubicBezTo>
                    <a:pt x="41208" y="8353"/>
                    <a:pt x="41208" y="8907"/>
                    <a:pt x="41577" y="8907"/>
                  </a:cubicBezTo>
                  <a:cubicBezTo>
                    <a:pt x="42997" y="8907"/>
                    <a:pt x="43609" y="7314"/>
                    <a:pt x="42905" y="6183"/>
                  </a:cubicBezTo>
                  <a:cubicBezTo>
                    <a:pt x="42459" y="5491"/>
                    <a:pt x="41667" y="5132"/>
                    <a:pt x="40874" y="5132"/>
                  </a:cubicBezTo>
                  <a:cubicBezTo>
                    <a:pt x="40291" y="5132"/>
                    <a:pt x="39707" y="5325"/>
                    <a:pt x="39257" y="5721"/>
                  </a:cubicBezTo>
                  <a:cubicBezTo>
                    <a:pt x="38438" y="6437"/>
                    <a:pt x="38195" y="7683"/>
                    <a:pt x="38495" y="8722"/>
                  </a:cubicBezTo>
                  <a:cubicBezTo>
                    <a:pt x="38819" y="9819"/>
                    <a:pt x="39742" y="10569"/>
                    <a:pt x="40804" y="10904"/>
                  </a:cubicBezTo>
                  <a:cubicBezTo>
                    <a:pt x="40452" y="10956"/>
                    <a:pt x="40097" y="10982"/>
                    <a:pt x="39742" y="10982"/>
                  </a:cubicBezTo>
                  <a:cubicBezTo>
                    <a:pt x="39387" y="10982"/>
                    <a:pt x="39032" y="10956"/>
                    <a:pt x="38680" y="10904"/>
                  </a:cubicBezTo>
                  <a:cubicBezTo>
                    <a:pt x="38677" y="10903"/>
                    <a:pt x="38674" y="10903"/>
                    <a:pt x="38670" y="10903"/>
                  </a:cubicBezTo>
                  <a:cubicBezTo>
                    <a:pt x="38541" y="10903"/>
                    <a:pt x="38522" y="11124"/>
                    <a:pt x="38646" y="11146"/>
                  </a:cubicBezTo>
                  <a:cubicBezTo>
                    <a:pt x="38942" y="11192"/>
                    <a:pt x="39244" y="11215"/>
                    <a:pt x="39546" y="11215"/>
                  </a:cubicBezTo>
                  <a:cubicBezTo>
                    <a:pt x="40078" y="11215"/>
                    <a:pt x="40612" y="11143"/>
                    <a:pt x="41127" y="10996"/>
                  </a:cubicBezTo>
                  <a:lnTo>
                    <a:pt x="41150" y="10996"/>
                  </a:lnTo>
                  <a:cubicBezTo>
                    <a:pt x="39938" y="11469"/>
                    <a:pt x="38784" y="12508"/>
                    <a:pt x="38472" y="13755"/>
                  </a:cubicBezTo>
                  <a:cubicBezTo>
                    <a:pt x="38442" y="13839"/>
                    <a:pt x="38513" y="13903"/>
                    <a:pt x="38584" y="13903"/>
                  </a:cubicBezTo>
                  <a:cubicBezTo>
                    <a:pt x="38620" y="13903"/>
                    <a:pt x="38657" y="13886"/>
                    <a:pt x="38680" y="13847"/>
                  </a:cubicBezTo>
                  <a:cubicBezTo>
                    <a:pt x="39026" y="13201"/>
                    <a:pt x="39327" y="12601"/>
                    <a:pt x="39869" y="12093"/>
                  </a:cubicBezTo>
                  <a:cubicBezTo>
                    <a:pt x="40354" y="11642"/>
                    <a:pt x="40931" y="11296"/>
                    <a:pt x="41554" y="11077"/>
                  </a:cubicBezTo>
                  <a:cubicBezTo>
                    <a:pt x="41624" y="11077"/>
                    <a:pt x="41681" y="11088"/>
                    <a:pt x="41739" y="11088"/>
                  </a:cubicBezTo>
                  <a:cubicBezTo>
                    <a:pt x="40781" y="11839"/>
                    <a:pt x="40238" y="13235"/>
                    <a:pt x="40804" y="14355"/>
                  </a:cubicBezTo>
                  <a:cubicBezTo>
                    <a:pt x="41361" y="15461"/>
                    <a:pt x="42723" y="16125"/>
                    <a:pt x="44010" y="16125"/>
                  </a:cubicBezTo>
                  <a:cubicBezTo>
                    <a:pt x="44616" y="16125"/>
                    <a:pt x="45206" y="15977"/>
                    <a:pt x="45687" y="15659"/>
                  </a:cubicBezTo>
                  <a:cubicBezTo>
                    <a:pt x="47141" y="14690"/>
                    <a:pt x="46875" y="12277"/>
                    <a:pt x="44971" y="12081"/>
                  </a:cubicBezTo>
                  <a:cubicBezTo>
                    <a:pt x="44907" y="12074"/>
                    <a:pt x="44843" y="12070"/>
                    <a:pt x="44779" y="12070"/>
                  </a:cubicBezTo>
                  <a:cubicBezTo>
                    <a:pt x="44116" y="12070"/>
                    <a:pt x="43424" y="12444"/>
                    <a:pt x="43182" y="13085"/>
                  </a:cubicBezTo>
                  <a:cubicBezTo>
                    <a:pt x="42916" y="13732"/>
                    <a:pt x="43263" y="14459"/>
                    <a:pt x="43921" y="14678"/>
                  </a:cubicBezTo>
                  <a:cubicBezTo>
                    <a:pt x="43947" y="14687"/>
                    <a:pt x="43972" y="14691"/>
                    <a:pt x="43996" y="14691"/>
                  </a:cubicBezTo>
                  <a:cubicBezTo>
                    <a:pt x="44228" y="14691"/>
                    <a:pt x="44358" y="14320"/>
                    <a:pt x="44128" y="14205"/>
                  </a:cubicBezTo>
                  <a:cubicBezTo>
                    <a:pt x="43182" y="13732"/>
                    <a:pt x="43886" y="12693"/>
                    <a:pt x="44671" y="12658"/>
                  </a:cubicBezTo>
                  <a:cubicBezTo>
                    <a:pt x="44691" y="12657"/>
                    <a:pt x="44711" y="12657"/>
                    <a:pt x="44731" y="12657"/>
                  </a:cubicBezTo>
                  <a:cubicBezTo>
                    <a:pt x="45466" y="12657"/>
                    <a:pt x="46067" y="13267"/>
                    <a:pt x="46033" y="14009"/>
                  </a:cubicBezTo>
                  <a:cubicBezTo>
                    <a:pt x="45985" y="15041"/>
                    <a:pt x="44909" y="15471"/>
                    <a:pt x="43977" y="15471"/>
                  </a:cubicBezTo>
                  <a:cubicBezTo>
                    <a:pt x="43783" y="15471"/>
                    <a:pt x="43595" y="15453"/>
                    <a:pt x="43424" y="15417"/>
                  </a:cubicBezTo>
                  <a:cubicBezTo>
                    <a:pt x="42247" y="15175"/>
                    <a:pt x="41046" y="14355"/>
                    <a:pt x="41231" y="13028"/>
                  </a:cubicBezTo>
                  <a:cubicBezTo>
                    <a:pt x="41335" y="12243"/>
                    <a:pt x="41762" y="11539"/>
                    <a:pt x="42420" y="11100"/>
                  </a:cubicBezTo>
                  <a:cubicBezTo>
                    <a:pt x="44625" y="10973"/>
                    <a:pt x="46714" y="9311"/>
                    <a:pt x="46783" y="6979"/>
                  </a:cubicBezTo>
                  <a:cubicBezTo>
                    <a:pt x="46829" y="5144"/>
                    <a:pt x="45767" y="4047"/>
                    <a:pt x="44325" y="3459"/>
                  </a:cubicBezTo>
                  <a:cubicBezTo>
                    <a:pt x="44936" y="3390"/>
                    <a:pt x="45513" y="3101"/>
                    <a:pt x="45929" y="2639"/>
                  </a:cubicBezTo>
                  <a:cubicBezTo>
                    <a:pt x="46506" y="1958"/>
                    <a:pt x="46622" y="908"/>
                    <a:pt x="45848" y="308"/>
                  </a:cubicBezTo>
                  <a:cubicBezTo>
                    <a:pt x="45581" y="99"/>
                    <a:pt x="45269" y="0"/>
                    <a:pt x="449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3"/>
            <p:cNvSpPr/>
            <p:nvPr/>
          </p:nvSpPr>
          <p:spPr>
            <a:xfrm>
              <a:off x="1888675" y="1741300"/>
              <a:ext cx="26000" cy="21450"/>
            </a:xfrm>
            <a:custGeom>
              <a:avLst/>
              <a:gdLst/>
              <a:ahLst/>
              <a:cxnLst/>
              <a:rect l="l" t="t" r="r" b="b"/>
              <a:pathLst>
                <a:path w="1040" h="858" extrusionOk="0">
                  <a:moveTo>
                    <a:pt x="509" y="1"/>
                  </a:moveTo>
                  <a:cubicBezTo>
                    <a:pt x="185" y="1"/>
                    <a:pt x="1" y="358"/>
                    <a:pt x="162" y="624"/>
                  </a:cubicBezTo>
                  <a:cubicBezTo>
                    <a:pt x="248" y="769"/>
                    <a:pt x="409" y="857"/>
                    <a:pt x="565" y="857"/>
                  </a:cubicBezTo>
                  <a:cubicBezTo>
                    <a:pt x="683" y="857"/>
                    <a:pt x="799" y="807"/>
                    <a:pt x="878" y="693"/>
                  </a:cubicBezTo>
                  <a:cubicBezTo>
                    <a:pt x="924" y="635"/>
                    <a:pt x="947" y="555"/>
                    <a:pt x="947" y="474"/>
                  </a:cubicBezTo>
                  <a:cubicBezTo>
                    <a:pt x="1040" y="231"/>
                    <a:pt x="762" y="1"/>
                    <a:pt x="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3"/>
            <p:cNvSpPr/>
            <p:nvPr/>
          </p:nvSpPr>
          <p:spPr>
            <a:xfrm>
              <a:off x="1936575" y="1761525"/>
              <a:ext cx="28600" cy="26625"/>
            </a:xfrm>
            <a:custGeom>
              <a:avLst/>
              <a:gdLst/>
              <a:ahLst/>
              <a:cxnLst/>
              <a:rect l="l" t="t" r="r" b="b"/>
              <a:pathLst>
                <a:path w="1144" h="1065" extrusionOk="0">
                  <a:moveTo>
                    <a:pt x="617" y="0"/>
                  </a:moveTo>
                  <a:cubicBezTo>
                    <a:pt x="483" y="0"/>
                    <a:pt x="354" y="50"/>
                    <a:pt x="255" y="150"/>
                  </a:cubicBezTo>
                  <a:cubicBezTo>
                    <a:pt x="1" y="404"/>
                    <a:pt x="47" y="808"/>
                    <a:pt x="347" y="992"/>
                  </a:cubicBezTo>
                  <a:cubicBezTo>
                    <a:pt x="431" y="1041"/>
                    <a:pt x="527" y="1065"/>
                    <a:pt x="622" y="1065"/>
                  </a:cubicBezTo>
                  <a:cubicBezTo>
                    <a:pt x="840" y="1065"/>
                    <a:pt x="1056" y="940"/>
                    <a:pt x="1120" y="715"/>
                  </a:cubicBezTo>
                  <a:cubicBezTo>
                    <a:pt x="1143" y="623"/>
                    <a:pt x="1132" y="519"/>
                    <a:pt x="1097" y="427"/>
                  </a:cubicBezTo>
                  <a:cubicBezTo>
                    <a:pt x="1097" y="392"/>
                    <a:pt x="1097" y="357"/>
                    <a:pt x="1097" y="334"/>
                  </a:cubicBezTo>
                  <a:cubicBezTo>
                    <a:pt x="1040" y="161"/>
                    <a:pt x="901" y="46"/>
                    <a:pt x="728" y="11"/>
                  </a:cubicBezTo>
                  <a:cubicBezTo>
                    <a:pt x="691" y="4"/>
                    <a:pt x="654" y="0"/>
                    <a:pt x="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3"/>
            <p:cNvSpPr/>
            <p:nvPr/>
          </p:nvSpPr>
          <p:spPr>
            <a:xfrm>
              <a:off x="1962275" y="1819450"/>
              <a:ext cx="34350" cy="28975"/>
            </a:xfrm>
            <a:custGeom>
              <a:avLst/>
              <a:gdLst/>
              <a:ahLst/>
              <a:cxnLst/>
              <a:rect l="l" t="t" r="r" b="b"/>
              <a:pathLst>
                <a:path w="1374" h="1159" extrusionOk="0">
                  <a:moveTo>
                    <a:pt x="635" y="0"/>
                  </a:moveTo>
                  <a:cubicBezTo>
                    <a:pt x="546" y="0"/>
                    <a:pt x="460" y="21"/>
                    <a:pt x="381" y="60"/>
                  </a:cubicBezTo>
                  <a:cubicBezTo>
                    <a:pt x="69" y="257"/>
                    <a:pt x="0" y="695"/>
                    <a:pt x="242" y="972"/>
                  </a:cubicBezTo>
                  <a:cubicBezTo>
                    <a:pt x="362" y="1097"/>
                    <a:pt x="523" y="1159"/>
                    <a:pt x="682" y="1159"/>
                  </a:cubicBezTo>
                  <a:cubicBezTo>
                    <a:pt x="876" y="1159"/>
                    <a:pt x="1069" y="1069"/>
                    <a:pt x="1189" y="891"/>
                  </a:cubicBezTo>
                  <a:cubicBezTo>
                    <a:pt x="1374" y="591"/>
                    <a:pt x="1270" y="210"/>
                    <a:pt x="958" y="49"/>
                  </a:cubicBezTo>
                  <a:cubicBezTo>
                    <a:pt x="938" y="35"/>
                    <a:pt x="914" y="30"/>
                    <a:pt x="890" y="30"/>
                  </a:cubicBezTo>
                  <a:cubicBezTo>
                    <a:pt x="873" y="30"/>
                    <a:pt x="857" y="32"/>
                    <a:pt x="843" y="37"/>
                  </a:cubicBezTo>
                  <a:cubicBezTo>
                    <a:pt x="773" y="12"/>
                    <a:pt x="703" y="0"/>
                    <a:pt x="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3"/>
            <p:cNvSpPr/>
            <p:nvPr/>
          </p:nvSpPr>
          <p:spPr>
            <a:xfrm>
              <a:off x="1951875" y="1884075"/>
              <a:ext cx="30900" cy="25375"/>
            </a:xfrm>
            <a:custGeom>
              <a:avLst/>
              <a:gdLst/>
              <a:ahLst/>
              <a:cxnLst/>
              <a:rect l="l" t="t" r="r" b="b"/>
              <a:pathLst>
                <a:path w="1236" h="1015" extrusionOk="0">
                  <a:moveTo>
                    <a:pt x="607" y="0"/>
                  </a:moveTo>
                  <a:cubicBezTo>
                    <a:pt x="555" y="0"/>
                    <a:pt x="503" y="9"/>
                    <a:pt x="451" y="26"/>
                  </a:cubicBezTo>
                  <a:cubicBezTo>
                    <a:pt x="116" y="130"/>
                    <a:pt x="1" y="557"/>
                    <a:pt x="243" y="811"/>
                  </a:cubicBezTo>
                  <a:cubicBezTo>
                    <a:pt x="357" y="943"/>
                    <a:pt x="522" y="1015"/>
                    <a:pt x="683" y="1015"/>
                  </a:cubicBezTo>
                  <a:cubicBezTo>
                    <a:pt x="846" y="1015"/>
                    <a:pt x="1004" y="940"/>
                    <a:pt x="1097" y="777"/>
                  </a:cubicBezTo>
                  <a:cubicBezTo>
                    <a:pt x="1236" y="546"/>
                    <a:pt x="1189" y="153"/>
                    <a:pt x="912" y="38"/>
                  </a:cubicBezTo>
                  <a:cubicBezTo>
                    <a:pt x="885" y="24"/>
                    <a:pt x="854" y="19"/>
                    <a:pt x="824" y="19"/>
                  </a:cubicBezTo>
                  <a:cubicBezTo>
                    <a:pt x="803" y="19"/>
                    <a:pt x="781" y="21"/>
                    <a:pt x="762" y="26"/>
                  </a:cubicBezTo>
                  <a:cubicBezTo>
                    <a:pt x="710" y="9"/>
                    <a:pt x="658" y="0"/>
                    <a:pt x="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3"/>
            <p:cNvSpPr/>
            <p:nvPr/>
          </p:nvSpPr>
          <p:spPr>
            <a:xfrm>
              <a:off x="1923300" y="1913225"/>
              <a:ext cx="20225" cy="18575"/>
            </a:xfrm>
            <a:custGeom>
              <a:avLst/>
              <a:gdLst/>
              <a:ahLst/>
              <a:cxnLst/>
              <a:rect l="l" t="t" r="r" b="b"/>
              <a:pathLst>
                <a:path w="809" h="743" extrusionOk="0">
                  <a:moveTo>
                    <a:pt x="410" y="0"/>
                  </a:moveTo>
                  <a:cubicBezTo>
                    <a:pt x="397" y="0"/>
                    <a:pt x="384" y="1"/>
                    <a:pt x="370" y="3"/>
                  </a:cubicBezTo>
                  <a:cubicBezTo>
                    <a:pt x="162" y="3"/>
                    <a:pt x="1" y="176"/>
                    <a:pt x="1" y="384"/>
                  </a:cubicBezTo>
                  <a:cubicBezTo>
                    <a:pt x="24" y="580"/>
                    <a:pt x="197" y="742"/>
                    <a:pt x="405" y="742"/>
                  </a:cubicBezTo>
                  <a:cubicBezTo>
                    <a:pt x="412" y="742"/>
                    <a:pt x="420" y="742"/>
                    <a:pt x="427" y="742"/>
                  </a:cubicBezTo>
                  <a:cubicBezTo>
                    <a:pt x="625" y="742"/>
                    <a:pt x="787" y="596"/>
                    <a:pt x="809" y="395"/>
                  </a:cubicBezTo>
                  <a:cubicBezTo>
                    <a:pt x="809" y="315"/>
                    <a:pt x="763" y="245"/>
                    <a:pt x="693" y="199"/>
                  </a:cubicBezTo>
                  <a:cubicBezTo>
                    <a:pt x="693" y="188"/>
                    <a:pt x="682" y="165"/>
                    <a:pt x="682" y="153"/>
                  </a:cubicBezTo>
                  <a:cubicBezTo>
                    <a:pt x="659" y="118"/>
                    <a:pt x="636" y="95"/>
                    <a:pt x="601" y="72"/>
                  </a:cubicBezTo>
                  <a:cubicBezTo>
                    <a:pt x="543" y="24"/>
                    <a:pt x="478" y="0"/>
                    <a:pt x="4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3"/>
            <p:cNvSpPr/>
            <p:nvPr/>
          </p:nvSpPr>
          <p:spPr>
            <a:xfrm>
              <a:off x="1754500" y="1392775"/>
              <a:ext cx="18500" cy="15600"/>
            </a:xfrm>
            <a:custGeom>
              <a:avLst/>
              <a:gdLst/>
              <a:ahLst/>
              <a:cxnLst/>
              <a:rect l="l" t="t" r="r" b="b"/>
              <a:pathLst>
                <a:path w="740" h="624" extrusionOk="0">
                  <a:moveTo>
                    <a:pt x="282" y="1"/>
                  </a:moveTo>
                  <a:cubicBezTo>
                    <a:pt x="261" y="1"/>
                    <a:pt x="241" y="4"/>
                    <a:pt x="220" y="10"/>
                  </a:cubicBezTo>
                  <a:cubicBezTo>
                    <a:pt x="23" y="67"/>
                    <a:pt x="0" y="298"/>
                    <a:pt x="81" y="448"/>
                  </a:cubicBezTo>
                  <a:cubicBezTo>
                    <a:pt x="137" y="561"/>
                    <a:pt x="250" y="623"/>
                    <a:pt x="367" y="623"/>
                  </a:cubicBezTo>
                  <a:cubicBezTo>
                    <a:pt x="419" y="623"/>
                    <a:pt x="471" y="611"/>
                    <a:pt x="520" y="587"/>
                  </a:cubicBezTo>
                  <a:cubicBezTo>
                    <a:pt x="658" y="518"/>
                    <a:pt x="739" y="356"/>
                    <a:pt x="693" y="206"/>
                  </a:cubicBezTo>
                  <a:cubicBezTo>
                    <a:pt x="661" y="121"/>
                    <a:pt x="591" y="66"/>
                    <a:pt x="508" y="66"/>
                  </a:cubicBezTo>
                  <a:cubicBezTo>
                    <a:pt x="501" y="66"/>
                    <a:pt x="493" y="66"/>
                    <a:pt x="485" y="67"/>
                  </a:cubicBezTo>
                  <a:cubicBezTo>
                    <a:pt x="479" y="62"/>
                    <a:pt x="471" y="59"/>
                    <a:pt x="462" y="59"/>
                  </a:cubicBezTo>
                  <a:cubicBezTo>
                    <a:pt x="453" y="59"/>
                    <a:pt x="445" y="62"/>
                    <a:pt x="439" y="67"/>
                  </a:cubicBezTo>
                  <a:cubicBezTo>
                    <a:pt x="396" y="25"/>
                    <a:pt x="341"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3"/>
            <p:cNvSpPr/>
            <p:nvPr/>
          </p:nvSpPr>
          <p:spPr>
            <a:xfrm>
              <a:off x="1781325" y="1354475"/>
              <a:ext cx="19950" cy="18900"/>
            </a:xfrm>
            <a:custGeom>
              <a:avLst/>
              <a:gdLst/>
              <a:ahLst/>
              <a:cxnLst/>
              <a:rect l="l" t="t" r="r" b="b"/>
              <a:pathLst>
                <a:path w="798" h="756" extrusionOk="0">
                  <a:moveTo>
                    <a:pt x="393" y="1"/>
                  </a:moveTo>
                  <a:cubicBezTo>
                    <a:pt x="359" y="1"/>
                    <a:pt x="324" y="7"/>
                    <a:pt x="289" y="18"/>
                  </a:cubicBezTo>
                  <a:cubicBezTo>
                    <a:pt x="93" y="110"/>
                    <a:pt x="1" y="341"/>
                    <a:pt x="82" y="549"/>
                  </a:cubicBezTo>
                  <a:cubicBezTo>
                    <a:pt x="142" y="684"/>
                    <a:pt x="277" y="755"/>
                    <a:pt x="411" y="755"/>
                  </a:cubicBezTo>
                  <a:cubicBezTo>
                    <a:pt x="507" y="755"/>
                    <a:pt x="603" y="718"/>
                    <a:pt x="670" y="641"/>
                  </a:cubicBezTo>
                  <a:cubicBezTo>
                    <a:pt x="751" y="549"/>
                    <a:pt x="786" y="445"/>
                    <a:pt x="786" y="330"/>
                  </a:cubicBezTo>
                  <a:cubicBezTo>
                    <a:pt x="797" y="191"/>
                    <a:pt x="705" y="76"/>
                    <a:pt x="566" y="30"/>
                  </a:cubicBezTo>
                  <a:cubicBezTo>
                    <a:pt x="543" y="18"/>
                    <a:pt x="520" y="18"/>
                    <a:pt x="497" y="18"/>
                  </a:cubicBezTo>
                  <a:cubicBezTo>
                    <a:pt x="463" y="7"/>
                    <a:pt x="428" y="1"/>
                    <a:pt x="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3"/>
            <p:cNvSpPr/>
            <p:nvPr/>
          </p:nvSpPr>
          <p:spPr>
            <a:xfrm>
              <a:off x="1797775" y="1299475"/>
              <a:ext cx="23700" cy="23000"/>
            </a:xfrm>
            <a:custGeom>
              <a:avLst/>
              <a:gdLst/>
              <a:ahLst/>
              <a:cxnLst/>
              <a:rect l="l" t="t" r="r" b="b"/>
              <a:pathLst>
                <a:path w="948" h="920" extrusionOk="0">
                  <a:moveTo>
                    <a:pt x="466" y="0"/>
                  </a:moveTo>
                  <a:cubicBezTo>
                    <a:pt x="359" y="0"/>
                    <a:pt x="252" y="45"/>
                    <a:pt x="174" y="129"/>
                  </a:cubicBezTo>
                  <a:cubicBezTo>
                    <a:pt x="12" y="302"/>
                    <a:pt x="1" y="567"/>
                    <a:pt x="151" y="764"/>
                  </a:cubicBezTo>
                  <a:cubicBezTo>
                    <a:pt x="232" y="868"/>
                    <a:pt x="353" y="920"/>
                    <a:pt x="475" y="920"/>
                  </a:cubicBezTo>
                  <a:cubicBezTo>
                    <a:pt x="598" y="920"/>
                    <a:pt x="722" y="868"/>
                    <a:pt x="809" y="764"/>
                  </a:cubicBezTo>
                  <a:cubicBezTo>
                    <a:pt x="901" y="660"/>
                    <a:pt x="947" y="533"/>
                    <a:pt x="947" y="406"/>
                  </a:cubicBezTo>
                  <a:cubicBezTo>
                    <a:pt x="947" y="256"/>
                    <a:pt x="855" y="117"/>
                    <a:pt x="705" y="83"/>
                  </a:cubicBezTo>
                  <a:cubicBezTo>
                    <a:pt x="634" y="27"/>
                    <a:pt x="550" y="0"/>
                    <a:pt x="4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3"/>
            <p:cNvSpPr/>
            <p:nvPr/>
          </p:nvSpPr>
          <p:spPr>
            <a:xfrm>
              <a:off x="1777000" y="1249650"/>
              <a:ext cx="24850" cy="21825"/>
            </a:xfrm>
            <a:custGeom>
              <a:avLst/>
              <a:gdLst/>
              <a:ahLst/>
              <a:cxnLst/>
              <a:rect l="l" t="t" r="r" b="b"/>
              <a:pathLst>
                <a:path w="994" h="873" extrusionOk="0">
                  <a:moveTo>
                    <a:pt x="461" y="0"/>
                  </a:moveTo>
                  <a:cubicBezTo>
                    <a:pt x="431" y="0"/>
                    <a:pt x="400" y="3"/>
                    <a:pt x="370" y="10"/>
                  </a:cubicBezTo>
                  <a:cubicBezTo>
                    <a:pt x="139" y="67"/>
                    <a:pt x="1" y="298"/>
                    <a:pt x="58" y="529"/>
                  </a:cubicBezTo>
                  <a:cubicBezTo>
                    <a:pt x="99" y="732"/>
                    <a:pt x="273" y="872"/>
                    <a:pt x="471" y="872"/>
                  </a:cubicBezTo>
                  <a:cubicBezTo>
                    <a:pt x="499" y="872"/>
                    <a:pt x="527" y="869"/>
                    <a:pt x="555" y="864"/>
                  </a:cubicBezTo>
                  <a:cubicBezTo>
                    <a:pt x="762" y="829"/>
                    <a:pt x="993" y="610"/>
                    <a:pt x="901" y="390"/>
                  </a:cubicBezTo>
                  <a:cubicBezTo>
                    <a:pt x="901" y="379"/>
                    <a:pt x="889" y="367"/>
                    <a:pt x="889" y="356"/>
                  </a:cubicBezTo>
                  <a:cubicBezTo>
                    <a:pt x="889" y="344"/>
                    <a:pt x="889" y="321"/>
                    <a:pt x="878" y="298"/>
                  </a:cubicBezTo>
                  <a:cubicBezTo>
                    <a:pt x="818" y="119"/>
                    <a:pt x="647" y="0"/>
                    <a:pt x="4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3"/>
            <p:cNvSpPr/>
            <p:nvPr/>
          </p:nvSpPr>
          <p:spPr>
            <a:xfrm>
              <a:off x="1728525" y="1220275"/>
              <a:ext cx="16475" cy="14700"/>
            </a:xfrm>
            <a:custGeom>
              <a:avLst/>
              <a:gdLst/>
              <a:ahLst/>
              <a:cxnLst/>
              <a:rect l="l" t="t" r="r" b="b"/>
              <a:pathLst>
                <a:path w="659" h="588" extrusionOk="0">
                  <a:moveTo>
                    <a:pt x="316" y="0"/>
                  </a:moveTo>
                  <a:cubicBezTo>
                    <a:pt x="196" y="0"/>
                    <a:pt x="83" y="77"/>
                    <a:pt x="47" y="203"/>
                  </a:cubicBezTo>
                  <a:cubicBezTo>
                    <a:pt x="0" y="365"/>
                    <a:pt x="104" y="527"/>
                    <a:pt x="266" y="573"/>
                  </a:cubicBezTo>
                  <a:cubicBezTo>
                    <a:pt x="295" y="582"/>
                    <a:pt x="327" y="588"/>
                    <a:pt x="361" y="588"/>
                  </a:cubicBezTo>
                  <a:cubicBezTo>
                    <a:pt x="408" y="588"/>
                    <a:pt x="456" y="577"/>
                    <a:pt x="497" y="550"/>
                  </a:cubicBezTo>
                  <a:cubicBezTo>
                    <a:pt x="520" y="538"/>
                    <a:pt x="531" y="527"/>
                    <a:pt x="555" y="515"/>
                  </a:cubicBezTo>
                  <a:cubicBezTo>
                    <a:pt x="564" y="505"/>
                    <a:pt x="599" y="438"/>
                    <a:pt x="595" y="438"/>
                  </a:cubicBezTo>
                  <a:lnTo>
                    <a:pt x="595" y="438"/>
                  </a:lnTo>
                  <a:cubicBezTo>
                    <a:pt x="595" y="438"/>
                    <a:pt x="593" y="440"/>
                    <a:pt x="589" y="446"/>
                  </a:cubicBezTo>
                  <a:lnTo>
                    <a:pt x="601" y="423"/>
                  </a:lnTo>
                  <a:cubicBezTo>
                    <a:pt x="612" y="411"/>
                    <a:pt x="612" y="400"/>
                    <a:pt x="624" y="377"/>
                  </a:cubicBezTo>
                  <a:lnTo>
                    <a:pt x="624" y="365"/>
                  </a:lnTo>
                  <a:cubicBezTo>
                    <a:pt x="658" y="215"/>
                    <a:pt x="566" y="65"/>
                    <a:pt x="416" y="19"/>
                  </a:cubicBezTo>
                  <a:cubicBezTo>
                    <a:pt x="383" y="6"/>
                    <a:pt x="349" y="0"/>
                    <a:pt x="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3"/>
            <p:cNvSpPr/>
            <p:nvPr/>
          </p:nvSpPr>
          <p:spPr>
            <a:xfrm>
              <a:off x="1765925" y="1827775"/>
              <a:ext cx="14850" cy="13500"/>
            </a:xfrm>
            <a:custGeom>
              <a:avLst/>
              <a:gdLst/>
              <a:ahLst/>
              <a:cxnLst/>
              <a:rect l="l" t="t" r="r" b="b"/>
              <a:pathLst>
                <a:path w="594" h="540" extrusionOk="0">
                  <a:moveTo>
                    <a:pt x="315" y="0"/>
                  </a:moveTo>
                  <a:cubicBezTo>
                    <a:pt x="144" y="0"/>
                    <a:pt x="1" y="153"/>
                    <a:pt x="40" y="339"/>
                  </a:cubicBezTo>
                  <a:cubicBezTo>
                    <a:pt x="51" y="385"/>
                    <a:pt x="74" y="431"/>
                    <a:pt x="109" y="466"/>
                  </a:cubicBezTo>
                  <a:cubicBezTo>
                    <a:pt x="113" y="471"/>
                    <a:pt x="123" y="479"/>
                    <a:pt x="131" y="485"/>
                  </a:cubicBezTo>
                  <a:lnTo>
                    <a:pt x="131" y="485"/>
                  </a:lnTo>
                  <a:cubicBezTo>
                    <a:pt x="127" y="482"/>
                    <a:pt x="124" y="480"/>
                    <a:pt x="120" y="478"/>
                  </a:cubicBezTo>
                  <a:lnTo>
                    <a:pt x="120" y="478"/>
                  </a:lnTo>
                  <a:cubicBezTo>
                    <a:pt x="135" y="489"/>
                    <a:pt x="140" y="493"/>
                    <a:pt x="141" y="493"/>
                  </a:cubicBezTo>
                  <a:cubicBezTo>
                    <a:pt x="141" y="493"/>
                    <a:pt x="136" y="489"/>
                    <a:pt x="131" y="485"/>
                  </a:cubicBezTo>
                  <a:lnTo>
                    <a:pt x="131" y="485"/>
                  </a:lnTo>
                  <a:cubicBezTo>
                    <a:pt x="160" y="505"/>
                    <a:pt x="182" y="525"/>
                    <a:pt x="213" y="535"/>
                  </a:cubicBezTo>
                  <a:cubicBezTo>
                    <a:pt x="227" y="538"/>
                    <a:pt x="242" y="540"/>
                    <a:pt x="256" y="540"/>
                  </a:cubicBezTo>
                  <a:cubicBezTo>
                    <a:pt x="299" y="540"/>
                    <a:pt x="343" y="527"/>
                    <a:pt x="386" y="501"/>
                  </a:cubicBezTo>
                  <a:lnTo>
                    <a:pt x="409" y="501"/>
                  </a:lnTo>
                  <a:cubicBezTo>
                    <a:pt x="524" y="478"/>
                    <a:pt x="594" y="374"/>
                    <a:pt x="582" y="258"/>
                  </a:cubicBezTo>
                  <a:cubicBezTo>
                    <a:pt x="582" y="154"/>
                    <a:pt x="513" y="51"/>
                    <a:pt x="409" y="16"/>
                  </a:cubicBezTo>
                  <a:cubicBezTo>
                    <a:pt x="377" y="5"/>
                    <a:pt x="346" y="0"/>
                    <a:pt x="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3"/>
            <p:cNvSpPr/>
            <p:nvPr/>
          </p:nvSpPr>
          <p:spPr>
            <a:xfrm>
              <a:off x="1725050" y="1856975"/>
              <a:ext cx="19650" cy="18500"/>
            </a:xfrm>
            <a:custGeom>
              <a:avLst/>
              <a:gdLst/>
              <a:ahLst/>
              <a:cxnLst/>
              <a:rect l="l" t="t" r="r" b="b"/>
              <a:pathLst>
                <a:path w="786" h="740" extrusionOk="0">
                  <a:moveTo>
                    <a:pt x="474" y="1"/>
                  </a:moveTo>
                  <a:cubicBezTo>
                    <a:pt x="323" y="1"/>
                    <a:pt x="178" y="81"/>
                    <a:pt x="93" y="221"/>
                  </a:cubicBezTo>
                  <a:cubicBezTo>
                    <a:pt x="1" y="395"/>
                    <a:pt x="36" y="672"/>
                    <a:pt x="266" y="729"/>
                  </a:cubicBezTo>
                  <a:cubicBezTo>
                    <a:pt x="293" y="736"/>
                    <a:pt x="320" y="739"/>
                    <a:pt x="347" y="739"/>
                  </a:cubicBezTo>
                  <a:cubicBezTo>
                    <a:pt x="460" y="739"/>
                    <a:pt x="568" y="682"/>
                    <a:pt x="624" y="579"/>
                  </a:cubicBezTo>
                  <a:cubicBezTo>
                    <a:pt x="682" y="499"/>
                    <a:pt x="728" y="406"/>
                    <a:pt x="751" y="314"/>
                  </a:cubicBezTo>
                  <a:cubicBezTo>
                    <a:pt x="786" y="187"/>
                    <a:pt x="705" y="60"/>
                    <a:pt x="578" y="14"/>
                  </a:cubicBezTo>
                  <a:cubicBezTo>
                    <a:pt x="544" y="5"/>
                    <a:pt x="509" y="1"/>
                    <a:pt x="4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3"/>
            <p:cNvSpPr/>
            <p:nvPr/>
          </p:nvSpPr>
          <p:spPr>
            <a:xfrm>
              <a:off x="1723125" y="2181650"/>
              <a:ext cx="12925" cy="13550"/>
            </a:xfrm>
            <a:custGeom>
              <a:avLst/>
              <a:gdLst/>
              <a:ahLst/>
              <a:cxnLst/>
              <a:rect l="l" t="t" r="r" b="b"/>
              <a:pathLst>
                <a:path w="517" h="542" extrusionOk="0">
                  <a:moveTo>
                    <a:pt x="332" y="1"/>
                  </a:moveTo>
                  <a:cubicBezTo>
                    <a:pt x="286" y="1"/>
                    <a:pt x="251" y="1"/>
                    <a:pt x="228" y="24"/>
                  </a:cubicBezTo>
                  <a:cubicBezTo>
                    <a:pt x="113" y="58"/>
                    <a:pt x="20" y="162"/>
                    <a:pt x="20" y="278"/>
                  </a:cubicBezTo>
                  <a:cubicBezTo>
                    <a:pt x="0" y="426"/>
                    <a:pt x="117" y="541"/>
                    <a:pt x="253" y="541"/>
                  </a:cubicBezTo>
                  <a:cubicBezTo>
                    <a:pt x="275" y="541"/>
                    <a:pt x="298" y="538"/>
                    <a:pt x="320" y="532"/>
                  </a:cubicBezTo>
                  <a:cubicBezTo>
                    <a:pt x="447" y="485"/>
                    <a:pt x="517" y="370"/>
                    <a:pt x="517" y="243"/>
                  </a:cubicBezTo>
                  <a:cubicBezTo>
                    <a:pt x="517" y="208"/>
                    <a:pt x="505" y="174"/>
                    <a:pt x="494" y="151"/>
                  </a:cubicBezTo>
                  <a:cubicBezTo>
                    <a:pt x="494" y="139"/>
                    <a:pt x="459" y="93"/>
                    <a:pt x="459" y="93"/>
                  </a:cubicBezTo>
                  <a:cubicBezTo>
                    <a:pt x="424" y="47"/>
                    <a:pt x="378" y="12"/>
                    <a:pt x="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3"/>
            <p:cNvSpPr/>
            <p:nvPr/>
          </p:nvSpPr>
          <p:spPr>
            <a:xfrm>
              <a:off x="1734575" y="2183950"/>
              <a:ext cx="25" cy="325"/>
            </a:xfrm>
            <a:custGeom>
              <a:avLst/>
              <a:gdLst/>
              <a:ahLst/>
              <a:cxnLst/>
              <a:rect l="l" t="t" r="r" b="b"/>
              <a:pathLst>
                <a:path w="1" h="13" extrusionOk="0">
                  <a:moveTo>
                    <a:pt x="1" y="1"/>
                  </a:moveTo>
                  <a:lnTo>
                    <a:pt x="1" y="1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3"/>
            <p:cNvSpPr/>
            <p:nvPr/>
          </p:nvSpPr>
          <p:spPr>
            <a:xfrm>
              <a:off x="1708025" y="222810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3"/>
            <p:cNvSpPr/>
            <p:nvPr/>
          </p:nvSpPr>
          <p:spPr>
            <a:xfrm>
              <a:off x="1691300" y="2224425"/>
              <a:ext cx="19650" cy="19225"/>
            </a:xfrm>
            <a:custGeom>
              <a:avLst/>
              <a:gdLst/>
              <a:ahLst/>
              <a:cxnLst/>
              <a:rect l="l" t="t" r="r" b="b"/>
              <a:pathLst>
                <a:path w="786" h="769" extrusionOk="0">
                  <a:moveTo>
                    <a:pt x="356" y="0"/>
                  </a:moveTo>
                  <a:cubicBezTo>
                    <a:pt x="333" y="0"/>
                    <a:pt x="311" y="3"/>
                    <a:pt x="289" y="9"/>
                  </a:cubicBezTo>
                  <a:cubicBezTo>
                    <a:pt x="208" y="33"/>
                    <a:pt x="151" y="79"/>
                    <a:pt x="104" y="148"/>
                  </a:cubicBezTo>
                  <a:cubicBezTo>
                    <a:pt x="0" y="344"/>
                    <a:pt x="58" y="587"/>
                    <a:pt x="231" y="714"/>
                  </a:cubicBezTo>
                  <a:cubicBezTo>
                    <a:pt x="290" y="751"/>
                    <a:pt x="354" y="769"/>
                    <a:pt x="418" y="769"/>
                  </a:cubicBezTo>
                  <a:cubicBezTo>
                    <a:pt x="568" y="769"/>
                    <a:pt x="714" y="671"/>
                    <a:pt x="762" y="517"/>
                  </a:cubicBezTo>
                  <a:cubicBezTo>
                    <a:pt x="785" y="437"/>
                    <a:pt x="785" y="356"/>
                    <a:pt x="762" y="275"/>
                  </a:cubicBezTo>
                  <a:cubicBezTo>
                    <a:pt x="751" y="240"/>
                    <a:pt x="728" y="206"/>
                    <a:pt x="705" y="183"/>
                  </a:cubicBezTo>
                  <a:lnTo>
                    <a:pt x="670" y="148"/>
                  </a:lnTo>
                  <a:cubicBezTo>
                    <a:pt x="647" y="136"/>
                    <a:pt x="635" y="125"/>
                    <a:pt x="612" y="113"/>
                  </a:cubicBezTo>
                  <a:cubicBezTo>
                    <a:pt x="589" y="90"/>
                    <a:pt x="566" y="79"/>
                    <a:pt x="531" y="56"/>
                  </a:cubicBezTo>
                  <a:cubicBezTo>
                    <a:pt x="481" y="22"/>
                    <a:pt x="418"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3"/>
            <p:cNvSpPr/>
            <p:nvPr/>
          </p:nvSpPr>
          <p:spPr>
            <a:xfrm>
              <a:off x="1659850" y="2260150"/>
              <a:ext cx="24850" cy="19750"/>
            </a:xfrm>
            <a:custGeom>
              <a:avLst/>
              <a:gdLst/>
              <a:ahLst/>
              <a:cxnLst/>
              <a:rect l="l" t="t" r="r" b="b"/>
              <a:pathLst>
                <a:path w="994" h="790" extrusionOk="0">
                  <a:moveTo>
                    <a:pt x="462" y="0"/>
                  </a:moveTo>
                  <a:cubicBezTo>
                    <a:pt x="185" y="0"/>
                    <a:pt x="0" y="266"/>
                    <a:pt x="93" y="520"/>
                  </a:cubicBezTo>
                  <a:cubicBezTo>
                    <a:pt x="127" y="635"/>
                    <a:pt x="220" y="727"/>
                    <a:pt x="335" y="774"/>
                  </a:cubicBezTo>
                  <a:cubicBezTo>
                    <a:pt x="367" y="784"/>
                    <a:pt x="399" y="789"/>
                    <a:pt x="431" y="789"/>
                  </a:cubicBezTo>
                  <a:cubicBezTo>
                    <a:pt x="501" y="789"/>
                    <a:pt x="568" y="764"/>
                    <a:pt x="624" y="716"/>
                  </a:cubicBezTo>
                  <a:cubicBezTo>
                    <a:pt x="704" y="716"/>
                    <a:pt x="774" y="670"/>
                    <a:pt x="820" y="612"/>
                  </a:cubicBezTo>
                  <a:cubicBezTo>
                    <a:pt x="993" y="358"/>
                    <a:pt x="739" y="0"/>
                    <a:pt x="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3"/>
            <p:cNvSpPr/>
            <p:nvPr/>
          </p:nvSpPr>
          <p:spPr>
            <a:xfrm>
              <a:off x="1671400" y="2449225"/>
              <a:ext cx="20800" cy="19475"/>
            </a:xfrm>
            <a:custGeom>
              <a:avLst/>
              <a:gdLst/>
              <a:ahLst/>
              <a:cxnLst/>
              <a:rect l="l" t="t" r="r" b="b"/>
              <a:pathLst>
                <a:path w="832" h="779" extrusionOk="0">
                  <a:moveTo>
                    <a:pt x="445" y="1"/>
                  </a:moveTo>
                  <a:cubicBezTo>
                    <a:pt x="404" y="1"/>
                    <a:pt x="363" y="7"/>
                    <a:pt x="323" y="21"/>
                  </a:cubicBezTo>
                  <a:cubicBezTo>
                    <a:pt x="185" y="78"/>
                    <a:pt x="69" y="182"/>
                    <a:pt x="23" y="321"/>
                  </a:cubicBezTo>
                  <a:cubicBezTo>
                    <a:pt x="0" y="482"/>
                    <a:pt x="81" y="632"/>
                    <a:pt x="219" y="702"/>
                  </a:cubicBezTo>
                  <a:cubicBezTo>
                    <a:pt x="294" y="751"/>
                    <a:pt x="393" y="779"/>
                    <a:pt x="490" y="779"/>
                  </a:cubicBezTo>
                  <a:cubicBezTo>
                    <a:pt x="664" y="779"/>
                    <a:pt x="831" y="690"/>
                    <a:pt x="831" y="482"/>
                  </a:cubicBezTo>
                  <a:cubicBezTo>
                    <a:pt x="831" y="425"/>
                    <a:pt x="820" y="367"/>
                    <a:pt x="796" y="321"/>
                  </a:cubicBezTo>
                  <a:cubicBezTo>
                    <a:pt x="796" y="252"/>
                    <a:pt x="762" y="182"/>
                    <a:pt x="716" y="125"/>
                  </a:cubicBezTo>
                  <a:cubicBezTo>
                    <a:pt x="650" y="42"/>
                    <a:pt x="548" y="1"/>
                    <a:pt x="4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3"/>
            <p:cNvSpPr/>
            <p:nvPr/>
          </p:nvSpPr>
          <p:spPr>
            <a:xfrm>
              <a:off x="1713800" y="2505900"/>
              <a:ext cx="19325" cy="17025"/>
            </a:xfrm>
            <a:custGeom>
              <a:avLst/>
              <a:gdLst/>
              <a:ahLst/>
              <a:cxnLst/>
              <a:rect l="l" t="t" r="r" b="b"/>
              <a:pathLst>
                <a:path w="773" h="681" extrusionOk="0">
                  <a:moveTo>
                    <a:pt x="359" y="1"/>
                  </a:moveTo>
                  <a:cubicBezTo>
                    <a:pt x="320" y="1"/>
                    <a:pt x="280" y="9"/>
                    <a:pt x="243" y="28"/>
                  </a:cubicBezTo>
                  <a:cubicBezTo>
                    <a:pt x="59" y="143"/>
                    <a:pt x="1" y="385"/>
                    <a:pt x="105" y="570"/>
                  </a:cubicBezTo>
                  <a:cubicBezTo>
                    <a:pt x="142" y="644"/>
                    <a:pt x="223" y="681"/>
                    <a:pt x="301" y="681"/>
                  </a:cubicBezTo>
                  <a:cubicBezTo>
                    <a:pt x="321" y="681"/>
                    <a:pt x="340" y="679"/>
                    <a:pt x="359" y="674"/>
                  </a:cubicBezTo>
                  <a:cubicBezTo>
                    <a:pt x="428" y="662"/>
                    <a:pt x="497" y="628"/>
                    <a:pt x="555" y="582"/>
                  </a:cubicBezTo>
                  <a:cubicBezTo>
                    <a:pt x="624" y="559"/>
                    <a:pt x="682" y="501"/>
                    <a:pt x="705" y="432"/>
                  </a:cubicBezTo>
                  <a:cubicBezTo>
                    <a:pt x="773" y="228"/>
                    <a:pt x="564" y="1"/>
                    <a:pt x="3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3"/>
            <p:cNvSpPr/>
            <p:nvPr/>
          </p:nvSpPr>
          <p:spPr>
            <a:xfrm>
              <a:off x="1751900" y="2551225"/>
              <a:ext cx="14750" cy="16675"/>
            </a:xfrm>
            <a:custGeom>
              <a:avLst/>
              <a:gdLst/>
              <a:ahLst/>
              <a:cxnLst/>
              <a:rect l="l" t="t" r="r" b="b"/>
              <a:pathLst>
                <a:path w="590" h="667" extrusionOk="0">
                  <a:moveTo>
                    <a:pt x="283" y="1"/>
                  </a:moveTo>
                  <a:cubicBezTo>
                    <a:pt x="188" y="1"/>
                    <a:pt x="93" y="56"/>
                    <a:pt x="58" y="165"/>
                  </a:cubicBezTo>
                  <a:cubicBezTo>
                    <a:pt x="0" y="338"/>
                    <a:pt x="58" y="581"/>
                    <a:pt x="231" y="639"/>
                  </a:cubicBezTo>
                  <a:cubicBezTo>
                    <a:pt x="265" y="655"/>
                    <a:pt x="305" y="666"/>
                    <a:pt x="351" y="666"/>
                  </a:cubicBezTo>
                  <a:cubicBezTo>
                    <a:pt x="368" y="666"/>
                    <a:pt x="386" y="665"/>
                    <a:pt x="404" y="662"/>
                  </a:cubicBezTo>
                  <a:cubicBezTo>
                    <a:pt x="485" y="639"/>
                    <a:pt x="543" y="569"/>
                    <a:pt x="554" y="477"/>
                  </a:cubicBezTo>
                  <a:cubicBezTo>
                    <a:pt x="566" y="454"/>
                    <a:pt x="566" y="442"/>
                    <a:pt x="578" y="419"/>
                  </a:cubicBezTo>
                  <a:cubicBezTo>
                    <a:pt x="589" y="338"/>
                    <a:pt x="566" y="269"/>
                    <a:pt x="520" y="211"/>
                  </a:cubicBezTo>
                  <a:cubicBezTo>
                    <a:pt x="520" y="200"/>
                    <a:pt x="508" y="177"/>
                    <a:pt x="508" y="165"/>
                  </a:cubicBezTo>
                  <a:cubicBezTo>
                    <a:pt x="474" y="56"/>
                    <a:pt x="378" y="1"/>
                    <a:pt x="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3"/>
            <p:cNvSpPr/>
            <p:nvPr/>
          </p:nvSpPr>
          <p:spPr>
            <a:xfrm>
              <a:off x="1766325" y="2561400"/>
              <a:ext cx="25" cy="600"/>
            </a:xfrm>
            <a:custGeom>
              <a:avLst/>
              <a:gdLst/>
              <a:ahLst/>
              <a:cxnLst/>
              <a:rect l="l" t="t" r="r" b="b"/>
              <a:pathLst>
                <a:path w="1" h="24" extrusionOk="0">
                  <a:moveTo>
                    <a:pt x="1" y="12"/>
                  </a:moveTo>
                  <a:cubicBezTo>
                    <a:pt x="1" y="12"/>
                    <a:pt x="1" y="24"/>
                    <a:pt x="1" y="24"/>
                  </a:cubicBezTo>
                  <a:cubicBezTo>
                    <a:pt x="1" y="1"/>
                    <a:pt x="1" y="1"/>
                    <a:pt x="1" y="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3"/>
            <p:cNvSpPr/>
            <p:nvPr/>
          </p:nvSpPr>
          <p:spPr>
            <a:xfrm>
              <a:off x="1645125" y="2772175"/>
              <a:ext cx="26775" cy="22725"/>
            </a:xfrm>
            <a:custGeom>
              <a:avLst/>
              <a:gdLst/>
              <a:ahLst/>
              <a:cxnLst/>
              <a:rect l="l" t="t" r="r" b="b"/>
              <a:pathLst>
                <a:path w="1071" h="909" extrusionOk="0">
                  <a:moveTo>
                    <a:pt x="537" y="1"/>
                  </a:moveTo>
                  <a:cubicBezTo>
                    <a:pt x="492" y="1"/>
                    <a:pt x="447" y="7"/>
                    <a:pt x="405" y="19"/>
                  </a:cubicBezTo>
                  <a:cubicBezTo>
                    <a:pt x="93" y="134"/>
                    <a:pt x="1" y="527"/>
                    <a:pt x="232" y="769"/>
                  </a:cubicBezTo>
                  <a:cubicBezTo>
                    <a:pt x="311" y="863"/>
                    <a:pt x="420" y="908"/>
                    <a:pt x="527" y="908"/>
                  </a:cubicBezTo>
                  <a:cubicBezTo>
                    <a:pt x="671" y="908"/>
                    <a:pt x="812" y="828"/>
                    <a:pt x="878" y="677"/>
                  </a:cubicBezTo>
                  <a:cubicBezTo>
                    <a:pt x="982" y="642"/>
                    <a:pt x="1040" y="561"/>
                    <a:pt x="1051" y="457"/>
                  </a:cubicBezTo>
                  <a:cubicBezTo>
                    <a:pt x="1071" y="183"/>
                    <a:pt x="791" y="1"/>
                    <a:pt x="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3"/>
            <p:cNvSpPr/>
            <p:nvPr/>
          </p:nvSpPr>
          <p:spPr>
            <a:xfrm>
              <a:off x="1714375" y="2780225"/>
              <a:ext cx="15325" cy="15650"/>
            </a:xfrm>
            <a:custGeom>
              <a:avLst/>
              <a:gdLst/>
              <a:ahLst/>
              <a:cxnLst/>
              <a:rect l="l" t="t" r="r" b="b"/>
              <a:pathLst>
                <a:path w="613" h="626" extrusionOk="0">
                  <a:moveTo>
                    <a:pt x="313" y="1"/>
                  </a:moveTo>
                  <a:cubicBezTo>
                    <a:pt x="230" y="1"/>
                    <a:pt x="146" y="39"/>
                    <a:pt x="93" y="112"/>
                  </a:cubicBezTo>
                  <a:cubicBezTo>
                    <a:pt x="24" y="216"/>
                    <a:pt x="1" y="343"/>
                    <a:pt x="36" y="470"/>
                  </a:cubicBezTo>
                  <a:cubicBezTo>
                    <a:pt x="59" y="539"/>
                    <a:pt x="116" y="597"/>
                    <a:pt x="186" y="620"/>
                  </a:cubicBezTo>
                  <a:cubicBezTo>
                    <a:pt x="203" y="624"/>
                    <a:pt x="220" y="625"/>
                    <a:pt x="236" y="625"/>
                  </a:cubicBezTo>
                  <a:cubicBezTo>
                    <a:pt x="334" y="625"/>
                    <a:pt x="425" y="570"/>
                    <a:pt x="474" y="482"/>
                  </a:cubicBezTo>
                  <a:cubicBezTo>
                    <a:pt x="509" y="470"/>
                    <a:pt x="532" y="436"/>
                    <a:pt x="555" y="401"/>
                  </a:cubicBezTo>
                  <a:cubicBezTo>
                    <a:pt x="613" y="297"/>
                    <a:pt x="578" y="159"/>
                    <a:pt x="486" y="66"/>
                  </a:cubicBezTo>
                  <a:cubicBezTo>
                    <a:pt x="437" y="22"/>
                    <a:pt x="375" y="1"/>
                    <a:pt x="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3"/>
            <p:cNvSpPr/>
            <p:nvPr/>
          </p:nvSpPr>
          <p:spPr>
            <a:xfrm>
              <a:off x="1754000" y="2770900"/>
              <a:ext cx="18125" cy="12750"/>
            </a:xfrm>
            <a:custGeom>
              <a:avLst/>
              <a:gdLst/>
              <a:ahLst/>
              <a:cxnLst/>
              <a:rect l="l" t="t" r="r" b="b"/>
              <a:pathLst>
                <a:path w="725" h="510" extrusionOk="0">
                  <a:moveTo>
                    <a:pt x="272" y="0"/>
                  </a:moveTo>
                  <a:cubicBezTo>
                    <a:pt x="107" y="0"/>
                    <a:pt x="0" y="201"/>
                    <a:pt x="101" y="347"/>
                  </a:cubicBezTo>
                  <a:cubicBezTo>
                    <a:pt x="152" y="454"/>
                    <a:pt x="254" y="510"/>
                    <a:pt x="359" y="510"/>
                  </a:cubicBezTo>
                  <a:cubicBezTo>
                    <a:pt x="446" y="510"/>
                    <a:pt x="535" y="472"/>
                    <a:pt x="597" y="393"/>
                  </a:cubicBezTo>
                  <a:cubicBezTo>
                    <a:pt x="724" y="231"/>
                    <a:pt x="609" y="1"/>
                    <a:pt x="413" y="1"/>
                  </a:cubicBezTo>
                  <a:cubicBezTo>
                    <a:pt x="390" y="1"/>
                    <a:pt x="378" y="1"/>
                    <a:pt x="367" y="12"/>
                  </a:cubicBezTo>
                  <a:cubicBezTo>
                    <a:pt x="344" y="1"/>
                    <a:pt x="320" y="1"/>
                    <a:pt x="286" y="1"/>
                  </a:cubicBezTo>
                  <a:cubicBezTo>
                    <a:pt x="281" y="0"/>
                    <a:pt x="277" y="0"/>
                    <a:pt x="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3"/>
            <p:cNvSpPr/>
            <p:nvPr/>
          </p:nvSpPr>
          <p:spPr>
            <a:xfrm>
              <a:off x="2196000" y="1834675"/>
              <a:ext cx="19350" cy="16225"/>
            </a:xfrm>
            <a:custGeom>
              <a:avLst/>
              <a:gdLst/>
              <a:ahLst/>
              <a:cxnLst/>
              <a:rect l="l" t="t" r="r" b="b"/>
              <a:pathLst>
                <a:path w="774" h="649" extrusionOk="0">
                  <a:moveTo>
                    <a:pt x="452" y="0"/>
                  </a:moveTo>
                  <a:cubicBezTo>
                    <a:pt x="379" y="0"/>
                    <a:pt x="305" y="19"/>
                    <a:pt x="243" y="52"/>
                  </a:cubicBezTo>
                  <a:cubicBezTo>
                    <a:pt x="81" y="132"/>
                    <a:pt x="1" y="306"/>
                    <a:pt x="47" y="490"/>
                  </a:cubicBezTo>
                  <a:cubicBezTo>
                    <a:pt x="58" y="559"/>
                    <a:pt x="116" y="617"/>
                    <a:pt x="197" y="640"/>
                  </a:cubicBezTo>
                  <a:cubicBezTo>
                    <a:pt x="219" y="646"/>
                    <a:pt x="240" y="648"/>
                    <a:pt x="262" y="648"/>
                  </a:cubicBezTo>
                  <a:cubicBezTo>
                    <a:pt x="377" y="648"/>
                    <a:pt x="481" y="574"/>
                    <a:pt x="520" y="467"/>
                  </a:cubicBezTo>
                  <a:lnTo>
                    <a:pt x="555" y="467"/>
                  </a:lnTo>
                  <a:cubicBezTo>
                    <a:pt x="682" y="456"/>
                    <a:pt x="774" y="329"/>
                    <a:pt x="739" y="202"/>
                  </a:cubicBezTo>
                  <a:cubicBezTo>
                    <a:pt x="710" y="60"/>
                    <a:pt x="584" y="0"/>
                    <a:pt x="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3"/>
            <p:cNvSpPr/>
            <p:nvPr/>
          </p:nvSpPr>
          <p:spPr>
            <a:xfrm>
              <a:off x="2209575" y="1846350"/>
              <a:ext cx="875" cy="25"/>
            </a:xfrm>
            <a:custGeom>
              <a:avLst/>
              <a:gdLst/>
              <a:ahLst/>
              <a:cxnLst/>
              <a:rect l="l" t="t" r="r" b="b"/>
              <a:pathLst>
                <a:path w="35" h="1" extrusionOk="0">
                  <a:moveTo>
                    <a:pt x="12" y="0"/>
                  </a:moveTo>
                  <a:lnTo>
                    <a:pt x="0" y="0"/>
                  </a:lnTo>
                  <a:cubicBezTo>
                    <a:pt x="35" y="0"/>
                    <a:pt x="23" y="0"/>
                    <a:pt x="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3"/>
            <p:cNvSpPr/>
            <p:nvPr/>
          </p:nvSpPr>
          <p:spPr>
            <a:xfrm>
              <a:off x="2224575" y="1770425"/>
              <a:ext cx="24550" cy="21975"/>
            </a:xfrm>
            <a:custGeom>
              <a:avLst/>
              <a:gdLst/>
              <a:ahLst/>
              <a:cxnLst/>
              <a:rect l="l" t="t" r="r" b="b"/>
              <a:pathLst>
                <a:path w="982" h="879" extrusionOk="0">
                  <a:moveTo>
                    <a:pt x="544" y="0"/>
                  </a:moveTo>
                  <a:cubicBezTo>
                    <a:pt x="460" y="0"/>
                    <a:pt x="375" y="26"/>
                    <a:pt x="300" y="82"/>
                  </a:cubicBezTo>
                  <a:cubicBezTo>
                    <a:pt x="81" y="232"/>
                    <a:pt x="0" y="579"/>
                    <a:pt x="220" y="775"/>
                  </a:cubicBezTo>
                  <a:cubicBezTo>
                    <a:pt x="306" y="844"/>
                    <a:pt x="410" y="879"/>
                    <a:pt x="513" y="879"/>
                  </a:cubicBezTo>
                  <a:cubicBezTo>
                    <a:pt x="615" y="879"/>
                    <a:pt x="716" y="844"/>
                    <a:pt x="797" y="775"/>
                  </a:cubicBezTo>
                  <a:cubicBezTo>
                    <a:pt x="820" y="763"/>
                    <a:pt x="831" y="752"/>
                    <a:pt x="843" y="740"/>
                  </a:cubicBezTo>
                  <a:cubicBezTo>
                    <a:pt x="866" y="717"/>
                    <a:pt x="889" y="694"/>
                    <a:pt x="901" y="671"/>
                  </a:cubicBezTo>
                  <a:cubicBezTo>
                    <a:pt x="958" y="555"/>
                    <a:pt x="981" y="428"/>
                    <a:pt x="935" y="302"/>
                  </a:cubicBezTo>
                  <a:cubicBezTo>
                    <a:pt x="888" y="114"/>
                    <a:pt x="720" y="0"/>
                    <a:pt x="5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3"/>
            <p:cNvSpPr/>
            <p:nvPr/>
          </p:nvSpPr>
          <p:spPr>
            <a:xfrm>
              <a:off x="2226050" y="1706525"/>
              <a:ext cx="18450" cy="14850"/>
            </a:xfrm>
            <a:custGeom>
              <a:avLst/>
              <a:gdLst/>
              <a:ahLst/>
              <a:cxnLst/>
              <a:rect l="l" t="t" r="r" b="b"/>
              <a:pathLst>
                <a:path w="738" h="594" extrusionOk="0">
                  <a:moveTo>
                    <a:pt x="347" y="1"/>
                  </a:moveTo>
                  <a:cubicBezTo>
                    <a:pt x="249" y="1"/>
                    <a:pt x="152" y="50"/>
                    <a:pt x="91" y="133"/>
                  </a:cubicBezTo>
                  <a:cubicBezTo>
                    <a:pt x="0" y="296"/>
                    <a:pt x="132" y="565"/>
                    <a:pt x="314" y="565"/>
                  </a:cubicBezTo>
                  <a:cubicBezTo>
                    <a:pt x="339" y="565"/>
                    <a:pt x="365" y="560"/>
                    <a:pt x="391" y="549"/>
                  </a:cubicBezTo>
                  <a:cubicBezTo>
                    <a:pt x="426" y="580"/>
                    <a:pt x="468" y="594"/>
                    <a:pt x="511" y="594"/>
                  </a:cubicBezTo>
                  <a:cubicBezTo>
                    <a:pt x="595" y="594"/>
                    <a:pt x="680" y="537"/>
                    <a:pt x="703" y="445"/>
                  </a:cubicBezTo>
                  <a:cubicBezTo>
                    <a:pt x="738" y="272"/>
                    <a:pt x="645" y="110"/>
                    <a:pt x="495" y="41"/>
                  </a:cubicBezTo>
                  <a:cubicBezTo>
                    <a:pt x="448" y="14"/>
                    <a:pt x="397" y="1"/>
                    <a:pt x="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3"/>
            <p:cNvSpPr/>
            <p:nvPr/>
          </p:nvSpPr>
          <p:spPr>
            <a:xfrm>
              <a:off x="2193975" y="1667650"/>
              <a:ext cx="17050" cy="16600"/>
            </a:xfrm>
            <a:custGeom>
              <a:avLst/>
              <a:gdLst/>
              <a:ahLst/>
              <a:cxnLst/>
              <a:rect l="l" t="t" r="r" b="b"/>
              <a:pathLst>
                <a:path w="682" h="664" extrusionOk="0">
                  <a:moveTo>
                    <a:pt x="364" y="1"/>
                  </a:moveTo>
                  <a:cubicBezTo>
                    <a:pt x="275" y="1"/>
                    <a:pt x="189" y="34"/>
                    <a:pt x="128" y="96"/>
                  </a:cubicBezTo>
                  <a:cubicBezTo>
                    <a:pt x="12" y="199"/>
                    <a:pt x="1" y="361"/>
                    <a:pt x="82" y="488"/>
                  </a:cubicBezTo>
                  <a:cubicBezTo>
                    <a:pt x="104" y="600"/>
                    <a:pt x="199" y="664"/>
                    <a:pt x="297" y="664"/>
                  </a:cubicBezTo>
                  <a:cubicBezTo>
                    <a:pt x="351" y="664"/>
                    <a:pt x="406" y="644"/>
                    <a:pt x="451" y="603"/>
                  </a:cubicBezTo>
                  <a:lnTo>
                    <a:pt x="509" y="511"/>
                  </a:lnTo>
                  <a:cubicBezTo>
                    <a:pt x="624" y="453"/>
                    <a:pt x="682" y="338"/>
                    <a:pt x="682" y="223"/>
                  </a:cubicBezTo>
                  <a:cubicBezTo>
                    <a:pt x="682" y="153"/>
                    <a:pt x="636" y="96"/>
                    <a:pt x="578" y="72"/>
                  </a:cubicBezTo>
                  <a:cubicBezTo>
                    <a:pt x="566" y="61"/>
                    <a:pt x="555" y="61"/>
                    <a:pt x="543" y="49"/>
                  </a:cubicBezTo>
                  <a:cubicBezTo>
                    <a:pt x="487" y="17"/>
                    <a:pt x="425" y="1"/>
                    <a:pt x="3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1" name="Google Shape;5441;p63"/>
          <p:cNvSpPr txBox="1">
            <a:spLocks noGrp="1"/>
          </p:cNvSpPr>
          <p:nvPr>
            <p:ph type="title" idx="2"/>
          </p:nvPr>
        </p:nvSpPr>
        <p:spPr>
          <a:xfrm>
            <a:off x="4734850" y="1233100"/>
            <a:ext cx="28620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Universal Symbol</a:t>
            </a:r>
            <a:endParaRPr/>
          </a:p>
        </p:txBody>
      </p:sp>
      <p:sp>
        <p:nvSpPr>
          <p:cNvPr id="5442" name="Google Shape;5442;p63"/>
          <p:cNvSpPr txBox="1">
            <a:spLocks noGrp="1"/>
          </p:cNvSpPr>
          <p:nvPr>
            <p:ph type="title" idx="3"/>
          </p:nvPr>
        </p:nvSpPr>
        <p:spPr>
          <a:xfrm>
            <a:off x="4734801" y="1688500"/>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5443" name="Google Shape;5443;p63"/>
          <p:cNvSpPr txBox="1">
            <a:spLocks noGrp="1"/>
          </p:cNvSpPr>
          <p:nvPr>
            <p:ph type="title" idx="4"/>
          </p:nvPr>
        </p:nvSpPr>
        <p:spPr>
          <a:xfrm>
            <a:off x="4734851" y="2365600"/>
            <a:ext cx="28620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Tree Of Life</a:t>
            </a:r>
            <a:endParaRPr/>
          </a:p>
        </p:txBody>
      </p:sp>
      <p:sp>
        <p:nvSpPr>
          <p:cNvPr id="5444" name="Google Shape;5444;p63"/>
          <p:cNvSpPr txBox="1">
            <a:spLocks noGrp="1"/>
          </p:cNvSpPr>
          <p:nvPr>
            <p:ph type="title" idx="5"/>
          </p:nvPr>
        </p:nvSpPr>
        <p:spPr>
          <a:xfrm>
            <a:off x="4734801" y="2821000"/>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5445" name="Google Shape;5445;p63"/>
          <p:cNvSpPr txBox="1">
            <a:spLocks noGrp="1"/>
          </p:cNvSpPr>
          <p:nvPr>
            <p:ph type="title" idx="6"/>
          </p:nvPr>
        </p:nvSpPr>
        <p:spPr>
          <a:xfrm>
            <a:off x="4734850" y="3498100"/>
            <a:ext cx="2862000" cy="53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Christ’s Crucifixion</a:t>
            </a:r>
            <a:endParaRPr/>
          </a:p>
        </p:txBody>
      </p:sp>
      <p:sp>
        <p:nvSpPr>
          <p:cNvPr id="5446" name="Google Shape;5446;p63"/>
          <p:cNvSpPr txBox="1">
            <a:spLocks noGrp="1"/>
          </p:cNvSpPr>
          <p:nvPr>
            <p:ph type="title" idx="7"/>
          </p:nvPr>
        </p:nvSpPr>
        <p:spPr>
          <a:xfrm>
            <a:off x="4734801" y="3953500"/>
            <a:ext cx="2862000" cy="75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in the Solar System</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450"/>
        <p:cNvGrpSpPr/>
        <p:nvPr/>
      </p:nvGrpSpPr>
      <p:grpSpPr>
        <a:xfrm>
          <a:off x="0" y="0"/>
          <a:ext cx="0" cy="0"/>
          <a:chOff x="0" y="0"/>
          <a:chExt cx="0" cy="0"/>
        </a:xfrm>
      </p:grpSpPr>
      <p:sp>
        <p:nvSpPr>
          <p:cNvPr id="5451" name="Google Shape;5451;p64"/>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 	Catholicism In The World</a:t>
            </a:r>
            <a:endParaRPr/>
          </a:p>
        </p:txBody>
      </p:sp>
      <p:grpSp>
        <p:nvGrpSpPr>
          <p:cNvPr id="5452" name="Google Shape;5452;p64"/>
          <p:cNvGrpSpPr/>
          <p:nvPr/>
        </p:nvGrpSpPr>
        <p:grpSpPr>
          <a:xfrm>
            <a:off x="682582" y="1465055"/>
            <a:ext cx="5189164" cy="2564603"/>
            <a:chOff x="682582" y="1465055"/>
            <a:chExt cx="5189164" cy="2564603"/>
          </a:xfrm>
        </p:grpSpPr>
        <p:sp>
          <p:nvSpPr>
            <p:cNvPr id="5453" name="Google Shape;5453;p64"/>
            <p:cNvSpPr/>
            <p:nvPr/>
          </p:nvSpPr>
          <p:spPr>
            <a:xfrm>
              <a:off x="4511681" y="3103949"/>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4243744" y="2389548"/>
              <a:ext cx="24480" cy="3437"/>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3548141" y="2118545"/>
              <a:ext cx="2617" cy="211"/>
            </a:xfrm>
            <a:custGeom>
              <a:avLst/>
              <a:gdLst/>
              <a:ahLst/>
              <a:cxnLst/>
              <a:rect l="l" t="t" r="r" b="b"/>
              <a:pathLst>
                <a:path w="99" h="8" extrusionOk="0">
                  <a:moveTo>
                    <a:pt x="1" y="1"/>
                  </a:moveTo>
                  <a:cubicBezTo>
                    <a:pt x="32" y="4"/>
                    <a:pt x="67" y="8"/>
                    <a:pt x="99" y="8"/>
                  </a:cubicBezTo>
                  <a:cubicBezTo>
                    <a:pt x="67" y="1"/>
                    <a:pt x="32" y="1"/>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3995160" y="2391108"/>
              <a:ext cx="15862" cy="4124"/>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3624675" y="2377943"/>
              <a:ext cx="58980" cy="3328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4194070" y="2390077"/>
              <a:ext cx="40633" cy="26886"/>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1981446" y="2852562"/>
              <a:ext cx="26" cy="26"/>
            </a:xfrm>
            <a:custGeom>
              <a:avLst/>
              <a:gdLst/>
              <a:ahLst/>
              <a:cxnLst/>
              <a:rect l="l" t="t" r="r" b="b"/>
              <a:pathLst>
                <a:path w="1" h="1" extrusionOk="0">
                  <a:moveTo>
                    <a:pt x="0"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3798867" y="2384182"/>
              <a:ext cx="114313" cy="17937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5038777" y="3159915"/>
              <a:ext cx="4917" cy="1428"/>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3208957" y="2120211"/>
              <a:ext cx="3437" cy="4653"/>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3510283" y="2487735"/>
              <a:ext cx="27706" cy="8539"/>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4613409" y="2216176"/>
              <a:ext cx="83223" cy="81399"/>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4129643" y="1967777"/>
              <a:ext cx="5948" cy="5049"/>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3968591" y="2400705"/>
              <a:ext cx="32147" cy="35399"/>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3573678" y="3119467"/>
              <a:ext cx="40210" cy="36694"/>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3217364" y="2114210"/>
              <a:ext cx="3913" cy="2617"/>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3454660" y="2540211"/>
              <a:ext cx="3648" cy="767"/>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3605535" y="3262754"/>
              <a:ext cx="16311" cy="64955"/>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3519087" y="2385081"/>
              <a:ext cx="203351" cy="100354"/>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3536852" y="3174085"/>
              <a:ext cx="25379" cy="68815"/>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2378949" y="3124490"/>
              <a:ext cx="6688" cy="9174"/>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1909538" y="2456539"/>
              <a:ext cx="58690" cy="23132"/>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1299616" y="2319385"/>
              <a:ext cx="43806" cy="56654"/>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2010870" y="2514753"/>
              <a:ext cx="2062" cy="3728"/>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1843816" y="2396290"/>
              <a:ext cx="114603" cy="76878"/>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1688421" y="1697619"/>
              <a:ext cx="26" cy="26"/>
            </a:xfrm>
            <a:custGeom>
              <a:avLst/>
              <a:gdLst/>
              <a:ahLst/>
              <a:cxnLst/>
              <a:rect l="l" t="t" r="r" b="b"/>
              <a:pathLst>
                <a:path w="1" h="1" extrusionOk="0">
                  <a:moveTo>
                    <a:pt x="1"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2074080" y="1960454"/>
              <a:ext cx="36218" cy="20409"/>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1724719" y="1901764"/>
              <a:ext cx="8248" cy="1824"/>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1784783" y="2347065"/>
              <a:ext cx="107571" cy="43488"/>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1964236" y="2432825"/>
              <a:ext cx="47877" cy="1451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1184589" y="1907818"/>
              <a:ext cx="10205" cy="7720"/>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2084734" y="3971233"/>
              <a:ext cx="22709" cy="30111"/>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2072150" y="3975568"/>
              <a:ext cx="9649" cy="5340"/>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1161061" y="2176019"/>
              <a:ext cx="2617" cy="8090"/>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2046771" y="3879762"/>
              <a:ext cx="3093" cy="2274"/>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2052429" y="3980327"/>
              <a:ext cx="13641" cy="8433"/>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1888997" y="1961564"/>
              <a:ext cx="4283" cy="3199"/>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1816507" y="1986943"/>
              <a:ext cx="28076" cy="13086"/>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2094622" y="2373607"/>
              <a:ext cx="6133" cy="5314"/>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3297335" y="3373815"/>
              <a:ext cx="179373" cy="178897"/>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3482075" y="3353723"/>
              <a:ext cx="108946" cy="96838"/>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3408845" y="3386214"/>
              <a:ext cx="125442" cy="134695"/>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3478268" y="3386214"/>
              <a:ext cx="106" cy="26"/>
            </a:xfrm>
            <a:custGeom>
              <a:avLst/>
              <a:gdLst/>
              <a:ahLst/>
              <a:cxnLst/>
              <a:rect l="l" t="t" r="r" b="b"/>
              <a:pathLst>
                <a:path w="4" h="1" extrusionOk="0">
                  <a:moveTo>
                    <a:pt x="4" y="1"/>
                  </a:moveTo>
                  <a:lnTo>
                    <a:pt x="1" y="1"/>
                  </a:lnTo>
                  <a:lnTo>
                    <a:pt x="4"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3478374" y="3386214"/>
              <a:ext cx="106" cy="211"/>
            </a:xfrm>
            <a:custGeom>
              <a:avLst/>
              <a:gdLst/>
              <a:ahLst/>
              <a:cxnLst/>
              <a:rect l="l" t="t" r="r" b="b"/>
              <a:pathLst>
                <a:path w="4" h="8" extrusionOk="0">
                  <a:moveTo>
                    <a:pt x="4" y="8"/>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3533997" y="3445723"/>
              <a:ext cx="106" cy="317"/>
            </a:xfrm>
            <a:custGeom>
              <a:avLst/>
              <a:gdLst/>
              <a:ahLst/>
              <a:cxnLst/>
              <a:rect l="l" t="t" r="r" b="b"/>
              <a:pathLst>
                <a:path w="4" h="12" extrusionOk="0">
                  <a:moveTo>
                    <a:pt x="0" y="1"/>
                  </a:moveTo>
                  <a:cubicBezTo>
                    <a:pt x="0" y="4"/>
                    <a:pt x="4" y="8"/>
                    <a:pt x="4" y="11"/>
                  </a:cubicBezTo>
                  <a:cubicBezTo>
                    <a:pt x="4" y="8"/>
                    <a:pt x="4" y="4"/>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3533442" y="3444533"/>
              <a:ext cx="185" cy="291"/>
            </a:xfrm>
            <a:custGeom>
              <a:avLst/>
              <a:gdLst/>
              <a:ahLst/>
              <a:cxnLst/>
              <a:rect l="l" t="t" r="r" b="b"/>
              <a:pathLst>
                <a:path w="7" h="11" extrusionOk="0">
                  <a:moveTo>
                    <a:pt x="7" y="11"/>
                  </a:moveTo>
                  <a:cubicBezTo>
                    <a:pt x="4" y="7"/>
                    <a:pt x="0" y="4"/>
                    <a:pt x="0" y="0"/>
                  </a:cubicBezTo>
                  <a:cubicBezTo>
                    <a:pt x="0" y="4"/>
                    <a:pt x="4" y="7"/>
                    <a:pt x="7"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3485961" y="3393801"/>
              <a:ext cx="211" cy="132"/>
            </a:xfrm>
            <a:custGeom>
              <a:avLst/>
              <a:gdLst/>
              <a:ahLst/>
              <a:cxnLst/>
              <a:rect l="l" t="t" r="r" b="b"/>
              <a:pathLst>
                <a:path w="8" h="5" extrusionOk="0">
                  <a:moveTo>
                    <a:pt x="7" y="4"/>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3534182" y="3446384"/>
              <a:ext cx="0" cy="291"/>
            </a:xfrm>
            <a:custGeom>
              <a:avLst/>
              <a:gdLst/>
              <a:ahLst/>
              <a:cxnLst/>
              <a:rect l="l" t="t" r="r" b="b"/>
              <a:pathLst>
                <a:path h="11" extrusionOk="0">
                  <a:moveTo>
                    <a:pt x="0" y="11"/>
                  </a:moveTo>
                  <a:lnTo>
                    <a:pt x="0" y="11"/>
                  </a:lnTo>
                  <a:lnTo>
                    <a:pt x="0" y="4"/>
                  </a:lnTo>
                  <a:cubicBezTo>
                    <a:pt x="0" y="0"/>
                    <a:pt x="0" y="7"/>
                    <a:pt x="0"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3518056" y="3439061"/>
              <a:ext cx="7720" cy="3648"/>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3533812" y="3445089"/>
              <a:ext cx="106" cy="291"/>
            </a:xfrm>
            <a:custGeom>
              <a:avLst/>
              <a:gdLst/>
              <a:ahLst/>
              <a:cxnLst/>
              <a:rect l="l" t="t" r="r" b="b"/>
              <a:pathLst>
                <a:path w="4" h="11" extrusionOk="0">
                  <a:moveTo>
                    <a:pt x="4" y="11"/>
                  </a:moveTo>
                  <a:cubicBezTo>
                    <a:pt x="4" y="7"/>
                    <a:pt x="0" y="4"/>
                    <a:pt x="0" y="0"/>
                  </a:cubicBezTo>
                  <a:cubicBezTo>
                    <a:pt x="0" y="4"/>
                    <a:pt x="4" y="7"/>
                    <a:pt x="4"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3479749" y="3388170"/>
              <a:ext cx="317" cy="291"/>
            </a:xfrm>
            <a:custGeom>
              <a:avLst/>
              <a:gdLst/>
              <a:ahLst/>
              <a:cxnLst/>
              <a:rect l="l" t="t" r="r" b="b"/>
              <a:pathLst>
                <a:path w="12" h="11" extrusionOk="0">
                  <a:moveTo>
                    <a:pt x="11" y="11"/>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3480304" y="3388805"/>
              <a:ext cx="317" cy="317"/>
            </a:xfrm>
            <a:custGeom>
              <a:avLst/>
              <a:gdLst/>
              <a:ahLst/>
              <a:cxnLst/>
              <a:rect l="l" t="t" r="r" b="b"/>
              <a:pathLst>
                <a:path w="12" h="12" extrusionOk="0">
                  <a:moveTo>
                    <a:pt x="11" y="1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3478744" y="3386875"/>
              <a:ext cx="291" cy="291"/>
            </a:xfrm>
            <a:custGeom>
              <a:avLst/>
              <a:gdLst/>
              <a:ahLst/>
              <a:cxnLst/>
              <a:rect l="l" t="t" r="r" b="b"/>
              <a:pathLst>
                <a:path w="11" h="11" extrusionOk="0">
                  <a:moveTo>
                    <a:pt x="11" y="11"/>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3479299" y="3387509"/>
              <a:ext cx="211" cy="317"/>
            </a:xfrm>
            <a:custGeom>
              <a:avLst/>
              <a:gdLst/>
              <a:ahLst/>
              <a:cxnLst/>
              <a:rect l="l" t="t" r="r" b="b"/>
              <a:pathLst>
                <a:path w="8" h="12" extrusionOk="0">
                  <a:moveTo>
                    <a:pt x="7" y="11"/>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3480859" y="3389466"/>
              <a:ext cx="317" cy="397"/>
            </a:xfrm>
            <a:custGeom>
              <a:avLst/>
              <a:gdLst/>
              <a:ahLst/>
              <a:cxnLst/>
              <a:rect l="l" t="t" r="r" b="b"/>
              <a:pathLst>
                <a:path w="12" h="15" extrusionOk="0">
                  <a:moveTo>
                    <a:pt x="11" y="14"/>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3484111" y="3392691"/>
              <a:ext cx="291" cy="211"/>
            </a:xfrm>
            <a:custGeom>
              <a:avLst/>
              <a:gdLst/>
              <a:ahLst/>
              <a:cxnLst/>
              <a:rect l="l" t="t" r="r" b="b"/>
              <a:pathLst>
                <a:path w="11" h="8" extrusionOk="0">
                  <a:moveTo>
                    <a:pt x="11" y="8"/>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3483556" y="3392136"/>
              <a:ext cx="211" cy="317"/>
            </a:xfrm>
            <a:custGeom>
              <a:avLst/>
              <a:gdLst/>
              <a:ahLst/>
              <a:cxnLst/>
              <a:rect l="l" t="t" r="r" b="b"/>
              <a:pathLst>
                <a:path w="8" h="12" extrusionOk="0">
                  <a:moveTo>
                    <a:pt x="7" y="11"/>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3485406" y="3393537"/>
              <a:ext cx="211" cy="106"/>
            </a:xfrm>
            <a:custGeom>
              <a:avLst/>
              <a:gdLst/>
              <a:ahLst/>
              <a:cxnLst/>
              <a:rect l="l" t="t" r="r" b="b"/>
              <a:pathLst>
                <a:path w="8" h="4" extrusionOk="0">
                  <a:moveTo>
                    <a:pt x="7" y="4"/>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3482260" y="3391025"/>
              <a:ext cx="291" cy="211"/>
            </a:xfrm>
            <a:custGeom>
              <a:avLst/>
              <a:gdLst/>
              <a:ahLst/>
              <a:cxnLst/>
              <a:rect l="l" t="t" r="r" b="b"/>
              <a:pathLst>
                <a:path w="11" h="8" extrusionOk="0">
                  <a:moveTo>
                    <a:pt x="11" y="8"/>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3482895" y="3391581"/>
              <a:ext cx="317" cy="317"/>
            </a:xfrm>
            <a:custGeom>
              <a:avLst/>
              <a:gdLst/>
              <a:ahLst/>
              <a:cxnLst/>
              <a:rect l="l" t="t" r="r" b="b"/>
              <a:pathLst>
                <a:path w="12" h="12" extrusionOk="0">
                  <a:moveTo>
                    <a:pt x="11" y="1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3481414" y="3390206"/>
              <a:ext cx="317" cy="211"/>
            </a:xfrm>
            <a:custGeom>
              <a:avLst/>
              <a:gdLst/>
              <a:ahLst/>
              <a:cxnLst/>
              <a:rect l="l" t="t" r="r" b="b"/>
              <a:pathLst>
                <a:path w="12" h="8" extrusionOk="0">
                  <a:moveTo>
                    <a:pt x="11" y="7"/>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3484745" y="3393167"/>
              <a:ext cx="317" cy="106"/>
            </a:xfrm>
            <a:custGeom>
              <a:avLst/>
              <a:gdLst/>
              <a:ahLst/>
              <a:cxnLst/>
              <a:rect l="l" t="t" r="r" b="b"/>
              <a:pathLst>
                <a:path w="12" h="4" extrusionOk="0">
                  <a:moveTo>
                    <a:pt x="11" y="4"/>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3560645" y="3506528"/>
              <a:ext cx="15836" cy="20488"/>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3508803" y="3550148"/>
              <a:ext cx="28631" cy="29054"/>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3360545" y="3449530"/>
              <a:ext cx="226854" cy="199095"/>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3393671" y="3556229"/>
              <a:ext cx="26" cy="26"/>
            </a:xfrm>
            <a:custGeom>
              <a:avLst/>
              <a:gdLst/>
              <a:ahLst/>
              <a:cxnLst/>
              <a:rect l="l" t="t" r="r" b="b"/>
              <a:pathLst>
                <a:path w="1" h="1" extrusionOk="0">
                  <a:moveTo>
                    <a:pt x="1"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3362660" y="3550783"/>
              <a:ext cx="582" cy="211"/>
            </a:xfrm>
            <a:custGeom>
              <a:avLst/>
              <a:gdLst/>
              <a:ahLst/>
              <a:cxnLst/>
              <a:rect l="l" t="t" r="r" b="b"/>
              <a:pathLst>
                <a:path w="22" h="8" extrusionOk="0">
                  <a:moveTo>
                    <a:pt x="1" y="7"/>
                  </a:moveTo>
                  <a:cubicBezTo>
                    <a:pt x="8" y="7"/>
                    <a:pt x="15" y="4"/>
                    <a:pt x="22" y="0"/>
                  </a:cubicBezTo>
                  <a:cubicBezTo>
                    <a:pt x="15" y="4"/>
                    <a:pt x="8" y="7"/>
                    <a:pt x="1" y="7"/>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3387299" y="3556044"/>
              <a:ext cx="291" cy="26"/>
            </a:xfrm>
            <a:custGeom>
              <a:avLst/>
              <a:gdLst/>
              <a:ahLst/>
              <a:cxnLst/>
              <a:rect l="l" t="t" r="r" b="b"/>
              <a:pathLst>
                <a:path w="11" h="1" extrusionOk="0">
                  <a:moveTo>
                    <a:pt x="0" y="1"/>
                  </a:moveTo>
                  <a:lnTo>
                    <a:pt x="1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3391001" y="3556229"/>
              <a:ext cx="26" cy="26"/>
            </a:xfrm>
            <a:custGeom>
              <a:avLst/>
              <a:gdLst/>
              <a:ahLst/>
              <a:cxnLst/>
              <a:rect l="l" t="t" r="r" b="b"/>
              <a:pathLst>
                <a:path w="1" h="1" extrusionOk="0">
                  <a:moveTo>
                    <a:pt x="0"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3394702" y="3556149"/>
              <a:ext cx="291" cy="26"/>
            </a:xfrm>
            <a:custGeom>
              <a:avLst/>
              <a:gdLst/>
              <a:ahLst/>
              <a:cxnLst/>
              <a:rect l="l" t="t" r="r" b="b"/>
              <a:pathLst>
                <a:path w="11" h="1" extrusionOk="0">
                  <a:moveTo>
                    <a:pt x="0" y="0"/>
                  </a:moveTo>
                  <a:lnTo>
                    <a:pt x="1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3361656" y="3551047"/>
              <a:ext cx="767" cy="132"/>
            </a:xfrm>
            <a:custGeom>
              <a:avLst/>
              <a:gdLst/>
              <a:ahLst/>
              <a:cxnLst/>
              <a:rect l="l" t="t" r="r" b="b"/>
              <a:pathLst>
                <a:path w="29" h="5" extrusionOk="0">
                  <a:moveTo>
                    <a:pt x="0" y="4"/>
                  </a:moveTo>
                  <a:cubicBezTo>
                    <a:pt x="11" y="4"/>
                    <a:pt x="18" y="1"/>
                    <a:pt x="28" y="1"/>
                  </a:cubicBezTo>
                  <a:cubicBezTo>
                    <a:pt x="18" y="1"/>
                    <a:pt x="11" y="4"/>
                    <a:pt x="0" y="4"/>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3360440" y="3551153"/>
              <a:ext cx="1057" cy="79"/>
            </a:xfrm>
            <a:custGeom>
              <a:avLst/>
              <a:gdLst/>
              <a:ahLst/>
              <a:cxnLst/>
              <a:rect l="l" t="t" r="r" b="b"/>
              <a:pathLst>
                <a:path w="40" h="3" extrusionOk="0">
                  <a:moveTo>
                    <a:pt x="1" y="0"/>
                  </a:moveTo>
                  <a:cubicBezTo>
                    <a:pt x="10" y="2"/>
                    <a:pt x="17" y="3"/>
                    <a:pt x="23" y="3"/>
                  </a:cubicBezTo>
                  <a:cubicBezTo>
                    <a:pt x="29" y="3"/>
                    <a:pt x="34" y="2"/>
                    <a:pt x="39"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3363401" y="3548562"/>
              <a:ext cx="1692" cy="2141"/>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3398482" y="3554669"/>
              <a:ext cx="211" cy="211"/>
            </a:xfrm>
            <a:custGeom>
              <a:avLst/>
              <a:gdLst/>
              <a:ahLst/>
              <a:cxnLst/>
              <a:rect l="l" t="t" r="r" b="b"/>
              <a:pathLst>
                <a:path w="8" h="8" extrusionOk="0">
                  <a:moveTo>
                    <a:pt x="8" y="0"/>
                  </a:moveTo>
                  <a:lnTo>
                    <a:pt x="1" y="7"/>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3397927" y="3555118"/>
              <a:ext cx="211" cy="132"/>
            </a:xfrm>
            <a:custGeom>
              <a:avLst/>
              <a:gdLst/>
              <a:ahLst/>
              <a:cxnLst/>
              <a:rect l="l" t="t" r="r" b="b"/>
              <a:pathLst>
                <a:path w="8" h="5" extrusionOk="0">
                  <a:moveTo>
                    <a:pt x="1" y="4"/>
                  </a:moveTo>
                  <a:lnTo>
                    <a:pt x="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3397372" y="3555488"/>
              <a:ext cx="211" cy="132"/>
            </a:xfrm>
            <a:custGeom>
              <a:avLst/>
              <a:gdLst/>
              <a:ahLst/>
              <a:cxnLst/>
              <a:rect l="l" t="t" r="r" b="b"/>
              <a:pathLst>
                <a:path w="8" h="5" extrusionOk="0">
                  <a:moveTo>
                    <a:pt x="1" y="4"/>
                  </a:moveTo>
                  <a:lnTo>
                    <a:pt x="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3395627" y="3556044"/>
              <a:ext cx="211" cy="26"/>
            </a:xfrm>
            <a:custGeom>
              <a:avLst/>
              <a:gdLst/>
              <a:ahLst/>
              <a:cxnLst/>
              <a:rect l="l" t="t" r="r" b="b"/>
              <a:pathLst>
                <a:path w="8" h="1" extrusionOk="0">
                  <a:moveTo>
                    <a:pt x="0" y="1"/>
                  </a:moveTo>
                  <a:lnTo>
                    <a:pt x="7"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3536403" y="3449609"/>
              <a:ext cx="28895" cy="4574"/>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3424866" y="3524108"/>
              <a:ext cx="26" cy="26"/>
            </a:xfrm>
            <a:custGeom>
              <a:avLst/>
              <a:gdLst/>
              <a:ahLst/>
              <a:cxnLst/>
              <a:rect l="l" t="t" r="r" b="b"/>
              <a:pathLst>
                <a:path w="1" h="1" extrusionOk="0">
                  <a:moveTo>
                    <a:pt x="1"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3409586" y="3494049"/>
              <a:ext cx="211" cy="106"/>
            </a:xfrm>
            <a:custGeom>
              <a:avLst/>
              <a:gdLst/>
              <a:ahLst/>
              <a:cxnLst/>
              <a:rect l="l" t="t" r="r" b="b"/>
              <a:pathLst>
                <a:path w="8" h="4" extrusionOk="0">
                  <a:moveTo>
                    <a:pt x="8" y="4"/>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3427563" y="3524293"/>
              <a:ext cx="26" cy="26"/>
            </a:xfrm>
            <a:custGeom>
              <a:avLst/>
              <a:gdLst/>
              <a:ahLst/>
              <a:cxnLst/>
              <a:rect l="l" t="t" r="r" b="b"/>
              <a:pathLst>
                <a:path w="1" h="1" extrusionOk="0">
                  <a:moveTo>
                    <a:pt x="0"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3411806" y="3495609"/>
              <a:ext cx="26" cy="26"/>
            </a:xfrm>
            <a:custGeom>
              <a:avLst/>
              <a:gdLst/>
              <a:ahLst/>
              <a:cxnLst/>
              <a:rect l="l" t="t" r="r" b="b"/>
              <a:pathLst>
                <a:path w="1" h="1" extrusionOk="0">
                  <a:moveTo>
                    <a:pt x="1"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3412176" y="3496085"/>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3423306" y="3523923"/>
              <a:ext cx="185" cy="26"/>
            </a:xfrm>
            <a:custGeom>
              <a:avLst/>
              <a:gdLst/>
              <a:ahLst/>
              <a:cxnLst/>
              <a:rect l="l" t="t" r="r" b="b"/>
              <a:pathLst>
                <a:path w="7" h="1" extrusionOk="0">
                  <a:moveTo>
                    <a:pt x="7" y="1"/>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3410987" y="3494975"/>
              <a:ext cx="106" cy="26"/>
            </a:xfrm>
            <a:custGeom>
              <a:avLst/>
              <a:gdLst/>
              <a:ahLst/>
              <a:cxnLst/>
              <a:rect l="l" t="t" r="r" b="b"/>
              <a:pathLst>
                <a:path w="4" h="1" extrusionOk="0">
                  <a:moveTo>
                    <a:pt x="4" y="0"/>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3410432" y="3494499"/>
              <a:ext cx="106" cy="132"/>
            </a:xfrm>
            <a:custGeom>
              <a:avLst/>
              <a:gdLst/>
              <a:ahLst/>
              <a:cxnLst/>
              <a:rect l="l" t="t" r="r" b="b"/>
              <a:pathLst>
                <a:path w="4" h="5" extrusionOk="0">
                  <a:moveTo>
                    <a:pt x="4" y="4"/>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3428488" y="3524293"/>
              <a:ext cx="26" cy="26"/>
            </a:xfrm>
            <a:custGeom>
              <a:avLst/>
              <a:gdLst/>
              <a:ahLst/>
              <a:cxnLst/>
              <a:rect l="l" t="t" r="r" b="b"/>
              <a:pathLst>
                <a:path w="1" h="1" extrusionOk="0">
                  <a:moveTo>
                    <a:pt x="0"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3411991" y="3495900"/>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3411436" y="3495239"/>
              <a:ext cx="132" cy="132"/>
            </a:xfrm>
            <a:custGeom>
              <a:avLst/>
              <a:gdLst/>
              <a:ahLst/>
              <a:cxnLst/>
              <a:rect l="l" t="t" r="r" b="b"/>
              <a:pathLst>
                <a:path w="5" h="5" extrusionOk="0">
                  <a:moveTo>
                    <a:pt x="4" y="4"/>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3433194" y="3522443"/>
              <a:ext cx="211" cy="211"/>
            </a:xfrm>
            <a:custGeom>
              <a:avLst/>
              <a:gdLst/>
              <a:ahLst/>
              <a:cxnLst/>
              <a:rect l="l" t="t" r="r" b="b"/>
              <a:pathLst>
                <a:path w="8" h="8" extrusionOk="0">
                  <a:moveTo>
                    <a:pt x="8" y="1"/>
                  </a:moveTo>
                  <a:lnTo>
                    <a:pt x="1" y="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3432453" y="3522998"/>
              <a:ext cx="317" cy="211"/>
            </a:xfrm>
            <a:custGeom>
              <a:avLst/>
              <a:gdLst/>
              <a:ahLst/>
              <a:cxnLst/>
              <a:rect l="l" t="t" r="r" b="b"/>
              <a:pathLst>
                <a:path w="12" h="8" extrusionOk="0">
                  <a:moveTo>
                    <a:pt x="11" y="1"/>
                  </a:moveTo>
                  <a:lnTo>
                    <a:pt x="1" y="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3534631" y="3452015"/>
              <a:ext cx="132" cy="132"/>
            </a:xfrm>
            <a:custGeom>
              <a:avLst/>
              <a:gdLst/>
              <a:ahLst/>
              <a:cxnLst/>
              <a:rect l="l" t="t" r="r" b="b"/>
              <a:pathLst>
                <a:path w="5" h="5" extrusionOk="0">
                  <a:moveTo>
                    <a:pt x="4"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3533891" y="3452861"/>
              <a:ext cx="211" cy="291"/>
            </a:xfrm>
            <a:custGeom>
              <a:avLst/>
              <a:gdLst/>
              <a:ahLst/>
              <a:cxnLst/>
              <a:rect l="l" t="t" r="r" b="b"/>
              <a:pathLst>
                <a:path w="8" h="11" extrusionOk="0">
                  <a:moveTo>
                    <a:pt x="8" y="0"/>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3532781" y="3454421"/>
              <a:ext cx="106" cy="211"/>
            </a:xfrm>
            <a:custGeom>
              <a:avLst/>
              <a:gdLst/>
              <a:ahLst/>
              <a:cxnLst/>
              <a:rect l="l" t="t" r="r" b="b"/>
              <a:pathLst>
                <a:path w="4" h="8" extrusionOk="0">
                  <a:moveTo>
                    <a:pt x="4"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3533336" y="3453681"/>
              <a:ext cx="211" cy="317"/>
            </a:xfrm>
            <a:custGeom>
              <a:avLst/>
              <a:gdLst/>
              <a:ahLst/>
              <a:cxnLst/>
              <a:rect l="l" t="t" r="r" b="b"/>
              <a:pathLst>
                <a:path w="8" h="12" extrusionOk="0">
                  <a:moveTo>
                    <a:pt x="8" y="1"/>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3535372" y="3450825"/>
              <a:ext cx="211" cy="291"/>
            </a:xfrm>
            <a:custGeom>
              <a:avLst/>
              <a:gdLst/>
              <a:ahLst/>
              <a:cxnLst/>
              <a:rect l="l" t="t" r="r" b="b"/>
              <a:pathLst>
                <a:path w="8" h="11" extrusionOk="0">
                  <a:moveTo>
                    <a:pt x="8" y="0"/>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3430973" y="3523738"/>
              <a:ext cx="317" cy="132"/>
            </a:xfrm>
            <a:custGeom>
              <a:avLst/>
              <a:gdLst/>
              <a:ahLst/>
              <a:cxnLst/>
              <a:rect l="l" t="t" r="r" b="b"/>
              <a:pathLst>
                <a:path w="12" h="5" extrusionOk="0">
                  <a:moveTo>
                    <a:pt x="11" y="1"/>
                  </a:moveTo>
                  <a:lnTo>
                    <a:pt x="1"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3536033" y="3449900"/>
              <a:ext cx="211" cy="291"/>
            </a:xfrm>
            <a:custGeom>
              <a:avLst/>
              <a:gdLst/>
              <a:ahLst/>
              <a:cxnLst/>
              <a:rect l="l" t="t" r="r" b="b"/>
              <a:pathLst>
                <a:path w="8" h="11" extrusionOk="0">
                  <a:moveTo>
                    <a:pt x="7" y="0"/>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3408766" y="3493679"/>
              <a:ext cx="26" cy="26"/>
            </a:xfrm>
            <a:custGeom>
              <a:avLst/>
              <a:gdLst/>
              <a:ahLst/>
              <a:cxnLst/>
              <a:rect l="l" t="t" r="r" b="b"/>
              <a:pathLst>
                <a:path w="1" h="1" extrusionOk="0">
                  <a:moveTo>
                    <a:pt x="0" y="0"/>
                  </a:moveTo>
                  <a:lnTo>
                    <a:pt x="0" y="0"/>
                  </a:ln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3431713" y="3523368"/>
              <a:ext cx="317" cy="211"/>
            </a:xfrm>
            <a:custGeom>
              <a:avLst/>
              <a:gdLst/>
              <a:ahLst/>
              <a:cxnLst/>
              <a:rect l="l" t="t" r="r" b="b"/>
              <a:pathLst>
                <a:path w="12" h="8" extrusionOk="0">
                  <a:moveTo>
                    <a:pt x="11" y="1"/>
                  </a:moveTo>
                  <a:lnTo>
                    <a:pt x="1" y="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3430233" y="3524029"/>
              <a:ext cx="211" cy="26"/>
            </a:xfrm>
            <a:custGeom>
              <a:avLst/>
              <a:gdLst/>
              <a:ahLst/>
              <a:cxnLst/>
              <a:rect l="l" t="t" r="r" b="b"/>
              <a:pathLst>
                <a:path w="8" h="1" extrusionOk="0">
                  <a:moveTo>
                    <a:pt x="8"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3575159" y="3529105"/>
              <a:ext cx="502" cy="317"/>
            </a:xfrm>
            <a:custGeom>
              <a:avLst/>
              <a:gdLst/>
              <a:ahLst/>
              <a:cxnLst/>
              <a:rect l="l" t="t" r="r" b="b"/>
              <a:pathLst>
                <a:path w="19" h="12" extrusionOk="0">
                  <a:moveTo>
                    <a:pt x="1" y="11"/>
                  </a:moveTo>
                  <a:lnTo>
                    <a:pt x="1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3575820" y="3528655"/>
              <a:ext cx="397" cy="397"/>
            </a:xfrm>
            <a:custGeom>
              <a:avLst/>
              <a:gdLst/>
              <a:ahLst/>
              <a:cxnLst/>
              <a:rect l="l" t="t" r="r" b="b"/>
              <a:pathLst>
                <a:path w="15" h="15" extrusionOk="0">
                  <a:moveTo>
                    <a:pt x="0" y="14"/>
                  </a:moveTo>
                  <a:cubicBezTo>
                    <a:pt x="4" y="11"/>
                    <a:pt x="11" y="7"/>
                    <a:pt x="14" y="0"/>
                  </a:cubicBezTo>
                  <a:cubicBezTo>
                    <a:pt x="11" y="7"/>
                    <a:pt x="4" y="11"/>
                    <a:pt x="0"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3576824" y="3527360"/>
              <a:ext cx="317" cy="582"/>
            </a:xfrm>
            <a:custGeom>
              <a:avLst/>
              <a:gdLst/>
              <a:ahLst/>
              <a:cxnLst/>
              <a:rect l="l" t="t" r="r" b="b"/>
              <a:pathLst>
                <a:path w="12" h="22" extrusionOk="0">
                  <a:moveTo>
                    <a:pt x="1" y="21"/>
                  </a:moveTo>
                  <a:cubicBezTo>
                    <a:pt x="4" y="14"/>
                    <a:pt x="8" y="7"/>
                    <a:pt x="11" y="0"/>
                  </a:cubicBezTo>
                  <a:cubicBezTo>
                    <a:pt x="8" y="7"/>
                    <a:pt x="4" y="14"/>
                    <a:pt x="1"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3576375" y="3527994"/>
              <a:ext cx="476" cy="582"/>
            </a:xfrm>
            <a:custGeom>
              <a:avLst/>
              <a:gdLst/>
              <a:ahLst/>
              <a:cxnLst/>
              <a:rect l="l" t="t" r="r" b="b"/>
              <a:pathLst>
                <a:path w="18" h="22" extrusionOk="0">
                  <a:moveTo>
                    <a:pt x="18" y="1"/>
                  </a:moveTo>
                  <a:cubicBezTo>
                    <a:pt x="11" y="8"/>
                    <a:pt x="4" y="15"/>
                    <a:pt x="0" y="22"/>
                  </a:cubicBezTo>
                  <a:cubicBezTo>
                    <a:pt x="4" y="15"/>
                    <a:pt x="11" y="8"/>
                    <a:pt x="1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3570347" y="3530506"/>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3577855" y="3524848"/>
              <a:ext cx="26" cy="26"/>
            </a:xfrm>
            <a:custGeom>
              <a:avLst/>
              <a:gdLst/>
              <a:ahLst/>
              <a:cxnLst/>
              <a:rect l="l" t="t" r="r" b="b"/>
              <a:pathLst>
                <a:path w="1" h="1" extrusionOk="0">
                  <a:moveTo>
                    <a:pt x="0" y="1"/>
                  </a:moveTo>
                  <a:lnTo>
                    <a:pt x="0" y="1"/>
                  </a:ln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3577485" y="3525509"/>
              <a:ext cx="211" cy="846"/>
            </a:xfrm>
            <a:custGeom>
              <a:avLst/>
              <a:gdLst/>
              <a:ahLst/>
              <a:cxnLst/>
              <a:rect l="l" t="t" r="r" b="b"/>
              <a:pathLst>
                <a:path w="8" h="32" extrusionOk="0">
                  <a:moveTo>
                    <a:pt x="0" y="32"/>
                  </a:moveTo>
                  <a:cubicBezTo>
                    <a:pt x="4" y="21"/>
                    <a:pt x="7" y="11"/>
                    <a:pt x="7" y="0"/>
                  </a:cubicBezTo>
                  <a:cubicBezTo>
                    <a:pt x="7" y="11"/>
                    <a:pt x="4" y="21"/>
                    <a:pt x="0" y="3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3577195" y="3526620"/>
              <a:ext cx="211" cy="582"/>
            </a:xfrm>
            <a:custGeom>
              <a:avLst/>
              <a:gdLst/>
              <a:ahLst/>
              <a:cxnLst/>
              <a:rect l="l" t="t" r="r" b="b"/>
              <a:pathLst>
                <a:path w="8" h="22" extrusionOk="0">
                  <a:moveTo>
                    <a:pt x="1" y="21"/>
                  </a:moveTo>
                  <a:cubicBezTo>
                    <a:pt x="4" y="14"/>
                    <a:pt x="4" y="7"/>
                    <a:pt x="8" y="0"/>
                  </a:cubicBezTo>
                  <a:cubicBezTo>
                    <a:pt x="4" y="7"/>
                    <a:pt x="4" y="14"/>
                    <a:pt x="1"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3574419" y="3529580"/>
              <a:ext cx="687" cy="291"/>
            </a:xfrm>
            <a:custGeom>
              <a:avLst/>
              <a:gdLst/>
              <a:ahLst/>
              <a:cxnLst/>
              <a:rect l="l" t="t" r="r" b="b"/>
              <a:pathLst>
                <a:path w="26" h="11" extrusionOk="0">
                  <a:moveTo>
                    <a:pt x="1" y="11"/>
                  </a:moveTo>
                  <a:cubicBezTo>
                    <a:pt x="8" y="7"/>
                    <a:pt x="15" y="4"/>
                    <a:pt x="25" y="0"/>
                  </a:cubicBezTo>
                  <a:cubicBezTo>
                    <a:pt x="15" y="4"/>
                    <a:pt x="8" y="7"/>
                    <a:pt x="1"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3569713" y="3503197"/>
              <a:ext cx="291" cy="26"/>
            </a:xfrm>
            <a:custGeom>
              <a:avLst/>
              <a:gdLst/>
              <a:ahLst/>
              <a:cxnLst/>
              <a:rect l="l" t="t" r="r" b="b"/>
              <a:pathLst>
                <a:path w="11" h="1" extrusionOk="0">
                  <a:moveTo>
                    <a:pt x="11"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3571643" y="3503752"/>
              <a:ext cx="211" cy="132"/>
            </a:xfrm>
            <a:custGeom>
              <a:avLst/>
              <a:gdLst/>
              <a:ahLst/>
              <a:cxnLst/>
              <a:rect l="l" t="t" r="r" b="b"/>
              <a:pathLst>
                <a:path w="8" h="5" extrusionOk="0">
                  <a:moveTo>
                    <a:pt x="8" y="4"/>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3570638" y="3503382"/>
              <a:ext cx="291" cy="132"/>
            </a:xfrm>
            <a:custGeom>
              <a:avLst/>
              <a:gdLst/>
              <a:ahLst/>
              <a:cxnLst/>
              <a:rect l="l" t="t" r="r" b="b"/>
              <a:pathLst>
                <a:path w="11" h="5" extrusionOk="0">
                  <a:moveTo>
                    <a:pt x="11" y="4"/>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3572859" y="3504307"/>
              <a:ext cx="106" cy="26"/>
            </a:xfrm>
            <a:custGeom>
              <a:avLst/>
              <a:gdLst/>
              <a:ahLst/>
              <a:cxnLst/>
              <a:rect l="l" t="t" r="r" b="b"/>
              <a:pathLst>
                <a:path w="4" h="1" extrusionOk="0">
                  <a:moveTo>
                    <a:pt x="4"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3573784" y="3504862"/>
              <a:ext cx="291" cy="211"/>
            </a:xfrm>
            <a:custGeom>
              <a:avLst/>
              <a:gdLst/>
              <a:ahLst/>
              <a:cxnLst/>
              <a:rect l="l" t="t" r="r" b="b"/>
              <a:pathLst>
                <a:path w="11" h="8" extrusionOk="0">
                  <a:moveTo>
                    <a:pt x="11" y="8"/>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3574789" y="3505523"/>
              <a:ext cx="317" cy="106"/>
            </a:xfrm>
            <a:custGeom>
              <a:avLst/>
              <a:gdLst/>
              <a:ahLst/>
              <a:cxnLst/>
              <a:rect l="l" t="t" r="r" b="b"/>
              <a:pathLst>
                <a:path w="12" h="4" extrusionOk="0">
                  <a:moveTo>
                    <a:pt x="11" y="4"/>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3573784" y="3529845"/>
              <a:ext cx="661" cy="211"/>
            </a:xfrm>
            <a:custGeom>
              <a:avLst/>
              <a:gdLst/>
              <a:ahLst/>
              <a:cxnLst/>
              <a:rect l="l" t="t" r="r" b="b"/>
              <a:pathLst>
                <a:path w="25" h="8" extrusionOk="0">
                  <a:moveTo>
                    <a:pt x="25" y="1"/>
                  </a:moveTo>
                  <a:cubicBezTo>
                    <a:pt x="14" y="4"/>
                    <a:pt x="7" y="4"/>
                    <a:pt x="0" y="8"/>
                  </a:cubicBezTo>
                  <a:cubicBezTo>
                    <a:pt x="7" y="4"/>
                    <a:pt x="18" y="4"/>
                    <a:pt x="2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3572198" y="3530215"/>
              <a:ext cx="582" cy="132"/>
            </a:xfrm>
            <a:custGeom>
              <a:avLst/>
              <a:gdLst/>
              <a:ahLst/>
              <a:cxnLst/>
              <a:rect l="l" t="t" r="r" b="b"/>
              <a:pathLst>
                <a:path w="22" h="5" extrusionOk="0">
                  <a:moveTo>
                    <a:pt x="1" y="4"/>
                  </a:moveTo>
                  <a:lnTo>
                    <a:pt x="22"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3571273" y="3530321"/>
              <a:ext cx="767" cy="106"/>
            </a:xfrm>
            <a:custGeom>
              <a:avLst/>
              <a:gdLst/>
              <a:ahLst/>
              <a:cxnLst/>
              <a:rect l="l" t="t" r="r" b="b"/>
              <a:pathLst>
                <a:path w="29" h="4" extrusionOk="0">
                  <a:moveTo>
                    <a:pt x="1" y="4"/>
                  </a:moveTo>
                  <a:lnTo>
                    <a:pt x="29"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3572938" y="3530136"/>
              <a:ext cx="582" cy="106"/>
            </a:xfrm>
            <a:custGeom>
              <a:avLst/>
              <a:gdLst/>
              <a:ahLst/>
              <a:cxnLst/>
              <a:rect l="l" t="t" r="r" b="b"/>
              <a:pathLst>
                <a:path w="22" h="4" extrusionOk="0">
                  <a:moveTo>
                    <a:pt x="1" y="4"/>
                  </a:moveTo>
                  <a:lnTo>
                    <a:pt x="22"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3570638" y="3530506"/>
              <a:ext cx="582" cy="26"/>
            </a:xfrm>
            <a:custGeom>
              <a:avLst/>
              <a:gdLst/>
              <a:ahLst/>
              <a:cxnLst/>
              <a:rect l="l" t="t" r="r" b="b"/>
              <a:pathLst>
                <a:path w="22" h="1" extrusionOk="0">
                  <a:moveTo>
                    <a:pt x="0" y="0"/>
                  </a:moveTo>
                  <a:lnTo>
                    <a:pt x="2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3568788" y="3530400"/>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3522788" y="3581026"/>
              <a:ext cx="291" cy="687"/>
            </a:xfrm>
            <a:custGeom>
              <a:avLst/>
              <a:gdLst/>
              <a:ahLst/>
              <a:cxnLst/>
              <a:rect l="l" t="t" r="r" b="b"/>
              <a:pathLst>
                <a:path w="11" h="26" extrusionOk="0">
                  <a:moveTo>
                    <a:pt x="11" y="1"/>
                  </a:moveTo>
                  <a:lnTo>
                    <a:pt x="0" y="2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3523052" y="3574100"/>
              <a:ext cx="3093" cy="6768"/>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3532226" y="3549937"/>
              <a:ext cx="3093" cy="2908"/>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3297785" y="3209193"/>
              <a:ext cx="165150" cy="175011"/>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3409030" y="3381878"/>
              <a:ext cx="687" cy="26"/>
            </a:xfrm>
            <a:custGeom>
              <a:avLst/>
              <a:gdLst/>
              <a:ahLst/>
              <a:cxnLst/>
              <a:rect l="l" t="t" r="r" b="b"/>
              <a:pathLst>
                <a:path w="26" h="1" extrusionOk="0">
                  <a:moveTo>
                    <a:pt x="25"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3394041" y="3382698"/>
              <a:ext cx="767" cy="26"/>
            </a:xfrm>
            <a:custGeom>
              <a:avLst/>
              <a:gdLst/>
              <a:ahLst/>
              <a:cxnLst/>
              <a:rect l="l" t="t" r="r" b="b"/>
              <a:pathLst>
                <a:path w="29" h="1" extrusionOk="0">
                  <a:moveTo>
                    <a:pt x="29"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3421720" y="3382063"/>
              <a:ext cx="1216" cy="211"/>
            </a:xfrm>
            <a:custGeom>
              <a:avLst/>
              <a:gdLst/>
              <a:ahLst/>
              <a:cxnLst/>
              <a:rect l="l" t="t" r="r" b="b"/>
              <a:pathLst>
                <a:path w="46" h="8" extrusionOk="0">
                  <a:moveTo>
                    <a:pt x="46" y="7"/>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3407656" y="3381958"/>
              <a:ext cx="767" cy="26"/>
            </a:xfrm>
            <a:custGeom>
              <a:avLst/>
              <a:gdLst/>
              <a:ahLst/>
              <a:cxnLst/>
              <a:rect l="l" t="t" r="r" b="b"/>
              <a:pathLst>
                <a:path w="29" h="1" extrusionOk="0">
                  <a:moveTo>
                    <a:pt x="28" y="1"/>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3416618" y="3381878"/>
              <a:ext cx="1507" cy="26"/>
            </a:xfrm>
            <a:custGeom>
              <a:avLst/>
              <a:gdLst/>
              <a:ahLst/>
              <a:cxnLst/>
              <a:rect l="l" t="t" r="r" b="b"/>
              <a:pathLst>
                <a:path w="57" h="1" extrusionOk="0">
                  <a:moveTo>
                    <a:pt x="57"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3418574" y="3381878"/>
              <a:ext cx="1322" cy="106"/>
            </a:xfrm>
            <a:custGeom>
              <a:avLst/>
              <a:gdLst/>
              <a:ahLst/>
              <a:cxnLst/>
              <a:rect l="l" t="t" r="r" b="b"/>
              <a:pathLst>
                <a:path w="50" h="4" extrusionOk="0">
                  <a:moveTo>
                    <a:pt x="49" y="4"/>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3416168" y="3381773"/>
              <a:ext cx="26" cy="26"/>
            </a:xfrm>
            <a:custGeom>
              <a:avLst/>
              <a:gdLst/>
              <a:ahLst/>
              <a:cxnLst/>
              <a:rect l="l" t="t" r="r" b="b"/>
              <a:pathLst>
                <a:path w="1" h="1" extrusionOk="0">
                  <a:moveTo>
                    <a:pt x="0"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3412546" y="3381878"/>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3297705" y="3374370"/>
              <a:ext cx="1322" cy="291"/>
            </a:xfrm>
            <a:custGeom>
              <a:avLst/>
              <a:gdLst/>
              <a:ahLst/>
              <a:cxnLst/>
              <a:rect l="l" t="t" r="r" b="b"/>
              <a:pathLst>
                <a:path w="50" h="11" extrusionOk="0">
                  <a:moveTo>
                    <a:pt x="0" y="11"/>
                  </a:moveTo>
                  <a:lnTo>
                    <a:pt x="49"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3420055" y="3381958"/>
              <a:ext cx="1322" cy="132"/>
            </a:xfrm>
            <a:custGeom>
              <a:avLst/>
              <a:gdLst/>
              <a:ahLst/>
              <a:cxnLst/>
              <a:rect l="l" t="t" r="r" b="b"/>
              <a:pathLst>
                <a:path w="50" h="5" extrusionOk="0">
                  <a:moveTo>
                    <a:pt x="49" y="4"/>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3397848" y="3382433"/>
              <a:ext cx="767" cy="26"/>
            </a:xfrm>
            <a:custGeom>
              <a:avLst/>
              <a:gdLst/>
              <a:ahLst/>
              <a:cxnLst/>
              <a:rect l="l" t="t" r="r" b="b"/>
              <a:pathLst>
                <a:path w="29" h="1" extrusionOk="0">
                  <a:moveTo>
                    <a:pt x="28" y="0"/>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3396817" y="3382513"/>
              <a:ext cx="582" cy="26"/>
            </a:xfrm>
            <a:custGeom>
              <a:avLst/>
              <a:gdLst/>
              <a:ahLst/>
              <a:cxnLst/>
              <a:rect l="l" t="t" r="r" b="b"/>
              <a:pathLst>
                <a:path w="22" h="1" extrusionOk="0">
                  <a:moveTo>
                    <a:pt x="22"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3395891" y="3382513"/>
              <a:ext cx="502" cy="26"/>
            </a:xfrm>
            <a:custGeom>
              <a:avLst/>
              <a:gdLst/>
              <a:ahLst/>
              <a:cxnLst/>
              <a:rect l="l" t="t" r="r" b="b"/>
              <a:pathLst>
                <a:path w="19" h="1" extrusionOk="0">
                  <a:moveTo>
                    <a:pt x="18"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3423121" y="3382248"/>
              <a:ext cx="925" cy="211"/>
            </a:xfrm>
            <a:custGeom>
              <a:avLst/>
              <a:gdLst/>
              <a:ahLst/>
              <a:cxnLst/>
              <a:rect l="l" t="t" r="r" b="b"/>
              <a:pathLst>
                <a:path w="35" h="8" extrusionOk="0">
                  <a:moveTo>
                    <a:pt x="35" y="7"/>
                  </a:moveTo>
                  <a:lnTo>
                    <a:pt x="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3394966" y="3382619"/>
              <a:ext cx="687" cy="26"/>
            </a:xfrm>
            <a:custGeom>
              <a:avLst/>
              <a:gdLst/>
              <a:ahLst/>
              <a:cxnLst/>
              <a:rect l="l" t="t" r="r" b="b"/>
              <a:pathLst>
                <a:path w="26" h="1" extrusionOk="0">
                  <a:moveTo>
                    <a:pt x="25"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3406069" y="3381958"/>
              <a:ext cx="952" cy="26"/>
            </a:xfrm>
            <a:custGeom>
              <a:avLst/>
              <a:gdLst/>
              <a:ahLst/>
              <a:cxnLst/>
              <a:rect l="l" t="t" r="r" b="b"/>
              <a:pathLst>
                <a:path w="36" h="1" extrusionOk="0">
                  <a:moveTo>
                    <a:pt x="36"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3404404" y="3382063"/>
              <a:ext cx="767" cy="26"/>
            </a:xfrm>
            <a:custGeom>
              <a:avLst/>
              <a:gdLst/>
              <a:ahLst/>
              <a:cxnLst/>
              <a:rect l="l" t="t" r="r" b="b"/>
              <a:pathLst>
                <a:path w="29" h="1" extrusionOk="0">
                  <a:moveTo>
                    <a:pt x="29"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3403029" y="3382143"/>
              <a:ext cx="767" cy="26"/>
            </a:xfrm>
            <a:custGeom>
              <a:avLst/>
              <a:gdLst/>
              <a:ahLst/>
              <a:cxnLst/>
              <a:rect l="l" t="t" r="r" b="b"/>
              <a:pathLst>
                <a:path w="29" h="1" extrusionOk="0">
                  <a:moveTo>
                    <a:pt x="28" y="1"/>
                  </a:moveTo>
                  <a:lnTo>
                    <a:pt x="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3400518" y="3382248"/>
              <a:ext cx="687" cy="26"/>
            </a:xfrm>
            <a:custGeom>
              <a:avLst/>
              <a:gdLst/>
              <a:ahLst/>
              <a:cxnLst/>
              <a:rect l="l" t="t" r="r" b="b"/>
              <a:pathLst>
                <a:path w="26" h="1" extrusionOk="0">
                  <a:moveTo>
                    <a:pt x="25" y="0"/>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3399222" y="3382328"/>
              <a:ext cx="767" cy="26"/>
            </a:xfrm>
            <a:custGeom>
              <a:avLst/>
              <a:gdLst/>
              <a:ahLst/>
              <a:cxnLst/>
              <a:rect l="l" t="t" r="r" b="b"/>
              <a:pathLst>
                <a:path w="29" h="1" extrusionOk="0">
                  <a:moveTo>
                    <a:pt x="29"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3401813" y="3382143"/>
              <a:ext cx="767" cy="26"/>
            </a:xfrm>
            <a:custGeom>
              <a:avLst/>
              <a:gdLst/>
              <a:ahLst/>
              <a:cxnLst/>
              <a:rect l="l" t="t" r="r" b="b"/>
              <a:pathLst>
                <a:path w="29" h="1" extrusionOk="0">
                  <a:moveTo>
                    <a:pt x="29" y="1"/>
                  </a:moveTo>
                  <a:lnTo>
                    <a:pt x="1"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3411172" y="3381878"/>
              <a:ext cx="26" cy="26"/>
            </a:xfrm>
            <a:custGeom>
              <a:avLst/>
              <a:gdLst/>
              <a:ahLst/>
              <a:cxnLst/>
              <a:rect l="l" t="t" r="r" b="b"/>
              <a:pathLst>
                <a:path w="1" h="1" extrusionOk="0">
                  <a:moveTo>
                    <a:pt x="0"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3413657" y="3381773"/>
              <a:ext cx="26" cy="26"/>
            </a:xfrm>
            <a:custGeom>
              <a:avLst/>
              <a:gdLst/>
              <a:ahLst/>
              <a:cxnLst/>
              <a:rect l="l" t="t" r="r" b="b"/>
              <a:pathLst>
                <a:path w="1" h="1" extrusionOk="0">
                  <a:moveTo>
                    <a:pt x="1"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3425342" y="3382698"/>
              <a:ext cx="661" cy="317"/>
            </a:xfrm>
            <a:custGeom>
              <a:avLst/>
              <a:gdLst/>
              <a:ahLst/>
              <a:cxnLst/>
              <a:rect l="l" t="t" r="r" b="b"/>
              <a:pathLst>
                <a:path w="25" h="12" extrusionOk="0">
                  <a:moveTo>
                    <a:pt x="25" y="11"/>
                  </a:moveTo>
                  <a:cubicBezTo>
                    <a:pt x="18" y="8"/>
                    <a:pt x="7" y="4"/>
                    <a:pt x="0" y="1"/>
                  </a:cubicBezTo>
                  <a:cubicBezTo>
                    <a:pt x="7" y="4"/>
                    <a:pt x="18" y="8"/>
                    <a:pt x="25" y="1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3424232" y="3382433"/>
              <a:ext cx="952" cy="211"/>
            </a:xfrm>
            <a:custGeom>
              <a:avLst/>
              <a:gdLst/>
              <a:ahLst/>
              <a:cxnLst/>
              <a:rect l="l" t="t" r="r" b="b"/>
              <a:pathLst>
                <a:path w="36" h="8" extrusionOk="0">
                  <a:moveTo>
                    <a:pt x="35" y="7"/>
                  </a:moveTo>
                  <a:cubicBezTo>
                    <a:pt x="25" y="7"/>
                    <a:pt x="14" y="4"/>
                    <a:pt x="0" y="0"/>
                  </a:cubicBezTo>
                  <a:cubicBezTo>
                    <a:pt x="14" y="4"/>
                    <a:pt x="25" y="7"/>
                    <a:pt x="35" y="7"/>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3436815" y="3243693"/>
              <a:ext cx="162824" cy="14109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3479749" y="3381323"/>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3478453" y="3378732"/>
              <a:ext cx="211" cy="211"/>
            </a:xfrm>
            <a:custGeom>
              <a:avLst/>
              <a:gdLst/>
              <a:ahLst/>
              <a:cxnLst/>
              <a:rect l="l" t="t" r="r" b="b"/>
              <a:pathLst>
                <a:path w="8" h="8" extrusionOk="0">
                  <a:moveTo>
                    <a:pt x="1" y="0"/>
                  </a:moveTo>
                  <a:lnTo>
                    <a:pt x="8" y="7"/>
                  </a:lnTo>
                  <a:lnTo>
                    <a:pt x="8" y="7"/>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3480040" y="3382143"/>
              <a:ext cx="26" cy="132"/>
            </a:xfrm>
            <a:custGeom>
              <a:avLst/>
              <a:gdLst/>
              <a:ahLst/>
              <a:cxnLst/>
              <a:rect l="l" t="t" r="r" b="b"/>
              <a:pathLst>
                <a:path w="1" h="5" extrusionOk="0">
                  <a:moveTo>
                    <a:pt x="0" y="1"/>
                  </a:moveTo>
                  <a:lnTo>
                    <a:pt x="0" y="4"/>
                  </a:lnTo>
                  <a:lnTo>
                    <a:pt x="0"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3478929" y="3379182"/>
              <a:ext cx="185" cy="211"/>
            </a:xfrm>
            <a:custGeom>
              <a:avLst/>
              <a:gdLst/>
              <a:ahLst/>
              <a:cxnLst/>
              <a:rect l="l" t="t" r="r" b="b"/>
              <a:pathLst>
                <a:path w="7" h="8" extrusionOk="0">
                  <a:moveTo>
                    <a:pt x="0" y="1"/>
                  </a:moveTo>
                  <a:lnTo>
                    <a:pt x="7" y="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3477898" y="3378547"/>
              <a:ext cx="476" cy="106"/>
            </a:xfrm>
            <a:custGeom>
              <a:avLst/>
              <a:gdLst/>
              <a:ahLst/>
              <a:cxnLst/>
              <a:rect l="l" t="t" r="r" b="b"/>
              <a:pathLst>
                <a:path w="18" h="4" extrusionOk="0">
                  <a:moveTo>
                    <a:pt x="18" y="4"/>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3479934" y="3381693"/>
              <a:ext cx="26" cy="106"/>
            </a:xfrm>
            <a:custGeom>
              <a:avLst/>
              <a:gdLst/>
              <a:ahLst/>
              <a:cxnLst/>
              <a:rect l="l" t="t" r="r" b="b"/>
              <a:pathLst>
                <a:path w="1" h="4" extrusionOk="0">
                  <a:moveTo>
                    <a:pt x="1" y="4"/>
                  </a:move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3479749" y="3381138"/>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3479511" y="3380081"/>
              <a:ext cx="185" cy="344"/>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3479299" y="3379552"/>
              <a:ext cx="211" cy="317"/>
            </a:xfrm>
            <a:custGeom>
              <a:avLst/>
              <a:gdLst/>
              <a:ahLst/>
              <a:cxnLst/>
              <a:rect l="l" t="t" r="r" b="b"/>
              <a:pathLst>
                <a:path w="8" h="12" extrusionOk="0">
                  <a:moveTo>
                    <a:pt x="7" y="11"/>
                  </a:moveTo>
                  <a:cubicBezTo>
                    <a:pt x="4" y="8"/>
                    <a:pt x="4" y="4"/>
                    <a:pt x="0" y="1"/>
                  </a:cubicBezTo>
                  <a:cubicBezTo>
                    <a:pt x="4" y="4"/>
                    <a:pt x="4" y="8"/>
                    <a:pt x="7" y="1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3458176" y="3377781"/>
              <a:ext cx="19748" cy="1428"/>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3541214" y="3350313"/>
              <a:ext cx="9834" cy="291"/>
            </a:xfrm>
            <a:custGeom>
              <a:avLst/>
              <a:gdLst/>
              <a:ahLst/>
              <a:cxnLst/>
              <a:rect l="l" t="t" r="r" b="b"/>
              <a:pathLst>
                <a:path w="372" h="11" extrusionOk="0">
                  <a:moveTo>
                    <a:pt x="0" y="11"/>
                  </a:moveTo>
                  <a:lnTo>
                    <a:pt x="371" y="0"/>
                  </a:lnTo>
                  <a:lnTo>
                    <a:pt x="37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3483450" y="3381402"/>
              <a:ext cx="1137" cy="211"/>
            </a:xfrm>
            <a:custGeom>
              <a:avLst/>
              <a:gdLst/>
              <a:ahLst/>
              <a:cxnLst/>
              <a:rect l="l" t="t" r="r" b="b"/>
              <a:pathLst>
                <a:path w="43" h="8" extrusionOk="0">
                  <a:moveTo>
                    <a:pt x="1" y="8"/>
                  </a:moveTo>
                  <a:cubicBezTo>
                    <a:pt x="15" y="4"/>
                    <a:pt x="32" y="4"/>
                    <a:pt x="43" y="1"/>
                  </a:cubicBezTo>
                  <a:cubicBezTo>
                    <a:pt x="32" y="4"/>
                    <a:pt x="15" y="4"/>
                    <a:pt x="1" y="8"/>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3481969" y="3381588"/>
              <a:ext cx="1243" cy="211"/>
            </a:xfrm>
            <a:custGeom>
              <a:avLst/>
              <a:gdLst/>
              <a:ahLst/>
              <a:cxnLst/>
              <a:rect l="l" t="t" r="r" b="b"/>
              <a:pathLst>
                <a:path w="47" h="8" extrusionOk="0">
                  <a:moveTo>
                    <a:pt x="1" y="8"/>
                  </a:moveTo>
                  <a:lnTo>
                    <a:pt x="46"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3480119" y="3381878"/>
              <a:ext cx="1507" cy="397"/>
            </a:xfrm>
            <a:custGeom>
              <a:avLst/>
              <a:gdLst/>
              <a:ahLst/>
              <a:cxnLst/>
              <a:rect l="l" t="t" r="r" b="b"/>
              <a:pathLst>
                <a:path w="57" h="15" extrusionOk="0">
                  <a:moveTo>
                    <a:pt x="57" y="0"/>
                  </a:moveTo>
                  <a:lnTo>
                    <a:pt x="1" y="14"/>
                  </a:lnTo>
                  <a:lnTo>
                    <a:pt x="1" y="1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3484851" y="3381402"/>
              <a:ext cx="952" cy="26"/>
            </a:xfrm>
            <a:custGeom>
              <a:avLst/>
              <a:gdLst/>
              <a:ahLst/>
              <a:cxnLst/>
              <a:rect l="l" t="t" r="r" b="b"/>
              <a:pathLst>
                <a:path w="36" h="1" extrusionOk="0">
                  <a:moveTo>
                    <a:pt x="0" y="1"/>
                  </a:moveTo>
                  <a:lnTo>
                    <a:pt x="35"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3485961" y="3381323"/>
              <a:ext cx="846" cy="26"/>
            </a:xfrm>
            <a:custGeom>
              <a:avLst/>
              <a:gdLst/>
              <a:ahLst/>
              <a:cxnLst/>
              <a:rect l="l" t="t" r="r" b="b"/>
              <a:pathLst>
                <a:path w="32" h="1" extrusionOk="0">
                  <a:moveTo>
                    <a:pt x="0" y="0"/>
                  </a:moveTo>
                  <a:cubicBezTo>
                    <a:pt x="11" y="0"/>
                    <a:pt x="21" y="0"/>
                    <a:pt x="32" y="0"/>
                  </a:cubicBezTo>
                  <a:cubicBezTo>
                    <a:pt x="21" y="0"/>
                    <a:pt x="11" y="0"/>
                    <a:pt x="0"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3535742" y="3138925"/>
              <a:ext cx="24269" cy="19801"/>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3709828" y="2946677"/>
              <a:ext cx="146063" cy="194865"/>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941100" y="2577725"/>
              <a:ext cx="166710" cy="129567"/>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3235500" y="2553509"/>
              <a:ext cx="56760" cy="111404"/>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3000794" y="2555809"/>
              <a:ext cx="297678" cy="285120"/>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3033734" y="2675806"/>
              <a:ext cx="26" cy="211"/>
            </a:xfrm>
            <a:custGeom>
              <a:avLst/>
              <a:gdLst/>
              <a:ahLst/>
              <a:cxnLst/>
              <a:rect l="l" t="t" r="r" b="b"/>
              <a:pathLst>
                <a:path w="1" h="8" extrusionOk="0">
                  <a:moveTo>
                    <a:pt x="1" y="7"/>
                  </a:moveTo>
                  <a:cubicBezTo>
                    <a:pt x="1" y="4"/>
                    <a:pt x="1" y="4"/>
                    <a:pt x="1" y="0"/>
                  </a:cubicBezTo>
                  <a:cubicBezTo>
                    <a:pt x="1" y="4"/>
                    <a:pt x="1" y="4"/>
                    <a:pt x="1"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3073363" y="2645536"/>
              <a:ext cx="291" cy="1692"/>
            </a:xfrm>
            <a:custGeom>
              <a:avLst/>
              <a:gdLst/>
              <a:ahLst/>
              <a:cxnLst/>
              <a:rect l="l" t="t" r="r" b="b"/>
              <a:pathLst>
                <a:path w="11" h="64" extrusionOk="0">
                  <a:moveTo>
                    <a:pt x="11" y="0"/>
                  </a:moveTo>
                  <a:cubicBezTo>
                    <a:pt x="7" y="14"/>
                    <a:pt x="4" y="39"/>
                    <a:pt x="0" y="63"/>
                  </a:cubicBezTo>
                  <a:cubicBezTo>
                    <a:pt x="4" y="39"/>
                    <a:pt x="7" y="14"/>
                    <a:pt x="1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3099007" y="2591393"/>
              <a:ext cx="476" cy="846"/>
            </a:xfrm>
            <a:custGeom>
              <a:avLst/>
              <a:gdLst/>
              <a:ahLst/>
              <a:cxnLst/>
              <a:rect l="l" t="t" r="r" b="b"/>
              <a:pathLst>
                <a:path w="18" h="32" extrusionOk="0">
                  <a:moveTo>
                    <a:pt x="18" y="32"/>
                  </a:moveTo>
                  <a:cubicBezTo>
                    <a:pt x="11" y="21"/>
                    <a:pt x="4" y="11"/>
                    <a:pt x="0" y="0"/>
                  </a:cubicBezTo>
                  <a:cubicBezTo>
                    <a:pt x="4" y="11"/>
                    <a:pt x="11" y="21"/>
                    <a:pt x="18"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3023477" y="2679692"/>
              <a:ext cx="2987" cy="582"/>
            </a:xfrm>
            <a:custGeom>
              <a:avLst/>
              <a:gdLst/>
              <a:ahLst/>
              <a:cxnLst/>
              <a:rect l="l" t="t" r="r" b="b"/>
              <a:pathLst>
                <a:path w="113" h="22" extrusionOk="0">
                  <a:moveTo>
                    <a:pt x="0" y="21"/>
                  </a:moveTo>
                  <a:cubicBezTo>
                    <a:pt x="35" y="7"/>
                    <a:pt x="74" y="0"/>
                    <a:pt x="112" y="4"/>
                  </a:cubicBezTo>
                  <a:cubicBezTo>
                    <a:pt x="74" y="0"/>
                    <a:pt x="35" y="7"/>
                    <a:pt x="0"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3099456" y="2592318"/>
              <a:ext cx="397" cy="582"/>
            </a:xfrm>
            <a:custGeom>
              <a:avLst/>
              <a:gdLst/>
              <a:ahLst/>
              <a:cxnLst/>
              <a:rect l="l" t="t" r="r" b="b"/>
              <a:pathLst>
                <a:path w="15" h="22" extrusionOk="0">
                  <a:moveTo>
                    <a:pt x="1" y="0"/>
                  </a:moveTo>
                  <a:cubicBezTo>
                    <a:pt x="4" y="7"/>
                    <a:pt x="11" y="18"/>
                    <a:pt x="15" y="21"/>
                  </a:cubicBezTo>
                  <a:cubicBezTo>
                    <a:pt x="11" y="18"/>
                    <a:pt x="8" y="1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3098637" y="2590917"/>
              <a:ext cx="211" cy="317"/>
            </a:xfrm>
            <a:custGeom>
              <a:avLst/>
              <a:gdLst/>
              <a:ahLst/>
              <a:cxnLst/>
              <a:rect l="l" t="t" r="r" b="b"/>
              <a:pathLst>
                <a:path w="8" h="12" extrusionOk="0">
                  <a:moveTo>
                    <a:pt x="0" y="1"/>
                  </a:moveTo>
                  <a:lnTo>
                    <a:pt x="7"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3027548" y="2678661"/>
              <a:ext cx="5208" cy="1190"/>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3086502" y="2638503"/>
              <a:ext cx="16126" cy="846"/>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3246524" y="2577223"/>
              <a:ext cx="106" cy="502"/>
            </a:xfrm>
            <a:custGeom>
              <a:avLst/>
              <a:gdLst/>
              <a:ahLst/>
              <a:cxnLst/>
              <a:rect l="l" t="t" r="r" b="b"/>
              <a:pathLst>
                <a:path w="4" h="19" extrusionOk="0">
                  <a:moveTo>
                    <a:pt x="0" y="1"/>
                  </a:moveTo>
                  <a:cubicBezTo>
                    <a:pt x="0" y="8"/>
                    <a:pt x="0" y="11"/>
                    <a:pt x="4" y="18"/>
                  </a:cubicBezTo>
                  <a:cubicBezTo>
                    <a:pt x="4" y="11"/>
                    <a:pt x="4"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3246788" y="2578148"/>
              <a:ext cx="132" cy="502"/>
            </a:xfrm>
            <a:custGeom>
              <a:avLst/>
              <a:gdLst/>
              <a:ahLst/>
              <a:cxnLst/>
              <a:rect l="l" t="t" r="r" b="b"/>
              <a:pathLst>
                <a:path w="5" h="19" extrusionOk="0">
                  <a:moveTo>
                    <a:pt x="1" y="1"/>
                  </a:moveTo>
                  <a:cubicBezTo>
                    <a:pt x="1" y="8"/>
                    <a:pt x="1" y="11"/>
                    <a:pt x="4" y="18"/>
                  </a:cubicBezTo>
                  <a:cubicBezTo>
                    <a:pt x="1" y="11"/>
                    <a:pt x="1"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3246418" y="2576113"/>
              <a:ext cx="132" cy="582"/>
            </a:xfrm>
            <a:custGeom>
              <a:avLst/>
              <a:gdLst/>
              <a:ahLst/>
              <a:cxnLst/>
              <a:rect l="l" t="t" r="r" b="b"/>
              <a:pathLst>
                <a:path w="5" h="22" extrusionOk="0">
                  <a:moveTo>
                    <a:pt x="1" y="1"/>
                  </a:moveTo>
                  <a:cubicBezTo>
                    <a:pt x="1" y="8"/>
                    <a:pt x="1" y="15"/>
                    <a:pt x="4" y="22"/>
                  </a:cubicBezTo>
                  <a:cubicBezTo>
                    <a:pt x="1" y="15"/>
                    <a:pt x="1"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3246339" y="2569080"/>
              <a:ext cx="26" cy="872"/>
            </a:xfrm>
            <a:custGeom>
              <a:avLst/>
              <a:gdLst/>
              <a:ahLst/>
              <a:cxnLst/>
              <a:rect l="l" t="t" r="r" b="b"/>
              <a:pathLst>
                <a:path w="1" h="33" extrusionOk="0">
                  <a:moveTo>
                    <a:pt x="0" y="1"/>
                  </a:moveTo>
                  <a:lnTo>
                    <a:pt x="0"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3246339" y="2575002"/>
              <a:ext cx="26" cy="582"/>
            </a:xfrm>
            <a:custGeom>
              <a:avLst/>
              <a:gdLst/>
              <a:ahLst/>
              <a:cxnLst/>
              <a:rect l="l" t="t" r="r" b="b"/>
              <a:pathLst>
                <a:path w="1" h="22" extrusionOk="0">
                  <a:moveTo>
                    <a:pt x="0" y="1"/>
                  </a:moveTo>
                  <a:lnTo>
                    <a:pt x="0"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3264210" y="266618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3247343" y="2579814"/>
              <a:ext cx="132" cy="397"/>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3263840" y="2664781"/>
              <a:ext cx="26" cy="317"/>
            </a:xfrm>
            <a:custGeom>
              <a:avLst/>
              <a:gdLst/>
              <a:ahLst/>
              <a:cxnLst/>
              <a:rect l="l" t="t" r="r" b="b"/>
              <a:pathLst>
                <a:path w="1" h="12" extrusionOk="0">
                  <a:moveTo>
                    <a:pt x="0"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3246973" y="2579074"/>
              <a:ext cx="211" cy="397"/>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3246418" y="2567415"/>
              <a:ext cx="26" cy="872"/>
            </a:xfrm>
            <a:custGeom>
              <a:avLst/>
              <a:gdLst/>
              <a:ahLst/>
              <a:cxnLst/>
              <a:rect l="l" t="t" r="r" b="b"/>
              <a:pathLst>
                <a:path w="1" h="33" extrusionOk="0">
                  <a:moveTo>
                    <a:pt x="1" y="1"/>
                  </a:moveTo>
                  <a:cubicBezTo>
                    <a:pt x="1" y="11"/>
                    <a:pt x="1" y="22"/>
                    <a:pt x="1" y="32"/>
                  </a:cubicBezTo>
                  <a:cubicBezTo>
                    <a:pt x="1" y="22"/>
                    <a:pt x="1"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3246233" y="2573707"/>
              <a:ext cx="26" cy="582"/>
            </a:xfrm>
            <a:custGeom>
              <a:avLst/>
              <a:gdLst/>
              <a:ahLst/>
              <a:cxnLst/>
              <a:rect l="l" t="t" r="r" b="b"/>
              <a:pathLst>
                <a:path w="1" h="22" extrusionOk="0">
                  <a:moveTo>
                    <a:pt x="1" y="1"/>
                  </a:moveTo>
                  <a:lnTo>
                    <a:pt x="1" y="22"/>
                  </a:lnTo>
                  <a:cubicBezTo>
                    <a:pt x="1" y="15"/>
                    <a:pt x="1"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3246233" y="2570746"/>
              <a:ext cx="26" cy="767"/>
            </a:xfrm>
            <a:custGeom>
              <a:avLst/>
              <a:gdLst/>
              <a:ahLst/>
              <a:cxnLst/>
              <a:rect l="l" t="t" r="r" b="b"/>
              <a:pathLst>
                <a:path w="1" h="29" extrusionOk="0">
                  <a:moveTo>
                    <a:pt x="1" y="1"/>
                  </a:moveTo>
                  <a:lnTo>
                    <a:pt x="1" y="29"/>
                  </a:lnTo>
                  <a:cubicBezTo>
                    <a:pt x="1" y="22"/>
                    <a:pt x="1"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3246233" y="2572226"/>
              <a:ext cx="26" cy="767"/>
            </a:xfrm>
            <a:custGeom>
              <a:avLst/>
              <a:gdLst/>
              <a:ahLst/>
              <a:cxnLst/>
              <a:rect l="l" t="t" r="r" b="b"/>
              <a:pathLst>
                <a:path w="1" h="29" extrusionOk="0">
                  <a:moveTo>
                    <a:pt x="1" y="29"/>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3247634" y="2580475"/>
              <a:ext cx="211" cy="291"/>
            </a:xfrm>
            <a:custGeom>
              <a:avLst/>
              <a:gdLst/>
              <a:ahLst/>
              <a:cxnLst/>
              <a:rect l="l" t="t" r="r" b="b"/>
              <a:pathLst>
                <a:path w="8" h="11" extrusionOk="0">
                  <a:moveTo>
                    <a:pt x="0" y="0"/>
                  </a:moveTo>
                  <a:cubicBezTo>
                    <a:pt x="0" y="4"/>
                    <a:pt x="4" y="7"/>
                    <a:pt x="7" y="11"/>
                  </a:cubicBez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3246524" y="2565485"/>
              <a:ext cx="106" cy="952"/>
            </a:xfrm>
            <a:custGeom>
              <a:avLst/>
              <a:gdLst/>
              <a:ahLst/>
              <a:cxnLst/>
              <a:rect l="l" t="t" r="r" b="b"/>
              <a:pathLst>
                <a:path w="4" h="36" extrusionOk="0">
                  <a:moveTo>
                    <a:pt x="4" y="0"/>
                  </a:moveTo>
                  <a:cubicBezTo>
                    <a:pt x="4" y="14"/>
                    <a:pt x="0" y="25"/>
                    <a:pt x="0" y="35"/>
                  </a:cubicBezTo>
                  <a:cubicBezTo>
                    <a:pt x="0" y="25"/>
                    <a:pt x="4" y="1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3246709" y="2563529"/>
              <a:ext cx="106" cy="952"/>
            </a:xfrm>
            <a:custGeom>
              <a:avLst/>
              <a:gdLst/>
              <a:ahLst/>
              <a:cxnLst/>
              <a:rect l="l" t="t" r="r" b="b"/>
              <a:pathLst>
                <a:path w="4" h="36" extrusionOk="0">
                  <a:moveTo>
                    <a:pt x="4" y="1"/>
                  </a:moveTo>
                  <a:cubicBezTo>
                    <a:pt x="4" y="11"/>
                    <a:pt x="0" y="25"/>
                    <a:pt x="0" y="36"/>
                  </a:cubicBezTo>
                  <a:cubicBezTo>
                    <a:pt x="0" y="25"/>
                    <a:pt x="4" y="11"/>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3246973" y="2561414"/>
              <a:ext cx="132" cy="1031"/>
            </a:xfrm>
            <a:custGeom>
              <a:avLst/>
              <a:gdLst/>
              <a:ahLst/>
              <a:cxnLst/>
              <a:rect l="l" t="t" r="r" b="b"/>
              <a:pathLst>
                <a:path w="5" h="39" extrusionOk="0">
                  <a:moveTo>
                    <a:pt x="4" y="0"/>
                  </a:moveTo>
                  <a:cubicBezTo>
                    <a:pt x="4" y="14"/>
                    <a:pt x="1" y="25"/>
                    <a:pt x="1" y="39"/>
                  </a:cubicBezTo>
                  <a:cubicBezTo>
                    <a:pt x="1" y="25"/>
                    <a:pt x="4" y="1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3247264" y="2559087"/>
              <a:ext cx="106" cy="1243"/>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3265214" y="2624439"/>
              <a:ext cx="214931" cy="205017"/>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3295670" y="2628140"/>
              <a:ext cx="26" cy="211"/>
            </a:xfrm>
            <a:custGeom>
              <a:avLst/>
              <a:gdLst/>
              <a:ahLst/>
              <a:cxnLst/>
              <a:rect l="l" t="t" r="r" b="b"/>
              <a:pathLst>
                <a:path w="1" h="8" extrusionOk="0">
                  <a:moveTo>
                    <a:pt x="0"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3281235" y="2641279"/>
              <a:ext cx="846" cy="846"/>
            </a:xfrm>
            <a:custGeom>
              <a:avLst/>
              <a:gdLst/>
              <a:ahLst/>
              <a:cxnLst/>
              <a:rect l="l" t="t" r="r" b="b"/>
              <a:pathLst>
                <a:path w="32" h="32" extrusionOk="0">
                  <a:moveTo>
                    <a:pt x="0" y="32"/>
                  </a:moveTo>
                  <a:lnTo>
                    <a:pt x="3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3282425" y="2640618"/>
              <a:ext cx="211" cy="317"/>
            </a:xfrm>
            <a:custGeom>
              <a:avLst/>
              <a:gdLst/>
              <a:ahLst/>
              <a:cxnLst/>
              <a:rect l="l" t="t" r="r" b="b"/>
              <a:pathLst>
                <a:path w="8" h="12" extrusionOk="0">
                  <a:moveTo>
                    <a:pt x="1" y="1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3295749" y="2625919"/>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3288452" y="2635252"/>
              <a:ext cx="106" cy="26"/>
            </a:xfrm>
            <a:custGeom>
              <a:avLst/>
              <a:gdLst/>
              <a:ahLst/>
              <a:cxnLst/>
              <a:rect l="l" t="t" r="r" b="b"/>
              <a:pathLst>
                <a:path w="4" h="1" extrusionOk="0">
                  <a:moveTo>
                    <a:pt x="0" y="1"/>
                  </a:moveTo>
                  <a:lnTo>
                    <a:pt x="0" y="1"/>
                  </a:ln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3288902" y="2635067"/>
              <a:ext cx="582" cy="132"/>
            </a:xfrm>
            <a:custGeom>
              <a:avLst/>
              <a:gdLst/>
              <a:ahLst/>
              <a:cxnLst/>
              <a:rect l="l" t="t" r="r" b="b"/>
              <a:pathLst>
                <a:path w="22" h="5" extrusionOk="0">
                  <a:moveTo>
                    <a:pt x="1" y="4"/>
                  </a:moveTo>
                  <a:lnTo>
                    <a:pt x="2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3288637" y="2635252"/>
              <a:ext cx="211" cy="26"/>
            </a:xfrm>
            <a:custGeom>
              <a:avLst/>
              <a:gdLst/>
              <a:ahLst/>
              <a:cxnLst/>
              <a:rect l="l" t="t" r="r" b="b"/>
              <a:pathLst>
                <a:path w="8" h="1" extrusionOk="0">
                  <a:moveTo>
                    <a:pt x="0" y="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3269286" y="2662931"/>
              <a:ext cx="5023" cy="4838"/>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3267541" y="2668403"/>
              <a:ext cx="872" cy="582"/>
            </a:xfrm>
            <a:custGeom>
              <a:avLst/>
              <a:gdLst/>
              <a:ahLst/>
              <a:cxnLst/>
              <a:rect l="l" t="t" r="r" b="b"/>
              <a:pathLst>
                <a:path w="33" h="22" extrusionOk="0">
                  <a:moveTo>
                    <a:pt x="33" y="0"/>
                  </a:moveTo>
                  <a:lnTo>
                    <a:pt x="28" y="4"/>
                  </a:lnTo>
                  <a:lnTo>
                    <a:pt x="0" y="21"/>
                  </a:lnTo>
                  <a:lnTo>
                    <a:pt x="7" y="18"/>
                  </a:lnTo>
                  <a:lnTo>
                    <a:pt x="3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3295670" y="2627109"/>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3295855" y="2624518"/>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3265955" y="2672369"/>
              <a:ext cx="1877" cy="3278"/>
            </a:xfrm>
            <a:custGeom>
              <a:avLst/>
              <a:gdLst/>
              <a:ahLst/>
              <a:cxnLst/>
              <a:rect l="l" t="t" r="r" b="b"/>
              <a:pathLst>
                <a:path w="71" h="124" extrusionOk="0">
                  <a:moveTo>
                    <a:pt x="1" y="1"/>
                  </a:moveTo>
                  <a:cubicBezTo>
                    <a:pt x="18" y="39"/>
                    <a:pt x="46" y="85"/>
                    <a:pt x="71" y="123"/>
                  </a:cubicBezTo>
                  <a:cubicBezTo>
                    <a:pt x="46" y="85"/>
                    <a:pt x="18" y="39"/>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3299265" y="2763999"/>
              <a:ext cx="317" cy="476"/>
            </a:xfrm>
            <a:custGeom>
              <a:avLst/>
              <a:gdLst/>
              <a:ahLst/>
              <a:cxnLst/>
              <a:rect l="l" t="t" r="r" b="b"/>
              <a:pathLst>
                <a:path w="12" h="18" extrusionOk="0">
                  <a:moveTo>
                    <a:pt x="1" y="0"/>
                  </a:moveTo>
                  <a:lnTo>
                    <a:pt x="1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3294189" y="2759081"/>
              <a:ext cx="291" cy="132"/>
            </a:xfrm>
            <a:custGeom>
              <a:avLst/>
              <a:gdLst/>
              <a:ahLst/>
              <a:cxnLst/>
              <a:rect l="l" t="t" r="r" b="b"/>
              <a:pathLst>
                <a:path w="11" h="5" extrusionOk="0">
                  <a:moveTo>
                    <a:pt x="0" y="1"/>
                  </a:moveTo>
                  <a:lnTo>
                    <a:pt x="1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3298260" y="2762227"/>
              <a:ext cx="291" cy="397"/>
            </a:xfrm>
            <a:custGeom>
              <a:avLst/>
              <a:gdLst/>
              <a:ahLst/>
              <a:cxnLst/>
              <a:rect l="l" t="t" r="r" b="b"/>
              <a:pathLst>
                <a:path w="11" h="15" extrusionOk="0">
                  <a:moveTo>
                    <a:pt x="0" y="1"/>
                  </a:moveTo>
                  <a:lnTo>
                    <a:pt x="1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3299741" y="2765003"/>
              <a:ext cx="291" cy="502"/>
            </a:xfrm>
            <a:custGeom>
              <a:avLst/>
              <a:gdLst/>
              <a:ahLst/>
              <a:cxnLst/>
              <a:rect l="l" t="t" r="r" b="b"/>
              <a:pathLst>
                <a:path w="11" h="19" extrusionOk="0">
                  <a:moveTo>
                    <a:pt x="0" y="1"/>
                  </a:moveTo>
                  <a:lnTo>
                    <a:pt x="1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3265320" y="2668958"/>
              <a:ext cx="2326" cy="1877"/>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3300190" y="2766114"/>
              <a:ext cx="211" cy="502"/>
            </a:xfrm>
            <a:custGeom>
              <a:avLst/>
              <a:gdLst/>
              <a:ahLst/>
              <a:cxnLst/>
              <a:rect l="l" t="t" r="r" b="b"/>
              <a:pathLst>
                <a:path w="8" h="19" extrusionOk="0">
                  <a:moveTo>
                    <a:pt x="1" y="1"/>
                  </a:moveTo>
                  <a:lnTo>
                    <a:pt x="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3295009" y="2759372"/>
              <a:ext cx="317" cy="106"/>
            </a:xfrm>
            <a:custGeom>
              <a:avLst/>
              <a:gdLst/>
              <a:ahLst/>
              <a:cxnLst/>
              <a:rect l="l" t="t" r="r" b="b"/>
              <a:pathLst>
                <a:path w="12" h="4" extrusionOk="0">
                  <a:moveTo>
                    <a:pt x="1" y="0"/>
                  </a:moveTo>
                  <a:lnTo>
                    <a:pt x="1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3300745" y="2767330"/>
              <a:ext cx="132" cy="397"/>
            </a:xfrm>
            <a:custGeom>
              <a:avLst/>
              <a:gdLst/>
              <a:ahLst/>
              <a:cxnLst/>
              <a:rect l="l" t="t" r="r" b="b"/>
              <a:pathLst>
                <a:path w="5" h="15" extrusionOk="0">
                  <a:moveTo>
                    <a:pt x="1" y="0"/>
                  </a:moveTo>
                  <a:lnTo>
                    <a:pt x="4"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3301116" y="2768519"/>
              <a:ext cx="132" cy="397"/>
            </a:xfrm>
            <a:custGeom>
              <a:avLst/>
              <a:gdLst/>
              <a:ahLst/>
              <a:cxnLst/>
              <a:rect l="l" t="t" r="r" b="b"/>
              <a:pathLst>
                <a:path w="5" h="15" extrusionOk="0">
                  <a:moveTo>
                    <a:pt x="1" y="1"/>
                  </a:moveTo>
                  <a:lnTo>
                    <a:pt x="4"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3297044" y="2760747"/>
              <a:ext cx="317" cy="317"/>
            </a:xfrm>
            <a:custGeom>
              <a:avLst/>
              <a:gdLst/>
              <a:ahLst/>
              <a:cxnLst/>
              <a:rect l="l" t="t" r="r" b="b"/>
              <a:pathLst>
                <a:path w="12" h="12" extrusionOk="0">
                  <a:moveTo>
                    <a:pt x="1" y="1"/>
                  </a:moveTo>
                  <a:lnTo>
                    <a:pt x="1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3297705" y="2761408"/>
              <a:ext cx="291" cy="397"/>
            </a:xfrm>
            <a:custGeom>
              <a:avLst/>
              <a:gdLst/>
              <a:ahLst/>
              <a:cxnLst/>
              <a:rect l="l" t="t" r="r" b="b"/>
              <a:pathLst>
                <a:path w="11" h="15" extrusionOk="0">
                  <a:moveTo>
                    <a:pt x="0" y="0"/>
                  </a:moveTo>
                  <a:lnTo>
                    <a:pt x="1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3296410" y="2760112"/>
              <a:ext cx="291" cy="291"/>
            </a:xfrm>
            <a:custGeom>
              <a:avLst/>
              <a:gdLst/>
              <a:ahLst/>
              <a:cxnLst/>
              <a:rect l="l" t="t" r="r" b="b"/>
              <a:pathLst>
                <a:path w="11" h="11" extrusionOk="0">
                  <a:moveTo>
                    <a:pt x="0" y="0"/>
                  </a:moveTo>
                  <a:lnTo>
                    <a:pt x="1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3265505" y="2671444"/>
              <a:ext cx="106" cy="211"/>
            </a:xfrm>
            <a:custGeom>
              <a:avLst/>
              <a:gdLst/>
              <a:ahLst/>
              <a:cxnLst/>
              <a:rect l="l" t="t" r="r" b="b"/>
              <a:pathLst>
                <a:path w="4" h="8" extrusionOk="0">
                  <a:moveTo>
                    <a:pt x="0" y="1"/>
                  </a:moveTo>
                  <a:lnTo>
                    <a:pt x="4"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3265320" y="2671073"/>
              <a:ext cx="26" cy="211"/>
            </a:xfrm>
            <a:custGeom>
              <a:avLst/>
              <a:gdLst/>
              <a:ahLst/>
              <a:cxnLst/>
              <a:rect l="l" t="t" r="r" b="b"/>
              <a:pathLst>
                <a:path w="1" h="8" extrusionOk="0">
                  <a:moveTo>
                    <a:pt x="0" y="1"/>
                  </a:moveTo>
                  <a:lnTo>
                    <a:pt x="0" y="4"/>
                  </a:lnTo>
                  <a:cubicBezTo>
                    <a:pt x="0" y="8"/>
                    <a:pt x="0"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3295749" y="2759637"/>
              <a:ext cx="317" cy="317"/>
            </a:xfrm>
            <a:custGeom>
              <a:avLst/>
              <a:gdLst/>
              <a:ahLst/>
              <a:cxnLst/>
              <a:rect l="l" t="t" r="r" b="b"/>
              <a:pathLst>
                <a:path w="12" h="12" extrusionOk="0">
                  <a:moveTo>
                    <a:pt x="1" y="1"/>
                  </a:moveTo>
                  <a:lnTo>
                    <a:pt x="1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3265690" y="2671919"/>
              <a:ext cx="211" cy="397"/>
            </a:xfrm>
            <a:custGeom>
              <a:avLst/>
              <a:gdLst/>
              <a:ahLst/>
              <a:cxnLst/>
              <a:rect l="l" t="t" r="r" b="b"/>
              <a:pathLst>
                <a:path w="8" h="15" extrusionOk="0">
                  <a:moveTo>
                    <a:pt x="0" y="0"/>
                  </a:moveTo>
                  <a:lnTo>
                    <a:pt x="7"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3298816" y="2763073"/>
              <a:ext cx="211" cy="397"/>
            </a:xfrm>
            <a:custGeom>
              <a:avLst/>
              <a:gdLst/>
              <a:ahLst/>
              <a:cxnLst/>
              <a:rect l="l" t="t" r="r" b="b"/>
              <a:pathLst>
                <a:path w="8" h="15" extrusionOk="0">
                  <a:moveTo>
                    <a:pt x="0" y="0"/>
                  </a:moveTo>
                  <a:lnTo>
                    <a:pt x="7"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3270502" y="2717734"/>
              <a:ext cx="1137" cy="2987"/>
            </a:xfrm>
            <a:custGeom>
              <a:avLst/>
              <a:gdLst/>
              <a:ahLst/>
              <a:cxnLst/>
              <a:rect l="l" t="t" r="r" b="b"/>
              <a:pathLst>
                <a:path w="43" h="113" extrusionOk="0">
                  <a:moveTo>
                    <a:pt x="0" y="0"/>
                  </a:moveTo>
                  <a:cubicBezTo>
                    <a:pt x="7" y="39"/>
                    <a:pt x="21" y="77"/>
                    <a:pt x="42" y="112"/>
                  </a:cubicBezTo>
                  <a:cubicBezTo>
                    <a:pt x="21" y="77"/>
                    <a:pt x="7" y="39"/>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3269101" y="2667848"/>
              <a:ext cx="211" cy="106"/>
            </a:xfrm>
            <a:custGeom>
              <a:avLst/>
              <a:gdLst/>
              <a:ahLst/>
              <a:cxnLst/>
              <a:rect l="l" t="t" r="r" b="b"/>
              <a:pathLst>
                <a:path w="8" h="4" extrusionOk="0">
                  <a:moveTo>
                    <a:pt x="8"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3301486" y="2769920"/>
              <a:ext cx="132" cy="211"/>
            </a:xfrm>
            <a:custGeom>
              <a:avLst/>
              <a:gdLst/>
              <a:ahLst/>
              <a:cxnLst/>
              <a:rect l="l" t="t" r="r" b="b"/>
              <a:pathLst>
                <a:path w="5" h="8" extrusionOk="0">
                  <a:moveTo>
                    <a:pt x="1" y="1"/>
                  </a:moveTo>
                  <a:lnTo>
                    <a:pt x="4"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3267250" y="2667848"/>
              <a:ext cx="2062" cy="1401"/>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886217" y="2920213"/>
              <a:ext cx="32597" cy="8169"/>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877255" y="2879897"/>
              <a:ext cx="81557" cy="61122"/>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885662" y="2931978"/>
              <a:ext cx="317" cy="106"/>
            </a:xfrm>
            <a:custGeom>
              <a:avLst/>
              <a:gdLst/>
              <a:ahLst/>
              <a:cxnLst/>
              <a:rect l="l" t="t" r="r" b="b"/>
              <a:pathLst>
                <a:path w="12" h="4" extrusionOk="0">
                  <a:moveTo>
                    <a:pt x="1" y="4"/>
                  </a:moveTo>
                  <a:lnTo>
                    <a:pt x="1" y="4"/>
                  </a:ln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887513" y="2931687"/>
              <a:ext cx="132" cy="26"/>
            </a:xfrm>
            <a:custGeom>
              <a:avLst/>
              <a:gdLst/>
              <a:ahLst/>
              <a:cxnLst/>
              <a:rect l="l" t="t" r="r" b="b"/>
              <a:pathLst>
                <a:path w="5" h="1" extrusionOk="0">
                  <a:moveTo>
                    <a:pt x="1"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893725" y="2920398"/>
              <a:ext cx="211" cy="26"/>
            </a:xfrm>
            <a:custGeom>
              <a:avLst/>
              <a:gdLst/>
              <a:ahLst/>
              <a:cxnLst/>
              <a:rect l="l" t="t" r="r" b="b"/>
              <a:pathLst>
                <a:path w="8" h="1" extrusionOk="0">
                  <a:moveTo>
                    <a:pt x="7"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887513" y="2920398"/>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901392" y="2918283"/>
              <a:ext cx="132" cy="106"/>
            </a:xfrm>
            <a:custGeom>
              <a:avLst/>
              <a:gdLst/>
              <a:ahLst/>
              <a:cxnLst/>
              <a:rect l="l" t="t" r="r" b="b"/>
              <a:pathLst>
                <a:path w="5" h="4" extrusionOk="0">
                  <a:moveTo>
                    <a:pt x="4"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899356" y="2919024"/>
              <a:ext cx="211" cy="106"/>
            </a:xfrm>
            <a:custGeom>
              <a:avLst/>
              <a:gdLst/>
              <a:ahLst/>
              <a:cxnLst/>
              <a:rect l="l" t="t" r="r" b="b"/>
              <a:pathLst>
                <a:path w="8" h="4" extrusionOk="0">
                  <a:moveTo>
                    <a:pt x="8"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887803" y="2931608"/>
              <a:ext cx="211" cy="26"/>
            </a:xfrm>
            <a:custGeom>
              <a:avLst/>
              <a:gdLst/>
              <a:ahLst/>
              <a:cxnLst/>
              <a:rect l="l" t="t" r="r" b="b"/>
              <a:pathLst>
                <a:path w="8" h="1" extrusionOk="0">
                  <a:moveTo>
                    <a:pt x="0" y="0"/>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887063" y="2931793"/>
              <a:ext cx="211" cy="26"/>
            </a:xfrm>
            <a:custGeom>
              <a:avLst/>
              <a:gdLst/>
              <a:ahLst/>
              <a:cxnLst/>
              <a:rect l="l" t="t" r="r" b="b"/>
              <a:pathLst>
                <a:path w="8" h="1" extrusionOk="0">
                  <a:moveTo>
                    <a:pt x="0" y="0"/>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889839" y="2920504"/>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886217" y="2931872"/>
              <a:ext cx="502" cy="132"/>
            </a:xfrm>
            <a:custGeom>
              <a:avLst/>
              <a:gdLst/>
              <a:ahLst/>
              <a:cxnLst/>
              <a:rect l="l" t="t" r="r" b="b"/>
              <a:pathLst>
                <a:path w="19" h="5" extrusionOk="0">
                  <a:moveTo>
                    <a:pt x="1" y="4"/>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891954" y="2920504"/>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888068" y="293160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895576" y="2920134"/>
              <a:ext cx="291" cy="26"/>
            </a:xfrm>
            <a:custGeom>
              <a:avLst/>
              <a:gdLst/>
              <a:ahLst/>
              <a:cxnLst/>
              <a:rect l="l" t="t" r="r" b="b"/>
              <a:pathLst>
                <a:path w="11" h="1" extrusionOk="0">
                  <a:moveTo>
                    <a:pt x="11"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897506" y="2919658"/>
              <a:ext cx="211" cy="26"/>
            </a:xfrm>
            <a:custGeom>
              <a:avLst/>
              <a:gdLst/>
              <a:ahLst/>
              <a:cxnLst/>
              <a:rect l="l" t="t" r="r" b="b"/>
              <a:pathLst>
                <a:path w="8" h="1" extrusionOk="0">
                  <a:moveTo>
                    <a:pt x="8" y="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888253" y="2931502"/>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892509" y="2926505"/>
              <a:ext cx="13456" cy="4574"/>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889178" y="2931237"/>
              <a:ext cx="1983" cy="291"/>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890474" y="2938190"/>
              <a:ext cx="34923" cy="19907"/>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924709" y="2938190"/>
              <a:ext cx="132" cy="26"/>
            </a:xfrm>
            <a:custGeom>
              <a:avLst/>
              <a:gdLst/>
              <a:ahLst/>
              <a:cxnLst/>
              <a:rect l="l" t="t" r="r" b="b"/>
              <a:pathLst>
                <a:path w="5" h="1" extrusionOk="0">
                  <a:moveTo>
                    <a:pt x="1" y="0"/>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925264" y="2938375"/>
              <a:ext cx="132" cy="26"/>
            </a:xfrm>
            <a:custGeom>
              <a:avLst/>
              <a:gdLst/>
              <a:ahLst/>
              <a:cxnLst/>
              <a:rect l="l" t="t" r="r" b="b"/>
              <a:pathLst>
                <a:path w="5" h="1" extrusionOk="0">
                  <a:moveTo>
                    <a:pt x="4"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891769" y="2941231"/>
              <a:ext cx="1983" cy="1613"/>
            </a:xfrm>
            <a:custGeom>
              <a:avLst/>
              <a:gdLst/>
              <a:ahLst/>
              <a:cxnLst/>
              <a:rect l="l" t="t" r="r" b="b"/>
              <a:pathLst>
                <a:path w="75" h="61" extrusionOk="0">
                  <a:moveTo>
                    <a:pt x="74" y="60"/>
                  </a:moveTo>
                  <a:cubicBezTo>
                    <a:pt x="43" y="50"/>
                    <a:pt x="15" y="29"/>
                    <a:pt x="1" y="1"/>
                  </a:cubicBezTo>
                  <a:cubicBezTo>
                    <a:pt x="15" y="29"/>
                    <a:pt x="43" y="50"/>
                    <a:pt x="74" y="6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891134" y="2940490"/>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891584" y="2940860"/>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924339" y="2938085"/>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891505" y="294078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891399" y="2940675"/>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890209" y="294041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923969" y="2938005"/>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3336303" y="2960794"/>
              <a:ext cx="173266" cy="119838"/>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3167848" y="2920583"/>
              <a:ext cx="167080" cy="135779"/>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3139534" y="2941733"/>
              <a:ext cx="38888" cy="84862"/>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3177762" y="2955850"/>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3168324" y="3022497"/>
              <a:ext cx="211" cy="211"/>
            </a:xfrm>
            <a:custGeom>
              <a:avLst/>
              <a:gdLst/>
              <a:ahLst/>
              <a:cxnLst/>
              <a:rect l="l" t="t" r="r" b="b"/>
              <a:pathLst>
                <a:path w="8" h="8" extrusionOk="0">
                  <a:moveTo>
                    <a:pt x="7" y="7"/>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3177841" y="2956590"/>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3177471" y="2954000"/>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3176916" y="2950404"/>
              <a:ext cx="132" cy="397"/>
            </a:xfrm>
            <a:custGeom>
              <a:avLst/>
              <a:gdLst/>
              <a:ahLst/>
              <a:cxnLst/>
              <a:rect l="l" t="t" r="r" b="b"/>
              <a:pathLst>
                <a:path w="5" h="15" extrusionOk="0">
                  <a:moveTo>
                    <a:pt x="1" y="0"/>
                  </a:moveTo>
                  <a:lnTo>
                    <a:pt x="4"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3177101" y="2951779"/>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3176836" y="2949558"/>
              <a:ext cx="106" cy="502"/>
            </a:xfrm>
            <a:custGeom>
              <a:avLst/>
              <a:gdLst/>
              <a:ahLst/>
              <a:cxnLst/>
              <a:rect l="l" t="t" r="r" b="b"/>
              <a:pathLst>
                <a:path w="4" h="19" extrusionOk="0">
                  <a:moveTo>
                    <a:pt x="4" y="18"/>
                  </a:moveTo>
                  <a:lnTo>
                    <a:pt x="0" y="1"/>
                  </a:ln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3126845" y="2960847"/>
              <a:ext cx="22788" cy="7063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3137499" y="2970470"/>
              <a:ext cx="211" cy="397"/>
            </a:xfrm>
            <a:custGeom>
              <a:avLst/>
              <a:gdLst/>
              <a:ahLst/>
              <a:cxnLst/>
              <a:rect l="l" t="t" r="r" b="b"/>
              <a:pathLst>
                <a:path w="8" h="15" extrusionOk="0">
                  <a:moveTo>
                    <a:pt x="0" y="1"/>
                  </a:moveTo>
                  <a:lnTo>
                    <a:pt x="7"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3137869" y="2971131"/>
              <a:ext cx="211" cy="397"/>
            </a:xfrm>
            <a:custGeom>
              <a:avLst/>
              <a:gdLst/>
              <a:ahLst/>
              <a:cxnLst/>
              <a:rect l="l" t="t" r="r" b="b"/>
              <a:pathLst>
                <a:path w="8" h="15" extrusionOk="0">
                  <a:moveTo>
                    <a:pt x="0" y="0"/>
                  </a:moveTo>
                  <a:lnTo>
                    <a:pt x="7"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3136203" y="2965473"/>
              <a:ext cx="106" cy="582"/>
            </a:xfrm>
            <a:custGeom>
              <a:avLst/>
              <a:gdLst/>
              <a:ahLst/>
              <a:cxnLst/>
              <a:rect l="l" t="t" r="r" b="b"/>
              <a:pathLst>
                <a:path w="4" h="22" extrusionOk="0">
                  <a:moveTo>
                    <a:pt x="0" y="1"/>
                  </a:moveTo>
                  <a:cubicBezTo>
                    <a:pt x="0" y="8"/>
                    <a:pt x="0" y="15"/>
                    <a:pt x="4" y="22"/>
                  </a:cubicBezTo>
                  <a:cubicBezTo>
                    <a:pt x="0" y="15"/>
                    <a:pt x="0"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3135912" y="2962512"/>
              <a:ext cx="26" cy="767"/>
            </a:xfrm>
            <a:custGeom>
              <a:avLst/>
              <a:gdLst/>
              <a:ahLst/>
              <a:cxnLst/>
              <a:rect l="l" t="t" r="r" b="b"/>
              <a:pathLst>
                <a:path w="1" h="29" extrusionOk="0">
                  <a:moveTo>
                    <a:pt x="1" y="1"/>
                  </a:moveTo>
                  <a:lnTo>
                    <a:pt x="1" y="29"/>
                  </a:lnTo>
                  <a:cubicBezTo>
                    <a:pt x="1" y="22"/>
                    <a:pt x="1" y="1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3149712" y="3022127"/>
              <a:ext cx="26" cy="1507"/>
            </a:xfrm>
            <a:custGeom>
              <a:avLst/>
              <a:gdLst/>
              <a:ahLst/>
              <a:cxnLst/>
              <a:rect l="l" t="t" r="r" b="b"/>
              <a:pathLst>
                <a:path w="1" h="57" extrusionOk="0">
                  <a:moveTo>
                    <a:pt x="1" y="0"/>
                  </a:moveTo>
                  <a:lnTo>
                    <a:pt x="1" y="56"/>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3136573" y="2967879"/>
              <a:ext cx="106" cy="502"/>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3136388" y="2966768"/>
              <a:ext cx="106" cy="502"/>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3136018" y="2964098"/>
              <a:ext cx="106" cy="661"/>
            </a:xfrm>
            <a:custGeom>
              <a:avLst/>
              <a:gdLst/>
              <a:ahLst/>
              <a:cxnLst/>
              <a:rect l="l" t="t" r="r" b="b"/>
              <a:pathLst>
                <a:path w="4" h="25" extrusionOk="0">
                  <a:moveTo>
                    <a:pt x="0" y="0"/>
                  </a:moveTo>
                  <a:cubicBezTo>
                    <a:pt x="0" y="11"/>
                    <a:pt x="0" y="18"/>
                    <a:pt x="4" y="25"/>
                  </a:cubicBezTo>
                  <a:cubicBezTo>
                    <a:pt x="0" y="18"/>
                    <a:pt x="0" y="11"/>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3149527" y="3017950"/>
              <a:ext cx="26" cy="1243"/>
            </a:xfrm>
            <a:custGeom>
              <a:avLst/>
              <a:gdLst/>
              <a:ahLst/>
              <a:cxnLst/>
              <a:rect l="l" t="t" r="r" b="b"/>
              <a:pathLst>
                <a:path w="1" h="47" extrusionOk="0">
                  <a:moveTo>
                    <a:pt x="1" y="1"/>
                  </a:moveTo>
                  <a:lnTo>
                    <a:pt x="1" y="46"/>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3149527" y="3016020"/>
              <a:ext cx="26" cy="1137"/>
            </a:xfrm>
            <a:custGeom>
              <a:avLst/>
              <a:gdLst/>
              <a:ahLst/>
              <a:cxnLst/>
              <a:rect l="l" t="t" r="r" b="b"/>
              <a:pathLst>
                <a:path w="1" h="43" extrusionOk="0">
                  <a:moveTo>
                    <a:pt x="1" y="0"/>
                  </a:moveTo>
                  <a:lnTo>
                    <a:pt x="1" y="4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3145905" y="2983714"/>
              <a:ext cx="1137" cy="2802"/>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3138794" y="2972320"/>
              <a:ext cx="291" cy="317"/>
            </a:xfrm>
            <a:custGeom>
              <a:avLst/>
              <a:gdLst/>
              <a:ahLst/>
              <a:cxnLst/>
              <a:rect l="l" t="t" r="r" b="b"/>
              <a:pathLst>
                <a:path w="11" h="12" extrusionOk="0">
                  <a:moveTo>
                    <a:pt x="11" y="1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3137128" y="2969729"/>
              <a:ext cx="211" cy="397"/>
            </a:xfrm>
            <a:custGeom>
              <a:avLst/>
              <a:gdLst/>
              <a:ahLst/>
              <a:cxnLst/>
              <a:rect l="l" t="t" r="r" b="b"/>
              <a:pathLst>
                <a:path w="8" h="15" extrusionOk="0">
                  <a:moveTo>
                    <a:pt x="0" y="1"/>
                  </a:moveTo>
                  <a:lnTo>
                    <a:pt x="7"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3149633" y="3019986"/>
              <a:ext cx="0" cy="1322"/>
            </a:xfrm>
            <a:custGeom>
              <a:avLst/>
              <a:gdLst/>
              <a:ahLst/>
              <a:cxnLst/>
              <a:rect l="l" t="t" r="r" b="b"/>
              <a:pathLst>
                <a:path h="50" extrusionOk="0">
                  <a:moveTo>
                    <a:pt x="0" y="1"/>
                  </a:moveTo>
                  <a:lnTo>
                    <a:pt x="0" y="5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3136838" y="2968804"/>
              <a:ext cx="211" cy="502"/>
            </a:xfrm>
            <a:custGeom>
              <a:avLst/>
              <a:gdLst/>
              <a:ahLst/>
              <a:cxnLst/>
              <a:rect l="l" t="t" r="r" b="b"/>
              <a:pathLst>
                <a:path w="8" h="19" extrusionOk="0">
                  <a:moveTo>
                    <a:pt x="1" y="1"/>
                  </a:moveTo>
                  <a:lnTo>
                    <a:pt x="8"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3149342" y="3012319"/>
              <a:ext cx="26" cy="1137"/>
            </a:xfrm>
            <a:custGeom>
              <a:avLst/>
              <a:gdLst/>
              <a:ahLst/>
              <a:cxnLst/>
              <a:rect l="l" t="t" r="r" b="b"/>
              <a:pathLst>
                <a:path w="1" h="43" extrusionOk="0">
                  <a:moveTo>
                    <a:pt x="1" y="0"/>
                  </a:moveTo>
                  <a:lnTo>
                    <a:pt x="1" y="4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3148972" y="3005287"/>
              <a:ext cx="26" cy="952"/>
            </a:xfrm>
            <a:custGeom>
              <a:avLst/>
              <a:gdLst/>
              <a:ahLst/>
              <a:cxnLst/>
              <a:rect l="l" t="t" r="r" b="b"/>
              <a:pathLst>
                <a:path w="1" h="36" extrusionOk="0">
                  <a:moveTo>
                    <a:pt x="1" y="0"/>
                  </a:moveTo>
                  <a:lnTo>
                    <a:pt x="1" y="35"/>
                  </a:lnTo>
                  <a:cubicBezTo>
                    <a:pt x="1" y="21"/>
                    <a:pt x="1" y="11"/>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3148787" y="3003251"/>
              <a:ext cx="26" cy="846"/>
            </a:xfrm>
            <a:custGeom>
              <a:avLst/>
              <a:gdLst/>
              <a:ahLst/>
              <a:cxnLst/>
              <a:rect l="l" t="t" r="r" b="b"/>
              <a:pathLst>
                <a:path w="1" h="32" extrusionOk="0">
                  <a:moveTo>
                    <a:pt x="1" y="0"/>
                  </a:moveTo>
                  <a:lnTo>
                    <a:pt x="1" y="3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3149078" y="3006397"/>
              <a:ext cx="0" cy="1031"/>
            </a:xfrm>
            <a:custGeom>
              <a:avLst/>
              <a:gdLst/>
              <a:ahLst/>
              <a:cxnLst/>
              <a:rect l="l" t="t" r="r" b="b"/>
              <a:pathLst>
                <a:path h="39" extrusionOk="0">
                  <a:moveTo>
                    <a:pt x="0" y="0"/>
                  </a:moveTo>
                  <a:lnTo>
                    <a:pt x="0" y="3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3148893" y="3004176"/>
              <a:ext cx="106" cy="846"/>
            </a:xfrm>
            <a:custGeom>
              <a:avLst/>
              <a:gdLst/>
              <a:ahLst/>
              <a:cxnLst/>
              <a:rect l="l" t="t" r="r" b="b"/>
              <a:pathLst>
                <a:path w="4" h="32" extrusionOk="0">
                  <a:moveTo>
                    <a:pt x="0" y="0"/>
                  </a:moveTo>
                  <a:lnTo>
                    <a:pt x="0" y="32"/>
                  </a:lnTo>
                  <a:cubicBezTo>
                    <a:pt x="4" y="21"/>
                    <a:pt x="0" y="11"/>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3149818" y="3024427"/>
              <a:ext cx="106" cy="1798"/>
            </a:xfrm>
            <a:custGeom>
              <a:avLst/>
              <a:gdLst/>
              <a:ahLst/>
              <a:cxnLst/>
              <a:rect l="l" t="t" r="r" b="b"/>
              <a:pathLst>
                <a:path w="4" h="68" extrusionOk="0">
                  <a:moveTo>
                    <a:pt x="0" y="1"/>
                  </a:moveTo>
                  <a:lnTo>
                    <a:pt x="4" y="6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3149263" y="3010653"/>
              <a:ext cx="0" cy="1137"/>
            </a:xfrm>
            <a:custGeom>
              <a:avLst/>
              <a:gdLst/>
              <a:ahLst/>
              <a:cxnLst/>
              <a:rect l="l" t="t" r="r" b="b"/>
              <a:pathLst>
                <a:path h="43" extrusionOk="0">
                  <a:moveTo>
                    <a:pt x="0" y="0"/>
                  </a:moveTo>
                  <a:lnTo>
                    <a:pt x="0" y="4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3149157" y="3009067"/>
              <a:ext cx="26" cy="1243"/>
            </a:xfrm>
            <a:custGeom>
              <a:avLst/>
              <a:gdLst/>
              <a:ahLst/>
              <a:cxnLst/>
              <a:rect l="l" t="t" r="r" b="b"/>
              <a:pathLst>
                <a:path w="1" h="47" extrusionOk="0">
                  <a:moveTo>
                    <a:pt x="1" y="1"/>
                  </a:moveTo>
                  <a:lnTo>
                    <a:pt x="1" y="46"/>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3149078" y="3007693"/>
              <a:ext cx="0" cy="1031"/>
            </a:xfrm>
            <a:custGeom>
              <a:avLst/>
              <a:gdLst/>
              <a:ahLst/>
              <a:cxnLst/>
              <a:rect l="l" t="t" r="r" b="b"/>
              <a:pathLst>
                <a:path h="39" extrusionOk="0">
                  <a:moveTo>
                    <a:pt x="0" y="0"/>
                  </a:moveTo>
                  <a:lnTo>
                    <a:pt x="0" y="3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3138318" y="2971765"/>
              <a:ext cx="211" cy="317"/>
            </a:xfrm>
            <a:custGeom>
              <a:avLst/>
              <a:gdLst/>
              <a:ahLst/>
              <a:cxnLst/>
              <a:rect l="l" t="t" r="r" b="b"/>
              <a:pathLst>
                <a:path w="8" h="12" extrusionOk="0">
                  <a:moveTo>
                    <a:pt x="1" y="1"/>
                  </a:moveTo>
                  <a:lnTo>
                    <a:pt x="8"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3149897" y="3026568"/>
              <a:ext cx="26" cy="1031"/>
            </a:xfrm>
            <a:custGeom>
              <a:avLst/>
              <a:gdLst/>
              <a:ahLst/>
              <a:cxnLst/>
              <a:rect l="l" t="t" r="r" b="b"/>
              <a:pathLst>
                <a:path w="1" h="39" extrusionOk="0">
                  <a:moveTo>
                    <a:pt x="1" y="39"/>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3139349" y="2972796"/>
              <a:ext cx="291" cy="291"/>
            </a:xfrm>
            <a:custGeom>
              <a:avLst/>
              <a:gdLst/>
              <a:ahLst/>
              <a:cxnLst/>
              <a:rect l="l" t="t" r="r" b="b"/>
              <a:pathLst>
                <a:path w="11" h="11" extrusionOk="0">
                  <a:moveTo>
                    <a:pt x="0" y="0"/>
                  </a:moveTo>
                  <a:lnTo>
                    <a:pt x="1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3139904" y="2973351"/>
              <a:ext cx="291" cy="211"/>
            </a:xfrm>
            <a:custGeom>
              <a:avLst/>
              <a:gdLst/>
              <a:ahLst/>
              <a:cxnLst/>
              <a:rect l="l" t="t" r="r" b="b"/>
              <a:pathLst>
                <a:path w="11" h="8" extrusionOk="0">
                  <a:moveTo>
                    <a:pt x="0" y="0"/>
                  </a:moveTo>
                  <a:lnTo>
                    <a:pt x="1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3148787" y="3002405"/>
              <a:ext cx="26" cy="872"/>
            </a:xfrm>
            <a:custGeom>
              <a:avLst/>
              <a:gdLst/>
              <a:ahLst/>
              <a:cxnLst/>
              <a:rect l="l" t="t" r="r" b="b"/>
              <a:pathLst>
                <a:path w="1" h="33" extrusionOk="0">
                  <a:moveTo>
                    <a:pt x="1" y="1"/>
                  </a:moveTo>
                  <a:lnTo>
                    <a:pt x="1" y="32"/>
                  </a:lnTo>
                  <a:cubicBezTo>
                    <a:pt x="1" y="22"/>
                    <a:pt x="1" y="1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3149448" y="3014170"/>
              <a:ext cx="0" cy="1031"/>
            </a:xfrm>
            <a:custGeom>
              <a:avLst/>
              <a:gdLst/>
              <a:ahLst/>
              <a:cxnLst/>
              <a:rect l="l" t="t" r="r" b="b"/>
              <a:pathLst>
                <a:path h="39" extrusionOk="0">
                  <a:moveTo>
                    <a:pt x="0" y="0"/>
                  </a:moveTo>
                  <a:lnTo>
                    <a:pt x="0" y="3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3141385" y="2974171"/>
              <a:ext cx="291" cy="211"/>
            </a:xfrm>
            <a:custGeom>
              <a:avLst/>
              <a:gdLst/>
              <a:ahLst/>
              <a:cxnLst/>
              <a:rect l="l" t="t" r="r" b="b"/>
              <a:pathLst>
                <a:path w="11" h="8" extrusionOk="0">
                  <a:moveTo>
                    <a:pt x="0" y="1"/>
                  </a:moveTo>
                  <a:lnTo>
                    <a:pt x="1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3140645" y="2973721"/>
              <a:ext cx="291" cy="211"/>
            </a:xfrm>
            <a:custGeom>
              <a:avLst/>
              <a:gdLst/>
              <a:ahLst/>
              <a:cxnLst/>
              <a:rect l="l" t="t" r="r" b="b"/>
              <a:pathLst>
                <a:path w="11" h="8" extrusionOk="0">
                  <a:moveTo>
                    <a:pt x="0" y="0"/>
                  </a:moveTo>
                  <a:lnTo>
                    <a:pt x="1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3331201" y="2931423"/>
              <a:ext cx="7244" cy="12425"/>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3252816" y="2946597"/>
              <a:ext cx="102760" cy="146539"/>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3354068" y="3081821"/>
              <a:ext cx="291" cy="476"/>
            </a:xfrm>
            <a:custGeom>
              <a:avLst/>
              <a:gdLst/>
              <a:ahLst/>
              <a:cxnLst/>
              <a:rect l="l" t="t" r="r" b="b"/>
              <a:pathLst>
                <a:path w="11" h="18" extrusionOk="0">
                  <a:moveTo>
                    <a:pt x="11" y="18"/>
                  </a:moveTo>
                  <a:cubicBezTo>
                    <a:pt x="7" y="11"/>
                    <a:pt x="4" y="7"/>
                    <a:pt x="0" y="0"/>
                  </a:cubicBezTo>
                  <a:cubicBezTo>
                    <a:pt x="4" y="7"/>
                    <a:pt x="7" y="11"/>
                    <a:pt x="1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3353698" y="3081081"/>
              <a:ext cx="291" cy="661"/>
            </a:xfrm>
            <a:custGeom>
              <a:avLst/>
              <a:gdLst/>
              <a:ahLst/>
              <a:cxnLst/>
              <a:rect l="l" t="t" r="r" b="b"/>
              <a:pathLst>
                <a:path w="11" h="25" extrusionOk="0">
                  <a:moveTo>
                    <a:pt x="11" y="25"/>
                  </a:moveTo>
                  <a:cubicBezTo>
                    <a:pt x="4" y="14"/>
                    <a:pt x="4" y="7"/>
                    <a:pt x="0" y="0"/>
                  </a:cubicBezTo>
                  <a:cubicBezTo>
                    <a:pt x="4" y="7"/>
                    <a:pt x="4" y="14"/>
                    <a:pt x="11" y="2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3341934" y="3015095"/>
              <a:ext cx="397" cy="582"/>
            </a:xfrm>
            <a:custGeom>
              <a:avLst/>
              <a:gdLst/>
              <a:ahLst/>
              <a:cxnLst/>
              <a:rect l="l" t="t" r="r" b="b"/>
              <a:pathLst>
                <a:path w="15" h="22" extrusionOk="0">
                  <a:moveTo>
                    <a:pt x="1" y="21"/>
                  </a:moveTo>
                  <a:lnTo>
                    <a:pt x="15"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3341114" y="3016390"/>
              <a:ext cx="397" cy="476"/>
            </a:xfrm>
            <a:custGeom>
              <a:avLst/>
              <a:gdLst/>
              <a:ahLst/>
              <a:cxnLst/>
              <a:rect l="l" t="t" r="r" b="b"/>
              <a:pathLst>
                <a:path w="15" h="18" extrusionOk="0">
                  <a:moveTo>
                    <a:pt x="0" y="18"/>
                  </a:moveTo>
                  <a:cubicBezTo>
                    <a:pt x="4" y="11"/>
                    <a:pt x="11" y="4"/>
                    <a:pt x="14" y="0"/>
                  </a:cubicBezTo>
                  <a:cubicBezTo>
                    <a:pt x="11" y="4"/>
                    <a:pt x="4" y="11"/>
                    <a:pt x="0"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3340453" y="3017580"/>
              <a:ext cx="211" cy="502"/>
            </a:xfrm>
            <a:custGeom>
              <a:avLst/>
              <a:gdLst/>
              <a:ahLst/>
              <a:cxnLst/>
              <a:rect l="l" t="t" r="r" b="b"/>
              <a:pathLst>
                <a:path w="8" h="19" extrusionOk="0">
                  <a:moveTo>
                    <a:pt x="1" y="18"/>
                  </a:moveTo>
                  <a:cubicBezTo>
                    <a:pt x="4" y="15"/>
                    <a:pt x="8" y="8"/>
                    <a:pt x="8" y="1"/>
                  </a:cubicBezTo>
                  <a:cubicBezTo>
                    <a:pt x="8" y="8"/>
                    <a:pt x="4" y="15"/>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3342859" y="3013984"/>
              <a:ext cx="397" cy="582"/>
            </a:xfrm>
            <a:custGeom>
              <a:avLst/>
              <a:gdLst/>
              <a:ahLst/>
              <a:cxnLst/>
              <a:rect l="l" t="t" r="r" b="b"/>
              <a:pathLst>
                <a:path w="15" h="22" extrusionOk="0">
                  <a:moveTo>
                    <a:pt x="1" y="21"/>
                  </a:moveTo>
                  <a:lnTo>
                    <a:pt x="15"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3345820" y="3010918"/>
              <a:ext cx="502" cy="502"/>
            </a:xfrm>
            <a:custGeom>
              <a:avLst/>
              <a:gdLst/>
              <a:ahLst/>
              <a:cxnLst/>
              <a:rect l="l" t="t" r="r" b="b"/>
              <a:pathLst>
                <a:path w="19" h="19" extrusionOk="0">
                  <a:moveTo>
                    <a:pt x="1" y="18"/>
                  </a:moveTo>
                  <a:lnTo>
                    <a:pt x="1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3343785" y="3012953"/>
              <a:ext cx="502" cy="502"/>
            </a:xfrm>
            <a:custGeom>
              <a:avLst/>
              <a:gdLst/>
              <a:ahLst/>
              <a:cxnLst/>
              <a:rect l="l" t="t" r="r" b="b"/>
              <a:pathLst>
                <a:path w="19" h="19" extrusionOk="0">
                  <a:moveTo>
                    <a:pt x="1" y="18"/>
                  </a:moveTo>
                  <a:lnTo>
                    <a:pt x="1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3355073" y="3083117"/>
              <a:ext cx="502" cy="397"/>
            </a:xfrm>
            <a:custGeom>
              <a:avLst/>
              <a:gdLst/>
              <a:ahLst/>
              <a:cxnLst/>
              <a:rect l="l" t="t" r="r" b="b"/>
              <a:pathLst>
                <a:path w="19" h="15" extrusionOk="0">
                  <a:moveTo>
                    <a:pt x="18" y="14"/>
                  </a:moveTo>
                  <a:cubicBezTo>
                    <a:pt x="11" y="11"/>
                    <a:pt x="4" y="4"/>
                    <a:pt x="1" y="0"/>
                  </a:cubicBezTo>
                  <a:cubicBezTo>
                    <a:pt x="4" y="4"/>
                    <a:pt x="11" y="11"/>
                    <a:pt x="18"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3344816" y="3011949"/>
              <a:ext cx="476" cy="476"/>
            </a:xfrm>
            <a:custGeom>
              <a:avLst/>
              <a:gdLst/>
              <a:ahLst/>
              <a:cxnLst/>
              <a:rect l="l" t="t" r="r" b="b"/>
              <a:pathLst>
                <a:path w="18" h="18" extrusionOk="0">
                  <a:moveTo>
                    <a:pt x="0" y="18"/>
                  </a:moveTo>
                  <a:lnTo>
                    <a:pt x="1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3354439" y="3082376"/>
              <a:ext cx="476" cy="582"/>
            </a:xfrm>
            <a:custGeom>
              <a:avLst/>
              <a:gdLst/>
              <a:ahLst/>
              <a:cxnLst/>
              <a:rect l="l" t="t" r="r" b="b"/>
              <a:pathLst>
                <a:path w="18" h="22" extrusionOk="0">
                  <a:moveTo>
                    <a:pt x="18" y="21"/>
                  </a:moveTo>
                  <a:cubicBezTo>
                    <a:pt x="11" y="14"/>
                    <a:pt x="4" y="7"/>
                    <a:pt x="0" y="0"/>
                  </a:cubicBezTo>
                  <a:cubicBezTo>
                    <a:pt x="4" y="7"/>
                    <a:pt x="11" y="14"/>
                    <a:pt x="18"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3338339" y="2946809"/>
              <a:ext cx="106" cy="1666"/>
            </a:xfrm>
            <a:custGeom>
              <a:avLst/>
              <a:gdLst/>
              <a:ahLst/>
              <a:cxnLst/>
              <a:rect l="l" t="t" r="r" b="b"/>
              <a:pathLst>
                <a:path w="4" h="63" extrusionOk="0">
                  <a:moveTo>
                    <a:pt x="4" y="1"/>
                  </a:moveTo>
                  <a:cubicBezTo>
                    <a:pt x="4" y="18"/>
                    <a:pt x="4" y="42"/>
                    <a:pt x="0" y="63"/>
                  </a:cubicBezTo>
                  <a:cubicBezTo>
                    <a:pt x="4" y="42"/>
                    <a:pt x="4" y="21"/>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3338048" y="2948554"/>
              <a:ext cx="317" cy="1692"/>
            </a:xfrm>
            <a:custGeom>
              <a:avLst/>
              <a:gdLst/>
              <a:ahLst/>
              <a:cxnLst/>
              <a:rect l="l" t="t" r="r" b="b"/>
              <a:pathLst>
                <a:path w="12" h="64" extrusionOk="0">
                  <a:moveTo>
                    <a:pt x="1" y="63"/>
                  </a:moveTo>
                  <a:cubicBezTo>
                    <a:pt x="4" y="42"/>
                    <a:pt x="8" y="21"/>
                    <a:pt x="11" y="0"/>
                  </a:cubicBezTo>
                  <a:cubicBezTo>
                    <a:pt x="8" y="21"/>
                    <a:pt x="4" y="42"/>
                    <a:pt x="1" y="63"/>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3337783" y="2943187"/>
              <a:ext cx="291" cy="661"/>
            </a:xfrm>
            <a:custGeom>
              <a:avLst/>
              <a:gdLst/>
              <a:ahLst/>
              <a:cxnLst/>
              <a:rect l="l" t="t" r="r" b="b"/>
              <a:pathLst>
                <a:path w="11" h="25" extrusionOk="0">
                  <a:moveTo>
                    <a:pt x="11" y="25"/>
                  </a:moveTo>
                  <a:cubicBezTo>
                    <a:pt x="7" y="14"/>
                    <a:pt x="4" y="7"/>
                    <a:pt x="0" y="0"/>
                  </a:cubicBezTo>
                  <a:cubicBezTo>
                    <a:pt x="4" y="7"/>
                    <a:pt x="7" y="14"/>
                    <a:pt x="11" y="2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3256411" y="3038042"/>
              <a:ext cx="26" cy="211"/>
            </a:xfrm>
            <a:custGeom>
              <a:avLst/>
              <a:gdLst/>
              <a:ahLst/>
              <a:cxnLst/>
              <a:rect l="l" t="t" r="r" b="b"/>
              <a:pathLst>
                <a:path w="1" h="8" extrusionOk="0">
                  <a:moveTo>
                    <a:pt x="1" y="7"/>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3273542" y="3022735"/>
              <a:ext cx="1798" cy="53"/>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3331016" y="2935229"/>
              <a:ext cx="26" cy="476"/>
            </a:xfrm>
            <a:custGeom>
              <a:avLst/>
              <a:gdLst/>
              <a:ahLst/>
              <a:cxnLst/>
              <a:rect l="l" t="t" r="r" b="b"/>
              <a:pathLst>
                <a:path w="1" h="18" extrusionOk="0">
                  <a:moveTo>
                    <a:pt x="1" y="18"/>
                  </a:moveTo>
                  <a:lnTo>
                    <a:pt x="1" y="0"/>
                  </a:lnTo>
                  <a:cubicBezTo>
                    <a:pt x="1" y="7"/>
                    <a:pt x="1" y="14"/>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3331016" y="2934304"/>
              <a:ext cx="132" cy="661"/>
            </a:xfrm>
            <a:custGeom>
              <a:avLst/>
              <a:gdLst/>
              <a:ahLst/>
              <a:cxnLst/>
              <a:rect l="l" t="t" r="r" b="b"/>
              <a:pathLst>
                <a:path w="5" h="25" extrusionOk="0">
                  <a:moveTo>
                    <a:pt x="1" y="0"/>
                  </a:moveTo>
                  <a:lnTo>
                    <a:pt x="1" y="25"/>
                  </a:lnTo>
                  <a:cubicBezTo>
                    <a:pt x="1" y="18"/>
                    <a:pt x="4" y="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3330936" y="2936049"/>
              <a:ext cx="26" cy="502"/>
            </a:xfrm>
            <a:custGeom>
              <a:avLst/>
              <a:gdLst/>
              <a:ahLst/>
              <a:cxnLst/>
              <a:rect l="l" t="t" r="r" b="b"/>
              <a:pathLst>
                <a:path w="1" h="19" extrusionOk="0">
                  <a:moveTo>
                    <a:pt x="0" y="18"/>
                  </a:moveTo>
                  <a:lnTo>
                    <a:pt x="0" y="1"/>
                  </a:lnTo>
                  <a:cubicBezTo>
                    <a:pt x="0" y="4"/>
                    <a:pt x="0" y="11"/>
                    <a:pt x="0"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3331306" y="2932057"/>
              <a:ext cx="106" cy="767"/>
            </a:xfrm>
            <a:custGeom>
              <a:avLst/>
              <a:gdLst/>
              <a:ahLst/>
              <a:cxnLst/>
              <a:rect l="l" t="t" r="r" b="b"/>
              <a:pathLst>
                <a:path w="4" h="29" extrusionOk="0">
                  <a:moveTo>
                    <a:pt x="0" y="29"/>
                  </a:moveTo>
                  <a:cubicBezTo>
                    <a:pt x="0" y="18"/>
                    <a:pt x="0" y="11"/>
                    <a:pt x="4" y="1"/>
                  </a:cubicBezTo>
                  <a:cubicBezTo>
                    <a:pt x="0" y="11"/>
                    <a:pt x="0" y="18"/>
                    <a:pt x="0" y="2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3331121" y="2933088"/>
              <a:ext cx="106" cy="952"/>
            </a:xfrm>
            <a:custGeom>
              <a:avLst/>
              <a:gdLst/>
              <a:ahLst/>
              <a:cxnLst/>
              <a:rect l="l" t="t" r="r" b="b"/>
              <a:pathLst>
                <a:path w="4" h="36" extrusionOk="0">
                  <a:moveTo>
                    <a:pt x="4" y="0"/>
                  </a:moveTo>
                  <a:cubicBezTo>
                    <a:pt x="0" y="11"/>
                    <a:pt x="0" y="25"/>
                    <a:pt x="0" y="35"/>
                  </a:cubicBezTo>
                  <a:cubicBezTo>
                    <a:pt x="0" y="25"/>
                    <a:pt x="4" y="14"/>
                    <a:pt x="4"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3331386" y="2931317"/>
              <a:ext cx="132" cy="397"/>
            </a:xfrm>
            <a:custGeom>
              <a:avLst/>
              <a:gdLst/>
              <a:ahLst/>
              <a:cxnLst/>
              <a:rect l="l" t="t" r="r" b="b"/>
              <a:pathLst>
                <a:path w="5" h="15" extrusionOk="0">
                  <a:moveTo>
                    <a:pt x="4" y="1"/>
                  </a:moveTo>
                  <a:lnTo>
                    <a:pt x="1"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3335748" y="2941521"/>
              <a:ext cx="767" cy="397"/>
            </a:xfrm>
            <a:custGeom>
              <a:avLst/>
              <a:gdLst/>
              <a:ahLst/>
              <a:cxnLst/>
              <a:rect l="l" t="t" r="r" b="b"/>
              <a:pathLst>
                <a:path w="29" h="15" extrusionOk="0">
                  <a:moveTo>
                    <a:pt x="28" y="14"/>
                  </a:moveTo>
                  <a:cubicBezTo>
                    <a:pt x="21" y="11"/>
                    <a:pt x="11" y="4"/>
                    <a:pt x="0" y="0"/>
                  </a:cubicBezTo>
                  <a:cubicBezTo>
                    <a:pt x="11" y="4"/>
                    <a:pt x="21" y="11"/>
                    <a:pt x="28"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3337308" y="2942447"/>
              <a:ext cx="397" cy="661"/>
            </a:xfrm>
            <a:custGeom>
              <a:avLst/>
              <a:gdLst/>
              <a:ahLst/>
              <a:cxnLst/>
              <a:rect l="l" t="t" r="r" b="b"/>
              <a:pathLst>
                <a:path w="15" h="25" extrusionOk="0">
                  <a:moveTo>
                    <a:pt x="1" y="0"/>
                  </a:moveTo>
                  <a:cubicBezTo>
                    <a:pt x="4" y="7"/>
                    <a:pt x="11" y="14"/>
                    <a:pt x="15" y="25"/>
                  </a:cubicBezTo>
                  <a:cubicBezTo>
                    <a:pt x="11" y="14"/>
                    <a:pt x="4" y="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3256332" y="3038491"/>
              <a:ext cx="26" cy="211"/>
            </a:xfrm>
            <a:custGeom>
              <a:avLst/>
              <a:gdLst/>
              <a:ahLst/>
              <a:cxnLst/>
              <a:rect l="l" t="t" r="r" b="b"/>
              <a:pathLst>
                <a:path w="1" h="8" extrusionOk="0">
                  <a:moveTo>
                    <a:pt x="0" y="8"/>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3330936" y="2936710"/>
              <a:ext cx="26" cy="582"/>
            </a:xfrm>
            <a:custGeom>
              <a:avLst/>
              <a:gdLst/>
              <a:ahLst/>
              <a:cxnLst/>
              <a:rect l="l" t="t" r="r" b="b"/>
              <a:pathLst>
                <a:path w="1" h="22" extrusionOk="0">
                  <a:moveTo>
                    <a:pt x="0" y="21"/>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3336673" y="2941971"/>
              <a:ext cx="582" cy="502"/>
            </a:xfrm>
            <a:custGeom>
              <a:avLst/>
              <a:gdLst/>
              <a:ahLst/>
              <a:cxnLst/>
              <a:rect l="l" t="t" r="r" b="b"/>
              <a:pathLst>
                <a:path w="22" h="19" extrusionOk="0">
                  <a:moveTo>
                    <a:pt x="21" y="18"/>
                  </a:moveTo>
                  <a:cubicBezTo>
                    <a:pt x="14" y="11"/>
                    <a:pt x="7" y="8"/>
                    <a:pt x="0" y="1"/>
                  </a:cubicBezTo>
                  <a:cubicBezTo>
                    <a:pt x="7" y="8"/>
                    <a:pt x="14" y="11"/>
                    <a:pt x="2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3253265" y="3049991"/>
              <a:ext cx="211" cy="397"/>
            </a:xfrm>
            <a:custGeom>
              <a:avLst/>
              <a:gdLst/>
              <a:ahLst/>
              <a:cxnLst/>
              <a:rect l="l" t="t" r="r" b="b"/>
              <a:pathLst>
                <a:path w="8" h="15" extrusionOk="0">
                  <a:moveTo>
                    <a:pt x="1" y="14"/>
                  </a:moveTo>
                  <a:lnTo>
                    <a:pt x="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3255036" y="3044149"/>
              <a:ext cx="106" cy="476"/>
            </a:xfrm>
            <a:custGeom>
              <a:avLst/>
              <a:gdLst/>
              <a:ahLst/>
              <a:cxnLst/>
              <a:rect l="l" t="t" r="r" b="b"/>
              <a:pathLst>
                <a:path w="4" h="18" extrusionOk="0">
                  <a:moveTo>
                    <a:pt x="0" y="18"/>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3256226" y="3039047"/>
              <a:ext cx="26" cy="317"/>
            </a:xfrm>
            <a:custGeom>
              <a:avLst/>
              <a:gdLst/>
              <a:ahLst/>
              <a:cxnLst/>
              <a:rect l="l" t="t" r="r" b="b"/>
              <a:pathLst>
                <a:path w="1" h="12" extrusionOk="0">
                  <a:moveTo>
                    <a:pt x="1" y="1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3254005" y="3047480"/>
              <a:ext cx="211" cy="502"/>
            </a:xfrm>
            <a:custGeom>
              <a:avLst/>
              <a:gdLst/>
              <a:ahLst/>
              <a:cxnLst/>
              <a:rect l="l" t="t" r="r" b="b"/>
              <a:pathLst>
                <a:path w="8" h="19" extrusionOk="0">
                  <a:moveTo>
                    <a:pt x="1" y="18"/>
                  </a:moveTo>
                  <a:lnTo>
                    <a:pt x="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3255221" y="3043038"/>
              <a:ext cx="211" cy="476"/>
            </a:xfrm>
            <a:custGeom>
              <a:avLst/>
              <a:gdLst/>
              <a:ahLst/>
              <a:cxnLst/>
              <a:rect l="l" t="t" r="r" b="b"/>
              <a:pathLst>
                <a:path w="8" h="18" extrusionOk="0">
                  <a:moveTo>
                    <a:pt x="0" y="18"/>
                  </a:moveTo>
                  <a:lnTo>
                    <a:pt x="7"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3254481" y="3046290"/>
              <a:ext cx="106" cy="582"/>
            </a:xfrm>
            <a:custGeom>
              <a:avLst/>
              <a:gdLst/>
              <a:ahLst/>
              <a:cxnLst/>
              <a:rect l="l" t="t" r="r" b="b"/>
              <a:pathLst>
                <a:path w="4" h="22" extrusionOk="0">
                  <a:moveTo>
                    <a:pt x="0" y="21"/>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3253635" y="3048696"/>
              <a:ext cx="211" cy="476"/>
            </a:xfrm>
            <a:custGeom>
              <a:avLst/>
              <a:gdLst/>
              <a:ahLst/>
              <a:cxnLst/>
              <a:rect l="l" t="t" r="r" b="b"/>
              <a:pathLst>
                <a:path w="8" h="18" extrusionOk="0">
                  <a:moveTo>
                    <a:pt x="1" y="18"/>
                  </a:moveTo>
                  <a:lnTo>
                    <a:pt x="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3254666" y="3045180"/>
              <a:ext cx="211" cy="476"/>
            </a:xfrm>
            <a:custGeom>
              <a:avLst/>
              <a:gdLst/>
              <a:ahLst/>
              <a:cxnLst/>
              <a:rect l="l" t="t" r="r" b="b"/>
              <a:pathLst>
                <a:path w="8" h="18" extrusionOk="0">
                  <a:moveTo>
                    <a:pt x="0" y="18"/>
                  </a:moveTo>
                  <a:lnTo>
                    <a:pt x="7"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3255962" y="3040448"/>
              <a:ext cx="26" cy="397"/>
            </a:xfrm>
            <a:custGeom>
              <a:avLst/>
              <a:gdLst/>
              <a:ahLst/>
              <a:cxnLst/>
              <a:rect l="l" t="t" r="r" b="b"/>
              <a:pathLst>
                <a:path w="1" h="15" extrusionOk="0">
                  <a:moveTo>
                    <a:pt x="0" y="1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3255486" y="3042113"/>
              <a:ext cx="132" cy="476"/>
            </a:xfrm>
            <a:custGeom>
              <a:avLst/>
              <a:gdLst/>
              <a:ahLst/>
              <a:cxnLst/>
              <a:rect l="l" t="t" r="r" b="b"/>
              <a:pathLst>
                <a:path w="5" h="18" extrusionOk="0">
                  <a:moveTo>
                    <a:pt x="1" y="18"/>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3255671" y="3041267"/>
              <a:ext cx="132" cy="397"/>
            </a:xfrm>
            <a:custGeom>
              <a:avLst/>
              <a:gdLst/>
              <a:ahLst/>
              <a:cxnLst/>
              <a:rect l="l" t="t" r="r" b="b"/>
              <a:pathLst>
                <a:path w="5" h="15" extrusionOk="0">
                  <a:moveTo>
                    <a:pt x="1" y="15"/>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3252816" y="3051287"/>
              <a:ext cx="106" cy="397"/>
            </a:xfrm>
            <a:custGeom>
              <a:avLst/>
              <a:gdLst/>
              <a:ahLst/>
              <a:cxnLst/>
              <a:rect l="l" t="t" r="r" b="b"/>
              <a:pathLst>
                <a:path w="4" h="15" extrusionOk="0">
                  <a:moveTo>
                    <a:pt x="0" y="14"/>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3256041" y="3039707"/>
              <a:ext cx="132" cy="397"/>
            </a:xfrm>
            <a:custGeom>
              <a:avLst/>
              <a:gdLst/>
              <a:ahLst/>
              <a:cxnLst/>
              <a:rect l="l" t="t" r="r" b="b"/>
              <a:pathLst>
                <a:path w="5" h="15" extrusionOk="0">
                  <a:moveTo>
                    <a:pt x="1" y="14"/>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3004680" y="2967773"/>
              <a:ext cx="84148" cy="86580"/>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3080845" y="2962221"/>
              <a:ext cx="57606" cy="88431"/>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3136758" y="3029529"/>
              <a:ext cx="211" cy="476"/>
            </a:xfrm>
            <a:custGeom>
              <a:avLst/>
              <a:gdLst/>
              <a:ahLst/>
              <a:cxnLst/>
              <a:rect l="l" t="t" r="r" b="b"/>
              <a:pathLst>
                <a:path w="8" h="18" extrusionOk="0">
                  <a:moveTo>
                    <a:pt x="0" y="0"/>
                  </a:moveTo>
                  <a:lnTo>
                    <a:pt x="7"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3136282" y="3028498"/>
              <a:ext cx="211" cy="502"/>
            </a:xfrm>
            <a:custGeom>
              <a:avLst/>
              <a:gdLst/>
              <a:ahLst/>
              <a:cxnLst/>
              <a:rect l="l" t="t" r="r" b="b"/>
              <a:pathLst>
                <a:path w="8" h="19" extrusionOk="0">
                  <a:moveTo>
                    <a:pt x="1" y="1"/>
                  </a:moveTo>
                  <a:lnTo>
                    <a:pt x="8"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3135093" y="3024982"/>
              <a:ext cx="106" cy="397"/>
            </a:xfrm>
            <a:custGeom>
              <a:avLst/>
              <a:gdLst/>
              <a:ahLst/>
              <a:cxnLst/>
              <a:rect l="l" t="t" r="r" b="b"/>
              <a:pathLst>
                <a:path w="4" h="15" extrusionOk="0">
                  <a:moveTo>
                    <a:pt x="0" y="1"/>
                  </a:moveTo>
                  <a:lnTo>
                    <a:pt x="4"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3135912" y="3027309"/>
              <a:ext cx="132" cy="476"/>
            </a:xfrm>
            <a:custGeom>
              <a:avLst/>
              <a:gdLst/>
              <a:ahLst/>
              <a:cxnLst/>
              <a:rect l="l" t="t" r="r" b="b"/>
              <a:pathLst>
                <a:path w="5" h="18" extrusionOk="0">
                  <a:moveTo>
                    <a:pt x="1" y="0"/>
                  </a:moveTo>
                  <a:lnTo>
                    <a:pt x="4"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3135463" y="3026198"/>
              <a:ext cx="211" cy="476"/>
            </a:xfrm>
            <a:custGeom>
              <a:avLst/>
              <a:gdLst/>
              <a:ahLst/>
              <a:cxnLst/>
              <a:rect l="l" t="t" r="r" b="b"/>
              <a:pathLst>
                <a:path w="8" h="18" extrusionOk="0">
                  <a:moveTo>
                    <a:pt x="0" y="0"/>
                  </a:moveTo>
                  <a:lnTo>
                    <a:pt x="7"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3137763" y="3031829"/>
              <a:ext cx="211" cy="502"/>
            </a:xfrm>
            <a:custGeom>
              <a:avLst/>
              <a:gdLst/>
              <a:ahLst/>
              <a:cxnLst/>
              <a:rect l="l" t="t" r="r" b="b"/>
              <a:pathLst>
                <a:path w="8" h="19" extrusionOk="0">
                  <a:moveTo>
                    <a:pt x="1" y="1"/>
                  </a:moveTo>
                  <a:lnTo>
                    <a:pt x="8"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3137208" y="3030719"/>
              <a:ext cx="317" cy="582"/>
            </a:xfrm>
            <a:custGeom>
              <a:avLst/>
              <a:gdLst/>
              <a:ahLst/>
              <a:cxnLst/>
              <a:rect l="l" t="t" r="r" b="b"/>
              <a:pathLst>
                <a:path w="12" h="22" extrusionOk="0">
                  <a:moveTo>
                    <a:pt x="1" y="1"/>
                  </a:moveTo>
                  <a:lnTo>
                    <a:pt x="11" y="2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3138133" y="3032675"/>
              <a:ext cx="211" cy="397"/>
            </a:xfrm>
            <a:custGeom>
              <a:avLst/>
              <a:gdLst/>
              <a:ahLst/>
              <a:cxnLst/>
              <a:rect l="l" t="t" r="r" b="b"/>
              <a:pathLst>
                <a:path w="8" h="15" extrusionOk="0">
                  <a:moveTo>
                    <a:pt x="1" y="0"/>
                  </a:moveTo>
                  <a:lnTo>
                    <a:pt x="8"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3125549" y="2968725"/>
              <a:ext cx="26" cy="106"/>
            </a:xfrm>
            <a:custGeom>
              <a:avLst/>
              <a:gdLst/>
              <a:ahLst/>
              <a:cxnLst/>
              <a:rect l="l" t="t" r="r" b="b"/>
              <a:pathLst>
                <a:path w="1" h="4" extrusionOk="0">
                  <a:moveTo>
                    <a:pt x="1"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3125364" y="2968355"/>
              <a:ext cx="26" cy="106"/>
            </a:xfrm>
            <a:custGeom>
              <a:avLst/>
              <a:gdLst/>
              <a:ahLst/>
              <a:cxnLst/>
              <a:rect l="l" t="t" r="r" b="b"/>
              <a:pathLst>
                <a:path w="1" h="4" extrusionOk="0">
                  <a:moveTo>
                    <a:pt x="1"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3126210" y="2969650"/>
              <a:ext cx="106" cy="106"/>
            </a:xfrm>
            <a:custGeom>
              <a:avLst/>
              <a:gdLst/>
              <a:ahLst/>
              <a:cxnLst/>
              <a:rect l="l" t="t" r="r" b="b"/>
              <a:pathLst>
                <a:path w="4" h="4" extrusionOk="0">
                  <a:moveTo>
                    <a:pt x="4" y="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3128695" y="2989372"/>
              <a:ext cx="1322" cy="8803"/>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3134062" y="3020832"/>
              <a:ext cx="132" cy="476"/>
            </a:xfrm>
            <a:custGeom>
              <a:avLst/>
              <a:gdLst/>
              <a:ahLst/>
              <a:cxnLst/>
              <a:rect l="l" t="t" r="r" b="b"/>
              <a:pathLst>
                <a:path w="5" h="18" extrusionOk="0">
                  <a:moveTo>
                    <a:pt x="1" y="0"/>
                  </a:moveTo>
                  <a:lnTo>
                    <a:pt x="4"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3124359" y="2965579"/>
              <a:ext cx="26" cy="211"/>
            </a:xfrm>
            <a:custGeom>
              <a:avLst/>
              <a:gdLst/>
              <a:ahLst/>
              <a:cxnLst/>
              <a:rect l="l" t="t" r="r" b="b"/>
              <a:pathLst>
                <a:path w="1" h="8" extrusionOk="0">
                  <a:moveTo>
                    <a:pt x="0"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3125100" y="2967799"/>
              <a:ext cx="106" cy="211"/>
            </a:xfrm>
            <a:custGeom>
              <a:avLst/>
              <a:gdLst/>
              <a:ahLst/>
              <a:cxnLst/>
              <a:rect l="l" t="t" r="r" b="b"/>
              <a:pathLst>
                <a:path w="4" h="8" extrusionOk="0">
                  <a:moveTo>
                    <a:pt x="0" y="0"/>
                  </a:moveTo>
                  <a:lnTo>
                    <a:pt x="4"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3124624" y="2966504"/>
              <a:ext cx="26" cy="211"/>
            </a:xfrm>
            <a:custGeom>
              <a:avLst/>
              <a:gdLst/>
              <a:ahLst/>
              <a:cxnLst/>
              <a:rect l="l" t="t" r="r" b="b"/>
              <a:pathLst>
                <a:path w="1" h="8" extrusionOk="0">
                  <a:moveTo>
                    <a:pt x="1" y="0"/>
                  </a:moveTo>
                  <a:lnTo>
                    <a:pt x="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3124915" y="2967139"/>
              <a:ext cx="26" cy="211"/>
            </a:xfrm>
            <a:custGeom>
              <a:avLst/>
              <a:gdLst/>
              <a:ahLst/>
              <a:cxnLst/>
              <a:rect l="l" t="t" r="r" b="b"/>
              <a:pathLst>
                <a:path w="1" h="8" extrusionOk="0">
                  <a:moveTo>
                    <a:pt x="0" y="1"/>
                  </a:moveTo>
                  <a:lnTo>
                    <a:pt x="0"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3133877" y="3019616"/>
              <a:ext cx="132" cy="502"/>
            </a:xfrm>
            <a:custGeom>
              <a:avLst/>
              <a:gdLst/>
              <a:ahLst/>
              <a:cxnLst/>
              <a:rect l="l" t="t" r="r" b="b"/>
              <a:pathLst>
                <a:path w="5" h="19" extrusionOk="0">
                  <a:moveTo>
                    <a:pt x="1" y="1"/>
                  </a:moveTo>
                  <a:cubicBezTo>
                    <a:pt x="1" y="8"/>
                    <a:pt x="1" y="15"/>
                    <a:pt x="4" y="18"/>
                  </a:cubicBezTo>
                  <a:cubicBezTo>
                    <a:pt x="1" y="15"/>
                    <a:pt x="1" y="8"/>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3125840" y="296917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3126395" y="2969835"/>
              <a:ext cx="106" cy="106"/>
            </a:xfrm>
            <a:custGeom>
              <a:avLst/>
              <a:gdLst/>
              <a:ahLst/>
              <a:cxnLst/>
              <a:rect l="l" t="t" r="r" b="b"/>
              <a:pathLst>
                <a:path w="4" h="4" extrusionOk="0">
                  <a:moveTo>
                    <a:pt x="0" y="0"/>
                  </a:moveTo>
                  <a:lnTo>
                    <a:pt x="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3124174" y="2964548"/>
              <a:ext cx="26" cy="317"/>
            </a:xfrm>
            <a:custGeom>
              <a:avLst/>
              <a:gdLst/>
              <a:ahLst/>
              <a:cxnLst/>
              <a:rect l="l" t="t" r="r" b="b"/>
              <a:pathLst>
                <a:path w="1" h="12" extrusionOk="0">
                  <a:moveTo>
                    <a:pt x="0" y="1"/>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3134617" y="3023422"/>
              <a:ext cx="132" cy="397"/>
            </a:xfrm>
            <a:custGeom>
              <a:avLst/>
              <a:gdLst/>
              <a:ahLst/>
              <a:cxnLst/>
              <a:rect l="l" t="t" r="r" b="b"/>
              <a:pathLst>
                <a:path w="5" h="15" extrusionOk="0">
                  <a:moveTo>
                    <a:pt x="1" y="0"/>
                  </a:moveTo>
                  <a:lnTo>
                    <a:pt x="4"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3126659" y="2970020"/>
              <a:ext cx="26" cy="26"/>
            </a:xfrm>
            <a:custGeom>
              <a:avLst/>
              <a:gdLst/>
              <a:ahLst/>
              <a:cxnLst/>
              <a:rect l="l" t="t" r="r" b="b"/>
              <a:pathLst>
                <a:path w="1" h="1" extrusionOk="0">
                  <a:moveTo>
                    <a:pt x="1"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3134353" y="3022127"/>
              <a:ext cx="106" cy="397"/>
            </a:xfrm>
            <a:custGeom>
              <a:avLst/>
              <a:gdLst/>
              <a:ahLst/>
              <a:cxnLst/>
              <a:rect l="l" t="t" r="r" b="b"/>
              <a:pathLst>
                <a:path w="4" h="15" extrusionOk="0">
                  <a:moveTo>
                    <a:pt x="0" y="0"/>
                  </a:moveTo>
                  <a:lnTo>
                    <a:pt x="4"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3123884" y="2963543"/>
              <a:ext cx="132" cy="397"/>
            </a:xfrm>
            <a:custGeom>
              <a:avLst/>
              <a:gdLst/>
              <a:ahLst/>
              <a:cxnLst/>
              <a:rect l="l" t="t" r="r" b="b"/>
              <a:pathLst>
                <a:path w="5" h="15" extrusionOk="0">
                  <a:moveTo>
                    <a:pt x="1" y="0"/>
                  </a:moveTo>
                  <a:lnTo>
                    <a:pt x="4"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3133692" y="3018505"/>
              <a:ext cx="132" cy="397"/>
            </a:xfrm>
            <a:custGeom>
              <a:avLst/>
              <a:gdLst/>
              <a:ahLst/>
              <a:cxnLst/>
              <a:rect l="l" t="t" r="r" b="b"/>
              <a:pathLst>
                <a:path w="5" h="15" extrusionOk="0">
                  <a:moveTo>
                    <a:pt x="1" y="1"/>
                  </a:moveTo>
                  <a:lnTo>
                    <a:pt x="1" y="15"/>
                  </a:lnTo>
                  <a:cubicBezTo>
                    <a:pt x="4" y="8"/>
                    <a:pt x="1" y="4"/>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3126025" y="2969465"/>
              <a:ext cx="106" cy="106"/>
            </a:xfrm>
            <a:custGeom>
              <a:avLst/>
              <a:gdLst/>
              <a:ahLst/>
              <a:cxnLst/>
              <a:rect l="l" t="t" r="r" b="b"/>
              <a:pathLst>
                <a:path w="4" h="4" extrusionOk="0">
                  <a:moveTo>
                    <a:pt x="0" y="0"/>
                  </a:moveTo>
                  <a:lnTo>
                    <a:pt x="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3090653" y="2991778"/>
              <a:ext cx="132" cy="661"/>
            </a:xfrm>
            <a:custGeom>
              <a:avLst/>
              <a:gdLst/>
              <a:ahLst/>
              <a:cxnLst/>
              <a:rect l="l" t="t" r="r" b="b"/>
              <a:pathLst>
                <a:path w="5" h="25" extrusionOk="0">
                  <a:moveTo>
                    <a:pt x="4" y="25"/>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3087612" y="3044519"/>
              <a:ext cx="26" cy="397"/>
            </a:xfrm>
            <a:custGeom>
              <a:avLst/>
              <a:gdLst/>
              <a:ahLst/>
              <a:cxnLst/>
              <a:rect l="l" t="t" r="r" b="b"/>
              <a:pathLst>
                <a:path w="1" h="15" extrusionOk="0">
                  <a:moveTo>
                    <a:pt x="0" y="15"/>
                  </a:moveTo>
                  <a:lnTo>
                    <a:pt x="0" y="1"/>
                  </a:lnTo>
                  <a:cubicBezTo>
                    <a:pt x="0" y="8"/>
                    <a:pt x="0" y="11"/>
                    <a:pt x="0"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3090018" y="2988420"/>
              <a:ext cx="211" cy="767"/>
            </a:xfrm>
            <a:custGeom>
              <a:avLst/>
              <a:gdLst/>
              <a:ahLst/>
              <a:cxnLst/>
              <a:rect l="l" t="t" r="r" b="b"/>
              <a:pathLst>
                <a:path w="8" h="29" extrusionOk="0">
                  <a:moveTo>
                    <a:pt x="7" y="29"/>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3087612" y="3042483"/>
              <a:ext cx="26" cy="397"/>
            </a:xfrm>
            <a:custGeom>
              <a:avLst/>
              <a:gdLst/>
              <a:ahLst/>
              <a:cxnLst/>
              <a:rect l="l" t="t" r="r" b="b"/>
              <a:pathLst>
                <a:path w="1" h="15" extrusionOk="0">
                  <a:moveTo>
                    <a:pt x="0" y="14"/>
                  </a:moveTo>
                  <a:lnTo>
                    <a:pt x="0" y="0"/>
                  </a:lnTo>
                  <a:cubicBezTo>
                    <a:pt x="0" y="4"/>
                    <a:pt x="0" y="11"/>
                    <a:pt x="0"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3087692" y="3043409"/>
              <a:ext cx="26" cy="397"/>
            </a:xfrm>
            <a:custGeom>
              <a:avLst/>
              <a:gdLst/>
              <a:ahLst/>
              <a:cxnLst/>
              <a:rect l="l" t="t" r="r" b="b"/>
              <a:pathLst>
                <a:path w="1" h="15" extrusionOk="0">
                  <a:moveTo>
                    <a:pt x="1" y="0"/>
                  </a:moveTo>
                  <a:lnTo>
                    <a:pt x="1"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3087110" y="3040976"/>
              <a:ext cx="159" cy="238"/>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3087427" y="3041637"/>
              <a:ext cx="106" cy="397"/>
            </a:xfrm>
            <a:custGeom>
              <a:avLst/>
              <a:gdLst/>
              <a:ahLst/>
              <a:cxnLst/>
              <a:rect l="l" t="t" r="r" b="b"/>
              <a:pathLst>
                <a:path w="4" h="15" extrusionOk="0">
                  <a:moveTo>
                    <a:pt x="0" y="1"/>
                  </a:moveTo>
                  <a:cubicBezTo>
                    <a:pt x="0" y="4"/>
                    <a:pt x="4" y="11"/>
                    <a:pt x="4" y="15"/>
                  </a:cubicBezTo>
                  <a:cubicBezTo>
                    <a:pt x="4" y="11"/>
                    <a:pt x="4"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3090943" y="2993337"/>
              <a:ext cx="106" cy="687"/>
            </a:xfrm>
            <a:custGeom>
              <a:avLst/>
              <a:gdLst/>
              <a:ahLst/>
              <a:cxnLst/>
              <a:rect l="l" t="t" r="r" b="b"/>
              <a:pathLst>
                <a:path w="4" h="26" extrusionOk="0">
                  <a:moveTo>
                    <a:pt x="4"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3091948" y="3000740"/>
              <a:ext cx="26" cy="317"/>
            </a:xfrm>
            <a:custGeom>
              <a:avLst/>
              <a:gdLst/>
              <a:ahLst/>
              <a:cxnLst/>
              <a:rect l="l" t="t" r="r" b="b"/>
              <a:pathLst>
                <a:path w="1" h="12" extrusionOk="0">
                  <a:moveTo>
                    <a:pt x="1" y="1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3091763" y="2998810"/>
              <a:ext cx="26" cy="476"/>
            </a:xfrm>
            <a:custGeom>
              <a:avLst/>
              <a:gdLst/>
              <a:ahLst/>
              <a:cxnLst/>
              <a:rect l="l" t="t" r="r" b="b"/>
              <a:pathLst>
                <a:path w="1" h="18" extrusionOk="0">
                  <a:moveTo>
                    <a:pt x="1" y="18"/>
                  </a:moveTo>
                  <a:lnTo>
                    <a:pt x="1" y="0"/>
                  </a:lnTo>
                  <a:cubicBezTo>
                    <a:pt x="1" y="7"/>
                    <a:pt x="1" y="14"/>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3091578" y="2997594"/>
              <a:ext cx="132" cy="582"/>
            </a:xfrm>
            <a:custGeom>
              <a:avLst/>
              <a:gdLst/>
              <a:ahLst/>
              <a:cxnLst/>
              <a:rect l="l" t="t" r="r" b="b"/>
              <a:pathLst>
                <a:path w="5" h="22" extrusionOk="0">
                  <a:moveTo>
                    <a:pt x="4" y="22"/>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3089093" y="2984904"/>
              <a:ext cx="211" cy="767"/>
            </a:xfrm>
            <a:custGeom>
              <a:avLst/>
              <a:gdLst/>
              <a:ahLst/>
              <a:cxnLst/>
              <a:rect l="l" t="t" r="r" b="b"/>
              <a:pathLst>
                <a:path w="8" h="29" extrusionOk="0">
                  <a:moveTo>
                    <a:pt x="7" y="29"/>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3091208" y="2994818"/>
              <a:ext cx="132" cy="687"/>
            </a:xfrm>
            <a:custGeom>
              <a:avLst/>
              <a:gdLst/>
              <a:ahLst/>
              <a:cxnLst/>
              <a:rect l="l" t="t" r="r" b="b"/>
              <a:pathLst>
                <a:path w="5" h="26" extrusionOk="0">
                  <a:moveTo>
                    <a:pt x="4" y="25"/>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3089542" y="2986675"/>
              <a:ext cx="211" cy="767"/>
            </a:xfrm>
            <a:custGeom>
              <a:avLst/>
              <a:gdLst/>
              <a:ahLst/>
              <a:cxnLst/>
              <a:rect l="l" t="t" r="r" b="b"/>
              <a:pathLst>
                <a:path w="8" h="29" extrusionOk="0">
                  <a:moveTo>
                    <a:pt x="8" y="28"/>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3091869" y="2999920"/>
              <a:ext cx="26" cy="397"/>
            </a:xfrm>
            <a:custGeom>
              <a:avLst/>
              <a:gdLst/>
              <a:ahLst/>
              <a:cxnLst/>
              <a:rect l="l" t="t" r="r" b="b"/>
              <a:pathLst>
                <a:path w="1" h="15" extrusionOk="0">
                  <a:moveTo>
                    <a:pt x="0" y="14"/>
                  </a:moveTo>
                  <a:lnTo>
                    <a:pt x="0" y="0"/>
                  </a:lnTo>
                  <a:cubicBezTo>
                    <a:pt x="0" y="4"/>
                    <a:pt x="0" y="7"/>
                    <a:pt x="0"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3091393" y="2996298"/>
              <a:ext cx="132" cy="582"/>
            </a:xfrm>
            <a:custGeom>
              <a:avLst/>
              <a:gdLst/>
              <a:ahLst/>
              <a:cxnLst/>
              <a:rect l="l" t="t" r="r" b="b"/>
              <a:pathLst>
                <a:path w="5" h="22" extrusionOk="0">
                  <a:moveTo>
                    <a:pt x="4" y="22"/>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3087427" y="3045788"/>
              <a:ext cx="106" cy="344"/>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3088538" y="2983239"/>
              <a:ext cx="211" cy="767"/>
            </a:xfrm>
            <a:custGeom>
              <a:avLst/>
              <a:gdLst/>
              <a:ahLst/>
              <a:cxnLst/>
              <a:rect l="l" t="t" r="r" b="b"/>
              <a:pathLst>
                <a:path w="8" h="29" extrusionOk="0">
                  <a:moveTo>
                    <a:pt x="7" y="29"/>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3090283" y="2990112"/>
              <a:ext cx="211" cy="661"/>
            </a:xfrm>
            <a:custGeom>
              <a:avLst/>
              <a:gdLst/>
              <a:ahLst/>
              <a:cxnLst/>
              <a:rect l="l" t="t" r="r" b="b"/>
              <a:pathLst>
                <a:path w="8" h="25" extrusionOk="0">
                  <a:moveTo>
                    <a:pt x="8" y="25"/>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3087427" y="2980013"/>
              <a:ext cx="106" cy="397"/>
            </a:xfrm>
            <a:custGeom>
              <a:avLst/>
              <a:gdLst/>
              <a:ahLst/>
              <a:cxnLst/>
              <a:rect l="l" t="t" r="r" b="b"/>
              <a:pathLst>
                <a:path w="4" h="15" extrusionOk="0">
                  <a:moveTo>
                    <a:pt x="4" y="1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3080845" y="3025643"/>
              <a:ext cx="5948" cy="14725"/>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3087983" y="2981573"/>
              <a:ext cx="211" cy="687"/>
            </a:xfrm>
            <a:custGeom>
              <a:avLst/>
              <a:gdLst/>
              <a:ahLst/>
              <a:cxnLst/>
              <a:rect l="l" t="t" r="r" b="b"/>
              <a:pathLst>
                <a:path w="8" h="26" extrusionOk="0">
                  <a:moveTo>
                    <a:pt x="7"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908979" y="2938085"/>
              <a:ext cx="103791" cy="77142"/>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947313" y="2944377"/>
              <a:ext cx="476" cy="26"/>
            </a:xfrm>
            <a:custGeom>
              <a:avLst/>
              <a:gdLst/>
              <a:ahLst/>
              <a:cxnLst/>
              <a:rect l="l" t="t" r="r" b="b"/>
              <a:pathLst>
                <a:path w="18" h="1" extrusionOk="0">
                  <a:moveTo>
                    <a:pt x="18"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949348" y="2944377"/>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942316" y="2943927"/>
              <a:ext cx="291" cy="26"/>
            </a:xfrm>
            <a:custGeom>
              <a:avLst/>
              <a:gdLst/>
              <a:ahLst/>
              <a:cxnLst/>
              <a:rect l="l" t="t" r="r" b="b"/>
              <a:pathLst>
                <a:path w="11" h="1" extrusionOk="0">
                  <a:moveTo>
                    <a:pt x="11"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940836" y="2943557"/>
              <a:ext cx="476" cy="106"/>
            </a:xfrm>
            <a:custGeom>
              <a:avLst/>
              <a:gdLst/>
              <a:ahLst/>
              <a:cxnLst/>
              <a:rect l="l" t="t" r="r" b="b"/>
              <a:pathLst>
                <a:path w="18" h="4" extrusionOk="0">
                  <a:moveTo>
                    <a:pt x="18" y="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938615" y="2942896"/>
              <a:ext cx="291" cy="132"/>
            </a:xfrm>
            <a:custGeom>
              <a:avLst/>
              <a:gdLst/>
              <a:ahLst/>
              <a:cxnLst/>
              <a:rect l="l" t="t" r="r" b="b"/>
              <a:pathLst>
                <a:path w="11" h="5" extrusionOk="0">
                  <a:moveTo>
                    <a:pt x="11" y="4"/>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939619" y="2943266"/>
              <a:ext cx="397" cy="132"/>
            </a:xfrm>
            <a:custGeom>
              <a:avLst/>
              <a:gdLst/>
              <a:ahLst/>
              <a:cxnLst/>
              <a:rect l="l" t="t" r="r" b="b"/>
              <a:pathLst>
                <a:path w="15" h="5" extrusionOk="0">
                  <a:moveTo>
                    <a:pt x="15" y="4"/>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945726" y="2944297"/>
              <a:ext cx="397" cy="26"/>
            </a:xfrm>
            <a:custGeom>
              <a:avLst/>
              <a:gdLst/>
              <a:ahLst/>
              <a:cxnLst/>
              <a:rect l="l" t="t" r="r" b="b"/>
              <a:pathLst>
                <a:path w="15" h="1" extrusionOk="0">
                  <a:moveTo>
                    <a:pt x="15"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950353" y="2944377"/>
              <a:ext cx="687" cy="26"/>
            </a:xfrm>
            <a:custGeom>
              <a:avLst/>
              <a:gdLst/>
              <a:ahLst/>
              <a:cxnLst/>
              <a:rect l="l" t="t" r="r" b="b"/>
              <a:pathLst>
                <a:path w="26" h="1" extrusionOk="0">
                  <a:moveTo>
                    <a:pt x="25" y="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951754" y="2944297"/>
              <a:ext cx="661" cy="26"/>
            </a:xfrm>
            <a:custGeom>
              <a:avLst/>
              <a:gdLst/>
              <a:ahLst/>
              <a:cxnLst/>
              <a:rect l="l" t="t" r="r" b="b"/>
              <a:pathLst>
                <a:path w="25" h="1" extrusionOk="0">
                  <a:moveTo>
                    <a:pt x="25"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956090" y="2943636"/>
              <a:ext cx="1057" cy="211"/>
            </a:xfrm>
            <a:custGeom>
              <a:avLst/>
              <a:gdLst/>
              <a:ahLst/>
              <a:cxnLst/>
              <a:rect l="l" t="t" r="r" b="b"/>
              <a:pathLst>
                <a:path w="40" h="8" extrusionOk="0">
                  <a:moveTo>
                    <a:pt x="39"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953129" y="2944191"/>
              <a:ext cx="687" cy="132"/>
            </a:xfrm>
            <a:custGeom>
              <a:avLst/>
              <a:gdLst/>
              <a:ahLst/>
              <a:cxnLst/>
              <a:rect l="l" t="t" r="r" b="b"/>
              <a:pathLst>
                <a:path w="26" h="5" extrusionOk="0">
                  <a:moveTo>
                    <a:pt x="25"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954530" y="2944006"/>
              <a:ext cx="767" cy="132"/>
            </a:xfrm>
            <a:custGeom>
              <a:avLst/>
              <a:gdLst/>
              <a:ahLst/>
              <a:cxnLst/>
              <a:rect l="l" t="t" r="r" b="b"/>
              <a:pathLst>
                <a:path w="29" h="5" extrusionOk="0">
                  <a:moveTo>
                    <a:pt x="28" y="1"/>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957570" y="2943372"/>
              <a:ext cx="872" cy="211"/>
            </a:xfrm>
            <a:custGeom>
              <a:avLst/>
              <a:gdLst/>
              <a:ahLst/>
              <a:cxnLst/>
              <a:rect l="l" t="t" r="r" b="b"/>
              <a:pathLst>
                <a:path w="33" h="8" extrusionOk="0">
                  <a:moveTo>
                    <a:pt x="32" y="0"/>
                  </a:moveTo>
                  <a:lnTo>
                    <a:pt x="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928622" y="2938085"/>
              <a:ext cx="370" cy="1877"/>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928410" y="2939856"/>
              <a:ext cx="211" cy="397"/>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927485" y="2941706"/>
              <a:ext cx="317" cy="476"/>
            </a:xfrm>
            <a:custGeom>
              <a:avLst/>
              <a:gdLst/>
              <a:ahLst/>
              <a:cxnLst/>
              <a:rect l="l" t="t" r="r" b="b"/>
              <a:pathLst>
                <a:path w="12" h="18" extrusionOk="0">
                  <a:moveTo>
                    <a:pt x="1" y="18"/>
                  </a:moveTo>
                  <a:cubicBezTo>
                    <a:pt x="4" y="11"/>
                    <a:pt x="8" y="7"/>
                    <a:pt x="11" y="0"/>
                  </a:cubicBezTo>
                  <a:cubicBezTo>
                    <a:pt x="8" y="7"/>
                    <a:pt x="4" y="11"/>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909085" y="2960106"/>
              <a:ext cx="106" cy="26"/>
            </a:xfrm>
            <a:custGeom>
              <a:avLst/>
              <a:gdLst/>
              <a:ahLst/>
              <a:cxnLst/>
              <a:rect l="l" t="t" r="r" b="b"/>
              <a:pathLst>
                <a:path w="4" h="1" extrusionOk="0">
                  <a:moveTo>
                    <a:pt x="0" y="1"/>
                  </a:moveTo>
                  <a:lnTo>
                    <a:pt x="0" y="1"/>
                  </a:lnTo>
                  <a:lnTo>
                    <a:pt x="0" y="1"/>
                  </a:ln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926005" y="2943266"/>
              <a:ext cx="502" cy="397"/>
            </a:xfrm>
            <a:custGeom>
              <a:avLst/>
              <a:gdLst/>
              <a:ahLst/>
              <a:cxnLst/>
              <a:rect l="l" t="t" r="r" b="b"/>
              <a:pathLst>
                <a:path w="19" h="15" extrusionOk="0">
                  <a:moveTo>
                    <a:pt x="1" y="15"/>
                  </a:moveTo>
                  <a:cubicBezTo>
                    <a:pt x="8" y="8"/>
                    <a:pt x="11" y="4"/>
                    <a:pt x="18" y="1"/>
                  </a:cubicBezTo>
                  <a:cubicBezTo>
                    <a:pt x="11" y="4"/>
                    <a:pt x="8" y="8"/>
                    <a:pt x="1"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924709" y="2943821"/>
              <a:ext cx="952" cy="502"/>
            </a:xfrm>
            <a:custGeom>
              <a:avLst/>
              <a:gdLst/>
              <a:ahLst/>
              <a:cxnLst/>
              <a:rect l="l" t="t" r="r" b="b"/>
              <a:pathLst>
                <a:path w="36" h="19" extrusionOk="0">
                  <a:moveTo>
                    <a:pt x="1" y="18"/>
                  </a:moveTo>
                  <a:cubicBezTo>
                    <a:pt x="15" y="15"/>
                    <a:pt x="25" y="8"/>
                    <a:pt x="36" y="1"/>
                  </a:cubicBezTo>
                  <a:cubicBezTo>
                    <a:pt x="25" y="8"/>
                    <a:pt x="15" y="15"/>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909349" y="2958071"/>
              <a:ext cx="2432" cy="1877"/>
            </a:xfrm>
            <a:custGeom>
              <a:avLst/>
              <a:gdLst/>
              <a:ahLst/>
              <a:cxnLst/>
              <a:rect l="l" t="t" r="r" b="b"/>
              <a:pathLst>
                <a:path w="92" h="71" extrusionOk="0">
                  <a:moveTo>
                    <a:pt x="92" y="1"/>
                  </a:moveTo>
                  <a:cubicBezTo>
                    <a:pt x="60" y="25"/>
                    <a:pt x="29" y="50"/>
                    <a:pt x="1" y="71"/>
                  </a:cubicBezTo>
                  <a:cubicBezTo>
                    <a:pt x="29" y="50"/>
                    <a:pt x="60" y="29"/>
                    <a:pt x="9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2926851" y="2942526"/>
              <a:ext cx="397" cy="397"/>
            </a:xfrm>
            <a:custGeom>
              <a:avLst/>
              <a:gdLst/>
              <a:ahLst/>
              <a:cxnLst/>
              <a:rect l="l" t="t" r="r" b="b"/>
              <a:pathLst>
                <a:path w="15" h="15" extrusionOk="0">
                  <a:moveTo>
                    <a:pt x="14" y="1"/>
                  </a:moveTo>
                  <a:cubicBezTo>
                    <a:pt x="7" y="4"/>
                    <a:pt x="4" y="11"/>
                    <a:pt x="0" y="15"/>
                  </a:cubicBezTo>
                  <a:cubicBezTo>
                    <a:pt x="4" y="11"/>
                    <a:pt x="11" y="4"/>
                    <a:pt x="1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2927961" y="2940781"/>
              <a:ext cx="291" cy="476"/>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2928622" y="2939750"/>
              <a:ext cx="0" cy="132"/>
            </a:xfrm>
            <a:custGeom>
              <a:avLst/>
              <a:gdLst/>
              <a:ahLst/>
              <a:cxnLst/>
              <a:rect l="l" t="t" r="r" b="b"/>
              <a:pathLst>
                <a:path h="5" extrusionOk="0">
                  <a:moveTo>
                    <a:pt x="0" y="1"/>
                  </a:moveTo>
                  <a:lnTo>
                    <a:pt x="0" y="4"/>
                  </a:ln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2928807" y="2938560"/>
              <a:ext cx="0" cy="211"/>
            </a:xfrm>
            <a:custGeom>
              <a:avLst/>
              <a:gdLst/>
              <a:ahLst/>
              <a:cxnLst/>
              <a:rect l="l" t="t" r="r" b="b"/>
              <a:pathLst>
                <a:path h="8" extrusionOk="0">
                  <a:moveTo>
                    <a:pt x="0" y="7"/>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3007192" y="2984640"/>
              <a:ext cx="211" cy="211"/>
            </a:xfrm>
            <a:custGeom>
              <a:avLst/>
              <a:gdLst/>
              <a:ahLst/>
              <a:cxnLst/>
              <a:rect l="l" t="t" r="r" b="b"/>
              <a:pathLst>
                <a:path w="8" h="8" extrusionOk="0">
                  <a:moveTo>
                    <a:pt x="7" y="7"/>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3005791" y="2977978"/>
              <a:ext cx="132" cy="397"/>
            </a:xfrm>
            <a:custGeom>
              <a:avLst/>
              <a:gdLst/>
              <a:ahLst/>
              <a:cxnLst/>
              <a:rect l="l" t="t" r="r" b="b"/>
              <a:pathLst>
                <a:path w="5" h="15" extrusionOk="0">
                  <a:moveTo>
                    <a:pt x="1" y="0"/>
                  </a:moveTo>
                  <a:lnTo>
                    <a:pt x="1" y="14"/>
                  </a:lnTo>
                  <a:cubicBezTo>
                    <a:pt x="4" y="11"/>
                    <a:pt x="4" y="4"/>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3006346" y="2983503"/>
              <a:ext cx="211" cy="317"/>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3005711" y="2978903"/>
              <a:ext cx="106" cy="397"/>
            </a:xfrm>
            <a:custGeom>
              <a:avLst/>
              <a:gdLst/>
              <a:ahLst/>
              <a:cxnLst/>
              <a:rect l="l" t="t" r="r" b="b"/>
              <a:pathLst>
                <a:path w="4" h="15" extrusionOk="0">
                  <a:moveTo>
                    <a:pt x="0" y="0"/>
                  </a:moveTo>
                  <a:lnTo>
                    <a:pt x="0" y="14"/>
                  </a:lnTo>
                  <a:cubicBezTo>
                    <a:pt x="4" y="11"/>
                    <a:pt x="4" y="4"/>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3003940" y="3007957"/>
              <a:ext cx="3172" cy="3172"/>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3006531" y="2973986"/>
              <a:ext cx="132" cy="502"/>
            </a:xfrm>
            <a:custGeom>
              <a:avLst/>
              <a:gdLst/>
              <a:ahLst/>
              <a:cxnLst/>
              <a:rect l="l" t="t" r="r" b="b"/>
              <a:pathLst>
                <a:path w="5" h="19" extrusionOk="0">
                  <a:moveTo>
                    <a:pt x="1" y="18"/>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3006267" y="2975017"/>
              <a:ext cx="106" cy="476"/>
            </a:xfrm>
            <a:custGeom>
              <a:avLst/>
              <a:gdLst/>
              <a:ahLst/>
              <a:cxnLst/>
              <a:rect l="l" t="t" r="r" b="b"/>
              <a:pathLst>
                <a:path w="4" h="18" extrusionOk="0">
                  <a:moveTo>
                    <a:pt x="0" y="18"/>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3005711" y="2980648"/>
              <a:ext cx="26" cy="397"/>
            </a:xfrm>
            <a:custGeom>
              <a:avLst/>
              <a:gdLst/>
              <a:ahLst/>
              <a:cxnLst/>
              <a:rect l="l" t="t" r="r" b="b"/>
              <a:pathLst>
                <a:path w="1" h="15" extrusionOk="0">
                  <a:moveTo>
                    <a:pt x="0" y="1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3006161" y="2976021"/>
              <a:ext cx="26" cy="502"/>
            </a:xfrm>
            <a:custGeom>
              <a:avLst/>
              <a:gdLst/>
              <a:ahLst/>
              <a:cxnLst/>
              <a:rect l="l" t="t" r="r" b="b"/>
              <a:pathLst>
                <a:path w="1" h="19" extrusionOk="0">
                  <a:moveTo>
                    <a:pt x="1" y="18"/>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3005711" y="2979722"/>
              <a:ext cx="26" cy="502"/>
            </a:xfrm>
            <a:custGeom>
              <a:avLst/>
              <a:gdLst/>
              <a:ahLst/>
              <a:cxnLst/>
              <a:rect l="l" t="t" r="r" b="b"/>
              <a:pathLst>
                <a:path w="1" h="19" extrusionOk="0">
                  <a:moveTo>
                    <a:pt x="0" y="18"/>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3006716" y="2972981"/>
              <a:ext cx="132" cy="476"/>
            </a:xfrm>
            <a:custGeom>
              <a:avLst/>
              <a:gdLst/>
              <a:ahLst/>
              <a:cxnLst/>
              <a:rect l="l" t="t" r="r" b="b"/>
              <a:pathLst>
                <a:path w="5" h="18" extrusionOk="0">
                  <a:moveTo>
                    <a:pt x="1" y="18"/>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3006690" y="2984164"/>
              <a:ext cx="238" cy="211"/>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3005791" y="2981388"/>
              <a:ext cx="26" cy="397"/>
            </a:xfrm>
            <a:custGeom>
              <a:avLst/>
              <a:gdLst/>
              <a:ahLst/>
              <a:cxnLst/>
              <a:rect l="l" t="t" r="r" b="b"/>
              <a:pathLst>
                <a:path w="1" h="15" extrusionOk="0">
                  <a:moveTo>
                    <a:pt x="1" y="15"/>
                  </a:moveTo>
                  <a:lnTo>
                    <a:pt x="1" y="1"/>
                  </a:lnTo>
                  <a:cubicBezTo>
                    <a:pt x="1" y="8"/>
                    <a:pt x="1" y="11"/>
                    <a:pt x="1"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3006081" y="2982868"/>
              <a:ext cx="106" cy="317"/>
            </a:xfrm>
            <a:custGeom>
              <a:avLst/>
              <a:gdLst/>
              <a:ahLst/>
              <a:cxnLst/>
              <a:rect l="l" t="t" r="r" b="b"/>
              <a:pathLst>
                <a:path w="4" h="12" extrusionOk="0">
                  <a:moveTo>
                    <a:pt x="4" y="11"/>
                  </a:moveTo>
                  <a:cubicBezTo>
                    <a:pt x="4" y="8"/>
                    <a:pt x="4" y="4"/>
                    <a:pt x="0" y="1"/>
                  </a:cubicBezTo>
                  <a:cubicBezTo>
                    <a:pt x="4" y="4"/>
                    <a:pt x="4" y="8"/>
                    <a:pt x="4"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3005896" y="2982128"/>
              <a:ext cx="106" cy="397"/>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3005976" y="2976947"/>
              <a:ext cx="132" cy="502"/>
            </a:xfrm>
            <a:custGeom>
              <a:avLst/>
              <a:gdLst/>
              <a:ahLst/>
              <a:cxnLst/>
              <a:rect l="l" t="t" r="r" b="b"/>
              <a:pathLst>
                <a:path w="5" h="19" extrusionOk="0">
                  <a:moveTo>
                    <a:pt x="1" y="18"/>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960901" y="3000105"/>
              <a:ext cx="56680" cy="54169"/>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3002460" y="3014355"/>
              <a:ext cx="132" cy="2987"/>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3015229" y="3047665"/>
              <a:ext cx="132" cy="317"/>
            </a:xfrm>
            <a:custGeom>
              <a:avLst/>
              <a:gdLst/>
              <a:ahLst/>
              <a:cxnLst/>
              <a:rect l="l" t="t" r="r" b="b"/>
              <a:pathLst>
                <a:path w="5" h="12" extrusionOk="0">
                  <a:moveTo>
                    <a:pt x="4" y="1"/>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3013114" y="3053772"/>
              <a:ext cx="106" cy="582"/>
            </a:xfrm>
            <a:custGeom>
              <a:avLst/>
              <a:gdLst/>
              <a:ahLst/>
              <a:cxnLst/>
              <a:rect l="l" t="t" r="r" b="b"/>
              <a:pathLst>
                <a:path w="4" h="22" extrusionOk="0">
                  <a:moveTo>
                    <a:pt x="4" y="1"/>
                  </a:moveTo>
                  <a:lnTo>
                    <a:pt x="0" y="2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3013854" y="3051287"/>
              <a:ext cx="106" cy="476"/>
            </a:xfrm>
            <a:custGeom>
              <a:avLst/>
              <a:gdLst/>
              <a:ahLst/>
              <a:cxnLst/>
              <a:rect l="l" t="t" r="r" b="b"/>
              <a:pathLst>
                <a:path w="4" h="18" extrusionOk="0">
                  <a:moveTo>
                    <a:pt x="4" y="0"/>
                  </a:move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3014858" y="3048511"/>
              <a:ext cx="132" cy="291"/>
            </a:xfrm>
            <a:custGeom>
              <a:avLst/>
              <a:gdLst/>
              <a:ahLst/>
              <a:cxnLst/>
              <a:rect l="l" t="t" r="r" b="b"/>
              <a:pathLst>
                <a:path w="5" h="11" extrusionOk="0">
                  <a:moveTo>
                    <a:pt x="4" y="0"/>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3013484" y="3052476"/>
              <a:ext cx="106" cy="502"/>
            </a:xfrm>
            <a:custGeom>
              <a:avLst/>
              <a:gdLst/>
              <a:ahLst/>
              <a:cxnLst/>
              <a:rect l="l" t="t" r="r" b="b"/>
              <a:pathLst>
                <a:path w="4" h="19" extrusionOk="0">
                  <a:moveTo>
                    <a:pt x="4" y="1"/>
                  </a:move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3014488" y="3049330"/>
              <a:ext cx="211" cy="397"/>
            </a:xfrm>
            <a:custGeom>
              <a:avLst/>
              <a:gdLst/>
              <a:ahLst/>
              <a:cxnLst/>
              <a:rect l="l" t="t" r="r" b="b"/>
              <a:pathLst>
                <a:path w="8" h="15" extrusionOk="0">
                  <a:moveTo>
                    <a:pt x="8" y="1"/>
                  </a:moveTo>
                  <a:lnTo>
                    <a:pt x="1"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3014118" y="3050256"/>
              <a:ext cx="211" cy="397"/>
            </a:xfrm>
            <a:custGeom>
              <a:avLst/>
              <a:gdLst/>
              <a:ahLst/>
              <a:cxnLst/>
              <a:rect l="l" t="t" r="r" b="b"/>
              <a:pathLst>
                <a:path w="8" h="15" extrusionOk="0">
                  <a:moveTo>
                    <a:pt x="8" y="1"/>
                  </a:moveTo>
                  <a:lnTo>
                    <a:pt x="1" y="1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3003940" y="3031750"/>
              <a:ext cx="2617" cy="1507"/>
            </a:xfrm>
            <a:custGeom>
              <a:avLst/>
              <a:gdLst/>
              <a:ahLst/>
              <a:cxnLst/>
              <a:rect l="l" t="t" r="r" b="b"/>
              <a:pathLst>
                <a:path w="99" h="57" extrusionOk="0">
                  <a:moveTo>
                    <a:pt x="99" y="56"/>
                  </a:moveTo>
                  <a:cubicBezTo>
                    <a:pt x="64" y="32"/>
                    <a:pt x="29" y="14"/>
                    <a:pt x="1" y="0"/>
                  </a:cubicBezTo>
                  <a:cubicBezTo>
                    <a:pt x="29" y="14"/>
                    <a:pt x="64" y="32"/>
                    <a:pt x="99" y="56"/>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994687" y="3018505"/>
              <a:ext cx="317" cy="26"/>
            </a:xfrm>
            <a:custGeom>
              <a:avLst/>
              <a:gdLst/>
              <a:ahLst/>
              <a:cxnLst/>
              <a:rect l="l" t="t" r="r" b="b"/>
              <a:pathLst>
                <a:path w="12" h="1" extrusionOk="0">
                  <a:moveTo>
                    <a:pt x="1" y="1"/>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992837" y="3018505"/>
              <a:ext cx="317" cy="26"/>
            </a:xfrm>
            <a:custGeom>
              <a:avLst/>
              <a:gdLst/>
              <a:ahLst/>
              <a:cxnLst/>
              <a:rect l="l" t="t" r="r" b="b"/>
              <a:pathLst>
                <a:path w="12" h="1" extrusionOk="0">
                  <a:moveTo>
                    <a:pt x="1" y="1"/>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2976552" y="3001480"/>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3000530" y="3012583"/>
              <a:ext cx="397" cy="582"/>
            </a:xfrm>
            <a:custGeom>
              <a:avLst/>
              <a:gdLst/>
              <a:ahLst/>
              <a:cxnLst/>
              <a:rect l="l" t="t" r="r" b="b"/>
              <a:pathLst>
                <a:path w="15" h="22" extrusionOk="0">
                  <a:moveTo>
                    <a:pt x="14" y="22"/>
                  </a:moveTo>
                  <a:cubicBezTo>
                    <a:pt x="11" y="15"/>
                    <a:pt x="4" y="8"/>
                    <a:pt x="0" y="1"/>
                  </a:cubicBezTo>
                  <a:cubicBezTo>
                    <a:pt x="4" y="8"/>
                    <a:pt x="11" y="15"/>
                    <a:pt x="14"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2996644" y="3017395"/>
              <a:ext cx="211" cy="211"/>
            </a:xfrm>
            <a:custGeom>
              <a:avLst/>
              <a:gdLst/>
              <a:ahLst/>
              <a:cxnLst/>
              <a:rect l="l" t="t" r="r" b="b"/>
              <a:pathLst>
                <a:path w="8" h="8" extrusionOk="0">
                  <a:moveTo>
                    <a:pt x="7" y="1"/>
                  </a:moveTo>
                  <a:lnTo>
                    <a:pt x="0"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2982368" y="3000290"/>
              <a:ext cx="687" cy="106"/>
            </a:xfrm>
            <a:custGeom>
              <a:avLst/>
              <a:gdLst/>
              <a:ahLst/>
              <a:cxnLst/>
              <a:rect l="l" t="t" r="r" b="b"/>
              <a:pathLst>
                <a:path w="26" h="4" extrusionOk="0">
                  <a:moveTo>
                    <a:pt x="1" y="4"/>
                  </a:moveTo>
                  <a:lnTo>
                    <a:pt x="25"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2978667" y="3000845"/>
              <a:ext cx="872" cy="211"/>
            </a:xfrm>
            <a:custGeom>
              <a:avLst/>
              <a:gdLst/>
              <a:ahLst/>
              <a:cxnLst/>
              <a:rect l="l" t="t" r="r" b="b"/>
              <a:pathLst>
                <a:path w="33" h="8" extrusionOk="0">
                  <a:moveTo>
                    <a:pt x="1" y="7"/>
                  </a:moveTo>
                  <a:lnTo>
                    <a:pt x="32"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3002090" y="3014064"/>
              <a:ext cx="502" cy="317"/>
            </a:xfrm>
            <a:custGeom>
              <a:avLst/>
              <a:gdLst/>
              <a:ahLst/>
              <a:cxnLst/>
              <a:rect l="l" t="t" r="r" b="b"/>
              <a:pathLst>
                <a:path w="19" h="12" extrusionOk="0">
                  <a:moveTo>
                    <a:pt x="1" y="1"/>
                  </a:moveTo>
                  <a:lnTo>
                    <a:pt x="18"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2993868" y="3018611"/>
              <a:ext cx="211" cy="26"/>
            </a:xfrm>
            <a:custGeom>
              <a:avLst/>
              <a:gdLst/>
              <a:ahLst/>
              <a:cxnLst/>
              <a:rect l="l" t="t" r="r" b="b"/>
              <a:pathLst>
                <a:path w="8" h="1" extrusionOk="0">
                  <a:moveTo>
                    <a:pt x="7"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3001085" y="3013244"/>
              <a:ext cx="291" cy="291"/>
            </a:xfrm>
            <a:custGeom>
              <a:avLst/>
              <a:gdLst/>
              <a:ahLst/>
              <a:cxnLst/>
              <a:rect l="l" t="t" r="r" b="b"/>
              <a:pathLst>
                <a:path w="11" h="11" extrusionOk="0">
                  <a:moveTo>
                    <a:pt x="0" y="0"/>
                  </a:moveTo>
                  <a:lnTo>
                    <a:pt x="1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3001534" y="3013694"/>
              <a:ext cx="397" cy="211"/>
            </a:xfrm>
            <a:custGeom>
              <a:avLst/>
              <a:gdLst/>
              <a:ahLst/>
              <a:cxnLst/>
              <a:rect l="l" t="t" r="r" b="b"/>
              <a:pathLst>
                <a:path w="15" h="8" extrusionOk="0">
                  <a:moveTo>
                    <a:pt x="1" y="1"/>
                  </a:moveTo>
                  <a:lnTo>
                    <a:pt x="15"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995798" y="3017950"/>
              <a:ext cx="317" cy="211"/>
            </a:xfrm>
            <a:custGeom>
              <a:avLst/>
              <a:gdLst/>
              <a:ahLst/>
              <a:cxnLst/>
              <a:rect l="l" t="t" r="r" b="b"/>
              <a:pathLst>
                <a:path w="12" h="8" extrusionOk="0">
                  <a:moveTo>
                    <a:pt x="1" y="8"/>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981257" y="3000370"/>
              <a:ext cx="767" cy="211"/>
            </a:xfrm>
            <a:custGeom>
              <a:avLst/>
              <a:gdLst/>
              <a:ahLst/>
              <a:cxnLst/>
              <a:rect l="l" t="t" r="r" b="b"/>
              <a:pathLst>
                <a:path w="29" h="8" extrusionOk="0">
                  <a:moveTo>
                    <a:pt x="1" y="8"/>
                  </a:moveTo>
                  <a:lnTo>
                    <a:pt x="2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979962" y="3000555"/>
              <a:ext cx="872" cy="211"/>
            </a:xfrm>
            <a:custGeom>
              <a:avLst/>
              <a:gdLst/>
              <a:ahLst/>
              <a:cxnLst/>
              <a:rect l="l" t="t" r="r" b="b"/>
              <a:pathLst>
                <a:path w="33" h="8" extrusionOk="0">
                  <a:moveTo>
                    <a:pt x="1" y="8"/>
                  </a:moveTo>
                  <a:lnTo>
                    <a:pt x="32"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977107" y="3001110"/>
              <a:ext cx="1031" cy="211"/>
            </a:xfrm>
            <a:custGeom>
              <a:avLst/>
              <a:gdLst/>
              <a:ahLst/>
              <a:cxnLst/>
              <a:rect l="l" t="t" r="r" b="b"/>
              <a:pathLst>
                <a:path w="39" h="8" extrusionOk="0">
                  <a:moveTo>
                    <a:pt x="0" y="8"/>
                  </a:moveTo>
                  <a:lnTo>
                    <a:pt x="3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984139" y="2999999"/>
              <a:ext cx="582" cy="132"/>
            </a:xfrm>
            <a:custGeom>
              <a:avLst/>
              <a:gdLst/>
              <a:ahLst/>
              <a:cxnLst/>
              <a:rect l="l" t="t" r="r" b="b"/>
              <a:pathLst>
                <a:path w="22" h="5" extrusionOk="0">
                  <a:moveTo>
                    <a:pt x="1" y="4"/>
                  </a:moveTo>
                  <a:lnTo>
                    <a:pt x="22"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983293" y="3000105"/>
              <a:ext cx="582" cy="106"/>
            </a:xfrm>
            <a:custGeom>
              <a:avLst/>
              <a:gdLst/>
              <a:ahLst/>
              <a:cxnLst/>
              <a:rect l="l" t="t" r="r" b="b"/>
              <a:pathLst>
                <a:path w="22" h="4" extrusionOk="0">
                  <a:moveTo>
                    <a:pt x="1" y="4"/>
                  </a:moveTo>
                  <a:lnTo>
                    <a:pt x="22"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935363" y="2977793"/>
              <a:ext cx="37699" cy="41664"/>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2942025" y="2984455"/>
              <a:ext cx="317" cy="397"/>
            </a:xfrm>
            <a:custGeom>
              <a:avLst/>
              <a:gdLst/>
              <a:ahLst/>
              <a:cxnLst/>
              <a:rect l="l" t="t" r="r" b="b"/>
              <a:pathLst>
                <a:path w="12" h="15" extrusionOk="0">
                  <a:moveTo>
                    <a:pt x="1" y="14"/>
                  </a:moveTo>
                  <a:lnTo>
                    <a:pt x="1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2943982" y="2981943"/>
              <a:ext cx="106" cy="317"/>
            </a:xfrm>
            <a:custGeom>
              <a:avLst/>
              <a:gdLst/>
              <a:ahLst/>
              <a:cxnLst/>
              <a:rect l="l" t="t" r="r" b="b"/>
              <a:pathLst>
                <a:path w="4" h="12" extrusionOk="0">
                  <a:moveTo>
                    <a:pt x="0" y="11"/>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937769" y="2988526"/>
              <a:ext cx="502" cy="397"/>
            </a:xfrm>
            <a:custGeom>
              <a:avLst/>
              <a:gdLst/>
              <a:ahLst/>
              <a:cxnLst/>
              <a:rect l="l" t="t" r="r" b="b"/>
              <a:pathLst>
                <a:path w="19" h="15" extrusionOk="0">
                  <a:moveTo>
                    <a:pt x="1" y="14"/>
                  </a:moveTo>
                  <a:lnTo>
                    <a:pt x="1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943611" y="2982498"/>
              <a:ext cx="211" cy="317"/>
            </a:xfrm>
            <a:custGeom>
              <a:avLst/>
              <a:gdLst/>
              <a:ahLst/>
              <a:cxnLst/>
              <a:rect l="l" t="t" r="r" b="b"/>
              <a:pathLst>
                <a:path w="8" h="12" extrusionOk="0">
                  <a:moveTo>
                    <a:pt x="0" y="11"/>
                  </a:moveTo>
                  <a:lnTo>
                    <a:pt x="7"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935469" y="2990667"/>
              <a:ext cx="397" cy="291"/>
            </a:xfrm>
            <a:custGeom>
              <a:avLst/>
              <a:gdLst/>
              <a:ahLst/>
              <a:cxnLst/>
              <a:rect l="l" t="t" r="r" b="b"/>
              <a:pathLst>
                <a:path w="15" h="11" extrusionOk="0">
                  <a:moveTo>
                    <a:pt x="0" y="11"/>
                  </a:moveTo>
                  <a:lnTo>
                    <a:pt x="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2943136" y="2983159"/>
              <a:ext cx="211" cy="291"/>
            </a:xfrm>
            <a:custGeom>
              <a:avLst/>
              <a:gdLst/>
              <a:ahLst/>
              <a:cxnLst/>
              <a:rect l="l" t="t" r="r" b="b"/>
              <a:pathLst>
                <a:path w="8" h="11" extrusionOk="0">
                  <a:moveTo>
                    <a:pt x="1" y="11"/>
                  </a:moveTo>
                  <a:lnTo>
                    <a:pt x="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944537" y="2980939"/>
              <a:ext cx="106" cy="211"/>
            </a:xfrm>
            <a:custGeom>
              <a:avLst/>
              <a:gdLst/>
              <a:ahLst/>
              <a:cxnLst/>
              <a:rect l="l" t="t" r="r" b="b"/>
              <a:pathLst>
                <a:path w="4" h="8" extrusionOk="0">
                  <a:moveTo>
                    <a:pt x="0" y="7"/>
                  </a:move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2944246" y="2981388"/>
              <a:ext cx="132" cy="317"/>
            </a:xfrm>
            <a:custGeom>
              <a:avLst/>
              <a:gdLst/>
              <a:ahLst/>
              <a:cxnLst/>
              <a:rect l="l" t="t" r="r" b="b"/>
              <a:pathLst>
                <a:path w="5" h="12" extrusionOk="0">
                  <a:moveTo>
                    <a:pt x="1" y="11"/>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944722" y="2980463"/>
              <a:ext cx="26" cy="132"/>
            </a:xfrm>
            <a:custGeom>
              <a:avLst/>
              <a:gdLst/>
              <a:ahLst/>
              <a:cxnLst/>
              <a:rect l="l" t="t" r="r" b="b"/>
              <a:pathLst>
                <a:path w="1" h="5" extrusionOk="0">
                  <a:moveTo>
                    <a:pt x="0" y="4"/>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939805" y="2986755"/>
              <a:ext cx="397" cy="397"/>
            </a:xfrm>
            <a:custGeom>
              <a:avLst/>
              <a:gdLst/>
              <a:ahLst/>
              <a:cxnLst/>
              <a:rect l="l" t="t" r="r" b="b"/>
              <a:pathLst>
                <a:path w="15" h="15" extrusionOk="0">
                  <a:moveTo>
                    <a:pt x="1" y="15"/>
                  </a:moveTo>
                  <a:lnTo>
                    <a:pt x="15"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938800" y="2987601"/>
              <a:ext cx="476" cy="397"/>
            </a:xfrm>
            <a:custGeom>
              <a:avLst/>
              <a:gdLst/>
              <a:ahLst/>
              <a:cxnLst/>
              <a:rect l="l" t="t" r="r" b="b"/>
              <a:pathLst>
                <a:path w="18" h="15" extrusionOk="0">
                  <a:moveTo>
                    <a:pt x="0" y="14"/>
                  </a:moveTo>
                  <a:lnTo>
                    <a:pt x="1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936659" y="2989557"/>
              <a:ext cx="397" cy="370"/>
            </a:xfrm>
            <a:custGeom>
              <a:avLst/>
              <a:gdLst/>
              <a:ahLst/>
              <a:cxnLst/>
              <a:rect l="l" t="t" r="r" b="b"/>
              <a:pathLst>
                <a:path w="15" h="14" extrusionOk="0">
                  <a:moveTo>
                    <a:pt x="1" y="14"/>
                  </a:moveTo>
                  <a:lnTo>
                    <a:pt x="15"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2972745" y="3000105"/>
              <a:ext cx="211" cy="582"/>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942580" y="2983794"/>
              <a:ext cx="317" cy="317"/>
            </a:xfrm>
            <a:custGeom>
              <a:avLst/>
              <a:gdLst/>
              <a:ahLst/>
              <a:cxnLst/>
              <a:rect l="l" t="t" r="r" b="b"/>
              <a:pathLst>
                <a:path w="12" h="12" extrusionOk="0">
                  <a:moveTo>
                    <a:pt x="1" y="11"/>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941285" y="2985195"/>
              <a:ext cx="397" cy="397"/>
            </a:xfrm>
            <a:custGeom>
              <a:avLst/>
              <a:gdLst/>
              <a:ahLst/>
              <a:cxnLst/>
              <a:rect l="l" t="t" r="r" b="b"/>
              <a:pathLst>
                <a:path w="15" h="15" extrusionOk="0">
                  <a:moveTo>
                    <a:pt x="1" y="14"/>
                  </a:moveTo>
                  <a:lnTo>
                    <a:pt x="15"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2940545" y="2985935"/>
              <a:ext cx="397" cy="397"/>
            </a:xfrm>
            <a:custGeom>
              <a:avLst/>
              <a:gdLst/>
              <a:ahLst/>
              <a:cxnLst/>
              <a:rect l="l" t="t" r="r" b="b"/>
              <a:pathLst>
                <a:path w="15" h="15" extrusionOk="0">
                  <a:moveTo>
                    <a:pt x="15" y="0"/>
                  </a:moveTo>
                  <a:lnTo>
                    <a:pt x="1"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959976" y="3015729"/>
              <a:ext cx="582" cy="502"/>
            </a:xfrm>
            <a:custGeom>
              <a:avLst/>
              <a:gdLst/>
              <a:ahLst/>
              <a:cxnLst/>
              <a:rect l="l" t="t" r="r" b="b"/>
              <a:pathLst>
                <a:path w="22" h="19" extrusionOk="0">
                  <a:moveTo>
                    <a:pt x="1" y="18"/>
                  </a:moveTo>
                  <a:cubicBezTo>
                    <a:pt x="8" y="11"/>
                    <a:pt x="15" y="4"/>
                    <a:pt x="22" y="1"/>
                  </a:cubicBezTo>
                  <a:cubicBezTo>
                    <a:pt x="15" y="4"/>
                    <a:pt x="8" y="11"/>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957755" y="3018241"/>
              <a:ext cx="767" cy="1216"/>
            </a:xfrm>
            <a:custGeom>
              <a:avLst/>
              <a:gdLst/>
              <a:ahLst/>
              <a:cxnLst/>
              <a:rect l="l" t="t" r="r" b="b"/>
              <a:pathLst>
                <a:path w="29" h="46" extrusionOk="0">
                  <a:moveTo>
                    <a:pt x="29" y="0"/>
                  </a:moveTo>
                  <a:cubicBezTo>
                    <a:pt x="18" y="14"/>
                    <a:pt x="11" y="28"/>
                    <a:pt x="1" y="46"/>
                  </a:cubicBezTo>
                  <a:cubicBezTo>
                    <a:pt x="11" y="28"/>
                    <a:pt x="22" y="14"/>
                    <a:pt x="2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958601" y="3017210"/>
              <a:ext cx="661" cy="872"/>
            </a:xfrm>
            <a:custGeom>
              <a:avLst/>
              <a:gdLst/>
              <a:ahLst/>
              <a:cxnLst/>
              <a:rect l="l" t="t" r="r" b="b"/>
              <a:pathLst>
                <a:path w="25" h="33" extrusionOk="0">
                  <a:moveTo>
                    <a:pt x="25" y="1"/>
                  </a:moveTo>
                  <a:cubicBezTo>
                    <a:pt x="14" y="11"/>
                    <a:pt x="7" y="22"/>
                    <a:pt x="0" y="32"/>
                  </a:cubicBezTo>
                  <a:cubicBezTo>
                    <a:pt x="7" y="22"/>
                    <a:pt x="14" y="11"/>
                    <a:pt x="2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973036" y="3001110"/>
              <a:ext cx="26" cy="317"/>
            </a:xfrm>
            <a:custGeom>
              <a:avLst/>
              <a:gdLst/>
              <a:ahLst/>
              <a:cxnLst/>
              <a:rect l="l" t="t" r="r" b="b"/>
              <a:pathLst>
                <a:path w="1" h="12" extrusionOk="0">
                  <a:moveTo>
                    <a:pt x="0" y="1"/>
                  </a:moveTo>
                  <a:lnTo>
                    <a:pt x="0" y="11"/>
                  </a:lnTo>
                  <a:cubicBezTo>
                    <a:pt x="0" y="8"/>
                    <a:pt x="0" y="4"/>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972930" y="3000740"/>
              <a:ext cx="132" cy="317"/>
            </a:xfrm>
            <a:custGeom>
              <a:avLst/>
              <a:gdLst/>
              <a:ahLst/>
              <a:cxnLst/>
              <a:rect l="l" t="t" r="r" b="b"/>
              <a:pathLst>
                <a:path w="5" h="12" extrusionOk="0">
                  <a:moveTo>
                    <a:pt x="1" y="1"/>
                  </a:moveTo>
                  <a:cubicBezTo>
                    <a:pt x="1" y="4"/>
                    <a:pt x="4" y="8"/>
                    <a:pt x="4" y="11"/>
                  </a:cubicBezTo>
                  <a:cubicBezTo>
                    <a:pt x="4" y="8"/>
                    <a:pt x="1" y="4"/>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973036" y="3001665"/>
              <a:ext cx="26" cy="317"/>
            </a:xfrm>
            <a:custGeom>
              <a:avLst/>
              <a:gdLst/>
              <a:ahLst/>
              <a:cxnLst/>
              <a:rect l="l" t="t" r="r" b="b"/>
              <a:pathLst>
                <a:path w="1" h="12" extrusionOk="0">
                  <a:moveTo>
                    <a:pt x="0" y="1"/>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959236" y="3016390"/>
              <a:ext cx="687" cy="767"/>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972850" y="3000475"/>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880956" y="2709750"/>
              <a:ext cx="117273" cy="95093"/>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997754" y="2713081"/>
              <a:ext cx="26" cy="317"/>
            </a:xfrm>
            <a:custGeom>
              <a:avLst/>
              <a:gdLst/>
              <a:ahLst/>
              <a:cxnLst/>
              <a:rect l="l" t="t" r="r" b="b"/>
              <a:pathLst>
                <a:path w="1" h="12" extrusionOk="0">
                  <a:moveTo>
                    <a:pt x="0"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997569" y="2712526"/>
              <a:ext cx="26" cy="211"/>
            </a:xfrm>
            <a:custGeom>
              <a:avLst/>
              <a:gdLst/>
              <a:ahLst/>
              <a:cxnLst/>
              <a:rect l="l" t="t" r="r" b="b"/>
              <a:pathLst>
                <a:path w="1" h="8" extrusionOk="0">
                  <a:moveTo>
                    <a:pt x="0"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997939" y="2713637"/>
              <a:ext cx="106" cy="317"/>
            </a:xfrm>
            <a:custGeom>
              <a:avLst/>
              <a:gdLst/>
              <a:ahLst/>
              <a:cxnLst/>
              <a:rect l="l" t="t" r="r" b="b"/>
              <a:pathLst>
                <a:path w="4" h="12" extrusionOk="0">
                  <a:moveTo>
                    <a:pt x="0" y="1"/>
                  </a:moveTo>
                  <a:lnTo>
                    <a:pt x="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881326" y="2717999"/>
              <a:ext cx="166525" cy="186247"/>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3001640" y="2717549"/>
              <a:ext cx="106" cy="2697"/>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3002275" y="2717919"/>
              <a:ext cx="45762" cy="30006"/>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3001904" y="2717734"/>
              <a:ext cx="317" cy="211"/>
            </a:xfrm>
            <a:custGeom>
              <a:avLst/>
              <a:gdLst/>
              <a:ahLst/>
              <a:cxnLst/>
              <a:rect l="l" t="t" r="r" b="b"/>
              <a:pathLst>
                <a:path w="12" h="8" extrusionOk="0">
                  <a:moveTo>
                    <a:pt x="1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885107" y="2883308"/>
              <a:ext cx="132" cy="106"/>
            </a:xfrm>
            <a:custGeom>
              <a:avLst/>
              <a:gdLst/>
              <a:ahLst/>
              <a:cxnLst/>
              <a:rect l="l" t="t" r="r" b="b"/>
              <a:pathLst>
                <a:path w="5" h="4" extrusionOk="0">
                  <a:moveTo>
                    <a:pt x="1" y="4"/>
                  </a:moveTo>
                  <a:lnTo>
                    <a:pt x="4" y="0"/>
                  </a:ln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941285" y="2897927"/>
              <a:ext cx="6239" cy="6318"/>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2895576" y="2878100"/>
              <a:ext cx="9094" cy="502"/>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3000530" y="2735764"/>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3000900" y="2735500"/>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3001085" y="2735209"/>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3000715" y="2735764"/>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3001164" y="2735024"/>
              <a:ext cx="26" cy="26"/>
            </a:xfrm>
            <a:custGeom>
              <a:avLst/>
              <a:gdLst/>
              <a:ahLst/>
              <a:cxnLst/>
              <a:rect l="l" t="t" r="r" b="b"/>
              <a:pathLst>
                <a:path w="1" h="1" extrusionOk="0">
                  <a:moveTo>
                    <a:pt x="1"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3001640" y="2731878"/>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3000794" y="273568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3000979" y="2735394"/>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3001719" y="2725692"/>
              <a:ext cx="26" cy="767"/>
            </a:xfrm>
            <a:custGeom>
              <a:avLst/>
              <a:gdLst/>
              <a:ahLst/>
              <a:cxnLst/>
              <a:rect l="l" t="t" r="r" b="b"/>
              <a:pathLst>
                <a:path w="1" h="29" extrusionOk="0">
                  <a:moveTo>
                    <a:pt x="1" y="28"/>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3001719" y="2728653"/>
              <a:ext cx="26" cy="476"/>
            </a:xfrm>
            <a:custGeom>
              <a:avLst/>
              <a:gdLst/>
              <a:ahLst/>
              <a:cxnLst/>
              <a:rect l="l" t="t" r="r" b="b"/>
              <a:pathLst>
                <a:path w="1" h="18" extrusionOk="0">
                  <a:moveTo>
                    <a:pt x="1" y="18"/>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3001349" y="2734389"/>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3001455" y="2734099"/>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3001640" y="2732433"/>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3001640" y="2732909"/>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3001719" y="2730583"/>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3001534" y="2733729"/>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3001270" y="2734839"/>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3000900" y="2735500"/>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3001270" y="2734574"/>
              <a:ext cx="26" cy="106"/>
            </a:xfrm>
            <a:custGeom>
              <a:avLst/>
              <a:gdLst/>
              <a:ahLst/>
              <a:cxnLst/>
              <a:rect l="l" t="t" r="r" b="b"/>
              <a:pathLst>
                <a:path w="1" h="4" extrusionOk="0">
                  <a:moveTo>
                    <a:pt x="0"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3001719" y="2730953"/>
              <a:ext cx="26" cy="317"/>
            </a:xfrm>
            <a:custGeom>
              <a:avLst/>
              <a:gdLst/>
              <a:ahLst/>
              <a:cxnLst/>
              <a:rect l="l" t="t" r="r" b="b"/>
              <a:pathLst>
                <a:path w="1" h="12" extrusionOk="0">
                  <a:moveTo>
                    <a:pt x="1"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3001719" y="2726696"/>
              <a:ext cx="26" cy="687"/>
            </a:xfrm>
            <a:custGeom>
              <a:avLst/>
              <a:gdLst/>
              <a:ahLst/>
              <a:cxnLst/>
              <a:rect l="l" t="t" r="r" b="b"/>
              <a:pathLst>
                <a:path w="1" h="26" extrusionOk="0">
                  <a:moveTo>
                    <a:pt x="1" y="1"/>
                  </a:moveTo>
                  <a:lnTo>
                    <a:pt x="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3001719" y="2720219"/>
              <a:ext cx="132" cy="5314"/>
            </a:xfrm>
            <a:custGeom>
              <a:avLst/>
              <a:gdLst/>
              <a:ahLst/>
              <a:cxnLst/>
              <a:rect l="l" t="t" r="r" b="b"/>
              <a:pathLst>
                <a:path w="5" h="201" extrusionOk="0">
                  <a:moveTo>
                    <a:pt x="1" y="1"/>
                  </a:moveTo>
                  <a:cubicBezTo>
                    <a:pt x="1" y="78"/>
                    <a:pt x="1" y="144"/>
                    <a:pt x="4" y="200"/>
                  </a:cubicBezTo>
                  <a:cubicBezTo>
                    <a:pt x="4" y="144"/>
                    <a:pt x="4" y="7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3001719" y="2727727"/>
              <a:ext cx="26" cy="582"/>
            </a:xfrm>
            <a:custGeom>
              <a:avLst/>
              <a:gdLst/>
              <a:ahLst/>
              <a:cxnLst/>
              <a:rect l="l" t="t" r="r" b="b"/>
              <a:pathLst>
                <a:path w="1" h="22" extrusionOk="0">
                  <a:moveTo>
                    <a:pt x="1" y="2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3001719" y="2729472"/>
              <a:ext cx="26" cy="502"/>
            </a:xfrm>
            <a:custGeom>
              <a:avLst/>
              <a:gdLst/>
              <a:ahLst/>
              <a:cxnLst/>
              <a:rect l="l" t="t" r="r" b="b"/>
              <a:pathLst>
                <a:path w="1" h="19" extrusionOk="0">
                  <a:moveTo>
                    <a:pt x="1" y="1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3001640" y="2717629"/>
              <a:ext cx="26" cy="2617"/>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948687" y="2751309"/>
              <a:ext cx="236582" cy="220958"/>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3173585" y="2841194"/>
              <a:ext cx="26" cy="397"/>
            </a:xfrm>
            <a:custGeom>
              <a:avLst/>
              <a:gdLst/>
              <a:ahLst/>
              <a:cxnLst/>
              <a:rect l="l" t="t" r="r" b="b"/>
              <a:pathLst>
                <a:path w="1" h="15" extrusionOk="0">
                  <a:moveTo>
                    <a:pt x="1" y="14"/>
                  </a:moveTo>
                  <a:lnTo>
                    <a:pt x="1" y="0"/>
                  </a:lnTo>
                  <a:cubicBezTo>
                    <a:pt x="1" y="4"/>
                    <a:pt x="1" y="11"/>
                    <a:pt x="1"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3173690" y="2843230"/>
              <a:ext cx="26" cy="2247"/>
            </a:xfrm>
            <a:custGeom>
              <a:avLst/>
              <a:gdLst/>
              <a:ahLst/>
              <a:cxnLst/>
              <a:rect l="l" t="t" r="r" b="b"/>
              <a:pathLst>
                <a:path w="1" h="85" extrusionOk="0">
                  <a:moveTo>
                    <a:pt x="0" y="0"/>
                  </a:moveTo>
                  <a:lnTo>
                    <a:pt x="0" y="84"/>
                  </a:lnTo>
                  <a:lnTo>
                    <a:pt x="0" y="8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3140354" y="2809893"/>
              <a:ext cx="582" cy="397"/>
            </a:xfrm>
            <a:custGeom>
              <a:avLst/>
              <a:gdLst/>
              <a:ahLst/>
              <a:cxnLst/>
              <a:rect l="l" t="t" r="r" b="b"/>
              <a:pathLst>
                <a:path w="22" h="15" extrusionOk="0">
                  <a:moveTo>
                    <a:pt x="22" y="1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3168958" y="2830646"/>
              <a:ext cx="582" cy="476"/>
            </a:xfrm>
            <a:custGeom>
              <a:avLst/>
              <a:gdLst/>
              <a:ahLst/>
              <a:cxnLst/>
              <a:rect l="l" t="t" r="r" b="b"/>
              <a:pathLst>
                <a:path w="22" h="18" extrusionOk="0">
                  <a:moveTo>
                    <a:pt x="1" y="0"/>
                  </a:moveTo>
                  <a:cubicBezTo>
                    <a:pt x="8" y="7"/>
                    <a:pt x="15" y="11"/>
                    <a:pt x="22" y="18"/>
                  </a:cubicBezTo>
                  <a:cubicBezTo>
                    <a:pt x="15" y="11"/>
                    <a:pt x="8"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3172474" y="2836197"/>
              <a:ext cx="132" cy="397"/>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3141200" y="2810448"/>
              <a:ext cx="211" cy="211"/>
            </a:xfrm>
            <a:custGeom>
              <a:avLst/>
              <a:gdLst/>
              <a:ahLst/>
              <a:cxnLst/>
              <a:rect l="l" t="t" r="r" b="b"/>
              <a:pathLst>
                <a:path w="8" h="8" extrusionOk="0">
                  <a:moveTo>
                    <a:pt x="7"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3173135" y="2838418"/>
              <a:ext cx="106" cy="397"/>
            </a:xfrm>
            <a:custGeom>
              <a:avLst/>
              <a:gdLst/>
              <a:ahLst/>
              <a:cxnLst/>
              <a:rect l="l" t="t" r="r" b="b"/>
              <a:pathLst>
                <a:path w="4" h="15" extrusionOk="0">
                  <a:moveTo>
                    <a:pt x="4"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3173505" y="2840348"/>
              <a:ext cx="26" cy="397"/>
            </a:xfrm>
            <a:custGeom>
              <a:avLst/>
              <a:gdLst/>
              <a:ahLst/>
              <a:cxnLst/>
              <a:rect l="l" t="t" r="r" b="b"/>
              <a:pathLst>
                <a:path w="1" h="15" extrusionOk="0">
                  <a:moveTo>
                    <a:pt x="0" y="15"/>
                  </a:moveTo>
                  <a:lnTo>
                    <a:pt x="0" y="1"/>
                  </a:lnTo>
                  <a:cubicBezTo>
                    <a:pt x="0" y="4"/>
                    <a:pt x="0" y="11"/>
                    <a:pt x="0"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3171470" y="2833871"/>
              <a:ext cx="211" cy="397"/>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3170730" y="2832681"/>
              <a:ext cx="397" cy="476"/>
            </a:xfrm>
            <a:custGeom>
              <a:avLst/>
              <a:gdLst/>
              <a:ahLst/>
              <a:cxnLst/>
              <a:rect l="l" t="t" r="r" b="b"/>
              <a:pathLst>
                <a:path w="15" h="18" extrusionOk="0">
                  <a:moveTo>
                    <a:pt x="14" y="18"/>
                  </a:moveTo>
                  <a:cubicBezTo>
                    <a:pt x="11" y="11"/>
                    <a:pt x="4" y="7"/>
                    <a:pt x="0" y="0"/>
                  </a:cubicBezTo>
                  <a:cubicBezTo>
                    <a:pt x="4" y="7"/>
                    <a:pt x="11" y="11"/>
                    <a:pt x="14"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3172765" y="2837308"/>
              <a:ext cx="211" cy="397"/>
            </a:xfrm>
            <a:custGeom>
              <a:avLst/>
              <a:gdLst/>
              <a:ahLst/>
              <a:cxnLst/>
              <a:rect l="l" t="t" r="r" b="b"/>
              <a:pathLst>
                <a:path w="8" h="15" extrusionOk="0">
                  <a:moveTo>
                    <a:pt x="7"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3150558" y="2823772"/>
              <a:ext cx="1322" cy="872"/>
            </a:xfrm>
            <a:custGeom>
              <a:avLst/>
              <a:gdLst/>
              <a:ahLst/>
              <a:cxnLst/>
              <a:rect l="l" t="t" r="r" b="b"/>
              <a:pathLst>
                <a:path w="50" h="33" extrusionOk="0">
                  <a:moveTo>
                    <a:pt x="0" y="1"/>
                  </a:moveTo>
                  <a:lnTo>
                    <a:pt x="18" y="29"/>
                  </a:lnTo>
                  <a:lnTo>
                    <a:pt x="49" y="33"/>
                  </a:lnTo>
                  <a:lnTo>
                    <a:pt x="18"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3173690" y="2841828"/>
              <a:ext cx="26" cy="397"/>
            </a:xfrm>
            <a:custGeom>
              <a:avLst/>
              <a:gdLst/>
              <a:ahLst/>
              <a:cxnLst/>
              <a:rect l="l" t="t" r="r" b="b"/>
              <a:pathLst>
                <a:path w="1" h="15" extrusionOk="0">
                  <a:moveTo>
                    <a:pt x="0" y="15"/>
                  </a:moveTo>
                  <a:lnTo>
                    <a:pt x="0" y="1"/>
                  </a:lnTo>
                  <a:cubicBezTo>
                    <a:pt x="0" y="8"/>
                    <a:pt x="0" y="11"/>
                    <a:pt x="0"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3175805" y="2842859"/>
              <a:ext cx="9755" cy="2141"/>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3053271" y="2751309"/>
              <a:ext cx="87109" cy="58610"/>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3167478" y="2829535"/>
              <a:ext cx="1137" cy="767"/>
            </a:xfrm>
            <a:custGeom>
              <a:avLst/>
              <a:gdLst/>
              <a:ahLst/>
              <a:cxnLst/>
              <a:rect l="l" t="t" r="r" b="b"/>
              <a:pathLst>
                <a:path w="43" h="29" extrusionOk="0">
                  <a:moveTo>
                    <a:pt x="43" y="28"/>
                  </a:moveTo>
                  <a:cubicBezTo>
                    <a:pt x="29" y="18"/>
                    <a:pt x="15" y="7"/>
                    <a:pt x="1" y="0"/>
                  </a:cubicBezTo>
                  <a:cubicBezTo>
                    <a:pt x="15" y="7"/>
                    <a:pt x="29" y="18"/>
                    <a:pt x="43" y="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3169989" y="2831571"/>
              <a:ext cx="397" cy="582"/>
            </a:xfrm>
            <a:custGeom>
              <a:avLst/>
              <a:gdLst/>
              <a:ahLst/>
              <a:cxnLst/>
              <a:rect l="l" t="t" r="r" b="b"/>
              <a:pathLst>
                <a:path w="15" h="22" extrusionOk="0">
                  <a:moveTo>
                    <a:pt x="0" y="0"/>
                  </a:moveTo>
                  <a:cubicBezTo>
                    <a:pt x="4" y="11"/>
                    <a:pt x="7" y="14"/>
                    <a:pt x="14" y="21"/>
                  </a:cubicBezTo>
                  <a:cubicBezTo>
                    <a:pt x="7" y="14"/>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3173690" y="2842489"/>
              <a:ext cx="26" cy="291"/>
            </a:xfrm>
            <a:custGeom>
              <a:avLst/>
              <a:gdLst/>
              <a:ahLst/>
              <a:cxnLst/>
              <a:rect l="l" t="t" r="r" b="b"/>
              <a:pathLst>
                <a:path w="1" h="11" extrusionOk="0">
                  <a:moveTo>
                    <a:pt x="0" y="11"/>
                  </a:moveTo>
                  <a:lnTo>
                    <a:pt x="0" y="0"/>
                  </a:lnTo>
                  <a:cubicBezTo>
                    <a:pt x="0" y="4"/>
                    <a:pt x="0" y="7"/>
                    <a:pt x="0"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3173690" y="2842939"/>
              <a:ext cx="26" cy="211"/>
            </a:xfrm>
            <a:custGeom>
              <a:avLst/>
              <a:gdLst/>
              <a:ahLst/>
              <a:cxnLst/>
              <a:rect l="l" t="t" r="r" b="b"/>
              <a:pathLst>
                <a:path w="1" h="8" extrusionOk="0">
                  <a:moveTo>
                    <a:pt x="0"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3185984" y="2842754"/>
              <a:ext cx="132" cy="26"/>
            </a:xfrm>
            <a:custGeom>
              <a:avLst/>
              <a:gdLst/>
              <a:ahLst/>
              <a:cxnLst/>
              <a:rect l="l" t="t" r="r" b="b"/>
              <a:pathLst>
                <a:path w="5" h="1" extrusionOk="0">
                  <a:moveTo>
                    <a:pt x="1" y="1"/>
                  </a:moveTo>
                  <a:lnTo>
                    <a:pt x="4" y="1"/>
                  </a:ln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3173320" y="2839423"/>
              <a:ext cx="106" cy="397"/>
            </a:xfrm>
            <a:custGeom>
              <a:avLst/>
              <a:gdLst/>
              <a:ahLst/>
              <a:cxnLst/>
              <a:rect l="l" t="t" r="r" b="b"/>
              <a:pathLst>
                <a:path w="4" h="15" extrusionOk="0">
                  <a:moveTo>
                    <a:pt x="0" y="1"/>
                  </a:moveTo>
                  <a:cubicBezTo>
                    <a:pt x="0" y="4"/>
                    <a:pt x="0" y="11"/>
                    <a:pt x="4" y="15"/>
                  </a:cubicBezTo>
                  <a:cubicBezTo>
                    <a:pt x="4" y="11"/>
                    <a:pt x="4"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3172025" y="2835087"/>
              <a:ext cx="211" cy="291"/>
            </a:xfrm>
            <a:custGeom>
              <a:avLst/>
              <a:gdLst/>
              <a:ahLst/>
              <a:cxnLst/>
              <a:rect l="l" t="t" r="r" b="b"/>
              <a:pathLst>
                <a:path w="8" h="11" extrusionOk="0">
                  <a:moveTo>
                    <a:pt x="7"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2962011" y="2931793"/>
              <a:ext cx="211" cy="2987"/>
            </a:xfrm>
            <a:custGeom>
              <a:avLst/>
              <a:gdLst/>
              <a:ahLst/>
              <a:cxnLst/>
              <a:rect l="l" t="t" r="r" b="b"/>
              <a:pathLst>
                <a:path w="8" h="113" extrusionOk="0">
                  <a:moveTo>
                    <a:pt x="1" y="0"/>
                  </a:moveTo>
                  <a:cubicBezTo>
                    <a:pt x="4" y="35"/>
                    <a:pt x="8" y="74"/>
                    <a:pt x="8" y="113"/>
                  </a:cubicBezTo>
                  <a:cubicBezTo>
                    <a:pt x="8" y="70"/>
                    <a:pt x="4" y="28"/>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2962011" y="2941045"/>
              <a:ext cx="26" cy="1057"/>
            </a:xfrm>
            <a:custGeom>
              <a:avLst/>
              <a:gdLst/>
              <a:ahLst/>
              <a:cxnLst/>
              <a:rect l="l" t="t" r="r" b="b"/>
              <a:pathLst>
                <a:path w="1" h="40" extrusionOk="0">
                  <a:moveTo>
                    <a:pt x="1" y="39"/>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949057" y="2907577"/>
              <a:ext cx="3172" cy="5261"/>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3018189" y="2968064"/>
              <a:ext cx="397" cy="317"/>
            </a:xfrm>
            <a:custGeom>
              <a:avLst/>
              <a:gdLst/>
              <a:ahLst/>
              <a:cxnLst/>
              <a:rect l="l" t="t" r="r" b="b"/>
              <a:pathLst>
                <a:path w="15" h="12" extrusionOk="0">
                  <a:moveTo>
                    <a:pt x="15" y="1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3021626" y="2971025"/>
              <a:ext cx="211" cy="317"/>
            </a:xfrm>
            <a:custGeom>
              <a:avLst/>
              <a:gdLst/>
              <a:ahLst/>
              <a:cxnLst/>
              <a:rect l="l" t="t" r="r" b="b"/>
              <a:pathLst>
                <a:path w="8" h="12" extrusionOk="0">
                  <a:moveTo>
                    <a:pt x="7" y="1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3040502" y="2968249"/>
              <a:ext cx="872" cy="502"/>
            </a:xfrm>
            <a:custGeom>
              <a:avLst/>
              <a:gdLst/>
              <a:ahLst/>
              <a:cxnLst/>
              <a:rect l="l" t="t" r="r" b="b"/>
              <a:pathLst>
                <a:path w="33" h="19" extrusionOk="0">
                  <a:moveTo>
                    <a:pt x="32" y="1"/>
                  </a:moveTo>
                  <a:cubicBezTo>
                    <a:pt x="22" y="4"/>
                    <a:pt x="11" y="11"/>
                    <a:pt x="1" y="18"/>
                  </a:cubicBezTo>
                  <a:cubicBezTo>
                    <a:pt x="11" y="11"/>
                    <a:pt x="22" y="4"/>
                    <a:pt x="3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3009862" y="2970760"/>
              <a:ext cx="1428" cy="582"/>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3011898" y="2967694"/>
              <a:ext cx="2908" cy="2987"/>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3017264" y="2967799"/>
              <a:ext cx="397" cy="106"/>
            </a:xfrm>
            <a:custGeom>
              <a:avLst/>
              <a:gdLst/>
              <a:ahLst/>
              <a:cxnLst/>
              <a:rect l="l" t="t" r="r" b="b"/>
              <a:pathLst>
                <a:path w="15" h="4" extrusionOk="0">
                  <a:moveTo>
                    <a:pt x="15" y="4"/>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3011712" y="2970760"/>
              <a:ext cx="132" cy="211"/>
            </a:xfrm>
            <a:custGeom>
              <a:avLst/>
              <a:gdLst/>
              <a:ahLst/>
              <a:cxnLst/>
              <a:rect l="l" t="t" r="r" b="b"/>
              <a:pathLst>
                <a:path w="5" h="8" extrusionOk="0">
                  <a:moveTo>
                    <a:pt x="4" y="0"/>
                  </a:moveTo>
                  <a:lnTo>
                    <a:pt x="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3020780" y="2970205"/>
              <a:ext cx="317" cy="291"/>
            </a:xfrm>
            <a:custGeom>
              <a:avLst/>
              <a:gdLst/>
              <a:ahLst/>
              <a:cxnLst/>
              <a:rect l="l" t="t" r="r" b="b"/>
              <a:pathLst>
                <a:path w="12" h="11" extrusionOk="0">
                  <a:moveTo>
                    <a:pt x="11" y="1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3020040" y="2969465"/>
              <a:ext cx="317" cy="291"/>
            </a:xfrm>
            <a:custGeom>
              <a:avLst/>
              <a:gdLst/>
              <a:ahLst/>
              <a:cxnLst/>
              <a:rect l="l" t="t" r="r" b="b"/>
              <a:pathLst>
                <a:path w="12" h="11" extrusionOk="0">
                  <a:moveTo>
                    <a:pt x="1" y="0"/>
                  </a:moveTo>
                  <a:lnTo>
                    <a:pt x="1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3016260" y="2967614"/>
              <a:ext cx="476" cy="26"/>
            </a:xfrm>
            <a:custGeom>
              <a:avLst/>
              <a:gdLst/>
              <a:ahLst/>
              <a:cxnLst/>
              <a:rect l="l" t="t" r="r" b="b"/>
              <a:pathLst>
                <a:path w="18" h="1" extrusionOk="0">
                  <a:moveTo>
                    <a:pt x="18"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3011342" y="2971210"/>
              <a:ext cx="211" cy="26"/>
            </a:xfrm>
            <a:custGeom>
              <a:avLst/>
              <a:gdLst/>
              <a:ahLst/>
              <a:cxnLst/>
              <a:rect l="l" t="t" r="r" b="b"/>
              <a:pathLst>
                <a:path w="8" h="1" extrusionOk="0">
                  <a:moveTo>
                    <a:pt x="8" y="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3037991" y="2968725"/>
              <a:ext cx="2538" cy="1401"/>
            </a:xfrm>
            <a:custGeom>
              <a:avLst/>
              <a:gdLst/>
              <a:ahLst/>
              <a:cxnLst/>
              <a:rect l="l" t="t" r="r" b="b"/>
              <a:pathLst>
                <a:path w="96" h="53" extrusionOk="0">
                  <a:moveTo>
                    <a:pt x="96" y="0"/>
                  </a:moveTo>
                  <a:cubicBezTo>
                    <a:pt x="68" y="21"/>
                    <a:pt x="36" y="39"/>
                    <a:pt x="1" y="53"/>
                  </a:cubicBezTo>
                  <a:cubicBezTo>
                    <a:pt x="36" y="39"/>
                    <a:pt x="68" y="21"/>
                    <a:pt x="9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3041427" y="2967509"/>
              <a:ext cx="2908" cy="687"/>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3019115" y="2968725"/>
              <a:ext cx="397" cy="291"/>
            </a:xfrm>
            <a:custGeom>
              <a:avLst/>
              <a:gdLst/>
              <a:ahLst/>
              <a:cxnLst/>
              <a:rect l="l" t="t" r="r" b="b"/>
              <a:pathLst>
                <a:path w="15" h="11" extrusionOk="0">
                  <a:moveTo>
                    <a:pt x="15" y="1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962117" y="2938270"/>
              <a:ext cx="106" cy="2353"/>
            </a:xfrm>
            <a:custGeom>
              <a:avLst/>
              <a:gdLst/>
              <a:ahLst/>
              <a:cxnLst/>
              <a:rect l="l" t="t" r="r" b="b"/>
              <a:pathLst>
                <a:path w="4" h="89" extrusionOk="0">
                  <a:moveTo>
                    <a:pt x="4" y="1"/>
                  </a:moveTo>
                  <a:lnTo>
                    <a:pt x="0" y="88"/>
                  </a:lnTo>
                  <a:cubicBezTo>
                    <a:pt x="4" y="60"/>
                    <a:pt x="4" y="32"/>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3008302" y="2969174"/>
              <a:ext cx="1586" cy="1613"/>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2962011" y="2943002"/>
              <a:ext cx="582" cy="1692"/>
            </a:xfrm>
            <a:custGeom>
              <a:avLst/>
              <a:gdLst/>
              <a:ahLst/>
              <a:cxnLst/>
              <a:rect l="l" t="t" r="r" b="b"/>
              <a:pathLst>
                <a:path w="22" h="64" extrusionOk="0">
                  <a:moveTo>
                    <a:pt x="1" y="0"/>
                  </a:moveTo>
                  <a:cubicBezTo>
                    <a:pt x="4" y="21"/>
                    <a:pt x="11" y="42"/>
                    <a:pt x="22" y="63"/>
                  </a:cubicBezTo>
                  <a:cubicBezTo>
                    <a:pt x="11" y="42"/>
                    <a:pt x="4" y="21"/>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2962567" y="2944667"/>
              <a:ext cx="687" cy="1322"/>
            </a:xfrm>
            <a:custGeom>
              <a:avLst/>
              <a:gdLst/>
              <a:ahLst/>
              <a:cxnLst/>
              <a:rect l="l" t="t" r="r" b="b"/>
              <a:pathLst>
                <a:path w="26" h="50" extrusionOk="0">
                  <a:moveTo>
                    <a:pt x="25" y="49"/>
                  </a:moveTo>
                  <a:cubicBezTo>
                    <a:pt x="15" y="35"/>
                    <a:pt x="8" y="18"/>
                    <a:pt x="1" y="0"/>
                  </a:cubicBezTo>
                  <a:cubicBezTo>
                    <a:pt x="8" y="18"/>
                    <a:pt x="15" y="35"/>
                    <a:pt x="25" y="4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3009412" y="2970470"/>
              <a:ext cx="767" cy="582"/>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949163" y="2907180"/>
              <a:ext cx="1401" cy="291"/>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2953234" y="2905409"/>
              <a:ext cx="846" cy="687"/>
            </a:xfrm>
            <a:custGeom>
              <a:avLst/>
              <a:gdLst/>
              <a:ahLst/>
              <a:cxnLst/>
              <a:rect l="l" t="t" r="r" b="b"/>
              <a:pathLst>
                <a:path w="32" h="26" extrusionOk="0">
                  <a:moveTo>
                    <a:pt x="0" y="25"/>
                  </a:moveTo>
                  <a:cubicBezTo>
                    <a:pt x="11" y="18"/>
                    <a:pt x="21" y="11"/>
                    <a:pt x="32" y="1"/>
                  </a:cubicBezTo>
                  <a:cubicBezTo>
                    <a:pt x="21" y="11"/>
                    <a:pt x="11" y="18"/>
                    <a:pt x="0" y="2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2950644" y="2906810"/>
              <a:ext cx="1137" cy="397"/>
            </a:xfrm>
            <a:custGeom>
              <a:avLst/>
              <a:gdLst/>
              <a:ahLst/>
              <a:cxnLst/>
              <a:rect l="l" t="t" r="r" b="b"/>
              <a:pathLst>
                <a:path w="43" h="15" extrusionOk="0">
                  <a:moveTo>
                    <a:pt x="0" y="14"/>
                  </a:moveTo>
                  <a:cubicBezTo>
                    <a:pt x="14" y="11"/>
                    <a:pt x="28" y="4"/>
                    <a:pt x="42" y="0"/>
                  </a:cubicBezTo>
                  <a:cubicBezTo>
                    <a:pt x="28" y="4"/>
                    <a:pt x="14" y="11"/>
                    <a:pt x="0"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952018" y="2906149"/>
              <a:ext cx="1057" cy="582"/>
            </a:xfrm>
            <a:custGeom>
              <a:avLst/>
              <a:gdLst/>
              <a:ahLst/>
              <a:cxnLst/>
              <a:rect l="l" t="t" r="r" b="b"/>
              <a:pathLst>
                <a:path w="40" h="22" extrusionOk="0">
                  <a:moveTo>
                    <a:pt x="1" y="22"/>
                  </a:moveTo>
                  <a:cubicBezTo>
                    <a:pt x="11" y="15"/>
                    <a:pt x="25" y="8"/>
                    <a:pt x="39" y="1"/>
                  </a:cubicBezTo>
                  <a:cubicBezTo>
                    <a:pt x="25" y="8"/>
                    <a:pt x="11" y="15"/>
                    <a:pt x="1"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954160" y="2904589"/>
              <a:ext cx="661" cy="767"/>
            </a:xfrm>
            <a:custGeom>
              <a:avLst/>
              <a:gdLst/>
              <a:ahLst/>
              <a:cxnLst/>
              <a:rect l="l" t="t" r="r" b="b"/>
              <a:pathLst>
                <a:path w="25" h="29" extrusionOk="0">
                  <a:moveTo>
                    <a:pt x="25" y="0"/>
                  </a:moveTo>
                  <a:cubicBezTo>
                    <a:pt x="18" y="11"/>
                    <a:pt x="7" y="21"/>
                    <a:pt x="0" y="28"/>
                  </a:cubicBezTo>
                  <a:cubicBezTo>
                    <a:pt x="7" y="21"/>
                    <a:pt x="18" y="11"/>
                    <a:pt x="2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955455" y="2902554"/>
              <a:ext cx="397" cy="1031"/>
            </a:xfrm>
            <a:custGeom>
              <a:avLst/>
              <a:gdLst/>
              <a:ahLst/>
              <a:cxnLst/>
              <a:rect l="l" t="t" r="r" b="b"/>
              <a:pathLst>
                <a:path w="15" h="39" extrusionOk="0">
                  <a:moveTo>
                    <a:pt x="0" y="39"/>
                  </a:moveTo>
                  <a:cubicBezTo>
                    <a:pt x="7" y="25"/>
                    <a:pt x="11" y="14"/>
                    <a:pt x="14" y="0"/>
                  </a:cubicBezTo>
                  <a:cubicBezTo>
                    <a:pt x="11" y="14"/>
                    <a:pt x="7" y="25"/>
                    <a:pt x="0" y="3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971819" y="2897821"/>
              <a:ext cx="2723" cy="397"/>
            </a:xfrm>
            <a:custGeom>
              <a:avLst/>
              <a:gdLst/>
              <a:ahLst/>
              <a:cxnLst/>
              <a:rect l="l" t="t" r="r" b="b"/>
              <a:pathLst>
                <a:path w="103" h="15" extrusionOk="0">
                  <a:moveTo>
                    <a:pt x="102" y="15"/>
                  </a:moveTo>
                  <a:cubicBezTo>
                    <a:pt x="71" y="4"/>
                    <a:pt x="36" y="1"/>
                    <a:pt x="1" y="1"/>
                  </a:cubicBezTo>
                  <a:cubicBezTo>
                    <a:pt x="36" y="1"/>
                    <a:pt x="71" y="4"/>
                    <a:pt x="102"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955825" y="2901258"/>
              <a:ext cx="106" cy="1137"/>
            </a:xfrm>
            <a:custGeom>
              <a:avLst/>
              <a:gdLst/>
              <a:ahLst/>
              <a:cxnLst/>
              <a:rect l="l" t="t" r="r" b="b"/>
              <a:pathLst>
                <a:path w="4" h="43" extrusionOk="0">
                  <a:moveTo>
                    <a:pt x="0" y="42"/>
                  </a:moveTo>
                  <a:cubicBezTo>
                    <a:pt x="4" y="28"/>
                    <a:pt x="4" y="14"/>
                    <a:pt x="4" y="0"/>
                  </a:cubicBezTo>
                  <a:cubicBezTo>
                    <a:pt x="4" y="14"/>
                    <a:pt x="4" y="28"/>
                    <a:pt x="0" y="4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954900" y="2903664"/>
              <a:ext cx="582" cy="846"/>
            </a:xfrm>
            <a:custGeom>
              <a:avLst/>
              <a:gdLst/>
              <a:ahLst/>
              <a:cxnLst/>
              <a:rect l="l" t="t" r="r" b="b"/>
              <a:pathLst>
                <a:path w="22" h="32" extrusionOk="0">
                  <a:moveTo>
                    <a:pt x="0" y="32"/>
                  </a:moveTo>
                  <a:cubicBezTo>
                    <a:pt x="7" y="21"/>
                    <a:pt x="14" y="11"/>
                    <a:pt x="21" y="0"/>
                  </a:cubicBezTo>
                  <a:cubicBezTo>
                    <a:pt x="14" y="11"/>
                    <a:pt x="7" y="21"/>
                    <a:pt x="0" y="3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3048089" y="2902316"/>
              <a:ext cx="113969" cy="77090"/>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3137684" y="2959181"/>
              <a:ext cx="1322" cy="26"/>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3162111" y="2947893"/>
              <a:ext cx="132" cy="211"/>
            </a:xfrm>
            <a:custGeom>
              <a:avLst/>
              <a:gdLst/>
              <a:ahLst/>
              <a:cxnLst/>
              <a:rect l="l" t="t" r="r" b="b"/>
              <a:pathLst>
                <a:path w="5" h="8" extrusionOk="0">
                  <a:moveTo>
                    <a:pt x="1" y="1"/>
                  </a:moveTo>
                  <a:cubicBezTo>
                    <a:pt x="4" y="1"/>
                    <a:pt x="4" y="4"/>
                    <a:pt x="1" y="8"/>
                  </a:cubicBezTo>
                  <a:cubicBezTo>
                    <a:pt x="4" y="4"/>
                    <a:pt x="4"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3162111" y="2948448"/>
              <a:ext cx="26" cy="132"/>
            </a:xfrm>
            <a:custGeom>
              <a:avLst/>
              <a:gdLst/>
              <a:ahLst/>
              <a:cxnLst/>
              <a:rect l="l" t="t" r="r" b="b"/>
              <a:pathLst>
                <a:path w="1" h="5" extrusionOk="0">
                  <a:moveTo>
                    <a:pt x="1" y="1"/>
                  </a:moveTo>
                  <a:lnTo>
                    <a:pt x="1" y="4"/>
                  </a:lnTo>
                  <a:cubicBezTo>
                    <a:pt x="1" y="1"/>
                    <a:pt x="1"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3162217" y="2948183"/>
              <a:ext cx="26" cy="211"/>
            </a:xfrm>
            <a:custGeom>
              <a:avLst/>
              <a:gdLst/>
              <a:ahLst/>
              <a:cxnLst/>
              <a:rect l="l" t="t" r="r" b="b"/>
              <a:pathLst>
                <a:path w="1" h="8" extrusionOk="0">
                  <a:moveTo>
                    <a:pt x="0" y="0"/>
                  </a:moveTo>
                  <a:cubicBezTo>
                    <a:pt x="0" y="4"/>
                    <a:pt x="0" y="4"/>
                    <a:pt x="0" y="7"/>
                  </a:cubicBezTo>
                  <a:cubicBezTo>
                    <a:pt x="0" y="4"/>
                    <a:pt x="0" y="4"/>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3161741" y="2948818"/>
              <a:ext cx="211" cy="132"/>
            </a:xfrm>
            <a:custGeom>
              <a:avLst/>
              <a:gdLst/>
              <a:ahLst/>
              <a:cxnLst/>
              <a:rect l="l" t="t" r="r" b="b"/>
              <a:pathLst>
                <a:path w="8" h="5" extrusionOk="0">
                  <a:moveTo>
                    <a:pt x="8"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3161371" y="2949003"/>
              <a:ext cx="317" cy="211"/>
            </a:xfrm>
            <a:custGeom>
              <a:avLst/>
              <a:gdLst/>
              <a:ahLst/>
              <a:cxnLst/>
              <a:rect l="l" t="t" r="r" b="b"/>
              <a:pathLst>
                <a:path w="12" h="8" extrusionOk="0">
                  <a:moveTo>
                    <a:pt x="11"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3161926" y="2948633"/>
              <a:ext cx="132" cy="132"/>
            </a:xfrm>
            <a:custGeom>
              <a:avLst/>
              <a:gdLst/>
              <a:ahLst/>
              <a:cxnLst/>
              <a:rect l="l" t="t" r="r" b="b"/>
              <a:pathLst>
                <a:path w="5" h="5" extrusionOk="0">
                  <a:moveTo>
                    <a:pt x="4"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3139243" y="2959102"/>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3160922" y="2949294"/>
              <a:ext cx="397" cy="291"/>
            </a:xfrm>
            <a:custGeom>
              <a:avLst/>
              <a:gdLst/>
              <a:ahLst/>
              <a:cxnLst/>
              <a:rect l="l" t="t" r="r" b="b"/>
              <a:pathLst>
                <a:path w="15" h="11" extrusionOk="0">
                  <a:moveTo>
                    <a:pt x="14" y="0"/>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3132238" y="2958256"/>
              <a:ext cx="5472" cy="952"/>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3122879" y="2957991"/>
              <a:ext cx="661" cy="476"/>
            </a:xfrm>
            <a:custGeom>
              <a:avLst/>
              <a:gdLst/>
              <a:ahLst/>
              <a:cxnLst/>
              <a:rect l="l" t="t" r="r" b="b"/>
              <a:pathLst>
                <a:path w="25" h="18" extrusionOk="0">
                  <a:moveTo>
                    <a:pt x="25" y="0"/>
                  </a:moveTo>
                  <a:lnTo>
                    <a:pt x="0" y="11"/>
                  </a:lnTo>
                  <a:lnTo>
                    <a:pt x="0" y="18"/>
                  </a:lnTo>
                  <a:cubicBezTo>
                    <a:pt x="7" y="11"/>
                    <a:pt x="14" y="7"/>
                    <a:pt x="2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3126210" y="2957251"/>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3136943" y="2959181"/>
              <a:ext cx="1216" cy="26"/>
            </a:xfrm>
            <a:custGeom>
              <a:avLst/>
              <a:gdLst/>
              <a:ahLst/>
              <a:cxnLst/>
              <a:rect l="l" t="t" r="r" b="b"/>
              <a:pathLst>
                <a:path w="46" h="1" extrusionOk="0">
                  <a:moveTo>
                    <a:pt x="25" y="1"/>
                  </a:moveTo>
                  <a:lnTo>
                    <a:pt x="0" y="1"/>
                  </a:lnTo>
                  <a:cubicBezTo>
                    <a:pt x="14" y="1"/>
                    <a:pt x="32" y="1"/>
                    <a:pt x="46" y="1"/>
                  </a:cubicBezTo>
                  <a:lnTo>
                    <a:pt x="25"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3054011" y="2972981"/>
              <a:ext cx="2353" cy="2697"/>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3047825" y="2968064"/>
              <a:ext cx="5393" cy="3728"/>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3076509" y="2974541"/>
              <a:ext cx="7244" cy="2062"/>
            </a:xfrm>
            <a:custGeom>
              <a:avLst/>
              <a:gdLst/>
              <a:ahLst/>
              <a:cxnLst/>
              <a:rect l="l" t="t" r="r" b="b"/>
              <a:pathLst>
                <a:path w="274" h="78" extrusionOk="0">
                  <a:moveTo>
                    <a:pt x="0" y="1"/>
                  </a:moveTo>
                  <a:cubicBezTo>
                    <a:pt x="77" y="1"/>
                    <a:pt x="207" y="11"/>
                    <a:pt x="273" y="78"/>
                  </a:cubicBezTo>
                  <a:cubicBezTo>
                    <a:pt x="207" y="11"/>
                    <a:pt x="81" y="1"/>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3083726" y="2976576"/>
              <a:ext cx="1322" cy="952"/>
            </a:xfrm>
            <a:custGeom>
              <a:avLst/>
              <a:gdLst/>
              <a:ahLst/>
              <a:cxnLst/>
              <a:rect l="l" t="t" r="r" b="b"/>
              <a:pathLst>
                <a:path w="50" h="36" extrusionOk="0">
                  <a:moveTo>
                    <a:pt x="0" y="1"/>
                  </a:moveTo>
                  <a:cubicBezTo>
                    <a:pt x="14" y="18"/>
                    <a:pt x="32" y="29"/>
                    <a:pt x="49" y="36"/>
                  </a:cubicBezTo>
                  <a:cubicBezTo>
                    <a:pt x="32" y="29"/>
                    <a:pt x="14" y="15"/>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3053192" y="2971871"/>
              <a:ext cx="476" cy="582"/>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3120473" y="2960767"/>
              <a:ext cx="291" cy="106"/>
            </a:xfrm>
            <a:custGeom>
              <a:avLst/>
              <a:gdLst/>
              <a:ahLst/>
              <a:cxnLst/>
              <a:rect l="l" t="t" r="r" b="b"/>
              <a:pathLst>
                <a:path w="11" h="4" extrusionOk="0">
                  <a:moveTo>
                    <a:pt x="11" y="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3119812" y="2960582"/>
              <a:ext cx="211" cy="26"/>
            </a:xfrm>
            <a:custGeom>
              <a:avLst/>
              <a:gdLst/>
              <a:ahLst/>
              <a:cxnLst/>
              <a:rect l="l" t="t" r="r" b="b"/>
              <a:pathLst>
                <a:path w="8" h="1" extrusionOk="0">
                  <a:moveTo>
                    <a:pt x="8"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3119072" y="2960397"/>
              <a:ext cx="132" cy="26"/>
            </a:xfrm>
            <a:custGeom>
              <a:avLst/>
              <a:gdLst/>
              <a:ahLst/>
              <a:cxnLst/>
              <a:rect l="l" t="t" r="r" b="b"/>
              <a:pathLst>
                <a:path w="5" h="1" extrusionOk="0">
                  <a:moveTo>
                    <a:pt x="4"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3085022" y="2976312"/>
              <a:ext cx="476" cy="1216"/>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3083250" y="2958864"/>
              <a:ext cx="18083" cy="2115"/>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3124730" y="2956775"/>
              <a:ext cx="1507" cy="687"/>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3118253" y="2960212"/>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3125840" y="2957251"/>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3085022" y="2977502"/>
              <a:ext cx="26" cy="26"/>
            </a:xfrm>
            <a:custGeom>
              <a:avLst/>
              <a:gdLst/>
              <a:ahLst/>
              <a:cxnLst/>
              <a:rect l="l" t="t" r="r" b="b"/>
              <a:pathLst>
                <a:path w="1" h="1" extrusionOk="0">
                  <a:moveTo>
                    <a:pt x="0"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3117697" y="2902263"/>
              <a:ext cx="1692" cy="502"/>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3049676" y="2962512"/>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3048195" y="2966504"/>
              <a:ext cx="106" cy="211"/>
            </a:xfrm>
            <a:custGeom>
              <a:avLst/>
              <a:gdLst/>
              <a:ahLst/>
              <a:cxnLst/>
              <a:rect l="l" t="t" r="r" b="b"/>
              <a:pathLst>
                <a:path w="4" h="8" extrusionOk="0">
                  <a:moveTo>
                    <a:pt x="4"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3048750" y="2965024"/>
              <a:ext cx="106" cy="211"/>
            </a:xfrm>
            <a:custGeom>
              <a:avLst/>
              <a:gdLst/>
              <a:ahLst/>
              <a:cxnLst/>
              <a:rect l="l" t="t" r="r" b="b"/>
              <a:pathLst>
                <a:path w="4" h="8" extrusionOk="0">
                  <a:moveTo>
                    <a:pt x="4"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3088168" y="2915217"/>
              <a:ext cx="1877" cy="317"/>
            </a:xfrm>
            <a:custGeom>
              <a:avLst/>
              <a:gdLst/>
              <a:ahLst/>
              <a:cxnLst/>
              <a:rect l="l" t="t" r="r" b="b"/>
              <a:pathLst>
                <a:path w="71" h="12" extrusionOk="0">
                  <a:moveTo>
                    <a:pt x="0" y="11"/>
                  </a:moveTo>
                  <a:cubicBezTo>
                    <a:pt x="21" y="1"/>
                    <a:pt x="46" y="1"/>
                    <a:pt x="70" y="8"/>
                  </a:cubicBezTo>
                  <a:cubicBezTo>
                    <a:pt x="46" y="1"/>
                    <a:pt x="21" y="1"/>
                    <a:pt x="0"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3049306" y="2963728"/>
              <a:ext cx="26" cy="106"/>
            </a:xfrm>
            <a:custGeom>
              <a:avLst/>
              <a:gdLst/>
              <a:ahLst/>
              <a:cxnLst/>
              <a:rect l="l" t="t" r="r" b="b"/>
              <a:pathLst>
                <a:path w="1" h="4" extrusionOk="0">
                  <a:moveTo>
                    <a:pt x="0" y="0"/>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3050865" y="2959472"/>
              <a:ext cx="26" cy="106"/>
            </a:xfrm>
            <a:custGeom>
              <a:avLst/>
              <a:gdLst/>
              <a:ahLst/>
              <a:cxnLst/>
              <a:rect l="l" t="t" r="r" b="b"/>
              <a:pathLst>
                <a:path w="1" h="4" extrusionOk="0">
                  <a:moveTo>
                    <a:pt x="1"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3090097" y="2915402"/>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3050125" y="2961322"/>
              <a:ext cx="26" cy="106"/>
            </a:xfrm>
            <a:custGeom>
              <a:avLst/>
              <a:gdLst/>
              <a:ahLst/>
              <a:cxnLst/>
              <a:rect l="l" t="t" r="r" b="b"/>
              <a:pathLst>
                <a:path w="1" h="4" extrusionOk="0">
                  <a:moveTo>
                    <a:pt x="1"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3050495" y="2960291"/>
              <a:ext cx="132" cy="211"/>
            </a:xfrm>
            <a:custGeom>
              <a:avLst/>
              <a:gdLst/>
              <a:ahLst/>
              <a:cxnLst/>
              <a:rect l="l" t="t" r="r" b="b"/>
              <a:pathLst>
                <a:path w="5" h="8" extrusionOk="0">
                  <a:moveTo>
                    <a:pt x="4"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3047825" y="296806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3047825" y="2968064"/>
              <a:ext cx="26" cy="26"/>
            </a:xfrm>
            <a:custGeom>
              <a:avLst/>
              <a:gdLst/>
              <a:ahLst/>
              <a:cxnLst/>
              <a:rect l="l" t="t" r="r" b="b"/>
              <a:pathLst>
                <a:path w="1" h="1" extrusionOk="0">
                  <a:moveTo>
                    <a:pt x="0"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3132396" y="2774917"/>
              <a:ext cx="218447" cy="170887"/>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3189605" y="2841934"/>
              <a:ext cx="476" cy="106"/>
            </a:xfrm>
            <a:custGeom>
              <a:avLst/>
              <a:gdLst/>
              <a:ahLst/>
              <a:cxnLst/>
              <a:rect l="l" t="t" r="r" b="b"/>
              <a:pathLst>
                <a:path w="18" h="4" extrusionOk="0">
                  <a:moveTo>
                    <a:pt x="18" y="0"/>
                  </a:moveTo>
                  <a:lnTo>
                    <a:pt x="0" y="4"/>
                  </a:lnTo>
                  <a:lnTo>
                    <a:pt x="4" y="4"/>
                  </a:ln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3318537" y="2777428"/>
              <a:ext cx="582" cy="211"/>
            </a:xfrm>
            <a:custGeom>
              <a:avLst/>
              <a:gdLst/>
              <a:ahLst/>
              <a:cxnLst/>
              <a:rect l="l" t="t" r="r" b="b"/>
              <a:pathLst>
                <a:path w="22" h="8" extrusionOk="0">
                  <a:moveTo>
                    <a:pt x="0" y="0"/>
                  </a:moveTo>
                  <a:lnTo>
                    <a:pt x="2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3301036" y="2774838"/>
              <a:ext cx="4917" cy="291"/>
            </a:xfrm>
            <a:custGeom>
              <a:avLst/>
              <a:gdLst/>
              <a:ahLst/>
              <a:cxnLst/>
              <a:rect l="l" t="t" r="r" b="b"/>
              <a:pathLst>
                <a:path w="186" h="11" extrusionOk="0">
                  <a:moveTo>
                    <a:pt x="0" y="0"/>
                  </a:moveTo>
                  <a:cubicBezTo>
                    <a:pt x="46" y="0"/>
                    <a:pt x="112" y="4"/>
                    <a:pt x="186" y="11"/>
                  </a:cubicBezTo>
                  <a:cubicBezTo>
                    <a:pt x="119" y="4"/>
                    <a:pt x="56"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3306403" y="2775102"/>
              <a:ext cx="661" cy="132"/>
            </a:xfrm>
            <a:custGeom>
              <a:avLst/>
              <a:gdLst/>
              <a:ahLst/>
              <a:cxnLst/>
              <a:rect l="l" t="t" r="r" b="b"/>
              <a:pathLst>
                <a:path w="25" h="5" extrusionOk="0">
                  <a:moveTo>
                    <a:pt x="0" y="1"/>
                  </a:moveTo>
                  <a:lnTo>
                    <a:pt x="2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3314836" y="2776397"/>
              <a:ext cx="661" cy="132"/>
            </a:xfrm>
            <a:custGeom>
              <a:avLst/>
              <a:gdLst/>
              <a:ahLst/>
              <a:cxnLst/>
              <a:rect l="l" t="t" r="r" b="b"/>
              <a:pathLst>
                <a:path w="25" h="5" extrusionOk="0">
                  <a:moveTo>
                    <a:pt x="0" y="1"/>
                  </a:moveTo>
                  <a:lnTo>
                    <a:pt x="2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3319648" y="2777878"/>
              <a:ext cx="397" cy="317"/>
            </a:xfrm>
            <a:custGeom>
              <a:avLst/>
              <a:gdLst/>
              <a:ahLst/>
              <a:cxnLst/>
              <a:rect l="l" t="t" r="r" b="b"/>
              <a:pathLst>
                <a:path w="15" h="12" extrusionOk="0">
                  <a:moveTo>
                    <a:pt x="0" y="1"/>
                  </a:moveTo>
                  <a:lnTo>
                    <a:pt x="1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3313541" y="2776133"/>
              <a:ext cx="555" cy="106"/>
            </a:xfrm>
            <a:custGeom>
              <a:avLst/>
              <a:gdLst/>
              <a:ahLst/>
              <a:cxnLst/>
              <a:rect l="l" t="t" r="r" b="b"/>
              <a:pathLst>
                <a:path w="21" h="4" extrusionOk="0">
                  <a:moveTo>
                    <a:pt x="0" y="0"/>
                  </a:moveTo>
                  <a:lnTo>
                    <a:pt x="2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3317321" y="2777058"/>
              <a:ext cx="687" cy="211"/>
            </a:xfrm>
            <a:custGeom>
              <a:avLst/>
              <a:gdLst/>
              <a:ahLst/>
              <a:cxnLst/>
              <a:rect l="l" t="t" r="r" b="b"/>
              <a:pathLst>
                <a:path w="26" h="8" extrusionOk="0">
                  <a:moveTo>
                    <a:pt x="1" y="0"/>
                  </a:moveTo>
                  <a:lnTo>
                    <a:pt x="25"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3316132" y="2776688"/>
              <a:ext cx="661" cy="211"/>
            </a:xfrm>
            <a:custGeom>
              <a:avLst/>
              <a:gdLst/>
              <a:ahLst/>
              <a:cxnLst/>
              <a:rect l="l" t="t" r="r" b="b"/>
              <a:pathLst>
                <a:path w="25" h="8" extrusionOk="0">
                  <a:moveTo>
                    <a:pt x="0" y="0"/>
                  </a:moveTo>
                  <a:lnTo>
                    <a:pt x="25"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3330381" y="2787501"/>
              <a:ext cx="2062" cy="1137"/>
            </a:xfrm>
            <a:custGeom>
              <a:avLst/>
              <a:gdLst/>
              <a:ahLst/>
              <a:cxnLst/>
              <a:rect l="l" t="t" r="r" b="b"/>
              <a:pathLst>
                <a:path w="78" h="43" extrusionOk="0">
                  <a:moveTo>
                    <a:pt x="77" y="1"/>
                  </a:moveTo>
                  <a:lnTo>
                    <a:pt x="0" y="43"/>
                  </a:lnTo>
                  <a:lnTo>
                    <a:pt x="0" y="4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3312219" y="2775842"/>
              <a:ext cx="397" cy="132"/>
            </a:xfrm>
            <a:custGeom>
              <a:avLst/>
              <a:gdLst/>
              <a:ahLst/>
              <a:cxnLst/>
              <a:rect l="l" t="t" r="r" b="b"/>
              <a:pathLst>
                <a:path w="15" h="5" extrusionOk="0">
                  <a:moveTo>
                    <a:pt x="1" y="1"/>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3310844" y="2775657"/>
              <a:ext cx="291" cy="26"/>
            </a:xfrm>
            <a:custGeom>
              <a:avLst/>
              <a:gdLst/>
              <a:ahLst/>
              <a:cxnLst/>
              <a:rect l="l" t="t" r="r" b="b"/>
              <a:pathLst>
                <a:path w="11" h="1" extrusionOk="0">
                  <a:moveTo>
                    <a:pt x="0" y="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3307883" y="2775287"/>
              <a:ext cx="397" cy="26"/>
            </a:xfrm>
            <a:custGeom>
              <a:avLst/>
              <a:gdLst/>
              <a:ahLst/>
              <a:cxnLst/>
              <a:rect l="l" t="t" r="r" b="b"/>
              <a:pathLst>
                <a:path w="15" h="1" extrusionOk="0">
                  <a:moveTo>
                    <a:pt x="0" y="1"/>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3309443" y="2775472"/>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3270211" y="2924470"/>
              <a:ext cx="8724" cy="4944"/>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3177841" y="2944482"/>
              <a:ext cx="26" cy="476"/>
            </a:xfrm>
            <a:custGeom>
              <a:avLst/>
              <a:gdLst/>
              <a:ahLst/>
              <a:cxnLst/>
              <a:rect l="l" t="t" r="r" b="b"/>
              <a:pathLst>
                <a:path w="1" h="18" extrusionOk="0">
                  <a:moveTo>
                    <a:pt x="1" y="0"/>
                  </a:moveTo>
                  <a:cubicBezTo>
                    <a:pt x="1" y="7"/>
                    <a:pt x="1" y="11"/>
                    <a:pt x="1" y="18"/>
                  </a:cubicBezTo>
                  <a:cubicBezTo>
                    <a:pt x="1" y="11"/>
                    <a:pt x="1" y="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3177286" y="2944932"/>
              <a:ext cx="582" cy="952"/>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3162032" y="2942896"/>
              <a:ext cx="106" cy="502"/>
            </a:xfrm>
            <a:custGeom>
              <a:avLst/>
              <a:gdLst/>
              <a:ahLst/>
              <a:cxnLst/>
              <a:rect l="l" t="t" r="r" b="b"/>
              <a:pathLst>
                <a:path w="4" h="19" extrusionOk="0">
                  <a:moveTo>
                    <a:pt x="4" y="1"/>
                  </a:moveTo>
                  <a:cubicBezTo>
                    <a:pt x="4" y="4"/>
                    <a:pt x="0" y="11"/>
                    <a:pt x="0" y="18"/>
                  </a:cubicBezTo>
                  <a:cubicBezTo>
                    <a:pt x="0" y="15"/>
                    <a:pt x="4" y="8"/>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3163962" y="2939116"/>
              <a:ext cx="767" cy="582"/>
            </a:xfrm>
            <a:custGeom>
              <a:avLst/>
              <a:gdLst/>
              <a:ahLst/>
              <a:cxnLst/>
              <a:rect l="l" t="t" r="r" b="b"/>
              <a:pathLst>
                <a:path w="29" h="22" extrusionOk="0">
                  <a:moveTo>
                    <a:pt x="29" y="0"/>
                  </a:moveTo>
                  <a:cubicBezTo>
                    <a:pt x="18" y="7"/>
                    <a:pt x="11" y="11"/>
                    <a:pt x="1" y="21"/>
                  </a:cubicBezTo>
                  <a:cubicBezTo>
                    <a:pt x="11" y="11"/>
                    <a:pt x="18" y="7"/>
                    <a:pt x="2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3162772" y="2940860"/>
              <a:ext cx="211" cy="502"/>
            </a:xfrm>
            <a:custGeom>
              <a:avLst/>
              <a:gdLst/>
              <a:ahLst/>
              <a:cxnLst/>
              <a:rect l="l" t="t" r="r" b="b"/>
              <a:pathLst>
                <a:path w="8" h="19" extrusionOk="0">
                  <a:moveTo>
                    <a:pt x="7" y="1"/>
                  </a:moveTo>
                  <a:cubicBezTo>
                    <a:pt x="4" y="8"/>
                    <a:pt x="0" y="11"/>
                    <a:pt x="0" y="18"/>
                  </a:cubicBezTo>
                  <a:cubicBezTo>
                    <a:pt x="4" y="11"/>
                    <a:pt x="7" y="8"/>
                    <a:pt x="7"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3162296" y="2941971"/>
              <a:ext cx="211" cy="317"/>
            </a:xfrm>
            <a:custGeom>
              <a:avLst/>
              <a:gdLst/>
              <a:ahLst/>
              <a:cxnLst/>
              <a:rect l="l" t="t" r="r" b="b"/>
              <a:pathLst>
                <a:path w="8" h="12" extrusionOk="0">
                  <a:moveTo>
                    <a:pt x="8" y="1"/>
                  </a:moveTo>
                  <a:lnTo>
                    <a:pt x="1" y="11"/>
                  </a:lnTo>
                  <a:cubicBezTo>
                    <a:pt x="4" y="8"/>
                    <a:pt x="8" y="4"/>
                    <a:pt x="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3175250" y="2945857"/>
              <a:ext cx="2062" cy="238"/>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3163222" y="2939671"/>
              <a:ext cx="767" cy="767"/>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3174325" y="2945487"/>
              <a:ext cx="952" cy="397"/>
            </a:xfrm>
            <a:custGeom>
              <a:avLst/>
              <a:gdLst/>
              <a:ahLst/>
              <a:cxnLst/>
              <a:rect l="l" t="t" r="r" b="b"/>
              <a:pathLst>
                <a:path w="36" h="15" extrusionOk="0">
                  <a:moveTo>
                    <a:pt x="36" y="15"/>
                  </a:moveTo>
                  <a:cubicBezTo>
                    <a:pt x="22" y="8"/>
                    <a:pt x="11" y="4"/>
                    <a:pt x="1" y="1"/>
                  </a:cubicBezTo>
                  <a:cubicBezTo>
                    <a:pt x="11" y="4"/>
                    <a:pt x="22" y="8"/>
                    <a:pt x="36" y="1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3167663" y="2938270"/>
              <a:ext cx="687" cy="26"/>
            </a:xfrm>
            <a:custGeom>
              <a:avLst/>
              <a:gdLst/>
              <a:ahLst/>
              <a:cxnLst/>
              <a:rect l="l" t="t" r="r" b="b"/>
              <a:pathLst>
                <a:path w="26" h="1" extrusionOk="0">
                  <a:moveTo>
                    <a:pt x="1" y="1"/>
                  </a:moveTo>
                  <a:lnTo>
                    <a:pt x="25"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3166658" y="2938270"/>
              <a:ext cx="767" cy="26"/>
            </a:xfrm>
            <a:custGeom>
              <a:avLst/>
              <a:gdLst/>
              <a:ahLst/>
              <a:cxnLst/>
              <a:rect l="l" t="t" r="r" b="b"/>
              <a:pathLst>
                <a:path w="29" h="1" extrusionOk="0">
                  <a:moveTo>
                    <a:pt x="28" y="1"/>
                  </a:moveTo>
                  <a:cubicBezTo>
                    <a:pt x="18" y="1"/>
                    <a:pt x="11" y="1"/>
                    <a:pt x="0" y="1"/>
                  </a:cubicBezTo>
                  <a:cubicBezTo>
                    <a:pt x="11" y="1"/>
                    <a:pt x="18" y="1"/>
                    <a:pt x="2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3168509" y="2938375"/>
              <a:ext cx="4362" cy="3437"/>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3164887" y="2938640"/>
              <a:ext cx="687" cy="397"/>
            </a:xfrm>
            <a:custGeom>
              <a:avLst/>
              <a:gdLst/>
              <a:ahLst/>
              <a:cxnLst/>
              <a:rect l="l" t="t" r="r" b="b"/>
              <a:pathLst>
                <a:path w="26" h="15" extrusionOk="0">
                  <a:moveTo>
                    <a:pt x="25" y="1"/>
                  </a:moveTo>
                  <a:cubicBezTo>
                    <a:pt x="15" y="4"/>
                    <a:pt x="8" y="8"/>
                    <a:pt x="1" y="15"/>
                  </a:cubicBezTo>
                  <a:cubicBezTo>
                    <a:pt x="8" y="8"/>
                    <a:pt x="15" y="4"/>
                    <a:pt x="2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3165627" y="2938375"/>
              <a:ext cx="952" cy="291"/>
            </a:xfrm>
            <a:custGeom>
              <a:avLst/>
              <a:gdLst/>
              <a:ahLst/>
              <a:cxnLst/>
              <a:rect l="l" t="t" r="r" b="b"/>
              <a:pathLst>
                <a:path w="36" h="11" extrusionOk="0">
                  <a:moveTo>
                    <a:pt x="36" y="0"/>
                  </a:moveTo>
                  <a:cubicBezTo>
                    <a:pt x="22" y="0"/>
                    <a:pt x="11" y="4"/>
                    <a:pt x="1" y="11"/>
                  </a:cubicBezTo>
                  <a:cubicBezTo>
                    <a:pt x="11" y="4"/>
                    <a:pt x="22" y="0"/>
                    <a:pt x="3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3177021" y="2945778"/>
              <a:ext cx="582" cy="291"/>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3189605" y="2846640"/>
              <a:ext cx="106" cy="1137"/>
            </a:xfrm>
            <a:custGeom>
              <a:avLst/>
              <a:gdLst/>
              <a:ahLst/>
              <a:cxnLst/>
              <a:rect l="l" t="t" r="r" b="b"/>
              <a:pathLst>
                <a:path w="4" h="43" extrusionOk="0">
                  <a:moveTo>
                    <a:pt x="0" y="1"/>
                  </a:moveTo>
                  <a:lnTo>
                    <a:pt x="0" y="43"/>
                  </a:lnTo>
                  <a:cubicBezTo>
                    <a:pt x="4" y="29"/>
                    <a:pt x="4" y="1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3189500" y="2843230"/>
              <a:ext cx="132" cy="1322"/>
            </a:xfrm>
            <a:custGeom>
              <a:avLst/>
              <a:gdLst/>
              <a:ahLst/>
              <a:cxnLst/>
              <a:rect l="l" t="t" r="r" b="b"/>
              <a:pathLst>
                <a:path w="5" h="50" extrusionOk="0">
                  <a:moveTo>
                    <a:pt x="1" y="0"/>
                  </a:moveTo>
                  <a:lnTo>
                    <a:pt x="1" y="49"/>
                  </a:lnTo>
                  <a:cubicBezTo>
                    <a:pt x="4" y="35"/>
                    <a:pt x="4" y="18"/>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3189685" y="2849707"/>
              <a:ext cx="26" cy="1031"/>
            </a:xfrm>
            <a:custGeom>
              <a:avLst/>
              <a:gdLst/>
              <a:ahLst/>
              <a:cxnLst/>
              <a:rect l="l" t="t" r="r" b="b"/>
              <a:pathLst>
                <a:path w="1" h="39" extrusionOk="0">
                  <a:moveTo>
                    <a:pt x="1" y="0"/>
                  </a:moveTo>
                  <a:lnTo>
                    <a:pt x="1" y="3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3189315" y="2873209"/>
              <a:ext cx="132" cy="476"/>
            </a:xfrm>
            <a:custGeom>
              <a:avLst/>
              <a:gdLst/>
              <a:ahLst/>
              <a:cxnLst/>
              <a:rect l="l" t="t" r="r" b="b"/>
              <a:pathLst>
                <a:path w="5" h="18" extrusionOk="0">
                  <a:moveTo>
                    <a:pt x="4" y="0"/>
                  </a:moveTo>
                  <a:cubicBezTo>
                    <a:pt x="1" y="7"/>
                    <a:pt x="1" y="11"/>
                    <a:pt x="4" y="18"/>
                  </a:cubicBez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3189500" y="2869402"/>
              <a:ext cx="26" cy="502"/>
            </a:xfrm>
            <a:custGeom>
              <a:avLst/>
              <a:gdLst/>
              <a:ahLst/>
              <a:cxnLst/>
              <a:rect l="l" t="t" r="r" b="b"/>
              <a:pathLst>
                <a:path w="1" h="19" extrusionOk="0">
                  <a:moveTo>
                    <a:pt x="1" y="1"/>
                  </a:moveTo>
                  <a:lnTo>
                    <a:pt x="1" y="18"/>
                  </a:lnTo>
                  <a:cubicBezTo>
                    <a:pt x="1" y="15"/>
                    <a:pt x="1" y="8"/>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3188944" y="2877915"/>
              <a:ext cx="26" cy="211"/>
            </a:xfrm>
            <a:custGeom>
              <a:avLst/>
              <a:gdLst/>
              <a:ahLst/>
              <a:cxnLst/>
              <a:rect l="l" t="t" r="r" b="b"/>
              <a:pathLst>
                <a:path w="1" h="8" extrusionOk="0">
                  <a:moveTo>
                    <a:pt x="1"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3189050" y="2877359"/>
              <a:ext cx="26" cy="317"/>
            </a:xfrm>
            <a:custGeom>
              <a:avLst/>
              <a:gdLst/>
              <a:ahLst/>
              <a:cxnLst/>
              <a:rect l="l" t="t" r="r" b="b"/>
              <a:pathLst>
                <a:path w="1" h="12" extrusionOk="0">
                  <a:moveTo>
                    <a:pt x="0" y="1"/>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3189605" y="2867842"/>
              <a:ext cx="26" cy="582"/>
            </a:xfrm>
            <a:custGeom>
              <a:avLst/>
              <a:gdLst/>
              <a:ahLst/>
              <a:cxnLst/>
              <a:rect l="l" t="t" r="r" b="b"/>
              <a:pathLst>
                <a:path w="1" h="22" extrusionOk="0">
                  <a:moveTo>
                    <a:pt x="0" y="0"/>
                  </a:moveTo>
                  <a:lnTo>
                    <a:pt x="0" y="2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3189130" y="2876725"/>
              <a:ext cx="26" cy="291"/>
            </a:xfrm>
            <a:custGeom>
              <a:avLst/>
              <a:gdLst/>
              <a:ahLst/>
              <a:cxnLst/>
              <a:rect l="l" t="t" r="r" b="b"/>
              <a:pathLst>
                <a:path w="1" h="11" extrusionOk="0">
                  <a:moveTo>
                    <a:pt x="1" y="0"/>
                  </a:move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3188865" y="2878390"/>
              <a:ext cx="26" cy="211"/>
            </a:xfrm>
            <a:custGeom>
              <a:avLst/>
              <a:gdLst/>
              <a:ahLst/>
              <a:cxnLst/>
              <a:rect l="l" t="t" r="r" b="b"/>
              <a:pathLst>
                <a:path w="1" h="8" extrusionOk="0">
                  <a:moveTo>
                    <a:pt x="0"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3188574" y="2879395"/>
              <a:ext cx="26" cy="211"/>
            </a:xfrm>
            <a:custGeom>
              <a:avLst/>
              <a:gdLst/>
              <a:ahLst/>
              <a:cxnLst/>
              <a:rect l="l" t="t" r="r" b="b"/>
              <a:pathLst>
                <a:path w="1" h="8" extrusionOk="0">
                  <a:moveTo>
                    <a:pt x="1"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3188759" y="2878840"/>
              <a:ext cx="26" cy="211"/>
            </a:xfrm>
            <a:custGeom>
              <a:avLst/>
              <a:gdLst/>
              <a:ahLst/>
              <a:cxnLst/>
              <a:rect l="l" t="t" r="r" b="b"/>
              <a:pathLst>
                <a:path w="1" h="8" extrusionOk="0">
                  <a:moveTo>
                    <a:pt x="1" y="1"/>
                  </a:moveTo>
                  <a:lnTo>
                    <a:pt x="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3188680" y="2879131"/>
              <a:ext cx="26" cy="211"/>
            </a:xfrm>
            <a:custGeom>
              <a:avLst/>
              <a:gdLst/>
              <a:ahLst/>
              <a:cxnLst/>
              <a:rect l="l" t="t" r="r" b="b"/>
              <a:pathLst>
                <a:path w="1" h="8" extrusionOk="0">
                  <a:moveTo>
                    <a:pt x="0"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3189685" y="2862290"/>
              <a:ext cx="26" cy="767"/>
            </a:xfrm>
            <a:custGeom>
              <a:avLst/>
              <a:gdLst/>
              <a:ahLst/>
              <a:cxnLst/>
              <a:rect l="l" t="t" r="r" b="b"/>
              <a:pathLst>
                <a:path w="1" h="29" extrusionOk="0">
                  <a:moveTo>
                    <a:pt x="1" y="0"/>
                  </a:moveTo>
                  <a:lnTo>
                    <a:pt x="1" y="2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3189685" y="2864326"/>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3189605" y="2866177"/>
              <a:ext cx="106" cy="661"/>
            </a:xfrm>
            <a:custGeom>
              <a:avLst/>
              <a:gdLst/>
              <a:ahLst/>
              <a:cxnLst/>
              <a:rect l="l" t="t" r="r" b="b"/>
              <a:pathLst>
                <a:path w="4" h="25" extrusionOk="0">
                  <a:moveTo>
                    <a:pt x="4" y="0"/>
                  </a:moveTo>
                  <a:cubicBezTo>
                    <a:pt x="4" y="7"/>
                    <a:pt x="0" y="14"/>
                    <a:pt x="4" y="25"/>
                  </a:cubicBez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3189500" y="2870803"/>
              <a:ext cx="26" cy="476"/>
            </a:xfrm>
            <a:custGeom>
              <a:avLst/>
              <a:gdLst/>
              <a:ahLst/>
              <a:cxnLst/>
              <a:rect l="l" t="t" r="r" b="b"/>
              <a:pathLst>
                <a:path w="1" h="18" extrusionOk="0">
                  <a:moveTo>
                    <a:pt x="1" y="0"/>
                  </a:moveTo>
                  <a:lnTo>
                    <a:pt x="1" y="18"/>
                  </a:lnTo>
                  <a:cubicBezTo>
                    <a:pt x="1" y="14"/>
                    <a:pt x="1" y="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3189315" y="2874213"/>
              <a:ext cx="26" cy="502"/>
            </a:xfrm>
            <a:custGeom>
              <a:avLst/>
              <a:gdLst/>
              <a:ahLst/>
              <a:cxnLst/>
              <a:rect l="l" t="t" r="r" b="b"/>
              <a:pathLst>
                <a:path w="1" h="19" extrusionOk="0">
                  <a:moveTo>
                    <a:pt x="1" y="1"/>
                  </a:moveTo>
                  <a:lnTo>
                    <a:pt x="1"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3189235" y="2875244"/>
              <a:ext cx="26" cy="291"/>
            </a:xfrm>
            <a:custGeom>
              <a:avLst/>
              <a:gdLst/>
              <a:ahLst/>
              <a:cxnLst/>
              <a:rect l="l" t="t" r="r" b="b"/>
              <a:pathLst>
                <a:path w="1" h="11" extrusionOk="0">
                  <a:moveTo>
                    <a:pt x="0" y="0"/>
                  </a:moveTo>
                  <a:lnTo>
                    <a:pt x="0" y="11"/>
                  </a:lnTo>
                  <a:cubicBezTo>
                    <a:pt x="0" y="7"/>
                    <a:pt x="0" y="4"/>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3189420" y="2872098"/>
              <a:ext cx="26" cy="476"/>
            </a:xfrm>
            <a:custGeom>
              <a:avLst/>
              <a:gdLst/>
              <a:ahLst/>
              <a:cxnLst/>
              <a:rect l="l" t="t" r="r" b="b"/>
              <a:pathLst>
                <a:path w="1" h="18" extrusionOk="0">
                  <a:moveTo>
                    <a:pt x="0" y="0"/>
                  </a:moveTo>
                  <a:lnTo>
                    <a:pt x="0" y="18"/>
                  </a:lnTo>
                  <a:cubicBezTo>
                    <a:pt x="0" y="11"/>
                    <a:pt x="0" y="4"/>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3189130" y="2875985"/>
              <a:ext cx="26" cy="397"/>
            </a:xfrm>
            <a:custGeom>
              <a:avLst/>
              <a:gdLst/>
              <a:ahLst/>
              <a:cxnLst/>
              <a:rect l="l" t="t" r="r" b="b"/>
              <a:pathLst>
                <a:path w="1" h="15" extrusionOk="0">
                  <a:moveTo>
                    <a:pt x="1" y="0"/>
                  </a:moveTo>
                  <a:lnTo>
                    <a:pt x="1"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3131101" y="2904483"/>
              <a:ext cx="3172" cy="132"/>
            </a:xfrm>
            <a:custGeom>
              <a:avLst/>
              <a:gdLst/>
              <a:ahLst/>
              <a:cxnLst/>
              <a:rect l="l" t="t" r="r" b="b"/>
              <a:pathLst>
                <a:path w="120" h="5" extrusionOk="0">
                  <a:moveTo>
                    <a:pt x="120" y="1"/>
                  </a:moveTo>
                  <a:cubicBezTo>
                    <a:pt x="78" y="1"/>
                    <a:pt x="39" y="4"/>
                    <a:pt x="1" y="4"/>
                  </a:cubicBezTo>
                  <a:cubicBezTo>
                    <a:pt x="39" y="4"/>
                    <a:pt x="81" y="4"/>
                    <a:pt x="12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3189685" y="2852667"/>
              <a:ext cx="26" cy="846"/>
            </a:xfrm>
            <a:custGeom>
              <a:avLst/>
              <a:gdLst/>
              <a:ahLst/>
              <a:cxnLst/>
              <a:rect l="l" t="t" r="r" b="b"/>
              <a:pathLst>
                <a:path w="1" h="32" extrusionOk="0">
                  <a:moveTo>
                    <a:pt x="1" y="0"/>
                  </a:moveTo>
                  <a:lnTo>
                    <a:pt x="1" y="3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3189685" y="2855258"/>
              <a:ext cx="26" cy="952"/>
            </a:xfrm>
            <a:custGeom>
              <a:avLst/>
              <a:gdLst/>
              <a:ahLst/>
              <a:cxnLst/>
              <a:rect l="l" t="t" r="r" b="b"/>
              <a:pathLst>
                <a:path w="1" h="36" extrusionOk="0">
                  <a:moveTo>
                    <a:pt x="1" y="0"/>
                  </a:moveTo>
                  <a:lnTo>
                    <a:pt x="1" y="3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3139164" y="2903743"/>
              <a:ext cx="476" cy="211"/>
            </a:xfrm>
            <a:custGeom>
              <a:avLst/>
              <a:gdLst/>
              <a:ahLst/>
              <a:cxnLst/>
              <a:rect l="l" t="t" r="r" b="b"/>
              <a:pathLst>
                <a:path w="18" h="8" extrusionOk="0">
                  <a:moveTo>
                    <a:pt x="18" y="1"/>
                  </a:moveTo>
                  <a:lnTo>
                    <a:pt x="0"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3189685" y="2860149"/>
              <a:ext cx="26" cy="767"/>
            </a:xfrm>
            <a:custGeom>
              <a:avLst/>
              <a:gdLst/>
              <a:ahLst/>
              <a:cxnLst/>
              <a:rect l="l" t="t" r="r" b="b"/>
              <a:pathLst>
                <a:path w="1" h="29" extrusionOk="0">
                  <a:moveTo>
                    <a:pt x="1" y="1"/>
                  </a:moveTo>
                  <a:lnTo>
                    <a:pt x="1" y="2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3189685" y="2857743"/>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3153043" y="2898932"/>
              <a:ext cx="11500" cy="1243"/>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3188310" y="2880056"/>
              <a:ext cx="26" cy="106"/>
            </a:xfrm>
            <a:custGeom>
              <a:avLst/>
              <a:gdLst/>
              <a:ahLst/>
              <a:cxnLst/>
              <a:rect l="l" t="t" r="r" b="b"/>
              <a:pathLst>
                <a:path w="1" h="4" extrusionOk="0">
                  <a:moveTo>
                    <a:pt x="0" y="1"/>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3188495" y="2879686"/>
              <a:ext cx="26" cy="106"/>
            </a:xfrm>
            <a:custGeom>
              <a:avLst/>
              <a:gdLst/>
              <a:ahLst/>
              <a:cxnLst/>
              <a:rect l="l" t="t" r="r" b="b"/>
              <a:pathLst>
                <a:path w="1" h="4" extrusionOk="0">
                  <a:moveTo>
                    <a:pt x="0" y="1"/>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3188389" y="2879871"/>
              <a:ext cx="26" cy="106"/>
            </a:xfrm>
            <a:custGeom>
              <a:avLst/>
              <a:gdLst/>
              <a:ahLst/>
              <a:cxnLst/>
              <a:rect l="l" t="t" r="r" b="b"/>
              <a:pathLst>
                <a:path w="1" h="4" extrusionOk="0">
                  <a:moveTo>
                    <a:pt x="1"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3188204" y="2880162"/>
              <a:ext cx="26" cy="106"/>
            </a:xfrm>
            <a:custGeom>
              <a:avLst/>
              <a:gdLst/>
              <a:ahLst/>
              <a:cxnLst/>
              <a:rect l="l" t="t" r="r" b="b"/>
              <a:pathLst>
                <a:path w="1" h="4" extrusionOk="0">
                  <a:moveTo>
                    <a:pt x="1" y="0"/>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3188125" y="2880241"/>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3187834" y="2880426"/>
              <a:ext cx="211" cy="106"/>
            </a:xfrm>
            <a:custGeom>
              <a:avLst/>
              <a:gdLst/>
              <a:ahLst/>
              <a:cxnLst/>
              <a:rect l="l" t="t" r="r" b="b"/>
              <a:pathLst>
                <a:path w="8" h="4" extrusionOk="0">
                  <a:moveTo>
                    <a:pt x="8" y="1"/>
                  </a:move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3150188" y="2934939"/>
              <a:ext cx="3728" cy="793"/>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3131101" y="2904589"/>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3130836" y="2908000"/>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3161371" y="2943372"/>
              <a:ext cx="582" cy="291"/>
            </a:xfrm>
            <a:custGeom>
              <a:avLst/>
              <a:gdLst/>
              <a:ahLst/>
              <a:cxnLst/>
              <a:rect l="l" t="t" r="r" b="b"/>
              <a:pathLst>
                <a:path w="22" h="11" extrusionOk="0">
                  <a:moveTo>
                    <a:pt x="22" y="1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3130916" y="2905779"/>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3160551" y="2943081"/>
              <a:ext cx="582" cy="211"/>
            </a:xfrm>
            <a:custGeom>
              <a:avLst/>
              <a:gdLst/>
              <a:ahLst/>
              <a:cxnLst/>
              <a:rect l="l" t="t" r="r" b="b"/>
              <a:pathLst>
                <a:path w="22" h="8" extrusionOk="0">
                  <a:moveTo>
                    <a:pt x="21" y="8"/>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3130836" y="2908555"/>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3130836" y="2908925"/>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3130836" y="2909216"/>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3158965" y="2942632"/>
              <a:ext cx="687" cy="211"/>
            </a:xfrm>
            <a:custGeom>
              <a:avLst/>
              <a:gdLst/>
              <a:ahLst/>
              <a:cxnLst/>
              <a:rect l="l" t="t" r="r" b="b"/>
              <a:pathLst>
                <a:path w="26" h="8" extrusionOk="0">
                  <a:moveTo>
                    <a:pt x="25" y="7"/>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3130836" y="290744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3159811" y="2942896"/>
              <a:ext cx="582" cy="132"/>
            </a:xfrm>
            <a:custGeom>
              <a:avLst/>
              <a:gdLst/>
              <a:ahLst/>
              <a:cxnLst/>
              <a:rect l="l" t="t" r="r" b="b"/>
              <a:pathLst>
                <a:path w="22" h="5" extrusionOk="0">
                  <a:moveTo>
                    <a:pt x="21" y="4"/>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3130836" y="290670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3322873" y="2775023"/>
              <a:ext cx="141437" cy="236292"/>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3351187" y="3011024"/>
              <a:ext cx="767" cy="291"/>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3350367" y="3009993"/>
              <a:ext cx="661" cy="952"/>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3446703" y="2957516"/>
              <a:ext cx="502" cy="211"/>
            </a:xfrm>
            <a:custGeom>
              <a:avLst/>
              <a:gdLst/>
              <a:ahLst/>
              <a:cxnLst/>
              <a:rect l="l" t="t" r="r" b="b"/>
              <a:pathLst>
                <a:path w="19" h="8" extrusionOk="0">
                  <a:moveTo>
                    <a:pt x="1" y="1"/>
                  </a:moveTo>
                  <a:cubicBezTo>
                    <a:pt x="4" y="4"/>
                    <a:pt x="11" y="4"/>
                    <a:pt x="18" y="8"/>
                  </a:cubicBezTo>
                  <a:cubicBezTo>
                    <a:pt x="11" y="4"/>
                    <a:pt x="4"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3445777" y="2957331"/>
              <a:ext cx="582" cy="132"/>
            </a:xfrm>
            <a:custGeom>
              <a:avLst/>
              <a:gdLst/>
              <a:ahLst/>
              <a:cxnLst/>
              <a:rect l="l" t="t" r="r" b="b"/>
              <a:pathLst>
                <a:path w="22" h="5" extrusionOk="0">
                  <a:moveTo>
                    <a:pt x="1" y="1"/>
                  </a:moveTo>
                  <a:cubicBezTo>
                    <a:pt x="8" y="1"/>
                    <a:pt x="15" y="4"/>
                    <a:pt x="22" y="4"/>
                  </a:cubicBezTo>
                  <a:cubicBezTo>
                    <a:pt x="15" y="1"/>
                    <a:pt x="8" y="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3433564" y="2957331"/>
              <a:ext cx="10310" cy="5578"/>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3444852" y="2957251"/>
              <a:ext cx="687" cy="26"/>
            </a:xfrm>
            <a:custGeom>
              <a:avLst/>
              <a:gdLst/>
              <a:ahLst/>
              <a:cxnLst/>
              <a:rect l="l" t="t" r="r" b="b"/>
              <a:pathLst>
                <a:path w="26" h="1" extrusionOk="0">
                  <a:moveTo>
                    <a:pt x="1" y="0"/>
                  </a:moveTo>
                  <a:cubicBezTo>
                    <a:pt x="8" y="0"/>
                    <a:pt x="15" y="0"/>
                    <a:pt x="25" y="0"/>
                  </a:cubicBezTo>
                  <a:cubicBezTo>
                    <a:pt x="15" y="0"/>
                    <a:pt x="8" y="0"/>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3443848" y="2957251"/>
              <a:ext cx="846" cy="106"/>
            </a:xfrm>
            <a:custGeom>
              <a:avLst/>
              <a:gdLst/>
              <a:ahLst/>
              <a:cxnLst/>
              <a:rect l="l" t="t" r="r" b="b"/>
              <a:pathLst>
                <a:path w="32" h="4" extrusionOk="0">
                  <a:moveTo>
                    <a:pt x="0" y="4"/>
                  </a:moveTo>
                  <a:cubicBezTo>
                    <a:pt x="11" y="0"/>
                    <a:pt x="21" y="0"/>
                    <a:pt x="32" y="4"/>
                  </a:cubicBezTo>
                  <a:cubicBezTo>
                    <a:pt x="21" y="0"/>
                    <a:pt x="11" y="0"/>
                    <a:pt x="0" y="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3332232" y="2927986"/>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3323243" y="2919394"/>
              <a:ext cx="2538" cy="2882"/>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3325755" y="2922249"/>
              <a:ext cx="5208" cy="5499"/>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3341485" y="2977872"/>
              <a:ext cx="2141" cy="132"/>
            </a:xfrm>
            <a:custGeom>
              <a:avLst/>
              <a:gdLst/>
              <a:ahLst/>
              <a:cxnLst/>
              <a:rect l="l" t="t" r="r" b="b"/>
              <a:pathLst>
                <a:path w="81" h="5" extrusionOk="0">
                  <a:moveTo>
                    <a:pt x="0" y="1"/>
                  </a:moveTo>
                  <a:cubicBezTo>
                    <a:pt x="21" y="4"/>
                    <a:pt x="49" y="4"/>
                    <a:pt x="81" y="4"/>
                  </a:cubicBezTo>
                  <a:cubicBezTo>
                    <a:pt x="49" y="4"/>
                    <a:pt x="21" y="1"/>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3346296" y="2999999"/>
              <a:ext cx="4098" cy="10020"/>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3349997" y="3009437"/>
              <a:ext cx="661" cy="1057"/>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3329826" y="2927616"/>
              <a:ext cx="1137" cy="211"/>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3345001" y="2797415"/>
              <a:ext cx="26" cy="291"/>
            </a:xfrm>
            <a:custGeom>
              <a:avLst/>
              <a:gdLst/>
              <a:ahLst/>
              <a:cxnLst/>
              <a:rect l="l" t="t" r="r" b="b"/>
              <a:pathLst>
                <a:path w="1" h="11" extrusionOk="0">
                  <a:moveTo>
                    <a:pt x="0" y="0"/>
                  </a:moveTo>
                  <a:lnTo>
                    <a:pt x="0" y="11"/>
                  </a:lnTo>
                  <a:cubicBezTo>
                    <a:pt x="0" y="7"/>
                    <a:pt x="0"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3344895" y="2794639"/>
              <a:ext cx="26" cy="767"/>
            </a:xfrm>
            <a:custGeom>
              <a:avLst/>
              <a:gdLst/>
              <a:ahLst/>
              <a:cxnLst/>
              <a:rect l="l" t="t" r="r" b="b"/>
              <a:pathLst>
                <a:path w="1" h="29" extrusionOk="0">
                  <a:moveTo>
                    <a:pt x="1" y="0"/>
                  </a:moveTo>
                  <a:lnTo>
                    <a:pt x="1" y="28"/>
                  </a:lnTo>
                  <a:cubicBezTo>
                    <a:pt x="1" y="18"/>
                    <a:pt x="1"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3345080" y="2798049"/>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3344895" y="2793423"/>
              <a:ext cx="26" cy="952"/>
            </a:xfrm>
            <a:custGeom>
              <a:avLst/>
              <a:gdLst/>
              <a:ahLst/>
              <a:cxnLst/>
              <a:rect l="l" t="t" r="r" b="b"/>
              <a:pathLst>
                <a:path w="1" h="36" extrusionOk="0">
                  <a:moveTo>
                    <a:pt x="1" y="1"/>
                  </a:moveTo>
                  <a:lnTo>
                    <a:pt x="1" y="3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3345001" y="2796569"/>
              <a:ext cx="26" cy="502"/>
            </a:xfrm>
            <a:custGeom>
              <a:avLst/>
              <a:gdLst/>
              <a:ahLst/>
              <a:cxnLst/>
              <a:rect l="l" t="t" r="r" b="b"/>
              <a:pathLst>
                <a:path w="1" h="19" extrusionOk="0">
                  <a:moveTo>
                    <a:pt x="0" y="1"/>
                  </a:moveTo>
                  <a:lnTo>
                    <a:pt x="0" y="18"/>
                  </a:lnTo>
                  <a:cubicBezTo>
                    <a:pt x="0" y="11"/>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3323243" y="2915878"/>
              <a:ext cx="26" cy="1586"/>
            </a:xfrm>
            <a:custGeom>
              <a:avLst/>
              <a:gdLst/>
              <a:ahLst/>
              <a:cxnLst/>
              <a:rect l="l" t="t" r="r" b="b"/>
              <a:pathLst>
                <a:path w="1" h="60" extrusionOk="0">
                  <a:moveTo>
                    <a:pt x="1" y="0"/>
                  </a:moveTo>
                  <a:lnTo>
                    <a:pt x="1" y="60"/>
                  </a:lnTo>
                  <a:cubicBezTo>
                    <a:pt x="1" y="39"/>
                    <a:pt x="1" y="18"/>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3323243" y="2917728"/>
              <a:ext cx="26" cy="1692"/>
            </a:xfrm>
            <a:custGeom>
              <a:avLst/>
              <a:gdLst/>
              <a:ahLst/>
              <a:cxnLst/>
              <a:rect l="l" t="t" r="r" b="b"/>
              <a:pathLst>
                <a:path w="1" h="64" extrusionOk="0">
                  <a:moveTo>
                    <a:pt x="1" y="63"/>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3344816" y="2792233"/>
              <a:ext cx="26" cy="1137"/>
            </a:xfrm>
            <a:custGeom>
              <a:avLst/>
              <a:gdLst/>
              <a:ahLst/>
              <a:cxnLst/>
              <a:rect l="l" t="t" r="r" b="b"/>
              <a:pathLst>
                <a:path w="1" h="43" extrusionOk="0">
                  <a:moveTo>
                    <a:pt x="0" y="0"/>
                  </a:moveTo>
                  <a:lnTo>
                    <a:pt x="0" y="4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3345001" y="2795643"/>
              <a:ext cx="26" cy="582"/>
            </a:xfrm>
            <a:custGeom>
              <a:avLst/>
              <a:gdLst/>
              <a:ahLst/>
              <a:cxnLst/>
              <a:rect l="l" t="t" r="r" b="b"/>
              <a:pathLst>
                <a:path w="1" h="22" extrusionOk="0">
                  <a:moveTo>
                    <a:pt x="0" y="1"/>
                  </a:moveTo>
                  <a:lnTo>
                    <a:pt x="0"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3344260" y="2781130"/>
              <a:ext cx="582" cy="11130"/>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3323428" y="2905039"/>
              <a:ext cx="2617" cy="7614"/>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3323243" y="2919394"/>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3478374" y="2643024"/>
              <a:ext cx="152249" cy="153122"/>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3482895" y="2643024"/>
              <a:ext cx="211" cy="502"/>
            </a:xfrm>
            <a:custGeom>
              <a:avLst/>
              <a:gdLst/>
              <a:ahLst/>
              <a:cxnLst/>
              <a:rect l="l" t="t" r="r" b="b"/>
              <a:pathLst>
                <a:path w="8" h="19" extrusionOk="0">
                  <a:moveTo>
                    <a:pt x="8" y="1"/>
                  </a:move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3257442" y="3089594"/>
              <a:ext cx="76006" cy="86184"/>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3295670" y="3089594"/>
              <a:ext cx="19378" cy="846"/>
            </a:xfrm>
            <a:custGeom>
              <a:avLst/>
              <a:gdLst/>
              <a:ahLst/>
              <a:cxnLst/>
              <a:rect l="l" t="t" r="r" b="b"/>
              <a:pathLst>
                <a:path w="733" h="32" extrusionOk="0">
                  <a:moveTo>
                    <a:pt x="0" y="0"/>
                  </a:moveTo>
                  <a:cubicBezTo>
                    <a:pt x="63" y="4"/>
                    <a:pt x="399" y="21"/>
                    <a:pt x="732" y="32"/>
                  </a:cubicBezTo>
                  <a:cubicBezTo>
                    <a:pt x="410" y="21"/>
                    <a:pt x="88" y="4"/>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3264210" y="3091074"/>
              <a:ext cx="26490" cy="15862"/>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3289457" y="3091259"/>
              <a:ext cx="317" cy="106"/>
            </a:xfrm>
            <a:custGeom>
              <a:avLst/>
              <a:gdLst/>
              <a:ahLst/>
              <a:cxnLst/>
              <a:rect l="l" t="t" r="r" b="b"/>
              <a:pathLst>
                <a:path w="12" h="4" extrusionOk="0">
                  <a:moveTo>
                    <a:pt x="11" y="0"/>
                  </a:moveTo>
                  <a:lnTo>
                    <a:pt x="1" y="4"/>
                  </a:lnTo>
                  <a:lnTo>
                    <a:pt x="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3291123" y="3098186"/>
              <a:ext cx="26" cy="767"/>
            </a:xfrm>
            <a:custGeom>
              <a:avLst/>
              <a:gdLst/>
              <a:ahLst/>
              <a:cxnLst/>
              <a:rect l="l" t="t" r="r" b="b"/>
              <a:pathLst>
                <a:path w="1" h="29" extrusionOk="0">
                  <a:moveTo>
                    <a:pt x="1" y="1"/>
                  </a:moveTo>
                  <a:lnTo>
                    <a:pt x="1" y="29"/>
                  </a:lnTo>
                  <a:cubicBezTo>
                    <a:pt x="1" y="18"/>
                    <a:pt x="1" y="11"/>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3291123" y="3090968"/>
              <a:ext cx="26" cy="317"/>
            </a:xfrm>
            <a:custGeom>
              <a:avLst/>
              <a:gdLst/>
              <a:ahLst/>
              <a:cxnLst/>
              <a:rect l="l" t="t" r="r" b="b"/>
              <a:pathLst>
                <a:path w="1" h="12" extrusionOk="0">
                  <a:moveTo>
                    <a:pt x="1" y="1"/>
                  </a:moveTo>
                  <a:lnTo>
                    <a:pt x="1" y="1"/>
                  </a:lnTo>
                  <a:lnTo>
                    <a:pt x="1"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3291228" y="3095595"/>
              <a:ext cx="26" cy="582"/>
            </a:xfrm>
            <a:custGeom>
              <a:avLst/>
              <a:gdLst/>
              <a:ahLst/>
              <a:cxnLst/>
              <a:rect l="l" t="t" r="r" b="b"/>
              <a:pathLst>
                <a:path w="1" h="22" extrusionOk="0">
                  <a:moveTo>
                    <a:pt x="0" y="1"/>
                  </a:moveTo>
                  <a:lnTo>
                    <a:pt x="0" y="2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3291228" y="3091894"/>
              <a:ext cx="26" cy="582"/>
            </a:xfrm>
            <a:custGeom>
              <a:avLst/>
              <a:gdLst/>
              <a:ahLst/>
              <a:cxnLst/>
              <a:rect l="l" t="t" r="r" b="b"/>
              <a:pathLst>
                <a:path w="1" h="22" extrusionOk="0">
                  <a:moveTo>
                    <a:pt x="0" y="1"/>
                  </a:moveTo>
                  <a:lnTo>
                    <a:pt x="0" y="22"/>
                  </a:lnTo>
                  <a:cubicBezTo>
                    <a:pt x="0" y="15"/>
                    <a:pt x="0"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3291228" y="3093189"/>
              <a:ext cx="26" cy="502"/>
            </a:xfrm>
            <a:custGeom>
              <a:avLst/>
              <a:gdLst/>
              <a:ahLst/>
              <a:cxnLst/>
              <a:rect l="l" t="t" r="r" b="b"/>
              <a:pathLst>
                <a:path w="1" h="19" extrusionOk="0">
                  <a:moveTo>
                    <a:pt x="0" y="1"/>
                  </a:move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3291228" y="3096705"/>
              <a:ext cx="26" cy="1137"/>
            </a:xfrm>
            <a:custGeom>
              <a:avLst/>
              <a:gdLst/>
              <a:ahLst/>
              <a:cxnLst/>
              <a:rect l="l" t="t" r="r" b="b"/>
              <a:pathLst>
                <a:path w="1" h="43" extrusionOk="0">
                  <a:moveTo>
                    <a:pt x="0" y="1"/>
                  </a:moveTo>
                  <a:lnTo>
                    <a:pt x="0" y="43"/>
                  </a:lnTo>
                  <a:cubicBezTo>
                    <a:pt x="0" y="29"/>
                    <a:pt x="0" y="15"/>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3291228" y="3094405"/>
              <a:ext cx="26" cy="582"/>
            </a:xfrm>
            <a:custGeom>
              <a:avLst/>
              <a:gdLst/>
              <a:ahLst/>
              <a:cxnLst/>
              <a:rect l="l" t="t" r="r" b="b"/>
              <a:pathLst>
                <a:path w="1" h="22" extrusionOk="0">
                  <a:moveTo>
                    <a:pt x="0" y="0"/>
                  </a:moveTo>
                  <a:lnTo>
                    <a:pt x="0" y="21"/>
                  </a:lnTo>
                  <a:cubicBezTo>
                    <a:pt x="0" y="14"/>
                    <a:pt x="0" y="7"/>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3291123" y="3099322"/>
              <a:ext cx="26" cy="661"/>
            </a:xfrm>
            <a:custGeom>
              <a:avLst/>
              <a:gdLst/>
              <a:ahLst/>
              <a:cxnLst/>
              <a:rect l="l" t="t" r="r" b="b"/>
              <a:pathLst>
                <a:path w="1" h="25" extrusionOk="0">
                  <a:moveTo>
                    <a:pt x="1" y="0"/>
                  </a:moveTo>
                  <a:lnTo>
                    <a:pt x="1" y="25"/>
                  </a:lnTo>
                  <a:cubicBezTo>
                    <a:pt x="1" y="18"/>
                    <a:pt x="1" y="7"/>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3290673" y="3104398"/>
              <a:ext cx="106" cy="687"/>
            </a:xfrm>
            <a:custGeom>
              <a:avLst/>
              <a:gdLst/>
              <a:ahLst/>
              <a:cxnLst/>
              <a:rect l="l" t="t" r="r" b="b"/>
              <a:pathLst>
                <a:path w="4" h="26" extrusionOk="0">
                  <a:moveTo>
                    <a:pt x="4" y="1"/>
                  </a:moveTo>
                  <a:lnTo>
                    <a:pt x="0" y="2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3290673" y="3105059"/>
              <a:ext cx="26" cy="582"/>
            </a:xfrm>
            <a:custGeom>
              <a:avLst/>
              <a:gdLst/>
              <a:ahLst/>
              <a:cxnLst/>
              <a:rect l="l" t="t" r="r" b="b"/>
              <a:pathLst>
                <a:path w="1" h="22" extrusionOk="0">
                  <a:moveTo>
                    <a:pt x="0" y="0"/>
                  </a:moveTo>
                  <a:lnTo>
                    <a:pt x="0" y="2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3270951" y="3106540"/>
              <a:ext cx="397" cy="26"/>
            </a:xfrm>
            <a:custGeom>
              <a:avLst/>
              <a:gdLst/>
              <a:ahLst/>
              <a:cxnLst/>
              <a:rect l="l" t="t" r="r" b="b"/>
              <a:pathLst>
                <a:path w="15" h="1" extrusionOk="0">
                  <a:moveTo>
                    <a:pt x="15" y="0"/>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3290858" y="3103764"/>
              <a:ext cx="26" cy="582"/>
            </a:xfrm>
            <a:custGeom>
              <a:avLst/>
              <a:gdLst/>
              <a:ahLst/>
              <a:cxnLst/>
              <a:rect l="l" t="t" r="r" b="b"/>
              <a:pathLst>
                <a:path w="1" h="22" extrusionOk="0">
                  <a:moveTo>
                    <a:pt x="0" y="0"/>
                  </a:moveTo>
                  <a:lnTo>
                    <a:pt x="0" y="2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3290858" y="3103023"/>
              <a:ext cx="26" cy="582"/>
            </a:xfrm>
            <a:custGeom>
              <a:avLst/>
              <a:gdLst/>
              <a:ahLst/>
              <a:cxnLst/>
              <a:rect l="l" t="t" r="r" b="b"/>
              <a:pathLst>
                <a:path w="1" h="22" extrusionOk="0">
                  <a:moveTo>
                    <a:pt x="0" y="0"/>
                  </a:moveTo>
                  <a:lnTo>
                    <a:pt x="0" y="2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3272352" y="310643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3272537" y="3106434"/>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3271427" y="3106434"/>
              <a:ext cx="397" cy="26"/>
            </a:xfrm>
            <a:custGeom>
              <a:avLst/>
              <a:gdLst/>
              <a:ahLst/>
              <a:cxnLst/>
              <a:rect l="l" t="t" r="r" b="b"/>
              <a:pathLst>
                <a:path w="15" h="1" extrusionOk="0">
                  <a:moveTo>
                    <a:pt x="14"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3271797" y="3106434"/>
              <a:ext cx="291" cy="26"/>
            </a:xfrm>
            <a:custGeom>
              <a:avLst/>
              <a:gdLst/>
              <a:ahLst/>
              <a:cxnLst/>
              <a:rect l="l" t="t" r="r" b="b"/>
              <a:pathLst>
                <a:path w="11" h="1" extrusionOk="0">
                  <a:moveTo>
                    <a:pt x="11" y="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3291043" y="3100327"/>
              <a:ext cx="26" cy="687"/>
            </a:xfrm>
            <a:custGeom>
              <a:avLst/>
              <a:gdLst/>
              <a:ahLst/>
              <a:cxnLst/>
              <a:rect l="l" t="t" r="r" b="b"/>
              <a:pathLst>
                <a:path w="1" h="26" extrusionOk="0">
                  <a:moveTo>
                    <a:pt x="0" y="1"/>
                  </a:moveTo>
                  <a:lnTo>
                    <a:pt x="0" y="25"/>
                  </a:lnTo>
                  <a:cubicBezTo>
                    <a:pt x="0" y="18"/>
                    <a:pt x="0"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3269577" y="3106619"/>
              <a:ext cx="582" cy="132"/>
            </a:xfrm>
            <a:custGeom>
              <a:avLst/>
              <a:gdLst/>
              <a:ahLst/>
              <a:cxnLst/>
              <a:rect l="l" t="t" r="r" b="b"/>
              <a:pathLst>
                <a:path w="22" h="5" extrusionOk="0">
                  <a:moveTo>
                    <a:pt x="21" y="1"/>
                  </a:moveTo>
                  <a:lnTo>
                    <a:pt x="0"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3290937" y="3102177"/>
              <a:ext cx="26" cy="582"/>
            </a:xfrm>
            <a:custGeom>
              <a:avLst/>
              <a:gdLst/>
              <a:ahLst/>
              <a:cxnLst/>
              <a:rect l="l" t="t" r="r" b="b"/>
              <a:pathLst>
                <a:path w="1" h="22" extrusionOk="0">
                  <a:moveTo>
                    <a:pt x="1" y="1"/>
                  </a:moveTo>
                  <a:lnTo>
                    <a:pt x="1" y="2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3268651" y="3106725"/>
              <a:ext cx="767" cy="106"/>
            </a:xfrm>
            <a:custGeom>
              <a:avLst/>
              <a:gdLst/>
              <a:ahLst/>
              <a:cxnLst/>
              <a:rect l="l" t="t" r="r" b="b"/>
              <a:pathLst>
                <a:path w="29" h="4" extrusionOk="0">
                  <a:moveTo>
                    <a:pt x="28" y="0"/>
                  </a:moveTo>
                  <a:lnTo>
                    <a:pt x="0"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3290937" y="3101252"/>
              <a:ext cx="132" cy="687"/>
            </a:xfrm>
            <a:custGeom>
              <a:avLst/>
              <a:gdLst/>
              <a:ahLst/>
              <a:cxnLst/>
              <a:rect l="l" t="t" r="r" b="b"/>
              <a:pathLst>
                <a:path w="5" h="26" extrusionOk="0">
                  <a:moveTo>
                    <a:pt x="4" y="1"/>
                  </a:moveTo>
                  <a:cubicBezTo>
                    <a:pt x="4" y="8"/>
                    <a:pt x="1" y="18"/>
                    <a:pt x="4" y="25"/>
                  </a:cubicBez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3270317" y="3106540"/>
              <a:ext cx="582" cy="106"/>
            </a:xfrm>
            <a:custGeom>
              <a:avLst/>
              <a:gdLst/>
              <a:ahLst/>
              <a:cxnLst/>
              <a:rect l="l" t="t" r="r" b="b"/>
              <a:pathLst>
                <a:path w="22" h="4" extrusionOk="0">
                  <a:moveTo>
                    <a:pt x="21" y="0"/>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3289642" y="3068946"/>
              <a:ext cx="97129" cy="123407"/>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3359329" y="3082641"/>
              <a:ext cx="767" cy="1243"/>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3355998" y="3083857"/>
              <a:ext cx="3357" cy="12055"/>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3318432" y="3090519"/>
              <a:ext cx="3463" cy="106"/>
            </a:xfrm>
            <a:custGeom>
              <a:avLst/>
              <a:gdLst/>
              <a:ahLst/>
              <a:cxnLst/>
              <a:rect l="l" t="t" r="r" b="b"/>
              <a:pathLst>
                <a:path w="131" h="4" extrusionOk="0">
                  <a:moveTo>
                    <a:pt x="1" y="0"/>
                  </a:moveTo>
                  <a:lnTo>
                    <a:pt x="13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3322794" y="3090704"/>
              <a:ext cx="26" cy="26"/>
            </a:xfrm>
            <a:custGeom>
              <a:avLst/>
              <a:gdLst/>
              <a:ahLst/>
              <a:cxnLst/>
              <a:rect l="l" t="t" r="r" b="b"/>
              <a:pathLst>
                <a:path w="1" h="1" extrusionOk="0">
                  <a:moveTo>
                    <a:pt x="0"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3359065" y="3083117"/>
              <a:ext cx="767" cy="1322"/>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3289457" y="3177972"/>
              <a:ext cx="132" cy="132"/>
            </a:xfrm>
            <a:custGeom>
              <a:avLst/>
              <a:gdLst/>
              <a:ahLst/>
              <a:cxnLst/>
              <a:rect l="l" t="t" r="r" b="b"/>
              <a:pathLst>
                <a:path w="5" h="5" extrusionOk="0">
                  <a:moveTo>
                    <a:pt x="1" y="4"/>
                  </a:moveTo>
                  <a:lnTo>
                    <a:pt x="1" y="4"/>
                  </a:lnTo>
                  <a:lnTo>
                    <a:pt x="4"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3317136" y="3101992"/>
              <a:ext cx="132" cy="952"/>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3290382" y="3176861"/>
              <a:ext cx="582" cy="397"/>
            </a:xfrm>
            <a:custGeom>
              <a:avLst/>
              <a:gdLst/>
              <a:ahLst/>
              <a:cxnLst/>
              <a:rect l="l" t="t" r="r" b="b"/>
              <a:pathLst>
                <a:path w="22" h="15" extrusionOk="0">
                  <a:moveTo>
                    <a:pt x="1" y="15"/>
                  </a:moveTo>
                  <a:cubicBezTo>
                    <a:pt x="8" y="11"/>
                    <a:pt x="15" y="4"/>
                    <a:pt x="22" y="1"/>
                  </a:cubicBezTo>
                  <a:cubicBezTo>
                    <a:pt x="15" y="4"/>
                    <a:pt x="8" y="11"/>
                    <a:pt x="1" y="15"/>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3292524" y="3176121"/>
              <a:ext cx="476" cy="132"/>
            </a:xfrm>
            <a:custGeom>
              <a:avLst/>
              <a:gdLst/>
              <a:ahLst/>
              <a:cxnLst/>
              <a:rect l="l" t="t" r="r" b="b"/>
              <a:pathLst>
                <a:path w="18" h="5" extrusionOk="0">
                  <a:moveTo>
                    <a:pt x="0" y="4"/>
                  </a:moveTo>
                  <a:lnTo>
                    <a:pt x="1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3289748" y="3177416"/>
              <a:ext cx="476" cy="397"/>
            </a:xfrm>
            <a:custGeom>
              <a:avLst/>
              <a:gdLst/>
              <a:ahLst/>
              <a:cxnLst/>
              <a:rect l="l" t="t" r="r" b="b"/>
              <a:pathLst>
                <a:path w="18" h="15" extrusionOk="0">
                  <a:moveTo>
                    <a:pt x="0" y="15"/>
                  </a:moveTo>
                  <a:lnTo>
                    <a:pt x="1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3291783" y="3176227"/>
              <a:ext cx="476" cy="211"/>
            </a:xfrm>
            <a:custGeom>
              <a:avLst/>
              <a:gdLst/>
              <a:ahLst/>
              <a:cxnLst/>
              <a:rect l="l" t="t" r="r" b="b"/>
              <a:pathLst>
                <a:path w="18" h="8" extrusionOk="0">
                  <a:moveTo>
                    <a:pt x="0" y="7"/>
                  </a:moveTo>
                  <a:lnTo>
                    <a:pt x="18"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3293264" y="3176042"/>
              <a:ext cx="767" cy="26"/>
            </a:xfrm>
            <a:custGeom>
              <a:avLst/>
              <a:gdLst/>
              <a:ahLst/>
              <a:cxnLst/>
              <a:rect l="l" t="t" r="r" b="b"/>
              <a:pathLst>
                <a:path w="29" h="1" extrusionOk="0">
                  <a:moveTo>
                    <a:pt x="0" y="0"/>
                  </a:moveTo>
                  <a:cubicBezTo>
                    <a:pt x="7" y="0"/>
                    <a:pt x="18" y="0"/>
                    <a:pt x="28" y="0"/>
                  </a:cubicBezTo>
                  <a:cubicBezTo>
                    <a:pt x="18" y="0"/>
                    <a:pt x="7" y="0"/>
                    <a:pt x="0"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3311214" y="3150213"/>
              <a:ext cx="2141" cy="3543"/>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3317691" y="3095965"/>
              <a:ext cx="211" cy="1507"/>
            </a:xfrm>
            <a:custGeom>
              <a:avLst/>
              <a:gdLst/>
              <a:ahLst/>
              <a:cxnLst/>
              <a:rect l="l" t="t" r="r" b="b"/>
              <a:pathLst>
                <a:path w="8" h="57" extrusionOk="0">
                  <a:moveTo>
                    <a:pt x="8" y="1"/>
                  </a:moveTo>
                  <a:cubicBezTo>
                    <a:pt x="4" y="18"/>
                    <a:pt x="1" y="39"/>
                    <a:pt x="1" y="57"/>
                  </a:cubicBezTo>
                  <a:lnTo>
                    <a:pt x="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3317876" y="3093850"/>
              <a:ext cx="211" cy="1771"/>
            </a:xfrm>
            <a:custGeom>
              <a:avLst/>
              <a:gdLst/>
              <a:ahLst/>
              <a:cxnLst/>
              <a:rect l="l" t="t" r="r" b="b"/>
              <a:pathLst>
                <a:path w="8" h="67" extrusionOk="0">
                  <a:moveTo>
                    <a:pt x="1" y="67"/>
                  </a:moveTo>
                  <a:lnTo>
                    <a:pt x="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3290937" y="3176491"/>
              <a:ext cx="687" cy="397"/>
            </a:xfrm>
            <a:custGeom>
              <a:avLst/>
              <a:gdLst/>
              <a:ahLst/>
              <a:cxnLst/>
              <a:rect l="l" t="t" r="r" b="b"/>
              <a:pathLst>
                <a:path w="26" h="15" extrusionOk="0">
                  <a:moveTo>
                    <a:pt x="1" y="15"/>
                  </a:moveTo>
                  <a:cubicBezTo>
                    <a:pt x="8" y="8"/>
                    <a:pt x="18" y="4"/>
                    <a:pt x="25" y="1"/>
                  </a:cubicBezTo>
                  <a:cubicBezTo>
                    <a:pt x="18" y="4"/>
                    <a:pt x="8" y="8"/>
                    <a:pt x="1" y="15"/>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3317506" y="3097815"/>
              <a:ext cx="132" cy="1243"/>
            </a:xfrm>
            <a:custGeom>
              <a:avLst/>
              <a:gdLst/>
              <a:ahLst/>
              <a:cxnLst/>
              <a:rect l="l" t="t" r="r" b="b"/>
              <a:pathLst>
                <a:path w="5" h="47" extrusionOk="0">
                  <a:moveTo>
                    <a:pt x="1" y="47"/>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3318167" y="3090519"/>
              <a:ext cx="291" cy="3067"/>
            </a:xfrm>
            <a:custGeom>
              <a:avLst/>
              <a:gdLst/>
              <a:ahLst/>
              <a:cxnLst/>
              <a:rect l="l" t="t" r="r" b="b"/>
              <a:pathLst>
                <a:path w="11" h="116" extrusionOk="0">
                  <a:moveTo>
                    <a:pt x="11" y="0"/>
                  </a:moveTo>
                  <a:cubicBezTo>
                    <a:pt x="7" y="42"/>
                    <a:pt x="4" y="81"/>
                    <a:pt x="0" y="116"/>
                  </a:cubicBezTo>
                  <a:cubicBezTo>
                    <a:pt x="4" y="81"/>
                    <a:pt x="7" y="42"/>
                    <a:pt x="1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3317427" y="3099402"/>
              <a:ext cx="106" cy="1137"/>
            </a:xfrm>
            <a:custGeom>
              <a:avLst/>
              <a:gdLst/>
              <a:ahLst/>
              <a:cxnLst/>
              <a:rect l="l" t="t" r="r" b="b"/>
              <a:pathLst>
                <a:path w="4" h="43" extrusionOk="0">
                  <a:moveTo>
                    <a:pt x="4" y="1"/>
                  </a:moveTo>
                  <a:cubicBezTo>
                    <a:pt x="0" y="18"/>
                    <a:pt x="0" y="29"/>
                    <a:pt x="0" y="43"/>
                  </a:cubicBezTo>
                  <a:cubicBezTo>
                    <a:pt x="0" y="32"/>
                    <a:pt x="0" y="18"/>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3297150" y="3158065"/>
              <a:ext cx="6133" cy="1057"/>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3317242" y="3100803"/>
              <a:ext cx="106" cy="952"/>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3438481" y="2778618"/>
              <a:ext cx="232961" cy="288425"/>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3450959" y="2959181"/>
              <a:ext cx="10310" cy="14011"/>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3509543" y="3034711"/>
              <a:ext cx="767" cy="1216"/>
            </a:xfrm>
            <a:custGeom>
              <a:avLst/>
              <a:gdLst/>
              <a:ahLst/>
              <a:cxnLst/>
              <a:rect l="l" t="t" r="r" b="b"/>
              <a:pathLst>
                <a:path w="29" h="46" extrusionOk="0">
                  <a:moveTo>
                    <a:pt x="29" y="46"/>
                  </a:moveTo>
                  <a:lnTo>
                    <a:pt x="15" y="4"/>
                  </a:lnTo>
                  <a:lnTo>
                    <a:pt x="1" y="0"/>
                  </a:lnTo>
                  <a:lnTo>
                    <a:pt x="15"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3445222" y="2945037"/>
              <a:ext cx="132" cy="291"/>
            </a:xfrm>
            <a:custGeom>
              <a:avLst/>
              <a:gdLst/>
              <a:ahLst/>
              <a:cxnLst/>
              <a:rect l="l" t="t" r="r" b="b"/>
              <a:pathLst>
                <a:path w="5" h="11" extrusionOk="0">
                  <a:moveTo>
                    <a:pt x="1" y="0"/>
                  </a:moveTo>
                  <a:cubicBezTo>
                    <a:pt x="1" y="4"/>
                    <a:pt x="1" y="7"/>
                    <a:pt x="4" y="11"/>
                  </a:cubicBezTo>
                  <a:cubicBezTo>
                    <a:pt x="4" y="7"/>
                    <a:pt x="4" y="4"/>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3450695" y="2957621"/>
              <a:ext cx="476" cy="1401"/>
            </a:xfrm>
            <a:custGeom>
              <a:avLst/>
              <a:gdLst/>
              <a:ahLst/>
              <a:cxnLst/>
              <a:rect l="l" t="t" r="r" b="b"/>
              <a:pathLst>
                <a:path w="18" h="53" extrusionOk="0">
                  <a:moveTo>
                    <a:pt x="0" y="53"/>
                  </a:moveTo>
                  <a:lnTo>
                    <a:pt x="1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3438560" y="2930021"/>
              <a:ext cx="26" cy="502"/>
            </a:xfrm>
            <a:custGeom>
              <a:avLst/>
              <a:gdLst/>
              <a:ahLst/>
              <a:cxnLst/>
              <a:rect l="l" t="t" r="r" b="b"/>
              <a:pathLst>
                <a:path w="1" h="19" extrusionOk="0">
                  <a:moveTo>
                    <a:pt x="1" y="18"/>
                  </a:moveTo>
                  <a:cubicBezTo>
                    <a:pt x="1" y="11"/>
                    <a:pt x="1" y="8"/>
                    <a:pt x="1" y="1"/>
                  </a:cubicBezTo>
                  <a:cubicBezTo>
                    <a:pt x="1" y="8"/>
                    <a:pt x="1" y="11"/>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3445963" y="2946888"/>
              <a:ext cx="1877" cy="2326"/>
            </a:xfrm>
            <a:custGeom>
              <a:avLst/>
              <a:gdLst/>
              <a:ahLst/>
              <a:cxnLst/>
              <a:rect l="l" t="t" r="r" b="b"/>
              <a:pathLst>
                <a:path w="71" h="88" extrusionOk="0">
                  <a:moveTo>
                    <a:pt x="71" y="88"/>
                  </a:moveTo>
                  <a:cubicBezTo>
                    <a:pt x="43" y="60"/>
                    <a:pt x="18" y="32"/>
                    <a:pt x="1" y="0"/>
                  </a:cubicBezTo>
                  <a:cubicBezTo>
                    <a:pt x="18" y="32"/>
                    <a:pt x="43" y="60"/>
                    <a:pt x="71" y="8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3451250" y="2951700"/>
              <a:ext cx="106" cy="26"/>
            </a:xfrm>
            <a:custGeom>
              <a:avLst/>
              <a:gdLst/>
              <a:ahLst/>
              <a:cxnLst/>
              <a:rect l="l" t="t" r="r" b="b"/>
              <a:pathLst>
                <a:path w="4" h="1" extrusionOk="0">
                  <a:moveTo>
                    <a:pt x="4" y="0"/>
                  </a:moveTo>
                  <a:lnTo>
                    <a:pt x="4" y="0"/>
                  </a:ln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3445698" y="2946227"/>
              <a:ext cx="211" cy="582"/>
            </a:xfrm>
            <a:custGeom>
              <a:avLst/>
              <a:gdLst/>
              <a:ahLst/>
              <a:cxnLst/>
              <a:rect l="l" t="t" r="r" b="b"/>
              <a:pathLst>
                <a:path w="8" h="22" extrusionOk="0">
                  <a:moveTo>
                    <a:pt x="0" y="1"/>
                  </a:moveTo>
                  <a:cubicBezTo>
                    <a:pt x="4" y="8"/>
                    <a:pt x="4" y="15"/>
                    <a:pt x="7" y="22"/>
                  </a:cubicBezTo>
                  <a:cubicBezTo>
                    <a:pt x="4" y="15"/>
                    <a:pt x="4" y="8"/>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3445407" y="2945672"/>
              <a:ext cx="211" cy="502"/>
            </a:xfrm>
            <a:custGeom>
              <a:avLst/>
              <a:gdLst/>
              <a:ahLst/>
              <a:cxnLst/>
              <a:rect l="l" t="t" r="r" b="b"/>
              <a:pathLst>
                <a:path w="8" h="19" extrusionOk="0">
                  <a:moveTo>
                    <a:pt x="1" y="1"/>
                  </a:moveTo>
                  <a:cubicBezTo>
                    <a:pt x="1" y="4"/>
                    <a:pt x="4" y="11"/>
                    <a:pt x="8" y="18"/>
                  </a:cubicBezTo>
                  <a:cubicBezTo>
                    <a:pt x="4" y="11"/>
                    <a:pt x="4" y="4"/>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3452810" y="2961587"/>
              <a:ext cx="317" cy="317"/>
            </a:xfrm>
            <a:custGeom>
              <a:avLst/>
              <a:gdLst/>
              <a:ahLst/>
              <a:cxnLst/>
              <a:rect l="l" t="t" r="r" b="b"/>
              <a:pathLst>
                <a:path w="12" h="12" extrusionOk="0">
                  <a:moveTo>
                    <a:pt x="11" y="11"/>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3630518" y="2778909"/>
              <a:ext cx="767" cy="952"/>
            </a:xfrm>
            <a:custGeom>
              <a:avLst/>
              <a:gdLst/>
              <a:ahLst/>
              <a:cxnLst/>
              <a:rect l="l" t="t" r="r" b="b"/>
              <a:pathLst>
                <a:path w="29" h="36" extrusionOk="0">
                  <a:moveTo>
                    <a:pt x="0" y="35"/>
                  </a:moveTo>
                  <a:lnTo>
                    <a:pt x="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3627081" y="2782240"/>
              <a:ext cx="687" cy="211"/>
            </a:xfrm>
            <a:custGeom>
              <a:avLst/>
              <a:gdLst/>
              <a:ahLst/>
              <a:cxnLst/>
              <a:rect l="l" t="t" r="r" b="b"/>
              <a:pathLst>
                <a:path w="26" h="8" extrusionOk="0">
                  <a:moveTo>
                    <a:pt x="1" y="7"/>
                  </a:moveTo>
                  <a:cubicBezTo>
                    <a:pt x="11" y="4"/>
                    <a:pt x="18" y="4"/>
                    <a:pt x="25" y="0"/>
                  </a:cubicBezTo>
                  <a:cubicBezTo>
                    <a:pt x="18" y="4"/>
                    <a:pt x="11" y="4"/>
                    <a:pt x="1"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3628482" y="2781500"/>
              <a:ext cx="582" cy="397"/>
            </a:xfrm>
            <a:custGeom>
              <a:avLst/>
              <a:gdLst/>
              <a:ahLst/>
              <a:cxnLst/>
              <a:rect l="l" t="t" r="r" b="b"/>
              <a:pathLst>
                <a:path w="22" h="15" extrusionOk="0">
                  <a:moveTo>
                    <a:pt x="0" y="14"/>
                  </a:moveTo>
                  <a:cubicBezTo>
                    <a:pt x="7" y="11"/>
                    <a:pt x="14" y="4"/>
                    <a:pt x="21" y="0"/>
                  </a:cubicBezTo>
                  <a:cubicBezTo>
                    <a:pt x="14" y="4"/>
                    <a:pt x="7" y="11"/>
                    <a:pt x="0"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3627821" y="2781949"/>
              <a:ext cx="687" cy="317"/>
            </a:xfrm>
            <a:custGeom>
              <a:avLst/>
              <a:gdLst/>
              <a:ahLst/>
              <a:cxnLst/>
              <a:rect l="l" t="t" r="r" b="b"/>
              <a:pathLst>
                <a:path w="26" h="12" extrusionOk="0">
                  <a:moveTo>
                    <a:pt x="1" y="11"/>
                  </a:moveTo>
                  <a:cubicBezTo>
                    <a:pt x="11" y="8"/>
                    <a:pt x="18" y="4"/>
                    <a:pt x="25" y="1"/>
                  </a:cubicBezTo>
                  <a:cubicBezTo>
                    <a:pt x="18" y="4"/>
                    <a:pt x="11" y="8"/>
                    <a:pt x="1"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3629116" y="2780945"/>
              <a:ext cx="582" cy="582"/>
            </a:xfrm>
            <a:custGeom>
              <a:avLst/>
              <a:gdLst/>
              <a:ahLst/>
              <a:cxnLst/>
              <a:rect l="l" t="t" r="r" b="b"/>
              <a:pathLst>
                <a:path w="22" h="22" extrusionOk="0">
                  <a:moveTo>
                    <a:pt x="22" y="0"/>
                  </a:moveTo>
                  <a:cubicBezTo>
                    <a:pt x="15" y="7"/>
                    <a:pt x="8" y="14"/>
                    <a:pt x="1" y="21"/>
                  </a:cubicBezTo>
                  <a:cubicBezTo>
                    <a:pt x="8" y="14"/>
                    <a:pt x="15" y="7"/>
                    <a:pt x="2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3629777" y="2780019"/>
              <a:ext cx="661" cy="767"/>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3626261" y="2782425"/>
              <a:ext cx="767" cy="106"/>
            </a:xfrm>
            <a:custGeom>
              <a:avLst/>
              <a:gdLst/>
              <a:ahLst/>
              <a:cxnLst/>
              <a:rect l="l" t="t" r="r" b="b"/>
              <a:pathLst>
                <a:path w="29" h="4" extrusionOk="0">
                  <a:moveTo>
                    <a:pt x="0" y="4"/>
                  </a:moveTo>
                  <a:cubicBezTo>
                    <a:pt x="7" y="4"/>
                    <a:pt x="18" y="0"/>
                    <a:pt x="28" y="0"/>
                  </a:cubicBezTo>
                  <a:cubicBezTo>
                    <a:pt x="18" y="0"/>
                    <a:pt x="7" y="4"/>
                    <a:pt x="0"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3626076" y="2782504"/>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3720561" y="2937265"/>
              <a:ext cx="22974" cy="22788"/>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3735921" y="2956035"/>
              <a:ext cx="3463" cy="4018"/>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3645243" y="2858298"/>
              <a:ext cx="91550" cy="78517"/>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3669300" y="2862105"/>
              <a:ext cx="1216" cy="1322"/>
            </a:xfrm>
            <a:custGeom>
              <a:avLst/>
              <a:gdLst/>
              <a:ahLst/>
              <a:cxnLst/>
              <a:rect l="l" t="t" r="r" b="b"/>
              <a:pathLst>
                <a:path w="46" h="50" extrusionOk="0">
                  <a:moveTo>
                    <a:pt x="46" y="0"/>
                  </a:moveTo>
                  <a:cubicBezTo>
                    <a:pt x="32" y="18"/>
                    <a:pt x="14" y="32"/>
                    <a:pt x="0" y="49"/>
                  </a:cubicBezTo>
                  <a:cubicBezTo>
                    <a:pt x="14" y="35"/>
                    <a:pt x="32" y="18"/>
                    <a:pt x="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3663008" y="2867551"/>
              <a:ext cx="952" cy="687"/>
            </a:xfrm>
            <a:custGeom>
              <a:avLst/>
              <a:gdLst/>
              <a:ahLst/>
              <a:cxnLst/>
              <a:rect l="l" t="t" r="r" b="b"/>
              <a:pathLst>
                <a:path w="36" h="26" extrusionOk="0">
                  <a:moveTo>
                    <a:pt x="0" y="25"/>
                  </a:moveTo>
                  <a:lnTo>
                    <a:pt x="3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3666604" y="2864696"/>
              <a:ext cx="1243" cy="952"/>
            </a:xfrm>
            <a:custGeom>
              <a:avLst/>
              <a:gdLst/>
              <a:ahLst/>
              <a:cxnLst/>
              <a:rect l="l" t="t" r="r" b="b"/>
              <a:pathLst>
                <a:path w="47" h="36" extrusionOk="0">
                  <a:moveTo>
                    <a:pt x="1" y="35"/>
                  </a:moveTo>
                  <a:cubicBezTo>
                    <a:pt x="15" y="25"/>
                    <a:pt x="32" y="11"/>
                    <a:pt x="46" y="0"/>
                  </a:cubicBezTo>
                  <a:cubicBezTo>
                    <a:pt x="32" y="11"/>
                    <a:pt x="15" y="25"/>
                    <a:pt x="1"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3664119" y="2866732"/>
              <a:ext cx="1031" cy="767"/>
            </a:xfrm>
            <a:custGeom>
              <a:avLst/>
              <a:gdLst/>
              <a:ahLst/>
              <a:cxnLst/>
              <a:rect l="l" t="t" r="r" b="b"/>
              <a:pathLst>
                <a:path w="39" h="29" extrusionOk="0">
                  <a:moveTo>
                    <a:pt x="0" y="28"/>
                  </a:moveTo>
                  <a:lnTo>
                    <a:pt x="3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3665308" y="2865807"/>
              <a:ext cx="1137" cy="846"/>
            </a:xfrm>
            <a:custGeom>
              <a:avLst/>
              <a:gdLst/>
              <a:ahLst/>
              <a:cxnLst/>
              <a:rect l="l" t="t" r="r" b="b"/>
              <a:pathLst>
                <a:path w="43" h="32" extrusionOk="0">
                  <a:moveTo>
                    <a:pt x="1" y="32"/>
                  </a:moveTo>
                  <a:lnTo>
                    <a:pt x="4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3670781" y="2860519"/>
              <a:ext cx="1216" cy="1428"/>
            </a:xfrm>
            <a:custGeom>
              <a:avLst/>
              <a:gdLst/>
              <a:ahLst/>
              <a:cxnLst/>
              <a:rect l="l" t="t" r="r" b="b"/>
              <a:pathLst>
                <a:path w="46" h="54" extrusionOk="0">
                  <a:moveTo>
                    <a:pt x="0" y="53"/>
                  </a:moveTo>
                  <a:cubicBezTo>
                    <a:pt x="14" y="36"/>
                    <a:pt x="32" y="18"/>
                    <a:pt x="46" y="1"/>
                  </a:cubicBezTo>
                  <a:cubicBezTo>
                    <a:pt x="32" y="18"/>
                    <a:pt x="14" y="36"/>
                    <a:pt x="0" y="5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3667899" y="2863480"/>
              <a:ext cx="1322" cy="1137"/>
            </a:xfrm>
            <a:custGeom>
              <a:avLst/>
              <a:gdLst/>
              <a:ahLst/>
              <a:cxnLst/>
              <a:rect l="l" t="t" r="r" b="b"/>
              <a:pathLst>
                <a:path w="50" h="43" extrusionOk="0">
                  <a:moveTo>
                    <a:pt x="1" y="43"/>
                  </a:moveTo>
                  <a:cubicBezTo>
                    <a:pt x="15" y="29"/>
                    <a:pt x="32" y="15"/>
                    <a:pt x="50" y="1"/>
                  </a:cubicBezTo>
                  <a:cubicBezTo>
                    <a:pt x="32" y="15"/>
                    <a:pt x="15" y="29"/>
                    <a:pt x="1"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3672155" y="2858774"/>
              <a:ext cx="1322" cy="1507"/>
            </a:xfrm>
            <a:custGeom>
              <a:avLst/>
              <a:gdLst/>
              <a:ahLst/>
              <a:cxnLst/>
              <a:rect l="l" t="t" r="r" b="b"/>
              <a:pathLst>
                <a:path w="50" h="57" extrusionOk="0">
                  <a:moveTo>
                    <a:pt x="50" y="0"/>
                  </a:moveTo>
                  <a:cubicBezTo>
                    <a:pt x="32" y="18"/>
                    <a:pt x="18" y="39"/>
                    <a:pt x="1" y="56"/>
                  </a:cubicBezTo>
                  <a:cubicBezTo>
                    <a:pt x="18" y="39"/>
                    <a:pt x="32" y="21"/>
                    <a:pt x="5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3645798" y="2892085"/>
              <a:ext cx="1692" cy="3172"/>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3646353" y="2906995"/>
              <a:ext cx="397" cy="1692"/>
            </a:xfrm>
            <a:custGeom>
              <a:avLst/>
              <a:gdLst/>
              <a:ahLst/>
              <a:cxnLst/>
              <a:rect l="l" t="t" r="r" b="b"/>
              <a:pathLst>
                <a:path w="15" h="64" extrusionOk="0">
                  <a:moveTo>
                    <a:pt x="0" y="0"/>
                  </a:moveTo>
                  <a:cubicBezTo>
                    <a:pt x="7" y="21"/>
                    <a:pt x="11" y="46"/>
                    <a:pt x="14" y="63"/>
                  </a:cubicBezTo>
                  <a:cubicBezTo>
                    <a:pt x="11" y="42"/>
                    <a:pt x="7" y="18"/>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3645507" y="2896632"/>
              <a:ext cx="26" cy="397"/>
            </a:xfrm>
            <a:custGeom>
              <a:avLst/>
              <a:gdLst/>
              <a:ahLst/>
              <a:cxnLst/>
              <a:rect l="l" t="t" r="r" b="b"/>
              <a:pathLst>
                <a:path w="1" h="15" extrusionOk="0">
                  <a:moveTo>
                    <a:pt x="1" y="14"/>
                  </a:moveTo>
                  <a:cubicBezTo>
                    <a:pt x="1" y="7"/>
                    <a:pt x="1" y="4"/>
                    <a:pt x="1" y="0"/>
                  </a:cubicBezTo>
                  <a:cubicBezTo>
                    <a:pt x="1" y="4"/>
                    <a:pt x="1" y="7"/>
                    <a:pt x="1"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3645613" y="2895336"/>
              <a:ext cx="211" cy="767"/>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3735471" y="2935785"/>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3736661" y="2934939"/>
              <a:ext cx="211" cy="211"/>
            </a:xfrm>
            <a:custGeom>
              <a:avLst/>
              <a:gdLst/>
              <a:ahLst/>
              <a:cxnLst/>
              <a:rect l="l" t="t" r="r" b="b"/>
              <a:pathLst>
                <a:path w="8" h="8" extrusionOk="0">
                  <a:moveTo>
                    <a:pt x="8" y="1"/>
                  </a:moveTo>
                  <a:lnTo>
                    <a:pt x="8" y="1"/>
                  </a:ln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3734731" y="2936419"/>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3735921" y="2935414"/>
              <a:ext cx="211" cy="106"/>
            </a:xfrm>
            <a:custGeom>
              <a:avLst/>
              <a:gdLst/>
              <a:ahLst/>
              <a:cxnLst/>
              <a:rect l="l" t="t" r="r" b="b"/>
              <a:pathLst>
                <a:path w="8" h="4" extrusionOk="0">
                  <a:moveTo>
                    <a:pt x="8"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3735101" y="2936155"/>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3734440" y="2936710"/>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3594881" y="2905224"/>
              <a:ext cx="210489" cy="16337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3733066" y="2964098"/>
              <a:ext cx="291" cy="397"/>
            </a:xfrm>
            <a:custGeom>
              <a:avLst/>
              <a:gdLst/>
              <a:ahLst/>
              <a:cxnLst/>
              <a:rect l="l" t="t" r="r" b="b"/>
              <a:pathLst>
                <a:path w="11" h="15" extrusionOk="0">
                  <a:moveTo>
                    <a:pt x="11"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3734916" y="2973245"/>
              <a:ext cx="7323" cy="9464"/>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3732220" y="296798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3733436" y="2962882"/>
              <a:ext cx="582" cy="952"/>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3721407" y="3059138"/>
              <a:ext cx="291" cy="26"/>
            </a:xfrm>
            <a:custGeom>
              <a:avLst/>
              <a:gdLst/>
              <a:ahLst/>
              <a:cxnLst/>
              <a:rect l="l" t="t" r="r" b="b"/>
              <a:pathLst>
                <a:path w="11" h="1" extrusionOk="0">
                  <a:moveTo>
                    <a:pt x="0" y="1"/>
                  </a:moveTo>
                  <a:lnTo>
                    <a:pt x="7" y="1"/>
                  </a:ln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3720667" y="3059244"/>
              <a:ext cx="582" cy="106"/>
            </a:xfrm>
            <a:custGeom>
              <a:avLst/>
              <a:gdLst/>
              <a:ahLst/>
              <a:cxnLst/>
              <a:rect l="l" t="t" r="r" b="b"/>
              <a:pathLst>
                <a:path w="22" h="4" extrusionOk="0">
                  <a:moveTo>
                    <a:pt x="0" y="4"/>
                  </a:moveTo>
                  <a:lnTo>
                    <a:pt x="2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3725558" y="3057288"/>
              <a:ext cx="7429" cy="1057"/>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3644873" y="2919024"/>
              <a:ext cx="476" cy="1137"/>
            </a:xfrm>
            <a:custGeom>
              <a:avLst/>
              <a:gdLst/>
              <a:ahLst/>
              <a:cxnLst/>
              <a:rect l="l" t="t" r="r" b="b"/>
              <a:pathLst>
                <a:path w="18" h="43" extrusionOk="0">
                  <a:moveTo>
                    <a:pt x="0" y="42"/>
                  </a:moveTo>
                  <a:cubicBezTo>
                    <a:pt x="4" y="28"/>
                    <a:pt x="11" y="14"/>
                    <a:pt x="18" y="0"/>
                  </a:cubicBezTo>
                  <a:cubicBezTo>
                    <a:pt x="11" y="14"/>
                    <a:pt x="4" y="28"/>
                    <a:pt x="0" y="4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3644212" y="2920398"/>
              <a:ext cx="502" cy="1057"/>
            </a:xfrm>
            <a:custGeom>
              <a:avLst/>
              <a:gdLst/>
              <a:ahLst/>
              <a:cxnLst/>
              <a:rect l="l" t="t" r="r" b="b"/>
              <a:pathLst>
                <a:path w="19" h="40" extrusionOk="0">
                  <a:moveTo>
                    <a:pt x="1" y="39"/>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3645428" y="2917728"/>
              <a:ext cx="476" cy="1137"/>
            </a:xfrm>
            <a:custGeom>
              <a:avLst/>
              <a:gdLst/>
              <a:ahLst/>
              <a:cxnLst/>
              <a:rect l="l" t="t" r="r" b="b"/>
              <a:pathLst>
                <a:path w="18" h="43" extrusionOk="0">
                  <a:moveTo>
                    <a:pt x="0" y="42"/>
                  </a:moveTo>
                  <a:cubicBezTo>
                    <a:pt x="4" y="28"/>
                    <a:pt x="11" y="14"/>
                    <a:pt x="18" y="0"/>
                  </a:cubicBezTo>
                  <a:cubicBezTo>
                    <a:pt x="11" y="14"/>
                    <a:pt x="4" y="28"/>
                    <a:pt x="0" y="4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3645877" y="2916433"/>
              <a:ext cx="397" cy="1216"/>
            </a:xfrm>
            <a:custGeom>
              <a:avLst/>
              <a:gdLst/>
              <a:ahLst/>
              <a:cxnLst/>
              <a:rect l="l" t="t" r="r" b="b"/>
              <a:pathLst>
                <a:path w="15" h="46" extrusionOk="0">
                  <a:moveTo>
                    <a:pt x="1" y="46"/>
                  </a:moveTo>
                  <a:cubicBezTo>
                    <a:pt x="8" y="28"/>
                    <a:pt x="11" y="14"/>
                    <a:pt x="15" y="0"/>
                  </a:cubicBezTo>
                  <a:cubicBezTo>
                    <a:pt x="11" y="14"/>
                    <a:pt x="8" y="28"/>
                    <a:pt x="1"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3643577" y="2921694"/>
              <a:ext cx="476" cy="952"/>
            </a:xfrm>
            <a:custGeom>
              <a:avLst/>
              <a:gdLst/>
              <a:ahLst/>
              <a:cxnLst/>
              <a:rect l="l" t="t" r="r" b="b"/>
              <a:pathLst>
                <a:path w="18" h="36" extrusionOk="0">
                  <a:moveTo>
                    <a:pt x="0" y="36"/>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3646353" y="2915032"/>
              <a:ext cx="397" cy="1137"/>
            </a:xfrm>
            <a:custGeom>
              <a:avLst/>
              <a:gdLst/>
              <a:ahLst/>
              <a:cxnLst/>
              <a:rect l="l" t="t" r="r" b="b"/>
              <a:pathLst>
                <a:path w="15" h="43" extrusionOk="0">
                  <a:moveTo>
                    <a:pt x="0" y="43"/>
                  </a:moveTo>
                  <a:cubicBezTo>
                    <a:pt x="4" y="29"/>
                    <a:pt x="11" y="15"/>
                    <a:pt x="14" y="1"/>
                  </a:cubicBezTo>
                  <a:cubicBezTo>
                    <a:pt x="11" y="15"/>
                    <a:pt x="4" y="29"/>
                    <a:pt x="0"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3608496" y="3012768"/>
              <a:ext cx="3807" cy="4759"/>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3646988" y="2912256"/>
              <a:ext cx="132" cy="1137"/>
            </a:xfrm>
            <a:custGeom>
              <a:avLst/>
              <a:gdLst/>
              <a:ahLst/>
              <a:cxnLst/>
              <a:rect l="l" t="t" r="r" b="b"/>
              <a:pathLst>
                <a:path w="5" h="43" extrusionOk="0">
                  <a:moveTo>
                    <a:pt x="1" y="43"/>
                  </a:moveTo>
                  <a:cubicBezTo>
                    <a:pt x="1" y="29"/>
                    <a:pt x="4" y="15"/>
                    <a:pt x="4" y="1"/>
                  </a:cubicBezTo>
                  <a:cubicBezTo>
                    <a:pt x="4" y="15"/>
                    <a:pt x="1" y="29"/>
                    <a:pt x="1"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3646723" y="2913551"/>
              <a:ext cx="291" cy="1243"/>
            </a:xfrm>
            <a:custGeom>
              <a:avLst/>
              <a:gdLst/>
              <a:ahLst/>
              <a:cxnLst/>
              <a:rect l="l" t="t" r="r" b="b"/>
              <a:pathLst>
                <a:path w="11" h="47" extrusionOk="0">
                  <a:moveTo>
                    <a:pt x="0" y="46"/>
                  </a:moveTo>
                  <a:cubicBezTo>
                    <a:pt x="4" y="32"/>
                    <a:pt x="7" y="15"/>
                    <a:pt x="11" y="1"/>
                  </a:cubicBezTo>
                  <a:cubicBezTo>
                    <a:pt x="7" y="15"/>
                    <a:pt x="4" y="32"/>
                    <a:pt x="0"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3634774" y="3049145"/>
              <a:ext cx="106" cy="502"/>
            </a:xfrm>
            <a:custGeom>
              <a:avLst/>
              <a:gdLst/>
              <a:ahLst/>
              <a:cxnLst/>
              <a:rect l="l" t="t" r="r" b="b"/>
              <a:pathLst>
                <a:path w="4" h="19" extrusionOk="0">
                  <a:moveTo>
                    <a:pt x="0" y="1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3633558" y="3038597"/>
              <a:ext cx="2617" cy="7349"/>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3634404" y="3051842"/>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3616268" y="2966689"/>
              <a:ext cx="26" cy="582"/>
            </a:xfrm>
            <a:custGeom>
              <a:avLst/>
              <a:gdLst/>
              <a:ahLst/>
              <a:cxnLst/>
              <a:rect l="l" t="t" r="r" b="b"/>
              <a:pathLst>
                <a:path w="1" h="22" extrusionOk="0">
                  <a:moveTo>
                    <a:pt x="0" y="0"/>
                  </a:moveTo>
                  <a:cubicBezTo>
                    <a:pt x="0" y="7"/>
                    <a:pt x="0" y="14"/>
                    <a:pt x="0" y="21"/>
                  </a:cubicBezTo>
                  <a:cubicBezTo>
                    <a:pt x="0" y="14"/>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3731215" y="2961402"/>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3722147" y="2944932"/>
              <a:ext cx="291" cy="397"/>
            </a:xfrm>
            <a:custGeom>
              <a:avLst/>
              <a:gdLst/>
              <a:ahLst/>
              <a:cxnLst/>
              <a:rect l="l" t="t" r="r" b="b"/>
              <a:pathLst>
                <a:path w="11" h="15" extrusionOk="0">
                  <a:moveTo>
                    <a:pt x="11"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3724817" y="2941231"/>
              <a:ext cx="211" cy="317"/>
            </a:xfrm>
            <a:custGeom>
              <a:avLst/>
              <a:gdLst/>
              <a:ahLst/>
              <a:cxnLst/>
              <a:rect l="l" t="t" r="r" b="b"/>
              <a:pathLst>
                <a:path w="8" h="12" extrusionOk="0">
                  <a:moveTo>
                    <a:pt x="8"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3721222" y="2946227"/>
              <a:ext cx="211" cy="317"/>
            </a:xfrm>
            <a:custGeom>
              <a:avLst/>
              <a:gdLst/>
              <a:ahLst/>
              <a:cxnLst/>
              <a:rect l="l" t="t" r="r" b="b"/>
              <a:pathLst>
                <a:path w="8" h="12" extrusionOk="0">
                  <a:moveTo>
                    <a:pt x="7"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3730924" y="2961402"/>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3722967" y="2943821"/>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3730660" y="2961508"/>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3731955" y="2961508"/>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3725478" y="2940226"/>
              <a:ext cx="211" cy="211"/>
            </a:xfrm>
            <a:custGeom>
              <a:avLst/>
              <a:gdLst/>
              <a:ahLst/>
              <a:cxnLst/>
              <a:rect l="l" t="t" r="r" b="b"/>
              <a:pathLst>
                <a:path w="8" h="8" extrusionOk="0">
                  <a:moveTo>
                    <a:pt x="7"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3733145" y="2962248"/>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3732510" y="2961772"/>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3723813" y="2942447"/>
              <a:ext cx="397" cy="476"/>
            </a:xfrm>
            <a:custGeom>
              <a:avLst/>
              <a:gdLst/>
              <a:ahLst/>
              <a:cxnLst/>
              <a:rect l="l" t="t" r="r" b="b"/>
              <a:pathLst>
                <a:path w="15" h="18" extrusionOk="0">
                  <a:moveTo>
                    <a:pt x="14" y="0"/>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3726298" y="2939195"/>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3733991" y="2962882"/>
              <a:ext cx="26" cy="26"/>
            </a:xfrm>
            <a:custGeom>
              <a:avLst/>
              <a:gdLst/>
              <a:ahLst/>
              <a:cxnLst/>
              <a:rect l="l" t="t" r="r" b="b"/>
              <a:pathLst>
                <a:path w="1" h="1" extrusionOk="0">
                  <a:moveTo>
                    <a:pt x="0"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3654575" y="2912071"/>
              <a:ext cx="317" cy="26"/>
            </a:xfrm>
            <a:custGeom>
              <a:avLst/>
              <a:gdLst/>
              <a:ahLst/>
              <a:cxnLst/>
              <a:rect l="l" t="t" r="r" b="b"/>
              <a:pathLst>
                <a:path w="12" h="1" extrusionOk="0">
                  <a:moveTo>
                    <a:pt x="1" y="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3723522" y="2934939"/>
              <a:ext cx="3357" cy="3463"/>
            </a:xfrm>
            <a:custGeom>
              <a:avLst/>
              <a:gdLst/>
              <a:ahLst/>
              <a:cxnLst/>
              <a:rect l="l" t="t" r="r" b="b"/>
              <a:pathLst>
                <a:path w="127" h="131" extrusionOk="0">
                  <a:moveTo>
                    <a:pt x="127" y="130"/>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3656055" y="2912362"/>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3655976" y="2912362"/>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3655606" y="2912256"/>
              <a:ext cx="211" cy="26"/>
            </a:xfrm>
            <a:custGeom>
              <a:avLst/>
              <a:gdLst/>
              <a:ahLst/>
              <a:cxnLst/>
              <a:rect l="l" t="t" r="r" b="b"/>
              <a:pathLst>
                <a:path w="8" h="1" extrusionOk="0">
                  <a:moveTo>
                    <a:pt x="0" y="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3647093" y="2911992"/>
              <a:ext cx="3622" cy="106"/>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3654945" y="2912177"/>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3655870" y="2912256"/>
              <a:ext cx="132" cy="26"/>
            </a:xfrm>
            <a:custGeom>
              <a:avLst/>
              <a:gdLst/>
              <a:ahLst/>
              <a:cxnLst/>
              <a:rect l="l" t="t" r="r" b="b"/>
              <a:pathLst>
                <a:path w="5" h="1" extrusionOk="0">
                  <a:moveTo>
                    <a:pt x="1"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3655315" y="2912177"/>
              <a:ext cx="211" cy="26"/>
            </a:xfrm>
            <a:custGeom>
              <a:avLst/>
              <a:gdLst/>
              <a:ahLst/>
              <a:cxnLst/>
              <a:rect l="l" t="t" r="r" b="b"/>
              <a:pathLst>
                <a:path w="8" h="1" extrusionOk="0">
                  <a:moveTo>
                    <a:pt x="1" y="0"/>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3697984" y="2910141"/>
              <a:ext cx="25300" cy="24533"/>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3665123" y="2904854"/>
              <a:ext cx="1798" cy="872"/>
            </a:xfrm>
            <a:custGeom>
              <a:avLst/>
              <a:gdLst/>
              <a:ahLst/>
              <a:cxnLst/>
              <a:rect l="l" t="t" r="r" b="b"/>
              <a:pathLst>
                <a:path w="68" h="33" extrusionOk="0">
                  <a:moveTo>
                    <a:pt x="1" y="1"/>
                  </a:moveTo>
                  <a:cubicBezTo>
                    <a:pt x="25" y="4"/>
                    <a:pt x="50" y="15"/>
                    <a:pt x="67" y="32"/>
                  </a:cubicBezTo>
                  <a:cubicBezTo>
                    <a:pt x="50" y="15"/>
                    <a:pt x="25"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3652724" y="2911992"/>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3653465" y="2911992"/>
              <a:ext cx="397" cy="26"/>
            </a:xfrm>
            <a:custGeom>
              <a:avLst/>
              <a:gdLst/>
              <a:ahLst/>
              <a:cxnLst/>
              <a:rect l="l" t="t" r="r" b="b"/>
              <a:pathLst>
                <a:path w="15" h="1" extrusionOk="0">
                  <a:moveTo>
                    <a:pt x="1" y="0"/>
                  </a:moveTo>
                  <a:lnTo>
                    <a:pt x="1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3651905" y="2911992"/>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3650794" y="2911992"/>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3691957" y="2910035"/>
              <a:ext cx="4944" cy="211"/>
            </a:xfrm>
            <a:custGeom>
              <a:avLst/>
              <a:gdLst/>
              <a:ahLst/>
              <a:cxnLst/>
              <a:rect l="l" t="t" r="r" b="b"/>
              <a:pathLst>
                <a:path w="187" h="8" extrusionOk="0">
                  <a:moveTo>
                    <a:pt x="1" y="8"/>
                  </a:moveTo>
                  <a:cubicBezTo>
                    <a:pt x="67" y="4"/>
                    <a:pt x="134" y="1"/>
                    <a:pt x="186" y="1"/>
                  </a:cubicBezTo>
                  <a:cubicBezTo>
                    <a:pt x="134" y="1"/>
                    <a:pt x="67" y="4"/>
                    <a:pt x="1"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3654020" y="2912071"/>
              <a:ext cx="397" cy="26"/>
            </a:xfrm>
            <a:custGeom>
              <a:avLst/>
              <a:gdLst/>
              <a:ahLst/>
              <a:cxnLst/>
              <a:rect l="l" t="t" r="r" b="b"/>
              <a:pathLst>
                <a:path w="15" h="1" extrusionOk="0">
                  <a:moveTo>
                    <a:pt x="1" y="1"/>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3628191" y="2594618"/>
              <a:ext cx="16153" cy="22524"/>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3635038" y="2554197"/>
              <a:ext cx="93322" cy="754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3644688" y="2593138"/>
              <a:ext cx="211" cy="211"/>
            </a:xfrm>
            <a:custGeom>
              <a:avLst/>
              <a:gdLst/>
              <a:ahLst/>
              <a:cxnLst/>
              <a:rect l="l" t="t" r="r" b="b"/>
              <a:pathLst>
                <a:path w="8" h="8" extrusionOk="0">
                  <a:moveTo>
                    <a:pt x="7"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3643022" y="2607044"/>
              <a:ext cx="370" cy="397"/>
            </a:xfrm>
            <a:custGeom>
              <a:avLst/>
              <a:gdLst/>
              <a:ahLst/>
              <a:cxnLst/>
              <a:rect l="l" t="t" r="r" b="b"/>
              <a:pathLst>
                <a:path w="14" h="15" extrusionOk="0">
                  <a:moveTo>
                    <a:pt x="0" y="14"/>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3646723" y="2595544"/>
              <a:ext cx="26" cy="211"/>
            </a:xfrm>
            <a:custGeom>
              <a:avLst/>
              <a:gdLst/>
              <a:ahLst/>
              <a:cxnLst/>
              <a:rect l="l" t="t" r="r" b="b"/>
              <a:pathLst>
                <a:path w="1" h="8" extrusionOk="0">
                  <a:moveTo>
                    <a:pt x="0"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3646432" y="2595173"/>
              <a:ext cx="132" cy="132"/>
            </a:xfrm>
            <a:custGeom>
              <a:avLst/>
              <a:gdLst/>
              <a:ahLst/>
              <a:cxnLst/>
              <a:rect l="l" t="t" r="r" b="b"/>
              <a:pathLst>
                <a:path w="5" h="5" extrusionOk="0">
                  <a:moveTo>
                    <a:pt x="4"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3642467" y="2591842"/>
              <a:ext cx="476" cy="317"/>
            </a:xfrm>
            <a:custGeom>
              <a:avLst/>
              <a:gdLst/>
              <a:ahLst/>
              <a:cxnLst/>
              <a:rect l="l" t="t" r="r" b="b"/>
              <a:pathLst>
                <a:path w="18" h="12" extrusionOk="0">
                  <a:moveTo>
                    <a:pt x="18" y="1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3643577" y="2606488"/>
              <a:ext cx="291" cy="291"/>
            </a:xfrm>
            <a:custGeom>
              <a:avLst/>
              <a:gdLst/>
              <a:ahLst/>
              <a:cxnLst/>
              <a:rect l="l" t="t" r="r" b="b"/>
              <a:pathLst>
                <a:path w="11" h="11" extrusionOk="0">
                  <a:moveTo>
                    <a:pt x="0" y="11"/>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3644503" y="2605457"/>
              <a:ext cx="397" cy="291"/>
            </a:xfrm>
            <a:custGeom>
              <a:avLst/>
              <a:gdLst/>
              <a:ahLst/>
              <a:cxnLst/>
              <a:rect l="l" t="t" r="r" b="b"/>
              <a:pathLst>
                <a:path w="15" h="11" extrusionOk="0">
                  <a:moveTo>
                    <a:pt x="0" y="11"/>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3643101" y="2592133"/>
              <a:ext cx="476" cy="291"/>
            </a:xfrm>
            <a:custGeom>
              <a:avLst/>
              <a:gdLst/>
              <a:ahLst/>
              <a:cxnLst/>
              <a:rect l="l" t="t" r="r" b="b"/>
              <a:pathLst>
                <a:path w="18" h="11" extrusionOk="0">
                  <a:moveTo>
                    <a:pt x="18"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3643657" y="2592503"/>
              <a:ext cx="872" cy="582"/>
            </a:xfrm>
            <a:custGeom>
              <a:avLst/>
              <a:gdLst/>
              <a:ahLst/>
              <a:cxnLst/>
              <a:rect l="l" t="t" r="r" b="b"/>
              <a:pathLst>
                <a:path w="33" h="22" extrusionOk="0">
                  <a:moveTo>
                    <a:pt x="32" y="21"/>
                  </a:moveTo>
                  <a:cubicBezTo>
                    <a:pt x="22" y="11"/>
                    <a:pt x="11" y="4"/>
                    <a:pt x="1" y="0"/>
                  </a:cubicBezTo>
                  <a:cubicBezTo>
                    <a:pt x="11" y="4"/>
                    <a:pt x="22" y="11"/>
                    <a:pt x="32"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3646168" y="2594724"/>
              <a:ext cx="106" cy="211"/>
            </a:xfrm>
            <a:custGeom>
              <a:avLst/>
              <a:gdLst/>
              <a:ahLst/>
              <a:cxnLst/>
              <a:rect l="l" t="t" r="r" b="b"/>
              <a:pathLst>
                <a:path w="4" h="8" extrusionOk="0">
                  <a:moveTo>
                    <a:pt x="4"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3645877" y="2594354"/>
              <a:ext cx="211" cy="211"/>
            </a:xfrm>
            <a:custGeom>
              <a:avLst/>
              <a:gdLst/>
              <a:ahLst/>
              <a:cxnLst/>
              <a:rect l="l" t="t" r="r" b="b"/>
              <a:pathLst>
                <a:path w="8" h="8" extrusionOk="0">
                  <a:moveTo>
                    <a:pt x="8"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3645507" y="2593878"/>
              <a:ext cx="211" cy="211"/>
            </a:xfrm>
            <a:custGeom>
              <a:avLst/>
              <a:gdLst/>
              <a:ahLst/>
              <a:cxnLst/>
              <a:rect l="l" t="t" r="r" b="b"/>
              <a:pathLst>
                <a:path w="8" h="8" extrusionOk="0">
                  <a:moveTo>
                    <a:pt x="8"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3644027" y="2605828"/>
              <a:ext cx="397" cy="397"/>
            </a:xfrm>
            <a:custGeom>
              <a:avLst/>
              <a:gdLst/>
              <a:ahLst/>
              <a:cxnLst/>
              <a:rect l="l" t="t" r="r" b="b"/>
              <a:pathLst>
                <a:path w="15" h="15" extrusionOk="0">
                  <a:moveTo>
                    <a:pt x="1" y="15"/>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3637180" y="2614340"/>
              <a:ext cx="661" cy="1057"/>
            </a:xfrm>
            <a:custGeom>
              <a:avLst/>
              <a:gdLst/>
              <a:ahLst/>
              <a:cxnLst/>
              <a:rect l="l" t="t" r="r" b="b"/>
              <a:pathLst>
                <a:path w="25" h="40" extrusionOk="0">
                  <a:moveTo>
                    <a:pt x="0" y="39"/>
                  </a:moveTo>
                  <a:lnTo>
                    <a:pt x="2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3636334" y="2615450"/>
              <a:ext cx="767" cy="1243"/>
            </a:xfrm>
            <a:custGeom>
              <a:avLst/>
              <a:gdLst/>
              <a:ahLst/>
              <a:cxnLst/>
              <a:rect l="l" t="t" r="r" b="b"/>
              <a:pathLst>
                <a:path w="29" h="47" extrusionOk="0">
                  <a:moveTo>
                    <a:pt x="1" y="46"/>
                  </a:move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3635038" y="2618041"/>
              <a:ext cx="502" cy="767"/>
            </a:xfrm>
            <a:custGeom>
              <a:avLst/>
              <a:gdLst/>
              <a:ahLst/>
              <a:cxnLst/>
              <a:rect l="l" t="t" r="r" b="b"/>
              <a:pathLst>
                <a:path w="19" h="29" extrusionOk="0">
                  <a:moveTo>
                    <a:pt x="1" y="29"/>
                  </a:moveTo>
                  <a:lnTo>
                    <a:pt x="1" y="29"/>
                  </a:ln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3642361" y="2607678"/>
              <a:ext cx="397" cy="502"/>
            </a:xfrm>
            <a:custGeom>
              <a:avLst/>
              <a:gdLst/>
              <a:ahLst/>
              <a:cxnLst/>
              <a:rect l="l" t="t" r="r" b="b"/>
              <a:pathLst>
                <a:path w="15" h="19" extrusionOk="0">
                  <a:moveTo>
                    <a:pt x="1" y="1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3637999" y="2613230"/>
              <a:ext cx="582" cy="767"/>
            </a:xfrm>
            <a:custGeom>
              <a:avLst/>
              <a:gdLst/>
              <a:ahLst/>
              <a:cxnLst/>
              <a:rect l="l" t="t" r="r" b="b"/>
              <a:pathLst>
                <a:path w="22" h="29" extrusionOk="0">
                  <a:moveTo>
                    <a:pt x="1" y="29"/>
                  </a:moveTo>
                  <a:lnTo>
                    <a:pt x="2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3645137" y="2593508"/>
              <a:ext cx="211" cy="211"/>
            </a:xfrm>
            <a:custGeom>
              <a:avLst/>
              <a:gdLst/>
              <a:ahLst/>
              <a:cxnLst/>
              <a:rect l="l" t="t" r="r" b="b"/>
              <a:pathLst>
                <a:path w="8" h="8" extrusionOk="0">
                  <a:moveTo>
                    <a:pt x="1" y="1"/>
                  </a:moveTo>
                  <a:lnTo>
                    <a:pt x="8"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3641700" y="2608524"/>
              <a:ext cx="502" cy="476"/>
            </a:xfrm>
            <a:custGeom>
              <a:avLst/>
              <a:gdLst/>
              <a:ahLst/>
              <a:cxnLst/>
              <a:rect l="l" t="t" r="r" b="b"/>
              <a:pathLst>
                <a:path w="19" h="18" extrusionOk="0">
                  <a:moveTo>
                    <a:pt x="1" y="18"/>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3641066" y="2609344"/>
              <a:ext cx="476" cy="582"/>
            </a:xfrm>
            <a:custGeom>
              <a:avLst/>
              <a:gdLst/>
              <a:ahLst/>
              <a:cxnLst/>
              <a:rect l="l" t="t" r="r" b="b"/>
              <a:pathLst>
                <a:path w="18" h="22" extrusionOk="0">
                  <a:moveTo>
                    <a:pt x="0" y="22"/>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3640326" y="2610269"/>
              <a:ext cx="476" cy="582"/>
            </a:xfrm>
            <a:custGeom>
              <a:avLst/>
              <a:gdLst/>
              <a:ahLst/>
              <a:cxnLst/>
              <a:rect l="l" t="t" r="r" b="b"/>
              <a:pathLst>
                <a:path w="18" h="22" extrusionOk="0">
                  <a:moveTo>
                    <a:pt x="0" y="22"/>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3639585" y="2611194"/>
              <a:ext cx="476" cy="687"/>
            </a:xfrm>
            <a:custGeom>
              <a:avLst/>
              <a:gdLst/>
              <a:ahLst/>
              <a:cxnLst/>
              <a:rect l="l" t="t" r="r" b="b"/>
              <a:pathLst>
                <a:path w="18" h="26" extrusionOk="0">
                  <a:moveTo>
                    <a:pt x="0" y="25"/>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3638845" y="2612225"/>
              <a:ext cx="476" cy="661"/>
            </a:xfrm>
            <a:custGeom>
              <a:avLst/>
              <a:gdLst/>
              <a:ahLst/>
              <a:cxnLst/>
              <a:rect l="l" t="t" r="r" b="b"/>
              <a:pathLst>
                <a:path w="18" h="25" extrusionOk="0">
                  <a:moveTo>
                    <a:pt x="0" y="25"/>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3635593" y="2616667"/>
              <a:ext cx="767" cy="1137"/>
            </a:xfrm>
            <a:custGeom>
              <a:avLst/>
              <a:gdLst/>
              <a:ahLst/>
              <a:cxnLst/>
              <a:rect l="l" t="t" r="r" b="b"/>
              <a:pathLst>
                <a:path w="29" h="43" extrusionOk="0">
                  <a:moveTo>
                    <a:pt x="1" y="42"/>
                  </a:moveTo>
                  <a:lnTo>
                    <a:pt x="2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3639850" y="2591287"/>
              <a:ext cx="767" cy="132"/>
            </a:xfrm>
            <a:custGeom>
              <a:avLst/>
              <a:gdLst/>
              <a:ahLst/>
              <a:cxnLst/>
              <a:rect l="l" t="t" r="r" b="b"/>
              <a:pathLst>
                <a:path w="29" h="5" extrusionOk="0">
                  <a:moveTo>
                    <a:pt x="29"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3640775" y="2591393"/>
              <a:ext cx="687" cy="211"/>
            </a:xfrm>
            <a:custGeom>
              <a:avLst/>
              <a:gdLst/>
              <a:ahLst/>
              <a:cxnLst/>
              <a:rect l="l" t="t" r="r" b="b"/>
              <a:pathLst>
                <a:path w="26" h="8" extrusionOk="0">
                  <a:moveTo>
                    <a:pt x="25"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3638924" y="2591102"/>
              <a:ext cx="767" cy="132"/>
            </a:xfrm>
            <a:custGeom>
              <a:avLst/>
              <a:gdLst/>
              <a:ahLst/>
              <a:cxnLst/>
              <a:rect l="l" t="t" r="r" b="b"/>
              <a:pathLst>
                <a:path w="29" h="5" extrusionOk="0">
                  <a:moveTo>
                    <a:pt x="29"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3641621" y="2591657"/>
              <a:ext cx="582" cy="211"/>
            </a:xfrm>
            <a:custGeom>
              <a:avLst/>
              <a:gdLst/>
              <a:ahLst/>
              <a:cxnLst/>
              <a:rect l="l" t="t" r="r" b="b"/>
              <a:pathLst>
                <a:path w="22" h="8" extrusionOk="0">
                  <a:moveTo>
                    <a:pt x="21"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4938079" y="2536960"/>
              <a:ext cx="48062" cy="62999"/>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4395544" y="2733411"/>
              <a:ext cx="57024" cy="76323"/>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4114918" y="2585101"/>
              <a:ext cx="397159" cy="419842"/>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4400726" y="2782055"/>
              <a:ext cx="211" cy="767"/>
            </a:xfrm>
            <a:custGeom>
              <a:avLst/>
              <a:gdLst/>
              <a:ahLst/>
              <a:cxnLst/>
              <a:rect l="l" t="t" r="r" b="b"/>
              <a:pathLst>
                <a:path w="8" h="29" extrusionOk="0">
                  <a:moveTo>
                    <a:pt x="0" y="0"/>
                  </a:moveTo>
                  <a:lnTo>
                    <a:pt x="7"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4454207" y="2787051"/>
              <a:ext cx="397" cy="2511"/>
            </a:xfrm>
            <a:custGeom>
              <a:avLst/>
              <a:gdLst/>
              <a:ahLst/>
              <a:cxnLst/>
              <a:rect l="l" t="t" r="r" b="b"/>
              <a:pathLst>
                <a:path w="15" h="95" extrusionOk="0">
                  <a:moveTo>
                    <a:pt x="15" y="95"/>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4401096" y="2783615"/>
              <a:ext cx="211" cy="872"/>
            </a:xfrm>
            <a:custGeom>
              <a:avLst/>
              <a:gdLst/>
              <a:ahLst/>
              <a:cxnLst/>
              <a:rect l="l" t="t" r="r" b="b"/>
              <a:pathLst>
                <a:path w="8" h="33" extrusionOk="0">
                  <a:moveTo>
                    <a:pt x="0" y="1"/>
                  </a:moveTo>
                  <a:lnTo>
                    <a:pt x="7"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4399880" y="2779173"/>
              <a:ext cx="211" cy="767"/>
            </a:xfrm>
            <a:custGeom>
              <a:avLst/>
              <a:gdLst/>
              <a:ahLst/>
              <a:cxnLst/>
              <a:rect l="l" t="t" r="r" b="b"/>
              <a:pathLst>
                <a:path w="8" h="29" extrusionOk="0">
                  <a:moveTo>
                    <a:pt x="1" y="1"/>
                  </a:moveTo>
                  <a:lnTo>
                    <a:pt x="8"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4398505" y="2775393"/>
              <a:ext cx="397" cy="952"/>
            </a:xfrm>
            <a:custGeom>
              <a:avLst/>
              <a:gdLst/>
              <a:ahLst/>
              <a:cxnLst/>
              <a:rect l="l" t="t" r="r" b="b"/>
              <a:pathLst>
                <a:path w="15" h="36" extrusionOk="0">
                  <a:moveTo>
                    <a:pt x="0" y="0"/>
                  </a:moveTo>
                  <a:cubicBezTo>
                    <a:pt x="4" y="11"/>
                    <a:pt x="11" y="21"/>
                    <a:pt x="14" y="35"/>
                  </a:cubicBezTo>
                  <a:cubicBezTo>
                    <a:pt x="11" y="21"/>
                    <a:pt x="7"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4454763" y="2790277"/>
              <a:ext cx="317" cy="1877"/>
            </a:xfrm>
            <a:custGeom>
              <a:avLst/>
              <a:gdLst/>
              <a:ahLst/>
              <a:cxnLst/>
              <a:rect l="l" t="t" r="r" b="b"/>
              <a:pathLst>
                <a:path w="12" h="71" extrusionOk="0">
                  <a:moveTo>
                    <a:pt x="11" y="7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4455238" y="2793158"/>
              <a:ext cx="291" cy="1956"/>
            </a:xfrm>
            <a:custGeom>
              <a:avLst/>
              <a:gdLst/>
              <a:ahLst/>
              <a:cxnLst/>
              <a:rect l="l" t="t" r="r" b="b"/>
              <a:pathLst>
                <a:path w="11" h="74" extrusionOk="0">
                  <a:moveTo>
                    <a:pt x="11" y="7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4399510" y="2777878"/>
              <a:ext cx="211" cy="687"/>
            </a:xfrm>
            <a:custGeom>
              <a:avLst/>
              <a:gdLst/>
              <a:ahLst/>
              <a:cxnLst/>
              <a:rect l="l" t="t" r="r" b="b"/>
              <a:pathLst>
                <a:path w="8" h="26" extrusionOk="0">
                  <a:moveTo>
                    <a:pt x="1" y="1"/>
                  </a:moveTo>
                  <a:lnTo>
                    <a:pt x="8"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4402206" y="2788717"/>
              <a:ext cx="106" cy="846"/>
            </a:xfrm>
            <a:custGeom>
              <a:avLst/>
              <a:gdLst/>
              <a:ahLst/>
              <a:cxnLst/>
              <a:rect l="l" t="t" r="r" b="b"/>
              <a:pathLst>
                <a:path w="4" h="32" extrusionOk="0">
                  <a:moveTo>
                    <a:pt x="0" y="0"/>
                  </a:moveTo>
                  <a:lnTo>
                    <a:pt x="4"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4401836" y="2786946"/>
              <a:ext cx="211" cy="872"/>
            </a:xfrm>
            <a:custGeom>
              <a:avLst/>
              <a:gdLst/>
              <a:ahLst/>
              <a:cxnLst/>
              <a:rect l="l" t="t" r="r" b="b"/>
              <a:pathLst>
                <a:path w="8" h="33" extrusionOk="0">
                  <a:moveTo>
                    <a:pt x="0" y="1"/>
                  </a:moveTo>
                  <a:lnTo>
                    <a:pt x="7"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4400250" y="2780654"/>
              <a:ext cx="317" cy="687"/>
            </a:xfrm>
            <a:custGeom>
              <a:avLst/>
              <a:gdLst/>
              <a:ahLst/>
              <a:cxnLst/>
              <a:rect l="l" t="t" r="r" b="b"/>
              <a:pathLst>
                <a:path w="12" h="26" extrusionOk="0">
                  <a:moveTo>
                    <a:pt x="1" y="1"/>
                  </a:moveTo>
                  <a:lnTo>
                    <a:pt x="1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4455688" y="2795934"/>
              <a:ext cx="26" cy="211"/>
            </a:xfrm>
            <a:custGeom>
              <a:avLst/>
              <a:gdLst/>
              <a:ahLst/>
              <a:cxnLst/>
              <a:rect l="l" t="t" r="r" b="b"/>
              <a:pathLst>
                <a:path w="1" h="8" extrusionOk="0">
                  <a:moveTo>
                    <a:pt x="1" y="7"/>
                  </a:moveTo>
                  <a:lnTo>
                    <a:pt x="1" y="7"/>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4394698" y="2755935"/>
              <a:ext cx="3833" cy="19484"/>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4403211" y="2795934"/>
              <a:ext cx="132" cy="1031"/>
            </a:xfrm>
            <a:custGeom>
              <a:avLst/>
              <a:gdLst/>
              <a:ahLst/>
              <a:cxnLst/>
              <a:rect l="l" t="t" r="r" b="b"/>
              <a:pathLst>
                <a:path w="5" h="39" extrusionOk="0">
                  <a:moveTo>
                    <a:pt x="1" y="0"/>
                  </a:moveTo>
                  <a:cubicBezTo>
                    <a:pt x="1" y="11"/>
                    <a:pt x="1" y="25"/>
                    <a:pt x="4" y="39"/>
                  </a:cubicBezTo>
                  <a:cubicBezTo>
                    <a:pt x="4" y="25"/>
                    <a:pt x="1" y="1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4392213" y="2734945"/>
              <a:ext cx="582" cy="2326"/>
            </a:xfrm>
            <a:custGeom>
              <a:avLst/>
              <a:gdLst/>
              <a:ahLst/>
              <a:cxnLst/>
              <a:rect l="l" t="t" r="r" b="b"/>
              <a:pathLst>
                <a:path w="22" h="88" extrusionOk="0">
                  <a:moveTo>
                    <a:pt x="0" y="88"/>
                  </a:moveTo>
                  <a:cubicBezTo>
                    <a:pt x="0" y="56"/>
                    <a:pt x="7" y="28"/>
                    <a:pt x="21" y="0"/>
                  </a:cubicBezTo>
                  <a:cubicBezTo>
                    <a:pt x="7" y="28"/>
                    <a:pt x="0" y="56"/>
                    <a:pt x="0" y="8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4401466" y="2785280"/>
              <a:ext cx="211" cy="872"/>
            </a:xfrm>
            <a:custGeom>
              <a:avLst/>
              <a:gdLst/>
              <a:ahLst/>
              <a:cxnLst/>
              <a:rect l="l" t="t" r="r" b="b"/>
              <a:pathLst>
                <a:path w="8" h="33" extrusionOk="0">
                  <a:moveTo>
                    <a:pt x="0" y="1"/>
                  </a:moveTo>
                  <a:lnTo>
                    <a:pt x="7"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4402761" y="2792312"/>
              <a:ext cx="106" cy="952"/>
            </a:xfrm>
            <a:custGeom>
              <a:avLst/>
              <a:gdLst/>
              <a:ahLst/>
              <a:cxnLst/>
              <a:rect l="l" t="t" r="r" b="b"/>
              <a:pathLst>
                <a:path w="4" h="36" extrusionOk="0">
                  <a:moveTo>
                    <a:pt x="0" y="1"/>
                  </a:moveTo>
                  <a:cubicBezTo>
                    <a:pt x="0" y="11"/>
                    <a:pt x="4" y="22"/>
                    <a:pt x="4" y="36"/>
                  </a:cubicBezTo>
                  <a:cubicBezTo>
                    <a:pt x="4" y="22"/>
                    <a:pt x="0" y="1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4403317" y="2797679"/>
              <a:ext cx="106" cy="1057"/>
            </a:xfrm>
            <a:custGeom>
              <a:avLst/>
              <a:gdLst/>
              <a:ahLst/>
              <a:cxnLst/>
              <a:rect l="l" t="t" r="r" b="b"/>
              <a:pathLst>
                <a:path w="4" h="40" extrusionOk="0">
                  <a:moveTo>
                    <a:pt x="0" y="1"/>
                  </a:moveTo>
                  <a:cubicBezTo>
                    <a:pt x="0" y="15"/>
                    <a:pt x="0" y="29"/>
                    <a:pt x="4" y="39"/>
                  </a:cubicBezTo>
                  <a:cubicBezTo>
                    <a:pt x="4" y="29"/>
                    <a:pt x="4" y="1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4402946" y="2794084"/>
              <a:ext cx="211" cy="952"/>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4403396" y="2799450"/>
              <a:ext cx="26" cy="211"/>
            </a:xfrm>
            <a:custGeom>
              <a:avLst/>
              <a:gdLst/>
              <a:ahLst/>
              <a:cxnLst/>
              <a:rect l="l" t="t" r="r" b="b"/>
              <a:pathLst>
                <a:path w="1" h="8" extrusionOk="0">
                  <a:moveTo>
                    <a:pt x="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4402471" y="2790462"/>
              <a:ext cx="132" cy="952"/>
            </a:xfrm>
            <a:custGeom>
              <a:avLst/>
              <a:gdLst/>
              <a:ahLst/>
              <a:cxnLst/>
              <a:rect l="l" t="t" r="r" b="b"/>
              <a:pathLst>
                <a:path w="5" h="36" extrusionOk="0">
                  <a:moveTo>
                    <a:pt x="1" y="1"/>
                  </a:moveTo>
                  <a:cubicBezTo>
                    <a:pt x="1" y="11"/>
                    <a:pt x="4" y="25"/>
                    <a:pt x="4" y="36"/>
                  </a:cubicBezTo>
                  <a:cubicBezTo>
                    <a:pt x="4" y="25"/>
                    <a:pt x="1"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4399060" y="2776688"/>
              <a:ext cx="291" cy="661"/>
            </a:xfrm>
            <a:custGeom>
              <a:avLst/>
              <a:gdLst/>
              <a:ahLst/>
              <a:cxnLst/>
              <a:rect l="l" t="t" r="r" b="b"/>
              <a:pathLst>
                <a:path w="11" h="25" extrusionOk="0">
                  <a:moveTo>
                    <a:pt x="0" y="0"/>
                  </a:moveTo>
                  <a:lnTo>
                    <a:pt x="1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4392953" y="2289089"/>
              <a:ext cx="450191" cy="190292"/>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3626261" y="2630810"/>
              <a:ext cx="3728" cy="13721"/>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3614127" y="2618967"/>
              <a:ext cx="17237" cy="5149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3614047" y="2649052"/>
              <a:ext cx="8618" cy="21123"/>
            </a:xfrm>
            <a:custGeom>
              <a:avLst/>
              <a:gdLst/>
              <a:ahLst/>
              <a:cxnLst/>
              <a:rect l="l" t="t" r="r" b="b"/>
              <a:pathLst>
                <a:path w="326" h="799" extrusionOk="0">
                  <a:moveTo>
                    <a:pt x="0" y="0"/>
                  </a:moveTo>
                  <a:lnTo>
                    <a:pt x="326" y="799"/>
                  </a:lnTo>
                  <a:lnTo>
                    <a:pt x="326" y="79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3622824" y="2640354"/>
              <a:ext cx="317" cy="846"/>
            </a:xfrm>
            <a:custGeom>
              <a:avLst/>
              <a:gdLst/>
              <a:ahLst/>
              <a:cxnLst/>
              <a:rect l="l" t="t" r="r" b="b"/>
              <a:pathLst>
                <a:path w="12" h="32" extrusionOk="0">
                  <a:moveTo>
                    <a:pt x="11" y="32"/>
                  </a:moveTo>
                  <a:cubicBezTo>
                    <a:pt x="8" y="21"/>
                    <a:pt x="4" y="11"/>
                    <a:pt x="1" y="0"/>
                  </a:cubicBezTo>
                  <a:cubicBezTo>
                    <a:pt x="4" y="11"/>
                    <a:pt x="8" y="21"/>
                    <a:pt x="11"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3629962" y="2627294"/>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3627001" y="2627664"/>
              <a:ext cx="106" cy="26"/>
            </a:xfrm>
            <a:custGeom>
              <a:avLst/>
              <a:gdLst/>
              <a:ahLst/>
              <a:cxnLst/>
              <a:rect l="l" t="t" r="r" b="b"/>
              <a:pathLst>
                <a:path w="4" h="1" extrusionOk="0">
                  <a:moveTo>
                    <a:pt x="0" y="1"/>
                  </a:moveTo>
                  <a:lnTo>
                    <a:pt x="0" y="1"/>
                  </a:ln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3627557" y="2627479"/>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3624040" y="2643764"/>
              <a:ext cx="661" cy="1137"/>
            </a:xfrm>
            <a:custGeom>
              <a:avLst/>
              <a:gdLst/>
              <a:ahLst/>
              <a:cxnLst/>
              <a:rect l="l" t="t" r="r" b="b"/>
              <a:pathLst>
                <a:path w="25" h="43" extrusionOk="0">
                  <a:moveTo>
                    <a:pt x="25" y="43"/>
                  </a:moveTo>
                  <a:cubicBezTo>
                    <a:pt x="18" y="29"/>
                    <a:pt x="7" y="11"/>
                    <a:pt x="0" y="1"/>
                  </a:cubicBezTo>
                  <a:cubicBezTo>
                    <a:pt x="7" y="11"/>
                    <a:pt x="18" y="29"/>
                    <a:pt x="25"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3623115" y="2641279"/>
              <a:ext cx="397" cy="1031"/>
            </a:xfrm>
            <a:custGeom>
              <a:avLst/>
              <a:gdLst/>
              <a:ahLst/>
              <a:cxnLst/>
              <a:rect l="l" t="t" r="r" b="b"/>
              <a:pathLst>
                <a:path w="15" h="39" extrusionOk="0">
                  <a:moveTo>
                    <a:pt x="0" y="0"/>
                  </a:moveTo>
                  <a:cubicBezTo>
                    <a:pt x="4" y="14"/>
                    <a:pt x="7" y="25"/>
                    <a:pt x="14" y="39"/>
                  </a:cubicBezTo>
                  <a:cubicBezTo>
                    <a:pt x="11" y="25"/>
                    <a:pt x="4" y="1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3625706" y="2646540"/>
              <a:ext cx="1031" cy="1322"/>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3626816" y="2648021"/>
              <a:ext cx="1216" cy="1428"/>
            </a:xfrm>
            <a:custGeom>
              <a:avLst/>
              <a:gdLst/>
              <a:ahLst/>
              <a:cxnLst/>
              <a:rect l="l" t="t" r="r" b="b"/>
              <a:pathLst>
                <a:path w="46" h="54" extrusionOk="0">
                  <a:moveTo>
                    <a:pt x="0" y="1"/>
                  </a:moveTo>
                  <a:cubicBezTo>
                    <a:pt x="14" y="18"/>
                    <a:pt x="28" y="39"/>
                    <a:pt x="46" y="53"/>
                  </a:cubicBezTo>
                  <a:cubicBezTo>
                    <a:pt x="28" y="36"/>
                    <a:pt x="14" y="1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3624781" y="2645060"/>
              <a:ext cx="846" cy="1322"/>
            </a:xfrm>
            <a:custGeom>
              <a:avLst/>
              <a:gdLst/>
              <a:ahLst/>
              <a:cxnLst/>
              <a:rect l="l" t="t" r="r" b="b"/>
              <a:pathLst>
                <a:path w="32" h="50" extrusionOk="0">
                  <a:moveTo>
                    <a:pt x="32" y="50"/>
                  </a:moveTo>
                  <a:cubicBezTo>
                    <a:pt x="21" y="32"/>
                    <a:pt x="11" y="18"/>
                    <a:pt x="0" y="1"/>
                  </a:cubicBezTo>
                  <a:cubicBezTo>
                    <a:pt x="11" y="18"/>
                    <a:pt x="21" y="32"/>
                    <a:pt x="32" y="5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3627186" y="2627585"/>
              <a:ext cx="211" cy="26"/>
            </a:xfrm>
            <a:custGeom>
              <a:avLst/>
              <a:gdLst/>
              <a:ahLst/>
              <a:cxnLst/>
              <a:rect l="l" t="t" r="r" b="b"/>
              <a:pathLst>
                <a:path w="8" h="1" extrusionOk="0">
                  <a:moveTo>
                    <a:pt x="0" y="0"/>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3627927" y="2627400"/>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3622824" y="2639693"/>
              <a:ext cx="26" cy="687"/>
            </a:xfrm>
            <a:custGeom>
              <a:avLst/>
              <a:gdLst/>
              <a:ahLst/>
              <a:cxnLst/>
              <a:rect l="l" t="t" r="r" b="b"/>
              <a:pathLst>
                <a:path w="1" h="26" extrusionOk="0">
                  <a:moveTo>
                    <a:pt x="1" y="25"/>
                  </a:moveTo>
                  <a:cubicBezTo>
                    <a:pt x="1" y="18"/>
                    <a:pt x="1" y="8"/>
                    <a:pt x="1" y="1"/>
                  </a:cubicBezTo>
                  <a:cubicBezTo>
                    <a:pt x="1" y="8"/>
                    <a:pt x="1" y="18"/>
                    <a:pt x="1"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3623485" y="2642390"/>
              <a:ext cx="582" cy="1137"/>
            </a:xfrm>
            <a:custGeom>
              <a:avLst/>
              <a:gdLst/>
              <a:ahLst/>
              <a:cxnLst/>
              <a:rect l="l" t="t" r="r" b="b"/>
              <a:pathLst>
                <a:path w="22" h="43" extrusionOk="0">
                  <a:moveTo>
                    <a:pt x="21" y="42"/>
                  </a:moveTo>
                  <a:cubicBezTo>
                    <a:pt x="14" y="28"/>
                    <a:pt x="7" y="14"/>
                    <a:pt x="0" y="0"/>
                  </a:cubicBezTo>
                  <a:cubicBezTo>
                    <a:pt x="7" y="14"/>
                    <a:pt x="14" y="28"/>
                    <a:pt x="21" y="4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3625785" y="2618147"/>
              <a:ext cx="57051" cy="62496"/>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3672631" y="2618147"/>
              <a:ext cx="5843" cy="2987"/>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3650134" y="2631286"/>
              <a:ext cx="1137" cy="767"/>
            </a:xfrm>
            <a:custGeom>
              <a:avLst/>
              <a:gdLst/>
              <a:ahLst/>
              <a:cxnLst/>
              <a:rect l="l" t="t" r="r" b="b"/>
              <a:pathLst>
                <a:path w="43" h="29" extrusionOk="0">
                  <a:moveTo>
                    <a:pt x="1" y="28"/>
                  </a:moveTo>
                  <a:lnTo>
                    <a:pt x="43"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3633293" y="2631841"/>
              <a:ext cx="26" cy="106"/>
            </a:xfrm>
            <a:custGeom>
              <a:avLst/>
              <a:gdLst/>
              <a:ahLst/>
              <a:cxnLst/>
              <a:rect l="l" t="t" r="r" b="b"/>
              <a:pathLst>
                <a:path w="1" h="4" extrusionOk="0">
                  <a:moveTo>
                    <a:pt x="0"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3631813" y="2645906"/>
              <a:ext cx="106" cy="1216"/>
            </a:xfrm>
            <a:custGeom>
              <a:avLst/>
              <a:gdLst/>
              <a:ahLst/>
              <a:cxnLst/>
              <a:rect l="l" t="t" r="r" b="b"/>
              <a:pathLst>
                <a:path w="4" h="46" extrusionOk="0">
                  <a:moveTo>
                    <a:pt x="4" y="0"/>
                  </a:moveTo>
                  <a:cubicBezTo>
                    <a:pt x="4" y="18"/>
                    <a:pt x="4" y="32"/>
                    <a:pt x="0" y="46"/>
                  </a:cubicBezTo>
                  <a:cubicBezTo>
                    <a:pt x="4" y="32"/>
                    <a:pt x="4" y="18"/>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3633849" y="2627479"/>
              <a:ext cx="106" cy="767"/>
            </a:xfrm>
            <a:custGeom>
              <a:avLst/>
              <a:gdLst/>
              <a:ahLst/>
              <a:cxnLst/>
              <a:rect l="l" t="t" r="r" b="b"/>
              <a:pathLst>
                <a:path w="4" h="29" extrusionOk="0">
                  <a:moveTo>
                    <a:pt x="4" y="1"/>
                  </a:moveTo>
                  <a:lnTo>
                    <a:pt x="4" y="1"/>
                  </a:lnTo>
                  <a:lnTo>
                    <a:pt x="0"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3632447" y="2632291"/>
              <a:ext cx="687" cy="7429"/>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3631073" y="2649131"/>
              <a:ext cx="582" cy="3543"/>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3632262" y="2640988"/>
              <a:ext cx="132" cy="1243"/>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3631998" y="2642945"/>
              <a:ext cx="211" cy="1956"/>
            </a:xfrm>
            <a:custGeom>
              <a:avLst/>
              <a:gdLst/>
              <a:ahLst/>
              <a:cxnLst/>
              <a:rect l="l" t="t" r="r" b="b"/>
              <a:pathLst>
                <a:path w="8" h="74" extrusionOk="0">
                  <a:moveTo>
                    <a:pt x="7" y="0"/>
                  </a:moveTo>
                  <a:cubicBezTo>
                    <a:pt x="7" y="25"/>
                    <a:pt x="4" y="49"/>
                    <a:pt x="0" y="74"/>
                  </a:cubicBezTo>
                  <a:cubicBezTo>
                    <a:pt x="4" y="49"/>
                    <a:pt x="7" y="25"/>
                    <a:pt x="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3628667" y="2658384"/>
              <a:ext cx="106" cy="502"/>
            </a:xfrm>
            <a:custGeom>
              <a:avLst/>
              <a:gdLst/>
              <a:ahLst/>
              <a:cxnLst/>
              <a:rect l="l" t="t" r="r" b="b"/>
              <a:pathLst>
                <a:path w="4" h="19" extrusionOk="0">
                  <a:moveTo>
                    <a:pt x="0" y="1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3631628" y="2648311"/>
              <a:ext cx="106" cy="846"/>
            </a:xfrm>
            <a:custGeom>
              <a:avLst/>
              <a:gdLst/>
              <a:ahLst/>
              <a:cxnLst/>
              <a:rect l="l" t="t" r="r" b="b"/>
              <a:pathLst>
                <a:path w="4" h="32" extrusionOk="0">
                  <a:moveTo>
                    <a:pt x="4" y="0"/>
                  </a:moveTo>
                  <a:lnTo>
                    <a:pt x="0" y="18"/>
                  </a:lnTo>
                  <a:lnTo>
                    <a:pt x="0" y="32"/>
                  </a:ln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3630597" y="2653678"/>
              <a:ext cx="211" cy="582"/>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3629037" y="2657273"/>
              <a:ext cx="211" cy="397"/>
            </a:xfrm>
            <a:custGeom>
              <a:avLst/>
              <a:gdLst/>
              <a:ahLst/>
              <a:cxnLst/>
              <a:rect l="l" t="t" r="r" b="b"/>
              <a:pathLst>
                <a:path w="8" h="15" extrusionOk="0">
                  <a:moveTo>
                    <a:pt x="0" y="15"/>
                  </a:moveTo>
                  <a:cubicBezTo>
                    <a:pt x="4" y="8"/>
                    <a:pt x="7" y="4"/>
                    <a:pt x="7" y="1"/>
                  </a:cubicBezTo>
                  <a:cubicBezTo>
                    <a:pt x="7" y="4"/>
                    <a:pt x="4" y="8"/>
                    <a:pt x="0"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3633478" y="2630546"/>
              <a:ext cx="26" cy="476"/>
            </a:xfrm>
            <a:custGeom>
              <a:avLst/>
              <a:gdLst/>
              <a:ahLst/>
              <a:cxnLst/>
              <a:rect l="l" t="t" r="r" b="b"/>
              <a:pathLst>
                <a:path w="1" h="18" extrusionOk="0">
                  <a:moveTo>
                    <a:pt x="0" y="18"/>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3630888" y="2652753"/>
              <a:ext cx="106" cy="582"/>
            </a:xfrm>
            <a:custGeom>
              <a:avLst/>
              <a:gdLst/>
              <a:ahLst/>
              <a:cxnLst/>
              <a:rect l="l" t="t" r="r" b="b"/>
              <a:pathLst>
                <a:path w="4" h="22" extrusionOk="0">
                  <a:moveTo>
                    <a:pt x="0" y="21"/>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3630332" y="2654498"/>
              <a:ext cx="211" cy="687"/>
            </a:xfrm>
            <a:custGeom>
              <a:avLst/>
              <a:gdLst/>
              <a:ahLst/>
              <a:cxnLst/>
              <a:rect l="l" t="t" r="r" b="b"/>
              <a:pathLst>
                <a:path w="8" h="26" extrusionOk="0">
                  <a:moveTo>
                    <a:pt x="7" y="1"/>
                  </a:moveTo>
                  <a:cubicBezTo>
                    <a:pt x="4" y="8"/>
                    <a:pt x="4" y="15"/>
                    <a:pt x="0" y="25"/>
                  </a:cubicBezTo>
                  <a:cubicBezTo>
                    <a:pt x="4" y="18"/>
                    <a:pt x="7" y="8"/>
                    <a:pt x="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3630042" y="2655158"/>
              <a:ext cx="317" cy="661"/>
            </a:xfrm>
            <a:custGeom>
              <a:avLst/>
              <a:gdLst/>
              <a:ahLst/>
              <a:cxnLst/>
              <a:rect l="l" t="t" r="r" b="b"/>
              <a:pathLst>
                <a:path w="12" h="25" extrusionOk="0">
                  <a:moveTo>
                    <a:pt x="1" y="25"/>
                  </a:moveTo>
                  <a:cubicBezTo>
                    <a:pt x="4" y="18"/>
                    <a:pt x="8" y="11"/>
                    <a:pt x="11" y="0"/>
                  </a:cubicBezTo>
                  <a:cubicBezTo>
                    <a:pt x="8" y="11"/>
                    <a:pt x="4" y="18"/>
                    <a:pt x="1"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3628376" y="2659045"/>
              <a:ext cx="211" cy="582"/>
            </a:xfrm>
            <a:custGeom>
              <a:avLst/>
              <a:gdLst/>
              <a:ahLst/>
              <a:cxnLst/>
              <a:rect l="l" t="t" r="r" b="b"/>
              <a:pathLst>
                <a:path w="8" h="22" extrusionOk="0">
                  <a:moveTo>
                    <a:pt x="1" y="21"/>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3628852" y="2657749"/>
              <a:ext cx="211" cy="476"/>
            </a:xfrm>
            <a:custGeom>
              <a:avLst/>
              <a:gdLst/>
              <a:ahLst/>
              <a:cxnLst/>
              <a:rect l="l" t="t" r="r" b="b"/>
              <a:pathLst>
                <a:path w="8" h="18" extrusionOk="0">
                  <a:moveTo>
                    <a:pt x="0" y="18"/>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3626711" y="2666077"/>
              <a:ext cx="211" cy="952"/>
            </a:xfrm>
            <a:custGeom>
              <a:avLst/>
              <a:gdLst/>
              <a:ahLst/>
              <a:cxnLst/>
              <a:rect l="l" t="t" r="r" b="b"/>
              <a:pathLst>
                <a:path w="8" h="36" extrusionOk="0">
                  <a:moveTo>
                    <a:pt x="1" y="36"/>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3625336" y="2675330"/>
              <a:ext cx="26" cy="582"/>
            </a:xfrm>
            <a:custGeom>
              <a:avLst/>
              <a:gdLst/>
              <a:ahLst/>
              <a:cxnLst/>
              <a:rect l="l" t="t" r="r" b="b"/>
              <a:pathLst>
                <a:path w="1" h="22" extrusionOk="0">
                  <a:moveTo>
                    <a:pt x="0" y="22"/>
                  </a:moveTo>
                  <a:lnTo>
                    <a:pt x="0" y="22"/>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3625785" y="2671258"/>
              <a:ext cx="211" cy="1137"/>
            </a:xfrm>
            <a:custGeom>
              <a:avLst/>
              <a:gdLst/>
              <a:ahLst/>
              <a:cxnLst/>
              <a:rect l="l" t="t" r="r" b="b"/>
              <a:pathLst>
                <a:path w="8" h="43" extrusionOk="0">
                  <a:moveTo>
                    <a:pt x="1" y="43"/>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3627636" y="2662006"/>
              <a:ext cx="211" cy="767"/>
            </a:xfrm>
            <a:custGeom>
              <a:avLst/>
              <a:gdLst/>
              <a:ahLst/>
              <a:cxnLst/>
              <a:rect l="l" t="t" r="r" b="b"/>
              <a:pathLst>
                <a:path w="8" h="29" extrusionOk="0">
                  <a:moveTo>
                    <a:pt x="1" y="29"/>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3627372" y="2663222"/>
              <a:ext cx="211" cy="846"/>
            </a:xfrm>
            <a:custGeom>
              <a:avLst/>
              <a:gdLst/>
              <a:ahLst/>
              <a:cxnLst/>
              <a:rect l="l" t="t" r="r" b="b"/>
              <a:pathLst>
                <a:path w="8" h="32" extrusionOk="0">
                  <a:moveTo>
                    <a:pt x="0" y="32"/>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3626155" y="2669408"/>
              <a:ext cx="211" cy="1137"/>
            </a:xfrm>
            <a:custGeom>
              <a:avLst/>
              <a:gdLst/>
              <a:ahLst/>
              <a:cxnLst/>
              <a:rect l="l" t="t" r="r" b="b"/>
              <a:pathLst>
                <a:path w="8" h="43" extrusionOk="0">
                  <a:moveTo>
                    <a:pt x="1" y="43"/>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3625521" y="2673294"/>
              <a:ext cx="211" cy="1243"/>
            </a:xfrm>
            <a:custGeom>
              <a:avLst/>
              <a:gdLst/>
              <a:ahLst/>
              <a:cxnLst/>
              <a:rect l="l" t="t" r="r" b="b"/>
              <a:pathLst>
                <a:path w="8" h="47" extrusionOk="0">
                  <a:moveTo>
                    <a:pt x="0" y="46"/>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3626446" y="2667663"/>
              <a:ext cx="211" cy="1031"/>
            </a:xfrm>
            <a:custGeom>
              <a:avLst/>
              <a:gdLst/>
              <a:ahLst/>
              <a:cxnLst/>
              <a:rect l="l" t="t" r="r" b="b"/>
              <a:pathLst>
                <a:path w="8" h="39" extrusionOk="0">
                  <a:moveTo>
                    <a:pt x="0" y="39"/>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3627001" y="2664596"/>
              <a:ext cx="211" cy="952"/>
            </a:xfrm>
            <a:custGeom>
              <a:avLst/>
              <a:gdLst/>
              <a:ahLst/>
              <a:cxnLst/>
              <a:rect l="l" t="t" r="r" b="b"/>
              <a:pathLst>
                <a:path w="8" h="36" extrusionOk="0">
                  <a:moveTo>
                    <a:pt x="0" y="36"/>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3628112" y="2659970"/>
              <a:ext cx="211" cy="661"/>
            </a:xfrm>
            <a:custGeom>
              <a:avLst/>
              <a:gdLst/>
              <a:ahLst/>
              <a:cxnLst/>
              <a:rect l="l" t="t" r="r" b="b"/>
              <a:pathLst>
                <a:path w="8" h="25" extrusionOk="0">
                  <a:moveTo>
                    <a:pt x="0" y="25"/>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3627927" y="2660895"/>
              <a:ext cx="106" cy="767"/>
            </a:xfrm>
            <a:custGeom>
              <a:avLst/>
              <a:gdLst/>
              <a:ahLst/>
              <a:cxnLst/>
              <a:rect l="l" t="t" r="r" b="b"/>
              <a:pathLst>
                <a:path w="4" h="29" extrusionOk="0">
                  <a:moveTo>
                    <a:pt x="0" y="29"/>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3629222" y="2655793"/>
              <a:ext cx="846" cy="1507"/>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3631073" y="2651722"/>
              <a:ext cx="106" cy="502"/>
            </a:xfrm>
            <a:custGeom>
              <a:avLst/>
              <a:gdLst/>
              <a:ahLst/>
              <a:cxnLst/>
              <a:rect l="l" t="t" r="r" b="b"/>
              <a:pathLst>
                <a:path w="4" h="19" extrusionOk="0">
                  <a:moveTo>
                    <a:pt x="0" y="1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3631337" y="2650426"/>
              <a:ext cx="132" cy="502"/>
            </a:xfrm>
            <a:custGeom>
              <a:avLst/>
              <a:gdLst/>
              <a:ahLst/>
              <a:cxnLst/>
              <a:rect l="l" t="t" r="r" b="b"/>
              <a:pathLst>
                <a:path w="5" h="19" extrusionOk="0">
                  <a:moveTo>
                    <a:pt x="1" y="1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3631443" y="2648761"/>
              <a:ext cx="211" cy="872"/>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4130939" y="2453261"/>
              <a:ext cx="154126" cy="62655"/>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3698830" y="2444246"/>
              <a:ext cx="93216" cy="40580"/>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3499735" y="2471185"/>
              <a:ext cx="37144" cy="22868"/>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3499285" y="2471793"/>
              <a:ext cx="265372" cy="101121"/>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3644212" y="2568340"/>
              <a:ext cx="132" cy="397"/>
            </a:xfrm>
            <a:custGeom>
              <a:avLst/>
              <a:gdLst/>
              <a:ahLst/>
              <a:cxnLst/>
              <a:rect l="l" t="t" r="r" b="b"/>
              <a:pathLst>
                <a:path w="5" h="15" extrusionOk="0">
                  <a:moveTo>
                    <a:pt x="4" y="1"/>
                  </a:moveTo>
                  <a:cubicBezTo>
                    <a:pt x="4" y="4"/>
                    <a:pt x="1" y="8"/>
                    <a:pt x="1" y="15"/>
                  </a:cubicBezTo>
                  <a:cubicBezTo>
                    <a:pt x="1" y="8"/>
                    <a:pt x="4" y="4"/>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3644503" y="2567230"/>
              <a:ext cx="26" cy="397"/>
            </a:xfrm>
            <a:custGeom>
              <a:avLst/>
              <a:gdLst/>
              <a:ahLst/>
              <a:cxnLst/>
              <a:rect l="l" t="t" r="r" b="b"/>
              <a:pathLst>
                <a:path w="1" h="15" extrusionOk="0">
                  <a:moveTo>
                    <a:pt x="0"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3644688" y="2566040"/>
              <a:ext cx="26" cy="476"/>
            </a:xfrm>
            <a:custGeom>
              <a:avLst/>
              <a:gdLst/>
              <a:ahLst/>
              <a:cxnLst/>
              <a:rect l="l" t="t" r="r" b="b"/>
              <a:pathLst>
                <a:path w="1" h="18" extrusionOk="0">
                  <a:moveTo>
                    <a:pt x="0" y="0"/>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3644582" y="2566675"/>
              <a:ext cx="26" cy="397"/>
            </a:xfrm>
            <a:custGeom>
              <a:avLst/>
              <a:gdLst/>
              <a:ahLst/>
              <a:cxnLst/>
              <a:rect l="l" t="t" r="r" b="b"/>
              <a:pathLst>
                <a:path w="1" h="15" extrusionOk="0">
                  <a:moveTo>
                    <a:pt x="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3644317" y="2567785"/>
              <a:ext cx="106" cy="397"/>
            </a:xfrm>
            <a:custGeom>
              <a:avLst/>
              <a:gdLst/>
              <a:ahLst/>
              <a:cxnLst/>
              <a:rect l="l" t="t" r="r" b="b"/>
              <a:pathLst>
                <a:path w="4" h="15" extrusionOk="0">
                  <a:moveTo>
                    <a:pt x="4"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3643762" y="2568816"/>
              <a:ext cx="397" cy="1031"/>
            </a:xfrm>
            <a:custGeom>
              <a:avLst/>
              <a:gdLst/>
              <a:ahLst/>
              <a:cxnLst/>
              <a:rect l="l" t="t" r="r" b="b"/>
              <a:pathLst>
                <a:path w="15" h="39" extrusionOk="0">
                  <a:moveTo>
                    <a:pt x="14" y="0"/>
                  </a:moveTo>
                  <a:cubicBezTo>
                    <a:pt x="11" y="14"/>
                    <a:pt x="7" y="28"/>
                    <a:pt x="0" y="39"/>
                  </a:cubicBezTo>
                  <a:cubicBezTo>
                    <a:pt x="7" y="28"/>
                    <a:pt x="11" y="14"/>
                    <a:pt x="1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3640696" y="2572147"/>
              <a:ext cx="767" cy="291"/>
            </a:xfrm>
            <a:custGeom>
              <a:avLst/>
              <a:gdLst/>
              <a:ahLst/>
              <a:cxnLst/>
              <a:rect l="l" t="t" r="r" b="b"/>
              <a:pathLst>
                <a:path w="29" h="11" extrusionOk="0">
                  <a:moveTo>
                    <a:pt x="28" y="0"/>
                  </a:moveTo>
                  <a:cubicBezTo>
                    <a:pt x="18" y="4"/>
                    <a:pt x="11" y="7"/>
                    <a:pt x="0" y="11"/>
                  </a:cubicBezTo>
                  <a:cubicBezTo>
                    <a:pt x="11" y="7"/>
                    <a:pt x="18" y="4"/>
                    <a:pt x="2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3643101" y="2570482"/>
              <a:ext cx="291" cy="291"/>
            </a:xfrm>
            <a:custGeom>
              <a:avLst/>
              <a:gdLst/>
              <a:ahLst/>
              <a:cxnLst/>
              <a:rect l="l" t="t" r="r" b="b"/>
              <a:pathLst>
                <a:path w="11" h="11" extrusionOk="0">
                  <a:moveTo>
                    <a:pt x="1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3642652" y="2570931"/>
              <a:ext cx="291" cy="317"/>
            </a:xfrm>
            <a:custGeom>
              <a:avLst/>
              <a:gdLst/>
              <a:ahLst/>
              <a:cxnLst/>
              <a:rect l="l" t="t" r="r" b="b"/>
              <a:pathLst>
                <a:path w="11" h="12" extrusionOk="0">
                  <a:moveTo>
                    <a:pt x="11"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3691031" y="2555756"/>
              <a:ext cx="9015" cy="2802"/>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3640035" y="2572517"/>
              <a:ext cx="502" cy="211"/>
            </a:xfrm>
            <a:custGeom>
              <a:avLst/>
              <a:gdLst/>
              <a:ahLst/>
              <a:cxnLst/>
              <a:rect l="l" t="t" r="r" b="b"/>
              <a:pathLst>
                <a:path w="19" h="8" extrusionOk="0">
                  <a:moveTo>
                    <a:pt x="1" y="7"/>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3643472" y="2570006"/>
              <a:ext cx="211" cy="317"/>
            </a:xfrm>
            <a:custGeom>
              <a:avLst/>
              <a:gdLst/>
              <a:ahLst/>
              <a:cxnLst/>
              <a:rect l="l" t="t" r="r" b="b"/>
              <a:pathLst>
                <a:path w="8" h="12" extrusionOk="0">
                  <a:moveTo>
                    <a:pt x="8"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3641436" y="2571777"/>
              <a:ext cx="582" cy="291"/>
            </a:xfrm>
            <a:custGeom>
              <a:avLst/>
              <a:gdLst/>
              <a:ahLst/>
              <a:cxnLst/>
              <a:rect l="l" t="t" r="r" b="b"/>
              <a:pathLst>
                <a:path w="22" h="11" extrusionOk="0">
                  <a:moveTo>
                    <a:pt x="21" y="0"/>
                  </a:moveTo>
                  <a:cubicBezTo>
                    <a:pt x="14" y="4"/>
                    <a:pt x="7" y="7"/>
                    <a:pt x="0" y="11"/>
                  </a:cubicBezTo>
                  <a:cubicBezTo>
                    <a:pt x="7" y="7"/>
                    <a:pt x="14" y="4"/>
                    <a:pt x="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3725743" y="2550495"/>
              <a:ext cx="2617" cy="555"/>
            </a:xfrm>
            <a:custGeom>
              <a:avLst/>
              <a:gdLst/>
              <a:ahLst/>
              <a:cxnLst/>
              <a:rect l="l" t="t" r="r" b="b"/>
              <a:pathLst>
                <a:path w="99" h="21" extrusionOk="0">
                  <a:moveTo>
                    <a:pt x="4" y="7"/>
                  </a:moveTo>
                  <a:lnTo>
                    <a:pt x="1" y="7"/>
                  </a:lnTo>
                  <a:lnTo>
                    <a:pt x="4" y="7"/>
                  </a:lnTo>
                  <a:lnTo>
                    <a:pt x="25" y="0"/>
                  </a:lnTo>
                  <a:lnTo>
                    <a:pt x="99" y="21"/>
                  </a:lnTo>
                  <a:lnTo>
                    <a:pt x="2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3644873" y="2559193"/>
              <a:ext cx="3913" cy="5393"/>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3642176" y="2571407"/>
              <a:ext cx="397" cy="211"/>
            </a:xfrm>
            <a:custGeom>
              <a:avLst/>
              <a:gdLst/>
              <a:ahLst/>
              <a:cxnLst/>
              <a:rect l="l" t="t" r="r" b="b"/>
              <a:pathLst>
                <a:path w="15" h="8" extrusionOk="0">
                  <a:moveTo>
                    <a:pt x="15"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3734810" y="2479037"/>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3734070" y="2479222"/>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3735551" y="2478746"/>
              <a:ext cx="132" cy="26"/>
            </a:xfrm>
            <a:custGeom>
              <a:avLst/>
              <a:gdLst/>
              <a:ahLst/>
              <a:cxnLst/>
              <a:rect l="l" t="t" r="r" b="b"/>
              <a:pathLst>
                <a:path w="5" h="1" extrusionOk="0">
                  <a:moveTo>
                    <a:pt x="4"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3741473" y="2483002"/>
              <a:ext cx="2353" cy="3357"/>
            </a:xfrm>
            <a:custGeom>
              <a:avLst/>
              <a:gdLst/>
              <a:ahLst/>
              <a:cxnLst/>
              <a:rect l="l" t="t" r="r" b="b"/>
              <a:pathLst>
                <a:path w="89" h="127" extrusionOk="0">
                  <a:moveTo>
                    <a:pt x="1" y="1"/>
                  </a:moveTo>
                  <a:cubicBezTo>
                    <a:pt x="25" y="39"/>
                    <a:pt x="53" y="81"/>
                    <a:pt x="88" y="127"/>
                  </a:cubicBezTo>
                  <a:cubicBezTo>
                    <a:pt x="57" y="81"/>
                    <a:pt x="29" y="39"/>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3730554" y="2479671"/>
              <a:ext cx="397" cy="26"/>
            </a:xfrm>
            <a:custGeom>
              <a:avLst/>
              <a:gdLst/>
              <a:ahLst/>
              <a:cxnLst/>
              <a:rect l="l" t="t" r="r" b="b"/>
              <a:pathLst>
                <a:path w="15" h="1" extrusionOk="0">
                  <a:moveTo>
                    <a:pt x="1" y="1"/>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3721671" y="2479486"/>
              <a:ext cx="502" cy="26"/>
            </a:xfrm>
            <a:custGeom>
              <a:avLst/>
              <a:gdLst/>
              <a:ahLst/>
              <a:cxnLst/>
              <a:rect l="l" t="t" r="r" b="b"/>
              <a:pathLst>
                <a:path w="19" h="1" extrusionOk="0">
                  <a:moveTo>
                    <a:pt x="1" y="1"/>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3720482" y="2479407"/>
              <a:ext cx="767" cy="26"/>
            </a:xfrm>
            <a:custGeom>
              <a:avLst/>
              <a:gdLst/>
              <a:ahLst/>
              <a:cxnLst/>
              <a:rect l="l" t="t" r="r" b="b"/>
              <a:pathLst>
                <a:path w="29" h="1" extrusionOk="0">
                  <a:moveTo>
                    <a:pt x="0" y="0"/>
                  </a:moveTo>
                  <a:lnTo>
                    <a:pt x="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3731479" y="2479592"/>
              <a:ext cx="502" cy="26"/>
            </a:xfrm>
            <a:custGeom>
              <a:avLst/>
              <a:gdLst/>
              <a:ahLst/>
              <a:cxnLst/>
              <a:rect l="l" t="t" r="r" b="b"/>
              <a:pathLst>
                <a:path w="19" h="1" extrusionOk="0">
                  <a:moveTo>
                    <a:pt x="1" y="0"/>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3744354" y="2487259"/>
              <a:ext cx="26" cy="26"/>
            </a:xfrm>
            <a:custGeom>
              <a:avLst/>
              <a:gdLst/>
              <a:ahLst/>
              <a:cxnLst/>
              <a:rect l="l" t="t" r="r" b="b"/>
              <a:pathLst>
                <a:path w="1" h="1" extrusionOk="0">
                  <a:moveTo>
                    <a:pt x="0" y="1"/>
                  </a:moveTo>
                  <a:lnTo>
                    <a:pt x="0" y="1"/>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3722888" y="2479592"/>
              <a:ext cx="397" cy="26"/>
            </a:xfrm>
            <a:custGeom>
              <a:avLst/>
              <a:gdLst/>
              <a:ahLst/>
              <a:cxnLst/>
              <a:rect l="l" t="t" r="r" b="b"/>
              <a:pathLst>
                <a:path w="15" h="1" extrusionOk="0">
                  <a:moveTo>
                    <a:pt x="0" y="0"/>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3723998" y="2479671"/>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3728519" y="2479777"/>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3732405" y="2479486"/>
              <a:ext cx="397" cy="26"/>
            </a:xfrm>
            <a:custGeom>
              <a:avLst/>
              <a:gdLst/>
              <a:ahLst/>
              <a:cxnLst/>
              <a:rect l="l" t="t" r="r" b="b"/>
              <a:pathLst>
                <a:path w="15" h="1" extrusionOk="0">
                  <a:moveTo>
                    <a:pt x="1" y="1"/>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3729550" y="2479671"/>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3726298" y="2479671"/>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3733251" y="2479407"/>
              <a:ext cx="397" cy="26"/>
            </a:xfrm>
            <a:custGeom>
              <a:avLst/>
              <a:gdLst/>
              <a:ahLst/>
              <a:cxnLst/>
              <a:rect l="l" t="t" r="r" b="b"/>
              <a:pathLst>
                <a:path w="15" h="1" extrusionOk="0">
                  <a:moveTo>
                    <a:pt x="0" y="0"/>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3727778" y="2479777"/>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3725188" y="2479671"/>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4255879" y="2578333"/>
              <a:ext cx="29371" cy="28076"/>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4266718" y="2598980"/>
              <a:ext cx="1877" cy="5102"/>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4266242" y="2598610"/>
              <a:ext cx="317" cy="211"/>
            </a:xfrm>
            <a:custGeom>
              <a:avLst/>
              <a:gdLst/>
              <a:ahLst/>
              <a:cxnLst/>
              <a:rect l="l" t="t" r="r" b="b"/>
              <a:pathLst>
                <a:path w="12" h="8" extrusionOk="0">
                  <a:moveTo>
                    <a:pt x="1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4255800" y="2585656"/>
              <a:ext cx="661" cy="952"/>
            </a:xfrm>
            <a:custGeom>
              <a:avLst/>
              <a:gdLst/>
              <a:ahLst/>
              <a:cxnLst/>
              <a:rect l="l" t="t" r="r" b="b"/>
              <a:pathLst>
                <a:path w="25" h="36" extrusionOk="0">
                  <a:moveTo>
                    <a:pt x="0" y="0"/>
                  </a:moveTo>
                  <a:cubicBezTo>
                    <a:pt x="11" y="11"/>
                    <a:pt x="18" y="21"/>
                    <a:pt x="25" y="35"/>
                  </a:cubicBezTo>
                  <a:cubicBezTo>
                    <a:pt x="21" y="21"/>
                    <a:pt x="11"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4268278" y="2606118"/>
              <a:ext cx="26" cy="185"/>
            </a:xfrm>
            <a:custGeom>
              <a:avLst/>
              <a:gdLst/>
              <a:ahLst/>
              <a:cxnLst/>
              <a:rect l="l" t="t" r="r" b="b"/>
              <a:pathLst>
                <a:path w="1" h="7" extrusionOk="0">
                  <a:moveTo>
                    <a:pt x="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4257095" y="2587586"/>
              <a:ext cx="397" cy="767"/>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4268463" y="2604241"/>
              <a:ext cx="26" cy="397"/>
            </a:xfrm>
            <a:custGeom>
              <a:avLst/>
              <a:gdLst/>
              <a:ahLst/>
              <a:cxnLst/>
              <a:rect l="l" t="t" r="r" b="b"/>
              <a:pathLst>
                <a:path w="1" h="15" extrusionOk="0">
                  <a:moveTo>
                    <a:pt x="1" y="1"/>
                  </a:moveTo>
                  <a:lnTo>
                    <a:pt x="1" y="15"/>
                  </a:lnTo>
                  <a:cubicBezTo>
                    <a:pt x="1" y="8"/>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4256619" y="2586661"/>
              <a:ext cx="397" cy="767"/>
            </a:xfrm>
            <a:custGeom>
              <a:avLst/>
              <a:gdLst/>
              <a:ahLst/>
              <a:cxnLst/>
              <a:rect l="l" t="t" r="r" b="b"/>
              <a:pathLst>
                <a:path w="15" h="29" extrusionOk="0">
                  <a:moveTo>
                    <a:pt x="15" y="29"/>
                  </a:moveTo>
                  <a:cubicBezTo>
                    <a:pt x="11" y="18"/>
                    <a:pt x="4" y="11"/>
                    <a:pt x="1" y="1"/>
                  </a:cubicBezTo>
                  <a:cubicBezTo>
                    <a:pt x="4" y="11"/>
                    <a:pt x="11" y="18"/>
                    <a:pt x="15"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4257544" y="2588511"/>
              <a:ext cx="397" cy="952"/>
            </a:xfrm>
            <a:custGeom>
              <a:avLst/>
              <a:gdLst/>
              <a:ahLst/>
              <a:cxnLst/>
              <a:rect l="l" t="t" r="r" b="b"/>
              <a:pathLst>
                <a:path w="15" h="36" extrusionOk="0">
                  <a:moveTo>
                    <a:pt x="15" y="36"/>
                  </a:moveTo>
                  <a:cubicBezTo>
                    <a:pt x="11" y="25"/>
                    <a:pt x="4" y="15"/>
                    <a:pt x="1" y="1"/>
                  </a:cubicBezTo>
                  <a:cubicBezTo>
                    <a:pt x="4" y="15"/>
                    <a:pt x="11" y="25"/>
                    <a:pt x="15" y="3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4909395" y="2458020"/>
              <a:ext cx="92185" cy="8866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4963247" y="2535400"/>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4955660" y="2535849"/>
              <a:ext cx="1216" cy="132"/>
            </a:xfrm>
            <a:custGeom>
              <a:avLst/>
              <a:gdLst/>
              <a:ahLst/>
              <a:cxnLst/>
              <a:rect l="l" t="t" r="r" b="b"/>
              <a:pathLst>
                <a:path w="46" h="5" extrusionOk="0">
                  <a:moveTo>
                    <a:pt x="46"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4964357" y="2534924"/>
              <a:ext cx="317" cy="132"/>
            </a:xfrm>
            <a:custGeom>
              <a:avLst/>
              <a:gdLst/>
              <a:ahLst/>
              <a:cxnLst/>
              <a:rect l="l" t="t" r="r" b="b"/>
              <a:pathLst>
                <a:path w="12" h="5" extrusionOk="0">
                  <a:moveTo>
                    <a:pt x="11"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4941304" y="2541692"/>
              <a:ext cx="1507" cy="1137"/>
            </a:xfrm>
            <a:custGeom>
              <a:avLst/>
              <a:gdLst/>
              <a:ahLst/>
              <a:cxnLst/>
              <a:rect l="l" t="t" r="r" b="b"/>
              <a:pathLst>
                <a:path w="57" h="43" extrusionOk="0">
                  <a:moveTo>
                    <a:pt x="57" y="0"/>
                  </a:moveTo>
                  <a:lnTo>
                    <a:pt x="1" y="4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4939375" y="2543067"/>
              <a:ext cx="1586" cy="1137"/>
            </a:xfrm>
            <a:custGeom>
              <a:avLst/>
              <a:gdLst/>
              <a:ahLst/>
              <a:cxnLst/>
              <a:rect l="l" t="t" r="r" b="b"/>
              <a:pathLst>
                <a:path w="60" h="43" extrusionOk="0">
                  <a:moveTo>
                    <a:pt x="60" y="1"/>
                  </a:moveTo>
                  <a:lnTo>
                    <a:pt x="0" y="4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4944741" y="2538440"/>
              <a:ext cx="2247" cy="1877"/>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4957960" y="2535664"/>
              <a:ext cx="2723" cy="26"/>
            </a:xfrm>
            <a:custGeom>
              <a:avLst/>
              <a:gdLst/>
              <a:ahLst/>
              <a:cxnLst/>
              <a:rect l="l" t="t" r="r" b="b"/>
              <a:pathLst>
                <a:path w="103" h="1" extrusionOk="0">
                  <a:moveTo>
                    <a:pt x="103"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4965653" y="2534290"/>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4961872" y="2535664"/>
              <a:ext cx="291" cy="26"/>
            </a:xfrm>
            <a:custGeom>
              <a:avLst/>
              <a:gdLst/>
              <a:ahLst/>
              <a:cxnLst/>
              <a:rect l="l" t="t" r="r" b="b"/>
              <a:pathLst>
                <a:path w="11" h="1" extrusionOk="0">
                  <a:moveTo>
                    <a:pt x="11"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4285964" y="2669567"/>
              <a:ext cx="106091" cy="58425"/>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4288185" y="2673585"/>
              <a:ext cx="5843" cy="6583"/>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4390363" y="2710226"/>
              <a:ext cx="26" cy="767"/>
            </a:xfrm>
            <a:custGeom>
              <a:avLst/>
              <a:gdLst/>
              <a:ahLst/>
              <a:cxnLst/>
              <a:rect l="l" t="t" r="r" b="b"/>
              <a:pathLst>
                <a:path w="1" h="29" extrusionOk="0">
                  <a:moveTo>
                    <a:pt x="0" y="0"/>
                  </a:moveTo>
                  <a:lnTo>
                    <a:pt x="0" y="28"/>
                  </a:lnTo>
                  <a:cubicBezTo>
                    <a:pt x="0" y="18"/>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4299182" y="2698198"/>
              <a:ext cx="5605" cy="3807"/>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4390442" y="2709380"/>
              <a:ext cx="132" cy="687"/>
            </a:xfrm>
            <a:custGeom>
              <a:avLst/>
              <a:gdLst/>
              <a:ahLst/>
              <a:cxnLst/>
              <a:rect l="l" t="t" r="r" b="b"/>
              <a:pathLst>
                <a:path w="5" h="26" extrusionOk="0">
                  <a:moveTo>
                    <a:pt x="4" y="1"/>
                  </a:moveTo>
                  <a:cubicBezTo>
                    <a:pt x="4" y="8"/>
                    <a:pt x="1" y="15"/>
                    <a:pt x="1" y="25"/>
                  </a:cubicBezTo>
                  <a:cubicBezTo>
                    <a:pt x="4" y="15"/>
                    <a:pt x="4" y="8"/>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4314939" y="2706525"/>
              <a:ext cx="11315" cy="6583"/>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4447545" y="2699414"/>
              <a:ext cx="116639" cy="264605"/>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4450876" y="2810184"/>
              <a:ext cx="211" cy="211"/>
            </a:xfrm>
            <a:custGeom>
              <a:avLst/>
              <a:gdLst/>
              <a:ahLst/>
              <a:cxnLst/>
              <a:rect l="l" t="t" r="r" b="b"/>
              <a:pathLst>
                <a:path w="8" h="8" extrusionOk="0">
                  <a:moveTo>
                    <a:pt x="1" y="7"/>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4451987" y="2808967"/>
              <a:ext cx="26" cy="132"/>
            </a:xfrm>
            <a:custGeom>
              <a:avLst/>
              <a:gdLst/>
              <a:ahLst/>
              <a:cxnLst/>
              <a:rect l="l" t="t" r="r" b="b"/>
              <a:pathLst>
                <a:path w="1" h="5" extrusionOk="0">
                  <a:moveTo>
                    <a:pt x="1" y="1"/>
                  </a:moveTo>
                  <a:lnTo>
                    <a:pt x="1" y="4"/>
                  </a:ln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4449872" y="2810818"/>
              <a:ext cx="291" cy="317"/>
            </a:xfrm>
            <a:custGeom>
              <a:avLst/>
              <a:gdLst/>
              <a:ahLst/>
              <a:cxnLst/>
              <a:rect l="l" t="t" r="r" b="b"/>
              <a:pathLst>
                <a:path w="11" h="12" extrusionOk="0">
                  <a:moveTo>
                    <a:pt x="0" y="1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4451167" y="2809999"/>
              <a:ext cx="106" cy="106"/>
            </a:xfrm>
            <a:custGeom>
              <a:avLst/>
              <a:gdLst/>
              <a:ahLst/>
              <a:cxnLst/>
              <a:rect l="l" t="t" r="r" b="b"/>
              <a:pathLst>
                <a:path w="4" h="4" extrusionOk="0">
                  <a:moveTo>
                    <a:pt x="0" y="4"/>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4450427" y="2810448"/>
              <a:ext cx="291" cy="211"/>
            </a:xfrm>
            <a:custGeom>
              <a:avLst/>
              <a:gdLst/>
              <a:ahLst/>
              <a:cxnLst/>
              <a:rect l="l" t="t" r="r" b="b"/>
              <a:pathLst>
                <a:path w="11" h="8" extrusionOk="0">
                  <a:moveTo>
                    <a:pt x="0" y="8"/>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4448285" y="2811849"/>
              <a:ext cx="582" cy="476"/>
            </a:xfrm>
            <a:custGeom>
              <a:avLst/>
              <a:gdLst/>
              <a:ahLst/>
              <a:cxnLst/>
              <a:rect l="l" t="t" r="r" b="b"/>
              <a:pathLst>
                <a:path w="22" h="18" extrusionOk="0">
                  <a:moveTo>
                    <a:pt x="1" y="18"/>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4449131" y="2811294"/>
              <a:ext cx="397" cy="397"/>
            </a:xfrm>
            <a:custGeom>
              <a:avLst/>
              <a:gdLst/>
              <a:ahLst/>
              <a:cxnLst/>
              <a:rect l="l" t="t" r="r" b="b"/>
              <a:pathLst>
                <a:path w="15" h="15" extrusionOk="0">
                  <a:moveTo>
                    <a:pt x="0" y="14"/>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4447281" y="2812484"/>
              <a:ext cx="767" cy="767"/>
            </a:xfrm>
            <a:custGeom>
              <a:avLst/>
              <a:gdLst/>
              <a:ahLst/>
              <a:cxnLst/>
              <a:rect l="l" t="t" r="r" b="b"/>
              <a:pathLst>
                <a:path w="29" h="29" extrusionOk="0">
                  <a:moveTo>
                    <a:pt x="0" y="29"/>
                  </a:moveTo>
                  <a:lnTo>
                    <a:pt x="0" y="29"/>
                  </a:lnTo>
                  <a:lnTo>
                    <a:pt x="2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4452092" y="2800190"/>
              <a:ext cx="3728" cy="8433"/>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4460605" y="2792682"/>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4512527" y="2707715"/>
              <a:ext cx="211" cy="132"/>
            </a:xfrm>
            <a:custGeom>
              <a:avLst/>
              <a:gdLst/>
              <a:ahLst/>
              <a:cxnLst/>
              <a:rect l="l" t="t" r="r" b="b"/>
              <a:pathLst>
                <a:path w="8" h="5" extrusionOk="0">
                  <a:moveTo>
                    <a:pt x="7"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4512976" y="2707265"/>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4513716" y="2706155"/>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4512051" y="2708085"/>
              <a:ext cx="211" cy="211"/>
            </a:xfrm>
            <a:custGeom>
              <a:avLst/>
              <a:gdLst/>
              <a:ahLst/>
              <a:cxnLst/>
              <a:rect l="l" t="t" r="r" b="b"/>
              <a:pathLst>
                <a:path w="8" h="8" extrusionOk="0">
                  <a:moveTo>
                    <a:pt x="8"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4513346" y="2706710"/>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4514087" y="2705600"/>
              <a:ext cx="132" cy="211"/>
            </a:xfrm>
            <a:custGeom>
              <a:avLst/>
              <a:gdLst/>
              <a:ahLst/>
              <a:cxnLst/>
              <a:rect l="l" t="t" r="r" b="b"/>
              <a:pathLst>
                <a:path w="5" h="8" extrusionOk="0">
                  <a:moveTo>
                    <a:pt x="4"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4502719" y="2717919"/>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4461980" y="2773622"/>
              <a:ext cx="2062" cy="9755"/>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4457168" y="2799450"/>
              <a:ext cx="211" cy="26"/>
            </a:xfrm>
            <a:custGeom>
              <a:avLst/>
              <a:gdLst/>
              <a:ahLst/>
              <a:cxnLst/>
              <a:rect l="l" t="t" r="r" b="b"/>
              <a:pathLst>
                <a:path w="8" h="1" extrusionOk="0">
                  <a:moveTo>
                    <a:pt x="8"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4514087" y="2718660"/>
              <a:ext cx="397" cy="1401"/>
            </a:xfrm>
            <a:custGeom>
              <a:avLst/>
              <a:gdLst/>
              <a:ahLst/>
              <a:cxnLst/>
              <a:rect l="l" t="t" r="r" b="b"/>
              <a:pathLst>
                <a:path w="15" h="53" extrusionOk="0">
                  <a:moveTo>
                    <a:pt x="15" y="0"/>
                  </a:moveTo>
                  <a:cubicBezTo>
                    <a:pt x="15" y="18"/>
                    <a:pt x="11" y="39"/>
                    <a:pt x="1" y="53"/>
                  </a:cubicBezTo>
                  <a:cubicBezTo>
                    <a:pt x="11" y="39"/>
                    <a:pt x="15" y="18"/>
                    <a:pt x="1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4503168" y="2717629"/>
              <a:ext cx="397" cy="132"/>
            </a:xfrm>
            <a:custGeom>
              <a:avLst/>
              <a:gdLst/>
              <a:ahLst/>
              <a:cxnLst/>
              <a:rect l="l" t="t" r="r" b="b"/>
              <a:pathLst>
                <a:path w="15" h="5" extrusionOk="0">
                  <a:moveTo>
                    <a:pt x="15"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4515752" y="2701423"/>
              <a:ext cx="26" cy="211"/>
            </a:xfrm>
            <a:custGeom>
              <a:avLst/>
              <a:gdLst/>
              <a:ahLst/>
              <a:cxnLst/>
              <a:rect l="l" t="t" r="r" b="b"/>
              <a:pathLst>
                <a:path w="1" h="8" extrusionOk="0">
                  <a:moveTo>
                    <a:pt x="1"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4515858" y="2701053"/>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4458754" y="2798604"/>
              <a:ext cx="26" cy="132"/>
            </a:xfrm>
            <a:custGeom>
              <a:avLst/>
              <a:gdLst/>
              <a:ahLst/>
              <a:cxnLst/>
              <a:rect l="l" t="t" r="r" b="b"/>
              <a:pathLst>
                <a:path w="1" h="5" extrusionOk="0">
                  <a:moveTo>
                    <a:pt x="0"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4515567" y="2701899"/>
              <a:ext cx="26" cy="211"/>
            </a:xfrm>
            <a:custGeom>
              <a:avLst/>
              <a:gdLst/>
              <a:ahLst/>
              <a:cxnLst/>
              <a:rect l="l" t="t" r="r" b="b"/>
              <a:pathLst>
                <a:path w="1" h="8" extrusionOk="0">
                  <a:moveTo>
                    <a:pt x="1"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4514457" y="2705045"/>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4457723" y="2799265"/>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4515488" y="2702454"/>
              <a:ext cx="26" cy="211"/>
            </a:xfrm>
            <a:custGeom>
              <a:avLst/>
              <a:gdLst/>
              <a:ahLst/>
              <a:cxnLst/>
              <a:rect l="l" t="t" r="r" b="b"/>
              <a:pathLst>
                <a:path w="1" h="8" extrusionOk="0">
                  <a:moveTo>
                    <a:pt x="0"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4514747" y="2704199"/>
              <a:ext cx="106" cy="211"/>
            </a:xfrm>
            <a:custGeom>
              <a:avLst/>
              <a:gdLst/>
              <a:ahLst/>
              <a:cxnLst/>
              <a:rect l="l" t="t" r="r" b="b"/>
              <a:pathLst>
                <a:path w="4" h="8" extrusionOk="0">
                  <a:moveTo>
                    <a:pt x="4"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4515012" y="2703564"/>
              <a:ext cx="132" cy="211"/>
            </a:xfrm>
            <a:custGeom>
              <a:avLst/>
              <a:gdLst/>
              <a:ahLst/>
              <a:cxnLst/>
              <a:rect l="l" t="t" r="r" b="b"/>
              <a:pathLst>
                <a:path w="5" h="8" extrusionOk="0">
                  <a:moveTo>
                    <a:pt x="4"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4515197" y="2703009"/>
              <a:ext cx="132" cy="211"/>
            </a:xfrm>
            <a:custGeom>
              <a:avLst/>
              <a:gdLst/>
              <a:ahLst/>
              <a:cxnLst/>
              <a:rect l="l" t="t" r="r" b="b"/>
              <a:pathLst>
                <a:path w="5" h="8" extrusionOk="0">
                  <a:moveTo>
                    <a:pt x="4"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4458279" y="2798974"/>
              <a:ext cx="132" cy="26"/>
            </a:xfrm>
            <a:custGeom>
              <a:avLst/>
              <a:gdLst/>
              <a:ahLst/>
              <a:cxnLst/>
              <a:rect l="l" t="t" r="r" b="b"/>
              <a:pathLst>
                <a:path w="5" h="1" extrusionOk="0">
                  <a:moveTo>
                    <a:pt x="4"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4455794" y="2799450"/>
              <a:ext cx="846" cy="767"/>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4503829" y="2717549"/>
              <a:ext cx="397" cy="26"/>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4455238" y="2799635"/>
              <a:ext cx="1137" cy="1216"/>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4405167" y="2703564"/>
              <a:ext cx="39259" cy="19854"/>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4420712" y="2721885"/>
              <a:ext cx="952" cy="317"/>
            </a:xfrm>
            <a:custGeom>
              <a:avLst/>
              <a:gdLst/>
              <a:ahLst/>
              <a:cxnLst/>
              <a:rect l="l" t="t" r="r" b="b"/>
              <a:pathLst>
                <a:path w="36" h="12" extrusionOk="0">
                  <a:moveTo>
                    <a:pt x="36"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4418491" y="2721620"/>
              <a:ext cx="952" cy="106"/>
            </a:xfrm>
            <a:custGeom>
              <a:avLst/>
              <a:gdLst/>
              <a:ahLst/>
              <a:cxnLst/>
              <a:rect l="l" t="t" r="r" b="b"/>
              <a:pathLst>
                <a:path w="36" h="4" extrusionOk="0">
                  <a:moveTo>
                    <a:pt x="1" y="0"/>
                  </a:moveTo>
                  <a:cubicBezTo>
                    <a:pt x="11" y="0"/>
                    <a:pt x="25" y="4"/>
                    <a:pt x="36" y="4"/>
                  </a:cubicBezTo>
                  <a:cubicBezTo>
                    <a:pt x="25" y="0"/>
                    <a:pt x="11"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4421928" y="2722255"/>
              <a:ext cx="952" cy="317"/>
            </a:xfrm>
            <a:custGeom>
              <a:avLst/>
              <a:gdLst/>
              <a:ahLst/>
              <a:cxnLst/>
              <a:rect l="l" t="t" r="r" b="b"/>
              <a:pathLst>
                <a:path w="36" h="12" extrusionOk="0">
                  <a:moveTo>
                    <a:pt x="35" y="1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4417487" y="2721620"/>
              <a:ext cx="767" cy="26"/>
            </a:xfrm>
            <a:custGeom>
              <a:avLst/>
              <a:gdLst/>
              <a:ahLst/>
              <a:cxnLst/>
              <a:rect l="l" t="t" r="r" b="b"/>
              <a:pathLst>
                <a:path w="29" h="1" extrusionOk="0">
                  <a:moveTo>
                    <a:pt x="0" y="0"/>
                  </a:moveTo>
                  <a:lnTo>
                    <a:pt x="28" y="0"/>
                  </a:lnTo>
                  <a:cubicBezTo>
                    <a:pt x="18" y="0"/>
                    <a:pt x="11"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4440619" y="2709301"/>
              <a:ext cx="767" cy="1322"/>
            </a:xfrm>
            <a:custGeom>
              <a:avLst/>
              <a:gdLst/>
              <a:ahLst/>
              <a:cxnLst/>
              <a:rect l="l" t="t" r="r" b="b"/>
              <a:pathLst>
                <a:path w="29" h="50" extrusionOk="0">
                  <a:moveTo>
                    <a:pt x="18" y="49"/>
                  </a:moveTo>
                  <a:lnTo>
                    <a:pt x="0" y="11"/>
                  </a:lnTo>
                  <a:lnTo>
                    <a:pt x="28" y="0"/>
                  </a:ln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4406833" y="2719479"/>
              <a:ext cx="4098" cy="1243"/>
            </a:xfrm>
            <a:custGeom>
              <a:avLst/>
              <a:gdLst/>
              <a:ahLst/>
              <a:cxnLst/>
              <a:rect l="l" t="t" r="r" b="b"/>
              <a:pathLst>
                <a:path w="155" h="47" extrusionOk="0">
                  <a:moveTo>
                    <a:pt x="0" y="1"/>
                  </a:moveTo>
                  <a:cubicBezTo>
                    <a:pt x="56" y="1"/>
                    <a:pt x="109" y="15"/>
                    <a:pt x="154" y="46"/>
                  </a:cubicBezTo>
                  <a:cubicBezTo>
                    <a:pt x="109" y="15"/>
                    <a:pt x="56"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4416191" y="2721700"/>
              <a:ext cx="1031" cy="211"/>
            </a:xfrm>
            <a:custGeom>
              <a:avLst/>
              <a:gdLst/>
              <a:ahLst/>
              <a:cxnLst/>
              <a:rect l="l" t="t" r="r" b="b"/>
              <a:pathLst>
                <a:path w="39" h="8" extrusionOk="0">
                  <a:moveTo>
                    <a:pt x="39" y="1"/>
                  </a:moveTo>
                  <a:cubicBezTo>
                    <a:pt x="28" y="1"/>
                    <a:pt x="14" y="4"/>
                    <a:pt x="0" y="8"/>
                  </a:cubicBezTo>
                  <a:cubicBezTo>
                    <a:pt x="14" y="4"/>
                    <a:pt x="28" y="1"/>
                    <a:pt x="3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4419522" y="2721700"/>
              <a:ext cx="1137" cy="211"/>
            </a:xfrm>
            <a:custGeom>
              <a:avLst/>
              <a:gdLst/>
              <a:ahLst/>
              <a:cxnLst/>
              <a:rect l="l" t="t" r="r" b="b"/>
              <a:pathLst>
                <a:path w="43" h="8" extrusionOk="0">
                  <a:moveTo>
                    <a:pt x="42" y="8"/>
                  </a:moveTo>
                  <a:cubicBezTo>
                    <a:pt x="28" y="4"/>
                    <a:pt x="14" y="1"/>
                    <a:pt x="0" y="1"/>
                  </a:cubicBezTo>
                  <a:cubicBezTo>
                    <a:pt x="14" y="1"/>
                    <a:pt x="28" y="4"/>
                    <a:pt x="42"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4587316" y="2779728"/>
              <a:ext cx="101359" cy="215830"/>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4588506" y="2913393"/>
              <a:ext cx="79442" cy="57394"/>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4622292" y="2968619"/>
              <a:ext cx="397" cy="317"/>
            </a:xfrm>
            <a:custGeom>
              <a:avLst/>
              <a:gdLst/>
              <a:ahLst/>
              <a:cxnLst/>
              <a:rect l="l" t="t" r="r" b="b"/>
              <a:pathLst>
                <a:path w="15" h="12" extrusionOk="0">
                  <a:moveTo>
                    <a:pt x="14"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4620521" y="2969650"/>
              <a:ext cx="582" cy="291"/>
            </a:xfrm>
            <a:custGeom>
              <a:avLst/>
              <a:gdLst/>
              <a:ahLst/>
              <a:cxnLst/>
              <a:rect l="l" t="t" r="r" b="b"/>
              <a:pathLst>
                <a:path w="22" h="11" extrusionOk="0">
                  <a:moveTo>
                    <a:pt x="22"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4622927" y="2968170"/>
              <a:ext cx="397" cy="291"/>
            </a:xfrm>
            <a:custGeom>
              <a:avLst/>
              <a:gdLst/>
              <a:ahLst/>
              <a:cxnLst/>
              <a:rect l="l" t="t" r="r" b="b"/>
              <a:pathLst>
                <a:path w="15" h="11" extrusionOk="0">
                  <a:moveTo>
                    <a:pt x="15"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4619226" y="2970205"/>
              <a:ext cx="872" cy="397"/>
            </a:xfrm>
            <a:custGeom>
              <a:avLst/>
              <a:gdLst/>
              <a:ahLst/>
              <a:cxnLst/>
              <a:rect l="l" t="t" r="r" b="b"/>
              <a:pathLst>
                <a:path w="33" h="15" extrusionOk="0">
                  <a:moveTo>
                    <a:pt x="32" y="0"/>
                  </a:moveTo>
                  <a:lnTo>
                    <a:pt x="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4621446" y="2969095"/>
              <a:ext cx="502" cy="291"/>
            </a:xfrm>
            <a:custGeom>
              <a:avLst/>
              <a:gdLst/>
              <a:ahLst/>
              <a:cxnLst/>
              <a:rect l="l" t="t" r="r" b="b"/>
              <a:pathLst>
                <a:path w="19" h="11" extrusionOk="0">
                  <a:moveTo>
                    <a:pt x="18"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4625517" y="2966028"/>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4664036" y="2927351"/>
              <a:ext cx="1216" cy="2062"/>
            </a:xfrm>
            <a:custGeom>
              <a:avLst/>
              <a:gdLst/>
              <a:ahLst/>
              <a:cxnLst/>
              <a:rect l="l" t="t" r="r" b="b"/>
              <a:pathLst>
                <a:path w="46" h="78" extrusionOk="0">
                  <a:moveTo>
                    <a:pt x="0" y="0"/>
                  </a:moveTo>
                  <a:cubicBezTo>
                    <a:pt x="14" y="28"/>
                    <a:pt x="28" y="53"/>
                    <a:pt x="46" y="77"/>
                  </a:cubicBezTo>
                  <a:cubicBezTo>
                    <a:pt x="28" y="53"/>
                    <a:pt x="14" y="28"/>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4625517" y="2966028"/>
              <a:ext cx="26" cy="132"/>
            </a:xfrm>
            <a:custGeom>
              <a:avLst/>
              <a:gdLst/>
              <a:ahLst/>
              <a:cxnLst/>
              <a:rect l="l" t="t" r="r" b="b"/>
              <a:pathLst>
                <a:path w="1" h="5" extrusionOk="0">
                  <a:moveTo>
                    <a:pt x="1"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4625517" y="2966028"/>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4660044" y="2913472"/>
              <a:ext cx="4018" cy="13906"/>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4623588" y="2967799"/>
              <a:ext cx="291" cy="211"/>
            </a:xfrm>
            <a:custGeom>
              <a:avLst/>
              <a:gdLst/>
              <a:ahLst/>
              <a:cxnLst/>
              <a:rect l="l" t="t" r="r" b="b"/>
              <a:pathLst>
                <a:path w="11" h="8" extrusionOk="0">
                  <a:moveTo>
                    <a:pt x="11"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4625517" y="2963913"/>
              <a:ext cx="1057" cy="1956"/>
            </a:xfrm>
            <a:custGeom>
              <a:avLst/>
              <a:gdLst/>
              <a:ahLst/>
              <a:cxnLst/>
              <a:rect l="l" t="t" r="r" b="b"/>
              <a:pathLst>
                <a:path w="40" h="74" extrusionOk="0">
                  <a:moveTo>
                    <a:pt x="1" y="74"/>
                  </a:moveTo>
                  <a:cubicBezTo>
                    <a:pt x="4" y="46"/>
                    <a:pt x="15" y="18"/>
                    <a:pt x="39" y="0"/>
                  </a:cubicBezTo>
                  <a:cubicBezTo>
                    <a:pt x="15" y="18"/>
                    <a:pt x="4" y="46"/>
                    <a:pt x="1" y="7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4625068" y="2966504"/>
              <a:ext cx="211" cy="211"/>
            </a:xfrm>
            <a:custGeom>
              <a:avLst/>
              <a:gdLst/>
              <a:ahLst/>
              <a:cxnLst/>
              <a:rect l="l" t="t" r="r" b="b"/>
              <a:pathLst>
                <a:path w="8" h="8" extrusionOk="0">
                  <a:moveTo>
                    <a:pt x="7"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4624513" y="2967139"/>
              <a:ext cx="211" cy="211"/>
            </a:xfrm>
            <a:custGeom>
              <a:avLst/>
              <a:gdLst/>
              <a:ahLst/>
              <a:cxnLst/>
              <a:rect l="l" t="t" r="r" b="b"/>
              <a:pathLst>
                <a:path w="8" h="8" extrusionOk="0">
                  <a:moveTo>
                    <a:pt x="7"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4624037" y="2967429"/>
              <a:ext cx="317" cy="211"/>
            </a:xfrm>
            <a:custGeom>
              <a:avLst/>
              <a:gdLst/>
              <a:ahLst/>
              <a:cxnLst/>
              <a:rect l="l" t="t" r="r" b="b"/>
              <a:pathLst>
                <a:path w="12" h="8" extrusionOk="0">
                  <a:moveTo>
                    <a:pt x="11"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4624777" y="2966768"/>
              <a:ext cx="211" cy="211"/>
            </a:xfrm>
            <a:custGeom>
              <a:avLst/>
              <a:gdLst/>
              <a:ahLst/>
              <a:cxnLst/>
              <a:rect l="l" t="t" r="r" b="b"/>
              <a:pathLst>
                <a:path w="8" h="8" extrusionOk="0">
                  <a:moveTo>
                    <a:pt x="8"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4625253" y="2966319"/>
              <a:ext cx="106" cy="211"/>
            </a:xfrm>
            <a:custGeom>
              <a:avLst/>
              <a:gdLst/>
              <a:ahLst/>
              <a:cxnLst/>
              <a:rect l="l" t="t" r="r" b="b"/>
              <a:pathLst>
                <a:path w="4" h="8" extrusionOk="0">
                  <a:moveTo>
                    <a:pt x="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4625438" y="2966134"/>
              <a:ext cx="26" cy="211"/>
            </a:xfrm>
            <a:custGeom>
              <a:avLst/>
              <a:gdLst/>
              <a:ahLst/>
              <a:cxnLst/>
              <a:rect l="l" t="t" r="r" b="b"/>
              <a:pathLst>
                <a:path w="1" h="8" extrusionOk="0">
                  <a:moveTo>
                    <a:pt x="0"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4559082" y="2793899"/>
              <a:ext cx="102099" cy="124491"/>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4563523" y="2813700"/>
              <a:ext cx="106" cy="397"/>
            </a:xfrm>
            <a:custGeom>
              <a:avLst/>
              <a:gdLst/>
              <a:ahLst/>
              <a:cxnLst/>
              <a:rect l="l" t="t" r="r" b="b"/>
              <a:pathLst>
                <a:path w="4" h="15" extrusionOk="0">
                  <a:moveTo>
                    <a:pt x="4"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4566564" y="2808888"/>
              <a:ext cx="317" cy="397"/>
            </a:xfrm>
            <a:custGeom>
              <a:avLst/>
              <a:gdLst/>
              <a:ahLst/>
              <a:cxnLst/>
              <a:rect l="l" t="t" r="r" b="b"/>
              <a:pathLst>
                <a:path w="12" h="15" extrusionOk="0">
                  <a:moveTo>
                    <a:pt x="11" y="0"/>
                  </a:moveTo>
                  <a:lnTo>
                    <a:pt x="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4561752" y="2818590"/>
              <a:ext cx="211" cy="317"/>
            </a:xfrm>
            <a:custGeom>
              <a:avLst/>
              <a:gdLst/>
              <a:ahLst/>
              <a:cxnLst/>
              <a:rect l="l" t="t" r="r" b="b"/>
              <a:pathLst>
                <a:path w="8" h="12" extrusionOk="0">
                  <a:moveTo>
                    <a:pt x="8"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4568335" y="2806667"/>
              <a:ext cx="211" cy="291"/>
            </a:xfrm>
            <a:custGeom>
              <a:avLst/>
              <a:gdLst/>
              <a:ahLst/>
              <a:cxnLst/>
              <a:rect l="l" t="t" r="r" b="b"/>
              <a:pathLst>
                <a:path w="8" h="11" extrusionOk="0">
                  <a:moveTo>
                    <a:pt x="7"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4567119" y="2808148"/>
              <a:ext cx="317" cy="291"/>
            </a:xfrm>
            <a:custGeom>
              <a:avLst/>
              <a:gdLst/>
              <a:ahLst/>
              <a:cxnLst/>
              <a:rect l="l" t="t" r="r" b="b"/>
              <a:pathLst>
                <a:path w="12" h="11" extrusionOk="0">
                  <a:moveTo>
                    <a:pt x="1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4562862" y="2815735"/>
              <a:ext cx="26" cy="291"/>
            </a:xfrm>
            <a:custGeom>
              <a:avLst/>
              <a:gdLst/>
              <a:ahLst/>
              <a:cxnLst/>
              <a:rect l="l" t="t" r="r" b="b"/>
              <a:pathLst>
                <a:path w="1" h="11" extrusionOk="0">
                  <a:moveTo>
                    <a:pt x="1" y="0"/>
                  </a:moveTo>
                  <a:cubicBezTo>
                    <a:pt x="1" y="4"/>
                    <a:pt x="1" y="7"/>
                    <a:pt x="1" y="11"/>
                  </a:cubicBezTo>
                  <a:cubicBezTo>
                    <a:pt x="1" y="7"/>
                    <a:pt x="1"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4563232" y="2814334"/>
              <a:ext cx="132" cy="317"/>
            </a:xfrm>
            <a:custGeom>
              <a:avLst/>
              <a:gdLst/>
              <a:ahLst/>
              <a:cxnLst/>
              <a:rect l="l" t="t" r="r" b="b"/>
              <a:pathLst>
                <a:path w="5" h="12" extrusionOk="0">
                  <a:moveTo>
                    <a:pt x="4"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4563047" y="2814810"/>
              <a:ext cx="132" cy="291"/>
            </a:xfrm>
            <a:custGeom>
              <a:avLst/>
              <a:gdLst/>
              <a:ahLst/>
              <a:cxnLst/>
              <a:rect l="l" t="t" r="r" b="b"/>
              <a:pathLst>
                <a:path w="5" h="11" extrusionOk="0">
                  <a:moveTo>
                    <a:pt x="4"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4566008" y="2809628"/>
              <a:ext cx="317" cy="397"/>
            </a:xfrm>
            <a:custGeom>
              <a:avLst/>
              <a:gdLst/>
              <a:ahLst/>
              <a:cxnLst/>
              <a:rect l="l" t="t" r="r" b="b"/>
              <a:pathLst>
                <a:path w="12" h="15" extrusionOk="0">
                  <a:moveTo>
                    <a:pt x="11" y="0"/>
                  </a:moveTo>
                  <a:lnTo>
                    <a:pt x="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4567674" y="2807408"/>
              <a:ext cx="317" cy="291"/>
            </a:xfrm>
            <a:custGeom>
              <a:avLst/>
              <a:gdLst/>
              <a:ahLst/>
              <a:cxnLst/>
              <a:rect l="l" t="t" r="r" b="b"/>
              <a:pathLst>
                <a:path w="12" h="11" extrusionOk="0">
                  <a:moveTo>
                    <a:pt x="1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4562862" y="2815259"/>
              <a:ext cx="132" cy="317"/>
            </a:xfrm>
            <a:custGeom>
              <a:avLst/>
              <a:gdLst/>
              <a:ahLst/>
              <a:cxnLst/>
              <a:rect l="l" t="t" r="r" b="b"/>
              <a:pathLst>
                <a:path w="5" h="12" extrusionOk="0">
                  <a:moveTo>
                    <a:pt x="4" y="1"/>
                  </a:moveTo>
                  <a:cubicBezTo>
                    <a:pt x="1" y="4"/>
                    <a:pt x="1" y="8"/>
                    <a:pt x="1" y="11"/>
                  </a:cubicBezTo>
                  <a:cubicBezTo>
                    <a:pt x="4" y="8"/>
                    <a:pt x="4" y="4"/>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4561118" y="2819251"/>
              <a:ext cx="211" cy="211"/>
            </a:xfrm>
            <a:custGeom>
              <a:avLst/>
              <a:gdLst/>
              <a:ahLst/>
              <a:cxnLst/>
              <a:rect l="l" t="t" r="r" b="b"/>
              <a:pathLst>
                <a:path w="8" h="8" extrusionOk="0">
                  <a:moveTo>
                    <a:pt x="7"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4562598" y="2817031"/>
              <a:ext cx="106" cy="291"/>
            </a:xfrm>
            <a:custGeom>
              <a:avLst/>
              <a:gdLst/>
              <a:ahLst/>
              <a:cxnLst/>
              <a:rect l="l" t="t" r="r" b="b"/>
              <a:pathLst>
                <a:path w="4" h="11" extrusionOk="0">
                  <a:moveTo>
                    <a:pt x="4" y="0"/>
                  </a:moveTo>
                  <a:cubicBezTo>
                    <a:pt x="4" y="4"/>
                    <a:pt x="0" y="7"/>
                    <a:pt x="0" y="11"/>
                  </a:cubicBezTo>
                  <a:cubicBezTo>
                    <a:pt x="0" y="7"/>
                    <a:pt x="4" y="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4562228" y="2817850"/>
              <a:ext cx="211" cy="317"/>
            </a:xfrm>
            <a:custGeom>
              <a:avLst/>
              <a:gdLst/>
              <a:ahLst/>
              <a:cxnLst/>
              <a:rect l="l" t="t" r="r" b="b"/>
              <a:pathLst>
                <a:path w="8" h="12" extrusionOk="0">
                  <a:moveTo>
                    <a:pt x="7"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4565559" y="2810369"/>
              <a:ext cx="211" cy="397"/>
            </a:xfrm>
            <a:custGeom>
              <a:avLst/>
              <a:gdLst/>
              <a:ahLst/>
              <a:cxnLst/>
              <a:rect l="l" t="t" r="r" b="b"/>
              <a:pathLst>
                <a:path w="8" h="15" extrusionOk="0">
                  <a:moveTo>
                    <a:pt x="7"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4568890" y="2806112"/>
              <a:ext cx="106" cy="211"/>
            </a:xfrm>
            <a:custGeom>
              <a:avLst/>
              <a:gdLst/>
              <a:ahLst/>
              <a:cxnLst/>
              <a:rect l="l" t="t" r="r" b="b"/>
              <a:pathLst>
                <a:path w="4" h="8" extrusionOk="0">
                  <a:moveTo>
                    <a:pt x="0" y="7"/>
                  </a:moveTo>
                  <a:lnTo>
                    <a:pt x="4" y="0"/>
                  </a:ln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4565004" y="2811109"/>
              <a:ext cx="291" cy="291"/>
            </a:xfrm>
            <a:custGeom>
              <a:avLst/>
              <a:gdLst/>
              <a:ahLst/>
              <a:cxnLst/>
              <a:rect l="l" t="t" r="r" b="b"/>
              <a:pathLst>
                <a:path w="11" h="11" extrusionOk="0">
                  <a:moveTo>
                    <a:pt x="11"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4564528" y="2811743"/>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4564158" y="2812484"/>
              <a:ext cx="211" cy="317"/>
            </a:xfrm>
            <a:custGeom>
              <a:avLst/>
              <a:gdLst/>
              <a:ahLst/>
              <a:cxnLst/>
              <a:rect l="l" t="t" r="r" b="b"/>
              <a:pathLst>
                <a:path w="8" h="12" extrusionOk="0">
                  <a:moveTo>
                    <a:pt x="8"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4563893" y="2813145"/>
              <a:ext cx="211" cy="291"/>
            </a:xfrm>
            <a:custGeom>
              <a:avLst/>
              <a:gdLst/>
              <a:ahLst/>
              <a:cxnLst/>
              <a:rect l="l" t="t" r="r" b="b"/>
              <a:pathLst>
                <a:path w="8" h="11" extrusionOk="0">
                  <a:moveTo>
                    <a:pt x="7"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4660229" y="2904404"/>
              <a:ext cx="211" cy="1031"/>
            </a:xfrm>
            <a:custGeom>
              <a:avLst/>
              <a:gdLst/>
              <a:ahLst/>
              <a:cxnLst/>
              <a:rect l="l" t="t" r="r" b="b"/>
              <a:pathLst>
                <a:path w="8" h="39" extrusionOk="0">
                  <a:moveTo>
                    <a:pt x="8" y="0"/>
                  </a:moveTo>
                  <a:cubicBezTo>
                    <a:pt x="4" y="11"/>
                    <a:pt x="1" y="25"/>
                    <a:pt x="1" y="39"/>
                  </a:cubicBezTo>
                  <a:cubicBezTo>
                    <a:pt x="1" y="25"/>
                    <a:pt x="8" y="11"/>
                    <a:pt x="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4659965" y="2905594"/>
              <a:ext cx="291" cy="4018"/>
            </a:xfrm>
            <a:custGeom>
              <a:avLst/>
              <a:gdLst/>
              <a:ahLst/>
              <a:cxnLst/>
              <a:rect l="l" t="t" r="r" b="b"/>
              <a:pathLst>
                <a:path w="11" h="152" extrusionOk="0">
                  <a:moveTo>
                    <a:pt x="11" y="1"/>
                  </a:moveTo>
                  <a:cubicBezTo>
                    <a:pt x="4" y="46"/>
                    <a:pt x="0" y="99"/>
                    <a:pt x="0" y="151"/>
                  </a:cubicBezTo>
                  <a:cubicBezTo>
                    <a:pt x="0" y="102"/>
                    <a:pt x="4" y="50"/>
                    <a:pt x="1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4584065" y="2793793"/>
              <a:ext cx="26" cy="26"/>
            </a:xfrm>
            <a:custGeom>
              <a:avLst/>
              <a:gdLst/>
              <a:ahLst/>
              <a:cxnLst/>
              <a:rect l="l" t="t" r="r" b="b"/>
              <a:pathLst>
                <a:path w="1" h="1" extrusionOk="0">
                  <a:moveTo>
                    <a:pt x="1" y="1"/>
                  </a:moveTo>
                  <a:lnTo>
                    <a:pt x="1" y="1"/>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4639053" y="2916433"/>
              <a:ext cx="661" cy="1586"/>
            </a:xfrm>
            <a:custGeom>
              <a:avLst/>
              <a:gdLst/>
              <a:ahLst/>
              <a:cxnLst/>
              <a:rect l="l" t="t" r="r" b="b"/>
              <a:pathLst>
                <a:path w="25" h="60" extrusionOk="0">
                  <a:moveTo>
                    <a:pt x="25" y="0"/>
                  </a:moveTo>
                  <a:cubicBezTo>
                    <a:pt x="21" y="21"/>
                    <a:pt x="14" y="42"/>
                    <a:pt x="0" y="60"/>
                  </a:cubicBezTo>
                  <a:cubicBezTo>
                    <a:pt x="14" y="42"/>
                    <a:pt x="21" y="21"/>
                    <a:pt x="2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4652086" y="2910881"/>
              <a:ext cx="687" cy="291"/>
            </a:xfrm>
            <a:custGeom>
              <a:avLst/>
              <a:gdLst/>
              <a:ahLst/>
              <a:cxnLst/>
              <a:rect l="l" t="t" r="r" b="b"/>
              <a:pathLst>
                <a:path w="26" h="11" extrusionOk="0">
                  <a:moveTo>
                    <a:pt x="25" y="11"/>
                  </a:moveTo>
                  <a:cubicBezTo>
                    <a:pt x="15" y="7"/>
                    <a:pt x="8" y="4"/>
                    <a:pt x="1" y="0"/>
                  </a:cubicBezTo>
                  <a:cubicBezTo>
                    <a:pt x="8" y="4"/>
                    <a:pt x="15" y="7"/>
                    <a:pt x="25"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4653937" y="2911251"/>
              <a:ext cx="687" cy="26"/>
            </a:xfrm>
            <a:custGeom>
              <a:avLst/>
              <a:gdLst/>
              <a:ahLst/>
              <a:cxnLst/>
              <a:rect l="l" t="t" r="r" b="b"/>
              <a:pathLst>
                <a:path w="26" h="1" extrusionOk="0">
                  <a:moveTo>
                    <a:pt x="25"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4638207" y="2916988"/>
              <a:ext cx="767" cy="1216"/>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4659594" y="2909586"/>
              <a:ext cx="291" cy="211"/>
            </a:xfrm>
            <a:custGeom>
              <a:avLst/>
              <a:gdLst/>
              <a:ahLst/>
              <a:cxnLst/>
              <a:rect l="l" t="t" r="r" b="b"/>
              <a:pathLst>
                <a:path w="11" h="8" extrusionOk="0">
                  <a:moveTo>
                    <a:pt x="0" y="7"/>
                  </a:moveTo>
                  <a:lnTo>
                    <a:pt x="11" y="0"/>
                  </a:ln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4654968" y="2911251"/>
              <a:ext cx="661" cy="26"/>
            </a:xfrm>
            <a:custGeom>
              <a:avLst/>
              <a:gdLst/>
              <a:ahLst/>
              <a:cxnLst/>
              <a:rect l="l" t="t" r="r" b="b"/>
              <a:pathLst>
                <a:path w="25" h="1" extrusionOk="0">
                  <a:moveTo>
                    <a:pt x="25"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4652932" y="2911146"/>
              <a:ext cx="661" cy="132"/>
            </a:xfrm>
            <a:custGeom>
              <a:avLst/>
              <a:gdLst/>
              <a:ahLst/>
              <a:cxnLst/>
              <a:rect l="l" t="t" r="r" b="b"/>
              <a:pathLst>
                <a:path w="25" h="5" extrusionOk="0">
                  <a:moveTo>
                    <a:pt x="0" y="1"/>
                  </a:moveTo>
                  <a:cubicBezTo>
                    <a:pt x="7" y="1"/>
                    <a:pt x="18" y="4"/>
                    <a:pt x="25" y="4"/>
                  </a:cubicBezTo>
                  <a:cubicBezTo>
                    <a:pt x="18" y="4"/>
                    <a:pt x="11"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4657268" y="2910590"/>
              <a:ext cx="687" cy="317"/>
            </a:xfrm>
            <a:custGeom>
              <a:avLst/>
              <a:gdLst/>
              <a:ahLst/>
              <a:cxnLst/>
              <a:rect l="l" t="t" r="r" b="b"/>
              <a:pathLst>
                <a:path w="26" h="12" extrusionOk="0">
                  <a:moveTo>
                    <a:pt x="25"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4656078" y="2910960"/>
              <a:ext cx="661" cy="211"/>
            </a:xfrm>
            <a:custGeom>
              <a:avLst/>
              <a:gdLst/>
              <a:ahLst/>
              <a:cxnLst/>
              <a:rect l="l" t="t" r="r" b="b"/>
              <a:pathLst>
                <a:path w="25" h="8" extrusionOk="0">
                  <a:moveTo>
                    <a:pt x="25"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4658378" y="2910035"/>
              <a:ext cx="687" cy="397"/>
            </a:xfrm>
            <a:custGeom>
              <a:avLst/>
              <a:gdLst/>
              <a:ahLst/>
              <a:cxnLst/>
              <a:rect l="l" t="t" r="r" b="b"/>
              <a:pathLst>
                <a:path w="26" h="15" extrusionOk="0">
                  <a:moveTo>
                    <a:pt x="25"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4659965" y="2909586"/>
              <a:ext cx="26" cy="26"/>
            </a:xfrm>
            <a:custGeom>
              <a:avLst/>
              <a:gdLst/>
              <a:ahLst/>
              <a:cxnLst/>
              <a:rect l="l" t="t" r="r" b="b"/>
              <a:pathLst>
                <a:path w="1" h="1" extrusionOk="0">
                  <a:moveTo>
                    <a:pt x="0"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4520564" y="2822477"/>
              <a:ext cx="111272" cy="215037"/>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4539836" y="2963067"/>
              <a:ext cx="291" cy="502"/>
            </a:xfrm>
            <a:custGeom>
              <a:avLst/>
              <a:gdLst/>
              <a:ahLst/>
              <a:cxnLst/>
              <a:rect l="l" t="t" r="r" b="b"/>
              <a:pathLst>
                <a:path w="11" h="19" extrusionOk="0">
                  <a:moveTo>
                    <a:pt x="0" y="18"/>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4539360" y="2963993"/>
              <a:ext cx="211" cy="397"/>
            </a:xfrm>
            <a:custGeom>
              <a:avLst/>
              <a:gdLst/>
              <a:ahLst/>
              <a:cxnLst/>
              <a:rect l="l" t="t" r="r" b="b"/>
              <a:pathLst>
                <a:path w="8" h="15" extrusionOk="0">
                  <a:moveTo>
                    <a:pt x="1" y="15"/>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4540285" y="2962248"/>
              <a:ext cx="317" cy="397"/>
            </a:xfrm>
            <a:custGeom>
              <a:avLst/>
              <a:gdLst/>
              <a:ahLst/>
              <a:cxnLst/>
              <a:rect l="l" t="t" r="r" b="b"/>
              <a:pathLst>
                <a:path w="12" h="15" extrusionOk="0">
                  <a:moveTo>
                    <a:pt x="1" y="1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4542242" y="2957886"/>
              <a:ext cx="211" cy="502"/>
            </a:xfrm>
            <a:custGeom>
              <a:avLst/>
              <a:gdLst/>
              <a:ahLst/>
              <a:cxnLst/>
              <a:rect l="l" t="t" r="r" b="b"/>
              <a:pathLst>
                <a:path w="8" h="19" extrusionOk="0">
                  <a:moveTo>
                    <a:pt x="0" y="18"/>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4541687" y="2959102"/>
              <a:ext cx="291" cy="767"/>
            </a:xfrm>
            <a:custGeom>
              <a:avLst/>
              <a:gdLst/>
              <a:ahLst/>
              <a:cxnLst/>
              <a:rect l="l" t="t" r="r" b="b"/>
              <a:pathLst>
                <a:path w="11" h="29" extrusionOk="0">
                  <a:moveTo>
                    <a:pt x="0" y="28"/>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4541211" y="2960291"/>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4540761" y="2961322"/>
              <a:ext cx="291" cy="476"/>
            </a:xfrm>
            <a:custGeom>
              <a:avLst/>
              <a:gdLst/>
              <a:ahLst/>
              <a:cxnLst/>
              <a:rect l="l" t="t" r="r" b="b"/>
              <a:pathLst>
                <a:path w="11" h="18" extrusionOk="0">
                  <a:moveTo>
                    <a:pt x="0" y="18"/>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4538911" y="2964839"/>
              <a:ext cx="211" cy="397"/>
            </a:xfrm>
            <a:custGeom>
              <a:avLst/>
              <a:gdLst/>
              <a:ahLst/>
              <a:cxnLst/>
              <a:rect l="l" t="t" r="r" b="b"/>
              <a:pathLst>
                <a:path w="8" h="15" extrusionOk="0">
                  <a:moveTo>
                    <a:pt x="0" y="14"/>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4535765" y="2968725"/>
              <a:ext cx="291" cy="211"/>
            </a:xfrm>
            <a:custGeom>
              <a:avLst/>
              <a:gdLst/>
              <a:ahLst/>
              <a:cxnLst/>
              <a:rect l="l" t="t" r="r" b="b"/>
              <a:pathLst>
                <a:path w="11" h="8" extrusionOk="0">
                  <a:moveTo>
                    <a:pt x="0" y="7"/>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4536875" y="2967614"/>
              <a:ext cx="211" cy="291"/>
            </a:xfrm>
            <a:custGeom>
              <a:avLst/>
              <a:gdLst/>
              <a:ahLst/>
              <a:cxnLst/>
              <a:rect l="l" t="t" r="r" b="b"/>
              <a:pathLst>
                <a:path w="8" h="11" extrusionOk="0">
                  <a:moveTo>
                    <a:pt x="0" y="11"/>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4535210" y="2969174"/>
              <a:ext cx="291" cy="132"/>
            </a:xfrm>
            <a:custGeom>
              <a:avLst/>
              <a:gdLst/>
              <a:ahLst/>
              <a:cxnLst/>
              <a:rect l="l" t="t" r="r" b="b"/>
              <a:pathLst>
                <a:path w="11" h="5" extrusionOk="0">
                  <a:moveTo>
                    <a:pt x="0" y="4"/>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4538356" y="2965658"/>
              <a:ext cx="291" cy="397"/>
            </a:xfrm>
            <a:custGeom>
              <a:avLst/>
              <a:gdLst/>
              <a:ahLst/>
              <a:cxnLst/>
              <a:rect l="l" t="t" r="r" b="b"/>
              <a:pathLst>
                <a:path w="11" h="15" extrusionOk="0">
                  <a:moveTo>
                    <a:pt x="0" y="15"/>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4537324" y="2966954"/>
              <a:ext cx="317" cy="397"/>
            </a:xfrm>
            <a:custGeom>
              <a:avLst/>
              <a:gdLst/>
              <a:ahLst/>
              <a:cxnLst/>
              <a:rect l="l" t="t" r="r" b="b"/>
              <a:pathLst>
                <a:path w="12" h="15" extrusionOk="0">
                  <a:moveTo>
                    <a:pt x="1" y="15"/>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4537880" y="2966319"/>
              <a:ext cx="211" cy="397"/>
            </a:xfrm>
            <a:custGeom>
              <a:avLst/>
              <a:gdLst/>
              <a:ahLst/>
              <a:cxnLst/>
              <a:rect l="l" t="t" r="r" b="b"/>
              <a:pathLst>
                <a:path w="8" h="15" extrusionOk="0">
                  <a:moveTo>
                    <a:pt x="1" y="14"/>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4544542" y="2951779"/>
              <a:ext cx="132" cy="582"/>
            </a:xfrm>
            <a:custGeom>
              <a:avLst/>
              <a:gdLst/>
              <a:ahLst/>
              <a:cxnLst/>
              <a:rect l="l" t="t" r="r" b="b"/>
              <a:pathLst>
                <a:path w="5" h="22" extrusionOk="0">
                  <a:moveTo>
                    <a:pt x="1" y="22"/>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4545943" y="2947258"/>
              <a:ext cx="211" cy="397"/>
            </a:xfrm>
            <a:custGeom>
              <a:avLst/>
              <a:gdLst/>
              <a:ahLst/>
              <a:cxnLst/>
              <a:rect l="l" t="t" r="r" b="b"/>
              <a:pathLst>
                <a:path w="8" h="15" extrusionOk="0">
                  <a:moveTo>
                    <a:pt x="0" y="14"/>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4546207" y="2946412"/>
              <a:ext cx="132" cy="397"/>
            </a:xfrm>
            <a:custGeom>
              <a:avLst/>
              <a:gdLst/>
              <a:ahLst/>
              <a:cxnLst/>
              <a:rect l="l" t="t" r="r" b="b"/>
              <a:pathLst>
                <a:path w="5" h="15" extrusionOk="0">
                  <a:moveTo>
                    <a:pt x="1" y="15"/>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4544833" y="2950854"/>
              <a:ext cx="211" cy="502"/>
            </a:xfrm>
            <a:custGeom>
              <a:avLst/>
              <a:gdLst/>
              <a:ahLst/>
              <a:cxnLst/>
              <a:rect l="l" t="t" r="r" b="b"/>
              <a:pathLst>
                <a:path w="8" h="19" extrusionOk="0">
                  <a:moveTo>
                    <a:pt x="0" y="18"/>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4545467" y="2949003"/>
              <a:ext cx="132" cy="397"/>
            </a:xfrm>
            <a:custGeom>
              <a:avLst/>
              <a:gdLst/>
              <a:ahLst/>
              <a:cxnLst/>
              <a:rect l="l" t="t" r="r" b="b"/>
              <a:pathLst>
                <a:path w="5" h="15" extrusionOk="0">
                  <a:moveTo>
                    <a:pt x="1" y="15"/>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4546498" y="2945672"/>
              <a:ext cx="26" cy="211"/>
            </a:xfrm>
            <a:custGeom>
              <a:avLst/>
              <a:gdLst/>
              <a:ahLst/>
              <a:cxnLst/>
              <a:rect l="l" t="t" r="r" b="b"/>
              <a:pathLst>
                <a:path w="1" h="8" extrusionOk="0">
                  <a:moveTo>
                    <a:pt x="0"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4545097" y="2949928"/>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4544172" y="2952810"/>
              <a:ext cx="211" cy="476"/>
            </a:xfrm>
            <a:custGeom>
              <a:avLst/>
              <a:gdLst/>
              <a:ahLst/>
              <a:cxnLst/>
              <a:rect l="l" t="t" r="r" b="b"/>
              <a:pathLst>
                <a:path w="8" h="18" extrusionOk="0">
                  <a:moveTo>
                    <a:pt x="1" y="18"/>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4543431" y="2954845"/>
              <a:ext cx="211" cy="476"/>
            </a:xfrm>
            <a:custGeom>
              <a:avLst/>
              <a:gdLst/>
              <a:ahLst/>
              <a:cxnLst/>
              <a:rect l="l" t="t" r="r" b="b"/>
              <a:pathLst>
                <a:path w="8" h="18" extrusionOk="0">
                  <a:moveTo>
                    <a:pt x="1" y="18"/>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4543061" y="2955850"/>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4543801" y="2953814"/>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4545758" y="2948078"/>
              <a:ext cx="106" cy="502"/>
            </a:xfrm>
            <a:custGeom>
              <a:avLst/>
              <a:gdLst/>
              <a:ahLst/>
              <a:cxnLst/>
              <a:rect l="l" t="t" r="r" b="b"/>
              <a:pathLst>
                <a:path w="4" h="19" extrusionOk="0">
                  <a:moveTo>
                    <a:pt x="0" y="1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4536320" y="2968170"/>
              <a:ext cx="291" cy="291"/>
            </a:xfrm>
            <a:custGeom>
              <a:avLst/>
              <a:gdLst/>
              <a:ahLst/>
              <a:cxnLst/>
              <a:rect l="l" t="t" r="r" b="b"/>
              <a:pathLst>
                <a:path w="11" h="11" extrusionOk="0">
                  <a:moveTo>
                    <a:pt x="11"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4542691" y="2956881"/>
              <a:ext cx="211" cy="476"/>
            </a:xfrm>
            <a:custGeom>
              <a:avLst/>
              <a:gdLst/>
              <a:ahLst/>
              <a:cxnLst/>
              <a:rect l="l" t="t" r="r" b="b"/>
              <a:pathLst>
                <a:path w="8" h="18" extrusionOk="0">
                  <a:moveTo>
                    <a:pt x="1" y="18"/>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4534654" y="2969544"/>
              <a:ext cx="211" cy="132"/>
            </a:xfrm>
            <a:custGeom>
              <a:avLst/>
              <a:gdLst/>
              <a:ahLst/>
              <a:cxnLst/>
              <a:rect l="l" t="t" r="r" b="b"/>
              <a:pathLst>
                <a:path w="8" h="5"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4590542" y="2943081"/>
              <a:ext cx="132" cy="132"/>
            </a:xfrm>
            <a:custGeom>
              <a:avLst/>
              <a:gdLst/>
              <a:ahLst/>
              <a:cxnLst/>
              <a:rect l="l" t="t" r="r" b="b"/>
              <a:pathLst>
                <a:path w="5" h="5" extrusionOk="0">
                  <a:moveTo>
                    <a:pt x="1" y="1"/>
                  </a:moveTo>
                  <a:lnTo>
                    <a:pt x="4"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4590912" y="2944377"/>
              <a:ext cx="26" cy="211"/>
            </a:xfrm>
            <a:custGeom>
              <a:avLst/>
              <a:gdLst/>
              <a:ahLst/>
              <a:cxnLst/>
              <a:rect l="l" t="t" r="r" b="b"/>
              <a:pathLst>
                <a:path w="1" h="8" extrusionOk="0">
                  <a:moveTo>
                    <a:pt x="1"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4590912" y="2945223"/>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4630514" y="2912626"/>
              <a:ext cx="211" cy="211"/>
            </a:xfrm>
            <a:custGeom>
              <a:avLst/>
              <a:gdLst/>
              <a:ahLst/>
              <a:cxnLst/>
              <a:rect l="l" t="t" r="r" b="b"/>
              <a:pathLst>
                <a:path w="8" h="8" extrusionOk="0">
                  <a:moveTo>
                    <a:pt x="1" y="1"/>
                  </a:moveTo>
                  <a:lnTo>
                    <a:pt x="8" y="8"/>
                  </a:lnTo>
                  <a:lnTo>
                    <a:pt x="8"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4590832" y="2943821"/>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4557231" y="2823772"/>
              <a:ext cx="106" cy="132"/>
            </a:xfrm>
            <a:custGeom>
              <a:avLst/>
              <a:gdLst/>
              <a:ahLst/>
              <a:cxnLst/>
              <a:rect l="l" t="t" r="r" b="b"/>
              <a:pathLst>
                <a:path w="4" h="5" extrusionOk="0">
                  <a:moveTo>
                    <a:pt x="4"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4631836" y="2907074"/>
              <a:ext cx="0" cy="211"/>
            </a:xfrm>
            <a:custGeom>
              <a:avLst/>
              <a:gdLst/>
              <a:ahLst/>
              <a:cxnLst/>
              <a:rect l="l" t="t" r="r" b="b"/>
              <a:pathLst>
                <a:path h="8" extrusionOk="0">
                  <a:moveTo>
                    <a:pt x="0"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4631730" y="2905964"/>
              <a:ext cx="26" cy="317"/>
            </a:xfrm>
            <a:custGeom>
              <a:avLst/>
              <a:gdLst/>
              <a:ahLst/>
              <a:cxnLst/>
              <a:rect l="l" t="t" r="r" b="b"/>
              <a:pathLst>
                <a:path w="1" h="12" extrusionOk="0">
                  <a:moveTo>
                    <a:pt x="1"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4565189" y="2853223"/>
              <a:ext cx="1877" cy="4653"/>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4556491" y="2823032"/>
              <a:ext cx="397" cy="317"/>
            </a:xfrm>
            <a:custGeom>
              <a:avLst/>
              <a:gdLst/>
              <a:ahLst/>
              <a:cxnLst/>
              <a:rect l="l" t="t" r="r" b="b"/>
              <a:pathLst>
                <a:path w="15" h="12" extrusionOk="0">
                  <a:moveTo>
                    <a:pt x="0" y="1"/>
                  </a:moveTo>
                  <a:lnTo>
                    <a:pt x="1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4557046" y="2823587"/>
              <a:ext cx="211" cy="211"/>
            </a:xfrm>
            <a:custGeom>
              <a:avLst/>
              <a:gdLst/>
              <a:ahLst/>
              <a:cxnLst/>
              <a:rect l="l" t="t" r="r" b="b"/>
              <a:pathLst>
                <a:path w="8" h="8" extrusionOk="0">
                  <a:moveTo>
                    <a:pt x="7"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4620891" y="2867736"/>
              <a:ext cx="582" cy="1983"/>
            </a:xfrm>
            <a:custGeom>
              <a:avLst/>
              <a:gdLst/>
              <a:ahLst/>
              <a:cxnLst/>
              <a:rect l="l" t="t" r="r" b="b"/>
              <a:pathLst>
                <a:path w="22" h="75" extrusionOk="0">
                  <a:moveTo>
                    <a:pt x="1" y="1"/>
                  </a:moveTo>
                  <a:cubicBezTo>
                    <a:pt x="18" y="8"/>
                    <a:pt x="22" y="36"/>
                    <a:pt x="22" y="74"/>
                  </a:cubicBezTo>
                  <a:cubicBezTo>
                    <a:pt x="22" y="36"/>
                    <a:pt x="18"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4631915" y="2908185"/>
              <a:ext cx="26" cy="132"/>
            </a:xfrm>
            <a:custGeom>
              <a:avLst/>
              <a:gdLst/>
              <a:ahLst/>
              <a:cxnLst/>
              <a:rect l="l" t="t" r="r" b="b"/>
              <a:pathLst>
                <a:path w="1" h="5" extrusionOk="0">
                  <a:moveTo>
                    <a:pt x="1"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4555830" y="2822397"/>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4556121" y="2822662"/>
              <a:ext cx="291" cy="211"/>
            </a:xfrm>
            <a:custGeom>
              <a:avLst/>
              <a:gdLst/>
              <a:ahLst/>
              <a:cxnLst/>
              <a:rect l="l" t="t" r="r" b="b"/>
              <a:pathLst>
                <a:path w="11" h="8" extrusionOk="0">
                  <a:moveTo>
                    <a:pt x="11"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4556861" y="2823323"/>
              <a:ext cx="291" cy="291"/>
            </a:xfrm>
            <a:custGeom>
              <a:avLst/>
              <a:gdLst/>
              <a:ahLst/>
              <a:cxnLst/>
              <a:rect l="l" t="t" r="r" b="b"/>
              <a:pathLst>
                <a:path w="11" h="11" extrusionOk="0">
                  <a:moveTo>
                    <a:pt x="11"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4557311" y="2823878"/>
              <a:ext cx="132" cy="106"/>
            </a:xfrm>
            <a:custGeom>
              <a:avLst/>
              <a:gdLst/>
              <a:ahLst/>
              <a:cxnLst/>
              <a:rect l="l" t="t" r="r" b="b"/>
              <a:pathLst>
                <a:path w="5" h="4" extrusionOk="0">
                  <a:moveTo>
                    <a:pt x="4"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4631281" y="2911992"/>
              <a:ext cx="0" cy="26"/>
            </a:xfrm>
            <a:custGeom>
              <a:avLst/>
              <a:gdLst/>
              <a:ahLst/>
              <a:cxnLst/>
              <a:rect l="l" t="t" r="r" b="b"/>
              <a:pathLst>
                <a:path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4631836" y="2910035"/>
              <a:ext cx="0" cy="132"/>
            </a:xfrm>
            <a:custGeom>
              <a:avLst/>
              <a:gdLst/>
              <a:ahLst/>
              <a:cxnLst/>
              <a:rect l="l" t="t" r="r" b="b"/>
              <a:pathLst>
                <a:path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4631915" y="2909031"/>
              <a:ext cx="26" cy="211"/>
            </a:xfrm>
            <a:custGeom>
              <a:avLst/>
              <a:gdLst/>
              <a:ahLst/>
              <a:cxnLst/>
              <a:rect l="l" t="t" r="r" b="b"/>
              <a:pathLst>
                <a:path w="1" h="8" extrusionOk="0">
                  <a:moveTo>
                    <a:pt x="1" y="7"/>
                  </a:moveTo>
                  <a:lnTo>
                    <a:pt x="1" y="4"/>
                  </a:lnTo>
                  <a:cubicBezTo>
                    <a:pt x="1" y="0"/>
                    <a:pt x="1" y="7"/>
                    <a:pt x="1"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4630726" y="2912732"/>
              <a:ext cx="0" cy="106"/>
            </a:xfrm>
            <a:custGeom>
              <a:avLst/>
              <a:gdLst/>
              <a:ahLst/>
              <a:cxnLst/>
              <a:rect l="l" t="t" r="r" b="b"/>
              <a:pathLst>
                <a:path h="4" extrusionOk="0">
                  <a:moveTo>
                    <a:pt x="0" y="4"/>
                  </a:moveTo>
                  <a:lnTo>
                    <a:pt x="0" y="4"/>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4631545" y="2910960"/>
              <a:ext cx="26" cy="132"/>
            </a:xfrm>
            <a:custGeom>
              <a:avLst/>
              <a:gdLst/>
              <a:ahLst/>
              <a:cxnLst/>
              <a:rect l="l" t="t" r="r" b="b"/>
              <a:pathLst>
                <a:path w="1" h="5" extrusionOk="0">
                  <a:moveTo>
                    <a:pt x="1"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3332496" y="2230769"/>
              <a:ext cx="134589" cy="106963"/>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3352403" y="2414478"/>
              <a:ext cx="48326" cy="44123"/>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3326865" y="2390659"/>
              <a:ext cx="72569" cy="61016"/>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3394517" y="2415351"/>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3396552" y="2416276"/>
              <a:ext cx="397" cy="211"/>
            </a:xfrm>
            <a:custGeom>
              <a:avLst/>
              <a:gdLst/>
              <a:ahLst/>
              <a:cxnLst/>
              <a:rect l="l" t="t" r="r" b="b"/>
              <a:pathLst>
                <a:path w="15" h="8" extrusionOk="0">
                  <a:moveTo>
                    <a:pt x="14"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3398773" y="2417571"/>
              <a:ext cx="397" cy="211"/>
            </a:xfrm>
            <a:custGeom>
              <a:avLst/>
              <a:gdLst/>
              <a:ahLst/>
              <a:cxnLst/>
              <a:rect l="l" t="t" r="r" b="b"/>
              <a:pathLst>
                <a:path w="15" h="8" extrusionOk="0">
                  <a:moveTo>
                    <a:pt x="14"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3393406" y="2414901"/>
              <a:ext cx="291" cy="106"/>
            </a:xfrm>
            <a:custGeom>
              <a:avLst/>
              <a:gdLst/>
              <a:ahLst/>
              <a:cxnLst/>
              <a:rect l="l" t="t" r="r" b="b"/>
              <a:pathLst>
                <a:path w="11" h="4" extrusionOk="0">
                  <a:moveTo>
                    <a:pt x="11"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3395521" y="2415827"/>
              <a:ext cx="211" cy="106"/>
            </a:xfrm>
            <a:custGeom>
              <a:avLst/>
              <a:gdLst/>
              <a:ahLst/>
              <a:cxnLst/>
              <a:rect l="l" t="t" r="r" b="b"/>
              <a:pathLst>
                <a:path w="8" h="4" extrusionOk="0">
                  <a:moveTo>
                    <a:pt x="8"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3391820" y="2414240"/>
              <a:ext cx="211" cy="26"/>
            </a:xfrm>
            <a:custGeom>
              <a:avLst/>
              <a:gdLst/>
              <a:ahLst/>
              <a:cxnLst/>
              <a:rect l="l" t="t" r="r" b="b"/>
              <a:pathLst>
                <a:path w="8" h="1" extrusionOk="0">
                  <a:moveTo>
                    <a:pt x="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3392560" y="2414531"/>
              <a:ext cx="317" cy="106"/>
            </a:xfrm>
            <a:custGeom>
              <a:avLst/>
              <a:gdLst/>
              <a:ahLst/>
              <a:cxnLst/>
              <a:rect l="l" t="t" r="r" b="b"/>
              <a:pathLst>
                <a:path w="12" h="4" extrusionOk="0">
                  <a:moveTo>
                    <a:pt x="11"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3389599" y="241342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3373499" y="2449877"/>
              <a:ext cx="317" cy="317"/>
            </a:xfrm>
            <a:custGeom>
              <a:avLst/>
              <a:gdLst/>
              <a:ahLst/>
              <a:cxnLst/>
              <a:rect l="l" t="t" r="r" b="b"/>
              <a:pathLst>
                <a:path w="12" h="12" extrusionOk="0">
                  <a:moveTo>
                    <a:pt x="1" y="1"/>
                  </a:moveTo>
                  <a:lnTo>
                    <a:pt x="1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3375271" y="2451648"/>
              <a:ext cx="106" cy="106"/>
            </a:xfrm>
            <a:custGeom>
              <a:avLst/>
              <a:gdLst/>
              <a:ahLst/>
              <a:cxnLst/>
              <a:rect l="l" t="t" r="r" b="b"/>
              <a:pathLst>
                <a:path w="4" h="4" extrusionOk="0">
                  <a:moveTo>
                    <a:pt x="4" y="4"/>
                  </a:moveTo>
                  <a:lnTo>
                    <a:pt x="0" y="0"/>
                  </a:lnTo>
                  <a:lnTo>
                    <a:pt x="4"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3397557" y="2416937"/>
              <a:ext cx="502" cy="211"/>
            </a:xfrm>
            <a:custGeom>
              <a:avLst/>
              <a:gdLst/>
              <a:ahLst/>
              <a:cxnLst/>
              <a:rect l="l" t="t" r="r" b="b"/>
              <a:pathLst>
                <a:path w="19" h="8" extrusionOk="0">
                  <a:moveTo>
                    <a:pt x="18" y="7"/>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3358404" y="2413315"/>
              <a:ext cx="952" cy="317"/>
            </a:xfrm>
            <a:custGeom>
              <a:avLst/>
              <a:gdLst/>
              <a:ahLst/>
              <a:cxnLst/>
              <a:rect l="l" t="t" r="r" b="b"/>
              <a:pathLst>
                <a:path w="36" h="12" extrusionOk="0">
                  <a:moveTo>
                    <a:pt x="1" y="1"/>
                  </a:moveTo>
                  <a:cubicBezTo>
                    <a:pt x="11" y="8"/>
                    <a:pt x="25" y="11"/>
                    <a:pt x="36" y="4"/>
                  </a:cubicBezTo>
                  <a:cubicBezTo>
                    <a:pt x="25" y="11"/>
                    <a:pt x="11"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3389784" y="2413500"/>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3390630" y="2413791"/>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3390075" y="2413606"/>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3401628" y="2460981"/>
              <a:ext cx="22048" cy="4835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3267911" y="2343998"/>
              <a:ext cx="102469" cy="45101"/>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3360255" y="2350581"/>
              <a:ext cx="89250" cy="48802"/>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3363506" y="2387962"/>
              <a:ext cx="106" cy="132"/>
            </a:xfrm>
            <a:custGeom>
              <a:avLst/>
              <a:gdLst/>
              <a:ahLst/>
              <a:cxnLst/>
              <a:rect l="l" t="t" r="r" b="b"/>
              <a:pathLst>
                <a:path w="4" h="5" extrusionOk="0">
                  <a:moveTo>
                    <a:pt x="4"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3364326" y="2388438"/>
              <a:ext cx="132" cy="106"/>
            </a:xfrm>
            <a:custGeom>
              <a:avLst/>
              <a:gdLst/>
              <a:ahLst/>
              <a:cxnLst/>
              <a:rect l="l" t="t" r="r" b="b"/>
              <a:pathLst>
                <a:path w="5" h="4" extrusionOk="0">
                  <a:moveTo>
                    <a:pt x="4"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3373314" y="2395179"/>
              <a:ext cx="317" cy="211"/>
            </a:xfrm>
            <a:custGeom>
              <a:avLst/>
              <a:gdLst/>
              <a:ahLst/>
              <a:cxnLst/>
              <a:rect l="l" t="t" r="r" b="b"/>
              <a:pathLst>
                <a:path w="12" h="8" extrusionOk="0">
                  <a:moveTo>
                    <a:pt x="1" y="1"/>
                  </a:moveTo>
                  <a:lnTo>
                    <a:pt x="1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3387564" y="2397770"/>
              <a:ext cx="4944" cy="1428"/>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3373975" y="2395735"/>
              <a:ext cx="211" cy="211"/>
            </a:xfrm>
            <a:custGeom>
              <a:avLst/>
              <a:gdLst/>
              <a:ahLst/>
              <a:cxnLst/>
              <a:rect l="l" t="t" r="r" b="b"/>
              <a:pathLst>
                <a:path w="8" h="8" extrusionOk="0">
                  <a:moveTo>
                    <a:pt x="7"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3372019" y="2393884"/>
              <a:ext cx="317" cy="317"/>
            </a:xfrm>
            <a:custGeom>
              <a:avLst/>
              <a:gdLst/>
              <a:ahLst/>
              <a:cxnLst/>
              <a:rect l="l" t="t" r="r" b="b"/>
              <a:pathLst>
                <a:path w="12" h="12" extrusionOk="0">
                  <a:moveTo>
                    <a:pt x="11" y="1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3371279" y="2393329"/>
              <a:ext cx="211" cy="211"/>
            </a:xfrm>
            <a:custGeom>
              <a:avLst/>
              <a:gdLst/>
              <a:ahLst/>
              <a:cxnLst/>
              <a:rect l="l" t="t" r="r" b="b"/>
              <a:pathLst>
                <a:path w="8" h="8" extrusionOk="0">
                  <a:moveTo>
                    <a:pt x="8"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3365172" y="2388993"/>
              <a:ext cx="106" cy="106"/>
            </a:xfrm>
            <a:custGeom>
              <a:avLst/>
              <a:gdLst/>
              <a:ahLst/>
              <a:cxnLst/>
              <a:rect l="l" t="t" r="r" b="b"/>
              <a:pathLst>
                <a:path w="4" h="4" extrusionOk="0">
                  <a:moveTo>
                    <a:pt x="4"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3370459" y="2392694"/>
              <a:ext cx="291" cy="211"/>
            </a:xfrm>
            <a:custGeom>
              <a:avLst/>
              <a:gdLst/>
              <a:ahLst/>
              <a:cxnLst/>
              <a:rect l="l" t="t" r="r" b="b"/>
              <a:pathLst>
                <a:path w="11" h="8" extrusionOk="0">
                  <a:moveTo>
                    <a:pt x="1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3372680" y="2394545"/>
              <a:ext cx="291" cy="211"/>
            </a:xfrm>
            <a:custGeom>
              <a:avLst/>
              <a:gdLst/>
              <a:ahLst/>
              <a:cxnLst/>
              <a:rect l="l" t="t" r="r" b="b"/>
              <a:pathLst>
                <a:path w="11" h="8" extrusionOk="0">
                  <a:moveTo>
                    <a:pt x="1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3366097" y="2389628"/>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3368873" y="2391478"/>
              <a:ext cx="106" cy="132"/>
            </a:xfrm>
            <a:custGeom>
              <a:avLst/>
              <a:gdLst/>
              <a:ahLst/>
              <a:cxnLst/>
              <a:rect l="l" t="t" r="r" b="b"/>
              <a:pathLst>
                <a:path w="4" h="5" extrusionOk="0">
                  <a:moveTo>
                    <a:pt x="4"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3369613" y="2392034"/>
              <a:ext cx="317" cy="211"/>
            </a:xfrm>
            <a:custGeom>
              <a:avLst/>
              <a:gdLst/>
              <a:ahLst/>
              <a:cxnLst/>
              <a:rect l="l" t="t" r="r" b="b"/>
              <a:pathLst>
                <a:path w="12" h="8" extrusionOk="0">
                  <a:moveTo>
                    <a:pt x="11"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3372495" y="2363165"/>
              <a:ext cx="106" cy="582"/>
            </a:xfrm>
            <a:custGeom>
              <a:avLst/>
              <a:gdLst/>
              <a:ahLst/>
              <a:cxnLst/>
              <a:rect l="l" t="t" r="r" b="b"/>
              <a:pathLst>
                <a:path w="4" h="22" extrusionOk="0">
                  <a:moveTo>
                    <a:pt x="4" y="0"/>
                  </a:moveTo>
                  <a:cubicBezTo>
                    <a:pt x="0" y="7"/>
                    <a:pt x="0" y="14"/>
                    <a:pt x="0" y="21"/>
                  </a:cubicBezTo>
                  <a:cubicBezTo>
                    <a:pt x="0" y="14"/>
                    <a:pt x="0" y="7"/>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3360360" y="2381379"/>
              <a:ext cx="106" cy="132"/>
            </a:xfrm>
            <a:custGeom>
              <a:avLst/>
              <a:gdLst/>
              <a:ahLst/>
              <a:cxnLst/>
              <a:rect l="l" t="t" r="r" b="b"/>
              <a:pathLst>
                <a:path w="4" h="5" extrusionOk="0">
                  <a:moveTo>
                    <a:pt x="4"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3359990" y="2382225"/>
              <a:ext cx="26" cy="106"/>
            </a:xfrm>
            <a:custGeom>
              <a:avLst/>
              <a:gdLst/>
              <a:ahLst/>
              <a:cxnLst/>
              <a:rect l="l" t="t" r="r" b="b"/>
              <a:pathLst>
                <a:path w="1" h="4" extrusionOk="0">
                  <a:moveTo>
                    <a:pt x="0"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3360070" y="2381855"/>
              <a:ext cx="132" cy="291"/>
            </a:xfrm>
            <a:custGeom>
              <a:avLst/>
              <a:gdLst/>
              <a:ahLst/>
              <a:cxnLst/>
              <a:rect l="l" t="t" r="r" b="b"/>
              <a:pathLst>
                <a:path w="5" h="11" extrusionOk="0">
                  <a:moveTo>
                    <a:pt x="4" y="0"/>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3360625" y="2381194"/>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3360545" y="2381194"/>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3360440" y="2381300"/>
              <a:ext cx="26" cy="26"/>
            </a:xfrm>
            <a:custGeom>
              <a:avLst/>
              <a:gdLst/>
              <a:ahLst/>
              <a:cxnLst/>
              <a:rect l="l" t="t" r="r" b="b"/>
              <a:pathLst>
                <a:path w="1" h="1" extrusionOk="0">
                  <a:moveTo>
                    <a:pt x="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3360175" y="2381565"/>
              <a:ext cx="106" cy="211"/>
            </a:xfrm>
            <a:custGeom>
              <a:avLst/>
              <a:gdLst/>
              <a:ahLst/>
              <a:cxnLst/>
              <a:rect l="l" t="t" r="r" b="b"/>
              <a:pathLst>
                <a:path w="4" h="8" extrusionOk="0">
                  <a:moveTo>
                    <a:pt x="4"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3372574" y="2362794"/>
              <a:ext cx="132" cy="211"/>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3306773" y="2307066"/>
              <a:ext cx="84888" cy="41506"/>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3388780" y="2327158"/>
              <a:ext cx="2987" cy="4653"/>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3347036" y="2309392"/>
              <a:ext cx="1507" cy="767"/>
            </a:xfrm>
            <a:custGeom>
              <a:avLst/>
              <a:gdLst/>
              <a:ahLst/>
              <a:cxnLst/>
              <a:rect l="l" t="t" r="r" b="b"/>
              <a:pathLst>
                <a:path w="57" h="29" extrusionOk="0">
                  <a:moveTo>
                    <a:pt x="0" y="0"/>
                  </a:moveTo>
                  <a:cubicBezTo>
                    <a:pt x="18" y="11"/>
                    <a:pt x="35" y="18"/>
                    <a:pt x="56" y="28"/>
                  </a:cubicBezTo>
                  <a:cubicBezTo>
                    <a:pt x="35" y="18"/>
                    <a:pt x="18" y="11"/>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3348702" y="2310212"/>
              <a:ext cx="1401" cy="582"/>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3388489" y="2326867"/>
              <a:ext cx="132" cy="132"/>
            </a:xfrm>
            <a:custGeom>
              <a:avLst/>
              <a:gdLst/>
              <a:ahLst/>
              <a:cxnLst/>
              <a:rect l="l" t="t" r="r" b="b"/>
              <a:pathLst>
                <a:path w="5" h="5" extrusionOk="0">
                  <a:moveTo>
                    <a:pt x="1" y="1"/>
                  </a:moveTo>
                  <a:lnTo>
                    <a:pt x="1" y="1"/>
                  </a:lnTo>
                  <a:lnTo>
                    <a:pt x="4"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3345001" y="2308282"/>
              <a:ext cx="1586" cy="952"/>
            </a:xfrm>
            <a:custGeom>
              <a:avLst/>
              <a:gdLst/>
              <a:ahLst/>
              <a:cxnLst/>
              <a:rect l="l" t="t" r="r" b="b"/>
              <a:pathLst>
                <a:path w="60" h="36" extrusionOk="0">
                  <a:moveTo>
                    <a:pt x="0" y="0"/>
                  </a:moveTo>
                  <a:cubicBezTo>
                    <a:pt x="21" y="11"/>
                    <a:pt x="42" y="25"/>
                    <a:pt x="60" y="35"/>
                  </a:cubicBezTo>
                  <a:cubicBezTo>
                    <a:pt x="42" y="25"/>
                    <a:pt x="21" y="11"/>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3343229" y="2307066"/>
              <a:ext cx="1692" cy="1137"/>
            </a:xfrm>
            <a:custGeom>
              <a:avLst/>
              <a:gdLst/>
              <a:ahLst/>
              <a:cxnLst/>
              <a:rect l="l" t="t" r="r" b="b"/>
              <a:pathLst>
                <a:path w="64" h="43" extrusionOk="0">
                  <a:moveTo>
                    <a:pt x="1" y="1"/>
                  </a:moveTo>
                  <a:cubicBezTo>
                    <a:pt x="22" y="15"/>
                    <a:pt x="43" y="29"/>
                    <a:pt x="64" y="43"/>
                  </a:cubicBezTo>
                  <a:cubicBezTo>
                    <a:pt x="43" y="29"/>
                    <a:pt x="22" y="15"/>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3355998" y="2344183"/>
              <a:ext cx="397" cy="317"/>
            </a:xfrm>
            <a:custGeom>
              <a:avLst/>
              <a:gdLst/>
              <a:ahLst/>
              <a:cxnLst/>
              <a:rect l="l" t="t" r="r" b="b"/>
              <a:pathLst>
                <a:path w="15" h="12" extrusionOk="0">
                  <a:moveTo>
                    <a:pt x="1" y="1"/>
                  </a:moveTo>
                  <a:cubicBezTo>
                    <a:pt x="8" y="4"/>
                    <a:pt x="11" y="8"/>
                    <a:pt x="15" y="11"/>
                  </a:cubicBezTo>
                  <a:cubicBezTo>
                    <a:pt x="11" y="8"/>
                    <a:pt x="8"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3337493" y="2348360"/>
              <a:ext cx="317" cy="106"/>
            </a:xfrm>
            <a:custGeom>
              <a:avLst/>
              <a:gdLst/>
              <a:ahLst/>
              <a:cxnLst/>
              <a:rect l="l" t="t" r="r" b="b"/>
              <a:pathLst>
                <a:path w="12" h="4" extrusionOk="0">
                  <a:moveTo>
                    <a:pt x="1" y="4"/>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3337863" y="2348254"/>
              <a:ext cx="317" cy="132"/>
            </a:xfrm>
            <a:custGeom>
              <a:avLst/>
              <a:gdLst/>
              <a:ahLst/>
              <a:cxnLst/>
              <a:rect l="l" t="t" r="r" b="b"/>
              <a:pathLst>
                <a:path w="12" h="5" extrusionOk="0">
                  <a:moveTo>
                    <a:pt x="1" y="4"/>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3336937" y="2348439"/>
              <a:ext cx="397" cy="132"/>
            </a:xfrm>
            <a:custGeom>
              <a:avLst/>
              <a:gdLst/>
              <a:ahLst/>
              <a:cxnLst/>
              <a:rect l="l" t="t" r="r" b="b"/>
              <a:pathLst>
                <a:path w="15" h="5" extrusionOk="0">
                  <a:moveTo>
                    <a:pt x="1" y="4"/>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3338524" y="2347884"/>
              <a:ext cx="291" cy="211"/>
            </a:xfrm>
            <a:custGeom>
              <a:avLst/>
              <a:gdLst/>
              <a:ahLst/>
              <a:cxnLst/>
              <a:rect l="l" t="t" r="r" b="b"/>
              <a:pathLst>
                <a:path w="11" h="8" extrusionOk="0">
                  <a:moveTo>
                    <a:pt x="0" y="8"/>
                  </a:moveTo>
                  <a:cubicBezTo>
                    <a:pt x="4" y="4"/>
                    <a:pt x="7" y="4"/>
                    <a:pt x="11" y="1"/>
                  </a:cubicBezTo>
                  <a:cubicBezTo>
                    <a:pt x="7" y="4"/>
                    <a:pt x="4" y="4"/>
                    <a:pt x="0" y="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3353407" y="2342623"/>
              <a:ext cx="2062" cy="1137"/>
            </a:xfrm>
            <a:custGeom>
              <a:avLst/>
              <a:gdLst/>
              <a:ahLst/>
              <a:cxnLst/>
              <a:rect l="l" t="t" r="r" b="b"/>
              <a:pathLst>
                <a:path w="78" h="43" extrusionOk="0">
                  <a:moveTo>
                    <a:pt x="1" y="0"/>
                  </a:moveTo>
                  <a:cubicBezTo>
                    <a:pt x="29" y="11"/>
                    <a:pt x="53" y="25"/>
                    <a:pt x="78" y="42"/>
                  </a:cubicBezTo>
                  <a:cubicBezTo>
                    <a:pt x="53" y="25"/>
                    <a:pt x="29"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3338233" y="2348175"/>
              <a:ext cx="317" cy="106"/>
            </a:xfrm>
            <a:custGeom>
              <a:avLst/>
              <a:gdLst/>
              <a:ahLst/>
              <a:cxnLst/>
              <a:rect l="l" t="t" r="r" b="b"/>
              <a:pathLst>
                <a:path w="12" h="4" extrusionOk="0">
                  <a:moveTo>
                    <a:pt x="1" y="4"/>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3344710" y="2340482"/>
              <a:ext cx="2538" cy="397"/>
            </a:xfrm>
            <a:custGeom>
              <a:avLst/>
              <a:gdLst/>
              <a:ahLst/>
              <a:cxnLst/>
              <a:rect l="l" t="t" r="r" b="b"/>
              <a:pathLst>
                <a:path w="96" h="15" extrusionOk="0">
                  <a:moveTo>
                    <a:pt x="1" y="1"/>
                  </a:moveTo>
                  <a:cubicBezTo>
                    <a:pt x="25" y="4"/>
                    <a:pt x="60" y="8"/>
                    <a:pt x="95" y="15"/>
                  </a:cubicBezTo>
                  <a:cubicBezTo>
                    <a:pt x="60" y="8"/>
                    <a:pt x="29"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3352297" y="2342147"/>
              <a:ext cx="952" cy="397"/>
            </a:xfrm>
            <a:custGeom>
              <a:avLst/>
              <a:gdLst/>
              <a:ahLst/>
              <a:cxnLst/>
              <a:rect l="l" t="t" r="r" b="b"/>
              <a:pathLst>
                <a:path w="36" h="15" extrusionOk="0">
                  <a:moveTo>
                    <a:pt x="1" y="1"/>
                  </a:moveTo>
                  <a:cubicBezTo>
                    <a:pt x="15" y="4"/>
                    <a:pt x="25" y="8"/>
                    <a:pt x="36" y="15"/>
                  </a:cubicBezTo>
                  <a:cubicBezTo>
                    <a:pt x="25" y="8"/>
                    <a:pt x="15"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3347776" y="2340958"/>
              <a:ext cx="4283" cy="1137"/>
            </a:xfrm>
            <a:custGeom>
              <a:avLst/>
              <a:gdLst/>
              <a:ahLst/>
              <a:cxnLst/>
              <a:rect l="l" t="t" r="r" b="b"/>
              <a:pathLst>
                <a:path w="162" h="43" extrusionOk="0">
                  <a:moveTo>
                    <a:pt x="0" y="0"/>
                  </a:moveTo>
                  <a:cubicBezTo>
                    <a:pt x="56" y="7"/>
                    <a:pt x="109" y="21"/>
                    <a:pt x="161" y="42"/>
                  </a:cubicBezTo>
                  <a:cubicBezTo>
                    <a:pt x="109" y="21"/>
                    <a:pt x="56"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3336303" y="2348624"/>
              <a:ext cx="476" cy="26"/>
            </a:xfrm>
            <a:custGeom>
              <a:avLst/>
              <a:gdLst/>
              <a:ahLst/>
              <a:cxnLst/>
              <a:rect l="l" t="t" r="r" b="b"/>
              <a:pathLst>
                <a:path w="18" h="1" extrusionOk="0">
                  <a:moveTo>
                    <a:pt x="0" y="1"/>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3333157" y="2348624"/>
              <a:ext cx="2326" cy="106"/>
            </a:xfrm>
            <a:custGeom>
              <a:avLst/>
              <a:gdLst/>
              <a:ahLst/>
              <a:cxnLst/>
              <a:rect l="l" t="t" r="r" b="b"/>
              <a:pathLst>
                <a:path w="88" h="4" extrusionOk="0">
                  <a:moveTo>
                    <a:pt x="0" y="1"/>
                  </a:moveTo>
                  <a:cubicBezTo>
                    <a:pt x="16" y="2"/>
                    <a:pt x="32" y="3"/>
                    <a:pt x="47" y="3"/>
                  </a:cubicBezTo>
                  <a:cubicBezTo>
                    <a:pt x="61" y="3"/>
                    <a:pt x="75" y="2"/>
                    <a:pt x="8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3357214" y="2345293"/>
              <a:ext cx="5657" cy="2168"/>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3332417" y="2348624"/>
              <a:ext cx="767" cy="26"/>
            </a:xfrm>
            <a:custGeom>
              <a:avLst/>
              <a:gdLst/>
              <a:ahLst/>
              <a:cxnLst/>
              <a:rect l="l" t="t" r="r" b="b"/>
              <a:pathLst>
                <a:path w="29" h="1" extrusionOk="0">
                  <a:moveTo>
                    <a:pt x="0" y="1"/>
                  </a:moveTo>
                  <a:lnTo>
                    <a:pt x="2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3331571" y="2348545"/>
              <a:ext cx="687" cy="106"/>
            </a:xfrm>
            <a:custGeom>
              <a:avLst/>
              <a:gdLst/>
              <a:ahLst/>
              <a:cxnLst/>
              <a:rect l="l" t="t" r="r" b="b"/>
              <a:pathLst>
                <a:path w="26" h="4" extrusionOk="0">
                  <a:moveTo>
                    <a:pt x="1" y="0"/>
                  </a:moveTo>
                  <a:lnTo>
                    <a:pt x="2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3330831" y="2348439"/>
              <a:ext cx="582" cy="132"/>
            </a:xfrm>
            <a:custGeom>
              <a:avLst/>
              <a:gdLst/>
              <a:ahLst/>
              <a:cxnLst/>
              <a:rect l="l" t="t" r="r" b="b"/>
              <a:pathLst>
                <a:path w="22" h="5" extrusionOk="0">
                  <a:moveTo>
                    <a:pt x="1" y="1"/>
                  </a:moveTo>
                  <a:lnTo>
                    <a:pt x="22"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3366282" y="2345584"/>
              <a:ext cx="2141" cy="1031"/>
            </a:xfrm>
            <a:custGeom>
              <a:avLst/>
              <a:gdLst/>
              <a:ahLst/>
              <a:cxnLst/>
              <a:rect l="l" t="t" r="r" b="b"/>
              <a:pathLst>
                <a:path w="81" h="39" extrusionOk="0">
                  <a:moveTo>
                    <a:pt x="81" y="39"/>
                  </a:moveTo>
                  <a:lnTo>
                    <a:pt x="81" y="39"/>
                  </a:lnTo>
                  <a:lnTo>
                    <a:pt x="67" y="0"/>
                  </a:lnTo>
                  <a:lnTo>
                    <a:pt x="0" y="25"/>
                  </a:lnTo>
                  <a:lnTo>
                    <a:pt x="6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3329905" y="2348360"/>
              <a:ext cx="687" cy="106"/>
            </a:xfrm>
            <a:custGeom>
              <a:avLst/>
              <a:gdLst/>
              <a:ahLst/>
              <a:cxnLst/>
              <a:rect l="l" t="t" r="r" b="b"/>
              <a:pathLst>
                <a:path w="26" h="4" extrusionOk="0">
                  <a:moveTo>
                    <a:pt x="1" y="0"/>
                  </a:moveTo>
                  <a:lnTo>
                    <a:pt x="2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3335563" y="2348624"/>
              <a:ext cx="582" cy="26"/>
            </a:xfrm>
            <a:custGeom>
              <a:avLst/>
              <a:gdLst/>
              <a:ahLst/>
              <a:cxnLst/>
              <a:rect l="l" t="t" r="r" b="b"/>
              <a:pathLst>
                <a:path w="22" h="1" extrusionOk="0">
                  <a:moveTo>
                    <a:pt x="0" y="1"/>
                  </a:moveTo>
                  <a:lnTo>
                    <a:pt x="2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3329535" y="2348254"/>
              <a:ext cx="211" cy="26"/>
            </a:xfrm>
            <a:custGeom>
              <a:avLst/>
              <a:gdLst/>
              <a:ahLst/>
              <a:cxnLst/>
              <a:rect l="l" t="t" r="r" b="b"/>
              <a:pathLst>
                <a:path w="8" h="1" extrusionOk="0">
                  <a:moveTo>
                    <a:pt x="1" y="1"/>
                  </a:moveTo>
                  <a:lnTo>
                    <a:pt x="1" y="1"/>
                  </a:ln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3370168" y="2334613"/>
              <a:ext cx="75371" cy="28367"/>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3444218" y="2341328"/>
              <a:ext cx="106" cy="26"/>
            </a:xfrm>
            <a:custGeom>
              <a:avLst/>
              <a:gdLst/>
              <a:ahLst/>
              <a:cxnLst/>
              <a:rect l="l" t="t" r="r" b="b"/>
              <a:pathLst>
                <a:path w="4" h="1" extrusionOk="0">
                  <a:moveTo>
                    <a:pt x="0"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3439671" y="2339927"/>
              <a:ext cx="132" cy="26"/>
            </a:xfrm>
            <a:custGeom>
              <a:avLst/>
              <a:gdLst/>
              <a:ahLst/>
              <a:cxnLst/>
              <a:rect l="l" t="t" r="r" b="b"/>
              <a:pathLst>
                <a:path w="5" h="1" extrusionOk="0">
                  <a:moveTo>
                    <a:pt x="1"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3422169" y="2336411"/>
              <a:ext cx="5869" cy="952"/>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3445037" y="2341513"/>
              <a:ext cx="211" cy="26"/>
            </a:xfrm>
            <a:custGeom>
              <a:avLst/>
              <a:gdLst/>
              <a:ahLst/>
              <a:cxnLst/>
              <a:rect l="l" t="t" r="r" b="b"/>
              <a:pathLst>
                <a:path w="8" h="1" extrusionOk="0">
                  <a:moveTo>
                    <a:pt x="1" y="0"/>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3440596" y="2340297"/>
              <a:ext cx="132" cy="26"/>
            </a:xfrm>
            <a:custGeom>
              <a:avLst/>
              <a:gdLst/>
              <a:ahLst/>
              <a:cxnLst/>
              <a:rect l="l" t="t" r="r" b="b"/>
              <a:pathLst>
                <a:path w="5" h="1" extrusionOk="0">
                  <a:moveTo>
                    <a:pt x="1"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3439961" y="2340032"/>
              <a:ext cx="106" cy="26"/>
            </a:xfrm>
            <a:custGeom>
              <a:avLst/>
              <a:gdLst/>
              <a:ahLst/>
              <a:cxnLst/>
              <a:rect l="l" t="t" r="r" b="b"/>
              <a:pathLst>
                <a:path w="4" h="1" extrusionOk="0">
                  <a:moveTo>
                    <a:pt x="0"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3440146" y="2340112"/>
              <a:ext cx="106" cy="26"/>
            </a:xfrm>
            <a:custGeom>
              <a:avLst/>
              <a:gdLst/>
              <a:ahLst/>
              <a:cxnLst/>
              <a:rect l="l" t="t" r="r" b="b"/>
              <a:pathLst>
                <a:path w="4" h="1" extrusionOk="0">
                  <a:moveTo>
                    <a:pt x="0"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3439591" y="2339742"/>
              <a:ext cx="26" cy="26"/>
            </a:xfrm>
            <a:custGeom>
              <a:avLst/>
              <a:gdLst/>
              <a:ahLst/>
              <a:cxnLst/>
              <a:rect l="l" t="t" r="r" b="b"/>
              <a:pathLst>
                <a:path w="1" h="1" extrusionOk="0">
                  <a:moveTo>
                    <a:pt x="0"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3440887" y="2340482"/>
              <a:ext cx="211" cy="132"/>
            </a:xfrm>
            <a:custGeom>
              <a:avLst/>
              <a:gdLst/>
              <a:ahLst/>
              <a:cxnLst/>
              <a:rect l="l" t="t" r="r" b="b"/>
              <a:pathLst>
                <a:path w="8" h="5" extrusionOk="0">
                  <a:moveTo>
                    <a:pt x="0" y="1"/>
                  </a:moveTo>
                  <a:lnTo>
                    <a:pt x="7"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3393856" y="2334560"/>
              <a:ext cx="687" cy="502"/>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3439406" y="233966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3441336" y="2340588"/>
              <a:ext cx="211" cy="106"/>
            </a:xfrm>
            <a:custGeom>
              <a:avLst/>
              <a:gdLst/>
              <a:ahLst/>
              <a:cxnLst/>
              <a:rect l="l" t="t" r="r" b="b"/>
              <a:pathLst>
                <a:path w="8" h="4" extrusionOk="0">
                  <a:moveTo>
                    <a:pt x="1" y="0"/>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3441891" y="2340773"/>
              <a:ext cx="211" cy="106"/>
            </a:xfrm>
            <a:custGeom>
              <a:avLst/>
              <a:gdLst/>
              <a:ahLst/>
              <a:cxnLst/>
              <a:rect l="l" t="t" r="r" b="b"/>
              <a:pathLst>
                <a:path w="8" h="4" extrusionOk="0">
                  <a:moveTo>
                    <a:pt x="1" y="0"/>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3417728" y="2335855"/>
              <a:ext cx="4468" cy="582"/>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3442446" y="2340958"/>
              <a:ext cx="211" cy="26"/>
            </a:xfrm>
            <a:custGeom>
              <a:avLst/>
              <a:gdLst/>
              <a:ahLst/>
              <a:cxnLst/>
              <a:rect l="l" t="t" r="r" b="b"/>
              <a:pathLst>
                <a:path w="8" h="1" extrusionOk="0">
                  <a:moveTo>
                    <a:pt x="1" y="0"/>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3369904" y="2350766"/>
              <a:ext cx="4177" cy="8169"/>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3437635" y="235206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3437450" y="2351955"/>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3440887" y="2353436"/>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3439856" y="2353066"/>
              <a:ext cx="211" cy="132"/>
            </a:xfrm>
            <a:custGeom>
              <a:avLst/>
              <a:gdLst/>
              <a:ahLst/>
              <a:cxnLst/>
              <a:rect l="l" t="t" r="r" b="b"/>
              <a:pathLst>
                <a:path w="8" h="5" extrusionOk="0">
                  <a:moveTo>
                    <a:pt x="1" y="1"/>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3437820" y="2352246"/>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3374055" y="2358908"/>
              <a:ext cx="1243" cy="1507"/>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3438111" y="2352326"/>
              <a:ext cx="106" cy="26"/>
            </a:xfrm>
            <a:custGeom>
              <a:avLst/>
              <a:gdLst/>
              <a:ahLst/>
              <a:cxnLst/>
              <a:rect l="l" t="t" r="r" b="b"/>
              <a:pathLst>
                <a:path w="4" h="1" extrusionOk="0">
                  <a:moveTo>
                    <a:pt x="0"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3438666" y="2352616"/>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3439115" y="2352881"/>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3373605" y="2358168"/>
              <a:ext cx="1031" cy="1401"/>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3371834" y="2348069"/>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3371570" y="2348360"/>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3371199" y="2348730"/>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3372019" y="2347884"/>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3370353" y="2349920"/>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3370829" y="2349180"/>
              <a:ext cx="26" cy="132"/>
            </a:xfrm>
            <a:custGeom>
              <a:avLst/>
              <a:gdLst/>
              <a:ahLst/>
              <a:cxnLst/>
              <a:rect l="l" t="t" r="r" b="b"/>
              <a:pathLst>
                <a:path w="1" h="5" extrusionOk="0">
                  <a:moveTo>
                    <a:pt x="0"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3388225" y="2338367"/>
              <a:ext cx="661" cy="661"/>
            </a:xfrm>
            <a:custGeom>
              <a:avLst/>
              <a:gdLst/>
              <a:ahLst/>
              <a:cxnLst/>
              <a:rect l="l" t="t" r="r" b="b"/>
              <a:pathLst>
                <a:path w="25" h="25" extrusionOk="0">
                  <a:moveTo>
                    <a:pt x="25" y="0"/>
                  </a:moveTo>
                  <a:cubicBezTo>
                    <a:pt x="14" y="7"/>
                    <a:pt x="7" y="14"/>
                    <a:pt x="0" y="25"/>
                  </a:cubicBezTo>
                  <a:cubicBezTo>
                    <a:pt x="7" y="14"/>
                    <a:pt x="18" y="7"/>
                    <a:pt x="2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3372204" y="2347884"/>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3393301" y="2334560"/>
              <a:ext cx="582" cy="317"/>
            </a:xfrm>
            <a:custGeom>
              <a:avLst/>
              <a:gdLst/>
              <a:ahLst/>
              <a:cxnLst/>
              <a:rect l="l" t="t" r="r" b="b"/>
              <a:pathLst>
                <a:path w="22" h="12" extrusionOk="0">
                  <a:moveTo>
                    <a:pt x="22" y="1"/>
                  </a:moveTo>
                  <a:lnTo>
                    <a:pt x="1" y="11"/>
                  </a:lnTo>
                  <a:lnTo>
                    <a:pt x="22"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3392111" y="2335036"/>
              <a:ext cx="952" cy="661"/>
            </a:xfrm>
            <a:custGeom>
              <a:avLst/>
              <a:gdLst/>
              <a:ahLst/>
              <a:cxnLst/>
              <a:rect l="l" t="t" r="r" b="b"/>
              <a:pathLst>
                <a:path w="36" h="25" extrusionOk="0">
                  <a:moveTo>
                    <a:pt x="0" y="25"/>
                  </a:moveTo>
                  <a:lnTo>
                    <a:pt x="3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3369904" y="2350766"/>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3391080" y="2335855"/>
              <a:ext cx="687" cy="582"/>
            </a:xfrm>
            <a:custGeom>
              <a:avLst/>
              <a:gdLst/>
              <a:ahLst/>
              <a:cxnLst/>
              <a:rect l="l" t="t" r="r" b="b"/>
              <a:pathLst>
                <a:path w="26" h="22" extrusionOk="0">
                  <a:moveTo>
                    <a:pt x="1" y="22"/>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3387194" y="2339292"/>
              <a:ext cx="767" cy="952"/>
            </a:xfrm>
            <a:custGeom>
              <a:avLst/>
              <a:gdLst/>
              <a:ahLst/>
              <a:cxnLst/>
              <a:rect l="l" t="t" r="r" b="b"/>
              <a:pathLst>
                <a:path w="29" h="36" extrusionOk="0">
                  <a:moveTo>
                    <a:pt x="1" y="35"/>
                  </a:moveTo>
                  <a:cubicBezTo>
                    <a:pt x="11" y="25"/>
                    <a:pt x="22" y="11"/>
                    <a:pt x="29" y="0"/>
                  </a:cubicBezTo>
                  <a:cubicBezTo>
                    <a:pt x="22" y="11"/>
                    <a:pt x="11" y="25"/>
                    <a:pt x="1" y="3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3390075" y="2336701"/>
              <a:ext cx="661" cy="476"/>
            </a:xfrm>
            <a:custGeom>
              <a:avLst/>
              <a:gdLst/>
              <a:ahLst/>
              <a:cxnLst/>
              <a:rect l="l" t="t" r="r" b="b"/>
              <a:pathLst>
                <a:path w="25" h="18" extrusionOk="0">
                  <a:moveTo>
                    <a:pt x="0" y="18"/>
                  </a:moveTo>
                  <a:lnTo>
                    <a:pt x="2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3389150" y="2337521"/>
              <a:ext cx="661" cy="502"/>
            </a:xfrm>
            <a:custGeom>
              <a:avLst/>
              <a:gdLst/>
              <a:ahLst/>
              <a:cxnLst/>
              <a:rect l="l" t="t" r="r" b="b"/>
              <a:pathLst>
                <a:path w="25" h="19" extrusionOk="0">
                  <a:moveTo>
                    <a:pt x="0" y="18"/>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3369904" y="2350845"/>
              <a:ext cx="26" cy="26"/>
            </a:xfrm>
            <a:custGeom>
              <a:avLst/>
              <a:gdLst/>
              <a:ahLst/>
              <a:cxnLst/>
              <a:rect l="l" t="t" r="r" b="b"/>
              <a:pathLst>
                <a:path w="1" h="1" extrusionOk="0">
                  <a:moveTo>
                    <a:pt x="0"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2988871" y="2469863"/>
              <a:ext cx="44519" cy="84862"/>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3176096" y="2259691"/>
              <a:ext cx="53429" cy="45101"/>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3212473" y="2325016"/>
              <a:ext cx="5578" cy="8010"/>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3166182" y="2297337"/>
              <a:ext cx="50653" cy="35425"/>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3174695" y="2302730"/>
              <a:ext cx="502" cy="106"/>
            </a:xfrm>
            <a:custGeom>
              <a:avLst/>
              <a:gdLst/>
              <a:ahLst/>
              <a:cxnLst/>
              <a:rect l="l" t="t" r="r" b="b"/>
              <a:pathLst>
                <a:path w="19" h="4" extrusionOk="0">
                  <a:moveTo>
                    <a:pt x="1" y="0"/>
                  </a:moveTo>
                  <a:lnTo>
                    <a:pt x="1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3210332" y="2306801"/>
              <a:ext cx="1057" cy="1031"/>
            </a:xfrm>
            <a:custGeom>
              <a:avLst/>
              <a:gdLst/>
              <a:ahLst/>
              <a:cxnLst/>
              <a:rect l="l" t="t" r="r" b="b"/>
              <a:pathLst>
                <a:path w="40" h="39" extrusionOk="0">
                  <a:moveTo>
                    <a:pt x="1" y="0"/>
                  </a:moveTo>
                  <a:cubicBezTo>
                    <a:pt x="11" y="14"/>
                    <a:pt x="25" y="25"/>
                    <a:pt x="39" y="39"/>
                  </a:cubicBezTo>
                  <a:cubicBezTo>
                    <a:pt x="25" y="25"/>
                    <a:pt x="11" y="1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3177101" y="2303365"/>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3173770" y="2302360"/>
              <a:ext cx="502" cy="211"/>
            </a:xfrm>
            <a:custGeom>
              <a:avLst/>
              <a:gdLst/>
              <a:ahLst/>
              <a:cxnLst/>
              <a:rect l="l" t="t" r="r" b="b"/>
              <a:pathLst>
                <a:path w="19" h="8" extrusionOk="0">
                  <a:moveTo>
                    <a:pt x="1" y="0"/>
                  </a:moveTo>
                  <a:lnTo>
                    <a:pt x="18"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3172765" y="2301884"/>
              <a:ext cx="582" cy="211"/>
            </a:xfrm>
            <a:custGeom>
              <a:avLst/>
              <a:gdLst/>
              <a:ahLst/>
              <a:cxnLst/>
              <a:rect l="l" t="t" r="r" b="b"/>
              <a:pathLst>
                <a:path w="22" h="8" extrusionOk="0">
                  <a:moveTo>
                    <a:pt x="0" y="1"/>
                  </a:moveTo>
                  <a:lnTo>
                    <a:pt x="2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3176176" y="2303180"/>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3175541" y="2302995"/>
              <a:ext cx="291" cy="132"/>
            </a:xfrm>
            <a:custGeom>
              <a:avLst/>
              <a:gdLst/>
              <a:ahLst/>
              <a:cxnLst/>
              <a:rect l="l" t="t" r="r" b="b"/>
              <a:pathLst>
                <a:path w="11" h="5" extrusionOk="0">
                  <a:moveTo>
                    <a:pt x="0" y="1"/>
                  </a:moveTo>
                  <a:lnTo>
                    <a:pt x="1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3176651" y="2303285"/>
              <a:ext cx="211" cy="26"/>
            </a:xfrm>
            <a:custGeom>
              <a:avLst/>
              <a:gdLst/>
              <a:ahLst/>
              <a:cxnLst/>
              <a:rect l="l" t="t" r="r" b="b"/>
              <a:pathLst>
                <a:path w="8" h="1" extrusionOk="0">
                  <a:moveTo>
                    <a:pt x="0" y="0"/>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3211627" y="2307991"/>
              <a:ext cx="1243" cy="1057"/>
            </a:xfrm>
            <a:custGeom>
              <a:avLst/>
              <a:gdLst/>
              <a:ahLst/>
              <a:cxnLst/>
              <a:rect l="l" t="t" r="r" b="b"/>
              <a:pathLst>
                <a:path w="47" h="40" extrusionOk="0">
                  <a:moveTo>
                    <a:pt x="1" y="1"/>
                  </a:moveTo>
                  <a:cubicBezTo>
                    <a:pt x="15" y="15"/>
                    <a:pt x="29" y="25"/>
                    <a:pt x="46" y="39"/>
                  </a:cubicBezTo>
                  <a:cubicBezTo>
                    <a:pt x="29" y="25"/>
                    <a:pt x="15" y="15"/>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3209327" y="2327422"/>
              <a:ext cx="106" cy="397"/>
            </a:xfrm>
            <a:custGeom>
              <a:avLst/>
              <a:gdLst/>
              <a:ahLst/>
              <a:cxnLst/>
              <a:rect l="l" t="t" r="r" b="b"/>
              <a:pathLst>
                <a:path w="4" h="15" extrusionOk="0">
                  <a:moveTo>
                    <a:pt x="4" y="1"/>
                  </a:moveTo>
                  <a:lnTo>
                    <a:pt x="0"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3209592" y="2326417"/>
              <a:ext cx="211" cy="397"/>
            </a:xfrm>
            <a:custGeom>
              <a:avLst/>
              <a:gdLst/>
              <a:ahLst/>
              <a:cxnLst/>
              <a:rect l="l" t="t" r="r" b="b"/>
              <a:pathLst>
                <a:path w="8" h="15" extrusionOk="0">
                  <a:moveTo>
                    <a:pt x="8" y="0"/>
                  </a:moveTo>
                  <a:lnTo>
                    <a:pt x="1"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3210332" y="2324752"/>
              <a:ext cx="211" cy="291"/>
            </a:xfrm>
            <a:custGeom>
              <a:avLst/>
              <a:gdLst/>
              <a:ahLst/>
              <a:cxnLst/>
              <a:rect l="l" t="t" r="r" b="b"/>
              <a:pathLst>
                <a:path w="8" h="11" extrusionOk="0">
                  <a:moveTo>
                    <a:pt x="8" y="0"/>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3211918" y="2322531"/>
              <a:ext cx="211" cy="211"/>
            </a:xfrm>
            <a:custGeom>
              <a:avLst/>
              <a:gdLst/>
              <a:ahLst/>
              <a:cxnLst/>
              <a:rect l="l" t="t" r="r" b="b"/>
              <a:pathLst>
                <a:path w="8" h="8" extrusionOk="0">
                  <a:moveTo>
                    <a:pt x="7"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3211442" y="2323272"/>
              <a:ext cx="26" cy="26"/>
            </a:xfrm>
            <a:custGeom>
              <a:avLst/>
              <a:gdLst/>
              <a:ahLst/>
              <a:cxnLst/>
              <a:rect l="l" t="t" r="r" b="b"/>
              <a:pathLst>
                <a:path w="1" h="1" extrusionOk="0">
                  <a:moveTo>
                    <a:pt x="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3212473" y="2321976"/>
              <a:ext cx="211" cy="211"/>
            </a:xfrm>
            <a:custGeom>
              <a:avLst/>
              <a:gdLst/>
              <a:ahLst/>
              <a:cxnLst/>
              <a:rect l="l" t="t" r="r" b="b"/>
              <a:pathLst>
                <a:path w="8" h="8" extrusionOk="0">
                  <a:moveTo>
                    <a:pt x="0" y="7"/>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3210887" y="2324012"/>
              <a:ext cx="132" cy="211"/>
            </a:xfrm>
            <a:custGeom>
              <a:avLst/>
              <a:gdLst/>
              <a:ahLst/>
              <a:cxnLst/>
              <a:rect l="l" t="t" r="r" b="b"/>
              <a:pathLst>
                <a:path w="5" h="8" extrusionOk="0">
                  <a:moveTo>
                    <a:pt x="4"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3208772" y="2331335"/>
              <a:ext cx="26" cy="185"/>
            </a:xfrm>
            <a:custGeom>
              <a:avLst/>
              <a:gdLst/>
              <a:ahLst/>
              <a:cxnLst/>
              <a:rect l="l" t="t" r="r" b="b"/>
              <a:pathLst>
                <a:path w="1" h="7" extrusionOk="0">
                  <a:moveTo>
                    <a:pt x="0"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3214033" y="2320681"/>
              <a:ext cx="211" cy="211"/>
            </a:xfrm>
            <a:custGeom>
              <a:avLst/>
              <a:gdLst/>
              <a:ahLst/>
              <a:cxnLst/>
              <a:rect l="l" t="t" r="r" b="b"/>
              <a:pathLst>
                <a:path w="8" h="8" extrusionOk="0">
                  <a:moveTo>
                    <a:pt x="8"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3209142" y="2328453"/>
              <a:ext cx="106" cy="476"/>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3208957" y="2329749"/>
              <a:ext cx="26" cy="397"/>
            </a:xfrm>
            <a:custGeom>
              <a:avLst/>
              <a:gdLst/>
              <a:ahLst/>
              <a:cxnLst/>
              <a:rect l="l" t="t" r="r" b="b"/>
              <a:pathLst>
                <a:path w="1" h="15" extrusionOk="0">
                  <a:moveTo>
                    <a:pt x="0" y="0"/>
                  </a:moveTo>
                  <a:cubicBezTo>
                    <a:pt x="0" y="4"/>
                    <a:pt x="0" y="7"/>
                    <a:pt x="0" y="14"/>
                  </a:cubicBezTo>
                  <a:cubicBezTo>
                    <a:pt x="0" y="7"/>
                    <a:pt x="0" y="4"/>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3209962" y="2325572"/>
              <a:ext cx="211" cy="317"/>
            </a:xfrm>
            <a:custGeom>
              <a:avLst/>
              <a:gdLst/>
              <a:ahLst/>
              <a:cxnLst/>
              <a:rect l="l" t="t" r="r" b="b"/>
              <a:pathLst>
                <a:path w="8" h="12" extrusionOk="0">
                  <a:moveTo>
                    <a:pt x="8"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3213478" y="2321051"/>
              <a:ext cx="211" cy="211"/>
            </a:xfrm>
            <a:custGeom>
              <a:avLst/>
              <a:gdLst/>
              <a:ahLst/>
              <a:cxnLst/>
              <a:rect l="l" t="t" r="r" b="b"/>
              <a:pathLst>
                <a:path w="8" h="8" extrusionOk="0">
                  <a:moveTo>
                    <a:pt x="8"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3212923" y="2321500"/>
              <a:ext cx="317" cy="211"/>
            </a:xfrm>
            <a:custGeom>
              <a:avLst/>
              <a:gdLst/>
              <a:ahLst/>
              <a:cxnLst/>
              <a:rect l="l" t="t" r="r" b="b"/>
              <a:pathLst>
                <a:path w="12" h="8" extrusionOk="0">
                  <a:moveTo>
                    <a:pt x="11"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3419869" y="2356688"/>
              <a:ext cx="126817" cy="80685"/>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3452254" y="2361684"/>
              <a:ext cx="687" cy="1401"/>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3450034" y="2364645"/>
              <a:ext cx="687" cy="476"/>
            </a:xfrm>
            <a:custGeom>
              <a:avLst/>
              <a:gdLst/>
              <a:ahLst/>
              <a:cxnLst/>
              <a:rect l="l" t="t" r="r" b="b"/>
              <a:pathLst>
                <a:path w="26" h="18" extrusionOk="0">
                  <a:moveTo>
                    <a:pt x="1" y="18"/>
                  </a:moveTo>
                  <a:lnTo>
                    <a:pt x="25" y="0"/>
                  </a:lnTo>
                  <a:lnTo>
                    <a:pt x="2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3419764" y="2397321"/>
              <a:ext cx="1507" cy="952"/>
            </a:xfrm>
            <a:custGeom>
              <a:avLst/>
              <a:gdLst/>
              <a:ahLst/>
              <a:cxnLst/>
              <a:rect l="l" t="t" r="r" b="b"/>
              <a:pathLst>
                <a:path w="57" h="36" extrusionOk="0">
                  <a:moveTo>
                    <a:pt x="57" y="0"/>
                  </a:moveTo>
                  <a:cubicBezTo>
                    <a:pt x="36" y="14"/>
                    <a:pt x="15" y="25"/>
                    <a:pt x="1" y="35"/>
                  </a:cubicBezTo>
                  <a:cubicBezTo>
                    <a:pt x="15" y="25"/>
                    <a:pt x="39" y="14"/>
                    <a:pt x="5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3451329" y="2363984"/>
              <a:ext cx="211" cy="132"/>
            </a:xfrm>
            <a:custGeom>
              <a:avLst/>
              <a:gdLst/>
              <a:ahLst/>
              <a:cxnLst/>
              <a:rect l="l" t="t" r="r" b="b"/>
              <a:pathLst>
                <a:path w="8" h="5" extrusionOk="0">
                  <a:moveTo>
                    <a:pt x="8"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3448659" y="2365200"/>
              <a:ext cx="1322" cy="846"/>
            </a:xfrm>
            <a:custGeom>
              <a:avLst/>
              <a:gdLst/>
              <a:ahLst/>
              <a:cxnLst/>
              <a:rect l="l" t="t" r="r" b="b"/>
              <a:pathLst>
                <a:path w="50" h="32" extrusionOk="0">
                  <a:moveTo>
                    <a:pt x="49" y="0"/>
                  </a:moveTo>
                  <a:lnTo>
                    <a:pt x="0" y="3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3451990" y="2363244"/>
              <a:ext cx="211" cy="317"/>
            </a:xfrm>
            <a:custGeom>
              <a:avLst/>
              <a:gdLst/>
              <a:ahLst/>
              <a:cxnLst/>
              <a:rect l="l" t="t" r="r" b="b"/>
              <a:pathLst>
                <a:path w="8" h="12" extrusionOk="0">
                  <a:moveTo>
                    <a:pt x="7" y="1"/>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3511023" y="2353727"/>
              <a:ext cx="40395" cy="51023"/>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3517976" y="2367870"/>
              <a:ext cx="291" cy="397"/>
            </a:xfrm>
            <a:custGeom>
              <a:avLst/>
              <a:gdLst/>
              <a:ahLst/>
              <a:cxnLst/>
              <a:rect l="l" t="t" r="r" b="b"/>
              <a:pathLst>
                <a:path w="11" h="15" extrusionOk="0">
                  <a:moveTo>
                    <a:pt x="11"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3517500" y="2367236"/>
              <a:ext cx="317" cy="397"/>
            </a:xfrm>
            <a:custGeom>
              <a:avLst/>
              <a:gdLst/>
              <a:ahLst/>
              <a:cxnLst/>
              <a:rect l="l" t="t" r="r" b="b"/>
              <a:pathLst>
                <a:path w="12" h="15" extrusionOk="0">
                  <a:moveTo>
                    <a:pt x="11" y="1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3528154" y="2401392"/>
              <a:ext cx="397" cy="1137"/>
            </a:xfrm>
            <a:custGeom>
              <a:avLst/>
              <a:gdLst/>
              <a:ahLst/>
              <a:cxnLst/>
              <a:rect l="l" t="t" r="r" b="b"/>
              <a:pathLst>
                <a:path w="15" h="43" extrusionOk="0">
                  <a:moveTo>
                    <a:pt x="0" y="0"/>
                  </a:moveTo>
                  <a:cubicBezTo>
                    <a:pt x="4" y="18"/>
                    <a:pt x="11" y="32"/>
                    <a:pt x="14" y="42"/>
                  </a:cubicBezTo>
                  <a:cubicBezTo>
                    <a:pt x="11" y="28"/>
                    <a:pt x="7" y="18"/>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3527864" y="2400282"/>
              <a:ext cx="317" cy="1216"/>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3529080" y="2403798"/>
              <a:ext cx="476" cy="846"/>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3527679" y="2398986"/>
              <a:ext cx="211" cy="952"/>
            </a:xfrm>
            <a:custGeom>
              <a:avLst/>
              <a:gdLst/>
              <a:ahLst/>
              <a:cxnLst/>
              <a:rect l="l" t="t" r="r" b="b"/>
              <a:pathLst>
                <a:path w="8" h="36" extrusionOk="0">
                  <a:moveTo>
                    <a:pt x="1" y="0"/>
                  </a:moveTo>
                  <a:cubicBezTo>
                    <a:pt x="1" y="11"/>
                    <a:pt x="4" y="25"/>
                    <a:pt x="8" y="35"/>
                  </a:cubicBezTo>
                  <a:cubicBezTo>
                    <a:pt x="4" y="25"/>
                    <a:pt x="4"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3519087" y="2369457"/>
              <a:ext cx="291" cy="397"/>
            </a:xfrm>
            <a:custGeom>
              <a:avLst/>
              <a:gdLst/>
              <a:ahLst/>
              <a:cxnLst/>
              <a:rect l="l" t="t" r="r" b="b"/>
              <a:pathLst>
                <a:path w="11" h="15" extrusionOk="0">
                  <a:moveTo>
                    <a:pt x="11" y="1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3518716" y="2368981"/>
              <a:ext cx="211" cy="317"/>
            </a:xfrm>
            <a:custGeom>
              <a:avLst/>
              <a:gdLst/>
              <a:ahLst/>
              <a:cxnLst/>
              <a:rect l="l" t="t" r="r" b="b"/>
              <a:pathLst>
                <a:path w="8" h="12" extrusionOk="0">
                  <a:moveTo>
                    <a:pt x="7" y="1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3527493" y="2397321"/>
              <a:ext cx="211" cy="1322"/>
            </a:xfrm>
            <a:custGeom>
              <a:avLst/>
              <a:gdLst/>
              <a:ahLst/>
              <a:cxnLst/>
              <a:rect l="l" t="t" r="r" b="b"/>
              <a:pathLst>
                <a:path w="8" h="50" extrusionOk="0">
                  <a:moveTo>
                    <a:pt x="1" y="0"/>
                  </a:moveTo>
                  <a:cubicBezTo>
                    <a:pt x="4" y="18"/>
                    <a:pt x="4" y="35"/>
                    <a:pt x="8" y="49"/>
                  </a:cubicBezTo>
                  <a:cubicBezTo>
                    <a:pt x="8" y="35"/>
                    <a:pt x="4" y="18"/>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3518346" y="2368531"/>
              <a:ext cx="291" cy="291"/>
            </a:xfrm>
            <a:custGeom>
              <a:avLst/>
              <a:gdLst/>
              <a:ahLst/>
              <a:cxnLst/>
              <a:rect l="l" t="t" r="r" b="b"/>
              <a:pathLst>
                <a:path w="11" h="11" extrusionOk="0">
                  <a:moveTo>
                    <a:pt x="11" y="11"/>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3528604" y="2402767"/>
              <a:ext cx="397" cy="767"/>
            </a:xfrm>
            <a:custGeom>
              <a:avLst/>
              <a:gdLst/>
              <a:ahLst/>
              <a:cxnLst/>
              <a:rect l="l" t="t" r="r" b="b"/>
              <a:pathLst>
                <a:path w="15" h="29" extrusionOk="0">
                  <a:moveTo>
                    <a:pt x="15" y="29"/>
                  </a:moveTo>
                  <a:cubicBezTo>
                    <a:pt x="11" y="22"/>
                    <a:pt x="4" y="11"/>
                    <a:pt x="1" y="1"/>
                  </a:cubicBezTo>
                  <a:cubicBezTo>
                    <a:pt x="4" y="11"/>
                    <a:pt x="11" y="22"/>
                    <a:pt x="15" y="2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3514830" y="2362609"/>
              <a:ext cx="291" cy="582"/>
            </a:xfrm>
            <a:custGeom>
              <a:avLst/>
              <a:gdLst/>
              <a:ahLst/>
              <a:cxnLst/>
              <a:rect l="l" t="t" r="r" b="b"/>
              <a:pathLst>
                <a:path w="11" h="22" extrusionOk="0">
                  <a:moveTo>
                    <a:pt x="11" y="21"/>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3529529" y="2404723"/>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3515465" y="2363720"/>
              <a:ext cx="317" cy="476"/>
            </a:xfrm>
            <a:custGeom>
              <a:avLst/>
              <a:gdLst/>
              <a:ahLst/>
              <a:cxnLst/>
              <a:rect l="l" t="t" r="r" b="b"/>
              <a:pathLst>
                <a:path w="12" h="18" extrusionOk="0">
                  <a:moveTo>
                    <a:pt x="11" y="18"/>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3511023" y="2355657"/>
              <a:ext cx="317" cy="687"/>
            </a:xfrm>
            <a:custGeom>
              <a:avLst/>
              <a:gdLst/>
              <a:ahLst/>
              <a:cxnLst/>
              <a:rect l="l" t="t" r="r" b="b"/>
              <a:pathLst>
                <a:path w="12" h="26" extrusionOk="0">
                  <a:moveTo>
                    <a:pt x="1" y="1"/>
                  </a:moveTo>
                  <a:lnTo>
                    <a:pt x="11" y="25"/>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3514169" y="2361499"/>
              <a:ext cx="397" cy="661"/>
            </a:xfrm>
            <a:custGeom>
              <a:avLst/>
              <a:gdLst/>
              <a:ahLst/>
              <a:cxnLst/>
              <a:rect l="l" t="t" r="r" b="b"/>
              <a:pathLst>
                <a:path w="15" h="25" extrusionOk="0">
                  <a:moveTo>
                    <a:pt x="15" y="25"/>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3513535" y="2360283"/>
              <a:ext cx="291" cy="687"/>
            </a:xfrm>
            <a:custGeom>
              <a:avLst/>
              <a:gdLst/>
              <a:ahLst/>
              <a:cxnLst/>
              <a:rect l="l" t="t" r="r" b="b"/>
              <a:pathLst>
                <a:path w="11" h="26" extrusionOk="0">
                  <a:moveTo>
                    <a:pt x="11" y="2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3512425" y="2358353"/>
              <a:ext cx="767" cy="1322"/>
            </a:xfrm>
            <a:custGeom>
              <a:avLst/>
              <a:gdLst/>
              <a:ahLst/>
              <a:cxnLst/>
              <a:rect l="l" t="t" r="r" b="b"/>
              <a:pathLst>
                <a:path w="29" h="50" extrusionOk="0">
                  <a:moveTo>
                    <a:pt x="28" y="49"/>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3511684" y="2356952"/>
              <a:ext cx="476" cy="872"/>
            </a:xfrm>
            <a:custGeom>
              <a:avLst/>
              <a:gdLst/>
              <a:ahLst/>
              <a:cxnLst/>
              <a:rect l="l" t="t" r="r" b="b"/>
              <a:pathLst>
                <a:path w="18" h="33" extrusionOk="0">
                  <a:moveTo>
                    <a:pt x="18" y="32"/>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3517051" y="2366496"/>
              <a:ext cx="291" cy="397"/>
            </a:xfrm>
            <a:custGeom>
              <a:avLst/>
              <a:gdLst/>
              <a:ahLst/>
              <a:cxnLst/>
              <a:rect l="l" t="t" r="r" b="b"/>
              <a:pathLst>
                <a:path w="11" h="15" extrusionOk="0">
                  <a:moveTo>
                    <a:pt x="11" y="1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3516575" y="2365650"/>
              <a:ext cx="317" cy="397"/>
            </a:xfrm>
            <a:custGeom>
              <a:avLst/>
              <a:gdLst/>
              <a:ahLst/>
              <a:cxnLst/>
              <a:rect l="l" t="t" r="r" b="b"/>
              <a:pathLst>
                <a:path w="12" h="15" extrusionOk="0">
                  <a:moveTo>
                    <a:pt x="11" y="1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3516020" y="2364724"/>
              <a:ext cx="317" cy="502"/>
            </a:xfrm>
            <a:custGeom>
              <a:avLst/>
              <a:gdLst/>
              <a:ahLst/>
              <a:cxnLst/>
              <a:rect l="l" t="t" r="r" b="b"/>
              <a:pathLst>
                <a:path w="12" h="19" extrusionOk="0">
                  <a:moveTo>
                    <a:pt x="11" y="1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3444958" y="2433539"/>
              <a:ext cx="85814" cy="45788"/>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3501321" y="2469123"/>
              <a:ext cx="661" cy="767"/>
            </a:xfrm>
            <a:custGeom>
              <a:avLst/>
              <a:gdLst/>
              <a:ahLst/>
              <a:cxnLst/>
              <a:rect l="l" t="t" r="r" b="b"/>
              <a:pathLst>
                <a:path w="25" h="29" extrusionOk="0">
                  <a:moveTo>
                    <a:pt x="0" y="29"/>
                  </a:moveTo>
                  <a:cubicBezTo>
                    <a:pt x="4" y="18"/>
                    <a:pt x="14" y="8"/>
                    <a:pt x="25" y="1"/>
                  </a:cubicBezTo>
                  <a:cubicBezTo>
                    <a:pt x="14" y="8"/>
                    <a:pt x="4" y="18"/>
                    <a:pt x="0" y="2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3520382" y="2468859"/>
              <a:ext cx="397" cy="106"/>
            </a:xfrm>
            <a:custGeom>
              <a:avLst/>
              <a:gdLst/>
              <a:ahLst/>
              <a:cxnLst/>
              <a:rect l="l" t="t" r="r" b="b"/>
              <a:pathLst>
                <a:path w="15" h="4" extrusionOk="0">
                  <a:moveTo>
                    <a:pt x="14" y="0"/>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3501030" y="2471264"/>
              <a:ext cx="26" cy="106"/>
            </a:xfrm>
            <a:custGeom>
              <a:avLst/>
              <a:gdLst/>
              <a:ahLst/>
              <a:cxnLst/>
              <a:rect l="l" t="t" r="r" b="b"/>
              <a:pathLst>
                <a:path w="1" h="4" extrusionOk="0">
                  <a:moveTo>
                    <a:pt x="1"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3520831" y="2468674"/>
              <a:ext cx="502" cy="211"/>
            </a:xfrm>
            <a:custGeom>
              <a:avLst/>
              <a:gdLst/>
              <a:ahLst/>
              <a:cxnLst/>
              <a:rect l="l" t="t" r="r" b="b"/>
              <a:pathLst>
                <a:path w="19" h="8" extrusionOk="0">
                  <a:moveTo>
                    <a:pt x="18"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3521307" y="2468568"/>
              <a:ext cx="397" cy="211"/>
            </a:xfrm>
            <a:custGeom>
              <a:avLst/>
              <a:gdLst/>
              <a:ahLst/>
              <a:cxnLst/>
              <a:rect l="l" t="t" r="r" b="b"/>
              <a:pathLst>
                <a:path w="15" h="8" extrusionOk="0">
                  <a:moveTo>
                    <a:pt x="14" y="1"/>
                  </a:moveTo>
                  <a:lnTo>
                    <a:pt x="14" y="1"/>
                  </a:ln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3502511" y="2467458"/>
              <a:ext cx="10680" cy="1322"/>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3502061" y="2468753"/>
              <a:ext cx="476" cy="317"/>
            </a:xfrm>
            <a:custGeom>
              <a:avLst/>
              <a:gdLst/>
              <a:ahLst/>
              <a:cxnLst/>
              <a:rect l="l" t="t" r="r" b="b"/>
              <a:pathLst>
                <a:path w="18" h="12" extrusionOk="0">
                  <a:moveTo>
                    <a:pt x="18" y="1"/>
                  </a:moveTo>
                  <a:cubicBezTo>
                    <a:pt x="11" y="4"/>
                    <a:pt x="4" y="8"/>
                    <a:pt x="0" y="11"/>
                  </a:cubicBezTo>
                  <a:cubicBezTo>
                    <a:pt x="4" y="8"/>
                    <a:pt x="11" y="4"/>
                    <a:pt x="1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3519721" y="2468938"/>
              <a:ext cx="582" cy="132"/>
            </a:xfrm>
            <a:custGeom>
              <a:avLst/>
              <a:gdLst/>
              <a:ahLst/>
              <a:cxnLst/>
              <a:rect l="l" t="t" r="r" b="b"/>
              <a:pathLst>
                <a:path w="22" h="5" extrusionOk="0">
                  <a:moveTo>
                    <a:pt x="22" y="1"/>
                  </a:moveTo>
                  <a:cubicBezTo>
                    <a:pt x="15" y="4"/>
                    <a:pt x="8" y="4"/>
                    <a:pt x="1" y="1"/>
                  </a:cubicBezTo>
                  <a:cubicBezTo>
                    <a:pt x="8" y="4"/>
                    <a:pt x="15" y="4"/>
                    <a:pt x="2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3519272" y="2469044"/>
              <a:ext cx="397" cy="26"/>
            </a:xfrm>
            <a:custGeom>
              <a:avLst/>
              <a:gdLst/>
              <a:ahLst/>
              <a:cxnLst/>
              <a:rect l="l" t="t" r="r" b="b"/>
              <a:pathLst>
                <a:path w="15" h="1" extrusionOk="0">
                  <a:moveTo>
                    <a:pt x="1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3501136" y="2469969"/>
              <a:ext cx="211" cy="476"/>
            </a:xfrm>
            <a:custGeom>
              <a:avLst/>
              <a:gdLst/>
              <a:ahLst/>
              <a:cxnLst/>
              <a:rect l="l" t="t" r="r" b="b"/>
              <a:pathLst>
                <a:path w="8" h="18" extrusionOk="0">
                  <a:moveTo>
                    <a:pt x="7" y="0"/>
                  </a:moveTo>
                  <a:cubicBezTo>
                    <a:pt x="4" y="4"/>
                    <a:pt x="0" y="11"/>
                    <a:pt x="0" y="18"/>
                  </a:cubicBezTo>
                  <a:cubicBezTo>
                    <a:pt x="0" y="11"/>
                    <a:pt x="4" y="4"/>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3518716" y="2468859"/>
              <a:ext cx="476" cy="106"/>
            </a:xfrm>
            <a:custGeom>
              <a:avLst/>
              <a:gdLst/>
              <a:ahLst/>
              <a:cxnLst/>
              <a:rect l="l" t="t" r="r" b="b"/>
              <a:pathLst>
                <a:path w="18" h="4" extrusionOk="0">
                  <a:moveTo>
                    <a:pt x="18" y="4"/>
                  </a:moveTo>
                  <a:cubicBezTo>
                    <a:pt x="11" y="4"/>
                    <a:pt x="7" y="0"/>
                    <a:pt x="0" y="0"/>
                  </a:cubicBezTo>
                  <a:cubicBezTo>
                    <a:pt x="7" y="0"/>
                    <a:pt x="11" y="4"/>
                    <a:pt x="18" y="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3501030" y="2470418"/>
              <a:ext cx="26" cy="582"/>
            </a:xfrm>
            <a:custGeom>
              <a:avLst/>
              <a:gdLst/>
              <a:ahLst/>
              <a:cxnLst/>
              <a:rect l="l" t="t" r="r" b="b"/>
              <a:pathLst>
                <a:path w="1" h="22" extrusionOk="0">
                  <a:moveTo>
                    <a:pt x="1" y="1"/>
                  </a:moveTo>
                  <a:cubicBezTo>
                    <a:pt x="1" y="8"/>
                    <a:pt x="1" y="15"/>
                    <a:pt x="1" y="22"/>
                  </a:cubicBezTo>
                  <a:cubicBezTo>
                    <a:pt x="1" y="15"/>
                    <a:pt x="1"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3529820" y="2440069"/>
              <a:ext cx="582" cy="211"/>
            </a:xfrm>
            <a:custGeom>
              <a:avLst/>
              <a:gdLst/>
              <a:ahLst/>
              <a:cxnLst/>
              <a:rect l="l" t="t" r="r" b="b"/>
              <a:pathLst>
                <a:path w="22" h="8" extrusionOk="0">
                  <a:moveTo>
                    <a:pt x="2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3497144" y="2431927"/>
              <a:ext cx="15941" cy="4283"/>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3513059" y="2431927"/>
              <a:ext cx="26" cy="26"/>
            </a:xfrm>
            <a:custGeom>
              <a:avLst/>
              <a:gdLst/>
              <a:ahLst/>
              <a:cxnLst/>
              <a:rect l="l" t="t" r="r" b="b"/>
              <a:pathLst>
                <a:path w="1" h="1" extrusionOk="0">
                  <a:moveTo>
                    <a:pt x="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3447364" y="2433486"/>
              <a:ext cx="106" cy="26"/>
            </a:xfrm>
            <a:custGeom>
              <a:avLst/>
              <a:gdLst/>
              <a:ahLst/>
              <a:cxnLst/>
              <a:rect l="l" t="t" r="r" b="b"/>
              <a:pathLst>
                <a:path w="4" h="1" extrusionOk="0">
                  <a:moveTo>
                    <a:pt x="0" y="1"/>
                  </a:moveTo>
                  <a:lnTo>
                    <a:pt x="4" y="1"/>
                  </a:ln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3525828" y="2438298"/>
              <a:ext cx="317" cy="211"/>
            </a:xfrm>
            <a:custGeom>
              <a:avLst/>
              <a:gdLst/>
              <a:ahLst/>
              <a:cxnLst/>
              <a:rect l="l" t="t" r="r" b="b"/>
              <a:pathLst>
                <a:path w="12" h="8" extrusionOk="0">
                  <a:moveTo>
                    <a:pt x="1" y="1"/>
                  </a:moveTo>
                  <a:lnTo>
                    <a:pt x="1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3449214" y="2434702"/>
              <a:ext cx="106" cy="106"/>
            </a:xfrm>
            <a:custGeom>
              <a:avLst/>
              <a:gdLst/>
              <a:ahLst/>
              <a:cxnLst/>
              <a:rect l="l" t="t" r="r" b="b"/>
              <a:pathLst>
                <a:path w="4" h="4" extrusionOk="0">
                  <a:moveTo>
                    <a:pt x="4"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3525273" y="2438033"/>
              <a:ext cx="211" cy="106"/>
            </a:xfrm>
            <a:custGeom>
              <a:avLst/>
              <a:gdLst/>
              <a:ahLst/>
              <a:cxnLst/>
              <a:rect l="l" t="t" r="r" b="b"/>
              <a:pathLst>
                <a:path w="8" h="4" extrusionOk="0">
                  <a:moveTo>
                    <a:pt x="1" y="0"/>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3526753" y="2438774"/>
              <a:ext cx="317" cy="106"/>
            </a:xfrm>
            <a:custGeom>
              <a:avLst/>
              <a:gdLst/>
              <a:ahLst/>
              <a:cxnLst/>
              <a:rect l="l" t="t" r="r" b="b"/>
              <a:pathLst>
                <a:path w="12" h="4" extrusionOk="0">
                  <a:moveTo>
                    <a:pt x="1" y="0"/>
                  </a:moveTo>
                  <a:lnTo>
                    <a:pt x="1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3524718" y="2437743"/>
              <a:ext cx="317" cy="132"/>
            </a:xfrm>
            <a:custGeom>
              <a:avLst/>
              <a:gdLst/>
              <a:ahLst/>
              <a:cxnLst/>
              <a:rect l="l" t="t" r="r" b="b"/>
              <a:pathLst>
                <a:path w="12" h="5" extrusionOk="0">
                  <a:moveTo>
                    <a:pt x="1" y="1"/>
                  </a:moveTo>
                  <a:lnTo>
                    <a:pt x="1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3448289" y="2434042"/>
              <a:ext cx="211" cy="132"/>
            </a:xfrm>
            <a:custGeom>
              <a:avLst/>
              <a:gdLst/>
              <a:ahLst/>
              <a:cxnLst/>
              <a:rect l="l" t="t" r="r" b="b"/>
              <a:pathLst>
                <a:path w="8" h="5" extrusionOk="0">
                  <a:moveTo>
                    <a:pt x="7"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3450140" y="2435522"/>
              <a:ext cx="211" cy="211"/>
            </a:xfrm>
            <a:custGeom>
              <a:avLst/>
              <a:gdLst/>
              <a:ahLst/>
              <a:cxnLst/>
              <a:rect l="l" t="t" r="r" b="b"/>
              <a:pathLst>
                <a:path w="8" h="8" extrusionOk="0">
                  <a:moveTo>
                    <a:pt x="7"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3524348" y="2437478"/>
              <a:ext cx="211" cy="106"/>
            </a:xfrm>
            <a:custGeom>
              <a:avLst/>
              <a:gdLst/>
              <a:ahLst/>
              <a:cxnLst/>
              <a:rect l="l" t="t" r="r" b="b"/>
              <a:pathLst>
                <a:path w="8" h="4" extrusionOk="0">
                  <a:moveTo>
                    <a:pt x="1" y="0"/>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3527679" y="2439223"/>
              <a:ext cx="397" cy="132"/>
            </a:xfrm>
            <a:custGeom>
              <a:avLst/>
              <a:gdLst/>
              <a:ahLst/>
              <a:cxnLst/>
              <a:rect l="l" t="t" r="r" b="b"/>
              <a:pathLst>
                <a:path w="15" h="5" extrusionOk="0">
                  <a:moveTo>
                    <a:pt x="1" y="1"/>
                  </a:moveTo>
                  <a:lnTo>
                    <a:pt x="1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3528710" y="2439593"/>
              <a:ext cx="476" cy="211"/>
            </a:xfrm>
            <a:custGeom>
              <a:avLst/>
              <a:gdLst/>
              <a:ahLst/>
              <a:cxnLst/>
              <a:rect l="l" t="t" r="r" b="b"/>
              <a:pathLst>
                <a:path w="18" h="8" extrusionOk="0">
                  <a:moveTo>
                    <a:pt x="0" y="1"/>
                  </a:moveTo>
                  <a:lnTo>
                    <a:pt x="18"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3523528" y="2436738"/>
              <a:ext cx="106" cy="106"/>
            </a:xfrm>
            <a:custGeom>
              <a:avLst/>
              <a:gdLst/>
              <a:ahLst/>
              <a:cxnLst/>
              <a:rect l="l" t="t" r="r" b="b"/>
              <a:pathLst>
                <a:path w="4" h="4" extrusionOk="0">
                  <a:moveTo>
                    <a:pt x="4"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3523713" y="2437002"/>
              <a:ext cx="211" cy="132"/>
            </a:xfrm>
            <a:custGeom>
              <a:avLst/>
              <a:gdLst/>
              <a:ahLst/>
              <a:cxnLst/>
              <a:rect l="l" t="t" r="r" b="b"/>
              <a:pathLst>
                <a:path w="8" h="5" extrusionOk="0">
                  <a:moveTo>
                    <a:pt x="0" y="1"/>
                  </a:moveTo>
                  <a:lnTo>
                    <a:pt x="7"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3523343" y="2436632"/>
              <a:ext cx="106" cy="26"/>
            </a:xfrm>
            <a:custGeom>
              <a:avLst/>
              <a:gdLst/>
              <a:ahLst/>
              <a:cxnLst/>
              <a:rect l="l" t="t" r="r" b="b"/>
              <a:pathLst>
                <a:path w="4" h="1" extrusionOk="0">
                  <a:moveTo>
                    <a:pt x="0"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3523237" y="2436447"/>
              <a:ext cx="26" cy="132"/>
            </a:xfrm>
            <a:custGeom>
              <a:avLst/>
              <a:gdLst/>
              <a:ahLst/>
              <a:cxnLst/>
              <a:rect l="l" t="t" r="r" b="b"/>
              <a:pathLst>
                <a:path w="1" h="5" extrusionOk="0">
                  <a:moveTo>
                    <a:pt x="1"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3523158" y="2436368"/>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3523977" y="2437187"/>
              <a:ext cx="211" cy="132"/>
            </a:xfrm>
            <a:custGeom>
              <a:avLst/>
              <a:gdLst/>
              <a:ahLst/>
              <a:cxnLst/>
              <a:rect l="l" t="t" r="r" b="b"/>
              <a:pathLst>
                <a:path w="8" h="5" extrusionOk="0">
                  <a:moveTo>
                    <a:pt x="1" y="1"/>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3419129" y="2464232"/>
              <a:ext cx="35108" cy="23899"/>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3419209" y="2473935"/>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3419024" y="247552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3419024" y="2479671"/>
              <a:ext cx="26" cy="132"/>
            </a:xfrm>
            <a:custGeom>
              <a:avLst/>
              <a:gdLst/>
              <a:ahLst/>
              <a:cxnLst/>
              <a:rect l="l" t="t" r="r" b="b"/>
              <a:pathLst>
                <a:path w="1" h="5" extrusionOk="0">
                  <a:moveTo>
                    <a:pt x="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3425791" y="2487920"/>
              <a:ext cx="397" cy="291"/>
            </a:xfrm>
            <a:custGeom>
              <a:avLst/>
              <a:gdLst/>
              <a:ahLst/>
              <a:cxnLst/>
              <a:rect l="l" t="t" r="r" b="b"/>
              <a:pathLst>
                <a:path w="15" h="11" extrusionOk="0">
                  <a:moveTo>
                    <a:pt x="15" y="11"/>
                  </a:moveTo>
                  <a:lnTo>
                    <a:pt x="15" y="11"/>
                  </a:ln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3420425" y="2483002"/>
              <a:ext cx="397" cy="582"/>
            </a:xfrm>
            <a:custGeom>
              <a:avLst/>
              <a:gdLst/>
              <a:ahLst/>
              <a:cxnLst/>
              <a:rect l="l" t="t" r="r" b="b"/>
              <a:pathLst>
                <a:path w="15" h="22" extrusionOk="0">
                  <a:moveTo>
                    <a:pt x="14" y="22"/>
                  </a:moveTo>
                  <a:cubicBezTo>
                    <a:pt x="11" y="15"/>
                    <a:pt x="4" y="8"/>
                    <a:pt x="0" y="1"/>
                  </a:cubicBezTo>
                  <a:cubicBezTo>
                    <a:pt x="4" y="8"/>
                    <a:pt x="11" y="15"/>
                    <a:pt x="14" y="2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3418944" y="2476895"/>
              <a:ext cx="26" cy="211"/>
            </a:xfrm>
            <a:custGeom>
              <a:avLst/>
              <a:gdLst/>
              <a:ahLst/>
              <a:cxnLst/>
              <a:rect l="l" t="t" r="r" b="b"/>
              <a:pathLst>
                <a:path w="1" h="8" extrusionOk="0">
                  <a:moveTo>
                    <a:pt x="0" y="8"/>
                  </a:moveTo>
                  <a:lnTo>
                    <a:pt x="0" y="1"/>
                  </a:lnTo>
                  <a:cubicBezTo>
                    <a:pt x="0" y="1"/>
                    <a:pt x="0" y="8"/>
                    <a:pt x="0" y="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3421165" y="2483928"/>
              <a:ext cx="582" cy="502"/>
            </a:xfrm>
            <a:custGeom>
              <a:avLst/>
              <a:gdLst/>
              <a:ahLst/>
              <a:cxnLst/>
              <a:rect l="l" t="t" r="r" b="b"/>
              <a:pathLst>
                <a:path w="22" h="19" extrusionOk="0">
                  <a:moveTo>
                    <a:pt x="21" y="1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3418944" y="2478561"/>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3424496" y="2486809"/>
              <a:ext cx="767" cy="661"/>
            </a:xfrm>
            <a:custGeom>
              <a:avLst/>
              <a:gdLst/>
              <a:ahLst/>
              <a:cxnLst/>
              <a:rect l="l" t="t" r="r" b="b"/>
              <a:pathLst>
                <a:path w="29" h="25" extrusionOk="0">
                  <a:moveTo>
                    <a:pt x="29" y="25"/>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3419394" y="2472005"/>
              <a:ext cx="26" cy="211"/>
            </a:xfrm>
            <a:custGeom>
              <a:avLst/>
              <a:gdLst/>
              <a:ahLst/>
              <a:cxnLst/>
              <a:rect l="l" t="t" r="r" b="b"/>
              <a:pathLst>
                <a:path w="1" h="8" extrusionOk="0">
                  <a:moveTo>
                    <a:pt x="1" y="7"/>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3423201" y="2485884"/>
              <a:ext cx="661" cy="476"/>
            </a:xfrm>
            <a:custGeom>
              <a:avLst/>
              <a:gdLst/>
              <a:ahLst/>
              <a:cxnLst/>
              <a:rect l="l" t="t" r="r" b="b"/>
              <a:pathLst>
                <a:path w="25" h="18" extrusionOk="0">
                  <a:moveTo>
                    <a:pt x="25" y="18"/>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3419209" y="2480702"/>
              <a:ext cx="397" cy="1031"/>
            </a:xfrm>
            <a:custGeom>
              <a:avLst/>
              <a:gdLst/>
              <a:ahLst/>
              <a:cxnLst/>
              <a:rect l="l" t="t" r="r" b="b"/>
              <a:pathLst>
                <a:path w="15" h="39" extrusionOk="0">
                  <a:moveTo>
                    <a:pt x="15" y="39"/>
                  </a:moveTo>
                  <a:cubicBezTo>
                    <a:pt x="8" y="25"/>
                    <a:pt x="4" y="14"/>
                    <a:pt x="1" y="0"/>
                  </a:cubicBezTo>
                  <a:cubicBezTo>
                    <a:pt x="4" y="14"/>
                    <a:pt x="8" y="25"/>
                    <a:pt x="15" y="3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3422169" y="2484853"/>
              <a:ext cx="502" cy="582"/>
            </a:xfrm>
            <a:custGeom>
              <a:avLst/>
              <a:gdLst/>
              <a:ahLst/>
              <a:cxnLst/>
              <a:rect l="l" t="t" r="r" b="b"/>
              <a:pathLst>
                <a:path w="19" h="22" extrusionOk="0">
                  <a:moveTo>
                    <a:pt x="18" y="22"/>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3419764" y="2470154"/>
              <a:ext cx="26" cy="291"/>
            </a:xfrm>
            <a:custGeom>
              <a:avLst/>
              <a:gdLst/>
              <a:ahLst/>
              <a:cxnLst/>
              <a:rect l="l" t="t" r="r" b="b"/>
              <a:pathLst>
                <a:path w="1" h="11" extrusionOk="0">
                  <a:moveTo>
                    <a:pt x="1" y="11"/>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3419764" y="2481998"/>
              <a:ext cx="397" cy="661"/>
            </a:xfrm>
            <a:custGeom>
              <a:avLst/>
              <a:gdLst/>
              <a:ahLst/>
              <a:cxnLst/>
              <a:rect l="l" t="t" r="r" b="b"/>
              <a:pathLst>
                <a:path w="15" h="25" extrusionOk="0">
                  <a:moveTo>
                    <a:pt x="15" y="25"/>
                  </a:moveTo>
                  <a:cubicBezTo>
                    <a:pt x="8" y="18"/>
                    <a:pt x="4" y="7"/>
                    <a:pt x="1" y="0"/>
                  </a:cubicBezTo>
                  <a:cubicBezTo>
                    <a:pt x="4" y="7"/>
                    <a:pt x="8" y="18"/>
                    <a:pt x="15"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3420240" y="2468568"/>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3453841" y="2477821"/>
              <a:ext cx="106" cy="26"/>
            </a:xfrm>
            <a:custGeom>
              <a:avLst/>
              <a:gdLst/>
              <a:ahLst/>
              <a:cxnLst/>
              <a:rect l="l" t="t" r="r" b="b"/>
              <a:pathLst>
                <a:path w="4" h="1" extrusionOk="0">
                  <a:moveTo>
                    <a:pt x="0"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3454105" y="2478112"/>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3443107" y="2464232"/>
              <a:ext cx="846" cy="1956"/>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3444033" y="2279466"/>
              <a:ext cx="253872" cy="144635"/>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3463913" y="2296888"/>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3449769" y="2341513"/>
              <a:ext cx="582" cy="767"/>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3466504" y="2300959"/>
              <a:ext cx="4283" cy="11421"/>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3447998" y="2356212"/>
              <a:ext cx="502" cy="317"/>
            </a:xfrm>
            <a:custGeom>
              <a:avLst/>
              <a:gdLst/>
              <a:ahLst/>
              <a:cxnLst/>
              <a:rect l="l" t="t" r="r" b="b"/>
              <a:pathLst>
                <a:path w="19" h="12" extrusionOk="0">
                  <a:moveTo>
                    <a:pt x="1" y="1"/>
                  </a:moveTo>
                  <a:lnTo>
                    <a:pt x="1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3446438" y="2355101"/>
              <a:ext cx="1322" cy="952"/>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3450034" y="2357137"/>
              <a:ext cx="582" cy="317"/>
            </a:xfrm>
            <a:custGeom>
              <a:avLst/>
              <a:gdLst/>
              <a:ahLst/>
              <a:cxnLst/>
              <a:rect l="l" t="t" r="r" b="b"/>
              <a:pathLst>
                <a:path w="22" h="12" extrusionOk="0">
                  <a:moveTo>
                    <a:pt x="1" y="1"/>
                  </a:moveTo>
                  <a:lnTo>
                    <a:pt x="22"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3450695" y="2357507"/>
              <a:ext cx="1137" cy="767"/>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3445963" y="2354546"/>
              <a:ext cx="397" cy="397"/>
            </a:xfrm>
            <a:custGeom>
              <a:avLst/>
              <a:gdLst/>
              <a:ahLst/>
              <a:cxnLst/>
              <a:rect l="l" t="t" r="r" b="b"/>
              <a:pathLst>
                <a:path w="15" h="15" extrusionOk="0">
                  <a:moveTo>
                    <a:pt x="1" y="1"/>
                  </a:moveTo>
                  <a:lnTo>
                    <a:pt x="15" y="15"/>
                  </a:lnTo>
                  <a:lnTo>
                    <a:pt x="15" y="15"/>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3444403" y="2352616"/>
              <a:ext cx="211" cy="291"/>
            </a:xfrm>
            <a:custGeom>
              <a:avLst/>
              <a:gdLst/>
              <a:ahLst/>
              <a:cxnLst/>
              <a:rect l="l" t="t" r="r" b="b"/>
              <a:pathLst>
                <a:path w="8" h="11" extrusionOk="0">
                  <a:moveTo>
                    <a:pt x="0" y="0"/>
                  </a:moveTo>
                  <a:lnTo>
                    <a:pt x="7"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3445513" y="2354176"/>
              <a:ext cx="397" cy="397"/>
            </a:xfrm>
            <a:custGeom>
              <a:avLst/>
              <a:gdLst/>
              <a:ahLst/>
              <a:cxnLst/>
              <a:rect l="l" t="t" r="r" b="b"/>
              <a:pathLst>
                <a:path w="15" h="15" extrusionOk="0">
                  <a:moveTo>
                    <a:pt x="14"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3444958" y="2353436"/>
              <a:ext cx="211" cy="317"/>
            </a:xfrm>
            <a:custGeom>
              <a:avLst/>
              <a:gdLst/>
              <a:ahLst/>
              <a:cxnLst/>
              <a:rect l="l" t="t" r="r" b="b"/>
              <a:pathLst>
                <a:path w="8" h="12" extrusionOk="0">
                  <a:moveTo>
                    <a:pt x="0" y="1"/>
                  </a:moveTo>
                  <a:lnTo>
                    <a:pt x="7"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3444218" y="2351955"/>
              <a:ext cx="26" cy="132"/>
            </a:xfrm>
            <a:custGeom>
              <a:avLst/>
              <a:gdLst/>
              <a:ahLst/>
              <a:cxnLst/>
              <a:rect l="l" t="t" r="r" b="b"/>
              <a:pathLst>
                <a:path w="1" h="5" extrusionOk="0">
                  <a:moveTo>
                    <a:pt x="0"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3450589" y="2338922"/>
              <a:ext cx="1137" cy="2062"/>
            </a:xfrm>
            <a:custGeom>
              <a:avLst/>
              <a:gdLst/>
              <a:ahLst/>
              <a:cxnLst/>
              <a:rect l="l" t="t" r="r" b="b"/>
              <a:pathLst>
                <a:path w="43" h="78" extrusionOk="0">
                  <a:moveTo>
                    <a:pt x="15" y="0"/>
                  </a:moveTo>
                  <a:cubicBezTo>
                    <a:pt x="15" y="28"/>
                    <a:pt x="11" y="53"/>
                    <a:pt x="1" y="77"/>
                  </a:cubicBezTo>
                  <a:lnTo>
                    <a:pt x="43" y="4"/>
                  </a:ln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3449769" y="2341698"/>
              <a:ext cx="476" cy="476"/>
            </a:xfrm>
            <a:custGeom>
              <a:avLst/>
              <a:gdLst/>
              <a:ahLst/>
              <a:cxnLst/>
              <a:rect l="l" t="t" r="r" b="b"/>
              <a:pathLst>
                <a:path w="18" h="18" extrusionOk="0">
                  <a:moveTo>
                    <a:pt x="18" y="0"/>
                  </a:moveTo>
                  <a:cubicBezTo>
                    <a:pt x="14" y="7"/>
                    <a:pt x="7" y="11"/>
                    <a:pt x="0" y="18"/>
                  </a:cubicBezTo>
                  <a:cubicBezTo>
                    <a:pt x="7" y="14"/>
                    <a:pt x="14" y="7"/>
                    <a:pt x="1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3446253" y="2354916"/>
              <a:ext cx="264" cy="264"/>
            </a:xfrm>
            <a:custGeom>
              <a:avLst/>
              <a:gdLst/>
              <a:ahLst/>
              <a:cxnLst/>
              <a:rect l="l" t="t" r="r" b="b"/>
              <a:pathLst>
                <a:path w="10" h="10" extrusionOk="0">
                  <a:moveTo>
                    <a:pt x="0" y="1"/>
                  </a:moveTo>
                  <a:lnTo>
                    <a:pt x="10" y="10"/>
                  </a:lnTo>
                  <a:lnTo>
                    <a:pt x="10" y="10"/>
                  </a:lnTo>
                  <a:lnTo>
                    <a:pt x="7" y="8"/>
                  </a:ln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3453180" y="2357983"/>
              <a:ext cx="1243" cy="106"/>
            </a:xfrm>
            <a:custGeom>
              <a:avLst/>
              <a:gdLst/>
              <a:ahLst/>
              <a:cxnLst/>
              <a:rect l="l" t="t" r="r" b="b"/>
              <a:pathLst>
                <a:path w="47" h="4" extrusionOk="0">
                  <a:moveTo>
                    <a:pt x="1" y="4"/>
                  </a:moveTo>
                  <a:lnTo>
                    <a:pt x="46"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3455771" y="2357877"/>
              <a:ext cx="872" cy="26"/>
            </a:xfrm>
            <a:custGeom>
              <a:avLst/>
              <a:gdLst/>
              <a:ahLst/>
              <a:cxnLst/>
              <a:rect l="l" t="t" r="r" b="b"/>
              <a:pathLst>
                <a:path w="33" h="1" extrusionOk="0">
                  <a:moveTo>
                    <a:pt x="1" y="1"/>
                  </a:moveTo>
                  <a:lnTo>
                    <a:pt x="32"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3505022" y="2353991"/>
              <a:ext cx="26" cy="26"/>
            </a:xfrm>
            <a:custGeom>
              <a:avLst/>
              <a:gdLst/>
              <a:ahLst/>
              <a:cxnLst/>
              <a:rect l="l" t="t" r="r" b="b"/>
              <a:pathLst>
                <a:path w="1" h="1" extrusionOk="0">
                  <a:moveTo>
                    <a:pt x="0"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3508908" y="2352511"/>
              <a:ext cx="476" cy="132"/>
            </a:xfrm>
            <a:custGeom>
              <a:avLst/>
              <a:gdLst/>
              <a:ahLst/>
              <a:cxnLst/>
              <a:rect l="l" t="t" r="r" b="b"/>
              <a:pathLst>
                <a:path w="18" h="5" extrusionOk="0">
                  <a:moveTo>
                    <a:pt x="18" y="1"/>
                  </a:moveTo>
                  <a:lnTo>
                    <a:pt x="0" y="4"/>
                  </a:ln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3454581" y="2357877"/>
              <a:ext cx="1031" cy="132"/>
            </a:xfrm>
            <a:custGeom>
              <a:avLst/>
              <a:gdLst/>
              <a:ahLst/>
              <a:cxnLst/>
              <a:rect l="l" t="t" r="r" b="b"/>
              <a:pathLst>
                <a:path w="39" h="5" extrusionOk="0">
                  <a:moveTo>
                    <a:pt x="0" y="4"/>
                  </a:moveTo>
                  <a:lnTo>
                    <a:pt x="3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3500026" y="2354097"/>
              <a:ext cx="4732" cy="2987"/>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3451805" y="2358168"/>
              <a:ext cx="1322" cy="106"/>
            </a:xfrm>
            <a:custGeom>
              <a:avLst/>
              <a:gdLst/>
              <a:ahLst/>
              <a:cxnLst/>
              <a:rect l="l" t="t" r="r" b="b"/>
              <a:pathLst>
                <a:path w="50" h="4" extrusionOk="0">
                  <a:moveTo>
                    <a:pt x="0" y="4"/>
                  </a:moveTo>
                  <a:lnTo>
                    <a:pt x="49"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3487997" y="2360019"/>
              <a:ext cx="3543" cy="291"/>
            </a:xfrm>
            <a:custGeom>
              <a:avLst/>
              <a:gdLst/>
              <a:ahLst/>
              <a:cxnLst/>
              <a:rect l="l" t="t" r="r" b="b"/>
              <a:pathLst>
                <a:path w="134" h="11" extrusionOk="0">
                  <a:moveTo>
                    <a:pt x="133" y="11"/>
                  </a:moveTo>
                  <a:cubicBezTo>
                    <a:pt x="91" y="4"/>
                    <a:pt x="46" y="0"/>
                    <a:pt x="0" y="7"/>
                  </a:cubicBezTo>
                  <a:cubicBezTo>
                    <a:pt x="46" y="0"/>
                    <a:pt x="91" y="4"/>
                    <a:pt x="133"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3545656" y="2407393"/>
              <a:ext cx="582" cy="502"/>
            </a:xfrm>
            <a:custGeom>
              <a:avLst/>
              <a:gdLst/>
              <a:ahLst/>
              <a:cxnLst/>
              <a:rect l="l" t="t" r="r" b="b"/>
              <a:pathLst>
                <a:path w="22" h="19" extrusionOk="0">
                  <a:moveTo>
                    <a:pt x="21" y="1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3545100" y="2407023"/>
              <a:ext cx="476" cy="397"/>
            </a:xfrm>
            <a:custGeom>
              <a:avLst/>
              <a:gdLst/>
              <a:ahLst/>
              <a:cxnLst/>
              <a:rect l="l" t="t" r="r" b="b"/>
              <a:pathLst>
                <a:path w="18" h="15" extrusionOk="0">
                  <a:moveTo>
                    <a:pt x="18"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3543250" y="2406283"/>
              <a:ext cx="211" cy="26"/>
            </a:xfrm>
            <a:custGeom>
              <a:avLst/>
              <a:gdLst/>
              <a:ahLst/>
              <a:cxnLst/>
              <a:rect l="l" t="t" r="r" b="b"/>
              <a:pathLst>
                <a:path w="8" h="1" extrusionOk="0">
                  <a:moveTo>
                    <a:pt x="7"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3543435" y="2406283"/>
              <a:ext cx="291" cy="132"/>
            </a:xfrm>
            <a:custGeom>
              <a:avLst/>
              <a:gdLst/>
              <a:ahLst/>
              <a:cxnLst/>
              <a:rect l="l" t="t" r="r" b="b"/>
              <a:pathLst>
                <a:path w="11" h="5" extrusionOk="0">
                  <a:moveTo>
                    <a:pt x="11"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3533521" y="2409350"/>
              <a:ext cx="106" cy="26"/>
            </a:xfrm>
            <a:custGeom>
              <a:avLst/>
              <a:gdLst/>
              <a:ahLst/>
              <a:cxnLst/>
              <a:rect l="l" t="t" r="r" b="b"/>
              <a:pathLst>
                <a:path w="4" h="1" extrusionOk="0">
                  <a:moveTo>
                    <a:pt x="4"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3543805" y="2406389"/>
              <a:ext cx="291" cy="106"/>
            </a:xfrm>
            <a:custGeom>
              <a:avLst/>
              <a:gdLst/>
              <a:ahLst/>
              <a:cxnLst/>
              <a:rect l="l" t="t" r="r" b="b"/>
              <a:pathLst>
                <a:path w="11" h="4" extrusionOk="0">
                  <a:moveTo>
                    <a:pt x="11"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3544069" y="2406468"/>
              <a:ext cx="397" cy="211"/>
            </a:xfrm>
            <a:custGeom>
              <a:avLst/>
              <a:gdLst/>
              <a:ahLst/>
              <a:cxnLst/>
              <a:rect l="l" t="t" r="r" b="b"/>
              <a:pathLst>
                <a:path w="15" h="8" extrusionOk="0">
                  <a:moveTo>
                    <a:pt x="15"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3543144" y="2406204"/>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3531485" y="2408689"/>
              <a:ext cx="211" cy="132"/>
            </a:xfrm>
            <a:custGeom>
              <a:avLst/>
              <a:gdLst/>
              <a:ahLst/>
              <a:cxnLst/>
              <a:rect l="l" t="t" r="r" b="b"/>
              <a:pathLst>
                <a:path w="8" h="5" extrusionOk="0">
                  <a:moveTo>
                    <a:pt x="7"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3544545" y="2406759"/>
              <a:ext cx="476" cy="211"/>
            </a:xfrm>
            <a:custGeom>
              <a:avLst/>
              <a:gdLst/>
              <a:ahLst/>
              <a:cxnLst/>
              <a:rect l="l" t="t" r="r" b="b"/>
              <a:pathLst>
                <a:path w="18" h="8" extrusionOk="0">
                  <a:moveTo>
                    <a:pt x="18"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3542510" y="2365570"/>
              <a:ext cx="1401" cy="3357"/>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3510759" y="2350290"/>
              <a:ext cx="7693" cy="1877"/>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3547321" y="2374638"/>
              <a:ext cx="1692" cy="2326"/>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3505948" y="2353251"/>
              <a:ext cx="952" cy="397"/>
            </a:xfrm>
            <a:custGeom>
              <a:avLst/>
              <a:gdLst/>
              <a:ahLst/>
              <a:cxnLst/>
              <a:rect l="l" t="t" r="r" b="b"/>
              <a:pathLst>
                <a:path w="36" h="15" extrusionOk="0">
                  <a:moveTo>
                    <a:pt x="0" y="15"/>
                  </a:moveTo>
                  <a:lnTo>
                    <a:pt x="0" y="15"/>
                  </a:lnTo>
                  <a:lnTo>
                    <a:pt x="3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3531010" y="2394624"/>
              <a:ext cx="8566" cy="13906"/>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3531010" y="2408424"/>
              <a:ext cx="132" cy="106"/>
            </a:xfrm>
            <a:custGeom>
              <a:avLst/>
              <a:gdLst/>
              <a:ahLst/>
              <a:cxnLst/>
              <a:rect l="l" t="t" r="r" b="b"/>
              <a:pathLst>
                <a:path w="5" h="4" extrusionOk="0">
                  <a:moveTo>
                    <a:pt x="1" y="4"/>
                  </a:moveTo>
                  <a:lnTo>
                    <a:pt x="1" y="4"/>
                  </a:ln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3458467" y="2203777"/>
              <a:ext cx="132104" cy="91577"/>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3464283" y="2254959"/>
              <a:ext cx="687" cy="872"/>
            </a:xfrm>
            <a:custGeom>
              <a:avLst/>
              <a:gdLst/>
              <a:ahLst/>
              <a:cxnLst/>
              <a:rect l="l" t="t" r="r" b="b"/>
              <a:pathLst>
                <a:path w="26" h="33" extrusionOk="0">
                  <a:moveTo>
                    <a:pt x="25" y="32"/>
                  </a:moveTo>
                  <a:cubicBezTo>
                    <a:pt x="15" y="22"/>
                    <a:pt x="8" y="11"/>
                    <a:pt x="1" y="1"/>
                  </a:cubicBezTo>
                  <a:cubicBezTo>
                    <a:pt x="8" y="11"/>
                    <a:pt x="15" y="22"/>
                    <a:pt x="25"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3462803" y="2247477"/>
              <a:ext cx="1613" cy="7508"/>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3572119" y="2280708"/>
              <a:ext cx="291" cy="26"/>
            </a:xfrm>
            <a:custGeom>
              <a:avLst/>
              <a:gdLst/>
              <a:ahLst/>
              <a:cxnLst/>
              <a:rect l="l" t="t" r="r" b="b"/>
              <a:pathLst>
                <a:path w="11" h="1" extrusionOk="0">
                  <a:moveTo>
                    <a:pt x="0" y="0"/>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3466134" y="2290966"/>
              <a:ext cx="317" cy="132"/>
            </a:xfrm>
            <a:custGeom>
              <a:avLst/>
              <a:gdLst/>
              <a:ahLst/>
              <a:cxnLst/>
              <a:rect l="l" t="t" r="r" b="b"/>
              <a:pathLst>
                <a:path w="12" h="5" extrusionOk="0">
                  <a:moveTo>
                    <a:pt x="1" y="4"/>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3467350" y="2290041"/>
              <a:ext cx="476" cy="502"/>
            </a:xfrm>
            <a:custGeom>
              <a:avLst/>
              <a:gdLst/>
              <a:ahLst/>
              <a:cxnLst/>
              <a:rect l="l" t="t" r="r" b="b"/>
              <a:pathLst>
                <a:path w="18" h="19" extrusionOk="0">
                  <a:moveTo>
                    <a:pt x="0" y="18"/>
                  </a:moveTo>
                  <a:cubicBezTo>
                    <a:pt x="4" y="11"/>
                    <a:pt x="11" y="4"/>
                    <a:pt x="18" y="1"/>
                  </a:cubicBezTo>
                  <a:cubicBezTo>
                    <a:pt x="11" y="4"/>
                    <a:pt x="4" y="11"/>
                    <a:pt x="0"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3466689" y="2290596"/>
              <a:ext cx="317" cy="211"/>
            </a:xfrm>
            <a:custGeom>
              <a:avLst/>
              <a:gdLst/>
              <a:ahLst/>
              <a:cxnLst/>
              <a:rect l="l" t="t" r="r" b="b"/>
              <a:pathLst>
                <a:path w="12" h="8" extrusionOk="0">
                  <a:moveTo>
                    <a:pt x="1" y="8"/>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3571008" y="2280788"/>
              <a:ext cx="291" cy="26"/>
            </a:xfrm>
            <a:custGeom>
              <a:avLst/>
              <a:gdLst/>
              <a:ahLst/>
              <a:cxnLst/>
              <a:rect l="l" t="t" r="r" b="b"/>
              <a:pathLst>
                <a:path w="11" h="1" extrusionOk="0">
                  <a:moveTo>
                    <a:pt x="0" y="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3571458" y="2280788"/>
              <a:ext cx="397" cy="26"/>
            </a:xfrm>
            <a:custGeom>
              <a:avLst/>
              <a:gdLst/>
              <a:ahLst/>
              <a:cxnLst/>
              <a:rect l="l" t="t" r="r" b="b"/>
              <a:pathLst>
                <a:path w="15" h="1" extrusionOk="0">
                  <a:moveTo>
                    <a:pt x="1" y="1"/>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3544995" y="2294032"/>
              <a:ext cx="211" cy="106"/>
            </a:xfrm>
            <a:custGeom>
              <a:avLst/>
              <a:gdLst/>
              <a:ahLst/>
              <a:cxnLst/>
              <a:rect l="l" t="t" r="r" b="b"/>
              <a:pathLst>
                <a:path w="8" h="4" extrusionOk="0">
                  <a:moveTo>
                    <a:pt x="1" y="4"/>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3533997" y="2291706"/>
              <a:ext cx="291" cy="26"/>
            </a:xfrm>
            <a:custGeom>
              <a:avLst/>
              <a:gdLst/>
              <a:ahLst/>
              <a:cxnLst/>
              <a:rect l="l" t="t" r="r" b="b"/>
              <a:pathLst>
                <a:path w="11" h="1" extrusionOk="0">
                  <a:moveTo>
                    <a:pt x="0" y="1"/>
                  </a:moveTo>
                  <a:cubicBezTo>
                    <a:pt x="4" y="1"/>
                    <a:pt x="7" y="1"/>
                    <a:pt x="11" y="1"/>
                  </a:cubicBezTo>
                  <a:cubicBezTo>
                    <a:pt x="7" y="1"/>
                    <a:pt x="4" y="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3532120" y="2291521"/>
              <a:ext cx="317" cy="132"/>
            </a:xfrm>
            <a:custGeom>
              <a:avLst/>
              <a:gdLst/>
              <a:ahLst/>
              <a:cxnLst/>
              <a:rect l="l" t="t" r="r" b="b"/>
              <a:pathLst>
                <a:path w="12" h="5" extrusionOk="0">
                  <a:moveTo>
                    <a:pt x="1" y="1"/>
                  </a:moveTo>
                  <a:lnTo>
                    <a:pt x="1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3465579" y="2291151"/>
              <a:ext cx="211" cy="132"/>
            </a:xfrm>
            <a:custGeom>
              <a:avLst/>
              <a:gdLst/>
              <a:ahLst/>
              <a:cxnLst/>
              <a:rect l="l" t="t" r="r" b="b"/>
              <a:pathLst>
                <a:path w="8" h="5" extrusionOk="0">
                  <a:moveTo>
                    <a:pt x="1" y="4"/>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3573969" y="2280232"/>
              <a:ext cx="661" cy="211"/>
            </a:xfrm>
            <a:custGeom>
              <a:avLst/>
              <a:gdLst/>
              <a:ahLst/>
              <a:cxnLst/>
              <a:rect l="l" t="t" r="r" b="b"/>
              <a:pathLst>
                <a:path w="25" h="8" extrusionOk="0">
                  <a:moveTo>
                    <a:pt x="0" y="8"/>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3573308" y="2280418"/>
              <a:ext cx="687" cy="132"/>
            </a:xfrm>
            <a:custGeom>
              <a:avLst/>
              <a:gdLst/>
              <a:ahLst/>
              <a:cxnLst/>
              <a:rect l="l" t="t" r="r" b="b"/>
              <a:pathLst>
                <a:path w="26" h="5" extrusionOk="0">
                  <a:moveTo>
                    <a:pt x="1" y="4"/>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3558239" y="2294667"/>
              <a:ext cx="767" cy="397"/>
            </a:xfrm>
            <a:custGeom>
              <a:avLst/>
              <a:gdLst/>
              <a:ahLst/>
              <a:cxnLst/>
              <a:rect l="l" t="t" r="r" b="b"/>
              <a:pathLst>
                <a:path w="29" h="15" extrusionOk="0">
                  <a:moveTo>
                    <a:pt x="0" y="1"/>
                  </a:moveTo>
                  <a:cubicBezTo>
                    <a:pt x="11" y="4"/>
                    <a:pt x="18" y="8"/>
                    <a:pt x="28" y="15"/>
                  </a:cubicBezTo>
                  <a:cubicBezTo>
                    <a:pt x="18" y="8"/>
                    <a:pt x="11" y="4"/>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3572674" y="2280523"/>
              <a:ext cx="397" cy="106"/>
            </a:xfrm>
            <a:custGeom>
              <a:avLst/>
              <a:gdLst/>
              <a:ahLst/>
              <a:cxnLst/>
              <a:rect l="l" t="t" r="r" b="b"/>
              <a:pathLst>
                <a:path w="15" h="4" extrusionOk="0">
                  <a:moveTo>
                    <a:pt x="0" y="4"/>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3465023" y="2291336"/>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3464283" y="229133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3554433" y="2293557"/>
              <a:ext cx="582" cy="132"/>
            </a:xfrm>
            <a:custGeom>
              <a:avLst/>
              <a:gdLst/>
              <a:ahLst/>
              <a:cxnLst/>
              <a:rect l="l" t="t" r="r" b="b"/>
              <a:pathLst>
                <a:path w="22" h="5" extrusionOk="0">
                  <a:moveTo>
                    <a:pt x="1" y="1"/>
                  </a:moveTo>
                  <a:lnTo>
                    <a:pt x="22"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3553322" y="2293477"/>
              <a:ext cx="582" cy="26"/>
            </a:xfrm>
            <a:custGeom>
              <a:avLst/>
              <a:gdLst/>
              <a:ahLst/>
              <a:cxnLst/>
              <a:rect l="l" t="t" r="r" b="b"/>
              <a:pathLst>
                <a:path w="22" h="1" extrusionOk="0">
                  <a:moveTo>
                    <a:pt x="1" y="0"/>
                  </a:moveTo>
                  <a:lnTo>
                    <a:pt x="2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3569528" y="2280973"/>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3574789" y="2280153"/>
              <a:ext cx="502" cy="106"/>
            </a:xfrm>
            <a:custGeom>
              <a:avLst/>
              <a:gdLst/>
              <a:ahLst/>
              <a:cxnLst/>
              <a:rect l="l" t="t" r="r" b="b"/>
              <a:pathLst>
                <a:path w="19" h="4" extrusionOk="0">
                  <a:moveTo>
                    <a:pt x="1" y="4"/>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3551022" y="229329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3552212" y="2293372"/>
              <a:ext cx="582" cy="26"/>
            </a:xfrm>
            <a:custGeom>
              <a:avLst/>
              <a:gdLst/>
              <a:ahLst/>
              <a:cxnLst/>
              <a:rect l="l" t="t" r="r" b="b"/>
              <a:pathLst>
                <a:path w="22" h="1" extrusionOk="0">
                  <a:moveTo>
                    <a:pt x="1" y="1"/>
                  </a:moveTo>
                  <a:lnTo>
                    <a:pt x="22"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3557393" y="2294297"/>
              <a:ext cx="582" cy="317"/>
            </a:xfrm>
            <a:custGeom>
              <a:avLst/>
              <a:gdLst/>
              <a:ahLst/>
              <a:cxnLst/>
              <a:rect l="l" t="t" r="r" b="b"/>
              <a:pathLst>
                <a:path w="22" h="12" extrusionOk="0">
                  <a:moveTo>
                    <a:pt x="1" y="1"/>
                  </a:moveTo>
                  <a:lnTo>
                    <a:pt x="22"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3556468" y="2294032"/>
              <a:ext cx="582" cy="211"/>
            </a:xfrm>
            <a:custGeom>
              <a:avLst/>
              <a:gdLst/>
              <a:ahLst/>
              <a:cxnLst/>
              <a:rect l="l" t="t" r="r" b="b"/>
              <a:pathLst>
                <a:path w="22" h="8" extrusionOk="0">
                  <a:moveTo>
                    <a:pt x="1" y="0"/>
                  </a:moveTo>
                  <a:lnTo>
                    <a:pt x="22"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3545656" y="2293742"/>
              <a:ext cx="291" cy="132"/>
            </a:xfrm>
            <a:custGeom>
              <a:avLst/>
              <a:gdLst/>
              <a:ahLst/>
              <a:cxnLst/>
              <a:rect l="l" t="t" r="r" b="b"/>
              <a:pathLst>
                <a:path w="11" h="5" extrusionOk="0">
                  <a:moveTo>
                    <a:pt x="0" y="4"/>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3555464" y="2293742"/>
              <a:ext cx="582" cy="211"/>
            </a:xfrm>
            <a:custGeom>
              <a:avLst/>
              <a:gdLst/>
              <a:ahLst/>
              <a:cxnLst/>
              <a:rect l="l" t="t" r="r" b="b"/>
              <a:pathLst>
                <a:path w="22" h="8" extrusionOk="0">
                  <a:moveTo>
                    <a:pt x="0" y="1"/>
                  </a:moveTo>
                  <a:lnTo>
                    <a:pt x="2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3547215" y="2293557"/>
              <a:ext cx="397" cy="26"/>
            </a:xfrm>
            <a:custGeom>
              <a:avLst/>
              <a:gdLst/>
              <a:ahLst/>
              <a:cxnLst/>
              <a:rect l="l" t="t" r="r" b="b"/>
              <a:pathLst>
                <a:path w="15" h="1" extrusionOk="0">
                  <a:moveTo>
                    <a:pt x="1" y="1"/>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3570347" y="2280893"/>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3546396" y="2293662"/>
              <a:ext cx="397" cy="26"/>
            </a:xfrm>
            <a:custGeom>
              <a:avLst/>
              <a:gdLst/>
              <a:ahLst/>
              <a:cxnLst/>
              <a:rect l="l" t="t" r="r" b="b"/>
              <a:pathLst>
                <a:path w="15" h="1" extrusionOk="0">
                  <a:moveTo>
                    <a:pt x="0" y="0"/>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3549172" y="2293372"/>
              <a:ext cx="397" cy="26"/>
            </a:xfrm>
            <a:custGeom>
              <a:avLst/>
              <a:gdLst/>
              <a:ahLst/>
              <a:cxnLst/>
              <a:rect l="l" t="t" r="r" b="b"/>
              <a:pathLst>
                <a:path w="15" h="1" extrusionOk="0">
                  <a:moveTo>
                    <a:pt x="0" y="1"/>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3550176" y="2293292"/>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3569977" y="2280893"/>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3569713" y="2280973"/>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4"/>
            <p:cNvSpPr/>
            <p:nvPr/>
          </p:nvSpPr>
          <p:spPr>
            <a:xfrm>
              <a:off x="3548141" y="2293477"/>
              <a:ext cx="397" cy="26"/>
            </a:xfrm>
            <a:custGeom>
              <a:avLst/>
              <a:gdLst/>
              <a:ahLst/>
              <a:cxnLst/>
              <a:rect l="l" t="t" r="r" b="b"/>
              <a:pathLst>
                <a:path w="15" h="1" extrusionOk="0">
                  <a:moveTo>
                    <a:pt x="1" y="0"/>
                  </a:move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4"/>
            <p:cNvSpPr/>
            <p:nvPr/>
          </p:nvSpPr>
          <p:spPr>
            <a:xfrm>
              <a:off x="3462988" y="229133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4"/>
            <p:cNvSpPr/>
            <p:nvPr/>
          </p:nvSpPr>
          <p:spPr>
            <a:xfrm>
              <a:off x="3532490" y="2291627"/>
              <a:ext cx="1243" cy="106"/>
            </a:xfrm>
            <a:custGeom>
              <a:avLst/>
              <a:gdLst/>
              <a:ahLst/>
              <a:cxnLst/>
              <a:rect l="l" t="t" r="r" b="b"/>
              <a:pathLst>
                <a:path w="47" h="4" extrusionOk="0">
                  <a:moveTo>
                    <a:pt x="47" y="4"/>
                  </a:moveTo>
                  <a:cubicBezTo>
                    <a:pt x="33" y="4"/>
                    <a:pt x="15" y="4"/>
                    <a:pt x="1" y="0"/>
                  </a:cubicBezTo>
                  <a:cubicBezTo>
                    <a:pt x="15" y="4"/>
                    <a:pt x="33" y="4"/>
                    <a:pt x="47" y="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4"/>
            <p:cNvSpPr/>
            <p:nvPr/>
          </p:nvSpPr>
          <p:spPr>
            <a:xfrm>
              <a:off x="3463728" y="229133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4"/>
            <p:cNvSpPr/>
            <p:nvPr/>
          </p:nvSpPr>
          <p:spPr>
            <a:xfrm>
              <a:off x="3576190" y="2279862"/>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3575529" y="2279968"/>
              <a:ext cx="502" cy="106"/>
            </a:xfrm>
            <a:custGeom>
              <a:avLst/>
              <a:gdLst/>
              <a:ahLst/>
              <a:cxnLst/>
              <a:rect l="l" t="t" r="r" b="b"/>
              <a:pathLst>
                <a:path w="19" h="4" extrusionOk="0">
                  <a:moveTo>
                    <a:pt x="1" y="4"/>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4"/>
            <p:cNvSpPr/>
            <p:nvPr/>
          </p:nvSpPr>
          <p:spPr>
            <a:xfrm>
              <a:off x="3424126" y="2164069"/>
              <a:ext cx="102760" cy="45762"/>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4"/>
            <p:cNvSpPr/>
            <p:nvPr/>
          </p:nvSpPr>
          <p:spPr>
            <a:xfrm>
              <a:off x="3508168" y="2205628"/>
              <a:ext cx="6768" cy="2168"/>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3505842" y="2207769"/>
              <a:ext cx="2353" cy="2247"/>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4"/>
            <p:cNvSpPr/>
            <p:nvPr/>
          </p:nvSpPr>
          <p:spPr>
            <a:xfrm>
              <a:off x="3524348" y="2200631"/>
              <a:ext cx="317" cy="211"/>
            </a:xfrm>
            <a:custGeom>
              <a:avLst/>
              <a:gdLst/>
              <a:ahLst/>
              <a:cxnLst/>
              <a:rect l="l" t="t" r="r" b="b"/>
              <a:pathLst>
                <a:path w="12" h="8" extrusionOk="0">
                  <a:moveTo>
                    <a:pt x="1" y="8"/>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4"/>
            <p:cNvSpPr/>
            <p:nvPr/>
          </p:nvSpPr>
          <p:spPr>
            <a:xfrm>
              <a:off x="3525564" y="2200076"/>
              <a:ext cx="211" cy="132"/>
            </a:xfrm>
            <a:custGeom>
              <a:avLst/>
              <a:gdLst/>
              <a:ahLst/>
              <a:cxnLst/>
              <a:rect l="l" t="t" r="r" b="b"/>
              <a:pathLst>
                <a:path w="8" h="5" extrusionOk="0">
                  <a:moveTo>
                    <a:pt x="0" y="4"/>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4"/>
            <p:cNvSpPr/>
            <p:nvPr/>
          </p:nvSpPr>
          <p:spPr>
            <a:xfrm>
              <a:off x="3425342" y="2196560"/>
              <a:ext cx="78861" cy="47454"/>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3460027" y="2240524"/>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4"/>
            <p:cNvSpPr/>
            <p:nvPr/>
          </p:nvSpPr>
          <p:spPr>
            <a:xfrm>
              <a:off x="3460582" y="2240895"/>
              <a:ext cx="687" cy="502"/>
            </a:xfrm>
            <a:custGeom>
              <a:avLst/>
              <a:gdLst/>
              <a:ahLst/>
              <a:cxnLst/>
              <a:rect l="l" t="t" r="r" b="b"/>
              <a:pathLst>
                <a:path w="26" h="19" extrusionOk="0">
                  <a:moveTo>
                    <a:pt x="25" y="1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4"/>
            <p:cNvSpPr/>
            <p:nvPr/>
          </p:nvSpPr>
          <p:spPr>
            <a:xfrm>
              <a:off x="3461243" y="2241370"/>
              <a:ext cx="2247" cy="2511"/>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3467350" y="2244041"/>
              <a:ext cx="661" cy="26"/>
            </a:xfrm>
            <a:custGeom>
              <a:avLst/>
              <a:gdLst/>
              <a:ahLst/>
              <a:cxnLst/>
              <a:rect l="l" t="t" r="r" b="b"/>
              <a:pathLst>
                <a:path w="25" h="1" extrusionOk="0">
                  <a:moveTo>
                    <a:pt x="0" y="1"/>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4"/>
            <p:cNvSpPr/>
            <p:nvPr/>
          </p:nvSpPr>
          <p:spPr>
            <a:xfrm>
              <a:off x="3464944" y="2243961"/>
              <a:ext cx="952" cy="26"/>
            </a:xfrm>
            <a:custGeom>
              <a:avLst/>
              <a:gdLst/>
              <a:ahLst/>
              <a:cxnLst/>
              <a:rect l="l" t="t" r="r" b="b"/>
              <a:pathLst>
                <a:path w="36" h="1" extrusionOk="0">
                  <a:moveTo>
                    <a:pt x="0" y="0"/>
                  </a:moveTo>
                  <a:lnTo>
                    <a:pt x="3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4"/>
            <p:cNvSpPr/>
            <p:nvPr/>
          </p:nvSpPr>
          <p:spPr>
            <a:xfrm>
              <a:off x="3469941" y="2244226"/>
              <a:ext cx="397" cy="26"/>
            </a:xfrm>
            <a:custGeom>
              <a:avLst/>
              <a:gdLst/>
              <a:ahLst/>
              <a:cxnLst/>
              <a:rect l="l" t="t" r="r" b="b"/>
              <a:pathLst>
                <a:path w="15" h="1" extrusionOk="0">
                  <a:moveTo>
                    <a:pt x="0" y="1"/>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3466134" y="2243961"/>
              <a:ext cx="767" cy="26"/>
            </a:xfrm>
            <a:custGeom>
              <a:avLst/>
              <a:gdLst/>
              <a:ahLst/>
              <a:cxnLst/>
              <a:rect l="l" t="t" r="r" b="b"/>
              <a:pathLst>
                <a:path w="29" h="1" extrusionOk="0">
                  <a:moveTo>
                    <a:pt x="1" y="0"/>
                  </a:moveTo>
                  <a:lnTo>
                    <a:pt x="29"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4"/>
            <p:cNvSpPr/>
            <p:nvPr/>
          </p:nvSpPr>
          <p:spPr>
            <a:xfrm>
              <a:off x="3468275" y="2244146"/>
              <a:ext cx="582" cy="26"/>
            </a:xfrm>
            <a:custGeom>
              <a:avLst/>
              <a:gdLst/>
              <a:ahLst/>
              <a:cxnLst/>
              <a:rect l="l" t="t" r="r" b="b"/>
              <a:pathLst>
                <a:path w="22" h="1" extrusionOk="0">
                  <a:moveTo>
                    <a:pt x="0" y="0"/>
                  </a:moveTo>
                  <a:lnTo>
                    <a:pt x="2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4"/>
            <p:cNvSpPr/>
            <p:nvPr/>
          </p:nvSpPr>
          <p:spPr>
            <a:xfrm>
              <a:off x="3463543" y="2243856"/>
              <a:ext cx="1137" cy="26"/>
            </a:xfrm>
            <a:custGeom>
              <a:avLst/>
              <a:gdLst/>
              <a:ahLst/>
              <a:cxnLst/>
              <a:rect l="l" t="t" r="r" b="b"/>
              <a:pathLst>
                <a:path w="43" h="1" extrusionOk="0">
                  <a:moveTo>
                    <a:pt x="1" y="1"/>
                  </a:moveTo>
                  <a:lnTo>
                    <a:pt x="43"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3469095" y="2244146"/>
              <a:ext cx="582" cy="26"/>
            </a:xfrm>
            <a:custGeom>
              <a:avLst/>
              <a:gdLst/>
              <a:ahLst/>
              <a:cxnLst/>
              <a:rect l="l" t="t" r="r" b="b"/>
              <a:pathLst>
                <a:path w="22" h="1" extrusionOk="0">
                  <a:moveTo>
                    <a:pt x="1" y="0"/>
                  </a:moveTo>
                  <a:lnTo>
                    <a:pt x="2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4"/>
            <p:cNvSpPr/>
            <p:nvPr/>
          </p:nvSpPr>
          <p:spPr>
            <a:xfrm>
              <a:off x="3470575" y="2244226"/>
              <a:ext cx="397" cy="26"/>
            </a:xfrm>
            <a:custGeom>
              <a:avLst/>
              <a:gdLst/>
              <a:ahLst/>
              <a:cxnLst/>
              <a:rect l="l" t="t" r="r" b="b"/>
              <a:pathLst>
                <a:path w="15" h="1" extrusionOk="0">
                  <a:moveTo>
                    <a:pt x="1" y="1"/>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4"/>
            <p:cNvSpPr/>
            <p:nvPr/>
          </p:nvSpPr>
          <p:spPr>
            <a:xfrm>
              <a:off x="3503436" y="2212951"/>
              <a:ext cx="687" cy="4283"/>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3471130" y="2244331"/>
              <a:ext cx="317" cy="26"/>
            </a:xfrm>
            <a:custGeom>
              <a:avLst/>
              <a:gdLst/>
              <a:ahLst/>
              <a:cxnLst/>
              <a:rect l="l" t="t" r="r" b="b"/>
              <a:pathLst>
                <a:path w="12" h="1" extrusionOk="0">
                  <a:moveTo>
                    <a:pt x="1" y="0"/>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4"/>
            <p:cNvSpPr/>
            <p:nvPr/>
          </p:nvSpPr>
          <p:spPr>
            <a:xfrm>
              <a:off x="3473087" y="2244596"/>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4"/>
            <p:cNvSpPr/>
            <p:nvPr/>
          </p:nvSpPr>
          <p:spPr>
            <a:xfrm>
              <a:off x="3472981" y="224459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4"/>
            <p:cNvSpPr/>
            <p:nvPr/>
          </p:nvSpPr>
          <p:spPr>
            <a:xfrm>
              <a:off x="3472426" y="2244516"/>
              <a:ext cx="132" cy="26"/>
            </a:xfrm>
            <a:custGeom>
              <a:avLst/>
              <a:gdLst/>
              <a:ahLst/>
              <a:cxnLst/>
              <a:rect l="l" t="t" r="r" b="b"/>
              <a:pathLst>
                <a:path w="5" h="1" extrusionOk="0">
                  <a:moveTo>
                    <a:pt x="1"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3472717" y="2244516"/>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3472056" y="2244411"/>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3471686" y="2244411"/>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3499471" y="2210069"/>
              <a:ext cx="582" cy="397"/>
            </a:xfrm>
            <a:custGeom>
              <a:avLst/>
              <a:gdLst/>
              <a:ahLst/>
              <a:cxnLst/>
              <a:rect l="l" t="t" r="r" b="b"/>
              <a:pathLst>
                <a:path w="22" h="15" extrusionOk="0">
                  <a:moveTo>
                    <a:pt x="0" y="1"/>
                  </a:moveTo>
                  <a:lnTo>
                    <a:pt x="21"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3433564" y="2200552"/>
              <a:ext cx="502" cy="211"/>
            </a:xfrm>
            <a:custGeom>
              <a:avLst/>
              <a:gdLst/>
              <a:ahLst/>
              <a:cxnLst/>
              <a:rect l="l" t="t" r="r" b="b"/>
              <a:pathLst>
                <a:path w="19" h="8" extrusionOk="0">
                  <a:moveTo>
                    <a:pt x="1" y="7"/>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4"/>
            <p:cNvSpPr/>
            <p:nvPr/>
          </p:nvSpPr>
          <p:spPr>
            <a:xfrm>
              <a:off x="3437371" y="2199072"/>
              <a:ext cx="397" cy="211"/>
            </a:xfrm>
            <a:custGeom>
              <a:avLst/>
              <a:gdLst/>
              <a:ahLst/>
              <a:cxnLst/>
              <a:rect l="l" t="t" r="r" b="b"/>
              <a:pathLst>
                <a:path w="15" h="8" extrusionOk="0">
                  <a:moveTo>
                    <a:pt x="0" y="7"/>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4"/>
            <p:cNvSpPr/>
            <p:nvPr/>
          </p:nvSpPr>
          <p:spPr>
            <a:xfrm>
              <a:off x="3470390" y="2199521"/>
              <a:ext cx="3728" cy="211"/>
            </a:xfrm>
            <a:custGeom>
              <a:avLst/>
              <a:gdLst/>
              <a:ahLst/>
              <a:cxnLst/>
              <a:rect l="l" t="t" r="r" b="b"/>
              <a:pathLst>
                <a:path w="141" h="8" extrusionOk="0">
                  <a:moveTo>
                    <a:pt x="141" y="1"/>
                  </a:moveTo>
                  <a:cubicBezTo>
                    <a:pt x="92" y="4"/>
                    <a:pt x="46" y="8"/>
                    <a:pt x="1" y="8"/>
                  </a:cubicBezTo>
                  <a:cubicBezTo>
                    <a:pt x="46" y="8"/>
                    <a:pt x="92" y="4"/>
                    <a:pt x="14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3436155" y="2199627"/>
              <a:ext cx="502" cy="211"/>
            </a:xfrm>
            <a:custGeom>
              <a:avLst/>
              <a:gdLst/>
              <a:ahLst/>
              <a:cxnLst/>
              <a:rect l="l" t="t" r="r" b="b"/>
              <a:pathLst>
                <a:path w="19" h="8" extrusionOk="0">
                  <a:moveTo>
                    <a:pt x="1" y="7"/>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4"/>
            <p:cNvSpPr/>
            <p:nvPr/>
          </p:nvSpPr>
          <p:spPr>
            <a:xfrm>
              <a:off x="3501136" y="2211180"/>
              <a:ext cx="661" cy="397"/>
            </a:xfrm>
            <a:custGeom>
              <a:avLst/>
              <a:gdLst/>
              <a:ahLst/>
              <a:cxnLst/>
              <a:rect l="l" t="t" r="r" b="b"/>
              <a:pathLst>
                <a:path w="25" h="15" extrusionOk="0">
                  <a:moveTo>
                    <a:pt x="0" y="1"/>
                  </a:moveTo>
                  <a:lnTo>
                    <a:pt x="25"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4"/>
            <p:cNvSpPr/>
            <p:nvPr/>
          </p:nvSpPr>
          <p:spPr>
            <a:xfrm>
              <a:off x="3434965" y="2200076"/>
              <a:ext cx="476" cy="211"/>
            </a:xfrm>
            <a:custGeom>
              <a:avLst/>
              <a:gdLst/>
              <a:ahLst/>
              <a:cxnLst/>
              <a:rect l="l" t="t" r="r" b="b"/>
              <a:pathLst>
                <a:path w="18" h="8" extrusionOk="0">
                  <a:moveTo>
                    <a:pt x="0" y="8"/>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3502802" y="2212211"/>
              <a:ext cx="1031" cy="582"/>
            </a:xfrm>
            <a:custGeom>
              <a:avLst/>
              <a:gdLst/>
              <a:ahLst/>
              <a:cxnLst/>
              <a:rect l="l" t="t" r="r" b="b"/>
              <a:pathLst>
                <a:path w="39" h="22" extrusionOk="0">
                  <a:moveTo>
                    <a:pt x="0" y="0"/>
                  </a:moveTo>
                  <a:lnTo>
                    <a:pt x="39" y="2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4"/>
            <p:cNvSpPr/>
            <p:nvPr/>
          </p:nvSpPr>
          <p:spPr>
            <a:xfrm>
              <a:off x="3430338" y="220129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4"/>
            <p:cNvSpPr/>
            <p:nvPr/>
          </p:nvSpPr>
          <p:spPr>
            <a:xfrm>
              <a:off x="3478638" y="2198411"/>
              <a:ext cx="1983" cy="1057"/>
            </a:xfrm>
            <a:custGeom>
              <a:avLst/>
              <a:gdLst/>
              <a:ahLst/>
              <a:cxnLst/>
              <a:rect l="l" t="t" r="r" b="b"/>
              <a:pathLst>
                <a:path w="75" h="40" extrusionOk="0">
                  <a:moveTo>
                    <a:pt x="74" y="39"/>
                  </a:moveTo>
                  <a:cubicBezTo>
                    <a:pt x="57" y="15"/>
                    <a:pt x="29" y="1"/>
                    <a:pt x="1" y="1"/>
                  </a:cubicBezTo>
                  <a:cubicBezTo>
                    <a:pt x="29" y="1"/>
                    <a:pt x="57" y="15"/>
                    <a:pt x="74" y="3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3432004" y="2200922"/>
              <a:ext cx="476" cy="106"/>
            </a:xfrm>
            <a:custGeom>
              <a:avLst/>
              <a:gdLst/>
              <a:ahLst/>
              <a:cxnLst/>
              <a:rect l="l" t="t" r="r" b="b"/>
              <a:pathLst>
                <a:path w="18" h="4" extrusionOk="0">
                  <a:moveTo>
                    <a:pt x="0" y="4"/>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4"/>
            <p:cNvSpPr/>
            <p:nvPr/>
          </p:nvSpPr>
          <p:spPr>
            <a:xfrm>
              <a:off x="3218580" y="2369483"/>
              <a:ext cx="59351" cy="30455"/>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4"/>
            <p:cNvSpPr/>
            <p:nvPr/>
          </p:nvSpPr>
          <p:spPr>
            <a:xfrm>
              <a:off x="3274388" y="2383785"/>
              <a:ext cx="291" cy="132"/>
            </a:xfrm>
            <a:custGeom>
              <a:avLst/>
              <a:gdLst/>
              <a:ahLst/>
              <a:cxnLst/>
              <a:rect l="l" t="t" r="r" b="b"/>
              <a:pathLst>
                <a:path w="11" h="5" extrusionOk="0">
                  <a:moveTo>
                    <a:pt x="11"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3277983" y="2383706"/>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4"/>
            <p:cNvSpPr/>
            <p:nvPr/>
          </p:nvSpPr>
          <p:spPr>
            <a:xfrm>
              <a:off x="3264606" y="2373422"/>
              <a:ext cx="264" cy="4944"/>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4"/>
            <p:cNvSpPr/>
            <p:nvPr/>
          </p:nvSpPr>
          <p:spPr>
            <a:xfrm>
              <a:off x="3276794" y="2383521"/>
              <a:ext cx="291" cy="26"/>
            </a:xfrm>
            <a:custGeom>
              <a:avLst/>
              <a:gdLst/>
              <a:ahLst/>
              <a:cxnLst/>
              <a:rect l="l" t="t" r="r" b="b"/>
              <a:pathLst>
                <a:path w="11" h="1" extrusionOk="0">
                  <a:moveTo>
                    <a:pt x="0" y="0"/>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3275868" y="2383521"/>
              <a:ext cx="397" cy="26"/>
            </a:xfrm>
            <a:custGeom>
              <a:avLst/>
              <a:gdLst/>
              <a:ahLst/>
              <a:cxnLst/>
              <a:rect l="l" t="t" r="r" b="b"/>
              <a:pathLst>
                <a:path w="15" h="1" extrusionOk="0">
                  <a:moveTo>
                    <a:pt x="0" y="0"/>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4"/>
            <p:cNvSpPr/>
            <p:nvPr/>
          </p:nvSpPr>
          <p:spPr>
            <a:xfrm>
              <a:off x="3274652" y="2383521"/>
              <a:ext cx="767" cy="291"/>
            </a:xfrm>
            <a:custGeom>
              <a:avLst/>
              <a:gdLst/>
              <a:ahLst/>
              <a:cxnLst/>
              <a:rect l="l" t="t" r="r" b="b"/>
              <a:pathLst>
                <a:path w="29" h="11" extrusionOk="0">
                  <a:moveTo>
                    <a:pt x="1" y="11"/>
                  </a:moveTo>
                  <a:cubicBezTo>
                    <a:pt x="11" y="4"/>
                    <a:pt x="18" y="4"/>
                    <a:pt x="29" y="0"/>
                  </a:cubicBezTo>
                  <a:cubicBezTo>
                    <a:pt x="18" y="4"/>
                    <a:pt x="11" y="4"/>
                    <a:pt x="1"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4"/>
            <p:cNvSpPr/>
            <p:nvPr/>
          </p:nvSpPr>
          <p:spPr>
            <a:xfrm>
              <a:off x="3216254" y="2231642"/>
              <a:ext cx="124967" cy="140696"/>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3340744" y="2301514"/>
              <a:ext cx="582" cy="2168"/>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4"/>
            <p:cNvSpPr/>
            <p:nvPr/>
          </p:nvSpPr>
          <p:spPr>
            <a:xfrm>
              <a:off x="3340929" y="2299584"/>
              <a:ext cx="26" cy="106"/>
            </a:xfrm>
            <a:custGeom>
              <a:avLst/>
              <a:gdLst/>
              <a:ahLst/>
              <a:cxnLst/>
              <a:rect l="l" t="t" r="r" b="b"/>
              <a:pathLst>
                <a:path w="1" h="4" extrusionOk="0">
                  <a:moveTo>
                    <a:pt x="0" y="0"/>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4"/>
            <p:cNvSpPr/>
            <p:nvPr/>
          </p:nvSpPr>
          <p:spPr>
            <a:xfrm>
              <a:off x="3341194" y="2300880"/>
              <a:ext cx="132" cy="291"/>
            </a:xfrm>
            <a:custGeom>
              <a:avLst/>
              <a:gdLst/>
              <a:ahLst/>
              <a:cxnLst/>
              <a:rect l="l" t="t" r="r" b="b"/>
              <a:pathLst>
                <a:path w="5" h="11" extrusionOk="0">
                  <a:moveTo>
                    <a:pt x="1" y="0"/>
                  </a:moveTo>
                  <a:lnTo>
                    <a:pt x="1" y="11"/>
                  </a:lnTo>
                  <a:cubicBezTo>
                    <a:pt x="4" y="7"/>
                    <a:pt x="1"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3330831" y="2249777"/>
              <a:ext cx="26" cy="582"/>
            </a:xfrm>
            <a:custGeom>
              <a:avLst/>
              <a:gdLst/>
              <a:ahLst/>
              <a:cxnLst/>
              <a:rect l="l" t="t" r="r" b="b"/>
              <a:pathLst>
                <a:path w="1" h="22" extrusionOk="0">
                  <a:moveTo>
                    <a:pt x="1" y="22"/>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4"/>
            <p:cNvSpPr/>
            <p:nvPr/>
          </p:nvSpPr>
          <p:spPr>
            <a:xfrm>
              <a:off x="3341194" y="2300219"/>
              <a:ext cx="26" cy="211"/>
            </a:xfrm>
            <a:custGeom>
              <a:avLst/>
              <a:gdLst/>
              <a:ahLst/>
              <a:cxnLst/>
              <a:rect l="l" t="t" r="r" b="b"/>
              <a:pathLst>
                <a:path w="1" h="8" extrusionOk="0">
                  <a:moveTo>
                    <a:pt x="1"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4"/>
            <p:cNvSpPr/>
            <p:nvPr/>
          </p:nvSpPr>
          <p:spPr>
            <a:xfrm>
              <a:off x="3330831" y="2250518"/>
              <a:ext cx="211" cy="872"/>
            </a:xfrm>
            <a:custGeom>
              <a:avLst/>
              <a:gdLst/>
              <a:ahLst/>
              <a:cxnLst/>
              <a:rect l="l" t="t" r="r" b="b"/>
              <a:pathLst>
                <a:path w="8" h="33" extrusionOk="0">
                  <a:moveTo>
                    <a:pt x="8" y="32"/>
                  </a:moveTo>
                  <a:cubicBezTo>
                    <a:pt x="4" y="22"/>
                    <a:pt x="1" y="11"/>
                    <a:pt x="1" y="1"/>
                  </a:cubicBezTo>
                  <a:cubicBezTo>
                    <a:pt x="1" y="11"/>
                    <a:pt x="4" y="22"/>
                    <a:pt x="8"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4"/>
            <p:cNvSpPr/>
            <p:nvPr/>
          </p:nvSpPr>
          <p:spPr>
            <a:xfrm>
              <a:off x="3318617" y="2348915"/>
              <a:ext cx="7349" cy="4653"/>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3268546" y="2368901"/>
              <a:ext cx="397" cy="26"/>
            </a:xfrm>
            <a:custGeom>
              <a:avLst/>
              <a:gdLst/>
              <a:ahLst/>
              <a:cxnLst/>
              <a:rect l="l" t="t" r="r" b="b"/>
              <a:pathLst>
                <a:path w="15" h="1" extrusionOk="0">
                  <a:moveTo>
                    <a:pt x="1" y="0"/>
                  </a:move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3265875" y="2369086"/>
              <a:ext cx="1586" cy="952"/>
            </a:xfrm>
            <a:custGeom>
              <a:avLst/>
              <a:gdLst/>
              <a:ahLst/>
              <a:cxnLst/>
              <a:rect l="l" t="t" r="r" b="b"/>
              <a:pathLst>
                <a:path w="60" h="36" extrusionOk="0">
                  <a:moveTo>
                    <a:pt x="60" y="0"/>
                  </a:moveTo>
                  <a:cubicBezTo>
                    <a:pt x="39" y="4"/>
                    <a:pt x="14" y="14"/>
                    <a:pt x="0" y="35"/>
                  </a:cubicBezTo>
                  <a:cubicBezTo>
                    <a:pt x="14" y="18"/>
                    <a:pt x="39" y="4"/>
                    <a:pt x="6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4"/>
            <p:cNvSpPr/>
            <p:nvPr/>
          </p:nvSpPr>
          <p:spPr>
            <a:xfrm>
              <a:off x="3267990" y="236890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4"/>
            <p:cNvSpPr/>
            <p:nvPr/>
          </p:nvSpPr>
          <p:spPr>
            <a:xfrm>
              <a:off x="3269762" y="2369086"/>
              <a:ext cx="476" cy="211"/>
            </a:xfrm>
            <a:custGeom>
              <a:avLst/>
              <a:gdLst/>
              <a:ahLst/>
              <a:cxnLst/>
              <a:rect l="l" t="t" r="r" b="b"/>
              <a:pathLst>
                <a:path w="18" h="8" extrusionOk="0">
                  <a:moveTo>
                    <a:pt x="0" y="0"/>
                  </a:moveTo>
                  <a:lnTo>
                    <a:pt x="18"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3271612" y="2370012"/>
              <a:ext cx="291" cy="211"/>
            </a:xfrm>
            <a:custGeom>
              <a:avLst/>
              <a:gdLst/>
              <a:ahLst/>
              <a:cxnLst/>
              <a:rect l="l" t="t" r="r" b="b"/>
              <a:pathLst>
                <a:path w="11" h="8" extrusionOk="0">
                  <a:moveTo>
                    <a:pt x="0" y="0"/>
                  </a:moveTo>
                  <a:lnTo>
                    <a:pt x="1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4"/>
            <p:cNvSpPr/>
            <p:nvPr/>
          </p:nvSpPr>
          <p:spPr>
            <a:xfrm>
              <a:off x="3270951" y="2369642"/>
              <a:ext cx="397" cy="211"/>
            </a:xfrm>
            <a:custGeom>
              <a:avLst/>
              <a:gdLst/>
              <a:ahLst/>
              <a:cxnLst/>
              <a:rect l="l" t="t" r="r" b="b"/>
              <a:pathLst>
                <a:path w="15" h="8" extrusionOk="0">
                  <a:moveTo>
                    <a:pt x="1" y="0"/>
                  </a:moveTo>
                  <a:lnTo>
                    <a:pt x="15"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4"/>
            <p:cNvSpPr/>
            <p:nvPr/>
          </p:nvSpPr>
          <p:spPr>
            <a:xfrm>
              <a:off x="3270396" y="2369351"/>
              <a:ext cx="397" cy="211"/>
            </a:xfrm>
            <a:custGeom>
              <a:avLst/>
              <a:gdLst/>
              <a:ahLst/>
              <a:cxnLst/>
              <a:rect l="l" t="t" r="r" b="b"/>
              <a:pathLst>
                <a:path w="15" h="8" extrusionOk="0">
                  <a:moveTo>
                    <a:pt x="1" y="1"/>
                  </a:moveTo>
                  <a:lnTo>
                    <a:pt x="15"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3269101" y="2368981"/>
              <a:ext cx="502" cy="132"/>
            </a:xfrm>
            <a:custGeom>
              <a:avLst/>
              <a:gdLst/>
              <a:ahLst/>
              <a:cxnLst/>
              <a:rect l="l" t="t" r="r" b="b"/>
              <a:pathLst>
                <a:path w="19" h="5" extrusionOk="0">
                  <a:moveTo>
                    <a:pt x="1" y="1"/>
                  </a:moveTo>
                  <a:lnTo>
                    <a:pt x="1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4"/>
            <p:cNvSpPr/>
            <p:nvPr/>
          </p:nvSpPr>
          <p:spPr>
            <a:xfrm>
              <a:off x="3272167" y="2370382"/>
              <a:ext cx="846" cy="582"/>
            </a:xfrm>
            <a:custGeom>
              <a:avLst/>
              <a:gdLst/>
              <a:ahLst/>
              <a:cxnLst/>
              <a:rect l="l" t="t" r="r" b="b"/>
              <a:pathLst>
                <a:path w="32" h="22" extrusionOk="0">
                  <a:moveTo>
                    <a:pt x="0" y="0"/>
                  </a:moveTo>
                  <a:lnTo>
                    <a:pt x="32" y="2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4"/>
            <p:cNvSpPr/>
            <p:nvPr/>
          </p:nvSpPr>
          <p:spPr>
            <a:xfrm>
              <a:off x="3317242" y="2342438"/>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3317876" y="2342888"/>
              <a:ext cx="211" cy="132"/>
            </a:xfrm>
            <a:custGeom>
              <a:avLst/>
              <a:gdLst/>
              <a:ahLst/>
              <a:cxnLst/>
              <a:rect l="l" t="t" r="r" b="b"/>
              <a:pathLst>
                <a:path w="8" h="5" extrusionOk="0">
                  <a:moveTo>
                    <a:pt x="8"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4"/>
            <p:cNvSpPr/>
            <p:nvPr/>
          </p:nvSpPr>
          <p:spPr>
            <a:xfrm>
              <a:off x="3325834" y="2348809"/>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4"/>
            <p:cNvSpPr/>
            <p:nvPr/>
          </p:nvSpPr>
          <p:spPr>
            <a:xfrm>
              <a:off x="3340268" y="2303735"/>
              <a:ext cx="502" cy="1057"/>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3325570" y="2348545"/>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4"/>
            <p:cNvSpPr/>
            <p:nvPr/>
          </p:nvSpPr>
          <p:spPr>
            <a:xfrm>
              <a:off x="3339449" y="2304581"/>
              <a:ext cx="106" cy="26"/>
            </a:xfrm>
            <a:custGeom>
              <a:avLst/>
              <a:gdLst/>
              <a:ahLst/>
              <a:cxnLst/>
              <a:rect l="l" t="t" r="r" b="b"/>
              <a:pathLst>
                <a:path w="4" h="1" extrusionOk="0">
                  <a:moveTo>
                    <a:pt x="0"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4"/>
            <p:cNvSpPr/>
            <p:nvPr/>
          </p:nvSpPr>
          <p:spPr>
            <a:xfrm>
              <a:off x="3339898" y="2304660"/>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4"/>
            <p:cNvSpPr/>
            <p:nvPr/>
          </p:nvSpPr>
          <p:spPr>
            <a:xfrm>
              <a:off x="3318908" y="2343628"/>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3319833" y="2344183"/>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3315206" y="2341037"/>
              <a:ext cx="582" cy="397"/>
            </a:xfrm>
            <a:custGeom>
              <a:avLst/>
              <a:gdLst/>
              <a:ahLst/>
              <a:cxnLst/>
              <a:rect l="l" t="t" r="r" b="b"/>
              <a:pathLst>
                <a:path w="22" h="15" extrusionOk="0">
                  <a:moveTo>
                    <a:pt x="21"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3314545" y="2340588"/>
              <a:ext cx="582" cy="397"/>
            </a:xfrm>
            <a:custGeom>
              <a:avLst/>
              <a:gdLst/>
              <a:ahLst/>
              <a:cxnLst/>
              <a:rect l="l" t="t" r="r" b="b"/>
              <a:pathLst>
                <a:path w="22" h="15" extrusionOk="0">
                  <a:moveTo>
                    <a:pt x="22" y="1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4"/>
            <p:cNvSpPr/>
            <p:nvPr/>
          </p:nvSpPr>
          <p:spPr>
            <a:xfrm>
              <a:off x="3340559" y="2303180"/>
              <a:ext cx="397" cy="1057"/>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4"/>
            <p:cNvSpPr/>
            <p:nvPr/>
          </p:nvSpPr>
          <p:spPr>
            <a:xfrm>
              <a:off x="3325940" y="2348915"/>
              <a:ext cx="26" cy="26"/>
            </a:xfrm>
            <a:custGeom>
              <a:avLst/>
              <a:gdLst/>
              <a:ahLst/>
              <a:cxnLst/>
              <a:rect l="l" t="t" r="r" b="b"/>
              <a:pathLst>
                <a:path w="1" h="1" extrusionOk="0">
                  <a:moveTo>
                    <a:pt x="0"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3232459" y="2258290"/>
              <a:ext cx="211" cy="952"/>
            </a:xfrm>
            <a:custGeom>
              <a:avLst/>
              <a:gdLst/>
              <a:ahLst/>
              <a:cxnLst/>
              <a:rect l="l" t="t" r="r" b="b"/>
              <a:pathLst>
                <a:path w="8" h="36" extrusionOk="0">
                  <a:moveTo>
                    <a:pt x="7" y="36"/>
                  </a:moveTo>
                  <a:cubicBezTo>
                    <a:pt x="7" y="25"/>
                    <a:pt x="4" y="15"/>
                    <a:pt x="0" y="1"/>
                  </a:cubicBezTo>
                  <a:cubicBezTo>
                    <a:pt x="4" y="15"/>
                    <a:pt x="7" y="25"/>
                    <a:pt x="7" y="3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4"/>
            <p:cNvSpPr/>
            <p:nvPr/>
          </p:nvSpPr>
          <p:spPr>
            <a:xfrm>
              <a:off x="3232829" y="2267093"/>
              <a:ext cx="106" cy="291"/>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4"/>
            <p:cNvSpPr/>
            <p:nvPr/>
          </p:nvSpPr>
          <p:spPr>
            <a:xfrm>
              <a:off x="3232909" y="2260246"/>
              <a:ext cx="132" cy="767"/>
            </a:xfrm>
            <a:custGeom>
              <a:avLst/>
              <a:gdLst/>
              <a:ahLst/>
              <a:cxnLst/>
              <a:rect l="l" t="t" r="r" b="b"/>
              <a:pathLst>
                <a:path w="5" h="29" extrusionOk="0">
                  <a:moveTo>
                    <a:pt x="4" y="28"/>
                  </a:moveTo>
                  <a:cubicBezTo>
                    <a:pt x="4" y="18"/>
                    <a:pt x="1" y="7"/>
                    <a:pt x="1" y="0"/>
                  </a:cubicBezTo>
                  <a:cubicBezTo>
                    <a:pt x="1" y="7"/>
                    <a:pt x="4" y="18"/>
                    <a:pt x="4"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3233200" y="2261912"/>
              <a:ext cx="26" cy="767"/>
            </a:xfrm>
            <a:custGeom>
              <a:avLst/>
              <a:gdLst/>
              <a:ahLst/>
              <a:cxnLst/>
              <a:rect l="l" t="t" r="r" b="b"/>
              <a:pathLst>
                <a:path w="1" h="29" extrusionOk="0">
                  <a:moveTo>
                    <a:pt x="0" y="28"/>
                  </a:moveTo>
                  <a:cubicBezTo>
                    <a:pt x="0" y="18"/>
                    <a:pt x="0" y="11"/>
                    <a:pt x="0" y="0"/>
                  </a:cubicBezTo>
                  <a:cubicBezTo>
                    <a:pt x="0" y="7"/>
                    <a:pt x="0" y="18"/>
                    <a:pt x="0"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4"/>
            <p:cNvSpPr/>
            <p:nvPr/>
          </p:nvSpPr>
          <p:spPr>
            <a:xfrm>
              <a:off x="3233279" y="2263392"/>
              <a:ext cx="26" cy="661"/>
            </a:xfrm>
            <a:custGeom>
              <a:avLst/>
              <a:gdLst/>
              <a:ahLst/>
              <a:cxnLst/>
              <a:rect l="l" t="t" r="r" b="b"/>
              <a:pathLst>
                <a:path w="1" h="25" extrusionOk="0">
                  <a:moveTo>
                    <a:pt x="1" y="0"/>
                  </a:moveTo>
                  <a:lnTo>
                    <a:pt x="1" y="25"/>
                  </a:lnTo>
                  <a:cubicBezTo>
                    <a:pt x="1" y="14"/>
                    <a:pt x="1" y="7"/>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4"/>
            <p:cNvSpPr/>
            <p:nvPr/>
          </p:nvSpPr>
          <p:spPr>
            <a:xfrm>
              <a:off x="3233094" y="2265983"/>
              <a:ext cx="132" cy="476"/>
            </a:xfrm>
            <a:custGeom>
              <a:avLst/>
              <a:gdLst/>
              <a:ahLst/>
              <a:cxnLst/>
              <a:rect l="l" t="t" r="r" b="b"/>
              <a:pathLst>
                <a:path w="5" h="18" extrusionOk="0">
                  <a:moveTo>
                    <a:pt x="4" y="0"/>
                  </a:moveTo>
                  <a:cubicBezTo>
                    <a:pt x="1" y="4"/>
                    <a:pt x="1" y="11"/>
                    <a:pt x="1" y="18"/>
                  </a:cubicBezTo>
                  <a:cubicBezTo>
                    <a:pt x="1" y="11"/>
                    <a:pt x="1" y="7"/>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3233279" y="2264767"/>
              <a:ext cx="26" cy="502"/>
            </a:xfrm>
            <a:custGeom>
              <a:avLst/>
              <a:gdLst/>
              <a:ahLst/>
              <a:cxnLst/>
              <a:rect l="l" t="t" r="r" b="b"/>
              <a:pathLst>
                <a:path w="1" h="19" extrusionOk="0">
                  <a:moveTo>
                    <a:pt x="1" y="18"/>
                  </a:moveTo>
                  <a:lnTo>
                    <a:pt x="1" y="1"/>
                  </a:lnTo>
                  <a:cubicBezTo>
                    <a:pt x="1" y="8"/>
                    <a:pt x="1" y="15"/>
                    <a:pt x="1"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4"/>
            <p:cNvSpPr/>
            <p:nvPr/>
          </p:nvSpPr>
          <p:spPr>
            <a:xfrm>
              <a:off x="3217655" y="2297919"/>
              <a:ext cx="291" cy="952"/>
            </a:xfrm>
            <a:custGeom>
              <a:avLst/>
              <a:gdLst/>
              <a:ahLst/>
              <a:cxnLst/>
              <a:rect l="l" t="t" r="r" b="b"/>
              <a:pathLst>
                <a:path w="11" h="36" extrusionOk="0">
                  <a:moveTo>
                    <a:pt x="0" y="35"/>
                  </a:moveTo>
                  <a:cubicBezTo>
                    <a:pt x="4" y="25"/>
                    <a:pt x="7" y="11"/>
                    <a:pt x="11" y="0"/>
                  </a:cubicBezTo>
                  <a:cubicBezTo>
                    <a:pt x="7" y="11"/>
                    <a:pt x="4" y="25"/>
                    <a:pt x="0" y="3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4"/>
            <p:cNvSpPr/>
            <p:nvPr/>
          </p:nvSpPr>
          <p:spPr>
            <a:xfrm>
              <a:off x="3218210" y="2324197"/>
              <a:ext cx="106" cy="211"/>
            </a:xfrm>
            <a:custGeom>
              <a:avLst/>
              <a:gdLst/>
              <a:ahLst/>
              <a:cxnLst/>
              <a:rect l="l" t="t" r="r" b="b"/>
              <a:pathLst>
                <a:path w="4" h="8" extrusionOk="0">
                  <a:moveTo>
                    <a:pt x="0" y="0"/>
                  </a:moveTo>
                  <a:lnTo>
                    <a:pt x="4"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3217655" y="2323457"/>
              <a:ext cx="476" cy="582"/>
            </a:xfrm>
            <a:custGeom>
              <a:avLst/>
              <a:gdLst/>
              <a:ahLst/>
              <a:cxnLst/>
              <a:rect l="l" t="t" r="r" b="b"/>
              <a:pathLst>
                <a:path w="18" h="22" extrusionOk="0">
                  <a:moveTo>
                    <a:pt x="0" y="0"/>
                  </a:moveTo>
                  <a:lnTo>
                    <a:pt x="18" y="2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4"/>
            <p:cNvSpPr/>
            <p:nvPr/>
          </p:nvSpPr>
          <p:spPr>
            <a:xfrm>
              <a:off x="3217364" y="2322981"/>
              <a:ext cx="26" cy="132"/>
            </a:xfrm>
            <a:custGeom>
              <a:avLst/>
              <a:gdLst/>
              <a:ahLst/>
              <a:cxnLst/>
              <a:rect l="l" t="t" r="r" b="b"/>
              <a:pathLst>
                <a:path w="1" h="5" extrusionOk="0">
                  <a:moveTo>
                    <a:pt x="1"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4"/>
            <p:cNvSpPr/>
            <p:nvPr/>
          </p:nvSpPr>
          <p:spPr>
            <a:xfrm>
              <a:off x="3221620" y="2333740"/>
              <a:ext cx="26" cy="211"/>
            </a:xfrm>
            <a:custGeom>
              <a:avLst/>
              <a:gdLst/>
              <a:ahLst/>
              <a:cxnLst/>
              <a:rect l="l" t="t" r="r" b="b"/>
              <a:pathLst>
                <a:path w="1" h="8" extrusionOk="0">
                  <a:moveTo>
                    <a:pt x="1"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3219320" y="2326127"/>
              <a:ext cx="211" cy="317"/>
            </a:xfrm>
            <a:custGeom>
              <a:avLst/>
              <a:gdLst/>
              <a:ahLst/>
              <a:cxnLst/>
              <a:rect l="l" t="t" r="r" b="b"/>
              <a:pathLst>
                <a:path w="8" h="12" extrusionOk="0">
                  <a:moveTo>
                    <a:pt x="0" y="1"/>
                  </a:moveTo>
                  <a:lnTo>
                    <a:pt x="7"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4"/>
            <p:cNvSpPr/>
            <p:nvPr/>
          </p:nvSpPr>
          <p:spPr>
            <a:xfrm>
              <a:off x="3219029" y="2325572"/>
              <a:ext cx="211" cy="317"/>
            </a:xfrm>
            <a:custGeom>
              <a:avLst/>
              <a:gdLst/>
              <a:ahLst/>
              <a:cxnLst/>
              <a:rect l="l" t="t" r="r" b="b"/>
              <a:pathLst>
                <a:path w="8" h="12" extrusionOk="0">
                  <a:moveTo>
                    <a:pt x="1" y="1"/>
                  </a:moveTo>
                  <a:lnTo>
                    <a:pt x="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4"/>
            <p:cNvSpPr/>
            <p:nvPr/>
          </p:nvSpPr>
          <p:spPr>
            <a:xfrm>
              <a:off x="3221435" y="2332524"/>
              <a:ext cx="132" cy="317"/>
            </a:xfrm>
            <a:custGeom>
              <a:avLst/>
              <a:gdLst/>
              <a:ahLst/>
              <a:cxnLst/>
              <a:rect l="l" t="t" r="r" b="b"/>
              <a:pathLst>
                <a:path w="5" h="12" extrusionOk="0">
                  <a:moveTo>
                    <a:pt x="1" y="1"/>
                  </a:moveTo>
                  <a:lnTo>
                    <a:pt x="4"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3221065" y="2330489"/>
              <a:ext cx="26" cy="397"/>
            </a:xfrm>
            <a:custGeom>
              <a:avLst/>
              <a:gdLst/>
              <a:ahLst/>
              <a:cxnLst/>
              <a:rect l="l" t="t" r="r" b="b"/>
              <a:pathLst>
                <a:path w="1" h="15" extrusionOk="0">
                  <a:moveTo>
                    <a:pt x="1" y="0"/>
                  </a:moveTo>
                  <a:lnTo>
                    <a:pt x="1"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4"/>
            <p:cNvSpPr/>
            <p:nvPr/>
          </p:nvSpPr>
          <p:spPr>
            <a:xfrm>
              <a:off x="3220510" y="2328823"/>
              <a:ext cx="132" cy="291"/>
            </a:xfrm>
            <a:custGeom>
              <a:avLst/>
              <a:gdLst/>
              <a:ahLst/>
              <a:cxnLst/>
              <a:rect l="l" t="t" r="r" b="b"/>
              <a:pathLst>
                <a:path w="5" h="11" extrusionOk="0">
                  <a:moveTo>
                    <a:pt x="1" y="0"/>
                  </a:moveTo>
                  <a:lnTo>
                    <a:pt x="4"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4"/>
            <p:cNvSpPr/>
            <p:nvPr/>
          </p:nvSpPr>
          <p:spPr>
            <a:xfrm>
              <a:off x="3220246" y="2327977"/>
              <a:ext cx="106" cy="397"/>
            </a:xfrm>
            <a:custGeom>
              <a:avLst/>
              <a:gdLst/>
              <a:ahLst/>
              <a:cxnLst/>
              <a:rect l="l" t="t" r="r" b="b"/>
              <a:pathLst>
                <a:path w="4" h="15" extrusionOk="0">
                  <a:moveTo>
                    <a:pt x="0" y="1"/>
                  </a:moveTo>
                  <a:lnTo>
                    <a:pt x="4"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4"/>
            <p:cNvSpPr/>
            <p:nvPr/>
          </p:nvSpPr>
          <p:spPr>
            <a:xfrm>
              <a:off x="3221250" y="2331414"/>
              <a:ext cx="132" cy="397"/>
            </a:xfrm>
            <a:custGeom>
              <a:avLst/>
              <a:gdLst/>
              <a:ahLst/>
              <a:cxnLst/>
              <a:rect l="l" t="t" r="r" b="b"/>
              <a:pathLst>
                <a:path w="5" h="15" extrusionOk="0">
                  <a:moveTo>
                    <a:pt x="1" y="1"/>
                  </a:moveTo>
                  <a:lnTo>
                    <a:pt x="4"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4"/>
            <p:cNvSpPr/>
            <p:nvPr/>
          </p:nvSpPr>
          <p:spPr>
            <a:xfrm>
              <a:off x="3220801" y="2329563"/>
              <a:ext cx="106" cy="397"/>
            </a:xfrm>
            <a:custGeom>
              <a:avLst/>
              <a:gdLst/>
              <a:ahLst/>
              <a:cxnLst/>
              <a:rect l="l" t="t" r="r" b="b"/>
              <a:pathLst>
                <a:path w="4" h="15" extrusionOk="0">
                  <a:moveTo>
                    <a:pt x="0" y="0"/>
                  </a:moveTo>
                  <a:lnTo>
                    <a:pt x="4"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3219690" y="2326682"/>
              <a:ext cx="106" cy="317"/>
            </a:xfrm>
            <a:custGeom>
              <a:avLst/>
              <a:gdLst/>
              <a:ahLst/>
              <a:cxnLst/>
              <a:rect l="l" t="t" r="r" b="b"/>
              <a:pathLst>
                <a:path w="4" h="12" extrusionOk="0">
                  <a:moveTo>
                    <a:pt x="0" y="1"/>
                  </a:moveTo>
                  <a:lnTo>
                    <a:pt x="4"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4"/>
            <p:cNvSpPr/>
            <p:nvPr/>
          </p:nvSpPr>
          <p:spPr>
            <a:xfrm>
              <a:off x="3219955" y="2327422"/>
              <a:ext cx="132" cy="317"/>
            </a:xfrm>
            <a:custGeom>
              <a:avLst/>
              <a:gdLst/>
              <a:ahLst/>
              <a:cxnLst/>
              <a:rect l="l" t="t" r="r" b="b"/>
              <a:pathLst>
                <a:path w="5" h="12" extrusionOk="0">
                  <a:moveTo>
                    <a:pt x="1" y="1"/>
                  </a:moveTo>
                  <a:lnTo>
                    <a:pt x="4"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4"/>
            <p:cNvSpPr/>
            <p:nvPr/>
          </p:nvSpPr>
          <p:spPr>
            <a:xfrm>
              <a:off x="3218765" y="2325122"/>
              <a:ext cx="106" cy="211"/>
            </a:xfrm>
            <a:custGeom>
              <a:avLst/>
              <a:gdLst/>
              <a:ahLst/>
              <a:cxnLst/>
              <a:rect l="l" t="t" r="r" b="b"/>
              <a:pathLst>
                <a:path w="4" h="8" extrusionOk="0">
                  <a:moveTo>
                    <a:pt x="0" y="0"/>
                  </a:moveTo>
                  <a:lnTo>
                    <a:pt x="4"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3218474" y="2324646"/>
              <a:ext cx="132" cy="211"/>
            </a:xfrm>
            <a:custGeom>
              <a:avLst/>
              <a:gdLst/>
              <a:ahLst/>
              <a:cxnLst/>
              <a:rect l="l" t="t" r="r" b="b"/>
              <a:pathLst>
                <a:path w="5" h="8" extrusionOk="0">
                  <a:moveTo>
                    <a:pt x="1" y="1"/>
                  </a:moveTo>
                  <a:lnTo>
                    <a:pt x="4"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4"/>
            <p:cNvSpPr/>
            <p:nvPr/>
          </p:nvSpPr>
          <p:spPr>
            <a:xfrm>
              <a:off x="3217549" y="2322055"/>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4"/>
            <p:cNvSpPr/>
            <p:nvPr/>
          </p:nvSpPr>
          <p:spPr>
            <a:xfrm>
              <a:off x="3217179" y="2322240"/>
              <a:ext cx="317" cy="502"/>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4"/>
            <p:cNvSpPr/>
            <p:nvPr/>
          </p:nvSpPr>
          <p:spPr>
            <a:xfrm>
              <a:off x="3216254" y="2309022"/>
              <a:ext cx="1877" cy="3622"/>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3217179" y="2322716"/>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3246154" y="2367870"/>
              <a:ext cx="291" cy="26"/>
            </a:xfrm>
            <a:custGeom>
              <a:avLst/>
              <a:gdLst/>
              <a:ahLst/>
              <a:cxnLst/>
              <a:rect l="l" t="t" r="r" b="b"/>
              <a:pathLst>
                <a:path w="11" h="1" extrusionOk="0">
                  <a:moveTo>
                    <a:pt x="0" y="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3247343" y="2367606"/>
              <a:ext cx="132" cy="26"/>
            </a:xfrm>
            <a:custGeom>
              <a:avLst/>
              <a:gdLst/>
              <a:ahLst/>
              <a:cxnLst/>
              <a:rect l="l" t="t" r="r" b="b"/>
              <a:pathLst>
                <a:path w="5" h="1" extrusionOk="0">
                  <a:moveTo>
                    <a:pt x="1"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3262069" y="2368161"/>
              <a:ext cx="1692" cy="767"/>
            </a:xfrm>
            <a:custGeom>
              <a:avLst/>
              <a:gdLst/>
              <a:ahLst/>
              <a:cxnLst/>
              <a:rect l="l" t="t" r="r" b="b"/>
              <a:pathLst>
                <a:path w="64" h="29" extrusionOk="0">
                  <a:moveTo>
                    <a:pt x="1" y="0"/>
                  </a:moveTo>
                  <a:lnTo>
                    <a:pt x="64" y="2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3245043" y="2367976"/>
              <a:ext cx="476" cy="26"/>
            </a:xfrm>
            <a:custGeom>
              <a:avLst/>
              <a:gdLst/>
              <a:ahLst/>
              <a:cxnLst/>
              <a:rect l="l" t="t" r="r" b="b"/>
              <a:pathLst>
                <a:path w="18" h="1" extrusionOk="0">
                  <a:moveTo>
                    <a:pt x="0" y="0"/>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4"/>
            <p:cNvSpPr/>
            <p:nvPr/>
          </p:nvSpPr>
          <p:spPr>
            <a:xfrm>
              <a:off x="3246894" y="2367685"/>
              <a:ext cx="211" cy="26"/>
            </a:xfrm>
            <a:custGeom>
              <a:avLst/>
              <a:gdLst/>
              <a:ahLst/>
              <a:cxnLst/>
              <a:rect l="l" t="t" r="r" b="b"/>
              <a:pathLst>
                <a:path w="8" h="1" extrusionOk="0">
                  <a:moveTo>
                    <a:pt x="0" y="1"/>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4"/>
            <p:cNvSpPr/>
            <p:nvPr/>
          </p:nvSpPr>
          <p:spPr>
            <a:xfrm>
              <a:off x="3260324" y="2367500"/>
              <a:ext cx="1507" cy="582"/>
            </a:xfrm>
            <a:custGeom>
              <a:avLst/>
              <a:gdLst/>
              <a:ahLst/>
              <a:cxnLst/>
              <a:rect l="l" t="t" r="r" b="b"/>
              <a:pathLst>
                <a:path w="57" h="22" extrusionOk="0">
                  <a:moveTo>
                    <a:pt x="0" y="1"/>
                  </a:moveTo>
                  <a:lnTo>
                    <a:pt x="56"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3247528" y="2367500"/>
              <a:ext cx="132" cy="26"/>
            </a:xfrm>
            <a:custGeom>
              <a:avLst/>
              <a:gdLst/>
              <a:ahLst/>
              <a:cxnLst/>
              <a:rect l="l" t="t" r="r" b="b"/>
              <a:pathLst>
                <a:path w="5" h="1" extrusionOk="0">
                  <a:moveTo>
                    <a:pt x="1"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4"/>
            <p:cNvSpPr/>
            <p:nvPr/>
          </p:nvSpPr>
          <p:spPr>
            <a:xfrm>
              <a:off x="3246524" y="2367791"/>
              <a:ext cx="291" cy="26"/>
            </a:xfrm>
            <a:custGeom>
              <a:avLst/>
              <a:gdLst/>
              <a:ahLst/>
              <a:cxnLst/>
              <a:rect l="l" t="t" r="r" b="b"/>
              <a:pathLst>
                <a:path w="11" h="1" extrusionOk="0">
                  <a:moveTo>
                    <a:pt x="0" y="0"/>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4"/>
            <p:cNvSpPr/>
            <p:nvPr/>
          </p:nvSpPr>
          <p:spPr>
            <a:xfrm>
              <a:off x="3263919" y="2369086"/>
              <a:ext cx="1877" cy="846"/>
            </a:xfrm>
            <a:custGeom>
              <a:avLst/>
              <a:gdLst/>
              <a:ahLst/>
              <a:cxnLst/>
              <a:rect l="l" t="t" r="r" b="b"/>
              <a:pathLst>
                <a:path w="71" h="32" extrusionOk="0">
                  <a:moveTo>
                    <a:pt x="1" y="0"/>
                  </a:moveTo>
                  <a:lnTo>
                    <a:pt x="71" y="3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3244303" y="2368055"/>
              <a:ext cx="661" cy="26"/>
            </a:xfrm>
            <a:custGeom>
              <a:avLst/>
              <a:gdLst/>
              <a:ahLst/>
              <a:cxnLst/>
              <a:rect l="l" t="t" r="r" b="b"/>
              <a:pathLst>
                <a:path w="25" h="1" extrusionOk="0">
                  <a:moveTo>
                    <a:pt x="0" y="1"/>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4"/>
            <p:cNvSpPr/>
            <p:nvPr/>
          </p:nvSpPr>
          <p:spPr>
            <a:xfrm>
              <a:off x="3245598" y="2367870"/>
              <a:ext cx="397" cy="26"/>
            </a:xfrm>
            <a:custGeom>
              <a:avLst/>
              <a:gdLst/>
              <a:ahLst/>
              <a:cxnLst/>
              <a:rect l="l" t="t" r="r" b="b"/>
              <a:pathLst>
                <a:path w="15" h="1" extrusionOk="0">
                  <a:moveTo>
                    <a:pt x="0" y="1"/>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4"/>
            <p:cNvSpPr/>
            <p:nvPr/>
          </p:nvSpPr>
          <p:spPr>
            <a:xfrm>
              <a:off x="3258737" y="2366945"/>
              <a:ext cx="1322" cy="502"/>
            </a:xfrm>
            <a:custGeom>
              <a:avLst/>
              <a:gdLst/>
              <a:ahLst/>
              <a:cxnLst/>
              <a:rect l="l" t="t" r="r" b="b"/>
              <a:pathLst>
                <a:path w="50" h="19" extrusionOk="0">
                  <a:moveTo>
                    <a:pt x="1" y="1"/>
                  </a:moveTo>
                  <a:cubicBezTo>
                    <a:pt x="15" y="4"/>
                    <a:pt x="32" y="11"/>
                    <a:pt x="50" y="18"/>
                  </a:cubicBezTo>
                  <a:cubicBezTo>
                    <a:pt x="32" y="11"/>
                    <a:pt x="15"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3239306" y="2367976"/>
              <a:ext cx="1137" cy="26"/>
            </a:xfrm>
            <a:custGeom>
              <a:avLst/>
              <a:gdLst/>
              <a:ahLst/>
              <a:cxnLst/>
              <a:rect l="l" t="t" r="r" b="b"/>
              <a:pathLst>
                <a:path w="43" h="1" extrusionOk="0">
                  <a:moveTo>
                    <a:pt x="0" y="0"/>
                  </a:moveTo>
                  <a:lnTo>
                    <a:pt x="4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4"/>
            <p:cNvSpPr/>
            <p:nvPr/>
          </p:nvSpPr>
          <p:spPr>
            <a:xfrm>
              <a:off x="3238275" y="2367870"/>
              <a:ext cx="582" cy="26"/>
            </a:xfrm>
            <a:custGeom>
              <a:avLst/>
              <a:gdLst/>
              <a:ahLst/>
              <a:cxnLst/>
              <a:rect l="l" t="t" r="r" b="b"/>
              <a:pathLst>
                <a:path w="22" h="1" extrusionOk="0">
                  <a:moveTo>
                    <a:pt x="22" y="1"/>
                  </a:moveTo>
                  <a:lnTo>
                    <a:pt x="1" y="1"/>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4"/>
            <p:cNvSpPr/>
            <p:nvPr/>
          </p:nvSpPr>
          <p:spPr>
            <a:xfrm>
              <a:off x="3247158" y="2367685"/>
              <a:ext cx="132" cy="26"/>
            </a:xfrm>
            <a:custGeom>
              <a:avLst/>
              <a:gdLst/>
              <a:ahLst/>
              <a:cxnLst/>
              <a:rect l="l" t="t" r="r" b="b"/>
              <a:pathLst>
                <a:path w="5" h="1" extrusionOk="0">
                  <a:moveTo>
                    <a:pt x="1" y="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3240496" y="2368055"/>
              <a:ext cx="3833" cy="26"/>
            </a:xfrm>
            <a:custGeom>
              <a:avLst/>
              <a:gdLst/>
              <a:ahLst/>
              <a:cxnLst/>
              <a:rect l="l" t="t" r="r" b="b"/>
              <a:pathLst>
                <a:path w="145" h="1" extrusionOk="0">
                  <a:moveTo>
                    <a:pt x="144" y="1"/>
                  </a:moveTo>
                  <a:lnTo>
                    <a:pt x="1" y="1"/>
                  </a:lnTo>
                  <a:cubicBezTo>
                    <a:pt x="60" y="1"/>
                    <a:pt x="106" y="1"/>
                    <a:pt x="14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4"/>
            <p:cNvSpPr/>
            <p:nvPr/>
          </p:nvSpPr>
          <p:spPr>
            <a:xfrm>
              <a:off x="3427642" y="1881698"/>
              <a:ext cx="147834" cy="236265"/>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4"/>
            <p:cNvSpPr/>
            <p:nvPr/>
          </p:nvSpPr>
          <p:spPr>
            <a:xfrm>
              <a:off x="3621635" y="2638450"/>
              <a:ext cx="300824" cy="240046"/>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3622084" y="2678581"/>
              <a:ext cx="767" cy="2062"/>
            </a:xfrm>
            <a:custGeom>
              <a:avLst/>
              <a:gdLst/>
              <a:ahLst/>
              <a:cxnLst/>
              <a:rect l="l" t="t" r="r" b="b"/>
              <a:pathLst>
                <a:path w="29" h="78" extrusionOk="0">
                  <a:moveTo>
                    <a:pt x="29" y="0"/>
                  </a:moveTo>
                  <a:lnTo>
                    <a:pt x="1" y="7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4"/>
            <p:cNvSpPr/>
            <p:nvPr/>
          </p:nvSpPr>
          <p:spPr>
            <a:xfrm>
              <a:off x="3683629" y="2638503"/>
              <a:ext cx="2987" cy="26"/>
            </a:xfrm>
            <a:custGeom>
              <a:avLst/>
              <a:gdLst/>
              <a:ahLst/>
              <a:cxnLst/>
              <a:rect l="l" t="t" r="r" b="b"/>
              <a:pathLst>
                <a:path w="113" h="1" extrusionOk="0">
                  <a:moveTo>
                    <a:pt x="113" y="0"/>
                  </a:moveTo>
                  <a:lnTo>
                    <a:pt x="113" y="0"/>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4"/>
            <p:cNvSpPr/>
            <p:nvPr/>
          </p:nvSpPr>
          <p:spPr>
            <a:xfrm>
              <a:off x="3641066" y="2683023"/>
              <a:ext cx="846" cy="397"/>
            </a:xfrm>
            <a:custGeom>
              <a:avLst/>
              <a:gdLst/>
              <a:ahLst/>
              <a:cxnLst/>
              <a:rect l="l" t="t" r="r" b="b"/>
              <a:pathLst>
                <a:path w="32" h="15" extrusionOk="0">
                  <a:moveTo>
                    <a:pt x="32"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3638660" y="2683842"/>
              <a:ext cx="846" cy="211"/>
            </a:xfrm>
            <a:custGeom>
              <a:avLst/>
              <a:gdLst/>
              <a:ahLst/>
              <a:cxnLst/>
              <a:rect l="l" t="t" r="r" b="b"/>
              <a:pathLst>
                <a:path w="32" h="8" extrusionOk="0">
                  <a:moveTo>
                    <a:pt x="32"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4"/>
            <p:cNvSpPr/>
            <p:nvPr/>
          </p:nvSpPr>
          <p:spPr>
            <a:xfrm>
              <a:off x="3644582" y="2680432"/>
              <a:ext cx="1137" cy="952"/>
            </a:xfrm>
            <a:custGeom>
              <a:avLst/>
              <a:gdLst/>
              <a:ahLst/>
              <a:cxnLst/>
              <a:rect l="l" t="t" r="r" b="b"/>
              <a:pathLst>
                <a:path w="43" h="36" extrusionOk="0">
                  <a:moveTo>
                    <a:pt x="43" y="0"/>
                  </a:moveTo>
                  <a:cubicBezTo>
                    <a:pt x="29" y="14"/>
                    <a:pt x="15" y="25"/>
                    <a:pt x="1" y="35"/>
                  </a:cubicBezTo>
                  <a:cubicBezTo>
                    <a:pt x="15" y="25"/>
                    <a:pt x="29" y="14"/>
                    <a:pt x="4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4"/>
            <p:cNvSpPr/>
            <p:nvPr/>
          </p:nvSpPr>
          <p:spPr>
            <a:xfrm>
              <a:off x="3637550" y="2684133"/>
              <a:ext cx="767" cy="106"/>
            </a:xfrm>
            <a:custGeom>
              <a:avLst/>
              <a:gdLst/>
              <a:ahLst/>
              <a:cxnLst/>
              <a:rect l="l" t="t" r="r" b="b"/>
              <a:pathLst>
                <a:path w="29" h="4" extrusionOk="0">
                  <a:moveTo>
                    <a:pt x="28" y="0"/>
                  </a:moveTo>
                  <a:cubicBezTo>
                    <a:pt x="18" y="0"/>
                    <a:pt x="11" y="0"/>
                    <a:pt x="0" y="4"/>
                  </a:cubicBezTo>
                  <a:cubicBezTo>
                    <a:pt x="11" y="0"/>
                    <a:pt x="18" y="0"/>
                    <a:pt x="2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3642255" y="2682362"/>
              <a:ext cx="872" cy="502"/>
            </a:xfrm>
            <a:custGeom>
              <a:avLst/>
              <a:gdLst/>
              <a:ahLst/>
              <a:cxnLst/>
              <a:rect l="l" t="t" r="r" b="b"/>
              <a:pathLst>
                <a:path w="33" h="19" extrusionOk="0">
                  <a:moveTo>
                    <a:pt x="33" y="1"/>
                  </a:moveTo>
                  <a:cubicBezTo>
                    <a:pt x="22" y="8"/>
                    <a:pt x="12" y="11"/>
                    <a:pt x="1" y="18"/>
                  </a:cubicBezTo>
                  <a:cubicBezTo>
                    <a:pt x="12" y="11"/>
                    <a:pt x="22" y="8"/>
                    <a:pt x="3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4"/>
            <p:cNvSpPr/>
            <p:nvPr/>
          </p:nvSpPr>
          <p:spPr>
            <a:xfrm>
              <a:off x="3643472" y="2681542"/>
              <a:ext cx="872" cy="582"/>
            </a:xfrm>
            <a:custGeom>
              <a:avLst/>
              <a:gdLst/>
              <a:ahLst/>
              <a:cxnLst/>
              <a:rect l="l" t="t" r="r" b="b"/>
              <a:pathLst>
                <a:path w="33" h="22" extrusionOk="0">
                  <a:moveTo>
                    <a:pt x="32" y="0"/>
                  </a:moveTo>
                  <a:cubicBezTo>
                    <a:pt x="18" y="7"/>
                    <a:pt x="11" y="14"/>
                    <a:pt x="1" y="21"/>
                  </a:cubicBezTo>
                  <a:cubicBezTo>
                    <a:pt x="11" y="18"/>
                    <a:pt x="22" y="7"/>
                    <a:pt x="3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4"/>
            <p:cNvSpPr/>
            <p:nvPr/>
          </p:nvSpPr>
          <p:spPr>
            <a:xfrm>
              <a:off x="3627821" y="2681172"/>
              <a:ext cx="8275" cy="2987"/>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3639850" y="2683472"/>
              <a:ext cx="872" cy="317"/>
            </a:xfrm>
            <a:custGeom>
              <a:avLst/>
              <a:gdLst/>
              <a:ahLst/>
              <a:cxnLst/>
              <a:rect l="l" t="t" r="r" b="b"/>
              <a:pathLst>
                <a:path w="33" h="12" extrusionOk="0">
                  <a:moveTo>
                    <a:pt x="32"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4"/>
            <p:cNvSpPr/>
            <p:nvPr/>
          </p:nvSpPr>
          <p:spPr>
            <a:xfrm>
              <a:off x="3626816" y="2680617"/>
              <a:ext cx="397" cy="211"/>
            </a:xfrm>
            <a:custGeom>
              <a:avLst/>
              <a:gdLst/>
              <a:ahLst/>
              <a:cxnLst/>
              <a:rect l="l" t="t" r="r" b="b"/>
              <a:pathLst>
                <a:path w="15" h="8" extrusionOk="0">
                  <a:moveTo>
                    <a:pt x="14"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4"/>
            <p:cNvSpPr/>
            <p:nvPr/>
          </p:nvSpPr>
          <p:spPr>
            <a:xfrm>
              <a:off x="3636069" y="2684212"/>
              <a:ext cx="1137" cy="26"/>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3872361" y="2751124"/>
              <a:ext cx="111642" cy="124596"/>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4"/>
            <p:cNvSpPr/>
            <p:nvPr/>
          </p:nvSpPr>
          <p:spPr>
            <a:xfrm>
              <a:off x="3919656" y="2785095"/>
              <a:ext cx="1216" cy="952"/>
            </a:xfrm>
            <a:custGeom>
              <a:avLst/>
              <a:gdLst/>
              <a:ahLst/>
              <a:cxnLst/>
              <a:rect l="l" t="t" r="r" b="b"/>
              <a:pathLst>
                <a:path w="46" h="36" extrusionOk="0">
                  <a:moveTo>
                    <a:pt x="0" y="1"/>
                  </a:moveTo>
                  <a:cubicBezTo>
                    <a:pt x="18" y="11"/>
                    <a:pt x="32" y="22"/>
                    <a:pt x="46" y="36"/>
                  </a:cubicBezTo>
                  <a:cubicBezTo>
                    <a:pt x="32" y="22"/>
                    <a:pt x="18" y="1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4"/>
            <p:cNvSpPr/>
            <p:nvPr/>
          </p:nvSpPr>
          <p:spPr>
            <a:xfrm>
              <a:off x="3915188" y="2827949"/>
              <a:ext cx="211" cy="132"/>
            </a:xfrm>
            <a:custGeom>
              <a:avLst/>
              <a:gdLst/>
              <a:ahLst/>
              <a:cxnLst/>
              <a:rect l="l" t="t" r="r" b="b"/>
              <a:pathLst>
                <a:path w="8" h="5" extrusionOk="0">
                  <a:moveTo>
                    <a:pt x="8"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4"/>
            <p:cNvSpPr/>
            <p:nvPr/>
          </p:nvSpPr>
          <p:spPr>
            <a:xfrm>
              <a:off x="3919550" y="2785016"/>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3914924" y="2828134"/>
              <a:ext cx="106" cy="26"/>
            </a:xfrm>
            <a:custGeom>
              <a:avLst/>
              <a:gdLst/>
              <a:ahLst/>
              <a:cxnLst/>
              <a:rect l="l" t="t" r="r" b="b"/>
              <a:pathLst>
                <a:path w="4" h="1" extrusionOk="0">
                  <a:moveTo>
                    <a:pt x="4"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3916590" y="2784276"/>
              <a:ext cx="2062" cy="397"/>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3853829" y="2736108"/>
              <a:ext cx="11606" cy="19299"/>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3860676" y="2755486"/>
              <a:ext cx="687" cy="26"/>
            </a:xfrm>
            <a:custGeom>
              <a:avLst/>
              <a:gdLst/>
              <a:ahLst/>
              <a:cxnLst/>
              <a:rect l="l" t="t" r="r" b="b"/>
              <a:pathLst>
                <a:path w="26" h="1" extrusionOk="0">
                  <a:moveTo>
                    <a:pt x="25"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3855415" y="2752340"/>
              <a:ext cx="476" cy="582"/>
            </a:xfrm>
            <a:custGeom>
              <a:avLst/>
              <a:gdLst/>
              <a:ahLst/>
              <a:cxnLst/>
              <a:rect l="l" t="t" r="r" b="b"/>
              <a:pathLst>
                <a:path w="18" h="22" extrusionOk="0">
                  <a:moveTo>
                    <a:pt x="18" y="21"/>
                  </a:moveTo>
                  <a:cubicBezTo>
                    <a:pt x="11" y="14"/>
                    <a:pt x="4" y="7"/>
                    <a:pt x="0" y="0"/>
                  </a:cubicBezTo>
                  <a:cubicBezTo>
                    <a:pt x="4" y="7"/>
                    <a:pt x="11" y="14"/>
                    <a:pt x="18"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3853829" y="2750014"/>
              <a:ext cx="211" cy="397"/>
            </a:xfrm>
            <a:custGeom>
              <a:avLst/>
              <a:gdLst/>
              <a:ahLst/>
              <a:cxnLst/>
              <a:rect l="l" t="t" r="r" b="b"/>
              <a:pathLst>
                <a:path w="8" h="15" extrusionOk="0">
                  <a:moveTo>
                    <a:pt x="1" y="1"/>
                  </a:moveTo>
                  <a:lnTo>
                    <a:pt x="8" y="15"/>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3854120" y="2750569"/>
              <a:ext cx="1137" cy="1692"/>
            </a:xfrm>
            <a:custGeom>
              <a:avLst/>
              <a:gdLst/>
              <a:ahLst/>
              <a:cxnLst/>
              <a:rect l="l" t="t" r="r" b="b"/>
              <a:pathLst>
                <a:path w="43" h="64" extrusionOk="0">
                  <a:moveTo>
                    <a:pt x="42" y="64"/>
                  </a:moveTo>
                  <a:cubicBezTo>
                    <a:pt x="28" y="43"/>
                    <a:pt x="14" y="22"/>
                    <a:pt x="0" y="1"/>
                  </a:cubicBezTo>
                  <a:cubicBezTo>
                    <a:pt x="14" y="22"/>
                    <a:pt x="28" y="43"/>
                    <a:pt x="42" y="6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3861522" y="275556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3858640" y="2754931"/>
              <a:ext cx="687" cy="211"/>
            </a:xfrm>
            <a:custGeom>
              <a:avLst/>
              <a:gdLst/>
              <a:ahLst/>
              <a:cxnLst/>
              <a:rect l="l" t="t" r="r" b="b"/>
              <a:pathLst>
                <a:path w="26" h="8" extrusionOk="0">
                  <a:moveTo>
                    <a:pt x="25"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3857926" y="2754561"/>
              <a:ext cx="740" cy="291"/>
            </a:xfrm>
            <a:custGeom>
              <a:avLst/>
              <a:gdLst/>
              <a:ahLst/>
              <a:cxnLst/>
              <a:rect l="l" t="t" r="r" b="b"/>
              <a:pathLst>
                <a:path w="28" h="11" extrusionOk="0">
                  <a:moveTo>
                    <a:pt x="0" y="0"/>
                  </a:moveTo>
                  <a:cubicBezTo>
                    <a:pt x="10" y="4"/>
                    <a:pt x="17" y="7"/>
                    <a:pt x="28" y="11"/>
                  </a:cubicBezTo>
                  <a:cubicBezTo>
                    <a:pt x="21" y="7"/>
                    <a:pt x="10"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3855970" y="2752974"/>
              <a:ext cx="661" cy="687"/>
            </a:xfrm>
            <a:custGeom>
              <a:avLst/>
              <a:gdLst/>
              <a:ahLst/>
              <a:cxnLst/>
              <a:rect l="l" t="t" r="r" b="b"/>
              <a:pathLst>
                <a:path w="25" h="26" extrusionOk="0">
                  <a:moveTo>
                    <a:pt x="25" y="25"/>
                  </a:moveTo>
                  <a:cubicBezTo>
                    <a:pt x="14" y="18"/>
                    <a:pt x="7" y="11"/>
                    <a:pt x="0" y="1"/>
                  </a:cubicBezTo>
                  <a:cubicBezTo>
                    <a:pt x="7" y="11"/>
                    <a:pt x="14" y="18"/>
                    <a:pt x="25"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3857345" y="2754191"/>
              <a:ext cx="582" cy="397"/>
            </a:xfrm>
            <a:custGeom>
              <a:avLst/>
              <a:gdLst/>
              <a:ahLst/>
              <a:cxnLst/>
              <a:rect l="l" t="t" r="r" b="b"/>
              <a:pathLst>
                <a:path w="22" h="15" extrusionOk="0">
                  <a:moveTo>
                    <a:pt x="22" y="14"/>
                  </a:moveTo>
                  <a:cubicBezTo>
                    <a:pt x="15" y="7"/>
                    <a:pt x="8" y="4"/>
                    <a:pt x="1" y="0"/>
                  </a:cubicBezTo>
                  <a:cubicBezTo>
                    <a:pt x="8" y="4"/>
                    <a:pt x="15" y="7"/>
                    <a:pt x="22"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3856525" y="2753635"/>
              <a:ext cx="661" cy="476"/>
            </a:xfrm>
            <a:custGeom>
              <a:avLst/>
              <a:gdLst/>
              <a:ahLst/>
              <a:cxnLst/>
              <a:rect l="l" t="t" r="r" b="b"/>
              <a:pathLst>
                <a:path w="25" h="18" extrusionOk="0">
                  <a:moveTo>
                    <a:pt x="25" y="18"/>
                  </a:moveTo>
                  <a:cubicBezTo>
                    <a:pt x="18" y="11"/>
                    <a:pt x="11" y="4"/>
                    <a:pt x="0" y="0"/>
                  </a:cubicBezTo>
                  <a:cubicBezTo>
                    <a:pt x="11" y="4"/>
                    <a:pt x="18" y="11"/>
                    <a:pt x="25"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3859301" y="2755116"/>
              <a:ext cx="1401" cy="397"/>
            </a:xfrm>
            <a:custGeom>
              <a:avLst/>
              <a:gdLst/>
              <a:ahLst/>
              <a:cxnLst/>
              <a:rect l="l" t="t" r="r" b="b"/>
              <a:pathLst>
                <a:path w="53" h="15" extrusionOk="0">
                  <a:moveTo>
                    <a:pt x="53" y="14"/>
                  </a:moveTo>
                  <a:cubicBezTo>
                    <a:pt x="35" y="11"/>
                    <a:pt x="18" y="7"/>
                    <a:pt x="0" y="0"/>
                  </a:cubicBezTo>
                  <a:cubicBezTo>
                    <a:pt x="18" y="7"/>
                    <a:pt x="35" y="11"/>
                    <a:pt x="53"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3871991" y="2732618"/>
              <a:ext cx="64347" cy="5168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3880398" y="2779914"/>
              <a:ext cx="502" cy="317"/>
            </a:xfrm>
            <a:custGeom>
              <a:avLst/>
              <a:gdLst/>
              <a:ahLst/>
              <a:cxnLst/>
              <a:rect l="l" t="t" r="r" b="b"/>
              <a:pathLst>
                <a:path w="19" h="12" extrusionOk="0">
                  <a:moveTo>
                    <a:pt x="18"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4"/>
            <p:cNvSpPr/>
            <p:nvPr/>
          </p:nvSpPr>
          <p:spPr>
            <a:xfrm>
              <a:off x="3874582" y="2773912"/>
              <a:ext cx="397" cy="582"/>
            </a:xfrm>
            <a:custGeom>
              <a:avLst/>
              <a:gdLst/>
              <a:ahLst/>
              <a:cxnLst/>
              <a:rect l="l" t="t" r="r" b="b"/>
              <a:pathLst>
                <a:path w="15" h="22" extrusionOk="0">
                  <a:moveTo>
                    <a:pt x="14" y="2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4"/>
            <p:cNvSpPr/>
            <p:nvPr/>
          </p:nvSpPr>
          <p:spPr>
            <a:xfrm>
              <a:off x="3879842" y="2779464"/>
              <a:ext cx="397" cy="291"/>
            </a:xfrm>
            <a:custGeom>
              <a:avLst/>
              <a:gdLst/>
              <a:ahLst/>
              <a:cxnLst/>
              <a:rect l="l" t="t" r="r" b="b"/>
              <a:pathLst>
                <a:path w="15" h="11" extrusionOk="0">
                  <a:moveTo>
                    <a:pt x="15"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3887906" y="2781685"/>
              <a:ext cx="21757" cy="2432"/>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4"/>
            <p:cNvSpPr/>
            <p:nvPr/>
          </p:nvSpPr>
          <p:spPr>
            <a:xfrm>
              <a:off x="3880953" y="2780204"/>
              <a:ext cx="317" cy="291"/>
            </a:xfrm>
            <a:custGeom>
              <a:avLst/>
              <a:gdLst/>
              <a:ahLst/>
              <a:cxnLst/>
              <a:rect l="l" t="t" r="r" b="b"/>
              <a:pathLst>
                <a:path w="12" h="11" extrusionOk="0">
                  <a:moveTo>
                    <a:pt x="11" y="11"/>
                  </a:moveTo>
                  <a:lnTo>
                    <a:pt x="11" y="11"/>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4"/>
            <p:cNvSpPr/>
            <p:nvPr/>
          </p:nvSpPr>
          <p:spPr>
            <a:xfrm>
              <a:off x="3873841" y="2772881"/>
              <a:ext cx="476" cy="687"/>
            </a:xfrm>
            <a:custGeom>
              <a:avLst/>
              <a:gdLst/>
              <a:ahLst/>
              <a:cxnLst/>
              <a:rect l="l" t="t" r="r" b="b"/>
              <a:pathLst>
                <a:path w="18" h="26" extrusionOk="0">
                  <a:moveTo>
                    <a:pt x="18" y="25"/>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3871991" y="2769259"/>
              <a:ext cx="291" cy="687"/>
            </a:xfrm>
            <a:custGeom>
              <a:avLst/>
              <a:gdLst/>
              <a:ahLst/>
              <a:cxnLst/>
              <a:rect l="l" t="t" r="r" b="b"/>
              <a:pathLst>
                <a:path w="11" h="26" extrusionOk="0">
                  <a:moveTo>
                    <a:pt x="0" y="1"/>
                  </a:moveTo>
                  <a:cubicBezTo>
                    <a:pt x="4" y="8"/>
                    <a:pt x="7" y="15"/>
                    <a:pt x="11" y="26"/>
                  </a:cubicBezTo>
                  <a:cubicBezTo>
                    <a:pt x="7" y="15"/>
                    <a:pt x="4"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4"/>
            <p:cNvSpPr/>
            <p:nvPr/>
          </p:nvSpPr>
          <p:spPr>
            <a:xfrm>
              <a:off x="3879208" y="2778909"/>
              <a:ext cx="397" cy="397"/>
            </a:xfrm>
            <a:custGeom>
              <a:avLst/>
              <a:gdLst/>
              <a:ahLst/>
              <a:cxnLst/>
              <a:rect l="l" t="t" r="r" b="b"/>
              <a:pathLst>
                <a:path w="15" h="15" extrusionOk="0">
                  <a:moveTo>
                    <a:pt x="14"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4"/>
            <p:cNvSpPr/>
            <p:nvPr/>
          </p:nvSpPr>
          <p:spPr>
            <a:xfrm>
              <a:off x="3875216" y="2774917"/>
              <a:ext cx="502" cy="582"/>
            </a:xfrm>
            <a:custGeom>
              <a:avLst/>
              <a:gdLst/>
              <a:ahLst/>
              <a:cxnLst/>
              <a:rect l="l" t="t" r="r" b="b"/>
              <a:pathLst>
                <a:path w="19" h="22" extrusionOk="0">
                  <a:moveTo>
                    <a:pt x="18" y="22"/>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3878547" y="2778354"/>
              <a:ext cx="397" cy="397"/>
            </a:xfrm>
            <a:custGeom>
              <a:avLst/>
              <a:gdLst/>
              <a:ahLst/>
              <a:cxnLst/>
              <a:rect l="l" t="t" r="r" b="b"/>
              <a:pathLst>
                <a:path w="15" h="15" extrusionOk="0">
                  <a:moveTo>
                    <a:pt x="15" y="1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4"/>
            <p:cNvSpPr/>
            <p:nvPr/>
          </p:nvSpPr>
          <p:spPr>
            <a:xfrm>
              <a:off x="3876062" y="2775763"/>
              <a:ext cx="582" cy="661"/>
            </a:xfrm>
            <a:custGeom>
              <a:avLst/>
              <a:gdLst/>
              <a:ahLst/>
              <a:cxnLst/>
              <a:rect l="l" t="t" r="r" b="b"/>
              <a:pathLst>
                <a:path w="22" h="25" extrusionOk="0">
                  <a:moveTo>
                    <a:pt x="21" y="25"/>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4"/>
            <p:cNvSpPr/>
            <p:nvPr/>
          </p:nvSpPr>
          <p:spPr>
            <a:xfrm>
              <a:off x="3877807" y="2777614"/>
              <a:ext cx="502" cy="476"/>
            </a:xfrm>
            <a:custGeom>
              <a:avLst/>
              <a:gdLst/>
              <a:ahLst/>
              <a:cxnLst/>
              <a:rect l="l" t="t" r="r" b="b"/>
              <a:pathLst>
                <a:path w="19" h="18" extrusionOk="0">
                  <a:moveTo>
                    <a:pt x="18" y="18"/>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3873101" y="2771586"/>
              <a:ext cx="476" cy="872"/>
            </a:xfrm>
            <a:custGeom>
              <a:avLst/>
              <a:gdLst/>
              <a:ahLst/>
              <a:cxnLst/>
              <a:rect l="l" t="t" r="r" b="b"/>
              <a:pathLst>
                <a:path w="18" h="33" extrusionOk="0">
                  <a:moveTo>
                    <a:pt x="18" y="32"/>
                  </a:moveTo>
                  <a:cubicBezTo>
                    <a:pt x="11" y="22"/>
                    <a:pt x="7" y="11"/>
                    <a:pt x="0" y="1"/>
                  </a:cubicBezTo>
                  <a:cubicBezTo>
                    <a:pt x="7" y="11"/>
                    <a:pt x="11" y="22"/>
                    <a:pt x="18"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4"/>
            <p:cNvSpPr/>
            <p:nvPr/>
          </p:nvSpPr>
          <p:spPr>
            <a:xfrm>
              <a:off x="3876802" y="2776688"/>
              <a:ext cx="767" cy="767"/>
            </a:xfrm>
            <a:custGeom>
              <a:avLst/>
              <a:gdLst/>
              <a:ahLst/>
              <a:cxnLst/>
              <a:rect l="l" t="t" r="r" b="b"/>
              <a:pathLst>
                <a:path w="29" h="29" extrusionOk="0">
                  <a:moveTo>
                    <a:pt x="28" y="28"/>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4"/>
            <p:cNvSpPr/>
            <p:nvPr/>
          </p:nvSpPr>
          <p:spPr>
            <a:xfrm>
              <a:off x="3872440" y="2770211"/>
              <a:ext cx="502" cy="1216"/>
            </a:xfrm>
            <a:custGeom>
              <a:avLst/>
              <a:gdLst/>
              <a:ahLst/>
              <a:cxnLst/>
              <a:rect l="l" t="t" r="r" b="b"/>
              <a:pathLst>
                <a:path w="19" h="46" extrusionOk="0">
                  <a:moveTo>
                    <a:pt x="18" y="46"/>
                  </a:moveTo>
                  <a:cubicBezTo>
                    <a:pt x="11" y="32"/>
                    <a:pt x="4" y="14"/>
                    <a:pt x="1" y="0"/>
                  </a:cubicBezTo>
                  <a:cubicBezTo>
                    <a:pt x="4" y="14"/>
                    <a:pt x="11" y="32"/>
                    <a:pt x="18"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3912703" y="2772987"/>
              <a:ext cx="4468" cy="11315"/>
            </a:xfrm>
            <a:custGeom>
              <a:avLst/>
              <a:gdLst/>
              <a:ahLst/>
              <a:cxnLst/>
              <a:rect l="l" t="t" r="r" b="b"/>
              <a:pathLst>
                <a:path w="169" h="428" extrusionOk="0">
                  <a:moveTo>
                    <a:pt x="0" y="427"/>
                  </a:moveTo>
                  <a:lnTo>
                    <a:pt x="16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4"/>
            <p:cNvSpPr/>
            <p:nvPr/>
          </p:nvSpPr>
          <p:spPr>
            <a:xfrm>
              <a:off x="4555460" y="3029609"/>
              <a:ext cx="56945" cy="74261"/>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4"/>
            <p:cNvSpPr/>
            <p:nvPr/>
          </p:nvSpPr>
          <p:spPr>
            <a:xfrm>
              <a:off x="4694015" y="3027864"/>
              <a:ext cx="136625" cy="81690"/>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4574072" y="3040897"/>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4"/>
            <p:cNvSpPr/>
            <p:nvPr/>
          </p:nvSpPr>
          <p:spPr>
            <a:xfrm>
              <a:off x="4571005" y="3040712"/>
              <a:ext cx="582" cy="132"/>
            </a:xfrm>
            <a:custGeom>
              <a:avLst/>
              <a:gdLst/>
              <a:ahLst/>
              <a:cxnLst/>
              <a:rect l="l" t="t" r="r" b="b"/>
              <a:pathLst>
                <a:path w="22" h="5" extrusionOk="0">
                  <a:moveTo>
                    <a:pt x="1" y="1"/>
                  </a:moveTo>
                  <a:lnTo>
                    <a:pt x="22"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4"/>
            <p:cNvSpPr/>
            <p:nvPr/>
          </p:nvSpPr>
          <p:spPr>
            <a:xfrm>
              <a:off x="4575076" y="3040897"/>
              <a:ext cx="767" cy="26"/>
            </a:xfrm>
            <a:custGeom>
              <a:avLst/>
              <a:gdLst/>
              <a:ahLst/>
              <a:cxnLst/>
              <a:rect l="l" t="t" r="r" b="b"/>
              <a:pathLst>
                <a:path w="29" h="1" extrusionOk="0">
                  <a:moveTo>
                    <a:pt x="1" y="1"/>
                  </a:move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4571930" y="3040818"/>
              <a:ext cx="767" cy="26"/>
            </a:xfrm>
            <a:custGeom>
              <a:avLst/>
              <a:gdLst/>
              <a:ahLst/>
              <a:cxnLst/>
              <a:rect l="l" t="t" r="r" b="b"/>
              <a:pathLst>
                <a:path w="29" h="1" extrusionOk="0">
                  <a:moveTo>
                    <a:pt x="1" y="0"/>
                  </a:moveTo>
                  <a:lnTo>
                    <a:pt x="2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4"/>
            <p:cNvSpPr/>
            <p:nvPr/>
          </p:nvSpPr>
          <p:spPr>
            <a:xfrm>
              <a:off x="4577032" y="3040712"/>
              <a:ext cx="687" cy="26"/>
            </a:xfrm>
            <a:custGeom>
              <a:avLst/>
              <a:gdLst/>
              <a:ahLst/>
              <a:cxnLst/>
              <a:rect l="l" t="t" r="r" b="b"/>
              <a:pathLst>
                <a:path w="26" h="1" extrusionOk="0">
                  <a:moveTo>
                    <a:pt x="1" y="1"/>
                  </a:moveTo>
                  <a:lnTo>
                    <a:pt x="2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4"/>
            <p:cNvSpPr/>
            <p:nvPr/>
          </p:nvSpPr>
          <p:spPr>
            <a:xfrm>
              <a:off x="4576028" y="3040818"/>
              <a:ext cx="740" cy="26"/>
            </a:xfrm>
            <a:custGeom>
              <a:avLst/>
              <a:gdLst/>
              <a:ahLst/>
              <a:cxnLst/>
              <a:rect l="l" t="t" r="r" b="b"/>
              <a:pathLst>
                <a:path w="28" h="1" extrusionOk="0">
                  <a:moveTo>
                    <a:pt x="0" y="0"/>
                  </a:moveTo>
                  <a:lnTo>
                    <a:pt x="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4577958" y="3040633"/>
              <a:ext cx="582" cy="26"/>
            </a:xfrm>
            <a:custGeom>
              <a:avLst/>
              <a:gdLst/>
              <a:ahLst/>
              <a:cxnLst/>
              <a:rect l="l" t="t" r="r" b="b"/>
              <a:pathLst>
                <a:path w="22" h="1" extrusionOk="0">
                  <a:moveTo>
                    <a:pt x="1" y="0"/>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4"/>
            <p:cNvSpPr/>
            <p:nvPr/>
          </p:nvSpPr>
          <p:spPr>
            <a:xfrm>
              <a:off x="4567674" y="3039522"/>
              <a:ext cx="687" cy="476"/>
            </a:xfrm>
            <a:custGeom>
              <a:avLst/>
              <a:gdLst/>
              <a:ahLst/>
              <a:cxnLst/>
              <a:rect l="l" t="t" r="r" b="b"/>
              <a:pathLst>
                <a:path w="26" h="18" extrusionOk="0">
                  <a:moveTo>
                    <a:pt x="1" y="0"/>
                  </a:moveTo>
                  <a:cubicBezTo>
                    <a:pt x="8" y="7"/>
                    <a:pt x="15" y="11"/>
                    <a:pt x="25" y="18"/>
                  </a:cubicBezTo>
                  <a:cubicBezTo>
                    <a:pt x="15" y="11"/>
                    <a:pt x="8"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4"/>
            <p:cNvSpPr/>
            <p:nvPr/>
          </p:nvSpPr>
          <p:spPr>
            <a:xfrm>
              <a:off x="4557681" y="3029979"/>
              <a:ext cx="767" cy="132"/>
            </a:xfrm>
            <a:custGeom>
              <a:avLst/>
              <a:gdLst/>
              <a:ahLst/>
              <a:cxnLst/>
              <a:rect l="l" t="t" r="r" b="b"/>
              <a:pathLst>
                <a:path w="29" h="5" extrusionOk="0">
                  <a:moveTo>
                    <a:pt x="1" y="1"/>
                  </a:moveTo>
                  <a:lnTo>
                    <a:pt x="29"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4555381" y="3029899"/>
              <a:ext cx="476" cy="26"/>
            </a:xfrm>
            <a:custGeom>
              <a:avLst/>
              <a:gdLst/>
              <a:ahLst/>
              <a:cxnLst/>
              <a:rect l="l" t="t" r="r" b="b"/>
              <a:pathLst>
                <a:path w="18" h="1" extrusionOk="0">
                  <a:moveTo>
                    <a:pt x="0" y="0"/>
                  </a:moveTo>
                  <a:lnTo>
                    <a:pt x="0" y="0"/>
                  </a:ln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4"/>
            <p:cNvSpPr/>
            <p:nvPr/>
          </p:nvSpPr>
          <p:spPr>
            <a:xfrm>
              <a:off x="4569260" y="3040342"/>
              <a:ext cx="582" cy="211"/>
            </a:xfrm>
            <a:custGeom>
              <a:avLst/>
              <a:gdLst/>
              <a:ahLst/>
              <a:cxnLst/>
              <a:rect l="l" t="t" r="r" b="b"/>
              <a:pathLst>
                <a:path w="22" h="8" extrusionOk="0">
                  <a:moveTo>
                    <a:pt x="0" y="1"/>
                  </a:moveTo>
                  <a:lnTo>
                    <a:pt x="2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4"/>
            <p:cNvSpPr/>
            <p:nvPr/>
          </p:nvSpPr>
          <p:spPr>
            <a:xfrm>
              <a:off x="4568520" y="3040078"/>
              <a:ext cx="476" cy="211"/>
            </a:xfrm>
            <a:custGeom>
              <a:avLst/>
              <a:gdLst/>
              <a:ahLst/>
              <a:cxnLst/>
              <a:rect l="l" t="t" r="r" b="b"/>
              <a:pathLst>
                <a:path w="18" h="8" extrusionOk="0">
                  <a:moveTo>
                    <a:pt x="0" y="0"/>
                  </a:moveTo>
                  <a:lnTo>
                    <a:pt x="18"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4570080" y="3040527"/>
              <a:ext cx="582" cy="211"/>
            </a:xfrm>
            <a:custGeom>
              <a:avLst/>
              <a:gdLst/>
              <a:ahLst/>
              <a:cxnLst/>
              <a:rect l="l" t="t" r="r" b="b"/>
              <a:pathLst>
                <a:path w="22" h="8" extrusionOk="0">
                  <a:moveTo>
                    <a:pt x="1" y="1"/>
                  </a:moveTo>
                  <a:lnTo>
                    <a:pt x="22"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4"/>
            <p:cNvSpPr/>
            <p:nvPr/>
          </p:nvSpPr>
          <p:spPr>
            <a:xfrm>
              <a:off x="4579914" y="3040342"/>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4"/>
            <p:cNvSpPr/>
            <p:nvPr/>
          </p:nvSpPr>
          <p:spPr>
            <a:xfrm>
              <a:off x="4582135" y="3037196"/>
              <a:ext cx="106" cy="397"/>
            </a:xfrm>
            <a:custGeom>
              <a:avLst/>
              <a:gdLst/>
              <a:ahLst/>
              <a:cxnLst/>
              <a:rect l="l" t="t" r="r" b="b"/>
              <a:pathLst>
                <a:path w="4" h="15" extrusionOk="0">
                  <a:moveTo>
                    <a:pt x="0" y="15"/>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4573886" y="3040897"/>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4"/>
            <p:cNvSpPr/>
            <p:nvPr/>
          </p:nvSpPr>
          <p:spPr>
            <a:xfrm>
              <a:off x="4579174" y="3040448"/>
              <a:ext cx="397" cy="106"/>
            </a:xfrm>
            <a:custGeom>
              <a:avLst/>
              <a:gdLst/>
              <a:ahLst/>
              <a:cxnLst/>
              <a:rect l="l" t="t" r="r" b="b"/>
              <a:pathLst>
                <a:path w="15" h="4" extrusionOk="0">
                  <a:moveTo>
                    <a:pt x="0" y="4"/>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4"/>
            <p:cNvSpPr/>
            <p:nvPr/>
          </p:nvSpPr>
          <p:spPr>
            <a:xfrm>
              <a:off x="4579623" y="3040448"/>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4582214" y="3036747"/>
              <a:ext cx="132" cy="291"/>
            </a:xfrm>
            <a:custGeom>
              <a:avLst/>
              <a:gdLst/>
              <a:ahLst/>
              <a:cxnLst/>
              <a:rect l="l" t="t" r="r" b="b"/>
              <a:pathLst>
                <a:path w="5" h="11" extrusionOk="0">
                  <a:moveTo>
                    <a:pt x="1" y="11"/>
                  </a:moveTo>
                  <a:cubicBezTo>
                    <a:pt x="1" y="7"/>
                    <a:pt x="1" y="4"/>
                    <a:pt x="4" y="0"/>
                  </a:cubicBezTo>
                  <a:cubicBezTo>
                    <a:pt x="1" y="4"/>
                    <a:pt x="1" y="7"/>
                    <a:pt x="1"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4"/>
            <p:cNvSpPr/>
            <p:nvPr/>
          </p:nvSpPr>
          <p:spPr>
            <a:xfrm>
              <a:off x="4583430" y="303508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4"/>
            <p:cNvSpPr/>
            <p:nvPr/>
          </p:nvSpPr>
          <p:spPr>
            <a:xfrm>
              <a:off x="4583060" y="3035160"/>
              <a:ext cx="291" cy="317"/>
            </a:xfrm>
            <a:custGeom>
              <a:avLst/>
              <a:gdLst/>
              <a:ahLst/>
              <a:cxnLst/>
              <a:rect l="l" t="t" r="r" b="b"/>
              <a:pathLst>
                <a:path w="11" h="12" extrusionOk="0">
                  <a:moveTo>
                    <a:pt x="0" y="1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4582320" y="3036191"/>
              <a:ext cx="106" cy="397"/>
            </a:xfrm>
            <a:custGeom>
              <a:avLst/>
              <a:gdLst/>
              <a:ahLst/>
              <a:cxnLst/>
              <a:rect l="l" t="t" r="r" b="b"/>
              <a:pathLst>
                <a:path w="4" h="15" extrusionOk="0">
                  <a:moveTo>
                    <a:pt x="0" y="14"/>
                  </a:moveTo>
                  <a:cubicBezTo>
                    <a:pt x="0" y="11"/>
                    <a:pt x="4" y="7"/>
                    <a:pt x="4" y="0"/>
                  </a:cubicBezTo>
                  <a:cubicBezTo>
                    <a:pt x="4" y="7"/>
                    <a:pt x="0" y="11"/>
                    <a:pt x="0"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4"/>
            <p:cNvSpPr/>
            <p:nvPr/>
          </p:nvSpPr>
          <p:spPr>
            <a:xfrm>
              <a:off x="4582690" y="3035530"/>
              <a:ext cx="291" cy="211"/>
            </a:xfrm>
            <a:custGeom>
              <a:avLst/>
              <a:gdLst/>
              <a:ahLst/>
              <a:cxnLst/>
              <a:rect l="l" t="t" r="r" b="b"/>
              <a:pathLst>
                <a:path w="11" h="8" extrusionOk="0">
                  <a:moveTo>
                    <a:pt x="0" y="8"/>
                  </a:moveTo>
                  <a:cubicBezTo>
                    <a:pt x="4" y="4"/>
                    <a:pt x="7" y="1"/>
                    <a:pt x="11" y="1"/>
                  </a:cubicBezTo>
                  <a:cubicBezTo>
                    <a:pt x="7" y="1"/>
                    <a:pt x="4" y="4"/>
                    <a:pt x="0"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4"/>
            <p:cNvSpPr/>
            <p:nvPr/>
          </p:nvSpPr>
          <p:spPr>
            <a:xfrm>
              <a:off x="4582505" y="3035821"/>
              <a:ext cx="211" cy="397"/>
            </a:xfrm>
            <a:custGeom>
              <a:avLst/>
              <a:gdLst/>
              <a:ahLst/>
              <a:cxnLst/>
              <a:rect l="l" t="t" r="r" b="b"/>
              <a:pathLst>
                <a:path w="8" h="15" extrusionOk="0">
                  <a:moveTo>
                    <a:pt x="0" y="14"/>
                  </a:moveTo>
                  <a:cubicBezTo>
                    <a:pt x="0" y="11"/>
                    <a:pt x="4" y="4"/>
                    <a:pt x="7" y="0"/>
                  </a:cubicBezTo>
                  <a:cubicBezTo>
                    <a:pt x="4" y="4"/>
                    <a:pt x="0" y="11"/>
                    <a:pt x="0"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4"/>
            <p:cNvSpPr/>
            <p:nvPr/>
          </p:nvSpPr>
          <p:spPr>
            <a:xfrm>
              <a:off x="4578513" y="3040527"/>
              <a:ext cx="582" cy="132"/>
            </a:xfrm>
            <a:custGeom>
              <a:avLst/>
              <a:gdLst/>
              <a:ahLst/>
              <a:cxnLst/>
              <a:rect l="l" t="t" r="r" b="b"/>
              <a:pathLst>
                <a:path w="22" h="5" extrusionOk="0">
                  <a:moveTo>
                    <a:pt x="1" y="4"/>
                  </a:moveTo>
                  <a:lnTo>
                    <a:pt x="2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4"/>
            <p:cNvSpPr/>
            <p:nvPr/>
          </p:nvSpPr>
          <p:spPr>
            <a:xfrm>
              <a:off x="4760292" y="3056363"/>
              <a:ext cx="12795" cy="7984"/>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4762407" y="3062390"/>
              <a:ext cx="397" cy="476"/>
            </a:xfrm>
            <a:custGeom>
              <a:avLst/>
              <a:gdLst/>
              <a:ahLst/>
              <a:cxnLst/>
              <a:rect l="l" t="t" r="r" b="b"/>
              <a:pathLst>
                <a:path w="15" h="18" extrusionOk="0">
                  <a:moveTo>
                    <a:pt x="15" y="18"/>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4"/>
            <p:cNvSpPr/>
            <p:nvPr/>
          </p:nvSpPr>
          <p:spPr>
            <a:xfrm>
              <a:off x="4762883" y="3062945"/>
              <a:ext cx="211" cy="397"/>
            </a:xfrm>
            <a:custGeom>
              <a:avLst/>
              <a:gdLst/>
              <a:ahLst/>
              <a:cxnLst/>
              <a:rect l="l" t="t" r="r" b="b"/>
              <a:pathLst>
                <a:path w="8" h="15" extrusionOk="0">
                  <a:moveTo>
                    <a:pt x="7"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4"/>
            <p:cNvSpPr/>
            <p:nvPr/>
          </p:nvSpPr>
          <p:spPr>
            <a:xfrm>
              <a:off x="4761958" y="3061835"/>
              <a:ext cx="291" cy="397"/>
            </a:xfrm>
            <a:custGeom>
              <a:avLst/>
              <a:gdLst/>
              <a:ahLst/>
              <a:cxnLst/>
              <a:rect l="l" t="t" r="r" b="b"/>
              <a:pathLst>
                <a:path w="11" h="15" extrusionOk="0">
                  <a:moveTo>
                    <a:pt x="11"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4763147" y="3063395"/>
              <a:ext cx="317" cy="317"/>
            </a:xfrm>
            <a:custGeom>
              <a:avLst/>
              <a:gdLst/>
              <a:ahLst/>
              <a:cxnLst/>
              <a:rect l="l" t="t" r="r" b="b"/>
              <a:pathLst>
                <a:path w="12" h="12" extrusionOk="0">
                  <a:moveTo>
                    <a:pt x="11"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4"/>
            <p:cNvSpPr/>
            <p:nvPr/>
          </p:nvSpPr>
          <p:spPr>
            <a:xfrm>
              <a:off x="4760292" y="3059244"/>
              <a:ext cx="582" cy="846"/>
            </a:xfrm>
            <a:custGeom>
              <a:avLst/>
              <a:gdLst/>
              <a:ahLst/>
              <a:cxnLst/>
              <a:rect l="l" t="t" r="r" b="b"/>
              <a:pathLst>
                <a:path w="22" h="32" extrusionOk="0">
                  <a:moveTo>
                    <a:pt x="0" y="0"/>
                  </a:moveTo>
                  <a:lnTo>
                    <a:pt x="21"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4"/>
            <p:cNvSpPr/>
            <p:nvPr/>
          </p:nvSpPr>
          <p:spPr>
            <a:xfrm>
              <a:off x="4761587" y="3061174"/>
              <a:ext cx="291" cy="397"/>
            </a:xfrm>
            <a:custGeom>
              <a:avLst/>
              <a:gdLst/>
              <a:ahLst/>
              <a:cxnLst/>
              <a:rect l="l" t="t" r="r" b="b"/>
              <a:pathLst>
                <a:path w="11" h="15" extrusionOk="0">
                  <a:moveTo>
                    <a:pt x="11" y="15"/>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4763517" y="3063765"/>
              <a:ext cx="211" cy="211"/>
            </a:xfrm>
            <a:custGeom>
              <a:avLst/>
              <a:gdLst/>
              <a:ahLst/>
              <a:cxnLst/>
              <a:rect l="l" t="t" r="r" b="b"/>
              <a:pathLst>
                <a:path w="8" h="8" extrusionOk="0">
                  <a:moveTo>
                    <a:pt x="8"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4760927" y="3060249"/>
              <a:ext cx="397" cy="687"/>
            </a:xfrm>
            <a:custGeom>
              <a:avLst/>
              <a:gdLst/>
              <a:ahLst/>
              <a:cxnLst/>
              <a:rect l="l" t="t" r="r" b="b"/>
              <a:pathLst>
                <a:path w="15" h="26" extrusionOk="0">
                  <a:moveTo>
                    <a:pt x="15" y="2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4763702" y="3064056"/>
              <a:ext cx="317" cy="211"/>
            </a:xfrm>
            <a:custGeom>
              <a:avLst/>
              <a:gdLst/>
              <a:ahLst/>
              <a:cxnLst/>
              <a:rect l="l" t="t" r="r" b="b"/>
              <a:pathLst>
                <a:path w="12" h="8" extrusionOk="0">
                  <a:moveTo>
                    <a:pt x="1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4772400" y="3056653"/>
              <a:ext cx="26" cy="106"/>
            </a:xfrm>
            <a:custGeom>
              <a:avLst/>
              <a:gdLst/>
              <a:ahLst/>
              <a:cxnLst/>
              <a:rect l="l" t="t" r="r" b="b"/>
              <a:pathLst>
                <a:path w="1" h="4" extrusionOk="0">
                  <a:moveTo>
                    <a:pt x="1" y="0"/>
                  </a:moveTo>
                  <a:lnTo>
                    <a:pt x="1" y="0"/>
                  </a:ln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4763993" y="3064241"/>
              <a:ext cx="106" cy="106"/>
            </a:xfrm>
            <a:custGeom>
              <a:avLst/>
              <a:gdLst/>
              <a:ahLst/>
              <a:cxnLst/>
              <a:rect l="l" t="t" r="r" b="b"/>
              <a:pathLst>
                <a:path w="4" h="4" extrusionOk="0">
                  <a:moveTo>
                    <a:pt x="4"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4764178" y="3064426"/>
              <a:ext cx="106" cy="26"/>
            </a:xfrm>
            <a:custGeom>
              <a:avLst/>
              <a:gdLst/>
              <a:ahLst/>
              <a:cxnLst/>
              <a:rect l="l" t="t" r="r" b="b"/>
              <a:pathLst>
                <a:path w="4" h="1" extrusionOk="0">
                  <a:moveTo>
                    <a:pt x="4"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4764258" y="3064505"/>
              <a:ext cx="132" cy="26"/>
            </a:xfrm>
            <a:custGeom>
              <a:avLst/>
              <a:gdLst/>
              <a:ahLst/>
              <a:cxnLst/>
              <a:rect l="l" t="t" r="r" b="b"/>
              <a:pathLst>
                <a:path w="5" h="1" extrusionOk="0">
                  <a:moveTo>
                    <a:pt x="4"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4"/>
            <p:cNvSpPr/>
            <p:nvPr/>
          </p:nvSpPr>
          <p:spPr>
            <a:xfrm>
              <a:off x="4773140" y="3060434"/>
              <a:ext cx="132" cy="687"/>
            </a:xfrm>
            <a:custGeom>
              <a:avLst/>
              <a:gdLst/>
              <a:ahLst/>
              <a:cxnLst/>
              <a:rect l="l" t="t" r="r" b="b"/>
              <a:pathLst>
                <a:path w="5" h="26" extrusionOk="0">
                  <a:moveTo>
                    <a:pt x="1" y="1"/>
                  </a:moveTo>
                  <a:cubicBezTo>
                    <a:pt x="1" y="11"/>
                    <a:pt x="1" y="18"/>
                    <a:pt x="4" y="25"/>
                  </a:cubicBezTo>
                  <a:cubicBezTo>
                    <a:pt x="1" y="18"/>
                    <a:pt x="1"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4"/>
            <p:cNvSpPr/>
            <p:nvPr/>
          </p:nvSpPr>
          <p:spPr>
            <a:xfrm>
              <a:off x="4772691" y="3058028"/>
              <a:ext cx="106" cy="582"/>
            </a:xfrm>
            <a:custGeom>
              <a:avLst/>
              <a:gdLst/>
              <a:ahLst/>
              <a:cxnLst/>
              <a:rect l="l" t="t" r="r" b="b"/>
              <a:pathLst>
                <a:path w="4" h="22" extrusionOk="0">
                  <a:moveTo>
                    <a:pt x="0" y="1"/>
                  </a:moveTo>
                  <a:lnTo>
                    <a:pt x="4"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4772876" y="3058874"/>
              <a:ext cx="106" cy="767"/>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4773061" y="3059694"/>
              <a:ext cx="106" cy="687"/>
            </a:xfrm>
            <a:custGeom>
              <a:avLst/>
              <a:gdLst/>
              <a:ahLst/>
              <a:cxnLst/>
              <a:rect l="l" t="t" r="r" b="b"/>
              <a:pathLst>
                <a:path w="4" h="26" extrusionOk="0">
                  <a:moveTo>
                    <a:pt x="0" y="1"/>
                  </a:moveTo>
                  <a:cubicBezTo>
                    <a:pt x="0" y="8"/>
                    <a:pt x="0" y="15"/>
                    <a:pt x="4" y="25"/>
                  </a:cubicBezTo>
                  <a:cubicBezTo>
                    <a:pt x="0" y="15"/>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4764443" y="3064611"/>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4772506" y="3057103"/>
              <a:ext cx="106" cy="687"/>
            </a:xfrm>
            <a:custGeom>
              <a:avLst/>
              <a:gdLst/>
              <a:ahLst/>
              <a:cxnLst/>
              <a:rect l="l" t="t" r="r" b="b"/>
              <a:pathLst>
                <a:path w="4" h="26" extrusionOk="0">
                  <a:moveTo>
                    <a:pt x="0" y="1"/>
                  </a:moveTo>
                  <a:lnTo>
                    <a:pt x="4"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3681778" y="2550680"/>
              <a:ext cx="136281" cy="133744"/>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3734916" y="2552980"/>
              <a:ext cx="1137" cy="397"/>
            </a:xfrm>
            <a:custGeom>
              <a:avLst/>
              <a:gdLst/>
              <a:ahLst/>
              <a:cxnLst/>
              <a:rect l="l" t="t" r="r" b="b"/>
              <a:pathLst>
                <a:path w="43" h="15" extrusionOk="0">
                  <a:moveTo>
                    <a:pt x="0" y="1"/>
                  </a:moveTo>
                  <a:lnTo>
                    <a:pt x="42" y="15"/>
                  </a:lnTo>
                  <a:lnTo>
                    <a:pt x="42" y="15"/>
                  </a:lnTo>
                  <a:lnTo>
                    <a:pt x="0" y="1"/>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3681778" y="2600646"/>
              <a:ext cx="30111" cy="15862"/>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3681778" y="2616482"/>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3683814" y="2626290"/>
              <a:ext cx="2062" cy="8724"/>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3683444" y="2624703"/>
              <a:ext cx="397" cy="1613"/>
            </a:xfrm>
            <a:custGeom>
              <a:avLst/>
              <a:gdLst/>
              <a:ahLst/>
              <a:cxnLst/>
              <a:rect l="l" t="t" r="r" b="b"/>
              <a:pathLst>
                <a:path w="15" h="61" extrusionOk="0">
                  <a:moveTo>
                    <a:pt x="1" y="1"/>
                  </a:moveTo>
                  <a:lnTo>
                    <a:pt x="15" y="6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3683074" y="2623329"/>
              <a:ext cx="397" cy="1401"/>
            </a:xfrm>
            <a:custGeom>
              <a:avLst/>
              <a:gdLst/>
              <a:ahLst/>
              <a:cxnLst/>
              <a:rect l="l" t="t" r="r" b="b"/>
              <a:pathLst>
                <a:path w="15" h="53" extrusionOk="0">
                  <a:moveTo>
                    <a:pt x="1" y="0"/>
                  </a:moveTo>
                  <a:lnTo>
                    <a:pt x="15" y="5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3681963" y="2618147"/>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3682704" y="2622113"/>
              <a:ext cx="397" cy="1137"/>
            </a:xfrm>
            <a:custGeom>
              <a:avLst/>
              <a:gdLst/>
              <a:ahLst/>
              <a:cxnLst/>
              <a:rect l="l" t="t" r="r" b="b"/>
              <a:pathLst>
                <a:path w="15" h="43" extrusionOk="0">
                  <a:moveTo>
                    <a:pt x="1" y="1"/>
                  </a:moveTo>
                  <a:cubicBezTo>
                    <a:pt x="4" y="11"/>
                    <a:pt x="8" y="29"/>
                    <a:pt x="15" y="43"/>
                  </a:cubicBezTo>
                  <a:cubicBezTo>
                    <a:pt x="8" y="29"/>
                    <a:pt x="4"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4"/>
            <p:cNvSpPr/>
            <p:nvPr/>
          </p:nvSpPr>
          <p:spPr>
            <a:xfrm>
              <a:off x="3682148" y="2619522"/>
              <a:ext cx="26" cy="211"/>
            </a:xfrm>
            <a:custGeom>
              <a:avLst/>
              <a:gdLst/>
              <a:ahLst/>
              <a:cxnLst/>
              <a:rect l="l" t="t" r="r" b="b"/>
              <a:pathLst>
                <a:path w="1" h="8" extrusionOk="0">
                  <a:moveTo>
                    <a:pt x="1"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4"/>
            <p:cNvSpPr/>
            <p:nvPr/>
          </p:nvSpPr>
          <p:spPr>
            <a:xfrm>
              <a:off x="3682519" y="2620923"/>
              <a:ext cx="26" cy="211"/>
            </a:xfrm>
            <a:custGeom>
              <a:avLst/>
              <a:gdLst/>
              <a:ahLst/>
              <a:cxnLst/>
              <a:rect l="l" t="t" r="r" b="b"/>
              <a:pathLst>
                <a:path w="1" h="8" extrusionOk="0">
                  <a:moveTo>
                    <a:pt x="1"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3681778" y="2616482"/>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3751941" y="2552980"/>
              <a:ext cx="5023" cy="2432"/>
            </a:xfrm>
            <a:custGeom>
              <a:avLst/>
              <a:gdLst/>
              <a:ahLst/>
              <a:cxnLst/>
              <a:rect l="l" t="t" r="r" b="b"/>
              <a:pathLst>
                <a:path w="190" h="92" extrusionOk="0">
                  <a:moveTo>
                    <a:pt x="0" y="8"/>
                  </a:moveTo>
                  <a:cubicBezTo>
                    <a:pt x="29" y="1"/>
                    <a:pt x="130" y="57"/>
                    <a:pt x="190" y="92"/>
                  </a:cubicBezTo>
                  <a:cubicBezTo>
                    <a:pt x="130" y="57"/>
                    <a:pt x="29" y="1"/>
                    <a:pt x="0"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3709934" y="2642204"/>
              <a:ext cx="5102" cy="3357"/>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3689551" y="2634881"/>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3690291" y="2634802"/>
              <a:ext cx="1322" cy="26"/>
            </a:xfrm>
            <a:custGeom>
              <a:avLst/>
              <a:gdLst/>
              <a:ahLst/>
              <a:cxnLst/>
              <a:rect l="l" t="t" r="r" b="b"/>
              <a:pathLst>
                <a:path w="50" h="1" extrusionOk="0">
                  <a:moveTo>
                    <a:pt x="1" y="0"/>
                  </a:moveTo>
                  <a:lnTo>
                    <a:pt x="5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3699279" y="2636098"/>
              <a:ext cx="687" cy="397"/>
            </a:xfrm>
            <a:custGeom>
              <a:avLst/>
              <a:gdLst/>
              <a:ahLst/>
              <a:cxnLst/>
              <a:rect l="l" t="t" r="r" b="b"/>
              <a:pathLst>
                <a:path w="26" h="15" extrusionOk="0">
                  <a:moveTo>
                    <a:pt x="1" y="0"/>
                  </a:moveTo>
                  <a:lnTo>
                    <a:pt x="25"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3702055" y="2637578"/>
              <a:ext cx="7905" cy="4653"/>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3700311" y="2636653"/>
              <a:ext cx="211" cy="106"/>
            </a:xfrm>
            <a:custGeom>
              <a:avLst/>
              <a:gdLst/>
              <a:ahLst/>
              <a:cxnLst/>
              <a:rect l="l" t="t" r="r" b="b"/>
              <a:pathLst>
                <a:path w="8" h="4" extrusionOk="0">
                  <a:moveTo>
                    <a:pt x="0" y="0"/>
                  </a:moveTo>
                  <a:lnTo>
                    <a:pt x="7"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3691586" y="2634802"/>
              <a:ext cx="3913" cy="211"/>
            </a:xfrm>
            <a:custGeom>
              <a:avLst/>
              <a:gdLst/>
              <a:ahLst/>
              <a:cxnLst/>
              <a:rect l="l" t="t" r="r" b="b"/>
              <a:pathLst>
                <a:path w="148" h="8" extrusionOk="0">
                  <a:moveTo>
                    <a:pt x="1" y="0"/>
                  </a:moveTo>
                  <a:cubicBezTo>
                    <a:pt x="50" y="0"/>
                    <a:pt x="99" y="4"/>
                    <a:pt x="148" y="7"/>
                  </a:cubicBezTo>
                  <a:cubicBezTo>
                    <a:pt x="99" y="4"/>
                    <a:pt x="50"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3776475" y="268302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3785172" y="2683842"/>
              <a:ext cx="6688" cy="767"/>
            </a:xfrm>
            <a:custGeom>
              <a:avLst/>
              <a:gdLst/>
              <a:ahLst/>
              <a:cxnLst/>
              <a:rect l="l" t="t" r="r" b="b"/>
              <a:pathLst>
                <a:path w="253" h="29" extrusionOk="0">
                  <a:moveTo>
                    <a:pt x="252" y="29"/>
                  </a:moveTo>
                  <a:lnTo>
                    <a:pt x="0" y="1"/>
                  </a:lnTo>
                  <a:lnTo>
                    <a:pt x="252"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3795536" y="2669989"/>
              <a:ext cx="22709" cy="22498"/>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3795351" y="2685058"/>
              <a:ext cx="6688" cy="846"/>
            </a:xfrm>
            <a:custGeom>
              <a:avLst/>
              <a:gdLst/>
              <a:ahLst/>
              <a:cxnLst/>
              <a:rect l="l" t="t" r="r" b="b"/>
              <a:pathLst>
                <a:path w="253" h="32" extrusionOk="0">
                  <a:moveTo>
                    <a:pt x="0" y="0"/>
                  </a:moveTo>
                  <a:lnTo>
                    <a:pt x="0" y="0"/>
                  </a:lnTo>
                  <a:lnTo>
                    <a:pt x="252" y="32"/>
                  </a:lnTo>
                  <a:lnTo>
                    <a:pt x="252"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3809891" y="2692170"/>
              <a:ext cx="8248" cy="397"/>
            </a:xfrm>
            <a:custGeom>
              <a:avLst/>
              <a:gdLst/>
              <a:ahLst/>
              <a:cxnLst/>
              <a:rect l="l" t="t" r="r" b="b"/>
              <a:pathLst>
                <a:path w="312" h="15" extrusionOk="0">
                  <a:moveTo>
                    <a:pt x="312" y="15"/>
                  </a:moveTo>
                  <a:lnTo>
                    <a:pt x="312" y="15"/>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3807009" y="2670148"/>
              <a:ext cx="397" cy="26"/>
            </a:xfrm>
            <a:custGeom>
              <a:avLst/>
              <a:gdLst/>
              <a:ahLst/>
              <a:cxnLst/>
              <a:rect l="l" t="t" r="r" b="b"/>
              <a:pathLst>
                <a:path w="15" h="1" extrusionOk="0">
                  <a:moveTo>
                    <a:pt x="0" y="1"/>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3797651" y="2679771"/>
              <a:ext cx="26" cy="132"/>
            </a:xfrm>
            <a:custGeom>
              <a:avLst/>
              <a:gdLst/>
              <a:ahLst/>
              <a:cxnLst/>
              <a:rect l="l" t="t" r="r" b="b"/>
              <a:pathLst>
                <a:path w="1" h="5" extrusionOk="0">
                  <a:moveTo>
                    <a:pt x="1"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3810340" y="2671814"/>
              <a:ext cx="397" cy="397"/>
            </a:xfrm>
            <a:custGeom>
              <a:avLst/>
              <a:gdLst/>
              <a:ahLst/>
              <a:cxnLst/>
              <a:rect l="l" t="t" r="r" b="b"/>
              <a:pathLst>
                <a:path w="15" h="15" extrusionOk="0">
                  <a:moveTo>
                    <a:pt x="1" y="1"/>
                  </a:moveTo>
                  <a:lnTo>
                    <a:pt x="15"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3809415" y="2671179"/>
              <a:ext cx="397" cy="291"/>
            </a:xfrm>
            <a:custGeom>
              <a:avLst/>
              <a:gdLst/>
              <a:ahLst/>
              <a:cxnLst/>
              <a:rect l="l" t="t" r="r" b="b"/>
              <a:pathLst>
                <a:path w="15" h="11" extrusionOk="0">
                  <a:moveTo>
                    <a:pt x="1" y="0"/>
                  </a:moveTo>
                  <a:lnTo>
                    <a:pt x="15"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3807855" y="2670333"/>
              <a:ext cx="291" cy="132"/>
            </a:xfrm>
            <a:custGeom>
              <a:avLst/>
              <a:gdLst/>
              <a:ahLst/>
              <a:cxnLst/>
              <a:rect l="l" t="t" r="r" b="b"/>
              <a:pathLst>
                <a:path w="11" h="5" extrusionOk="0">
                  <a:moveTo>
                    <a:pt x="0" y="1"/>
                  </a:moveTo>
                  <a:lnTo>
                    <a:pt x="1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3805793" y="2670148"/>
              <a:ext cx="767" cy="26"/>
            </a:xfrm>
            <a:custGeom>
              <a:avLst/>
              <a:gdLst/>
              <a:ahLst/>
              <a:cxnLst/>
              <a:rect l="l" t="t" r="r" b="b"/>
              <a:pathLst>
                <a:path w="29" h="1" extrusionOk="0">
                  <a:moveTo>
                    <a:pt x="1" y="1"/>
                  </a:moveTo>
                  <a:cubicBezTo>
                    <a:pt x="8" y="1"/>
                    <a:pt x="18" y="1"/>
                    <a:pt x="29" y="1"/>
                  </a:cubicBezTo>
                  <a:cubicBezTo>
                    <a:pt x="18" y="1"/>
                    <a:pt x="8"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3798761" y="2677286"/>
              <a:ext cx="132" cy="211"/>
            </a:xfrm>
            <a:custGeom>
              <a:avLst/>
              <a:gdLst/>
              <a:ahLst/>
              <a:cxnLst/>
              <a:rect l="l" t="t" r="r" b="b"/>
              <a:pathLst>
                <a:path w="5" h="8" extrusionOk="0">
                  <a:moveTo>
                    <a:pt x="1"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3812376" y="2673664"/>
              <a:ext cx="397" cy="317"/>
            </a:xfrm>
            <a:custGeom>
              <a:avLst/>
              <a:gdLst/>
              <a:ahLst/>
              <a:cxnLst/>
              <a:rect l="l" t="t" r="r" b="b"/>
              <a:pathLst>
                <a:path w="15" h="12" extrusionOk="0">
                  <a:moveTo>
                    <a:pt x="15"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3798021" y="2678766"/>
              <a:ext cx="132" cy="211"/>
            </a:xfrm>
            <a:custGeom>
              <a:avLst/>
              <a:gdLst/>
              <a:ahLst/>
              <a:cxnLst/>
              <a:rect l="l" t="t" r="r" b="b"/>
              <a:pathLst>
                <a:path w="5" h="8" extrusionOk="0">
                  <a:moveTo>
                    <a:pt x="1"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4"/>
            <p:cNvSpPr/>
            <p:nvPr/>
          </p:nvSpPr>
          <p:spPr>
            <a:xfrm>
              <a:off x="3811266" y="2672660"/>
              <a:ext cx="582" cy="476"/>
            </a:xfrm>
            <a:custGeom>
              <a:avLst/>
              <a:gdLst/>
              <a:ahLst/>
              <a:cxnLst/>
              <a:rect l="l" t="t" r="r" b="b"/>
              <a:pathLst>
                <a:path w="22" h="18" extrusionOk="0">
                  <a:moveTo>
                    <a:pt x="1" y="0"/>
                  </a:moveTo>
                  <a:lnTo>
                    <a:pt x="22"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4"/>
            <p:cNvSpPr/>
            <p:nvPr/>
          </p:nvSpPr>
          <p:spPr>
            <a:xfrm>
              <a:off x="3798391" y="2677921"/>
              <a:ext cx="132" cy="211"/>
            </a:xfrm>
            <a:custGeom>
              <a:avLst/>
              <a:gdLst/>
              <a:ahLst/>
              <a:cxnLst/>
              <a:rect l="l" t="t" r="r" b="b"/>
              <a:pathLst>
                <a:path w="5" h="8" extrusionOk="0">
                  <a:moveTo>
                    <a:pt x="1"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4"/>
            <p:cNvSpPr/>
            <p:nvPr/>
          </p:nvSpPr>
          <p:spPr>
            <a:xfrm>
              <a:off x="3808595" y="2670703"/>
              <a:ext cx="397" cy="211"/>
            </a:xfrm>
            <a:custGeom>
              <a:avLst/>
              <a:gdLst/>
              <a:ahLst/>
              <a:cxnLst/>
              <a:rect l="l" t="t" r="r" b="b"/>
              <a:pathLst>
                <a:path w="15" h="8" extrusionOk="0">
                  <a:moveTo>
                    <a:pt x="0" y="1"/>
                  </a:moveTo>
                  <a:lnTo>
                    <a:pt x="14"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4"/>
            <p:cNvSpPr/>
            <p:nvPr/>
          </p:nvSpPr>
          <p:spPr>
            <a:xfrm>
              <a:off x="3800056" y="267506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3799316" y="2676176"/>
              <a:ext cx="132" cy="211"/>
            </a:xfrm>
            <a:custGeom>
              <a:avLst/>
              <a:gdLst/>
              <a:ahLst/>
              <a:cxnLst/>
              <a:rect l="l" t="t" r="r" b="b"/>
              <a:pathLst>
                <a:path w="5" h="8" extrusionOk="0">
                  <a:moveTo>
                    <a:pt x="1"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3799501" y="2675806"/>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3799686" y="2675515"/>
              <a:ext cx="26" cy="132"/>
            </a:xfrm>
            <a:custGeom>
              <a:avLst/>
              <a:gdLst/>
              <a:ahLst/>
              <a:cxnLst/>
              <a:rect l="l" t="t" r="r" b="b"/>
              <a:pathLst>
                <a:path w="1" h="5" extrusionOk="0">
                  <a:moveTo>
                    <a:pt x="1"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3799977" y="267514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3799871" y="2675330"/>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3799052" y="2676625"/>
              <a:ext cx="106" cy="211"/>
            </a:xfrm>
            <a:custGeom>
              <a:avLst/>
              <a:gdLst/>
              <a:ahLst/>
              <a:cxnLst/>
              <a:rect l="l" t="t" r="r" b="b"/>
              <a:pathLst>
                <a:path w="4" h="8" extrusionOk="0">
                  <a:moveTo>
                    <a:pt x="0"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4"/>
            <p:cNvSpPr/>
            <p:nvPr/>
          </p:nvSpPr>
          <p:spPr>
            <a:xfrm>
              <a:off x="3058003" y="2306061"/>
              <a:ext cx="184925" cy="155924"/>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4"/>
            <p:cNvSpPr/>
            <p:nvPr/>
          </p:nvSpPr>
          <p:spPr>
            <a:xfrm>
              <a:off x="3252895" y="2455059"/>
              <a:ext cx="10866" cy="23000"/>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3210623" y="2335855"/>
              <a:ext cx="8988" cy="1057"/>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3194787" y="2324831"/>
              <a:ext cx="291" cy="211"/>
            </a:xfrm>
            <a:custGeom>
              <a:avLst/>
              <a:gdLst/>
              <a:ahLst/>
              <a:cxnLst/>
              <a:rect l="l" t="t" r="r" b="b"/>
              <a:pathLst>
                <a:path w="11" h="8" extrusionOk="0">
                  <a:moveTo>
                    <a:pt x="11"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3162481" y="2305955"/>
              <a:ext cx="132" cy="132"/>
            </a:xfrm>
            <a:custGeom>
              <a:avLst/>
              <a:gdLst/>
              <a:ahLst/>
              <a:cxnLst/>
              <a:rect l="l" t="t" r="r" b="b"/>
              <a:pathLst>
                <a:path w="5" h="5" extrusionOk="0">
                  <a:moveTo>
                    <a:pt x="1" y="1"/>
                  </a:moveTo>
                  <a:lnTo>
                    <a:pt x="4"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3203115" y="2333080"/>
              <a:ext cx="476" cy="582"/>
            </a:xfrm>
            <a:custGeom>
              <a:avLst/>
              <a:gdLst/>
              <a:ahLst/>
              <a:cxnLst/>
              <a:rect l="l" t="t" r="r" b="b"/>
              <a:pathLst>
                <a:path w="18" h="22" extrusionOk="0">
                  <a:moveTo>
                    <a:pt x="1" y="1"/>
                  </a:moveTo>
                  <a:lnTo>
                    <a:pt x="18"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3206816" y="2336040"/>
              <a:ext cx="687" cy="211"/>
            </a:xfrm>
            <a:custGeom>
              <a:avLst/>
              <a:gdLst/>
              <a:ahLst/>
              <a:cxnLst/>
              <a:rect l="l" t="t" r="r" b="b"/>
              <a:pathLst>
                <a:path w="26" h="8" extrusionOk="0">
                  <a:moveTo>
                    <a:pt x="1" y="1"/>
                  </a:moveTo>
                  <a:cubicBezTo>
                    <a:pt x="8" y="4"/>
                    <a:pt x="18" y="4"/>
                    <a:pt x="25" y="8"/>
                  </a:cubicBezTo>
                  <a:cubicBezTo>
                    <a:pt x="18" y="4"/>
                    <a:pt x="8"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3206075" y="2335776"/>
              <a:ext cx="582" cy="291"/>
            </a:xfrm>
            <a:custGeom>
              <a:avLst/>
              <a:gdLst/>
              <a:ahLst/>
              <a:cxnLst/>
              <a:rect l="l" t="t" r="r" b="b"/>
              <a:pathLst>
                <a:path w="22" h="11" extrusionOk="0">
                  <a:moveTo>
                    <a:pt x="1" y="0"/>
                  </a:moveTo>
                  <a:cubicBezTo>
                    <a:pt x="8" y="4"/>
                    <a:pt x="15" y="7"/>
                    <a:pt x="22" y="11"/>
                  </a:cubicBezTo>
                  <a:cubicBezTo>
                    <a:pt x="15" y="7"/>
                    <a:pt x="8"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3187834" y="2327607"/>
              <a:ext cx="3172" cy="582"/>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3204225" y="2334375"/>
              <a:ext cx="397" cy="397"/>
            </a:xfrm>
            <a:custGeom>
              <a:avLst/>
              <a:gdLst/>
              <a:ahLst/>
              <a:cxnLst/>
              <a:rect l="l" t="t" r="r" b="b"/>
              <a:pathLst>
                <a:path w="15" h="15" extrusionOk="0">
                  <a:moveTo>
                    <a:pt x="15" y="1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3205335" y="2335406"/>
              <a:ext cx="582" cy="291"/>
            </a:xfrm>
            <a:custGeom>
              <a:avLst/>
              <a:gdLst/>
              <a:ahLst/>
              <a:cxnLst/>
              <a:rect l="l" t="t" r="r" b="b"/>
              <a:pathLst>
                <a:path w="22" h="11" extrusionOk="0">
                  <a:moveTo>
                    <a:pt x="1" y="0"/>
                  </a:moveTo>
                  <a:cubicBezTo>
                    <a:pt x="8" y="4"/>
                    <a:pt x="15" y="7"/>
                    <a:pt x="22" y="11"/>
                  </a:cubicBezTo>
                  <a:cubicBezTo>
                    <a:pt x="15" y="7"/>
                    <a:pt x="8"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3207556" y="2335961"/>
              <a:ext cx="3093" cy="211"/>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3203670" y="2333740"/>
              <a:ext cx="397" cy="476"/>
            </a:xfrm>
            <a:custGeom>
              <a:avLst/>
              <a:gdLst/>
              <a:ahLst/>
              <a:cxnLst/>
              <a:rect l="l" t="t" r="r" b="b"/>
              <a:pathLst>
                <a:path w="15" h="18" extrusionOk="0">
                  <a:moveTo>
                    <a:pt x="1" y="0"/>
                  </a:moveTo>
                  <a:lnTo>
                    <a:pt x="15"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3204780" y="2334930"/>
              <a:ext cx="502" cy="397"/>
            </a:xfrm>
            <a:custGeom>
              <a:avLst/>
              <a:gdLst/>
              <a:ahLst/>
              <a:cxnLst/>
              <a:rect l="l" t="t" r="r" b="b"/>
              <a:pathLst>
                <a:path w="19" h="15" extrusionOk="0">
                  <a:moveTo>
                    <a:pt x="1" y="1"/>
                  </a:moveTo>
                  <a:lnTo>
                    <a:pt x="18"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4"/>
            <p:cNvSpPr/>
            <p:nvPr/>
          </p:nvSpPr>
          <p:spPr>
            <a:xfrm>
              <a:off x="3209697" y="2335855"/>
              <a:ext cx="2141" cy="132"/>
            </a:xfrm>
            <a:custGeom>
              <a:avLst/>
              <a:gdLst/>
              <a:ahLst/>
              <a:cxnLst/>
              <a:rect l="l" t="t" r="r" b="b"/>
              <a:pathLst>
                <a:path w="81" h="5" extrusionOk="0">
                  <a:moveTo>
                    <a:pt x="81" y="1"/>
                  </a:moveTo>
                  <a:cubicBezTo>
                    <a:pt x="56" y="1"/>
                    <a:pt x="28" y="1"/>
                    <a:pt x="0" y="4"/>
                  </a:cubicBezTo>
                  <a:lnTo>
                    <a:pt x="35" y="4"/>
                  </a:lnTo>
                  <a:lnTo>
                    <a:pt x="8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4"/>
            <p:cNvSpPr/>
            <p:nvPr/>
          </p:nvSpPr>
          <p:spPr>
            <a:xfrm>
              <a:off x="3214958" y="2395179"/>
              <a:ext cx="211" cy="502"/>
            </a:xfrm>
            <a:custGeom>
              <a:avLst/>
              <a:gdLst/>
              <a:ahLst/>
              <a:cxnLst/>
              <a:rect l="l" t="t" r="r" b="b"/>
              <a:pathLst>
                <a:path w="8" h="19" extrusionOk="0">
                  <a:moveTo>
                    <a:pt x="8" y="18"/>
                  </a:moveTo>
                  <a:cubicBezTo>
                    <a:pt x="4" y="11"/>
                    <a:pt x="1" y="8"/>
                    <a:pt x="1" y="1"/>
                  </a:cubicBezTo>
                  <a:cubicBezTo>
                    <a:pt x="1" y="8"/>
                    <a:pt x="4" y="11"/>
                    <a:pt x="8"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3234125" y="2368981"/>
              <a:ext cx="397" cy="872"/>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3230054" y="2370831"/>
              <a:ext cx="476" cy="317"/>
            </a:xfrm>
            <a:custGeom>
              <a:avLst/>
              <a:gdLst/>
              <a:ahLst/>
              <a:cxnLst/>
              <a:rect l="l" t="t" r="r" b="b"/>
              <a:pathLst>
                <a:path w="18" h="12" extrusionOk="0">
                  <a:moveTo>
                    <a:pt x="0" y="11"/>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3225982" y="2398616"/>
              <a:ext cx="978" cy="2697"/>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3229313" y="2371201"/>
              <a:ext cx="476" cy="317"/>
            </a:xfrm>
            <a:custGeom>
              <a:avLst/>
              <a:gdLst/>
              <a:ahLst/>
              <a:cxnLst/>
              <a:rect l="l" t="t" r="r" b="b"/>
              <a:pathLst>
                <a:path w="18" h="12" extrusionOk="0">
                  <a:moveTo>
                    <a:pt x="0" y="11"/>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3228018" y="2372127"/>
              <a:ext cx="476" cy="397"/>
            </a:xfrm>
            <a:custGeom>
              <a:avLst/>
              <a:gdLst/>
              <a:ahLst/>
              <a:cxnLst/>
              <a:rect l="l" t="t" r="r" b="b"/>
              <a:pathLst>
                <a:path w="18" h="15" extrusionOk="0">
                  <a:moveTo>
                    <a:pt x="0" y="15"/>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3228652" y="2371677"/>
              <a:ext cx="502" cy="397"/>
            </a:xfrm>
            <a:custGeom>
              <a:avLst/>
              <a:gdLst/>
              <a:ahLst/>
              <a:cxnLst/>
              <a:rect l="l" t="t" r="r" b="b"/>
              <a:pathLst>
                <a:path w="19" h="15" extrusionOk="0">
                  <a:moveTo>
                    <a:pt x="1" y="14"/>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4"/>
            <p:cNvSpPr/>
            <p:nvPr/>
          </p:nvSpPr>
          <p:spPr>
            <a:xfrm>
              <a:off x="3230794" y="2370461"/>
              <a:ext cx="397" cy="317"/>
            </a:xfrm>
            <a:custGeom>
              <a:avLst/>
              <a:gdLst/>
              <a:ahLst/>
              <a:cxnLst/>
              <a:rect l="l" t="t" r="r" b="b"/>
              <a:pathLst>
                <a:path w="15" h="12" extrusionOk="0">
                  <a:moveTo>
                    <a:pt x="0" y="11"/>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4"/>
            <p:cNvSpPr/>
            <p:nvPr/>
          </p:nvSpPr>
          <p:spPr>
            <a:xfrm>
              <a:off x="3232909" y="2369906"/>
              <a:ext cx="502" cy="132"/>
            </a:xfrm>
            <a:custGeom>
              <a:avLst/>
              <a:gdLst/>
              <a:ahLst/>
              <a:cxnLst/>
              <a:rect l="l" t="t" r="r" b="b"/>
              <a:pathLst>
                <a:path w="19" h="5" extrusionOk="0">
                  <a:moveTo>
                    <a:pt x="1" y="4"/>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3232274" y="2370091"/>
              <a:ext cx="397" cy="132"/>
            </a:xfrm>
            <a:custGeom>
              <a:avLst/>
              <a:gdLst/>
              <a:ahLst/>
              <a:cxnLst/>
              <a:rect l="l" t="t" r="r" b="b"/>
              <a:pathLst>
                <a:path w="15" h="5" extrusionOk="0">
                  <a:moveTo>
                    <a:pt x="0" y="4"/>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3231534" y="2370276"/>
              <a:ext cx="397" cy="132"/>
            </a:xfrm>
            <a:custGeom>
              <a:avLst/>
              <a:gdLst/>
              <a:ahLst/>
              <a:cxnLst/>
              <a:rect l="l" t="t" r="r" b="b"/>
              <a:pathLst>
                <a:path w="15" h="5" extrusionOk="0">
                  <a:moveTo>
                    <a:pt x="0" y="4"/>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3227463" y="2372788"/>
              <a:ext cx="397" cy="397"/>
            </a:xfrm>
            <a:custGeom>
              <a:avLst/>
              <a:gdLst/>
              <a:ahLst/>
              <a:cxnLst/>
              <a:rect l="l" t="t" r="r" b="b"/>
              <a:pathLst>
                <a:path w="15" h="15" extrusionOk="0">
                  <a:moveTo>
                    <a:pt x="0" y="14"/>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3225612" y="2375273"/>
              <a:ext cx="291" cy="582"/>
            </a:xfrm>
            <a:custGeom>
              <a:avLst/>
              <a:gdLst/>
              <a:ahLst/>
              <a:cxnLst/>
              <a:rect l="l" t="t" r="r" b="b"/>
              <a:pathLst>
                <a:path w="11" h="22" extrusionOk="0">
                  <a:moveTo>
                    <a:pt x="0" y="22"/>
                  </a:moveTo>
                  <a:cubicBezTo>
                    <a:pt x="4" y="15"/>
                    <a:pt x="7" y="8"/>
                    <a:pt x="11" y="1"/>
                  </a:cubicBezTo>
                  <a:cubicBezTo>
                    <a:pt x="7" y="8"/>
                    <a:pt x="4" y="15"/>
                    <a:pt x="0" y="2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4"/>
            <p:cNvSpPr/>
            <p:nvPr/>
          </p:nvSpPr>
          <p:spPr>
            <a:xfrm>
              <a:off x="3225982" y="2374532"/>
              <a:ext cx="291" cy="502"/>
            </a:xfrm>
            <a:custGeom>
              <a:avLst/>
              <a:gdLst/>
              <a:ahLst/>
              <a:cxnLst/>
              <a:rect l="l" t="t" r="r" b="b"/>
              <a:pathLst>
                <a:path w="11" h="19" extrusionOk="0">
                  <a:moveTo>
                    <a:pt x="0" y="18"/>
                  </a:moveTo>
                  <a:cubicBezTo>
                    <a:pt x="4" y="15"/>
                    <a:pt x="7" y="8"/>
                    <a:pt x="11" y="1"/>
                  </a:cubicBezTo>
                  <a:cubicBezTo>
                    <a:pt x="7" y="8"/>
                    <a:pt x="4" y="15"/>
                    <a:pt x="0"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4"/>
            <p:cNvSpPr/>
            <p:nvPr/>
          </p:nvSpPr>
          <p:spPr>
            <a:xfrm>
              <a:off x="3225321" y="2375934"/>
              <a:ext cx="317" cy="582"/>
            </a:xfrm>
            <a:custGeom>
              <a:avLst/>
              <a:gdLst/>
              <a:ahLst/>
              <a:cxnLst/>
              <a:rect l="l" t="t" r="r" b="b"/>
              <a:pathLst>
                <a:path w="12" h="22" extrusionOk="0">
                  <a:moveTo>
                    <a:pt x="1" y="21"/>
                  </a:moveTo>
                  <a:cubicBezTo>
                    <a:pt x="4" y="14"/>
                    <a:pt x="8" y="7"/>
                    <a:pt x="11" y="0"/>
                  </a:cubicBezTo>
                  <a:cubicBezTo>
                    <a:pt x="8" y="7"/>
                    <a:pt x="4" y="14"/>
                    <a:pt x="1" y="2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3225136" y="2376674"/>
              <a:ext cx="211" cy="661"/>
            </a:xfrm>
            <a:custGeom>
              <a:avLst/>
              <a:gdLst/>
              <a:ahLst/>
              <a:cxnLst/>
              <a:rect l="l" t="t" r="r" b="b"/>
              <a:pathLst>
                <a:path w="8" h="25" extrusionOk="0">
                  <a:moveTo>
                    <a:pt x="1" y="25"/>
                  </a:moveTo>
                  <a:cubicBezTo>
                    <a:pt x="1" y="18"/>
                    <a:pt x="4" y="7"/>
                    <a:pt x="8" y="0"/>
                  </a:cubicBezTo>
                  <a:cubicBezTo>
                    <a:pt x="4" y="7"/>
                    <a:pt x="1" y="18"/>
                    <a:pt x="1"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3215143" y="2396025"/>
              <a:ext cx="1057" cy="1137"/>
            </a:xfrm>
            <a:custGeom>
              <a:avLst/>
              <a:gdLst/>
              <a:ahLst/>
              <a:cxnLst/>
              <a:rect l="l" t="t" r="r" b="b"/>
              <a:pathLst>
                <a:path w="40" h="43" extrusionOk="0">
                  <a:moveTo>
                    <a:pt x="1" y="0"/>
                  </a:moveTo>
                  <a:cubicBezTo>
                    <a:pt x="11" y="18"/>
                    <a:pt x="22" y="32"/>
                    <a:pt x="39" y="42"/>
                  </a:cubicBezTo>
                  <a:cubicBezTo>
                    <a:pt x="22" y="32"/>
                    <a:pt x="11" y="18"/>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3226908" y="2373343"/>
              <a:ext cx="397" cy="476"/>
            </a:xfrm>
            <a:custGeom>
              <a:avLst/>
              <a:gdLst/>
              <a:ahLst/>
              <a:cxnLst/>
              <a:rect l="l" t="t" r="r" b="b"/>
              <a:pathLst>
                <a:path w="15" h="18" extrusionOk="0">
                  <a:moveTo>
                    <a:pt x="0" y="18"/>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4"/>
            <p:cNvSpPr/>
            <p:nvPr/>
          </p:nvSpPr>
          <p:spPr>
            <a:xfrm>
              <a:off x="3226432" y="2373898"/>
              <a:ext cx="317" cy="582"/>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3219585" y="2336966"/>
              <a:ext cx="2168" cy="952"/>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3234495" y="2364830"/>
              <a:ext cx="582" cy="4177"/>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4"/>
            <p:cNvSpPr/>
            <p:nvPr/>
          </p:nvSpPr>
          <p:spPr>
            <a:xfrm>
              <a:off x="3236795" y="2344659"/>
              <a:ext cx="3833" cy="1216"/>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4"/>
            <p:cNvSpPr/>
            <p:nvPr/>
          </p:nvSpPr>
          <p:spPr>
            <a:xfrm>
              <a:off x="3218659" y="2336701"/>
              <a:ext cx="1983" cy="582"/>
            </a:xfrm>
            <a:custGeom>
              <a:avLst/>
              <a:gdLst/>
              <a:ahLst/>
              <a:cxnLst/>
              <a:rect l="l" t="t" r="r" b="b"/>
              <a:pathLst>
                <a:path w="75" h="22" extrusionOk="0">
                  <a:moveTo>
                    <a:pt x="1" y="0"/>
                  </a:moveTo>
                  <a:lnTo>
                    <a:pt x="36" y="11"/>
                  </a:lnTo>
                  <a:lnTo>
                    <a:pt x="74" y="21"/>
                  </a:lnTo>
                  <a:cubicBezTo>
                    <a:pt x="53" y="11"/>
                    <a:pt x="29"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4"/>
            <p:cNvSpPr/>
            <p:nvPr/>
          </p:nvSpPr>
          <p:spPr>
            <a:xfrm>
              <a:off x="3234310" y="2368531"/>
              <a:ext cx="291" cy="1031"/>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1815397" y="2912811"/>
              <a:ext cx="28631" cy="14646"/>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4"/>
            <p:cNvSpPr/>
            <p:nvPr/>
          </p:nvSpPr>
          <p:spPr>
            <a:xfrm>
              <a:off x="1826130" y="2887908"/>
              <a:ext cx="83699" cy="42616"/>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4"/>
            <p:cNvSpPr/>
            <p:nvPr/>
          </p:nvSpPr>
          <p:spPr>
            <a:xfrm>
              <a:off x="1847702" y="2920954"/>
              <a:ext cx="132" cy="211"/>
            </a:xfrm>
            <a:custGeom>
              <a:avLst/>
              <a:gdLst/>
              <a:ahLst/>
              <a:cxnLst/>
              <a:rect l="l" t="t" r="r" b="b"/>
              <a:pathLst>
                <a:path w="5" h="8" extrusionOk="0">
                  <a:moveTo>
                    <a:pt x="1" y="1"/>
                  </a:moveTo>
                  <a:lnTo>
                    <a:pt x="1" y="8"/>
                  </a:lnTo>
                  <a:cubicBezTo>
                    <a:pt x="4" y="4"/>
                    <a:pt x="4" y="1"/>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1847702" y="2922804"/>
              <a:ext cx="26" cy="317"/>
            </a:xfrm>
            <a:custGeom>
              <a:avLst/>
              <a:gdLst/>
              <a:ahLst/>
              <a:cxnLst/>
              <a:rect l="l" t="t" r="r" b="b"/>
              <a:pathLst>
                <a:path w="1" h="12" extrusionOk="0">
                  <a:moveTo>
                    <a:pt x="1" y="1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4"/>
            <p:cNvSpPr/>
            <p:nvPr/>
          </p:nvSpPr>
          <p:spPr>
            <a:xfrm>
              <a:off x="1847702" y="2921694"/>
              <a:ext cx="26" cy="317"/>
            </a:xfrm>
            <a:custGeom>
              <a:avLst/>
              <a:gdLst/>
              <a:ahLst/>
              <a:cxnLst/>
              <a:rect l="l" t="t" r="r" b="b"/>
              <a:pathLst>
                <a:path w="1" h="12" extrusionOk="0">
                  <a:moveTo>
                    <a:pt x="1" y="11"/>
                  </a:moveTo>
                  <a:lnTo>
                    <a:pt x="1" y="1"/>
                  </a:lnTo>
                  <a:cubicBezTo>
                    <a:pt x="1" y="1"/>
                    <a:pt x="1" y="8"/>
                    <a:pt x="1"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4"/>
            <p:cNvSpPr/>
            <p:nvPr/>
          </p:nvSpPr>
          <p:spPr>
            <a:xfrm>
              <a:off x="1847438" y="2917808"/>
              <a:ext cx="26" cy="132"/>
            </a:xfrm>
            <a:custGeom>
              <a:avLst/>
              <a:gdLst/>
              <a:ahLst/>
              <a:cxnLst/>
              <a:rect l="l" t="t" r="r" b="b"/>
              <a:pathLst>
                <a:path w="1" h="5" extrusionOk="0">
                  <a:moveTo>
                    <a:pt x="0"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1827610" y="2910590"/>
              <a:ext cx="397" cy="317"/>
            </a:xfrm>
            <a:custGeom>
              <a:avLst/>
              <a:gdLst/>
              <a:ahLst/>
              <a:cxnLst/>
              <a:rect l="l" t="t" r="r" b="b"/>
              <a:pathLst>
                <a:path w="15" h="12" extrusionOk="0">
                  <a:moveTo>
                    <a:pt x="15" y="1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4"/>
            <p:cNvSpPr/>
            <p:nvPr/>
          </p:nvSpPr>
          <p:spPr>
            <a:xfrm>
              <a:off x="1847068" y="2916988"/>
              <a:ext cx="26" cy="106"/>
            </a:xfrm>
            <a:custGeom>
              <a:avLst/>
              <a:gdLst/>
              <a:ahLst/>
              <a:cxnLst/>
              <a:rect l="l" t="t" r="r" b="b"/>
              <a:pathLst>
                <a:path w="1" h="4" extrusionOk="0">
                  <a:moveTo>
                    <a:pt x="0"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4"/>
            <p:cNvSpPr/>
            <p:nvPr/>
          </p:nvSpPr>
          <p:spPr>
            <a:xfrm>
              <a:off x="1829091" y="2911436"/>
              <a:ext cx="397" cy="211"/>
            </a:xfrm>
            <a:custGeom>
              <a:avLst/>
              <a:gdLst/>
              <a:ahLst/>
              <a:cxnLst/>
              <a:rect l="l" t="t" r="r" b="b"/>
              <a:pathLst>
                <a:path w="15" h="8" extrusionOk="0">
                  <a:moveTo>
                    <a:pt x="15" y="7"/>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1847702" y="2920213"/>
              <a:ext cx="132" cy="317"/>
            </a:xfrm>
            <a:custGeom>
              <a:avLst/>
              <a:gdLst/>
              <a:ahLst/>
              <a:cxnLst/>
              <a:rect l="l" t="t" r="r" b="b"/>
              <a:pathLst>
                <a:path w="5" h="12" extrusionOk="0">
                  <a:moveTo>
                    <a:pt x="1" y="1"/>
                  </a:moveTo>
                  <a:lnTo>
                    <a:pt x="1" y="11"/>
                  </a:lnTo>
                  <a:cubicBezTo>
                    <a:pt x="4" y="8"/>
                    <a:pt x="4"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4"/>
            <p:cNvSpPr/>
            <p:nvPr/>
          </p:nvSpPr>
          <p:spPr>
            <a:xfrm>
              <a:off x="1847517" y="2923729"/>
              <a:ext cx="26" cy="397"/>
            </a:xfrm>
            <a:custGeom>
              <a:avLst/>
              <a:gdLst/>
              <a:ahLst/>
              <a:cxnLst/>
              <a:rect l="l" t="t" r="r" b="b"/>
              <a:pathLst>
                <a:path w="1" h="15" extrusionOk="0">
                  <a:moveTo>
                    <a:pt x="1" y="1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4"/>
            <p:cNvSpPr/>
            <p:nvPr/>
          </p:nvSpPr>
          <p:spPr>
            <a:xfrm>
              <a:off x="1847702" y="2919103"/>
              <a:ext cx="26" cy="211"/>
            </a:xfrm>
            <a:custGeom>
              <a:avLst/>
              <a:gdLst/>
              <a:ahLst/>
              <a:cxnLst/>
              <a:rect l="l" t="t" r="r" b="b"/>
              <a:pathLst>
                <a:path w="1" h="8" extrusionOk="0">
                  <a:moveTo>
                    <a:pt x="1"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1847702" y="2919843"/>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4"/>
            <p:cNvSpPr/>
            <p:nvPr/>
          </p:nvSpPr>
          <p:spPr>
            <a:xfrm>
              <a:off x="1847702" y="2918733"/>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4"/>
            <p:cNvSpPr/>
            <p:nvPr/>
          </p:nvSpPr>
          <p:spPr>
            <a:xfrm>
              <a:off x="1847517" y="2918178"/>
              <a:ext cx="26" cy="132"/>
            </a:xfrm>
            <a:custGeom>
              <a:avLst/>
              <a:gdLst/>
              <a:ahLst/>
              <a:cxnLst/>
              <a:rect l="l" t="t" r="r" b="b"/>
              <a:pathLst>
                <a:path w="1" h="5" extrusionOk="0">
                  <a:moveTo>
                    <a:pt x="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1847253" y="2917252"/>
              <a:ext cx="26" cy="132"/>
            </a:xfrm>
            <a:custGeom>
              <a:avLst/>
              <a:gdLst/>
              <a:ahLst/>
              <a:cxnLst/>
              <a:rect l="l" t="t" r="r" b="b"/>
              <a:pathLst>
                <a:path w="1" h="5" extrusionOk="0">
                  <a:moveTo>
                    <a:pt x="0"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4"/>
            <p:cNvSpPr/>
            <p:nvPr/>
          </p:nvSpPr>
          <p:spPr>
            <a:xfrm>
              <a:off x="1847332" y="2917543"/>
              <a:ext cx="26" cy="106"/>
            </a:xfrm>
            <a:custGeom>
              <a:avLst/>
              <a:gdLst/>
              <a:ahLst/>
              <a:cxnLst/>
              <a:rect l="l" t="t" r="r" b="b"/>
              <a:pathLst>
                <a:path w="1" h="4" extrusionOk="0">
                  <a:moveTo>
                    <a:pt x="1"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4"/>
            <p:cNvSpPr/>
            <p:nvPr/>
          </p:nvSpPr>
          <p:spPr>
            <a:xfrm>
              <a:off x="1423921" y="2630176"/>
              <a:ext cx="435572" cy="269443"/>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1778385" y="2861444"/>
              <a:ext cx="54830" cy="56019"/>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4"/>
            <p:cNvSpPr/>
            <p:nvPr/>
          </p:nvSpPr>
          <p:spPr>
            <a:xfrm>
              <a:off x="1822059" y="2909480"/>
              <a:ext cx="26" cy="26"/>
            </a:xfrm>
            <a:custGeom>
              <a:avLst/>
              <a:gdLst/>
              <a:ahLst/>
              <a:cxnLst/>
              <a:rect l="l" t="t" r="r" b="b"/>
              <a:pathLst>
                <a:path w="1" h="1" extrusionOk="0">
                  <a:moveTo>
                    <a:pt x="1"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4"/>
            <p:cNvSpPr/>
            <p:nvPr/>
          </p:nvSpPr>
          <p:spPr>
            <a:xfrm>
              <a:off x="1813916" y="2915772"/>
              <a:ext cx="317" cy="317"/>
            </a:xfrm>
            <a:custGeom>
              <a:avLst/>
              <a:gdLst/>
              <a:ahLst/>
              <a:cxnLst/>
              <a:rect l="l" t="t" r="r" b="b"/>
              <a:pathLst>
                <a:path w="12" h="12" extrusionOk="0">
                  <a:moveTo>
                    <a:pt x="11"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1812727" y="2916882"/>
              <a:ext cx="291" cy="317"/>
            </a:xfrm>
            <a:custGeom>
              <a:avLst/>
              <a:gdLst/>
              <a:ahLst/>
              <a:cxnLst/>
              <a:rect l="l" t="t" r="r" b="b"/>
              <a:pathLst>
                <a:path w="11" h="12" extrusionOk="0">
                  <a:moveTo>
                    <a:pt x="11" y="1"/>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4"/>
            <p:cNvSpPr/>
            <p:nvPr/>
          </p:nvSpPr>
          <p:spPr>
            <a:xfrm>
              <a:off x="1820208" y="2910511"/>
              <a:ext cx="211" cy="106"/>
            </a:xfrm>
            <a:custGeom>
              <a:avLst/>
              <a:gdLst/>
              <a:ahLst/>
              <a:cxnLst/>
              <a:rect l="l" t="t" r="r" b="b"/>
              <a:pathLst>
                <a:path w="8" h="4" extrusionOk="0">
                  <a:moveTo>
                    <a:pt x="8"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4"/>
            <p:cNvSpPr/>
            <p:nvPr/>
          </p:nvSpPr>
          <p:spPr>
            <a:xfrm>
              <a:off x="1821689" y="2909586"/>
              <a:ext cx="132" cy="26"/>
            </a:xfrm>
            <a:custGeom>
              <a:avLst/>
              <a:gdLst/>
              <a:ahLst/>
              <a:cxnLst/>
              <a:rect l="l" t="t" r="r" b="b"/>
              <a:pathLst>
                <a:path w="5" h="1" extrusionOk="0">
                  <a:moveTo>
                    <a:pt x="4"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1819759" y="2910881"/>
              <a:ext cx="211" cy="106"/>
            </a:xfrm>
            <a:custGeom>
              <a:avLst/>
              <a:gdLst/>
              <a:ahLst/>
              <a:cxnLst/>
              <a:rect l="l" t="t" r="r" b="b"/>
              <a:pathLst>
                <a:path w="8" h="4" extrusionOk="0">
                  <a:moveTo>
                    <a:pt x="7" y="0"/>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4"/>
            <p:cNvSpPr/>
            <p:nvPr/>
          </p:nvSpPr>
          <p:spPr>
            <a:xfrm>
              <a:off x="1819098" y="2911251"/>
              <a:ext cx="317" cy="211"/>
            </a:xfrm>
            <a:custGeom>
              <a:avLst/>
              <a:gdLst/>
              <a:ahLst/>
              <a:cxnLst/>
              <a:rect l="l" t="t" r="r" b="b"/>
              <a:pathLst>
                <a:path w="12" h="8" extrusionOk="0">
                  <a:moveTo>
                    <a:pt x="11"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4"/>
            <p:cNvSpPr/>
            <p:nvPr/>
          </p:nvSpPr>
          <p:spPr>
            <a:xfrm>
              <a:off x="1818463" y="2911806"/>
              <a:ext cx="291" cy="211"/>
            </a:xfrm>
            <a:custGeom>
              <a:avLst/>
              <a:gdLst/>
              <a:ahLst/>
              <a:cxnLst/>
              <a:rect l="l" t="t" r="r" b="b"/>
              <a:pathLst>
                <a:path w="11" h="8" extrusionOk="0">
                  <a:moveTo>
                    <a:pt x="11"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1816058" y="2913842"/>
              <a:ext cx="291" cy="291"/>
            </a:xfrm>
            <a:custGeom>
              <a:avLst/>
              <a:gdLst/>
              <a:ahLst/>
              <a:cxnLst/>
              <a:rect l="l" t="t" r="r" b="b"/>
              <a:pathLst>
                <a:path w="11" h="11" extrusionOk="0">
                  <a:moveTo>
                    <a:pt x="11" y="0"/>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4"/>
            <p:cNvSpPr/>
            <p:nvPr/>
          </p:nvSpPr>
          <p:spPr>
            <a:xfrm>
              <a:off x="1820684" y="2910220"/>
              <a:ext cx="211" cy="132"/>
            </a:xfrm>
            <a:custGeom>
              <a:avLst/>
              <a:gdLst/>
              <a:ahLst/>
              <a:cxnLst/>
              <a:rect l="l" t="t" r="r" b="b"/>
              <a:pathLst>
                <a:path w="8" h="5" extrusionOk="0">
                  <a:moveTo>
                    <a:pt x="7"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4"/>
            <p:cNvSpPr/>
            <p:nvPr/>
          </p:nvSpPr>
          <p:spPr>
            <a:xfrm>
              <a:off x="1821133" y="2909956"/>
              <a:ext cx="132" cy="106"/>
            </a:xfrm>
            <a:custGeom>
              <a:avLst/>
              <a:gdLst/>
              <a:ahLst/>
              <a:cxnLst/>
              <a:rect l="l" t="t" r="r" b="b"/>
              <a:pathLst>
                <a:path w="5" h="4" extrusionOk="0">
                  <a:moveTo>
                    <a:pt x="4"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1814947" y="2914767"/>
              <a:ext cx="397" cy="291"/>
            </a:xfrm>
            <a:custGeom>
              <a:avLst/>
              <a:gdLst/>
              <a:ahLst/>
              <a:cxnLst/>
              <a:rect l="l" t="t" r="r" b="b"/>
              <a:pathLst>
                <a:path w="15" h="11" extrusionOk="0">
                  <a:moveTo>
                    <a:pt x="14" y="0"/>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4"/>
            <p:cNvSpPr/>
            <p:nvPr/>
          </p:nvSpPr>
          <p:spPr>
            <a:xfrm>
              <a:off x="1816877" y="2913102"/>
              <a:ext cx="397" cy="211"/>
            </a:xfrm>
            <a:custGeom>
              <a:avLst/>
              <a:gdLst/>
              <a:ahLst/>
              <a:cxnLst/>
              <a:rect l="l" t="t" r="r" b="b"/>
              <a:pathLst>
                <a:path w="15" h="8" extrusionOk="0">
                  <a:moveTo>
                    <a:pt x="15"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4"/>
            <p:cNvSpPr/>
            <p:nvPr/>
          </p:nvSpPr>
          <p:spPr>
            <a:xfrm>
              <a:off x="1817723" y="2912362"/>
              <a:ext cx="291" cy="291"/>
            </a:xfrm>
            <a:custGeom>
              <a:avLst/>
              <a:gdLst/>
              <a:ahLst/>
              <a:cxnLst/>
              <a:rect l="l" t="t" r="r" b="b"/>
              <a:pathLst>
                <a:path w="11" h="11" extrusionOk="0">
                  <a:moveTo>
                    <a:pt x="11" y="0"/>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1821424" y="2909771"/>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4"/>
            <p:cNvSpPr/>
            <p:nvPr/>
          </p:nvSpPr>
          <p:spPr>
            <a:xfrm>
              <a:off x="1822244" y="2898297"/>
              <a:ext cx="6688" cy="11130"/>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4"/>
            <p:cNvSpPr/>
            <p:nvPr/>
          </p:nvSpPr>
          <p:spPr>
            <a:xfrm>
              <a:off x="1832818" y="2894305"/>
              <a:ext cx="397" cy="397"/>
            </a:xfrm>
            <a:custGeom>
              <a:avLst/>
              <a:gdLst/>
              <a:ahLst/>
              <a:cxnLst/>
              <a:rect l="l" t="t" r="r" b="b"/>
              <a:pathLst>
                <a:path w="15" h="15" extrusionOk="0">
                  <a:moveTo>
                    <a:pt x="14" y="1"/>
                  </a:moveTo>
                  <a:lnTo>
                    <a:pt x="14" y="1"/>
                  </a:lnTo>
                  <a:lnTo>
                    <a:pt x="0"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1830968" y="2894860"/>
              <a:ext cx="1692" cy="1692"/>
            </a:xfrm>
            <a:custGeom>
              <a:avLst/>
              <a:gdLst/>
              <a:ahLst/>
              <a:cxnLst/>
              <a:rect l="l" t="t" r="r" b="b"/>
              <a:pathLst>
                <a:path w="64" h="64" extrusionOk="0">
                  <a:moveTo>
                    <a:pt x="63" y="1"/>
                  </a:moveTo>
                  <a:cubicBezTo>
                    <a:pt x="39" y="22"/>
                    <a:pt x="21" y="43"/>
                    <a:pt x="0" y="64"/>
                  </a:cubicBezTo>
                  <a:cubicBezTo>
                    <a:pt x="21" y="46"/>
                    <a:pt x="42" y="22"/>
                    <a:pt x="6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4"/>
            <p:cNvSpPr/>
            <p:nvPr/>
          </p:nvSpPr>
          <p:spPr>
            <a:xfrm>
              <a:off x="1822244" y="2909216"/>
              <a:ext cx="397" cy="291"/>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4"/>
            <p:cNvSpPr/>
            <p:nvPr/>
          </p:nvSpPr>
          <p:spPr>
            <a:xfrm>
              <a:off x="1782456" y="2895231"/>
              <a:ext cx="767" cy="1057"/>
            </a:xfrm>
            <a:custGeom>
              <a:avLst/>
              <a:gdLst/>
              <a:ahLst/>
              <a:cxnLst/>
              <a:rect l="l" t="t" r="r" b="b"/>
              <a:pathLst>
                <a:path w="29" h="40" extrusionOk="0">
                  <a:moveTo>
                    <a:pt x="1" y="39"/>
                  </a:moveTo>
                  <a:lnTo>
                    <a:pt x="2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1787638" y="2889124"/>
              <a:ext cx="211" cy="317"/>
            </a:xfrm>
            <a:custGeom>
              <a:avLst/>
              <a:gdLst/>
              <a:ahLst/>
              <a:cxnLst/>
              <a:rect l="l" t="t" r="r" b="b"/>
              <a:pathLst>
                <a:path w="8" h="12" extrusionOk="0">
                  <a:moveTo>
                    <a:pt x="1" y="1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4"/>
            <p:cNvSpPr/>
            <p:nvPr/>
          </p:nvSpPr>
          <p:spPr>
            <a:xfrm>
              <a:off x="1788008" y="2888674"/>
              <a:ext cx="211" cy="291"/>
            </a:xfrm>
            <a:custGeom>
              <a:avLst/>
              <a:gdLst/>
              <a:ahLst/>
              <a:cxnLst/>
              <a:rect l="l" t="t" r="r" b="b"/>
              <a:pathLst>
                <a:path w="8" h="11" extrusionOk="0">
                  <a:moveTo>
                    <a:pt x="1" y="11"/>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4"/>
            <p:cNvSpPr/>
            <p:nvPr/>
          </p:nvSpPr>
          <p:spPr>
            <a:xfrm>
              <a:off x="1778385" y="2896341"/>
              <a:ext cx="4018" cy="5578"/>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1783302" y="2894226"/>
              <a:ext cx="661" cy="846"/>
            </a:xfrm>
            <a:custGeom>
              <a:avLst/>
              <a:gdLst/>
              <a:ahLst/>
              <a:cxnLst/>
              <a:rect l="l" t="t" r="r" b="b"/>
              <a:pathLst>
                <a:path w="25" h="32" extrusionOk="0">
                  <a:moveTo>
                    <a:pt x="0" y="32"/>
                  </a:moveTo>
                  <a:lnTo>
                    <a:pt x="2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4"/>
            <p:cNvSpPr/>
            <p:nvPr/>
          </p:nvSpPr>
          <p:spPr>
            <a:xfrm>
              <a:off x="1819944" y="2861630"/>
              <a:ext cx="3807" cy="26"/>
            </a:xfrm>
            <a:custGeom>
              <a:avLst/>
              <a:gdLst/>
              <a:ahLst/>
              <a:cxnLst/>
              <a:rect l="l" t="t" r="r" b="b"/>
              <a:pathLst>
                <a:path w="144" h="1" extrusionOk="0">
                  <a:moveTo>
                    <a:pt x="144" y="1"/>
                  </a:moveTo>
                  <a:lnTo>
                    <a:pt x="144" y="1"/>
                  </a:lnTo>
                  <a:lnTo>
                    <a:pt x="0" y="1"/>
                  </a:lnTo>
                  <a:cubicBezTo>
                    <a:pt x="60" y="1"/>
                    <a:pt x="105" y="1"/>
                    <a:pt x="14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4"/>
            <p:cNvSpPr/>
            <p:nvPr/>
          </p:nvSpPr>
          <p:spPr>
            <a:xfrm>
              <a:off x="1785523" y="2891529"/>
              <a:ext cx="397" cy="582"/>
            </a:xfrm>
            <a:custGeom>
              <a:avLst/>
              <a:gdLst/>
              <a:ahLst/>
              <a:cxnLst/>
              <a:rect l="l" t="t" r="r" b="b"/>
              <a:pathLst>
                <a:path w="15" h="22" extrusionOk="0">
                  <a:moveTo>
                    <a:pt x="0" y="22"/>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1784862" y="2892375"/>
              <a:ext cx="502" cy="661"/>
            </a:xfrm>
            <a:custGeom>
              <a:avLst/>
              <a:gdLst/>
              <a:ahLst/>
              <a:cxnLst/>
              <a:rect l="l" t="t" r="r" b="b"/>
              <a:pathLst>
                <a:path w="19" h="25" extrusionOk="0">
                  <a:moveTo>
                    <a:pt x="1" y="25"/>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4"/>
            <p:cNvSpPr/>
            <p:nvPr/>
          </p:nvSpPr>
          <p:spPr>
            <a:xfrm>
              <a:off x="1786158" y="2890895"/>
              <a:ext cx="317" cy="397"/>
            </a:xfrm>
            <a:custGeom>
              <a:avLst/>
              <a:gdLst/>
              <a:ahLst/>
              <a:cxnLst/>
              <a:rect l="l" t="t" r="r" b="b"/>
              <a:pathLst>
                <a:path w="12" h="15" extrusionOk="0">
                  <a:moveTo>
                    <a:pt x="1" y="14"/>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4"/>
            <p:cNvSpPr/>
            <p:nvPr/>
          </p:nvSpPr>
          <p:spPr>
            <a:xfrm>
              <a:off x="1788299" y="2888304"/>
              <a:ext cx="291" cy="291"/>
            </a:xfrm>
            <a:custGeom>
              <a:avLst/>
              <a:gdLst/>
              <a:ahLst/>
              <a:cxnLst/>
              <a:rect l="l" t="t" r="r" b="b"/>
              <a:pathLst>
                <a:path w="11" h="11" extrusionOk="0">
                  <a:moveTo>
                    <a:pt x="0" y="11"/>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1787189" y="2889600"/>
              <a:ext cx="291" cy="397"/>
            </a:xfrm>
            <a:custGeom>
              <a:avLst/>
              <a:gdLst/>
              <a:ahLst/>
              <a:cxnLst/>
              <a:rect l="l" t="t" r="r" b="b"/>
              <a:pathLst>
                <a:path w="11" h="15" extrusionOk="0">
                  <a:moveTo>
                    <a:pt x="0" y="14"/>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4"/>
            <p:cNvSpPr/>
            <p:nvPr/>
          </p:nvSpPr>
          <p:spPr>
            <a:xfrm>
              <a:off x="1786713" y="2890155"/>
              <a:ext cx="317" cy="476"/>
            </a:xfrm>
            <a:custGeom>
              <a:avLst/>
              <a:gdLst/>
              <a:ahLst/>
              <a:cxnLst/>
              <a:rect l="l" t="t" r="r" b="b"/>
              <a:pathLst>
                <a:path w="12" h="18" extrusionOk="0">
                  <a:moveTo>
                    <a:pt x="1" y="18"/>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4"/>
            <p:cNvSpPr/>
            <p:nvPr/>
          </p:nvSpPr>
          <p:spPr>
            <a:xfrm>
              <a:off x="1784122" y="2893301"/>
              <a:ext cx="502" cy="661"/>
            </a:xfrm>
            <a:custGeom>
              <a:avLst/>
              <a:gdLst/>
              <a:ahLst/>
              <a:cxnLst/>
              <a:rect l="l" t="t" r="r" b="b"/>
              <a:pathLst>
                <a:path w="19" h="25" extrusionOk="0">
                  <a:moveTo>
                    <a:pt x="1" y="25"/>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1826500" y="2852377"/>
              <a:ext cx="14382" cy="34738"/>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4"/>
            <p:cNvSpPr/>
            <p:nvPr/>
          </p:nvSpPr>
          <p:spPr>
            <a:xfrm>
              <a:off x="1828721" y="2860810"/>
              <a:ext cx="211" cy="106"/>
            </a:xfrm>
            <a:custGeom>
              <a:avLst/>
              <a:gdLst/>
              <a:ahLst/>
              <a:cxnLst/>
              <a:rect l="l" t="t" r="r" b="b"/>
              <a:pathLst>
                <a:path w="8" h="4" extrusionOk="0">
                  <a:moveTo>
                    <a:pt x="1" y="4"/>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4"/>
            <p:cNvSpPr/>
            <p:nvPr/>
          </p:nvSpPr>
          <p:spPr>
            <a:xfrm>
              <a:off x="1828456" y="2861074"/>
              <a:ext cx="211" cy="26"/>
            </a:xfrm>
            <a:custGeom>
              <a:avLst/>
              <a:gdLst/>
              <a:ahLst/>
              <a:cxnLst/>
              <a:rect l="l" t="t" r="r" b="b"/>
              <a:pathLst>
                <a:path w="8" h="1" extrusionOk="0">
                  <a:moveTo>
                    <a:pt x="0" y="1"/>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1838450" y="2852932"/>
              <a:ext cx="132" cy="132"/>
            </a:xfrm>
            <a:custGeom>
              <a:avLst/>
              <a:gdLst/>
              <a:ahLst/>
              <a:cxnLst/>
              <a:rect l="l" t="t" r="r" b="b"/>
              <a:pathLst>
                <a:path w="5" h="5" extrusionOk="0">
                  <a:moveTo>
                    <a:pt x="1" y="1"/>
                  </a:moveTo>
                  <a:lnTo>
                    <a:pt x="4"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4"/>
            <p:cNvSpPr/>
            <p:nvPr/>
          </p:nvSpPr>
          <p:spPr>
            <a:xfrm>
              <a:off x="1829012" y="2860519"/>
              <a:ext cx="211" cy="211"/>
            </a:xfrm>
            <a:custGeom>
              <a:avLst/>
              <a:gdLst/>
              <a:ahLst/>
              <a:cxnLst/>
              <a:rect l="l" t="t" r="r" b="b"/>
              <a:pathLst>
                <a:path w="8" h="8" extrusionOk="0">
                  <a:moveTo>
                    <a:pt x="7"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4"/>
            <p:cNvSpPr/>
            <p:nvPr/>
          </p:nvSpPr>
          <p:spPr>
            <a:xfrm>
              <a:off x="1829831" y="2858298"/>
              <a:ext cx="1137" cy="1507"/>
            </a:xfrm>
            <a:custGeom>
              <a:avLst/>
              <a:gdLst/>
              <a:ahLst/>
              <a:cxnLst/>
              <a:rect l="l" t="t" r="r" b="b"/>
              <a:pathLst>
                <a:path w="43" h="57" extrusionOk="0">
                  <a:moveTo>
                    <a:pt x="1" y="57"/>
                  </a:moveTo>
                  <a:cubicBezTo>
                    <a:pt x="11" y="43"/>
                    <a:pt x="25" y="22"/>
                    <a:pt x="43" y="1"/>
                  </a:cubicBezTo>
                  <a:cubicBezTo>
                    <a:pt x="25" y="22"/>
                    <a:pt x="11" y="43"/>
                    <a:pt x="1" y="5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1838925" y="2853223"/>
              <a:ext cx="476" cy="397"/>
            </a:xfrm>
            <a:custGeom>
              <a:avLst/>
              <a:gdLst/>
              <a:ahLst/>
              <a:cxnLst/>
              <a:rect l="l" t="t" r="r" b="b"/>
              <a:pathLst>
                <a:path w="18" h="15" extrusionOk="0">
                  <a:moveTo>
                    <a:pt x="0" y="0"/>
                  </a:moveTo>
                  <a:lnTo>
                    <a:pt x="18"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4"/>
            <p:cNvSpPr/>
            <p:nvPr/>
          </p:nvSpPr>
          <p:spPr>
            <a:xfrm>
              <a:off x="1829567" y="2859885"/>
              <a:ext cx="211" cy="291"/>
            </a:xfrm>
            <a:custGeom>
              <a:avLst/>
              <a:gdLst/>
              <a:ahLst/>
              <a:cxnLst/>
              <a:rect l="l" t="t" r="r" b="b"/>
              <a:pathLst>
                <a:path w="8" h="11" extrusionOk="0">
                  <a:moveTo>
                    <a:pt x="0" y="11"/>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4"/>
            <p:cNvSpPr/>
            <p:nvPr/>
          </p:nvSpPr>
          <p:spPr>
            <a:xfrm>
              <a:off x="1827981" y="2861365"/>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1839481" y="2853593"/>
              <a:ext cx="1401" cy="1137"/>
            </a:xfrm>
            <a:custGeom>
              <a:avLst/>
              <a:gdLst/>
              <a:ahLst/>
              <a:cxnLst/>
              <a:rect l="l" t="t" r="r" b="b"/>
              <a:pathLst>
                <a:path w="53" h="43" extrusionOk="0">
                  <a:moveTo>
                    <a:pt x="0" y="0"/>
                  </a:moveTo>
                  <a:cubicBezTo>
                    <a:pt x="14" y="14"/>
                    <a:pt x="32" y="25"/>
                    <a:pt x="53" y="42"/>
                  </a:cubicBezTo>
                  <a:cubicBezTo>
                    <a:pt x="32" y="25"/>
                    <a:pt x="14" y="11"/>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4"/>
            <p:cNvSpPr/>
            <p:nvPr/>
          </p:nvSpPr>
          <p:spPr>
            <a:xfrm>
              <a:off x="1829276" y="2860255"/>
              <a:ext cx="211" cy="211"/>
            </a:xfrm>
            <a:custGeom>
              <a:avLst/>
              <a:gdLst/>
              <a:ahLst/>
              <a:cxnLst/>
              <a:rect l="l" t="t" r="r" b="b"/>
              <a:pathLst>
                <a:path w="8" h="8" extrusionOk="0">
                  <a:moveTo>
                    <a:pt x="1" y="7"/>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4"/>
            <p:cNvSpPr/>
            <p:nvPr/>
          </p:nvSpPr>
          <p:spPr>
            <a:xfrm>
              <a:off x="1828166" y="2861180"/>
              <a:ext cx="211" cy="106"/>
            </a:xfrm>
            <a:custGeom>
              <a:avLst/>
              <a:gdLst/>
              <a:ahLst/>
              <a:cxnLst/>
              <a:rect l="l" t="t" r="r" b="b"/>
              <a:pathLst>
                <a:path w="8" h="4" extrusionOk="0">
                  <a:moveTo>
                    <a:pt x="4" y="0"/>
                  </a:moveTo>
                  <a:lnTo>
                    <a:pt x="1" y="4"/>
                  </a:ln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1826500" y="2886533"/>
              <a:ext cx="4098" cy="582"/>
            </a:xfrm>
            <a:custGeom>
              <a:avLst/>
              <a:gdLst/>
              <a:ahLst/>
              <a:cxnLst/>
              <a:rect l="l" t="t" r="r" b="b"/>
              <a:pathLst>
                <a:path w="155" h="22" extrusionOk="0">
                  <a:moveTo>
                    <a:pt x="155" y="1"/>
                  </a:moveTo>
                  <a:lnTo>
                    <a:pt x="155" y="1"/>
                  </a:lnTo>
                  <a:lnTo>
                    <a:pt x="1"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4"/>
            <p:cNvSpPr/>
            <p:nvPr/>
          </p:nvSpPr>
          <p:spPr>
            <a:xfrm>
              <a:off x="2040109" y="2826971"/>
              <a:ext cx="37805" cy="28763"/>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4"/>
            <p:cNvSpPr/>
            <p:nvPr/>
          </p:nvSpPr>
          <p:spPr>
            <a:xfrm>
              <a:off x="2079262" y="2832126"/>
              <a:ext cx="45471" cy="2580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2079553" y="2850526"/>
              <a:ext cx="26" cy="502"/>
            </a:xfrm>
            <a:custGeom>
              <a:avLst/>
              <a:gdLst/>
              <a:ahLst/>
              <a:cxnLst/>
              <a:rect l="l" t="t" r="r" b="b"/>
              <a:pathLst>
                <a:path w="1" h="19" extrusionOk="0">
                  <a:moveTo>
                    <a:pt x="0" y="1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4"/>
            <p:cNvSpPr/>
            <p:nvPr/>
          </p:nvSpPr>
          <p:spPr>
            <a:xfrm>
              <a:off x="2081112" y="2835087"/>
              <a:ext cx="26" cy="397"/>
            </a:xfrm>
            <a:custGeom>
              <a:avLst/>
              <a:gdLst/>
              <a:ahLst/>
              <a:cxnLst/>
              <a:rect l="l" t="t" r="r" b="b"/>
              <a:pathLst>
                <a:path w="1" h="15" extrusionOk="0">
                  <a:moveTo>
                    <a:pt x="1" y="1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4"/>
            <p:cNvSpPr/>
            <p:nvPr/>
          </p:nvSpPr>
          <p:spPr>
            <a:xfrm>
              <a:off x="2079262" y="2853672"/>
              <a:ext cx="26" cy="872"/>
            </a:xfrm>
            <a:custGeom>
              <a:avLst/>
              <a:gdLst/>
              <a:ahLst/>
              <a:cxnLst/>
              <a:rect l="l" t="t" r="r" b="b"/>
              <a:pathLst>
                <a:path w="1" h="33" extrusionOk="0">
                  <a:moveTo>
                    <a:pt x="1" y="32"/>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2079077" y="2857003"/>
              <a:ext cx="26" cy="397"/>
            </a:xfrm>
            <a:custGeom>
              <a:avLst/>
              <a:gdLst/>
              <a:ahLst/>
              <a:cxnLst/>
              <a:rect l="l" t="t" r="r" b="b"/>
              <a:pathLst>
                <a:path w="1" h="15" extrusionOk="0">
                  <a:moveTo>
                    <a:pt x="1" y="15"/>
                  </a:moveTo>
                  <a:lnTo>
                    <a:pt x="1" y="15"/>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4"/>
            <p:cNvSpPr/>
            <p:nvPr/>
          </p:nvSpPr>
          <p:spPr>
            <a:xfrm>
              <a:off x="2079817" y="2847486"/>
              <a:ext cx="26" cy="397"/>
            </a:xfrm>
            <a:custGeom>
              <a:avLst/>
              <a:gdLst/>
              <a:ahLst/>
              <a:cxnLst/>
              <a:rect l="l" t="t" r="r" b="b"/>
              <a:pathLst>
                <a:path w="1" h="15" extrusionOk="0">
                  <a:moveTo>
                    <a:pt x="1" y="1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4"/>
            <p:cNvSpPr/>
            <p:nvPr/>
          </p:nvSpPr>
          <p:spPr>
            <a:xfrm>
              <a:off x="2080108" y="2844049"/>
              <a:ext cx="106" cy="687"/>
            </a:xfrm>
            <a:custGeom>
              <a:avLst/>
              <a:gdLst/>
              <a:ahLst/>
              <a:cxnLst/>
              <a:rect l="l" t="t" r="r" b="b"/>
              <a:pathLst>
                <a:path w="4" h="26" extrusionOk="0">
                  <a:moveTo>
                    <a:pt x="0" y="25"/>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2080848" y="2837757"/>
              <a:ext cx="26" cy="502"/>
            </a:xfrm>
            <a:custGeom>
              <a:avLst/>
              <a:gdLst/>
              <a:ahLst/>
              <a:cxnLst/>
              <a:rect l="l" t="t" r="r" b="b"/>
              <a:pathLst>
                <a:path w="1" h="19" extrusionOk="0">
                  <a:moveTo>
                    <a:pt x="0" y="1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4"/>
            <p:cNvSpPr/>
            <p:nvPr/>
          </p:nvSpPr>
          <p:spPr>
            <a:xfrm>
              <a:off x="2080478" y="2840824"/>
              <a:ext cx="106" cy="661"/>
            </a:xfrm>
            <a:custGeom>
              <a:avLst/>
              <a:gdLst/>
              <a:ahLst/>
              <a:cxnLst/>
              <a:rect l="l" t="t" r="r" b="b"/>
              <a:pathLst>
                <a:path w="4" h="25" extrusionOk="0">
                  <a:moveTo>
                    <a:pt x="0" y="25"/>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4"/>
            <p:cNvSpPr/>
            <p:nvPr/>
          </p:nvSpPr>
          <p:spPr>
            <a:xfrm>
              <a:off x="2081483" y="2832390"/>
              <a:ext cx="26" cy="317"/>
            </a:xfrm>
            <a:custGeom>
              <a:avLst/>
              <a:gdLst/>
              <a:ahLst/>
              <a:cxnLst/>
              <a:rect l="l" t="t" r="r" b="b"/>
              <a:pathLst>
                <a:path w="1" h="12" extrusionOk="0">
                  <a:moveTo>
                    <a:pt x="1"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1852514" y="2903558"/>
              <a:ext cx="57606" cy="5935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4"/>
            <p:cNvSpPr/>
            <p:nvPr/>
          </p:nvSpPr>
          <p:spPr>
            <a:xfrm>
              <a:off x="1900549" y="2907444"/>
              <a:ext cx="397" cy="211"/>
            </a:xfrm>
            <a:custGeom>
              <a:avLst/>
              <a:gdLst/>
              <a:ahLst/>
              <a:cxnLst/>
              <a:rect l="l" t="t" r="r" b="b"/>
              <a:pathLst>
                <a:path w="15" h="8" extrusionOk="0">
                  <a:moveTo>
                    <a:pt x="1" y="8"/>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4"/>
            <p:cNvSpPr/>
            <p:nvPr/>
          </p:nvSpPr>
          <p:spPr>
            <a:xfrm>
              <a:off x="1901766" y="2906625"/>
              <a:ext cx="476" cy="291"/>
            </a:xfrm>
            <a:custGeom>
              <a:avLst/>
              <a:gdLst/>
              <a:ahLst/>
              <a:cxnLst/>
              <a:rect l="l" t="t" r="r" b="b"/>
              <a:pathLst>
                <a:path w="18" h="11" extrusionOk="0">
                  <a:moveTo>
                    <a:pt x="0" y="11"/>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1905546" y="2904669"/>
              <a:ext cx="687" cy="317"/>
            </a:xfrm>
            <a:custGeom>
              <a:avLst/>
              <a:gdLst/>
              <a:ahLst/>
              <a:cxnLst/>
              <a:rect l="l" t="t" r="r" b="b"/>
              <a:pathLst>
                <a:path w="26" h="12" extrusionOk="0">
                  <a:moveTo>
                    <a:pt x="1" y="11"/>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4"/>
            <p:cNvSpPr/>
            <p:nvPr/>
          </p:nvSpPr>
          <p:spPr>
            <a:xfrm>
              <a:off x="1902876" y="2905885"/>
              <a:ext cx="767" cy="397"/>
            </a:xfrm>
            <a:custGeom>
              <a:avLst/>
              <a:gdLst/>
              <a:ahLst/>
              <a:cxnLst/>
              <a:rect l="l" t="t" r="r" b="b"/>
              <a:pathLst>
                <a:path w="29" h="15" extrusionOk="0">
                  <a:moveTo>
                    <a:pt x="0" y="14"/>
                  </a:moveTo>
                  <a:lnTo>
                    <a:pt x="2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4"/>
            <p:cNvSpPr/>
            <p:nvPr/>
          </p:nvSpPr>
          <p:spPr>
            <a:xfrm>
              <a:off x="1909723" y="2903558"/>
              <a:ext cx="397" cy="26"/>
            </a:xfrm>
            <a:custGeom>
              <a:avLst/>
              <a:gdLst/>
              <a:ahLst/>
              <a:cxnLst/>
              <a:rect l="l" t="t" r="r" b="b"/>
              <a:pathLst>
                <a:path w="15" h="1" extrusionOk="0">
                  <a:moveTo>
                    <a:pt x="1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1907026" y="2904219"/>
              <a:ext cx="582" cy="211"/>
            </a:xfrm>
            <a:custGeom>
              <a:avLst/>
              <a:gdLst/>
              <a:ahLst/>
              <a:cxnLst/>
              <a:rect l="l" t="t" r="r" b="b"/>
              <a:pathLst>
                <a:path w="22" h="8" extrusionOk="0">
                  <a:moveTo>
                    <a:pt x="1" y="7"/>
                  </a:moveTo>
                  <a:lnTo>
                    <a:pt x="2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4"/>
            <p:cNvSpPr/>
            <p:nvPr/>
          </p:nvSpPr>
          <p:spPr>
            <a:xfrm>
              <a:off x="1908243" y="2903849"/>
              <a:ext cx="767" cy="211"/>
            </a:xfrm>
            <a:custGeom>
              <a:avLst/>
              <a:gdLst/>
              <a:ahLst/>
              <a:cxnLst/>
              <a:rect l="l" t="t" r="r" b="b"/>
              <a:pathLst>
                <a:path w="29" h="8" extrusionOk="0">
                  <a:moveTo>
                    <a:pt x="0" y="7"/>
                  </a:moveTo>
                  <a:lnTo>
                    <a:pt x="2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4"/>
            <p:cNvSpPr/>
            <p:nvPr/>
          </p:nvSpPr>
          <p:spPr>
            <a:xfrm>
              <a:off x="1862243" y="2928171"/>
              <a:ext cx="26" cy="26"/>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1904066" y="2905144"/>
              <a:ext cx="952" cy="476"/>
            </a:xfrm>
            <a:custGeom>
              <a:avLst/>
              <a:gdLst/>
              <a:ahLst/>
              <a:cxnLst/>
              <a:rect l="l" t="t" r="r" b="b"/>
              <a:pathLst>
                <a:path w="36" h="18" extrusionOk="0">
                  <a:moveTo>
                    <a:pt x="1" y="18"/>
                  </a:moveTo>
                  <a:lnTo>
                    <a:pt x="36"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4"/>
            <p:cNvSpPr/>
            <p:nvPr/>
          </p:nvSpPr>
          <p:spPr>
            <a:xfrm>
              <a:off x="1862137" y="2925316"/>
              <a:ext cx="397" cy="2326"/>
            </a:xfrm>
            <a:custGeom>
              <a:avLst/>
              <a:gdLst/>
              <a:ahLst/>
              <a:cxnLst/>
              <a:rect l="l" t="t" r="r" b="b"/>
              <a:pathLst>
                <a:path w="15" h="88" extrusionOk="0">
                  <a:moveTo>
                    <a:pt x="1" y="0"/>
                  </a:moveTo>
                  <a:cubicBezTo>
                    <a:pt x="11" y="28"/>
                    <a:pt x="15" y="56"/>
                    <a:pt x="11" y="88"/>
                  </a:cubicBezTo>
                  <a:cubicBezTo>
                    <a:pt x="15" y="56"/>
                    <a:pt x="11" y="28"/>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4"/>
            <p:cNvSpPr/>
            <p:nvPr/>
          </p:nvSpPr>
          <p:spPr>
            <a:xfrm>
              <a:off x="2048172" y="3048881"/>
              <a:ext cx="571060" cy="583168"/>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2274365" y="3578250"/>
              <a:ext cx="68524" cy="72833"/>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4"/>
            <p:cNvSpPr/>
            <p:nvPr/>
          </p:nvSpPr>
          <p:spPr>
            <a:xfrm>
              <a:off x="2341012" y="3628322"/>
              <a:ext cx="106" cy="582"/>
            </a:xfrm>
            <a:custGeom>
              <a:avLst/>
              <a:gdLst/>
              <a:ahLst/>
              <a:cxnLst/>
              <a:rect l="l" t="t" r="r" b="b"/>
              <a:pathLst>
                <a:path w="4" h="22" extrusionOk="0">
                  <a:moveTo>
                    <a:pt x="0" y="1"/>
                  </a:moveTo>
                  <a:cubicBezTo>
                    <a:pt x="0" y="8"/>
                    <a:pt x="0" y="15"/>
                    <a:pt x="4" y="22"/>
                  </a:cubicBez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4"/>
            <p:cNvSpPr/>
            <p:nvPr/>
          </p:nvSpPr>
          <p:spPr>
            <a:xfrm>
              <a:off x="2340827" y="3621395"/>
              <a:ext cx="106" cy="476"/>
            </a:xfrm>
            <a:custGeom>
              <a:avLst/>
              <a:gdLst/>
              <a:ahLst/>
              <a:cxnLst/>
              <a:rect l="l" t="t" r="r" b="b"/>
              <a:pathLst>
                <a:path w="4" h="18" extrusionOk="0">
                  <a:moveTo>
                    <a:pt x="4" y="0"/>
                  </a:moveTo>
                  <a:cubicBezTo>
                    <a:pt x="4" y="7"/>
                    <a:pt x="0" y="11"/>
                    <a:pt x="4" y="18"/>
                  </a:cubicBez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2341197" y="3629538"/>
              <a:ext cx="106" cy="582"/>
            </a:xfrm>
            <a:custGeom>
              <a:avLst/>
              <a:gdLst/>
              <a:ahLst/>
              <a:cxnLst/>
              <a:rect l="l" t="t" r="r" b="b"/>
              <a:pathLst>
                <a:path w="4" h="22" extrusionOk="0">
                  <a:moveTo>
                    <a:pt x="0" y="0"/>
                  </a:moveTo>
                  <a:cubicBezTo>
                    <a:pt x="0" y="7"/>
                    <a:pt x="4" y="14"/>
                    <a:pt x="4" y="21"/>
                  </a:cubicBezTo>
                  <a:cubicBezTo>
                    <a:pt x="4" y="14"/>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4"/>
            <p:cNvSpPr/>
            <p:nvPr/>
          </p:nvSpPr>
          <p:spPr>
            <a:xfrm>
              <a:off x="2340906" y="3627132"/>
              <a:ext cx="26" cy="582"/>
            </a:xfrm>
            <a:custGeom>
              <a:avLst/>
              <a:gdLst/>
              <a:ahLst/>
              <a:cxnLst/>
              <a:rect l="l" t="t" r="r" b="b"/>
              <a:pathLst>
                <a:path w="1" h="22" extrusionOk="0">
                  <a:moveTo>
                    <a:pt x="1" y="0"/>
                  </a:moveTo>
                  <a:lnTo>
                    <a:pt x="1" y="21"/>
                  </a:lnTo>
                  <a:cubicBezTo>
                    <a:pt x="1" y="14"/>
                    <a:pt x="1"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4"/>
            <p:cNvSpPr/>
            <p:nvPr/>
          </p:nvSpPr>
          <p:spPr>
            <a:xfrm>
              <a:off x="2341382" y="3630727"/>
              <a:ext cx="211" cy="582"/>
            </a:xfrm>
            <a:custGeom>
              <a:avLst/>
              <a:gdLst/>
              <a:ahLst/>
              <a:cxnLst/>
              <a:rect l="l" t="t" r="r" b="b"/>
              <a:pathLst>
                <a:path w="8" h="22" extrusionOk="0">
                  <a:moveTo>
                    <a:pt x="0" y="1"/>
                  </a:moveTo>
                  <a:cubicBezTo>
                    <a:pt x="0" y="8"/>
                    <a:pt x="4" y="15"/>
                    <a:pt x="7" y="22"/>
                  </a:cubicBezTo>
                  <a:cubicBezTo>
                    <a:pt x="4" y="15"/>
                    <a:pt x="4"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2340827" y="3624726"/>
              <a:ext cx="26" cy="582"/>
            </a:xfrm>
            <a:custGeom>
              <a:avLst/>
              <a:gdLst/>
              <a:ahLst/>
              <a:cxnLst/>
              <a:rect l="l" t="t" r="r" b="b"/>
              <a:pathLst>
                <a:path w="1" h="22" extrusionOk="0">
                  <a:moveTo>
                    <a:pt x="0" y="0"/>
                  </a:moveTo>
                  <a:lnTo>
                    <a:pt x="0"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4"/>
            <p:cNvSpPr/>
            <p:nvPr/>
          </p:nvSpPr>
          <p:spPr>
            <a:xfrm>
              <a:off x="2340827" y="3625916"/>
              <a:ext cx="26" cy="582"/>
            </a:xfrm>
            <a:custGeom>
              <a:avLst/>
              <a:gdLst/>
              <a:ahLst/>
              <a:cxnLst/>
              <a:rect l="l" t="t" r="r" b="b"/>
              <a:pathLst>
                <a:path w="1" h="22" extrusionOk="0">
                  <a:moveTo>
                    <a:pt x="0" y="1"/>
                  </a:moveTo>
                  <a:lnTo>
                    <a:pt x="0" y="22"/>
                  </a:lnTo>
                  <a:cubicBezTo>
                    <a:pt x="0" y="15"/>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4"/>
            <p:cNvSpPr/>
            <p:nvPr/>
          </p:nvSpPr>
          <p:spPr>
            <a:xfrm>
              <a:off x="2340827" y="3622506"/>
              <a:ext cx="26" cy="476"/>
            </a:xfrm>
            <a:custGeom>
              <a:avLst/>
              <a:gdLst/>
              <a:ahLst/>
              <a:cxnLst/>
              <a:rect l="l" t="t" r="r" b="b"/>
              <a:pathLst>
                <a:path w="1" h="18" extrusionOk="0">
                  <a:moveTo>
                    <a:pt x="0" y="0"/>
                  </a:moveTo>
                  <a:lnTo>
                    <a:pt x="0" y="18"/>
                  </a:lnTo>
                  <a:cubicBezTo>
                    <a:pt x="0" y="11"/>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2342493" y="3634349"/>
              <a:ext cx="211" cy="582"/>
            </a:xfrm>
            <a:custGeom>
              <a:avLst/>
              <a:gdLst/>
              <a:ahLst/>
              <a:cxnLst/>
              <a:rect l="l" t="t" r="r" b="b"/>
              <a:pathLst>
                <a:path w="8" h="22" extrusionOk="0">
                  <a:moveTo>
                    <a:pt x="0" y="0"/>
                  </a:moveTo>
                  <a:cubicBezTo>
                    <a:pt x="4" y="7"/>
                    <a:pt x="4" y="14"/>
                    <a:pt x="7" y="21"/>
                  </a:cubicBezTo>
                  <a:cubicBezTo>
                    <a:pt x="4" y="14"/>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4"/>
            <p:cNvSpPr/>
            <p:nvPr/>
          </p:nvSpPr>
          <p:spPr>
            <a:xfrm>
              <a:off x="2342017" y="3633133"/>
              <a:ext cx="211" cy="582"/>
            </a:xfrm>
            <a:custGeom>
              <a:avLst/>
              <a:gdLst/>
              <a:ahLst/>
              <a:cxnLst/>
              <a:rect l="l" t="t" r="r" b="b"/>
              <a:pathLst>
                <a:path w="8" h="22" extrusionOk="0">
                  <a:moveTo>
                    <a:pt x="1" y="1"/>
                  </a:moveTo>
                  <a:cubicBezTo>
                    <a:pt x="4" y="8"/>
                    <a:pt x="4" y="15"/>
                    <a:pt x="8" y="22"/>
                  </a:cubicBezTo>
                  <a:cubicBezTo>
                    <a:pt x="8" y="15"/>
                    <a:pt x="4"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4"/>
            <p:cNvSpPr/>
            <p:nvPr/>
          </p:nvSpPr>
          <p:spPr>
            <a:xfrm>
              <a:off x="2341647" y="3631944"/>
              <a:ext cx="211" cy="582"/>
            </a:xfrm>
            <a:custGeom>
              <a:avLst/>
              <a:gdLst/>
              <a:ahLst/>
              <a:cxnLst/>
              <a:rect l="l" t="t" r="r" b="b"/>
              <a:pathLst>
                <a:path w="8" h="22" extrusionOk="0">
                  <a:moveTo>
                    <a:pt x="1" y="0"/>
                  </a:moveTo>
                  <a:cubicBezTo>
                    <a:pt x="1" y="7"/>
                    <a:pt x="4" y="14"/>
                    <a:pt x="8" y="21"/>
                  </a:cubicBezTo>
                  <a:cubicBezTo>
                    <a:pt x="8" y="14"/>
                    <a:pt x="4"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2286949" y="3579361"/>
              <a:ext cx="582" cy="26"/>
            </a:xfrm>
            <a:custGeom>
              <a:avLst/>
              <a:gdLst/>
              <a:ahLst/>
              <a:cxnLst/>
              <a:rect l="l" t="t" r="r" b="b"/>
              <a:pathLst>
                <a:path w="22" h="1" extrusionOk="0">
                  <a:moveTo>
                    <a:pt x="22"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4"/>
            <p:cNvSpPr/>
            <p:nvPr/>
          </p:nvSpPr>
          <p:spPr>
            <a:xfrm>
              <a:off x="2288350" y="3579282"/>
              <a:ext cx="476" cy="26"/>
            </a:xfrm>
            <a:custGeom>
              <a:avLst/>
              <a:gdLst/>
              <a:ahLst/>
              <a:cxnLst/>
              <a:rect l="l" t="t" r="r" b="b"/>
              <a:pathLst>
                <a:path w="18" h="1" extrusionOk="0">
                  <a:moveTo>
                    <a:pt x="0" y="0"/>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4"/>
            <p:cNvSpPr/>
            <p:nvPr/>
          </p:nvSpPr>
          <p:spPr>
            <a:xfrm>
              <a:off x="2340906" y="3620285"/>
              <a:ext cx="26" cy="476"/>
            </a:xfrm>
            <a:custGeom>
              <a:avLst/>
              <a:gdLst/>
              <a:ahLst/>
              <a:cxnLst/>
              <a:rect l="l" t="t" r="r" b="b"/>
              <a:pathLst>
                <a:path w="1" h="18" extrusionOk="0">
                  <a:moveTo>
                    <a:pt x="1" y="0"/>
                  </a:move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2341012" y="3619254"/>
              <a:ext cx="26" cy="502"/>
            </a:xfrm>
            <a:custGeom>
              <a:avLst/>
              <a:gdLst/>
              <a:ahLst/>
              <a:cxnLst/>
              <a:rect l="l" t="t" r="r" b="b"/>
              <a:pathLst>
                <a:path w="1" h="19" extrusionOk="0">
                  <a:moveTo>
                    <a:pt x="0" y="1"/>
                  </a:moveTo>
                  <a:lnTo>
                    <a:pt x="0" y="18"/>
                  </a:lnTo>
                  <a:cubicBezTo>
                    <a:pt x="0" y="11"/>
                    <a:pt x="0"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4"/>
            <p:cNvSpPr/>
            <p:nvPr/>
          </p:nvSpPr>
          <p:spPr>
            <a:xfrm>
              <a:off x="2340827" y="3623616"/>
              <a:ext cx="26" cy="582"/>
            </a:xfrm>
            <a:custGeom>
              <a:avLst/>
              <a:gdLst/>
              <a:ahLst/>
              <a:cxnLst/>
              <a:rect l="l" t="t" r="r" b="b"/>
              <a:pathLst>
                <a:path w="1" h="22" extrusionOk="0">
                  <a:moveTo>
                    <a:pt x="0" y="2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4"/>
            <p:cNvSpPr/>
            <p:nvPr/>
          </p:nvSpPr>
          <p:spPr>
            <a:xfrm>
              <a:off x="2341091" y="3618249"/>
              <a:ext cx="26" cy="476"/>
            </a:xfrm>
            <a:custGeom>
              <a:avLst/>
              <a:gdLst/>
              <a:ahLst/>
              <a:cxnLst/>
              <a:rect l="l" t="t" r="r" b="b"/>
              <a:pathLst>
                <a:path w="1" h="18" extrusionOk="0">
                  <a:moveTo>
                    <a:pt x="1" y="0"/>
                  </a:move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2289646" y="3579096"/>
              <a:ext cx="397" cy="106"/>
            </a:xfrm>
            <a:custGeom>
              <a:avLst/>
              <a:gdLst/>
              <a:ahLst/>
              <a:cxnLst/>
              <a:rect l="l" t="t" r="r" b="b"/>
              <a:pathLst>
                <a:path w="15" h="4" extrusionOk="0">
                  <a:moveTo>
                    <a:pt x="0" y="4"/>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4"/>
            <p:cNvSpPr/>
            <p:nvPr/>
          </p:nvSpPr>
          <p:spPr>
            <a:xfrm>
              <a:off x="2122962" y="3973453"/>
              <a:ext cx="3067" cy="5869"/>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4"/>
            <p:cNvSpPr/>
            <p:nvPr/>
          </p:nvSpPr>
          <p:spPr>
            <a:xfrm>
              <a:off x="2052429" y="3449133"/>
              <a:ext cx="287870" cy="514168"/>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2122222" y="3986328"/>
              <a:ext cx="47877" cy="32808"/>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4"/>
            <p:cNvSpPr/>
            <p:nvPr/>
          </p:nvSpPr>
          <p:spPr>
            <a:xfrm>
              <a:off x="2331468" y="3505153"/>
              <a:ext cx="6318" cy="476"/>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4"/>
            <p:cNvSpPr/>
            <p:nvPr/>
          </p:nvSpPr>
          <p:spPr>
            <a:xfrm>
              <a:off x="2331019" y="350515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2293981" y="3537538"/>
              <a:ext cx="24745" cy="28340"/>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4"/>
            <p:cNvSpPr/>
            <p:nvPr/>
          </p:nvSpPr>
          <p:spPr>
            <a:xfrm>
              <a:off x="2282508" y="3577140"/>
              <a:ext cx="1428" cy="1613"/>
            </a:xfrm>
            <a:custGeom>
              <a:avLst/>
              <a:gdLst/>
              <a:ahLst/>
              <a:cxnLst/>
              <a:rect l="l" t="t" r="r" b="b"/>
              <a:pathLst>
                <a:path w="54" h="61" extrusionOk="0">
                  <a:moveTo>
                    <a:pt x="53" y="1"/>
                  </a:moveTo>
                  <a:lnTo>
                    <a:pt x="1" y="60"/>
                  </a:lnTo>
                  <a:lnTo>
                    <a:pt x="8" y="60"/>
                  </a:lnTo>
                  <a:cubicBezTo>
                    <a:pt x="22" y="43"/>
                    <a:pt x="36" y="22"/>
                    <a:pt x="5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4"/>
            <p:cNvSpPr/>
            <p:nvPr/>
          </p:nvSpPr>
          <p:spPr>
            <a:xfrm>
              <a:off x="2339796" y="3516256"/>
              <a:ext cx="211" cy="2141"/>
            </a:xfrm>
            <a:custGeom>
              <a:avLst/>
              <a:gdLst/>
              <a:ahLst/>
              <a:cxnLst/>
              <a:rect l="l" t="t" r="r" b="b"/>
              <a:pathLst>
                <a:path w="8" h="81" extrusionOk="0">
                  <a:moveTo>
                    <a:pt x="8" y="81"/>
                  </a:moveTo>
                  <a:cubicBezTo>
                    <a:pt x="8" y="56"/>
                    <a:pt x="4" y="28"/>
                    <a:pt x="1" y="0"/>
                  </a:cubicBezTo>
                  <a:cubicBezTo>
                    <a:pt x="4" y="28"/>
                    <a:pt x="8" y="56"/>
                    <a:pt x="8"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2339611" y="3513745"/>
              <a:ext cx="211" cy="2353"/>
            </a:xfrm>
            <a:custGeom>
              <a:avLst/>
              <a:gdLst/>
              <a:ahLst/>
              <a:cxnLst/>
              <a:rect l="l" t="t" r="r" b="b"/>
              <a:pathLst>
                <a:path w="8" h="89" extrusionOk="0">
                  <a:moveTo>
                    <a:pt x="8" y="88"/>
                  </a:moveTo>
                  <a:cubicBezTo>
                    <a:pt x="8" y="57"/>
                    <a:pt x="4" y="29"/>
                    <a:pt x="1" y="1"/>
                  </a:cubicBezTo>
                  <a:cubicBezTo>
                    <a:pt x="4" y="29"/>
                    <a:pt x="8" y="57"/>
                    <a:pt x="8" y="8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4"/>
            <p:cNvSpPr/>
            <p:nvPr/>
          </p:nvSpPr>
          <p:spPr>
            <a:xfrm>
              <a:off x="2339241" y="3511154"/>
              <a:ext cx="132" cy="952"/>
            </a:xfrm>
            <a:custGeom>
              <a:avLst/>
              <a:gdLst/>
              <a:ahLst/>
              <a:cxnLst/>
              <a:rect l="l" t="t" r="r" b="b"/>
              <a:pathLst>
                <a:path w="5" h="36" extrusionOk="0">
                  <a:moveTo>
                    <a:pt x="1" y="1"/>
                  </a:moveTo>
                  <a:cubicBezTo>
                    <a:pt x="1" y="11"/>
                    <a:pt x="4" y="22"/>
                    <a:pt x="4" y="36"/>
                  </a:cubicBezTo>
                  <a:cubicBezTo>
                    <a:pt x="4" y="22"/>
                    <a:pt x="4"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4"/>
            <p:cNvSpPr/>
            <p:nvPr/>
          </p:nvSpPr>
          <p:spPr>
            <a:xfrm>
              <a:off x="2339611" y="3513560"/>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2322771" y="3530770"/>
              <a:ext cx="7244" cy="3728"/>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4"/>
            <p:cNvSpPr/>
            <p:nvPr/>
          </p:nvSpPr>
          <p:spPr>
            <a:xfrm>
              <a:off x="2280657" y="3581952"/>
              <a:ext cx="26" cy="132"/>
            </a:xfrm>
            <a:custGeom>
              <a:avLst/>
              <a:gdLst/>
              <a:ahLst/>
              <a:cxnLst/>
              <a:rect l="l" t="t" r="r" b="b"/>
              <a:pathLst>
                <a:path w="1" h="5" extrusionOk="0">
                  <a:moveTo>
                    <a:pt x="1"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4"/>
            <p:cNvSpPr/>
            <p:nvPr/>
          </p:nvSpPr>
          <p:spPr>
            <a:xfrm>
              <a:off x="2275211" y="3640535"/>
              <a:ext cx="26" cy="211"/>
            </a:xfrm>
            <a:custGeom>
              <a:avLst/>
              <a:gdLst/>
              <a:ahLst/>
              <a:cxnLst/>
              <a:rect l="l" t="t" r="r" b="b"/>
              <a:pathLst>
                <a:path w="1" h="8" extrusionOk="0">
                  <a:moveTo>
                    <a:pt x="0"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2275396" y="363979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4"/>
            <p:cNvSpPr/>
            <p:nvPr/>
          </p:nvSpPr>
          <p:spPr>
            <a:xfrm>
              <a:off x="2275396" y="3639346"/>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4"/>
            <p:cNvSpPr/>
            <p:nvPr/>
          </p:nvSpPr>
          <p:spPr>
            <a:xfrm>
              <a:off x="2279917" y="3584278"/>
              <a:ext cx="26" cy="291"/>
            </a:xfrm>
            <a:custGeom>
              <a:avLst/>
              <a:gdLst/>
              <a:ahLst/>
              <a:cxnLst/>
              <a:rect l="l" t="t" r="r" b="b"/>
              <a:pathLst>
                <a:path w="1" h="11" extrusionOk="0">
                  <a:moveTo>
                    <a:pt x="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2274920" y="3641381"/>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4"/>
            <p:cNvSpPr/>
            <p:nvPr/>
          </p:nvSpPr>
          <p:spPr>
            <a:xfrm>
              <a:off x="2022819" y="3384099"/>
              <a:ext cx="119679" cy="64555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4"/>
            <p:cNvSpPr/>
            <p:nvPr/>
          </p:nvSpPr>
          <p:spPr>
            <a:xfrm>
              <a:off x="2132955" y="4019850"/>
              <a:ext cx="9094" cy="1666"/>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2040215" y="3823636"/>
              <a:ext cx="6768" cy="8248"/>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4"/>
            <p:cNvSpPr/>
            <p:nvPr/>
          </p:nvSpPr>
          <p:spPr>
            <a:xfrm>
              <a:off x="2021973" y="3858216"/>
              <a:ext cx="317" cy="1692"/>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4"/>
            <p:cNvSpPr/>
            <p:nvPr/>
          </p:nvSpPr>
          <p:spPr>
            <a:xfrm>
              <a:off x="2142657" y="3463118"/>
              <a:ext cx="26" cy="397"/>
            </a:xfrm>
            <a:custGeom>
              <a:avLst/>
              <a:gdLst/>
              <a:ahLst/>
              <a:cxnLst/>
              <a:rect l="l" t="t" r="r" b="b"/>
              <a:pathLst>
                <a:path w="1" h="15" extrusionOk="0">
                  <a:moveTo>
                    <a:pt x="1" y="15"/>
                  </a:moveTo>
                  <a:lnTo>
                    <a:pt x="1" y="1"/>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2140992" y="3473112"/>
              <a:ext cx="132" cy="582"/>
            </a:xfrm>
            <a:custGeom>
              <a:avLst/>
              <a:gdLst/>
              <a:ahLst/>
              <a:cxnLst/>
              <a:rect l="l" t="t" r="r" b="b"/>
              <a:pathLst>
                <a:path w="5" h="22" extrusionOk="0">
                  <a:moveTo>
                    <a:pt x="4" y="1"/>
                  </a:moveTo>
                  <a:lnTo>
                    <a:pt x="1"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4"/>
            <p:cNvSpPr/>
            <p:nvPr/>
          </p:nvSpPr>
          <p:spPr>
            <a:xfrm>
              <a:off x="2141177" y="3472107"/>
              <a:ext cx="211" cy="846"/>
            </a:xfrm>
            <a:custGeom>
              <a:avLst/>
              <a:gdLst/>
              <a:ahLst/>
              <a:cxnLst/>
              <a:rect l="l" t="t" r="r" b="b"/>
              <a:pathLst>
                <a:path w="8" h="32" extrusionOk="0">
                  <a:moveTo>
                    <a:pt x="8" y="0"/>
                  </a:moveTo>
                  <a:cubicBezTo>
                    <a:pt x="4" y="11"/>
                    <a:pt x="1" y="21"/>
                    <a:pt x="1" y="32"/>
                  </a:cubicBezTo>
                  <a:cubicBezTo>
                    <a:pt x="1" y="21"/>
                    <a:pt x="4" y="11"/>
                    <a:pt x="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4"/>
            <p:cNvSpPr/>
            <p:nvPr/>
          </p:nvSpPr>
          <p:spPr>
            <a:xfrm>
              <a:off x="2140807" y="3473852"/>
              <a:ext cx="132" cy="397"/>
            </a:xfrm>
            <a:custGeom>
              <a:avLst/>
              <a:gdLst/>
              <a:ahLst/>
              <a:cxnLst/>
              <a:rect l="l" t="t" r="r" b="b"/>
              <a:pathLst>
                <a:path w="5" h="15" extrusionOk="0">
                  <a:moveTo>
                    <a:pt x="4"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2140437" y="3475068"/>
              <a:ext cx="132" cy="397"/>
            </a:xfrm>
            <a:custGeom>
              <a:avLst/>
              <a:gdLst/>
              <a:ahLst/>
              <a:cxnLst/>
              <a:rect l="l" t="t" r="r" b="b"/>
              <a:pathLst>
                <a:path w="5" h="15" extrusionOk="0">
                  <a:moveTo>
                    <a:pt x="4" y="0"/>
                  </a:moveTo>
                  <a:lnTo>
                    <a:pt x="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4"/>
            <p:cNvSpPr/>
            <p:nvPr/>
          </p:nvSpPr>
          <p:spPr>
            <a:xfrm>
              <a:off x="2121746" y="3500421"/>
              <a:ext cx="3648" cy="12425"/>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4"/>
            <p:cNvSpPr/>
            <p:nvPr/>
          </p:nvSpPr>
          <p:spPr>
            <a:xfrm>
              <a:off x="2140622" y="3474592"/>
              <a:ext cx="132" cy="317"/>
            </a:xfrm>
            <a:custGeom>
              <a:avLst/>
              <a:gdLst/>
              <a:ahLst/>
              <a:cxnLst/>
              <a:rect l="l" t="t" r="r" b="b"/>
              <a:pathLst>
                <a:path w="5" h="12" extrusionOk="0">
                  <a:moveTo>
                    <a:pt x="4"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2142287" y="3465339"/>
              <a:ext cx="132" cy="1137"/>
            </a:xfrm>
            <a:custGeom>
              <a:avLst/>
              <a:gdLst/>
              <a:ahLst/>
              <a:cxnLst/>
              <a:rect l="l" t="t" r="r" b="b"/>
              <a:pathLst>
                <a:path w="5" h="43" extrusionOk="0">
                  <a:moveTo>
                    <a:pt x="4" y="1"/>
                  </a:moveTo>
                  <a:cubicBezTo>
                    <a:pt x="4" y="15"/>
                    <a:pt x="1" y="29"/>
                    <a:pt x="1" y="43"/>
                  </a:cubicBezTo>
                  <a:cubicBezTo>
                    <a:pt x="1" y="29"/>
                    <a:pt x="4" y="15"/>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4"/>
            <p:cNvSpPr/>
            <p:nvPr/>
          </p:nvSpPr>
          <p:spPr>
            <a:xfrm>
              <a:off x="2120080" y="4019163"/>
              <a:ext cx="397" cy="582"/>
            </a:xfrm>
            <a:custGeom>
              <a:avLst/>
              <a:gdLst/>
              <a:ahLst/>
              <a:cxnLst/>
              <a:rect l="l" t="t" r="r" b="b"/>
              <a:pathLst>
                <a:path w="15" h="22" extrusionOk="0">
                  <a:moveTo>
                    <a:pt x="15" y="22"/>
                  </a:moveTo>
                  <a:cubicBezTo>
                    <a:pt x="8" y="15"/>
                    <a:pt x="4" y="8"/>
                    <a:pt x="1" y="1"/>
                  </a:cubicBezTo>
                  <a:cubicBezTo>
                    <a:pt x="4" y="8"/>
                    <a:pt x="8" y="15"/>
                    <a:pt x="15"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4"/>
            <p:cNvSpPr/>
            <p:nvPr/>
          </p:nvSpPr>
          <p:spPr>
            <a:xfrm>
              <a:off x="2075191" y="3960499"/>
              <a:ext cx="2062" cy="291"/>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2142102" y="3466925"/>
              <a:ext cx="132" cy="661"/>
            </a:xfrm>
            <a:custGeom>
              <a:avLst/>
              <a:gdLst/>
              <a:ahLst/>
              <a:cxnLst/>
              <a:rect l="l" t="t" r="r" b="b"/>
              <a:pathLst>
                <a:path w="5" h="25" extrusionOk="0">
                  <a:moveTo>
                    <a:pt x="4" y="0"/>
                  </a:moveTo>
                  <a:lnTo>
                    <a:pt x="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4"/>
            <p:cNvSpPr/>
            <p:nvPr/>
          </p:nvSpPr>
          <p:spPr>
            <a:xfrm>
              <a:off x="2122777" y="4020194"/>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4"/>
            <p:cNvSpPr/>
            <p:nvPr/>
          </p:nvSpPr>
          <p:spPr>
            <a:xfrm>
              <a:off x="2141917" y="3468115"/>
              <a:ext cx="132" cy="582"/>
            </a:xfrm>
            <a:custGeom>
              <a:avLst/>
              <a:gdLst/>
              <a:ahLst/>
              <a:cxnLst/>
              <a:rect l="l" t="t" r="r" b="b"/>
              <a:pathLst>
                <a:path w="5" h="22" extrusionOk="0">
                  <a:moveTo>
                    <a:pt x="4" y="1"/>
                  </a:moveTo>
                  <a:lnTo>
                    <a:pt x="1"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2138031" y="4019718"/>
              <a:ext cx="1243" cy="132"/>
            </a:xfrm>
            <a:custGeom>
              <a:avLst/>
              <a:gdLst/>
              <a:ahLst/>
              <a:cxnLst/>
              <a:rect l="l" t="t" r="r" b="b"/>
              <a:pathLst>
                <a:path w="47" h="5" extrusionOk="0">
                  <a:moveTo>
                    <a:pt x="1" y="1"/>
                  </a:moveTo>
                  <a:lnTo>
                    <a:pt x="46"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4"/>
            <p:cNvSpPr/>
            <p:nvPr/>
          </p:nvSpPr>
          <p:spPr>
            <a:xfrm>
              <a:off x="2142472" y="3464149"/>
              <a:ext cx="132" cy="582"/>
            </a:xfrm>
            <a:custGeom>
              <a:avLst/>
              <a:gdLst/>
              <a:ahLst/>
              <a:cxnLst/>
              <a:rect l="l" t="t" r="r" b="b"/>
              <a:pathLst>
                <a:path w="5" h="22" extrusionOk="0">
                  <a:moveTo>
                    <a:pt x="4" y="0"/>
                  </a:moveTo>
                  <a:lnTo>
                    <a:pt x="1"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4"/>
            <p:cNvSpPr/>
            <p:nvPr/>
          </p:nvSpPr>
          <p:spPr>
            <a:xfrm>
              <a:off x="2075111" y="3847033"/>
              <a:ext cx="291" cy="2062"/>
            </a:xfrm>
            <a:custGeom>
              <a:avLst/>
              <a:gdLst/>
              <a:ahLst/>
              <a:cxnLst/>
              <a:rect l="l" t="t" r="r" b="b"/>
              <a:pathLst>
                <a:path w="11" h="78" extrusionOk="0">
                  <a:moveTo>
                    <a:pt x="0" y="77"/>
                  </a:moveTo>
                  <a:cubicBezTo>
                    <a:pt x="0" y="49"/>
                    <a:pt x="4" y="25"/>
                    <a:pt x="11" y="0"/>
                  </a:cubicBezTo>
                  <a:cubicBezTo>
                    <a:pt x="4" y="25"/>
                    <a:pt x="0" y="49"/>
                    <a:pt x="0" y="7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2083333" y="3821125"/>
              <a:ext cx="132" cy="476"/>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4"/>
            <p:cNvSpPr/>
            <p:nvPr/>
          </p:nvSpPr>
          <p:spPr>
            <a:xfrm>
              <a:off x="2073446" y="3816313"/>
              <a:ext cx="7614" cy="3357"/>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4"/>
            <p:cNvSpPr/>
            <p:nvPr/>
          </p:nvSpPr>
          <p:spPr>
            <a:xfrm>
              <a:off x="2141362" y="3471182"/>
              <a:ext cx="211" cy="661"/>
            </a:xfrm>
            <a:custGeom>
              <a:avLst/>
              <a:gdLst/>
              <a:ahLst/>
              <a:cxnLst/>
              <a:rect l="l" t="t" r="r" b="b"/>
              <a:pathLst>
                <a:path w="8" h="25" extrusionOk="0">
                  <a:moveTo>
                    <a:pt x="8" y="0"/>
                  </a:moveTo>
                  <a:lnTo>
                    <a:pt x="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2141838" y="3469225"/>
              <a:ext cx="106" cy="582"/>
            </a:xfrm>
            <a:custGeom>
              <a:avLst/>
              <a:gdLst/>
              <a:ahLst/>
              <a:cxnLst/>
              <a:rect l="l" t="t" r="r" b="b"/>
              <a:pathLst>
                <a:path w="4" h="22" extrusionOk="0">
                  <a:moveTo>
                    <a:pt x="4" y="1"/>
                  </a:moveTo>
                  <a:lnTo>
                    <a:pt x="0"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4"/>
            <p:cNvSpPr/>
            <p:nvPr/>
          </p:nvSpPr>
          <p:spPr>
            <a:xfrm>
              <a:off x="2139511" y="4019824"/>
              <a:ext cx="872" cy="106"/>
            </a:xfrm>
            <a:custGeom>
              <a:avLst/>
              <a:gdLst/>
              <a:ahLst/>
              <a:cxnLst/>
              <a:rect l="l" t="t" r="r" b="b"/>
              <a:pathLst>
                <a:path w="33" h="4" extrusionOk="0">
                  <a:moveTo>
                    <a:pt x="1" y="0"/>
                  </a:moveTo>
                  <a:lnTo>
                    <a:pt x="32"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4"/>
            <p:cNvSpPr/>
            <p:nvPr/>
          </p:nvSpPr>
          <p:spPr>
            <a:xfrm>
              <a:off x="2141547" y="3470256"/>
              <a:ext cx="211" cy="582"/>
            </a:xfrm>
            <a:custGeom>
              <a:avLst/>
              <a:gdLst/>
              <a:ahLst/>
              <a:cxnLst/>
              <a:rect l="l" t="t" r="r" b="b"/>
              <a:pathLst>
                <a:path w="8" h="22" extrusionOk="0">
                  <a:moveTo>
                    <a:pt x="8" y="0"/>
                  </a:moveTo>
                  <a:lnTo>
                    <a:pt x="1"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2087695" y="3713765"/>
              <a:ext cx="397" cy="2326"/>
            </a:xfrm>
            <a:custGeom>
              <a:avLst/>
              <a:gdLst/>
              <a:ahLst/>
              <a:cxnLst/>
              <a:rect l="l" t="t" r="r" b="b"/>
              <a:pathLst>
                <a:path w="15" h="88" extrusionOk="0">
                  <a:moveTo>
                    <a:pt x="7" y="88"/>
                  </a:moveTo>
                  <a:cubicBezTo>
                    <a:pt x="14" y="60"/>
                    <a:pt x="14" y="28"/>
                    <a:pt x="0" y="0"/>
                  </a:cubicBezTo>
                  <a:cubicBezTo>
                    <a:pt x="14" y="28"/>
                    <a:pt x="14" y="60"/>
                    <a:pt x="7" y="8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4"/>
            <p:cNvSpPr/>
            <p:nvPr/>
          </p:nvSpPr>
          <p:spPr>
            <a:xfrm>
              <a:off x="2118150" y="3972343"/>
              <a:ext cx="1956" cy="46846"/>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4"/>
            <p:cNvSpPr/>
            <p:nvPr/>
          </p:nvSpPr>
          <p:spPr>
            <a:xfrm>
              <a:off x="2104985" y="3961319"/>
              <a:ext cx="211" cy="132"/>
            </a:xfrm>
            <a:custGeom>
              <a:avLst/>
              <a:gdLst/>
              <a:ahLst/>
              <a:cxnLst/>
              <a:rect l="l" t="t" r="r" b="b"/>
              <a:pathLst>
                <a:path w="8" h="5" extrusionOk="0">
                  <a:moveTo>
                    <a:pt x="1" y="1"/>
                  </a:moveTo>
                  <a:lnTo>
                    <a:pt x="8"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2107681" y="3962985"/>
              <a:ext cx="132" cy="132"/>
            </a:xfrm>
            <a:custGeom>
              <a:avLst/>
              <a:gdLst/>
              <a:ahLst/>
              <a:cxnLst/>
              <a:rect l="l" t="t" r="r" b="b"/>
              <a:pathLst>
                <a:path w="5" h="5" extrusionOk="0">
                  <a:moveTo>
                    <a:pt x="4"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4"/>
            <p:cNvSpPr/>
            <p:nvPr/>
          </p:nvSpPr>
          <p:spPr>
            <a:xfrm>
              <a:off x="2106201" y="3962059"/>
              <a:ext cx="317" cy="211"/>
            </a:xfrm>
            <a:custGeom>
              <a:avLst/>
              <a:gdLst/>
              <a:ahLst/>
              <a:cxnLst/>
              <a:rect l="l" t="t" r="r" b="b"/>
              <a:pathLst>
                <a:path w="12" h="8" extrusionOk="0">
                  <a:moveTo>
                    <a:pt x="1" y="1"/>
                  </a:moveTo>
                  <a:lnTo>
                    <a:pt x="1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4"/>
            <p:cNvSpPr/>
            <p:nvPr/>
          </p:nvSpPr>
          <p:spPr>
            <a:xfrm>
              <a:off x="2103425" y="3960579"/>
              <a:ext cx="291" cy="211"/>
            </a:xfrm>
            <a:custGeom>
              <a:avLst/>
              <a:gdLst/>
              <a:ahLst/>
              <a:cxnLst/>
              <a:rect l="l" t="t" r="r" b="b"/>
              <a:pathLst>
                <a:path w="11" h="8" extrusionOk="0">
                  <a:moveTo>
                    <a:pt x="0" y="1"/>
                  </a:moveTo>
                  <a:lnTo>
                    <a:pt x="1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2049547" y="3918756"/>
              <a:ext cx="2353" cy="4944"/>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4"/>
            <p:cNvSpPr/>
            <p:nvPr/>
          </p:nvSpPr>
          <p:spPr>
            <a:xfrm>
              <a:off x="2140727" y="4019903"/>
              <a:ext cx="661" cy="132"/>
            </a:xfrm>
            <a:custGeom>
              <a:avLst/>
              <a:gdLst/>
              <a:ahLst/>
              <a:cxnLst/>
              <a:rect l="l" t="t" r="r" b="b"/>
              <a:pathLst>
                <a:path w="25" h="5" extrusionOk="0">
                  <a:moveTo>
                    <a:pt x="0" y="1"/>
                  </a:moveTo>
                  <a:lnTo>
                    <a:pt x="2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4"/>
            <p:cNvSpPr/>
            <p:nvPr/>
          </p:nvSpPr>
          <p:spPr>
            <a:xfrm>
              <a:off x="2120450" y="4019718"/>
              <a:ext cx="1057" cy="502"/>
            </a:xfrm>
            <a:custGeom>
              <a:avLst/>
              <a:gdLst/>
              <a:ahLst/>
              <a:cxnLst/>
              <a:rect l="l" t="t" r="r" b="b"/>
              <a:pathLst>
                <a:path w="40" h="19" extrusionOk="0">
                  <a:moveTo>
                    <a:pt x="1" y="1"/>
                  </a:moveTo>
                  <a:cubicBezTo>
                    <a:pt x="11" y="11"/>
                    <a:pt x="25" y="15"/>
                    <a:pt x="39" y="18"/>
                  </a:cubicBezTo>
                  <a:cubicBezTo>
                    <a:pt x="25" y="15"/>
                    <a:pt x="11"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2121746" y="4020194"/>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4"/>
            <p:cNvSpPr/>
            <p:nvPr/>
          </p:nvSpPr>
          <p:spPr>
            <a:xfrm>
              <a:off x="2122116" y="4020194"/>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4"/>
            <p:cNvSpPr/>
            <p:nvPr/>
          </p:nvSpPr>
          <p:spPr>
            <a:xfrm>
              <a:off x="2141838" y="4020194"/>
              <a:ext cx="211" cy="26"/>
            </a:xfrm>
            <a:custGeom>
              <a:avLst/>
              <a:gdLst/>
              <a:ahLst/>
              <a:cxnLst/>
              <a:rect l="l" t="t" r="r" b="b"/>
              <a:pathLst>
                <a:path w="8" h="1" extrusionOk="0">
                  <a:moveTo>
                    <a:pt x="7"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2101945" y="3633318"/>
              <a:ext cx="1216" cy="5869"/>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4"/>
            <p:cNvSpPr/>
            <p:nvPr/>
          </p:nvSpPr>
          <p:spPr>
            <a:xfrm>
              <a:off x="2140172" y="3475517"/>
              <a:ext cx="211" cy="397"/>
            </a:xfrm>
            <a:custGeom>
              <a:avLst/>
              <a:gdLst/>
              <a:ahLst/>
              <a:cxnLst/>
              <a:rect l="l" t="t" r="r" b="b"/>
              <a:pathLst>
                <a:path w="8" h="15" extrusionOk="0">
                  <a:moveTo>
                    <a:pt x="7" y="1"/>
                  </a:moveTo>
                  <a:cubicBezTo>
                    <a:pt x="4" y="4"/>
                    <a:pt x="4" y="11"/>
                    <a:pt x="0" y="15"/>
                  </a:cubicBezTo>
                  <a:cubicBezTo>
                    <a:pt x="4" y="11"/>
                    <a:pt x="4" y="4"/>
                    <a:pt x="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4"/>
            <p:cNvSpPr/>
            <p:nvPr/>
          </p:nvSpPr>
          <p:spPr>
            <a:xfrm>
              <a:off x="2132955" y="4019665"/>
              <a:ext cx="5102" cy="79"/>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2094542" y="3589645"/>
              <a:ext cx="1586" cy="846"/>
            </a:xfrm>
            <a:custGeom>
              <a:avLst/>
              <a:gdLst/>
              <a:ahLst/>
              <a:cxnLst/>
              <a:rect l="l" t="t" r="r" b="b"/>
              <a:pathLst>
                <a:path w="60" h="32" extrusionOk="0">
                  <a:moveTo>
                    <a:pt x="60" y="0"/>
                  </a:moveTo>
                  <a:cubicBezTo>
                    <a:pt x="39" y="4"/>
                    <a:pt x="14" y="14"/>
                    <a:pt x="0" y="32"/>
                  </a:cubicBezTo>
                  <a:cubicBezTo>
                    <a:pt x="14" y="14"/>
                    <a:pt x="39" y="4"/>
                    <a:pt x="6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4"/>
            <p:cNvSpPr/>
            <p:nvPr/>
          </p:nvSpPr>
          <p:spPr>
            <a:xfrm>
              <a:off x="2210970" y="3410007"/>
              <a:ext cx="120076" cy="12324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4"/>
            <p:cNvSpPr/>
            <p:nvPr/>
          </p:nvSpPr>
          <p:spPr>
            <a:xfrm>
              <a:off x="2278912" y="3417594"/>
              <a:ext cx="106" cy="291"/>
            </a:xfrm>
            <a:custGeom>
              <a:avLst/>
              <a:gdLst/>
              <a:ahLst/>
              <a:cxnLst/>
              <a:rect l="l" t="t" r="r" b="b"/>
              <a:pathLst>
                <a:path w="4" h="11" extrusionOk="0">
                  <a:moveTo>
                    <a:pt x="0" y="0"/>
                  </a:moveTo>
                  <a:lnTo>
                    <a:pt x="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2278172" y="3416299"/>
              <a:ext cx="397" cy="661"/>
            </a:xfrm>
            <a:custGeom>
              <a:avLst/>
              <a:gdLst/>
              <a:ahLst/>
              <a:cxnLst/>
              <a:rect l="l" t="t" r="r" b="b"/>
              <a:pathLst>
                <a:path w="15" h="25" extrusionOk="0">
                  <a:moveTo>
                    <a:pt x="0" y="0"/>
                  </a:moveTo>
                  <a:cubicBezTo>
                    <a:pt x="7" y="11"/>
                    <a:pt x="11" y="18"/>
                    <a:pt x="14" y="25"/>
                  </a:cubicBezTo>
                  <a:cubicBezTo>
                    <a:pt x="11" y="18"/>
                    <a:pt x="7"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4"/>
            <p:cNvSpPr/>
            <p:nvPr/>
          </p:nvSpPr>
          <p:spPr>
            <a:xfrm>
              <a:off x="2278621" y="3417039"/>
              <a:ext cx="211" cy="397"/>
            </a:xfrm>
            <a:custGeom>
              <a:avLst/>
              <a:gdLst/>
              <a:ahLst/>
              <a:cxnLst/>
              <a:rect l="l" t="t" r="r" b="b"/>
              <a:pathLst>
                <a:path w="8" h="15" extrusionOk="0">
                  <a:moveTo>
                    <a:pt x="1" y="0"/>
                  </a:moveTo>
                  <a:lnTo>
                    <a:pt x="8"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4"/>
            <p:cNvSpPr/>
            <p:nvPr/>
          </p:nvSpPr>
          <p:spPr>
            <a:xfrm>
              <a:off x="2327397" y="3503487"/>
              <a:ext cx="211" cy="1771"/>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2277696" y="3415638"/>
              <a:ext cx="397" cy="582"/>
            </a:xfrm>
            <a:custGeom>
              <a:avLst/>
              <a:gdLst/>
              <a:ahLst/>
              <a:cxnLst/>
              <a:rect l="l" t="t" r="r" b="b"/>
              <a:pathLst>
                <a:path w="15" h="22" extrusionOk="0">
                  <a:moveTo>
                    <a:pt x="15" y="22"/>
                  </a:moveTo>
                  <a:lnTo>
                    <a:pt x="1" y="1"/>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4"/>
            <p:cNvSpPr/>
            <p:nvPr/>
          </p:nvSpPr>
          <p:spPr>
            <a:xfrm>
              <a:off x="2302309" y="3453443"/>
              <a:ext cx="582" cy="106"/>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4"/>
            <p:cNvSpPr/>
            <p:nvPr/>
          </p:nvSpPr>
          <p:spPr>
            <a:xfrm>
              <a:off x="2278912" y="3418520"/>
              <a:ext cx="291" cy="476"/>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2329724" y="3479139"/>
              <a:ext cx="846" cy="1322"/>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4"/>
            <p:cNvSpPr/>
            <p:nvPr/>
          </p:nvSpPr>
          <p:spPr>
            <a:xfrm>
              <a:off x="2279177" y="3418335"/>
              <a:ext cx="26" cy="211"/>
            </a:xfrm>
            <a:custGeom>
              <a:avLst/>
              <a:gdLst/>
              <a:ahLst/>
              <a:cxnLst/>
              <a:rect l="l" t="t" r="r" b="b"/>
              <a:pathLst>
                <a:path w="1" h="8" extrusionOk="0">
                  <a:moveTo>
                    <a:pt x="1" y="0"/>
                  </a:moveTo>
                  <a:cubicBezTo>
                    <a:pt x="1" y="4"/>
                    <a:pt x="1" y="4"/>
                    <a:pt x="1" y="7"/>
                  </a:cubicBezTo>
                  <a:cubicBezTo>
                    <a:pt x="1" y="4"/>
                    <a:pt x="1"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4"/>
            <p:cNvSpPr/>
            <p:nvPr/>
          </p:nvSpPr>
          <p:spPr>
            <a:xfrm>
              <a:off x="2279097" y="3417964"/>
              <a:ext cx="26" cy="291"/>
            </a:xfrm>
            <a:custGeom>
              <a:avLst/>
              <a:gdLst/>
              <a:ahLst/>
              <a:cxnLst/>
              <a:rect l="l" t="t" r="r" b="b"/>
              <a:pathLst>
                <a:path w="1" h="11" extrusionOk="0">
                  <a:moveTo>
                    <a:pt x="0"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2327582" y="3478584"/>
              <a:ext cx="2168" cy="582"/>
            </a:xfrm>
            <a:custGeom>
              <a:avLst/>
              <a:gdLst/>
              <a:ahLst/>
              <a:cxnLst/>
              <a:rect l="l" t="t" r="r" b="b"/>
              <a:pathLst>
                <a:path w="82" h="22" extrusionOk="0">
                  <a:moveTo>
                    <a:pt x="1" y="0"/>
                  </a:moveTo>
                  <a:cubicBezTo>
                    <a:pt x="29" y="4"/>
                    <a:pt x="57" y="11"/>
                    <a:pt x="81" y="21"/>
                  </a:cubicBezTo>
                  <a:cubicBezTo>
                    <a:pt x="57" y="11"/>
                    <a:pt x="29"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4"/>
            <p:cNvSpPr/>
            <p:nvPr/>
          </p:nvSpPr>
          <p:spPr>
            <a:xfrm>
              <a:off x="2320920" y="3524478"/>
              <a:ext cx="1137" cy="26"/>
            </a:xfrm>
            <a:custGeom>
              <a:avLst/>
              <a:gdLst/>
              <a:ahLst/>
              <a:cxnLst/>
              <a:rect l="l" t="t" r="r" b="b"/>
              <a:pathLst>
                <a:path w="43" h="1" extrusionOk="0">
                  <a:moveTo>
                    <a:pt x="0" y="1"/>
                  </a:moveTo>
                  <a:cubicBezTo>
                    <a:pt x="14" y="1"/>
                    <a:pt x="28" y="1"/>
                    <a:pt x="42" y="1"/>
                  </a:cubicBezTo>
                  <a:cubicBezTo>
                    <a:pt x="28" y="1"/>
                    <a:pt x="14"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4"/>
            <p:cNvSpPr/>
            <p:nvPr/>
          </p:nvSpPr>
          <p:spPr>
            <a:xfrm>
              <a:off x="2216442" y="3457302"/>
              <a:ext cx="952" cy="952"/>
            </a:xfrm>
            <a:custGeom>
              <a:avLst/>
              <a:gdLst/>
              <a:ahLst/>
              <a:cxnLst/>
              <a:rect l="l" t="t" r="r" b="b"/>
              <a:pathLst>
                <a:path w="36" h="36" extrusionOk="0">
                  <a:moveTo>
                    <a:pt x="35" y="35"/>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2215147" y="3455901"/>
              <a:ext cx="952" cy="952"/>
            </a:xfrm>
            <a:custGeom>
              <a:avLst/>
              <a:gdLst/>
              <a:ahLst/>
              <a:cxnLst/>
              <a:rect l="l" t="t" r="r" b="b"/>
              <a:pathLst>
                <a:path w="36" h="36" extrusionOk="0">
                  <a:moveTo>
                    <a:pt x="35" y="36"/>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4"/>
            <p:cNvSpPr/>
            <p:nvPr/>
          </p:nvSpPr>
          <p:spPr>
            <a:xfrm>
              <a:off x="2217817" y="3458677"/>
              <a:ext cx="872" cy="952"/>
            </a:xfrm>
            <a:custGeom>
              <a:avLst/>
              <a:gdLst/>
              <a:ahLst/>
              <a:cxnLst/>
              <a:rect l="l" t="t" r="r" b="b"/>
              <a:pathLst>
                <a:path w="33" h="36" extrusionOk="0">
                  <a:moveTo>
                    <a:pt x="32" y="36"/>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4"/>
            <p:cNvSpPr/>
            <p:nvPr/>
          </p:nvSpPr>
          <p:spPr>
            <a:xfrm>
              <a:off x="2219112" y="3460078"/>
              <a:ext cx="1057" cy="1031"/>
            </a:xfrm>
            <a:custGeom>
              <a:avLst/>
              <a:gdLst/>
              <a:ahLst/>
              <a:cxnLst/>
              <a:rect l="l" t="t" r="r" b="b"/>
              <a:pathLst>
                <a:path w="40" h="39" extrusionOk="0">
                  <a:moveTo>
                    <a:pt x="39" y="39"/>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2327503" y="3501822"/>
              <a:ext cx="26" cy="1692"/>
            </a:xfrm>
            <a:custGeom>
              <a:avLst/>
              <a:gdLst/>
              <a:ahLst/>
              <a:cxnLst/>
              <a:rect l="l" t="t" r="r" b="b"/>
              <a:pathLst>
                <a:path w="1" h="64" extrusionOk="0">
                  <a:moveTo>
                    <a:pt x="0" y="0"/>
                  </a:moveTo>
                  <a:lnTo>
                    <a:pt x="0" y="63"/>
                  </a:lnTo>
                  <a:lnTo>
                    <a:pt x="0" y="56"/>
                  </a:lnTo>
                  <a:lnTo>
                    <a:pt x="0" y="28"/>
                  </a:lnTo>
                  <a:lnTo>
                    <a:pt x="0" y="21"/>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4"/>
            <p:cNvSpPr/>
            <p:nvPr/>
          </p:nvSpPr>
          <p:spPr>
            <a:xfrm>
              <a:off x="2213640" y="3454236"/>
              <a:ext cx="1243" cy="1322"/>
            </a:xfrm>
            <a:custGeom>
              <a:avLst/>
              <a:gdLst/>
              <a:ahLst/>
              <a:cxnLst/>
              <a:rect l="l" t="t" r="r" b="b"/>
              <a:pathLst>
                <a:path w="47" h="50" extrusionOk="0">
                  <a:moveTo>
                    <a:pt x="46" y="50"/>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2212635" y="3452940"/>
              <a:ext cx="1031" cy="1322"/>
            </a:xfrm>
            <a:custGeom>
              <a:avLst/>
              <a:gdLst/>
              <a:ahLst/>
              <a:cxnLst/>
              <a:rect l="l" t="t" r="r" b="b"/>
              <a:pathLst>
                <a:path w="39" h="50" extrusionOk="0">
                  <a:moveTo>
                    <a:pt x="39" y="50"/>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4"/>
            <p:cNvSpPr/>
            <p:nvPr/>
          </p:nvSpPr>
          <p:spPr>
            <a:xfrm>
              <a:off x="2210970" y="3450825"/>
              <a:ext cx="397" cy="397"/>
            </a:xfrm>
            <a:custGeom>
              <a:avLst/>
              <a:gdLst/>
              <a:ahLst/>
              <a:cxnLst/>
              <a:rect l="l" t="t" r="r" b="b"/>
              <a:pathLst>
                <a:path w="15" h="15" extrusionOk="0">
                  <a:moveTo>
                    <a:pt x="0" y="0"/>
                  </a:moveTo>
                  <a:lnTo>
                    <a:pt x="14"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4"/>
            <p:cNvSpPr/>
            <p:nvPr/>
          </p:nvSpPr>
          <p:spPr>
            <a:xfrm>
              <a:off x="2292051" y="3531695"/>
              <a:ext cx="1507" cy="132"/>
            </a:xfrm>
            <a:custGeom>
              <a:avLst/>
              <a:gdLst/>
              <a:ahLst/>
              <a:cxnLst/>
              <a:rect l="l" t="t" r="r" b="b"/>
              <a:pathLst>
                <a:path w="57" h="5" extrusionOk="0">
                  <a:moveTo>
                    <a:pt x="56" y="1"/>
                  </a:moveTo>
                  <a:cubicBezTo>
                    <a:pt x="39" y="1"/>
                    <a:pt x="18" y="1"/>
                    <a:pt x="0" y="4"/>
                  </a:cubicBezTo>
                  <a:cubicBezTo>
                    <a:pt x="18" y="4"/>
                    <a:pt x="39" y="1"/>
                    <a:pt x="5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2211604" y="3451645"/>
              <a:ext cx="767" cy="952"/>
            </a:xfrm>
            <a:custGeom>
              <a:avLst/>
              <a:gdLst/>
              <a:ahLst/>
              <a:cxnLst/>
              <a:rect l="l" t="t" r="r" b="b"/>
              <a:pathLst>
                <a:path w="29" h="36" extrusionOk="0">
                  <a:moveTo>
                    <a:pt x="29" y="36"/>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4"/>
            <p:cNvSpPr/>
            <p:nvPr/>
          </p:nvSpPr>
          <p:spPr>
            <a:xfrm>
              <a:off x="2296572" y="3532065"/>
              <a:ext cx="211" cy="26"/>
            </a:xfrm>
            <a:custGeom>
              <a:avLst/>
              <a:gdLst/>
              <a:ahLst/>
              <a:cxnLst/>
              <a:rect l="l" t="t" r="r" b="b"/>
              <a:pathLst>
                <a:path w="8" h="1" extrusionOk="0">
                  <a:moveTo>
                    <a:pt x="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4"/>
            <p:cNvSpPr/>
            <p:nvPr/>
          </p:nvSpPr>
          <p:spPr>
            <a:xfrm>
              <a:off x="2290201" y="3531801"/>
              <a:ext cx="1507" cy="211"/>
            </a:xfrm>
            <a:custGeom>
              <a:avLst/>
              <a:gdLst/>
              <a:ahLst/>
              <a:cxnLst/>
              <a:rect l="l" t="t" r="r" b="b"/>
              <a:pathLst>
                <a:path w="57" h="8" extrusionOk="0">
                  <a:moveTo>
                    <a:pt x="56"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2294642" y="353169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4"/>
            <p:cNvSpPr/>
            <p:nvPr/>
          </p:nvSpPr>
          <p:spPr>
            <a:xfrm>
              <a:off x="2287240" y="3531986"/>
              <a:ext cx="2987" cy="211"/>
            </a:xfrm>
            <a:custGeom>
              <a:avLst/>
              <a:gdLst/>
              <a:ahLst/>
              <a:cxnLst/>
              <a:rect l="l" t="t" r="r" b="b"/>
              <a:pathLst>
                <a:path w="113" h="8" extrusionOk="0">
                  <a:moveTo>
                    <a:pt x="112" y="0"/>
                  </a:moveTo>
                  <a:cubicBezTo>
                    <a:pt x="74" y="4"/>
                    <a:pt x="39" y="7"/>
                    <a:pt x="0" y="7"/>
                  </a:cubicBezTo>
                  <a:cubicBezTo>
                    <a:pt x="39" y="7"/>
                    <a:pt x="74" y="4"/>
                    <a:pt x="1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2297682" y="3532436"/>
              <a:ext cx="211" cy="132"/>
            </a:xfrm>
            <a:custGeom>
              <a:avLst/>
              <a:gdLst/>
              <a:ahLst/>
              <a:cxnLst/>
              <a:rect l="l" t="t" r="r" b="b"/>
              <a:pathLst>
                <a:path w="8" h="5" extrusionOk="0">
                  <a:moveTo>
                    <a:pt x="8"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4"/>
            <p:cNvSpPr/>
            <p:nvPr/>
          </p:nvSpPr>
          <p:spPr>
            <a:xfrm>
              <a:off x="2295647" y="3531880"/>
              <a:ext cx="26" cy="26"/>
            </a:xfrm>
            <a:custGeom>
              <a:avLst/>
              <a:gdLst/>
              <a:ahLst/>
              <a:cxnLst/>
              <a:rect l="l" t="t" r="r" b="b"/>
              <a:pathLst>
                <a:path w="1" h="1" extrusionOk="0">
                  <a:moveTo>
                    <a:pt x="1" y="1"/>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4"/>
            <p:cNvSpPr/>
            <p:nvPr/>
          </p:nvSpPr>
          <p:spPr>
            <a:xfrm>
              <a:off x="2223474" y="3464044"/>
              <a:ext cx="952" cy="872"/>
            </a:xfrm>
            <a:custGeom>
              <a:avLst/>
              <a:gdLst/>
              <a:ahLst/>
              <a:cxnLst/>
              <a:rect l="l" t="t" r="r" b="b"/>
              <a:pathLst>
                <a:path w="36" h="33" extrusionOk="0">
                  <a:moveTo>
                    <a:pt x="35" y="32"/>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2220408" y="3461268"/>
              <a:ext cx="1322" cy="1322"/>
            </a:xfrm>
            <a:custGeom>
              <a:avLst/>
              <a:gdLst/>
              <a:ahLst/>
              <a:cxnLst/>
              <a:rect l="l" t="t" r="r" b="b"/>
              <a:pathLst>
                <a:path w="50" h="50" extrusionOk="0">
                  <a:moveTo>
                    <a:pt x="50" y="50"/>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4"/>
            <p:cNvSpPr/>
            <p:nvPr/>
          </p:nvSpPr>
          <p:spPr>
            <a:xfrm>
              <a:off x="2226144" y="3466264"/>
              <a:ext cx="872" cy="582"/>
            </a:xfrm>
            <a:custGeom>
              <a:avLst/>
              <a:gdLst/>
              <a:ahLst/>
              <a:cxnLst/>
              <a:rect l="l" t="t" r="r" b="b"/>
              <a:pathLst>
                <a:path w="33" h="22" extrusionOk="0">
                  <a:moveTo>
                    <a:pt x="32" y="22"/>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4"/>
            <p:cNvSpPr/>
            <p:nvPr/>
          </p:nvSpPr>
          <p:spPr>
            <a:xfrm>
              <a:off x="2221994" y="3462748"/>
              <a:ext cx="1137" cy="1057"/>
            </a:xfrm>
            <a:custGeom>
              <a:avLst/>
              <a:gdLst/>
              <a:ahLst/>
              <a:cxnLst/>
              <a:rect l="l" t="t" r="r" b="b"/>
              <a:pathLst>
                <a:path w="43" h="40" extrusionOk="0">
                  <a:moveTo>
                    <a:pt x="42" y="39"/>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2224849" y="3465260"/>
              <a:ext cx="872" cy="661"/>
            </a:xfrm>
            <a:custGeom>
              <a:avLst/>
              <a:gdLst/>
              <a:ahLst/>
              <a:cxnLst/>
              <a:rect l="l" t="t" r="r" b="b"/>
              <a:pathLst>
                <a:path w="33" h="25" extrusionOk="0">
                  <a:moveTo>
                    <a:pt x="32" y="25"/>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4"/>
            <p:cNvSpPr/>
            <p:nvPr/>
          </p:nvSpPr>
          <p:spPr>
            <a:xfrm>
              <a:off x="2227440" y="3467110"/>
              <a:ext cx="1137" cy="767"/>
            </a:xfrm>
            <a:custGeom>
              <a:avLst/>
              <a:gdLst/>
              <a:ahLst/>
              <a:cxnLst/>
              <a:rect l="l" t="t" r="r" b="b"/>
              <a:pathLst>
                <a:path w="43" h="29" extrusionOk="0">
                  <a:moveTo>
                    <a:pt x="43" y="28"/>
                  </a:moveTo>
                  <a:cubicBezTo>
                    <a:pt x="29" y="21"/>
                    <a:pt x="15" y="11"/>
                    <a:pt x="1" y="0"/>
                  </a:cubicBezTo>
                  <a:cubicBezTo>
                    <a:pt x="15" y="11"/>
                    <a:pt x="29" y="21"/>
                    <a:pt x="43" y="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4"/>
            <p:cNvSpPr/>
            <p:nvPr/>
          </p:nvSpPr>
          <p:spPr>
            <a:xfrm>
              <a:off x="2327397" y="3503302"/>
              <a:ext cx="26" cy="661"/>
            </a:xfrm>
            <a:custGeom>
              <a:avLst/>
              <a:gdLst/>
              <a:ahLst/>
              <a:cxnLst/>
              <a:rect l="l" t="t" r="r" b="b"/>
              <a:pathLst>
                <a:path w="1" h="25" extrusionOk="0">
                  <a:moveTo>
                    <a:pt x="1" y="7"/>
                  </a:moveTo>
                  <a:lnTo>
                    <a:pt x="1" y="25"/>
                  </a:lnTo>
                  <a:lnTo>
                    <a:pt x="1" y="0"/>
                  </a:ln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2327397" y="3504333"/>
              <a:ext cx="132" cy="925"/>
            </a:xfrm>
            <a:custGeom>
              <a:avLst/>
              <a:gdLst/>
              <a:ahLst/>
              <a:cxnLst/>
              <a:rect l="l" t="t" r="r" b="b"/>
              <a:pathLst>
                <a:path w="5" h="35" extrusionOk="0">
                  <a:moveTo>
                    <a:pt x="1" y="0"/>
                  </a:moveTo>
                  <a:cubicBezTo>
                    <a:pt x="1" y="11"/>
                    <a:pt x="4" y="24"/>
                    <a:pt x="4" y="35"/>
                  </a:cubicBezTo>
                  <a:cubicBezTo>
                    <a:pt x="4" y="21"/>
                    <a:pt x="1" y="1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4"/>
            <p:cNvSpPr/>
            <p:nvPr/>
          </p:nvSpPr>
          <p:spPr>
            <a:xfrm>
              <a:off x="2327503" y="3502377"/>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4"/>
            <p:cNvSpPr/>
            <p:nvPr/>
          </p:nvSpPr>
          <p:spPr>
            <a:xfrm>
              <a:off x="1874271" y="2962803"/>
              <a:ext cx="43065" cy="35108"/>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1880563" y="2962618"/>
              <a:ext cx="846" cy="106"/>
            </a:xfrm>
            <a:custGeom>
              <a:avLst/>
              <a:gdLst/>
              <a:ahLst/>
              <a:cxnLst/>
              <a:rect l="l" t="t" r="r" b="b"/>
              <a:pathLst>
                <a:path w="32" h="4" extrusionOk="0">
                  <a:moveTo>
                    <a:pt x="0" y="0"/>
                  </a:moveTo>
                  <a:lnTo>
                    <a:pt x="32"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4"/>
            <p:cNvSpPr/>
            <p:nvPr/>
          </p:nvSpPr>
          <p:spPr>
            <a:xfrm>
              <a:off x="1878528" y="2962618"/>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4"/>
            <p:cNvSpPr/>
            <p:nvPr/>
          </p:nvSpPr>
          <p:spPr>
            <a:xfrm>
              <a:off x="1900655" y="2966583"/>
              <a:ext cx="661" cy="26"/>
            </a:xfrm>
            <a:custGeom>
              <a:avLst/>
              <a:gdLst/>
              <a:ahLst/>
              <a:cxnLst/>
              <a:rect l="l" t="t" r="r" b="b"/>
              <a:pathLst>
                <a:path w="25" h="1" extrusionOk="0">
                  <a:moveTo>
                    <a:pt x="0" y="1"/>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1879638" y="2962618"/>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4"/>
            <p:cNvSpPr/>
            <p:nvPr/>
          </p:nvSpPr>
          <p:spPr>
            <a:xfrm>
              <a:off x="1877867" y="2962618"/>
              <a:ext cx="397" cy="26"/>
            </a:xfrm>
            <a:custGeom>
              <a:avLst/>
              <a:gdLst/>
              <a:ahLst/>
              <a:cxnLst/>
              <a:rect l="l" t="t" r="r" b="b"/>
              <a:pathLst>
                <a:path w="15" h="1" extrusionOk="0">
                  <a:moveTo>
                    <a:pt x="1" y="0"/>
                  </a:moveTo>
                  <a:lnTo>
                    <a:pt x="1" y="0"/>
                  </a:ln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4"/>
            <p:cNvSpPr/>
            <p:nvPr/>
          </p:nvSpPr>
          <p:spPr>
            <a:xfrm>
              <a:off x="1902321" y="2966689"/>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1903801" y="2966583"/>
              <a:ext cx="291" cy="26"/>
            </a:xfrm>
            <a:custGeom>
              <a:avLst/>
              <a:gdLst/>
              <a:ahLst/>
              <a:cxnLst/>
              <a:rect l="l" t="t" r="r" b="b"/>
              <a:pathLst>
                <a:path w="11" h="1" extrusionOk="0">
                  <a:moveTo>
                    <a:pt x="0" y="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4"/>
            <p:cNvSpPr/>
            <p:nvPr/>
          </p:nvSpPr>
          <p:spPr>
            <a:xfrm>
              <a:off x="1899730" y="2966398"/>
              <a:ext cx="661" cy="132"/>
            </a:xfrm>
            <a:custGeom>
              <a:avLst/>
              <a:gdLst/>
              <a:ahLst/>
              <a:cxnLst/>
              <a:rect l="l" t="t" r="r" b="b"/>
              <a:pathLst>
                <a:path w="25" h="5" extrusionOk="0">
                  <a:moveTo>
                    <a:pt x="0" y="1"/>
                  </a:moveTo>
                  <a:lnTo>
                    <a:pt x="2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4"/>
            <p:cNvSpPr/>
            <p:nvPr/>
          </p:nvSpPr>
          <p:spPr>
            <a:xfrm>
              <a:off x="1897033" y="2965288"/>
              <a:ext cx="687" cy="502"/>
            </a:xfrm>
            <a:custGeom>
              <a:avLst/>
              <a:gdLst/>
              <a:ahLst/>
              <a:cxnLst/>
              <a:rect l="l" t="t" r="r" b="b"/>
              <a:pathLst>
                <a:path w="26" h="19" extrusionOk="0">
                  <a:moveTo>
                    <a:pt x="1" y="1"/>
                  </a:moveTo>
                  <a:cubicBezTo>
                    <a:pt x="8" y="8"/>
                    <a:pt x="18" y="11"/>
                    <a:pt x="25" y="18"/>
                  </a:cubicBezTo>
                  <a:cubicBezTo>
                    <a:pt x="18" y="11"/>
                    <a:pt x="8"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1897959" y="2965843"/>
              <a:ext cx="582" cy="211"/>
            </a:xfrm>
            <a:custGeom>
              <a:avLst/>
              <a:gdLst/>
              <a:ahLst/>
              <a:cxnLst/>
              <a:rect l="l" t="t" r="r" b="b"/>
              <a:pathLst>
                <a:path w="22" h="8" extrusionOk="0">
                  <a:moveTo>
                    <a:pt x="1" y="1"/>
                  </a:moveTo>
                  <a:cubicBezTo>
                    <a:pt x="8" y="4"/>
                    <a:pt x="15" y="8"/>
                    <a:pt x="22" y="8"/>
                  </a:cubicBezTo>
                  <a:cubicBezTo>
                    <a:pt x="15" y="8"/>
                    <a:pt x="8"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4"/>
            <p:cNvSpPr/>
            <p:nvPr/>
          </p:nvSpPr>
          <p:spPr>
            <a:xfrm>
              <a:off x="1881568" y="2962697"/>
              <a:ext cx="687" cy="132"/>
            </a:xfrm>
            <a:custGeom>
              <a:avLst/>
              <a:gdLst/>
              <a:ahLst/>
              <a:cxnLst/>
              <a:rect l="l" t="t" r="r" b="b"/>
              <a:pathLst>
                <a:path w="26" h="5" extrusionOk="0">
                  <a:moveTo>
                    <a:pt x="1" y="1"/>
                  </a:moveTo>
                  <a:lnTo>
                    <a:pt x="2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4"/>
            <p:cNvSpPr/>
            <p:nvPr/>
          </p:nvSpPr>
          <p:spPr>
            <a:xfrm>
              <a:off x="1882414" y="2962882"/>
              <a:ext cx="582" cy="211"/>
            </a:xfrm>
            <a:custGeom>
              <a:avLst/>
              <a:gdLst/>
              <a:ahLst/>
              <a:cxnLst/>
              <a:rect l="l" t="t" r="r" b="b"/>
              <a:pathLst>
                <a:path w="22" h="8" extrusionOk="0">
                  <a:moveTo>
                    <a:pt x="0" y="1"/>
                  </a:moveTo>
                  <a:cubicBezTo>
                    <a:pt x="7" y="1"/>
                    <a:pt x="14" y="4"/>
                    <a:pt x="21" y="8"/>
                  </a:cubicBezTo>
                  <a:cubicBezTo>
                    <a:pt x="14" y="4"/>
                    <a:pt x="7" y="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1898699" y="2966134"/>
              <a:ext cx="872" cy="291"/>
            </a:xfrm>
            <a:custGeom>
              <a:avLst/>
              <a:gdLst/>
              <a:ahLst/>
              <a:cxnLst/>
              <a:rect l="l" t="t" r="r" b="b"/>
              <a:pathLst>
                <a:path w="33" h="11" extrusionOk="0">
                  <a:moveTo>
                    <a:pt x="1" y="0"/>
                  </a:moveTo>
                  <a:cubicBezTo>
                    <a:pt x="11" y="4"/>
                    <a:pt x="22" y="7"/>
                    <a:pt x="32" y="11"/>
                  </a:cubicBezTo>
                  <a:cubicBezTo>
                    <a:pt x="22" y="7"/>
                    <a:pt x="11"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4"/>
            <p:cNvSpPr/>
            <p:nvPr/>
          </p:nvSpPr>
          <p:spPr>
            <a:xfrm>
              <a:off x="1917680" y="2983027"/>
              <a:ext cx="79892" cy="32649"/>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4"/>
            <p:cNvSpPr/>
            <p:nvPr/>
          </p:nvSpPr>
          <p:spPr>
            <a:xfrm>
              <a:off x="1918870" y="2988050"/>
              <a:ext cx="211" cy="952"/>
            </a:xfrm>
            <a:custGeom>
              <a:avLst/>
              <a:gdLst/>
              <a:ahLst/>
              <a:cxnLst/>
              <a:rect l="l" t="t" r="r" b="b"/>
              <a:pathLst>
                <a:path w="8" h="36" extrusionOk="0">
                  <a:moveTo>
                    <a:pt x="8" y="1"/>
                  </a:moveTo>
                  <a:cubicBezTo>
                    <a:pt x="4" y="11"/>
                    <a:pt x="1" y="25"/>
                    <a:pt x="1" y="36"/>
                  </a:cubicBezTo>
                  <a:cubicBezTo>
                    <a:pt x="4" y="25"/>
                    <a:pt x="4" y="15"/>
                    <a:pt x="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1918870" y="2989266"/>
              <a:ext cx="26" cy="582"/>
            </a:xfrm>
            <a:custGeom>
              <a:avLst/>
              <a:gdLst/>
              <a:ahLst/>
              <a:cxnLst/>
              <a:rect l="l" t="t" r="r" b="b"/>
              <a:pathLst>
                <a:path w="1" h="22" extrusionOk="0">
                  <a:moveTo>
                    <a:pt x="1" y="22"/>
                  </a:moveTo>
                  <a:lnTo>
                    <a:pt x="1" y="1"/>
                  </a:lnTo>
                  <a:cubicBezTo>
                    <a:pt x="1" y="8"/>
                    <a:pt x="1" y="15"/>
                    <a:pt x="1" y="2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4"/>
            <p:cNvSpPr/>
            <p:nvPr/>
          </p:nvSpPr>
          <p:spPr>
            <a:xfrm>
              <a:off x="1919716" y="2985380"/>
              <a:ext cx="211" cy="291"/>
            </a:xfrm>
            <a:custGeom>
              <a:avLst/>
              <a:gdLst/>
              <a:ahLst/>
              <a:cxnLst/>
              <a:rect l="l" t="t" r="r" b="b"/>
              <a:pathLst>
                <a:path w="8" h="11" extrusionOk="0">
                  <a:moveTo>
                    <a:pt x="7" y="0"/>
                  </a:moveTo>
                  <a:lnTo>
                    <a:pt x="0" y="11"/>
                  </a:lnTo>
                  <a:cubicBezTo>
                    <a:pt x="4" y="7"/>
                    <a:pt x="7" y="4"/>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4"/>
            <p:cNvSpPr/>
            <p:nvPr/>
          </p:nvSpPr>
          <p:spPr>
            <a:xfrm>
              <a:off x="1918870" y="2990112"/>
              <a:ext cx="26" cy="476"/>
            </a:xfrm>
            <a:custGeom>
              <a:avLst/>
              <a:gdLst/>
              <a:ahLst/>
              <a:cxnLst/>
              <a:rect l="l" t="t" r="r" b="b"/>
              <a:pathLst>
                <a:path w="1" h="18" extrusionOk="0">
                  <a:moveTo>
                    <a:pt x="1" y="18"/>
                  </a:moveTo>
                  <a:lnTo>
                    <a:pt x="1" y="0"/>
                  </a:lnTo>
                  <a:cubicBezTo>
                    <a:pt x="1" y="7"/>
                    <a:pt x="1" y="14"/>
                    <a:pt x="1"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1917945" y="2995664"/>
              <a:ext cx="582" cy="1692"/>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4"/>
            <p:cNvSpPr/>
            <p:nvPr/>
          </p:nvSpPr>
          <p:spPr>
            <a:xfrm>
              <a:off x="1918500" y="2991222"/>
              <a:ext cx="767" cy="4468"/>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4"/>
            <p:cNvSpPr/>
            <p:nvPr/>
          </p:nvSpPr>
          <p:spPr>
            <a:xfrm>
              <a:off x="1918870" y="2990747"/>
              <a:ext cx="132" cy="502"/>
            </a:xfrm>
            <a:custGeom>
              <a:avLst/>
              <a:gdLst/>
              <a:ahLst/>
              <a:cxnLst/>
              <a:rect l="l" t="t" r="r" b="b"/>
              <a:pathLst>
                <a:path w="5" h="19" extrusionOk="0">
                  <a:moveTo>
                    <a:pt x="4" y="18"/>
                  </a:moveTo>
                  <a:cubicBezTo>
                    <a:pt x="4" y="11"/>
                    <a:pt x="1" y="8"/>
                    <a:pt x="1" y="1"/>
                  </a:cubicBezTo>
                  <a:cubicBezTo>
                    <a:pt x="1" y="8"/>
                    <a:pt x="4" y="11"/>
                    <a:pt x="4"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1919055" y="2987045"/>
              <a:ext cx="211" cy="952"/>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4"/>
            <p:cNvSpPr/>
            <p:nvPr/>
          </p:nvSpPr>
          <p:spPr>
            <a:xfrm>
              <a:off x="1917680" y="2997329"/>
              <a:ext cx="291" cy="952"/>
            </a:xfrm>
            <a:custGeom>
              <a:avLst/>
              <a:gdLst/>
              <a:ahLst/>
              <a:cxnLst/>
              <a:rect l="l" t="t" r="r" b="b"/>
              <a:pathLst>
                <a:path w="11" h="36" extrusionOk="0">
                  <a:moveTo>
                    <a:pt x="0" y="35"/>
                  </a:moveTo>
                  <a:lnTo>
                    <a:pt x="0" y="35"/>
                  </a:ln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4"/>
            <p:cNvSpPr/>
            <p:nvPr/>
          </p:nvSpPr>
          <p:spPr>
            <a:xfrm>
              <a:off x="1919425" y="2986014"/>
              <a:ext cx="211" cy="767"/>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1974229" y="2942077"/>
              <a:ext cx="168746" cy="239623"/>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4"/>
            <p:cNvSpPr/>
            <p:nvPr/>
          </p:nvSpPr>
          <p:spPr>
            <a:xfrm>
              <a:off x="2107972" y="3167344"/>
              <a:ext cx="106" cy="846"/>
            </a:xfrm>
            <a:custGeom>
              <a:avLst/>
              <a:gdLst/>
              <a:ahLst/>
              <a:cxnLst/>
              <a:rect l="l" t="t" r="r" b="b"/>
              <a:pathLst>
                <a:path w="4" h="32" extrusionOk="0">
                  <a:moveTo>
                    <a:pt x="4" y="0"/>
                  </a:moveTo>
                  <a:cubicBezTo>
                    <a:pt x="0" y="11"/>
                    <a:pt x="0" y="21"/>
                    <a:pt x="0" y="32"/>
                  </a:cubicBezTo>
                  <a:cubicBezTo>
                    <a:pt x="0" y="21"/>
                    <a:pt x="4" y="11"/>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2130073" y="3094669"/>
              <a:ext cx="5208" cy="1322"/>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4"/>
            <p:cNvSpPr/>
            <p:nvPr/>
          </p:nvSpPr>
          <p:spPr>
            <a:xfrm>
              <a:off x="2136656" y="3094220"/>
              <a:ext cx="211" cy="26"/>
            </a:xfrm>
            <a:custGeom>
              <a:avLst/>
              <a:gdLst/>
              <a:ahLst/>
              <a:cxnLst/>
              <a:rect l="l" t="t" r="r" b="b"/>
              <a:pathLst>
                <a:path w="8" h="1" extrusionOk="0">
                  <a:moveTo>
                    <a:pt x="0" y="0"/>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4"/>
            <p:cNvSpPr/>
            <p:nvPr/>
          </p:nvSpPr>
          <p:spPr>
            <a:xfrm>
              <a:off x="2129333" y="3095965"/>
              <a:ext cx="502" cy="26"/>
            </a:xfrm>
            <a:custGeom>
              <a:avLst/>
              <a:gdLst/>
              <a:ahLst/>
              <a:cxnLst/>
              <a:rect l="l" t="t" r="r" b="b"/>
              <a:pathLst>
                <a:path w="19" h="1" extrusionOk="0">
                  <a:moveTo>
                    <a:pt x="1" y="1"/>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2140727" y="3092079"/>
              <a:ext cx="1401" cy="687"/>
            </a:xfrm>
            <a:custGeom>
              <a:avLst/>
              <a:gdLst/>
              <a:ahLst/>
              <a:cxnLst/>
              <a:rect l="l" t="t" r="r" b="b"/>
              <a:pathLst>
                <a:path w="53" h="26" extrusionOk="0">
                  <a:moveTo>
                    <a:pt x="53" y="1"/>
                  </a:moveTo>
                  <a:lnTo>
                    <a:pt x="28" y="11"/>
                  </a:lnTo>
                  <a:lnTo>
                    <a:pt x="0" y="25"/>
                  </a:lnTo>
                  <a:lnTo>
                    <a:pt x="0" y="25"/>
                  </a:lnTo>
                  <a:lnTo>
                    <a:pt x="53"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4"/>
            <p:cNvSpPr/>
            <p:nvPr/>
          </p:nvSpPr>
          <p:spPr>
            <a:xfrm>
              <a:off x="2108051" y="3165864"/>
              <a:ext cx="132" cy="952"/>
            </a:xfrm>
            <a:custGeom>
              <a:avLst/>
              <a:gdLst/>
              <a:ahLst/>
              <a:cxnLst/>
              <a:rect l="l" t="t" r="r" b="b"/>
              <a:pathLst>
                <a:path w="5" h="36" extrusionOk="0">
                  <a:moveTo>
                    <a:pt x="1" y="0"/>
                  </a:moveTo>
                  <a:lnTo>
                    <a:pt x="1" y="35"/>
                  </a:lnTo>
                  <a:cubicBezTo>
                    <a:pt x="4" y="25"/>
                    <a:pt x="4"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4"/>
            <p:cNvSpPr/>
            <p:nvPr/>
          </p:nvSpPr>
          <p:spPr>
            <a:xfrm>
              <a:off x="2108157" y="3164277"/>
              <a:ext cx="106" cy="1243"/>
            </a:xfrm>
            <a:custGeom>
              <a:avLst/>
              <a:gdLst/>
              <a:ahLst/>
              <a:cxnLst/>
              <a:rect l="l" t="t" r="r" b="b"/>
              <a:pathLst>
                <a:path w="4" h="47" extrusionOk="0">
                  <a:moveTo>
                    <a:pt x="0" y="1"/>
                  </a:moveTo>
                  <a:lnTo>
                    <a:pt x="0" y="46"/>
                  </a:lnTo>
                  <a:cubicBezTo>
                    <a:pt x="0" y="29"/>
                    <a:pt x="4" y="15"/>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2135361" y="3094484"/>
              <a:ext cx="661" cy="211"/>
            </a:xfrm>
            <a:custGeom>
              <a:avLst/>
              <a:gdLst/>
              <a:ahLst/>
              <a:cxnLst/>
              <a:rect l="l" t="t" r="r" b="b"/>
              <a:pathLst>
                <a:path w="25" h="8" extrusionOk="0">
                  <a:moveTo>
                    <a:pt x="0" y="8"/>
                  </a:moveTo>
                  <a:lnTo>
                    <a:pt x="2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4"/>
            <p:cNvSpPr/>
            <p:nvPr/>
          </p:nvSpPr>
          <p:spPr>
            <a:xfrm>
              <a:off x="2107602" y="3170120"/>
              <a:ext cx="211" cy="846"/>
            </a:xfrm>
            <a:custGeom>
              <a:avLst/>
              <a:gdLst/>
              <a:ahLst/>
              <a:cxnLst/>
              <a:rect l="l" t="t" r="r" b="b"/>
              <a:pathLst>
                <a:path w="8" h="32" extrusionOk="0">
                  <a:moveTo>
                    <a:pt x="7" y="0"/>
                  </a:moveTo>
                  <a:cubicBezTo>
                    <a:pt x="4" y="11"/>
                    <a:pt x="0" y="21"/>
                    <a:pt x="0" y="32"/>
                  </a:cubicBezTo>
                  <a:cubicBezTo>
                    <a:pt x="4" y="21"/>
                    <a:pt x="4" y="11"/>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4"/>
            <p:cNvSpPr/>
            <p:nvPr/>
          </p:nvSpPr>
          <p:spPr>
            <a:xfrm>
              <a:off x="2105566" y="3179188"/>
              <a:ext cx="185" cy="767"/>
            </a:xfrm>
            <a:custGeom>
              <a:avLst/>
              <a:gdLst/>
              <a:ahLst/>
              <a:cxnLst/>
              <a:rect l="l" t="t" r="r" b="b"/>
              <a:pathLst>
                <a:path w="7" h="29" extrusionOk="0">
                  <a:moveTo>
                    <a:pt x="7" y="0"/>
                  </a:moveTo>
                  <a:cubicBezTo>
                    <a:pt x="4" y="11"/>
                    <a:pt x="4" y="18"/>
                    <a:pt x="0" y="28"/>
                  </a:cubicBezTo>
                  <a:cubicBezTo>
                    <a:pt x="4" y="18"/>
                    <a:pt x="7" y="11"/>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2107866" y="3168825"/>
              <a:ext cx="132" cy="846"/>
            </a:xfrm>
            <a:custGeom>
              <a:avLst/>
              <a:gdLst/>
              <a:ahLst/>
              <a:cxnLst/>
              <a:rect l="l" t="t" r="r" b="b"/>
              <a:pathLst>
                <a:path w="5" h="32" extrusionOk="0">
                  <a:moveTo>
                    <a:pt x="4" y="0"/>
                  </a:moveTo>
                  <a:cubicBezTo>
                    <a:pt x="1" y="7"/>
                    <a:pt x="1" y="18"/>
                    <a:pt x="1" y="32"/>
                  </a:cubicBezTo>
                  <a:cubicBezTo>
                    <a:pt x="1" y="21"/>
                    <a:pt x="1" y="11"/>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4"/>
            <p:cNvSpPr/>
            <p:nvPr/>
          </p:nvSpPr>
          <p:spPr>
            <a:xfrm>
              <a:off x="2106201" y="3176861"/>
              <a:ext cx="317" cy="872"/>
            </a:xfrm>
            <a:custGeom>
              <a:avLst/>
              <a:gdLst/>
              <a:ahLst/>
              <a:cxnLst/>
              <a:rect l="l" t="t" r="r" b="b"/>
              <a:pathLst>
                <a:path w="12" h="33" extrusionOk="0">
                  <a:moveTo>
                    <a:pt x="11" y="1"/>
                  </a:moveTo>
                  <a:lnTo>
                    <a:pt x="1" y="32"/>
                  </a:lnTo>
                  <a:cubicBezTo>
                    <a:pt x="4" y="25"/>
                    <a:pt x="8" y="15"/>
                    <a:pt x="1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4"/>
            <p:cNvSpPr/>
            <p:nvPr/>
          </p:nvSpPr>
          <p:spPr>
            <a:xfrm>
              <a:off x="2105170" y="3180113"/>
              <a:ext cx="317" cy="661"/>
            </a:xfrm>
            <a:custGeom>
              <a:avLst/>
              <a:gdLst/>
              <a:ahLst/>
              <a:cxnLst/>
              <a:rect l="l" t="t" r="r" b="b"/>
              <a:pathLst>
                <a:path w="12" h="25" extrusionOk="0">
                  <a:moveTo>
                    <a:pt x="1" y="25"/>
                  </a:moveTo>
                  <a:cubicBezTo>
                    <a:pt x="4" y="18"/>
                    <a:pt x="8" y="11"/>
                    <a:pt x="12" y="0"/>
                  </a:cubicBezTo>
                  <a:cubicBezTo>
                    <a:pt x="8" y="11"/>
                    <a:pt x="4" y="18"/>
                    <a:pt x="1"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2104350" y="3181964"/>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4"/>
            <p:cNvSpPr/>
            <p:nvPr/>
          </p:nvSpPr>
          <p:spPr>
            <a:xfrm>
              <a:off x="2104430" y="3181593"/>
              <a:ext cx="317" cy="291"/>
            </a:xfrm>
            <a:custGeom>
              <a:avLst/>
              <a:gdLst/>
              <a:ahLst/>
              <a:cxnLst/>
              <a:rect l="l" t="t" r="r" b="b"/>
              <a:pathLst>
                <a:path w="12" h="11" extrusionOk="0">
                  <a:moveTo>
                    <a:pt x="1" y="11"/>
                  </a:moveTo>
                  <a:cubicBezTo>
                    <a:pt x="4" y="7"/>
                    <a:pt x="8" y="4"/>
                    <a:pt x="11" y="0"/>
                  </a:cubicBezTo>
                  <a:cubicBezTo>
                    <a:pt x="8" y="4"/>
                    <a:pt x="4" y="7"/>
                    <a:pt x="1"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4"/>
            <p:cNvSpPr/>
            <p:nvPr/>
          </p:nvSpPr>
          <p:spPr>
            <a:xfrm>
              <a:off x="2104800" y="3180933"/>
              <a:ext cx="317" cy="502"/>
            </a:xfrm>
            <a:custGeom>
              <a:avLst/>
              <a:gdLst/>
              <a:ahLst/>
              <a:cxnLst/>
              <a:rect l="l" t="t" r="r" b="b"/>
              <a:pathLst>
                <a:path w="12" h="19" extrusionOk="0">
                  <a:moveTo>
                    <a:pt x="1" y="18"/>
                  </a:moveTo>
                  <a:cubicBezTo>
                    <a:pt x="4" y="15"/>
                    <a:pt x="8" y="8"/>
                    <a:pt x="11" y="1"/>
                  </a:cubicBezTo>
                  <a:cubicBezTo>
                    <a:pt x="8" y="8"/>
                    <a:pt x="4" y="15"/>
                    <a:pt x="1"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2105937" y="3178077"/>
              <a:ext cx="185" cy="846"/>
            </a:xfrm>
            <a:custGeom>
              <a:avLst/>
              <a:gdLst/>
              <a:ahLst/>
              <a:cxnLst/>
              <a:rect l="l" t="t" r="r" b="b"/>
              <a:pathLst>
                <a:path w="7" h="32" extrusionOk="0">
                  <a:moveTo>
                    <a:pt x="0" y="32"/>
                  </a:moveTo>
                  <a:cubicBezTo>
                    <a:pt x="0" y="21"/>
                    <a:pt x="4" y="11"/>
                    <a:pt x="7" y="0"/>
                  </a:cubicBezTo>
                  <a:cubicBezTo>
                    <a:pt x="4" y="11"/>
                    <a:pt x="0" y="21"/>
                    <a:pt x="0"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4"/>
            <p:cNvSpPr/>
            <p:nvPr/>
          </p:nvSpPr>
          <p:spPr>
            <a:xfrm>
              <a:off x="2107417" y="3171600"/>
              <a:ext cx="106" cy="846"/>
            </a:xfrm>
            <a:custGeom>
              <a:avLst/>
              <a:gdLst/>
              <a:ahLst/>
              <a:cxnLst/>
              <a:rect l="l" t="t" r="r" b="b"/>
              <a:pathLst>
                <a:path w="4" h="32" extrusionOk="0">
                  <a:moveTo>
                    <a:pt x="0" y="32"/>
                  </a:moveTo>
                  <a:cubicBezTo>
                    <a:pt x="0" y="21"/>
                    <a:pt x="4" y="11"/>
                    <a:pt x="4" y="0"/>
                  </a:cubicBezTo>
                  <a:cubicBezTo>
                    <a:pt x="4" y="11"/>
                    <a:pt x="0" y="21"/>
                    <a:pt x="0"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4"/>
            <p:cNvSpPr/>
            <p:nvPr/>
          </p:nvSpPr>
          <p:spPr>
            <a:xfrm>
              <a:off x="2106862" y="3174376"/>
              <a:ext cx="185" cy="846"/>
            </a:xfrm>
            <a:custGeom>
              <a:avLst/>
              <a:gdLst/>
              <a:ahLst/>
              <a:cxnLst/>
              <a:rect l="l" t="t" r="r" b="b"/>
              <a:pathLst>
                <a:path w="7" h="32" extrusionOk="0">
                  <a:moveTo>
                    <a:pt x="7" y="0"/>
                  </a:moveTo>
                  <a:cubicBezTo>
                    <a:pt x="4" y="11"/>
                    <a:pt x="0" y="21"/>
                    <a:pt x="0" y="32"/>
                  </a:cubicBezTo>
                  <a:cubicBezTo>
                    <a:pt x="4" y="21"/>
                    <a:pt x="4" y="11"/>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2107126" y="3172975"/>
              <a:ext cx="211" cy="872"/>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4"/>
            <p:cNvSpPr/>
            <p:nvPr/>
          </p:nvSpPr>
          <p:spPr>
            <a:xfrm>
              <a:off x="2106571" y="3175672"/>
              <a:ext cx="211" cy="952"/>
            </a:xfrm>
            <a:custGeom>
              <a:avLst/>
              <a:gdLst/>
              <a:ahLst/>
              <a:cxnLst/>
              <a:rect l="l" t="t" r="r" b="b"/>
              <a:pathLst>
                <a:path w="8" h="36" extrusionOk="0">
                  <a:moveTo>
                    <a:pt x="8" y="0"/>
                  </a:moveTo>
                  <a:cubicBezTo>
                    <a:pt x="4" y="11"/>
                    <a:pt x="1" y="21"/>
                    <a:pt x="1" y="35"/>
                  </a:cubicBezTo>
                  <a:cubicBezTo>
                    <a:pt x="1" y="25"/>
                    <a:pt x="4" y="14"/>
                    <a:pt x="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4"/>
            <p:cNvSpPr/>
            <p:nvPr/>
          </p:nvSpPr>
          <p:spPr>
            <a:xfrm>
              <a:off x="1994400" y="3012689"/>
              <a:ext cx="397" cy="397"/>
            </a:xfrm>
            <a:custGeom>
              <a:avLst/>
              <a:gdLst/>
              <a:ahLst/>
              <a:cxnLst/>
              <a:rect l="l" t="t" r="r" b="b"/>
              <a:pathLst>
                <a:path w="15" h="15" extrusionOk="0">
                  <a:moveTo>
                    <a:pt x="0" y="14"/>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1995801" y="3011209"/>
              <a:ext cx="476" cy="582"/>
            </a:xfrm>
            <a:custGeom>
              <a:avLst/>
              <a:gdLst/>
              <a:ahLst/>
              <a:cxnLst/>
              <a:rect l="l" t="t" r="r" b="b"/>
              <a:pathLst>
                <a:path w="18" h="22" extrusionOk="0">
                  <a:moveTo>
                    <a:pt x="0" y="21"/>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4"/>
            <p:cNvSpPr/>
            <p:nvPr/>
          </p:nvSpPr>
          <p:spPr>
            <a:xfrm>
              <a:off x="1993739" y="3013324"/>
              <a:ext cx="397" cy="397"/>
            </a:xfrm>
            <a:custGeom>
              <a:avLst/>
              <a:gdLst/>
              <a:ahLst/>
              <a:cxnLst/>
              <a:rect l="l" t="t" r="r" b="b"/>
              <a:pathLst>
                <a:path w="15" h="15" extrusionOk="0">
                  <a:moveTo>
                    <a:pt x="1" y="15"/>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4"/>
            <p:cNvSpPr/>
            <p:nvPr/>
          </p:nvSpPr>
          <p:spPr>
            <a:xfrm>
              <a:off x="1995034" y="3011949"/>
              <a:ext cx="502" cy="476"/>
            </a:xfrm>
            <a:custGeom>
              <a:avLst/>
              <a:gdLst/>
              <a:ahLst/>
              <a:cxnLst/>
              <a:rect l="l" t="t" r="r" b="b"/>
              <a:pathLst>
                <a:path w="19" h="18" extrusionOk="0">
                  <a:moveTo>
                    <a:pt x="1" y="18"/>
                  </a:moveTo>
                  <a:lnTo>
                    <a:pt x="19"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1996541" y="3010733"/>
              <a:ext cx="291" cy="317"/>
            </a:xfrm>
            <a:custGeom>
              <a:avLst/>
              <a:gdLst/>
              <a:ahLst/>
              <a:cxnLst/>
              <a:rect l="l" t="t" r="r" b="b"/>
              <a:pathLst>
                <a:path w="11" h="12" extrusionOk="0">
                  <a:moveTo>
                    <a:pt x="0" y="1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4"/>
            <p:cNvSpPr/>
            <p:nvPr/>
          </p:nvSpPr>
          <p:spPr>
            <a:xfrm>
              <a:off x="1998841" y="3008433"/>
              <a:ext cx="687" cy="582"/>
            </a:xfrm>
            <a:custGeom>
              <a:avLst/>
              <a:gdLst/>
              <a:ahLst/>
              <a:cxnLst/>
              <a:rect l="l" t="t" r="r" b="b"/>
              <a:pathLst>
                <a:path w="26" h="22" extrusionOk="0">
                  <a:moveTo>
                    <a:pt x="25" y="0"/>
                  </a:moveTo>
                  <a:cubicBezTo>
                    <a:pt x="15" y="7"/>
                    <a:pt x="8" y="14"/>
                    <a:pt x="1" y="21"/>
                  </a:cubicBezTo>
                  <a:cubicBezTo>
                    <a:pt x="8" y="14"/>
                    <a:pt x="18" y="7"/>
                    <a:pt x="2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4"/>
            <p:cNvSpPr/>
            <p:nvPr/>
          </p:nvSpPr>
          <p:spPr>
            <a:xfrm>
              <a:off x="1991994" y="3015280"/>
              <a:ext cx="211" cy="211"/>
            </a:xfrm>
            <a:custGeom>
              <a:avLst/>
              <a:gdLst/>
              <a:ahLst/>
              <a:cxnLst/>
              <a:rect l="l" t="t" r="r" b="b"/>
              <a:pathLst>
                <a:path w="8" h="8" extrusionOk="0">
                  <a:moveTo>
                    <a:pt x="0" y="7"/>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1992444" y="3014619"/>
              <a:ext cx="397" cy="397"/>
            </a:xfrm>
            <a:custGeom>
              <a:avLst/>
              <a:gdLst/>
              <a:ahLst/>
              <a:cxnLst/>
              <a:rect l="l" t="t" r="r" b="b"/>
              <a:pathLst>
                <a:path w="15" h="15" extrusionOk="0">
                  <a:moveTo>
                    <a:pt x="1" y="15"/>
                  </a:moveTo>
                  <a:lnTo>
                    <a:pt x="15"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4"/>
            <p:cNvSpPr/>
            <p:nvPr/>
          </p:nvSpPr>
          <p:spPr>
            <a:xfrm>
              <a:off x="1993105" y="3013984"/>
              <a:ext cx="397" cy="397"/>
            </a:xfrm>
            <a:custGeom>
              <a:avLst/>
              <a:gdLst/>
              <a:ahLst/>
              <a:cxnLst/>
              <a:rect l="l" t="t" r="r" b="b"/>
              <a:pathLst>
                <a:path w="15" h="15" extrusionOk="0">
                  <a:moveTo>
                    <a:pt x="0" y="14"/>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4"/>
            <p:cNvSpPr/>
            <p:nvPr/>
          </p:nvSpPr>
          <p:spPr>
            <a:xfrm>
              <a:off x="2000137" y="3006476"/>
              <a:ext cx="502" cy="952"/>
            </a:xfrm>
            <a:custGeom>
              <a:avLst/>
              <a:gdLst/>
              <a:ahLst/>
              <a:cxnLst/>
              <a:rect l="l" t="t" r="r" b="b"/>
              <a:pathLst>
                <a:path w="19" h="36" extrusionOk="0">
                  <a:moveTo>
                    <a:pt x="1" y="36"/>
                  </a:moveTo>
                  <a:cubicBezTo>
                    <a:pt x="8" y="25"/>
                    <a:pt x="11" y="15"/>
                    <a:pt x="18" y="1"/>
                  </a:cubicBezTo>
                  <a:cubicBezTo>
                    <a:pt x="11" y="15"/>
                    <a:pt x="8" y="25"/>
                    <a:pt x="1" y="3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1997096" y="3010178"/>
              <a:ext cx="291" cy="317"/>
            </a:xfrm>
            <a:custGeom>
              <a:avLst/>
              <a:gdLst/>
              <a:ahLst/>
              <a:cxnLst/>
              <a:rect l="l" t="t" r="r" b="b"/>
              <a:pathLst>
                <a:path w="11" h="12" extrusionOk="0">
                  <a:moveTo>
                    <a:pt x="0" y="1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4"/>
            <p:cNvSpPr/>
            <p:nvPr/>
          </p:nvSpPr>
          <p:spPr>
            <a:xfrm>
              <a:off x="1998471" y="3008988"/>
              <a:ext cx="397" cy="291"/>
            </a:xfrm>
            <a:custGeom>
              <a:avLst/>
              <a:gdLst/>
              <a:ahLst/>
              <a:cxnLst/>
              <a:rect l="l" t="t" r="r" b="b"/>
              <a:pathLst>
                <a:path w="15" h="11" extrusionOk="0">
                  <a:moveTo>
                    <a:pt x="1" y="11"/>
                  </a:move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4"/>
            <p:cNvSpPr/>
            <p:nvPr/>
          </p:nvSpPr>
          <p:spPr>
            <a:xfrm>
              <a:off x="2000692" y="3005181"/>
              <a:ext cx="397" cy="1137"/>
            </a:xfrm>
            <a:custGeom>
              <a:avLst/>
              <a:gdLst/>
              <a:ahLst/>
              <a:cxnLst/>
              <a:rect l="l" t="t" r="r" b="b"/>
              <a:pathLst>
                <a:path w="15" h="43" extrusionOk="0">
                  <a:moveTo>
                    <a:pt x="1" y="43"/>
                  </a:moveTo>
                  <a:cubicBezTo>
                    <a:pt x="4" y="29"/>
                    <a:pt x="11" y="15"/>
                    <a:pt x="15" y="1"/>
                  </a:cubicBezTo>
                  <a:cubicBezTo>
                    <a:pt x="11" y="15"/>
                    <a:pt x="4" y="29"/>
                    <a:pt x="1" y="4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1999582" y="3007507"/>
              <a:ext cx="582" cy="767"/>
            </a:xfrm>
            <a:custGeom>
              <a:avLst/>
              <a:gdLst/>
              <a:ahLst/>
              <a:cxnLst/>
              <a:rect l="l" t="t" r="r" b="b"/>
              <a:pathLst>
                <a:path w="22" h="29" extrusionOk="0">
                  <a:moveTo>
                    <a:pt x="1" y="28"/>
                  </a:moveTo>
                  <a:cubicBezTo>
                    <a:pt x="8" y="18"/>
                    <a:pt x="15" y="11"/>
                    <a:pt x="22" y="0"/>
                  </a:cubicBezTo>
                  <a:cubicBezTo>
                    <a:pt x="15" y="11"/>
                    <a:pt x="8" y="18"/>
                    <a:pt x="1"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4"/>
            <p:cNvSpPr/>
            <p:nvPr/>
          </p:nvSpPr>
          <p:spPr>
            <a:xfrm>
              <a:off x="1997546" y="3009728"/>
              <a:ext cx="317" cy="291"/>
            </a:xfrm>
            <a:custGeom>
              <a:avLst/>
              <a:gdLst/>
              <a:ahLst/>
              <a:cxnLst/>
              <a:rect l="l" t="t" r="r" b="b"/>
              <a:pathLst>
                <a:path w="12" h="11" extrusionOk="0">
                  <a:moveTo>
                    <a:pt x="1" y="11"/>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4"/>
            <p:cNvSpPr/>
            <p:nvPr/>
          </p:nvSpPr>
          <p:spPr>
            <a:xfrm>
              <a:off x="1998101" y="3009358"/>
              <a:ext cx="317" cy="291"/>
            </a:xfrm>
            <a:custGeom>
              <a:avLst/>
              <a:gdLst/>
              <a:ahLst/>
              <a:cxnLst/>
              <a:rect l="l" t="t" r="r" b="b"/>
              <a:pathLst>
                <a:path w="12" h="11" extrusionOk="0">
                  <a:moveTo>
                    <a:pt x="1" y="11"/>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2111118" y="3268121"/>
              <a:ext cx="171971" cy="193464"/>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4"/>
            <p:cNvSpPr/>
            <p:nvPr/>
          </p:nvSpPr>
          <p:spPr>
            <a:xfrm>
              <a:off x="2246316" y="3356314"/>
              <a:ext cx="17157" cy="9385"/>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4"/>
            <p:cNvSpPr/>
            <p:nvPr/>
          </p:nvSpPr>
          <p:spPr>
            <a:xfrm>
              <a:off x="2280948" y="3403900"/>
              <a:ext cx="106" cy="1216"/>
            </a:xfrm>
            <a:custGeom>
              <a:avLst/>
              <a:gdLst/>
              <a:ahLst/>
              <a:cxnLst/>
              <a:rect l="l" t="t" r="r" b="b"/>
              <a:pathLst>
                <a:path w="4" h="46" extrusionOk="0">
                  <a:moveTo>
                    <a:pt x="0" y="0"/>
                  </a:moveTo>
                  <a:cubicBezTo>
                    <a:pt x="4" y="14"/>
                    <a:pt x="4" y="32"/>
                    <a:pt x="4" y="46"/>
                  </a:cubicBezTo>
                  <a:cubicBezTo>
                    <a:pt x="4" y="32"/>
                    <a:pt x="4" y="1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2222179" y="3322448"/>
              <a:ext cx="8988" cy="1798"/>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4"/>
            <p:cNvSpPr/>
            <p:nvPr/>
          </p:nvSpPr>
          <p:spPr>
            <a:xfrm>
              <a:off x="2277326" y="3407496"/>
              <a:ext cx="3357" cy="4574"/>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4"/>
            <p:cNvSpPr/>
            <p:nvPr/>
          </p:nvSpPr>
          <p:spPr>
            <a:xfrm>
              <a:off x="2280578" y="3406491"/>
              <a:ext cx="291" cy="1031"/>
            </a:xfrm>
            <a:custGeom>
              <a:avLst/>
              <a:gdLst/>
              <a:ahLst/>
              <a:cxnLst/>
              <a:rect l="l" t="t" r="r" b="b"/>
              <a:pathLst>
                <a:path w="11" h="39" extrusionOk="0">
                  <a:moveTo>
                    <a:pt x="11" y="0"/>
                  </a:moveTo>
                  <a:cubicBezTo>
                    <a:pt x="7" y="11"/>
                    <a:pt x="4" y="25"/>
                    <a:pt x="0" y="39"/>
                  </a:cubicBezTo>
                  <a:cubicBezTo>
                    <a:pt x="4" y="25"/>
                    <a:pt x="7" y="11"/>
                    <a:pt x="1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2115269" y="3285992"/>
              <a:ext cx="317" cy="106"/>
            </a:xfrm>
            <a:custGeom>
              <a:avLst/>
              <a:gdLst/>
              <a:ahLst/>
              <a:cxnLst/>
              <a:rect l="l" t="t" r="r" b="b"/>
              <a:pathLst>
                <a:path w="12" h="4" extrusionOk="0">
                  <a:moveTo>
                    <a:pt x="11" y="4"/>
                  </a:moveTo>
                  <a:lnTo>
                    <a:pt x="1" y="0"/>
                  </a:ln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4"/>
            <p:cNvSpPr/>
            <p:nvPr/>
          </p:nvSpPr>
          <p:spPr>
            <a:xfrm>
              <a:off x="2280948" y="3405275"/>
              <a:ext cx="106" cy="952"/>
            </a:xfrm>
            <a:custGeom>
              <a:avLst/>
              <a:gdLst/>
              <a:ahLst/>
              <a:cxnLst/>
              <a:rect l="l" t="t" r="r" b="b"/>
              <a:pathLst>
                <a:path w="4" h="36" extrusionOk="0">
                  <a:moveTo>
                    <a:pt x="4" y="1"/>
                  </a:moveTo>
                  <a:cubicBezTo>
                    <a:pt x="4" y="15"/>
                    <a:pt x="0" y="25"/>
                    <a:pt x="0" y="36"/>
                  </a:cubicBezTo>
                  <a:cubicBezTo>
                    <a:pt x="0" y="25"/>
                    <a:pt x="4" y="15"/>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4"/>
            <p:cNvSpPr/>
            <p:nvPr/>
          </p:nvSpPr>
          <p:spPr>
            <a:xfrm>
              <a:off x="2115824" y="3286177"/>
              <a:ext cx="767" cy="291"/>
            </a:xfrm>
            <a:custGeom>
              <a:avLst/>
              <a:gdLst/>
              <a:ahLst/>
              <a:cxnLst/>
              <a:rect l="l" t="t" r="r" b="b"/>
              <a:pathLst>
                <a:path w="29" h="11" extrusionOk="0">
                  <a:moveTo>
                    <a:pt x="1" y="0"/>
                  </a:moveTo>
                  <a:lnTo>
                    <a:pt x="29"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2205127" y="3310869"/>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4"/>
            <p:cNvSpPr/>
            <p:nvPr/>
          </p:nvSpPr>
          <p:spPr>
            <a:xfrm>
              <a:off x="2282613" y="3389096"/>
              <a:ext cx="582" cy="3913"/>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4"/>
            <p:cNvSpPr/>
            <p:nvPr/>
          </p:nvSpPr>
          <p:spPr>
            <a:xfrm>
              <a:off x="2244465" y="3350947"/>
              <a:ext cx="1877" cy="5393"/>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2143688" y="3451090"/>
              <a:ext cx="9174" cy="7349"/>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4"/>
            <p:cNvSpPr/>
            <p:nvPr/>
          </p:nvSpPr>
          <p:spPr>
            <a:xfrm>
              <a:off x="2191988" y="3446225"/>
              <a:ext cx="15756" cy="1666"/>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4"/>
            <p:cNvSpPr/>
            <p:nvPr/>
          </p:nvSpPr>
          <p:spPr>
            <a:xfrm>
              <a:off x="2117674" y="3387430"/>
              <a:ext cx="317" cy="476"/>
            </a:xfrm>
            <a:custGeom>
              <a:avLst/>
              <a:gdLst/>
              <a:ahLst/>
              <a:cxnLst/>
              <a:rect l="l" t="t" r="r" b="b"/>
              <a:pathLst>
                <a:path w="12" h="18" extrusionOk="0">
                  <a:moveTo>
                    <a:pt x="11" y="18"/>
                  </a:moveTo>
                  <a:cubicBezTo>
                    <a:pt x="8" y="11"/>
                    <a:pt x="4" y="7"/>
                    <a:pt x="1" y="0"/>
                  </a:cubicBezTo>
                  <a:cubicBezTo>
                    <a:pt x="4" y="7"/>
                    <a:pt x="8" y="11"/>
                    <a:pt x="11"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2111197" y="3379737"/>
              <a:ext cx="5208" cy="6503"/>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4"/>
            <p:cNvSpPr/>
            <p:nvPr/>
          </p:nvSpPr>
          <p:spPr>
            <a:xfrm>
              <a:off x="2137026" y="3458413"/>
              <a:ext cx="6688" cy="3172"/>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4"/>
            <p:cNvSpPr/>
            <p:nvPr/>
          </p:nvSpPr>
          <p:spPr>
            <a:xfrm>
              <a:off x="2118045" y="3387985"/>
              <a:ext cx="687" cy="952"/>
            </a:xfrm>
            <a:custGeom>
              <a:avLst/>
              <a:gdLst/>
              <a:ahLst/>
              <a:cxnLst/>
              <a:rect l="l" t="t" r="r" b="b"/>
              <a:pathLst>
                <a:path w="26" h="36" extrusionOk="0">
                  <a:moveTo>
                    <a:pt x="25" y="35"/>
                  </a:moveTo>
                  <a:cubicBezTo>
                    <a:pt x="18" y="25"/>
                    <a:pt x="11" y="11"/>
                    <a:pt x="1" y="0"/>
                  </a:cubicBezTo>
                  <a:cubicBezTo>
                    <a:pt x="11" y="11"/>
                    <a:pt x="18" y="25"/>
                    <a:pt x="25"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2136920" y="3460818"/>
              <a:ext cx="26" cy="291"/>
            </a:xfrm>
            <a:custGeom>
              <a:avLst/>
              <a:gdLst/>
              <a:ahLst/>
              <a:cxnLst/>
              <a:rect l="l" t="t" r="r" b="b"/>
              <a:pathLst>
                <a:path w="1" h="11" extrusionOk="0">
                  <a:moveTo>
                    <a:pt x="1" y="11"/>
                  </a:moveTo>
                  <a:lnTo>
                    <a:pt x="1" y="0"/>
                  </a:lnTo>
                  <a:cubicBezTo>
                    <a:pt x="1" y="4"/>
                    <a:pt x="1" y="7"/>
                    <a:pt x="1"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4"/>
            <p:cNvSpPr/>
            <p:nvPr/>
          </p:nvSpPr>
          <p:spPr>
            <a:xfrm>
              <a:off x="2136656" y="3457567"/>
              <a:ext cx="211" cy="1983"/>
            </a:xfrm>
            <a:custGeom>
              <a:avLst/>
              <a:gdLst/>
              <a:ahLst/>
              <a:cxnLst/>
              <a:rect l="l" t="t" r="r" b="b"/>
              <a:pathLst>
                <a:path w="8" h="75" extrusionOk="0">
                  <a:moveTo>
                    <a:pt x="0" y="1"/>
                  </a:moveTo>
                  <a:cubicBezTo>
                    <a:pt x="4" y="25"/>
                    <a:pt x="4" y="50"/>
                    <a:pt x="7" y="74"/>
                  </a:cubicBezTo>
                  <a:cubicBezTo>
                    <a:pt x="7" y="50"/>
                    <a:pt x="4" y="2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4"/>
            <p:cNvSpPr/>
            <p:nvPr/>
          </p:nvSpPr>
          <p:spPr>
            <a:xfrm>
              <a:off x="2136841" y="3459787"/>
              <a:ext cx="106" cy="502"/>
            </a:xfrm>
            <a:custGeom>
              <a:avLst/>
              <a:gdLst/>
              <a:ahLst/>
              <a:cxnLst/>
              <a:rect l="l" t="t" r="r" b="b"/>
              <a:pathLst>
                <a:path w="4" h="19" extrusionOk="0">
                  <a:moveTo>
                    <a:pt x="4" y="1"/>
                  </a:moveTo>
                  <a:cubicBezTo>
                    <a:pt x="0" y="8"/>
                    <a:pt x="4" y="11"/>
                    <a:pt x="4" y="18"/>
                  </a:cubicBez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2123781" y="3417039"/>
              <a:ext cx="1692" cy="5208"/>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4"/>
            <p:cNvSpPr/>
            <p:nvPr/>
          </p:nvSpPr>
          <p:spPr>
            <a:xfrm>
              <a:off x="2117119" y="3386954"/>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4"/>
            <p:cNvSpPr/>
            <p:nvPr/>
          </p:nvSpPr>
          <p:spPr>
            <a:xfrm>
              <a:off x="2142948" y="3457487"/>
              <a:ext cx="2141" cy="1401"/>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2212900" y="3443608"/>
              <a:ext cx="211" cy="582"/>
            </a:xfrm>
            <a:custGeom>
              <a:avLst/>
              <a:gdLst/>
              <a:ahLst/>
              <a:cxnLst/>
              <a:rect l="l" t="t" r="r" b="b"/>
              <a:pathLst>
                <a:path w="8" h="22" extrusionOk="0">
                  <a:moveTo>
                    <a:pt x="1" y="21"/>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4"/>
            <p:cNvSpPr/>
            <p:nvPr/>
          </p:nvSpPr>
          <p:spPr>
            <a:xfrm>
              <a:off x="2213085" y="3442947"/>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4"/>
            <p:cNvSpPr/>
            <p:nvPr/>
          </p:nvSpPr>
          <p:spPr>
            <a:xfrm>
              <a:off x="2207718" y="3447124"/>
              <a:ext cx="4098" cy="238"/>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2244650" y="3406570"/>
              <a:ext cx="10945" cy="1983"/>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4"/>
            <p:cNvSpPr/>
            <p:nvPr/>
          </p:nvSpPr>
          <p:spPr>
            <a:xfrm>
              <a:off x="2275846" y="3412043"/>
              <a:ext cx="1507" cy="582"/>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4"/>
            <p:cNvSpPr/>
            <p:nvPr/>
          </p:nvSpPr>
          <p:spPr>
            <a:xfrm>
              <a:off x="2213376" y="3442207"/>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2276956" y="3411752"/>
              <a:ext cx="767" cy="502"/>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4"/>
            <p:cNvSpPr/>
            <p:nvPr/>
          </p:nvSpPr>
          <p:spPr>
            <a:xfrm>
              <a:off x="2205312" y="3446833"/>
              <a:ext cx="3357" cy="397"/>
            </a:xfrm>
            <a:custGeom>
              <a:avLst/>
              <a:gdLst/>
              <a:ahLst/>
              <a:cxnLst/>
              <a:rect l="l" t="t" r="r" b="b"/>
              <a:pathLst>
                <a:path w="127" h="15" extrusionOk="0">
                  <a:moveTo>
                    <a:pt x="1" y="1"/>
                  </a:moveTo>
                  <a:lnTo>
                    <a:pt x="92" y="11"/>
                  </a:lnTo>
                  <a:lnTo>
                    <a:pt x="127" y="15"/>
                  </a:lnTo>
                  <a:lnTo>
                    <a:pt x="127" y="15"/>
                  </a:ln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4"/>
            <p:cNvSpPr/>
            <p:nvPr/>
          </p:nvSpPr>
          <p:spPr>
            <a:xfrm>
              <a:off x="1939517" y="3127451"/>
              <a:ext cx="182070" cy="265372"/>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2094912" y="3181223"/>
              <a:ext cx="476" cy="106"/>
            </a:xfrm>
            <a:custGeom>
              <a:avLst/>
              <a:gdLst/>
              <a:ahLst/>
              <a:cxnLst/>
              <a:rect l="l" t="t" r="r" b="b"/>
              <a:pathLst>
                <a:path w="18" h="4" extrusionOk="0">
                  <a:moveTo>
                    <a:pt x="0" y="4"/>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4"/>
            <p:cNvSpPr/>
            <p:nvPr/>
          </p:nvSpPr>
          <p:spPr>
            <a:xfrm>
              <a:off x="2092692" y="3181858"/>
              <a:ext cx="582" cy="317"/>
            </a:xfrm>
            <a:custGeom>
              <a:avLst/>
              <a:gdLst/>
              <a:ahLst/>
              <a:cxnLst/>
              <a:rect l="l" t="t" r="r" b="b"/>
              <a:pathLst>
                <a:path w="22" h="12" extrusionOk="0">
                  <a:moveTo>
                    <a:pt x="0" y="11"/>
                  </a:moveTo>
                  <a:lnTo>
                    <a:pt x="2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4"/>
            <p:cNvSpPr/>
            <p:nvPr/>
          </p:nvSpPr>
          <p:spPr>
            <a:xfrm>
              <a:off x="2094172" y="3181408"/>
              <a:ext cx="582" cy="106"/>
            </a:xfrm>
            <a:custGeom>
              <a:avLst/>
              <a:gdLst/>
              <a:ahLst/>
              <a:cxnLst/>
              <a:rect l="l" t="t" r="r" b="b"/>
              <a:pathLst>
                <a:path w="22" h="4" extrusionOk="0">
                  <a:moveTo>
                    <a:pt x="0" y="4"/>
                  </a:moveTo>
                  <a:lnTo>
                    <a:pt x="2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2091846" y="3182334"/>
              <a:ext cx="582" cy="397"/>
            </a:xfrm>
            <a:custGeom>
              <a:avLst/>
              <a:gdLst/>
              <a:ahLst/>
              <a:cxnLst/>
              <a:rect l="l" t="t" r="r" b="b"/>
              <a:pathLst>
                <a:path w="22" h="15" extrusionOk="0">
                  <a:moveTo>
                    <a:pt x="1" y="14"/>
                  </a:moveTo>
                  <a:lnTo>
                    <a:pt x="2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4"/>
            <p:cNvSpPr/>
            <p:nvPr/>
          </p:nvSpPr>
          <p:spPr>
            <a:xfrm>
              <a:off x="2090841" y="3182783"/>
              <a:ext cx="846" cy="687"/>
            </a:xfrm>
            <a:custGeom>
              <a:avLst/>
              <a:gdLst/>
              <a:ahLst/>
              <a:cxnLst/>
              <a:rect l="l" t="t" r="r" b="b"/>
              <a:pathLst>
                <a:path w="32" h="26" extrusionOk="0">
                  <a:moveTo>
                    <a:pt x="0" y="25"/>
                  </a:moveTo>
                  <a:cubicBezTo>
                    <a:pt x="11" y="15"/>
                    <a:pt x="21" y="8"/>
                    <a:pt x="32" y="1"/>
                  </a:cubicBezTo>
                  <a:cubicBezTo>
                    <a:pt x="21" y="8"/>
                    <a:pt x="11" y="15"/>
                    <a:pt x="0"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2095653" y="3181223"/>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4"/>
            <p:cNvSpPr/>
            <p:nvPr/>
          </p:nvSpPr>
          <p:spPr>
            <a:xfrm>
              <a:off x="2066678" y="3191216"/>
              <a:ext cx="4574" cy="1877"/>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4"/>
            <p:cNvSpPr/>
            <p:nvPr/>
          </p:nvSpPr>
          <p:spPr>
            <a:xfrm>
              <a:off x="2093432" y="3181593"/>
              <a:ext cx="582" cy="211"/>
            </a:xfrm>
            <a:custGeom>
              <a:avLst/>
              <a:gdLst/>
              <a:ahLst/>
              <a:cxnLst/>
              <a:rect l="l" t="t" r="r" b="b"/>
              <a:pathLst>
                <a:path w="22" h="8" extrusionOk="0">
                  <a:moveTo>
                    <a:pt x="0" y="7"/>
                  </a:moveTo>
                  <a:lnTo>
                    <a:pt x="2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2101469" y="3391766"/>
              <a:ext cx="211" cy="132"/>
            </a:xfrm>
            <a:custGeom>
              <a:avLst/>
              <a:gdLst/>
              <a:ahLst/>
              <a:cxnLst/>
              <a:rect l="l" t="t" r="r" b="b"/>
              <a:pathLst>
                <a:path w="8" h="5" extrusionOk="0">
                  <a:moveTo>
                    <a:pt x="8"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4"/>
            <p:cNvSpPr/>
            <p:nvPr/>
          </p:nvSpPr>
          <p:spPr>
            <a:xfrm>
              <a:off x="2094172" y="3178818"/>
              <a:ext cx="767" cy="767"/>
            </a:xfrm>
            <a:custGeom>
              <a:avLst/>
              <a:gdLst/>
              <a:ahLst/>
              <a:cxnLst/>
              <a:rect l="l" t="t" r="r" b="b"/>
              <a:pathLst>
                <a:path w="29" h="29" extrusionOk="0">
                  <a:moveTo>
                    <a:pt x="28" y="28"/>
                  </a:moveTo>
                  <a:cubicBezTo>
                    <a:pt x="18" y="21"/>
                    <a:pt x="11" y="11"/>
                    <a:pt x="0" y="0"/>
                  </a:cubicBezTo>
                  <a:cubicBezTo>
                    <a:pt x="11" y="11"/>
                    <a:pt x="18" y="21"/>
                    <a:pt x="28"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4"/>
            <p:cNvSpPr/>
            <p:nvPr/>
          </p:nvSpPr>
          <p:spPr>
            <a:xfrm>
              <a:off x="2029667" y="3126711"/>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2030671" y="312671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4"/>
            <p:cNvSpPr/>
            <p:nvPr/>
          </p:nvSpPr>
          <p:spPr>
            <a:xfrm>
              <a:off x="2032072" y="3126790"/>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4"/>
            <p:cNvSpPr/>
            <p:nvPr/>
          </p:nvSpPr>
          <p:spPr>
            <a:xfrm>
              <a:off x="2033183" y="3127160"/>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2032257" y="3126896"/>
              <a:ext cx="211" cy="26"/>
            </a:xfrm>
            <a:custGeom>
              <a:avLst/>
              <a:gdLst/>
              <a:ahLst/>
              <a:cxnLst/>
              <a:rect l="l" t="t" r="r" b="b"/>
              <a:pathLst>
                <a:path w="8" h="1" extrusionOk="0">
                  <a:moveTo>
                    <a:pt x="7"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4"/>
            <p:cNvSpPr/>
            <p:nvPr/>
          </p:nvSpPr>
          <p:spPr>
            <a:xfrm>
              <a:off x="2032813" y="3127081"/>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4"/>
            <p:cNvSpPr/>
            <p:nvPr/>
          </p:nvSpPr>
          <p:spPr>
            <a:xfrm>
              <a:off x="2032998" y="3127160"/>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4"/>
            <p:cNvSpPr/>
            <p:nvPr/>
          </p:nvSpPr>
          <p:spPr>
            <a:xfrm>
              <a:off x="2093511" y="3177892"/>
              <a:ext cx="582" cy="846"/>
            </a:xfrm>
            <a:custGeom>
              <a:avLst/>
              <a:gdLst/>
              <a:ahLst/>
              <a:cxnLst/>
              <a:rect l="l" t="t" r="r" b="b"/>
              <a:pathLst>
                <a:path w="22" h="32" extrusionOk="0">
                  <a:moveTo>
                    <a:pt x="22" y="32"/>
                  </a:moveTo>
                  <a:cubicBezTo>
                    <a:pt x="15" y="21"/>
                    <a:pt x="8" y="11"/>
                    <a:pt x="1" y="0"/>
                  </a:cubicBezTo>
                  <a:cubicBezTo>
                    <a:pt x="8" y="11"/>
                    <a:pt x="15" y="21"/>
                    <a:pt x="22"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2027710" y="3126790"/>
              <a:ext cx="397" cy="26"/>
            </a:xfrm>
            <a:custGeom>
              <a:avLst/>
              <a:gdLst/>
              <a:ahLst/>
              <a:cxnLst/>
              <a:rect l="l" t="t" r="r" b="b"/>
              <a:pathLst>
                <a:path w="15" h="1" extrusionOk="0">
                  <a:moveTo>
                    <a:pt x="15"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2030116" y="3126711"/>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2026706" y="3126975"/>
              <a:ext cx="476" cy="26"/>
            </a:xfrm>
            <a:custGeom>
              <a:avLst/>
              <a:gdLst/>
              <a:ahLst/>
              <a:cxnLst/>
              <a:rect l="l" t="t" r="r" b="b"/>
              <a:pathLst>
                <a:path w="18" h="1" extrusionOk="0">
                  <a:moveTo>
                    <a:pt x="18"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2025040" y="3127081"/>
              <a:ext cx="1137" cy="211"/>
            </a:xfrm>
            <a:custGeom>
              <a:avLst/>
              <a:gdLst/>
              <a:ahLst/>
              <a:cxnLst/>
              <a:rect l="l" t="t" r="r" b="b"/>
              <a:pathLst>
                <a:path w="43" h="8" extrusionOk="0">
                  <a:moveTo>
                    <a:pt x="0" y="7"/>
                  </a:moveTo>
                  <a:lnTo>
                    <a:pt x="4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2095917" y="3180377"/>
              <a:ext cx="1057" cy="687"/>
            </a:xfrm>
            <a:custGeom>
              <a:avLst/>
              <a:gdLst/>
              <a:ahLst/>
              <a:cxnLst/>
              <a:rect l="l" t="t" r="r" b="b"/>
              <a:pathLst>
                <a:path w="40" h="26" extrusionOk="0">
                  <a:moveTo>
                    <a:pt x="39" y="25"/>
                  </a:moveTo>
                  <a:cubicBezTo>
                    <a:pt x="25" y="18"/>
                    <a:pt x="15" y="8"/>
                    <a:pt x="1" y="1"/>
                  </a:cubicBezTo>
                  <a:cubicBezTo>
                    <a:pt x="15" y="8"/>
                    <a:pt x="25" y="18"/>
                    <a:pt x="39"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2079183" y="3157906"/>
              <a:ext cx="2432" cy="582"/>
            </a:xfrm>
            <a:custGeom>
              <a:avLst/>
              <a:gdLst/>
              <a:ahLst/>
              <a:cxnLst/>
              <a:rect l="l" t="t" r="r" b="b"/>
              <a:pathLst>
                <a:path w="92" h="22" extrusionOk="0">
                  <a:moveTo>
                    <a:pt x="0" y="0"/>
                  </a:moveTo>
                  <a:cubicBezTo>
                    <a:pt x="32" y="0"/>
                    <a:pt x="63" y="7"/>
                    <a:pt x="91" y="21"/>
                  </a:cubicBezTo>
                  <a:cubicBezTo>
                    <a:pt x="63" y="7"/>
                    <a:pt x="32" y="0"/>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2094992" y="3179743"/>
              <a:ext cx="872" cy="582"/>
            </a:xfrm>
            <a:custGeom>
              <a:avLst/>
              <a:gdLst/>
              <a:ahLst/>
              <a:cxnLst/>
              <a:rect l="l" t="t" r="r" b="b"/>
              <a:pathLst>
                <a:path w="33" h="22" extrusionOk="0">
                  <a:moveTo>
                    <a:pt x="32" y="21"/>
                  </a:moveTo>
                  <a:cubicBezTo>
                    <a:pt x="22" y="14"/>
                    <a:pt x="11" y="7"/>
                    <a:pt x="1" y="0"/>
                  </a:cubicBezTo>
                  <a:cubicBezTo>
                    <a:pt x="11" y="7"/>
                    <a:pt x="22" y="14"/>
                    <a:pt x="32" y="2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2028635" y="3126790"/>
              <a:ext cx="317" cy="26"/>
            </a:xfrm>
            <a:custGeom>
              <a:avLst/>
              <a:gdLst/>
              <a:ahLst/>
              <a:cxnLst/>
              <a:rect l="l" t="t" r="r" b="b"/>
              <a:pathLst>
                <a:path w="12" h="1" extrusionOk="0">
                  <a:moveTo>
                    <a:pt x="11"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2032522" y="3126975"/>
              <a:ext cx="211" cy="26"/>
            </a:xfrm>
            <a:custGeom>
              <a:avLst/>
              <a:gdLst/>
              <a:ahLst/>
              <a:cxnLst/>
              <a:rect l="l" t="t" r="r" b="b"/>
              <a:pathLst>
                <a:path w="8" h="1" extrusionOk="0">
                  <a:moveTo>
                    <a:pt x="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2109162" y="3373445"/>
              <a:ext cx="767" cy="582"/>
            </a:xfrm>
            <a:custGeom>
              <a:avLst/>
              <a:gdLst/>
              <a:ahLst/>
              <a:cxnLst/>
              <a:rect l="l" t="t" r="r" b="b"/>
              <a:pathLst>
                <a:path w="29" h="22" extrusionOk="0">
                  <a:moveTo>
                    <a:pt x="29" y="1"/>
                  </a:moveTo>
                  <a:cubicBezTo>
                    <a:pt x="18" y="8"/>
                    <a:pt x="11" y="15"/>
                    <a:pt x="1" y="22"/>
                  </a:cubicBezTo>
                  <a:cubicBezTo>
                    <a:pt x="11" y="15"/>
                    <a:pt x="18" y="8"/>
                    <a:pt x="2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2108527" y="3374185"/>
              <a:ext cx="582" cy="687"/>
            </a:xfrm>
            <a:custGeom>
              <a:avLst/>
              <a:gdLst/>
              <a:ahLst/>
              <a:cxnLst/>
              <a:rect l="l" t="t" r="r" b="b"/>
              <a:pathLst>
                <a:path w="22" h="26" extrusionOk="0">
                  <a:moveTo>
                    <a:pt x="0" y="25"/>
                  </a:moveTo>
                  <a:cubicBezTo>
                    <a:pt x="7" y="15"/>
                    <a:pt x="14" y="8"/>
                    <a:pt x="21" y="1"/>
                  </a:cubicBezTo>
                  <a:cubicBezTo>
                    <a:pt x="14" y="8"/>
                    <a:pt x="7" y="15"/>
                    <a:pt x="0"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2115824" y="3294769"/>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2112493" y="3288292"/>
              <a:ext cx="317" cy="582"/>
            </a:xfrm>
            <a:custGeom>
              <a:avLst/>
              <a:gdLst/>
              <a:ahLst/>
              <a:cxnLst/>
              <a:rect l="l" t="t" r="r" b="b"/>
              <a:pathLst>
                <a:path w="12" h="22" extrusionOk="0">
                  <a:moveTo>
                    <a:pt x="1" y="1"/>
                  </a:moveTo>
                  <a:lnTo>
                    <a:pt x="11"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2111197" y="3285516"/>
              <a:ext cx="317" cy="582"/>
            </a:xfrm>
            <a:custGeom>
              <a:avLst/>
              <a:gdLst/>
              <a:ahLst/>
              <a:cxnLst/>
              <a:rect l="l" t="t" r="r" b="b"/>
              <a:pathLst>
                <a:path w="12" h="22" extrusionOk="0">
                  <a:moveTo>
                    <a:pt x="1" y="1"/>
                  </a:moveTo>
                  <a:lnTo>
                    <a:pt x="11"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2111858" y="3286812"/>
              <a:ext cx="291" cy="687"/>
            </a:xfrm>
            <a:custGeom>
              <a:avLst/>
              <a:gdLst/>
              <a:ahLst/>
              <a:cxnLst/>
              <a:rect l="l" t="t" r="r" b="b"/>
              <a:pathLst>
                <a:path w="11" h="26" extrusionOk="0">
                  <a:moveTo>
                    <a:pt x="0" y="1"/>
                  </a:moveTo>
                  <a:lnTo>
                    <a:pt x="11" y="2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2107602" y="3378732"/>
              <a:ext cx="106" cy="661"/>
            </a:xfrm>
            <a:custGeom>
              <a:avLst/>
              <a:gdLst/>
              <a:ahLst/>
              <a:cxnLst/>
              <a:rect l="l" t="t" r="r" b="b"/>
              <a:pathLst>
                <a:path w="4" h="25" extrusionOk="0">
                  <a:moveTo>
                    <a:pt x="0" y="0"/>
                  </a:moveTo>
                  <a:lnTo>
                    <a:pt x="0" y="25"/>
                  </a:lnTo>
                  <a:cubicBezTo>
                    <a:pt x="4" y="18"/>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2107681" y="3379473"/>
              <a:ext cx="26" cy="767"/>
            </a:xfrm>
            <a:custGeom>
              <a:avLst/>
              <a:gdLst/>
              <a:ahLst/>
              <a:cxnLst/>
              <a:rect l="l" t="t" r="r" b="b"/>
              <a:pathLst>
                <a:path w="1" h="29" extrusionOk="0">
                  <a:moveTo>
                    <a:pt x="1" y="0"/>
                  </a:moveTo>
                  <a:cubicBezTo>
                    <a:pt x="1" y="11"/>
                    <a:pt x="1" y="21"/>
                    <a:pt x="1" y="28"/>
                  </a:cubicBezTo>
                  <a:cubicBezTo>
                    <a:pt x="1" y="21"/>
                    <a:pt x="1" y="1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2113233" y="3289773"/>
              <a:ext cx="317" cy="582"/>
            </a:xfrm>
            <a:custGeom>
              <a:avLst/>
              <a:gdLst/>
              <a:ahLst/>
              <a:cxnLst/>
              <a:rect l="l" t="t" r="r" b="b"/>
              <a:pathLst>
                <a:path w="12" h="22" extrusionOk="0">
                  <a:moveTo>
                    <a:pt x="1" y="1"/>
                  </a:moveTo>
                  <a:lnTo>
                    <a:pt x="11"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2107681" y="3376697"/>
              <a:ext cx="132" cy="846"/>
            </a:xfrm>
            <a:custGeom>
              <a:avLst/>
              <a:gdLst/>
              <a:ahLst/>
              <a:cxnLst/>
              <a:rect l="l" t="t" r="r" b="b"/>
              <a:pathLst>
                <a:path w="5" h="32" extrusionOk="0">
                  <a:moveTo>
                    <a:pt x="4" y="0"/>
                  </a:moveTo>
                  <a:cubicBezTo>
                    <a:pt x="4" y="11"/>
                    <a:pt x="1" y="21"/>
                    <a:pt x="1" y="32"/>
                  </a:cubicBezTo>
                  <a:cubicBezTo>
                    <a:pt x="1" y="21"/>
                    <a:pt x="4" y="11"/>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2107787" y="3375851"/>
              <a:ext cx="291" cy="767"/>
            </a:xfrm>
            <a:custGeom>
              <a:avLst/>
              <a:gdLst/>
              <a:ahLst/>
              <a:cxnLst/>
              <a:rect l="l" t="t" r="r" b="b"/>
              <a:pathLst>
                <a:path w="11" h="29" extrusionOk="0">
                  <a:moveTo>
                    <a:pt x="11" y="1"/>
                  </a:moveTo>
                  <a:cubicBezTo>
                    <a:pt x="7" y="8"/>
                    <a:pt x="4" y="18"/>
                    <a:pt x="0" y="29"/>
                  </a:cubicBezTo>
                  <a:cubicBezTo>
                    <a:pt x="4" y="18"/>
                    <a:pt x="7" y="8"/>
                    <a:pt x="1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2108051" y="3374925"/>
              <a:ext cx="397" cy="872"/>
            </a:xfrm>
            <a:custGeom>
              <a:avLst/>
              <a:gdLst/>
              <a:ahLst/>
              <a:cxnLst/>
              <a:rect l="l" t="t" r="r" b="b"/>
              <a:pathLst>
                <a:path w="15" h="33" extrusionOk="0">
                  <a:moveTo>
                    <a:pt x="15" y="1"/>
                  </a:moveTo>
                  <a:cubicBezTo>
                    <a:pt x="11" y="11"/>
                    <a:pt x="4" y="22"/>
                    <a:pt x="1" y="32"/>
                  </a:cubicBezTo>
                  <a:cubicBezTo>
                    <a:pt x="4" y="22"/>
                    <a:pt x="11" y="11"/>
                    <a:pt x="1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2114899" y="3293104"/>
              <a:ext cx="132" cy="211"/>
            </a:xfrm>
            <a:custGeom>
              <a:avLst/>
              <a:gdLst/>
              <a:ahLst/>
              <a:cxnLst/>
              <a:rect l="l" t="t" r="r" b="b"/>
              <a:pathLst>
                <a:path w="5" h="8" extrusionOk="0">
                  <a:moveTo>
                    <a:pt x="1" y="1"/>
                  </a:moveTo>
                  <a:lnTo>
                    <a:pt x="4"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2107602" y="3377701"/>
              <a:ext cx="106" cy="872"/>
            </a:xfrm>
            <a:custGeom>
              <a:avLst/>
              <a:gdLst/>
              <a:ahLst/>
              <a:cxnLst/>
              <a:rect l="l" t="t" r="r" b="b"/>
              <a:pathLst>
                <a:path w="4" h="33" extrusionOk="0">
                  <a:moveTo>
                    <a:pt x="0" y="1"/>
                  </a:moveTo>
                  <a:lnTo>
                    <a:pt x="0" y="32"/>
                  </a:lnTo>
                  <a:cubicBezTo>
                    <a:pt x="0" y="22"/>
                    <a:pt x="4" y="1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2114079" y="3291359"/>
              <a:ext cx="211" cy="476"/>
            </a:xfrm>
            <a:custGeom>
              <a:avLst/>
              <a:gdLst/>
              <a:ahLst/>
              <a:cxnLst/>
              <a:rect l="l" t="t" r="r" b="b"/>
              <a:pathLst>
                <a:path w="8" h="18" extrusionOk="0">
                  <a:moveTo>
                    <a:pt x="0" y="0"/>
                  </a:moveTo>
                  <a:lnTo>
                    <a:pt x="7"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2056976" y="2947073"/>
              <a:ext cx="194284" cy="163617"/>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2211525" y="3059799"/>
              <a:ext cx="9570" cy="2697"/>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2150165" y="3100327"/>
              <a:ext cx="952" cy="1507"/>
            </a:xfrm>
            <a:custGeom>
              <a:avLst/>
              <a:gdLst/>
              <a:ahLst/>
              <a:cxnLst/>
              <a:rect l="l" t="t" r="r" b="b"/>
              <a:pathLst>
                <a:path w="36" h="57" extrusionOk="0">
                  <a:moveTo>
                    <a:pt x="35" y="57"/>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2170257" y="3108390"/>
              <a:ext cx="1216" cy="661"/>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2238279" y="3050256"/>
              <a:ext cx="2141" cy="3278"/>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2151091" y="3101807"/>
              <a:ext cx="3913" cy="5129"/>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2148870" y="3098186"/>
              <a:ext cx="1031" cy="1692"/>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2147284" y="3096176"/>
              <a:ext cx="1322" cy="1771"/>
            </a:xfrm>
            <a:custGeom>
              <a:avLst/>
              <a:gdLst/>
              <a:ahLst/>
              <a:cxnLst/>
              <a:rect l="l" t="t" r="r" b="b"/>
              <a:pathLst>
                <a:path w="50" h="67" extrusionOk="0">
                  <a:moveTo>
                    <a:pt x="1" y="0"/>
                  </a:moveTo>
                  <a:cubicBezTo>
                    <a:pt x="18" y="21"/>
                    <a:pt x="36" y="46"/>
                    <a:pt x="50" y="66"/>
                  </a:cubicBezTo>
                  <a:cubicBezTo>
                    <a:pt x="36" y="42"/>
                    <a:pt x="18" y="2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2145803" y="3094299"/>
              <a:ext cx="1507" cy="1798"/>
            </a:xfrm>
            <a:custGeom>
              <a:avLst/>
              <a:gdLst/>
              <a:ahLst/>
              <a:cxnLst/>
              <a:rect l="l" t="t" r="r" b="b"/>
              <a:pathLst>
                <a:path w="57" h="68" extrusionOk="0">
                  <a:moveTo>
                    <a:pt x="1" y="1"/>
                  </a:moveTo>
                  <a:cubicBezTo>
                    <a:pt x="18" y="25"/>
                    <a:pt x="39" y="50"/>
                    <a:pt x="57" y="67"/>
                  </a:cubicBezTo>
                  <a:cubicBezTo>
                    <a:pt x="39" y="46"/>
                    <a:pt x="22" y="25"/>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2072045" y="2959551"/>
              <a:ext cx="211" cy="211"/>
            </a:xfrm>
            <a:custGeom>
              <a:avLst/>
              <a:gdLst/>
              <a:ahLst/>
              <a:cxnLst/>
              <a:rect l="l" t="t" r="r" b="b"/>
              <a:pathLst>
                <a:path w="8" h="8" extrusionOk="0">
                  <a:moveTo>
                    <a:pt x="8"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2075376" y="2955771"/>
              <a:ext cx="211" cy="211"/>
            </a:xfrm>
            <a:custGeom>
              <a:avLst/>
              <a:gdLst/>
              <a:ahLst/>
              <a:cxnLst/>
              <a:rect l="l" t="t" r="r" b="b"/>
              <a:pathLst>
                <a:path w="8" h="8" extrusionOk="0">
                  <a:moveTo>
                    <a:pt x="8" y="0"/>
                  </a:moveTo>
                  <a:lnTo>
                    <a:pt x="1" y="7"/>
                  </a:ln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2074635" y="2956141"/>
              <a:ext cx="582" cy="582"/>
            </a:xfrm>
            <a:custGeom>
              <a:avLst/>
              <a:gdLst/>
              <a:ahLst/>
              <a:cxnLst/>
              <a:rect l="l" t="t" r="r" b="b"/>
              <a:pathLst>
                <a:path w="22" h="22" extrusionOk="0">
                  <a:moveTo>
                    <a:pt x="1" y="21"/>
                  </a:moveTo>
                  <a:cubicBezTo>
                    <a:pt x="8" y="14"/>
                    <a:pt x="15" y="7"/>
                    <a:pt x="22" y="0"/>
                  </a:cubicBezTo>
                  <a:cubicBezTo>
                    <a:pt x="15" y="7"/>
                    <a:pt x="8" y="14"/>
                    <a:pt x="1" y="2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2072706" y="3017395"/>
              <a:ext cx="6028" cy="2115"/>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2281027" y="3034499"/>
              <a:ext cx="55940" cy="60302"/>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2323960" y="3083751"/>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2329539" y="3084306"/>
              <a:ext cx="291" cy="132"/>
            </a:xfrm>
            <a:custGeom>
              <a:avLst/>
              <a:gdLst/>
              <a:ahLst/>
              <a:cxnLst/>
              <a:rect l="l" t="t" r="r" b="b"/>
              <a:pathLst>
                <a:path w="11" h="5" extrusionOk="0">
                  <a:moveTo>
                    <a:pt x="11"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2324886" y="3083751"/>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2328983" y="3084042"/>
              <a:ext cx="291" cy="211"/>
            </a:xfrm>
            <a:custGeom>
              <a:avLst/>
              <a:gdLst/>
              <a:ahLst/>
              <a:cxnLst/>
              <a:rect l="l" t="t" r="r" b="b"/>
              <a:pathLst>
                <a:path w="11" h="8" extrusionOk="0">
                  <a:moveTo>
                    <a:pt x="1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2305560" y="3094405"/>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2330094" y="3084597"/>
              <a:ext cx="291" cy="211"/>
            </a:xfrm>
            <a:custGeom>
              <a:avLst/>
              <a:gdLst/>
              <a:ahLst/>
              <a:cxnLst/>
              <a:rect l="l" t="t" r="r" b="b"/>
              <a:pathLst>
                <a:path w="11" h="8" extrusionOk="0">
                  <a:moveTo>
                    <a:pt x="1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2306671" y="3093665"/>
              <a:ext cx="1031" cy="661"/>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2306116" y="3094299"/>
              <a:ext cx="211" cy="26"/>
            </a:xfrm>
            <a:custGeom>
              <a:avLst/>
              <a:gdLst/>
              <a:ahLst/>
              <a:cxnLst/>
              <a:rect l="l" t="t" r="r" b="b"/>
              <a:pathLst>
                <a:path w="8" h="1" extrusionOk="0">
                  <a:moveTo>
                    <a:pt x="7"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2328322" y="3083936"/>
              <a:ext cx="317" cy="132"/>
            </a:xfrm>
            <a:custGeom>
              <a:avLst/>
              <a:gdLst/>
              <a:ahLst/>
              <a:cxnLst/>
              <a:rect l="l" t="t" r="r" b="b"/>
              <a:pathLst>
                <a:path w="12" h="5" extrusionOk="0">
                  <a:moveTo>
                    <a:pt x="1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2326208" y="308367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2325732" y="3083672"/>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2327688" y="3083857"/>
              <a:ext cx="291" cy="26"/>
            </a:xfrm>
            <a:custGeom>
              <a:avLst/>
              <a:gdLst/>
              <a:ahLst/>
              <a:cxnLst/>
              <a:rect l="l" t="t" r="r" b="b"/>
              <a:pathLst>
                <a:path w="11" h="1" extrusionOk="0">
                  <a:moveTo>
                    <a:pt x="11"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2330649" y="3084967"/>
              <a:ext cx="211" cy="211"/>
            </a:xfrm>
            <a:custGeom>
              <a:avLst/>
              <a:gdLst/>
              <a:ahLst/>
              <a:cxnLst/>
              <a:rect l="l" t="t" r="r" b="b"/>
              <a:pathLst>
                <a:path w="8" h="8" extrusionOk="0">
                  <a:moveTo>
                    <a:pt x="0" y="0"/>
                  </a:moveTo>
                  <a:lnTo>
                    <a:pt x="7"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2326948" y="3083751"/>
              <a:ext cx="291" cy="26"/>
            </a:xfrm>
            <a:custGeom>
              <a:avLst/>
              <a:gdLst/>
              <a:ahLst/>
              <a:cxnLst/>
              <a:rect l="l" t="t" r="r" b="b"/>
              <a:pathLst>
                <a:path w="11" h="1" extrusionOk="0">
                  <a:moveTo>
                    <a:pt x="11"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2331019" y="3085417"/>
              <a:ext cx="291" cy="317"/>
            </a:xfrm>
            <a:custGeom>
              <a:avLst/>
              <a:gdLst/>
              <a:ahLst/>
              <a:cxnLst/>
              <a:rect l="l" t="t" r="r" b="b"/>
              <a:pathLst>
                <a:path w="11" h="12" extrusionOk="0">
                  <a:moveTo>
                    <a:pt x="11" y="1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2233652" y="3001480"/>
              <a:ext cx="63501" cy="100645"/>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2246792" y="3045259"/>
              <a:ext cx="1137" cy="106"/>
            </a:xfrm>
            <a:custGeom>
              <a:avLst/>
              <a:gdLst/>
              <a:ahLst/>
              <a:cxnLst/>
              <a:rect l="l" t="t" r="r" b="b"/>
              <a:pathLst>
                <a:path w="43" h="4" extrusionOk="0">
                  <a:moveTo>
                    <a:pt x="0" y="1"/>
                  </a:moveTo>
                  <a:cubicBezTo>
                    <a:pt x="14" y="1"/>
                    <a:pt x="28" y="1"/>
                    <a:pt x="42" y="4"/>
                  </a:cubicBezTo>
                  <a:cubicBezTo>
                    <a:pt x="28" y="1"/>
                    <a:pt x="14"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4"/>
            <p:cNvSpPr/>
            <p:nvPr/>
          </p:nvSpPr>
          <p:spPr>
            <a:xfrm>
              <a:off x="2242535" y="3046740"/>
              <a:ext cx="211" cy="317"/>
            </a:xfrm>
            <a:custGeom>
              <a:avLst/>
              <a:gdLst/>
              <a:ahLst/>
              <a:cxnLst/>
              <a:rect l="l" t="t" r="r" b="b"/>
              <a:pathLst>
                <a:path w="8" h="12" extrusionOk="0">
                  <a:moveTo>
                    <a:pt x="0" y="1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4"/>
            <p:cNvSpPr/>
            <p:nvPr/>
          </p:nvSpPr>
          <p:spPr>
            <a:xfrm>
              <a:off x="2294166" y="3092184"/>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2242800" y="3045259"/>
              <a:ext cx="3833" cy="1507"/>
            </a:xfrm>
            <a:custGeom>
              <a:avLst/>
              <a:gdLst/>
              <a:ahLst/>
              <a:cxnLst/>
              <a:rect l="l" t="t" r="r" b="b"/>
              <a:pathLst>
                <a:path w="145" h="57" extrusionOk="0">
                  <a:moveTo>
                    <a:pt x="144" y="1"/>
                  </a:moveTo>
                  <a:cubicBezTo>
                    <a:pt x="92" y="1"/>
                    <a:pt x="39" y="18"/>
                    <a:pt x="1" y="57"/>
                  </a:cubicBezTo>
                  <a:cubicBezTo>
                    <a:pt x="39" y="18"/>
                    <a:pt x="92" y="1"/>
                    <a:pt x="14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4"/>
            <p:cNvSpPr/>
            <p:nvPr/>
          </p:nvSpPr>
          <p:spPr>
            <a:xfrm>
              <a:off x="2295092" y="3092264"/>
              <a:ext cx="397" cy="26"/>
            </a:xfrm>
            <a:custGeom>
              <a:avLst/>
              <a:gdLst/>
              <a:ahLst/>
              <a:cxnLst/>
              <a:rect l="l" t="t" r="r" b="b"/>
              <a:pathLst>
                <a:path w="15" h="1" extrusionOk="0">
                  <a:moveTo>
                    <a:pt x="15"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4"/>
            <p:cNvSpPr/>
            <p:nvPr/>
          </p:nvSpPr>
          <p:spPr>
            <a:xfrm>
              <a:off x="2291946" y="3092369"/>
              <a:ext cx="687" cy="106"/>
            </a:xfrm>
            <a:custGeom>
              <a:avLst/>
              <a:gdLst/>
              <a:ahLst/>
              <a:cxnLst/>
              <a:rect l="l" t="t" r="r" b="b"/>
              <a:pathLst>
                <a:path w="26" h="4" extrusionOk="0">
                  <a:moveTo>
                    <a:pt x="25"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2290941" y="3092555"/>
              <a:ext cx="846" cy="291"/>
            </a:xfrm>
            <a:custGeom>
              <a:avLst/>
              <a:gdLst/>
              <a:ahLst/>
              <a:cxnLst/>
              <a:rect l="l" t="t" r="r" b="b"/>
              <a:pathLst>
                <a:path w="32" h="11" extrusionOk="0">
                  <a:moveTo>
                    <a:pt x="32" y="0"/>
                  </a:moveTo>
                  <a:cubicBezTo>
                    <a:pt x="21" y="4"/>
                    <a:pt x="11" y="7"/>
                    <a:pt x="0" y="11"/>
                  </a:cubicBezTo>
                  <a:cubicBezTo>
                    <a:pt x="11" y="7"/>
                    <a:pt x="21" y="4"/>
                    <a:pt x="3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4"/>
            <p:cNvSpPr/>
            <p:nvPr/>
          </p:nvSpPr>
          <p:spPr>
            <a:xfrm>
              <a:off x="2292871" y="3092184"/>
              <a:ext cx="872" cy="106"/>
            </a:xfrm>
            <a:custGeom>
              <a:avLst/>
              <a:gdLst/>
              <a:ahLst/>
              <a:cxnLst/>
              <a:rect l="l" t="t" r="r" b="b"/>
              <a:pathLst>
                <a:path w="33" h="4" extrusionOk="0">
                  <a:moveTo>
                    <a:pt x="32" y="0"/>
                  </a:moveTo>
                  <a:cubicBezTo>
                    <a:pt x="22" y="0"/>
                    <a:pt x="11" y="0"/>
                    <a:pt x="1" y="4"/>
                  </a:cubicBezTo>
                  <a:cubicBezTo>
                    <a:pt x="11" y="4"/>
                    <a:pt x="22" y="4"/>
                    <a:pt x="3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4"/>
            <p:cNvSpPr/>
            <p:nvPr/>
          </p:nvSpPr>
          <p:spPr>
            <a:xfrm>
              <a:off x="2289275" y="3093480"/>
              <a:ext cx="767" cy="582"/>
            </a:xfrm>
            <a:custGeom>
              <a:avLst/>
              <a:gdLst/>
              <a:ahLst/>
              <a:cxnLst/>
              <a:rect l="l" t="t" r="r" b="b"/>
              <a:pathLst>
                <a:path w="29" h="22" extrusionOk="0">
                  <a:moveTo>
                    <a:pt x="28" y="0"/>
                  </a:moveTo>
                  <a:cubicBezTo>
                    <a:pt x="18" y="7"/>
                    <a:pt x="7" y="14"/>
                    <a:pt x="0" y="21"/>
                  </a:cubicBezTo>
                  <a:cubicBezTo>
                    <a:pt x="7" y="14"/>
                    <a:pt x="18" y="7"/>
                    <a:pt x="2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2290095" y="3092925"/>
              <a:ext cx="687" cy="397"/>
            </a:xfrm>
            <a:custGeom>
              <a:avLst/>
              <a:gdLst/>
              <a:ahLst/>
              <a:cxnLst/>
              <a:rect l="l" t="t" r="r" b="b"/>
              <a:pathLst>
                <a:path w="26" h="15" extrusionOk="0">
                  <a:moveTo>
                    <a:pt x="25" y="0"/>
                  </a:moveTo>
                  <a:cubicBezTo>
                    <a:pt x="18" y="4"/>
                    <a:pt x="8" y="7"/>
                    <a:pt x="1" y="14"/>
                  </a:cubicBezTo>
                  <a:cubicBezTo>
                    <a:pt x="8" y="7"/>
                    <a:pt x="18" y="4"/>
                    <a:pt x="2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4"/>
            <p:cNvSpPr/>
            <p:nvPr/>
          </p:nvSpPr>
          <p:spPr>
            <a:xfrm>
              <a:off x="2296572" y="3092449"/>
              <a:ext cx="211" cy="26"/>
            </a:xfrm>
            <a:custGeom>
              <a:avLst/>
              <a:gdLst/>
              <a:ahLst/>
              <a:cxnLst/>
              <a:rect l="l" t="t" r="r" b="b"/>
              <a:pathLst>
                <a:path w="8" h="1" extrusionOk="0">
                  <a:moveTo>
                    <a:pt x="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4"/>
            <p:cNvSpPr/>
            <p:nvPr/>
          </p:nvSpPr>
          <p:spPr>
            <a:xfrm>
              <a:off x="2252158" y="3004811"/>
              <a:ext cx="291" cy="397"/>
            </a:xfrm>
            <a:custGeom>
              <a:avLst/>
              <a:gdLst/>
              <a:ahLst/>
              <a:cxnLst/>
              <a:rect l="l" t="t" r="r" b="b"/>
              <a:pathLst>
                <a:path w="11" h="15" extrusionOk="0">
                  <a:moveTo>
                    <a:pt x="0" y="15"/>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2236428" y="3039602"/>
              <a:ext cx="476" cy="582"/>
            </a:xfrm>
            <a:custGeom>
              <a:avLst/>
              <a:gdLst/>
              <a:ahLst/>
              <a:cxnLst/>
              <a:rect l="l" t="t" r="r" b="b"/>
              <a:pathLst>
                <a:path w="18" h="22" extrusionOk="0">
                  <a:moveTo>
                    <a:pt x="18" y="22"/>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4"/>
            <p:cNvSpPr/>
            <p:nvPr/>
          </p:nvSpPr>
          <p:spPr>
            <a:xfrm>
              <a:off x="2241689" y="3046184"/>
              <a:ext cx="502" cy="767"/>
            </a:xfrm>
            <a:custGeom>
              <a:avLst/>
              <a:gdLst/>
              <a:ahLst/>
              <a:cxnLst/>
              <a:rect l="l" t="t" r="r" b="b"/>
              <a:pathLst>
                <a:path w="19" h="29" extrusionOk="0">
                  <a:moveTo>
                    <a:pt x="18" y="29"/>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4"/>
            <p:cNvSpPr/>
            <p:nvPr/>
          </p:nvSpPr>
          <p:spPr>
            <a:xfrm>
              <a:off x="2251418" y="3005657"/>
              <a:ext cx="291" cy="397"/>
            </a:xfrm>
            <a:custGeom>
              <a:avLst/>
              <a:gdLst/>
              <a:ahLst/>
              <a:cxnLst/>
              <a:rect l="l" t="t" r="r" b="b"/>
              <a:pathLst>
                <a:path w="11" h="15" extrusionOk="0">
                  <a:moveTo>
                    <a:pt x="0" y="1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2252898" y="3003806"/>
              <a:ext cx="291" cy="397"/>
            </a:xfrm>
            <a:custGeom>
              <a:avLst/>
              <a:gdLst/>
              <a:ahLst/>
              <a:cxnLst/>
              <a:rect l="l" t="t" r="r" b="b"/>
              <a:pathLst>
                <a:path w="11" h="15" extrusionOk="0">
                  <a:moveTo>
                    <a:pt x="0" y="1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4"/>
            <p:cNvSpPr/>
            <p:nvPr/>
          </p:nvSpPr>
          <p:spPr>
            <a:xfrm>
              <a:off x="2240129" y="3044149"/>
              <a:ext cx="582" cy="767"/>
            </a:xfrm>
            <a:custGeom>
              <a:avLst/>
              <a:gdLst/>
              <a:ahLst/>
              <a:cxnLst/>
              <a:rect l="l" t="t" r="r" b="b"/>
              <a:pathLst>
                <a:path w="22" h="29" extrusionOk="0">
                  <a:moveTo>
                    <a:pt x="21" y="29"/>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4"/>
            <p:cNvSpPr/>
            <p:nvPr/>
          </p:nvSpPr>
          <p:spPr>
            <a:xfrm>
              <a:off x="2237539" y="3040897"/>
              <a:ext cx="476" cy="582"/>
            </a:xfrm>
            <a:custGeom>
              <a:avLst/>
              <a:gdLst/>
              <a:ahLst/>
              <a:cxnLst/>
              <a:rect l="l" t="t" r="r" b="b"/>
              <a:pathLst>
                <a:path w="18" h="22" extrusionOk="0">
                  <a:moveTo>
                    <a:pt x="18" y="22"/>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2235503" y="3038597"/>
              <a:ext cx="397" cy="397"/>
            </a:xfrm>
            <a:custGeom>
              <a:avLst/>
              <a:gdLst/>
              <a:ahLst/>
              <a:cxnLst/>
              <a:rect l="l" t="t" r="r" b="b"/>
              <a:pathLst>
                <a:path w="15" h="15" extrusionOk="0">
                  <a:moveTo>
                    <a:pt x="14"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4"/>
            <p:cNvSpPr/>
            <p:nvPr/>
          </p:nvSpPr>
          <p:spPr>
            <a:xfrm>
              <a:off x="2250017" y="3007137"/>
              <a:ext cx="211" cy="211"/>
            </a:xfrm>
            <a:custGeom>
              <a:avLst/>
              <a:gdLst/>
              <a:ahLst/>
              <a:cxnLst/>
              <a:rect l="l" t="t" r="r" b="b"/>
              <a:pathLst>
                <a:path w="8" h="8" extrusionOk="0">
                  <a:moveTo>
                    <a:pt x="1" y="7"/>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4"/>
            <p:cNvSpPr/>
            <p:nvPr/>
          </p:nvSpPr>
          <p:spPr>
            <a:xfrm>
              <a:off x="2238728" y="3042378"/>
              <a:ext cx="582" cy="767"/>
            </a:xfrm>
            <a:custGeom>
              <a:avLst/>
              <a:gdLst/>
              <a:ahLst/>
              <a:cxnLst/>
              <a:rect l="l" t="t" r="r" b="b"/>
              <a:pathLst>
                <a:path w="22" h="29" extrusionOk="0">
                  <a:moveTo>
                    <a:pt x="22" y="29"/>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2244095" y="3011949"/>
              <a:ext cx="687" cy="1137"/>
            </a:xfrm>
            <a:custGeom>
              <a:avLst/>
              <a:gdLst/>
              <a:ahLst/>
              <a:cxnLst/>
              <a:rect l="l" t="t" r="r" b="b"/>
              <a:pathLst>
                <a:path w="26" h="43" extrusionOk="0">
                  <a:moveTo>
                    <a:pt x="1" y="42"/>
                  </a:moveTo>
                  <a:cubicBezTo>
                    <a:pt x="8" y="28"/>
                    <a:pt x="15" y="11"/>
                    <a:pt x="25" y="0"/>
                  </a:cubicBezTo>
                  <a:cubicBezTo>
                    <a:pt x="15" y="11"/>
                    <a:pt x="8" y="28"/>
                    <a:pt x="1" y="4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4"/>
            <p:cNvSpPr/>
            <p:nvPr/>
          </p:nvSpPr>
          <p:spPr>
            <a:xfrm>
              <a:off x="2253718" y="3002696"/>
              <a:ext cx="211" cy="397"/>
            </a:xfrm>
            <a:custGeom>
              <a:avLst/>
              <a:gdLst/>
              <a:ahLst/>
              <a:cxnLst/>
              <a:rect l="l" t="t" r="r" b="b"/>
              <a:pathLst>
                <a:path w="8" h="15" extrusionOk="0">
                  <a:moveTo>
                    <a:pt x="1" y="14"/>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4"/>
            <p:cNvSpPr/>
            <p:nvPr/>
          </p:nvSpPr>
          <p:spPr>
            <a:xfrm>
              <a:off x="2250678" y="3006476"/>
              <a:ext cx="291" cy="317"/>
            </a:xfrm>
            <a:custGeom>
              <a:avLst/>
              <a:gdLst/>
              <a:ahLst/>
              <a:cxnLst/>
              <a:rect l="l" t="t" r="r" b="b"/>
              <a:pathLst>
                <a:path w="11" h="12" extrusionOk="0">
                  <a:moveTo>
                    <a:pt x="11"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2246421" y="3007693"/>
              <a:ext cx="2987" cy="2326"/>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4"/>
            <p:cNvSpPr/>
            <p:nvPr/>
          </p:nvSpPr>
          <p:spPr>
            <a:xfrm>
              <a:off x="2234657" y="3037751"/>
              <a:ext cx="317" cy="211"/>
            </a:xfrm>
            <a:custGeom>
              <a:avLst/>
              <a:gdLst/>
              <a:ahLst/>
              <a:cxnLst/>
              <a:rect l="l" t="t" r="r" b="b"/>
              <a:pathLst>
                <a:path w="12" h="8" extrusionOk="0">
                  <a:moveTo>
                    <a:pt x="1" y="1"/>
                  </a:moveTo>
                  <a:lnTo>
                    <a:pt x="1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4"/>
            <p:cNvSpPr/>
            <p:nvPr/>
          </p:nvSpPr>
          <p:spPr>
            <a:xfrm>
              <a:off x="2291760" y="3036641"/>
              <a:ext cx="211" cy="687"/>
            </a:xfrm>
            <a:custGeom>
              <a:avLst/>
              <a:gdLst/>
              <a:ahLst/>
              <a:cxnLst/>
              <a:rect l="l" t="t" r="r" b="b"/>
              <a:pathLst>
                <a:path w="8" h="26" extrusionOk="0">
                  <a:moveTo>
                    <a:pt x="8" y="1"/>
                  </a:moveTo>
                  <a:lnTo>
                    <a:pt x="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2290650" y="3044070"/>
              <a:ext cx="132" cy="370"/>
            </a:xfrm>
            <a:custGeom>
              <a:avLst/>
              <a:gdLst/>
              <a:ahLst/>
              <a:cxnLst/>
              <a:rect l="l" t="t" r="r" b="b"/>
              <a:pathLst>
                <a:path w="5" h="14" extrusionOk="0">
                  <a:moveTo>
                    <a:pt x="1" y="0"/>
                  </a:moveTo>
                  <a:cubicBezTo>
                    <a:pt x="1" y="4"/>
                    <a:pt x="1" y="11"/>
                    <a:pt x="4" y="14"/>
                  </a:cubicBezTo>
                  <a:cubicBezTo>
                    <a:pt x="4" y="11"/>
                    <a:pt x="1"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4"/>
            <p:cNvSpPr/>
            <p:nvPr/>
          </p:nvSpPr>
          <p:spPr>
            <a:xfrm>
              <a:off x="2290756" y="3040527"/>
              <a:ext cx="106" cy="582"/>
            </a:xfrm>
            <a:custGeom>
              <a:avLst/>
              <a:gdLst/>
              <a:ahLst/>
              <a:cxnLst/>
              <a:rect l="l" t="t" r="r" b="b"/>
              <a:pathLst>
                <a:path w="4" h="22" extrusionOk="0">
                  <a:moveTo>
                    <a:pt x="4" y="1"/>
                  </a:moveTo>
                  <a:cubicBezTo>
                    <a:pt x="0" y="11"/>
                    <a:pt x="0" y="18"/>
                    <a:pt x="0" y="22"/>
                  </a:cubicBezTo>
                  <a:cubicBezTo>
                    <a:pt x="0" y="18"/>
                    <a:pt x="4" y="8"/>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4"/>
            <p:cNvSpPr/>
            <p:nvPr/>
          </p:nvSpPr>
          <p:spPr>
            <a:xfrm>
              <a:off x="2290941" y="3039337"/>
              <a:ext cx="211" cy="582"/>
            </a:xfrm>
            <a:custGeom>
              <a:avLst/>
              <a:gdLst/>
              <a:ahLst/>
              <a:cxnLst/>
              <a:rect l="l" t="t" r="r" b="b"/>
              <a:pathLst>
                <a:path w="8" h="22" extrusionOk="0">
                  <a:moveTo>
                    <a:pt x="7" y="0"/>
                  </a:moveTo>
                  <a:lnTo>
                    <a:pt x="0" y="21"/>
                  </a:lnTo>
                  <a:cubicBezTo>
                    <a:pt x="4" y="14"/>
                    <a:pt x="7" y="7"/>
                    <a:pt x="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2291311" y="3038042"/>
              <a:ext cx="211" cy="582"/>
            </a:xfrm>
            <a:custGeom>
              <a:avLst/>
              <a:gdLst/>
              <a:ahLst/>
              <a:cxnLst/>
              <a:rect l="l" t="t" r="r" b="b"/>
              <a:pathLst>
                <a:path w="8" h="22" extrusionOk="0">
                  <a:moveTo>
                    <a:pt x="7" y="0"/>
                  </a:moveTo>
                  <a:lnTo>
                    <a:pt x="0"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4"/>
            <p:cNvSpPr/>
            <p:nvPr/>
          </p:nvSpPr>
          <p:spPr>
            <a:xfrm>
              <a:off x="2290571" y="3042933"/>
              <a:ext cx="26" cy="502"/>
            </a:xfrm>
            <a:custGeom>
              <a:avLst/>
              <a:gdLst/>
              <a:ahLst/>
              <a:cxnLst/>
              <a:rect l="l" t="t" r="r" b="b"/>
              <a:pathLst>
                <a:path w="1" h="19" extrusionOk="0">
                  <a:moveTo>
                    <a:pt x="0" y="18"/>
                  </a:moveTo>
                  <a:lnTo>
                    <a:pt x="0" y="1"/>
                  </a:lnTo>
                  <a:cubicBezTo>
                    <a:pt x="0" y="8"/>
                    <a:pt x="0" y="11"/>
                    <a:pt x="0"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4"/>
            <p:cNvSpPr/>
            <p:nvPr/>
          </p:nvSpPr>
          <p:spPr>
            <a:xfrm>
              <a:off x="2293347" y="3085522"/>
              <a:ext cx="767" cy="1507"/>
            </a:xfrm>
            <a:custGeom>
              <a:avLst/>
              <a:gdLst/>
              <a:ahLst/>
              <a:cxnLst/>
              <a:rect l="l" t="t" r="r" b="b"/>
              <a:pathLst>
                <a:path w="29" h="57" extrusionOk="0">
                  <a:moveTo>
                    <a:pt x="0" y="0"/>
                  </a:moveTo>
                  <a:lnTo>
                    <a:pt x="28" y="56"/>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2290465" y="3079601"/>
              <a:ext cx="502" cy="1031"/>
            </a:xfrm>
            <a:custGeom>
              <a:avLst/>
              <a:gdLst/>
              <a:ahLst/>
              <a:cxnLst/>
              <a:rect l="l" t="t" r="r" b="b"/>
              <a:pathLst>
                <a:path w="19" h="39" extrusionOk="0">
                  <a:moveTo>
                    <a:pt x="1" y="0"/>
                  </a:moveTo>
                  <a:cubicBezTo>
                    <a:pt x="8" y="11"/>
                    <a:pt x="11" y="25"/>
                    <a:pt x="18" y="39"/>
                  </a:cubicBezTo>
                  <a:cubicBezTo>
                    <a:pt x="11" y="25"/>
                    <a:pt x="8"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4"/>
            <p:cNvSpPr/>
            <p:nvPr/>
          </p:nvSpPr>
          <p:spPr>
            <a:xfrm>
              <a:off x="2296308" y="3091074"/>
              <a:ext cx="661" cy="1137"/>
            </a:xfrm>
            <a:custGeom>
              <a:avLst/>
              <a:gdLst/>
              <a:ahLst/>
              <a:cxnLst/>
              <a:rect l="l" t="t" r="r" b="b"/>
              <a:pathLst>
                <a:path w="25" h="43" extrusionOk="0">
                  <a:moveTo>
                    <a:pt x="0" y="0"/>
                  </a:moveTo>
                  <a:lnTo>
                    <a:pt x="25" y="4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2290571" y="3041743"/>
              <a:ext cx="106" cy="582"/>
            </a:xfrm>
            <a:custGeom>
              <a:avLst/>
              <a:gdLst/>
              <a:ahLst/>
              <a:cxnLst/>
              <a:rect l="l" t="t" r="r" b="b"/>
              <a:pathLst>
                <a:path w="4" h="22" extrusionOk="0">
                  <a:moveTo>
                    <a:pt x="4" y="0"/>
                  </a:moveTo>
                  <a:cubicBezTo>
                    <a:pt x="0" y="7"/>
                    <a:pt x="0" y="14"/>
                    <a:pt x="4" y="21"/>
                  </a:cubicBez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4"/>
            <p:cNvSpPr/>
            <p:nvPr/>
          </p:nvSpPr>
          <p:spPr>
            <a:xfrm>
              <a:off x="2291681" y="3082271"/>
              <a:ext cx="582" cy="1137"/>
            </a:xfrm>
            <a:custGeom>
              <a:avLst/>
              <a:gdLst/>
              <a:ahLst/>
              <a:cxnLst/>
              <a:rect l="l" t="t" r="r" b="b"/>
              <a:pathLst>
                <a:path w="22" h="43" extrusionOk="0">
                  <a:moveTo>
                    <a:pt x="0" y="1"/>
                  </a:moveTo>
                  <a:lnTo>
                    <a:pt x="21" y="43"/>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4"/>
            <p:cNvSpPr/>
            <p:nvPr/>
          </p:nvSpPr>
          <p:spPr>
            <a:xfrm>
              <a:off x="2295197" y="3089038"/>
              <a:ext cx="846" cy="1586"/>
            </a:xfrm>
            <a:custGeom>
              <a:avLst/>
              <a:gdLst/>
              <a:ahLst/>
              <a:cxnLst/>
              <a:rect l="l" t="t" r="r" b="b"/>
              <a:pathLst>
                <a:path w="32" h="60" extrusionOk="0">
                  <a:moveTo>
                    <a:pt x="0" y="0"/>
                  </a:moveTo>
                  <a:lnTo>
                    <a:pt x="32" y="6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2294272" y="3087188"/>
              <a:ext cx="767" cy="1507"/>
            </a:xfrm>
            <a:custGeom>
              <a:avLst/>
              <a:gdLst/>
              <a:ahLst/>
              <a:cxnLst/>
              <a:rect l="l" t="t" r="r" b="b"/>
              <a:pathLst>
                <a:path w="29" h="57" extrusionOk="0">
                  <a:moveTo>
                    <a:pt x="0" y="0"/>
                  </a:moveTo>
                  <a:lnTo>
                    <a:pt x="28" y="56"/>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4"/>
            <p:cNvSpPr/>
            <p:nvPr/>
          </p:nvSpPr>
          <p:spPr>
            <a:xfrm>
              <a:off x="2292421" y="3083672"/>
              <a:ext cx="767" cy="1507"/>
            </a:xfrm>
            <a:custGeom>
              <a:avLst/>
              <a:gdLst/>
              <a:ahLst/>
              <a:cxnLst/>
              <a:rect l="l" t="t" r="r" b="b"/>
              <a:pathLst>
                <a:path w="29" h="57" extrusionOk="0">
                  <a:moveTo>
                    <a:pt x="0" y="0"/>
                  </a:moveTo>
                  <a:lnTo>
                    <a:pt x="28" y="56"/>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4"/>
            <p:cNvSpPr/>
            <p:nvPr/>
          </p:nvSpPr>
          <p:spPr>
            <a:xfrm>
              <a:off x="2291020" y="3080790"/>
              <a:ext cx="582" cy="1243"/>
            </a:xfrm>
            <a:custGeom>
              <a:avLst/>
              <a:gdLst/>
              <a:ahLst/>
              <a:cxnLst/>
              <a:rect l="l" t="t" r="r" b="b"/>
              <a:pathLst>
                <a:path w="22" h="47" extrusionOk="0">
                  <a:moveTo>
                    <a:pt x="1" y="1"/>
                  </a:moveTo>
                  <a:cubicBezTo>
                    <a:pt x="8" y="15"/>
                    <a:pt x="15" y="32"/>
                    <a:pt x="22" y="46"/>
                  </a:cubicBezTo>
                  <a:cubicBezTo>
                    <a:pt x="15" y="32"/>
                    <a:pt x="8" y="15"/>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2291126" y="3045365"/>
              <a:ext cx="26" cy="106"/>
            </a:xfrm>
            <a:custGeom>
              <a:avLst/>
              <a:gdLst/>
              <a:ahLst/>
              <a:cxnLst/>
              <a:rect l="l" t="t" r="r" b="b"/>
              <a:pathLst>
                <a:path w="1" h="4" extrusionOk="0">
                  <a:moveTo>
                    <a:pt x="0" y="4"/>
                  </a:moveTo>
                  <a:lnTo>
                    <a:pt x="0" y="0"/>
                  </a:ln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4"/>
            <p:cNvSpPr/>
            <p:nvPr/>
          </p:nvSpPr>
          <p:spPr>
            <a:xfrm>
              <a:off x="2333980" y="3040527"/>
              <a:ext cx="39893" cy="50018"/>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4"/>
            <p:cNvSpPr/>
            <p:nvPr/>
          </p:nvSpPr>
          <p:spPr>
            <a:xfrm>
              <a:off x="2369035" y="3066832"/>
              <a:ext cx="502" cy="582"/>
            </a:xfrm>
            <a:custGeom>
              <a:avLst/>
              <a:gdLst/>
              <a:ahLst/>
              <a:cxnLst/>
              <a:rect l="l" t="t" r="r" b="b"/>
              <a:pathLst>
                <a:path w="19" h="22" extrusionOk="0">
                  <a:moveTo>
                    <a:pt x="18" y="0"/>
                  </a:moveTo>
                  <a:lnTo>
                    <a:pt x="1" y="2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2363668" y="3073573"/>
              <a:ext cx="317" cy="502"/>
            </a:xfrm>
            <a:custGeom>
              <a:avLst/>
              <a:gdLst/>
              <a:ahLst/>
              <a:cxnLst/>
              <a:rect l="l" t="t" r="r" b="b"/>
              <a:pathLst>
                <a:path w="12" h="19" extrusionOk="0">
                  <a:moveTo>
                    <a:pt x="11" y="1"/>
                  </a:moveTo>
                  <a:lnTo>
                    <a:pt x="1"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4"/>
            <p:cNvSpPr/>
            <p:nvPr/>
          </p:nvSpPr>
          <p:spPr>
            <a:xfrm>
              <a:off x="2371547" y="3064241"/>
              <a:ext cx="291" cy="397"/>
            </a:xfrm>
            <a:custGeom>
              <a:avLst/>
              <a:gdLst/>
              <a:ahLst/>
              <a:cxnLst/>
              <a:rect l="l" t="t" r="r" b="b"/>
              <a:pathLst>
                <a:path w="11" h="15" extrusionOk="0">
                  <a:moveTo>
                    <a:pt x="11" y="0"/>
                  </a:moveTo>
                  <a:lnTo>
                    <a:pt x="0"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4"/>
            <p:cNvSpPr/>
            <p:nvPr/>
          </p:nvSpPr>
          <p:spPr>
            <a:xfrm>
              <a:off x="2359333" y="3080341"/>
              <a:ext cx="397" cy="661"/>
            </a:xfrm>
            <a:custGeom>
              <a:avLst/>
              <a:gdLst/>
              <a:ahLst/>
              <a:cxnLst/>
              <a:rect l="l" t="t" r="r" b="b"/>
              <a:pathLst>
                <a:path w="15" h="25" extrusionOk="0">
                  <a:moveTo>
                    <a:pt x="14" y="0"/>
                  </a:moveTo>
                  <a:lnTo>
                    <a:pt x="0" y="2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2370251" y="3065536"/>
              <a:ext cx="476" cy="476"/>
            </a:xfrm>
            <a:custGeom>
              <a:avLst/>
              <a:gdLst/>
              <a:ahLst/>
              <a:cxnLst/>
              <a:rect l="l" t="t" r="r" b="b"/>
              <a:pathLst>
                <a:path w="18" h="18" extrusionOk="0">
                  <a:moveTo>
                    <a:pt x="18" y="0"/>
                  </a:moveTo>
                  <a:lnTo>
                    <a:pt x="0"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4"/>
            <p:cNvSpPr/>
            <p:nvPr/>
          </p:nvSpPr>
          <p:spPr>
            <a:xfrm>
              <a:off x="2361263" y="3076904"/>
              <a:ext cx="397" cy="767"/>
            </a:xfrm>
            <a:custGeom>
              <a:avLst/>
              <a:gdLst/>
              <a:ahLst/>
              <a:cxnLst/>
              <a:rect l="l" t="t" r="r" b="b"/>
              <a:pathLst>
                <a:path w="15" h="29" extrusionOk="0">
                  <a:moveTo>
                    <a:pt x="15" y="1"/>
                  </a:moveTo>
                  <a:lnTo>
                    <a:pt x="1" y="29"/>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4"/>
            <p:cNvSpPr/>
            <p:nvPr/>
          </p:nvSpPr>
          <p:spPr>
            <a:xfrm>
              <a:off x="2360258" y="3078675"/>
              <a:ext cx="397" cy="661"/>
            </a:xfrm>
            <a:custGeom>
              <a:avLst/>
              <a:gdLst/>
              <a:ahLst/>
              <a:cxnLst/>
              <a:rect l="l" t="t" r="r" b="b"/>
              <a:pathLst>
                <a:path w="15" h="25" extrusionOk="0">
                  <a:moveTo>
                    <a:pt x="14" y="0"/>
                  </a:moveTo>
                  <a:lnTo>
                    <a:pt x="0" y="2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2362373" y="3075238"/>
              <a:ext cx="502" cy="687"/>
            </a:xfrm>
            <a:custGeom>
              <a:avLst/>
              <a:gdLst/>
              <a:ahLst/>
              <a:cxnLst/>
              <a:rect l="l" t="t" r="r" b="b"/>
              <a:pathLst>
                <a:path w="19" h="26" extrusionOk="0">
                  <a:moveTo>
                    <a:pt x="18" y="1"/>
                  </a:moveTo>
                  <a:lnTo>
                    <a:pt x="1" y="2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4"/>
            <p:cNvSpPr/>
            <p:nvPr/>
          </p:nvSpPr>
          <p:spPr>
            <a:xfrm>
              <a:off x="2342678" y="3088563"/>
              <a:ext cx="9174" cy="1507"/>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4"/>
            <p:cNvSpPr/>
            <p:nvPr/>
          </p:nvSpPr>
          <p:spPr>
            <a:xfrm>
              <a:off x="2366550" y="3069872"/>
              <a:ext cx="397" cy="502"/>
            </a:xfrm>
            <a:custGeom>
              <a:avLst/>
              <a:gdLst/>
              <a:ahLst/>
              <a:cxnLst/>
              <a:rect l="l" t="t" r="r" b="b"/>
              <a:pathLst>
                <a:path w="15" h="19" extrusionOk="0">
                  <a:moveTo>
                    <a:pt x="14" y="1"/>
                  </a:moveTo>
                  <a:lnTo>
                    <a:pt x="0"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2341382" y="3090043"/>
              <a:ext cx="952" cy="211"/>
            </a:xfrm>
            <a:custGeom>
              <a:avLst/>
              <a:gdLst/>
              <a:ahLst/>
              <a:cxnLst/>
              <a:rect l="l" t="t" r="r" b="b"/>
              <a:pathLst>
                <a:path w="36" h="8" extrusionOk="0">
                  <a:moveTo>
                    <a:pt x="35"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4"/>
            <p:cNvSpPr/>
            <p:nvPr/>
          </p:nvSpPr>
          <p:spPr>
            <a:xfrm>
              <a:off x="2367845" y="3068312"/>
              <a:ext cx="476" cy="582"/>
            </a:xfrm>
            <a:custGeom>
              <a:avLst/>
              <a:gdLst/>
              <a:ahLst/>
              <a:cxnLst/>
              <a:rect l="l" t="t" r="r" b="b"/>
              <a:pathLst>
                <a:path w="18" h="22" extrusionOk="0">
                  <a:moveTo>
                    <a:pt x="18" y="0"/>
                  </a:moveTo>
                  <a:lnTo>
                    <a:pt x="0" y="2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4"/>
            <p:cNvSpPr/>
            <p:nvPr/>
          </p:nvSpPr>
          <p:spPr>
            <a:xfrm>
              <a:off x="2372736" y="3063210"/>
              <a:ext cx="211" cy="211"/>
            </a:xfrm>
            <a:custGeom>
              <a:avLst/>
              <a:gdLst/>
              <a:ahLst/>
              <a:cxnLst/>
              <a:rect l="l" t="t" r="r" b="b"/>
              <a:pathLst>
                <a:path w="8" h="8" extrusionOk="0">
                  <a:moveTo>
                    <a:pt x="8"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2358593" y="3082086"/>
              <a:ext cx="291" cy="582"/>
            </a:xfrm>
            <a:custGeom>
              <a:avLst/>
              <a:gdLst/>
              <a:ahLst/>
              <a:cxnLst/>
              <a:rect l="l" t="t" r="r" b="b"/>
              <a:pathLst>
                <a:path w="11" h="22" extrusionOk="0">
                  <a:moveTo>
                    <a:pt x="11" y="1"/>
                  </a:moveTo>
                  <a:cubicBezTo>
                    <a:pt x="7" y="8"/>
                    <a:pt x="4" y="15"/>
                    <a:pt x="0" y="22"/>
                  </a:cubicBezTo>
                  <a:cubicBezTo>
                    <a:pt x="4" y="15"/>
                    <a:pt x="7" y="8"/>
                    <a:pt x="1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4"/>
            <p:cNvSpPr/>
            <p:nvPr/>
          </p:nvSpPr>
          <p:spPr>
            <a:xfrm>
              <a:off x="2334429" y="3089118"/>
              <a:ext cx="6768" cy="1428"/>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4"/>
            <p:cNvSpPr/>
            <p:nvPr/>
          </p:nvSpPr>
          <p:spPr>
            <a:xfrm>
              <a:off x="2337205" y="3082826"/>
              <a:ext cx="132" cy="317"/>
            </a:xfrm>
            <a:custGeom>
              <a:avLst/>
              <a:gdLst/>
              <a:ahLst/>
              <a:cxnLst/>
              <a:rect l="l" t="t" r="r" b="b"/>
              <a:pathLst>
                <a:path w="5" h="12" extrusionOk="0">
                  <a:moveTo>
                    <a:pt x="1" y="11"/>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2337126" y="3083117"/>
              <a:ext cx="106" cy="106"/>
            </a:xfrm>
            <a:custGeom>
              <a:avLst/>
              <a:gdLst/>
              <a:ahLst/>
              <a:cxnLst/>
              <a:rect l="l" t="t" r="r" b="b"/>
              <a:pathLst>
                <a:path w="4" h="4" extrusionOk="0">
                  <a:moveTo>
                    <a:pt x="0" y="4"/>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4"/>
            <p:cNvSpPr/>
            <p:nvPr/>
          </p:nvSpPr>
          <p:spPr>
            <a:xfrm>
              <a:off x="2335910" y="3062205"/>
              <a:ext cx="2617" cy="17131"/>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4"/>
            <p:cNvSpPr/>
            <p:nvPr/>
          </p:nvSpPr>
          <p:spPr>
            <a:xfrm>
              <a:off x="2339162" y="3045180"/>
              <a:ext cx="26" cy="106"/>
            </a:xfrm>
            <a:custGeom>
              <a:avLst/>
              <a:gdLst/>
              <a:ahLst/>
              <a:cxnLst/>
              <a:rect l="l" t="t" r="r" b="b"/>
              <a:pathLst>
                <a:path w="1" h="4" extrusionOk="0">
                  <a:moveTo>
                    <a:pt x="0"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2339611" y="3044070"/>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4"/>
            <p:cNvSpPr/>
            <p:nvPr/>
          </p:nvSpPr>
          <p:spPr>
            <a:xfrm>
              <a:off x="2340536" y="3040712"/>
              <a:ext cx="211" cy="502"/>
            </a:xfrm>
            <a:custGeom>
              <a:avLst/>
              <a:gdLst/>
              <a:ahLst/>
              <a:cxnLst/>
              <a:rect l="l" t="t" r="r" b="b"/>
              <a:pathLst>
                <a:path w="8" h="19" extrusionOk="0">
                  <a:moveTo>
                    <a:pt x="1" y="1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4"/>
            <p:cNvSpPr/>
            <p:nvPr/>
          </p:nvSpPr>
          <p:spPr>
            <a:xfrm>
              <a:off x="2338977" y="3045550"/>
              <a:ext cx="26" cy="106"/>
            </a:xfrm>
            <a:custGeom>
              <a:avLst/>
              <a:gdLst/>
              <a:ahLst/>
              <a:cxnLst/>
              <a:rect l="l" t="t" r="r" b="b"/>
              <a:pathLst>
                <a:path w="1" h="4" extrusionOk="0">
                  <a:moveTo>
                    <a:pt x="0"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2337020" y="3083196"/>
              <a:ext cx="132" cy="211"/>
            </a:xfrm>
            <a:custGeom>
              <a:avLst/>
              <a:gdLst/>
              <a:ahLst/>
              <a:cxnLst/>
              <a:rect l="l" t="t" r="r" b="b"/>
              <a:pathLst>
                <a:path w="5" h="8" extrusionOk="0">
                  <a:moveTo>
                    <a:pt x="1" y="8"/>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4"/>
            <p:cNvSpPr/>
            <p:nvPr/>
          </p:nvSpPr>
          <p:spPr>
            <a:xfrm>
              <a:off x="2338316" y="3046660"/>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4"/>
            <p:cNvSpPr/>
            <p:nvPr/>
          </p:nvSpPr>
          <p:spPr>
            <a:xfrm>
              <a:off x="2339796" y="3043303"/>
              <a:ext cx="132" cy="211"/>
            </a:xfrm>
            <a:custGeom>
              <a:avLst/>
              <a:gdLst/>
              <a:ahLst/>
              <a:cxnLst/>
              <a:rect l="l" t="t" r="r" b="b"/>
              <a:pathLst>
                <a:path w="5" h="8" extrusionOk="0">
                  <a:moveTo>
                    <a:pt x="1"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2336201" y="3084597"/>
              <a:ext cx="106" cy="211"/>
            </a:xfrm>
            <a:custGeom>
              <a:avLst/>
              <a:gdLst/>
              <a:ahLst/>
              <a:cxnLst/>
              <a:rect l="l" t="t" r="r" b="b"/>
              <a:pathLst>
                <a:path w="4" h="8" extrusionOk="0">
                  <a:moveTo>
                    <a:pt x="0" y="7"/>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4"/>
            <p:cNvSpPr/>
            <p:nvPr/>
          </p:nvSpPr>
          <p:spPr>
            <a:xfrm>
              <a:off x="2336941" y="3083487"/>
              <a:ext cx="106" cy="106"/>
            </a:xfrm>
            <a:custGeom>
              <a:avLst/>
              <a:gdLst/>
              <a:ahLst/>
              <a:cxnLst/>
              <a:rect l="l" t="t" r="r" b="b"/>
              <a:pathLst>
                <a:path w="4" h="4" extrusionOk="0">
                  <a:moveTo>
                    <a:pt x="0" y="4"/>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4"/>
            <p:cNvSpPr/>
            <p:nvPr/>
          </p:nvSpPr>
          <p:spPr>
            <a:xfrm>
              <a:off x="2336386" y="3084227"/>
              <a:ext cx="211" cy="211"/>
            </a:xfrm>
            <a:custGeom>
              <a:avLst/>
              <a:gdLst/>
              <a:ahLst/>
              <a:cxnLst/>
              <a:rect l="l" t="t" r="r" b="b"/>
              <a:pathLst>
                <a:path w="8" h="8" extrusionOk="0">
                  <a:moveTo>
                    <a:pt x="0" y="7"/>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2338236" y="3046845"/>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4"/>
            <p:cNvSpPr/>
            <p:nvPr/>
          </p:nvSpPr>
          <p:spPr>
            <a:xfrm>
              <a:off x="2336650" y="3083936"/>
              <a:ext cx="132" cy="211"/>
            </a:xfrm>
            <a:custGeom>
              <a:avLst/>
              <a:gdLst/>
              <a:ahLst/>
              <a:cxnLst/>
              <a:rect l="l" t="t" r="r" b="b"/>
              <a:pathLst>
                <a:path w="5" h="8" extrusionOk="0">
                  <a:moveTo>
                    <a:pt x="1" y="8"/>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4"/>
            <p:cNvSpPr/>
            <p:nvPr/>
          </p:nvSpPr>
          <p:spPr>
            <a:xfrm>
              <a:off x="2337760" y="3079310"/>
              <a:ext cx="317" cy="2168"/>
            </a:xfrm>
            <a:custGeom>
              <a:avLst/>
              <a:gdLst/>
              <a:ahLst/>
              <a:cxnLst/>
              <a:rect l="l" t="t" r="r" b="b"/>
              <a:pathLst>
                <a:path w="12" h="82" extrusionOk="0">
                  <a:moveTo>
                    <a:pt x="1" y="81"/>
                  </a:moveTo>
                  <a:cubicBezTo>
                    <a:pt x="4" y="53"/>
                    <a:pt x="11" y="29"/>
                    <a:pt x="11" y="1"/>
                  </a:cubicBezTo>
                  <a:cubicBezTo>
                    <a:pt x="11" y="29"/>
                    <a:pt x="4" y="53"/>
                    <a:pt x="1" y="8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2340272" y="3041743"/>
              <a:ext cx="211" cy="397"/>
            </a:xfrm>
            <a:custGeom>
              <a:avLst/>
              <a:gdLst/>
              <a:ahLst/>
              <a:cxnLst/>
              <a:rect l="l" t="t" r="r" b="b"/>
              <a:pathLst>
                <a:path w="8" h="15" extrusionOk="0">
                  <a:moveTo>
                    <a:pt x="0" y="14"/>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4"/>
            <p:cNvSpPr/>
            <p:nvPr/>
          </p:nvSpPr>
          <p:spPr>
            <a:xfrm>
              <a:off x="2338791" y="3045920"/>
              <a:ext cx="26" cy="106"/>
            </a:xfrm>
            <a:custGeom>
              <a:avLst/>
              <a:gdLst/>
              <a:ahLst/>
              <a:cxnLst/>
              <a:rect l="l" t="t" r="r" b="b"/>
              <a:pathLst>
                <a:path w="1" h="4" extrusionOk="0">
                  <a:moveTo>
                    <a:pt x="0"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4"/>
            <p:cNvSpPr/>
            <p:nvPr/>
          </p:nvSpPr>
          <p:spPr>
            <a:xfrm>
              <a:off x="2335540" y="3085787"/>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2340087" y="3042563"/>
              <a:ext cx="106" cy="317"/>
            </a:xfrm>
            <a:custGeom>
              <a:avLst/>
              <a:gdLst/>
              <a:ahLst/>
              <a:cxnLst/>
              <a:rect l="l" t="t" r="r" b="b"/>
              <a:pathLst>
                <a:path w="4" h="12" extrusionOk="0">
                  <a:moveTo>
                    <a:pt x="0" y="1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4"/>
            <p:cNvSpPr/>
            <p:nvPr/>
          </p:nvSpPr>
          <p:spPr>
            <a:xfrm>
              <a:off x="2336756" y="3083672"/>
              <a:ext cx="211" cy="211"/>
            </a:xfrm>
            <a:custGeom>
              <a:avLst/>
              <a:gdLst/>
              <a:ahLst/>
              <a:cxnLst/>
              <a:rect l="l" t="t" r="r" b="b"/>
              <a:pathLst>
                <a:path w="8" h="8" extrusionOk="0">
                  <a:moveTo>
                    <a:pt x="0" y="7"/>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4"/>
            <p:cNvSpPr/>
            <p:nvPr/>
          </p:nvSpPr>
          <p:spPr>
            <a:xfrm>
              <a:off x="2338131" y="3046925"/>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2338606" y="3046184"/>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4"/>
            <p:cNvSpPr/>
            <p:nvPr/>
          </p:nvSpPr>
          <p:spPr>
            <a:xfrm>
              <a:off x="2335910" y="3085152"/>
              <a:ext cx="26" cy="106"/>
            </a:xfrm>
            <a:custGeom>
              <a:avLst/>
              <a:gdLst/>
              <a:ahLst/>
              <a:cxnLst/>
              <a:rect l="l" t="t" r="r" b="b"/>
              <a:pathLst>
                <a:path w="1" h="4" extrusionOk="0">
                  <a:moveTo>
                    <a:pt x="1"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4"/>
            <p:cNvSpPr/>
            <p:nvPr/>
          </p:nvSpPr>
          <p:spPr>
            <a:xfrm>
              <a:off x="2338421" y="3046370"/>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1894548" y="2780627"/>
              <a:ext cx="144953" cy="44890"/>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4"/>
            <p:cNvSpPr/>
            <p:nvPr/>
          </p:nvSpPr>
          <p:spPr>
            <a:xfrm>
              <a:off x="1981446" y="2851742"/>
              <a:ext cx="1586" cy="846"/>
            </a:xfrm>
            <a:custGeom>
              <a:avLst/>
              <a:gdLst/>
              <a:ahLst/>
              <a:cxnLst/>
              <a:rect l="l" t="t" r="r" b="b"/>
              <a:pathLst>
                <a:path w="60" h="32" extrusionOk="0">
                  <a:moveTo>
                    <a:pt x="56" y="0"/>
                  </a:moveTo>
                  <a:lnTo>
                    <a:pt x="0" y="32"/>
                  </a:lnTo>
                  <a:lnTo>
                    <a:pt x="0" y="32"/>
                  </a:lnTo>
                  <a:lnTo>
                    <a:pt x="6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4"/>
            <p:cNvSpPr/>
            <p:nvPr/>
          </p:nvSpPr>
          <p:spPr>
            <a:xfrm>
              <a:off x="1983376" y="2851874"/>
              <a:ext cx="25961" cy="6398"/>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2147019" y="2849786"/>
              <a:ext cx="21493" cy="7244"/>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4"/>
            <p:cNvSpPr/>
            <p:nvPr/>
          </p:nvSpPr>
          <p:spPr>
            <a:xfrm>
              <a:off x="2237618" y="3945060"/>
              <a:ext cx="17343" cy="13853"/>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4"/>
            <p:cNvSpPr/>
            <p:nvPr/>
          </p:nvSpPr>
          <p:spPr>
            <a:xfrm>
              <a:off x="2258344" y="3949343"/>
              <a:ext cx="21149" cy="10786"/>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1944884" y="3104213"/>
              <a:ext cx="80183" cy="89250"/>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4"/>
            <p:cNvSpPr/>
            <p:nvPr/>
          </p:nvSpPr>
          <p:spPr>
            <a:xfrm>
              <a:off x="1989668" y="3112276"/>
              <a:ext cx="317" cy="26"/>
            </a:xfrm>
            <a:custGeom>
              <a:avLst/>
              <a:gdLst/>
              <a:ahLst/>
              <a:cxnLst/>
              <a:rect l="l" t="t" r="r" b="b"/>
              <a:pathLst>
                <a:path w="12" h="1" extrusionOk="0">
                  <a:moveTo>
                    <a:pt x="1" y="0"/>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4"/>
            <p:cNvSpPr/>
            <p:nvPr/>
          </p:nvSpPr>
          <p:spPr>
            <a:xfrm>
              <a:off x="1985517" y="3110796"/>
              <a:ext cx="291" cy="211"/>
            </a:xfrm>
            <a:custGeom>
              <a:avLst/>
              <a:gdLst/>
              <a:ahLst/>
              <a:cxnLst/>
              <a:rect l="l" t="t" r="r" b="b"/>
              <a:pathLst>
                <a:path w="11" h="8" extrusionOk="0">
                  <a:moveTo>
                    <a:pt x="0" y="0"/>
                  </a:moveTo>
                  <a:lnTo>
                    <a:pt x="1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2011346" y="3118753"/>
              <a:ext cx="476" cy="476"/>
            </a:xfrm>
            <a:custGeom>
              <a:avLst/>
              <a:gdLst/>
              <a:ahLst/>
              <a:cxnLst/>
              <a:rect l="l" t="t" r="r" b="b"/>
              <a:pathLst>
                <a:path w="18" h="18" extrusionOk="0">
                  <a:moveTo>
                    <a:pt x="0" y="18"/>
                  </a:moveTo>
                  <a:cubicBezTo>
                    <a:pt x="7" y="11"/>
                    <a:pt x="11" y="7"/>
                    <a:pt x="18" y="0"/>
                  </a:cubicBezTo>
                  <a:cubicBezTo>
                    <a:pt x="11" y="7"/>
                    <a:pt x="7" y="11"/>
                    <a:pt x="0"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4"/>
            <p:cNvSpPr/>
            <p:nvPr/>
          </p:nvSpPr>
          <p:spPr>
            <a:xfrm>
              <a:off x="1986707" y="3111351"/>
              <a:ext cx="397" cy="106"/>
            </a:xfrm>
            <a:custGeom>
              <a:avLst/>
              <a:gdLst/>
              <a:ahLst/>
              <a:cxnLst/>
              <a:rect l="l" t="t" r="r" b="b"/>
              <a:pathLst>
                <a:path w="15" h="4" extrusionOk="0">
                  <a:moveTo>
                    <a:pt x="1" y="0"/>
                  </a:moveTo>
                  <a:lnTo>
                    <a:pt x="1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4"/>
            <p:cNvSpPr/>
            <p:nvPr/>
          </p:nvSpPr>
          <p:spPr>
            <a:xfrm>
              <a:off x="1988742" y="3112091"/>
              <a:ext cx="397" cy="106"/>
            </a:xfrm>
            <a:custGeom>
              <a:avLst/>
              <a:gdLst/>
              <a:ahLst/>
              <a:cxnLst/>
              <a:rect l="l" t="t" r="r" b="b"/>
              <a:pathLst>
                <a:path w="15" h="4" extrusionOk="0">
                  <a:moveTo>
                    <a:pt x="1" y="0"/>
                  </a:moveTo>
                  <a:lnTo>
                    <a:pt x="15"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1987738" y="3111800"/>
              <a:ext cx="397" cy="132"/>
            </a:xfrm>
            <a:custGeom>
              <a:avLst/>
              <a:gdLst/>
              <a:ahLst/>
              <a:cxnLst/>
              <a:rect l="l" t="t" r="r" b="b"/>
              <a:pathLst>
                <a:path w="15" h="5" extrusionOk="0">
                  <a:moveTo>
                    <a:pt x="0" y="1"/>
                  </a:moveTo>
                  <a:lnTo>
                    <a:pt x="14"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4"/>
            <p:cNvSpPr/>
            <p:nvPr/>
          </p:nvSpPr>
          <p:spPr>
            <a:xfrm>
              <a:off x="2015787" y="3122164"/>
              <a:ext cx="291" cy="317"/>
            </a:xfrm>
            <a:custGeom>
              <a:avLst/>
              <a:gdLst/>
              <a:ahLst/>
              <a:cxnLst/>
              <a:rect l="l" t="t" r="r" b="b"/>
              <a:pathLst>
                <a:path w="11" h="12" extrusionOk="0">
                  <a:moveTo>
                    <a:pt x="0" y="1"/>
                  </a:moveTo>
                  <a:lnTo>
                    <a:pt x="1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4"/>
            <p:cNvSpPr/>
            <p:nvPr/>
          </p:nvSpPr>
          <p:spPr>
            <a:xfrm>
              <a:off x="2016527" y="3123010"/>
              <a:ext cx="3252" cy="3543"/>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1978749" y="3107095"/>
              <a:ext cx="397" cy="211"/>
            </a:xfrm>
            <a:custGeom>
              <a:avLst/>
              <a:gdLst/>
              <a:ahLst/>
              <a:cxnLst/>
              <a:rect l="l" t="t" r="r" b="b"/>
              <a:pathLst>
                <a:path w="15" h="8" extrusionOk="0">
                  <a:moveTo>
                    <a:pt x="1" y="0"/>
                  </a:moveTo>
                  <a:lnTo>
                    <a:pt x="15"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4"/>
            <p:cNvSpPr/>
            <p:nvPr/>
          </p:nvSpPr>
          <p:spPr>
            <a:xfrm>
              <a:off x="1975894" y="3105138"/>
              <a:ext cx="476" cy="317"/>
            </a:xfrm>
            <a:custGeom>
              <a:avLst/>
              <a:gdLst/>
              <a:ahLst/>
              <a:cxnLst/>
              <a:rect l="l" t="t" r="r" b="b"/>
              <a:pathLst>
                <a:path w="18" h="12" extrusionOk="0">
                  <a:moveTo>
                    <a:pt x="0" y="1"/>
                  </a:moveTo>
                  <a:lnTo>
                    <a:pt x="1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4"/>
            <p:cNvSpPr/>
            <p:nvPr/>
          </p:nvSpPr>
          <p:spPr>
            <a:xfrm>
              <a:off x="1977269" y="3106064"/>
              <a:ext cx="317" cy="211"/>
            </a:xfrm>
            <a:custGeom>
              <a:avLst/>
              <a:gdLst/>
              <a:ahLst/>
              <a:cxnLst/>
              <a:rect l="l" t="t" r="r" b="b"/>
              <a:pathLst>
                <a:path w="12" h="8" extrusionOk="0">
                  <a:moveTo>
                    <a:pt x="1" y="1"/>
                  </a:moveTo>
                  <a:lnTo>
                    <a:pt x="1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2014122" y="3120604"/>
              <a:ext cx="846" cy="767"/>
            </a:xfrm>
            <a:custGeom>
              <a:avLst/>
              <a:gdLst/>
              <a:ahLst/>
              <a:cxnLst/>
              <a:rect l="l" t="t" r="r" b="b"/>
              <a:pathLst>
                <a:path w="32" h="29" extrusionOk="0">
                  <a:moveTo>
                    <a:pt x="0" y="0"/>
                  </a:moveTo>
                  <a:lnTo>
                    <a:pt x="32" y="2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4"/>
            <p:cNvSpPr/>
            <p:nvPr/>
          </p:nvSpPr>
          <p:spPr>
            <a:xfrm>
              <a:off x="1981340" y="3108575"/>
              <a:ext cx="502" cy="397"/>
            </a:xfrm>
            <a:custGeom>
              <a:avLst/>
              <a:gdLst/>
              <a:ahLst/>
              <a:cxnLst/>
              <a:rect l="l" t="t" r="r" b="b"/>
              <a:pathLst>
                <a:path w="19" h="15" extrusionOk="0">
                  <a:moveTo>
                    <a:pt x="1" y="0"/>
                  </a:moveTo>
                  <a:lnTo>
                    <a:pt x="18"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4"/>
            <p:cNvSpPr/>
            <p:nvPr/>
          </p:nvSpPr>
          <p:spPr>
            <a:xfrm>
              <a:off x="1974678" y="3104319"/>
              <a:ext cx="502" cy="397"/>
            </a:xfrm>
            <a:custGeom>
              <a:avLst/>
              <a:gdLst/>
              <a:ahLst/>
              <a:cxnLst/>
              <a:rect l="l" t="t" r="r" b="b"/>
              <a:pathLst>
                <a:path w="19" h="15" extrusionOk="0">
                  <a:moveTo>
                    <a:pt x="1" y="0"/>
                  </a:moveTo>
                  <a:lnTo>
                    <a:pt x="18"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1980045" y="3107835"/>
              <a:ext cx="502" cy="291"/>
            </a:xfrm>
            <a:custGeom>
              <a:avLst/>
              <a:gdLst/>
              <a:ahLst/>
              <a:cxnLst/>
              <a:rect l="l" t="t" r="r" b="b"/>
              <a:pathLst>
                <a:path w="19" h="11" extrusionOk="0">
                  <a:moveTo>
                    <a:pt x="1" y="0"/>
                  </a:moveTo>
                  <a:lnTo>
                    <a:pt x="1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4"/>
            <p:cNvSpPr/>
            <p:nvPr/>
          </p:nvSpPr>
          <p:spPr>
            <a:xfrm>
              <a:off x="1982636" y="3109315"/>
              <a:ext cx="502" cy="291"/>
            </a:xfrm>
            <a:custGeom>
              <a:avLst/>
              <a:gdLst/>
              <a:ahLst/>
              <a:cxnLst/>
              <a:rect l="l" t="t" r="r" b="b"/>
              <a:pathLst>
                <a:path w="19" h="11" extrusionOk="0">
                  <a:moveTo>
                    <a:pt x="1" y="0"/>
                  </a:moveTo>
                  <a:lnTo>
                    <a:pt x="1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4"/>
            <p:cNvSpPr/>
            <p:nvPr/>
          </p:nvSpPr>
          <p:spPr>
            <a:xfrm>
              <a:off x="1983931" y="3110056"/>
              <a:ext cx="397" cy="211"/>
            </a:xfrm>
            <a:custGeom>
              <a:avLst/>
              <a:gdLst/>
              <a:ahLst/>
              <a:cxnLst/>
              <a:rect l="l" t="t" r="r" b="b"/>
              <a:pathLst>
                <a:path w="15" h="8" extrusionOk="0">
                  <a:moveTo>
                    <a:pt x="1" y="0"/>
                  </a:moveTo>
                  <a:lnTo>
                    <a:pt x="15"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1966086" y="3188520"/>
              <a:ext cx="582" cy="767"/>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4"/>
            <p:cNvSpPr/>
            <p:nvPr/>
          </p:nvSpPr>
          <p:spPr>
            <a:xfrm>
              <a:off x="2019753" y="3126526"/>
              <a:ext cx="1428" cy="1586"/>
            </a:xfrm>
            <a:custGeom>
              <a:avLst/>
              <a:gdLst/>
              <a:ahLst/>
              <a:cxnLst/>
              <a:rect l="l" t="t" r="r" b="b"/>
              <a:pathLst>
                <a:path w="54" h="60" extrusionOk="0">
                  <a:moveTo>
                    <a:pt x="1" y="0"/>
                  </a:moveTo>
                  <a:lnTo>
                    <a:pt x="25" y="28"/>
                  </a:lnTo>
                  <a:lnTo>
                    <a:pt x="53" y="60"/>
                  </a:lnTo>
                  <a:lnTo>
                    <a:pt x="15" y="14"/>
                  </a:ln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4"/>
            <p:cNvSpPr/>
            <p:nvPr/>
          </p:nvSpPr>
          <p:spPr>
            <a:xfrm>
              <a:off x="1959424" y="3186484"/>
              <a:ext cx="1031" cy="211"/>
            </a:xfrm>
            <a:custGeom>
              <a:avLst/>
              <a:gdLst/>
              <a:ahLst/>
              <a:cxnLst/>
              <a:rect l="l" t="t" r="r" b="b"/>
              <a:pathLst>
                <a:path w="39" h="8" extrusionOk="0">
                  <a:moveTo>
                    <a:pt x="39"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1954798" y="3173900"/>
              <a:ext cx="291" cy="397"/>
            </a:xfrm>
            <a:custGeom>
              <a:avLst/>
              <a:gdLst/>
              <a:ahLst/>
              <a:cxnLst/>
              <a:rect l="l" t="t" r="r" b="b"/>
              <a:pathLst>
                <a:path w="11" h="15" extrusionOk="0">
                  <a:moveTo>
                    <a:pt x="11"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4"/>
            <p:cNvSpPr/>
            <p:nvPr/>
          </p:nvSpPr>
          <p:spPr>
            <a:xfrm>
              <a:off x="1964870" y="3187410"/>
              <a:ext cx="502" cy="397"/>
            </a:xfrm>
            <a:custGeom>
              <a:avLst/>
              <a:gdLst/>
              <a:ahLst/>
              <a:cxnLst/>
              <a:rect l="l" t="t" r="r" b="b"/>
              <a:pathLst>
                <a:path w="19" h="15" extrusionOk="0">
                  <a:moveTo>
                    <a:pt x="18" y="1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4"/>
            <p:cNvSpPr/>
            <p:nvPr/>
          </p:nvSpPr>
          <p:spPr>
            <a:xfrm>
              <a:off x="1956093" y="3176306"/>
              <a:ext cx="106" cy="317"/>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1955538" y="3175116"/>
              <a:ext cx="211" cy="397"/>
            </a:xfrm>
            <a:custGeom>
              <a:avLst/>
              <a:gdLst/>
              <a:ahLst/>
              <a:cxnLst/>
              <a:rect l="l" t="t" r="r" b="b"/>
              <a:pathLst>
                <a:path w="8" h="15" extrusionOk="0">
                  <a:moveTo>
                    <a:pt x="7" y="1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4"/>
            <p:cNvSpPr/>
            <p:nvPr/>
          </p:nvSpPr>
          <p:spPr>
            <a:xfrm>
              <a:off x="1956463" y="3178712"/>
              <a:ext cx="26" cy="397"/>
            </a:xfrm>
            <a:custGeom>
              <a:avLst/>
              <a:gdLst/>
              <a:ahLst/>
              <a:cxnLst/>
              <a:rect l="l" t="t" r="r" b="b"/>
              <a:pathLst>
                <a:path w="1" h="15" extrusionOk="0">
                  <a:moveTo>
                    <a:pt x="0"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4"/>
            <p:cNvSpPr/>
            <p:nvPr/>
          </p:nvSpPr>
          <p:spPr>
            <a:xfrm>
              <a:off x="2024855" y="3134007"/>
              <a:ext cx="106" cy="132"/>
            </a:xfrm>
            <a:custGeom>
              <a:avLst/>
              <a:gdLst/>
              <a:ahLst/>
              <a:cxnLst/>
              <a:rect l="l" t="t" r="r" b="b"/>
              <a:pathLst>
                <a:path w="4" h="5" extrusionOk="0">
                  <a:moveTo>
                    <a:pt x="4"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1966641" y="3189260"/>
              <a:ext cx="2987" cy="3543"/>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4"/>
            <p:cNvSpPr/>
            <p:nvPr/>
          </p:nvSpPr>
          <p:spPr>
            <a:xfrm>
              <a:off x="2024379" y="3134668"/>
              <a:ext cx="132" cy="106"/>
            </a:xfrm>
            <a:custGeom>
              <a:avLst/>
              <a:gdLst/>
              <a:ahLst/>
              <a:cxnLst/>
              <a:rect l="l" t="t" r="r" b="b"/>
              <a:pathLst>
                <a:path w="5" h="4" extrusionOk="0">
                  <a:moveTo>
                    <a:pt x="4"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4"/>
            <p:cNvSpPr/>
            <p:nvPr/>
          </p:nvSpPr>
          <p:spPr>
            <a:xfrm>
              <a:off x="2024670" y="3134298"/>
              <a:ext cx="106" cy="211"/>
            </a:xfrm>
            <a:custGeom>
              <a:avLst/>
              <a:gdLst/>
              <a:ahLst/>
              <a:cxnLst/>
              <a:rect l="l" t="t" r="r" b="b"/>
              <a:pathLst>
                <a:path w="4" h="8" extrusionOk="0">
                  <a:moveTo>
                    <a:pt x="4"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1956093" y="3179743"/>
              <a:ext cx="106" cy="291"/>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4"/>
            <p:cNvSpPr/>
            <p:nvPr/>
          </p:nvSpPr>
          <p:spPr>
            <a:xfrm>
              <a:off x="2022158" y="3129381"/>
              <a:ext cx="2829" cy="4468"/>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4"/>
            <p:cNvSpPr/>
            <p:nvPr/>
          </p:nvSpPr>
          <p:spPr>
            <a:xfrm>
              <a:off x="1964236" y="3186960"/>
              <a:ext cx="582" cy="397"/>
            </a:xfrm>
            <a:custGeom>
              <a:avLst/>
              <a:gdLst/>
              <a:ahLst/>
              <a:cxnLst/>
              <a:rect l="l" t="t" r="r" b="b"/>
              <a:pathLst>
                <a:path w="22" h="15" extrusionOk="0">
                  <a:moveTo>
                    <a:pt x="21" y="14"/>
                  </a:moveTo>
                  <a:cubicBezTo>
                    <a:pt x="14" y="7"/>
                    <a:pt x="7" y="4"/>
                    <a:pt x="0" y="0"/>
                  </a:cubicBezTo>
                  <a:cubicBezTo>
                    <a:pt x="7" y="4"/>
                    <a:pt x="14" y="7"/>
                    <a:pt x="21" y="1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1963019" y="3186590"/>
              <a:ext cx="397" cy="106"/>
            </a:xfrm>
            <a:custGeom>
              <a:avLst/>
              <a:gdLst/>
              <a:ahLst/>
              <a:cxnLst/>
              <a:rect l="l" t="t" r="r" b="b"/>
              <a:pathLst>
                <a:path w="15" h="4" extrusionOk="0">
                  <a:moveTo>
                    <a:pt x="15"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4"/>
            <p:cNvSpPr/>
            <p:nvPr/>
          </p:nvSpPr>
          <p:spPr>
            <a:xfrm>
              <a:off x="1965531" y="3187885"/>
              <a:ext cx="397" cy="476"/>
            </a:xfrm>
            <a:custGeom>
              <a:avLst/>
              <a:gdLst/>
              <a:ahLst/>
              <a:cxnLst/>
              <a:rect l="l" t="t" r="r" b="b"/>
              <a:pathLst>
                <a:path w="15" h="18" extrusionOk="0">
                  <a:moveTo>
                    <a:pt x="0" y="0"/>
                  </a:moveTo>
                  <a:lnTo>
                    <a:pt x="14"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4"/>
            <p:cNvSpPr/>
            <p:nvPr/>
          </p:nvSpPr>
          <p:spPr>
            <a:xfrm>
              <a:off x="1960534" y="3186405"/>
              <a:ext cx="1216" cy="106"/>
            </a:xfrm>
            <a:custGeom>
              <a:avLst/>
              <a:gdLst/>
              <a:ahLst/>
              <a:cxnLst/>
              <a:rect l="l" t="t" r="r" b="b"/>
              <a:pathLst>
                <a:path w="46" h="4" extrusionOk="0">
                  <a:moveTo>
                    <a:pt x="46" y="0"/>
                  </a:moveTo>
                  <a:cubicBezTo>
                    <a:pt x="28" y="0"/>
                    <a:pt x="14" y="0"/>
                    <a:pt x="0" y="4"/>
                  </a:cubicBezTo>
                  <a:cubicBezTo>
                    <a:pt x="14" y="0"/>
                    <a:pt x="28" y="0"/>
                    <a:pt x="46"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1962385" y="3186405"/>
              <a:ext cx="476" cy="106"/>
            </a:xfrm>
            <a:custGeom>
              <a:avLst/>
              <a:gdLst/>
              <a:ahLst/>
              <a:cxnLst/>
              <a:rect l="l" t="t" r="r" b="b"/>
              <a:pathLst>
                <a:path w="18" h="4" extrusionOk="0">
                  <a:moveTo>
                    <a:pt x="18"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4"/>
            <p:cNvSpPr/>
            <p:nvPr/>
          </p:nvSpPr>
          <p:spPr>
            <a:xfrm>
              <a:off x="1963680" y="3186775"/>
              <a:ext cx="397" cy="106"/>
            </a:xfrm>
            <a:custGeom>
              <a:avLst/>
              <a:gdLst/>
              <a:ahLst/>
              <a:cxnLst/>
              <a:rect l="l" t="t" r="r" b="b"/>
              <a:pathLst>
                <a:path w="15" h="4" extrusionOk="0">
                  <a:moveTo>
                    <a:pt x="14"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4"/>
            <p:cNvSpPr/>
            <p:nvPr/>
          </p:nvSpPr>
          <p:spPr>
            <a:xfrm>
              <a:off x="1961830" y="3186405"/>
              <a:ext cx="397" cy="26"/>
            </a:xfrm>
            <a:custGeom>
              <a:avLst/>
              <a:gdLst/>
              <a:ahLst/>
              <a:cxnLst/>
              <a:rect l="l" t="t" r="r" b="b"/>
              <a:pathLst>
                <a:path w="15" h="1" extrusionOk="0">
                  <a:moveTo>
                    <a:pt x="0" y="0"/>
                  </a:moveTo>
                  <a:lnTo>
                    <a:pt x="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1956463" y="3177707"/>
              <a:ext cx="26" cy="291"/>
            </a:xfrm>
            <a:custGeom>
              <a:avLst/>
              <a:gdLst/>
              <a:ahLst/>
              <a:cxnLst/>
              <a:rect l="l" t="t" r="r" b="b"/>
              <a:pathLst>
                <a:path w="1" h="11" extrusionOk="0">
                  <a:moveTo>
                    <a:pt x="0" y="0"/>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4"/>
            <p:cNvSpPr/>
            <p:nvPr/>
          </p:nvSpPr>
          <p:spPr>
            <a:xfrm>
              <a:off x="2021339" y="3128376"/>
              <a:ext cx="661" cy="661"/>
            </a:xfrm>
            <a:custGeom>
              <a:avLst/>
              <a:gdLst/>
              <a:ahLst/>
              <a:cxnLst/>
              <a:rect l="l" t="t" r="r" b="b"/>
              <a:pathLst>
                <a:path w="25" h="25" extrusionOk="0">
                  <a:moveTo>
                    <a:pt x="0" y="0"/>
                  </a:moveTo>
                  <a:lnTo>
                    <a:pt x="25" y="2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4"/>
            <p:cNvSpPr/>
            <p:nvPr/>
          </p:nvSpPr>
          <p:spPr>
            <a:xfrm>
              <a:off x="2019568" y="3126420"/>
              <a:ext cx="582" cy="582"/>
            </a:xfrm>
            <a:custGeom>
              <a:avLst/>
              <a:gdLst/>
              <a:ahLst/>
              <a:cxnLst/>
              <a:rect l="l" t="t" r="r" b="b"/>
              <a:pathLst>
                <a:path w="22" h="22" extrusionOk="0">
                  <a:moveTo>
                    <a:pt x="8" y="4"/>
                  </a:moveTo>
                  <a:lnTo>
                    <a:pt x="1" y="1"/>
                  </a:lnTo>
                  <a:lnTo>
                    <a:pt x="8" y="4"/>
                  </a:lnTo>
                  <a:lnTo>
                    <a:pt x="22" y="22"/>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2067154" y="1465055"/>
              <a:ext cx="882036" cy="656504"/>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4"/>
            <p:cNvSpPr/>
            <p:nvPr/>
          </p:nvSpPr>
          <p:spPr>
            <a:xfrm>
              <a:off x="2324991" y="1878367"/>
              <a:ext cx="41955" cy="24322"/>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4"/>
            <p:cNvSpPr/>
            <p:nvPr/>
          </p:nvSpPr>
          <p:spPr>
            <a:xfrm>
              <a:off x="1258797" y="2311137"/>
              <a:ext cx="74155" cy="44176"/>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1295280" y="1759587"/>
              <a:ext cx="148284" cy="96600"/>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4"/>
            <p:cNvSpPr/>
            <p:nvPr/>
          </p:nvSpPr>
          <p:spPr>
            <a:xfrm>
              <a:off x="1394127" y="1782693"/>
              <a:ext cx="260164" cy="13683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4"/>
            <p:cNvSpPr/>
            <p:nvPr/>
          </p:nvSpPr>
          <p:spPr>
            <a:xfrm>
              <a:off x="1393096" y="1715570"/>
              <a:ext cx="19193" cy="12531"/>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1339324" y="1670442"/>
              <a:ext cx="102945" cy="50521"/>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4"/>
            <p:cNvSpPr/>
            <p:nvPr/>
          </p:nvSpPr>
          <p:spPr>
            <a:xfrm>
              <a:off x="1419004" y="1693918"/>
              <a:ext cx="168191" cy="69000"/>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4"/>
            <p:cNvSpPr/>
            <p:nvPr/>
          </p:nvSpPr>
          <p:spPr>
            <a:xfrm>
              <a:off x="1454932" y="1658282"/>
              <a:ext cx="15465" cy="6107"/>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4"/>
            <p:cNvSpPr/>
            <p:nvPr/>
          </p:nvSpPr>
          <p:spPr>
            <a:xfrm>
              <a:off x="1481104" y="1654765"/>
              <a:ext cx="46396" cy="2136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4"/>
            <p:cNvSpPr/>
            <p:nvPr/>
          </p:nvSpPr>
          <p:spPr>
            <a:xfrm>
              <a:off x="1476478" y="1633854"/>
              <a:ext cx="57051" cy="13218"/>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4"/>
            <p:cNvSpPr/>
            <p:nvPr/>
          </p:nvSpPr>
          <p:spPr>
            <a:xfrm>
              <a:off x="1589310" y="1611621"/>
              <a:ext cx="91471" cy="46872"/>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4"/>
            <p:cNvSpPr/>
            <p:nvPr/>
          </p:nvSpPr>
          <p:spPr>
            <a:xfrm>
              <a:off x="1584207" y="1662829"/>
              <a:ext cx="20118" cy="18162"/>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4"/>
            <p:cNvSpPr/>
            <p:nvPr/>
          </p:nvSpPr>
          <p:spPr>
            <a:xfrm>
              <a:off x="1670576" y="1588779"/>
              <a:ext cx="16946" cy="9147"/>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4"/>
            <p:cNvSpPr/>
            <p:nvPr/>
          </p:nvSpPr>
          <p:spPr>
            <a:xfrm>
              <a:off x="1602634" y="1733732"/>
              <a:ext cx="12901" cy="9544"/>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4"/>
            <p:cNvSpPr/>
            <p:nvPr/>
          </p:nvSpPr>
          <p:spPr>
            <a:xfrm>
              <a:off x="1604749" y="1692729"/>
              <a:ext cx="101755" cy="53455"/>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4"/>
            <p:cNvSpPr/>
            <p:nvPr/>
          </p:nvSpPr>
          <p:spPr>
            <a:xfrm>
              <a:off x="1688421" y="1697619"/>
              <a:ext cx="1798" cy="211"/>
            </a:xfrm>
            <a:custGeom>
              <a:avLst/>
              <a:gdLst/>
              <a:ahLst/>
              <a:cxnLst/>
              <a:rect l="l" t="t" r="r" b="b"/>
              <a:pathLst>
                <a:path w="68" h="8" extrusionOk="0">
                  <a:moveTo>
                    <a:pt x="1" y="1"/>
                  </a:moveTo>
                  <a:lnTo>
                    <a:pt x="64" y="8"/>
                  </a:lnTo>
                  <a:cubicBezTo>
                    <a:pt x="64" y="8"/>
                    <a:pt x="64" y="4"/>
                    <a:pt x="67" y="4"/>
                  </a:cubicBez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4"/>
            <p:cNvSpPr/>
            <p:nvPr/>
          </p:nvSpPr>
          <p:spPr>
            <a:xfrm>
              <a:off x="1697039" y="1629386"/>
              <a:ext cx="44995" cy="28657"/>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4"/>
            <p:cNvSpPr/>
            <p:nvPr/>
          </p:nvSpPr>
          <p:spPr>
            <a:xfrm>
              <a:off x="1726093" y="1663490"/>
              <a:ext cx="38888" cy="8856"/>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4"/>
            <p:cNvSpPr/>
            <p:nvPr/>
          </p:nvSpPr>
          <p:spPr>
            <a:xfrm>
              <a:off x="1717660" y="1731353"/>
              <a:ext cx="48062" cy="23634"/>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4"/>
            <p:cNvSpPr/>
            <p:nvPr/>
          </p:nvSpPr>
          <p:spPr>
            <a:xfrm>
              <a:off x="1633089" y="1771166"/>
              <a:ext cx="88775" cy="76455"/>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4"/>
            <p:cNvSpPr/>
            <p:nvPr/>
          </p:nvSpPr>
          <p:spPr>
            <a:xfrm>
              <a:off x="1717845" y="1686727"/>
              <a:ext cx="245756" cy="72040"/>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4"/>
            <p:cNvSpPr/>
            <p:nvPr/>
          </p:nvSpPr>
          <p:spPr>
            <a:xfrm>
              <a:off x="1798371" y="1668380"/>
              <a:ext cx="19933" cy="9914"/>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4"/>
            <p:cNvSpPr/>
            <p:nvPr/>
          </p:nvSpPr>
          <p:spPr>
            <a:xfrm>
              <a:off x="1718585" y="1542779"/>
              <a:ext cx="162639" cy="106990"/>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4"/>
            <p:cNvSpPr/>
            <p:nvPr/>
          </p:nvSpPr>
          <p:spPr>
            <a:xfrm>
              <a:off x="1786448" y="1480256"/>
              <a:ext cx="448050" cy="228202"/>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4"/>
            <p:cNvSpPr/>
            <p:nvPr/>
          </p:nvSpPr>
          <p:spPr>
            <a:xfrm>
              <a:off x="1957574" y="2071911"/>
              <a:ext cx="10839" cy="12610"/>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4"/>
            <p:cNvSpPr/>
            <p:nvPr/>
          </p:nvSpPr>
          <p:spPr>
            <a:xfrm>
              <a:off x="1904356" y="2056630"/>
              <a:ext cx="24163" cy="15201"/>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4"/>
            <p:cNvSpPr/>
            <p:nvPr/>
          </p:nvSpPr>
          <p:spPr>
            <a:xfrm>
              <a:off x="1855025" y="1988873"/>
              <a:ext cx="95622" cy="59773"/>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4"/>
            <p:cNvSpPr/>
            <p:nvPr/>
          </p:nvSpPr>
          <p:spPr>
            <a:xfrm>
              <a:off x="1812991" y="1781080"/>
              <a:ext cx="419287" cy="298259"/>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4"/>
            <p:cNvSpPr/>
            <p:nvPr/>
          </p:nvSpPr>
          <p:spPr>
            <a:xfrm>
              <a:off x="1996250" y="1927434"/>
              <a:ext cx="34738" cy="24771"/>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4"/>
            <p:cNvSpPr/>
            <p:nvPr/>
          </p:nvSpPr>
          <p:spPr>
            <a:xfrm>
              <a:off x="1946364" y="1781450"/>
              <a:ext cx="63607" cy="27626"/>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4"/>
            <p:cNvSpPr/>
            <p:nvPr/>
          </p:nvSpPr>
          <p:spPr>
            <a:xfrm>
              <a:off x="2263077" y="2297681"/>
              <a:ext cx="92846" cy="83990"/>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4"/>
            <p:cNvSpPr/>
            <p:nvPr/>
          </p:nvSpPr>
          <p:spPr>
            <a:xfrm>
              <a:off x="1189110" y="2248667"/>
              <a:ext cx="22788" cy="30720"/>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4"/>
            <p:cNvSpPr/>
            <p:nvPr/>
          </p:nvSpPr>
          <p:spPr>
            <a:xfrm>
              <a:off x="1750071" y="1911519"/>
              <a:ext cx="2802" cy="3913"/>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4"/>
            <p:cNvSpPr/>
            <p:nvPr/>
          </p:nvSpPr>
          <p:spPr>
            <a:xfrm>
              <a:off x="1072868" y="1771669"/>
              <a:ext cx="1239936" cy="692775"/>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4"/>
            <p:cNvSpPr/>
            <p:nvPr/>
          </p:nvSpPr>
          <p:spPr>
            <a:xfrm>
              <a:off x="872689" y="2156006"/>
              <a:ext cx="36113" cy="33442"/>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4"/>
            <p:cNvSpPr/>
            <p:nvPr/>
          </p:nvSpPr>
          <p:spPr>
            <a:xfrm>
              <a:off x="691465" y="2118175"/>
              <a:ext cx="21863" cy="9861"/>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4"/>
            <p:cNvSpPr/>
            <p:nvPr/>
          </p:nvSpPr>
          <p:spPr>
            <a:xfrm>
              <a:off x="682582" y="1851931"/>
              <a:ext cx="551814" cy="380954"/>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4"/>
            <p:cNvSpPr/>
            <p:nvPr/>
          </p:nvSpPr>
          <p:spPr>
            <a:xfrm>
              <a:off x="726361" y="2233122"/>
              <a:ext cx="18532" cy="6688"/>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4"/>
            <p:cNvSpPr/>
            <p:nvPr/>
          </p:nvSpPr>
          <p:spPr>
            <a:xfrm>
              <a:off x="1312385" y="2337812"/>
              <a:ext cx="834370" cy="410483"/>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4"/>
            <p:cNvSpPr/>
            <p:nvPr/>
          </p:nvSpPr>
          <p:spPr>
            <a:xfrm>
              <a:off x="690169" y="2250888"/>
              <a:ext cx="7059" cy="7720"/>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4"/>
            <p:cNvSpPr/>
            <p:nvPr/>
          </p:nvSpPr>
          <p:spPr>
            <a:xfrm>
              <a:off x="989380" y="2113179"/>
              <a:ext cx="5499" cy="3384"/>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4"/>
            <p:cNvSpPr/>
            <p:nvPr/>
          </p:nvSpPr>
          <p:spPr>
            <a:xfrm>
              <a:off x="1190696" y="2201662"/>
              <a:ext cx="6953" cy="4283"/>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4"/>
            <p:cNvSpPr/>
            <p:nvPr/>
          </p:nvSpPr>
          <p:spPr>
            <a:xfrm>
              <a:off x="1656591" y="2679956"/>
              <a:ext cx="2511" cy="2168"/>
            </a:xfrm>
            <a:custGeom>
              <a:avLst/>
              <a:gdLst/>
              <a:ahLst/>
              <a:cxnLst/>
              <a:rect l="l" t="t" r="r" b="b"/>
              <a:pathLst>
                <a:path w="95" h="82" extrusionOk="0">
                  <a:moveTo>
                    <a:pt x="95" y="81"/>
                  </a:moveTo>
                  <a:cubicBezTo>
                    <a:pt x="67" y="50"/>
                    <a:pt x="35" y="25"/>
                    <a:pt x="0" y="1"/>
                  </a:cubicBezTo>
                  <a:cubicBezTo>
                    <a:pt x="35" y="25"/>
                    <a:pt x="67" y="50"/>
                    <a:pt x="95"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4"/>
            <p:cNvSpPr/>
            <p:nvPr/>
          </p:nvSpPr>
          <p:spPr>
            <a:xfrm>
              <a:off x="1627722" y="2671999"/>
              <a:ext cx="28790" cy="7984"/>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4"/>
            <p:cNvSpPr/>
            <p:nvPr/>
          </p:nvSpPr>
          <p:spPr>
            <a:xfrm>
              <a:off x="1422441" y="2626554"/>
              <a:ext cx="32597" cy="4389"/>
            </a:xfrm>
            <a:custGeom>
              <a:avLst/>
              <a:gdLst/>
              <a:ahLst/>
              <a:cxnLst/>
              <a:rect l="l" t="t" r="r" b="b"/>
              <a:pathLst>
                <a:path w="1233" h="166" extrusionOk="0">
                  <a:moveTo>
                    <a:pt x="0" y="165"/>
                  </a:moveTo>
                  <a:lnTo>
                    <a:pt x="1233"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4"/>
            <p:cNvSpPr/>
            <p:nvPr/>
          </p:nvSpPr>
          <p:spPr>
            <a:xfrm>
              <a:off x="1702485" y="2733543"/>
              <a:ext cx="872" cy="26"/>
            </a:xfrm>
            <a:custGeom>
              <a:avLst/>
              <a:gdLst/>
              <a:ahLst/>
              <a:cxnLst/>
              <a:rect l="l" t="t" r="r" b="b"/>
              <a:pathLst>
                <a:path w="33" h="1" extrusionOk="0">
                  <a:moveTo>
                    <a:pt x="32" y="1"/>
                  </a:moveTo>
                  <a:cubicBezTo>
                    <a:pt x="22" y="1"/>
                    <a:pt x="11" y="1"/>
                    <a:pt x="1" y="1"/>
                  </a:cubicBezTo>
                  <a:cubicBezTo>
                    <a:pt x="11" y="1"/>
                    <a:pt x="22" y="1"/>
                    <a:pt x="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4"/>
            <p:cNvSpPr/>
            <p:nvPr/>
          </p:nvSpPr>
          <p:spPr>
            <a:xfrm>
              <a:off x="1705922" y="2734204"/>
              <a:ext cx="661" cy="291"/>
            </a:xfrm>
            <a:custGeom>
              <a:avLst/>
              <a:gdLst/>
              <a:ahLst/>
              <a:cxnLst/>
              <a:rect l="l" t="t" r="r" b="b"/>
              <a:pathLst>
                <a:path w="25" h="11" extrusionOk="0">
                  <a:moveTo>
                    <a:pt x="25"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4"/>
            <p:cNvSpPr/>
            <p:nvPr/>
          </p:nvSpPr>
          <p:spPr>
            <a:xfrm>
              <a:off x="1703701" y="2733543"/>
              <a:ext cx="582" cy="132"/>
            </a:xfrm>
            <a:custGeom>
              <a:avLst/>
              <a:gdLst/>
              <a:ahLst/>
              <a:cxnLst/>
              <a:rect l="l" t="t" r="r" b="b"/>
              <a:pathLst>
                <a:path w="22" h="5" extrusionOk="0">
                  <a:moveTo>
                    <a:pt x="21"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4"/>
            <p:cNvSpPr/>
            <p:nvPr/>
          </p:nvSpPr>
          <p:spPr>
            <a:xfrm>
              <a:off x="1626612" y="2677550"/>
              <a:ext cx="1137" cy="1877"/>
            </a:xfrm>
            <a:custGeom>
              <a:avLst/>
              <a:gdLst/>
              <a:ahLst/>
              <a:cxnLst/>
              <a:rect l="l" t="t" r="r" b="b"/>
              <a:pathLst>
                <a:path w="43" h="71" extrusionOk="0">
                  <a:moveTo>
                    <a:pt x="42" y="1"/>
                  </a:moveTo>
                  <a:cubicBezTo>
                    <a:pt x="28" y="25"/>
                    <a:pt x="14" y="46"/>
                    <a:pt x="0" y="71"/>
                  </a:cubicBezTo>
                  <a:cubicBezTo>
                    <a:pt x="14" y="46"/>
                    <a:pt x="28" y="25"/>
                    <a:pt x="4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4"/>
            <p:cNvSpPr/>
            <p:nvPr/>
          </p:nvSpPr>
          <p:spPr>
            <a:xfrm>
              <a:off x="1577281" y="2641729"/>
              <a:ext cx="476" cy="502"/>
            </a:xfrm>
            <a:custGeom>
              <a:avLst/>
              <a:gdLst/>
              <a:ahLst/>
              <a:cxnLst/>
              <a:rect l="l" t="t" r="r" b="b"/>
              <a:pathLst>
                <a:path w="18" h="19" extrusionOk="0">
                  <a:moveTo>
                    <a:pt x="0" y="1"/>
                  </a:moveTo>
                  <a:lnTo>
                    <a:pt x="18"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4"/>
            <p:cNvSpPr/>
            <p:nvPr/>
          </p:nvSpPr>
          <p:spPr>
            <a:xfrm>
              <a:off x="1704627" y="2733729"/>
              <a:ext cx="582" cy="211"/>
            </a:xfrm>
            <a:custGeom>
              <a:avLst/>
              <a:gdLst/>
              <a:ahLst/>
              <a:cxnLst/>
              <a:rect l="l" t="t" r="r" b="b"/>
              <a:pathLst>
                <a:path w="22" h="8" extrusionOk="0">
                  <a:moveTo>
                    <a:pt x="21"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4"/>
            <p:cNvSpPr/>
            <p:nvPr/>
          </p:nvSpPr>
          <p:spPr>
            <a:xfrm>
              <a:off x="1659076" y="2682098"/>
              <a:ext cx="1983" cy="2432"/>
            </a:xfrm>
            <a:custGeom>
              <a:avLst/>
              <a:gdLst/>
              <a:ahLst/>
              <a:cxnLst/>
              <a:rect l="l" t="t" r="r" b="b"/>
              <a:pathLst>
                <a:path w="75" h="92" extrusionOk="0">
                  <a:moveTo>
                    <a:pt x="74" y="91"/>
                  </a:moveTo>
                  <a:cubicBezTo>
                    <a:pt x="53" y="60"/>
                    <a:pt x="29" y="28"/>
                    <a:pt x="1" y="0"/>
                  </a:cubicBezTo>
                  <a:cubicBezTo>
                    <a:pt x="29" y="28"/>
                    <a:pt x="53" y="60"/>
                    <a:pt x="74" y="9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4"/>
            <p:cNvSpPr/>
            <p:nvPr/>
          </p:nvSpPr>
          <p:spPr>
            <a:xfrm>
              <a:off x="1324149" y="2358908"/>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4"/>
            <p:cNvSpPr/>
            <p:nvPr/>
          </p:nvSpPr>
          <p:spPr>
            <a:xfrm>
              <a:off x="1327850" y="2358617"/>
              <a:ext cx="1031" cy="132"/>
            </a:xfrm>
            <a:custGeom>
              <a:avLst/>
              <a:gdLst/>
              <a:ahLst/>
              <a:cxnLst/>
              <a:rect l="l" t="t" r="r" b="b"/>
              <a:pathLst>
                <a:path w="39" h="5" extrusionOk="0">
                  <a:moveTo>
                    <a:pt x="0" y="4"/>
                  </a:moveTo>
                  <a:lnTo>
                    <a:pt x="3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4"/>
            <p:cNvSpPr/>
            <p:nvPr/>
          </p:nvSpPr>
          <p:spPr>
            <a:xfrm>
              <a:off x="1330256" y="2358247"/>
              <a:ext cx="952" cy="211"/>
            </a:xfrm>
            <a:custGeom>
              <a:avLst/>
              <a:gdLst/>
              <a:ahLst/>
              <a:cxnLst/>
              <a:rect l="l" t="t" r="r" b="b"/>
              <a:pathLst>
                <a:path w="36" h="8" extrusionOk="0">
                  <a:moveTo>
                    <a:pt x="0" y="8"/>
                  </a:moveTo>
                  <a:lnTo>
                    <a:pt x="3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4"/>
            <p:cNvSpPr/>
            <p:nvPr/>
          </p:nvSpPr>
          <p:spPr>
            <a:xfrm>
              <a:off x="1312940" y="2358168"/>
              <a:ext cx="872" cy="106"/>
            </a:xfrm>
            <a:custGeom>
              <a:avLst/>
              <a:gdLst/>
              <a:ahLst/>
              <a:cxnLst/>
              <a:rect l="l" t="t" r="r" b="b"/>
              <a:pathLst>
                <a:path w="33" h="4" extrusionOk="0">
                  <a:moveTo>
                    <a:pt x="1" y="0"/>
                  </a:moveTo>
                  <a:lnTo>
                    <a:pt x="32"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4"/>
            <p:cNvSpPr/>
            <p:nvPr/>
          </p:nvSpPr>
          <p:spPr>
            <a:xfrm>
              <a:off x="1320157" y="2358803"/>
              <a:ext cx="767" cy="26"/>
            </a:xfrm>
            <a:custGeom>
              <a:avLst/>
              <a:gdLst/>
              <a:ahLst/>
              <a:cxnLst/>
              <a:rect l="l" t="t" r="r" b="b"/>
              <a:pathLst>
                <a:path w="29" h="1" extrusionOk="0">
                  <a:moveTo>
                    <a:pt x="1" y="1"/>
                  </a:move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4"/>
            <p:cNvSpPr/>
            <p:nvPr/>
          </p:nvSpPr>
          <p:spPr>
            <a:xfrm>
              <a:off x="1325524" y="2358908"/>
              <a:ext cx="1057" cy="26"/>
            </a:xfrm>
            <a:custGeom>
              <a:avLst/>
              <a:gdLst/>
              <a:ahLst/>
              <a:cxnLst/>
              <a:rect l="l" t="t" r="r" b="b"/>
              <a:pathLst>
                <a:path w="40" h="1" extrusionOk="0">
                  <a:moveTo>
                    <a:pt x="1" y="0"/>
                  </a:moveTo>
                  <a:lnTo>
                    <a:pt x="3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4"/>
            <p:cNvSpPr/>
            <p:nvPr/>
          </p:nvSpPr>
          <p:spPr>
            <a:xfrm>
              <a:off x="1316826" y="2358538"/>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4"/>
            <p:cNvSpPr/>
            <p:nvPr/>
          </p:nvSpPr>
          <p:spPr>
            <a:xfrm>
              <a:off x="2142657" y="2412310"/>
              <a:ext cx="502" cy="846"/>
            </a:xfrm>
            <a:custGeom>
              <a:avLst/>
              <a:gdLst/>
              <a:ahLst/>
              <a:cxnLst/>
              <a:rect l="l" t="t" r="r" b="b"/>
              <a:pathLst>
                <a:path w="19" h="32" extrusionOk="0">
                  <a:moveTo>
                    <a:pt x="1" y="0"/>
                  </a:moveTo>
                  <a:lnTo>
                    <a:pt x="18"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4"/>
            <p:cNvSpPr/>
            <p:nvPr/>
          </p:nvSpPr>
          <p:spPr>
            <a:xfrm>
              <a:off x="2143688" y="2413976"/>
              <a:ext cx="582" cy="846"/>
            </a:xfrm>
            <a:custGeom>
              <a:avLst/>
              <a:gdLst/>
              <a:ahLst/>
              <a:cxnLst/>
              <a:rect l="l" t="t" r="r" b="b"/>
              <a:pathLst>
                <a:path w="22" h="32" extrusionOk="0">
                  <a:moveTo>
                    <a:pt x="0" y="0"/>
                  </a:moveTo>
                  <a:lnTo>
                    <a:pt x="21"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4"/>
            <p:cNvSpPr/>
            <p:nvPr/>
          </p:nvSpPr>
          <p:spPr>
            <a:xfrm>
              <a:off x="2141732" y="2410724"/>
              <a:ext cx="502" cy="767"/>
            </a:xfrm>
            <a:custGeom>
              <a:avLst/>
              <a:gdLst/>
              <a:ahLst/>
              <a:cxnLst/>
              <a:rect l="l" t="t" r="r" b="b"/>
              <a:pathLst>
                <a:path w="19" h="29" extrusionOk="0">
                  <a:moveTo>
                    <a:pt x="1" y="1"/>
                  </a:moveTo>
                  <a:lnTo>
                    <a:pt x="18"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4"/>
            <p:cNvSpPr/>
            <p:nvPr/>
          </p:nvSpPr>
          <p:spPr>
            <a:xfrm>
              <a:off x="2144693" y="2415642"/>
              <a:ext cx="582" cy="767"/>
            </a:xfrm>
            <a:custGeom>
              <a:avLst/>
              <a:gdLst/>
              <a:ahLst/>
              <a:cxnLst/>
              <a:rect l="l" t="t" r="r" b="b"/>
              <a:pathLst>
                <a:path w="22" h="29" extrusionOk="0">
                  <a:moveTo>
                    <a:pt x="1" y="0"/>
                  </a:moveTo>
                  <a:lnTo>
                    <a:pt x="22"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4"/>
            <p:cNvSpPr/>
            <p:nvPr/>
          </p:nvSpPr>
          <p:spPr>
            <a:xfrm>
              <a:off x="2145909" y="2417307"/>
              <a:ext cx="582" cy="767"/>
            </a:xfrm>
            <a:custGeom>
              <a:avLst/>
              <a:gdLst/>
              <a:ahLst/>
              <a:cxnLst/>
              <a:rect l="l" t="t" r="r" b="b"/>
              <a:pathLst>
                <a:path w="22" h="29" extrusionOk="0">
                  <a:moveTo>
                    <a:pt x="0" y="0"/>
                  </a:moveTo>
                  <a:lnTo>
                    <a:pt x="21"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4"/>
            <p:cNvSpPr/>
            <p:nvPr/>
          </p:nvSpPr>
          <p:spPr>
            <a:xfrm>
              <a:off x="2016342" y="2430261"/>
              <a:ext cx="1031" cy="846"/>
            </a:xfrm>
            <a:custGeom>
              <a:avLst/>
              <a:gdLst/>
              <a:ahLst/>
              <a:cxnLst/>
              <a:rect l="l" t="t" r="r" b="b"/>
              <a:pathLst>
                <a:path w="39" h="32" extrusionOk="0">
                  <a:moveTo>
                    <a:pt x="0" y="32"/>
                  </a:moveTo>
                  <a:lnTo>
                    <a:pt x="3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4"/>
            <p:cNvSpPr/>
            <p:nvPr/>
          </p:nvSpPr>
          <p:spPr>
            <a:xfrm>
              <a:off x="2017532" y="2429230"/>
              <a:ext cx="952" cy="872"/>
            </a:xfrm>
            <a:custGeom>
              <a:avLst/>
              <a:gdLst/>
              <a:ahLst/>
              <a:cxnLst/>
              <a:rect l="l" t="t" r="r" b="b"/>
              <a:pathLst>
                <a:path w="36" h="33" extrusionOk="0">
                  <a:moveTo>
                    <a:pt x="1" y="32"/>
                  </a:moveTo>
                  <a:lnTo>
                    <a:pt x="36"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4"/>
            <p:cNvSpPr/>
            <p:nvPr/>
          </p:nvSpPr>
          <p:spPr>
            <a:xfrm>
              <a:off x="2140912" y="2409165"/>
              <a:ext cx="476" cy="846"/>
            </a:xfrm>
            <a:custGeom>
              <a:avLst/>
              <a:gdLst/>
              <a:ahLst/>
              <a:cxnLst/>
              <a:rect l="l" t="t" r="r" b="b"/>
              <a:pathLst>
                <a:path w="18" h="32" extrusionOk="0">
                  <a:moveTo>
                    <a:pt x="0" y="0"/>
                  </a:moveTo>
                  <a:lnTo>
                    <a:pt x="18"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4"/>
            <p:cNvSpPr/>
            <p:nvPr/>
          </p:nvSpPr>
          <p:spPr>
            <a:xfrm>
              <a:off x="2135810" y="2395550"/>
              <a:ext cx="211" cy="687"/>
            </a:xfrm>
            <a:custGeom>
              <a:avLst/>
              <a:gdLst/>
              <a:ahLst/>
              <a:cxnLst/>
              <a:rect l="l" t="t" r="r" b="b"/>
              <a:pathLst>
                <a:path w="8" h="26" extrusionOk="0">
                  <a:moveTo>
                    <a:pt x="1" y="1"/>
                  </a:moveTo>
                  <a:lnTo>
                    <a:pt x="8"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4"/>
            <p:cNvSpPr/>
            <p:nvPr/>
          </p:nvSpPr>
          <p:spPr>
            <a:xfrm>
              <a:off x="2136365" y="2397955"/>
              <a:ext cx="317" cy="767"/>
            </a:xfrm>
            <a:custGeom>
              <a:avLst/>
              <a:gdLst/>
              <a:ahLst/>
              <a:cxnLst/>
              <a:rect l="l" t="t" r="r" b="b"/>
              <a:pathLst>
                <a:path w="12" h="29" extrusionOk="0">
                  <a:moveTo>
                    <a:pt x="1" y="1"/>
                  </a:moveTo>
                  <a:lnTo>
                    <a:pt x="11"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4"/>
            <p:cNvSpPr/>
            <p:nvPr/>
          </p:nvSpPr>
          <p:spPr>
            <a:xfrm>
              <a:off x="2015047" y="2431371"/>
              <a:ext cx="1137" cy="952"/>
            </a:xfrm>
            <a:custGeom>
              <a:avLst/>
              <a:gdLst/>
              <a:ahLst/>
              <a:cxnLst/>
              <a:rect l="l" t="t" r="r" b="b"/>
              <a:pathLst>
                <a:path w="43" h="36" extrusionOk="0">
                  <a:moveTo>
                    <a:pt x="0" y="35"/>
                  </a:moveTo>
                  <a:lnTo>
                    <a:pt x="4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4"/>
            <p:cNvSpPr/>
            <p:nvPr/>
          </p:nvSpPr>
          <p:spPr>
            <a:xfrm>
              <a:off x="1152469" y="2130495"/>
              <a:ext cx="1322" cy="211"/>
            </a:xfrm>
            <a:custGeom>
              <a:avLst/>
              <a:gdLst/>
              <a:ahLst/>
              <a:cxnLst/>
              <a:rect l="l" t="t" r="r" b="b"/>
              <a:pathLst>
                <a:path w="50" h="8" extrusionOk="0">
                  <a:moveTo>
                    <a:pt x="0" y="0"/>
                  </a:moveTo>
                  <a:cubicBezTo>
                    <a:pt x="18" y="4"/>
                    <a:pt x="32" y="4"/>
                    <a:pt x="49" y="7"/>
                  </a:cubicBezTo>
                  <a:cubicBezTo>
                    <a:pt x="32" y="4"/>
                    <a:pt x="18"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4"/>
            <p:cNvSpPr/>
            <p:nvPr/>
          </p:nvSpPr>
          <p:spPr>
            <a:xfrm>
              <a:off x="2136735" y="2399251"/>
              <a:ext cx="317" cy="767"/>
            </a:xfrm>
            <a:custGeom>
              <a:avLst/>
              <a:gdLst/>
              <a:ahLst/>
              <a:cxnLst/>
              <a:rect l="l" t="t" r="r" b="b"/>
              <a:pathLst>
                <a:path w="12" h="29" extrusionOk="0">
                  <a:moveTo>
                    <a:pt x="1" y="1"/>
                  </a:moveTo>
                  <a:lnTo>
                    <a:pt x="11"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4"/>
            <p:cNvSpPr/>
            <p:nvPr/>
          </p:nvSpPr>
          <p:spPr>
            <a:xfrm>
              <a:off x="1154028" y="2130759"/>
              <a:ext cx="1243" cy="317"/>
            </a:xfrm>
            <a:custGeom>
              <a:avLst/>
              <a:gdLst/>
              <a:ahLst/>
              <a:cxnLst/>
              <a:rect l="l" t="t" r="r" b="b"/>
              <a:pathLst>
                <a:path w="47" h="12" extrusionOk="0">
                  <a:moveTo>
                    <a:pt x="1" y="1"/>
                  </a:moveTo>
                  <a:cubicBezTo>
                    <a:pt x="18" y="1"/>
                    <a:pt x="32" y="4"/>
                    <a:pt x="46" y="11"/>
                  </a:cubicBezTo>
                  <a:cubicBezTo>
                    <a:pt x="32" y="4"/>
                    <a:pt x="18"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4"/>
            <p:cNvSpPr/>
            <p:nvPr/>
          </p:nvSpPr>
          <p:spPr>
            <a:xfrm>
              <a:off x="2136101" y="2396766"/>
              <a:ext cx="211" cy="661"/>
            </a:xfrm>
            <a:custGeom>
              <a:avLst/>
              <a:gdLst/>
              <a:ahLst/>
              <a:cxnLst/>
              <a:rect l="l" t="t" r="r" b="b"/>
              <a:pathLst>
                <a:path w="8" h="25" extrusionOk="0">
                  <a:moveTo>
                    <a:pt x="0" y="0"/>
                  </a:moveTo>
                  <a:lnTo>
                    <a:pt x="7"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4"/>
            <p:cNvSpPr/>
            <p:nvPr/>
          </p:nvSpPr>
          <p:spPr>
            <a:xfrm>
              <a:off x="2135546" y="2394360"/>
              <a:ext cx="211" cy="661"/>
            </a:xfrm>
            <a:custGeom>
              <a:avLst/>
              <a:gdLst/>
              <a:ahLst/>
              <a:cxnLst/>
              <a:rect l="l" t="t" r="r" b="b"/>
              <a:pathLst>
                <a:path w="8" h="25" extrusionOk="0">
                  <a:moveTo>
                    <a:pt x="0" y="0"/>
                  </a:moveTo>
                  <a:cubicBezTo>
                    <a:pt x="0" y="7"/>
                    <a:pt x="4" y="18"/>
                    <a:pt x="7" y="25"/>
                  </a:cubicBezTo>
                  <a:cubicBezTo>
                    <a:pt x="4" y="18"/>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4"/>
            <p:cNvSpPr/>
            <p:nvPr/>
          </p:nvSpPr>
          <p:spPr>
            <a:xfrm>
              <a:off x="1150618" y="2130389"/>
              <a:ext cx="1586" cy="132"/>
            </a:xfrm>
            <a:custGeom>
              <a:avLst/>
              <a:gdLst/>
              <a:ahLst/>
              <a:cxnLst/>
              <a:rect l="l" t="t" r="r" b="b"/>
              <a:pathLst>
                <a:path w="60" h="5" extrusionOk="0">
                  <a:moveTo>
                    <a:pt x="0" y="1"/>
                  </a:moveTo>
                  <a:cubicBezTo>
                    <a:pt x="18" y="1"/>
                    <a:pt x="39" y="1"/>
                    <a:pt x="60" y="4"/>
                  </a:cubicBezTo>
                  <a:cubicBezTo>
                    <a:pt x="39" y="1"/>
                    <a:pt x="21"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4"/>
            <p:cNvSpPr/>
            <p:nvPr/>
          </p:nvSpPr>
          <p:spPr>
            <a:xfrm>
              <a:off x="2138771" y="2404723"/>
              <a:ext cx="397" cy="846"/>
            </a:xfrm>
            <a:custGeom>
              <a:avLst/>
              <a:gdLst/>
              <a:ahLst/>
              <a:cxnLst/>
              <a:rect l="l" t="t" r="r" b="b"/>
              <a:pathLst>
                <a:path w="15" h="32" extrusionOk="0">
                  <a:moveTo>
                    <a:pt x="1" y="0"/>
                  </a:moveTo>
                  <a:lnTo>
                    <a:pt x="15"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4"/>
            <p:cNvSpPr/>
            <p:nvPr/>
          </p:nvSpPr>
          <p:spPr>
            <a:xfrm>
              <a:off x="2139432" y="2406204"/>
              <a:ext cx="397" cy="767"/>
            </a:xfrm>
            <a:custGeom>
              <a:avLst/>
              <a:gdLst/>
              <a:ahLst/>
              <a:cxnLst/>
              <a:rect l="l" t="t" r="r" b="b"/>
              <a:pathLst>
                <a:path w="15" h="29" extrusionOk="0">
                  <a:moveTo>
                    <a:pt x="0" y="0"/>
                  </a:moveTo>
                  <a:lnTo>
                    <a:pt x="14"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4"/>
            <p:cNvSpPr/>
            <p:nvPr/>
          </p:nvSpPr>
          <p:spPr>
            <a:xfrm>
              <a:off x="2138137" y="2403322"/>
              <a:ext cx="397" cy="767"/>
            </a:xfrm>
            <a:custGeom>
              <a:avLst/>
              <a:gdLst/>
              <a:ahLst/>
              <a:cxnLst/>
              <a:rect l="l" t="t" r="r" b="b"/>
              <a:pathLst>
                <a:path w="15" h="29" extrusionOk="0">
                  <a:moveTo>
                    <a:pt x="0" y="1"/>
                  </a:moveTo>
                  <a:lnTo>
                    <a:pt x="14"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4"/>
            <p:cNvSpPr/>
            <p:nvPr/>
          </p:nvSpPr>
          <p:spPr>
            <a:xfrm>
              <a:off x="2137661" y="2401947"/>
              <a:ext cx="317" cy="767"/>
            </a:xfrm>
            <a:custGeom>
              <a:avLst/>
              <a:gdLst/>
              <a:ahLst/>
              <a:cxnLst/>
              <a:rect l="l" t="t" r="r" b="b"/>
              <a:pathLst>
                <a:path w="12" h="29" extrusionOk="0">
                  <a:moveTo>
                    <a:pt x="1" y="0"/>
                  </a:moveTo>
                  <a:lnTo>
                    <a:pt x="11"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4"/>
            <p:cNvSpPr/>
            <p:nvPr/>
          </p:nvSpPr>
          <p:spPr>
            <a:xfrm>
              <a:off x="2140172" y="2407684"/>
              <a:ext cx="397" cy="846"/>
            </a:xfrm>
            <a:custGeom>
              <a:avLst/>
              <a:gdLst/>
              <a:ahLst/>
              <a:cxnLst/>
              <a:rect l="l" t="t" r="r" b="b"/>
              <a:pathLst>
                <a:path w="15" h="32" extrusionOk="0">
                  <a:moveTo>
                    <a:pt x="0" y="0"/>
                  </a:moveTo>
                  <a:lnTo>
                    <a:pt x="14"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4"/>
            <p:cNvSpPr/>
            <p:nvPr/>
          </p:nvSpPr>
          <p:spPr>
            <a:xfrm>
              <a:off x="2137211" y="2400546"/>
              <a:ext cx="291" cy="767"/>
            </a:xfrm>
            <a:custGeom>
              <a:avLst/>
              <a:gdLst/>
              <a:ahLst/>
              <a:cxnLst/>
              <a:rect l="l" t="t" r="r" b="b"/>
              <a:pathLst>
                <a:path w="11" h="29" extrusionOk="0">
                  <a:moveTo>
                    <a:pt x="0" y="1"/>
                  </a:moveTo>
                  <a:lnTo>
                    <a:pt x="11" y="2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4"/>
            <p:cNvSpPr/>
            <p:nvPr/>
          </p:nvSpPr>
          <p:spPr>
            <a:xfrm>
              <a:off x="1114981" y="2137051"/>
              <a:ext cx="1877" cy="2538"/>
            </a:xfrm>
            <a:custGeom>
              <a:avLst/>
              <a:gdLst/>
              <a:ahLst/>
              <a:cxnLst/>
              <a:rect l="l" t="t" r="r" b="b"/>
              <a:pathLst>
                <a:path w="71" h="96" extrusionOk="0">
                  <a:moveTo>
                    <a:pt x="0" y="1"/>
                  </a:moveTo>
                  <a:cubicBezTo>
                    <a:pt x="25" y="36"/>
                    <a:pt x="49" y="67"/>
                    <a:pt x="70" y="95"/>
                  </a:cubicBezTo>
                  <a:cubicBezTo>
                    <a:pt x="49" y="67"/>
                    <a:pt x="25" y="3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4"/>
            <p:cNvSpPr/>
            <p:nvPr/>
          </p:nvSpPr>
          <p:spPr>
            <a:xfrm>
              <a:off x="1155430" y="2131050"/>
              <a:ext cx="1877" cy="846"/>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4"/>
            <p:cNvSpPr/>
            <p:nvPr/>
          </p:nvSpPr>
          <p:spPr>
            <a:xfrm>
              <a:off x="1225672" y="2230902"/>
              <a:ext cx="1692" cy="1243"/>
            </a:xfrm>
            <a:custGeom>
              <a:avLst/>
              <a:gdLst/>
              <a:ahLst/>
              <a:cxnLst/>
              <a:rect l="l" t="t" r="r" b="b"/>
              <a:pathLst>
                <a:path w="64" h="47" extrusionOk="0">
                  <a:moveTo>
                    <a:pt x="0" y="46"/>
                  </a:moveTo>
                  <a:lnTo>
                    <a:pt x="6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4"/>
            <p:cNvSpPr/>
            <p:nvPr/>
          </p:nvSpPr>
          <p:spPr>
            <a:xfrm>
              <a:off x="1227813" y="2229527"/>
              <a:ext cx="1507" cy="1031"/>
            </a:xfrm>
            <a:custGeom>
              <a:avLst/>
              <a:gdLst/>
              <a:ahLst/>
              <a:cxnLst/>
              <a:rect l="l" t="t" r="r" b="b"/>
              <a:pathLst>
                <a:path w="57" h="39" extrusionOk="0">
                  <a:moveTo>
                    <a:pt x="56" y="0"/>
                  </a:moveTo>
                  <a:lnTo>
                    <a:pt x="0" y="3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4"/>
            <p:cNvSpPr/>
            <p:nvPr/>
          </p:nvSpPr>
          <p:spPr>
            <a:xfrm>
              <a:off x="1231515" y="2226936"/>
              <a:ext cx="1507" cy="1031"/>
            </a:xfrm>
            <a:custGeom>
              <a:avLst/>
              <a:gdLst/>
              <a:ahLst/>
              <a:cxnLst/>
              <a:rect l="l" t="t" r="r" b="b"/>
              <a:pathLst>
                <a:path w="57" h="39" extrusionOk="0">
                  <a:moveTo>
                    <a:pt x="56" y="0"/>
                  </a:moveTo>
                  <a:lnTo>
                    <a:pt x="0" y="3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4"/>
            <p:cNvSpPr/>
            <p:nvPr/>
          </p:nvSpPr>
          <p:spPr>
            <a:xfrm>
              <a:off x="1097401" y="2115584"/>
              <a:ext cx="2697" cy="5948"/>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4"/>
            <p:cNvSpPr/>
            <p:nvPr/>
          </p:nvSpPr>
          <p:spPr>
            <a:xfrm>
              <a:off x="1229743" y="2228311"/>
              <a:ext cx="1322" cy="872"/>
            </a:xfrm>
            <a:custGeom>
              <a:avLst/>
              <a:gdLst/>
              <a:ahLst/>
              <a:cxnLst/>
              <a:rect l="l" t="t" r="r" b="b"/>
              <a:pathLst>
                <a:path w="50" h="33" extrusionOk="0">
                  <a:moveTo>
                    <a:pt x="50" y="1"/>
                  </a:moveTo>
                  <a:lnTo>
                    <a:pt x="1"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4"/>
            <p:cNvSpPr/>
            <p:nvPr/>
          </p:nvSpPr>
          <p:spPr>
            <a:xfrm>
              <a:off x="1897403" y="2393990"/>
              <a:ext cx="397" cy="291"/>
            </a:xfrm>
            <a:custGeom>
              <a:avLst/>
              <a:gdLst/>
              <a:ahLst/>
              <a:cxnLst/>
              <a:rect l="l" t="t" r="r" b="b"/>
              <a:pathLst>
                <a:path w="15" h="11" extrusionOk="0">
                  <a:moveTo>
                    <a:pt x="15"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4"/>
            <p:cNvSpPr/>
            <p:nvPr/>
          </p:nvSpPr>
          <p:spPr>
            <a:xfrm>
              <a:off x="1896293" y="2393250"/>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4"/>
            <p:cNvSpPr/>
            <p:nvPr/>
          </p:nvSpPr>
          <p:spPr>
            <a:xfrm>
              <a:off x="1748961" y="2350105"/>
              <a:ext cx="4838" cy="2353"/>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4"/>
            <p:cNvSpPr/>
            <p:nvPr/>
          </p:nvSpPr>
          <p:spPr>
            <a:xfrm>
              <a:off x="1070012" y="2116615"/>
              <a:ext cx="10099" cy="5023"/>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4"/>
            <p:cNvSpPr/>
            <p:nvPr/>
          </p:nvSpPr>
          <p:spPr>
            <a:xfrm>
              <a:off x="1894998" y="2392324"/>
              <a:ext cx="211" cy="106"/>
            </a:xfrm>
            <a:custGeom>
              <a:avLst/>
              <a:gdLst/>
              <a:ahLst/>
              <a:cxnLst/>
              <a:rect l="l" t="t" r="r" b="b"/>
              <a:pathLst>
                <a:path w="8" h="4" extrusionOk="0">
                  <a:moveTo>
                    <a:pt x="8"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4"/>
            <p:cNvSpPr/>
            <p:nvPr/>
          </p:nvSpPr>
          <p:spPr>
            <a:xfrm>
              <a:off x="1898620" y="2394809"/>
              <a:ext cx="106" cy="211"/>
            </a:xfrm>
            <a:custGeom>
              <a:avLst/>
              <a:gdLst/>
              <a:ahLst/>
              <a:cxnLst/>
              <a:rect l="l" t="t" r="r" b="b"/>
              <a:pathLst>
                <a:path w="4" h="8" extrusionOk="0">
                  <a:moveTo>
                    <a:pt x="0" y="1"/>
                  </a:moveTo>
                  <a:lnTo>
                    <a:pt x="4" y="8"/>
                  </a:lnTo>
                  <a:lnTo>
                    <a:pt x="4"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4"/>
            <p:cNvSpPr/>
            <p:nvPr/>
          </p:nvSpPr>
          <p:spPr>
            <a:xfrm>
              <a:off x="1157915" y="2132345"/>
              <a:ext cx="132" cy="106"/>
            </a:xfrm>
            <a:custGeom>
              <a:avLst/>
              <a:gdLst/>
              <a:ahLst/>
              <a:cxnLst/>
              <a:rect l="l" t="t" r="r" b="b"/>
              <a:pathLst>
                <a:path w="5" h="4" extrusionOk="0">
                  <a:moveTo>
                    <a:pt x="1" y="0"/>
                  </a:moveTo>
                  <a:lnTo>
                    <a:pt x="4"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4"/>
            <p:cNvSpPr/>
            <p:nvPr/>
          </p:nvSpPr>
          <p:spPr>
            <a:xfrm>
              <a:off x="1157360" y="2131869"/>
              <a:ext cx="397" cy="317"/>
            </a:xfrm>
            <a:custGeom>
              <a:avLst/>
              <a:gdLst/>
              <a:ahLst/>
              <a:cxnLst/>
              <a:rect l="l" t="t" r="r" b="b"/>
              <a:pathLst>
                <a:path w="15" h="12" extrusionOk="0">
                  <a:moveTo>
                    <a:pt x="1" y="1"/>
                  </a:moveTo>
                  <a:cubicBezTo>
                    <a:pt x="4" y="4"/>
                    <a:pt x="8" y="8"/>
                    <a:pt x="15" y="11"/>
                  </a:cubicBez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4"/>
            <p:cNvSpPr/>
            <p:nvPr/>
          </p:nvSpPr>
          <p:spPr>
            <a:xfrm>
              <a:off x="1229928" y="2219613"/>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4"/>
            <p:cNvSpPr/>
            <p:nvPr/>
          </p:nvSpPr>
          <p:spPr>
            <a:xfrm>
              <a:off x="1807069" y="2360759"/>
              <a:ext cx="9279" cy="2697"/>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4"/>
            <p:cNvSpPr/>
            <p:nvPr/>
          </p:nvSpPr>
          <p:spPr>
            <a:xfrm>
              <a:off x="1343580" y="2345584"/>
              <a:ext cx="395044" cy="2141"/>
            </a:xfrm>
            <a:custGeom>
              <a:avLst/>
              <a:gdLst/>
              <a:ahLst/>
              <a:cxnLst/>
              <a:rect l="l" t="t" r="r" b="b"/>
              <a:pathLst>
                <a:path w="14943" h="81" extrusionOk="0">
                  <a:moveTo>
                    <a:pt x="1" y="81"/>
                  </a:moveTo>
                  <a:lnTo>
                    <a:pt x="1494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4"/>
            <p:cNvSpPr/>
            <p:nvPr/>
          </p:nvSpPr>
          <p:spPr>
            <a:xfrm>
              <a:off x="1893993" y="2391663"/>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4"/>
            <p:cNvSpPr/>
            <p:nvPr/>
          </p:nvSpPr>
          <p:spPr>
            <a:xfrm>
              <a:off x="1232334" y="2222680"/>
              <a:ext cx="2168" cy="2802"/>
            </a:xfrm>
            <a:custGeom>
              <a:avLst/>
              <a:gdLst/>
              <a:ahLst/>
              <a:cxnLst/>
              <a:rect l="l" t="t" r="r" b="b"/>
              <a:pathLst>
                <a:path w="82" h="106" extrusionOk="0">
                  <a:moveTo>
                    <a:pt x="1" y="0"/>
                  </a:moveTo>
                  <a:cubicBezTo>
                    <a:pt x="36" y="35"/>
                    <a:pt x="78" y="81"/>
                    <a:pt x="78" y="105"/>
                  </a:cubicBezTo>
                  <a:cubicBezTo>
                    <a:pt x="81" y="81"/>
                    <a:pt x="36" y="35"/>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4"/>
            <p:cNvSpPr/>
            <p:nvPr/>
          </p:nvSpPr>
          <p:spPr>
            <a:xfrm>
              <a:off x="1975603" y="2451358"/>
              <a:ext cx="26" cy="397"/>
            </a:xfrm>
            <a:custGeom>
              <a:avLst/>
              <a:gdLst/>
              <a:ahLst/>
              <a:cxnLst/>
              <a:rect l="l" t="t" r="r" b="b"/>
              <a:pathLst>
                <a:path w="1" h="15" extrusionOk="0">
                  <a:moveTo>
                    <a:pt x="1" y="1"/>
                  </a:moveTo>
                  <a:lnTo>
                    <a:pt x="1" y="15"/>
                  </a:lnTo>
                  <a:cubicBezTo>
                    <a:pt x="1" y="11"/>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4"/>
            <p:cNvSpPr/>
            <p:nvPr/>
          </p:nvSpPr>
          <p:spPr>
            <a:xfrm>
              <a:off x="1974123" y="2456645"/>
              <a:ext cx="317" cy="291"/>
            </a:xfrm>
            <a:custGeom>
              <a:avLst/>
              <a:gdLst/>
              <a:ahLst/>
              <a:cxnLst/>
              <a:rect l="l" t="t" r="r" b="b"/>
              <a:pathLst>
                <a:path w="12" h="11" extrusionOk="0">
                  <a:moveTo>
                    <a:pt x="1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4"/>
            <p:cNvSpPr/>
            <p:nvPr/>
          </p:nvSpPr>
          <p:spPr>
            <a:xfrm>
              <a:off x="1975101" y="2455429"/>
              <a:ext cx="264" cy="317"/>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4"/>
            <p:cNvSpPr/>
            <p:nvPr/>
          </p:nvSpPr>
          <p:spPr>
            <a:xfrm>
              <a:off x="1974678" y="2456090"/>
              <a:ext cx="317" cy="211"/>
            </a:xfrm>
            <a:custGeom>
              <a:avLst/>
              <a:gdLst/>
              <a:ahLst/>
              <a:cxnLst/>
              <a:rect l="l" t="t" r="r" b="b"/>
              <a:pathLst>
                <a:path w="12" h="8" extrusionOk="0">
                  <a:moveTo>
                    <a:pt x="11"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4"/>
            <p:cNvSpPr/>
            <p:nvPr/>
          </p:nvSpPr>
          <p:spPr>
            <a:xfrm>
              <a:off x="1975709" y="2452759"/>
              <a:ext cx="26" cy="397"/>
            </a:xfrm>
            <a:custGeom>
              <a:avLst/>
              <a:gdLst/>
              <a:ahLst/>
              <a:cxnLst/>
              <a:rect l="l" t="t" r="r" b="b"/>
              <a:pathLst>
                <a:path w="1" h="15" extrusionOk="0">
                  <a:moveTo>
                    <a:pt x="0" y="0"/>
                  </a:moveTo>
                  <a:lnTo>
                    <a:pt x="0" y="14"/>
                  </a:lnTo>
                  <a:cubicBezTo>
                    <a:pt x="0" y="11"/>
                    <a:pt x="0"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4"/>
            <p:cNvSpPr/>
            <p:nvPr/>
          </p:nvSpPr>
          <p:spPr>
            <a:xfrm>
              <a:off x="1975524" y="2454874"/>
              <a:ext cx="106" cy="238"/>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4"/>
            <p:cNvSpPr/>
            <p:nvPr/>
          </p:nvSpPr>
          <p:spPr>
            <a:xfrm>
              <a:off x="2134805" y="2386217"/>
              <a:ext cx="26" cy="555"/>
            </a:xfrm>
            <a:custGeom>
              <a:avLst/>
              <a:gdLst/>
              <a:ahLst/>
              <a:cxnLst/>
              <a:rect l="l" t="t" r="r" b="b"/>
              <a:pathLst>
                <a:path w="1" h="21" extrusionOk="0">
                  <a:moveTo>
                    <a:pt x="0" y="2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4"/>
            <p:cNvSpPr/>
            <p:nvPr/>
          </p:nvSpPr>
          <p:spPr>
            <a:xfrm>
              <a:off x="2129624" y="2377599"/>
              <a:ext cx="5578" cy="1031"/>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4"/>
            <p:cNvSpPr/>
            <p:nvPr/>
          </p:nvSpPr>
          <p:spPr>
            <a:xfrm>
              <a:off x="2014571" y="2432482"/>
              <a:ext cx="317" cy="211"/>
            </a:xfrm>
            <a:custGeom>
              <a:avLst/>
              <a:gdLst/>
              <a:ahLst/>
              <a:cxnLst/>
              <a:rect l="l" t="t" r="r" b="b"/>
              <a:pathLst>
                <a:path w="12" h="8" extrusionOk="0">
                  <a:moveTo>
                    <a:pt x="1" y="7"/>
                  </a:moveTo>
                  <a:lnTo>
                    <a:pt x="1" y="7"/>
                  </a:ln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4"/>
            <p:cNvSpPr/>
            <p:nvPr/>
          </p:nvSpPr>
          <p:spPr>
            <a:xfrm>
              <a:off x="1919980" y="2459051"/>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4"/>
            <p:cNvSpPr/>
            <p:nvPr/>
          </p:nvSpPr>
          <p:spPr>
            <a:xfrm>
              <a:off x="1920086" y="2460795"/>
              <a:ext cx="106" cy="502"/>
            </a:xfrm>
            <a:custGeom>
              <a:avLst/>
              <a:gdLst/>
              <a:ahLst/>
              <a:cxnLst/>
              <a:rect l="l" t="t" r="r" b="b"/>
              <a:pathLst>
                <a:path w="4" h="19" extrusionOk="0">
                  <a:moveTo>
                    <a:pt x="4" y="1"/>
                  </a:moveTo>
                  <a:cubicBezTo>
                    <a:pt x="0" y="8"/>
                    <a:pt x="0" y="11"/>
                    <a:pt x="4" y="18"/>
                  </a:cubicBez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4"/>
            <p:cNvSpPr/>
            <p:nvPr/>
          </p:nvSpPr>
          <p:spPr>
            <a:xfrm>
              <a:off x="1920271" y="2462382"/>
              <a:ext cx="211" cy="476"/>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4"/>
            <p:cNvSpPr/>
            <p:nvPr/>
          </p:nvSpPr>
          <p:spPr>
            <a:xfrm>
              <a:off x="1973383" y="2457200"/>
              <a:ext cx="317" cy="291"/>
            </a:xfrm>
            <a:custGeom>
              <a:avLst/>
              <a:gdLst/>
              <a:ahLst/>
              <a:cxnLst/>
              <a:rect l="l" t="t" r="r" b="b"/>
              <a:pathLst>
                <a:path w="12" h="11" extrusionOk="0">
                  <a:moveTo>
                    <a:pt x="1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4"/>
            <p:cNvSpPr/>
            <p:nvPr/>
          </p:nvSpPr>
          <p:spPr>
            <a:xfrm>
              <a:off x="1920721" y="2464047"/>
              <a:ext cx="132" cy="291"/>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4"/>
            <p:cNvSpPr/>
            <p:nvPr/>
          </p:nvSpPr>
          <p:spPr>
            <a:xfrm>
              <a:off x="1920086" y="2456909"/>
              <a:ext cx="106" cy="502"/>
            </a:xfrm>
            <a:custGeom>
              <a:avLst/>
              <a:gdLst/>
              <a:ahLst/>
              <a:cxnLst/>
              <a:rect l="l" t="t" r="r" b="b"/>
              <a:pathLst>
                <a:path w="4" h="19" extrusionOk="0">
                  <a:moveTo>
                    <a:pt x="0" y="1"/>
                  </a:moveTo>
                  <a:lnTo>
                    <a:pt x="0" y="18"/>
                  </a:lnTo>
                  <a:cubicBezTo>
                    <a:pt x="0" y="15"/>
                    <a:pt x="4"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4"/>
            <p:cNvSpPr/>
            <p:nvPr/>
          </p:nvSpPr>
          <p:spPr>
            <a:xfrm>
              <a:off x="1972457" y="2457835"/>
              <a:ext cx="397" cy="317"/>
            </a:xfrm>
            <a:custGeom>
              <a:avLst/>
              <a:gdLst/>
              <a:ahLst/>
              <a:cxnLst/>
              <a:rect l="l" t="t" r="r" b="b"/>
              <a:pathLst>
                <a:path w="15" h="12" extrusionOk="0">
                  <a:moveTo>
                    <a:pt x="15"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4"/>
            <p:cNvSpPr/>
            <p:nvPr/>
          </p:nvSpPr>
          <p:spPr>
            <a:xfrm>
              <a:off x="1921382" y="2465528"/>
              <a:ext cx="211" cy="397"/>
            </a:xfrm>
            <a:custGeom>
              <a:avLst/>
              <a:gdLst/>
              <a:ahLst/>
              <a:cxnLst/>
              <a:rect l="l" t="t" r="r" b="b"/>
              <a:pathLst>
                <a:path w="8" h="15" extrusionOk="0">
                  <a:moveTo>
                    <a:pt x="0" y="0"/>
                  </a:moveTo>
                  <a:cubicBezTo>
                    <a:pt x="4" y="7"/>
                    <a:pt x="4" y="11"/>
                    <a:pt x="7" y="14"/>
                  </a:cubicBezTo>
                  <a:cubicBezTo>
                    <a:pt x="7" y="11"/>
                    <a:pt x="4"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4"/>
            <p:cNvSpPr/>
            <p:nvPr/>
          </p:nvSpPr>
          <p:spPr>
            <a:xfrm>
              <a:off x="1971347" y="2458495"/>
              <a:ext cx="502" cy="291"/>
            </a:xfrm>
            <a:custGeom>
              <a:avLst/>
              <a:gdLst/>
              <a:ahLst/>
              <a:cxnLst/>
              <a:rect l="l" t="t" r="r" b="b"/>
              <a:pathLst>
                <a:path w="19" h="11" extrusionOk="0">
                  <a:moveTo>
                    <a:pt x="18"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4"/>
            <p:cNvSpPr/>
            <p:nvPr/>
          </p:nvSpPr>
          <p:spPr>
            <a:xfrm>
              <a:off x="2023639" y="2424524"/>
              <a:ext cx="582" cy="476"/>
            </a:xfrm>
            <a:custGeom>
              <a:avLst/>
              <a:gdLst/>
              <a:ahLst/>
              <a:cxnLst/>
              <a:rect l="l" t="t" r="r" b="b"/>
              <a:pathLst>
                <a:path w="22" h="18" extrusionOk="0">
                  <a:moveTo>
                    <a:pt x="1" y="18"/>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4"/>
            <p:cNvSpPr/>
            <p:nvPr/>
          </p:nvSpPr>
          <p:spPr>
            <a:xfrm>
              <a:off x="2134805" y="2385371"/>
              <a:ext cx="26" cy="476"/>
            </a:xfrm>
            <a:custGeom>
              <a:avLst/>
              <a:gdLst/>
              <a:ahLst/>
              <a:cxnLst/>
              <a:rect l="l" t="t" r="r" b="b"/>
              <a:pathLst>
                <a:path w="1" h="18" extrusionOk="0">
                  <a:moveTo>
                    <a:pt x="0" y="0"/>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4"/>
            <p:cNvSpPr/>
            <p:nvPr/>
          </p:nvSpPr>
          <p:spPr>
            <a:xfrm>
              <a:off x="2134805" y="2388068"/>
              <a:ext cx="106" cy="582"/>
            </a:xfrm>
            <a:custGeom>
              <a:avLst/>
              <a:gdLst/>
              <a:ahLst/>
              <a:cxnLst/>
              <a:rect l="l" t="t" r="r" b="b"/>
              <a:pathLst>
                <a:path w="4" h="22" extrusionOk="0">
                  <a:moveTo>
                    <a:pt x="0" y="0"/>
                  </a:moveTo>
                  <a:lnTo>
                    <a:pt x="0" y="21"/>
                  </a:lnTo>
                  <a:cubicBezTo>
                    <a:pt x="4" y="14"/>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4"/>
            <p:cNvSpPr/>
            <p:nvPr/>
          </p:nvSpPr>
          <p:spPr>
            <a:xfrm>
              <a:off x="2134805" y="2387143"/>
              <a:ext cx="26" cy="582"/>
            </a:xfrm>
            <a:custGeom>
              <a:avLst/>
              <a:gdLst/>
              <a:ahLst/>
              <a:cxnLst/>
              <a:rect l="l" t="t" r="r" b="b"/>
              <a:pathLst>
                <a:path w="1" h="22" extrusionOk="0">
                  <a:moveTo>
                    <a:pt x="0" y="0"/>
                  </a:moveTo>
                  <a:lnTo>
                    <a:pt x="0"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4"/>
            <p:cNvSpPr/>
            <p:nvPr/>
          </p:nvSpPr>
          <p:spPr>
            <a:xfrm>
              <a:off x="2029746" y="2420268"/>
              <a:ext cx="317" cy="211"/>
            </a:xfrm>
            <a:custGeom>
              <a:avLst/>
              <a:gdLst/>
              <a:ahLst/>
              <a:cxnLst/>
              <a:rect l="l" t="t" r="r" b="b"/>
              <a:pathLst>
                <a:path w="12" h="8" extrusionOk="0">
                  <a:moveTo>
                    <a:pt x="1" y="7"/>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4"/>
            <p:cNvSpPr/>
            <p:nvPr/>
          </p:nvSpPr>
          <p:spPr>
            <a:xfrm>
              <a:off x="2030116" y="2420162"/>
              <a:ext cx="211" cy="132"/>
            </a:xfrm>
            <a:custGeom>
              <a:avLst/>
              <a:gdLst/>
              <a:ahLst/>
              <a:cxnLst/>
              <a:rect l="l" t="t" r="r" b="b"/>
              <a:pathLst>
                <a:path w="8" h="5" extrusionOk="0">
                  <a:moveTo>
                    <a:pt x="1" y="4"/>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4"/>
            <p:cNvSpPr/>
            <p:nvPr/>
          </p:nvSpPr>
          <p:spPr>
            <a:xfrm>
              <a:off x="2019858" y="2427485"/>
              <a:ext cx="767" cy="661"/>
            </a:xfrm>
            <a:custGeom>
              <a:avLst/>
              <a:gdLst/>
              <a:ahLst/>
              <a:cxnLst/>
              <a:rect l="l" t="t" r="r" b="b"/>
              <a:pathLst>
                <a:path w="29" h="25" extrusionOk="0">
                  <a:moveTo>
                    <a:pt x="0" y="25"/>
                  </a:moveTo>
                  <a:lnTo>
                    <a:pt x="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4"/>
            <p:cNvSpPr/>
            <p:nvPr/>
          </p:nvSpPr>
          <p:spPr>
            <a:xfrm>
              <a:off x="2134805" y="2384525"/>
              <a:ext cx="26" cy="582"/>
            </a:xfrm>
            <a:custGeom>
              <a:avLst/>
              <a:gdLst/>
              <a:ahLst/>
              <a:cxnLst/>
              <a:rect l="l" t="t" r="r" b="b"/>
              <a:pathLst>
                <a:path w="1" h="22" extrusionOk="0">
                  <a:moveTo>
                    <a:pt x="0" y="1"/>
                  </a:moveTo>
                  <a:lnTo>
                    <a:pt x="0" y="22"/>
                  </a:lnTo>
                  <a:cubicBezTo>
                    <a:pt x="0" y="15"/>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4"/>
            <p:cNvSpPr/>
            <p:nvPr/>
          </p:nvSpPr>
          <p:spPr>
            <a:xfrm>
              <a:off x="2030407" y="2419977"/>
              <a:ext cx="211" cy="132"/>
            </a:xfrm>
            <a:custGeom>
              <a:avLst/>
              <a:gdLst/>
              <a:ahLst/>
              <a:cxnLst/>
              <a:rect l="l" t="t" r="r" b="b"/>
              <a:pathLst>
                <a:path w="8" h="5"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4"/>
            <p:cNvSpPr/>
            <p:nvPr/>
          </p:nvSpPr>
          <p:spPr>
            <a:xfrm>
              <a:off x="2027076" y="2421933"/>
              <a:ext cx="476" cy="397"/>
            </a:xfrm>
            <a:custGeom>
              <a:avLst/>
              <a:gdLst/>
              <a:ahLst/>
              <a:cxnLst/>
              <a:rect l="l" t="t" r="r" b="b"/>
              <a:pathLst>
                <a:path w="18" h="15" extrusionOk="0">
                  <a:moveTo>
                    <a:pt x="0" y="14"/>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4"/>
            <p:cNvSpPr/>
            <p:nvPr/>
          </p:nvSpPr>
          <p:spPr>
            <a:xfrm>
              <a:off x="2028635" y="2421008"/>
              <a:ext cx="397" cy="211"/>
            </a:xfrm>
            <a:custGeom>
              <a:avLst/>
              <a:gdLst/>
              <a:ahLst/>
              <a:cxnLst/>
              <a:rect l="l" t="t" r="r" b="b"/>
              <a:pathLst>
                <a:path w="15" h="8" extrusionOk="0">
                  <a:moveTo>
                    <a:pt x="1" y="7"/>
                  </a:moveTo>
                  <a:lnTo>
                    <a:pt x="1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4"/>
            <p:cNvSpPr/>
            <p:nvPr/>
          </p:nvSpPr>
          <p:spPr>
            <a:xfrm>
              <a:off x="2028186" y="2421273"/>
              <a:ext cx="397" cy="317"/>
            </a:xfrm>
            <a:custGeom>
              <a:avLst/>
              <a:gdLst/>
              <a:ahLst/>
              <a:cxnLst/>
              <a:rect l="l" t="t" r="r" b="b"/>
              <a:pathLst>
                <a:path w="15" h="12" extrusionOk="0">
                  <a:moveTo>
                    <a:pt x="0" y="11"/>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4"/>
            <p:cNvSpPr/>
            <p:nvPr/>
          </p:nvSpPr>
          <p:spPr>
            <a:xfrm>
              <a:off x="2027631" y="2421643"/>
              <a:ext cx="476" cy="317"/>
            </a:xfrm>
            <a:custGeom>
              <a:avLst/>
              <a:gdLst/>
              <a:ahLst/>
              <a:cxnLst/>
              <a:rect l="l" t="t" r="r" b="b"/>
              <a:pathLst>
                <a:path w="18" h="12" extrusionOk="0">
                  <a:moveTo>
                    <a:pt x="0" y="11"/>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4"/>
            <p:cNvSpPr/>
            <p:nvPr/>
          </p:nvSpPr>
          <p:spPr>
            <a:xfrm>
              <a:off x="2029376" y="2420532"/>
              <a:ext cx="397" cy="211"/>
            </a:xfrm>
            <a:custGeom>
              <a:avLst/>
              <a:gdLst/>
              <a:ahLst/>
              <a:cxnLst/>
              <a:rect l="l" t="t" r="r" b="b"/>
              <a:pathLst>
                <a:path w="15" h="8" extrusionOk="0">
                  <a:moveTo>
                    <a:pt x="1" y="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4"/>
            <p:cNvSpPr/>
            <p:nvPr/>
          </p:nvSpPr>
          <p:spPr>
            <a:xfrm>
              <a:off x="2135070" y="2391029"/>
              <a:ext cx="132" cy="661"/>
            </a:xfrm>
            <a:custGeom>
              <a:avLst/>
              <a:gdLst/>
              <a:ahLst/>
              <a:cxnLst/>
              <a:rect l="l" t="t" r="r" b="b"/>
              <a:pathLst>
                <a:path w="5" h="25" extrusionOk="0">
                  <a:moveTo>
                    <a:pt x="1" y="0"/>
                  </a:moveTo>
                  <a:cubicBezTo>
                    <a:pt x="1" y="7"/>
                    <a:pt x="1" y="18"/>
                    <a:pt x="4" y="25"/>
                  </a:cubicBezTo>
                  <a:cubicBezTo>
                    <a:pt x="1" y="18"/>
                    <a:pt x="1"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4"/>
            <p:cNvSpPr/>
            <p:nvPr/>
          </p:nvSpPr>
          <p:spPr>
            <a:xfrm>
              <a:off x="2134885" y="2388993"/>
              <a:ext cx="26" cy="582"/>
            </a:xfrm>
            <a:custGeom>
              <a:avLst/>
              <a:gdLst/>
              <a:ahLst/>
              <a:cxnLst/>
              <a:rect l="l" t="t" r="r" b="b"/>
              <a:pathLst>
                <a:path w="1" h="22" extrusionOk="0">
                  <a:moveTo>
                    <a:pt x="1" y="0"/>
                  </a:moveTo>
                  <a:lnTo>
                    <a:pt x="1" y="21"/>
                  </a:lnTo>
                  <a:cubicBezTo>
                    <a:pt x="1" y="14"/>
                    <a:pt x="1"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4"/>
            <p:cNvSpPr/>
            <p:nvPr/>
          </p:nvSpPr>
          <p:spPr>
            <a:xfrm>
              <a:off x="2029006" y="2420717"/>
              <a:ext cx="397" cy="211"/>
            </a:xfrm>
            <a:custGeom>
              <a:avLst/>
              <a:gdLst/>
              <a:ahLst/>
              <a:cxnLst/>
              <a:rect l="l" t="t" r="r" b="b"/>
              <a:pathLst>
                <a:path w="15" h="8" extrusionOk="0">
                  <a:moveTo>
                    <a:pt x="1" y="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4"/>
            <p:cNvSpPr/>
            <p:nvPr/>
          </p:nvSpPr>
          <p:spPr>
            <a:xfrm>
              <a:off x="2030671" y="2419792"/>
              <a:ext cx="211" cy="211"/>
            </a:xfrm>
            <a:custGeom>
              <a:avLst/>
              <a:gdLst/>
              <a:ahLst/>
              <a:cxnLst/>
              <a:rect l="l" t="t" r="r" b="b"/>
              <a:pathLst>
                <a:path w="8" h="8" extrusionOk="0">
                  <a:moveTo>
                    <a:pt x="1" y="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4"/>
            <p:cNvSpPr/>
            <p:nvPr/>
          </p:nvSpPr>
          <p:spPr>
            <a:xfrm>
              <a:off x="2134991" y="2389998"/>
              <a:ext cx="26" cy="582"/>
            </a:xfrm>
            <a:custGeom>
              <a:avLst/>
              <a:gdLst/>
              <a:ahLst/>
              <a:cxnLst/>
              <a:rect l="l" t="t" r="r" b="b"/>
              <a:pathLst>
                <a:path w="1" h="22" extrusionOk="0">
                  <a:moveTo>
                    <a:pt x="0" y="1"/>
                  </a:moveTo>
                  <a:lnTo>
                    <a:pt x="0" y="22"/>
                  </a:lnTo>
                  <a:cubicBezTo>
                    <a:pt x="0" y="15"/>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4"/>
            <p:cNvSpPr/>
            <p:nvPr/>
          </p:nvSpPr>
          <p:spPr>
            <a:xfrm>
              <a:off x="2030856" y="2419792"/>
              <a:ext cx="211" cy="132"/>
            </a:xfrm>
            <a:custGeom>
              <a:avLst/>
              <a:gdLst/>
              <a:ahLst/>
              <a:cxnLst/>
              <a:rect l="l" t="t" r="r" b="b"/>
              <a:pathLst>
                <a:path w="8" h="5" extrusionOk="0">
                  <a:moveTo>
                    <a:pt x="1" y="4"/>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4"/>
            <p:cNvSpPr/>
            <p:nvPr/>
          </p:nvSpPr>
          <p:spPr>
            <a:xfrm>
              <a:off x="2134991" y="2381115"/>
              <a:ext cx="106" cy="1137"/>
            </a:xfrm>
            <a:custGeom>
              <a:avLst/>
              <a:gdLst/>
              <a:ahLst/>
              <a:cxnLst/>
              <a:rect l="l" t="t" r="r" b="b"/>
              <a:pathLst>
                <a:path w="4" h="43" extrusionOk="0">
                  <a:moveTo>
                    <a:pt x="4" y="0"/>
                  </a:moveTo>
                  <a:cubicBezTo>
                    <a:pt x="0" y="14"/>
                    <a:pt x="0" y="28"/>
                    <a:pt x="0" y="42"/>
                  </a:cubicBezTo>
                  <a:cubicBezTo>
                    <a:pt x="0" y="28"/>
                    <a:pt x="4" y="1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4"/>
            <p:cNvSpPr/>
            <p:nvPr/>
          </p:nvSpPr>
          <p:spPr>
            <a:xfrm>
              <a:off x="2134991" y="2382305"/>
              <a:ext cx="26" cy="582"/>
            </a:xfrm>
            <a:custGeom>
              <a:avLst/>
              <a:gdLst/>
              <a:ahLst/>
              <a:cxnLst/>
              <a:rect l="l" t="t" r="r" b="b"/>
              <a:pathLst>
                <a:path w="1" h="22" extrusionOk="0">
                  <a:moveTo>
                    <a:pt x="0" y="1"/>
                  </a:moveTo>
                  <a:lnTo>
                    <a:pt x="0"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4"/>
            <p:cNvSpPr/>
            <p:nvPr/>
          </p:nvSpPr>
          <p:spPr>
            <a:xfrm>
              <a:off x="2115189" y="2373977"/>
              <a:ext cx="476" cy="132"/>
            </a:xfrm>
            <a:custGeom>
              <a:avLst/>
              <a:gdLst/>
              <a:ahLst/>
              <a:cxnLst/>
              <a:rect l="l" t="t" r="r" b="b"/>
              <a:pathLst>
                <a:path w="18" h="5" extrusionOk="0">
                  <a:moveTo>
                    <a:pt x="0" y="4"/>
                  </a:moveTo>
                  <a:cubicBezTo>
                    <a:pt x="4" y="1"/>
                    <a:pt x="11" y="1"/>
                    <a:pt x="18" y="1"/>
                  </a:cubicBezTo>
                  <a:cubicBezTo>
                    <a:pt x="11" y="1"/>
                    <a:pt x="4" y="1"/>
                    <a:pt x="0"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4"/>
            <p:cNvSpPr/>
            <p:nvPr/>
          </p:nvSpPr>
          <p:spPr>
            <a:xfrm>
              <a:off x="2024379" y="2423969"/>
              <a:ext cx="582" cy="397"/>
            </a:xfrm>
            <a:custGeom>
              <a:avLst/>
              <a:gdLst/>
              <a:ahLst/>
              <a:cxnLst/>
              <a:rect l="l" t="t" r="r" b="b"/>
              <a:pathLst>
                <a:path w="22" h="15" extrusionOk="0">
                  <a:moveTo>
                    <a:pt x="1" y="14"/>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4"/>
            <p:cNvSpPr/>
            <p:nvPr/>
          </p:nvSpPr>
          <p:spPr>
            <a:xfrm>
              <a:off x="2025119" y="2423414"/>
              <a:ext cx="582" cy="397"/>
            </a:xfrm>
            <a:custGeom>
              <a:avLst/>
              <a:gdLst/>
              <a:ahLst/>
              <a:cxnLst/>
              <a:rect l="l" t="t" r="r" b="b"/>
              <a:pathLst>
                <a:path w="22" h="15" extrusionOk="0">
                  <a:moveTo>
                    <a:pt x="1" y="14"/>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4"/>
            <p:cNvSpPr/>
            <p:nvPr/>
          </p:nvSpPr>
          <p:spPr>
            <a:xfrm>
              <a:off x="2022714" y="2425265"/>
              <a:ext cx="687" cy="476"/>
            </a:xfrm>
            <a:custGeom>
              <a:avLst/>
              <a:gdLst/>
              <a:ahLst/>
              <a:cxnLst/>
              <a:rect l="l" t="t" r="r" b="b"/>
              <a:pathLst>
                <a:path w="26" h="18" extrusionOk="0">
                  <a:moveTo>
                    <a:pt x="1" y="18"/>
                  </a:moveTo>
                  <a:lnTo>
                    <a:pt x="2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4"/>
            <p:cNvSpPr/>
            <p:nvPr/>
          </p:nvSpPr>
          <p:spPr>
            <a:xfrm>
              <a:off x="2134885" y="2383785"/>
              <a:ext cx="26" cy="502"/>
            </a:xfrm>
            <a:custGeom>
              <a:avLst/>
              <a:gdLst/>
              <a:ahLst/>
              <a:cxnLst/>
              <a:rect l="l" t="t" r="r" b="b"/>
              <a:pathLst>
                <a:path w="1" h="19" extrusionOk="0">
                  <a:moveTo>
                    <a:pt x="1" y="1"/>
                  </a:moveTo>
                  <a:lnTo>
                    <a:pt x="1" y="18"/>
                  </a:lnTo>
                  <a:cubicBezTo>
                    <a:pt x="1" y="11"/>
                    <a:pt x="1"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4"/>
            <p:cNvSpPr/>
            <p:nvPr/>
          </p:nvSpPr>
          <p:spPr>
            <a:xfrm>
              <a:off x="2134885" y="2383045"/>
              <a:ext cx="26" cy="502"/>
            </a:xfrm>
            <a:custGeom>
              <a:avLst/>
              <a:gdLst/>
              <a:ahLst/>
              <a:cxnLst/>
              <a:rect l="l" t="t" r="r" b="b"/>
              <a:pathLst>
                <a:path w="1" h="19" extrusionOk="0">
                  <a:moveTo>
                    <a:pt x="1" y="1"/>
                  </a:moveTo>
                  <a:lnTo>
                    <a:pt x="1" y="18"/>
                  </a:lnTo>
                  <a:cubicBezTo>
                    <a:pt x="1" y="11"/>
                    <a:pt x="1"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4"/>
            <p:cNvSpPr/>
            <p:nvPr/>
          </p:nvSpPr>
          <p:spPr>
            <a:xfrm>
              <a:off x="2018748" y="2428305"/>
              <a:ext cx="846" cy="767"/>
            </a:xfrm>
            <a:custGeom>
              <a:avLst/>
              <a:gdLst/>
              <a:ahLst/>
              <a:cxnLst/>
              <a:rect l="l" t="t" r="r" b="b"/>
              <a:pathLst>
                <a:path w="32" h="29" extrusionOk="0">
                  <a:moveTo>
                    <a:pt x="0" y="29"/>
                  </a:moveTo>
                  <a:lnTo>
                    <a:pt x="3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4"/>
            <p:cNvSpPr/>
            <p:nvPr/>
          </p:nvSpPr>
          <p:spPr>
            <a:xfrm>
              <a:off x="2031041" y="2419713"/>
              <a:ext cx="211" cy="106"/>
            </a:xfrm>
            <a:custGeom>
              <a:avLst/>
              <a:gdLst/>
              <a:ahLst/>
              <a:cxnLst/>
              <a:rect l="l" t="t" r="r" b="b"/>
              <a:pathLst>
                <a:path w="8" h="4" extrusionOk="0">
                  <a:moveTo>
                    <a:pt x="1" y="4"/>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4"/>
            <p:cNvSpPr/>
            <p:nvPr/>
          </p:nvSpPr>
          <p:spPr>
            <a:xfrm>
              <a:off x="2031596" y="241952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4"/>
            <p:cNvSpPr/>
            <p:nvPr/>
          </p:nvSpPr>
          <p:spPr>
            <a:xfrm>
              <a:off x="2031226" y="2419713"/>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4"/>
            <p:cNvSpPr/>
            <p:nvPr/>
          </p:nvSpPr>
          <p:spPr>
            <a:xfrm>
              <a:off x="2021894" y="2425899"/>
              <a:ext cx="661" cy="582"/>
            </a:xfrm>
            <a:custGeom>
              <a:avLst/>
              <a:gdLst/>
              <a:ahLst/>
              <a:cxnLst/>
              <a:rect l="l" t="t" r="r" b="b"/>
              <a:pathLst>
                <a:path w="25" h="22" extrusionOk="0">
                  <a:moveTo>
                    <a:pt x="0" y="22"/>
                  </a:moveTo>
                  <a:lnTo>
                    <a:pt x="2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4"/>
            <p:cNvSpPr/>
            <p:nvPr/>
          </p:nvSpPr>
          <p:spPr>
            <a:xfrm>
              <a:off x="2031332" y="2419607"/>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4"/>
            <p:cNvSpPr/>
            <p:nvPr/>
          </p:nvSpPr>
          <p:spPr>
            <a:xfrm>
              <a:off x="2031411" y="2419607"/>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4"/>
            <p:cNvSpPr/>
            <p:nvPr/>
          </p:nvSpPr>
          <p:spPr>
            <a:xfrm>
              <a:off x="2020863" y="2426639"/>
              <a:ext cx="767" cy="687"/>
            </a:xfrm>
            <a:custGeom>
              <a:avLst/>
              <a:gdLst/>
              <a:ahLst/>
              <a:cxnLst/>
              <a:rect l="l" t="t" r="r" b="b"/>
              <a:pathLst>
                <a:path w="29" h="26" extrusionOk="0">
                  <a:moveTo>
                    <a:pt x="1" y="25"/>
                  </a:move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4"/>
            <p:cNvSpPr/>
            <p:nvPr/>
          </p:nvSpPr>
          <p:spPr>
            <a:xfrm>
              <a:off x="2025860" y="2422859"/>
              <a:ext cx="502" cy="397"/>
            </a:xfrm>
            <a:custGeom>
              <a:avLst/>
              <a:gdLst/>
              <a:ahLst/>
              <a:cxnLst/>
              <a:rect l="l" t="t" r="r" b="b"/>
              <a:pathLst>
                <a:path w="19" h="15" extrusionOk="0">
                  <a:moveTo>
                    <a:pt x="1" y="14"/>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4"/>
            <p:cNvSpPr/>
            <p:nvPr/>
          </p:nvSpPr>
          <p:spPr>
            <a:xfrm>
              <a:off x="2135176" y="2392139"/>
              <a:ext cx="106" cy="661"/>
            </a:xfrm>
            <a:custGeom>
              <a:avLst/>
              <a:gdLst/>
              <a:ahLst/>
              <a:cxnLst/>
              <a:rect l="l" t="t" r="r" b="b"/>
              <a:pathLst>
                <a:path w="4" h="25" extrusionOk="0">
                  <a:moveTo>
                    <a:pt x="0" y="0"/>
                  </a:moveTo>
                  <a:cubicBezTo>
                    <a:pt x="0" y="7"/>
                    <a:pt x="4" y="14"/>
                    <a:pt x="4" y="25"/>
                  </a:cubicBezTo>
                  <a:cubicBezTo>
                    <a:pt x="4" y="14"/>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4"/>
            <p:cNvSpPr/>
            <p:nvPr/>
          </p:nvSpPr>
          <p:spPr>
            <a:xfrm>
              <a:off x="2026521" y="2422383"/>
              <a:ext cx="476" cy="397"/>
            </a:xfrm>
            <a:custGeom>
              <a:avLst/>
              <a:gdLst/>
              <a:ahLst/>
              <a:cxnLst/>
              <a:rect l="l" t="t" r="r" b="b"/>
              <a:pathLst>
                <a:path w="18" h="15" extrusionOk="0">
                  <a:moveTo>
                    <a:pt x="0" y="15"/>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4"/>
            <p:cNvSpPr/>
            <p:nvPr/>
          </p:nvSpPr>
          <p:spPr>
            <a:xfrm>
              <a:off x="2135361" y="2393250"/>
              <a:ext cx="106" cy="661"/>
            </a:xfrm>
            <a:custGeom>
              <a:avLst/>
              <a:gdLst/>
              <a:ahLst/>
              <a:cxnLst/>
              <a:rect l="l" t="t" r="r" b="b"/>
              <a:pathLst>
                <a:path w="4" h="25" extrusionOk="0">
                  <a:moveTo>
                    <a:pt x="0" y="0"/>
                  </a:moveTo>
                  <a:lnTo>
                    <a:pt x="4"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4"/>
            <p:cNvSpPr/>
            <p:nvPr/>
          </p:nvSpPr>
          <p:spPr>
            <a:xfrm>
              <a:off x="2993022" y="2441550"/>
              <a:ext cx="179294" cy="128060"/>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4"/>
            <p:cNvSpPr/>
            <p:nvPr/>
          </p:nvSpPr>
          <p:spPr>
            <a:xfrm>
              <a:off x="3163512" y="2509122"/>
              <a:ext cx="9649" cy="5975"/>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4"/>
            <p:cNvSpPr/>
            <p:nvPr/>
          </p:nvSpPr>
          <p:spPr>
            <a:xfrm>
              <a:off x="3019670" y="2550390"/>
              <a:ext cx="132" cy="291"/>
            </a:xfrm>
            <a:custGeom>
              <a:avLst/>
              <a:gdLst/>
              <a:ahLst/>
              <a:cxnLst/>
              <a:rect l="l" t="t" r="r" b="b"/>
              <a:pathLst>
                <a:path w="5" h="11" extrusionOk="0">
                  <a:moveTo>
                    <a:pt x="4"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4"/>
            <p:cNvSpPr/>
            <p:nvPr/>
          </p:nvSpPr>
          <p:spPr>
            <a:xfrm>
              <a:off x="3020146" y="2551421"/>
              <a:ext cx="397" cy="767"/>
            </a:xfrm>
            <a:custGeom>
              <a:avLst/>
              <a:gdLst/>
              <a:ahLst/>
              <a:cxnLst/>
              <a:rect l="l" t="t" r="r" b="b"/>
              <a:pathLst>
                <a:path w="15" h="29" extrusionOk="0">
                  <a:moveTo>
                    <a:pt x="14" y="28"/>
                  </a:moveTo>
                  <a:lnTo>
                    <a:pt x="14" y="28"/>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4"/>
            <p:cNvSpPr/>
            <p:nvPr/>
          </p:nvSpPr>
          <p:spPr>
            <a:xfrm>
              <a:off x="3019406" y="2549464"/>
              <a:ext cx="26" cy="211"/>
            </a:xfrm>
            <a:custGeom>
              <a:avLst/>
              <a:gdLst/>
              <a:ahLst/>
              <a:cxnLst/>
              <a:rect l="l" t="t" r="r" b="b"/>
              <a:pathLst>
                <a:path w="1" h="8" extrusionOk="0">
                  <a:moveTo>
                    <a:pt x="0"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4"/>
            <p:cNvSpPr/>
            <p:nvPr/>
          </p:nvSpPr>
          <p:spPr>
            <a:xfrm>
              <a:off x="3019406" y="2549729"/>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4"/>
            <p:cNvSpPr/>
            <p:nvPr/>
          </p:nvSpPr>
          <p:spPr>
            <a:xfrm>
              <a:off x="3019300" y="2549279"/>
              <a:ext cx="26" cy="211"/>
            </a:xfrm>
            <a:custGeom>
              <a:avLst/>
              <a:gdLst/>
              <a:ahLst/>
              <a:cxnLst/>
              <a:rect l="l" t="t" r="r" b="b"/>
              <a:pathLst>
                <a:path w="1" h="8" extrusionOk="0">
                  <a:moveTo>
                    <a:pt x="1" y="7"/>
                  </a:moveTo>
                  <a:lnTo>
                    <a:pt x="1" y="0"/>
                  </a:lnTo>
                  <a:cubicBezTo>
                    <a:pt x="1" y="4"/>
                    <a:pt x="1" y="4"/>
                    <a:pt x="1"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4"/>
            <p:cNvSpPr/>
            <p:nvPr/>
          </p:nvSpPr>
          <p:spPr>
            <a:xfrm>
              <a:off x="3000054" y="2469493"/>
              <a:ext cx="132" cy="132"/>
            </a:xfrm>
            <a:custGeom>
              <a:avLst/>
              <a:gdLst/>
              <a:ahLst/>
              <a:cxnLst/>
              <a:rect l="l" t="t" r="r" b="b"/>
              <a:pathLst>
                <a:path w="5" h="5" extrusionOk="0">
                  <a:moveTo>
                    <a:pt x="1" y="1"/>
                  </a:moveTo>
                  <a:lnTo>
                    <a:pt x="1" y="4"/>
                  </a:ln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4"/>
            <p:cNvSpPr/>
            <p:nvPr/>
          </p:nvSpPr>
          <p:spPr>
            <a:xfrm>
              <a:off x="3019855" y="2550866"/>
              <a:ext cx="317" cy="476"/>
            </a:xfrm>
            <a:custGeom>
              <a:avLst/>
              <a:gdLst/>
              <a:ahLst/>
              <a:cxnLst/>
              <a:rect l="l" t="t" r="r" b="b"/>
              <a:pathLst>
                <a:path w="12" h="18" extrusionOk="0">
                  <a:moveTo>
                    <a:pt x="11" y="18"/>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4"/>
            <p:cNvSpPr/>
            <p:nvPr/>
          </p:nvSpPr>
          <p:spPr>
            <a:xfrm>
              <a:off x="3019485" y="2550020"/>
              <a:ext cx="132" cy="211"/>
            </a:xfrm>
            <a:custGeom>
              <a:avLst/>
              <a:gdLst/>
              <a:ahLst/>
              <a:cxnLst/>
              <a:rect l="l" t="t" r="r" b="b"/>
              <a:pathLst>
                <a:path w="5" h="8" extrusionOk="0">
                  <a:moveTo>
                    <a:pt x="4"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4"/>
            <p:cNvSpPr/>
            <p:nvPr/>
          </p:nvSpPr>
          <p:spPr>
            <a:xfrm>
              <a:off x="3000239" y="2469123"/>
              <a:ext cx="397" cy="397"/>
            </a:xfrm>
            <a:custGeom>
              <a:avLst/>
              <a:gdLst/>
              <a:ahLst/>
              <a:cxnLst/>
              <a:rect l="l" t="t" r="r" b="b"/>
              <a:pathLst>
                <a:path w="15" h="15" extrusionOk="0">
                  <a:moveTo>
                    <a:pt x="15" y="1"/>
                  </a:moveTo>
                  <a:cubicBezTo>
                    <a:pt x="11" y="4"/>
                    <a:pt x="8" y="11"/>
                    <a:pt x="1" y="15"/>
                  </a:cubicBezTo>
                  <a:cubicBezTo>
                    <a:pt x="8" y="11"/>
                    <a:pt x="11" y="4"/>
                    <a:pt x="15"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4"/>
            <p:cNvSpPr/>
            <p:nvPr/>
          </p:nvSpPr>
          <p:spPr>
            <a:xfrm>
              <a:off x="3101597" y="2449692"/>
              <a:ext cx="397" cy="211"/>
            </a:xfrm>
            <a:custGeom>
              <a:avLst/>
              <a:gdLst/>
              <a:ahLst/>
              <a:cxnLst/>
              <a:rect l="l" t="t" r="r" b="b"/>
              <a:pathLst>
                <a:path w="15" h="8" extrusionOk="0">
                  <a:moveTo>
                    <a:pt x="0" y="1"/>
                  </a:moveTo>
                  <a:lnTo>
                    <a:pt x="14"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4"/>
            <p:cNvSpPr/>
            <p:nvPr/>
          </p:nvSpPr>
          <p:spPr>
            <a:xfrm>
              <a:off x="3159626" y="2464867"/>
              <a:ext cx="397" cy="26"/>
            </a:xfrm>
            <a:custGeom>
              <a:avLst/>
              <a:gdLst/>
              <a:ahLst/>
              <a:cxnLst/>
              <a:rect l="l" t="t" r="r" b="b"/>
              <a:pathLst>
                <a:path w="15" h="1" extrusionOk="0">
                  <a:moveTo>
                    <a:pt x="0" y="1"/>
                  </a:moveTo>
                  <a:lnTo>
                    <a:pt x="1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4"/>
            <p:cNvSpPr/>
            <p:nvPr/>
          </p:nvSpPr>
          <p:spPr>
            <a:xfrm>
              <a:off x="3161107" y="2465052"/>
              <a:ext cx="476" cy="26"/>
            </a:xfrm>
            <a:custGeom>
              <a:avLst/>
              <a:gdLst/>
              <a:ahLst/>
              <a:cxnLst/>
              <a:rect l="l" t="t" r="r" b="b"/>
              <a:pathLst>
                <a:path w="18" h="1" extrusionOk="0">
                  <a:moveTo>
                    <a:pt x="0" y="1"/>
                  </a:moveTo>
                  <a:lnTo>
                    <a:pt x="1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4"/>
            <p:cNvSpPr/>
            <p:nvPr/>
          </p:nvSpPr>
          <p:spPr>
            <a:xfrm>
              <a:off x="3163036" y="2465158"/>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4"/>
            <p:cNvSpPr/>
            <p:nvPr/>
          </p:nvSpPr>
          <p:spPr>
            <a:xfrm>
              <a:off x="3165178" y="2465237"/>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4"/>
            <p:cNvSpPr/>
            <p:nvPr/>
          </p:nvSpPr>
          <p:spPr>
            <a:xfrm>
              <a:off x="3171919" y="2465052"/>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4"/>
            <p:cNvSpPr/>
            <p:nvPr/>
          </p:nvSpPr>
          <p:spPr>
            <a:xfrm>
              <a:off x="3314731" y="2384816"/>
              <a:ext cx="44625" cy="22709"/>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4"/>
            <p:cNvSpPr/>
            <p:nvPr/>
          </p:nvSpPr>
          <p:spPr>
            <a:xfrm>
              <a:off x="3354253" y="2391663"/>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4"/>
            <p:cNvSpPr/>
            <p:nvPr/>
          </p:nvSpPr>
          <p:spPr>
            <a:xfrm>
              <a:off x="3353407" y="2392034"/>
              <a:ext cx="317" cy="211"/>
            </a:xfrm>
            <a:custGeom>
              <a:avLst/>
              <a:gdLst/>
              <a:ahLst/>
              <a:cxnLst/>
              <a:rect l="l" t="t" r="r" b="b"/>
              <a:pathLst>
                <a:path w="12" h="8" extrusionOk="0">
                  <a:moveTo>
                    <a:pt x="11"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4"/>
            <p:cNvSpPr/>
            <p:nvPr/>
          </p:nvSpPr>
          <p:spPr>
            <a:xfrm>
              <a:off x="3358959" y="2387883"/>
              <a:ext cx="397" cy="291"/>
            </a:xfrm>
            <a:custGeom>
              <a:avLst/>
              <a:gdLst/>
              <a:ahLst/>
              <a:cxnLst/>
              <a:rect l="l" t="t" r="r" b="b"/>
              <a:pathLst>
                <a:path w="15" h="11" extrusionOk="0">
                  <a:moveTo>
                    <a:pt x="1" y="11"/>
                  </a:moveTo>
                  <a:lnTo>
                    <a:pt x="15" y="0"/>
                  </a:lnTo>
                  <a:lnTo>
                    <a:pt x="15"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4"/>
            <p:cNvSpPr/>
            <p:nvPr/>
          </p:nvSpPr>
          <p:spPr>
            <a:xfrm>
              <a:off x="3358034" y="2388702"/>
              <a:ext cx="317" cy="317"/>
            </a:xfrm>
            <a:custGeom>
              <a:avLst/>
              <a:gdLst/>
              <a:ahLst/>
              <a:cxnLst/>
              <a:rect l="l" t="t" r="r" b="b"/>
              <a:pathLst>
                <a:path w="12" h="12" extrusionOk="0">
                  <a:moveTo>
                    <a:pt x="11"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4"/>
            <p:cNvSpPr/>
            <p:nvPr/>
          </p:nvSpPr>
          <p:spPr>
            <a:xfrm>
              <a:off x="3326944" y="2407208"/>
              <a:ext cx="767" cy="132"/>
            </a:xfrm>
            <a:custGeom>
              <a:avLst/>
              <a:gdLst/>
              <a:ahLst/>
              <a:cxnLst/>
              <a:rect l="l" t="t" r="r" b="b"/>
              <a:pathLst>
                <a:path w="29" h="5" extrusionOk="0">
                  <a:moveTo>
                    <a:pt x="29"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4"/>
            <p:cNvSpPr/>
            <p:nvPr/>
          </p:nvSpPr>
          <p:spPr>
            <a:xfrm>
              <a:off x="3329826" y="2406759"/>
              <a:ext cx="661" cy="211"/>
            </a:xfrm>
            <a:custGeom>
              <a:avLst/>
              <a:gdLst/>
              <a:ahLst/>
              <a:cxnLst/>
              <a:rect l="l" t="t" r="r" b="b"/>
              <a:pathLst>
                <a:path w="25" h="8" extrusionOk="0">
                  <a:moveTo>
                    <a:pt x="25"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4"/>
            <p:cNvSpPr/>
            <p:nvPr/>
          </p:nvSpPr>
          <p:spPr>
            <a:xfrm>
              <a:off x="3328425" y="2407023"/>
              <a:ext cx="767" cy="132"/>
            </a:xfrm>
            <a:custGeom>
              <a:avLst/>
              <a:gdLst/>
              <a:ahLst/>
              <a:cxnLst/>
              <a:rect l="l" t="t" r="r" b="b"/>
              <a:pathLst>
                <a:path w="29" h="5" extrusionOk="0">
                  <a:moveTo>
                    <a:pt x="29"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4"/>
            <p:cNvSpPr/>
            <p:nvPr/>
          </p:nvSpPr>
          <p:spPr>
            <a:xfrm>
              <a:off x="3326019" y="2407499"/>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4"/>
            <p:cNvSpPr/>
            <p:nvPr/>
          </p:nvSpPr>
          <p:spPr>
            <a:xfrm>
              <a:off x="3333712" y="2405913"/>
              <a:ext cx="582" cy="211"/>
            </a:xfrm>
            <a:custGeom>
              <a:avLst/>
              <a:gdLst/>
              <a:ahLst/>
              <a:cxnLst/>
              <a:rect l="l" t="t" r="r" b="b"/>
              <a:pathLst>
                <a:path w="22" h="8" extrusionOk="0">
                  <a:moveTo>
                    <a:pt x="21"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4"/>
            <p:cNvSpPr/>
            <p:nvPr/>
          </p:nvSpPr>
          <p:spPr>
            <a:xfrm>
              <a:off x="3331016" y="2406574"/>
              <a:ext cx="582" cy="106"/>
            </a:xfrm>
            <a:custGeom>
              <a:avLst/>
              <a:gdLst/>
              <a:ahLst/>
              <a:cxnLst/>
              <a:rect l="l" t="t" r="r" b="b"/>
              <a:pathLst>
                <a:path w="22" h="4" extrusionOk="0">
                  <a:moveTo>
                    <a:pt x="22"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4"/>
            <p:cNvSpPr/>
            <p:nvPr/>
          </p:nvSpPr>
          <p:spPr>
            <a:xfrm>
              <a:off x="3332126" y="2406389"/>
              <a:ext cx="502" cy="106"/>
            </a:xfrm>
            <a:custGeom>
              <a:avLst/>
              <a:gdLst/>
              <a:ahLst/>
              <a:cxnLst/>
              <a:rect l="l" t="t" r="r" b="b"/>
              <a:pathLst>
                <a:path w="19" h="4" extrusionOk="0">
                  <a:moveTo>
                    <a:pt x="18"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4"/>
            <p:cNvSpPr/>
            <p:nvPr/>
          </p:nvSpPr>
          <p:spPr>
            <a:xfrm>
              <a:off x="3332972" y="2406098"/>
              <a:ext cx="476" cy="211"/>
            </a:xfrm>
            <a:custGeom>
              <a:avLst/>
              <a:gdLst/>
              <a:ahLst/>
              <a:cxnLst/>
              <a:rect l="l" t="t" r="r" b="b"/>
              <a:pathLst>
                <a:path w="18" h="8" extrusionOk="0">
                  <a:moveTo>
                    <a:pt x="18"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4"/>
            <p:cNvSpPr/>
            <p:nvPr/>
          </p:nvSpPr>
          <p:spPr>
            <a:xfrm>
              <a:off x="3352773" y="2392404"/>
              <a:ext cx="291" cy="132"/>
            </a:xfrm>
            <a:custGeom>
              <a:avLst/>
              <a:gdLst/>
              <a:ahLst/>
              <a:cxnLst/>
              <a:rect l="l" t="t" r="r" b="b"/>
              <a:pathLst>
                <a:path w="11" h="5" extrusionOk="0">
                  <a:moveTo>
                    <a:pt x="11"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4"/>
            <p:cNvSpPr/>
            <p:nvPr/>
          </p:nvSpPr>
          <p:spPr>
            <a:xfrm>
              <a:off x="3315286" y="2389073"/>
              <a:ext cx="1983" cy="211"/>
            </a:xfrm>
            <a:custGeom>
              <a:avLst/>
              <a:gdLst/>
              <a:ahLst/>
              <a:cxnLst/>
              <a:rect l="l" t="t" r="r" b="b"/>
              <a:pathLst>
                <a:path w="75" h="8" extrusionOk="0">
                  <a:moveTo>
                    <a:pt x="1" y="1"/>
                  </a:moveTo>
                  <a:lnTo>
                    <a:pt x="74" y="8"/>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4"/>
            <p:cNvSpPr/>
            <p:nvPr/>
          </p:nvSpPr>
          <p:spPr>
            <a:xfrm>
              <a:off x="3357029" y="2384816"/>
              <a:ext cx="582" cy="291"/>
            </a:xfrm>
            <a:custGeom>
              <a:avLst/>
              <a:gdLst/>
              <a:ahLst/>
              <a:cxnLst/>
              <a:rect l="l" t="t" r="r" b="b"/>
              <a:pathLst>
                <a:path w="22" h="11" extrusionOk="0">
                  <a:moveTo>
                    <a:pt x="0" y="11"/>
                  </a:moveTo>
                  <a:lnTo>
                    <a:pt x="18" y="0"/>
                  </a:lnTo>
                  <a:lnTo>
                    <a:pt x="21" y="7"/>
                  </a:ln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4"/>
            <p:cNvSpPr/>
            <p:nvPr/>
          </p:nvSpPr>
          <p:spPr>
            <a:xfrm>
              <a:off x="3317506" y="2389258"/>
              <a:ext cx="1877" cy="132"/>
            </a:xfrm>
            <a:custGeom>
              <a:avLst/>
              <a:gdLst/>
              <a:ahLst/>
              <a:cxnLst/>
              <a:rect l="l" t="t" r="r" b="b"/>
              <a:pathLst>
                <a:path w="71" h="5" extrusionOk="0">
                  <a:moveTo>
                    <a:pt x="7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4"/>
            <p:cNvSpPr/>
            <p:nvPr/>
          </p:nvSpPr>
          <p:spPr>
            <a:xfrm>
              <a:off x="3357584" y="2385001"/>
              <a:ext cx="1401" cy="2247"/>
            </a:xfrm>
            <a:custGeom>
              <a:avLst/>
              <a:gdLst/>
              <a:ahLst/>
              <a:cxnLst/>
              <a:rect l="l" t="t" r="r" b="b"/>
              <a:pathLst>
                <a:path w="53" h="85" extrusionOk="0">
                  <a:moveTo>
                    <a:pt x="0" y="0"/>
                  </a:moveTo>
                  <a:cubicBezTo>
                    <a:pt x="14" y="21"/>
                    <a:pt x="35" y="53"/>
                    <a:pt x="53" y="85"/>
                  </a:cubicBezTo>
                  <a:cubicBezTo>
                    <a:pt x="35" y="53"/>
                    <a:pt x="18" y="21"/>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4"/>
            <p:cNvSpPr/>
            <p:nvPr/>
          </p:nvSpPr>
          <p:spPr>
            <a:xfrm>
              <a:off x="3359065" y="2387407"/>
              <a:ext cx="291" cy="502"/>
            </a:xfrm>
            <a:custGeom>
              <a:avLst/>
              <a:gdLst/>
              <a:ahLst/>
              <a:cxnLst/>
              <a:rect l="l" t="t" r="r" b="b"/>
              <a:pathLst>
                <a:path w="11" h="19" extrusionOk="0">
                  <a:moveTo>
                    <a:pt x="11" y="18"/>
                  </a:moveTo>
                  <a:lnTo>
                    <a:pt x="11" y="18"/>
                  </a:ln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4"/>
            <p:cNvSpPr/>
            <p:nvPr/>
          </p:nvSpPr>
          <p:spPr>
            <a:xfrm>
              <a:off x="3357479" y="2384816"/>
              <a:ext cx="211" cy="211"/>
            </a:xfrm>
            <a:custGeom>
              <a:avLst/>
              <a:gdLst/>
              <a:ahLst/>
              <a:cxnLst/>
              <a:rect l="l" t="t" r="r" b="b"/>
              <a:pathLst>
                <a:path w="8" h="8" extrusionOk="0">
                  <a:moveTo>
                    <a:pt x="1" y="0"/>
                  </a:moveTo>
                  <a:lnTo>
                    <a:pt x="1" y="0"/>
                  </a:lnTo>
                  <a:lnTo>
                    <a:pt x="8" y="7"/>
                  </a:lnTo>
                  <a:lnTo>
                    <a:pt x="8"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4"/>
            <p:cNvSpPr/>
            <p:nvPr/>
          </p:nvSpPr>
          <p:spPr>
            <a:xfrm>
              <a:off x="3414952" y="2475600"/>
              <a:ext cx="87955" cy="85100"/>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4"/>
            <p:cNvSpPr/>
            <p:nvPr/>
          </p:nvSpPr>
          <p:spPr>
            <a:xfrm>
              <a:off x="3461243" y="2580131"/>
              <a:ext cx="33442" cy="6926"/>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4"/>
            <p:cNvSpPr/>
            <p:nvPr/>
          </p:nvSpPr>
          <p:spPr>
            <a:xfrm>
              <a:off x="3497514" y="2488184"/>
              <a:ext cx="211" cy="317"/>
            </a:xfrm>
            <a:custGeom>
              <a:avLst/>
              <a:gdLst/>
              <a:ahLst/>
              <a:cxnLst/>
              <a:rect l="l" t="t" r="r" b="b"/>
              <a:pathLst>
                <a:path w="8" h="12" extrusionOk="0">
                  <a:moveTo>
                    <a:pt x="8"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4"/>
            <p:cNvSpPr/>
            <p:nvPr/>
          </p:nvSpPr>
          <p:spPr>
            <a:xfrm>
              <a:off x="3502696" y="2479037"/>
              <a:ext cx="132" cy="952"/>
            </a:xfrm>
            <a:custGeom>
              <a:avLst/>
              <a:gdLst/>
              <a:ahLst/>
              <a:cxnLst/>
              <a:rect l="l" t="t" r="r" b="b"/>
              <a:pathLst>
                <a:path w="5" h="36" extrusionOk="0">
                  <a:moveTo>
                    <a:pt x="1" y="0"/>
                  </a:moveTo>
                  <a:cubicBezTo>
                    <a:pt x="1" y="11"/>
                    <a:pt x="1" y="25"/>
                    <a:pt x="4" y="35"/>
                  </a:cubicBezTo>
                  <a:cubicBezTo>
                    <a:pt x="1" y="25"/>
                    <a:pt x="1"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4"/>
            <p:cNvSpPr/>
            <p:nvPr/>
          </p:nvSpPr>
          <p:spPr>
            <a:xfrm>
              <a:off x="3498439" y="2486704"/>
              <a:ext cx="132" cy="582"/>
            </a:xfrm>
            <a:custGeom>
              <a:avLst/>
              <a:gdLst/>
              <a:ahLst/>
              <a:cxnLst/>
              <a:rect l="l" t="t" r="r" b="b"/>
              <a:pathLst>
                <a:path w="5" h="22" extrusionOk="0">
                  <a:moveTo>
                    <a:pt x="4" y="1"/>
                  </a:moveTo>
                  <a:cubicBezTo>
                    <a:pt x="4" y="8"/>
                    <a:pt x="1" y="15"/>
                    <a:pt x="1" y="22"/>
                  </a:cubicBezTo>
                  <a:cubicBezTo>
                    <a:pt x="1" y="15"/>
                    <a:pt x="4" y="8"/>
                    <a:pt x="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4"/>
            <p:cNvSpPr/>
            <p:nvPr/>
          </p:nvSpPr>
          <p:spPr>
            <a:xfrm>
              <a:off x="3502141" y="2476710"/>
              <a:ext cx="211" cy="767"/>
            </a:xfrm>
            <a:custGeom>
              <a:avLst/>
              <a:gdLst/>
              <a:ahLst/>
              <a:cxnLst/>
              <a:rect l="l" t="t" r="r" b="b"/>
              <a:pathLst>
                <a:path w="8" h="29" extrusionOk="0">
                  <a:moveTo>
                    <a:pt x="1" y="1"/>
                  </a:moveTo>
                  <a:cubicBezTo>
                    <a:pt x="4" y="11"/>
                    <a:pt x="8" y="22"/>
                    <a:pt x="8" y="29"/>
                  </a:cubicBezTo>
                  <a:cubicBezTo>
                    <a:pt x="8" y="22"/>
                    <a:pt x="4" y="11"/>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4"/>
            <p:cNvSpPr/>
            <p:nvPr/>
          </p:nvSpPr>
          <p:spPr>
            <a:xfrm>
              <a:off x="3502141" y="2476261"/>
              <a:ext cx="26" cy="211"/>
            </a:xfrm>
            <a:custGeom>
              <a:avLst/>
              <a:gdLst/>
              <a:ahLst/>
              <a:cxnLst/>
              <a:rect l="l" t="t" r="r" b="b"/>
              <a:pathLst>
                <a:path w="1" h="8" extrusionOk="0">
                  <a:moveTo>
                    <a:pt x="1" y="7"/>
                  </a:moveTo>
                  <a:lnTo>
                    <a:pt x="1" y="0"/>
                  </a:ln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4"/>
            <p:cNvSpPr/>
            <p:nvPr/>
          </p:nvSpPr>
          <p:spPr>
            <a:xfrm>
              <a:off x="3498069" y="2487549"/>
              <a:ext cx="211" cy="291"/>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4"/>
            <p:cNvSpPr/>
            <p:nvPr/>
          </p:nvSpPr>
          <p:spPr>
            <a:xfrm>
              <a:off x="3496695" y="2489109"/>
              <a:ext cx="291" cy="317"/>
            </a:xfrm>
            <a:custGeom>
              <a:avLst/>
              <a:gdLst/>
              <a:ahLst/>
              <a:cxnLst/>
              <a:rect l="l" t="t" r="r" b="b"/>
              <a:pathLst>
                <a:path w="11" h="12" extrusionOk="0">
                  <a:moveTo>
                    <a:pt x="0" y="1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4"/>
            <p:cNvSpPr/>
            <p:nvPr/>
          </p:nvSpPr>
          <p:spPr>
            <a:xfrm>
              <a:off x="3502511" y="2478006"/>
              <a:ext cx="132" cy="687"/>
            </a:xfrm>
            <a:custGeom>
              <a:avLst/>
              <a:gdLst/>
              <a:ahLst/>
              <a:cxnLst/>
              <a:rect l="l" t="t" r="r" b="b"/>
              <a:pathLst>
                <a:path w="5" h="26" extrusionOk="0">
                  <a:moveTo>
                    <a:pt x="1" y="1"/>
                  </a:moveTo>
                  <a:cubicBezTo>
                    <a:pt x="1" y="8"/>
                    <a:pt x="4" y="15"/>
                    <a:pt x="4" y="25"/>
                  </a:cubicBezTo>
                  <a:cubicBezTo>
                    <a:pt x="4" y="15"/>
                    <a:pt x="1"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4"/>
            <p:cNvSpPr/>
            <p:nvPr/>
          </p:nvSpPr>
          <p:spPr>
            <a:xfrm>
              <a:off x="3414952" y="2505976"/>
              <a:ext cx="2723" cy="5102"/>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4"/>
            <p:cNvSpPr/>
            <p:nvPr/>
          </p:nvSpPr>
          <p:spPr>
            <a:xfrm>
              <a:off x="3419658" y="2504680"/>
              <a:ext cx="132" cy="238"/>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4"/>
            <p:cNvSpPr/>
            <p:nvPr/>
          </p:nvSpPr>
          <p:spPr>
            <a:xfrm>
              <a:off x="3420425" y="2503544"/>
              <a:ext cx="159" cy="238"/>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4"/>
            <p:cNvSpPr/>
            <p:nvPr/>
          </p:nvSpPr>
          <p:spPr>
            <a:xfrm>
              <a:off x="3420610" y="2503094"/>
              <a:ext cx="26" cy="211"/>
            </a:xfrm>
            <a:custGeom>
              <a:avLst/>
              <a:gdLst/>
              <a:ahLst/>
              <a:cxnLst/>
              <a:rect l="l" t="t" r="r" b="b"/>
              <a:pathLst>
                <a:path w="1" h="8" extrusionOk="0">
                  <a:moveTo>
                    <a:pt x="0"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4"/>
            <p:cNvSpPr/>
            <p:nvPr/>
          </p:nvSpPr>
          <p:spPr>
            <a:xfrm>
              <a:off x="3420055" y="2504099"/>
              <a:ext cx="211" cy="238"/>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4"/>
            <p:cNvSpPr/>
            <p:nvPr/>
          </p:nvSpPr>
          <p:spPr>
            <a:xfrm>
              <a:off x="3422540" y="2498944"/>
              <a:ext cx="211" cy="291"/>
            </a:xfrm>
            <a:custGeom>
              <a:avLst/>
              <a:gdLst/>
              <a:ahLst/>
              <a:cxnLst/>
              <a:rect l="l" t="t" r="r" b="b"/>
              <a:pathLst>
                <a:path w="8" h="11" extrusionOk="0">
                  <a:moveTo>
                    <a:pt x="1" y="11"/>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4"/>
            <p:cNvSpPr/>
            <p:nvPr/>
          </p:nvSpPr>
          <p:spPr>
            <a:xfrm>
              <a:off x="3419024" y="2505209"/>
              <a:ext cx="317" cy="132"/>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4"/>
            <p:cNvSpPr/>
            <p:nvPr/>
          </p:nvSpPr>
          <p:spPr>
            <a:xfrm>
              <a:off x="3418283" y="2505685"/>
              <a:ext cx="211" cy="132"/>
            </a:xfrm>
            <a:custGeom>
              <a:avLst/>
              <a:gdLst/>
              <a:ahLst/>
              <a:cxnLst/>
              <a:rect l="l" t="t" r="r" b="b"/>
              <a:pathLst>
                <a:path w="8" h="5" extrusionOk="0">
                  <a:moveTo>
                    <a:pt x="1" y="4"/>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4"/>
            <p:cNvSpPr/>
            <p:nvPr/>
          </p:nvSpPr>
          <p:spPr>
            <a:xfrm>
              <a:off x="3426822" y="2491806"/>
              <a:ext cx="211" cy="582"/>
            </a:xfrm>
            <a:custGeom>
              <a:avLst/>
              <a:gdLst/>
              <a:ahLst/>
              <a:cxnLst/>
              <a:rect l="l" t="t" r="r" b="b"/>
              <a:pathLst>
                <a:path w="8" h="22" extrusionOk="0">
                  <a:moveTo>
                    <a:pt x="7" y="0"/>
                  </a:moveTo>
                  <a:cubicBezTo>
                    <a:pt x="4" y="7"/>
                    <a:pt x="4" y="14"/>
                    <a:pt x="0" y="21"/>
                  </a:cubicBezTo>
                  <a:cubicBezTo>
                    <a:pt x="4" y="14"/>
                    <a:pt x="7" y="7"/>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4"/>
            <p:cNvSpPr/>
            <p:nvPr/>
          </p:nvSpPr>
          <p:spPr>
            <a:xfrm>
              <a:off x="3426346" y="2492731"/>
              <a:ext cx="317" cy="767"/>
            </a:xfrm>
            <a:custGeom>
              <a:avLst/>
              <a:gdLst/>
              <a:ahLst/>
              <a:cxnLst/>
              <a:rect l="l" t="t" r="r" b="b"/>
              <a:pathLst>
                <a:path w="12" h="29" extrusionOk="0">
                  <a:moveTo>
                    <a:pt x="1" y="28"/>
                  </a:moveTo>
                  <a:cubicBezTo>
                    <a:pt x="4" y="18"/>
                    <a:pt x="8" y="11"/>
                    <a:pt x="11" y="0"/>
                  </a:cubicBezTo>
                  <a:cubicBezTo>
                    <a:pt x="8" y="11"/>
                    <a:pt x="4" y="18"/>
                    <a:pt x="1"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4"/>
            <p:cNvSpPr/>
            <p:nvPr/>
          </p:nvSpPr>
          <p:spPr>
            <a:xfrm>
              <a:off x="3425712" y="2493762"/>
              <a:ext cx="397" cy="846"/>
            </a:xfrm>
            <a:custGeom>
              <a:avLst/>
              <a:gdLst/>
              <a:ahLst/>
              <a:cxnLst/>
              <a:rect l="l" t="t" r="r" b="b"/>
              <a:pathLst>
                <a:path w="15" h="32" extrusionOk="0">
                  <a:moveTo>
                    <a:pt x="14" y="0"/>
                  </a:moveTo>
                  <a:cubicBezTo>
                    <a:pt x="11" y="11"/>
                    <a:pt x="4" y="21"/>
                    <a:pt x="0" y="31"/>
                  </a:cubicBezTo>
                  <a:cubicBezTo>
                    <a:pt x="7" y="21"/>
                    <a:pt x="11" y="11"/>
                    <a:pt x="1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4"/>
            <p:cNvSpPr/>
            <p:nvPr/>
          </p:nvSpPr>
          <p:spPr>
            <a:xfrm>
              <a:off x="3424232" y="2496353"/>
              <a:ext cx="476" cy="661"/>
            </a:xfrm>
            <a:custGeom>
              <a:avLst/>
              <a:gdLst/>
              <a:ahLst/>
              <a:cxnLst/>
              <a:rect l="l" t="t" r="r" b="b"/>
              <a:pathLst>
                <a:path w="18" h="25" extrusionOk="0">
                  <a:moveTo>
                    <a:pt x="0" y="25"/>
                  </a:move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4"/>
            <p:cNvSpPr/>
            <p:nvPr/>
          </p:nvSpPr>
          <p:spPr>
            <a:xfrm>
              <a:off x="3424972" y="2495031"/>
              <a:ext cx="476" cy="767"/>
            </a:xfrm>
            <a:custGeom>
              <a:avLst/>
              <a:gdLst/>
              <a:ahLst/>
              <a:cxnLst/>
              <a:rect l="l" t="t" r="r" b="b"/>
              <a:pathLst>
                <a:path w="18" h="29" extrusionOk="0">
                  <a:moveTo>
                    <a:pt x="18" y="1"/>
                  </a:moveTo>
                  <a:cubicBezTo>
                    <a:pt x="14" y="8"/>
                    <a:pt x="7" y="19"/>
                    <a:pt x="0" y="29"/>
                  </a:cubicBezTo>
                  <a:cubicBezTo>
                    <a:pt x="7" y="19"/>
                    <a:pt x="14" y="11"/>
                    <a:pt x="1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4"/>
            <p:cNvSpPr/>
            <p:nvPr/>
          </p:nvSpPr>
          <p:spPr>
            <a:xfrm>
              <a:off x="3423386" y="2497648"/>
              <a:ext cx="291" cy="582"/>
            </a:xfrm>
            <a:custGeom>
              <a:avLst/>
              <a:gdLst/>
              <a:ahLst/>
              <a:cxnLst/>
              <a:rect l="l" t="t" r="r" b="b"/>
              <a:pathLst>
                <a:path w="11" h="22" extrusionOk="0">
                  <a:moveTo>
                    <a:pt x="1" y="21"/>
                  </a:moveTo>
                  <a:lnTo>
                    <a:pt x="1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4"/>
            <p:cNvSpPr/>
            <p:nvPr/>
          </p:nvSpPr>
          <p:spPr>
            <a:xfrm>
              <a:off x="3472796" y="2479671"/>
              <a:ext cx="502" cy="26"/>
            </a:xfrm>
            <a:custGeom>
              <a:avLst/>
              <a:gdLst/>
              <a:ahLst/>
              <a:cxnLst/>
              <a:rect l="l" t="t" r="r" b="b"/>
              <a:pathLst>
                <a:path w="19" h="1" extrusionOk="0">
                  <a:moveTo>
                    <a:pt x="1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4"/>
            <p:cNvSpPr/>
            <p:nvPr/>
          </p:nvSpPr>
          <p:spPr>
            <a:xfrm>
              <a:off x="3472056" y="2479671"/>
              <a:ext cx="582" cy="26"/>
            </a:xfrm>
            <a:custGeom>
              <a:avLst/>
              <a:gdLst/>
              <a:ahLst/>
              <a:cxnLst/>
              <a:rect l="l" t="t" r="r" b="b"/>
              <a:pathLst>
                <a:path w="22" h="1" extrusionOk="0">
                  <a:moveTo>
                    <a:pt x="22"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4"/>
            <p:cNvSpPr/>
            <p:nvPr/>
          </p:nvSpPr>
          <p:spPr>
            <a:xfrm>
              <a:off x="3471236" y="2479592"/>
              <a:ext cx="582" cy="26"/>
            </a:xfrm>
            <a:custGeom>
              <a:avLst/>
              <a:gdLst/>
              <a:ahLst/>
              <a:cxnLst/>
              <a:rect l="l" t="t" r="r" b="b"/>
              <a:pathLst>
                <a:path w="22" h="1" extrusionOk="0">
                  <a:moveTo>
                    <a:pt x="21"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4"/>
            <p:cNvSpPr/>
            <p:nvPr/>
          </p:nvSpPr>
          <p:spPr>
            <a:xfrm>
              <a:off x="3466054" y="2479486"/>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4"/>
            <p:cNvSpPr/>
            <p:nvPr/>
          </p:nvSpPr>
          <p:spPr>
            <a:xfrm>
              <a:off x="3473906" y="2479856"/>
              <a:ext cx="397" cy="132"/>
            </a:xfrm>
            <a:custGeom>
              <a:avLst/>
              <a:gdLst/>
              <a:ahLst/>
              <a:cxnLst/>
              <a:rect l="l" t="t" r="r" b="b"/>
              <a:pathLst>
                <a:path w="15" h="5" extrusionOk="0">
                  <a:moveTo>
                    <a:pt x="15"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4"/>
            <p:cNvSpPr/>
            <p:nvPr/>
          </p:nvSpPr>
          <p:spPr>
            <a:xfrm>
              <a:off x="3467429" y="247948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4"/>
            <p:cNvSpPr/>
            <p:nvPr/>
          </p:nvSpPr>
          <p:spPr>
            <a:xfrm>
              <a:off x="3470205" y="2479486"/>
              <a:ext cx="687" cy="26"/>
            </a:xfrm>
            <a:custGeom>
              <a:avLst/>
              <a:gdLst/>
              <a:ahLst/>
              <a:cxnLst/>
              <a:rect l="l" t="t" r="r" b="b"/>
              <a:pathLst>
                <a:path w="26" h="1" extrusionOk="0">
                  <a:moveTo>
                    <a:pt x="25"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4"/>
            <p:cNvSpPr/>
            <p:nvPr/>
          </p:nvSpPr>
          <p:spPr>
            <a:xfrm>
              <a:off x="3469835" y="247948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4"/>
            <p:cNvSpPr/>
            <p:nvPr/>
          </p:nvSpPr>
          <p:spPr>
            <a:xfrm>
              <a:off x="3473457" y="2479777"/>
              <a:ext cx="397" cy="26"/>
            </a:xfrm>
            <a:custGeom>
              <a:avLst/>
              <a:gdLst/>
              <a:ahLst/>
              <a:cxnLst/>
              <a:rect l="l" t="t" r="r" b="b"/>
              <a:pathLst>
                <a:path w="15" h="1" extrusionOk="0">
                  <a:moveTo>
                    <a:pt x="1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4"/>
            <p:cNvSpPr/>
            <p:nvPr/>
          </p:nvSpPr>
          <p:spPr>
            <a:xfrm>
              <a:off x="3501030" y="2476340"/>
              <a:ext cx="502" cy="132"/>
            </a:xfrm>
            <a:custGeom>
              <a:avLst/>
              <a:gdLst/>
              <a:ahLst/>
              <a:cxnLst/>
              <a:rect l="l" t="t" r="r" b="b"/>
              <a:pathLst>
                <a:path w="19" h="5" extrusionOk="0">
                  <a:moveTo>
                    <a:pt x="18"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4"/>
            <p:cNvSpPr/>
            <p:nvPr/>
          </p:nvSpPr>
          <p:spPr>
            <a:xfrm>
              <a:off x="3500105" y="2476525"/>
              <a:ext cx="687" cy="132"/>
            </a:xfrm>
            <a:custGeom>
              <a:avLst/>
              <a:gdLst/>
              <a:ahLst/>
              <a:cxnLst/>
              <a:rect l="l" t="t" r="r" b="b"/>
              <a:pathLst>
                <a:path w="26" h="5" extrusionOk="0">
                  <a:moveTo>
                    <a:pt x="25"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4"/>
            <p:cNvSpPr/>
            <p:nvPr/>
          </p:nvSpPr>
          <p:spPr>
            <a:xfrm>
              <a:off x="3501771" y="2476261"/>
              <a:ext cx="317" cy="26"/>
            </a:xfrm>
            <a:custGeom>
              <a:avLst/>
              <a:gdLst/>
              <a:ahLst/>
              <a:cxnLst/>
              <a:rect l="l" t="t" r="r" b="b"/>
              <a:pathLst>
                <a:path w="12" h="1" extrusionOk="0">
                  <a:moveTo>
                    <a:pt x="11" y="0"/>
                  </a:moveTo>
                  <a:lnTo>
                    <a:pt x="11" y="0"/>
                  </a:ln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4"/>
            <p:cNvSpPr/>
            <p:nvPr/>
          </p:nvSpPr>
          <p:spPr>
            <a:xfrm>
              <a:off x="3498175" y="2477266"/>
              <a:ext cx="291" cy="211"/>
            </a:xfrm>
            <a:custGeom>
              <a:avLst/>
              <a:gdLst/>
              <a:ahLst/>
              <a:cxnLst/>
              <a:rect l="l" t="t" r="r" b="b"/>
              <a:pathLst>
                <a:path w="11" h="8" extrusionOk="0">
                  <a:moveTo>
                    <a:pt x="11"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4"/>
            <p:cNvSpPr/>
            <p:nvPr/>
          </p:nvSpPr>
          <p:spPr>
            <a:xfrm>
              <a:off x="3499471" y="2476710"/>
              <a:ext cx="476" cy="132"/>
            </a:xfrm>
            <a:custGeom>
              <a:avLst/>
              <a:gdLst/>
              <a:ahLst/>
              <a:cxnLst/>
              <a:rect l="l" t="t" r="r" b="b"/>
              <a:pathLst>
                <a:path w="18" h="5" extrusionOk="0">
                  <a:moveTo>
                    <a:pt x="18"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4"/>
            <p:cNvSpPr/>
            <p:nvPr/>
          </p:nvSpPr>
          <p:spPr>
            <a:xfrm>
              <a:off x="3474382" y="2479962"/>
              <a:ext cx="291" cy="106"/>
            </a:xfrm>
            <a:custGeom>
              <a:avLst/>
              <a:gdLst/>
              <a:ahLst/>
              <a:cxnLst/>
              <a:rect l="l" t="t" r="r" b="b"/>
              <a:pathLst>
                <a:path w="11" h="4" extrusionOk="0">
                  <a:moveTo>
                    <a:pt x="11"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4"/>
            <p:cNvSpPr/>
            <p:nvPr/>
          </p:nvSpPr>
          <p:spPr>
            <a:xfrm>
              <a:off x="3498995" y="2476895"/>
              <a:ext cx="317" cy="132"/>
            </a:xfrm>
            <a:custGeom>
              <a:avLst/>
              <a:gdLst/>
              <a:ahLst/>
              <a:cxnLst/>
              <a:rect l="l" t="t" r="r" b="b"/>
              <a:pathLst>
                <a:path w="12" h="5" extrusionOk="0">
                  <a:moveTo>
                    <a:pt x="11" y="1"/>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4"/>
            <p:cNvSpPr/>
            <p:nvPr/>
          </p:nvSpPr>
          <p:spPr>
            <a:xfrm>
              <a:off x="3498545" y="2477081"/>
              <a:ext cx="291" cy="132"/>
            </a:xfrm>
            <a:custGeom>
              <a:avLst/>
              <a:gdLst/>
              <a:ahLst/>
              <a:cxnLst/>
              <a:rect l="l" t="t" r="r" b="b"/>
              <a:pathLst>
                <a:path w="11" h="5" extrusionOk="0">
                  <a:moveTo>
                    <a:pt x="11" y="1"/>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4"/>
            <p:cNvSpPr/>
            <p:nvPr/>
          </p:nvSpPr>
          <p:spPr>
            <a:xfrm>
              <a:off x="3467984" y="2479486"/>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4"/>
            <p:cNvSpPr/>
            <p:nvPr/>
          </p:nvSpPr>
          <p:spPr>
            <a:xfrm>
              <a:off x="3457172" y="2479962"/>
              <a:ext cx="767" cy="26"/>
            </a:xfrm>
            <a:custGeom>
              <a:avLst/>
              <a:gdLst/>
              <a:ahLst/>
              <a:cxnLst/>
              <a:rect l="l" t="t" r="r" b="b"/>
              <a:pathLst>
                <a:path w="29" h="1" extrusionOk="0">
                  <a:moveTo>
                    <a:pt x="0" y="0"/>
                  </a:moveTo>
                  <a:lnTo>
                    <a:pt x="2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4"/>
            <p:cNvSpPr/>
            <p:nvPr/>
          </p:nvSpPr>
          <p:spPr>
            <a:xfrm>
              <a:off x="3463834" y="2479486"/>
              <a:ext cx="767" cy="26"/>
            </a:xfrm>
            <a:custGeom>
              <a:avLst/>
              <a:gdLst/>
              <a:ahLst/>
              <a:cxnLst/>
              <a:rect l="l" t="t" r="r" b="b"/>
              <a:pathLst>
                <a:path w="29" h="1" extrusionOk="0">
                  <a:moveTo>
                    <a:pt x="28"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4"/>
            <p:cNvSpPr/>
            <p:nvPr/>
          </p:nvSpPr>
          <p:spPr>
            <a:xfrm>
              <a:off x="3491962" y="2478191"/>
              <a:ext cx="6318" cy="4574"/>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4"/>
            <p:cNvSpPr/>
            <p:nvPr/>
          </p:nvSpPr>
          <p:spPr>
            <a:xfrm>
              <a:off x="3458467" y="2479777"/>
              <a:ext cx="1216" cy="106"/>
            </a:xfrm>
            <a:custGeom>
              <a:avLst/>
              <a:gdLst/>
              <a:ahLst/>
              <a:cxnLst/>
              <a:rect l="l" t="t" r="r" b="b"/>
              <a:pathLst>
                <a:path w="46" h="4" extrusionOk="0">
                  <a:moveTo>
                    <a:pt x="46" y="0"/>
                  </a:moveTo>
                  <a:lnTo>
                    <a:pt x="0"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4"/>
            <p:cNvSpPr/>
            <p:nvPr/>
          </p:nvSpPr>
          <p:spPr>
            <a:xfrm>
              <a:off x="3460397" y="2479671"/>
              <a:ext cx="1057" cy="26"/>
            </a:xfrm>
            <a:custGeom>
              <a:avLst/>
              <a:gdLst/>
              <a:ahLst/>
              <a:cxnLst/>
              <a:rect l="l" t="t" r="r" b="b"/>
              <a:pathLst>
                <a:path w="40" h="1" extrusionOk="0">
                  <a:moveTo>
                    <a:pt x="39"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4"/>
            <p:cNvSpPr/>
            <p:nvPr/>
          </p:nvSpPr>
          <p:spPr>
            <a:xfrm>
              <a:off x="3462168" y="2479592"/>
              <a:ext cx="952" cy="26"/>
            </a:xfrm>
            <a:custGeom>
              <a:avLst/>
              <a:gdLst/>
              <a:ahLst/>
              <a:cxnLst/>
              <a:rect l="l" t="t" r="r" b="b"/>
              <a:pathLst>
                <a:path w="36" h="1" extrusionOk="0">
                  <a:moveTo>
                    <a:pt x="35"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4"/>
            <p:cNvSpPr/>
            <p:nvPr/>
          </p:nvSpPr>
          <p:spPr>
            <a:xfrm>
              <a:off x="3433194" y="2491330"/>
              <a:ext cx="1322" cy="132"/>
            </a:xfrm>
            <a:custGeom>
              <a:avLst/>
              <a:gdLst/>
              <a:ahLst/>
              <a:cxnLst/>
              <a:rect l="l" t="t" r="r" b="b"/>
              <a:pathLst>
                <a:path w="50" h="5" extrusionOk="0">
                  <a:moveTo>
                    <a:pt x="15" y="1"/>
                  </a:moveTo>
                  <a:lnTo>
                    <a:pt x="1" y="4"/>
                  </a:lnTo>
                  <a:cubicBezTo>
                    <a:pt x="18" y="4"/>
                    <a:pt x="32" y="1"/>
                    <a:pt x="5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4"/>
            <p:cNvSpPr/>
            <p:nvPr/>
          </p:nvSpPr>
          <p:spPr>
            <a:xfrm>
              <a:off x="3427192" y="2491462"/>
              <a:ext cx="2882" cy="79"/>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4"/>
            <p:cNvSpPr/>
            <p:nvPr/>
          </p:nvSpPr>
          <p:spPr>
            <a:xfrm>
              <a:off x="3431634" y="2491436"/>
              <a:ext cx="1216" cy="26"/>
            </a:xfrm>
            <a:custGeom>
              <a:avLst/>
              <a:gdLst/>
              <a:ahLst/>
              <a:cxnLst/>
              <a:rect l="l" t="t" r="r" b="b"/>
              <a:pathLst>
                <a:path w="46" h="1" extrusionOk="0">
                  <a:moveTo>
                    <a:pt x="25" y="0"/>
                  </a:moveTo>
                  <a:lnTo>
                    <a:pt x="46" y="0"/>
                  </a:ln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4"/>
            <p:cNvSpPr/>
            <p:nvPr/>
          </p:nvSpPr>
          <p:spPr>
            <a:xfrm>
              <a:off x="3434595" y="2490960"/>
              <a:ext cx="1401" cy="317"/>
            </a:xfrm>
            <a:custGeom>
              <a:avLst/>
              <a:gdLst/>
              <a:ahLst/>
              <a:cxnLst/>
              <a:rect l="l" t="t" r="r" b="b"/>
              <a:pathLst>
                <a:path w="53" h="12" extrusionOk="0">
                  <a:moveTo>
                    <a:pt x="53" y="1"/>
                  </a:moveTo>
                  <a:cubicBezTo>
                    <a:pt x="35" y="4"/>
                    <a:pt x="18" y="8"/>
                    <a:pt x="0" y="11"/>
                  </a:cubicBezTo>
                  <a:cubicBezTo>
                    <a:pt x="18" y="8"/>
                    <a:pt x="35" y="4"/>
                    <a:pt x="5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4"/>
            <p:cNvSpPr/>
            <p:nvPr/>
          </p:nvSpPr>
          <p:spPr>
            <a:xfrm>
              <a:off x="3587188" y="2581400"/>
              <a:ext cx="22630" cy="11051"/>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4"/>
            <p:cNvSpPr/>
            <p:nvPr/>
          </p:nvSpPr>
          <p:spPr>
            <a:xfrm>
              <a:off x="2776928" y="1972932"/>
              <a:ext cx="150029" cy="70983"/>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4"/>
            <p:cNvSpPr/>
            <p:nvPr/>
          </p:nvSpPr>
          <p:spPr>
            <a:xfrm>
              <a:off x="2977001" y="2238304"/>
              <a:ext cx="60011" cy="55464"/>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4"/>
            <p:cNvSpPr/>
            <p:nvPr/>
          </p:nvSpPr>
          <p:spPr>
            <a:xfrm>
              <a:off x="3002750" y="2225429"/>
              <a:ext cx="12505" cy="9755"/>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4"/>
            <p:cNvSpPr/>
            <p:nvPr/>
          </p:nvSpPr>
          <p:spPr>
            <a:xfrm>
              <a:off x="3030509" y="2146965"/>
              <a:ext cx="120340" cy="176227"/>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4"/>
            <p:cNvSpPr/>
            <p:nvPr/>
          </p:nvSpPr>
          <p:spPr>
            <a:xfrm>
              <a:off x="3024852" y="2156958"/>
              <a:ext cx="7720" cy="9464"/>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4"/>
            <p:cNvSpPr/>
            <p:nvPr/>
          </p:nvSpPr>
          <p:spPr>
            <a:xfrm>
              <a:off x="3010893" y="2222574"/>
              <a:ext cx="32411" cy="21123"/>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4"/>
            <p:cNvSpPr/>
            <p:nvPr/>
          </p:nvSpPr>
          <p:spPr>
            <a:xfrm>
              <a:off x="3106673" y="2107548"/>
              <a:ext cx="3913" cy="10945"/>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4"/>
            <p:cNvSpPr/>
            <p:nvPr/>
          </p:nvSpPr>
          <p:spPr>
            <a:xfrm>
              <a:off x="3018480" y="2227200"/>
              <a:ext cx="291" cy="1057"/>
            </a:xfrm>
            <a:custGeom>
              <a:avLst/>
              <a:gdLst/>
              <a:ahLst/>
              <a:cxnLst/>
              <a:rect l="l" t="t" r="r" b="b"/>
              <a:pathLst>
                <a:path w="11" h="40" extrusionOk="0">
                  <a:moveTo>
                    <a:pt x="11" y="1"/>
                  </a:moveTo>
                  <a:cubicBezTo>
                    <a:pt x="7" y="11"/>
                    <a:pt x="4" y="25"/>
                    <a:pt x="0" y="39"/>
                  </a:cubicBezTo>
                  <a:cubicBezTo>
                    <a:pt x="7" y="25"/>
                    <a:pt x="11" y="11"/>
                    <a:pt x="1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4"/>
            <p:cNvSpPr/>
            <p:nvPr/>
          </p:nvSpPr>
          <p:spPr>
            <a:xfrm>
              <a:off x="3016709" y="2231642"/>
              <a:ext cx="502" cy="952"/>
            </a:xfrm>
            <a:custGeom>
              <a:avLst/>
              <a:gdLst/>
              <a:ahLst/>
              <a:cxnLst/>
              <a:rect l="l" t="t" r="r" b="b"/>
              <a:pathLst>
                <a:path w="19" h="36" extrusionOk="0">
                  <a:moveTo>
                    <a:pt x="1" y="36"/>
                  </a:moveTo>
                  <a:cubicBezTo>
                    <a:pt x="8" y="22"/>
                    <a:pt x="11" y="11"/>
                    <a:pt x="18" y="1"/>
                  </a:cubicBezTo>
                  <a:cubicBezTo>
                    <a:pt x="11" y="11"/>
                    <a:pt x="8" y="22"/>
                    <a:pt x="1" y="3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4"/>
            <p:cNvSpPr/>
            <p:nvPr/>
          </p:nvSpPr>
          <p:spPr>
            <a:xfrm>
              <a:off x="3018189" y="2228231"/>
              <a:ext cx="317" cy="952"/>
            </a:xfrm>
            <a:custGeom>
              <a:avLst/>
              <a:gdLst/>
              <a:ahLst/>
              <a:cxnLst/>
              <a:rect l="l" t="t" r="r" b="b"/>
              <a:pathLst>
                <a:path w="12" h="36" extrusionOk="0">
                  <a:moveTo>
                    <a:pt x="11" y="0"/>
                  </a:moveTo>
                  <a:cubicBezTo>
                    <a:pt x="8" y="11"/>
                    <a:pt x="4" y="25"/>
                    <a:pt x="1" y="35"/>
                  </a:cubicBezTo>
                  <a:cubicBezTo>
                    <a:pt x="4" y="25"/>
                    <a:pt x="11" y="11"/>
                    <a:pt x="1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4"/>
            <p:cNvSpPr/>
            <p:nvPr/>
          </p:nvSpPr>
          <p:spPr>
            <a:xfrm>
              <a:off x="3016154" y="2232673"/>
              <a:ext cx="582" cy="846"/>
            </a:xfrm>
            <a:custGeom>
              <a:avLst/>
              <a:gdLst/>
              <a:ahLst/>
              <a:cxnLst/>
              <a:rect l="l" t="t" r="r" b="b"/>
              <a:pathLst>
                <a:path w="22" h="32" extrusionOk="0">
                  <a:moveTo>
                    <a:pt x="22" y="0"/>
                  </a:moveTo>
                  <a:cubicBezTo>
                    <a:pt x="11" y="11"/>
                    <a:pt x="4" y="21"/>
                    <a:pt x="1" y="32"/>
                  </a:cubicBezTo>
                  <a:cubicBezTo>
                    <a:pt x="8" y="21"/>
                    <a:pt x="15" y="11"/>
                    <a:pt x="2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4"/>
            <p:cNvSpPr/>
            <p:nvPr/>
          </p:nvSpPr>
          <p:spPr>
            <a:xfrm>
              <a:off x="3017264" y="2230531"/>
              <a:ext cx="502" cy="952"/>
            </a:xfrm>
            <a:custGeom>
              <a:avLst/>
              <a:gdLst/>
              <a:ahLst/>
              <a:cxnLst/>
              <a:rect l="l" t="t" r="r" b="b"/>
              <a:pathLst>
                <a:path w="19" h="36" extrusionOk="0">
                  <a:moveTo>
                    <a:pt x="18" y="1"/>
                  </a:moveTo>
                  <a:cubicBezTo>
                    <a:pt x="11" y="11"/>
                    <a:pt x="4" y="25"/>
                    <a:pt x="1" y="36"/>
                  </a:cubicBezTo>
                  <a:cubicBezTo>
                    <a:pt x="8" y="25"/>
                    <a:pt x="11" y="11"/>
                    <a:pt x="1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4"/>
            <p:cNvSpPr/>
            <p:nvPr/>
          </p:nvSpPr>
          <p:spPr>
            <a:xfrm>
              <a:off x="3017740" y="2229342"/>
              <a:ext cx="397" cy="1031"/>
            </a:xfrm>
            <a:custGeom>
              <a:avLst/>
              <a:gdLst/>
              <a:ahLst/>
              <a:cxnLst/>
              <a:rect l="l" t="t" r="r" b="b"/>
              <a:pathLst>
                <a:path w="15" h="39" extrusionOk="0">
                  <a:moveTo>
                    <a:pt x="0" y="39"/>
                  </a:moveTo>
                  <a:cubicBezTo>
                    <a:pt x="7" y="25"/>
                    <a:pt x="11" y="14"/>
                    <a:pt x="14" y="0"/>
                  </a:cubicBezTo>
                  <a:cubicBezTo>
                    <a:pt x="11" y="14"/>
                    <a:pt x="7" y="25"/>
                    <a:pt x="0" y="3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4"/>
            <p:cNvSpPr/>
            <p:nvPr/>
          </p:nvSpPr>
          <p:spPr>
            <a:xfrm>
              <a:off x="3029029" y="2240339"/>
              <a:ext cx="846" cy="952"/>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4"/>
            <p:cNvSpPr/>
            <p:nvPr/>
          </p:nvSpPr>
          <p:spPr>
            <a:xfrm>
              <a:off x="3031064" y="2242375"/>
              <a:ext cx="1031" cy="952"/>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4"/>
            <p:cNvSpPr/>
            <p:nvPr/>
          </p:nvSpPr>
          <p:spPr>
            <a:xfrm>
              <a:off x="3014488" y="2234523"/>
              <a:ext cx="767" cy="661"/>
            </a:xfrm>
            <a:custGeom>
              <a:avLst/>
              <a:gdLst/>
              <a:ahLst/>
              <a:cxnLst/>
              <a:rect l="l" t="t" r="r" b="b"/>
              <a:pathLst>
                <a:path w="29" h="25" extrusionOk="0">
                  <a:moveTo>
                    <a:pt x="1" y="25"/>
                  </a:moveTo>
                  <a:cubicBezTo>
                    <a:pt x="11" y="18"/>
                    <a:pt x="18" y="7"/>
                    <a:pt x="29" y="0"/>
                  </a:cubicBezTo>
                  <a:cubicBezTo>
                    <a:pt x="18" y="7"/>
                    <a:pt x="11" y="18"/>
                    <a:pt x="1"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4"/>
            <p:cNvSpPr/>
            <p:nvPr/>
          </p:nvSpPr>
          <p:spPr>
            <a:xfrm>
              <a:off x="3030033" y="2241450"/>
              <a:ext cx="767" cy="767"/>
            </a:xfrm>
            <a:custGeom>
              <a:avLst/>
              <a:gdLst/>
              <a:ahLst/>
              <a:cxnLst/>
              <a:rect l="l" t="t" r="r" b="b"/>
              <a:pathLst>
                <a:path w="29" h="29" extrusionOk="0">
                  <a:moveTo>
                    <a:pt x="29" y="29"/>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4"/>
            <p:cNvSpPr/>
            <p:nvPr/>
          </p:nvSpPr>
          <p:spPr>
            <a:xfrm>
              <a:off x="3015334" y="2233677"/>
              <a:ext cx="661" cy="767"/>
            </a:xfrm>
            <a:custGeom>
              <a:avLst/>
              <a:gdLst/>
              <a:ahLst/>
              <a:cxnLst/>
              <a:rect l="l" t="t" r="r" b="b"/>
              <a:pathLst>
                <a:path w="25" h="29" extrusionOk="0">
                  <a:moveTo>
                    <a:pt x="25" y="1"/>
                  </a:moveTo>
                  <a:cubicBezTo>
                    <a:pt x="18" y="11"/>
                    <a:pt x="11" y="18"/>
                    <a:pt x="0" y="29"/>
                  </a:cubicBezTo>
                  <a:cubicBezTo>
                    <a:pt x="11" y="18"/>
                    <a:pt x="18" y="11"/>
                    <a:pt x="25"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4"/>
            <p:cNvSpPr/>
            <p:nvPr/>
          </p:nvSpPr>
          <p:spPr>
            <a:xfrm>
              <a:off x="3244197" y="2171789"/>
              <a:ext cx="38809" cy="56284"/>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4"/>
            <p:cNvSpPr/>
            <p:nvPr/>
          </p:nvSpPr>
          <p:spPr>
            <a:xfrm>
              <a:off x="3290752" y="2208325"/>
              <a:ext cx="17422" cy="23925"/>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4"/>
            <p:cNvSpPr/>
            <p:nvPr/>
          </p:nvSpPr>
          <p:spPr>
            <a:xfrm>
              <a:off x="3258367" y="2227756"/>
              <a:ext cx="476" cy="26"/>
            </a:xfrm>
            <a:custGeom>
              <a:avLst/>
              <a:gdLst/>
              <a:ahLst/>
              <a:cxnLst/>
              <a:rect l="l" t="t" r="r" b="b"/>
              <a:pathLst>
                <a:path w="18" h="1" extrusionOk="0">
                  <a:moveTo>
                    <a:pt x="1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4"/>
            <p:cNvSpPr/>
            <p:nvPr/>
          </p:nvSpPr>
          <p:spPr>
            <a:xfrm>
              <a:off x="3260218" y="2227941"/>
              <a:ext cx="502" cy="26"/>
            </a:xfrm>
            <a:custGeom>
              <a:avLst/>
              <a:gdLst/>
              <a:ahLst/>
              <a:cxnLst/>
              <a:rect l="l" t="t" r="r" b="b"/>
              <a:pathLst>
                <a:path w="19" h="1" extrusionOk="0">
                  <a:moveTo>
                    <a:pt x="1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4"/>
            <p:cNvSpPr/>
            <p:nvPr/>
          </p:nvSpPr>
          <p:spPr>
            <a:xfrm>
              <a:off x="3256517" y="2227676"/>
              <a:ext cx="476" cy="26"/>
            </a:xfrm>
            <a:custGeom>
              <a:avLst/>
              <a:gdLst/>
              <a:ahLst/>
              <a:cxnLst/>
              <a:rect l="l" t="t" r="r" b="b"/>
              <a:pathLst>
                <a:path w="18" h="1" extrusionOk="0">
                  <a:moveTo>
                    <a:pt x="18"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4"/>
            <p:cNvSpPr/>
            <p:nvPr/>
          </p:nvSpPr>
          <p:spPr>
            <a:xfrm>
              <a:off x="3257442" y="2227756"/>
              <a:ext cx="476" cy="26"/>
            </a:xfrm>
            <a:custGeom>
              <a:avLst/>
              <a:gdLst/>
              <a:ahLst/>
              <a:cxnLst/>
              <a:rect l="l" t="t" r="r" b="b"/>
              <a:pathLst>
                <a:path w="18" h="1" extrusionOk="0">
                  <a:moveTo>
                    <a:pt x="18"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4"/>
            <p:cNvSpPr/>
            <p:nvPr/>
          </p:nvSpPr>
          <p:spPr>
            <a:xfrm>
              <a:off x="3254746" y="2227570"/>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4"/>
            <p:cNvSpPr/>
            <p:nvPr/>
          </p:nvSpPr>
          <p:spPr>
            <a:xfrm>
              <a:off x="3256041" y="2227676"/>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4"/>
            <p:cNvSpPr/>
            <p:nvPr/>
          </p:nvSpPr>
          <p:spPr>
            <a:xfrm>
              <a:off x="3261143" y="2228046"/>
              <a:ext cx="502" cy="26"/>
            </a:xfrm>
            <a:custGeom>
              <a:avLst/>
              <a:gdLst/>
              <a:ahLst/>
              <a:cxnLst/>
              <a:rect l="l" t="t" r="r" b="b"/>
              <a:pathLst>
                <a:path w="19" h="1" extrusionOk="0">
                  <a:moveTo>
                    <a:pt x="1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4"/>
            <p:cNvSpPr/>
            <p:nvPr/>
          </p:nvSpPr>
          <p:spPr>
            <a:xfrm>
              <a:off x="3266246" y="222897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4"/>
            <p:cNvSpPr/>
            <p:nvPr/>
          </p:nvSpPr>
          <p:spPr>
            <a:xfrm>
              <a:off x="3267435" y="2228972"/>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4"/>
            <p:cNvSpPr/>
            <p:nvPr/>
          </p:nvSpPr>
          <p:spPr>
            <a:xfrm>
              <a:off x="3266510" y="2228972"/>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4"/>
            <p:cNvSpPr/>
            <p:nvPr/>
          </p:nvSpPr>
          <p:spPr>
            <a:xfrm>
              <a:off x="3262069" y="2228126"/>
              <a:ext cx="397" cy="26"/>
            </a:xfrm>
            <a:custGeom>
              <a:avLst/>
              <a:gdLst/>
              <a:ahLst/>
              <a:cxnLst/>
              <a:rect l="l" t="t" r="r" b="b"/>
              <a:pathLst>
                <a:path w="15" h="1" extrusionOk="0">
                  <a:moveTo>
                    <a:pt x="15"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4"/>
            <p:cNvSpPr/>
            <p:nvPr/>
          </p:nvSpPr>
          <p:spPr>
            <a:xfrm>
              <a:off x="3262914" y="2228231"/>
              <a:ext cx="397" cy="26"/>
            </a:xfrm>
            <a:custGeom>
              <a:avLst/>
              <a:gdLst/>
              <a:ahLst/>
              <a:cxnLst/>
              <a:rect l="l" t="t" r="r" b="b"/>
              <a:pathLst>
                <a:path w="15" h="1" extrusionOk="0">
                  <a:moveTo>
                    <a:pt x="1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4"/>
            <p:cNvSpPr/>
            <p:nvPr/>
          </p:nvSpPr>
          <p:spPr>
            <a:xfrm>
              <a:off x="3263734" y="2228416"/>
              <a:ext cx="317" cy="26"/>
            </a:xfrm>
            <a:custGeom>
              <a:avLst/>
              <a:gdLst/>
              <a:ahLst/>
              <a:cxnLst/>
              <a:rect l="l" t="t" r="r" b="b"/>
              <a:pathLst>
                <a:path w="12" h="1" extrusionOk="0">
                  <a:moveTo>
                    <a:pt x="1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4"/>
            <p:cNvSpPr/>
            <p:nvPr/>
          </p:nvSpPr>
          <p:spPr>
            <a:xfrm>
              <a:off x="3264580" y="2228496"/>
              <a:ext cx="291" cy="26"/>
            </a:xfrm>
            <a:custGeom>
              <a:avLst/>
              <a:gdLst/>
              <a:ahLst/>
              <a:cxnLst/>
              <a:rect l="l" t="t" r="r" b="b"/>
              <a:pathLst>
                <a:path w="11" h="1" extrusionOk="0">
                  <a:moveTo>
                    <a:pt x="11"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4"/>
            <p:cNvSpPr/>
            <p:nvPr/>
          </p:nvSpPr>
          <p:spPr>
            <a:xfrm>
              <a:off x="3259293" y="2227941"/>
              <a:ext cx="502" cy="26"/>
            </a:xfrm>
            <a:custGeom>
              <a:avLst/>
              <a:gdLst/>
              <a:ahLst/>
              <a:cxnLst/>
              <a:rect l="l" t="t" r="r" b="b"/>
              <a:pathLst>
                <a:path w="19" h="1" extrusionOk="0">
                  <a:moveTo>
                    <a:pt x="18"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4"/>
            <p:cNvSpPr/>
            <p:nvPr/>
          </p:nvSpPr>
          <p:spPr>
            <a:xfrm>
              <a:off x="3265214" y="2228681"/>
              <a:ext cx="317" cy="26"/>
            </a:xfrm>
            <a:custGeom>
              <a:avLst/>
              <a:gdLst/>
              <a:ahLst/>
              <a:cxnLst/>
              <a:rect l="l" t="t" r="r" b="b"/>
              <a:pathLst>
                <a:path w="12" h="1" extrusionOk="0">
                  <a:moveTo>
                    <a:pt x="11"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4"/>
            <p:cNvSpPr/>
            <p:nvPr/>
          </p:nvSpPr>
          <p:spPr>
            <a:xfrm>
              <a:off x="3253926" y="2227570"/>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4"/>
            <p:cNvSpPr/>
            <p:nvPr/>
          </p:nvSpPr>
          <p:spPr>
            <a:xfrm>
              <a:off x="3266986" y="222897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4"/>
            <p:cNvSpPr/>
            <p:nvPr/>
          </p:nvSpPr>
          <p:spPr>
            <a:xfrm>
              <a:off x="3387009" y="2168802"/>
              <a:ext cx="9279" cy="14831"/>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4"/>
            <p:cNvSpPr/>
            <p:nvPr/>
          </p:nvSpPr>
          <p:spPr>
            <a:xfrm>
              <a:off x="3291228" y="1908585"/>
              <a:ext cx="176703" cy="30854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4"/>
            <p:cNvSpPr/>
            <p:nvPr/>
          </p:nvSpPr>
          <p:spPr>
            <a:xfrm>
              <a:off x="3467905" y="1983982"/>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4"/>
            <p:cNvSpPr/>
            <p:nvPr/>
          </p:nvSpPr>
          <p:spPr>
            <a:xfrm>
              <a:off x="3462433" y="1974068"/>
              <a:ext cx="211" cy="397"/>
            </a:xfrm>
            <a:custGeom>
              <a:avLst/>
              <a:gdLst/>
              <a:ahLst/>
              <a:cxnLst/>
              <a:rect l="l" t="t" r="r" b="b"/>
              <a:pathLst>
                <a:path w="8" h="15" extrusionOk="0">
                  <a:moveTo>
                    <a:pt x="1" y="1"/>
                  </a:moveTo>
                  <a:cubicBezTo>
                    <a:pt x="1" y="4"/>
                    <a:pt x="4" y="11"/>
                    <a:pt x="8" y="15"/>
                  </a:cubicBezTo>
                  <a:cubicBezTo>
                    <a:pt x="4" y="11"/>
                    <a:pt x="4" y="4"/>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4"/>
            <p:cNvSpPr/>
            <p:nvPr/>
          </p:nvSpPr>
          <p:spPr>
            <a:xfrm>
              <a:off x="3463913" y="1976844"/>
              <a:ext cx="397" cy="502"/>
            </a:xfrm>
            <a:custGeom>
              <a:avLst/>
              <a:gdLst/>
              <a:ahLst/>
              <a:cxnLst/>
              <a:rect l="l" t="t" r="r" b="b"/>
              <a:pathLst>
                <a:path w="15" h="19" extrusionOk="0">
                  <a:moveTo>
                    <a:pt x="1" y="1"/>
                  </a:moveTo>
                  <a:lnTo>
                    <a:pt x="15"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4"/>
            <p:cNvSpPr/>
            <p:nvPr/>
          </p:nvSpPr>
          <p:spPr>
            <a:xfrm>
              <a:off x="3463464" y="1976210"/>
              <a:ext cx="397" cy="476"/>
            </a:xfrm>
            <a:custGeom>
              <a:avLst/>
              <a:gdLst/>
              <a:ahLst/>
              <a:cxnLst/>
              <a:rect l="l" t="t" r="r" b="b"/>
              <a:pathLst>
                <a:path w="15" h="18" extrusionOk="0">
                  <a:moveTo>
                    <a:pt x="0" y="0"/>
                  </a:moveTo>
                  <a:lnTo>
                    <a:pt x="14"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4"/>
            <p:cNvSpPr/>
            <p:nvPr/>
          </p:nvSpPr>
          <p:spPr>
            <a:xfrm>
              <a:off x="3462723" y="1974729"/>
              <a:ext cx="211" cy="476"/>
            </a:xfrm>
            <a:custGeom>
              <a:avLst/>
              <a:gdLst/>
              <a:ahLst/>
              <a:cxnLst/>
              <a:rect l="l" t="t" r="r" b="b"/>
              <a:pathLst>
                <a:path w="8" h="18" extrusionOk="0">
                  <a:moveTo>
                    <a:pt x="0" y="0"/>
                  </a:moveTo>
                  <a:cubicBezTo>
                    <a:pt x="4" y="7"/>
                    <a:pt x="7" y="14"/>
                    <a:pt x="7" y="18"/>
                  </a:cubicBezTo>
                  <a:cubicBezTo>
                    <a:pt x="7" y="11"/>
                    <a:pt x="4"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4"/>
            <p:cNvSpPr/>
            <p:nvPr/>
          </p:nvSpPr>
          <p:spPr>
            <a:xfrm>
              <a:off x="3467720" y="1983057"/>
              <a:ext cx="211" cy="661"/>
            </a:xfrm>
            <a:custGeom>
              <a:avLst/>
              <a:gdLst/>
              <a:ahLst/>
              <a:cxnLst/>
              <a:rect l="l" t="t" r="r" b="b"/>
              <a:pathLst>
                <a:path w="8" h="25" extrusionOk="0">
                  <a:moveTo>
                    <a:pt x="0" y="0"/>
                  </a:moveTo>
                  <a:cubicBezTo>
                    <a:pt x="0" y="7"/>
                    <a:pt x="4" y="14"/>
                    <a:pt x="7" y="25"/>
                  </a:cubicBezTo>
                  <a:cubicBezTo>
                    <a:pt x="4" y="14"/>
                    <a:pt x="4"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4"/>
            <p:cNvSpPr/>
            <p:nvPr/>
          </p:nvSpPr>
          <p:spPr>
            <a:xfrm>
              <a:off x="3463094" y="1975470"/>
              <a:ext cx="291" cy="476"/>
            </a:xfrm>
            <a:custGeom>
              <a:avLst/>
              <a:gdLst/>
              <a:ahLst/>
              <a:cxnLst/>
              <a:rect l="l" t="t" r="r" b="b"/>
              <a:pathLst>
                <a:path w="11" h="18" extrusionOk="0">
                  <a:moveTo>
                    <a:pt x="0" y="0"/>
                  </a:moveTo>
                  <a:lnTo>
                    <a:pt x="11"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4"/>
            <p:cNvSpPr/>
            <p:nvPr/>
          </p:nvSpPr>
          <p:spPr>
            <a:xfrm>
              <a:off x="3467535" y="1982211"/>
              <a:ext cx="211" cy="502"/>
            </a:xfrm>
            <a:custGeom>
              <a:avLst/>
              <a:gdLst/>
              <a:ahLst/>
              <a:cxnLst/>
              <a:rect l="l" t="t" r="r" b="b"/>
              <a:pathLst>
                <a:path w="8" h="19" extrusionOk="0">
                  <a:moveTo>
                    <a:pt x="0" y="1"/>
                  </a:moveTo>
                  <a:lnTo>
                    <a:pt x="7"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4"/>
            <p:cNvSpPr/>
            <p:nvPr/>
          </p:nvSpPr>
          <p:spPr>
            <a:xfrm>
              <a:off x="3465684" y="1979171"/>
              <a:ext cx="397" cy="397"/>
            </a:xfrm>
            <a:custGeom>
              <a:avLst/>
              <a:gdLst/>
              <a:ahLst/>
              <a:cxnLst/>
              <a:rect l="l" t="t" r="r" b="b"/>
              <a:pathLst>
                <a:path w="15" h="15" extrusionOk="0">
                  <a:moveTo>
                    <a:pt x="0" y="0"/>
                  </a:moveTo>
                  <a:lnTo>
                    <a:pt x="14" y="1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4"/>
            <p:cNvSpPr/>
            <p:nvPr/>
          </p:nvSpPr>
          <p:spPr>
            <a:xfrm>
              <a:off x="3465314" y="1978616"/>
              <a:ext cx="397" cy="476"/>
            </a:xfrm>
            <a:custGeom>
              <a:avLst/>
              <a:gdLst/>
              <a:ahLst/>
              <a:cxnLst/>
              <a:rect l="l" t="t" r="r" b="b"/>
              <a:pathLst>
                <a:path w="15" h="18" extrusionOk="0">
                  <a:moveTo>
                    <a:pt x="0" y="0"/>
                  </a:moveTo>
                  <a:lnTo>
                    <a:pt x="14"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4"/>
            <p:cNvSpPr/>
            <p:nvPr/>
          </p:nvSpPr>
          <p:spPr>
            <a:xfrm>
              <a:off x="3467350" y="1981391"/>
              <a:ext cx="211" cy="582"/>
            </a:xfrm>
            <a:custGeom>
              <a:avLst/>
              <a:gdLst/>
              <a:ahLst/>
              <a:cxnLst/>
              <a:rect l="l" t="t" r="r" b="b"/>
              <a:pathLst>
                <a:path w="8" h="22" extrusionOk="0">
                  <a:moveTo>
                    <a:pt x="0" y="0"/>
                  </a:moveTo>
                  <a:cubicBezTo>
                    <a:pt x="0" y="7"/>
                    <a:pt x="4" y="14"/>
                    <a:pt x="7" y="21"/>
                  </a:cubicBezTo>
                  <a:cubicBezTo>
                    <a:pt x="4" y="14"/>
                    <a:pt x="0"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4"/>
            <p:cNvSpPr/>
            <p:nvPr/>
          </p:nvSpPr>
          <p:spPr>
            <a:xfrm>
              <a:off x="3466874" y="1980545"/>
              <a:ext cx="132" cy="211"/>
            </a:xfrm>
            <a:custGeom>
              <a:avLst/>
              <a:gdLst/>
              <a:ahLst/>
              <a:cxnLst/>
              <a:rect l="l" t="t" r="r" b="b"/>
              <a:pathLst>
                <a:path w="5" h="8" extrusionOk="0">
                  <a:moveTo>
                    <a:pt x="1" y="1"/>
                  </a:moveTo>
                  <a:lnTo>
                    <a:pt x="4"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4"/>
            <p:cNvSpPr/>
            <p:nvPr/>
          </p:nvSpPr>
          <p:spPr>
            <a:xfrm>
              <a:off x="3464838" y="1978140"/>
              <a:ext cx="397" cy="502"/>
            </a:xfrm>
            <a:custGeom>
              <a:avLst/>
              <a:gdLst/>
              <a:ahLst/>
              <a:cxnLst/>
              <a:rect l="l" t="t" r="r" b="b"/>
              <a:pathLst>
                <a:path w="15" h="19" extrusionOk="0">
                  <a:moveTo>
                    <a:pt x="1" y="1"/>
                  </a:moveTo>
                  <a:lnTo>
                    <a:pt x="15"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4"/>
            <p:cNvSpPr/>
            <p:nvPr/>
          </p:nvSpPr>
          <p:spPr>
            <a:xfrm>
              <a:off x="3462248" y="1973434"/>
              <a:ext cx="132" cy="397"/>
            </a:xfrm>
            <a:custGeom>
              <a:avLst/>
              <a:gdLst/>
              <a:ahLst/>
              <a:cxnLst/>
              <a:rect l="l" t="t" r="r" b="b"/>
              <a:pathLst>
                <a:path w="5" h="15" extrusionOk="0">
                  <a:moveTo>
                    <a:pt x="1" y="0"/>
                  </a:moveTo>
                  <a:cubicBezTo>
                    <a:pt x="1" y="4"/>
                    <a:pt x="4" y="7"/>
                    <a:pt x="4" y="14"/>
                  </a:cubicBezTo>
                  <a:cubicBezTo>
                    <a:pt x="4" y="7"/>
                    <a:pt x="1" y="0"/>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4"/>
            <p:cNvSpPr/>
            <p:nvPr/>
          </p:nvSpPr>
          <p:spPr>
            <a:xfrm>
              <a:off x="3467059" y="1980916"/>
              <a:ext cx="211" cy="317"/>
            </a:xfrm>
            <a:custGeom>
              <a:avLst/>
              <a:gdLst/>
              <a:ahLst/>
              <a:cxnLst/>
              <a:rect l="l" t="t" r="r" b="b"/>
              <a:pathLst>
                <a:path w="8" h="12" extrusionOk="0">
                  <a:moveTo>
                    <a:pt x="1" y="1"/>
                  </a:moveTo>
                  <a:lnTo>
                    <a:pt x="8"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4"/>
            <p:cNvSpPr/>
            <p:nvPr/>
          </p:nvSpPr>
          <p:spPr>
            <a:xfrm>
              <a:off x="3466054" y="1979541"/>
              <a:ext cx="661" cy="661"/>
            </a:xfrm>
            <a:custGeom>
              <a:avLst/>
              <a:gdLst/>
              <a:ahLst/>
              <a:cxnLst/>
              <a:rect l="l" t="t" r="r" b="b"/>
              <a:pathLst>
                <a:path w="25" h="25" extrusionOk="0">
                  <a:moveTo>
                    <a:pt x="0" y="0"/>
                  </a:moveTo>
                  <a:cubicBezTo>
                    <a:pt x="14" y="14"/>
                    <a:pt x="21" y="25"/>
                    <a:pt x="25" y="25"/>
                  </a:cubicBezTo>
                  <a:cubicBezTo>
                    <a:pt x="25" y="25"/>
                    <a:pt x="14" y="14"/>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4"/>
            <p:cNvSpPr/>
            <p:nvPr/>
          </p:nvSpPr>
          <p:spPr>
            <a:xfrm>
              <a:off x="3462168" y="1972033"/>
              <a:ext cx="26" cy="211"/>
            </a:xfrm>
            <a:custGeom>
              <a:avLst/>
              <a:gdLst/>
              <a:ahLst/>
              <a:cxnLst/>
              <a:rect l="l" t="t" r="r" b="b"/>
              <a:pathLst>
                <a:path w="1" h="8" extrusionOk="0">
                  <a:moveTo>
                    <a:pt x="0" y="1"/>
                  </a:moveTo>
                  <a:lnTo>
                    <a:pt x="0" y="8"/>
                  </a:lnTo>
                  <a:cubicBezTo>
                    <a:pt x="0" y="8"/>
                    <a:pt x="0" y="4"/>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4"/>
            <p:cNvSpPr/>
            <p:nvPr/>
          </p:nvSpPr>
          <p:spPr>
            <a:xfrm>
              <a:off x="3464389" y="1977505"/>
              <a:ext cx="397" cy="476"/>
            </a:xfrm>
            <a:custGeom>
              <a:avLst/>
              <a:gdLst/>
              <a:ahLst/>
              <a:cxnLst/>
              <a:rect l="l" t="t" r="r" b="b"/>
              <a:pathLst>
                <a:path w="15" h="18" extrusionOk="0">
                  <a:moveTo>
                    <a:pt x="0" y="0"/>
                  </a:moveTo>
                  <a:lnTo>
                    <a:pt x="14"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4"/>
            <p:cNvSpPr/>
            <p:nvPr/>
          </p:nvSpPr>
          <p:spPr>
            <a:xfrm>
              <a:off x="3462168" y="1972694"/>
              <a:ext cx="26" cy="291"/>
            </a:xfrm>
            <a:custGeom>
              <a:avLst/>
              <a:gdLst/>
              <a:ahLst/>
              <a:cxnLst/>
              <a:rect l="l" t="t" r="r" b="b"/>
              <a:pathLst>
                <a:path w="1" h="11" extrusionOk="0">
                  <a:moveTo>
                    <a:pt x="0" y="11"/>
                  </a:moveTo>
                  <a:lnTo>
                    <a:pt x="0" y="0"/>
                  </a:lnTo>
                  <a:cubicBezTo>
                    <a:pt x="0" y="4"/>
                    <a:pt x="0" y="7"/>
                    <a:pt x="0"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4"/>
            <p:cNvSpPr/>
            <p:nvPr/>
          </p:nvSpPr>
          <p:spPr>
            <a:xfrm>
              <a:off x="3424417" y="1909854"/>
              <a:ext cx="12980" cy="10020"/>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4"/>
            <p:cNvSpPr/>
            <p:nvPr/>
          </p:nvSpPr>
          <p:spPr>
            <a:xfrm>
              <a:off x="3446068" y="2143845"/>
              <a:ext cx="5023" cy="952"/>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4"/>
            <p:cNvSpPr/>
            <p:nvPr/>
          </p:nvSpPr>
          <p:spPr>
            <a:xfrm>
              <a:off x="3459948" y="2130521"/>
              <a:ext cx="64902" cy="39417"/>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4"/>
            <p:cNvSpPr/>
            <p:nvPr/>
          </p:nvSpPr>
          <p:spPr>
            <a:xfrm>
              <a:off x="3441072" y="2151142"/>
              <a:ext cx="13721" cy="9914"/>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4"/>
            <p:cNvSpPr/>
            <p:nvPr/>
          </p:nvSpPr>
          <p:spPr>
            <a:xfrm>
              <a:off x="3487706" y="2160474"/>
              <a:ext cx="502" cy="26"/>
            </a:xfrm>
            <a:custGeom>
              <a:avLst/>
              <a:gdLst/>
              <a:ahLst/>
              <a:cxnLst/>
              <a:rect l="l" t="t" r="r" b="b"/>
              <a:pathLst>
                <a:path w="19" h="1" extrusionOk="0">
                  <a:moveTo>
                    <a:pt x="1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4"/>
            <p:cNvSpPr/>
            <p:nvPr/>
          </p:nvSpPr>
          <p:spPr>
            <a:xfrm>
              <a:off x="3488367" y="2160553"/>
              <a:ext cx="291" cy="26"/>
            </a:xfrm>
            <a:custGeom>
              <a:avLst/>
              <a:gdLst/>
              <a:ahLst/>
              <a:cxnLst/>
              <a:rect l="l" t="t" r="r" b="b"/>
              <a:pathLst>
                <a:path w="11" h="1" extrusionOk="0">
                  <a:moveTo>
                    <a:pt x="11"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4"/>
            <p:cNvSpPr/>
            <p:nvPr/>
          </p:nvSpPr>
          <p:spPr>
            <a:xfrm>
              <a:off x="3489107" y="2160738"/>
              <a:ext cx="291" cy="132"/>
            </a:xfrm>
            <a:custGeom>
              <a:avLst/>
              <a:gdLst/>
              <a:ahLst/>
              <a:cxnLst/>
              <a:rect l="l" t="t" r="r" b="b"/>
              <a:pathLst>
                <a:path w="11" h="5" extrusionOk="0">
                  <a:moveTo>
                    <a:pt x="11"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4"/>
            <p:cNvSpPr/>
            <p:nvPr/>
          </p:nvSpPr>
          <p:spPr>
            <a:xfrm>
              <a:off x="3488817" y="2160659"/>
              <a:ext cx="211" cy="26"/>
            </a:xfrm>
            <a:custGeom>
              <a:avLst/>
              <a:gdLst/>
              <a:ahLst/>
              <a:cxnLst/>
              <a:rect l="l" t="t" r="r" b="b"/>
              <a:pathLst>
                <a:path w="8" h="1" extrusionOk="0">
                  <a:moveTo>
                    <a:pt x="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4"/>
            <p:cNvSpPr/>
            <p:nvPr/>
          </p:nvSpPr>
          <p:spPr>
            <a:xfrm>
              <a:off x="3479194" y="2160474"/>
              <a:ext cx="1428" cy="106"/>
            </a:xfrm>
            <a:custGeom>
              <a:avLst/>
              <a:gdLst/>
              <a:ahLst/>
              <a:cxnLst/>
              <a:rect l="l" t="t" r="r" b="b"/>
              <a:pathLst>
                <a:path w="54" h="4" extrusionOk="0">
                  <a:moveTo>
                    <a:pt x="53" y="0"/>
                  </a:moveTo>
                  <a:lnTo>
                    <a:pt x="1"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4"/>
            <p:cNvSpPr/>
            <p:nvPr/>
          </p:nvSpPr>
          <p:spPr>
            <a:xfrm>
              <a:off x="3510389" y="2169463"/>
              <a:ext cx="1031" cy="106"/>
            </a:xfrm>
            <a:custGeom>
              <a:avLst/>
              <a:gdLst/>
              <a:ahLst/>
              <a:cxnLst/>
              <a:rect l="l" t="t" r="r" b="b"/>
              <a:pathLst>
                <a:path w="39" h="4" extrusionOk="0">
                  <a:moveTo>
                    <a:pt x="39"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4"/>
            <p:cNvSpPr/>
            <p:nvPr/>
          </p:nvSpPr>
          <p:spPr>
            <a:xfrm>
              <a:off x="3509094" y="2169357"/>
              <a:ext cx="952" cy="132"/>
            </a:xfrm>
            <a:custGeom>
              <a:avLst/>
              <a:gdLst/>
              <a:ahLst/>
              <a:cxnLst/>
              <a:rect l="l" t="t" r="r" b="b"/>
              <a:pathLst>
                <a:path w="36" h="5" extrusionOk="0">
                  <a:moveTo>
                    <a:pt x="35"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4"/>
            <p:cNvSpPr/>
            <p:nvPr/>
          </p:nvSpPr>
          <p:spPr>
            <a:xfrm>
              <a:off x="3489848" y="2160923"/>
              <a:ext cx="211" cy="132"/>
            </a:xfrm>
            <a:custGeom>
              <a:avLst/>
              <a:gdLst/>
              <a:ahLst/>
              <a:cxnLst/>
              <a:rect l="l" t="t" r="r" b="b"/>
              <a:pathLst>
                <a:path w="8" h="5" extrusionOk="0">
                  <a:moveTo>
                    <a:pt x="7"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4"/>
            <p:cNvSpPr/>
            <p:nvPr/>
          </p:nvSpPr>
          <p:spPr>
            <a:xfrm>
              <a:off x="3507983" y="2169357"/>
              <a:ext cx="846" cy="26"/>
            </a:xfrm>
            <a:custGeom>
              <a:avLst/>
              <a:gdLst/>
              <a:ahLst/>
              <a:cxnLst/>
              <a:rect l="l" t="t" r="r" b="b"/>
              <a:pathLst>
                <a:path w="32" h="1" extrusionOk="0">
                  <a:moveTo>
                    <a:pt x="32"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4"/>
            <p:cNvSpPr/>
            <p:nvPr/>
          </p:nvSpPr>
          <p:spPr>
            <a:xfrm>
              <a:off x="3486966" y="2160474"/>
              <a:ext cx="582" cy="26"/>
            </a:xfrm>
            <a:custGeom>
              <a:avLst/>
              <a:gdLst/>
              <a:ahLst/>
              <a:cxnLst/>
              <a:rect l="l" t="t" r="r" b="b"/>
              <a:pathLst>
                <a:path w="22" h="1" extrusionOk="0">
                  <a:moveTo>
                    <a:pt x="22"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4"/>
            <p:cNvSpPr/>
            <p:nvPr/>
          </p:nvSpPr>
          <p:spPr>
            <a:xfrm>
              <a:off x="3513535" y="2169833"/>
              <a:ext cx="1137" cy="106"/>
            </a:xfrm>
            <a:custGeom>
              <a:avLst/>
              <a:gdLst/>
              <a:ahLst/>
              <a:cxnLst/>
              <a:rect l="l" t="t" r="r" b="b"/>
              <a:pathLst>
                <a:path w="43" h="4" extrusionOk="0">
                  <a:moveTo>
                    <a:pt x="42"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4"/>
            <p:cNvSpPr/>
            <p:nvPr/>
          </p:nvSpPr>
          <p:spPr>
            <a:xfrm>
              <a:off x="3511869" y="2169648"/>
              <a:ext cx="1137" cy="106"/>
            </a:xfrm>
            <a:custGeom>
              <a:avLst/>
              <a:gdLst/>
              <a:ahLst/>
              <a:cxnLst/>
              <a:rect l="l" t="t" r="r" b="b"/>
              <a:pathLst>
                <a:path w="43" h="4" extrusionOk="0">
                  <a:moveTo>
                    <a:pt x="42"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4"/>
            <p:cNvSpPr/>
            <p:nvPr/>
          </p:nvSpPr>
          <p:spPr>
            <a:xfrm>
              <a:off x="3507058" y="2169277"/>
              <a:ext cx="661" cy="26"/>
            </a:xfrm>
            <a:custGeom>
              <a:avLst/>
              <a:gdLst/>
              <a:ahLst/>
              <a:cxnLst/>
              <a:rect l="l" t="t" r="r" b="b"/>
              <a:pathLst>
                <a:path w="25" h="1" extrusionOk="0">
                  <a:moveTo>
                    <a:pt x="25"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4"/>
            <p:cNvSpPr/>
            <p:nvPr/>
          </p:nvSpPr>
          <p:spPr>
            <a:xfrm>
              <a:off x="3504097" y="2169277"/>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4"/>
            <p:cNvSpPr/>
            <p:nvPr/>
          </p:nvSpPr>
          <p:spPr>
            <a:xfrm>
              <a:off x="3503727" y="2169277"/>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4"/>
            <p:cNvSpPr/>
            <p:nvPr/>
          </p:nvSpPr>
          <p:spPr>
            <a:xfrm>
              <a:off x="3477052" y="2160553"/>
              <a:ext cx="1877" cy="211"/>
            </a:xfrm>
            <a:custGeom>
              <a:avLst/>
              <a:gdLst/>
              <a:ahLst/>
              <a:cxnLst/>
              <a:rect l="l" t="t" r="r" b="b"/>
              <a:pathLst>
                <a:path w="71" h="8" extrusionOk="0">
                  <a:moveTo>
                    <a:pt x="1" y="8"/>
                  </a:moveTo>
                  <a:lnTo>
                    <a:pt x="7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4"/>
            <p:cNvSpPr/>
            <p:nvPr/>
          </p:nvSpPr>
          <p:spPr>
            <a:xfrm>
              <a:off x="3506212" y="2169172"/>
              <a:ext cx="582" cy="26"/>
            </a:xfrm>
            <a:custGeom>
              <a:avLst/>
              <a:gdLst/>
              <a:ahLst/>
              <a:cxnLst/>
              <a:rect l="l" t="t" r="r" b="b"/>
              <a:pathLst>
                <a:path w="22" h="1" extrusionOk="0">
                  <a:moveTo>
                    <a:pt x="22"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4"/>
            <p:cNvSpPr/>
            <p:nvPr/>
          </p:nvSpPr>
          <p:spPr>
            <a:xfrm>
              <a:off x="3504917" y="2169172"/>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4"/>
            <p:cNvSpPr/>
            <p:nvPr/>
          </p:nvSpPr>
          <p:spPr>
            <a:xfrm>
              <a:off x="3504467" y="2169172"/>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4"/>
            <p:cNvSpPr/>
            <p:nvPr/>
          </p:nvSpPr>
          <p:spPr>
            <a:xfrm>
              <a:off x="3484666" y="2160368"/>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4"/>
            <p:cNvSpPr/>
            <p:nvPr/>
          </p:nvSpPr>
          <p:spPr>
            <a:xfrm>
              <a:off x="3503436" y="2169357"/>
              <a:ext cx="132" cy="26"/>
            </a:xfrm>
            <a:custGeom>
              <a:avLst/>
              <a:gdLst/>
              <a:ahLst/>
              <a:cxnLst/>
              <a:rect l="l" t="t" r="r" b="b"/>
              <a:pathLst>
                <a:path w="5" h="1" extrusionOk="0">
                  <a:moveTo>
                    <a:pt x="4"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4"/>
            <p:cNvSpPr/>
            <p:nvPr/>
          </p:nvSpPr>
          <p:spPr>
            <a:xfrm>
              <a:off x="3505472" y="2169172"/>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4"/>
            <p:cNvSpPr/>
            <p:nvPr/>
          </p:nvSpPr>
          <p:spPr>
            <a:xfrm>
              <a:off x="3481044" y="2160368"/>
              <a:ext cx="1137" cy="26"/>
            </a:xfrm>
            <a:custGeom>
              <a:avLst/>
              <a:gdLst/>
              <a:ahLst/>
              <a:cxnLst/>
              <a:rect l="l" t="t" r="r" b="b"/>
              <a:pathLst>
                <a:path w="43" h="1" extrusionOk="0">
                  <a:moveTo>
                    <a:pt x="43"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4"/>
            <p:cNvSpPr/>
            <p:nvPr/>
          </p:nvSpPr>
          <p:spPr>
            <a:xfrm>
              <a:off x="3489477" y="2160738"/>
              <a:ext cx="211" cy="132"/>
            </a:xfrm>
            <a:custGeom>
              <a:avLst/>
              <a:gdLst/>
              <a:ahLst/>
              <a:cxnLst/>
              <a:rect l="l" t="t" r="r" b="b"/>
              <a:pathLst>
                <a:path w="8" h="5" extrusionOk="0">
                  <a:moveTo>
                    <a:pt x="7"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4"/>
            <p:cNvSpPr/>
            <p:nvPr/>
          </p:nvSpPr>
          <p:spPr>
            <a:xfrm>
              <a:off x="3485776" y="2160368"/>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3482710" y="2160368"/>
              <a:ext cx="872" cy="26"/>
            </a:xfrm>
            <a:custGeom>
              <a:avLst/>
              <a:gdLst/>
              <a:ahLst/>
              <a:cxnLst/>
              <a:rect l="l" t="t" r="r" b="b"/>
              <a:pathLst>
                <a:path w="33" h="1" extrusionOk="0">
                  <a:moveTo>
                    <a:pt x="32"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4"/>
            <p:cNvSpPr/>
            <p:nvPr/>
          </p:nvSpPr>
          <p:spPr>
            <a:xfrm>
              <a:off x="3490033" y="2161108"/>
              <a:ext cx="106" cy="26"/>
            </a:xfrm>
            <a:custGeom>
              <a:avLst/>
              <a:gdLst/>
              <a:ahLst/>
              <a:cxnLst/>
              <a:rect l="l" t="t" r="r" b="b"/>
              <a:pathLst>
                <a:path w="4" h="1" extrusionOk="0">
                  <a:moveTo>
                    <a:pt x="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4"/>
            <p:cNvSpPr/>
            <p:nvPr/>
          </p:nvSpPr>
          <p:spPr>
            <a:xfrm>
              <a:off x="3503357" y="2169357"/>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3486702" y="2160368"/>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3489662" y="2160844"/>
              <a:ext cx="211" cy="106"/>
            </a:xfrm>
            <a:custGeom>
              <a:avLst/>
              <a:gdLst/>
              <a:ahLst/>
              <a:cxnLst/>
              <a:rect l="l" t="t" r="r" b="b"/>
              <a:pathLst>
                <a:path w="8" h="4" extrusionOk="0">
                  <a:moveTo>
                    <a:pt x="7"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3607650" y="3050970"/>
              <a:ext cx="110638" cy="13646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4"/>
            <p:cNvSpPr/>
            <p:nvPr/>
          </p:nvSpPr>
          <p:spPr>
            <a:xfrm>
              <a:off x="3713344" y="3063686"/>
              <a:ext cx="4389" cy="6398"/>
            </a:xfrm>
            <a:custGeom>
              <a:avLst/>
              <a:gdLst/>
              <a:ahLst/>
              <a:cxnLst/>
              <a:rect l="l" t="t" r="r" b="b"/>
              <a:pathLst>
                <a:path w="166" h="242" extrusionOk="0">
                  <a:moveTo>
                    <a:pt x="1" y="242"/>
                  </a:moveTo>
                  <a:lnTo>
                    <a:pt x="165" y="0"/>
                  </a:lnTo>
                  <a:lnTo>
                    <a:pt x="16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4"/>
            <p:cNvSpPr/>
            <p:nvPr/>
          </p:nvSpPr>
          <p:spPr>
            <a:xfrm>
              <a:off x="3632077" y="3054618"/>
              <a:ext cx="1877" cy="767"/>
            </a:xfrm>
            <a:custGeom>
              <a:avLst/>
              <a:gdLst/>
              <a:ahLst/>
              <a:cxnLst/>
              <a:rect l="l" t="t" r="r" b="b"/>
              <a:pathLst>
                <a:path w="71" h="29" extrusionOk="0">
                  <a:moveTo>
                    <a:pt x="1" y="0"/>
                  </a:moveTo>
                  <a:lnTo>
                    <a:pt x="71" y="28"/>
                  </a:lnTo>
                  <a:lnTo>
                    <a:pt x="53" y="21"/>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4"/>
            <p:cNvSpPr/>
            <p:nvPr/>
          </p:nvSpPr>
          <p:spPr>
            <a:xfrm>
              <a:off x="3620709" y="3050996"/>
              <a:ext cx="6874" cy="872"/>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4"/>
            <p:cNvSpPr/>
            <p:nvPr/>
          </p:nvSpPr>
          <p:spPr>
            <a:xfrm>
              <a:off x="3609421" y="3059614"/>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4"/>
            <p:cNvSpPr/>
            <p:nvPr/>
          </p:nvSpPr>
          <p:spPr>
            <a:xfrm>
              <a:off x="3609685" y="3059138"/>
              <a:ext cx="132" cy="211"/>
            </a:xfrm>
            <a:custGeom>
              <a:avLst/>
              <a:gdLst/>
              <a:ahLst/>
              <a:cxnLst/>
              <a:rect l="l" t="t" r="r" b="b"/>
              <a:pathLst>
                <a:path w="5" h="8" extrusionOk="0">
                  <a:moveTo>
                    <a:pt x="4"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4"/>
            <p:cNvSpPr/>
            <p:nvPr/>
          </p:nvSpPr>
          <p:spPr>
            <a:xfrm>
              <a:off x="3609976" y="3058583"/>
              <a:ext cx="211" cy="238"/>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4"/>
            <p:cNvSpPr/>
            <p:nvPr/>
          </p:nvSpPr>
          <p:spPr>
            <a:xfrm>
              <a:off x="3610241" y="3057843"/>
              <a:ext cx="132" cy="582"/>
            </a:xfrm>
            <a:custGeom>
              <a:avLst/>
              <a:gdLst/>
              <a:ahLst/>
              <a:cxnLst/>
              <a:rect l="l" t="t" r="r" b="b"/>
              <a:pathLst>
                <a:path w="5" h="22" extrusionOk="0">
                  <a:moveTo>
                    <a:pt x="4" y="1"/>
                  </a:moveTo>
                  <a:cubicBezTo>
                    <a:pt x="4" y="8"/>
                    <a:pt x="1" y="15"/>
                    <a:pt x="1" y="22"/>
                  </a:cubicBezTo>
                  <a:cubicBezTo>
                    <a:pt x="1" y="15"/>
                    <a:pt x="4" y="8"/>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4"/>
            <p:cNvSpPr/>
            <p:nvPr/>
          </p:nvSpPr>
          <p:spPr>
            <a:xfrm>
              <a:off x="3628376" y="3052661"/>
              <a:ext cx="132" cy="132"/>
            </a:xfrm>
            <a:custGeom>
              <a:avLst/>
              <a:gdLst/>
              <a:ahLst/>
              <a:cxnLst/>
              <a:rect l="l" t="t" r="r" b="b"/>
              <a:pathLst>
                <a:path w="5" h="5" extrusionOk="0">
                  <a:moveTo>
                    <a:pt x="4"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4"/>
            <p:cNvSpPr/>
            <p:nvPr/>
          </p:nvSpPr>
          <p:spPr>
            <a:xfrm>
              <a:off x="3686960" y="3071907"/>
              <a:ext cx="211" cy="26"/>
            </a:xfrm>
            <a:custGeom>
              <a:avLst/>
              <a:gdLst/>
              <a:ahLst/>
              <a:cxnLst/>
              <a:rect l="l" t="t" r="r" b="b"/>
              <a:pathLst>
                <a:path w="8" h="1" extrusionOk="0">
                  <a:moveTo>
                    <a:pt x="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4"/>
            <p:cNvSpPr/>
            <p:nvPr/>
          </p:nvSpPr>
          <p:spPr>
            <a:xfrm>
              <a:off x="3687621" y="3071537"/>
              <a:ext cx="106" cy="132"/>
            </a:xfrm>
            <a:custGeom>
              <a:avLst/>
              <a:gdLst/>
              <a:ahLst/>
              <a:cxnLst/>
              <a:rect l="l" t="t" r="r" b="b"/>
              <a:pathLst>
                <a:path w="4" h="5" extrusionOk="0">
                  <a:moveTo>
                    <a:pt x="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4"/>
            <p:cNvSpPr/>
            <p:nvPr/>
          </p:nvSpPr>
          <p:spPr>
            <a:xfrm>
              <a:off x="3710198" y="3064611"/>
              <a:ext cx="2723" cy="476"/>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4"/>
            <p:cNvSpPr/>
            <p:nvPr/>
          </p:nvSpPr>
          <p:spPr>
            <a:xfrm>
              <a:off x="3685850" y="307219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4"/>
            <p:cNvSpPr/>
            <p:nvPr/>
          </p:nvSpPr>
          <p:spPr>
            <a:xfrm>
              <a:off x="3685294" y="3072198"/>
              <a:ext cx="317" cy="26"/>
            </a:xfrm>
            <a:custGeom>
              <a:avLst/>
              <a:gdLst/>
              <a:ahLst/>
              <a:cxnLst/>
              <a:rect l="l" t="t" r="r" b="b"/>
              <a:pathLst>
                <a:path w="12" h="1" extrusionOk="0">
                  <a:moveTo>
                    <a:pt x="1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3684845" y="3072013"/>
              <a:ext cx="291" cy="106"/>
            </a:xfrm>
            <a:custGeom>
              <a:avLst/>
              <a:gdLst/>
              <a:ahLst/>
              <a:cxnLst/>
              <a:rect l="l" t="t" r="r" b="b"/>
              <a:pathLst>
                <a:path w="11" h="4" extrusionOk="0">
                  <a:moveTo>
                    <a:pt x="11"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4"/>
            <p:cNvSpPr/>
            <p:nvPr/>
          </p:nvSpPr>
          <p:spPr>
            <a:xfrm>
              <a:off x="3686405" y="3072092"/>
              <a:ext cx="211" cy="26"/>
            </a:xfrm>
            <a:custGeom>
              <a:avLst/>
              <a:gdLst/>
              <a:ahLst/>
              <a:cxnLst/>
              <a:rect l="l" t="t" r="r" b="b"/>
              <a:pathLst>
                <a:path w="8" h="1" extrusionOk="0">
                  <a:moveTo>
                    <a:pt x="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4"/>
            <p:cNvSpPr/>
            <p:nvPr/>
          </p:nvSpPr>
          <p:spPr>
            <a:xfrm>
              <a:off x="3684475" y="3071722"/>
              <a:ext cx="397" cy="211"/>
            </a:xfrm>
            <a:custGeom>
              <a:avLst/>
              <a:gdLst/>
              <a:ahLst/>
              <a:cxnLst/>
              <a:rect l="l" t="t" r="r" b="b"/>
              <a:pathLst>
                <a:path w="15" h="8" extrusionOk="0">
                  <a:moveTo>
                    <a:pt x="14"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4"/>
            <p:cNvSpPr/>
            <p:nvPr/>
          </p:nvSpPr>
          <p:spPr>
            <a:xfrm>
              <a:off x="3689842" y="3069422"/>
              <a:ext cx="106" cy="211"/>
            </a:xfrm>
            <a:custGeom>
              <a:avLst/>
              <a:gdLst/>
              <a:ahLst/>
              <a:cxnLst/>
              <a:rect l="l" t="t" r="r" b="b"/>
              <a:pathLst>
                <a:path w="4" h="8" extrusionOk="0">
                  <a:moveTo>
                    <a:pt x="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4"/>
            <p:cNvSpPr/>
            <p:nvPr/>
          </p:nvSpPr>
          <p:spPr>
            <a:xfrm>
              <a:off x="3688731" y="3070612"/>
              <a:ext cx="211" cy="132"/>
            </a:xfrm>
            <a:custGeom>
              <a:avLst/>
              <a:gdLst/>
              <a:ahLst/>
              <a:cxnLst/>
              <a:rect l="l" t="t" r="r" b="b"/>
              <a:pathLst>
                <a:path w="8" h="5" extrusionOk="0">
                  <a:moveTo>
                    <a:pt x="7"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4"/>
            <p:cNvSpPr/>
            <p:nvPr/>
          </p:nvSpPr>
          <p:spPr>
            <a:xfrm>
              <a:off x="3689366" y="3070163"/>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4"/>
            <p:cNvSpPr/>
            <p:nvPr/>
          </p:nvSpPr>
          <p:spPr>
            <a:xfrm>
              <a:off x="3688176" y="3071167"/>
              <a:ext cx="106" cy="132"/>
            </a:xfrm>
            <a:custGeom>
              <a:avLst/>
              <a:gdLst/>
              <a:ahLst/>
              <a:cxnLst/>
              <a:rect l="l" t="t" r="r" b="b"/>
              <a:pathLst>
                <a:path w="4" h="5" extrusionOk="0">
                  <a:moveTo>
                    <a:pt x="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4"/>
            <p:cNvSpPr/>
            <p:nvPr/>
          </p:nvSpPr>
          <p:spPr>
            <a:xfrm>
              <a:off x="3630597" y="3053957"/>
              <a:ext cx="1137" cy="502"/>
            </a:xfrm>
            <a:custGeom>
              <a:avLst/>
              <a:gdLst/>
              <a:ahLst/>
              <a:cxnLst/>
              <a:rect l="l" t="t" r="r" b="b"/>
              <a:pathLst>
                <a:path w="43" h="19" extrusionOk="0">
                  <a:moveTo>
                    <a:pt x="1" y="1"/>
                  </a:moveTo>
                  <a:lnTo>
                    <a:pt x="1" y="4"/>
                  </a:lnTo>
                  <a:lnTo>
                    <a:pt x="43" y="18"/>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4"/>
            <p:cNvSpPr/>
            <p:nvPr/>
          </p:nvSpPr>
          <p:spPr>
            <a:xfrm>
              <a:off x="3663273" y="3067281"/>
              <a:ext cx="2538" cy="1137"/>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4"/>
            <p:cNvSpPr/>
            <p:nvPr/>
          </p:nvSpPr>
          <p:spPr>
            <a:xfrm>
              <a:off x="3635778" y="3056098"/>
              <a:ext cx="582" cy="291"/>
            </a:xfrm>
            <a:custGeom>
              <a:avLst/>
              <a:gdLst/>
              <a:ahLst/>
              <a:cxnLst/>
              <a:rect l="l" t="t" r="r" b="b"/>
              <a:pathLst>
                <a:path w="22" h="11" extrusionOk="0">
                  <a:moveTo>
                    <a:pt x="22"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4"/>
            <p:cNvSpPr/>
            <p:nvPr/>
          </p:nvSpPr>
          <p:spPr>
            <a:xfrm>
              <a:off x="3716781" y="3063871"/>
              <a:ext cx="291" cy="106"/>
            </a:xfrm>
            <a:custGeom>
              <a:avLst/>
              <a:gdLst/>
              <a:ahLst/>
              <a:cxnLst/>
              <a:rect l="l" t="t" r="r" b="b"/>
              <a:pathLst>
                <a:path w="11" h="4" extrusionOk="0">
                  <a:moveTo>
                    <a:pt x="11"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4"/>
            <p:cNvSpPr/>
            <p:nvPr/>
          </p:nvSpPr>
          <p:spPr>
            <a:xfrm>
              <a:off x="3643472" y="3057394"/>
              <a:ext cx="19828" cy="9914"/>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4"/>
            <p:cNvSpPr/>
            <p:nvPr/>
          </p:nvSpPr>
          <p:spPr>
            <a:xfrm>
              <a:off x="3717600" y="3063686"/>
              <a:ext cx="132" cy="26"/>
            </a:xfrm>
            <a:custGeom>
              <a:avLst/>
              <a:gdLst/>
              <a:ahLst/>
              <a:cxnLst/>
              <a:rect l="l" t="t" r="r" b="b"/>
              <a:pathLst>
                <a:path w="5" h="1" extrusionOk="0">
                  <a:moveTo>
                    <a:pt x="4" y="0"/>
                  </a:moveTo>
                  <a:lnTo>
                    <a:pt x="4" y="0"/>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4"/>
            <p:cNvSpPr/>
            <p:nvPr/>
          </p:nvSpPr>
          <p:spPr>
            <a:xfrm>
              <a:off x="3715565" y="3064241"/>
              <a:ext cx="211" cy="26"/>
            </a:xfrm>
            <a:custGeom>
              <a:avLst/>
              <a:gdLst/>
              <a:ahLst/>
              <a:cxnLst/>
              <a:rect l="l" t="t" r="r" b="b"/>
              <a:pathLst>
                <a:path w="8" h="1" extrusionOk="0">
                  <a:moveTo>
                    <a:pt x="8"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4"/>
            <p:cNvSpPr/>
            <p:nvPr/>
          </p:nvSpPr>
          <p:spPr>
            <a:xfrm>
              <a:off x="3716120" y="3064056"/>
              <a:ext cx="211" cy="106"/>
            </a:xfrm>
            <a:custGeom>
              <a:avLst/>
              <a:gdLst/>
              <a:ahLst/>
              <a:cxnLst/>
              <a:rect l="l" t="t" r="r" b="b"/>
              <a:pathLst>
                <a:path w="8" h="4" extrusionOk="0">
                  <a:moveTo>
                    <a:pt x="8"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4"/>
            <p:cNvSpPr/>
            <p:nvPr/>
          </p:nvSpPr>
          <p:spPr>
            <a:xfrm>
              <a:off x="3545285" y="3062390"/>
              <a:ext cx="74340" cy="77195"/>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4"/>
            <p:cNvSpPr/>
            <p:nvPr/>
          </p:nvSpPr>
          <p:spPr>
            <a:xfrm>
              <a:off x="3545550" y="3139295"/>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4"/>
            <p:cNvSpPr/>
            <p:nvPr/>
          </p:nvSpPr>
          <p:spPr>
            <a:xfrm>
              <a:off x="3546396" y="3139004"/>
              <a:ext cx="211" cy="132"/>
            </a:xfrm>
            <a:custGeom>
              <a:avLst/>
              <a:gdLst/>
              <a:ahLst/>
              <a:cxnLst/>
              <a:rect l="l" t="t" r="r" b="b"/>
              <a:pathLst>
                <a:path w="8" h="5" extrusionOk="0">
                  <a:moveTo>
                    <a:pt x="0" y="4"/>
                  </a:moveTo>
                  <a:lnTo>
                    <a:pt x="7"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3548326" y="3137999"/>
              <a:ext cx="582" cy="291"/>
            </a:xfrm>
            <a:custGeom>
              <a:avLst/>
              <a:gdLst/>
              <a:ahLst/>
              <a:cxnLst/>
              <a:rect l="l" t="t" r="r" b="b"/>
              <a:pathLst>
                <a:path w="22" h="11" extrusionOk="0">
                  <a:moveTo>
                    <a:pt x="1" y="11"/>
                  </a:moveTo>
                  <a:lnTo>
                    <a:pt x="22"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3547136" y="3138740"/>
              <a:ext cx="211" cy="106"/>
            </a:xfrm>
            <a:custGeom>
              <a:avLst/>
              <a:gdLst/>
              <a:ahLst/>
              <a:cxnLst/>
              <a:rect l="l" t="t" r="r" b="b"/>
              <a:pathLst>
                <a:path w="8" h="4" extrusionOk="0">
                  <a:moveTo>
                    <a:pt x="0" y="4"/>
                  </a:moveTo>
                  <a:lnTo>
                    <a:pt x="7"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3548987" y="3137629"/>
              <a:ext cx="767" cy="291"/>
            </a:xfrm>
            <a:custGeom>
              <a:avLst/>
              <a:gdLst/>
              <a:ahLst/>
              <a:cxnLst/>
              <a:rect l="l" t="t" r="r" b="b"/>
              <a:pathLst>
                <a:path w="29" h="11" extrusionOk="0">
                  <a:moveTo>
                    <a:pt x="0" y="11"/>
                  </a:moveTo>
                  <a:lnTo>
                    <a:pt x="2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3551842" y="3136598"/>
              <a:ext cx="872" cy="317"/>
            </a:xfrm>
            <a:custGeom>
              <a:avLst/>
              <a:gdLst/>
              <a:ahLst/>
              <a:cxnLst/>
              <a:rect l="l" t="t" r="r" b="b"/>
              <a:pathLst>
                <a:path w="33" h="12" extrusionOk="0">
                  <a:moveTo>
                    <a:pt x="1" y="11"/>
                  </a:moveTo>
                  <a:lnTo>
                    <a:pt x="32"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4"/>
            <p:cNvSpPr/>
            <p:nvPr/>
          </p:nvSpPr>
          <p:spPr>
            <a:xfrm>
              <a:off x="3557869" y="3135038"/>
              <a:ext cx="291" cy="106"/>
            </a:xfrm>
            <a:custGeom>
              <a:avLst/>
              <a:gdLst/>
              <a:ahLst/>
              <a:cxnLst/>
              <a:rect l="l" t="t" r="r" b="b"/>
              <a:pathLst>
                <a:path w="11" h="4" extrusionOk="0">
                  <a:moveTo>
                    <a:pt x="11" y="0"/>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4"/>
            <p:cNvSpPr/>
            <p:nvPr/>
          </p:nvSpPr>
          <p:spPr>
            <a:xfrm>
              <a:off x="3544810" y="3139374"/>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3549806" y="3137259"/>
              <a:ext cx="952" cy="397"/>
            </a:xfrm>
            <a:custGeom>
              <a:avLst/>
              <a:gdLst/>
              <a:ahLst/>
              <a:cxnLst/>
              <a:rect l="l" t="t" r="r" b="b"/>
              <a:pathLst>
                <a:path w="36" h="15" extrusionOk="0">
                  <a:moveTo>
                    <a:pt x="1" y="14"/>
                  </a:moveTo>
                  <a:lnTo>
                    <a:pt x="36"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4"/>
            <p:cNvSpPr/>
            <p:nvPr/>
          </p:nvSpPr>
          <p:spPr>
            <a:xfrm>
              <a:off x="3550731" y="3136968"/>
              <a:ext cx="1057" cy="317"/>
            </a:xfrm>
            <a:custGeom>
              <a:avLst/>
              <a:gdLst/>
              <a:ahLst/>
              <a:cxnLst/>
              <a:rect l="l" t="t" r="r" b="b"/>
              <a:pathLst>
                <a:path w="40" h="12" extrusionOk="0">
                  <a:moveTo>
                    <a:pt x="1" y="11"/>
                  </a:moveTo>
                  <a:lnTo>
                    <a:pt x="3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
            <p:cNvSpPr/>
            <p:nvPr/>
          </p:nvSpPr>
          <p:spPr>
            <a:xfrm>
              <a:off x="3553428" y="3136334"/>
              <a:ext cx="291" cy="106"/>
            </a:xfrm>
            <a:custGeom>
              <a:avLst/>
              <a:gdLst/>
              <a:ahLst/>
              <a:cxnLst/>
              <a:rect l="l" t="t" r="r" b="b"/>
              <a:pathLst>
                <a:path w="11" h="4" extrusionOk="0">
                  <a:moveTo>
                    <a:pt x="0" y="4"/>
                  </a:moveTo>
                  <a:lnTo>
                    <a:pt x="1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3578966" y="3069872"/>
              <a:ext cx="106" cy="132"/>
            </a:xfrm>
            <a:custGeom>
              <a:avLst/>
              <a:gdLst/>
              <a:ahLst/>
              <a:cxnLst/>
              <a:rect l="l" t="t" r="r" b="b"/>
              <a:pathLst>
                <a:path w="4" h="5" extrusionOk="0">
                  <a:moveTo>
                    <a:pt x="0" y="1"/>
                  </a:moveTo>
                  <a:lnTo>
                    <a:pt x="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4"/>
            <p:cNvSpPr/>
            <p:nvPr/>
          </p:nvSpPr>
          <p:spPr>
            <a:xfrm>
              <a:off x="3581081" y="3070797"/>
              <a:ext cx="132" cy="26"/>
            </a:xfrm>
            <a:custGeom>
              <a:avLst/>
              <a:gdLst/>
              <a:ahLst/>
              <a:cxnLst/>
              <a:rect l="l" t="t" r="r" b="b"/>
              <a:pathLst>
                <a:path w="5" h="1" extrusionOk="0">
                  <a:moveTo>
                    <a:pt x="1" y="1"/>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4"/>
            <p:cNvSpPr/>
            <p:nvPr/>
          </p:nvSpPr>
          <p:spPr>
            <a:xfrm>
              <a:off x="3583301" y="3070163"/>
              <a:ext cx="132" cy="106"/>
            </a:xfrm>
            <a:custGeom>
              <a:avLst/>
              <a:gdLst/>
              <a:ahLst/>
              <a:cxnLst/>
              <a:rect l="l" t="t" r="r" b="b"/>
              <a:pathLst>
                <a:path w="5" h="4" extrusionOk="0">
                  <a:moveTo>
                    <a:pt x="4"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4"/>
            <p:cNvSpPr/>
            <p:nvPr/>
          </p:nvSpPr>
          <p:spPr>
            <a:xfrm>
              <a:off x="3581821" y="3070797"/>
              <a:ext cx="26" cy="26"/>
            </a:xfrm>
            <a:custGeom>
              <a:avLst/>
              <a:gdLst/>
              <a:ahLst/>
              <a:cxnLst/>
              <a:rect l="l" t="t" r="r" b="b"/>
              <a:pathLst>
                <a:path w="1" h="1" extrusionOk="0">
                  <a:moveTo>
                    <a:pt x="1"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4"/>
            <p:cNvSpPr/>
            <p:nvPr/>
          </p:nvSpPr>
          <p:spPr>
            <a:xfrm>
              <a:off x="3582191" y="3070797"/>
              <a:ext cx="211" cy="26"/>
            </a:xfrm>
            <a:custGeom>
              <a:avLst/>
              <a:gdLst/>
              <a:ahLst/>
              <a:cxnLst/>
              <a:rect l="l" t="t" r="r" b="b"/>
              <a:pathLst>
                <a:path w="8" h="1" extrusionOk="0">
                  <a:moveTo>
                    <a:pt x="1" y="1"/>
                  </a:moveTo>
                  <a:lnTo>
                    <a:pt x="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4"/>
            <p:cNvSpPr/>
            <p:nvPr/>
          </p:nvSpPr>
          <p:spPr>
            <a:xfrm>
              <a:off x="3566012" y="3067202"/>
              <a:ext cx="7614" cy="2062"/>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4"/>
            <p:cNvSpPr/>
            <p:nvPr/>
          </p:nvSpPr>
          <p:spPr>
            <a:xfrm>
              <a:off x="3582852" y="3070533"/>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4"/>
            <p:cNvSpPr/>
            <p:nvPr/>
          </p:nvSpPr>
          <p:spPr>
            <a:xfrm>
              <a:off x="3580526" y="3070612"/>
              <a:ext cx="211" cy="26"/>
            </a:xfrm>
            <a:custGeom>
              <a:avLst/>
              <a:gdLst/>
              <a:ahLst/>
              <a:cxnLst/>
              <a:rect l="l" t="t" r="r" b="b"/>
              <a:pathLst>
                <a:path w="8" h="1" extrusionOk="0">
                  <a:moveTo>
                    <a:pt x="1" y="1"/>
                  </a:moveTo>
                  <a:lnTo>
                    <a:pt x="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4"/>
            <p:cNvSpPr/>
            <p:nvPr/>
          </p:nvSpPr>
          <p:spPr>
            <a:xfrm>
              <a:off x="3578411" y="3069607"/>
              <a:ext cx="106" cy="106"/>
            </a:xfrm>
            <a:custGeom>
              <a:avLst/>
              <a:gdLst/>
              <a:ahLst/>
              <a:cxnLst/>
              <a:rect l="l" t="t" r="r" b="b"/>
              <a:pathLst>
                <a:path w="4" h="4" extrusionOk="0">
                  <a:moveTo>
                    <a:pt x="0" y="0"/>
                  </a:moveTo>
                  <a:lnTo>
                    <a:pt x="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4"/>
            <p:cNvSpPr/>
            <p:nvPr/>
          </p:nvSpPr>
          <p:spPr>
            <a:xfrm>
              <a:off x="3577935" y="3069317"/>
              <a:ext cx="132" cy="26"/>
            </a:xfrm>
            <a:custGeom>
              <a:avLst/>
              <a:gdLst/>
              <a:ahLst/>
              <a:cxnLst/>
              <a:rect l="l" t="t" r="r" b="b"/>
              <a:pathLst>
                <a:path w="5" h="1" extrusionOk="0">
                  <a:moveTo>
                    <a:pt x="1" y="1"/>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
            <p:cNvSpPr/>
            <p:nvPr/>
          </p:nvSpPr>
          <p:spPr>
            <a:xfrm>
              <a:off x="3580076" y="3070427"/>
              <a:ext cx="106" cy="132"/>
            </a:xfrm>
            <a:custGeom>
              <a:avLst/>
              <a:gdLst/>
              <a:ahLst/>
              <a:cxnLst/>
              <a:rect l="l" t="t" r="r" b="b"/>
              <a:pathLst>
                <a:path w="4" h="5" extrusionOk="0">
                  <a:moveTo>
                    <a:pt x="0" y="1"/>
                  </a:moveTo>
                  <a:lnTo>
                    <a:pt x="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4"/>
            <p:cNvSpPr/>
            <p:nvPr/>
          </p:nvSpPr>
          <p:spPr>
            <a:xfrm>
              <a:off x="3579521" y="3070242"/>
              <a:ext cx="106" cy="26"/>
            </a:xfrm>
            <a:custGeom>
              <a:avLst/>
              <a:gdLst/>
              <a:ahLst/>
              <a:cxnLst/>
              <a:rect l="l" t="t" r="r" b="b"/>
              <a:pathLst>
                <a:path w="4" h="1" extrusionOk="0">
                  <a:moveTo>
                    <a:pt x="0" y="1"/>
                  </a:moveTo>
                  <a:lnTo>
                    <a:pt x="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
            <p:cNvSpPr/>
            <p:nvPr/>
          </p:nvSpPr>
          <p:spPr>
            <a:xfrm>
              <a:off x="3608020" y="3110426"/>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4"/>
            <p:cNvSpPr/>
            <p:nvPr/>
          </p:nvSpPr>
          <p:spPr>
            <a:xfrm>
              <a:off x="3607570" y="3111245"/>
              <a:ext cx="106" cy="317"/>
            </a:xfrm>
            <a:custGeom>
              <a:avLst/>
              <a:gdLst/>
              <a:ahLst/>
              <a:cxnLst/>
              <a:rect l="l" t="t" r="r" b="b"/>
              <a:pathLst>
                <a:path w="4" h="12" extrusionOk="0">
                  <a:moveTo>
                    <a:pt x="4"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3607280" y="3111800"/>
              <a:ext cx="132" cy="317"/>
            </a:xfrm>
            <a:custGeom>
              <a:avLst/>
              <a:gdLst/>
              <a:ahLst/>
              <a:cxnLst/>
              <a:rect l="l" t="t" r="r" b="b"/>
              <a:pathLst>
                <a:path w="5" h="12" extrusionOk="0">
                  <a:moveTo>
                    <a:pt x="4"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
            <p:cNvSpPr/>
            <p:nvPr/>
          </p:nvSpPr>
          <p:spPr>
            <a:xfrm>
              <a:off x="3607835" y="3110796"/>
              <a:ext cx="132" cy="291"/>
            </a:xfrm>
            <a:custGeom>
              <a:avLst/>
              <a:gdLst/>
              <a:ahLst/>
              <a:cxnLst/>
              <a:rect l="l" t="t" r="r" b="b"/>
              <a:pathLst>
                <a:path w="5" h="11" extrusionOk="0">
                  <a:moveTo>
                    <a:pt x="4"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
            <p:cNvSpPr/>
            <p:nvPr/>
          </p:nvSpPr>
          <p:spPr>
            <a:xfrm>
              <a:off x="3606275" y="3113942"/>
              <a:ext cx="106" cy="397"/>
            </a:xfrm>
            <a:custGeom>
              <a:avLst/>
              <a:gdLst/>
              <a:ahLst/>
              <a:cxnLst/>
              <a:rect l="l" t="t" r="r" b="b"/>
              <a:pathLst>
                <a:path w="4" h="15" extrusionOk="0">
                  <a:moveTo>
                    <a:pt x="4"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4"/>
            <p:cNvSpPr/>
            <p:nvPr/>
          </p:nvSpPr>
          <p:spPr>
            <a:xfrm>
              <a:off x="3607015" y="3112461"/>
              <a:ext cx="106" cy="291"/>
            </a:xfrm>
            <a:custGeom>
              <a:avLst/>
              <a:gdLst/>
              <a:ahLst/>
              <a:cxnLst/>
              <a:rect l="l" t="t" r="r" b="b"/>
              <a:pathLst>
                <a:path w="4" h="11" extrusionOk="0">
                  <a:moveTo>
                    <a:pt x="4"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4"/>
            <p:cNvSpPr/>
            <p:nvPr/>
          </p:nvSpPr>
          <p:spPr>
            <a:xfrm>
              <a:off x="3606645" y="3113096"/>
              <a:ext cx="106" cy="397"/>
            </a:xfrm>
            <a:custGeom>
              <a:avLst/>
              <a:gdLst/>
              <a:ahLst/>
              <a:cxnLst/>
              <a:rect l="l" t="t" r="r" b="b"/>
              <a:pathLst>
                <a:path w="4" h="15" extrusionOk="0">
                  <a:moveTo>
                    <a:pt x="4"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4"/>
            <p:cNvSpPr/>
            <p:nvPr/>
          </p:nvSpPr>
          <p:spPr>
            <a:xfrm>
              <a:off x="3608866" y="3109315"/>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4"/>
            <p:cNvSpPr/>
            <p:nvPr/>
          </p:nvSpPr>
          <p:spPr>
            <a:xfrm>
              <a:off x="3609051" y="3109130"/>
              <a:ext cx="26" cy="106"/>
            </a:xfrm>
            <a:custGeom>
              <a:avLst/>
              <a:gdLst/>
              <a:ahLst/>
              <a:cxnLst/>
              <a:rect l="l" t="t" r="r" b="b"/>
              <a:pathLst>
                <a:path w="1" h="4" extrusionOk="0">
                  <a:moveTo>
                    <a:pt x="0"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4"/>
            <p:cNvSpPr/>
            <p:nvPr/>
          </p:nvSpPr>
          <p:spPr>
            <a:xfrm>
              <a:off x="3605905" y="3115131"/>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4"/>
            <p:cNvSpPr/>
            <p:nvPr/>
          </p:nvSpPr>
          <p:spPr>
            <a:xfrm>
              <a:off x="3606724" y="3062099"/>
              <a:ext cx="5129" cy="4574"/>
            </a:xfrm>
            <a:custGeom>
              <a:avLst/>
              <a:gdLst/>
              <a:ahLst/>
              <a:cxnLst/>
              <a:rect l="l" t="t" r="r" b="b"/>
              <a:pathLst>
                <a:path w="194" h="173" extrusionOk="0">
                  <a:moveTo>
                    <a:pt x="1" y="1"/>
                  </a:moveTo>
                  <a:lnTo>
                    <a:pt x="1" y="1"/>
                  </a:lnTo>
                  <a:lnTo>
                    <a:pt x="193" y="17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4"/>
            <p:cNvSpPr/>
            <p:nvPr/>
          </p:nvSpPr>
          <p:spPr>
            <a:xfrm>
              <a:off x="3608681" y="3109500"/>
              <a:ext cx="106" cy="211"/>
            </a:xfrm>
            <a:custGeom>
              <a:avLst/>
              <a:gdLst/>
              <a:ahLst/>
              <a:cxnLst/>
              <a:rect l="l" t="t" r="r" b="b"/>
              <a:pathLst>
                <a:path w="4" h="8" extrusionOk="0">
                  <a:moveTo>
                    <a:pt x="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4"/>
            <p:cNvSpPr/>
            <p:nvPr/>
          </p:nvSpPr>
          <p:spPr>
            <a:xfrm>
              <a:off x="3608311" y="3110056"/>
              <a:ext cx="106" cy="211"/>
            </a:xfrm>
            <a:custGeom>
              <a:avLst/>
              <a:gdLst/>
              <a:ahLst/>
              <a:cxnLst/>
              <a:rect l="l" t="t" r="r" b="b"/>
              <a:pathLst>
                <a:path w="4" h="8" extrusionOk="0">
                  <a:moveTo>
                    <a:pt x="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4"/>
            <p:cNvSpPr/>
            <p:nvPr/>
          </p:nvSpPr>
          <p:spPr>
            <a:xfrm>
              <a:off x="3608496" y="3109765"/>
              <a:ext cx="106" cy="211"/>
            </a:xfrm>
            <a:custGeom>
              <a:avLst/>
              <a:gdLst/>
              <a:ahLst/>
              <a:cxnLst/>
              <a:rect l="l" t="t" r="r" b="b"/>
              <a:pathLst>
                <a:path w="4" h="8" extrusionOk="0">
                  <a:moveTo>
                    <a:pt x="4"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4"/>
            <p:cNvSpPr/>
            <p:nvPr/>
          </p:nvSpPr>
          <p:spPr>
            <a:xfrm>
              <a:off x="3605350" y="3116163"/>
              <a:ext cx="211" cy="291"/>
            </a:xfrm>
            <a:custGeom>
              <a:avLst/>
              <a:gdLst/>
              <a:ahLst/>
              <a:cxnLst/>
              <a:rect l="l" t="t" r="r" b="b"/>
              <a:pathLst>
                <a:path w="8" h="11" extrusionOk="0">
                  <a:moveTo>
                    <a:pt x="7"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4"/>
            <p:cNvSpPr/>
            <p:nvPr/>
          </p:nvSpPr>
          <p:spPr>
            <a:xfrm>
              <a:off x="3933060" y="2410275"/>
              <a:ext cx="246761" cy="143763"/>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4"/>
            <p:cNvSpPr/>
            <p:nvPr/>
          </p:nvSpPr>
          <p:spPr>
            <a:xfrm>
              <a:off x="4161473" y="2499208"/>
              <a:ext cx="4098" cy="502"/>
            </a:xfrm>
            <a:custGeom>
              <a:avLst/>
              <a:gdLst/>
              <a:ahLst/>
              <a:cxnLst/>
              <a:rect l="l" t="t" r="r" b="b"/>
              <a:pathLst>
                <a:path w="155" h="19" extrusionOk="0">
                  <a:moveTo>
                    <a:pt x="1" y="1"/>
                  </a:moveTo>
                  <a:cubicBezTo>
                    <a:pt x="50" y="1"/>
                    <a:pt x="102" y="4"/>
                    <a:pt x="155" y="18"/>
                  </a:cubicBezTo>
                  <a:cubicBezTo>
                    <a:pt x="102" y="4"/>
                    <a:pt x="50"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4"/>
            <p:cNvSpPr/>
            <p:nvPr/>
          </p:nvSpPr>
          <p:spPr>
            <a:xfrm>
              <a:off x="4147885" y="2501720"/>
              <a:ext cx="6028" cy="767"/>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4"/>
            <p:cNvSpPr/>
            <p:nvPr/>
          </p:nvSpPr>
          <p:spPr>
            <a:xfrm>
              <a:off x="4161024" y="2499208"/>
              <a:ext cx="211" cy="26"/>
            </a:xfrm>
            <a:custGeom>
              <a:avLst/>
              <a:gdLst/>
              <a:ahLst/>
              <a:cxnLst/>
              <a:rect l="l" t="t" r="r" b="b"/>
              <a:pathLst>
                <a:path w="8" h="1" extrusionOk="0">
                  <a:moveTo>
                    <a:pt x="7"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4"/>
            <p:cNvSpPr/>
            <p:nvPr/>
          </p:nvSpPr>
          <p:spPr>
            <a:xfrm>
              <a:off x="4163139" y="2483558"/>
              <a:ext cx="16047" cy="9570"/>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4"/>
            <p:cNvSpPr/>
            <p:nvPr/>
          </p:nvSpPr>
          <p:spPr>
            <a:xfrm>
              <a:off x="4159517" y="2499763"/>
              <a:ext cx="238" cy="238"/>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4"/>
            <p:cNvSpPr/>
            <p:nvPr/>
          </p:nvSpPr>
          <p:spPr>
            <a:xfrm>
              <a:off x="4142967" y="2480041"/>
              <a:ext cx="4653" cy="4283"/>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4"/>
            <p:cNvSpPr/>
            <p:nvPr/>
          </p:nvSpPr>
          <p:spPr>
            <a:xfrm>
              <a:off x="4154177" y="2501720"/>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4"/>
            <p:cNvSpPr/>
            <p:nvPr/>
          </p:nvSpPr>
          <p:spPr>
            <a:xfrm>
              <a:off x="4160284" y="2499393"/>
              <a:ext cx="106" cy="132"/>
            </a:xfrm>
            <a:custGeom>
              <a:avLst/>
              <a:gdLst/>
              <a:ahLst/>
              <a:cxnLst/>
              <a:rect l="l" t="t" r="r" b="b"/>
              <a:pathLst>
                <a:path w="4" h="5" extrusionOk="0">
                  <a:moveTo>
                    <a:pt x="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4"/>
            <p:cNvSpPr/>
            <p:nvPr/>
          </p:nvSpPr>
          <p:spPr>
            <a:xfrm>
              <a:off x="3200894" y="1853173"/>
              <a:ext cx="368660" cy="307327"/>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4"/>
            <p:cNvSpPr/>
            <p:nvPr/>
          </p:nvSpPr>
          <p:spPr>
            <a:xfrm>
              <a:off x="3279464" y="1628117"/>
              <a:ext cx="11606" cy="10760"/>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3420874" y="1878103"/>
              <a:ext cx="3357" cy="2511"/>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4"/>
            <p:cNvSpPr/>
            <p:nvPr/>
          </p:nvSpPr>
          <p:spPr>
            <a:xfrm>
              <a:off x="3442817" y="1859624"/>
              <a:ext cx="17607" cy="12478"/>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4"/>
            <p:cNvSpPr/>
            <p:nvPr/>
          </p:nvSpPr>
          <p:spPr>
            <a:xfrm>
              <a:off x="3385158" y="1573895"/>
              <a:ext cx="131179" cy="39708"/>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3284751" y="1588224"/>
              <a:ext cx="193253" cy="108153"/>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4"/>
            <p:cNvSpPr/>
            <p:nvPr/>
          </p:nvSpPr>
          <p:spPr>
            <a:xfrm>
              <a:off x="3516681" y="1878103"/>
              <a:ext cx="8433" cy="3728"/>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4"/>
            <p:cNvSpPr/>
            <p:nvPr/>
          </p:nvSpPr>
          <p:spPr>
            <a:xfrm>
              <a:off x="3426452" y="1903271"/>
              <a:ext cx="291" cy="317"/>
            </a:xfrm>
            <a:custGeom>
              <a:avLst/>
              <a:gdLst/>
              <a:ahLst/>
              <a:cxnLst/>
              <a:rect l="l" t="t" r="r" b="b"/>
              <a:pathLst>
                <a:path w="11" h="12" extrusionOk="0">
                  <a:moveTo>
                    <a:pt x="11"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
            <p:cNvSpPr/>
            <p:nvPr/>
          </p:nvSpPr>
          <p:spPr>
            <a:xfrm>
              <a:off x="3425897" y="1904011"/>
              <a:ext cx="211" cy="211"/>
            </a:xfrm>
            <a:custGeom>
              <a:avLst/>
              <a:gdLst/>
              <a:ahLst/>
              <a:cxnLst/>
              <a:rect l="l" t="t" r="r" b="b"/>
              <a:pathLst>
                <a:path w="8" h="8" extrusionOk="0">
                  <a:moveTo>
                    <a:pt x="7" y="1"/>
                  </a:move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3546766" y="1895313"/>
              <a:ext cx="26" cy="502"/>
            </a:xfrm>
            <a:custGeom>
              <a:avLst/>
              <a:gdLst/>
              <a:ahLst/>
              <a:cxnLst/>
              <a:rect l="l" t="t" r="r" b="b"/>
              <a:pathLst>
                <a:path w="1" h="19" extrusionOk="0">
                  <a:moveTo>
                    <a:pt x="0" y="1"/>
                  </a:moveTo>
                  <a:lnTo>
                    <a:pt x="0" y="18"/>
                  </a:lnTo>
                  <a:cubicBezTo>
                    <a:pt x="0" y="15"/>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3424787" y="1905597"/>
              <a:ext cx="211" cy="291"/>
            </a:xfrm>
            <a:custGeom>
              <a:avLst/>
              <a:gdLst/>
              <a:ahLst/>
              <a:cxnLst/>
              <a:rect l="l" t="t" r="r" b="b"/>
              <a:pathLst>
                <a:path w="8" h="11" extrusionOk="0">
                  <a:moveTo>
                    <a:pt x="7"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
            <p:cNvSpPr/>
            <p:nvPr/>
          </p:nvSpPr>
          <p:spPr>
            <a:xfrm>
              <a:off x="3425342" y="1904751"/>
              <a:ext cx="211" cy="317"/>
            </a:xfrm>
            <a:custGeom>
              <a:avLst/>
              <a:gdLst/>
              <a:ahLst/>
              <a:cxnLst/>
              <a:rect l="l" t="t" r="r" b="b"/>
              <a:pathLst>
                <a:path w="8" h="12" extrusionOk="0">
                  <a:moveTo>
                    <a:pt x="7"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
            <p:cNvSpPr/>
            <p:nvPr/>
          </p:nvSpPr>
          <p:spPr>
            <a:xfrm>
              <a:off x="3434119" y="189967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4"/>
            <p:cNvSpPr/>
            <p:nvPr/>
          </p:nvSpPr>
          <p:spPr>
            <a:xfrm>
              <a:off x="3427192" y="1902636"/>
              <a:ext cx="211" cy="211"/>
            </a:xfrm>
            <a:custGeom>
              <a:avLst/>
              <a:gdLst/>
              <a:ahLst/>
              <a:cxnLst/>
              <a:rect l="l" t="t" r="r" b="b"/>
              <a:pathLst>
                <a:path w="8" h="8" extrusionOk="0">
                  <a:moveTo>
                    <a:pt x="0" y="7"/>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4"/>
            <p:cNvSpPr/>
            <p:nvPr/>
          </p:nvSpPr>
          <p:spPr>
            <a:xfrm>
              <a:off x="3427827" y="1901975"/>
              <a:ext cx="211" cy="211"/>
            </a:xfrm>
            <a:custGeom>
              <a:avLst/>
              <a:gdLst/>
              <a:ahLst/>
              <a:cxnLst/>
              <a:rect l="l" t="t" r="r" b="b"/>
              <a:pathLst>
                <a:path w="8" h="8" extrusionOk="0">
                  <a:moveTo>
                    <a:pt x="8"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3432453" y="1899755"/>
              <a:ext cx="397" cy="26"/>
            </a:xfrm>
            <a:custGeom>
              <a:avLst/>
              <a:gdLst/>
              <a:ahLst/>
              <a:cxnLst/>
              <a:rect l="l" t="t" r="r" b="b"/>
              <a:pathLst>
                <a:path w="15" h="1" extrusionOk="0">
                  <a:moveTo>
                    <a:pt x="15"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4"/>
            <p:cNvSpPr/>
            <p:nvPr/>
          </p:nvSpPr>
          <p:spPr>
            <a:xfrm>
              <a:off x="3433299" y="1899675"/>
              <a:ext cx="397" cy="26"/>
            </a:xfrm>
            <a:custGeom>
              <a:avLst/>
              <a:gdLst/>
              <a:ahLst/>
              <a:cxnLst/>
              <a:rect l="l" t="t" r="r" b="b"/>
              <a:pathLst>
                <a:path w="15" h="1" extrusionOk="0">
                  <a:moveTo>
                    <a:pt x="14"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4"/>
            <p:cNvSpPr/>
            <p:nvPr/>
          </p:nvSpPr>
          <p:spPr>
            <a:xfrm>
              <a:off x="3546766" y="1896715"/>
              <a:ext cx="26" cy="582"/>
            </a:xfrm>
            <a:custGeom>
              <a:avLst/>
              <a:gdLst/>
              <a:ahLst/>
              <a:cxnLst/>
              <a:rect l="l" t="t" r="r" b="b"/>
              <a:pathLst>
                <a:path w="1" h="22" extrusionOk="0">
                  <a:moveTo>
                    <a:pt x="0" y="21"/>
                  </a:moveTo>
                  <a:lnTo>
                    <a:pt x="0" y="0"/>
                  </a:lnTo>
                  <a:cubicBezTo>
                    <a:pt x="0" y="7"/>
                    <a:pt x="0" y="14"/>
                    <a:pt x="0"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4"/>
            <p:cNvSpPr/>
            <p:nvPr/>
          </p:nvSpPr>
          <p:spPr>
            <a:xfrm>
              <a:off x="3429492" y="1900971"/>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4"/>
            <p:cNvSpPr/>
            <p:nvPr/>
          </p:nvSpPr>
          <p:spPr>
            <a:xfrm>
              <a:off x="3546766" y="1894018"/>
              <a:ext cx="26" cy="502"/>
            </a:xfrm>
            <a:custGeom>
              <a:avLst/>
              <a:gdLst/>
              <a:ahLst/>
              <a:cxnLst/>
              <a:rect l="l" t="t" r="r" b="b"/>
              <a:pathLst>
                <a:path w="1" h="19" extrusionOk="0">
                  <a:moveTo>
                    <a:pt x="0" y="1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4"/>
            <p:cNvSpPr/>
            <p:nvPr/>
          </p:nvSpPr>
          <p:spPr>
            <a:xfrm>
              <a:off x="3430973" y="1900125"/>
              <a:ext cx="317" cy="211"/>
            </a:xfrm>
            <a:custGeom>
              <a:avLst/>
              <a:gdLst/>
              <a:ahLst/>
              <a:cxnLst/>
              <a:rect l="l" t="t" r="r" b="b"/>
              <a:pathLst>
                <a:path w="12" h="8" extrusionOk="0">
                  <a:moveTo>
                    <a:pt x="11"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4"/>
            <p:cNvSpPr/>
            <p:nvPr/>
          </p:nvSpPr>
          <p:spPr>
            <a:xfrm>
              <a:off x="3430233" y="1900495"/>
              <a:ext cx="211" cy="132"/>
            </a:xfrm>
            <a:custGeom>
              <a:avLst/>
              <a:gdLst/>
              <a:ahLst/>
              <a:cxnLst/>
              <a:rect l="l" t="t" r="r" b="b"/>
              <a:pathLst>
                <a:path w="8" h="5" extrusionOk="0">
                  <a:moveTo>
                    <a:pt x="8"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4"/>
            <p:cNvSpPr/>
            <p:nvPr/>
          </p:nvSpPr>
          <p:spPr>
            <a:xfrm>
              <a:off x="3431713" y="1899940"/>
              <a:ext cx="397" cy="132"/>
            </a:xfrm>
            <a:custGeom>
              <a:avLst/>
              <a:gdLst/>
              <a:ahLst/>
              <a:cxnLst/>
              <a:rect l="l" t="t" r="r" b="b"/>
              <a:pathLst>
                <a:path w="15" h="5" extrusionOk="0">
                  <a:moveTo>
                    <a:pt x="15"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4"/>
            <p:cNvSpPr/>
            <p:nvPr/>
          </p:nvSpPr>
          <p:spPr>
            <a:xfrm>
              <a:off x="3419869" y="1905306"/>
              <a:ext cx="106" cy="26"/>
            </a:xfrm>
            <a:custGeom>
              <a:avLst/>
              <a:gdLst/>
              <a:ahLst/>
              <a:cxnLst/>
              <a:rect l="l" t="t" r="r" b="b"/>
              <a:pathLst>
                <a:path w="4" h="1" extrusionOk="0">
                  <a:moveTo>
                    <a:pt x="4"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4"/>
            <p:cNvSpPr/>
            <p:nvPr/>
          </p:nvSpPr>
          <p:spPr>
            <a:xfrm>
              <a:off x="3419209" y="1905492"/>
              <a:ext cx="211" cy="26"/>
            </a:xfrm>
            <a:custGeom>
              <a:avLst/>
              <a:gdLst/>
              <a:ahLst/>
              <a:cxnLst/>
              <a:rect l="l" t="t" r="r" b="b"/>
              <a:pathLst>
                <a:path w="8" h="1" extrusionOk="0">
                  <a:moveTo>
                    <a:pt x="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4"/>
            <p:cNvSpPr/>
            <p:nvPr/>
          </p:nvSpPr>
          <p:spPr>
            <a:xfrm>
              <a:off x="3325940" y="1993975"/>
              <a:ext cx="8433" cy="16602"/>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4"/>
            <p:cNvSpPr/>
            <p:nvPr/>
          </p:nvSpPr>
          <p:spPr>
            <a:xfrm>
              <a:off x="3421984" y="1905121"/>
              <a:ext cx="317" cy="26"/>
            </a:xfrm>
            <a:custGeom>
              <a:avLst/>
              <a:gdLst/>
              <a:ahLst/>
              <a:cxnLst/>
              <a:rect l="l" t="t" r="r" b="b"/>
              <a:pathLst>
                <a:path w="12" h="1" extrusionOk="0">
                  <a:moveTo>
                    <a:pt x="11"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4"/>
            <p:cNvSpPr/>
            <p:nvPr/>
          </p:nvSpPr>
          <p:spPr>
            <a:xfrm>
              <a:off x="3420504" y="1905121"/>
              <a:ext cx="211" cy="26"/>
            </a:xfrm>
            <a:custGeom>
              <a:avLst/>
              <a:gdLst/>
              <a:ahLst/>
              <a:cxnLst/>
              <a:rect l="l" t="t" r="r" b="b"/>
              <a:pathLst>
                <a:path w="8" h="1" extrusionOk="0">
                  <a:moveTo>
                    <a:pt x="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4"/>
            <p:cNvSpPr/>
            <p:nvPr/>
          </p:nvSpPr>
          <p:spPr>
            <a:xfrm>
              <a:off x="3297970" y="2123542"/>
              <a:ext cx="132" cy="687"/>
            </a:xfrm>
            <a:custGeom>
              <a:avLst/>
              <a:gdLst/>
              <a:ahLst/>
              <a:cxnLst/>
              <a:rect l="l" t="t" r="r" b="b"/>
              <a:pathLst>
                <a:path w="5" h="26" extrusionOk="0">
                  <a:moveTo>
                    <a:pt x="1" y="1"/>
                  </a:moveTo>
                  <a:cubicBezTo>
                    <a:pt x="1" y="8"/>
                    <a:pt x="4" y="18"/>
                    <a:pt x="4" y="25"/>
                  </a:cubicBezTo>
                  <a:cubicBezTo>
                    <a:pt x="4" y="18"/>
                    <a:pt x="1"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4"/>
            <p:cNvSpPr/>
            <p:nvPr/>
          </p:nvSpPr>
          <p:spPr>
            <a:xfrm>
              <a:off x="3423756" y="1905597"/>
              <a:ext cx="476" cy="211"/>
            </a:xfrm>
            <a:custGeom>
              <a:avLst/>
              <a:gdLst/>
              <a:ahLst/>
              <a:cxnLst/>
              <a:rect l="l" t="t" r="r" b="b"/>
              <a:pathLst>
                <a:path w="18" h="8" extrusionOk="0">
                  <a:moveTo>
                    <a:pt x="18"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4"/>
            <p:cNvSpPr/>
            <p:nvPr/>
          </p:nvSpPr>
          <p:spPr>
            <a:xfrm>
              <a:off x="3398958" y="1917705"/>
              <a:ext cx="8354" cy="2353"/>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4"/>
            <p:cNvSpPr/>
            <p:nvPr/>
          </p:nvSpPr>
          <p:spPr>
            <a:xfrm>
              <a:off x="3421165" y="1905121"/>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4"/>
            <p:cNvSpPr/>
            <p:nvPr/>
          </p:nvSpPr>
          <p:spPr>
            <a:xfrm>
              <a:off x="3422830" y="1905306"/>
              <a:ext cx="397" cy="132"/>
            </a:xfrm>
            <a:custGeom>
              <a:avLst/>
              <a:gdLst/>
              <a:ahLst/>
              <a:cxnLst/>
              <a:rect l="l" t="t" r="r" b="b"/>
              <a:pathLst>
                <a:path w="15" h="5" extrusionOk="0">
                  <a:moveTo>
                    <a:pt x="15"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4"/>
            <p:cNvSpPr/>
            <p:nvPr/>
          </p:nvSpPr>
          <p:spPr>
            <a:xfrm>
              <a:off x="3292418" y="2142153"/>
              <a:ext cx="211" cy="26"/>
            </a:xfrm>
            <a:custGeom>
              <a:avLst/>
              <a:gdLst/>
              <a:ahLst/>
              <a:cxnLst/>
              <a:rect l="l" t="t" r="r" b="b"/>
              <a:pathLst>
                <a:path w="8" h="1" extrusionOk="0">
                  <a:moveTo>
                    <a:pt x="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4"/>
            <p:cNvSpPr/>
            <p:nvPr/>
          </p:nvSpPr>
          <p:spPr>
            <a:xfrm>
              <a:off x="3293528" y="2142338"/>
              <a:ext cx="317" cy="106"/>
            </a:xfrm>
            <a:custGeom>
              <a:avLst/>
              <a:gdLst/>
              <a:ahLst/>
              <a:cxnLst/>
              <a:rect l="l" t="t" r="r" b="b"/>
              <a:pathLst>
                <a:path w="12" h="4" extrusionOk="0">
                  <a:moveTo>
                    <a:pt x="11"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4"/>
            <p:cNvSpPr/>
            <p:nvPr/>
          </p:nvSpPr>
          <p:spPr>
            <a:xfrm>
              <a:off x="5027568" y="2604294"/>
              <a:ext cx="30482" cy="23687"/>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4"/>
            <p:cNvSpPr/>
            <p:nvPr/>
          </p:nvSpPr>
          <p:spPr>
            <a:xfrm>
              <a:off x="4986670" y="2615080"/>
              <a:ext cx="32702" cy="39655"/>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4"/>
            <p:cNvSpPr/>
            <p:nvPr/>
          </p:nvSpPr>
          <p:spPr>
            <a:xfrm>
              <a:off x="5005625" y="2488633"/>
              <a:ext cx="160524" cy="124861"/>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4"/>
            <p:cNvSpPr/>
            <p:nvPr/>
          </p:nvSpPr>
          <p:spPr>
            <a:xfrm>
              <a:off x="5136778" y="2414610"/>
              <a:ext cx="89515" cy="6675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4"/>
            <p:cNvSpPr/>
            <p:nvPr/>
          </p:nvSpPr>
          <p:spPr>
            <a:xfrm>
              <a:off x="4846899" y="2751071"/>
              <a:ext cx="25591" cy="42854"/>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4"/>
            <p:cNvSpPr/>
            <p:nvPr/>
          </p:nvSpPr>
          <p:spPr>
            <a:xfrm>
              <a:off x="4195444" y="2261700"/>
              <a:ext cx="862129" cy="560618"/>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4"/>
            <p:cNvSpPr/>
            <p:nvPr/>
          </p:nvSpPr>
          <p:spPr>
            <a:xfrm>
              <a:off x="4680955" y="2830355"/>
              <a:ext cx="30772" cy="22683"/>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4"/>
            <p:cNvSpPr/>
            <p:nvPr/>
          </p:nvSpPr>
          <p:spPr>
            <a:xfrm>
              <a:off x="4293921" y="2668218"/>
              <a:ext cx="476" cy="846"/>
            </a:xfrm>
            <a:custGeom>
              <a:avLst/>
              <a:gdLst/>
              <a:ahLst/>
              <a:cxnLst/>
              <a:rect l="l" t="t" r="r" b="b"/>
              <a:pathLst>
                <a:path w="18" h="32" extrusionOk="0">
                  <a:moveTo>
                    <a:pt x="0" y="0"/>
                  </a:moveTo>
                  <a:cubicBezTo>
                    <a:pt x="7" y="11"/>
                    <a:pt x="14" y="21"/>
                    <a:pt x="18" y="32"/>
                  </a:cubicBezTo>
                  <a:cubicBezTo>
                    <a:pt x="14" y="21"/>
                    <a:pt x="7"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4"/>
            <p:cNvSpPr/>
            <p:nvPr/>
          </p:nvSpPr>
          <p:spPr>
            <a:xfrm>
              <a:off x="4457829" y="2693280"/>
              <a:ext cx="5393" cy="4018"/>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4"/>
            <p:cNvSpPr/>
            <p:nvPr/>
          </p:nvSpPr>
          <p:spPr>
            <a:xfrm>
              <a:off x="4293075" y="2667293"/>
              <a:ext cx="687" cy="846"/>
            </a:xfrm>
            <a:custGeom>
              <a:avLst/>
              <a:gdLst/>
              <a:ahLst/>
              <a:cxnLst/>
              <a:rect l="l" t="t" r="r" b="b"/>
              <a:pathLst>
                <a:path w="26" h="32" extrusionOk="0">
                  <a:moveTo>
                    <a:pt x="1" y="0"/>
                  </a:moveTo>
                  <a:cubicBezTo>
                    <a:pt x="11" y="11"/>
                    <a:pt x="18" y="21"/>
                    <a:pt x="25" y="32"/>
                  </a:cubicBezTo>
                  <a:cubicBezTo>
                    <a:pt x="18" y="21"/>
                    <a:pt x="11" y="1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4"/>
            <p:cNvSpPr/>
            <p:nvPr/>
          </p:nvSpPr>
          <p:spPr>
            <a:xfrm>
              <a:off x="4294476" y="2669144"/>
              <a:ext cx="397" cy="846"/>
            </a:xfrm>
            <a:custGeom>
              <a:avLst/>
              <a:gdLst/>
              <a:ahLst/>
              <a:cxnLst/>
              <a:rect l="l" t="t" r="r" b="b"/>
              <a:pathLst>
                <a:path w="15" h="32" extrusionOk="0">
                  <a:moveTo>
                    <a:pt x="0" y="0"/>
                  </a:moveTo>
                  <a:cubicBezTo>
                    <a:pt x="7" y="11"/>
                    <a:pt x="11" y="21"/>
                    <a:pt x="14" y="32"/>
                  </a:cubicBezTo>
                  <a:cubicBezTo>
                    <a:pt x="11" y="21"/>
                    <a:pt x="7"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4"/>
            <p:cNvSpPr/>
            <p:nvPr/>
          </p:nvSpPr>
          <p:spPr>
            <a:xfrm>
              <a:off x="4392398" y="2705045"/>
              <a:ext cx="1586" cy="952"/>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4"/>
            <p:cNvSpPr/>
            <p:nvPr/>
          </p:nvSpPr>
          <p:spPr>
            <a:xfrm>
              <a:off x="4403872" y="2713002"/>
              <a:ext cx="26" cy="291"/>
            </a:xfrm>
            <a:custGeom>
              <a:avLst/>
              <a:gdLst/>
              <a:ahLst/>
              <a:cxnLst/>
              <a:rect l="l" t="t" r="r" b="b"/>
              <a:pathLst>
                <a:path w="1" h="11" extrusionOk="0">
                  <a:moveTo>
                    <a:pt x="0" y="7"/>
                  </a:moveTo>
                  <a:lnTo>
                    <a:pt x="0" y="0"/>
                  </a:ln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4"/>
            <p:cNvSpPr/>
            <p:nvPr/>
          </p:nvSpPr>
          <p:spPr>
            <a:xfrm>
              <a:off x="4288370" y="2663486"/>
              <a:ext cx="846" cy="582"/>
            </a:xfrm>
            <a:custGeom>
              <a:avLst/>
              <a:gdLst/>
              <a:ahLst/>
              <a:cxnLst/>
              <a:rect l="l" t="t" r="r" b="b"/>
              <a:pathLst>
                <a:path w="32" h="22" extrusionOk="0">
                  <a:moveTo>
                    <a:pt x="0" y="1"/>
                  </a:moveTo>
                  <a:lnTo>
                    <a:pt x="32"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4"/>
            <p:cNvSpPr/>
            <p:nvPr/>
          </p:nvSpPr>
          <p:spPr>
            <a:xfrm>
              <a:off x="4290299" y="2664887"/>
              <a:ext cx="872" cy="661"/>
            </a:xfrm>
            <a:custGeom>
              <a:avLst/>
              <a:gdLst/>
              <a:ahLst/>
              <a:cxnLst/>
              <a:rect l="l" t="t" r="r" b="b"/>
              <a:pathLst>
                <a:path w="33" h="25" extrusionOk="0">
                  <a:moveTo>
                    <a:pt x="1" y="0"/>
                  </a:moveTo>
                  <a:lnTo>
                    <a:pt x="32"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4"/>
            <p:cNvSpPr/>
            <p:nvPr/>
          </p:nvSpPr>
          <p:spPr>
            <a:xfrm>
              <a:off x="4289295" y="2664147"/>
              <a:ext cx="846" cy="661"/>
            </a:xfrm>
            <a:custGeom>
              <a:avLst/>
              <a:gdLst/>
              <a:ahLst/>
              <a:cxnLst/>
              <a:rect l="l" t="t" r="r" b="b"/>
              <a:pathLst>
                <a:path w="32" h="25" extrusionOk="0">
                  <a:moveTo>
                    <a:pt x="0" y="0"/>
                  </a:moveTo>
                  <a:lnTo>
                    <a:pt x="32"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4"/>
            <p:cNvSpPr/>
            <p:nvPr/>
          </p:nvSpPr>
          <p:spPr>
            <a:xfrm>
              <a:off x="4507715" y="2695607"/>
              <a:ext cx="291" cy="291"/>
            </a:xfrm>
            <a:custGeom>
              <a:avLst/>
              <a:gdLst/>
              <a:ahLst/>
              <a:cxnLst/>
              <a:rect l="l" t="t" r="r" b="b"/>
              <a:pathLst>
                <a:path w="11" h="11" extrusionOk="0">
                  <a:moveTo>
                    <a:pt x="11"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4"/>
            <p:cNvSpPr/>
            <p:nvPr/>
          </p:nvSpPr>
          <p:spPr>
            <a:xfrm>
              <a:off x="4243374" y="2582034"/>
              <a:ext cx="211" cy="502"/>
            </a:xfrm>
            <a:custGeom>
              <a:avLst/>
              <a:gdLst/>
              <a:ahLst/>
              <a:cxnLst/>
              <a:rect l="l" t="t" r="r" b="b"/>
              <a:pathLst>
                <a:path w="8" h="19" extrusionOk="0">
                  <a:moveTo>
                    <a:pt x="8" y="1"/>
                  </a:moveTo>
                  <a:lnTo>
                    <a:pt x="8" y="1"/>
                  </a:lnTo>
                  <a:lnTo>
                    <a:pt x="1" y="18"/>
                  </a:ln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4"/>
            <p:cNvSpPr/>
            <p:nvPr/>
          </p:nvSpPr>
          <p:spPr>
            <a:xfrm>
              <a:off x="4291331" y="2665627"/>
              <a:ext cx="846" cy="767"/>
            </a:xfrm>
            <a:custGeom>
              <a:avLst/>
              <a:gdLst/>
              <a:ahLst/>
              <a:cxnLst/>
              <a:rect l="l" t="t" r="r" b="b"/>
              <a:pathLst>
                <a:path w="32" h="29" extrusionOk="0">
                  <a:moveTo>
                    <a:pt x="0" y="0"/>
                  </a:moveTo>
                  <a:cubicBezTo>
                    <a:pt x="11" y="11"/>
                    <a:pt x="21" y="21"/>
                    <a:pt x="32" y="28"/>
                  </a:cubicBezTo>
                  <a:cubicBezTo>
                    <a:pt x="21" y="21"/>
                    <a:pt x="11"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4"/>
            <p:cNvSpPr/>
            <p:nvPr/>
          </p:nvSpPr>
          <p:spPr>
            <a:xfrm>
              <a:off x="4292150" y="2666368"/>
              <a:ext cx="872" cy="767"/>
            </a:xfrm>
            <a:custGeom>
              <a:avLst/>
              <a:gdLst/>
              <a:ahLst/>
              <a:cxnLst/>
              <a:rect l="l" t="t" r="r" b="b"/>
              <a:pathLst>
                <a:path w="33" h="29" extrusionOk="0">
                  <a:moveTo>
                    <a:pt x="1" y="0"/>
                  </a:moveTo>
                  <a:cubicBezTo>
                    <a:pt x="11" y="11"/>
                    <a:pt x="22" y="21"/>
                    <a:pt x="32" y="28"/>
                  </a:cubicBezTo>
                  <a:cubicBezTo>
                    <a:pt x="22" y="21"/>
                    <a:pt x="11" y="1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4"/>
            <p:cNvSpPr/>
            <p:nvPr/>
          </p:nvSpPr>
          <p:spPr>
            <a:xfrm>
              <a:off x="4283452" y="2657644"/>
              <a:ext cx="317" cy="211"/>
            </a:xfrm>
            <a:custGeom>
              <a:avLst/>
              <a:gdLst/>
              <a:ahLst/>
              <a:cxnLst/>
              <a:rect l="l" t="t" r="r" b="b"/>
              <a:pathLst>
                <a:path w="12" h="8" extrusionOk="0">
                  <a:moveTo>
                    <a:pt x="1" y="1"/>
                  </a:moveTo>
                  <a:lnTo>
                    <a:pt x="1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4"/>
            <p:cNvSpPr/>
            <p:nvPr/>
          </p:nvSpPr>
          <p:spPr>
            <a:xfrm>
              <a:off x="4285488" y="2659494"/>
              <a:ext cx="2908" cy="4018"/>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4"/>
            <p:cNvSpPr/>
            <p:nvPr/>
          </p:nvSpPr>
          <p:spPr>
            <a:xfrm>
              <a:off x="4267088" y="2613415"/>
              <a:ext cx="3437" cy="5393"/>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4"/>
            <p:cNvSpPr/>
            <p:nvPr/>
          </p:nvSpPr>
          <p:spPr>
            <a:xfrm>
              <a:off x="4284854" y="2658860"/>
              <a:ext cx="291" cy="291"/>
            </a:xfrm>
            <a:custGeom>
              <a:avLst/>
              <a:gdLst/>
              <a:ahLst/>
              <a:cxnLst/>
              <a:rect l="l" t="t" r="r" b="b"/>
              <a:pathLst>
                <a:path w="11" h="11" extrusionOk="0">
                  <a:moveTo>
                    <a:pt x="0" y="0"/>
                  </a:moveTo>
                  <a:lnTo>
                    <a:pt x="1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4"/>
            <p:cNvSpPr/>
            <p:nvPr/>
          </p:nvSpPr>
          <p:spPr>
            <a:xfrm>
              <a:off x="4445510" y="2706895"/>
              <a:ext cx="1057" cy="397"/>
            </a:xfrm>
            <a:custGeom>
              <a:avLst/>
              <a:gdLst/>
              <a:ahLst/>
              <a:cxnLst/>
              <a:rect l="l" t="t" r="r" b="b"/>
              <a:pathLst>
                <a:path w="40" h="15" extrusionOk="0">
                  <a:moveTo>
                    <a:pt x="39" y="0"/>
                  </a:moveTo>
                  <a:lnTo>
                    <a:pt x="1" y="14"/>
                  </a:lnTo>
                  <a:lnTo>
                    <a:pt x="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4"/>
            <p:cNvSpPr/>
            <p:nvPr/>
          </p:nvSpPr>
          <p:spPr>
            <a:xfrm>
              <a:off x="4397395" y="2701423"/>
              <a:ext cx="1586" cy="687"/>
            </a:xfrm>
            <a:custGeom>
              <a:avLst/>
              <a:gdLst/>
              <a:ahLst/>
              <a:cxnLst/>
              <a:rect l="l" t="t" r="r" b="b"/>
              <a:pathLst>
                <a:path w="60" h="26" extrusionOk="0">
                  <a:moveTo>
                    <a:pt x="0" y="25"/>
                  </a:moveTo>
                  <a:cubicBezTo>
                    <a:pt x="18" y="11"/>
                    <a:pt x="39" y="1"/>
                    <a:pt x="60" y="1"/>
                  </a:cubicBezTo>
                  <a:cubicBezTo>
                    <a:pt x="39" y="1"/>
                    <a:pt x="18" y="11"/>
                    <a:pt x="0"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4"/>
            <p:cNvSpPr/>
            <p:nvPr/>
          </p:nvSpPr>
          <p:spPr>
            <a:xfrm>
              <a:off x="4507345" y="2695052"/>
              <a:ext cx="211" cy="291"/>
            </a:xfrm>
            <a:custGeom>
              <a:avLst/>
              <a:gdLst/>
              <a:ahLst/>
              <a:cxnLst/>
              <a:rect l="l" t="t" r="r" b="b"/>
              <a:pathLst>
                <a:path w="8" h="11" extrusionOk="0">
                  <a:moveTo>
                    <a:pt x="0" y="0"/>
                  </a:moveTo>
                  <a:cubicBezTo>
                    <a:pt x="0" y="4"/>
                    <a:pt x="4" y="7"/>
                    <a:pt x="7" y="11"/>
                  </a:cubicBezTo>
                  <a:cubicBezTo>
                    <a:pt x="4" y="7"/>
                    <a:pt x="0"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4"/>
            <p:cNvSpPr/>
            <p:nvPr/>
          </p:nvSpPr>
          <p:spPr>
            <a:xfrm>
              <a:off x="4508006" y="2695871"/>
              <a:ext cx="3807" cy="1983"/>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4"/>
            <p:cNvSpPr/>
            <p:nvPr/>
          </p:nvSpPr>
          <p:spPr>
            <a:xfrm>
              <a:off x="4251623" y="2581770"/>
              <a:ext cx="1692" cy="1322"/>
            </a:xfrm>
            <a:custGeom>
              <a:avLst/>
              <a:gdLst/>
              <a:ahLst/>
              <a:cxnLst/>
              <a:rect l="l" t="t" r="r" b="b"/>
              <a:pathLst>
                <a:path w="64" h="50" extrusionOk="0">
                  <a:moveTo>
                    <a:pt x="64" y="49"/>
                  </a:moveTo>
                  <a:cubicBezTo>
                    <a:pt x="43" y="32"/>
                    <a:pt x="22" y="14"/>
                    <a:pt x="1" y="0"/>
                  </a:cubicBezTo>
                  <a:cubicBezTo>
                    <a:pt x="22" y="14"/>
                    <a:pt x="43" y="32"/>
                    <a:pt x="64" y="4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4"/>
            <p:cNvSpPr/>
            <p:nvPr/>
          </p:nvSpPr>
          <p:spPr>
            <a:xfrm>
              <a:off x="4507530" y="2695316"/>
              <a:ext cx="211" cy="317"/>
            </a:xfrm>
            <a:custGeom>
              <a:avLst/>
              <a:gdLst/>
              <a:ahLst/>
              <a:cxnLst/>
              <a:rect l="l" t="t" r="r" b="b"/>
              <a:pathLst>
                <a:path w="8" h="12" extrusionOk="0">
                  <a:moveTo>
                    <a:pt x="0" y="1"/>
                  </a:moveTo>
                  <a:cubicBezTo>
                    <a:pt x="0" y="4"/>
                    <a:pt x="4" y="8"/>
                    <a:pt x="7" y="11"/>
                  </a:cubicBezTo>
                  <a:cubicBezTo>
                    <a:pt x="4" y="8"/>
                    <a:pt x="0"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4"/>
            <p:cNvSpPr/>
            <p:nvPr/>
          </p:nvSpPr>
          <p:spPr>
            <a:xfrm>
              <a:off x="4511972" y="2697827"/>
              <a:ext cx="397" cy="106"/>
            </a:xfrm>
            <a:custGeom>
              <a:avLst/>
              <a:gdLst/>
              <a:ahLst/>
              <a:cxnLst/>
              <a:rect l="l" t="t" r="r" b="b"/>
              <a:pathLst>
                <a:path w="15" h="4" extrusionOk="0">
                  <a:moveTo>
                    <a:pt x="0" y="0"/>
                  </a:moveTo>
                  <a:lnTo>
                    <a:pt x="14"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4"/>
            <p:cNvSpPr/>
            <p:nvPr/>
          </p:nvSpPr>
          <p:spPr>
            <a:xfrm>
              <a:off x="4403951" y="2711971"/>
              <a:ext cx="132" cy="767"/>
            </a:xfrm>
            <a:custGeom>
              <a:avLst/>
              <a:gdLst/>
              <a:ahLst/>
              <a:cxnLst/>
              <a:rect l="l" t="t" r="r" b="b"/>
              <a:pathLst>
                <a:path w="5" h="29" extrusionOk="0">
                  <a:moveTo>
                    <a:pt x="4" y="1"/>
                  </a:moveTo>
                  <a:cubicBezTo>
                    <a:pt x="1" y="11"/>
                    <a:pt x="1" y="18"/>
                    <a:pt x="1" y="29"/>
                  </a:cubicBezTo>
                  <a:cubicBezTo>
                    <a:pt x="1" y="18"/>
                    <a:pt x="1" y="11"/>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4"/>
            <p:cNvSpPr/>
            <p:nvPr/>
          </p:nvSpPr>
          <p:spPr>
            <a:xfrm>
              <a:off x="4267088" y="2609899"/>
              <a:ext cx="661" cy="3543"/>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4"/>
            <p:cNvSpPr/>
            <p:nvPr/>
          </p:nvSpPr>
          <p:spPr>
            <a:xfrm>
              <a:off x="4446805" y="2706525"/>
              <a:ext cx="582" cy="291"/>
            </a:xfrm>
            <a:custGeom>
              <a:avLst/>
              <a:gdLst/>
              <a:ahLst/>
              <a:cxnLst/>
              <a:rect l="l" t="t" r="r" b="b"/>
              <a:pathLst>
                <a:path w="22" h="11" extrusionOk="0">
                  <a:moveTo>
                    <a:pt x="1" y="11"/>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4"/>
            <p:cNvSpPr/>
            <p:nvPr/>
          </p:nvSpPr>
          <p:spPr>
            <a:xfrm>
              <a:off x="4819431" y="2392139"/>
              <a:ext cx="3067" cy="1031"/>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4"/>
            <p:cNvSpPr/>
            <p:nvPr/>
          </p:nvSpPr>
          <p:spPr>
            <a:xfrm>
              <a:off x="4501318" y="2460795"/>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4"/>
            <p:cNvSpPr/>
            <p:nvPr/>
          </p:nvSpPr>
          <p:spPr>
            <a:xfrm>
              <a:off x="4632840" y="2479407"/>
              <a:ext cx="317" cy="211"/>
            </a:xfrm>
            <a:custGeom>
              <a:avLst/>
              <a:gdLst/>
              <a:ahLst/>
              <a:cxnLst/>
              <a:rect l="l" t="t" r="r" b="b"/>
              <a:pathLst>
                <a:path w="12" h="8" extrusionOk="0">
                  <a:moveTo>
                    <a:pt x="1" y="7"/>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4"/>
            <p:cNvSpPr/>
            <p:nvPr/>
          </p:nvSpPr>
          <p:spPr>
            <a:xfrm>
              <a:off x="4631281" y="2480412"/>
              <a:ext cx="185" cy="132"/>
            </a:xfrm>
            <a:custGeom>
              <a:avLst/>
              <a:gdLst/>
              <a:ahLst/>
              <a:cxnLst/>
              <a:rect l="l" t="t" r="r" b="b"/>
              <a:pathLst>
                <a:path w="7" h="5"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4"/>
            <p:cNvSpPr/>
            <p:nvPr/>
          </p:nvSpPr>
          <p:spPr>
            <a:xfrm>
              <a:off x="4678100" y="2468304"/>
              <a:ext cx="3252" cy="582"/>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4"/>
            <p:cNvSpPr/>
            <p:nvPr/>
          </p:nvSpPr>
          <p:spPr>
            <a:xfrm>
              <a:off x="4626998" y="2482447"/>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4"/>
            <p:cNvSpPr/>
            <p:nvPr/>
          </p:nvSpPr>
          <p:spPr>
            <a:xfrm>
              <a:off x="4634506" y="2478297"/>
              <a:ext cx="397" cy="211"/>
            </a:xfrm>
            <a:custGeom>
              <a:avLst/>
              <a:gdLst/>
              <a:ahLst/>
              <a:cxnLst/>
              <a:rect l="l" t="t" r="r" b="b"/>
              <a:pathLst>
                <a:path w="15" h="8" extrusionOk="0">
                  <a:moveTo>
                    <a:pt x="1" y="7"/>
                  </a:moveTo>
                  <a:lnTo>
                    <a:pt x="1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4"/>
            <p:cNvSpPr/>
            <p:nvPr/>
          </p:nvSpPr>
          <p:spPr>
            <a:xfrm>
              <a:off x="4832094" y="2371862"/>
              <a:ext cx="1692" cy="1401"/>
            </a:xfrm>
            <a:custGeom>
              <a:avLst/>
              <a:gdLst/>
              <a:ahLst/>
              <a:cxnLst/>
              <a:rect l="l" t="t" r="r" b="b"/>
              <a:pathLst>
                <a:path w="64" h="53" extrusionOk="0">
                  <a:moveTo>
                    <a:pt x="64" y="53"/>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4"/>
            <p:cNvSpPr/>
            <p:nvPr/>
          </p:nvSpPr>
          <p:spPr>
            <a:xfrm>
              <a:off x="4510756" y="2463016"/>
              <a:ext cx="10495" cy="397"/>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4"/>
            <p:cNvSpPr/>
            <p:nvPr/>
          </p:nvSpPr>
          <p:spPr>
            <a:xfrm>
              <a:off x="4625703" y="2482817"/>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4"/>
            <p:cNvSpPr/>
            <p:nvPr/>
          </p:nvSpPr>
          <p:spPr>
            <a:xfrm>
              <a:off x="4629774" y="2481337"/>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4"/>
            <p:cNvSpPr/>
            <p:nvPr/>
          </p:nvSpPr>
          <p:spPr>
            <a:xfrm>
              <a:off x="4389332" y="2343734"/>
              <a:ext cx="132" cy="476"/>
            </a:xfrm>
            <a:custGeom>
              <a:avLst/>
              <a:gdLst/>
              <a:ahLst/>
              <a:cxnLst/>
              <a:rect l="l" t="t" r="r" b="b"/>
              <a:pathLst>
                <a:path w="5" h="18" extrusionOk="0">
                  <a:moveTo>
                    <a:pt x="1" y="0"/>
                  </a:moveTo>
                  <a:cubicBezTo>
                    <a:pt x="1" y="4"/>
                    <a:pt x="4" y="11"/>
                    <a:pt x="4" y="18"/>
                  </a:cubicBezTo>
                  <a:cubicBezTo>
                    <a:pt x="4" y="11"/>
                    <a:pt x="4"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4"/>
            <p:cNvSpPr/>
            <p:nvPr/>
          </p:nvSpPr>
          <p:spPr>
            <a:xfrm>
              <a:off x="4610819" y="2477186"/>
              <a:ext cx="2697" cy="211"/>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4"/>
            <p:cNvSpPr/>
            <p:nvPr/>
          </p:nvSpPr>
          <p:spPr>
            <a:xfrm>
              <a:off x="4624698" y="248292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4"/>
            <p:cNvSpPr/>
            <p:nvPr/>
          </p:nvSpPr>
          <p:spPr>
            <a:xfrm>
              <a:off x="4787575" y="2331784"/>
              <a:ext cx="10786" cy="21308"/>
            </a:xfrm>
            <a:custGeom>
              <a:avLst/>
              <a:gdLst/>
              <a:ahLst/>
              <a:cxnLst/>
              <a:rect l="l" t="t" r="r" b="b"/>
              <a:pathLst>
                <a:path w="408" h="806" extrusionOk="0">
                  <a:moveTo>
                    <a:pt x="407" y="1"/>
                  </a:moveTo>
                  <a:lnTo>
                    <a:pt x="1" y="80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4"/>
            <p:cNvSpPr/>
            <p:nvPr/>
          </p:nvSpPr>
          <p:spPr>
            <a:xfrm>
              <a:off x="4827283" y="2367315"/>
              <a:ext cx="1507" cy="1507"/>
            </a:xfrm>
            <a:custGeom>
              <a:avLst/>
              <a:gdLst/>
              <a:ahLst/>
              <a:cxnLst/>
              <a:rect l="l" t="t" r="r" b="b"/>
              <a:pathLst>
                <a:path w="57" h="57" extrusionOk="0">
                  <a:moveTo>
                    <a:pt x="1" y="1"/>
                  </a:moveTo>
                  <a:cubicBezTo>
                    <a:pt x="15" y="18"/>
                    <a:pt x="36" y="36"/>
                    <a:pt x="57" y="57"/>
                  </a:cubicBezTo>
                  <a:cubicBezTo>
                    <a:pt x="36" y="36"/>
                    <a:pt x="18" y="1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4"/>
            <p:cNvSpPr/>
            <p:nvPr/>
          </p:nvSpPr>
          <p:spPr>
            <a:xfrm>
              <a:off x="4596939" y="2473300"/>
              <a:ext cx="1322" cy="767"/>
            </a:xfrm>
            <a:custGeom>
              <a:avLst/>
              <a:gdLst/>
              <a:ahLst/>
              <a:cxnLst/>
              <a:rect l="l" t="t" r="r" b="b"/>
              <a:pathLst>
                <a:path w="50" h="29" extrusionOk="0">
                  <a:moveTo>
                    <a:pt x="0" y="0"/>
                  </a:moveTo>
                  <a:lnTo>
                    <a:pt x="49"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4"/>
            <p:cNvSpPr/>
            <p:nvPr/>
          </p:nvSpPr>
          <p:spPr>
            <a:xfrm>
              <a:off x="4197216" y="2511713"/>
              <a:ext cx="106" cy="476"/>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4"/>
            <p:cNvSpPr/>
            <p:nvPr/>
          </p:nvSpPr>
          <p:spPr>
            <a:xfrm>
              <a:off x="4197480" y="2509941"/>
              <a:ext cx="26" cy="211"/>
            </a:xfrm>
            <a:custGeom>
              <a:avLst/>
              <a:gdLst/>
              <a:ahLst/>
              <a:cxnLst/>
              <a:rect l="l" t="t" r="r" b="b"/>
              <a:pathLst>
                <a:path w="1" h="8" extrusionOk="0">
                  <a:moveTo>
                    <a:pt x="1" y="1"/>
                  </a:moveTo>
                  <a:lnTo>
                    <a:pt x="1" y="8"/>
                  </a:lnTo>
                  <a:cubicBezTo>
                    <a:pt x="1" y="8"/>
                    <a:pt x="1"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4"/>
            <p:cNvSpPr/>
            <p:nvPr/>
          </p:nvSpPr>
          <p:spPr>
            <a:xfrm>
              <a:off x="4218206" y="2498944"/>
              <a:ext cx="2168" cy="1322"/>
            </a:xfrm>
            <a:custGeom>
              <a:avLst/>
              <a:gdLst/>
              <a:ahLst/>
              <a:cxnLst/>
              <a:rect l="l" t="t" r="r" b="b"/>
              <a:pathLst>
                <a:path w="82" h="50" extrusionOk="0">
                  <a:moveTo>
                    <a:pt x="81" y="49"/>
                  </a:moveTo>
                  <a:cubicBezTo>
                    <a:pt x="57" y="32"/>
                    <a:pt x="29" y="14"/>
                    <a:pt x="1" y="0"/>
                  </a:cubicBezTo>
                  <a:cubicBezTo>
                    <a:pt x="29" y="14"/>
                    <a:pt x="57" y="32"/>
                    <a:pt x="81" y="4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4"/>
            <p:cNvSpPr/>
            <p:nvPr/>
          </p:nvSpPr>
          <p:spPr>
            <a:xfrm>
              <a:off x="4196105" y="2514938"/>
              <a:ext cx="211" cy="502"/>
            </a:xfrm>
            <a:custGeom>
              <a:avLst/>
              <a:gdLst/>
              <a:ahLst/>
              <a:cxnLst/>
              <a:rect l="l" t="t" r="r" b="b"/>
              <a:pathLst>
                <a:path w="8" h="19" extrusionOk="0">
                  <a:moveTo>
                    <a:pt x="7" y="1"/>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4"/>
            <p:cNvSpPr/>
            <p:nvPr/>
          </p:nvSpPr>
          <p:spPr>
            <a:xfrm>
              <a:off x="4285964" y="2472930"/>
              <a:ext cx="26" cy="26"/>
            </a:xfrm>
            <a:custGeom>
              <a:avLst/>
              <a:gdLst/>
              <a:ahLst/>
              <a:cxnLst/>
              <a:rect l="l" t="t" r="r" b="b"/>
              <a:pathLst>
                <a:path w="1" h="1" extrusionOk="0">
                  <a:moveTo>
                    <a:pt x="0"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4"/>
            <p:cNvSpPr/>
            <p:nvPr/>
          </p:nvSpPr>
          <p:spPr>
            <a:xfrm>
              <a:off x="4197401" y="2510787"/>
              <a:ext cx="26" cy="397"/>
            </a:xfrm>
            <a:custGeom>
              <a:avLst/>
              <a:gdLst/>
              <a:ahLst/>
              <a:cxnLst/>
              <a:rect l="l" t="t" r="r" b="b"/>
              <a:pathLst>
                <a:path w="1" h="15" extrusionOk="0">
                  <a:moveTo>
                    <a:pt x="0" y="0"/>
                  </a:moveTo>
                  <a:lnTo>
                    <a:pt x="0" y="14"/>
                  </a:lnTo>
                  <a:cubicBezTo>
                    <a:pt x="0" y="11"/>
                    <a:pt x="0" y="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4"/>
            <p:cNvSpPr/>
            <p:nvPr/>
          </p:nvSpPr>
          <p:spPr>
            <a:xfrm>
              <a:off x="4196555" y="2513828"/>
              <a:ext cx="211" cy="582"/>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4"/>
            <p:cNvSpPr/>
            <p:nvPr/>
          </p:nvSpPr>
          <p:spPr>
            <a:xfrm>
              <a:off x="4196925" y="2512823"/>
              <a:ext cx="211" cy="476"/>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4"/>
            <p:cNvSpPr/>
            <p:nvPr/>
          </p:nvSpPr>
          <p:spPr>
            <a:xfrm>
              <a:off x="4195444" y="2516048"/>
              <a:ext cx="317" cy="502"/>
            </a:xfrm>
            <a:custGeom>
              <a:avLst/>
              <a:gdLst/>
              <a:ahLst/>
              <a:cxnLst/>
              <a:rect l="l" t="t" r="r" b="b"/>
              <a:pathLst>
                <a:path w="12" h="19" extrusionOk="0">
                  <a:moveTo>
                    <a:pt x="11" y="1"/>
                  </a:moveTo>
                  <a:cubicBezTo>
                    <a:pt x="8" y="8"/>
                    <a:pt x="4" y="15"/>
                    <a:pt x="1" y="18"/>
                  </a:cubicBezTo>
                  <a:cubicBezTo>
                    <a:pt x="4" y="15"/>
                    <a:pt x="8" y="8"/>
                    <a:pt x="1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4"/>
            <p:cNvSpPr/>
            <p:nvPr/>
          </p:nvSpPr>
          <p:spPr>
            <a:xfrm>
              <a:off x="4288264" y="2467378"/>
              <a:ext cx="26" cy="846"/>
            </a:xfrm>
            <a:custGeom>
              <a:avLst/>
              <a:gdLst/>
              <a:ahLst/>
              <a:cxnLst/>
              <a:rect l="l" t="t" r="r" b="b"/>
              <a:pathLst>
                <a:path w="1" h="32" extrusionOk="0">
                  <a:moveTo>
                    <a:pt x="1" y="32"/>
                  </a:moveTo>
                  <a:lnTo>
                    <a:pt x="1" y="0"/>
                  </a:lnTo>
                  <a:lnTo>
                    <a:pt x="1" y="0"/>
                  </a:lnTo>
                  <a:lnTo>
                    <a:pt x="1" y="2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4"/>
            <p:cNvSpPr/>
            <p:nvPr/>
          </p:nvSpPr>
          <p:spPr>
            <a:xfrm>
              <a:off x="4249878" y="2484959"/>
              <a:ext cx="12875" cy="8063"/>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4"/>
            <p:cNvSpPr/>
            <p:nvPr/>
          </p:nvSpPr>
          <p:spPr>
            <a:xfrm>
              <a:off x="4253764" y="2582325"/>
              <a:ext cx="211" cy="211"/>
            </a:xfrm>
            <a:custGeom>
              <a:avLst/>
              <a:gdLst/>
              <a:ahLst/>
              <a:cxnLst/>
              <a:rect l="l" t="t" r="r" b="b"/>
              <a:pathLst>
                <a:path w="8" h="8" extrusionOk="0">
                  <a:moveTo>
                    <a:pt x="0" y="7"/>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4"/>
            <p:cNvSpPr/>
            <p:nvPr/>
          </p:nvSpPr>
          <p:spPr>
            <a:xfrm>
              <a:off x="4256989" y="2579629"/>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4"/>
            <p:cNvSpPr/>
            <p:nvPr/>
          </p:nvSpPr>
          <p:spPr>
            <a:xfrm>
              <a:off x="4270234" y="2574738"/>
              <a:ext cx="14910" cy="8909"/>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4"/>
            <p:cNvSpPr/>
            <p:nvPr/>
          </p:nvSpPr>
          <p:spPr>
            <a:xfrm>
              <a:off x="4267908" y="2574923"/>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4"/>
            <p:cNvSpPr/>
            <p:nvPr/>
          </p:nvSpPr>
          <p:spPr>
            <a:xfrm>
              <a:off x="4267908" y="2609819"/>
              <a:ext cx="1322" cy="106"/>
            </a:xfrm>
            <a:custGeom>
              <a:avLst/>
              <a:gdLst/>
              <a:ahLst/>
              <a:cxnLst/>
              <a:rect l="l" t="t" r="r" b="b"/>
              <a:pathLst>
                <a:path w="50" h="4" extrusionOk="0">
                  <a:moveTo>
                    <a:pt x="50"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4"/>
            <p:cNvSpPr/>
            <p:nvPr/>
          </p:nvSpPr>
          <p:spPr>
            <a:xfrm>
              <a:off x="4287814" y="2587031"/>
              <a:ext cx="1031" cy="3833"/>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4"/>
            <p:cNvSpPr/>
            <p:nvPr/>
          </p:nvSpPr>
          <p:spPr>
            <a:xfrm>
              <a:off x="4269309" y="2609714"/>
              <a:ext cx="1216" cy="132"/>
            </a:xfrm>
            <a:custGeom>
              <a:avLst/>
              <a:gdLst/>
              <a:ahLst/>
              <a:cxnLst/>
              <a:rect l="l" t="t" r="r" b="b"/>
              <a:pathLst>
                <a:path w="46" h="5" extrusionOk="0">
                  <a:moveTo>
                    <a:pt x="46"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4"/>
            <p:cNvSpPr/>
            <p:nvPr/>
          </p:nvSpPr>
          <p:spPr>
            <a:xfrm>
              <a:off x="4270683" y="2609529"/>
              <a:ext cx="1057" cy="132"/>
            </a:xfrm>
            <a:custGeom>
              <a:avLst/>
              <a:gdLst/>
              <a:ahLst/>
              <a:cxnLst/>
              <a:rect l="l" t="t" r="r" b="b"/>
              <a:pathLst>
                <a:path w="40" h="5" extrusionOk="0">
                  <a:moveTo>
                    <a:pt x="39"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4"/>
            <p:cNvSpPr/>
            <p:nvPr/>
          </p:nvSpPr>
          <p:spPr>
            <a:xfrm>
              <a:off x="4269018" y="257473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4"/>
            <p:cNvSpPr/>
            <p:nvPr/>
          </p:nvSpPr>
          <p:spPr>
            <a:xfrm>
              <a:off x="4271900" y="2609264"/>
              <a:ext cx="952" cy="211"/>
            </a:xfrm>
            <a:custGeom>
              <a:avLst/>
              <a:gdLst/>
              <a:ahLst/>
              <a:cxnLst/>
              <a:rect l="l" t="t" r="r" b="b"/>
              <a:pathLst>
                <a:path w="36" h="8" extrusionOk="0">
                  <a:moveTo>
                    <a:pt x="35"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4"/>
            <p:cNvSpPr/>
            <p:nvPr/>
          </p:nvSpPr>
          <p:spPr>
            <a:xfrm>
              <a:off x="4907254" y="2505130"/>
              <a:ext cx="211" cy="397"/>
            </a:xfrm>
            <a:custGeom>
              <a:avLst/>
              <a:gdLst/>
              <a:ahLst/>
              <a:cxnLst/>
              <a:rect l="l" t="t" r="r" b="b"/>
              <a:pathLst>
                <a:path w="8" h="15" extrusionOk="0">
                  <a:moveTo>
                    <a:pt x="8"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4"/>
            <p:cNvSpPr/>
            <p:nvPr/>
          </p:nvSpPr>
          <p:spPr>
            <a:xfrm>
              <a:off x="4906064" y="2507166"/>
              <a:ext cx="291" cy="502"/>
            </a:xfrm>
            <a:custGeom>
              <a:avLst/>
              <a:gdLst/>
              <a:ahLst/>
              <a:cxnLst/>
              <a:rect l="l" t="t" r="r" b="b"/>
              <a:pathLst>
                <a:path w="11" h="19" extrusionOk="0">
                  <a:moveTo>
                    <a:pt x="11" y="1"/>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4"/>
            <p:cNvSpPr/>
            <p:nvPr/>
          </p:nvSpPr>
          <p:spPr>
            <a:xfrm>
              <a:off x="5004885" y="2458945"/>
              <a:ext cx="582" cy="211"/>
            </a:xfrm>
            <a:custGeom>
              <a:avLst/>
              <a:gdLst/>
              <a:ahLst/>
              <a:cxnLst/>
              <a:rect l="l" t="t" r="r" b="b"/>
              <a:pathLst>
                <a:path w="22" h="8" extrusionOk="0">
                  <a:moveTo>
                    <a:pt x="22"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4"/>
            <p:cNvSpPr/>
            <p:nvPr/>
          </p:nvSpPr>
          <p:spPr>
            <a:xfrm>
              <a:off x="4908470" y="2503755"/>
              <a:ext cx="211" cy="291"/>
            </a:xfrm>
            <a:custGeom>
              <a:avLst/>
              <a:gdLst/>
              <a:ahLst/>
              <a:cxnLst/>
              <a:rect l="l" t="t" r="r" b="b"/>
              <a:pathLst>
                <a:path w="8" h="11" extrusionOk="0">
                  <a:moveTo>
                    <a:pt x="0" y="11"/>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4"/>
            <p:cNvSpPr/>
            <p:nvPr/>
          </p:nvSpPr>
          <p:spPr>
            <a:xfrm>
              <a:off x="4905588" y="2508382"/>
              <a:ext cx="211" cy="476"/>
            </a:xfrm>
            <a:custGeom>
              <a:avLst/>
              <a:gdLst/>
              <a:ahLst/>
              <a:cxnLst/>
              <a:rect l="l" t="t" r="r" b="b"/>
              <a:pathLst>
                <a:path w="8" h="18" extrusionOk="0">
                  <a:moveTo>
                    <a:pt x="8" y="0"/>
                  </a:move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4"/>
            <p:cNvSpPr/>
            <p:nvPr/>
          </p:nvSpPr>
          <p:spPr>
            <a:xfrm>
              <a:off x="4906699" y="2506055"/>
              <a:ext cx="211" cy="502"/>
            </a:xfrm>
            <a:custGeom>
              <a:avLst/>
              <a:gdLst/>
              <a:ahLst/>
              <a:cxnLst/>
              <a:rect l="l" t="t" r="r" b="b"/>
              <a:pathLst>
                <a:path w="8" h="19" extrusionOk="0">
                  <a:moveTo>
                    <a:pt x="8" y="1"/>
                  </a:moveTo>
                  <a:lnTo>
                    <a:pt x="1"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4"/>
            <p:cNvSpPr/>
            <p:nvPr/>
          </p:nvSpPr>
          <p:spPr>
            <a:xfrm>
              <a:off x="5003589" y="2458760"/>
              <a:ext cx="502" cy="132"/>
            </a:xfrm>
            <a:custGeom>
              <a:avLst/>
              <a:gdLst/>
              <a:ahLst/>
              <a:cxnLst/>
              <a:rect l="l" t="t" r="r" b="b"/>
              <a:pathLst>
                <a:path w="19" h="5" extrusionOk="0">
                  <a:moveTo>
                    <a:pt x="18"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4"/>
            <p:cNvSpPr/>
            <p:nvPr/>
          </p:nvSpPr>
          <p:spPr>
            <a:xfrm>
              <a:off x="4907809" y="2504390"/>
              <a:ext cx="317" cy="317"/>
            </a:xfrm>
            <a:custGeom>
              <a:avLst/>
              <a:gdLst/>
              <a:ahLst/>
              <a:cxnLst/>
              <a:rect l="l" t="t" r="r" b="b"/>
              <a:pathLst>
                <a:path w="12" h="12" extrusionOk="0">
                  <a:moveTo>
                    <a:pt x="11"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4"/>
            <p:cNvSpPr/>
            <p:nvPr/>
          </p:nvSpPr>
          <p:spPr>
            <a:xfrm>
              <a:off x="4909104" y="2503279"/>
              <a:ext cx="211" cy="132"/>
            </a:xfrm>
            <a:custGeom>
              <a:avLst/>
              <a:gdLst/>
              <a:ahLst/>
              <a:cxnLst/>
              <a:rect l="l" t="t" r="r" b="b"/>
              <a:pathLst>
                <a:path w="8" h="5" extrusionOk="0">
                  <a:moveTo>
                    <a:pt x="8"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4"/>
            <p:cNvSpPr/>
            <p:nvPr/>
          </p:nvSpPr>
          <p:spPr>
            <a:xfrm>
              <a:off x="4998038" y="2458575"/>
              <a:ext cx="2617" cy="767"/>
            </a:xfrm>
            <a:custGeom>
              <a:avLst/>
              <a:gdLst/>
              <a:ahLst/>
              <a:cxnLst/>
              <a:rect l="l" t="t" r="r" b="b"/>
              <a:pathLst>
                <a:path w="99" h="29" extrusionOk="0">
                  <a:moveTo>
                    <a:pt x="1" y="1"/>
                  </a:moveTo>
                  <a:cubicBezTo>
                    <a:pt x="32" y="22"/>
                    <a:pt x="67" y="29"/>
                    <a:pt x="99" y="22"/>
                  </a:cubicBezTo>
                  <a:cubicBezTo>
                    <a:pt x="67" y="29"/>
                    <a:pt x="32" y="2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4"/>
            <p:cNvSpPr/>
            <p:nvPr/>
          </p:nvSpPr>
          <p:spPr>
            <a:xfrm>
              <a:off x="5002479" y="2458760"/>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4"/>
            <p:cNvSpPr/>
            <p:nvPr/>
          </p:nvSpPr>
          <p:spPr>
            <a:xfrm>
              <a:off x="4962692" y="2476895"/>
              <a:ext cx="687" cy="2723"/>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4"/>
            <p:cNvSpPr/>
            <p:nvPr/>
          </p:nvSpPr>
          <p:spPr>
            <a:xfrm>
              <a:off x="5000734" y="2459051"/>
              <a:ext cx="661" cy="106"/>
            </a:xfrm>
            <a:custGeom>
              <a:avLst/>
              <a:gdLst/>
              <a:ahLst/>
              <a:cxnLst/>
              <a:rect l="l" t="t" r="r" b="b"/>
              <a:pathLst>
                <a:path w="25" h="4" extrusionOk="0">
                  <a:moveTo>
                    <a:pt x="25" y="0"/>
                  </a:moveTo>
                  <a:cubicBezTo>
                    <a:pt x="14" y="0"/>
                    <a:pt x="7" y="4"/>
                    <a:pt x="0" y="4"/>
                  </a:cubicBezTo>
                  <a:cubicBezTo>
                    <a:pt x="7" y="4"/>
                    <a:pt x="14" y="0"/>
                    <a:pt x="2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4"/>
            <p:cNvSpPr/>
            <p:nvPr/>
          </p:nvSpPr>
          <p:spPr>
            <a:xfrm>
              <a:off x="4298363" y="2669514"/>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4"/>
            <p:cNvSpPr/>
            <p:nvPr/>
          </p:nvSpPr>
          <p:spPr>
            <a:xfrm>
              <a:off x="4299103" y="2669329"/>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4"/>
            <p:cNvSpPr/>
            <p:nvPr/>
          </p:nvSpPr>
          <p:spPr>
            <a:xfrm>
              <a:off x="4391288" y="2705864"/>
              <a:ext cx="582" cy="26"/>
            </a:xfrm>
            <a:custGeom>
              <a:avLst/>
              <a:gdLst/>
              <a:ahLst/>
              <a:cxnLst/>
              <a:rect l="l" t="t" r="r" b="b"/>
              <a:pathLst>
                <a:path w="22" h="1" extrusionOk="0">
                  <a:moveTo>
                    <a:pt x="0" y="1"/>
                  </a:moveTo>
                  <a:lnTo>
                    <a:pt x="2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4"/>
            <p:cNvSpPr/>
            <p:nvPr/>
          </p:nvSpPr>
          <p:spPr>
            <a:xfrm>
              <a:off x="4299658" y="2669144"/>
              <a:ext cx="26" cy="26"/>
            </a:xfrm>
            <a:custGeom>
              <a:avLst/>
              <a:gdLst/>
              <a:ahLst/>
              <a:cxnLst/>
              <a:rect l="l" t="t" r="r" b="b"/>
              <a:pathLst>
                <a:path w="1" h="1" extrusionOk="0">
                  <a:moveTo>
                    <a:pt x="0"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4"/>
            <p:cNvSpPr/>
            <p:nvPr/>
          </p:nvSpPr>
          <p:spPr>
            <a:xfrm>
              <a:off x="4300028" y="2668958"/>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4"/>
            <p:cNvSpPr/>
            <p:nvPr/>
          </p:nvSpPr>
          <p:spPr>
            <a:xfrm>
              <a:off x="4295772" y="2669884"/>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4"/>
            <p:cNvSpPr/>
            <p:nvPr/>
          </p:nvSpPr>
          <p:spPr>
            <a:xfrm>
              <a:off x="4296697" y="2669778"/>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4"/>
            <p:cNvSpPr/>
            <p:nvPr/>
          </p:nvSpPr>
          <p:spPr>
            <a:xfrm>
              <a:off x="4297622" y="2669593"/>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4"/>
            <p:cNvSpPr/>
            <p:nvPr/>
          </p:nvSpPr>
          <p:spPr>
            <a:xfrm>
              <a:off x="4564528" y="2801697"/>
              <a:ext cx="5129" cy="820"/>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4"/>
            <p:cNvSpPr/>
            <p:nvPr/>
          </p:nvSpPr>
          <p:spPr>
            <a:xfrm>
              <a:off x="4539942" y="2778988"/>
              <a:ext cx="6477" cy="3172"/>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4"/>
            <p:cNvSpPr/>
            <p:nvPr/>
          </p:nvSpPr>
          <p:spPr>
            <a:xfrm>
              <a:off x="4521172" y="2741607"/>
              <a:ext cx="10363" cy="17052"/>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4"/>
            <p:cNvSpPr/>
            <p:nvPr/>
          </p:nvSpPr>
          <p:spPr>
            <a:xfrm>
              <a:off x="4534469" y="2722625"/>
              <a:ext cx="3437" cy="15677"/>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4"/>
            <p:cNvSpPr/>
            <p:nvPr/>
          </p:nvSpPr>
          <p:spPr>
            <a:xfrm>
              <a:off x="4563788" y="2802596"/>
              <a:ext cx="767" cy="291"/>
            </a:xfrm>
            <a:custGeom>
              <a:avLst/>
              <a:gdLst/>
              <a:ahLst/>
              <a:cxnLst/>
              <a:rect l="l" t="t" r="r" b="b"/>
              <a:pathLst>
                <a:path w="29" h="11" extrusionOk="0">
                  <a:moveTo>
                    <a:pt x="1" y="11"/>
                  </a:moveTo>
                  <a:lnTo>
                    <a:pt x="29"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4"/>
            <p:cNvSpPr/>
            <p:nvPr/>
          </p:nvSpPr>
          <p:spPr>
            <a:xfrm>
              <a:off x="4514272" y="2697907"/>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4"/>
            <p:cNvSpPr/>
            <p:nvPr/>
          </p:nvSpPr>
          <p:spPr>
            <a:xfrm>
              <a:off x="4514747" y="2697642"/>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4"/>
            <p:cNvSpPr/>
            <p:nvPr/>
          </p:nvSpPr>
          <p:spPr>
            <a:xfrm>
              <a:off x="4515197" y="2697457"/>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4"/>
            <p:cNvSpPr/>
            <p:nvPr/>
          </p:nvSpPr>
          <p:spPr>
            <a:xfrm>
              <a:off x="4513716" y="2698198"/>
              <a:ext cx="132" cy="106"/>
            </a:xfrm>
            <a:custGeom>
              <a:avLst/>
              <a:gdLst/>
              <a:ahLst/>
              <a:cxnLst/>
              <a:rect l="l" t="t" r="r" b="b"/>
              <a:pathLst>
                <a:path w="5" h="4" extrusionOk="0">
                  <a:moveTo>
                    <a:pt x="4" y="0"/>
                  </a:moveTo>
                  <a:lnTo>
                    <a:pt x="1" y="4"/>
                  </a:ln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4"/>
            <p:cNvSpPr/>
            <p:nvPr/>
          </p:nvSpPr>
          <p:spPr>
            <a:xfrm>
              <a:off x="4403872" y="2713081"/>
              <a:ext cx="106" cy="132"/>
            </a:xfrm>
            <a:custGeom>
              <a:avLst/>
              <a:gdLst/>
              <a:ahLst/>
              <a:cxnLst/>
              <a:rect l="l" t="t" r="r" b="b"/>
              <a:pathLst>
                <a:path w="4" h="5" extrusionOk="0">
                  <a:moveTo>
                    <a:pt x="4" y="1"/>
                  </a:moveTo>
                  <a:lnTo>
                    <a:pt x="0" y="4"/>
                  </a:ln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4"/>
            <p:cNvSpPr/>
            <p:nvPr/>
          </p:nvSpPr>
          <p:spPr>
            <a:xfrm>
              <a:off x="4420157" y="2699863"/>
              <a:ext cx="9279" cy="3357"/>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4"/>
            <p:cNvSpPr/>
            <p:nvPr/>
          </p:nvSpPr>
          <p:spPr>
            <a:xfrm>
              <a:off x="4432291" y="2703643"/>
              <a:ext cx="1877" cy="317"/>
            </a:xfrm>
            <a:custGeom>
              <a:avLst/>
              <a:gdLst/>
              <a:ahLst/>
              <a:cxnLst/>
              <a:rect l="l" t="t" r="r" b="b"/>
              <a:pathLst>
                <a:path w="71" h="12" extrusionOk="0">
                  <a:moveTo>
                    <a:pt x="70" y="1"/>
                  </a:moveTo>
                  <a:cubicBezTo>
                    <a:pt x="46" y="4"/>
                    <a:pt x="25" y="8"/>
                    <a:pt x="0" y="11"/>
                  </a:cubicBezTo>
                  <a:cubicBezTo>
                    <a:pt x="25" y="8"/>
                    <a:pt x="46" y="4"/>
                    <a:pt x="7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4"/>
            <p:cNvSpPr/>
            <p:nvPr/>
          </p:nvSpPr>
          <p:spPr>
            <a:xfrm>
              <a:off x="4442179" y="2704860"/>
              <a:ext cx="502" cy="291"/>
            </a:xfrm>
            <a:custGeom>
              <a:avLst/>
              <a:gdLst/>
              <a:ahLst/>
              <a:cxnLst/>
              <a:rect l="l" t="t" r="r" b="b"/>
              <a:pathLst>
                <a:path w="19" h="11" extrusionOk="0">
                  <a:moveTo>
                    <a:pt x="1" y="0"/>
                  </a:moveTo>
                  <a:lnTo>
                    <a:pt x="18"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4"/>
            <p:cNvSpPr/>
            <p:nvPr/>
          </p:nvSpPr>
          <p:spPr>
            <a:xfrm>
              <a:off x="4438292" y="2703458"/>
              <a:ext cx="397" cy="132"/>
            </a:xfrm>
            <a:custGeom>
              <a:avLst/>
              <a:gdLst/>
              <a:ahLst/>
              <a:cxnLst/>
              <a:rect l="l" t="t" r="r" b="b"/>
              <a:pathLst>
                <a:path w="15" h="5" extrusionOk="0">
                  <a:moveTo>
                    <a:pt x="1" y="1"/>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4"/>
            <p:cNvSpPr/>
            <p:nvPr/>
          </p:nvSpPr>
          <p:spPr>
            <a:xfrm>
              <a:off x="4443104" y="2705415"/>
              <a:ext cx="397" cy="291"/>
            </a:xfrm>
            <a:custGeom>
              <a:avLst/>
              <a:gdLst/>
              <a:ahLst/>
              <a:cxnLst/>
              <a:rect l="l" t="t" r="r" b="b"/>
              <a:pathLst>
                <a:path w="15" h="11" extrusionOk="0">
                  <a:moveTo>
                    <a:pt x="1" y="0"/>
                  </a:moveTo>
                  <a:lnTo>
                    <a:pt x="15"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4"/>
            <p:cNvSpPr/>
            <p:nvPr/>
          </p:nvSpPr>
          <p:spPr>
            <a:xfrm>
              <a:off x="4435146" y="2703564"/>
              <a:ext cx="397" cy="26"/>
            </a:xfrm>
            <a:custGeom>
              <a:avLst/>
              <a:gdLst/>
              <a:ahLst/>
              <a:cxnLst/>
              <a:rect l="l" t="t" r="r" b="b"/>
              <a:pathLst>
                <a:path w="15" h="1" extrusionOk="0">
                  <a:moveTo>
                    <a:pt x="1" y="0"/>
                  </a:moveTo>
                  <a:lnTo>
                    <a:pt x="1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4"/>
            <p:cNvSpPr/>
            <p:nvPr/>
          </p:nvSpPr>
          <p:spPr>
            <a:xfrm>
              <a:off x="4434142" y="2703564"/>
              <a:ext cx="952" cy="106"/>
            </a:xfrm>
            <a:custGeom>
              <a:avLst/>
              <a:gdLst/>
              <a:ahLst/>
              <a:cxnLst/>
              <a:rect l="l" t="t" r="r" b="b"/>
              <a:pathLst>
                <a:path w="36" h="4" extrusionOk="0">
                  <a:moveTo>
                    <a:pt x="0" y="4"/>
                  </a:moveTo>
                  <a:lnTo>
                    <a:pt x="3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4"/>
            <p:cNvSpPr/>
            <p:nvPr/>
          </p:nvSpPr>
          <p:spPr>
            <a:xfrm>
              <a:off x="4439033" y="2703643"/>
              <a:ext cx="397" cy="132"/>
            </a:xfrm>
            <a:custGeom>
              <a:avLst/>
              <a:gdLst/>
              <a:ahLst/>
              <a:cxnLst/>
              <a:rect l="l" t="t" r="r" b="b"/>
              <a:pathLst>
                <a:path w="15" h="5" extrusionOk="0">
                  <a:moveTo>
                    <a:pt x="1" y="1"/>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4"/>
            <p:cNvSpPr/>
            <p:nvPr/>
          </p:nvSpPr>
          <p:spPr>
            <a:xfrm>
              <a:off x="4440513" y="2704119"/>
              <a:ext cx="397" cy="106"/>
            </a:xfrm>
            <a:custGeom>
              <a:avLst/>
              <a:gdLst/>
              <a:ahLst/>
              <a:cxnLst/>
              <a:rect l="l" t="t" r="r" b="b"/>
              <a:pathLst>
                <a:path w="15" h="4" extrusionOk="0">
                  <a:moveTo>
                    <a:pt x="1" y="0"/>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4"/>
            <p:cNvSpPr/>
            <p:nvPr/>
          </p:nvSpPr>
          <p:spPr>
            <a:xfrm>
              <a:off x="4439773" y="2703829"/>
              <a:ext cx="397" cy="132"/>
            </a:xfrm>
            <a:custGeom>
              <a:avLst/>
              <a:gdLst/>
              <a:ahLst/>
              <a:cxnLst/>
              <a:rect l="l" t="t" r="r" b="b"/>
              <a:pathLst>
                <a:path w="15" h="5" extrusionOk="0">
                  <a:moveTo>
                    <a:pt x="1" y="1"/>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4"/>
            <p:cNvSpPr/>
            <p:nvPr/>
          </p:nvSpPr>
          <p:spPr>
            <a:xfrm>
              <a:off x="4441359" y="2704489"/>
              <a:ext cx="397" cy="211"/>
            </a:xfrm>
            <a:custGeom>
              <a:avLst/>
              <a:gdLst/>
              <a:ahLst/>
              <a:cxnLst/>
              <a:rect l="l" t="t" r="r" b="b"/>
              <a:pathLst>
                <a:path w="15" h="8" extrusionOk="0">
                  <a:moveTo>
                    <a:pt x="0" y="0"/>
                  </a:moveTo>
                  <a:lnTo>
                    <a:pt x="14"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4"/>
            <p:cNvSpPr/>
            <p:nvPr/>
          </p:nvSpPr>
          <p:spPr>
            <a:xfrm>
              <a:off x="4435702" y="2703458"/>
              <a:ext cx="397" cy="26"/>
            </a:xfrm>
            <a:custGeom>
              <a:avLst/>
              <a:gdLst/>
              <a:ahLst/>
              <a:cxnLst/>
              <a:rect l="l" t="t" r="r" b="b"/>
              <a:pathLst>
                <a:path w="15" h="1" extrusionOk="0">
                  <a:moveTo>
                    <a:pt x="1" y="1"/>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4"/>
            <p:cNvSpPr/>
            <p:nvPr/>
          </p:nvSpPr>
          <p:spPr>
            <a:xfrm>
              <a:off x="4436363" y="2703379"/>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4"/>
            <p:cNvSpPr/>
            <p:nvPr/>
          </p:nvSpPr>
          <p:spPr>
            <a:xfrm>
              <a:off x="4437658" y="2703379"/>
              <a:ext cx="291" cy="26"/>
            </a:xfrm>
            <a:custGeom>
              <a:avLst/>
              <a:gdLst/>
              <a:ahLst/>
              <a:cxnLst/>
              <a:rect l="l" t="t" r="r" b="b"/>
              <a:pathLst>
                <a:path w="11" h="1" extrusionOk="0">
                  <a:moveTo>
                    <a:pt x="0"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4"/>
            <p:cNvSpPr/>
            <p:nvPr/>
          </p:nvSpPr>
          <p:spPr>
            <a:xfrm>
              <a:off x="4444029" y="2706049"/>
              <a:ext cx="502" cy="317"/>
            </a:xfrm>
            <a:custGeom>
              <a:avLst/>
              <a:gdLst/>
              <a:ahLst/>
              <a:cxnLst/>
              <a:rect l="l" t="t" r="r" b="b"/>
              <a:pathLst>
                <a:path w="19" h="12" extrusionOk="0">
                  <a:moveTo>
                    <a:pt x="1" y="1"/>
                  </a:moveTo>
                  <a:lnTo>
                    <a:pt x="18"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4"/>
            <p:cNvSpPr/>
            <p:nvPr/>
          </p:nvSpPr>
          <p:spPr>
            <a:xfrm>
              <a:off x="4436997" y="2703379"/>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4"/>
            <p:cNvSpPr/>
            <p:nvPr/>
          </p:nvSpPr>
          <p:spPr>
            <a:xfrm>
              <a:off x="4444954" y="2706895"/>
              <a:ext cx="502" cy="397"/>
            </a:xfrm>
            <a:custGeom>
              <a:avLst/>
              <a:gdLst/>
              <a:ahLst/>
              <a:cxnLst/>
              <a:rect l="l" t="t" r="r" b="b"/>
              <a:pathLst>
                <a:path w="19" h="15" extrusionOk="0">
                  <a:moveTo>
                    <a:pt x="1" y="0"/>
                  </a:moveTo>
                  <a:lnTo>
                    <a:pt x="18"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4"/>
            <p:cNvSpPr/>
            <p:nvPr/>
          </p:nvSpPr>
          <p:spPr>
            <a:xfrm>
              <a:off x="4403872" y="2713266"/>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4"/>
            <p:cNvSpPr/>
            <p:nvPr/>
          </p:nvSpPr>
          <p:spPr>
            <a:xfrm>
              <a:off x="4593608" y="2786311"/>
              <a:ext cx="211" cy="106"/>
            </a:xfrm>
            <a:custGeom>
              <a:avLst/>
              <a:gdLst/>
              <a:ahLst/>
              <a:cxnLst/>
              <a:rect l="l" t="t" r="r" b="b"/>
              <a:pathLst>
                <a:path w="8" h="4" extrusionOk="0">
                  <a:moveTo>
                    <a:pt x="7"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4"/>
            <p:cNvSpPr/>
            <p:nvPr/>
          </p:nvSpPr>
          <p:spPr>
            <a:xfrm>
              <a:off x="4632391" y="2776318"/>
              <a:ext cx="1586" cy="661"/>
            </a:xfrm>
            <a:custGeom>
              <a:avLst/>
              <a:gdLst/>
              <a:ahLst/>
              <a:cxnLst/>
              <a:rect l="l" t="t" r="r" b="b"/>
              <a:pathLst>
                <a:path w="60" h="25" extrusionOk="0">
                  <a:moveTo>
                    <a:pt x="60" y="25"/>
                  </a:moveTo>
                  <a:cubicBezTo>
                    <a:pt x="42" y="11"/>
                    <a:pt x="21" y="0"/>
                    <a:pt x="0" y="0"/>
                  </a:cubicBezTo>
                  <a:cubicBezTo>
                    <a:pt x="21" y="0"/>
                    <a:pt x="42" y="11"/>
                    <a:pt x="60"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4"/>
            <p:cNvSpPr/>
            <p:nvPr/>
          </p:nvSpPr>
          <p:spPr>
            <a:xfrm>
              <a:off x="4584726" y="2788981"/>
              <a:ext cx="846" cy="582"/>
            </a:xfrm>
            <a:custGeom>
              <a:avLst/>
              <a:gdLst/>
              <a:ahLst/>
              <a:cxnLst/>
              <a:rect l="l" t="t" r="r" b="b"/>
              <a:pathLst>
                <a:path w="32" h="22" extrusionOk="0">
                  <a:moveTo>
                    <a:pt x="32" y="1"/>
                  </a:moveTo>
                  <a:cubicBezTo>
                    <a:pt x="21" y="8"/>
                    <a:pt x="11" y="15"/>
                    <a:pt x="0" y="22"/>
                  </a:cubicBezTo>
                  <a:cubicBezTo>
                    <a:pt x="11" y="18"/>
                    <a:pt x="21" y="11"/>
                    <a:pt x="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4"/>
            <p:cNvSpPr/>
            <p:nvPr/>
          </p:nvSpPr>
          <p:spPr>
            <a:xfrm>
              <a:off x="4597759" y="2784461"/>
              <a:ext cx="3648" cy="2141"/>
            </a:xfrm>
            <a:custGeom>
              <a:avLst/>
              <a:gdLst/>
              <a:ahLst/>
              <a:cxnLst/>
              <a:rect l="l" t="t" r="r" b="b"/>
              <a:pathLst>
                <a:path w="138" h="81" extrusionOk="0">
                  <a:moveTo>
                    <a:pt x="1" y="81"/>
                  </a:moveTo>
                  <a:cubicBezTo>
                    <a:pt x="29" y="32"/>
                    <a:pt x="81" y="0"/>
                    <a:pt x="137" y="0"/>
                  </a:cubicBezTo>
                  <a:cubicBezTo>
                    <a:pt x="81" y="0"/>
                    <a:pt x="29" y="32"/>
                    <a:pt x="1"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4"/>
            <p:cNvSpPr/>
            <p:nvPr/>
          </p:nvSpPr>
          <p:spPr>
            <a:xfrm>
              <a:off x="4663560" y="2802305"/>
              <a:ext cx="687" cy="211"/>
            </a:xfrm>
            <a:custGeom>
              <a:avLst/>
              <a:gdLst/>
              <a:ahLst/>
              <a:cxnLst/>
              <a:rect l="l" t="t" r="r" b="b"/>
              <a:pathLst>
                <a:path w="26" h="8" extrusionOk="0">
                  <a:moveTo>
                    <a:pt x="1" y="1"/>
                  </a:moveTo>
                  <a:cubicBezTo>
                    <a:pt x="8" y="4"/>
                    <a:pt x="18" y="4"/>
                    <a:pt x="25" y="8"/>
                  </a:cubicBezTo>
                  <a:cubicBezTo>
                    <a:pt x="18" y="4"/>
                    <a:pt x="8"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4"/>
            <p:cNvSpPr/>
            <p:nvPr/>
          </p:nvSpPr>
          <p:spPr>
            <a:xfrm>
              <a:off x="4634057" y="2776953"/>
              <a:ext cx="211" cy="211"/>
            </a:xfrm>
            <a:custGeom>
              <a:avLst/>
              <a:gdLst/>
              <a:ahLst/>
              <a:cxnLst/>
              <a:rect l="l" t="t" r="r" b="b"/>
              <a:pathLst>
                <a:path w="8" h="8" extrusionOk="0">
                  <a:moveTo>
                    <a:pt x="7"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4"/>
            <p:cNvSpPr/>
            <p:nvPr/>
          </p:nvSpPr>
          <p:spPr>
            <a:xfrm>
              <a:off x="4664300" y="2802490"/>
              <a:ext cx="687" cy="397"/>
            </a:xfrm>
            <a:custGeom>
              <a:avLst/>
              <a:gdLst/>
              <a:ahLst/>
              <a:cxnLst/>
              <a:rect l="l" t="t" r="r" b="b"/>
              <a:pathLst>
                <a:path w="26" h="15" extrusionOk="0">
                  <a:moveTo>
                    <a:pt x="25" y="15"/>
                  </a:moveTo>
                  <a:cubicBezTo>
                    <a:pt x="18" y="8"/>
                    <a:pt x="8" y="4"/>
                    <a:pt x="1" y="1"/>
                  </a:cubicBezTo>
                  <a:cubicBezTo>
                    <a:pt x="8" y="4"/>
                    <a:pt x="18" y="8"/>
                    <a:pt x="25"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4"/>
            <p:cNvSpPr/>
            <p:nvPr/>
          </p:nvSpPr>
          <p:spPr>
            <a:xfrm>
              <a:off x="4583800" y="2789642"/>
              <a:ext cx="846" cy="476"/>
            </a:xfrm>
            <a:custGeom>
              <a:avLst/>
              <a:gdLst/>
              <a:ahLst/>
              <a:cxnLst/>
              <a:rect l="l" t="t" r="r" b="b"/>
              <a:pathLst>
                <a:path w="32" h="18" extrusionOk="0">
                  <a:moveTo>
                    <a:pt x="32" y="0"/>
                  </a:moveTo>
                  <a:lnTo>
                    <a:pt x="7" y="14"/>
                  </a:lnTo>
                  <a:lnTo>
                    <a:pt x="0" y="18"/>
                  </a:lnTo>
                  <a:cubicBezTo>
                    <a:pt x="11" y="14"/>
                    <a:pt x="21" y="7"/>
                    <a:pt x="3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4"/>
            <p:cNvSpPr/>
            <p:nvPr/>
          </p:nvSpPr>
          <p:spPr>
            <a:xfrm>
              <a:off x="4585651" y="2788532"/>
              <a:ext cx="582" cy="476"/>
            </a:xfrm>
            <a:custGeom>
              <a:avLst/>
              <a:gdLst/>
              <a:ahLst/>
              <a:cxnLst/>
              <a:rect l="l" t="t" r="r" b="b"/>
              <a:pathLst>
                <a:path w="22" h="18" extrusionOk="0">
                  <a:moveTo>
                    <a:pt x="21" y="0"/>
                  </a:moveTo>
                  <a:cubicBezTo>
                    <a:pt x="14" y="4"/>
                    <a:pt x="7" y="11"/>
                    <a:pt x="0" y="18"/>
                  </a:cubicBezTo>
                  <a:cubicBezTo>
                    <a:pt x="7" y="11"/>
                    <a:pt x="14" y="4"/>
                    <a:pt x="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4"/>
            <p:cNvSpPr/>
            <p:nvPr/>
          </p:nvSpPr>
          <p:spPr>
            <a:xfrm>
              <a:off x="4665040" y="2802966"/>
              <a:ext cx="1613" cy="1401"/>
            </a:xfrm>
            <a:custGeom>
              <a:avLst/>
              <a:gdLst/>
              <a:ahLst/>
              <a:cxnLst/>
              <a:rect l="l" t="t" r="r" b="b"/>
              <a:pathLst>
                <a:path w="61" h="53" extrusionOk="0">
                  <a:moveTo>
                    <a:pt x="1" y="0"/>
                  </a:moveTo>
                  <a:cubicBezTo>
                    <a:pt x="22" y="14"/>
                    <a:pt x="43" y="32"/>
                    <a:pt x="60" y="53"/>
                  </a:cubicBezTo>
                  <a:cubicBezTo>
                    <a:pt x="43" y="32"/>
                    <a:pt x="22" y="1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4"/>
            <p:cNvSpPr/>
            <p:nvPr/>
          </p:nvSpPr>
          <p:spPr>
            <a:xfrm>
              <a:off x="4582320" y="279075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4"/>
            <p:cNvSpPr/>
            <p:nvPr/>
          </p:nvSpPr>
          <p:spPr>
            <a:xfrm>
              <a:off x="4581580" y="2790938"/>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4"/>
            <p:cNvSpPr/>
            <p:nvPr/>
          </p:nvSpPr>
          <p:spPr>
            <a:xfrm>
              <a:off x="4580919" y="279093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4"/>
            <p:cNvSpPr/>
            <p:nvPr/>
          </p:nvSpPr>
          <p:spPr>
            <a:xfrm>
              <a:off x="4569630" y="2802411"/>
              <a:ext cx="6768" cy="6768"/>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4"/>
            <p:cNvSpPr/>
            <p:nvPr/>
          </p:nvSpPr>
          <p:spPr>
            <a:xfrm>
              <a:off x="4583060" y="2790197"/>
              <a:ext cx="582" cy="291"/>
            </a:xfrm>
            <a:custGeom>
              <a:avLst/>
              <a:gdLst/>
              <a:ahLst/>
              <a:cxnLst/>
              <a:rect l="l" t="t" r="r" b="b"/>
              <a:pathLst>
                <a:path w="22" h="11" extrusionOk="0">
                  <a:moveTo>
                    <a:pt x="0" y="11"/>
                  </a:moveTo>
                  <a:lnTo>
                    <a:pt x="2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4"/>
            <p:cNvSpPr/>
            <p:nvPr/>
          </p:nvSpPr>
          <p:spPr>
            <a:xfrm>
              <a:off x="4579993" y="2790832"/>
              <a:ext cx="132" cy="26"/>
            </a:xfrm>
            <a:custGeom>
              <a:avLst/>
              <a:gdLst/>
              <a:ahLst/>
              <a:cxnLst/>
              <a:rect l="l" t="t" r="r" b="b"/>
              <a:pathLst>
                <a:path w="5" h="1" extrusionOk="0">
                  <a:moveTo>
                    <a:pt x="1"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4"/>
            <p:cNvSpPr/>
            <p:nvPr/>
          </p:nvSpPr>
          <p:spPr>
            <a:xfrm>
              <a:off x="4569630" y="2802411"/>
              <a:ext cx="106" cy="26"/>
            </a:xfrm>
            <a:custGeom>
              <a:avLst/>
              <a:gdLst/>
              <a:ahLst/>
              <a:cxnLst/>
              <a:rect l="l" t="t" r="r" b="b"/>
              <a:pathLst>
                <a:path w="4" h="1" extrusionOk="0">
                  <a:moveTo>
                    <a:pt x="4" y="0"/>
                  </a:moveTo>
                  <a:lnTo>
                    <a:pt x="4" y="0"/>
                  </a:lnTo>
                  <a:lnTo>
                    <a:pt x="0" y="0"/>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4"/>
            <p:cNvSpPr/>
            <p:nvPr/>
          </p:nvSpPr>
          <p:spPr>
            <a:xfrm>
              <a:off x="4583880" y="2790012"/>
              <a:ext cx="211" cy="106"/>
            </a:xfrm>
            <a:custGeom>
              <a:avLst/>
              <a:gdLst/>
              <a:ahLst/>
              <a:cxnLst/>
              <a:rect l="l" t="t" r="r" b="b"/>
              <a:pathLst>
                <a:path w="8" h="4" extrusionOk="0">
                  <a:moveTo>
                    <a:pt x="8"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4"/>
            <p:cNvSpPr/>
            <p:nvPr/>
          </p:nvSpPr>
          <p:spPr>
            <a:xfrm>
              <a:off x="4901226" y="2980436"/>
              <a:ext cx="8460" cy="6001"/>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4"/>
            <p:cNvSpPr/>
            <p:nvPr/>
          </p:nvSpPr>
          <p:spPr>
            <a:xfrm>
              <a:off x="4872648" y="2983053"/>
              <a:ext cx="66938" cy="6019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4"/>
            <p:cNvSpPr/>
            <p:nvPr/>
          </p:nvSpPr>
          <p:spPr>
            <a:xfrm>
              <a:off x="4852477" y="2930206"/>
              <a:ext cx="12055" cy="12584"/>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4"/>
            <p:cNvSpPr/>
            <p:nvPr/>
          </p:nvSpPr>
          <p:spPr>
            <a:xfrm>
              <a:off x="4871247" y="2916988"/>
              <a:ext cx="54275" cy="61201"/>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4"/>
            <p:cNvSpPr/>
            <p:nvPr/>
          </p:nvSpPr>
          <p:spPr>
            <a:xfrm>
              <a:off x="4870507" y="2952175"/>
              <a:ext cx="29265" cy="39444"/>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4"/>
            <p:cNvSpPr/>
            <p:nvPr/>
          </p:nvSpPr>
          <p:spPr>
            <a:xfrm>
              <a:off x="4843013" y="2853751"/>
              <a:ext cx="35293" cy="66726"/>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4"/>
            <p:cNvSpPr/>
            <p:nvPr/>
          </p:nvSpPr>
          <p:spPr>
            <a:xfrm>
              <a:off x="4807032" y="2963543"/>
              <a:ext cx="30006" cy="37329"/>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4"/>
            <p:cNvSpPr/>
            <p:nvPr/>
          </p:nvSpPr>
          <p:spPr>
            <a:xfrm>
              <a:off x="5150842" y="3167423"/>
              <a:ext cx="134775" cy="112224"/>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4"/>
            <p:cNvSpPr/>
            <p:nvPr/>
          </p:nvSpPr>
          <p:spPr>
            <a:xfrm>
              <a:off x="4277451" y="2984719"/>
              <a:ext cx="27706" cy="51948"/>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4"/>
            <p:cNvSpPr/>
            <p:nvPr/>
          </p:nvSpPr>
          <p:spPr>
            <a:xfrm>
              <a:off x="3739913" y="3299211"/>
              <a:ext cx="103315" cy="200311"/>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4"/>
            <p:cNvSpPr/>
            <p:nvPr/>
          </p:nvSpPr>
          <p:spPr>
            <a:xfrm>
              <a:off x="3892241" y="2938798"/>
              <a:ext cx="10945" cy="2855"/>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4"/>
            <p:cNvSpPr/>
            <p:nvPr/>
          </p:nvSpPr>
          <p:spPr>
            <a:xfrm>
              <a:off x="3735656" y="2843415"/>
              <a:ext cx="149949" cy="8977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4"/>
            <p:cNvSpPr/>
            <p:nvPr/>
          </p:nvSpPr>
          <p:spPr>
            <a:xfrm>
              <a:off x="3771478" y="2867736"/>
              <a:ext cx="10020" cy="1983"/>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4"/>
            <p:cNvSpPr/>
            <p:nvPr/>
          </p:nvSpPr>
          <p:spPr>
            <a:xfrm>
              <a:off x="3741287" y="2878655"/>
              <a:ext cx="211" cy="132"/>
            </a:xfrm>
            <a:custGeom>
              <a:avLst/>
              <a:gdLst/>
              <a:ahLst/>
              <a:cxnLst/>
              <a:rect l="l" t="t" r="r" b="b"/>
              <a:pathLst>
                <a:path w="8" h="5" extrusionOk="0">
                  <a:moveTo>
                    <a:pt x="1" y="4"/>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4"/>
            <p:cNvSpPr/>
            <p:nvPr/>
          </p:nvSpPr>
          <p:spPr>
            <a:xfrm>
              <a:off x="3742213" y="2878020"/>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4"/>
            <p:cNvSpPr/>
            <p:nvPr/>
          </p:nvSpPr>
          <p:spPr>
            <a:xfrm>
              <a:off x="3741023" y="2878946"/>
              <a:ext cx="211" cy="106"/>
            </a:xfrm>
            <a:custGeom>
              <a:avLst/>
              <a:gdLst/>
              <a:ahLst/>
              <a:cxnLst/>
              <a:rect l="l" t="t" r="r" b="b"/>
              <a:pathLst>
                <a:path w="8" h="4" extrusionOk="0">
                  <a:moveTo>
                    <a:pt x="0" y="4"/>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4"/>
            <p:cNvSpPr/>
            <p:nvPr/>
          </p:nvSpPr>
          <p:spPr>
            <a:xfrm>
              <a:off x="3742133" y="2878100"/>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4"/>
            <p:cNvSpPr/>
            <p:nvPr/>
          </p:nvSpPr>
          <p:spPr>
            <a:xfrm>
              <a:off x="3741843" y="2878390"/>
              <a:ext cx="26" cy="26"/>
            </a:xfrm>
            <a:custGeom>
              <a:avLst/>
              <a:gdLst/>
              <a:ahLst/>
              <a:cxnLst/>
              <a:rect l="l" t="t" r="r" b="b"/>
              <a:pathLst>
                <a:path w="1" h="1" extrusionOk="0">
                  <a:moveTo>
                    <a:pt x="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4"/>
            <p:cNvSpPr/>
            <p:nvPr/>
          </p:nvSpPr>
          <p:spPr>
            <a:xfrm>
              <a:off x="3741578" y="2878470"/>
              <a:ext cx="106" cy="132"/>
            </a:xfrm>
            <a:custGeom>
              <a:avLst/>
              <a:gdLst/>
              <a:ahLst/>
              <a:cxnLst/>
              <a:rect l="l" t="t" r="r" b="b"/>
              <a:pathLst>
                <a:path w="4" h="5" extrusionOk="0">
                  <a:moveTo>
                    <a:pt x="0" y="4"/>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4"/>
            <p:cNvSpPr/>
            <p:nvPr/>
          </p:nvSpPr>
          <p:spPr>
            <a:xfrm>
              <a:off x="3740547" y="2879131"/>
              <a:ext cx="317" cy="106"/>
            </a:xfrm>
            <a:custGeom>
              <a:avLst/>
              <a:gdLst/>
              <a:ahLst/>
              <a:cxnLst/>
              <a:rect l="l" t="t" r="r" b="b"/>
              <a:pathLst>
                <a:path w="12" h="4" extrusionOk="0">
                  <a:moveTo>
                    <a:pt x="1" y="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4"/>
            <p:cNvSpPr/>
            <p:nvPr/>
          </p:nvSpPr>
          <p:spPr>
            <a:xfrm>
              <a:off x="3739543" y="2879686"/>
              <a:ext cx="397" cy="211"/>
            </a:xfrm>
            <a:custGeom>
              <a:avLst/>
              <a:gdLst/>
              <a:ahLst/>
              <a:cxnLst/>
              <a:rect l="l" t="t" r="r" b="b"/>
              <a:pathLst>
                <a:path w="15" h="8" extrusionOk="0">
                  <a:moveTo>
                    <a:pt x="0" y="8"/>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4"/>
            <p:cNvSpPr/>
            <p:nvPr/>
          </p:nvSpPr>
          <p:spPr>
            <a:xfrm>
              <a:off x="3737401" y="2879977"/>
              <a:ext cx="1983" cy="1031"/>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4"/>
            <p:cNvSpPr/>
            <p:nvPr/>
          </p:nvSpPr>
          <p:spPr>
            <a:xfrm>
              <a:off x="3740098" y="2879395"/>
              <a:ext cx="291" cy="132"/>
            </a:xfrm>
            <a:custGeom>
              <a:avLst/>
              <a:gdLst/>
              <a:ahLst/>
              <a:cxnLst/>
              <a:rect l="l" t="t" r="r" b="b"/>
              <a:pathLst>
                <a:path w="11" h="5" extrusionOk="0">
                  <a:moveTo>
                    <a:pt x="0" y="5"/>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4"/>
            <p:cNvSpPr/>
            <p:nvPr/>
          </p:nvSpPr>
          <p:spPr>
            <a:xfrm>
              <a:off x="3736476" y="2880981"/>
              <a:ext cx="767" cy="397"/>
            </a:xfrm>
            <a:custGeom>
              <a:avLst/>
              <a:gdLst/>
              <a:ahLst/>
              <a:cxnLst/>
              <a:rect l="l" t="t" r="r" b="b"/>
              <a:pathLst>
                <a:path w="29" h="15" extrusionOk="0">
                  <a:moveTo>
                    <a:pt x="1" y="15"/>
                  </a:move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4"/>
            <p:cNvSpPr/>
            <p:nvPr/>
          </p:nvSpPr>
          <p:spPr>
            <a:xfrm>
              <a:off x="3856605" y="2847195"/>
              <a:ext cx="317" cy="26"/>
            </a:xfrm>
            <a:custGeom>
              <a:avLst/>
              <a:gdLst/>
              <a:ahLst/>
              <a:cxnLst/>
              <a:rect l="l" t="t" r="r" b="b"/>
              <a:pathLst>
                <a:path w="12" h="1" extrusionOk="0">
                  <a:moveTo>
                    <a:pt x="1" y="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4"/>
            <p:cNvSpPr/>
            <p:nvPr/>
          </p:nvSpPr>
          <p:spPr>
            <a:xfrm>
              <a:off x="3747315" y="2865436"/>
              <a:ext cx="2141" cy="476"/>
            </a:xfrm>
            <a:custGeom>
              <a:avLst/>
              <a:gdLst/>
              <a:ahLst/>
              <a:cxnLst/>
              <a:rect l="l" t="t" r="r" b="b"/>
              <a:pathLst>
                <a:path w="81" h="18" extrusionOk="0">
                  <a:moveTo>
                    <a:pt x="81" y="18"/>
                  </a:moveTo>
                  <a:cubicBezTo>
                    <a:pt x="56" y="7"/>
                    <a:pt x="28" y="0"/>
                    <a:pt x="0" y="0"/>
                  </a:cubicBezTo>
                  <a:cubicBezTo>
                    <a:pt x="28" y="0"/>
                    <a:pt x="56" y="7"/>
                    <a:pt x="81"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4"/>
            <p:cNvSpPr/>
            <p:nvPr/>
          </p:nvSpPr>
          <p:spPr>
            <a:xfrm>
              <a:off x="3742028" y="287820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4"/>
            <p:cNvSpPr/>
            <p:nvPr/>
          </p:nvSpPr>
          <p:spPr>
            <a:xfrm>
              <a:off x="3742319" y="2877835"/>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4"/>
            <p:cNvSpPr/>
            <p:nvPr/>
          </p:nvSpPr>
          <p:spPr>
            <a:xfrm>
              <a:off x="3838760" y="2848226"/>
              <a:ext cx="6398" cy="106"/>
            </a:xfrm>
            <a:custGeom>
              <a:avLst/>
              <a:gdLst/>
              <a:ahLst/>
              <a:cxnLst/>
              <a:rect l="l" t="t" r="r" b="b"/>
              <a:pathLst>
                <a:path w="242" h="4" extrusionOk="0">
                  <a:moveTo>
                    <a:pt x="0" y="4"/>
                  </a:moveTo>
                  <a:cubicBezTo>
                    <a:pt x="81" y="4"/>
                    <a:pt x="161" y="4"/>
                    <a:pt x="242" y="0"/>
                  </a:cubicBezTo>
                  <a:cubicBezTo>
                    <a:pt x="161" y="4"/>
                    <a:pt x="81" y="4"/>
                    <a:pt x="0"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4"/>
            <p:cNvSpPr/>
            <p:nvPr/>
          </p:nvSpPr>
          <p:spPr>
            <a:xfrm>
              <a:off x="3758604" y="2866811"/>
              <a:ext cx="3463" cy="211"/>
            </a:xfrm>
            <a:custGeom>
              <a:avLst/>
              <a:gdLst/>
              <a:ahLst/>
              <a:cxnLst/>
              <a:rect l="l" t="t" r="r" b="b"/>
              <a:pathLst>
                <a:path w="131" h="8" extrusionOk="0">
                  <a:moveTo>
                    <a:pt x="1" y="8"/>
                  </a:moveTo>
                  <a:cubicBezTo>
                    <a:pt x="43" y="4"/>
                    <a:pt x="88" y="1"/>
                    <a:pt x="130" y="4"/>
                  </a:cubicBezTo>
                  <a:cubicBezTo>
                    <a:pt x="88" y="1"/>
                    <a:pt x="43" y="4"/>
                    <a:pt x="1"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4"/>
            <p:cNvSpPr/>
            <p:nvPr/>
          </p:nvSpPr>
          <p:spPr>
            <a:xfrm>
              <a:off x="3884469" y="2875429"/>
              <a:ext cx="767" cy="1507"/>
            </a:xfrm>
            <a:custGeom>
              <a:avLst/>
              <a:gdLst/>
              <a:ahLst/>
              <a:cxnLst/>
              <a:rect l="l" t="t" r="r" b="b"/>
              <a:pathLst>
                <a:path w="29" h="57" extrusionOk="0">
                  <a:moveTo>
                    <a:pt x="1" y="0"/>
                  </a:moveTo>
                  <a:lnTo>
                    <a:pt x="29" y="5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4"/>
            <p:cNvSpPr/>
            <p:nvPr/>
          </p:nvSpPr>
          <p:spPr>
            <a:xfrm>
              <a:off x="3883359" y="2873209"/>
              <a:ext cx="872" cy="1507"/>
            </a:xfrm>
            <a:custGeom>
              <a:avLst/>
              <a:gdLst/>
              <a:ahLst/>
              <a:cxnLst/>
              <a:rect l="l" t="t" r="r" b="b"/>
              <a:pathLst>
                <a:path w="33" h="57" extrusionOk="0">
                  <a:moveTo>
                    <a:pt x="1" y="0"/>
                  </a:moveTo>
                  <a:lnTo>
                    <a:pt x="32" y="5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4"/>
            <p:cNvSpPr/>
            <p:nvPr/>
          </p:nvSpPr>
          <p:spPr>
            <a:xfrm>
              <a:off x="3881138" y="2868582"/>
              <a:ext cx="767" cy="1507"/>
            </a:xfrm>
            <a:custGeom>
              <a:avLst/>
              <a:gdLst/>
              <a:ahLst/>
              <a:cxnLst/>
              <a:rect l="l" t="t" r="r" b="b"/>
              <a:pathLst>
                <a:path w="29" h="57" extrusionOk="0">
                  <a:moveTo>
                    <a:pt x="1" y="0"/>
                  </a:moveTo>
                  <a:lnTo>
                    <a:pt x="29" y="5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4"/>
            <p:cNvSpPr/>
            <p:nvPr/>
          </p:nvSpPr>
          <p:spPr>
            <a:xfrm>
              <a:off x="3882354" y="2871067"/>
              <a:ext cx="767" cy="1428"/>
            </a:xfrm>
            <a:custGeom>
              <a:avLst/>
              <a:gdLst/>
              <a:ahLst/>
              <a:cxnLst/>
              <a:rect l="l" t="t" r="r" b="b"/>
              <a:pathLst>
                <a:path w="29" h="54" extrusionOk="0">
                  <a:moveTo>
                    <a:pt x="0" y="1"/>
                  </a:moveTo>
                  <a:lnTo>
                    <a:pt x="28" y="53"/>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4"/>
            <p:cNvSpPr/>
            <p:nvPr/>
          </p:nvSpPr>
          <p:spPr>
            <a:xfrm>
              <a:off x="3869109" y="2843600"/>
              <a:ext cx="11870" cy="24533"/>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4"/>
            <p:cNvSpPr/>
            <p:nvPr/>
          </p:nvSpPr>
          <p:spPr>
            <a:xfrm>
              <a:off x="5083666" y="3671123"/>
              <a:ext cx="13166" cy="277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4"/>
            <p:cNvSpPr/>
            <p:nvPr/>
          </p:nvSpPr>
          <p:spPr>
            <a:xfrm>
              <a:off x="4743267" y="3283851"/>
              <a:ext cx="587240" cy="4415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4"/>
            <p:cNvSpPr/>
            <p:nvPr/>
          </p:nvSpPr>
          <p:spPr>
            <a:xfrm>
              <a:off x="4991931" y="3294346"/>
              <a:ext cx="15307" cy="3437"/>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4"/>
            <p:cNvSpPr/>
            <p:nvPr/>
          </p:nvSpPr>
          <p:spPr>
            <a:xfrm>
              <a:off x="5206201" y="3714320"/>
              <a:ext cx="1322" cy="2617"/>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4"/>
            <p:cNvSpPr/>
            <p:nvPr/>
          </p:nvSpPr>
          <p:spPr>
            <a:xfrm>
              <a:off x="5202870" y="3757624"/>
              <a:ext cx="49992" cy="47851"/>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4"/>
            <p:cNvSpPr/>
            <p:nvPr/>
          </p:nvSpPr>
          <p:spPr>
            <a:xfrm>
              <a:off x="5536422" y="3864455"/>
              <a:ext cx="5393" cy="4521"/>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4"/>
            <p:cNvSpPr/>
            <p:nvPr/>
          </p:nvSpPr>
          <p:spPr>
            <a:xfrm>
              <a:off x="5521803" y="3758470"/>
              <a:ext cx="108761" cy="101808"/>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4"/>
            <p:cNvSpPr/>
            <p:nvPr/>
          </p:nvSpPr>
          <p:spPr>
            <a:xfrm>
              <a:off x="5616103" y="3657481"/>
              <a:ext cx="78411" cy="111457"/>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4"/>
            <p:cNvSpPr/>
            <p:nvPr/>
          </p:nvSpPr>
          <p:spPr>
            <a:xfrm>
              <a:off x="3884654" y="2461562"/>
              <a:ext cx="201607" cy="124332"/>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4"/>
            <p:cNvSpPr/>
            <p:nvPr/>
          </p:nvSpPr>
          <p:spPr>
            <a:xfrm>
              <a:off x="3931500" y="2483663"/>
              <a:ext cx="397" cy="211"/>
            </a:xfrm>
            <a:custGeom>
              <a:avLst/>
              <a:gdLst/>
              <a:ahLst/>
              <a:cxnLst/>
              <a:rect l="l" t="t" r="r" b="b"/>
              <a:pathLst>
                <a:path w="15" h="8" extrusionOk="0">
                  <a:moveTo>
                    <a:pt x="14"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4"/>
            <p:cNvSpPr/>
            <p:nvPr/>
          </p:nvSpPr>
          <p:spPr>
            <a:xfrm>
              <a:off x="3937792" y="2485329"/>
              <a:ext cx="476" cy="106"/>
            </a:xfrm>
            <a:custGeom>
              <a:avLst/>
              <a:gdLst/>
              <a:ahLst/>
              <a:cxnLst/>
              <a:rect l="l" t="t" r="r" b="b"/>
              <a:pathLst>
                <a:path w="18" h="4" extrusionOk="0">
                  <a:moveTo>
                    <a:pt x="18"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4"/>
            <p:cNvSpPr/>
            <p:nvPr/>
          </p:nvSpPr>
          <p:spPr>
            <a:xfrm>
              <a:off x="3932610" y="2484033"/>
              <a:ext cx="476" cy="211"/>
            </a:xfrm>
            <a:custGeom>
              <a:avLst/>
              <a:gdLst/>
              <a:ahLst/>
              <a:cxnLst/>
              <a:rect l="l" t="t" r="r" b="b"/>
              <a:pathLst>
                <a:path w="18" h="8" extrusionOk="0">
                  <a:moveTo>
                    <a:pt x="18"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4"/>
            <p:cNvSpPr/>
            <p:nvPr/>
          </p:nvSpPr>
          <p:spPr>
            <a:xfrm>
              <a:off x="3935016" y="2484774"/>
              <a:ext cx="582" cy="211"/>
            </a:xfrm>
            <a:custGeom>
              <a:avLst/>
              <a:gdLst/>
              <a:ahLst/>
              <a:cxnLst/>
              <a:rect l="l" t="t" r="r" b="b"/>
              <a:pathLst>
                <a:path w="22" h="8" extrusionOk="0">
                  <a:moveTo>
                    <a:pt x="21"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4"/>
            <p:cNvSpPr/>
            <p:nvPr/>
          </p:nvSpPr>
          <p:spPr>
            <a:xfrm>
              <a:off x="3933800" y="2484483"/>
              <a:ext cx="502" cy="132"/>
            </a:xfrm>
            <a:custGeom>
              <a:avLst/>
              <a:gdLst/>
              <a:ahLst/>
              <a:cxnLst/>
              <a:rect l="l" t="t" r="r" b="b"/>
              <a:pathLst>
                <a:path w="19" h="5" extrusionOk="0">
                  <a:moveTo>
                    <a:pt x="18" y="4"/>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4"/>
            <p:cNvSpPr/>
            <p:nvPr/>
          </p:nvSpPr>
          <p:spPr>
            <a:xfrm>
              <a:off x="3936311" y="2485144"/>
              <a:ext cx="582" cy="106"/>
            </a:xfrm>
            <a:custGeom>
              <a:avLst/>
              <a:gdLst/>
              <a:ahLst/>
              <a:cxnLst/>
              <a:rect l="l" t="t" r="r" b="b"/>
              <a:pathLst>
                <a:path w="22" h="4" extrusionOk="0">
                  <a:moveTo>
                    <a:pt x="21"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4"/>
            <p:cNvSpPr/>
            <p:nvPr/>
          </p:nvSpPr>
          <p:spPr>
            <a:xfrm>
              <a:off x="4085600" y="2542432"/>
              <a:ext cx="767" cy="6874"/>
            </a:xfrm>
            <a:custGeom>
              <a:avLst/>
              <a:gdLst/>
              <a:ahLst/>
              <a:cxnLst/>
              <a:rect l="l" t="t" r="r" b="b"/>
              <a:pathLst>
                <a:path w="29" h="260" extrusionOk="0">
                  <a:moveTo>
                    <a:pt x="0" y="0"/>
                  </a:moveTo>
                  <a:lnTo>
                    <a:pt x="28" y="259"/>
                  </a:lnTo>
                  <a:lnTo>
                    <a:pt x="28" y="25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4"/>
            <p:cNvSpPr/>
            <p:nvPr/>
          </p:nvSpPr>
          <p:spPr>
            <a:xfrm>
              <a:off x="3939272" y="2485593"/>
              <a:ext cx="476" cy="26"/>
            </a:xfrm>
            <a:custGeom>
              <a:avLst/>
              <a:gdLst/>
              <a:ahLst/>
              <a:cxnLst/>
              <a:rect l="l" t="t" r="r" b="b"/>
              <a:pathLst>
                <a:path w="18" h="1" extrusionOk="0">
                  <a:moveTo>
                    <a:pt x="18"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4"/>
            <p:cNvSpPr/>
            <p:nvPr/>
          </p:nvSpPr>
          <p:spPr>
            <a:xfrm>
              <a:off x="3759264" y="2509307"/>
              <a:ext cx="278696" cy="236582"/>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4"/>
            <p:cNvSpPr/>
            <p:nvPr/>
          </p:nvSpPr>
          <p:spPr>
            <a:xfrm>
              <a:off x="3766746" y="2549279"/>
              <a:ext cx="582" cy="1137"/>
            </a:xfrm>
            <a:custGeom>
              <a:avLst/>
              <a:gdLst/>
              <a:ahLst/>
              <a:cxnLst/>
              <a:rect l="l" t="t" r="r" b="b"/>
              <a:pathLst>
                <a:path w="22" h="43" extrusionOk="0">
                  <a:moveTo>
                    <a:pt x="1" y="0"/>
                  </a:moveTo>
                  <a:cubicBezTo>
                    <a:pt x="11" y="14"/>
                    <a:pt x="18" y="32"/>
                    <a:pt x="22" y="43"/>
                  </a:cubicBezTo>
                  <a:cubicBezTo>
                    <a:pt x="18" y="32"/>
                    <a:pt x="11" y="1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4"/>
            <p:cNvSpPr/>
            <p:nvPr/>
          </p:nvSpPr>
          <p:spPr>
            <a:xfrm>
              <a:off x="3768227" y="2553641"/>
              <a:ext cx="26" cy="397"/>
            </a:xfrm>
            <a:custGeom>
              <a:avLst/>
              <a:gdLst/>
              <a:ahLst/>
              <a:cxnLst/>
              <a:rect l="l" t="t" r="r" b="b"/>
              <a:pathLst>
                <a:path w="1" h="15" extrusionOk="0">
                  <a:moveTo>
                    <a:pt x="1" y="0"/>
                  </a:moveTo>
                  <a:cubicBezTo>
                    <a:pt x="1" y="4"/>
                    <a:pt x="1" y="11"/>
                    <a:pt x="1" y="14"/>
                  </a:cubicBezTo>
                  <a:cubicBezTo>
                    <a:pt x="1" y="11"/>
                    <a:pt x="1" y="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4"/>
            <p:cNvSpPr/>
            <p:nvPr/>
          </p:nvSpPr>
          <p:spPr>
            <a:xfrm>
              <a:off x="3768041" y="2552425"/>
              <a:ext cx="132" cy="687"/>
            </a:xfrm>
            <a:custGeom>
              <a:avLst/>
              <a:gdLst/>
              <a:ahLst/>
              <a:cxnLst/>
              <a:rect l="l" t="t" r="r" b="b"/>
              <a:pathLst>
                <a:path w="5" h="26" extrusionOk="0">
                  <a:moveTo>
                    <a:pt x="1" y="1"/>
                  </a:moveTo>
                  <a:cubicBezTo>
                    <a:pt x="1" y="8"/>
                    <a:pt x="4" y="18"/>
                    <a:pt x="4" y="25"/>
                  </a:cubicBezTo>
                  <a:cubicBezTo>
                    <a:pt x="4" y="18"/>
                    <a:pt x="4"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4"/>
            <p:cNvSpPr/>
            <p:nvPr/>
          </p:nvSpPr>
          <p:spPr>
            <a:xfrm>
              <a:off x="3759820" y="2509492"/>
              <a:ext cx="3172" cy="7323"/>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4"/>
            <p:cNvSpPr/>
            <p:nvPr/>
          </p:nvSpPr>
          <p:spPr>
            <a:xfrm>
              <a:off x="3768147" y="2553086"/>
              <a:ext cx="26" cy="582"/>
            </a:xfrm>
            <a:custGeom>
              <a:avLst/>
              <a:gdLst/>
              <a:ahLst/>
              <a:cxnLst/>
              <a:rect l="l" t="t" r="r" b="b"/>
              <a:pathLst>
                <a:path w="1" h="22" extrusionOk="0">
                  <a:moveTo>
                    <a:pt x="0" y="0"/>
                  </a:moveTo>
                  <a:cubicBezTo>
                    <a:pt x="0" y="7"/>
                    <a:pt x="0" y="14"/>
                    <a:pt x="0" y="21"/>
                  </a:cubicBezTo>
                  <a:cubicBezTo>
                    <a:pt x="0" y="14"/>
                    <a:pt x="0"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4"/>
            <p:cNvSpPr/>
            <p:nvPr/>
          </p:nvSpPr>
          <p:spPr>
            <a:xfrm>
              <a:off x="3760560" y="2538995"/>
              <a:ext cx="26" cy="317"/>
            </a:xfrm>
            <a:custGeom>
              <a:avLst/>
              <a:gdLst/>
              <a:ahLst/>
              <a:cxnLst/>
              <a:rect l="l" t="t" r="r" b="b"/>
              <a:pathLst>
                <a:path w="1" h="12" extrusionOk="0">
                  <a:moveTo>
                    <a:pt x="0"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4"/>
            <p:cNvSpPr/>
            <p:nvPr/>
          </p:nvSpPr>
          <p:spPr>
            <a:xfrm>
              <a:off x="3767777" y="2551606"/>
              <a:ext cx="291" cy="767"/>
            </a:xfrm>
            <a:custGeom>
              <a:avLst/>
              <a:gdLst/>
              <a:ahLst/>
              <a:cxnLst/>
              <a:rect l="l" t="t" r="r" b="b"/>
              <a:pathLst>
                <a:path w="11" h="29" extrusionOk="0">
                  <a:moveTo>
                    <a:pt x="0" y="0"/>
                  </a:moveTo>
                  <a:cubicBezTo>
                    <a:pt x="4" y="11"/>
                    <a:pt x="7" y="21"/>
                    <a:pt x="11" y="28"/>
                  </a:cubicBezTo>
                  <a:cubicBezTo>
                    <a:pt x="7" y="21"/>
                    <a:pt x="4"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4"/>
            <p:cNvSpPr/>
            <p:nvPr/>
          </p:nvSpPr>
          <p:spPr>
            <a:xfrm>
              <a:off x="3759264" y="2516894"/>
              <a:ext cx="476" cy="26"/>
            </a:xfrm>
            <a:custGeom>
              <a:avLst/>
              <a:gdLst/>
              <a:ahLst/>
              <a:cxnLst/>
              <a:rect l="l" t="t" r="r" b="b"/>
              <a:pathLst>
                <a:path w="18" h="1" extrusionOk="0">
                  <a:moveTo>
                    <a:pt x="18" y="0"/>
                  </a:moveTo>
                  <a:cubicBezTo>
                    <a:pt x="11" y="0"/>
                    <a:pt x="7" y="0"/>
                    <a:pt x="0" y="0"/>
                  </a:cubicBezTo>
                  <a:cubicBezTo>
                    <a:pt x="7" y="0"/>
                    <a:pt x="11" y="0"/>
                    <a:pt x="1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4"/>
            <p:cNvSpPr/>
            <p:nvPr/>
          </p:nvSpPr>
          <p:spPr>
            <a:xfrm>
              <a:off x="3760560" y="2541137"/>
              <a:ext cx="4468" cy="4838"/>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4"/>
            <p:cNvSpPr/>
            <p:nvPr/>
          </p:nvSpPr>
          <p:spPr>
            <a:xfrm>
              <a:off x="3767407" y="2550495"/>
              <a:ext cx="397" cy="1031"/>
            </a:xfrm>
            <a:custGeom>
              <a:avLst/>
              <a:gdLst/>
              <a:ahLst/>
              <a:cxnLst/>
              <a:rect l="l" t="t" r="r" b="b"/>
              <a:pathLst>
                <a:path w="15" h="39" extrusionOk="0">
                  <a:moveTo>
                    <a:pt x="0" y="0"/>
                  </a:moveTo>
                  <a:cubicBezTo>
                    <a:pt x="4" y="14"/>
                    <a:pt x="11" y="28"/>
                    <a:pt x="14" y="39"/>
                  </a:cubicBezTo>
                  <a:cubicBezTo>
                    <a:pt x="11" y="28"/>
                    <a:pt x="4" y="14"/>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4"/>
            <p:cNvSpPr/>
            <p:nvPr/>
          </p:nvSpPr>
          <p:spPr>
            <a:xfrm>
              <a:off x="3766006" y="2547693"/>
              <a:ext cx="767" cy="1507"/>
            </a:xfrm>
            <a:custGeom>
              <a:avLst/>
              <a:gdLst/>
              <a:ahLst/>
              <a:cxnLst/>
              <a:rect l="l" t="t" r="r" b="b"/>
              <a:pathLst>
                <a:path w="29" h="57" extrusionOk="0">
                  <a:moveTo>
                    <a:pt x="1" y="1"/>
                  </a:moveTo>
                  <a:cubicBezTo>
                    <a:pt x="11" y="22"/>
                    <a:pt x="22" y="39"/>
                    <a:pt x="29" y="57"/>
                  </a:cubicBezTo>
                  <a:cubicBezTo>
                    <a:pt x="22" y="39"/>
                    <a:pt x="11" y="2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4"/>
            <p:cNvSpPr/>
            <p:nvPr/>
          </p:nvSpPr>
          <p:spPr>
            <a:xfrm>
              <a:off x="3760560" y="2534475"/>
              <a:ext cx="476" cy="4547"/>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4"/>
            <p:cNvSpPr/>
            <p:nvPr/>
          </p:nvSpPr>
          <p:spPr>
            <a:xfrm>
              <a:off x="3768227" y="2554091"/>
              <a:ext cx="26" cy="211"/>
            </a:xfrm>
            <a:custGeom>
              <a:avLst/>
              <a:gdLst/>
              <a:ahLst/>
              <a:cxnLst/>
              <a:rect l="l" t="t" r="r" b="b"/>
              <a:pathLst>
                <a:path w="1" h="8" extrusionOk="0">
                  <a:moveTo>
                    <a:pt x="1" y="1"/>
                  </a:moveTo>
                  <a:cubicBezTo>
                    <a:pt x="1" y="1"/>
                    <a:pt x="1" y="4"/>
                    <a:pt x="1" y="8"/>
                  </a:cubicBezTo>
                  <a:cubicBezTo>
                    <a:pt x="1" y="4"/>
                    <a:pt x="1"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4"/>
            <p:cNvSpPr/>
            <p:nvPr/>
          </p:nvSpPr>
          <p:spPr>
            <a:xfrm>
              <a:off x="3760560" y="253984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4"/>
            <p:cNvSpPr/>
            <p:nvPr/>
          </p:nvSpPr>
          <p:spPr>
            <a:xfrm>
              <a:off x="3815152" y="2660261"/>
              <a:ext cx="211" cy="37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4"/>
            <p:cNvSpPr/>
            <p:nvPr/>
          </p:nvSpPr>
          <p:spPr>
            <a:xfrm>
              <a:off x="3815707" y="2661265"/>
              <a:ext cx="317" cy="397"/>
            </a:xfrm>
            <a:custGeom>
              <a:avLst/>
              <a:gdLst/>
              <a:ahLst/>
              <a:cxnLst/>
              <a:rect l="l" t="t" r="r" b="b"/>
              <a:pathLst>
                <a:path w="12" h="15" extrusionOk="0">
                  <a:moveTo>
                    <a:pt x="11" y="1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4"/>
            <p:cNvSpPr/>
            <p:nvPr/>
          </p:nvSpPr>
          <p:spPr>
            <a:xfrm>
              <a:off x="3817187" y="2663222"/>
              <a:ext cx="211" cy="291"/>
            </a:xfrm>
            <a:custGeom>
              <a:avLst/>
              <a:gdLst/>
              <a:ahLst/>
              <a:cxnLst/>
              <a:rect l="l" t="t" r="r" b="b"/>
              <a:pathLst>
                <a:path w="8" h="11" extrusionOk="0">
                  <a:moveTo>
                    <a:pt x="8"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4"/>
            <p:cNvSpPr/>
            <p:nvPr/>
          </p:nvSpPr>
          <p:spPr>
            <a:xfrm>
              <a:off x="3817743" y="2663962"/>
              <a:ext cx="211" cy="211"/>
            </a:xfrm>
            <a:custGeom>
              <a:avLst/>
              <a:gdLst/>
              <a:ahLst/>
              <a:cxnLst/>
              <a:rect l="l" t="t" r="r" b="b"/>
              <a:pathLst>
                <a:path w="8" h="8" extrusionOk="0">
                  <a:moveTo>
                    <a:pt x="8"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4"/>
            <p:cNvSpPr/>
            <p:nvPr/>
          </p:nvSpPr>
          <p:spPr>
            <a:xfrm>
              <a:off x="3815072" y="2659785"/>
              <a:ext cx="26" cy="291"/>
            </a:xfrm>
            <a:custGeom>
              <a:avLst/>
              <a:gdLst/>
              <a:ahLst/>
              <a:cxnLst/>
              <a:rect l="l" t="t" r="r" b="b"/>
              <a:pathLst>
                <a:path w="1" h="11" extrusionOk="0">
                  <a:moveTo>
                    <a:pt x="0" y="11"/>
                  </a:moveTo>
                  <a:cubicBezTo>
                    <a:pt x="0" y="7"/>
                    <a:pt x="0" y="4"/>
                    <a:pt x="0" y="0"/>
                  </a:cubicBezTo>
                  <a:cubicBezTo>
                    <a:pt x="0" y="4"/>
                    <a:pt x="0" y="7"/>
                    <a:pt x="0"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4"/>
            <p:cNvSpPr/>
            <p:nvPr/>
          </p:nvSpPr>
          <p:spPr>
            <a:xfrm>
              <a:off x="3818298" y="2664596"/>
              <a:ext cx="211" cy="211"/>
            </a:xfrm>
            <a:custGeom>
              <a:avLst/>
              <a:gdLst/>
              <a:ahLst/>
              <a:cxnLst/>
              <a:rect l="l" t="t" r="r" b="b"/>
              <a:pathLst>
                <a:path w="8" h="8" extrusionOk="0">
                  <a:moveTo>
                    <a:pt x="8"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4"/>
            <p:cNvSpPr/>
            <p:nvPr/>
          </p:nvSpPr>
          <p:spPr>
            <a:xfrm>
              <a:off x="3814967" y="2659230"/>
              <a:ext cx="26" cy="397"/>
            </a:xfrm>
            <a:custGeom>
              <a:avLst/>
              <a:gdLst/>
              <a:ahLst/>
              <a:cxnLst/>
              <a:rect l="l" t="t" r="r" b="b"/>
              <a:pathLst>
                <a:path w="1" h="15" extrusionOk="0">
                  <a:moveTo>
                    <a:pt x="1" y="14"/>
                  </a:moveTo>
                  <a:cubicBezTo>
                    <a:pt x="1" y="11"/>
                    <a:pt x="1" y="4"/>
                    <a:pt x="1" y="0"/>
                  </a:cubicBezTo>
                  <a:cubicBezTo>
                    <a:pt x="1" y="4"/>
                    <a:pt x="1" y="11"/>
                    <a:pt x="1"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4"/>
            <p:cNvSpPr/>
            <p:nvPr/>
          </p:nvSpPr>
          <p:spPr>
            <a:xfrm>
              <a:off x="3819699" y="2666077"/>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4"/>
            <p:cNvSpPr/>
            <p:nvPr/>
          </p:nvSpPr>
          <p:spPr>
            <a:xfrm>
              <a:off x="3816183" y="2661926"/>
              <a:ext cx="211" cy="291"/>
            </a:xfrm>
            <a:custGeom>
              <a:avLst/>
              <a:gdLst/>
              <a:ahLst/>
              <a:cxnLst/>
              <a:rect l="l" t="t" r="r" b="b"/>
              <a:pathLst>
                <a:path w="8" h="11" extrusionOk="0">
                  <a:moveTo>
                    <a:pt x="7"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4"/>
            <p:cNvSpPr/>
            <p:nvPr/>
          </p:nvSpPr>
          <p:spPr>
            <a:xfrm>
              <a:off x="3816632" y="2662667"/>
              <a:ext cx="211" cy="291"/>
            </a:xfrm>
            <a:custGeom>
              <a:avLst/>
              <a:gdLst/>
              <a:ahLst/>
              <a:cxnLst/>
              <a:rect l="l" t="t" r="r" b="b"/>
              <a:pathLst>
                <a:path w="8" h="11" extrusionOk="0">
                  <a:moveTo>
                    <a:pt x="8"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4"/>
            <p:cNvSpPr/>
            <p:nvPr/>
          </p:nvSpPr>
          <p:spPr>
            <a:xfrm>
              <a:off x="3818959" y="2665337"/>
              <a:ext cx="106" cy="132"/>
            </a:xfrm>
            <a:custGeom>
              <a:avLst/>
              <a:gdLst/>
              <a:ahLst/>
              <a:cxnLst/>
              <a:rect l="l" t="t" r="r" b="b"/>
              <a:pathLst>
                <a:path w="4" h="5" extrusionOk="0">
                  <a:moveTo>
                    <a:pt x="4"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4"/>
            <p:cNvSpPr/>
            <p:nvPr/>
          </p:nvSpPr>
          <p:spPr>
            <a:xfrm>
              <a:off x="3769443" y="2556682"/>
              <a:ext cx="397" cy="582"/>
            </a:xfrm>
            <a:custGeom>
              <a:avLst/>
              <a:gdLst/>
              <a:ahLst/>
              <a:cxnLst/>
              <a:rect l="l" t="t" r="r" b="b"/>
              <a:pathLst>
                <a:path w="15" h="22" extrusionOk="0">
                  <a:moveTo>
                    <a:pt x="14" y="22"/>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4"/>
            <p:cNvSpPr/>
            <p:nvPr/>
          </p:nvSpPr>
          <p:spPr>
            <a:xfrm>
              <a:off x="3788504" y="2621293"/>
              <a:ext cx="12610" cy="7614"/>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4"/>
            <p:cNvSpPr/>
            <p:nvPr/>
          </p:nvSpPr>
          <p:spPr>
            <a:xfrm>
              <a:off x="3768147" y="2554276"/>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4"/>
            <p:cNvSpPr/>
            <p:nvPr/>
          </p:nvSpPr>
          <p:spPr>
            <a:xfrm>
              <a:off x="3815337" y="2660710"/>
              <a:ext cx="211" cy="397"/>
            </a:xfrm>
            <a:custGeom>
              <a:avLst/>
              <a:gdLst/>
              <a:ahLst/>
              <a:cxnLst/>
              <a:rect l="l" t="t" r="r" b="b"/>
              <a:pathLst>
                <a:path w="8" h="15" extrusionOk="0">
                  <a:moveTo>
                    <a:pt x="8" y="1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4"/>
            <p:cNvSpPr/>
            <p:nvPr/>
          </p:nvSpPr>
          <p:spPr>
            <a:xfrm>
              <a:off x="3906411" y="2552240"/>
              <a:ext cx="582" cy="132"/>
            </a:xfrm>
            <a:custGeom>
              <a:avLst/>
              <a:gdLst/>
              <a:ahLst/>
              <a:cxnLst/>
              <a:rect l="l" t="t" r="r" b="b"/>
              <a:pathLst>
                <a:path w="22" h="5" extrusionOk="0">
                  <a:moveTo>
                    <a:pt x="21"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4"/>
            <p:cNvSpPr/>
            <p:nvPr/>
          </p:nvSpPr>
          <p:spPr>
            <a:xfrm>
              <a:off x="3913259" y="2550099"/>
              <a:ext cx="106" cy="132"/>
            </a:xfrm>
            <a:custGeom>
              <a:avLst/>
              <a:gdLst/>
              <a:ahLst/>
              <a:cxnLst/>
              <a:rect l="l" t="t" r="r" b="b"/>
              <a:pathLst>
                <a:path w="4" h="5" extrusionOk="0">
                  <a:moveTo>
                    <a:pt x="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4"/>
            <p:cNvSpPr/>
            <p:nvPr/>
          </p:nvSpPr>
          <p:spPr>
            <a:xfrm>
              <a:off x="3905195" y="2552346"/>
              <a:ext cx="582" cy="26"/>
            </a:xfrm>
            <a:custGeom>
              <a:avLst/>
              <a:gdLst/>
              <a:ahLst/>
              <a:cxnLst/>
              <a:rect l="l" t="t" r="r" b="b"/>
              <a:pathLst>
                <a:path w="22" h="1" extrusionOk="0">
                  <a:moveTo>
                    <a:pt x="22"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4"/>
            <p:cNvSpPr/>
            <p:nvPr/>
          </p:nvSpPr>
          <p:spPr>
            <a:xfrm>
              <a:off x="3911038" y="2551315"/>
              <a:ext cx="291" cy="106"/>
            </a:xfrm>
            <a:custGeom>
              <a:avLst/>
              <a:gdLst/>
              <a:ahLst/>
              <a:cxnLst/>
              <a:rect l="l" t="t" r="r" b="b"/>
              <a:pathLst>
                <a:path w="11" h="4" extrusionOk="0">
                  <a:moveTo>
                    <a:pt x="11"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4"/>
            <p:cNvSpPr/>
            <p:nvPr/>
          </p:nvSpPr>
          <p:spPr>
            <a:xfrm>
              <a:off x="3910298" y="2551500"/>
              <a:ext cx="397" cy="106"/>
            </a:xfrm>
            <a:custGeom>
              <a:avLst/>
              <a:gdLst/>
              <a:ahLst/>
              <a:cxnLst/>
              <a:rect l="l" t="t" r="r" b="b"/>
              <a:pathLst>
                <a:path w="15" h="4" extrusionOk="0">
                  <a:moveTo>
                    <a:pt x="1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4"/>
            <p:cNvSpPr/>
            <p:nvPr/>
          </p:nvSpPr>
          <p:spPr>
            <a:xfrm>
              <a:off x="3912518" y="2550575"/>
              <a:ext cx="211" cy="106"/>
            </a:xfrm>
            <a:custGeom>
              <a:avLst/>
              <a:gdLst/>
              <a:ahLst/>
              <a:cxnLst/>
              <a:rect l="l" t="t" r="r" b="b"/>
              <a:pathLst>
                <a:path w="8" h="4" extrusionOk="0">
                  <a:moveTo>
                    <a:pt x="7"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4"/>
            <p:cNvSpPr/>
            <p:nvPr/>
          </p:nvSpPr>
          <p:spPr>
            <a:xfrm>
              <a:off x="3903715" y="2552425"/>
              <a:ext cx="582" cy="26"/>
            </a:xfrm>
            <a:custGeom>
              <a:avLst/>
              <a:gdLst/>
              <a:ahLst/>
              <a:cxnLst/>
              <a:rect l="l" t="t" r="r" b="b"/>
              <a:pathLst>
                <a:path w="22" h="1" extrusionOk="0">
                  <a:moveTo>
                    <a:pt x="22"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4"/>
            <p:cNvSpPr/>
            <p:nvPr/>
          </p:nvSpPr>
          <p:spPr>
            <a:xfrm>
              <a:off x="3902155" y="255253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4"/>
            <p:cNvSpPr/>
            <p:nvPr/>
          </p:nvSpPr>
          <p:spPr>
            <a:xfrm>
              <a:off x="4006818" y="2566595"/>
              <a:ext cx="26" cy="291"/>
            </a:xfrm>
            <a:custGeom>
              <a:avLst/>
              <a:gdLst/>
              <a:ahLst/>
              <a:cxnLst/>
              <a:rect l="l" t="t" r="r" b="b"/>
              <a:pathLst>
                <a:path w="1" h="11" extrusionOk="0">
                  <a:moveTo>
                    <a:pt x="1" y="11"/>
                  </a:moveTo>
                  <a:lnTo>
                    <a:pt x="1" y="0"/>
                  </a:lnTo>
                  <a:cubicBezTo>
                    <a:pt x="1" y="4"/>
                    <a:pt x="1" y="7"/>
                    <a:pt x="1"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4"/>
            <p:cNvSpPr/>
            <p:nvPr/>
          </p:nvSpPr>
          <p:spPr>
            <a:xfrm>
              <a:off x="4006818" y="2567230"/>
              <a:ext cx="26" cy="397"/>
            </a:xfrm>
            <a:custGeom>
              <a:avLst/>
              <a:gdLst/>
              <a:ahLst/>
              <a:cxnLst/>
              <a:rect l="l" t="t" r="r" b="b"/>
              <a:pathLst>
                <a:path w="1" h="15" extrusionOk="0">
                  <a:moveTo>
                    <a:pt x="1" y="1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4"/>
            <p:cNvSpPr/>
            <p:nvPr/>
          </p:nvSpPr>
          <p:spPr>
            <a:xfrm>
              <a:off x="3909557" y="2551685"/>
              <a:ext cx="397" cy="106"/>
            </a:xfrm>
            <a:custGeom>
              <a:avLst/>
              <a:gdLst/>
              <a:ahLst/>
              <a:cxnLst/>
              <a:rect l="l" t="t" r="r" b="b"/>
              <a:pathLst>
                <a:path w="15" h="4" extrusionOk="0">
                  <a:moveTo>
                    <a:pt x="1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4"/>
            <p:cNvSpPr/>
            <p:nvPr/>
          </p:nvSpPr>
          <p:spPr>
            <a:xfrm>
              <a:off x="3912148" y="2550866"/>
              <a:ext cx="211" cy="106"/>
            </a:xfrm>
            <a:custGeom>
              <a:avLst/>
              <a:gdLst/>
              <a:ahLst/>
              <a:cxnLst/>
              <a:rect l="l" t="t" r="r" b="b"/>
              <a:pathLst>
                <a:path w="8" h="4" extrusionOk="0">
                  <a:moveTo>
                    <a:pt x="7"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4"/>
            <p:cNvSpPr/>
            <p:nvPr/>
          </p:nvSpPr>
          <p:spPr>
            <a:xfrm>
              <a:off x="3907601" y="2552055"/>
              <a:ext cx="502" cy="132"/>
            </a:xfrm>
            <a:custGeom>
              <a:avLst/>
              <a:gdLst/>
              <a:ahLst/>
              <a:cxnLst/>
              <a:rect l="l" t="t" r="r" b="b"/>
              <a:pathLst>
                <a:path w="19" h="5" extrusionOk="0">
                  <a:moveTo>
                    <a:pt x="18"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4"/>
            <p:cNvSpPr/>
            <p:nvPr/>
          </p:nvSpPr>
          <p:spPr>
            <a:xfrm>
              <a:off x="4006924" y="2567970"/>
              <a:ext cx="26" cy="502"/>
            </a:xfrm>
            <a:custGeom>
              <a:avLst/>
              <a:gdLst/>
              <a:ahLst/>
              <a:cxnLst/>
              <a:rect l="l" t="t" r="r" b="b"/>
              <a:pathLst>
                <a:path w="1" h="19" extrusionOk="0">
                  <a:moveTo>
                    <a:pt x="0" y="1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4"/>
            <p:cNvSpPr/>
            <p:nvPr/>
          </p:nvSpPr>
          <p:spPr>
            <a:xfrm>
              <a:off x="4007188" y="2570931"/>
              <a:ext cx="26" cy="582"/>
            </a:xfrm>
            <a:custGeom>
              <a:avLst/>
              <a:gdLst/>
              <a:ahLst/>
              <a:cxnLst/>
              <a:rect l="l" t="t" r="r" b="b"/>
              <a:pathLst>
                <a:path w="1" h="22" extrusionOk="0">
                  <a:moveTo>
                    <a:pt x="1" y="22"/>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4"/>
            <p:cNvSpPr/>
            <p:nvPr/>
          </p:nvSpPr>
          <p:spPr>
            <a:xfrm>
              <a:off x="4006924" y="2568895"/>
              <a:ext cx="106" cy="502"/>
            </a:xfrm>
            <a:custGeom>
              <a:avLst/>
              <a:gdLst/>
              <a:ahLst/>
              <a:cxnLst/>
              <a:rect l="l" t="t" r="r" b="b"/>
              <a:pathLst>
                <a:path w="4" h="19" extrusionOk="0">
                  <a:moveTo>
                    <a:pt x="4" y="1"/>
                  </a:moveTo>
                  <a:cubicBezTo>
                    <a:pt x="0" y="4"/>
                    <a:pt x="4" y="11"/>
                    <a:pt x="4" y="18"/>
                  </a:cubicBez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4"/>
            <p:cNvSpPr/>
            <p:nvPr/>
          </p:nvSpPr>
          <p:spPr>
            <a:xfrm>
              <a:off x="4007109" y="2569821"/>
              <a:ext cx="26" cy="687"/>
            </a:xfrm>
            <a:custGeom>
              <a:avLst/>
              <a:gdLst/>
              <a:ahLst/>
              <a:cxnLst/>
              <a:rect l="l" t="t" r="r" b="b"/>
              <a:pathLst>
                <a:path w="1" h="26" extrusionOk="0">
                  <a:moveTo>
                    <a:pt x="0" y="25"/>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4"/>
            <p:cNvSpPr/>
            <p:nvPr/>
          </p:nvSpPr>
          <p:spPr>
            <a:xfrm>
              <a:off x="3911593" y="2551051"/>
              <a:ext cx="291" cy="185"/>
            </a:xfrm>
            <a:custGeom>
              <a:avLst/>
              <a:gdLst/>
              <a:ahLst/>
              <a:cxnLst/>
              <a:rect l="l" t="t" r="r" b="b"/>
              <a:pathLst>
                <a:path w="11" h="7" extrusionOk="0">
                  <a:moveTo>
                    <a:pt x="11"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4"/>
            <p:cNvSpPr/>
            <p:nvPr/>
          </p:nvSpPr>
          <p:spPr>
            <a:xfrm>
              <a:off x="3908632" y="2551870"/>
              <a:ext cx="397" cy="106"/>
            </a:xfrm>
            <a:custGeom>
              <a:avLst/>
              <a:gdLst/>
              <a:ahLst/>
              <a:cxnLst/>
              <a:rect l="l" t="t" r="r" b="b"/>
              <a:pathLst>
                <a:path w="15" h="4" extrusionOk="0">
                  <a:moveTo>
                    <a:pt x="14"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4"/>
            <p:cNvSpPr/>
            <p:nvPr/>
          </p:nvSpPr>
          <p:spPr>
            <a:xfrm>
              <a:off x="3913523" y="2549834"/>
              <a:ext cx="26" cy="106"/>
            </a:xfrm>
            <a:custGeom>
              <a:avLst/>
              <a:gdLst/>
              <a:ahLst/>
              <a:cxnLst/>
              <a:rect l="l" t="t" r="r" b="b"/>
              <a:pathLst>
                <a:path w="1" h="4" extrusionOk="0">
                  <a:moveTo>
                    <a:pt x="1"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4"/>
            <p:cNvSpPr/>
            <p:nvPr/>
          </p:nvSpPr>
          <p:spPr>
            <a:xfrm>
              <a:off x="4007664" y="2575848"/>
              <a:ext cx="106" cy="661"/>
            </a:xfrm>
            <a:custGeom>
              <a:avLst/>
              <a:gdLst/>
              <a:ahLst/>
              <a:cxnLst/>
              <a:rect l="l" t="t" r="r" b="b"/>
              <a:pathLst>
                <a:path w="4" h="25" extrusionOk="0">
                  <a:moveTo>
                    <a:pt x="4" y="25"/>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4"/>
            <p:cNvSpPr/>
            <p:nvPr/>
          </p:nvSpPr>
          <p:spPr>
            <a:xfrm>
              <a:off x="4008114" y="2578518"/>
              <a:ext cx="132" cy="582"/>
            </a:xfrm>
            <a:custGeom>
              <a:avLst/>
              <a:gdLst/>
              <a:ahLst/>
              <a:cxnLst/>
              <a:rect l="l" t="t" r="r" b="b"/>
              <a:pathLst>
                <a:path w="5" h="22" extrusionOk="0">
                  <a:moveTo>
                    <a:pt x="4" y="22"/>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4"/>
            <p:cNvSpPr/>
            <p:nvPr/>
          </p:nvSpPr>
          <p:spPr>
            <a:xfrm>
              <a:off x="4007929" y="2577144"/>
              <a:ext cx="132" cy="661"/>
            </a:xfrm>
            <a:custGeom>
              <a:avLst/>
              <a:gdLst/>
              <a:ahLst/>
              <a:cxnLst/>
              <a:rect l="l" t="t" r="r" b="b"/>
              <a:pathLst>
                <a:path w="5" h="25" extrusionOk="0">
                  <a:moveTo>
                    <a:pt x="4" y="25"/>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4"/>
            <p:cNvSpPr/>
            <p:nvPr/>
          </p:nvSpPr>
          <p:spPr>
            <a:xfrm>
              <a:off x="3912888" y="2550390"/>
              <a:ext cx="211" cy="106"/>
            </a:xfrm>
            <a:custGeom>
              <a:avLst/>
              <a:gdLst/>
              <a:ahLst/>
              <a:cxnLst/>
              <a:rect l="l" t="t" r="r" b="b"/>
              <a:pathLst>
                <a:path w="8" h="4" extrusionOk="0">
                  <a:moveTo>
                    <a:pt x="7"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4"/>
            <p:cNvSpPr/>
            <p:nvPr/>
          </p:nvSpPr>
          <p:spPr>
            <a:xfrm>
              <a:off x="4008404" y="2579919"/>
              <a:ext cx="106" cy="476"/>
            </a:xfrm>
            <a:custGeom>
              <a:avLst/>
              <a:gdLst/>
              <a:ahLst/>
              <a:cxnLst/>
              <a:rect l="l" t="t" r="r" b="b"/>
              <a:pathLst>
                <a:path w="4" h="18" extrusionOk="0">
                  <a:moveTo>
                    <a:pt x="4" y="18"/>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4"/>
            <p:cNvSpPr/>
            <p:nvPr/>
          </p:nvSpPr>
          <p:spPr>
            <a:xfrm>
              <a:off x="4007188" y="2572041"/>
              <a:ext cx="132" cy="687"/>
            </a:xfrm>
            <a:custGeom>
              <a:avLst/>
              <a:gdLst/>
              <a:ahLst/>
              <a:cxnLst/>
              <a:rect l="l" t="t" r="r" b="b"/>
              <a:pathLst>
                <a:path w="5" h="26" extrusionOk="0">
                  <a:moveTo>
                    <a:pt x="4" y="2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4"/>
            <p:cNvSpPr/>
            <p:nvPr/>
          </p:nvSpPr>
          <p:spPr>
            <a:xfrm>
              <a:off x="4007373" y="2573257"/>
              <a:ext cx="132" cy="661"/>
            </a:xfrm>
            <a:custGeom>
              <a:avLst/>
              <a:gdLst/>
              <a:ahLst/>
              <a:cxnLst/>
              <a:rect l="l" t="t" r="r" b="b"/>
              <a:pathLst>
                <a:path w="5" h="25" extrusionOk="0">
                  <a:moveTo>
                    <a:pt x="4" y="25"/>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4"/>
            <p:cNvSpPr/>
            <p:nvPr/>
          </p:nvSpPr>
          <p:spPr>
            <a:xfrm>
              <a:off x="4007479" y="2574553"/>
              <a:ext cx="106" cy="661"/>
            </a:xfrm>
            <a:custGeom>
              <a:avLst/>
              <a:gdLst/>
              <a:ahLst/>
              <a:cxnLst/>
              <a:rect l="l" t="t" r="r" b="b"/>
              <a:pathLst>
                <a:path w="4" h="25" extrusionOk="0">
                  <a:moveTo>
                    <a:pt x="4" y="25"/>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4"/>
            <p:cNvSpPr/>
            <p:nvPr/>
          </p:nvSpPr>
          <p:spPr>
            <a:xfrm>
              <a:off x="4008775" y="2581585"/>
              <a:ext cx="106" cy="397"/>
            </a:xfrm>
            <a:custGeom>
              <a:avLst/>
              <a:gdLst/>
              <a:ahLst/>
              <a:cxnLst/>
              <a:rect l="l" t="t" r="r" b="b"/>
              <a:pathLst>
                <a:path w="4" h="15" extrusionOk="0">
                  <a:moveTo>
                    <a:pt x="4"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4"/>
            <p:cNvSpPr/>
            <p:nvPr/>
          </p:nvSpPr>
          <p:spPr>
            <a:xfrm>
              <a:off x="3794875" y="2223208"/>
              <a:ext cx="584411" cy="270104"/>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4"/>
            <p:cNvSpPr/>
            <p:nvPr/>
          </p:nvSpPr>
          <p:spPr>
            <a:xfrm>
              <a:off x="4144184" y="2472269"/>
              <a:ext cx="106" cy="317"/>
            </a:xfrm>
            <a:custGeom>
              <a:avLst/>
              <a:gdLst/>
              <a:ahLst/>
              <a:cxnLst/>
              <a:rect l="l" t="t" r="r" b="b"/>
              <a:pathLst>
                <a:path w="4" h="12" extrusionOk="0">
                  <a:moveTo>
                    <a:pt x="0" y="1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4"/>
            <p:cNvSpPr/>
            <p:nvPr/>
          </p:nvSpPr>
          <p:spPr>
            <a:xfrm>
              <a:off x="4145743" y="2469784"/>
              <a:ext cx="211" cy="211"/>
            </a:xfrm>
            <a:custGeom>
              <a:avLst/>
              <a:gdLst/>
              <a:ahLst/>
              <a:cxnLst/>
              <a:rect l="l" t="t" r="r" b="b"/>
              <a:pathLst>
                <a:path w="8" h="8" extrusionOk="0">
                  <a:moveTo>
                    <a:pt x="1" y="7"/>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4"/>
            <p:cNvSpPr/>
            <p:nvPr/>
          </p:nvSpPr>
          <p:spPr>
            <a:xfrm>
              <a:off x="4146484" y="2469123"/>
              <a:ext cx="132" cy="26"/>
            </a:xfrm>
            <a:custGeom>
              <a:avLst/>
              <a:gdLst/>
              <a:ahLst/>
              <a:cxnLst/>
              <a:rect l="l" t="t" r="r" b="b"/>
              <a:pathLst>
                <a:path w="5" h="1" extrusionOk="0">
                  <a:moveTo>
                    <a:pt x="1"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4"/>
            <p:cNvSpPr/>
            <p:nvPr/>
          </p:nvSpPr>
          <p:spPr>
            <a:xfrm>
              <a:off x="4146299" y="2469308"/>
              <a:ext cx="132" cy="132"/>
            </a:xfrm>
            <a:custGeom>
              <a:avLst/>
              <a:gdLst/>
              <a:ahLst/>
              <a:cxnLst/>
              <a:rect l="l" t="t" r="r" b="b"/>
              <a:pathLst>
                <a:path w="5" h="5" extrusionOk="0">
                  <a:moveTo>
                    <a:pt x="1" y="4"/>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4"/>
            <p:cNvSpPr/>
            <p:nvPr/>
          </p:nvSpPr>
          <p:spPr>
            <a:xfrm>
              <a:off x="4144924" y="2471079"/>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4"/>
            <p:cNvSpPr/>
            <p:nvPr/>
          </p:nvSpPr>
          <p:spPr>
            <a:xfrm>
              <a:off x="4145294" y="2470524"/>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4"/>
            <p:cNvSpPr/>
            <p:nvPr/>
          </p:nvSpPr>
          <p:spPr>
            <a:xfrm>
              <a:off x="4144554" y="2471635"/>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4"/>
            <p:cNvSpPr/>
            <p:nvPr/>
          </p:nvSpPr>
          <p:spPr>
            <a:xfrm>
              <a:off x="4146034" y="2469493"/>
              <a:ext cx="106" cy="132"/>
            </a:xfrm>
            <a:custGeom>
              <a:avLst/>
              <a:gdLst/>
              <a:ahLst/>
              <a:cxnLst/>
              <a:rect l="l" t="t" r="r" b="b"/>
              <a:pathLst>
                <a:path w="4" h="5" extrusionOk="0">
                  <a:moveTo>
                    <a:pt x="0" y="4"/>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4"/>
            <p:cNvSpPr/>
            <p:nvPr/>
          </p:nvSpPr>
          <p:spPr>
            <a:xfrm>
              <a:off x="4143813" y="2473115"/>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4"/>
            <p:cNvSpPr/>
            <p:nvPr/>
          </p:nvSpPr>
          <p:spPr>
            <a:xfrm>
              <a:off x="4280597" y="2464602"/>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4"/>
            <p:cNvSpPr/>
            <p:nvPr/>
          </p:nvSpPr>
          <p:spPr>
            <a:xfrm>
              <a:off x="4146959" y="2468859"/>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4"/>
            <p:cNvSpPr/>
            <p:nvPr/>
          </p:nvSpPr>
          <p:spPr>
            <a:xfrm>
              <a:off x="4281787" y="2464602"/>
              <a:ext cx="397" cy="26"/>
            </a:xfrm>
            <a:custGeom>
              <a:avLst/>
              <a:gdLst/>
              <a:ahLst/>
              <a:cxnLst/>
              <a:rect l="l" t="t" r="r" b="b"/>
              <a:pathLst>
                <a:path w="15" h="1" extrusionOk="0">
                  <a:moveTo>
                    <a:pt x="1" y="0"/>
                  </a:moveTo>
                  <a:lnTo>
                    <a:pt x="1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4"/>
            <p:cNvSpPr/>
            <p:nvPr/>
          </p:nvSpPr>
          <p:spPr>
            <a:xfrm>
              <a:off x="4145479" y="2470154"/>
              <a:ext cx="211" cy="211"/>
            </a:xfrm>
            <a:custGeom>
              <a:avLst/>
              <a:gdLst/>
              <a:ahLst/>
              <a:cxnLst/>
              <a:rect l="l" t="t" r="r" b="b"/>
              <a:pathLst>
                <a:path w="8" h="8" extrusionOk="0">
                  <a:moveTo>
                    <a:pt x="0" y="7"/>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4"/>
            <p:cNvSpPr/>
            <p:nvPr/>
          </p:nvSpPr>
          <p:spPr>
            <a:xfrm>
              <a:off x="4282712" y="2464682"/>
              <a:ext cx="502" cy="132"/>
            </a:xfrm>
            <a:custGeom>
              <a:avLst/>
              <a:gdLst/>
              <a:ahLst/>
              <a:cxnLst/>
              <a:rect l="l" t="t" r="r" b="b"/>
              <a:pathLst>
                <a:path w="19" h="5" extrusionOk="0">
                  <a:moveTo>
                    <a:pt x="1" y="1"/>
                  </a:moveTo>
                  <a:lnTo>
                    <a:pt x="18"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4"/>
            <p:cNvSpPr/>
            <p:nvPr/>
          </p:nvSpPr>
          <p:spPr>
            <a:xfrm>
              <a:off x="4283637" y="2464787"/>
              <a:ext cx="687" cy="291"/>
            </a:xfrm>
            <a:custGeom>
              <a:avLst/>
              <a:gdLst/>
              <a:ahLst/>
              <a:cxnLst/>
              <a:rect l="l" t="t" r="r" b="b"/>
              <a:pathLst>
                <a:path w="26" h="11" extrusionOk="0">
                  <a:moveTo>
                    <a:pt x="1" y="0"/>
                  </a:moveTo>
                  <a:cubicBezTo>
                    <a:pt x="8" y="4"/>
                    <a:pt x="18" y="7"/>
                    <a:pt x="25" y="11"/>
                  </a:cubicBezTo>
                  <a:cubicBezTo>
                    <a:pt x="18" y="7"/>
                    <a:pt x="8"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4"/>
            <p:cNvSpPr/>
            <p:nvPr/>
          </p:nvSpPr>
          <p:spPr>
            <a:xfrm>
              <a:off x="4268013" y="2458125"/>
              <a:ext cx="7799" cy="4283"/>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4"/>
            <p:cNvSpPr/>
            <p:nvPr/>
          </p:nvSpPr>
          <p:spPr>
            <a:xfrm>
              <a:off x="4146774" y="2469044"/>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4"/>
            <p:cNvSpPr/>
            <p:nvPr/>
          </p:nvSpPr>
          <p:spPr>
            <a:xfrm>
              <a:off x="4017657" y="2440994"/>
              <a:ext cx="476" cy="582"/>
            </a:xfrm>
            <a:custGeom>
              <a:avLst/>
              <a:gdLst/>
              <a:ahLst/>
              <a:cxnLst/>
              <a:rect l="l" t="t" r="r" b="b"/>
              <a:pathLst>
                <a:path w="18" h="22" extrusionOk="0">
                  <a:moveTo>
                    <a:pt x="0" y="1"/>
                  </a:moveTo>
                  <a:lnTo>
                    <a:pt x="18"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4"/>
            <p:cNvSpPr/>
            <p:nvPr/>
          </p:nvSpPr>
          <p:spPr>
            <a:xfrm>
              <a:off x="4014591" y="2437293"/>
              <a:ext cx="582" cy="661"/>
            </a:xfrm>
            <a:custGeom>
              <a:avLst/>
              <a:gdLst/>
              <a:ahLst/>
              <a:cxnLst/>
              <a:rect l="l" t="t" r="r" b="b"/>
              <a:pathLst>
                <a:path w="22" h="25" extrusionOk="0">
                  <a:moveTo>
                    <a:pt x="1" y="0"/>
                  </a:moveTo>
                  <a:lnTo>
                    <a:pt x="22"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4"/>
            <p:cNvSpPr/>
            <p:nvPr/>
          </p:nvSpPr>
          <p:spPr>
            <a:xfrm>
              <a:off x="4015701" y="2438589"/>
              <a:ext cx="582" cy="661"/>
            </a:xfrm>
            <a:custGeom>
              <a:avLst/>
              <a:gdLst/>
              <a:ahLst/>
              <a:cxnLst/>
              <a:rect l="l" t="t" r="r" b="b"/>
              <a:pathLst>
                <a:path w="22" h="25" extrusionOk="0">
                  <a:moveTo>
                    <a:pt x="1" y="0"/>
                  </a:moveTo>
                  <a:lnTo>
                    <a:pt x="22"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4"/>
            <p:cNvSpPr/>
            <p:nvPr/>
          </p:nvSpPr>
          <p:spPr>
            <a:xfrm>
              <a:off x="4012106" y="2434597"/>
              <a:ext cx="661" cy="687"/>
            </a:xfrm>
            <a:custGeom>
              <a:avLst/>
              <a:gdLst/>
              <a:ahLst/>
              <a:cxnLst/>
              <a:rect l="l" t="t" r="r" b="b"/>
              <a:pathLst>
                <a:path w="25" h="26" extrusionOk="0">
                  <a:moveTo>
                    <a:pt x="0" y="1"/>
                  </a:moveTo>
                  <a:lnTo>
                    <a:pt x="25"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4"/>
            <p:cNvSpPr/>
            <p:nvPr/>
          </p:nvSpPr>
          <p:spPr>
            <a:xfrm>
              <a:off x="4139002" y="2476261"/>
              <a:ext cx="476" cy="106"/>
            </a:xfrm>
            <a:custGeom>
              <a:avLst/>
              <a:gdLst/>
              <a:ahLst/>
              <a:cxnLst/>
              <a:rect l="l" t="t" r="r" b="b"/>
              <a:pathLst>
                <a:path w="18" h="4" extrusionOk="0">
                  <a:moveTo>
                    <a:pt x="0" y="4"/>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4"/>
            <p:cNvSpPr/>
            <p:nvPr/>
          </p:nvSpPr>
          <p:spPr>
            <a:xfrm>
              <a:off x="4137601" y="2476631"/>
              <a:ext cx="211" cy="26"/>
            </a:xfrm>
            <a:custGeom>
              <a:avLst/>
              <a:gdLst/>
              <a:ahLst/>
              <a:cxnLst/>
              <a:rect l="l" t="t" r="r" b="b"/>
              <a:pathLst>
                <a:path w="8" h="1" extrusionOk="0">
                  <a:moveTo>
                    <a:pt x="1" y="0"/>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4"/>
            <p:cNvSpPr/>
            <p:nvPr/>
          </p:nvSpPr>
          <p:spPr>
            <a:xfrm>
              <a:off x="3931394" y="2406389"/>
              <a:ext cx="37038" cy="9834"/>
            </a:xfrm>
            <a:custGeom>
              <a:avLst/>
              <a:gdLst/>
              <a:ahLst/>
              <a:cxnLst/>
              <a:rect l="l" t="t" r="r" b="b"/>
              <a:pathLst>
                <a:path w="1401" h="372" extrusionOk="0">
                  <a:moveTo>
                    <a:pt x="1401" y="0"/>
                  </a:moveTo>
                  <a:lnTo>
                    <a:pt x="1" y="37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4"/>
            <p:cNvSpPr/>
            <p:nvPr/>
          </p:nvSpPr>
          <p:spPr>
            <a:xfrm>
              <a:off x="4036903" y="2442025"/>
              <a:ext cx="767" cy="185"/>
            </a:xfrm>
            <a:custGeom>
              <a:avLst/>
              <a:gdLst/>
              <a:ahLst/>
              <a:cxnLst/>
              <a:rect l="l" t="t" r="r" b="b"/>
              <a:pathLst>
                <a:path w="29" h="7" extrusionOk="0">
                  <a:moveTo>
                    <a:pt x="1" y="0"/>
                  </a:moveTo>
                  <a:cubicBezTo>
                    <a:pt x="11" y="0"/>
                    <a:pt x="18" y="4"/>
                    <a:pt x="29" y="7"/>
                  </a:cubicBezTo>
                  <a:cubicBezTo>
                    <a:pt x="18" y="4"/>
                    <a:pt x="11"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4"/>
            <p:cNvSpPr/>
            <p:nvPr/>
          </p:nvSpPr>
          <p:spPr>
            <a:xfrm>
              <a:off x="4035343" y="2441920"/>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4"/>
            <p:cNvSpPr/>
            <p:nvPr/>
          </p:nvSpPr>
          <p:spPr>
            <a:xfrm>
              <a:off x="4034233" y="2442105"/>
              <a:ext cx="291" cy="26"/>
            </a:xfrm>
            <a:custGeom>
              <a:avLst/>
              <a:gdLst/>
              <a:ahLst/>
              <a:cxnLst/>
              <a:rect l="l" t="t" r="r" b="b"/>
              <a:pathLst>
                <a:path w="11" h="1" extrusionOk="0">
                  <a:moveTo>
                    <a:pt x="0" y="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4"/>
            <p:cNvSpPr/>
            <p:nvPr/>
          </p:nvSpPr>
          <p:spPr>
            <a:xfrm>
              <a:off x="4033123" y="2442210"/>
              <a:ext cx="291" cy="0"/>
            </a:xfrm>
            <a:custGeom>
              <a:avLst/>
              <a:gdLst/>
              <a:ahLst/>
              <a:cxnLst/>
              <a:rect l="l" t="t" r="r" b="b"/>
              <a:pathLst>
                <a:path w="11" extrusionOk="0">
                  <a:moveTo>
                    <a:pt x="0"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4"/>
            <p:cNvSpPr/>
            <p:nvPr/>
          </p:nvSpPr>
          <p:spPr>
            <a:xfrm>
              <a:off x="4004412" y="2426930"/>
              <a:ext cx="582" cy="582"/>
            </a:xfrm>
            <a:custGeom>
              <a:avLst/>
              <a:gdLst/>
              <a:ahLst/>
              <a:cxnLst/>
              <a:rect l="l" t="t" r="r" b="b"/>
              <a:pathLst>
                <a:path w="22" h="22" extrusionOk="0">
                  <a:moveTo>
                    <a:pt x="1" y="0"/>
                  </a:moveTo>
                  <a:lnTo>
                    <a:pt x="22"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4"/>
            <p:cNvSpPr/>
            <p:nvPr/>
          </p:nvSpPr>
          <p:spPr>
            <a:xfrm>
              <a:off x="4016811" y="2439884"/>
              <a:ext cx="502" cy="582"/>
            </a:xfrm>
            <a:custGeom>
              <a:avLst/>
              <a:gdLst/>
              <a:ahLst/>
              <a:cxnLst/>
              <a:rect l="l" t="t" r="r" b="b"/>
              <a:pathLst>
                <a:path w="19" h="22" extrusionOk="0">
                  <a:moveTo>
                    <a:pt x="1" y="0"/>
                  </a:moveTo>
                  <a:lnTo>
                    <a:pt x="18"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4"/>
            <p:cNvSpPr/>
            <p:nvPr/>
          </p:nvSpPr>
          <p:spPr>
            <a:xfrm>
              <a:off x="4003302" y="2425899"/>
              <a:ext cx="502" cy="502"/>
            </a:xfrm>
            <a:custGeom>
              <a:avLst/>
              <a:gdLst/>
              <a:ahLst/>
              <a:cxnLst/>
              <a:rect l="l" t="t" r="r" b="b"/>
              <a:pathLst>
                <a:path w="19" h="19" extrusionOk="0">
                  <a:moveTo>
                    <a:pt x="1" y="1"/>
                  </a:moveTo>
                  <a:lnTo>
                    <a:pt x="1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4"/>
            <p:cNvSpPr/>
            <p:nvPr/>
          </p:nvSpPr>
          <p:spPr>
            <a:xfrm>
              <a:off x="4019587" y="2443955"/>
              <a:ext cx="211" cy="317"/>
            </a:xfrm>
            <a:custGeom>
              <a:avLst/>
              <a:gdLst/>
              <a:ahLst/>
              <a:cxnLst/>
              <a:rect l="l" t="t" r="r" b="b"/>
              <a:pathLst>
                <a:path w="8" h="12" extrusionOk="0">
                  <a:moveTo>
                    <a:pt x="1" y="1"/>
                  </a:moveTo>
                  <a:cubicBezTo>
                    <a:pt x="1" y="4"/>
                    <a:pt x="4" y="8"/>
                    <a:pt x="8" y="11"/>
                  </a:cubicBezTo>
                  <a:cubicBezTo>
                    <a:pt x="8" y="8"/>
                    <a:pt x="4"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4"/>
            <p:cNvSpPr/>
            <p:nvPr/>
          </p:nvSpPr>
          <p:spPr>
            <a:xfrm>
              <a:off x="4008219" y="2430525"/>
              <a:ext cx="661" cy="687"/>
            </a:xfrm>
            <a:custGeom>
              <a:avLst/>
              <a:gdLst/>
              <a:ahLst/>
              <a:cxnLst/>
              <a:rect l="l" t="t" r="r" b="b"/>
              <a:pathLst>
                <a:path w="25" h="26" extrusionOk="0">
                  <a:moveTo>
                    <a:pt x="0" y="1"/>
                  </a:moveTo>
                  <a:lnTo>
                    <a:pt x="25"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4"/>
            <p:cNvSpPr/>
            <p:nvPr/>
          </p:nvSpPr>
          <p:spPr>
            <a:xfrm>
              <a:off x="4116874" y="2490325"/>
              <a:ext cx="1771" cy="2432"/>
            </a:xfrm>
            <a:custGeom>
              <a:avLst/>
              <a:gdLst/>
              <a:ahLst/>
              <a:cxnLst/>
              <a:rect l="l" t="t" r="r" b="b"/>
              <a:pathLst>
                <a:path w="67" h="92" extrusionOk="0">
                  <a:moveTo>
                    <a:pt x="67" y="0"/>
                  </a:moveTo>
                  <a:cubicBezTo>
                    <a:pt x="56" y="39"/>
                    <a:pt x="32" y="70"/>
                    <a:pt x="0" y="91"/>
                  </a:cubicBezTo>
                  <a:cubicBezTo>
                    <a:pt x="32" y="70"/>
                    <a:pt x="56" y="39"/>
                    <a:pt x="6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4"/>
            <p:cNvSpPr/>
            <p:nvPr/>
          </p:nvSpPr>
          <p:spPr>
            <a:xfrm>
              <a:off x="4009515" y="2431821"/>
              <a:ext cx="661" cy="687"/>
            </a:xfrm>
            <a:custGeom>
              <a:avLst/>
              <a:gdLst/>
              <a:ahLst/>
              <a:cxnLst/>
              <a:rect l="l" t="t" r="r" b="b"/>
              <a:pathLst>
                <a:path w="25" h="26" extrusionOk="0">
                  <a:moveTo>
                    <a:pt x="0" y="1"/>
                  </a:moveTo>
                  <a:lnTo>
                    <a:pt x="25"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4"/>
            <p:cNvSpPr/>
            <p:nvPr/>
          </p:nvSpPr>
          <p:spPr>
            <a:xfrm>
              <a:off x="4006924" y="2429230"/>
              <a:ext cx="582" cy="582"/>
            </a:xfrm>
            <a:custGeom>
              <a:avLst/>
              <a:gdLst/>
              <a:ahLst/>
              <a:cxnLst/>
              <a:rect l="l" t="t" r="r" b="b"/>
              <a:pathLst>
                <a:path w="22" h="22" extrusionOk="0">
                  <a:moveTo>
                    <a:pt x="0" y="1"/>
                  </a:moveTo>
                  <a:lnTo>
                    <a:pt x="21"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4"/>
            <p:cNvSpPr/>
            <p:nvPr/>
          </p:nvSpPr>
          <p:spPr>
            <a:xfrm>
              <a:off x="4019138" y="2443136"/>
              <a:ext cx="291" cy="397"/>
            </a:xfrm>
            <a:custGeom>
              <a:avLst/>
              <a:gdLst/>
              <a:ahLst/>
              <a:cxnLst/>
              <a:rect l="l" t="t" r="r" b="b"/>
              <a:pathLst>
                <a:path w="11" h="15" extrusionOk="0">
                  <a:moveTo>
                    <a:pt x="0" y="0"/>
                  </a:moveTo>
                  <a:lnTo>
                    <a:pt x="11"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4"/>
            <p:cNvSpPr/>
            <p:nvPr/>
          </p:nvSpPr>
          <p:spPr>
            <a:xfrm>
              <a:off x="4013401" y="2435998"/>
              <a:ext cx="582" cy="661"/>
            </a:xfrm>
            <a:custGeom>
              <a:avLst/>
              <a:gdLst/>
              <a:ahLst/>
              <a:cxnLst/>
              <a:rect l="l" t="t" r="r" b="b"/>
              <a:pathLst>
                <a:path w="22" h="25" extrusionOk="0">
                  <a:moveTo>
                    <a:pt x="0" y="0"/>
                  </a:moveTo>
                  <a:lnTo>
                    <a:pt x="2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4"/>
            <p:cNvSpPr/>
            <p:nvPr/>
          </p:nvSpPr>
          <p:spPr>
            <a:xfrm>
              <a:off x="4018477" y="2442105"/>
              <a:ext cx="397" cy="502"/>
            </a:xfrm>
            <a:custGeom>
              <a:avLst/>
              <a:gdLst/>
              <a:ahLst/>
              <a:cxnLst/>
              <a:rect l="l" t="t" r="r" b="b"/>
              <a:pathLst>
                <a:path w="15" h="19" extrusionOk="0">
                  <a:moveTo>
                    <a:pt x="1" y="1"/>
                  </a:moveTo>
                  <a:lnTo>
                    <a:pt x="15"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4"/>
            <p:cNvSpPr/>
            <p:nvPr/>
          </p:nvSpPr>
          <p:spPr>
            <a:xfrm>
              <a:off x="4036084" y="2441920"/>
              <a:ext cx="582" cy="26"/>
            </a:xfrm>
            <a:custGeom>
              <a:avLst/>
              <a:gdLst/>
              <a:ahLst/>
              <a:cxnLst/>
              <a:rect l="l" t="t" r="r" b="b"/>
              <a:pathLst>
                <a:path w="22" h="1" extrusionOk="0">
                  <a:moveTo>
                    <a:pt x="0" y="1"/>
                  </a:moveTo>
                  <a:lnTo>
                    <a:pt x="2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4"/>
            <p:cNvSpPr/>
            <p:nvPr/>
          </p:nvSpPr>
          <p:spPr>
            <a:xfrm>
              <a:off x="4139927" y="2476155"/>
              <a:ext cx="2617" cy="211"/>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4"/>
            <p:cNvSpPr/>
            <p:nvPr/>
          </p:nvSpPr>
          <p:spPr>
            <a:xfrm>
              <a:off x="4030241" y="2442660"/>
              <a:ext cx="502" cy="132"/>
            </a:xfrm>
            <a:custGeom>
              <a:avLst/>
              <a:gdLst/>
              <a:ahLst/>
              <a:cxnLst/>
              <a:rect l="l" t="t" r="r" b="b"/>
              <a:pathLst>
                <a:path w="19" h="5" extrusionOk="0">
                  <a:moveTo>
                    <a:pt x="1" y="4"/>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4"/>
            <p:cNvSpPr/>
            <p:nvPr/>
          </p:nvSpPr>
          <p:spPr>
            <a:xfrm>
              <a:off x="4005629" y="2428040"/>
              <a:ext cx="582" cy="582"/>
            </a:xfrm>
            <a:custGeom>
              <a:avLst/>
              <a:gdLst/>
              <a:ahLst/>
              <a:cxnLst/>
              <a:rect l="l" t="t" r="r" b="b"/>
              <a:pathLst>
                <a:path w="22" h="22" extrusionOk="0">
                  <a:moveTo>
                    <a:pt x="0" y="0"/>
                  </a:moveTo>
                  <a:lnTo>
                    <a:pt x="21"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4"/>
            <p:cNvSpPr/>
            <p:nvPr/>
          </p:nvSpPr>
          <p:spPr>
            <a:xfrm>
              <a:off x="4031722" y="2442396"/>
              <a:ext cx="317" cy="106"/>
            </a:xfrm>
            <a:custGeom>
              <a:avLst/>
              <a:gdLst/>
              <a:ahLst/>
              <a:cxnLst/>
              <a:rect l="l" t="t" r="r" b="b"/>
              <a:pathLst>
                <a:path w="12" h="4" extrusionOk="0">
                  <a:moveTo>
                    <a:pt x="1" y="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4"/>
            <p:cNvSpPr/>
            <p:nvPr/>
          </p:nvSpPr>
          <p:spPr>
            <a:xfrm>
              <a:off x="4136015" y="2477001"/>
              <a:ext cx="317" cy="106"/>
            </a:xfrm>
            <a:custGeom>
              <a:avLst/>
              <a:gdLst/>
              <a:ahLst/>
              <a:cxnLst/>
              <a:rect l="l" t="t" r="r" b="b"/>
              <a:pathLst>
                <a:path w="12" h="4" extrusionOk="0">
                  <a:moveTo>
                    <a:pt x="1" y="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4"/>
            <p:cNvSpPr/>
            <p:nvPr/>
          </p:nvSpPr>
          <p:spPr>
            <a:xfrm>
              <a:off x="4010810" y="2433222"/>
              <a:ext cx="661" cy="661"/>
            </a:xfrm>
            <a:custGeom>
              <a:avLst/>
              <a:gdLst/>
              <a:ahLst/>
              <a:cxnLst/>
              <a:rect l="l" t="t" r="r" b="b"/>
              <a:pathLst>
                <a:path w="25" h="25" extrusionOk="0">
                  <a:moveTo>
                    <a:pt x="0" y="0"/>
                  </a:moveTo>
                  <a:lnTo>
                    <a:pt x="25"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4"/>
            <p:cNvSpPr/>
            <p:nvPr/>
          </p:nvSpPr>
          <p:spPr>
            <a:xfrm>
              <a:off x="4377224" y="2341777"/>
              <a:ext cx="661" cy="952"/>
            </a:xfrm>
            <a:custGeom>
              <a:avLst/>
              <a:gdLst/>
              <a:ahLst/>
              <a:cxnLst/>
              <a:rect l="l" t="t" r="r" b="b"/>
              <a:pathLst>
                <a:path w="25" h="36" extrusionOk="0">
                  <a:moveTo>
                    <a:pt x="25" y="1"/>
                  </a:moveTo>
                  <a:lnTo>
                    <a:pt x="0" y="36"/>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4"/>
            <p:cNvSpPr/>
            <p:nvPr/>
          </p:nvSpPr>
          <p:spPr>
            <a:xfrm>
              <a:off x="4378149" y="2340852"/>
              <a:ext cx="476" cy="687"/>
            </a:xfrm>
            <a:custGeom>
              <a:avLst/>
              <a:gdLst/>
              <a:ahLst/>
              <a:cxnLst/>
              <a:rect l="l" t="t" r="r" b="b"/>
              <a:pathLst>
                <a:path w="18" h="26" extrusionOk="0">
                  <a:moveTo>
                    <a:pt x="18" y="1"/>
                  </a:moveTo>
                  <a:lnTo>
                    <a:pt x="0"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4"/>
            <p:cNvSpPr/>
            <p:nvPr/>
          </p:nvSpPr>
          <p:spPr>
            <a:xfrm>
              <a:off x="4378783" y="2339927"/>
              <a:ext cx="397" cy="687"/>
            </a:xfrm>
            <a:custGeom>
              <a:avLst/>
              <a:gdLst/>
              <a:ahLst/>
              <a:cxnLst/>
              <a:rect l="l" t="t" r="r" b="b"/>
              <a:pathLst>
                <a:path w="15" h="26" extrusionOk="0">
                  <a:moveTo>
                    <a:pt x="15" y="1"/>
                  </a:moveTo>
                  <a:cubicBezTo>
                    <a:pt x="11" y="8"/>
                    <a:pt x="4" y="15"/>
                    <a:pt x="1" y="25"/>
                  </a:cubicBezTo>
                  <a:cubicBezTo>
                    <a:pt x="8" y="15"/>
                    <a:pt x="11" y="8"/>
                    <a:pt x="1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4"/>
            <p:cNvSpPr/>
            <p:nvPr/>
          </p:nvSpPr>
          <p:spPr>
            <a:xfrm>
              <a:off x="4308091" y="2413315"/>
              <a:ext cx="8063" cy="2168"/>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4"/>
            <p:cNvSpPr/>
            <p:nvPr/>
          </p:nvSpPr>
          <p:spPr>
            <a:xfrm>
              <a:off x="4379338" y="2339371"/>
              <a:ext cx="132" cy="211"/>
            </a:xfrm>
            <a:custGeom>
              <a:avLst/>
              <a:gdLst/>
              <a:ahLst/>
              <a:cxnLst/>
              <a:rect l="l" t="t" r="r" b="b"/>
              <a:pathLst>
                <a:path w="5" h="8" extrusionOk="0">
                  <a:moveTo>
                    <a:pt x="4" y="1"/>
                  </a:moveTo>
                  <a:lnTo>
                    <a:pt x="1" y="8"/>
                  </a:lnTo>
                  <a:cubicBezTo>
                    <a:pt x="4" y="4"/>
                    <a:pt x="4" y="4"/>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4"/>
            <p:cNvSpPr/>
            <p:nvPr/>
          </p:nvSpPr>
          <p:spPr>
            <a:xfrm>
              <a:off x="4284563" y="2464127"/>
              <a:ext cx="26" cy="317"/>
            </a:xfrm>
            <a:custGeom>
              <a:avLst/>
              <a:gdLst/>
              <a:ahLst/>
              <a:cxnLst/>
              <a:rect l="l" t="t" r="r" b="b"/>
              <a:pathLst>
                <a:path w="1" h="12" extrusionOk="0">
                  <a:moveTo>
                    <a:pt x="1" y="1"/>
                  </a:moveTo>
                  <a:lnTo>
                    <a:pt x="1" y="11"/>
                  </a:lnTo>
                  <a:cubicBezTo>
                    <a:pt x="1" y="8"/>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4"/>
            <p:cNvSpPr/>
            <p:nvPr/>
          </p:nvSpPr>
          <p:spPr>
            <a:xfrm>
              <a:off x="3886795" y="2468674"/>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4"/>
            <p:cNvSpPr/>
            <p:nvPr/>
          </p:nvSpPr>
          <p:spPr>
            <a:xfrm>
              <a:off x="3886610" y="2469229"/>
              <a:ext cx="26" cy="211"/>
            </a:xfrm>
            <a:custGeom>
              <a:avLst/>
              <a:gdLst/>
              <a:ahLst/>
              <a:cxnLst/>
              <a:rect l="l" t="t" r="r" b="b"/>
              <a:pathLst>
                <a:path w="1" h="8" extrusionOk="0">
                  <a:moveTo>
                    <a:pt x="0"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4"/>
            <p:cNvSpPr/>
            <p:nvPr/>
          </p:nvSpPr>
          <p:spPr>
            <a:xfrm>
              <a:off x="3886505" y="2472824"/>
              <a:ext cx="132" cy="397"/>
            </a:xfrm>
            <a:custGeom>
              <a:avLst/>
              <a:gdLst/>
              <a:ahLst/>
              <a:cxnLst/>
              <a:rect l="l" t="t" r="r" b="b"/>
              <a:pathLst>
                <a:path w="5" h="15" extrusionOk="0">
                  <a:moveTo>
                    <a:pt x="1" y="1"/>
                  </a:moveTo>
                  <a:cubicBezTo>
                    <a:pt x="1" y="4"/>
                    <a:pt x="1" y="8"/>
                    <a:pt x="4" y="15"/>
                  </a:cubicBezTo>
                  <a:cubicBezTo>
                    <a:pt x="4" y="8"/>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4"/>
            <p:cNvSpPr/>
            <p:nvPr/>
          </p:nvSpPr>
          <p:spPr>
            <a:xfrm>
              <a:off x="3886240" y="2471159"/>
              <a:ext cx="26" cy="317"/>
            </a:xfrm>
            <a:custGeom>
              <a:avLst/>
              <a:gdLst/>
              <a:ahLst/>
              <a:cxnLst/>
              <a:rect l="l" t="t" r="r" b="b"/>
              <a:pathLst>
                <a:path w="1" h="12" extrusionOk="0">
                  <a:moveTo>
                    <a:pt x="0" y="1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4"/>
            <p:cNvSpPr/>
            <p:nvPr/>
          </p:nvSpPr>
          <p:spPr>
            <a:xfrm>
              <a:off x="3886425" y="2469678"/>
              <a:ext cx="26" cy="397"/>
            </a:xfrm>
            <a:custGeom>
              <a:avLst/>
              <a:gdLst/>
              <a:ahLst/>
              <a:cxnLst/>
              <a:rect l="l" t="t" r="r" b="b"/>
              <a:pathLst>
                <a:path w="1" h="15" extrusionOk="0">
                  <a:moveTo>
                    <a:pt x="0" y="15"/>
                  </a:moveTo>
                  <a:lnTo>
                    <a:pt x="0" y="4"/>
                  </a:lnTo>
                  <a:cubicBezTo>
                    <a:pt x="0" y="1"/>
                    <a:pt x="0" y="11"/>
                    <a:pt x="0"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4"/>
            <p:cNvSpPr/>
            <p:nvPr/>
          </p:nvSpPr>
          <p:spPr>
            <a:xfrm>
              <a:off x="3886319" y="2470418"/>
              <a:ext cx="26" cy="317"/>
            </a:xfrm>
            <a:custGeom>
              <a:avLst/>
              <a:gdLst/>
              <a:ahLst/>
              <a:cxnLst/>
              <a:rect l="l" t="t" r="r" b="b"/>
              <a:pathLst>
                <a:path w="1" h="12" extrusionOk="0">
                  <a:moveTo>
                    <a:pt x="1" y="11"/>
                  </a:moveTo>
                  <a:lnTo>
                    <a:pt x="1" y="1"/>
                  </a:lnTo>
                  <a:cubicBezTo>
                    <a:pt x="1" y="4"/>
                    <a:pt x="1" y="8"/>
                    <a:pt x="1"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4"/>
            <p:cNvSpPr/>
            <p:nvPr/>
          </p:nvSpPr>
          <p:spPr>
            <a:xfrm>
              <a:off x="3886319" y="2471899"/>
              <a:ext cx="26" cy="397"/>
            </a:xfrm>
            <a:custGeom>
              <a:avLst/>
              <a:gdLst/>
              <a:ahLst/>
              <a:cxnLst/>
              <a:rect l="l" t="t" r="r" b="b"/>
              <a:pathLst>
                <a:path w="1" h="15" extrusionOk="0">
                  <a:moveTo>
                    <a:pt x="1" y="15"/>
                  </a:moveTo>
                  <a:lnTo>
                    <a:pt x="1" y="1"/>
                  </a:lnTo>
                  <a:cubicBezTo>
                    <a:pt x="1" y="8"/>
                    <a:pt x="1" y="11"/>
                    <a:pt x="1"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4"/>
            <p:cNvSpPr/>
            <p:nvPr/>
          </p:nvSpPr>
          <p:spPr>
            <a:xfrm>
              <a:off x="5141404" y="1770849"/>
              <a:ext cx="12531" cy="5155"/>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4"/>
            <p:cNvSpPr/>
            <p:nvPr/>
          </p:nvSpPr>
          <p:spPr>
            <a:xfrm>
              <a:off x="4473850" y="1588356"/>
              <a:ext cx="80711" cy="40633"/>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4"/>
            <p:cNvSpPr/>
            <p:nvPr/>
          </p:nvSpPr>
          <p:spPr>
            <a:xfrm>
              <a:off x="4549089" y="1610880"/>
              <a:ext cx="86554" cy="45048"/>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4"/>
            <p:cNvSpPr/>
            <p:nvPr/>
          </p:nvSpPr>
          <p:spPr>
            <a:xfrm>
              <a:off x="5148621" y="1783089"/>
              <a:ext cx="41691" cy="1525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4"/>
            <p:cNvSpPr/>
            <p:nvPr/>
          </p:nvSpPr>
          <p:spPr>
            <a:xfrm>
              <a:off x="3518611" y="1667640"/>
              <a:ext cx="2353135" cy="814939"/>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4"/>
            <p:cNvSpPr/>
            <p:nvPr/>
          </p:nvSpPr>
          <p:spPr>
            <a:xfrm>
              <a:off x="3407841" y="2221569"/>
              <a:ext cx="41400" cy="15095"/>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4"/>
            <p:cNvSpPr/>
            <p:nvPr/>
          </p:nvSpPr>
          <p:spPr>
            <a:xfrm>
              <a:off x="4373417" y="1756943"/>
              <a:ext cx="6609" cy="1613"/>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4"/>
            <p:cNvSpPr/>
            <p:nvPr/>
          </p:nvSpPr>
          <p:spPr>
            <a:xfrm>
              <a:off x="5164827" y="2247372"/>
              <a:ext cx="36483" cy="153386"/>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4"/>
            <p:cNvSpPr/>
            <p:nvPr/>
          </p:nvSpPr>
          <p:spPr>
            <a:xfrm>
              <a:off x="4446620" y="1548675"/>
              <a:ext cx="76296" cy="53746"/>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4"/>
            <p:cNvSpPr/>
            <p:nvPr/>
          </p:nvSpPr>
          <p:spPr>
            <a:xfrm>
              <a:off x="3913629" y="1552772"/>
              <a:ext cx="47216" cy="15333"/>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4"/>
            <p:cNvSpPr/>
            <p:nvPr/>
          </p:nvSpPr>
          <p:spPr>
            <a:xfrm>
              <a:off x="3821735" y="1898803"/>
              <a:ext cx="28049" cy="15703"/>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4"/>
            <p:cNvSpPr/>
            <p:nvPr/>
          </p:nvSpPr>
          <p:spPr>
            <a:xfrm>
              <a:off x="3809891" y="1559937"/>
              <a:ext cx="58505" cy="24560"/>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4"/>
            <p:cNvSpPr/>
            <p:nvPr/>
          </p:nvSpPr>
          <p:spPr>
            <a:xfrm>
              <a:off x="3867734" y="1691037"/>
              <a:ext cx="256754" cy="176280"/>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4"/>
            <p:cNvSpPr/>
            <p:nvPr/>
          </p:nvSpPr>
          <p:spPr>
            <a:xfrm>
              <a:off x="3887060" y="1580002"/>
              <a:ext cx="13351" cy="3569"/>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4"/>
            <p:cNvSpPr/>
            <p:nvPr/>
          </p:nvSpPr>
          <p:spPr>
            <a:xfrm>
              <a:off x="4726585" y="1762839"/>
              <a:ext cx="22894" cy="8909"/>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4"/>
            <p:cNvSpPr/>
            <p:nvPr/>
          </p:nvSpPr>
          <p:spPr>
            <a:xfrm>
              <a:off x="3779806" y="1563955"/>
              <a:ext cx="44361" cy="9702"/>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4"/>
            <p:cNvSpPr/>
            <p:nvPr/>
          </p:nvSpPr>
          <p:spPr>
            <a:xfrm>
              <a:off x="4039124" y="1554359"/>
              <a:ext cx="33892" cy="10522"/>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4"/>
            <p:cNvSpPr/>
            <p:nvPr/>
          </p:nvSpPr>
          <p:spPr>
            <a:xfrm>
              <a:off x="4430150" y="1552323"/>
              <a:ext cx="17052" cy="4679"/>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4"/>
            <p:cNvSpPr/>
            <p:nvPr/>
          </p:nvSpPr>
          <p:spPr>
            <a:xfrm>
              <a:off x="4142967" y="1793241"/>
              <a:ext cx="21863" cy="8195"/>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4"/>
            <p:cNvSpPr/>
            <p:nvPr/>
          </p:nvSpPr>
          <p:spPr>
            <a:xfrm>
              <a:off x="4269494" y="1803974"/>
              <a:ext cx="8988" cy="5578"/>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4"/>
            <p:cNvSpPr/>
            <p:nvPr/>
          </p:nvSpPr>
          <p:spPr>
            <a:xfrm>
              <a:off x="3989978" y="1558271"/>
              <a:ext cx="39285" cy="1580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4"/>
            <p:cNvSpPr/>
            <p:nvPr/>
          </p:nvSpPr>
          <p:spPr>
            <a:xfrm>
              <a:off x="3937792" y="1575640"/>
              <a:ext cx="45551" cy="13113"/>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4"/>
            <p:cNvSpPr/>
            <p:nvPr/>
          </p:nvSpPr>
          <p:spPr>
            <a:xfrm>
              <a:off x="3940462" y="1542303"/>
              <a:ext cx="40105" cy="8486"/>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4"/>
            <p:cNvSpPr/>
            <p:nvPr/>
          </p:nvSpPr>
          <p:spPr>
            <a:xfrm>
              <a:off x="4391843" y="2339927"/>
              <a:ext cx="106" cy="211"/>
            </a:xfrm>
            <a:custGeom>
              <a:avLst/>
              <a:gdLst/>
              <a:ahLst/>
              <a:cxnLst/>
              <a:rect l="l" t="t" r="r" b="b"/>
              <a:pathLst>
                <a:path w="4" h="8" extrusionOk="0">
                  <a:moveTo>
                    <a:pt x="0"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4"/>
            <p:cNvSpPr/>
            <p:nvPr/>
          </p:nvSpPr>
          <p:spPr>
            <a:xfrm>
              <a:off x="4624883" y="2316795"/>
              <a:ext cx="7059" cy="1031"/>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4"/>
            <p:cNvSpPr/>
            <p:nvPr/>
          </p:nvSpPr>
          <p:spPr>
            <a:xfrm>
              <a:off x="4659039" y="2323827"/>
              <a:ext cx="4732" cy="1586"/>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4"/>
            <p:cNvSpPr/>
            <p:nvPr/>
          </p:nvSpPr>
          <p:spPr>
            <a:xfrm>
              <a:off x="4714001" y="2339371"/>
              <a:ext cx="1137" cy="582"/>
            </a:xfrm>
            <a:custGeom>
              <a:avLst/>
              <a:gdLst/>
              <a:ahLst/>
              <a:cxnLst/>
              <a:rect l="l" t="t" r="r" b="b"/>
              <a:pathLst>
                <a:path w="43" h="22" extrusionOk="0">
                  <a:moveTo>
                    <a:pt x="1" y="22"/>
                  </a:moveTo>
                  <a:cubicBezTo>
                    <a:pt x="15" y="15"/>
                    <a:pt x="25" y="8"/>
                    <a:pt x="43" y="1"/>
                  </a:cubicBezTo>
                  <a:cubicBezTo>
                    <a:pt x="25" y="8"/>
                    <a:pt x="15" y="15"/>
                    <a:pt x="1"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4"/>
            <p:cNvSpPr/>
            <p:nvPr/>
          </p:nvSpPr>
          <p:spPr>
            <a:xfrm>
              <a:off x="4603681" y="2321685"/>
              <a:ext cx="5314" cy="2062"/>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4"/>
            <p:cNvSpPr/>
            <p:nvPr/>
          </p:nvSpPr>
          <p:spPr>
            <a:xfrm>
              <a:off x="4787495" y="2326497"/>
              <a:ext cx="397" cy="26"/>
            </a:xfrm>
            <a:custGeom>
              <a:avLst/>
              <a:gdLst/>
              <a:ahLst/>
              <a:cxnLst/>
              <a:rect l="l" t="t" r="r" b="b"/>
              <a:pathLst>
                <a:path w="15" h="1" extrusionOk="0">
                  <a:moveTo>
                    <a:pt x="0" y="1"/>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4"/>
            <p:cNvSpPr/>
            <p:nvPr/>
          </p:nvSpPr>
          <p:spPr>
            <a:xfrm>
              <a:off x="4798784" y="2328083"/>
              <a:ext cx="1137" cy="582"/>
            </a:xfrm>
            <a:custGeom>
              <a:avLst/>
              <a:gdLst/>
              <a:ahLst/>
              <a:cxnLst/>
              <a:rect l="l" t="t" r="r" b="b"/>
              <a:pathLst>
                <a:path w="43" h="22" extrusionOk="0">
                  <a:moveTo>
                    <a:pt x="1" y="0"/>
                  </a:moveTo>
                  <a:cubicBezTo>
                    <a:pt x="15" y="7"/>
                    <a:pt x="29" y="14"/>
                    <a:pt x="39" y="21"/>
                  </a:cubicBezTo>
                  <a:lnTo>
                    <a:pt x="43" y="18"/>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4"/>
            <p:cNvSpPr/>
            <p:nvPr/>
          </p:nvSpPr>
          <p:spPr>
            <a:xfrm>
              <a:off x="4789055" y="2326312"/>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4"/>
            <p:cNvSpPr/>
            <p:nvPr/>
          </p:nvSpPr>
          <p:spPr>
            <a:xfrm>
              <a:off x="4732613" y="2333635"/>
              <a:ext cx="6398" cy="1983"/>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4"/>
            <p:cNvSpPr/>
            <p:nvPr/>
          </p:nvSpPr>
          <p:spPr>
            <a:xfrm>
              <a:off x="4486328" y="2324567"/>
              <a:ext cx="6424" cy="2908"/>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4"/>
            <p:cNvSpPr/>
            <p:nvPr/>
          </p:nvSpPr>
          <p:spPr>
            <a:xfrm>
              <a:off x="4426634" y="2320390"/>
              <a:ext cx="4759" cy="2987"/>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4"/>
            <p:cNvSpPr/>
            <p:nvPr/>
          </p:nvSpPr>
          <p:spPr>
            <a:xfrm>
              <a:off x="4393218" y="2338552"/>
              <a:ext cx="211" cy="106"/>
            </a:xfrm>
            <a:custGeom>
              <a:avLst/>
              <a:gdLst/>
              <a:ahLst/>
              <a:cxnLst/>
              <a:rect l="l" t="t" r="r" b="b"/>
              <a:pathLst>
                <a:path w="8" h="4" extrusionOk="0">
                  <a:moveTo>
                    <a:pt x="1" y="4"/>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4"/>
            <p:cNvSpPr/>
            <p:nvPr/>
          </p:nvSpPr>
          <p:spPr>
            <a:xfrm>
              <a:off x="4392848" y="2338816"/>
              <a:ext cx="132" cy="211"/>
            </a:xfrm>
            <a:custGeom>
              <a:avLst/>
              <a:gdLst/>
              <a:ahLst/>
              <a:cxnLst/>
              <a:rect l="l" t="t" r="r" b="b"/>
              <a:pathLst>
                <a:path w="5" h="8" extrusionOk="0">
                  <a:moveTo>
                    <a:pt x="1"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4"/>
            <p:cNvSpPr/>
            <p:nvPr/>
          </p:nvSpPr>
          <p:spPr>
            <a:xfrm>
              <a:off x="4392478" y="2339107"/>
              <a:ext cx="132" cy="211"/>
            </a:xfrm>
            <a:custGeom>
              <a:avLst/>
              <a:gdLst/>
              <a:ahLst/>
              <a:cxnLst/>
              <a:rect l="l" t="t" r="r" b="b"/>
              <a:pathLst>
                <a:path w="5" h="8" extrusionOk="0">
                  <a:moveTo>
                    <a:pt x="1"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4"/>
            <p:cNvSpPr/>
            <p:nvPr/>
          </p:nvSpPr>
          <p:spPr>
            <a:xfrm>
              <a:off x="4392213" y="2339477"/>
              <a:ext cx="106" cy="106"/>
            </a:xfrm>
            <a:custGeom>
              <a:avLst/>
              <a:gdLst/>
              <a:ahLst/>
              <a:cxnLst/>
              <a:rect l="l" t="t" r="r" b="b"/>
              <a:pathLst>
                <a:path w="4" h="4" extrusionOk="0">
                  <a:moveTo>
                    <a:pt x="0" y="4"/>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4"/>
            <p:cNvSpPr/>
            <p:nvPr/>
          </p:nvSpPr>
          <p:spPr>
            <a:xfrm>
              <a:off x="4395729" y="2337442"/>
              <a:ext cx="106" cy="26"/>
            </a:xfrm>
            <a:custGeom>
              <a:avLst/>
              <a:gdLst/>
              <a:ahLst/>
              <a:cxnLst/>
              <a:rect l="l" t="t" r="r" b="b"/>
              <a:pathLst>
                <a:path w="4" h="1" extrusionOk="0">
                  <a:moveTo>
                    <a:pt x="0"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4"/>
            <p:cNvSpPr/>
            <p:nvPr/>
          </p:nvSpPr>
          <p:spPr>
            <a:xfrm>
              <a:off x="4394328" y="2337997"/>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4"/>
            <p:cNvSpPr/>
            <p:nvPr/>
          </p:nvSpPr>
          <p:spPr>
            <a:xfrm>
              <a:off x="4392028" y="2339742"/>
              <a:ext cx="106" cy="132"/>
            </a:xfrm>
            <a:custGeom>
              <a:avLst/>
              <a:gdLst/>
              <a:ahLst/>
              <a:cxnLst/>
              <a:rect l="l" t="t" r="r" b="b"/>
              <a:pathLst>
                <a:path w="4" h="5" extrusionOk="0">
                  <a:moveTo>
                    <a:pt x="0" y="4"/>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4"/>
            <p:cNvSpPr/>
            <p:nvPr/>
          </p:nvSpPr>
          <p:spPr>
            <a:xfrm>
              <a:off x="4394989" y="2337706"/>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4"/>
            <p:cNvSpPr/>
            <p:nvPr/>
          </p:nvSpPr>
          <p:spPr>
            <a:xfrm>
              <a:off x="4393694" y="2338261"/>
              <a:ext cx="211" cy="132"/>
            </a:xfrm>
            <a:custGeom>
              <a:avLst/>
              <a:gdLst/>
              <a:ahLst/>
              <a:cxnLst/>
              <a:rect l="l" t="t" r="r" b="b"/>
              <a:pathLst>
                <a:path w="8" h="5"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4"/>
            <p:cNvSpPr/>
            <p:nvPr/>
          </p:nvSpPr>
          <p:spPr>
            <a:xfrm>
              <a:off x="4492726" y="2323457"/>
              <a:ext cx="13536" cy="3992"/>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4"/>
            <p:cNvSpPr/>
            <p:nvPr/>
          </p:nvSpPr>
          <p:spPr>
            <a:xfrm>
              <a:off x="4506235" y="2326497"/>
              <a:ext cx="7138" cy="3913"/>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4"/>
            <p:cNvSpPr/>
            <p:nvPr/>
          </p:nvSpPr>
          <p:spPr>
            <a:xfrm>
              <a:off x="4450136" y="2310397"/>
              <a:ext cx="6794" cy="397"/>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4"/>
            <p:cNvSpPr/>
            <p:nvPr/>
          </p:nvSpPr>
          <p:spPr>
            <a:xfrm>
              <a:off x="4435331" y="2314574"/>
              <a:ext cx="6503" cy="3252"/>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4"/>
            <p:cNvSpPr/>
            <p:nvPr/>
          </p:nvSpPr>
          <p:spPr>
            <a:xfrm>
              <a:off x="4390918" y="2340297"/>
              <a:ext cx="846" cy="211"/>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4"/>
            <p:cNvSpPr/>
            <p:nvPr/>
          </p:nvSpPr>
          <p:spPr>
            <a:xfrm>
              <a:off x="4514007" y="2325862"/>
              <a:ext cx="7138" cy="4283"/>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4"/>
            <p:cNvSpPr/>
            <p:nvPr/>
          </p:nvSpPr>
          <p:spPr>
            <a:xfrm>
              <a:off x="4476811" y="2314257"/>
              <a:ext cx="4362" cy="5234"/>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4"/>
            <p:cNvSpPr/>
            <p:nvPr/>
          </p:nvSpPr>
          <p:spPr>
            <a:xfrm>
              <a:off x="4776392" y="2325572"/>
              <a:ext cx="6953" cy="1877"/>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4"/>
            <p:cNvSpPr/>
            <p:nvPr/>
          </p:nvSpPr>
          <p:spPr>
            <a:xfrm>
              <a:off x="4687644" y="2338816"/>
              <a:ext cx="12055" cy="2353"/>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4"/>
            <p:cNvSpPr/>
            <p:nvPr/>
          </p:nvSpPr>
          <p:spPr>
            <a:xfrm>
              <a:off x="4722884" y="2336331"/>
              <a:ext cx="7720" cy="1507"/>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4"/>
            <p:cNvSpPr/>
            <p:nvPr/>
          </p:nvSpPr>
          <p:spPr>
            <a:xfrm>
              <a:off x="4588427" y="2308176"/>
              <a:ext cx="767" cy="5499"/>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4"/>
            <p:cNvSpPr/>
            <p:nvPr/>
          </p:nvSpPr>
          <p:spPr>
            <a:xfrm>
              <a:off x="4678735" y="2337521"/>
              <a:ext cx="8354" cy="1243"/>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4"/>
            <p:cNvSpPr/>
            <p:nvPr/>
          </p:nvSpPr>
          <p:spPr>
            <a:xfrm>
              <a:off x="3698275" y="2441655"/>
              <a:ext cx="370" cy="106"/>
            </a:xfrm>
            <a:custGeom>
              <a:avLst/>
              <a:gdLst/>
              <a:ahLst/>
              <a:cxnLst/>
              <a:rect l="l" t="t" r="r" b="b"/>
              <a:pathLst>
                <a:path w="14" h="4" extrusionOk="0">
                  <a:moveTo>
                    <a:pt x="0" y="4"/>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4"/>
            <p:cNvSpPr/>
            <p:nvPr/>
          </p:nvSpPr>
          <p:spPr>
            <a:xfrm>
              <a:off x="3699015" y="2441364"/>
              <a:ext cx="211" cy="106"/>
            </a:xfrm>
            <a:custGeom>
              <a:avLst/>
              <a:gdLst/>
              <a:ahLst/>
              <a:cxnLst/>
              <a:rect l="l" t="t" r="r" b="b"/>
              <a:pathLst>
                <a:path w="8" h="4"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4"/>
            <p:cNvSpPr/>
            <p:nvPr/>
          </p:nvSpPr>
          <p:spPr>
            <a:xfrm>
              <a:off x="3699570" y="2441179"/>
              <a:ext cx="211" cy="106"/>
            </a:xfrm>
            <a:custGeom>
              <a:avLst/>
              <a:gdLst/>
              <a:ahLst/>
              <a:cxnLst/>
              <a:rect l="l" t="t" r="r" b="b"/>
              <a:pathLst>
                <a:path w="8" h="4"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4"/>
            <p:cNvSpPr/>
            <p:nvPr/>
          </p:nvSpPr>
          <p:spPr>
            <a:xfrm>
              <a:off x="3697535" y="2441920"/>
              <a:ext cx="370" cy="211"/>
            </a:xfrm>
            <a:custGeom>
              <a:avLst/>
              <a:gdLst/>
              <a:ahLst/>
              <a:cxnLst/>
              <a:rect l="l" t="t" r="r" b="b"/>
              <a:pathLst>
                <a:path w="14" h="8" extrusionOk="0">
                  <a:moveTo>
                    <a:pt x="0" y="8"/>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4"/>
            <p:cNvSpPr/>
            <p:nvPr/>
          </p:nvSpPr>
          <p:spPr>
            <a:xfrm>
              <a:off x="3696583" y="2442396"/>
              <a:ext cx="502" cy="211"/>
            </a:xfrm>
            <a:custGeom>
              <a:avLst/>
              <a:gdLst/>
              <a:ahLst/>
              <a:cxnLst/>
              <a:rect l="l" t="t" r="r" b="b"/>
              <a:pathLst>
                <a:path w="19" h="8" extrusionOk="0">
                  <a:moveTo>
                    <a:pt x="1" y="7"/>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4"/>
            <p:cNvSpPr/>
            <p:nvPr/>
          </p:nvSpPr>
          <p:spPr>
            <a:xfrm>
              <a:off x="3754902" y="2456909"/>
              <a:ext cx="2353" cy="1798"/>
            </a:xfrm>
            <a:custGeom>
              <a:avLst/>
              <a:gdLst/>
              <a:ahLst/>
              <a:cxnLst/>
              <a:rect l="l" t="t" r="r" b="b"/>
              <a:pathLst>
                <a:path w="89" h="68" extrusionOk="0">
                  <a:moveTo>
                    <a:pt x="1" y="1"/>
                  </a:moveTo>
                  <a:cubicBezTo>
                    <a:pt x="29" y="25"/>
                    <a:pt x="57" y="50"/>
                    <a:pt x="88" y="67"/>
                  </a:cubicBezTo>
                  <a:cubicBezTo>
                    <a:pt x="57" y="50"/>
                    <a:pt x="29" y="25"/>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4"/>
            <p:cNvSpPr/>
            <p:nvPr/>
          </p:nvSpPr>
          <p:spPr>
            <a:xfrm>
              <a:off x="3700020" y="2441179"/>
              <a:ext cx="132" cy="26"/>
            </a:xfrm>
            <a:custGeom>
              <a:avLst/>
              <a:gdLst/>
              <a:ahLst/>
              <a:cxnLst/>
              <a:rect l="l" t="t" r="r" b="b"/>
              <a:pathLst>
                <a:path w="5" h="1" extrusionOk="0">
                  <a:moveTo>
                    <a:pt x="1"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4"/>
            <p:cNvSpPr/>
            <p:nvPr/>
          </p:nvSpPr>
          <p:spPr>
            <a:xfrm>
              <a:off x="3783031" y="2466638"/>
              <a:ext cx="26" cy="106"/>
            </a:xfrm>
            <a:custGeom>
              <a:avLst/>
              <a:gdLst/>
              <a:ahLst/>
              <a:cxnLst/>
              <a:rect l="l" t="t" r="r" b="b"/>
              <a:pathLst>
                <a:path w="1" h="4" extrusionOk="0">
                  <a:moveTo>
                    <a:pt x="1"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4"/>
            <p:cNvSpPr/>
            <p:nvPr/>
          </p:nvSpPr>
          <p:spPr>
            <a:xfrm>
              <a:off x="3695473" y="2442951"/>
              <a:ext cx="582" cy="291"/>
            </a:xfrm>
            <a:custGeom>
              <a:avLst/>
              <a:gdLst/>
              <a:ahLst/>
              <a:cxnLst/>
              <a:rect l="l" t="t" r="r" b="b"/>
              <a:pathLst>
                <a:path w="22" h="11" extrusionOk="0">
                  <a:moveTo>
                    <a:pt x="1" y="11"/>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4"/>
            <p:cNvSpPr/>
            <p:nvPr/>
          </p:nvSpPr>
          <p:spPr>
            <a:xfrm>
              <a:off x="3757414" y="2458205"/>
              <a:ext cx="952" cy="582"/>
            </a:xfrm>
            <a:custGeom>
              <a:avLst/>
              <a:gdLst/>
              <a:ahLst/>
              <a:cxnLst/>
              <a:rect l="l" t="t" r="r" b="b"/>
              <a:pathLst>
                <a:path w="36" h="22" extrusionOk="0">
                  <a:moveTo>
                    <a:pt x="0" y="22"/>
                  </a:moveTo>
                  <a:cubicBezTo>
                    <a:pt x="11" y="11"/>
                    <a:pt x="21" y="4"/>
                    <a:pt x="35" y="1"/>
                  </a:cubicBezTo>
                  <a:cubicBezTo>
                    <a:pt x="21" y="4"/>
                    <a:pt x="11" y="11"/>
                    <a:pt x="0"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4"/>
            <p:cNvSpPr/>
            <p:nvPr/>
          </p:nvSpPr>
          <p:spPr>
            <a:xfrm>
              <a:off x="3758339" y="2456354"/>
              <a:ext cx="14831" cy="1798"/>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4"/>
            <p:cNvSpPr/>
            <p:nvPr/>
          </p:nvSpPr>
          <p:spPr>
            <a:xfrm>
              <a:off x="3700496" y="2440968"/>
              <a:ext cx="18532" cy="5605"/>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4"/>
            <p:cNvSpPr/>
            <p:nvPr/>
          </p:nvSpPr>
          <p:spPr>
            <a:xfrm>
              <a:off x="3783216" y="2467193"/>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4"/>
            <p:cNvSpPr/>
            <p:nvPr/>
          </p:nvSpPr>
          <p:spPr>
            <a:xfrm>
              <a:off x="3784961" y="2467775"/>
              <a:ext cx="7534" cy="4336"/>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4"/>
            <p:cNvSpPr/>
            <p:nvPr/>
          </p:nvSpPr>
          <p:spPr>
            <a:xfrm>
              <a:off x="3441891" y="2237114"/>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4"/>
            <p:cNvSpPr/>
            <p:nvPr/>
          </p:nvSpPr>
          <p:spPr>
            <a:xfrm>
              <a:off x="3443187" y="2237114"/>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4"/>
            <p:cNvSpPr/>
            <p:nvPr/>
          </p:nvSpPr>
          <p:spPr>
            <a:xfrm>
              <a:off x="3419024" y="2235819"/>
              <a:ext cx="687" cy="106"/>
            </a:xfrm>
            <a:custGeom>
              <a:avLst/>
              <a:gdLst/>
              <a:ahLst/>
              <a:cxnLst/>
              <a:rect l="l" t="t" r="r" b="b"/>
              <a:pathLst>
                <a:path w="26" h="4" extrusionOk="0">
                  <a:moveTo>
                    <a:pt x="25"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4"/>
            <p:cNvSpPr/>
            <p:nvPr/>
          </p:nvSpPr>
          <p:spPr>
            <a:xfrm>
              <a:off x="3418098" y="2235819"/>
              <a:ext cx="502" cy="26"/>
            </a:xfrm>
            <a:custGeom>
              <a:avLst/>
              <a:gdLst/>
              <a:ahLst/>
              <a:cxnLst/>
              <a:rect l="l" t="t" r="r" b="b"/>
              <a:pathLst>
                <a:path w="19" h="1" extrusionOk="0">
                  <a:moveTo>
                    <a:pt x="1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4"/>
            <p:cNvSpPr/>
            <p:nvPr/>
          </p:nvSpPr>
          <p:spPr>
            <a:xfrm>
              <a:off x="3409956" y="2233677"/>
              <a:ext cx="317" cy="132"/>
            </a:xfrm>
            <a:custGeom>
              <a:avLst/>
              <a:gdLst/>
              <a:ahLst/>
              <a:cxnLst/>
              <a:rect l="l" t="t" r="r" b="b"/>
              <a:pathLst>
                <a:path w="12" h="5" extrusionOk="0">
                  <a:moveTo>
                    <a:pt x="1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4"/>
            <p:cNvSpPr/>
            <p:nvPr/>
          </p:nvSpPr>
          <p:spPr>
            <a:xfrm>
              <a:off x="3409136" y="2233413"/>
              <a:ext cx="106" cy="26"/>
            </a:xfrm>
            <a:custGeom>
              <a:avLst/>
              <a:gdLst/>
              <a:ahLst/>
              <a:cxnLst/>
              <a:rect l="l" t="t" r="r" b="b"/>
              <a:pathLst>
                <a:path w="4" h="1" extrusionOk="0">
                  <a:moveTo>
                    <a:pt x="4"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4"/>
            <p:cNvSpPr/>
            <p:nvPr/>
          </p:nvSpPr>
          <p:spPr>
            <a:xfrm>
              <a:off x="3417173" y="2235634"/>
              <a:ext cx="397" cy="26"/>
            </a:xfrm>
            <a:custGeom>
              <a:avLst/>
              <a:gdLst/>
              <a:ahLst/>
              <a:cxnLst/>
              <a:rect l="l" t="t" r="r" b="b"/>
              <a:pathLst>
                <a:path w="15" h="1" extrusionOk="0">
                  <a:moveTo>
                    <a:pt x="15"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4"/>
            <p:cNvSpPr/>
            <p:nvPr/>
          </p:nvSpPr>
          <p:spPr>
            <a:xfrm>
              <a:off x="3440596" y="2237193"/>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4"/>
            <p:cNvSpPr/>
            <p:nvPr/>
          </p:nvSpPr>
          <p:spPr>
            <a:xfrm>
              <a:off x="3420134" y="2235898"/>
              <a:ext cx="687" cy="132"/>
            </a:xfrm>
            <a:custGeom>
              <a:avLst/>
              <a:gdLst/>
              <a:ahLst/>
              <a:cxnLst/>
              <a:rect l="l" t="t" r="r" b="b"/>
              <a:pathLst>
                <a:path w="26" h="5" extrusionOk="0">
                  <a:moveTo>
                    <a:pt x="25"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4"/>
            <p:cNvSpPr/>
            <p:nvPr/>
          </p:nvSpPr>
          <p:spPr>
            <a:xfrm>
              <a:off x="3437926" y="2237114"/>
              <a:ext cx="1322" cy="26"/>
            </a:xfrm>
            <a:custGeom>
              <a:avLst/>
              <a:gdLst/>
              <a:ahLst/>
              <a:cxnLst/>
              <a:rect l="l" t="t" r="r" b="b"/>
              <a:pathLst>
                <a:path w="50" h="1" extrusionOk="0">
                  <a:moveTo>
                    <a:pt x="49"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4"/>
            <p:cNvSpPr/>
            <p:nvPr/>
          </p:nvSpPr>
          <p:spPr>
            <a:xfrm>
              <a:off x="3426267" y="2236453"/>
              <a:ext cx="11579" cy="687"/>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4"/>
            <p:cNvSpPr/>
            <p:nvPr/>
          </p:nvSpPr>
          <p:spPr>
            <a:xfrm>
              <a:off x="3447258" y="2236823"/>
              <a:ext cx="582" cy="26"/>
            </a:xfrm>
            <a:custGeom>
              <a:avLst/>
              <a:gdLst/>
              <a:ahLst/>
              <a:cxnLst/>
              <a:rect l="l" t="t" r="r" b="b"/>
              <a:pathLst>
                <a:path w="22" h="1" extrusionOk="0">
                  <a:moveTo>
                    <a:pt x="22"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4"/>
            <p:cNvSpPr/>
            <p:nvPr/>
          </p:nvSpPr>
          <p:spPr>
            <a:xfrm>
              <a:off x="3444958" y="2237008"/>
              <a:ext cx="661" cy="26"/>
            </a:xfrm>
            <a:custGeom>
              <a:avLst/>
              <a:gdLst/>
              <a:ahLst/>
              <a:cxnLst/>
              <a:rect l="l" t="t" r="r" b="b"/>
              <a:pathLst>
                <a:path w="25" h="1" extrusionOk="0">
                  <a:moveTo>
                    <a:pt x="25"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4"/>
            <p:cNvSpPr/>
            <p:nvPr/>
          </p:nvSpPr>
          <p:spPr>
            <a:xfrm>
              <a:off x="3443663" y="2237008"/>
              <a:ext cx="767" cy="26"/>
            </a:xfrm>
            <a:custGeom>
              <a:avLst/>
              <a:gdLst/>
              <a:ahLst/>
              <a:cxnLst/>
              <a:rect l="l" t="t" r="r" b="b"/>
              <a:pathLst>
                <a:path w="29" h="1" extrusionOk="0">
                  <a:moveTo>
                    <a:pt x="28"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4"/>
            <p:cNvSpPr/>
            <p:nvPr/>
          </p:nvSpPr>
          <p:spPr>
            <a:xfrm>
              <a:off x="3413472" y="2234973"/>
              <a:ext cx="211" cy="132"/>
            </a:xfrm>
            <a:custGeom>
              <a:avLst/>
              <a:gdLst/>
              <a:ahLst/>
              <a:cxnLst/>
              <a:rect l="l" t="t" r="r" b="b"/>
              <a:pathLst>
                <a:path w="8" h="5" extrusionOk="0">
                  <a:moveTo>
                    <a:pt x="8"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4"/>
            <p:cNvSpPr/>
            <p:nvPr/>
          </p:nvSpPr>
          <p:spPr>
            <a:xfrm>
              <a:off x="3412652" y="2234708"/>
              <a:ext cx="291" cy="211"/>
            </a:xfrm>
            <a:custGeom>
              <a:avLst/>
              <a:gdLst/>
              <a:ahLst/>
              <a:cxnLst/>
              <a:rect l="l" t="t" r="r" b="b"/>
              <a:pathLst>
                <a:path w="11" h="8" extrusionOk="0">
                  <a:moveTo>
                    <a:pt x="11"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4"/>
            <p:cNvSpPr/>
            <p:nvPr/>
          </p:nvSpPr>
          <p:spPr>
            <a:xfrm>
              <a:off x="3413842" y="2235158"/>
              <a:ext cx="317" cy="26"/>
            </a:xfrm>
            <a:custGeom>
              <a:avLst/>
              <a:gdLst/>
              <a:ahLst/>
              <a:cxnLst/>
              <a:rect l="l" t="t" r="r" b="b"/>
              <a:pathLst>
                <a:path w="12" h="1" extrusionOk="0">
                  <a:moveTo>
                    <a:pt x="11"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4"/>
            <p:cNvSpPr/>
            <p:nvPr/>
          </p:nvSpPr>
          <p:spPr>
            <a:xfrm>
              <a:off x="3446148" y="2236929"/>
              <a:ext cx="582" cy="26"/>
            </a:xfrm>
            <a:custGeom>
              <a:avLst/>
              <a:gdLst/>
              <a:ahLst/>
              <a:cxnLst/>
              <a:rect l="l" t="t" r="r" b="b"/>
              <a:pathLst>
                <a:path w="22" h="1" extrusionOk="0">
                  <a:moveTo>
                    <a:pt x="22"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4"/>
            <p:cNvSpPr/>
            <p:nvPr/>
          </p:nvSpPr>
          <p:spPr>
            <a:xfrm>
              <a:off x="3414397" y="2235264"/>
              <a:ext cx="211" cy="26"/>
            </a:xfrm>
            <a:custGeom>
              <a:avLst/>
              <a:gdLst/>
              <a:ahLst/>
              <a:cxnLst/>
              <a:rect l="l" t="t" r="r" b="b"/>
              <a:pathLst>
                <a:path w="8" h="1" extrusionOk="0">
                  <a:moveTo>
                    <a:pt x="8"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4"/>
            <p:cNvSpPr/>
            <p:nvPr/>
          </p:nvSpPr>
          <p:spPr>
            <a:xfrm>
              <a:off x="3411066" y="2234047"/>
              <a:ext cx="502" cy="211"/>
            </a:xfrm>
            <a:custGeom>
              <a:avLst/>
              <a:gdLst/>
              <a:ahLst/>
              <a:cxnLst/>
              <a:rect l="l" t="t" r="r" b="b"/>
              <a:pathLst>
                <a:path w="19" h="8" extrusionOk="0">
                  <a:moveTo>
                    <a:pt x="18"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4"/>
            <p:cNvSpPr/>
            <p:nvPr/>
          </p:nvSpPr>
          <p:spPr>
            <a:xfrm>
              <a:off x="3415613" y="2235449"/>
              <a:ext cx="291" cy="26"/>
            </a:xfrm>
            <a:custGeom>
              <a:avLst/>
              <a:gdLst/>
              <a:ahLst/>
              <a:cxnLst/>
              <a:rect l="l" t="t" r="r" b="b"/>
              <a:pathLst>
                <a:path w="11" h="1" extrusionOk="0">
                  <a:moveTo>
                    <a:pt x="11"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4"/>
            <p:cNvSpPr/>
            <p:nvPr/>
          </p:nvSpPr>
          <p:spPr>
            <a:xfrm>
              <a:off x="3411912" y="2234418"/>
              <a:ext cx="397" cy="132"/>
            </a:xfrm>
            <a:custGeom>
              <a:avLst/>
              <a:gdLst/>
              <a:ahLst/>
              <a:cxnLst/>
              <a:rect l="l" t="t" r="r" b="b"/>
              <a:pathLst>
                <a:path w="15" h="5" extrusionOk="0">
                  <a:moveTo>
                    <a:pt x="14"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4"/>
            <p:cNvSpPr/>
            <p:nvPr/>
          </p:nvSpPr>
          <p:spPr>
            <a:xfrm>
              <a:off x="3416353" y="2235528"/>
              <a:ext cx="397" cy="26"/>
            </a:xfrm>
            <a:custGeom>
              <a:avLst/>
              <a:gdLst/>
              <a:ahLst/>
              <a:cxnLst/>
              <a:rect l="l" t="t" r="r" b="b"/>
              <a:pathLst>
                <a:path w="15" h="1" extrusionOk="0">
                  <a:moveTo>
                    <a:pt x="14"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4"/>
            <p:cNvSpPr/>
            <p:nvPr/>
          </p:nvSpPr>
          <p:spPr>
            <a:xfrm>
              <a:off x="3414952" y="2235343"/>
              <a:ext cx="317" cy="26"/>
            </a:xfrm>
            <a:custGeom>
              <a:avLst/>
              <a:gdLst/>
              <a:ahLst/>
              <a:cxnLst/>
              <a:rect l="l" t="t" r="r" b="b"/>
              <a:pathLst>
                <a:path w="12" h="1" extrusionOk="0">
                  <a:moveTo>
                    <a:pt x="11"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4"/>
            <p:cNvSpPr/>
            <p:nvPr/>
          </p:nvSpPr>
          <p:spPr>
            <a:xfrm>
              <a:off x="3424972" y="2236374"/>
              <a:ext cx="1216" cy="106"/>
            </a:xfrm>
            <a:custGeom>
              <a:avLst/>
              <a:gdLst/>
              <a:ahLst/>
              <a:cxnLst/>
              <a:rect l="l" t="t" r="r" b="b"/>
              <a:pathLst>
                <a:path w="46" h="4" extrusionOk="0">
                  <a:moveTo>
                    <a:pt x="46"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4"/>
            <p:cNvSpPr/>
            <p:nvPr/>
          </p:nvSpPr>
          <p:spPr>
            <a:xfrm>
              <a:off x="3423676" y="2236268"/>
              <a:ext cx="1031" cy="132"/>
            </a:xfrm>
            <a:custGeom>
              <a:avLst/>
              <a:gdLst/>
              <a:ahLst/>
              <a:cxnLst/>
              <a:rect l="l" t="t" r="r" b="b"/>
              <a:pathLst>
                <a:path w="39" h="5" extrusionOk="0">
                  <a:moveTo>
                    <a:pt x="39"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4"/>
            <p:cNvSpPr/>
            <p:nvPr/>
          </p:nvSpPr>
          <p:spPr>
            <a:xfrm>
              <a:off x="3421244" y="2236083"/>
              <a:ext cx="767" cy="26"/>
            </a:xfrm>
            <a:custGeom>
              <a:avLst/>
              <a:gdLst/>
              <a:ahLst/>
              <a:cxnLst/>
              <a:rect l="l" t="t" r="r" b="b"/>
              <a:pathLst>
                <a:path w="29" h="1" extrusionOk="0">
                  <a:moveTo>
                    <a:pt x="29" y="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4"/>
            <p:cNvSpPr/>
            <p:nvPr/>
          </p:nvSpPr>
          <p:spPr>
            <a:xfrm>
              <a:off x="3422460" y="2236189"/>
              <a:ext cx="952" cy="106"/>
            </a:xfrm>
            <a:custGeom>
              <a:avLst/>
              <a:gdLst/>
              <a:ahLst/>
              <a:cxnLst/>
              <a:rect l="l" t="t" r="r" b="b"/>
              <a:pathLst>
                <a:path w="36" h="4" extrusionOk="0">
                  <a:moveTo>
                    <a:pt x="36"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4"/>
            <p:cNvSpPr/>
            <p:nvPr/>
          </p:nvSpPr>
          <p:spPr>
            <a:xfrm>
              <a:off x="3448368" y="2236744"/>
              <a:ext cx="132" cy="26"/>
            </a:xfrm>
            <a:custGeom>
              <a:avLst/>
              <a:gdLst/>
              <a:ahLst/>
              <a:cxnLst/>
              <a:rect l="l" t="t" r="r" b="b"/>
              <a:pathLst>
                <a:path w="5" h="1" extrusionOk="0">
                  <a:moveTo>
                    <a:pt x="1" y="0"/>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4"/>
            <p:cNvSpPr/>
            <p:nvPr/>
          </p:nvSpPr>
          <p:spPr>
            <a:xfrm>
              <a:off x="3672446" y="2375193"/>
              <a:ext cx="106" cy="291"/>
            </a:xfrm>
            <a:custGeom>
              <a:avLst/>
              <a:gdLst/>
              <a:ahLst/>
              <a:cxnLst/>
              <a:rect l="l" t="t" r="r" b="b"/>
              <a:pathLst>
                <a:path w="4" h="11" extrusionOk="0">
                  <a:moveTo>
                    <a:pt x="4"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4"/>
            <p:cNvSpPr/>
            <p:nvPr/>
          </p:nvSpPr>
          <p:spPr>
            <a:xfrm>
              <a:off x="3686035" y="2365015"/>
              <a:ext cx="2987" cy="397"/>
            </a:xfrm>
            <a:custGeom>
              <a:avLst/>
              <a:gdLst/>
              <a:ahLst/>
              <a:cxnLst/>
              <a:rect l="l" t="t" r="r" b="b"/>
              <a:pathLst>
                <a:path w="113" h="15" extrusionOk="0">
                  <a:moveTo>
                    <a:pt x="113" y="1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4"/>
            <p:cNvSpPr/>
            <p:nvPr/>
          </p:nvSpPr>
          <p:spPr>
            <a:xfrm>
              <a:off x="3696953" y="2351400"/>
              <a:ext cx="1877" cy="2617"/>
            </a:xfrm>
            <a:custGeom>
              <a:avLst/>
              <a:gdLst/>
              <a:ahLst/>
              <a:cxnLst/>
              <a:rect l="l" t="t" r="r" b="b"/>
              <a:pathLst>
                <a:path w="71" h="99" extrusionOk="0">
                  <a:moveTo>
                    <a:pt x="1" y="1"/>
                  </a:moveTo>
                  <a:cubicBezTo>
                    <a:pt x="29" y="29"/>
                    <a:pt x="54" y="64"/>
                    <a:pt x="71" y="99"/>
                  </a:cubicBezTo>
                  <a:cubicBezTo>
                    <a:pt x="54" y="64"/>
                    <a:pt x="29" y="29"/>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4"/>
            <p:cNvSpPr/>
            <p:nvPr/>
          </p:nvSpPr>
          <p:spPr>
            <a:xfrm>
              <a:off x="3634853" y="2311428"/>
              <a:ext cx="26" cy="846"/>
            </a:xfrm>
            <a:custGeom>
              <a:avLst/>
              <a:gdLst/>
              <a:ahLst/>
              <a:cxnLst/>
              <a:rect l="l" t="t" r="r" b="b"/>
              <a:pathLst>
                <a:path w="1" h="32" extrusionOk="0">
                  <a:moveTo>
                    <a:pt x="1" y="0"/>
                  </a:moveTo>
                  <a:cubicBezTo>
                    <a:pt x="1" y="11"/>
                    <a:pt x="1" y="21"/>
                    <a:pt x="1" y="32"/>
                  </a:cubicBezTo>
                  <a:cubicBezTo>
                    <a:pt x="1" y="21"/>
                    <a:pt x="1" y="11"/>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4"/>
            <p:cNvSpPr/>
            <p:nvPr/>
          </p:nvSpPr>
          <p:spPr>
            <a:xfrm>
              <a:off x="3580155" y="2279862"/>
              <a:ext cx="2538" cy="92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4"/>
            <p:cNvSpPr/>
            <p:nvPr/>
          </p:nvSpPr>
          <p:spPr>
            <a:xfrm>
              <a:off x="3586447" y="2276901"/>
              <a:ext cx="3569" cy="2168"/>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4"/>
            <p:cNvSpPr/>
            <p:nvPr/>
          </p:nvSpPr>
          <p:spPr>
            <a:xfrm>
              <a:off x="3644688" y="2315949"/>
              <a:ext cx="3622" cy="1983"/>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4"/>
            <p:cNvSpPr/>
            <p:nvPr/>
          </p:nvSpPr>
          <p:spPr>
            <a:xfrm>
              <a:off x="3614418" y="2288745"/>
              <a:ext cx="661" cy="2908"/>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4"/>
            <p:cNvSpPr/>
            <p:nvPr/>
          </p:nvSpPr>
          <p:spPr>
            <a:xfrm>
              <a:off x="3598952" y="2276161"/>
              <a:ext cx="5499" cy="661"/>
            </a:xfrm>
            <a:custGeom>
              <a:avLst/>
              <a:gdLst/>
              <a:ahLst/>
              <a:cxnLst/>
              <a:rect l="l" t="t" r="r" b="b"/>
              <a:pathLst>
                <a:path w="208" h="25" extrusionOk="0">
                  <a:moveTo>
                    <a:pt x="1" y="25"/>
                  </a:moveTo>
                  <a:cubicBezTo>
                    <a:pt x="67" y="8"/>
                    <a:pt x="137" y="1"/>
                    <a:pt x="207" y="1"/>
                  </a:cubicBezTo>
                  <a:cubicBezTo>
                    <a:pt x="137" y="1"/>
                    <a:pt x="67" y="8"/>
                    <a:pt x="1" y="2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4"/>
            <p:cNvSpPr/>
            <p:nvPr/>
          </p:nvSpPr>
          <p:spPr>
            <a:xfrm>
              <a:off x="3697720" y="2340773"/>
              <a:ext cx="661" cy="661"/>
            </a:xfrm>
            <a:custGeom>
              <a:avLst/>
              <a:gdLst/>
              <a:ahLst/>
              <a:cxnLst/>
              <a:rect l="l" t="t" r="r" b="b"/>
              <a:pathLst>
                <a:path w="25" h="25" extrusionOk="0">
                  <a:moveTo>
                    <a:pt x="25" y="0"/>
                  </a:moveTo>
                  <a:lnTo>
                    <a:pt x="0"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4"/>
            <p:cNvSpPr/>
            <p:nvPr/>
          </p:nvSpPr>
          <p:spPr>
            <a:xfrm>
              <a:off x="3689181" y="2365385"/>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4"/>
            <p:cNvSpPr/>
            <p:nvPr/>
          </p:nvSpPr>
          <p:spPr>
            <a:xfrm>
              <a:off x="3672076" y="2372788"/>
              <a:ext cx="26" cy="291"/>
            </a:xfrm>
            <a:custGeom>
              <a:avLst/>
              <a:gdLst/>
              <a:ahLst/>
              <a:cxnLst/>
              <a:rect l="l" t="t" r="r" b="b"/>
              <a:pathLst>
                <a:path w="1" h="11" extrusionOk="0">
                  <a:moveTo>
                    <a:pt x="0"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4"/>
            <p:cNvSpPr/>
            <p:nvPr/>
          </p:nvSpPr>
          <p:spPr>
            <a:xfrm>
              <a:off x="3672261" y="2373898"/>
              <a:ext cx="26" cy="397"/>
            </a:xfrm>
            <a:custGeom>
              <a:avLst/>
              <a:gdLst/>
              <a:ahLst/>
              <a:cxnLst/>
              <a:rect l="l" t="t" r="r" b="b"/>
              <a:pathLst>
                <a:path w="1" h="15" extrusionOk="0">
                  <a:moveTo>
                    <a:pt x="0"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4"/>
            <p:cNvSpPr/>
            <p:nvPr/>
          </p:nvSpPr>
          <p:spPr>
            <a:xfrm>
              <a:off x="3672076" y="2372312"/>
              <a:ext cx="26" cy="317"/>
            </a:xfrm>
            <a:custGeom>
              <a:avLst/>
              <a:gdLst/>
              <a:ahLst/>
              <a:cxnLst/>
              <a:rect l="l" t="t" r="r" b="b"/>
              <a:pathLst>
                <a:path w="1" h="12" extrusionOk="0">
                  <a:moveTo>
                    <a:pt x="0" y="11"/>
                  </a:moveTo>
                  <a:cubicBezTo>
                    <a:pt x="0" y="8"/>
                    <a:pt x="0" y="4"/>
                    <a:pt x="0" y="1"/>
                  </a:cubicBezTo>
                  <a:cubicBezTo>
                    <a:pt x="0" y="4"/>
                    <a:pt x="0" y="8"/>
                    <a:pt x="0"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4"/>
            <p:cNvSpPr/>
            <p:nvPr/>
          </p:nvSpPr>
          <p:spPr>
            <a:xfrm>
              <a:off x="3672340" y="2374532"/>
              <a:ext cx="132" cy="317"/>
            </a:xfrm>
            <a:custGeom>
              <a:avLst/>
              <a:gdLst/>
              <a:ahLst/>
              <a:cxnLst/>
              <a:rect l="l" t="t" r="r" b="b"/>
              <a:pathLst>
                <a:path w="5" h="12" extrusionOk="0">
                  <a:moveTo>
                    <a:pt x="1" y="1"/>
                  </a:moveTo>
                  <a:lnTo>
                    <a:pt x="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4"/>
            <p:cNvSpPr/>
            <p:nvPr/>
          </p:nvSpPr>
          <p:spPr>
            <a:xfrm>
              <a:off x="3672155" y="2373237"/>
              <a:ext cx="26" cy="502"/>
            </a:xfrm>
            <a:custGeom>
              <a:avLst/>
              <a:gdLst/>
              <a:ahLst/>
              <a:cxnLst/>
              <a:rect l="l" t="t" r="r" b="b"/>
              <a:pathLst>
                <a:path w="1" h="19" extrusionOk="0">
                  <a:moveTo>
                    <a:pt x="1" y="1"/>
                  </a:moveTo>
                  <a:cubicBezTo>
                    <a:pt x="1" y="8"/>
                    <a:pt x="1" y="11"/>
                    <a:pt x="1" y="18"/>
                  </a:cubicBezTo>
                  <a:cubicBezTo>
                    <a:pt x="1" y="11"/>
                    <a:pt x="1" y="4"/>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4"/>
            <p:cNvSpPr/>
            <p:nvPr/>
          </p:nvSpPr>
          <p:spPr>
            <a:xfrm>
              <a:off x="3697905" y="2331229"/>
              <a:ext cx="3728" cy="6794"/>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4"/>
            <p:cNvSpPr/>
            <p:nvPr/>
          </p:nvSpPr>
          <p:spPr>
            <a:xfrm>
              <a:off x="3582931" y="2264873"/>
              <a:ext cx="872" cy="26"/>
            </a:xfrm>
            <a:custGeom>
              <a:avLst/>
              <a:gdLst/>
              <a:ahLst/>
              <a:cxnLst/>
              <a:rect l="l" t="t" r="r" b="b"/>
              <a:pathLst>
                <a:path w="33" h="1" extrusionOk="0">
                  <a:moveTo>
                    <a:pt x="32" y="0"/>
                  </a:moveTo>
                  <a:cubicBezTo>
                    <a:pt x="22" y="0"/>
                    <a:pt x="8" y="0"/>
                    <a:pt x="1" y="0"/>
                  </a:cubicBezTo>
                  <a:cubicBezTo>
                    <a:pt x="8" y="0"/>
                    <a:pt x="22" y="0"/>
                    <a:pt x="32"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4"/>
            <p:cNvSpPr/>
            <p:nvPr/>
          </p:nvSpPr>
          <p:spPr>
            <a:xfrm>
              <a:off x="3575635" y="2262467"/>
              <a:ext cx="211" cy="26"/>
            </a:xfrm>
            <a:custGeom>
              <a:avLst/>
              <a:gdLst/>
              <a:ahLst/>
              <a:cxnLst/>
              <a:rect l="l" t="t" r="r" b="b"/>
              <a:pathLst>
                <a:path w="8" h="1" extrusionOk="0">
                  <a:moveTo>
                    <a:pt x="0" y="0"/>
                  </a:moveTo>
                  <a:cubicBezTo>
                    <a:pt x="4" y="0"/>
                    <a:pt x="7" y="0"/>
                    <a:pt x="7" y="0"/>
                  </a:cubicBezTo>
                  <a:cubicBezTo>
                    <a:pt x="7" y="0"/>
                    <a:pt x="4" y="0"/>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4"/>
            <p:cNvSpPr/>
            <p:nvPr/>
          </p:nvSpPr>
          <p:spPr>
            <a:xfrm>
              <a:off x="3583962" y="2246816"/>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4"/>
            <p:cNvSpPr/>
            <p:nvPr/>
          </p:nvSpPr>
          <p:spPr>
            <a:xfrm>
              <a:off x="3577935" y="2263101"/>
              <a:ext cx="5023" cy="1692"/>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4"/>
            <p:cNvSpPr/>
            <p:nvPr/>
          </p:nvSpPr>
          <p:spPr>
            <a:xfrm>
              <a:off x="3578305" y="2274390"/>
              <a:ext cx="1877" cy="5499"/>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4"/>
            <p:cNvSpPr/>
            <p:nvPr/>
          </p:nvSpPr>
          <p:spPr>
            <a:xfrm>
              <a:off x="3574604" y="2237854"/>
              <a:ext cx="1692" cy="1322"/>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4"/>
            <p:cNvSpPr/>
            <p:nvPr/>
          </p:nvSpPr>
          <p:spPr>
            <a:xfrm>
              <a:off x="3530666" y="2200182"/>
              <a:ext cx="291" cy="476"/>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4"/>
            <p:cNvSpPr/>
            <p:nvPr/>
          </p:nvSpPr>
          <p:spPr>
            <a:xfrm>
              <a:off x="3569898" y="2230346"/>
              <a:ext cx="3357" cy="4574"/>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4"/>
            <p:cNvSpPr/>
            <p:nvPr/>
          </p:nvSpPr>
          <p:spPr>
            <a:xfrm>
              <a:off x="3579785" y="2279307"/>
              <a:ext cx="582" cy="767"/>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4"/>
            <p:cNvSpPr/>
            <p:nvPr/>
          </p:nvSpPr>
          <p:spPr>
            <a:xfrm>
              <a:off x="3520567" y="2173798"/>
              <a:ext cx="582" cy="687"/>
            </a:xfrm>
            <a:custGeom>
              <a:avLst/>
              <a:gdLst/>
              <a:ahLst/>
              <a:cxnLst/>
              <a:rect l="l" t="t" r="r" b="b"/>
              <a:pathLst>
                <a:path w="22" h="26" extrusionOk="0">
                  <a:moveTo>
                    <a:pt x="0" y="1"/>
                  </a:moveTo>
                  <a:cubicBezTo>
                    <a:pt x="4" y="11"/>
                    <a:pt x="14" y="18"/>
                    <a:pt x="21" y="25"/>
                  </a:cubicBezTo>
                  <a:cubicBezTo>
                    <a:pt x="14" y="18"/>
                    <a:pt x="7" y="1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4"/>
            <p:cNvSpPr/>
            <p:nvPr/>
          </p:nvSpPr>
          <p:spPr>
            <a:xfrm>
              <a:off x="3519906" y="2173058"/>
              <a:ext cx="502" cy="582"/>
            </a:xfrm>
            <a:custGeom>
              <a:avLst/>
              <a:gdLst/>
              <a:ahLst/>
              <a:cxnLst/>
              <a:rect l="l" t="t" r="r" b="b"/>
              <a:pathLst>
                <a:path w="19" h="22" extrusionOk="0">
                  <a:moveTo>
                    <a:pt x="1" y="1"/>
                  </a:moveTo>
                  <a:cubicBezTo>
                    <a:pt x="4" y="8"/>
                    <a:pt x="11" y="15"/>
                    <a:pt x="18" y="22"/>
                  </a:cubicBezTo>
                  <a:cubicBezTo>
                    <a:pt x="11" y="15"/>
                    <a:pt x="4" y="8"/>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4"/>
            <p:cNvSpPr/>
            <p:nvPr/>
          </p:nvSpPr>
          <p:spPr>
            <a:xfrm>
              <a:off x="3529714" y="2197036"/>
              <a:ext cx="952" cy="3172"/>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4"/>
            <p:cNvSpPr/>
            <p:nvPr/>
          </p:nvSpPr>
          <p:spPr>
            <a:xfrm>
              <a:off x="3519087" y="2171392"/>
              <a:ext cx="767" cy="1613"/>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4"/>
            <p:cNvSpPr/>
            <p:nvPr/>
          </p:nvSpPr>
          <p:spPr>
            <a:xfrm>
              <a:off x="3530454" y="2199706"/>
              <a:ext cx="397" cy="872"/>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4"/>
            <p:cNvSpPr/>
            <p:nvPr/>
          </p:nvSpPr>
          <p:spPr>
            <a:xfrm>
              <a:off x="3444218" y="2225350"/>
              <a:ext cx="211" cy="26"/>
            </a:xfrm>
            <a:custGeom>
              <a:avLst/>
              <a:gdLst/>
              <a:ahLst/>
              <a:cxnLst/>
              <a:rect l="l" t="t" r="r" b="b"/>
              <a:pathLst>
                <a:path w="8" h="1" extrusionOk="0">
                  <a:moveTo>
                    <a:pt x="0" y="1"/>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4"/>
            <p:cNvSpPr/>
            <p:nvPr/>
          </p:nvSpPr>
          <p:spPr>
            <a:xfrm>
              <a:off x="3444667" y="2225456"/>
              <a:ext cx="211" cy="26"/>
            </a:xfrm>
            <a:custGeom>
              <a:avLst/>
              <a:gdLst/>
              <a:ahLst/>
              <a:cxnLst/>
              <a:rect l="l" t="t" r="r" b="b"/>
              <a:pathLst>
                <a:path w="8" h="1" extrusionOk="0">
                  <a:moveTo>
                    <a:pt x="1" y="0"/>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4"/>
            <p:cNvSpPr/>
            <p:nvPr/>
          </p:nvSpPr>
          <p:spPr>
            <a:xfrm>
              <a:off x="3443663" y="2225350"/>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4"/>
            <p:cNvSpPr/>
            <p:nvPr/>
          </p:nvSpPr>
          <p:spPr>
            <a:xfrm>
              <a:off x="3443848" y="2225350"/>
              <a:ext cx="211" cy="26"/>
            </a:xfrm>
            <a:custGeom>
              <a:avLst/>
              <a:gdLst/>
              <a:ahLst/>
              <a:cxnLst/>
              <a:rect l="l" t="t" r="r" b="b"/>
              <a:pathLst>
                <a:path w="8" h="1" extrusionOk="0">
                  <a:moveTo>
                    <a:pt x="0" y="1"/>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4"/>
            <p:cNvSpPr/>
            <p:nvPr/>
          </p:nvSpPr>
          <p:spPr>
            <a:xfrm>
              <a:off x="3446333" y="2226196"/>
              <a:ext cx="211" cy="106"/>
            </a:xfrm>
            <a:custGeom>
              <a:avLst/>
              <a:gdLst/>
              <a:ahLst/>
              <a:cxnLst/>
              <a:rect l="l" t="t" r="r" b="b"/>
              <a:pathLst>
                <a:path w="8" h="4" extrusionOk="0">
                  <a:moveTo>
                    <a:pt x="1" y="0"/>
                  </a:moveTo>
                  <a:lnTo>
                    <a:pt x="8"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4"/>
            <p:cNvSpPr/>
            <p:nvPr/>
          </p:nvSpPr>
          <p:spPr>
            <a:xfrm>
              <a:off x="3445698" y="2225826"/>
              <a:ext cx="211" cy="106"/>
            </a:xfrm>
            <a:custGeom>
              <a:avLst/>
              <a:gdLst/>
              <a:ahLst/>
              <a:cxnLst/>
              <a:rect l="l" t="t" r="r" b="b"/>
              <a:pathLst>
                <a:path w="8" h="4" extrusionOk="0">
                  <a:moveTo>
                    <a:pt x="0" y="0"/>
                  </a:moveTo>
                  <a:lnTo>
                    <a:pt x="7" y="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4"/>
            <p:cNvSpPr/>
            <p:nvPr/>
          </p:nvSpPr>
          <p:spPr>
            <a:xfrm>
              <a:off x="3445143" y="2225641"/>
              <a:ext cx="211" cy="26"/>
            </a:xfrm>
            <a:custGeom>
              <a:avLst/>
              <a:gdLst/>
              <a:ahLst/>
              <a:cxnLst/>
              <a:rect l="l" t="t" r="r" b="b"/>
              <a:pathLst>
                <a:path w="8" h="1" extrusionOk="0">
                  <a:moveTo>
                    <a:pt x="0" y="0"/>
                  </a:moveTo>
                  <a:lnTo>
                    <a:pt x="7"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4"/>
            <p:cNvSpPr/>
            <p:nvPr/>
          </p:nvSpPr>
          <p:spPr>
            <a:xfrm>
              <a:off x="3446994" y="2226460"/>
              <a:ext cx="661" cy="502"/>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4"/>
            <p:cNvSpPr/>
            <p:nvPr/>
          </p:nvSpPr>
          <p:spPr>
            <a:xfrm>
              <a:off x="3448474" y="2228602"/>
              <a:ext cx="767" cy="8169"/>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4"/>
            <p:cNvSpPr/>
            <p:nvPr/>
          </p:nvSpPr>
          <p:spPr>
            <a:xfrm>
              <a:off x="3429307" y="2221146"/>
              <a:ext cx="1507" cy="53"/>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4"/>
            <p:cNvSpPr/>
            <p:nvPr/>
          </p:nvSpPr>
          <p:spPr>
            <a:xfrm>
              <a:off x="3432823" y="2221569"/>
              <a:ext cx="10680" cy="4230"/>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4"/>
            <p:cNvSpPr/>
            <p:nvPr/>
          </p:nvSpPr>
          <p:spPr>
            <a:xfrm>
              <a:off x="3430894" y="2221093"/>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4"/>
            <p:cNvSpPr/>
            <p:nvPr/>
          </p:nvSpPr>
          <p:spPr>
            <a:xfrm>
              <a:off x="3432638" y="2221384"/>
              <a:ext cx="26" cy="0"/>
            </a:xfrm>
            <a:custGeom>
              <a:avLst/>
              <a:gdLst/>
              <a:ahLst/>
              <a:cxnLst/>
              <a:rect l="l" t="t" r="r" b="b"/>
              <a:pathLst>
                <a:path w="1" extrusionOk="0">
                  <a:moveTo>
                    <a:pt x="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4"/>
            <p:cNvSpPr/>
            <p:nvPr/>
          </p:nvSpPr>
          <p:spPr>
            <a:xfrm>
              <a:off x="3432268" y="2221279"/>
              <a:ext cx="211" cy="26"/>
            </a:xfrm>
            <a:custGeom>
              <a:avLst/>
              <a:gdLst/>
              <a:ahLst/>
              <a:cxnLst/>
              <a:rect l="l" t="t" r="r" b="b"/>
              <a:pathLst>
                <a:path w="8" h="1" extrusionOk="0">
                  <a:moveTo>
                    <a:pt x="1" y="1"/>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4"/>
            <p:cNvSpPr/>
            <p:nvPr/>
          </p:nvSpPr>
          <p:spPr>
            <a:xfrm>
              <a:off x="3431343" y="2221173"/>
              <a:ext cx="317" cy="26"/>
            </a:xfrm>
            <a:custGeom>
              <a:avLst/>
              <a:gdLst/>
              <a:ahLst/>
              <a:cxnLst/>
              <a:rect l="l" t="t" r="r" b="b"/>
              <a:pathLst>
                <a:path w="12" h="1" extrusionOk="0">
                  <a:moveTo>
                    <a:pt x="1" y="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4"/>
            <p:cNvSpPr/>
            <p:nvPr/>
          </p:nvSpPr>
          <p:spPr>
            <a:xfrm>
              <a:off x="3431819" y="2221173"/>
              <a:ext cx="291" cy="26"/>
            </a:xfrm>
            <a:custGeom>
              <a:avLst/>
              <a:gdLst/>
              <a:ahLst/>
              <a:cxnLst/>
              <a:rect l="l" t="t" r="r" b="b"/>
              <a:pathLst>
                <a:path w="11" h="1" extrusionOk="0">
                  <a:moveTo>
                    <a:pt x="0" y="1"/>
                  </a:move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4"/>
            <p:cNvSpPr/>
            <p:nvPr/>
          </p:nvSpPr>
          <p:spPr>
            <a:xfrm>
              <a:off x="3448553" y="2236744"/>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4"/>
            <p:cNvSpPr/>
            <p:nvPr/>
          </p:nvSpPr>
          <p:spPr>
            <a:xfrm>
              <a:off x="3556389" y="2018403"/>
              <a:ext cx="3172" cy="2538"/>
            </a:xfrm>
            <a:custGeom>
              <a:avLst/>
              <a:gdLst/>
              <a:ahLst/>
              <a:cxnLst/>
              <a:rect l="l" t="t" r="r" b="b"/>
              <a:pathLst>
                <a:path w="120" h="96" extrusionOk="0">
                  <a:moveTo>
                    <a:pt x="0" y="1"/>
                  </a:moveTo>
                  <a:cubicBezTo>
                    <a:pt x="32" y="43"/>
                    <a:pt x="74" y="74"/>
                    <a:pt x="119" y="95"/>
                  </a:cubicBezTo>
                  <a:cubicBezTo>
                    <a:pt x="74" y="74"/>
                    <a:pt x="32" y="43"/>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4"/>
            <p:cNvSpPr/>
            <p:nvPr/>
          </p:nvSpPr>
          <p:spPr>
            <a:xfrm>
              <a:off x="3538703" y="1927143"/>
              <a:ext cx="6609" cy="2723"/>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4"/>
            <p:cNvSpPr/>
            <p:nvPr/>
          </p:nvSpPr>
          <p:spPr>
            <a:xfrm>
              <a:off x="3543514" y="1902451"/>
              <a:ext cx="2617" cy="3913"/>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4"/>
            <p:cNvSpPr/>
            <p:nvPr/>
          </p:nvSpPr>
          <p:spPr>
            <a:xfrm>
              <a:off x="3545180" y="1963150"/>
              <a:ext cx="12161" cy="19563"/>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4"/>
            <p:cNvSpPr/>
            <p:nvPr/>
          </p:nvSpPr>
          <p:spPr>
            <a:xfrm>
              <a:off x="3556098" y="2017478"/>
              <a:ext cx="26" cy="317"/>
            </a:xfrm>
            <a:custGeom>
              <a:avLst/>
              <a:gdLst/>
              <a:ahLst/>
              <a:cxnLst/>
              <a:rect l="l" t="t" r="r" b="b"/>
              <a:pathLst>
                <a:path w="1" h="12" extrusionOk="0">
                  <a:moveTo>
                    <a:pt x="1" y="11"/>
                  </a:moveTo>
                  <a:cubicBezTo>
                    <a:pt x="1" y="8"/>
                    <a:pt x="1" y="4"/>
                    <a:pt x="1" y="1"/>
                  </a:cubicBezTo>
                  <a:cubicBezTo>
                    <a:pt x="1" y="4"/>
                    <a:pt x="1" y="8"/>
                    <a:pt x="1"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4"/>
            <p:cNvSpPr/>
            <p:nvPr/>
          </p:nvSpPr>
          <p:spPr>
            <a:xfrm>
              <a:off x="3532490" y="2101335"/>
              <a:ext cx="211" cy="291"/>
            </a:xfrm>
            <a:custGeom>
              <a:avLst/>
              <a:gdLst/>
              <a:ahLst/>
              <a:cxnLst/>
              <a:rect l="l" t="t" r="r" b="b"/>
              <a:pathLst>
                <a:path w="8" h="11" extrusionOk="0">
                  <a:moveTo>
                    <a:pt x="1" y="11"/>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4"/>
            <p:cNvSpPr/>
            <p:nvPr/>
          </p:nvSpPr>
          <p:spPr>
            <a:xfrm>
              <a:off x="3559905" y="2072096"/>
              <a:ext cx="6768" cy="5287"/>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4"/>
            <p:cNvSpPr/>
            <p:nvPr/>
          </p:nvSpPr>
          <p:spPr>
            <a:xfrm>
              <a:off x="3555464" y="2035164"/>
              <a:ext cx="6398" cy="4468"/>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4"/>
            <p:cNvSpPr/>
            <p:nvPr/>
          </p:nvSpPr>
          <p:spPr>
            <a:xfrm>
              <a:off x="3534367" y="2088830"/>
              <a:ext cx="16126" cy="10866"/>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4"/>
            <p:cNvSpPr/>
            <p:nvPr/>
          </p:nvSpPr>
          <p:spPr>
            <a:xfrm>
              <a:off x="3531670" y="2102340"/>
              <a:ext cx="106" cy="211"/>
            </a:xfrm>
            <a:custGeom>
              <a:avLst/>
              <a:gdLst/>
              <a:ahLst/>
              <a:cxnLst/>
              <a:rect l="l" t="t" r="r" b="b"/>
              <a:pathLst>
                <a:path w="4" h="8" extrusionOk="0">
                  <a:moveTo>
                    <a:pt x="0" y="8"/>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4"/>
            <p:cNvSpPr/>
            <p:nvPr/>
          </p:nvSpPr>
          <p:spPr>
            <a:xfrm>
              <a:off x="3566461" y="2042460"/>
              <a:ext cx="11791" cy="13271"/>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4"/>
            <p:cNvSpPr/>
            <p:nvPr/>
          </p:nvSpPr>
          <p:spPr>
            <a:xfrm>
              <a:off x="3569343" y="2061442"/>
              <a:ext cx="8169" cy="8724"/>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4"/>
            <p:cNvSpPr/>
            <p:nvPr/>
          </p:nvSpPr>
          <p:spPr>
            <a:xfrm>
              <a:off x="3518611" y="2169357"/>
              <a:ext cx="502" cy="2062"/>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4"/>
            <p:cNvSpPr/>
            <p:nvPr/>
          </p:nvSpPr>
          <p:spPr>
            <a:xfrm>
              <a:off x="3522682" y="2161479"/>
              <a:ext cx="1507" cy="3357"/>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4"/>
            <p:cNvSpPr/>
            <p:nvPr/>
          </p:nvSpPr>
          <p:spPr>
            <a:xfrm>
              <a:off x="3528339" y="2133535"/>
              <a:ext cx="26" cy="26"/>
            </a:xfrm>
            <a:custGeom>
              <a:avLst/>
              <a:gdLst/>
              <a:ahLst/>
              <a:cxnLst/>
              <a:rect l="l" t="t" r="r" b="b"/>
              <a:pathLst>
                <a:path w="1" h="1" extrusionOk="0">
                  <a:moveTo>
                    <a:pt x="0" y="1"/>
                  </a:moveTo>
                  <a:lnTo>
                    <a:pt x="0" y="1"/>
                  </a:lnTo>
                  <a:cubicBezTo>
                    <a:pt x="0" y="1"/>
                    <a:pt x="0" y="1"/>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4"/>
            <p:cNvSpPr/>
            <p:nvPr/>
          </p:nvSpPr>
          <p:spPr>
            <a:xfrm>
              <a:off x="3527969" y="2135200"/>
              <a:ext cx="106" cy="211"/>
            </a:xfrm>
            <a:custGeom>
              <a:avLst/>
              <a:gdLst/>
              <a:ahLst/>
              <a:cxnLst/>
              <a:rect l="l" t="t" r="r" b="b"/>
              <a:pathLst>
                <a:path w="4" h="8" extrusionOk="0">
                  <a:moveTo>
                    <a:pt x="0" y="8"/>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4"/>
            <p:cNvSpPr/>
            <p:nvPr/>
          </p:nvSpPr>
          <p:spPr>
            <a:xfrm>
              <a:off x="3526568" y="2137236"/>
              <a:ext cx="132" cy="132"/>
            </a:xfrm>
            <a:custGeom>
              <a:avLst/>
              <a:gdLst/>
              <a:ahLst/>
              <a:cxnLst/>
              <a:rect l="l" t="t" r="r" b="b"/>
              <a:pathLst>
                <a:path w="5" h="5" extrusionOk="0">
                  <a:moveTo>
                    <a:pt x="1" y="4"/>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4"/>
            <p:cNvSpPr/>
            <p:nvPr/>
          </p:nvSpPr>
          <p:spPr>
            <a:xfrm>
              <a:off x="3526859" y="2136866"/>
              <a:ext cx="211" cy="132"/>
            </a:xfrm>
            <a:custGeom>
              <a:avLst/>
              <a:gdLst/>
              <a:ahLst/>
              <a:cxnLst/>
              <a:rect l="l" t="t" r="r" b="b"/>
              <a:pathLst>
                <a:path w="8" h="5" extrusionOk="0">
                  <a:moveTo>
                    <a:pt x="0" y="4"/>
                  </a:moveTo>
                  <a:lnTo>
                    <a:pt x="7"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4"/>
            <p:cNvSpPr/>
            <p:nvPr/>
          </p:nvSpPr>
          <p:spPr>
            <a:xfrm>
              <a:off x="3526304" y="2137606"/>
              <a:ext cx="106" cy="132"/>
            </a:xfrm>
            <a:custGeom>
              <a:avLst/>
              <a:gdLst/>
              <a:ahLst/>
              <a:cxnLst/>
              <a:rect l="l" t="t" r="r" b="b"/>
              <a:pathLst>
                <a:path w="4" h="5" extrusionOk="0">
                  <a:moveTo>
                    <a:pt x="0" y="4"/>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4"/>
            <p:cNvSpPr/>
            <p:nvPr/>
          </p:nvSpPr>
          <p:spPr>
            <a:xfrm>
              <a:off x="3520752" y="2142048"/>
              <a:ext cx="2432" cy="3172"/>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4"/>
            <p:cNvSpPr/>
            <p:nvPr/>
          </p:nvSpPr>
          <p:spPr>
            <a:xfrm>
              <a:off x="3524453" y="2137976"/>
              <a:ext cx="1507" cy="1798"/>
            </a:xfrm>
            <a:custGeom>
              <a:avLst/>
              <a:gdLst/>
              <a:ahLst/>
              <a:cxnLst/>
              <a:rect l="l" t="t" r="r" b="b"/>
              <a:pathLst>
                <a:path w="57" h="68" extrusionOk="0">
                  <a:moveTo>
                    <a:pt x="0" y="67"/>
                  </a:moveTo>
                  <a:cubicBezTo>
                    <a:pt x="18" y="43"/>
                    <a:pt x="35" y="22"/>
                    <a:pt x="56" y="1"/>
                  </a:cubicBezTo>
                  <a:cubicBezTo>
                    <a:pt x="35" y="22"/>
                    <a:pt x="18" y="43"/>
                    <a:pt x="0" y="6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4"/>
            <p:cNvSpPr/>
            <p:nvPr/>
          </p:nvSpPr>
          <p:spPr>
            <a:xfrm>
              <a:off x="3527229" y="2136496"/>
              <a:ext cx="106" cy="132"/>
            </a:xfrm>
            <a:custGeom>
              <a:avLst/>
              <a:gdLst/>
              <a:ahLst/>
              <a:cxnLst/>
              <a:rect l="l" t="t" r="r" b="b"/>
              <a:pathLst>
                <a:path w="4" h="5" extrusionOk="0">
                  <a:moveTo>
                    <a:pt x="0" y="4"/>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4"/>
            <p:cNvSpPr/>
            <p:nvPr/>
          </p:nvSpPr>
          <p:spPr>
            <a:xfrm>
              <a:off x="3524348" y="2139827"/>
              <a:ext cx="26" cy="132"/>
            </a:xfrm>
            <a:custGeom>
              <a:avLst/>
              <a:gdLst/>
              <a:ahLst/>
              <a:cxnLst/>
              <a:rect l="l" t="t" r="r" b="b"/>
              <a:pathLst>
                <a:path w="1" h="5" extrusionOk="0">
                  <a:moveTo>
                    <a:pt x="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4"/>
            <p:cNvSpPr/>
            <p:nvPr/>
          </p:nvSpPr>
          <p:spPr>
            <a:xfrm>
              <a:off x="3527679" y="2130759"/>
              <a:ext cx="132" cy="317"/>
            </a:xfrm>
            <a:custGeom>
              <a:avLst/>
              <a:gdLst/>
              <a:ahLst/>
              <a:cxnLst/>
              <a:rect l="l" t="t" r="r" b="b"/>
              <a:pathLst>
                <a:path w="5" h="12" extrusionOk="0">
                  <a:moveTo>
                    <a:pt x="4" y="11"/>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4"/>
            <p:cNvSpPr/>
            <p:nvPr/>
          </p:nvSpPr>
          <p:spPr>
            <a:xfrm>
              <a:off x="3528154" y="2132134"/>
              <a:ext cx="106" cy="317"/>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4"/>
            <p:cNvSpPr/>
            <p:nvPr/>
          </p:nvSpPr>
          <p:spPr>
            <a:xfrm>
              <a:off x="3527493" y="2136046"/>
              <a:ext cx="132" cy="211"/>
            </a:xfrm>
            <a:custGeom>
              <a:avLst/>
              <a:gdLst/>
              <a:ahLst/>
              <a:cxnLst/>
              <a:rect l="l" t="t" r="r" b="b"/>
              <a:pathLst>
                <a:path w="5" h="8" extrusionOk="0">
                  <a:moveTo>
                    <a:pt x="1" y="7"/>
                  </a:moveTo>
                  <a:lnTo>
                    <a:pt x="4"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4"/>
            <p:cNvSpPr/>
            <p:nvPr/>
          </p:nvSpPr>
          <p:spPr>
            <a:xfrm>
              <a:off x="3528339" y="2132795"/>
              <a:ext cx="26" cy="317"/>
            </a:xfrm>
            <a:custGeom>
              <a:avLst/>
              <a:gdLst/>
              <a:ahLst/>
              <a:cxnLst/>
              <a:rect l="l" t="t" r="r" b="b"/>
              <a:pathLst>
                <a:path w="1" h="12" extrusionOk="0">
                  <a:moveTo>
                    <a:pt x="0" y="1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4"/>
            <p:cNvSpPr/>
            <p:nvPr/>
          </p:nvSpPr>
          <p:spPr>
            <a:xfrm>
              <a:off x="3527969" y="2131499"/>
              <a:ext cx="106" cy="317"/>
            </a:xfrm>
            <a:custGeom>
              <a:avLst/>
              <a:gdLst/>
              <a:ahLst/>
              <a:cxnLst/>
              <a:rect l="l" t="t" r="r" b="b"/>
              <a:pathLst>
                <a:path w="4" h="12" extrusionOk="0">
                  <a:moveTo>
                    <a:pt x="4" y="1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4"/>
            <p:cNvSpPr/>
            <p:nvPr/>
          </p:nvSpPr>
          <p:spPr>
            <a:xfrm>
              <a:off x="3528234" y="2134090"/>
              <a:ext cx="26" cy="211"/>
            </a:xfrm>
            <a:custGeom>
              <a:avLst/>
              <a:gdLst/>
              <a:ahLst/>
              <a:cxnLst/>
              <a:rect l="l" t="t" r="r" b="b"/>
              <a:pathLst>
                <a:path w="1" h="8" extrusionOk="0">
                  <a:moveTo>
                    <a:pt x="1" y="8"/>
                  </a:moveTo>
                  <a:lnTo>
                    <a:pt x="1" y="4"/>
                  </a:lnTo>
                  <a:cubicBezTo>
                    <a:pt x="1" y="1"/>
                    <a:pt x="1" y="8"/>
                    <a:pt x="1" y="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4"/>
            <p:cNvSpPr/>
            <p:nvPr/>
          </p:nvSpPr>
          <p:spPr>
            <a:xfrm>
              <a:off x="3527679" y="2135571"/>
              <a:ext cx="211" cy="211"/>
            </a:xfrm>
            <a:custGeom>
              <a:avLst/>
              <a:gdLst/>
              <a:ahLst/>
              <a:cxnLst/>
              <a:rect l="l" t="t" r="r" b="b"/>
              <a:pathLst>
                <a:path w="8" h="8" extrusionOk="0">
                  <a:moveTo>
                    <a:pt x="1" y="8"/>
                  </a:moveTo>
                  <a:lnTo>
                    <a:pt x="8"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4"/>
            <p:cNvSpPr/>
            <p:nvPr/>
          </p:nvSpPr>
          <p:spPr>
            <a:xfrm>
              <a:off x="3528154" y="2134645"/>
              <a:ext cx="106" cy="211"/>
            </a:xfrm>
            <a:custGeom>
              <a:avLst/>
              <a:gdLst/>
              <a:ahLst/>
              <a:cxnLst/>
              <a:rect l="l" t="t" r="r" b="b"/>
              <a:pathLst>
                <a:path w="4" h="8" extrusionOk="0">
                  <a:moveTo>
                    <a:pt x="0" y="8"/>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4"/>
            <p:cNvSpPr/>
            <p:nvPr/>
          </p:nvSpPr>
          <p:spPr>
            <a:xfrm>
              <a:off x="3518902" y="2170943"/>
              <a:ext cx="291" cy="952"/>
            </a:xfrm>
            <a:custGeom>
              <a:avLst/>
              <a:gdLst/>
              <a:ahLst/>
              <a:cxnLst/>
              <a:rect l="l" t="t" r="r" b="b"/>
              <a:pathLst>
                <a:path w="11" h="36" extrusionOk="0">
                  <a:moveTo>
                    <a:pt x="0" y="0"/>
                  </a:moveTo>
                  <a:cubicBezTo>
                    <a:pt x="4" y="11"/>
                    <a:pt x="7" y="25"/>
                    <a:pt x="11" y="35"/>
                  </a:cubicBezTo>
                  <a:lnTo>
                    <a:pt x="7" y="18"/>
                  </a:ln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4"/>
            <p:cNvSpPr/>
            <p:nvPr/>
          </p:nvSpPr>
          <p:spPr>
            <a:xfrm>
              <a:off x="3546105" y="1899675"/>
              <a:ext cx="5393" cy="2802"/>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4"/>
            <p:cNvSpPr/>
            <p:nvPr/>
          </p:nvSpPr>
          <p:spPr>
            <a:xfrm>
              <a:off x="3570162" y="1892062"/>
              <a:ext cx="502" cy="502"/>
            </a:xfrm>
            <a:custGeom>
              <a:avLst/>
              <a:gdLst/>
              <a:ahLst/>
              <a:cxnLst/>
              <a:rect l="l" t="t" r="r" b="b"/>
              <a:pathLst>
                <a:path w="19" h="19" extrusionOk="0">
                  <a:moveTo>
                    <a:pt x="18" y="1"/>
                  </a:moveTo>
                  <a:cubicBezTo>
                    <a:pt x="11" y="8"/>
                    <a:pt x="4" y="15"/>
                    <a:pt x="1" y="19"/>
                  </a:cubicBezTo>
                  <a:cubicBezTo>
                    <a:pt x="4" y="15"/>
                    <a:pt x="11" y="8"/>
                    <a:pt x="1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4"/>
            <p:cNvSpPr/>
            <p:nvPr/>
          </p:nvSpPr>
          <p:spPr>
            <a:xfrm>
              <a:off x="3571273" y="1890132"/>
              <a:ext cx="502" cy="952"/>
            </a:xfrm>
            <a:custGeom>
              <a:avLst/>
              <a:gdLst/>
              <a:ahLst/>
              <a:cxnLst/>
              <a:rect l="l" t="t" r="r" b="b"/>
              <a:pathLst>
                <a:path w="19" h="36" extrusionOk="0">
                  <a:moveTo>
                    <a:pt x="1" y="35"/>
                  </a:moveTo>
                  <a:cubicBezTo>
                    <a:pt x="8" y="25"/>
                    <a:pt x="15" y="14"/>
                    <a:pt x="18" y="0"/>
                  </a:cubicBezTo>
                  <a:cubicBezTo>
                    <a:pt x="15" y="14"/>
                    <a:pt x="8" y="25"/>
                    <a:pt x="1" y="3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4"/>
            <p:cNvSpPr/>
            <p:nvPr/>
          </p:nvSpPr>
          <p:spPr>
            <a:xfrm>
              <a:off x="3569237" y="1892723"/>
              <a:ext cx="767" cy="582"/>
            </a:xfrm>
            <a:custGeom>
              <a:avLst/>
              <a:gdLst/>
              <a:ahLst/>
              <a:cxnLst/>
              <a:rect l="l" t="t" r="r" b="b"/>
              <a:pathLst>
                <a:path w="29" h="22" extrusionOk="0">
                  <a:moveTo>
                    <a:pt x="1" y="22"/>
                  </a:moveTo>
                  <a:cubicBezTo>
                    <a:pt x="11" y="15"/>
                    <a:pt x="18" y="8"/>
                    <a:pt x="29" y="1"/>
                  </a:cubicBezTo>
                  <a:cubicBezTo>
                    <a:pt x="18" y="8"/>
                    <a:pt x="11" y="15"/>
                    <a:pt x="1"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4"/>
            <p:cNvSpPr/>
            <p:nvPr/>
          </p:nvSpPr>
          <p:spPr>
            <a:xfrm>
              <a:off x="3570823" y="1891242"/>
              <a:ext cx="397" cy="661"/>
            </a:xfrm>
            <a:custGeom>
              <a:avLst/>
              <a:gdLst/>
              <a:ahLst/>
              <a:cxnLst/>
              <a:rect l="l" t="t" r="r" b="b"/>
              <a:pathLst>
                <a:path w="15" h="25" extrusionOk="0">
                  <a:moveTo>
                    <a:pt x="0" y="25"/>
                  </a:moveTo>
                  <a:cubicBezTo>
                    <a:pt x="4" y="14"/>
                    <a:pt x="11" y="7"/>
                    <a:pt x="14" y="0"/>
                  </a:cubicBezTo>
                  <a:cubicBezTo>
                    <a:pt x="11" y="7"/>
                    <a:pt x="4" y="14"/>
                    <a:pt x="0"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4"/>
            <p:cNvSpPr/>
            <p:nvPr/>
          </p:nvSpPr>
          <p:spPr>
            <a:xfrm>
              <a:off x="3545656" y="1901975"/>
              <a:ext cx="846" cy="872"/>
            </a:xfrm>
            <a:custGeom>
              <a:avLst/>
              <a:gdLst/>
              <a:ahLst/>
              <a:cxnLst/>
              <a:rect l="l" t="t" r="r" b="b"/>
              <a:pathLst>
                <a:path w="32" h="33" extrusionOk="0">
                  <a:moveTo>
                    <a:pt x="32" y="1"/>
                  </a:moveTo>
                  <a:lnTo>
                    <a:pt x="18" y="15"/>
                  </a:lnTo>
                  <a:lnTo>
                    <a:pt x="0" y="32"/>
                  </a:lnTo>
                  <a:cubicBezTo>
                    <a:pt x="14" y="22"/>
                    <a:pt x="21" y="11"/>
                    <a:pt x="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4"/>
            <p:cNvSpPr/>
            <p:nvPr/>
          </p:nvSpPr>
          <p:spPr>
            <a:xfrm>
              <a:off x="5009326" y="2432297"/>
              <a:ext cx="317" cy="2326"/>
            </a:xfrm>
            <a:custGeom>
              <a:avLst/>
              <a:gdLst/>
              <a:ahLst/>
              <a:cxnLst/>
              <a:rect l="l" t="t" r="r" b="b"/>
              <a:pathLst>
                <a:path w="12" h="88" extrusionOk="0">
                  <a:moveTo>
                    <a:pt x="1" y="0"/>
                  </a:moveTo>
                  <a:cubicBezTo>
                    <a:pt x="8" y="28"/>
                    <a:pt x="11" y="56"/>
                    <a:pt x="11" y="88"/>
                  </a:cubicBezTo>
                  <a:cubicBezTo>
                    <a:pt x="11" y="56"/>
                    <a:pt x="8" y="28"/>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4"/>
            <p:cNvSpPr/>
            <p:nvPr/>
          </p:nvSpPr>
          <p:spPr>
            <a:xfrm>
              <a:off x="4898001" y="2259215"/>
              <a:ext cx="6133" cy="687"/>
            </a:xfrm>
            <a:custGeom>
              <a:avLst/>
              <a:gdLst/>
              <a:ahLst/>
              <a:cxnLst/>
              <a:rect l="l" t="t" r="r" b="b"/>
              <a:pathLst>
                <a:path w="232" h="26" extrusionOk="0">
                  <a:moveTo>
                    <a:pt x="0" y="8"/>
                  </a:moveTo>
                  <a:cubicBezTo>
                    <a:pt x="77" y="1"/>
                    <a:pt x="154" y="8"/>
                    <a:pt x="231" y="25"/>
                  </a:cubicBezTo>
                  <a:cubicBezTo>
                    <a:pt x="154" y="8"/>
                    <a:pt x="77" y="1"/>
                    <a:pt x="0"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4"/>
            <p:cNvSpPr/>
            <p:nvPr/>
          </p:nvSpPr>
          <p:spPr>
            <a:xfrm>
              <a:off x="4833072" y="2307621"/>
              <a:ext cx="6636" cy="14937"/>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4"/>
            <p:cNvSpPr/>
            <p:nvPr/>
          </p:nvSpPr>
          <p:spPr>
            <a:xfrm>
              <a:off x="4840052" y="2292631"/>
              <a:ext cx="8830" cy="14011"/>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4"/>
            <p:cNvSpPr/>
            <p:nvPr/>
          </p:nvSpPr>
          <p:spPr>
            <a:xfrm>
              <a:off x="4796669" y="2327237"/>
              <a:ext cx="661" cy="211"/>
            </a:xfrm>
            <a:custGeom>
              <a:avLst/>
              <a:gdLst/>
              <a:ahLst/>
              <a:cxnLst/>
              <a:rect l="l" t="t" r="r" b="b"/>
              <a:pathLst>
                <a:path w="25" h="8" extrusionOk="0">
                  <a:moveTo>
                    <a:pt x="0" y="1"/>
                  </a:moveTo>
                  <a:lnTo>
                    <a:pt x="0" y="1"/>
                  </a:lnTo>
                  <a:lnTo>
                    <a:pt x="25"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4"/>
            <p:cNvSpPr/>
            <p:nvPr/>
          </p:nvSpPr>
          <p:spPr>
            <a:xfrm>
              <a:off x="4800635" y="2329193"/>
              <a:ext cx="1243" cy="1216"/>
            </a:xfrm>
            <a:custGeom>
              <a:avLst/>
              <a:gdLst/>
              <a:ahLst/>
              <a:cxnLst/>
              <a:rect l="l" t="t" r="r" b="b"/>
              <a:pathLst>
                <a:path w="47" h="46" extrusionOk="0">
                  <a:moveTo>
                    <a:pt x="1" y="1"/>
                  </a:moveTo>
                  <a:cubicBezTo>
                    <a:pt x="18" y="11"/>
                    <a:pt x="32" y="29"/>
                    <a:pt x="46" y="46"/>
                  </a:cubicBezTo>
                  <a:cubicBezTo>
                    <a:pt x="36" y="29"/>
                    <a:pt x="18" y="1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4"/>
            <p:cNvSpPr/>
            <p:nvPr/>
          </p:nvSpPr>
          <p:spPr>
            <a:xfrm>
              <a:off x="4801930" y="2330489"/>
              <a:ext cx="502" cy="661"/>
            </a:xfrm>
            <a:custGeom>
              <a:avLst/>
              <a:gdLst/>
              <a:ahLst/>
              <a:cxnLst/>
              <a:rect l="l" t="t" r="r" b="b"/>
              <a:pathLst>
                <a:path w="19" h="25" extrusionOk="0">
                  <a:moveTo>
                    <a:pt x="18" y="25"/>
                  </a:moveTo>
                  <a:cubicBezTo>
                    <a:pt x="11" y="14"/>
                    <a:pt x="8" y="7"/>
                    <a:pt x="1" y="0"/>
                  </a:cubicBezTo>
                  <a:cubicBezTo>
                    <a:pt x="8" y="7"/>
                    <a:pt x="11" y="14"/>
                    <a:pt x="18"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4"/>
            <p:cNvSpPr/>
            <p:nvPr/>
          </p:nvSpPr>
          <p:spPr>
            <a:xfrm>
              <a:off x="4853852" y="2279598"/>
              <a:ext cx="1613" cy="6874"/>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4"/>
            <p:cNvSpPr/>
            <p:nvPr/>
          </p:nvSpPr>
          <p:spPr>
            <a:xfrm>
              <a:off x="4800000" y="2328717"/>
              <a:ext cx="476" cy="397"/>
            </a:xfrm>
            <a:custGeom>
              <a:avLst/>
              <a:gdLst/>
              <a:ahLst/>
              <a:cxnLst/>
              <a:rect l="l" t="t" r="r" b="b"/>
              <a:pathLst>
                <a:path w="18" h="15" extrusionOk="0">
                  <a:moveTo>
                    <a:pt x="0" y="1"/>
                  </a:moveTo>
                  <a:lnTo>
                    <a:pt x="18" y="15"/>
                  </a:lnTo>
                  <a:cubicBezTo>
                    <a:pt x="14" y="8"/>
                    <a:pt x="7"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4"/>
            <p:cNvSpPr/>
            <p:nvPr/>
          </p:nvSpPr>
          <p:spPr>
            <a:xfrm>
              <a:off x="4386133" y="2339557"/>
              <a:ext cx="4706" cy="872"/>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4"/>
            <p:cNvSpPr/>
            <p:nvPr/>
          </p:nvSpPr>
          <p:spPr>
            <a:xfrm>
              <a:off x="4382669" y="2337812"/>
              <a:ext cx="2353" cy="1692"/>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4"/>
            <p:cNvSpPr/>
            <p:nvPr/>
          </p:nvSpPr>
          <p:spPr>
            <a:xfrm>
              <a:off x="4929831" y="2269684"/>
              <a:ext cx="6979" cy="8724"/>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4"/>
            <p:cNvSpPr/>
            <p:nvPr/>
          </p:nvSpPr>
          <p:spPr>
            <a:xfrm>
              <a:off x="5024342" y="2369457"/>
              <a:ext cx="2141" cy="106"/>
            </a:xfrm>
            <a:custGeom>
              <a:avLst/>
              <a:gdLst/>
              <a:ahLst/>
              <a:cxnLst/>
              <a:rect l="l" t="t" r="r" b="b"/>
              <a:pathLst>
                <a:path w="81" h="4" extrusionOk="0">
                  <a:moveTo>
                    <a:pt x="81" y="4"/>
                  </a:moveTo>
                  <a:cubicBezTo>
                    <a:pt x="56" y="4"/>
                    <a:pt x="32" y="4"/>
                    <a:pt x="0" y="0"/>
                  </a:cubicBezTo>
                  <a:cubicBezTo>
                    <a:pt x="32" y="4"/>
                    <a:pt x="56" y="4"/>
                    <a:pt x="81"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4"/>
            <p:cNvSpPr/>
            <p:nvPr/>
          </p:nvSpPr>
          <p:spPr>
            <a:xfrm>
              <a:off x="4999809" y="2348360"/>
              <a:ext cx="3648" cy="5102"/>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4"/>
            <p:cNvSpPr/>
            <p:nvPr/>
          </p:nvSpPr>
          <p:spPr>
            <a:xfrm>
              <a:off x="5060693" y="2373977"/>
              <a:ext cx="317" cy="872"/>
            </a:xfrm>
            <a:custGeom>
              <a:avLst/>
              <a:gdLst/>
              <a:ahLst/>
              <a:cxnLst/>
              <a:rect l="l" t="t" r="r" b="b"/>
              <a:pathLst>
                <a:path w="12" h="33" extrusionOk="0">
                  <a:moveTo>
                    <a:pt x="11" y="32"/>
                  </a:moveTo>
                  <a:cubicBezTo>
                    <a:pt x="8" y="22"/>
                    <a:pt x="4" y="11"/>
                    <a:pt x="1" y="1"/>
                  </a:cubicBezTo>
                  <a:cubicBezTo>
                    <a:pt x="4" y="11"/>
                    <a:pt x="8" y="22"/>
                    <a:pt x="11"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4"/>
            <p:cNvSpPr/>
            <p:nvPr/>
          </p:nvSpPr>
          <p:spPr>
            <a:xfrm>
              <a:off x="4992592" y="2345214"/>
              <a:ext cx="2987" cy="1877"/>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4"/>
            <p:cNvSpPr/>
            <p:nvPr/>
          </p:nvSpPr>
          <p:spPr>
            <a:xfrm>
              <a:off x="5007846" y="2367606"/>
              <a:ext cx="10046" cy="2247"/>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4"/>
            <p:cNvSpPr/>
            <p:nvPr/>
          </p:nvSpPr>
          <p:spPr>
            <a:xfrm>
              <a:off x="5045148" y="2359173"/>
              <a:ext cx="7164" cy="2168"/>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4"/>
            <p:cNvSpPr/>
            <p:nvPr/>
          </p:nvSpPr>
          <p:spPr>
            <a:xfrm>
              <a:off x="5015460" y="2418021"/>
              <a:ext cx="5287" cy="2908"/>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4"/>
            <p:cNvSpPr/>
            <p:nvPr/>
          </p:nvSpPr>
          <p:spPr>
            <a:xfrm>
              <a:off x="4951853" y="2309577"/>
              <a:ext cx="7244" cy="16761"/>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4"/>
            <p:cNvSpPr/>
            <p:nvPr/>
          </p:nvSpPr>
          <p:spPr>
            <a:xfrm>
              <a:off x="4926500" y="2267093"/>
              <a:ext cx="3357" cy="2617"/>
            </a:xfrm>
            <a:custGeom>
              <a:avLst/>
              <a:gdLst/>
              <a:ahLst/>
              <a:cxnLst/>
              <a:rect l="l" t="t" r="r" b="b"/>
              <a:pathLst>
                <a:path w="127" h="99" extrusionOk="0">
                  <a:moveTo>
                    <a:pt x="1" y="0"/>
                  </a:moveTo>
                  <a:cubicBezTo>
                    <a:pt x="39" y="39"/>
                    <a:pt x="81" y="74"/>
                    <a:pt x="127" y="98"/>
                  </a:cubicBezTo>
                  <a:cubicBezTo>
                    <a:pt x="81" y="74"/>
                    <a:pt x="39" y="3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4"/>
            <p:cNvSpPr/>
            <p:nvPr/>
          </p:nvSpPr>
          <p:spPr>
            <a:xfrm>
              <a:off x="5060984" y="2374823"/>
              <a:ext cx="106" cy="846"/>
            </a:xfrm>
            <a:custGeom>
              <a:avLst/>
              <a:gdLst/>
              <a:ahLst/>
              <a:cxnLst/>
              <a:rect l="l" t="t" r="r" b="b"/>
              <a:pathLst>
                <a:path w="4" h="32" extrusionOk="0">
                  <a:moveTo>
                    <a:pt x="0" y="0"/>
                  </a:moveTo>
                  <a:cubicBezTo>
                    <a:pt x="4" y="11"/>
                    <a:pt x="4" y="21"/>
                    <a:pt x="4" y="32"/>
                  </a:cubicBezTo>
                  <a:cubicBezTo>
                    <a:pt x="4" y="21"/>
                    <a:pt x="4"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4"/>
            <p:cNvSpPr/>
            <p:nvPr/>
          </p:nvSpPr>
          <p:spPr>
            <a:xfrm>
              <a:off x="5010093" y="2444061"/>
              <a:ext cx="925" cy="7878"/>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4"/>
            <p:cNvSpPr/>
            <p:nvPr/>
          </p:nvSpPr>
          <p:spPr>
            <a:xfrm>
              <a:off x="4904848" y="2260061"/>
              <a:ext cx="661" cy="211"/>
            </a:xfrm>
            <a:custGeom>
              <a:avLst/>
              <a:gdLst/>
              <a:ahLst/>
              <a:cxnLst/>
              <a:rect l="l" t="t" r="r" b="b"/>
              <a:pathLst>
                <a:path w="25" h="8" extrusionOk="0">
                  <a:moveTo>
                    <a:pt x="25"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4"/>
            <p:cNvSpPr/>
            <p:nvPr/>
          </p:nvSpPr>
          <p:spPr>
            <a:xfrm>
              <a:off x="4958330" y="2330119"/>
              <a:ext cx="132" cy="582"/>
            </a:xfrm>
            <a:custGeom>
              <a:avLst/>
              <a:gdLst/>
              <a:ahLst/>
              <a:cxnLst/>
              <a:rect l="l" t="t" r="r" b="b"/>
              <a:pathLst>
                <a:path w="5" h="22" extrusionOk="0">
                  <a:moveTo>
                    <a:pt x="4" y="21"/>
                  </a:moveTo>
                  <a:cubicBezTo>
                    <a:pt x="4" y="14"/>
                    <a:pt x="1" y="7"/>
                    <a:pt x="1" y="0"/>
                  </a:cubicBezTo>
                  <a:cubicBezTo>
                    <a:pt x="1" y="7"/>
                    <a:pt x="4" y="14"/>
                    <a:pt x="4"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4"/>
            <p:cNvSpPr/>
            <p:nvPr/>
          </p:nvSpPr>
          <p:spPr>
            <a:xfrm>
              <a:off x="4936044" y="2279228"/>
              <a:ext cx="211" cy="767"/>
            </a:xfrm>
            <a:custGeom>
              <a:avLst/>
              <a:gdLst/>
              <a:ahLst/>
              <a:cxnLst/>
              <a:rect l="l" t="t" r="r" b="b"/>
              <a:pathLst>
                <a:path w="8" h="29" extrusionOk="0">
                  <a:moveTo>
                    <a:pt x="0" y="28"/>
                  </a:moveTo>
                  <a:cubicBezTo>
                    <a:pt x="4" y="18"/>
                    <a:pt x="4" y="11"/>
                    <a:pt x="7" y="0"/>
                  </a:cubicBezTo>
                  <a:cubicBezTo>
                    <a:pt x="4" y="11"/>
                    <a:pt x="4" y="18"/>
                    <a:pt x="0" y="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4"/>
            <p:cNvSpPr/>
            <p:nvPr/>
          </p:nvSpPr>
          <p:spPr>
            <a:xfrm>
              <a:off x="4906804" y="2260801"/>
              <a:ext cx="106" cy="26"/>
            </a:xfrm>
            <a:custGeom>
              <a:avLst/>
              <a:gdLst/>
              <a:ahLst/>
              <a:cxnLst/>
              <a:rect l="l" t="t" r="r" b="b"/>
              <a:pathLst>
                <a:path w="4" h="1" extrusionOk="0">
                  <a:moveTo>
                    <a:pt x="4"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4"/>
            <p:cNvSpPr/>
            <p:nvPr/>
          </p:nvSpPr>
          <p:spPr>
            <a:xfrm>
              <a:off x="4891788" y="2258766"/>
              <a:ext cx="4759" cy="661"/>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4"/>
            <p:cNvSpPr/>
            <p:nvPr/>
          </p:nvSpPr>
          <p:spPr>
            <a:xfrm>
              <a:off x="4976122" y="2338182"/>
              <a:ext cx="291" cy="106"/>
            </a:xfrm>
            <a:custGeom>
              <a:avLst/>
              <a:gdLst/>
              <a:ahLst/>
              <a:cxnLst/>
              <a:rect l="l" t="t" r="r" b="b"/>
              <a:pathLst>
                <a:path w="11" h="4" extrusionOk="0">
                  <a:moveTo>
                    <a:pt x="11" y="4"/>
                  </a:moveTo>
                  <a:lnTo>
                    <a:pt x="11" y="4"/>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4"/>
            <p:cNvSpPr/>
            <p:nvPr/>
          </p:nvSpPr>
          <p:spPr>
            <a:xfrm>
              <a:off x="4385181" y="2339557"/>
              <a:ext cx="846" cy="26"/>
            </a:xfrm>
            <a:custGeom>
              <a:avLst/>
              <a:gdLst/>
              <a:ahLst/>
              <a:cxnLst/>
              <a:rect l="l" t="t" r="r" b="b"/>
              <a:pathLst>
                <a:path w="32" h="1" extrusionOk="0">
                  <a:moveTo>
                    <a:pt x="0" y="1"/>
                  </a:moveTo>
                  <a:lnTo>
                    <a:pt x="32" y="1"/>
                  </a:lnTo>
                  <a:cubicBezTo>
                    <a:pt x="21" y="1"/>
                    <a:pt x="11"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4"/>
            <p:cNvSpPr/>
            <p:nvPr/>
          </p:nvSpPr>
          <p:spPr>
            <a:xfrm>
              <a:off x="4390257" y="2340297"/>
              <a:ext cx="1322" cy="211"/>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4"/>
            <p:cNvSpPr/>
            <p:nvPr/>
          </p:nvSpPr>
          <p:spPr>
            <a:xfrm>
              <a:off x="3829877" y="2307727"/>
              <a:ext cx="2987" cy="2617"/>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4"/>
            <p:cNvSpPr/>
            <p:nvPr/>
          </p:nvSpPr>
          <p:spPr>
            <a:xfrm>
              <a:off x="3861152" y="2292446"/>
              <a:ext cx="5499" cy="1613"/>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4"/>
            <p:cNvSpPr/>
            <p:nvPr/>
          </p:nvSpPr>
          <p:spPr>
            <a:xfrm>
              <a:off x="3924177" y="2310503"/>
              <a:ext cx="8645" cy="1613"/>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4"/>
            <p:cNvSpPr/>
            <p:nvPr/>
          </p:nvSpPr>
          <p:spPr>
            <a:xfrm>
              <a:off x="4136861" y="2220248"/>
              <a:ext cx="9834" cy="2538"/>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4"/>
            <p:cNvSpPr/>
            <p:nvPr/>
          </p:nvSpPr>
          <p:spPr>
            <a:xfrm>
              <a:off x="3943978" y="2303629"/>
              <a:ext cx="7984" cy="1243"/>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4"/>
            <p:cNvSpPr/>
            <p:nvPr/>
          </p:nvSpPr>
          <p:spPr>
            <a:xfrm>
              <a:off x="4009515" y="2246182"/>
              <a:ext cx="3728" cy="846"/>
            </a:xfrm>
            <a:custGeom>
              <a:avLst/>
              <a:gdLst/>
              <a:ahLst/>
              <a:cxnLst/>
              <a:rect l="l" t="t" r="r" b="b"/>
              <a:pathLst>
                <a:path w="141" h="32" extrusionOk="0">
                  <a:moveTo>
                    <a:pt x="140" y="4"/>
                  </a:moveTo>
                  <a:cubicBezTo>
                    <a:pt x="91" y="0"/>
                    <a:pt x="42" y="11"/>
                    <a:pt x="0" y="32"/>
                  </a:cubicBezTo>
                  <a:cubicBezTo>
                    <a:pt x="42" y="11"/>
                    <a:pt x="91" y="0"/>
                    <a:pt x="140"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4"/>
            <p:cNvSpPr/>
            <p:nvPr/>
          </p:nvSpPr>
          <p:spPr>
            <a:xfrm>
              <a:off x="3824590" y="2319755"/>
              <a:ext cx="872" cy="2247"/>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4"/>
            <p:cNvSpPr/>
            <p:nvPr/>
          </p:nvSpPr>
          <p:spPr>
            <a:xfrm>
              <a:off x="3968406" y="2302624"/>
              <a:ext cx="1243" cy="211"/>
            </a:xfrm>
            <a:custGeom>
              <a:avLst/>
              <a:gdLst/>
              <a:ahLst/>
              <a:cxnLst/>
              <a:rect l="l" t="t" r="r" b="b"/>
              <a:pathLst>
                <a:path w="47" h="8" extrusionOk="0">
                  <a:moveTo>
                    <a:pt x="1" y="1"/>
                  </a:moveTo>
                  <a:cubicBezTo>
                    <a:pt x="15" y="4"/>
                    <a:pt x="32" y="8"/>
                    <a:pt x="46" y="8"/>
                  </a:cubicBezTo>
                  <a:cubicBezTo>
                    <a:pt x="32" y="4"/>
                    <a:pt x="15"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4"/>
            <p:cNvSpPr/>
            <p:nvPr/>
          </p:nvSpPr>
          <p:spPr>
            <a:xfrm>
              <a:off x="3952861" y="2305585"/>
              <a:ext cx="5129" cy="2353"/>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4"/>
            <p:cNvSpPr/>
            <p:nvPr/>
          </p:nvSpPr>
          <p:spPr>
            <a:xfrm>
              <a:off x="4285039" y="2307066"/>
              <a:ext cx="2062" cy="3172"/>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4"/>
            <p:cNvSpPr/>
            <p:nvPr/>
          </p:nvSpPr>
          <p:spPr>
            <a:xfrm>
              <a:off x="4252468" y="2258951"/>
              <a:ext cx="18902" cy="26120"/>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4"/>
            <p:cNvSpPr/>
            <p:nvPr/>
          </p:nvSpPr>
          <p:spPr>
            <a:xfrm>
              <a:off x="4378149" y="2330383"/>
              <a:ext cx="1771" cy="2353"/>
            </a:xfrm>
            <a:custGeom>
              <a:avLst/>
              <a:gdLst/>
              <a:ahLst/>
              <a:cxnLst/>
              <a:rect l="l" t="t" r="r" b="b"/>
              <a:pathLst>
                <a:path w="67" h="89" extrusionOk="0">
                  <a:moveTo>
                    <a:pt x="67" y="89"/>
                  </a:moveTo>
                  <a:cubicBezTo>
                    <a:pt x="60" y="50"/>
                    <a:pt x="35" y="15"/>
                    <a:pt x="0" y="1"/>
                  </a:cubicBezTo>
                  <a:cubicBezTo>
                    <a:pt x="35" y="15"/>
                    <a:pt x="60" y="50"/>
                    <a:pt x="67" y="8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4"/>
            <p:cNvSpPr/>
            <p:nvPr/>
          </p:nvSpPr>
          <p:spPr>
            <a:xfrm>
              <a:off x="4379894" y="2332815"/>
              <a:ext cx="2723" cy="5023"/>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4"/>
            <p:cNvSpPr/>
            <p:nvPr/>
          </p:nvSpPr>
          <p:spPr>
            <a:xfrm>
              <a:off x="4169431" y="2240260"/>
              <a:ext cx="4653" cy="1956"/>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4"/>
            <p:cNvSpPr/>
            <p:nvPr/>
          </p:nvSpPr>
          <p:spPr>
            <a:xfrm>
              <a:off x="4343887" y="2315763"/>
              <a:ext cx="7429" cy="6318"/>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4"/>
            <p:cNvSpPr/>
            <p:nvPr/>
          </p:nvSpPr>
          <p:spPr>
            <a:xfrm>
              <a:off x="4238008" y="2244887"/>
              <a:ext cx="2353" cy="3992"/>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4"/>
            <p:cNvSpPr/>
            <p:nvPr/>
          </p:nvSpPr>
          <p:spPr>
            <a:xfrm>
              <a:off x="4188597" y="2247557"/>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4"/>
            <p:cNvSpPr/>
            <p:nvPr/>
          </p:nvSpPr>
          <p:spPr>
            <a:xfrm>
              <a:off x="4190448" y="2256439"/>
              <a:ext cx="582" cy="872"/>
            </a:xfrm>
            <a:custGeom>
              <a:avLst/>
              <a:gdLst/>
              <a:ahLst/>
              <a:cxnLst/>
              <a:rect l="l" t="t" r="r" b="b"/>
              <a:pathLst>
                <a:path w="22" h="33" extrusionOk="0">
                  <a:moveTo>
                    <a:pt x="0" y="32"/>
                  </a:moveTo>
                  <a:cubicBezTo>
                    <a:pt x="4" y="18"/>
                    <a:pt x="11" y="8"/>
                    <a:pt x="21" y="1"/>
                  </a:cubicBezTo>
                  <a:cubicBezTo>
                    <a:pt x="11" y="8"/>
                    <a:pt x="4" y="18"/>
                    <a:pt x="0"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4"/>
            <p:cNvSpPr/>
            <p:nvPr/>
          </p:nvSpPr>
          <p:spPr>
            <a:xfrm>
              <a:off x="4201102" y="2254774"/>
              <a:ext cx="2326" cy="317"/>
            </a:xfrm>
            <a:custGeom>
              <a:avLst/>
              <a:gdLst/>
              <a:ahLst/>
              <a:cxnLst/>
              <a:rect l="l" t="t" r="r" b="b"/>
              <a:pathLst>
                <a:path w="88" h="12" extrusionOk="0">
                  <a:moveTo>
                    <a:pt x="88" y="1"/>
                  </a:moveTo>
                  <a:cubicBezTo>
                    <a:pt x="60" y="11"/>
                    <a:pt x="28" y="11"/>
                    <a:pt x="0" y="1"/>
                  </a:cubicBezTo>
                  <a:cubicBezTo>
                    <a:pt x="28" y="11"/>
                    <a:pt x="60" y="11"/>
                    <a:pt x="8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4"/>
            <p:cNvSpPr/>
            <p:nvPr/>
          </p:nvSpPr>
          <p:spPr>
            <a:xfrm>
              <a:off x="4215906" y="2243670"/>
              <a:ext cx="8909" cy="4759"/>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4"/>
            <p:cNvSpPr/>
            <p:nvPr/>
          </p:nvSpPr>
          <p:spPr>
            <a:xfrm>
              <a:off x="3828291" y="2393699"/>
              <a:ext cx="2168" cy="1243"/>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4"/>
            <p:cNvSpPr/>
            <p:nvPr/>
          </p:nvSpPr>
          <p:spPr>
            <a:xfrm>
              <a:off x="3805159" y="2367870"/>
              <a:ext cx="7720" cy="952"/>
            </a:xfrm>
            <a:custGeom>
              <a:avLst/>
              <a:gdLst/>
              <a:ahLst/>
              <a:cxnLst/>
              <a:rect l="l" t="t" r="r" b="b"/>
              <a:pathLst>
                <a:path w="292" h="36" extrusionOk="0">
                  <a:moveTo>
                    <a:pt x="0" y="36"/>
                  </a:moveTo>
                  <a:cubicBezTo>
                    <a:pt x="95" y="8"/>
                    <a:pt x="193" y="1"/>
                    <a:pt x="291" y="11"/>
                  </a:cubicBezTo>
                  <a:cubicBezTo>
                    <a:pt x="193" y="1"/>
                    <a:pt x="95" y="8"/>
                    <a:pt x="0" y="3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4"/>
            <p:cNvSpPr/>
            <p:nvPr/>
          </p:nvSpPr>
          <p:spPr>
            <a:xfrm>
              <a:off x="3801272" y="2368346"/>
              <a:ext cx="3913" cy="1031"/>
            </a:xfrm>
            <a:custGeom>
              <a:avLst/>
              <a:gdLst/>
              <a:ahLst/>
              <a:cxnLst/>
              <a:rect l="l" t="t" r="r" b="b"/>
              <a:pathLst>
                <a:path w="148" h="39" extrusionOk="0">
                  <a:moveTo>
                    <a:pt x="0" y="0"/>
                  </a:moveTo>
                  <a:cubicBezTo>
                    <a:pt x="42" y="32"/>
                    <a:pt x="98" y="39"/>
                    <a:pt x="147" y="18"/>
                  </a:cubicBezTo>
                  <a:cubicBezTo>
                    <a:pt x="98" y="39"/>
                    <a:pt x="42" y="32"/>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4"/>
            <p:cNvSpPr/>
            <p:nvPr/>
          </p:nvSpPr>
          <p:spPr>
            <a:xfrm>
              <a:off x="4003038" y="2274866"/>
              <a:ext cx="1322" cy="5684"/>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4"/>
            <p:cNvSpPr/>
            <p:nvPr/>
          </p:nvSpPr>
          <p:spPr>
            <a:xfrm>
              <a:off x="3818218" y="2372127"/>
              <a:ext cx="4362" cy="5763"/>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4"/>
            <p:cNvSpPr/>
            <p:nvPr/>
          </p:nvSpPr>
          <p:spPr>
            <a:xfrm>
              <a:off x="3957963" y="2302360"/>
              <a:ext cx="8803" cy="3252"/>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4"/>
            <p:cNvSpPr/>
            <p:nvPr/>
          </p:nvSpPr>
          <p:spPr>
            <a:xfrm>
              <a:off x="3866624" y="2294032"/>
              <a:ext cx="2326" cy="1137"/>
            </a:xfrm>
            <a:custGeom>
              <a:avLst/>
              <a:gdLst/>
              <a:ahLst/>
              <a:cxnLst/>
              <a:rect l="l" t="t" r="r" b="b"/>
              <a:pathLst>
                <a:path w="88" h="43" extrusionOk="0">
                  <a:moveTo>
                    <a:pt x="0" y="0"/>
                  </a:moveTo>
                  <a:cubicBezTo>
                    <a:pt x="28" y="18"/>
                    <a:pt x="56" y="32"/>
                    <a:pt x="88" y="42"/>
                  </a:cubicBezTo>
                  <a:cubicBezTo>
                    <a:pt x="56" y="32"/>
                    <a:pt x="28" y="18"/>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4"/>
            <p:cNvSpPr/>
            <p:nvPr/>
          </p:nvSpPr>
          <p:spPr>
            <a:xfrm>
              <a:off x="3993679" y="2288005"/>
              <a:ext cx="397" cy="1613"/>
            </a:xfrm>
            <a:custGeom>
              <a:avLst/>
              <a:gdLst/>
              <a:ahLst/>
              <a:cxnLst/>
              <a:rect l="l" t="t" r="r" b="b"/>
              <a:pathLst>
                <a:path w="15" h="61" extrusionOk="0">
                  <a:moveTo>
                    <a:pt x="1" y="60"/>
                  </a:moveTo>
                  <a:cubicBezTo>
                    <a:pt x="1" y="39"/>
                    <a:pt x="4" y="22"/>
                    <a:pt x="15" y="1"/>
                  </a:cubicBezTo>
                  <a:cubicBezTo>
                    <a:pt x="4" y="22"/>
                    <a:pt x="1" y="39"/>
                    <a:pt x="1" y="6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4"/>
            <p:cNvSpPr/>
            <p:nvPr/>
          </p:nvSpPr>
          <p:spPr>
            <a:xfrm>
              <a:off x="4158803" y="2244331"/>
              <a:ext cx="2432" cy="661"/>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4"/>
            <p:cNvSpPr/>
            <p:nvPr/>
          </p:nvSpPr>
          <p:spPr>
            <a:xfrm>
              <a:off x="4203587" y="2254589"/>
              <a:ext cx="397" cy="211"/>
            </a:xfrm>
            <a:custGeom>
              <a:avLst/>
              <a:gdLst/>
              <a:ahLst/>
              <a:cxnLst/>
              <a:rect l="l" t="t" r="r" b="b"/>
              <a:pathLst>
                <a:path w="15" h="8" extrusionOk="0">
                  <a:moveTo>
                    <a:pt x="1" y="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4"/>
            <p:cNvSpPr/>
            <p:nvPr/>
          </p:nvSpPr>
          <p:spPr>
            <a:xfrm>
              <a:off x="3808120" y="2316107"/>
              <a:ext cx="6503" cy="1533"/>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4"/>
            <p:cNvSpPr/>
            <p:nvPr/>
          </p:nvSpPr>
          <p:spPr>
            <a:xfrm>
              <a:off x="4207103" y="2251628"/>
              <a:ext cx="2353" cy="1507"/>
            </a:xfrm>
            <a:custGeom>
              <a:avLst/>
              <a:gdLst/>
              <a:ahLst/>
              <a:cxnLst/>
              <a:rect l="l" t="t" r="r" b="b"/>
              <a:pathLst>
                <a:path w="89" h="57" extrusionOk="0">
                  <a:moveTo>
                    <a:pt x="1" y="57"/>
                  </a:moveTo>
                  <a:cubicBezTo>
                    <a:pt x="32" y="39"/>
                    <a:pt x="60" y="18"/>
                    <a:pt x="88" y="1"/>
                  </a:cubicBezTo>
                  <a:cubicBezTo>
                    <a:pt x="60" y="18"/>
                    <a:pt x="32" y="39"/>
                    <a:pt x="1" y="5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4"/>
            <p:cNvSpPr/>
            <p:nvPr/>
          </p:nvSpPr>
          <p:spPr>
            <a:xfrm>
              <a:off x="4008299" y="2267728"/>
              <a:ext cx="1428" cy="211"/>
            </a:xfrm>
            <a:custGeom>
              <a:avLst/>
              <a:gdLst/>
              <a:ahLst/>
              <a:cxnLst/>
              <a:rect l="l" t="t" r="r" b="b"/>
              <a:pathLst>
                <a:path w="54" h="8" extrusionOk="0">
                  <a:moveTo>
                    <a:pt x="1" y="8"/>
                  </a:moveTo>
                  <a:lnTo>
                    <a:pt x="53"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4"/>
            <p:cNvSpPr/>
            <p:nvPr/>
          </p:nvSpPr>
          <p:spPr>
            <a:xfrm>
              <a:off x="4181644" y="2244701"/>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4"/>
            <p:cNvSpPr/>
            <p:nvPr/>
          </p:nvSpPr>
          <p:spPr>
            <a:xfrm>
              <a:off x="4382564" y="2337785"/>
              <a:ext cx="238" cy="238"/>
            </a:xfrm>
            <a:custGeom>
              <a:avLst/>
              <a:gdLst/>
              <a:ahLst/>
              <a:cxnLst/>
              <a:rect l="l" t="t" r="r" b="b"/>
              <a:pathLst>
                <a:path w="9" h="9" extrusionOk="0">
                  <a:moveTo>
                    <a:pt x="1" y="1"/>
                  </a:moveTo>
                  <a:lnTo>
                    <a:pt x="1" y="1"/>
                  </a:lnTo>
                  <a:lnTo>
                    <a:pt x="8" y="8"/>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4"/>
            <p:cNvSpPr/>
            <p:nvPr/>
          </p:nvSpPr>
          <p:spPr>
            <a:xfrm>
              <a:off x="3303072" y="3044678"/>
              <a:ext cx="261486" cy="270342"/>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4"/>
            <p:cNvSpPr/>
            <p:nvPr/>
          </p:nvSpPr>
          <p:spPr>
            <a:xfrm>
              <a:off x="3308994" y="3207872"/>
              <a:ext cx="1137" cy="661"/>
            </a:xfrm>
            <a:custGeom>
              <a:avLst/>
              <a:gdLst/>
              <a:ahLst/>
              <a:cxnLst/>
              <a:rect l="l" t="t" r="r" b="b"/>
              <a:pathLst>
                <a:path w="43" h="25" extrusionOk="0">
                  <a:moveTo>
                    <a:pt x="42" y="0"/>
                  </a:moveTo>
                  <a:lnTo>
                    <a:pt x="0" y="25"/>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4"/>
            <p:cNvSpPr/>
            <p:nvPr/>
          </p:nvSpPr>
          <p:spPr>
            <a:xfrm>
              <a:off x="3312140" y="3206576"/>
              <a:ext cx="661" cy="211"/>
            </a:xfrm>
            <a:custGeom>
              <a:avLst/>
              <a:gdLst/>
              <a:ahLst/>
              <a:cxnLst/>
              <a:rect l="l" t="t" r="r" b="b"/>
              <a:pathLst>
                <a:path w="25" h="8" extrusionOk="0">
                  <a:moveTo>
                    <a:pt x="25" y="0"/>
                  </a:moveTo>
                  <a:lnTo>
                    <a:pt x="0" y="7"/>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4"/>
            <p:cNvSpPr/>
            <p:nvPr/>
          </p:nvSpPr>
          <p:spPr>
            <a:xfrm>
              <a:off x="3311294" y="3206841"/>
              <a:ext cx="872" cy="397"/>
            </a:xfrm>
            <a:custGeom>
              <a:avLst/>
              <a:gdLst/>
              <a:ahLst/>
              <a:cxnLst/>
              <a:rect l="l" t="t" r="r" b="b"/>
              <a:pathLst>
                <a:path w="33" h="15" extrusionOk="0">
                  <a:moveTo>
                    <a:pt x="32" y="1"/>
                  </a:moveTo>
                  <a:lnTo>
                    <a:pt x="1" y="15"/>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4"/>
            <p:cNvSpPr/>
            <p:nvPr/>
          </p:nvSpPr>
          <p:spPr>
            <a:xfrm>
              <a:off x="3307698" y="3208506"/>
              <a:ext cx="1322" cy="872"/>
            </a:xfrm>
            <a:custGeom>
              <a:avLst/>
              <a:gdLst/>
              <a:ahLst/>
              <a:cxnLst/>
              <a:rect l="l" t="t" r="r" b="b"/>
              <a:pathLst>
                <a:path w="50" h="33" extrusionOk="0">
                  <a:moveTo>
                    <a:pt x="49" y="1"/>
                  </a:moveTo>
                  <a:lnTo>
                    <a:pt x="0" y="33"/>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4"/>
            <p:cNvSpPr/>
            <p:nvPr/>
          </p:nvSpPr>
          <p:spPr>
            <a:xfrm>
              <a:off x="3310183" y="3207316"/>
              <a:ext cx="952" cy="476"/>
            </a:xfrm>
            <a:custGeom>
              <a:avLst/>
              <a:gdLst/>
              <a:ahLst/>
              <a:cxnLst/>
              <a:rect l="l" t="t" r="r" b="b"/>
              <a:pathLst>
                <a:path w="36" h="18" extrusionOk="0">
                  <a:moveTo>
                    <a:pt x="36" y="0"/>
                  </a:moveTo>
                  <a:lnTo>
                    <a:pt x="1" y="1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4"/>
            <p:cNvSpPr/>
            <p:nvPr/>
          </p:nvSpPr>
          <p:spPr>
            <a:xfrm>
              <a:off x="3312880" y="3206285"/>
              <a:ext cx="582" cy="211"/>
            </a:xfrm>
            <a:custGeom>
              <a:avLst/>
              <a:gdLst/>
              <a:ahLst/>
              <a:cxnLst/>
              <a:rect l="l" t="t" r="r" b="b"/>
              <a:pathLst>
                <a:path w="22" h="8" extrusionOk="0">
                  <a:moveTo>
                    <a:pt x="22" y="1"/>
                  </a:moveTo>
                  <a:lnTo>
                    <a:pt x="1" y="8"/>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4"/>
            <p:cNvSpPr/>
            <p:nvPr/>
          </p:nvSpPr>
          <p:spPr>
            <a:xfrm>
              <a:off x="3313541" y="3206206"/>
              <a:ext cx="476" cy="106"/>
            </a:xfrm>
            <a:custGeom>
              <a:avLst/>
              <a:gdLst/>
              <a:ahLst/>
              <a:cxnLst/>
              <a:rect l="l" t="t" r="r" b="b"/>
              <a:pathLst>
                <a:path w="18" h="4" extrusionOk="0">
                  <a:moveTo>
                    <a:pt x="18" y="0"/>
                  </a:moveTo>
                  <a:lnTo>
                    <a:pt x="0"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4"/>
            <p:cNvSpPr/>
            <p:nvPr/>
          </p:nvSpPr>
          <p:spPr>
            <a:xfrm>
              <a:off x="3314096" y="3206100"/>
              <a:ext cx="370" cy="132"/>
            </a:xfrm>
            <a:custGeom>
              <a:avLst/>
              <a:gdLst/>
              <a:ahLst/>
              <a:cxnLst/>
              <a:rect l="l" t="t" r="r" b="b"/>
              <a:pathLst>
                <a:path w="14" h="5" extrusionOk="0">
                  <a:moveTo>
                    <a:pt x="14" y="1"/>
                  </a:moveTo>
                  <a:lnTo>
                    <a:pt x="0" y="4"/>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4"/>
            <p:cNvSpPr/>
            <p:nvPr/>
          </p:nvSpPr>
          <p:spPr>
            <a:xfrm>
              <a:off x="3465499" y="3278220"/>
              <a:ext cx="1137" cy="661"/>
            </a:xfrm>
            <a:custGeom>
              <a:avLst/>
              <a:gdLst/>
              <a:ahLst/>
              <a:cxnLst/>
              <a:rect l="l" t="t" r="r" b="b"/>
              <a:pathLst>
                <a:path w="43" h="25" extrusionOk="0">
                  <a:moveTo>
                    <a:pt x="1" y="0"/>
                  </a:moveTo>
                  <a:cubicBezTo>
                    <a:pt x="15" y="7"/>
                    <a:pt x="29" y="14"/>
                    <a:pt x="42" y="25"/>
                  </a:cubicBezTo>
                  <a:lnTo>
                    <a:pt x="42" y="21"/>
                  </a:lnTo>
                  <a:lnTo>
                    <a:pt x="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4"/>
            <p:cNvSpPr/>
            <p:nvPr/>
          </p:nvSpPr>
          <p:spPr>
            <a:xfrm>
              <a:off x="3528234" y="3300612"/>
              <a:ext cx="502" cy="397"/>
            </a:xfrm>
            <a:custGeom>
              <a:avLst/>
              <a:gdLst/>
              <a:ahLst/>
              <a:cxnLst/>
              <a:rect l="l" t="t" r="r" b="b"/>
              <a:pathLst>
                <a:path w="19" h="15" extrusionOk="0">
                  <a:moveTo>
                    <a:pt x="1" y="0"/>
                  </a:moveTo>
                  <a:cubicBezTo>
                    <a:pt x="8" y="4"/>
                    <a:pt x="15" y="11"/>
                    <a:pt x="18" y="14"/>
                  </a:cubicBezTo>
                  <a:cubicBezTo>
                    <a:pt x="15" y="11"/>
                    <a:pt x="8" y="4"/>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4"/>
            <p:cNvSpPr/>
            <p:nvPr/>
          </p:nvSpPr>
          <p:spPr>
            <a:xfrm>
              <a:off x="3517236" y="3299026"/>
              <a:ext cx="10945" cy="1613"/>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4"/>
            <p:cNvSpPr/>
            <p:nvPr/>
          </p:nvSpPr>
          <p:spPr>
            <a:xfrm>
              <a:off x="3510653" y="3290989"/>
              <a:ext cx="502" cy="767"/>
            </a:xfrm>
            <a:custGeom>
              <a:avLst/>
              <a:gdLst/>
              <a:ahLst/>
              <a:cxnLst/>
              <a:rect l="l" t="t" r="r" b="b"/>
              <a:pathLst>
                <a:path w="19" h="29" extrusionOk="0">
                  <a:moveTo>
                    <a:pt x="1" y="0"/>
                  </a:moveTo>
                  <a:cubicBezTo>
                    <a:pt x="8" y="7"/>
                    <a:pt x="15" y="18"/>
                    <a:pt x="18" y="28"/>
                  </a:cubicBezTo>
                  <a:cubicBezTo>
                    <a:pt x="15" y="18"/>
                    <a:pt x="8" y="7"/>
                    <a:pt x="1"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4"/>
            <p:cNvSpPr/>
            <p:nvPr/>
          </p:nvSpPr>
          <p:spPr>
            <a:xfrm>
              <a:off x="3529344" y="3301722"/>
              <a:ext cx="211" cy="211"/>
            </a:xfrm>
            <a:custGeom>
              <a:avLst/>
              <a:gdLst/>
              <a:ahLst/>
              <a:cxnLst/>
              <a:rect l="l" t="t" r="r" b="b"/>
              <a:pathLst>
                <a:path w="8" h="8" extrusionOk="0">
                  <a:moveTo>
                    <a:pt x="1" y="0"/>
                  </a:moveTo>
                  <a:cubicBezTo>
                    <a:pt x="4" y="0"/>
                    <a:pt x="8" y="4"/>
                    <a:pt x="8" y="7"/>
                  </a:cubicBezTo>
                  <a:cubicBezTo>
                    <a:pt x="8" y="4"/>
                    <a:pt x="4" y="0"/>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4"/>
            <p:cNvSpPr/>
            <p:nvPr/>
          </p:nvSpPr>
          <p:spPr>
            <a:xfrm>
              <a:off x="3529714" y="3302172"/>
              <a:ext cx="132" cy="397"/>
            </a:xfrm>
            <a:custGeom>
              <a:avLst/>
              <a:gdLst/>
              <a:ahLst/>
              <a:cxnLst/>
              <a:rect l="l" t="t" r="r" b="b"/>
              <a:pathLst>
                <a:path w="5" h="15" extrusionOk="0">
                  <a:moveTo>
                    <a:pt x="1" y="1"/>
                  </a:moveTo>
                  <a:cubicBezTo>
                    <a:pt x="1" y="4"/>
                    <a:pt x="4" y="8"/>
                    <a:pt x="4" y="15"/>
                  </a:cubicBezTo>
                  <a:cubicBezTo>
                    <a:pt x="4" y="8"/>
                    <a:pt x="1" y="4"/>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4"/>
            <p:cNvSpPr/>
            <p:nvPr/>
          </p:nvSpPr>
          <p:spPr>
            <a:xfrm>
              <a:off x="3526383" y="3259318"/>
              <a:ext cx="2247" cy="3278"/>
            </a:xfrm>
            <a:custGeom>
              <a:avLst/>
              <a:gdLst/>
              <a:ahLst/>
              <a:cxnLst/>
              <a:rect l="l" t="t" r="r" b="b"/>
              <a:pathLst>
                <a:path w="85" h="124" extrusionOk="0">
                  <a:moveTo>
                    <a:pt x="1" y="1"/>
                  </a:moveTo>
                  <a:cubicBezTo>
                    <a:pt x="8" y="53"/>
                    <a:pt x="36" y="99"/>
                    <a:pt x="85" y="123"/>
                  </a:cubicBezTo>
                  <a:cubicBezTo>
                    <a:pt x="36" y="99"/>
                    <a:pt x="8" y="53"/>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4"/>
            <p:cNvSpPr/>
            <p:nvPr/>
          </p:nvSpPr>
          <p:spPr>
            <a:xfrm>
              <a:off x="3551392" y="3239622"/>
              <a:ext cx="397" cy="397"/>
            </a:xfrm>
            <a:custGeom>
              <a:avLst/>
              <a:gdLst/>
              <a:ahLst/>
              <a:cxnLst/>
              <a:rect l="l" t="t" r="r" b="b"/>
              <a:pathLst>
                <a:path w="15" h="15" extrusionOk="0">
                  <a:moveTo>
                    <a:pt x="14" y="0"/>
                  </a:moveTo>
                  <a:lnTo>
                    <a:pt x="14" y="0"/>
                  </a:lnTo>
                  <a:lnTo>
                    <a:pt x="0" y="14"/>
                  </a:lnTo>
                  <a:lnTo>
                    <a:pt x="11"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4"/>
            <p:cNvSpPr/>
            <p:nvPr/>
          </p:nvSpPr>
          <p:spPr>
            <a:xfrm>
              <a:off x="3527123" y="3271267"/>
              <a:ext cx="767" cy="5869"/>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4"/>
            <p:cNvSpPr/>
            <p:nvPr/>
          </p:nvSpPr>
          <p:spPr>
            <a:xfrm>
              <a:off x="3466610" y="3278854"/>
              <a:ext cx="3357" cy="3543"/>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4"/>
            <p:cNvSpPr/>
            <p:nvPr/>
          </p:nvSpPr>
          <p:spPr>
            <a:xfrm>
              <a:off x="3484190" y="3290513"/>
              <a:ext cx="952" cy="1057"/>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4"/>
            <p:cNvSpPr/>
            <p:nvPr/>
          </p:nvSpPr>
          <p:spPr>
            <a:xfrm>
              <a:off x="3528895" y="3301061"/>
              <a:ext cx="397" cy="397"/>
            </a:xfrm>
            <a:custGeom>
              <a:avLst/>
              <a:gdLst/>
              <a:ahLst/>
              <a:cxnLst/>
              <a:rect l="l" t="t" r="r" b="b"/>
              <a:pathLst>
                <a:path w="15" h="15" extrusionOk="0">
                  <a:moveTo>
                    <a:pt x="0" y="1"/>
                  </a:moveTo>
                  <a:cubicBezTo>
                    <a:pt x="4" y="4"/>
                    <a:pt x="11" y="11"/>
                    <a:pt x="14" y="15"/>
                  </a:cubicBezTo>
                  <a:cubicBezTo>
                    <a:pt x="11" y="11"/>
                    <a:pt x="4" y="4"/>
                    <a:pt x="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4"/>
            <p:cNvSpPr/>
            <p:nvPr/>
          </p:nvSpPr>
          <p:spPr>
            <a:xfrm>
              <a:off x="3509173" y="3289958"/>
              <a:ext cx="687" cy="317"/>
            </a:xfrm>
            <a:custGeom>
              <a:avLst/>
              <a:gdLst/>
              <a:ahLst/>
              <a:cxnLst/>
              <a:rect l="l" t="t" r="r" b="b"/>
              <a:pathLst>
                <a:path w="26" h="12" extrusionOk="0">
                  <a:moveTo>
                    <a:pt x="1" y="1"/>
                  </a:moveTo>
                  <a:cubicBezTo>
                    <a:pt x="8" y="1"/>
                    <a:pt x="18" y="4"/>
                    <a:pt x="25" y="11"/>
                  </a:cubicBezTo>
                  <a:cubicBezTo>
                    <a:pt x="18" y="4"/>
                    <a:pt x="8" y="1"/>
                    <a:pt x="1"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4"/>
            <p:cNvSpPr/>
            <p:nvPr/>
          </p:nvSpPr>
          <p:spPr>
            <a:xfrm>
              <a:off x="3463358" y="3277189"/>
              <a:ext cx="2353" cy="1137"/>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4"/>
            <p:cNvSpPr/>
            <p:nvPr/>
          </p:nvSpPr>
          <p:spPr>
            <a:xfrm>
              <a:off x="3508248" y="3289773"/>
              <a:ext cx="872" cy="132"/>
            </a:xfrm>
            <a:custGeom>
              <a:avLst/>
              <a:gdLst/>
              <a:ahLst/>
              <a:cxnLst/>
              <a:rect l="l" t="t" r="r" b="b"/>
              <a:pathLst>
                <a:path w="33" h="5" extrusionOk="0">
                  <a:moveTo>
                    <a:pt x="1" y="1"/>
                  </a:moveTo>
                  <a:cubicBezTo>
                    <a:pt x="11" y="1"/>
                    <a:pt x="22" y="4"/>
                    <a:pt x="32" y="4"/>
                  </a:cubicBezTo>
                  <a:cubicBezTo>
                    <a:pt x="22" y="4"/>
                    <a:pt x="11" y="1"/>
                    <a:pt x="1"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4"/>
            <p:cNvSpPr/>
            <p:nvPr/>
          </p:nvSpPr>
          <p:spPr>
            <a:xfrm>
              <a:off x="3507243" y="3289878"/>
              <a:ext cx="846" cy="106"/>
            </a:xfrm>
            <a:custGeom>
              <a:avLst/>
              <a:gdLst/>
              <a:ahLst/>
              <a:cxnLst/>
              <a:rect l="l" t="t" r="r" b="b"/>
              <a:pathLst>
                <a:path w="32" h="4" extrusionOk="0">
                  <a:moveTo>
                    <a:pt x="0" y="4"/>
                  </a:moveTo>
                  <a:cubicBezTo>
                    <a:pt x="11" y="0"/>
                    <a:pt x="21" y="0"/>
                    <a:pt x="32" y="0"/>
                  </a:cubicBezTo>
                  <a:cubicBezTo>
                    <a:pt x="21" y="0"/>
                    <a:pt x="11" y="0"/>
                    <a:pt x="0" y="4"/>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4"/>
            <p:cNvSpPr/>
            <p:nvPr/>
          </p:nvSpPr>
          <p:spPr>
            <a:xfrm>
              <a:off x="3529899" y="3302727"/>
              <a:ext cx="26" cy="687"/>
            </a:xfrm>
            <a:custGeom>
              <a:avLst/>
              <a:gdLst/>
              <a:ahLst/>
              <a:cxnLst/>
              <a:rect l="l" t="t" r="r" b="b"/>
              <a:pathLst>
                <a:path w="1" h="26" extrusionOk="0">
                  <a:moveTo>
                    <a:pt x="1" y="1"/>
                  </a:moveTo>
                  <a:cubicBezTo>
                    <a:pt x="1" y="8"/>
                    <a:pt x="1" y="18"/>
                    <a:pt x="1" y="25"/>
                  </a:cubicBezTo>
                  <a:cubicBezTo>
                    <a:pt x="1" y="18"/>
                    <a:pt x="1" y="8"/>
                    <a:pt x="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4"/>
            <p:cNvSpPr/>
            <p:nvPr/>
          </p:nvSpPr>
          <p:spPr>
            <a:xfrm>
              <a:off x="3509913" y="3290328"/>
              <a:ext cx="687" cy="502"/>
            </a:xfrm>
            <a:custGeom>
              <a:avLst/>
              <a:gdLst/>
              <a:ahLst/>
              <a:cxnLst/>
              <a:rect l="l" t="t" r="r" b="b"/>
              <a:pathLst>
                <a:path w="26" h="19" extrusionOk="0">
                  <a:moveTo>
                    <a:pt x="1" y="1"/>
                  </a:moveTo>
                  <a:cubicBezTo>
                    <a:pt x="11" y="4"/>
                    <a:pt x="18" y="11"/>
                    <a:pt x="25" y="18"/>
                  </a:cubicBezTo>
                  <a:cubicBezTo>
                    <a:pt x="18" y="11"/>
                    <a:pt x="11" y="4"/>
                    <a:pt x="1" y="1"/>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4"/>
            <p:cNvSpPr/>
            <p:nvPr/>
          </p:nvSpPr>
          <p:spPr>
            <a:xfrm>
              <a:off x="3465579" y="3278220"/>
              <a:ext cx="1057" cy="661"/>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4"/>
            <p:cNvSpPr/>
            <p:nvPr/>
          </p:nvSpPr>
          <p:spPr>
            <a:xfrm>
              <a:off x="3532596" y="3157800"/>
              <a:ext cx="26" cy="132"/>
            </a:xfrm>
            <a:custGeom>
              <a:avLst/>
              <a:gdLst/>
              <a:ahLst/>
              <a:cxnLst/>
              <a:rect l="l" t="t" r="r" b="b"/>
              <a:pathLst>
                <a:path w="1" h="5" extrusionOk="0">
                  <a:moveTo>
                    <a:pt x="1" y="4"/>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4"/>
            <p:cNvSpPr/>
            <p:nvPr/>
          </p:nvSpPr>
          <p:spPr>
            <a:xfrm>
              <a:off x="3532305" y="3156796"/>
              <a:ext cx="26" cy="291"/>
            </a:xfrm>
            <a:custGeom>
              <a:avLst/>
              <a:gdLst/>
              <a:ahLst/>
              <a:cxnLst/>
              <a:rect l="l" t="t" r="r" b="b"/>
              <a:pathLst>
                <a:path w="1" h="11" extrusionOk="0">
                  <a:moveTo>
                    <a:pt x="1" y="11"/>
                  </a:moveTo>
                  <a:lnTo>
                    <a:pt x="1" y="4"/>
                  </a:lnTo>
                  <a:cubicBezTo>
                    <a:pt x="1" y="0"/>
                    <a:pt x="1" y="7"/>
                    <a:pt x="1"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4"/>
            <p:cNvSpPr/>
            <p:nvPr/>
          </p:nvSpPr>
          <p:spPr>
            <a:xfrm>
              <a:off x="3451990" y="3052847"/>
              <a:ext cx="7402" cy="74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4"/>
            <p:cNvSpPr/>
            <p:nvPr/>
          </p:nvSpPr>
          <p:spPr>
            <a:xfrm>
              <a:off x="3413948" y="3057288"/>
              <a:ext cx="30376" cy="5869"/>
            </a:xfrm>
            <a:custGeom>
              <a:avLst/>
              <a:gdLst/>
              <a:ahLst/>
              <a:cxnLst/>
              <a:rect l="l" t="t" r="r" b="b"/>
              <a:pathLst>
                <a:path w="1149" h="222" extrusionOk="0">
                  <a:moveTo>
                    <a:pt x="0" y="1"/>
                  </a:moveTo>
                  <a:lnTo>
                    <a:pt x="1135" y="221"/>
                  </a:lnTo>
                  <a:lnTo>
                    <a:pt x="1149" y="158"/>
                  </a:lnTo>
                  <a:lnTo>
                    <a:pt x="1135" y="22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4"/>
            <p:cNvSpPr/>
            <p:nvPr/>
          </p:nvSpPr>
          <p:spPr>
            <a:xfrm>
              <a:off x="3390260" y="3071828"/>
              <a:ext cx="26" cy="582"/>
            </a:xfrm>
            <a:custGeom>
              <a:avLst/>
              <a:gdLst/>
              <a:ahLst/>
              <a:cxnLst/>
              <a:rect l="l" t="t" r="r" b="b"/>
              <a:pathLst>
                <a:path w="1" h="22" extrusionOk="0">
                  <a:moveTo>
                    <a:pt x="0" y="21"/>
                  </a:moveTo>
                  <a:lnTo>
                    <a:pt x="0" y="0"/>
                  </a:lnTo>
                  <a:cubicBezTo>
                    <a:pt x="0" y="7"/>
                    <a:pt x="0" y="14"/>
                    <a:pt x="0"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4"/>
            <p:cNvSpPr/>
            <p:nvPr/>
          </p:nvSpPr>
          <p:spPr>
            <a:xfrm>
              <a:off x="3389970" y="3069502"/>
              <a:ext cx="132" cy="502"/>
            </a:xfrm>
            <a:custGeom>
              <a:avLst/>
              <a:gdLst/>
              <a:ahLst/>
              <a:cxnLst/>
              <a:rect l="l" t="t" r="r" b="b"/>
              <a:pathLst>
                <a:path w="5" h="19" extrusionOk="0">
                  <a:moveTo>
                    <a:pt x="4" y="18"/>
                  </a:moveTo>
                  <a:cubicBezTo>
                    <a:pt x="4" y="11"/>
                    <a:pt x="4" y="4"/>
                    <a:pt x="1" y="1"/>
                  </a:cubicBezTo>
                  <a:cubicBezTo>
                    <a:pt x="4" y="4"/>
                    <a:pt x="4" y="11"/>
                    <a:pt x="4"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4"/>
            <p:cNvSpPr/>
            <p:nvPr/>
          </p:nvSpPr>
          <p:spPr>
            <a:xfrm>
              <a:off x="3390155" y="3070718"/>
              <a:ext cx="132" cy="476"/>
            </a:xfrm>
            <a:custGeom>
              <a:avLst/>
              <a:gdLst/>
              <a:ahLst/>
              <a:cxnLst/>
              <a:rect l="l" t="t" r="r" b="b"/>
              <a:pathLst>
                <a:path w="5" h="18" extrusionOk="0">
                  <a:moveTo>
                    <a:pt x="4" y="0"/>
                  </a:moveTo>
                  <a:cubicBezTo>
                    <a:pt x="1" y="4"/>
                    <a:pt x="1" y="11"/>
                    <a:pt x="4" y="18"/>
                  </a:cubicBez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4"/>
            <p:cNvSpPr/>
            <p:nvPr/>
          </p:nvSpPr>
          <p:spPr>
            <a:xfrm>
              <a:off x="3390260" y="3073018"/>
              <a:ext cx="26" cy="582"/>
            </a:xfrm>
            <a:custGeom>
              <a:avLst/>
              <a:gdLst/>
              <a:ahLst/>
              <a:cxnLst/>
              <a:rect l="l" t="t" r="r" b="b"/>
              <a:pathLst>
                <a:path w="1" h="22" extrusionOk="0">
                  <a:moveTo>
                    <a:pt x="0" y="1"/>
                  </a:moveTo>
                  <a:lnTo>
                    <a:pt x="0" y="22"/>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4"/>
            <p:cNvSpPr/>
            <p:nvPr/>
          </p:nvSpPr>
          <p:spPr>
            <a:xfrm>
              <a:off x="3303151" y="3195473"/>
              <a:ext cx="26" cy="26"/>
            </a:xfrm>
            <a:custGeom>
              <a:avLst/>
              <a:gdLst/>
              <a:ahLst/>
              <a:cxnLst/>
              <a:rect l="l" t="t" r="r" b="b"/>
              <a:pathLst>
                <a:path w="1" h="1" extrusionOk="0">
                  <a:moveTo>
                    <a:pt x="1" y="0"/>
                  </a:move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4"/>
            <p:cNvSpPr/>
            <p:nvPr/>
          </p:nvSpPr>
          <p:spPr>
            <a:xfrm>
              <a:off x="3313250" y="3189551"/>
              <a:ext cx="211" cy="106"/>
            </a:xfrm>
            <a:custGeom>
              <a:avLst/>
              <a:gdLst/>
              <a:ahLst/>
              <a:cxnLst/>
              <a:rect l="l" t="t" r="r" b="b"/>
              <a:pathLst>
                <a:path w="8" h="4" extrusionOk="0">
                  <a:moveTo>
                    <a:pt x="1" y="4"/>
                  </a:moveTo>
                  <a:lnTo>
                    <a:pt x="8"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4"/>
            <p:cNvSpPr/>
            <p:nvPr/>
          </p:nvSpPr>
          <p:spPr>
            <a:xfrm>
              <a:off x="3311770" y="3190106"/>
              <a:ext cx="397" cy="211"/>
            </a:xfrm>
            <a:custGeom>
              <a:avLst/>
              <a:gdLst/>
              <a:ahLst/>
              <a:cxnLst/>
              <a:rect l="l" t="t" r="r" b="b"/>
              <a:pathLst>
                <a:path w="15" h="8" extrusionOk="0">
                  <a:moveTo>
                    <a:pt x="0" y="7"/>
                  </a:moveTo>
                  <a:lnTo>
                    <a:pt x="14"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4"/>
            <p:cNvSpPr/>
            <p:nvPr/>
          </p:nvSpPr>
          <p:spPr>
            <a:xfrm>
              <a:off x="3388225" y="3083011"/>
              <a:ext cx="291" cy="582"/>
            </a:xfrm>
            <a:custGeom>
              <a:avLst/>
              <a:gdLst/>
              <a:ahLst/>
              <a:cxnLst/>
              <a:rect l="l" t="t" r="r" b="b"/>
              <a:pathLst>
                <a:path w="11" h="22" extrusionOk="0">
                  <a:moveTo>
                    <a:pt x="0" y="22"/>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4"/>
            <p:cNvSpPr/>
            <p:nvPr/>
          </p:nvSpPr>
          <p:spPr>
            <a:xfrm>
              <a:off x="3312325" y="3189921"/>
              <a:ext cx="291" cy="106"/>
            </a:xfrm>
            <a:custGeom>
              <a:avLst/>
              <a:gdLst/>
              <a:ahLst/>
              <a:cxnLst/>
              <a:rect l="l" t="t" r="r" b="b"/>
              <a:pathLst>
                <a:path w="11" h="4" extrusionOk="0">
                  <a:moveTo>
                    <a:pt x="0" y="4"/>
                  </a:moveTo>
                  <a:lnTo>
                    <a:pt x="1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4"/>
            <p:cNvSpPr/>
            <p:nvPr/>
          </p:nvSpPr>
          <p:spPr>
            <a:xfrm>
              <a:off x="3387855" y="3083751"/>
              <a:ext cx="291" cy="502"/>
            </a:xfrm>
            <a:custGeom>
              <a:avLst/>
              <a:gdLst/>
              <a:ahLst/>
              <a:cxnLst/>
              <a:rect l="l" t="t" r="r" b="b"/>
              <a:pathLst>
                <a:path w="11" h="19" extrusionOk="0">
                  <a:moveTo>
                    <a:pt x="0" y="18"/>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4"/>
            <p:cNvSpPr/>
            <p:nvPr/>
          </p:nvSpPr>
          <p:spPr>
            <a:xfrm>
              <a:off x="3389890" y="3077459"/>
              <a:ext cx="106" cy="582"/>
            </a:xfrm>
            <a:custGeom>
              <a:avLst/>
              <a:gdLst/>
              <a:ahLst/>
              <a:cxnLst/>
              <a:rect l="l" t="t" r="r" b="b"/>
              <a:pathLst>
                <a:path w="4" h="22" extrusionOk="0">
                  <a:moveTo>
                    <a:pt x="0" y="22"/>
                  </a:moveTo>
                  <a:cubicBezTo>
                    <a:pt x="0" y="15"/>
                    <a:pt x="4" y="8"/>
                    <a:pt x="4" y="1"/>
                  </a:cubicBezTo>
                  <a:cubicBezTo>
                    <a:pt x="4" y="8"/>
                    <a:pt x="0" y="15"/>
                    <a:pt x="0"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4"/>
            <p:cNvSpPr/>
            <p:nvPr/>
          </p:nvSpPr>
          <p:spPr>
            <a:xfrm>
              <a:off x="3314096" y="3189366"/>
              <a:ext cx="1507" cy="952"/>
            </a:xfrm>
            <a:custGeom>
              <a:avLst/>
              <a:gdLst/>
              <a:ahLst/>
              <a:cxnLst/>
              <a:rect l="l" t="t" r="r" b="b"/>
              <a:pathLst>
                <a:path w="57" h="36" extrusionOk="0">
                  <a:moveTo>
                    <a:pt x="0" y="0"/>
                  </a:moveTo>
                  <a:cubicBezTo>
                    <a:pt x="21" y="11"/>
                    <a:pt x="39" y="21"/>
                    <a:pt x="56" y="35"/>
                  </a:cubicBezTo>
                  <a:cubicBezTo>
                    <a:pt x="39" y="21"/>
                    <a:pt x="21" y="11"/>
                    <a:pt x="0" y="0"/>
                  </a:cubicBez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4"/>
            <p:cNvSpPr/>
            <p:nvPr/>
          </p:nvSpPr>
          <p:spPr>
            <a:xfrm>
              <a:off x="3389705" y="3078490"/>
              <a:ext cx="106" cy="582"/>
            </a:xfrm>
            <a:custGeom>
              <a:avLst/>
              <a:gdLst/>
              <a:ahLst/>
              <a:cxnLst/>
              <a:rect l="l" t="t" r="r" b="b"/>
              <a:pathLst>
                <a:path w="4" h="22" extrusionOk="0">
                  <a:moveTo>
                    <a:pt x="0" y="21"/>
                  </a:moveTo>
                  <a:cubicBezTo>
                    <a:pt x="0" y="14"/>
                    <a:pt x="4" y="7"/>
                    <a:pt x="4" y="0"/>
                  </a:cubicBezTo>
                  <a:cubicBezTo>
                    <a:pt x="4" y="7"/>
                    <a:pt x="0" y="14"/>
                    <a:pt x="0"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4"/>
            <p:cNvSpPr/>
            <p:nvPr/>
          </p:nvSpPr>
          <p:spPr>
            <a:xfrm>
              <a:off x="3311214" y="3190476"/>
              <a:ext cx="291" cy="106"/>
            </a:xfrm>
            <a:custGeom>
              <a:avLst/>
              <a:gdLst/>
              <a:ahLst/>
              <a:cxnLst/>
              <a:rect l="l" t="t" r="r" b="b"/>
              <a:pathLst>
                <a:path w="11" h="4" extrusionOk="0">
                  <a:moveTo>
                    <a:pt x="0" y="4"/>
                  </a:moveTo>
                  <a:lnTo>
                    <a:pt x="1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4"/>
            <p:cNvSpPr/>
            <p:nvPr/>
          </p:nvSpPr>
          <p:spPr>
            <a:xfrm>
              <a:off x="3388859" y="3081345"/>
              <a:ext cx="211" cy="582"/>
            </a:xfrm>
            <a:custGeom>
              <a:avLst/>
              <a:gdLst/>
              <a:ahLst/>
              <a:cxnLst/>
              <a:rect l="l" t="t" r="r" b="b"/>
              <a:pathLst>
                <a:path w="8" h="22" extrusionOk="0">
                  <a:moveTo>
                    <a:pt x="1" y="22"/>
                  </a:moveTo>
                  <a:cubicBezTo>
                    <a:pt x="4" y="15"/>
                    <a:pt x="8" y="8"/>
                    <a:pt x="8" y="1"/>
                  </a:cubicBezTo>
                  <a:cubicBezTo>
                    <a:pt x="8" y="8"/>
                    <a:pt x="4" y="15"/>
                    <a:pt x="1"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4"/>
            <p:cNvSpPr/>
            <p:nvPr/>
          </p:nvSpPr>
          <p:spPr>
            <a:xfrm>
              <a:off x="3310474" y="3190741"/>
              <a:ext cx="397" cy="211"/>
            </a:xfrm>
            <a:custGeom>
              <a:avLst/>
              <a:gdLst/>
              <a:ahLst/>
              <a:cxnLst/>
              <a:rect l="l" t="t" r="r" b="b"/>
              <a:pathLst>
                <a:path w="15" h="8" extrusionOk="0">
                  <a:moveTo>
                    <a:pt x="0" y="8"/>
                  </a:moveTo>
                  <a:lnTo>
                    <a:pt x="14"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4"/>
            <p:cNvSpPr/>
            <p:nvPr/>
          </p:nvSpPr>
          <p:spPr>
            <a:xfrm>
              <a:off x="3389414" y="3079495"/>
              <a:ext cx="211" cy="582"/>
            </a:xfrm>
            <a:custGeom>
              <a:avLst/>
              <a:gdLst/>
              <a:ahLst/>
              <a:cxnLst/>
              <a:rect l="l" t="t" r="r" b="b"/>
              <a:pathLst>
                <a:path w="8" h="22" extrusionOk="0">
                  <a:moveTo>
                    <a:pt x="8" y="1"/>
                  </a:moveTo>
                  <a:cubicBezTo>
                    <a:pt x="4" y="8"/>
                    <a:pt x="1" y="15"/>
                    <a:pt x="1" y="22"/>
                  </a:cubicBezTo>
                  <a:cubicBezTo>
                    <a:pt x="4" y="15"/>
                    <a:pt x="4" y="8"/>
                    <a:pt x="8"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4"/>
            <p:cNvSpPr/>
            <p:nvPr/>
          </p:nvSpPr>
          <p:spPr>
            <a:xfrm>
              <a:off x="3389150" y="3080420"/>
              <a:ext cx="211" cy="582"/>
            </a:xfrm>
            <a:custGeom>
              <a:avLst/>
              <a:gdLst/>
              <a:ahLst/>
              <a:cxnLst/>
              <a:rect l="l" t="t" r="r" b="b"/>
              <a:pathLst>
                <a:path w="8" h="22" extrusionOk="0">
                  <a:moveTo>
                    <a:pt x="0" y="22"/>
                  </a:moveTo>
                  <a:cubicBezTo>
                    <a:pt x="4" y="15"/>
                    <a:pt x="7" y="8"/>
                    <a:pt x="7" y="1"/>
                  </a:cubicBezTo>
                  <a:cubicBezTo>
                    <a:pt x="7" y="8"/>
                    <a:pt x="4" y="15"/>
                    <a:pt x="0"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4"/>
            <p:cNvSpPr/>
            <p:nvPr/>
          </p:nvSpPr>
          <p:spPr>
            <a:xfrm>
              <a:off x="3388595" y="3082191"/>
              <a:ext cx="211" cy="582"/>
            </a:xfrm>
            <a:custGeom>
              <a:avLst/>
              <a:gdLst/>
              <a:ahLst/>
              <a:cxnLst/>
              <a:rect l="l" t="t" r="r" b="b"/>
              <a:pathLst>
                <a:path w="8" h="22" extrusionOk="0">
                  <a:moveTo>
                    <a:pt x="0" y="21"/>
                  </a:moveTo>
                  <a:cubicBezTo>
                    <a:pt x="4" y="14"/>
                    <a:pt x="4" y="7"/>
                    <a:pt x="7" y="0"/>
                  </a:cubicBezTo>
                  <a:cubicBezTo>
                    <a:pt x="4" y="7"/>
                    <a:pt x="4" y="14"/>
                    <a:pt x="0"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4"/>
            <p:cNvSpPr/>
            <p:nvPr/>
          </p:nvSpPr>
          <p:spPr>
            <a:xfrm>
              <a:off x="3303627" y="3194627"/>
              <a:ext cx="767" cy="582"/>
            </a:xfrm>
            <a:custGeom>
              <a:avLst/>
              <a:gdLst/>
              <a:ahLst/>
              <a:cxnLst/>
              <a:rect l="l" t="t" r="r" b="b"/>
              <a:pathLst>
                <a:path w="29" h="22" extrusionOk="0">
                  <a:moveTo>
                    <a:pt x="0" y="22"/>
                  </a:moveTo>
                  <a:lnTo>
                    <a:pt x="2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4"/>
            <p:cNvSpPr/>
            <p:nvPr/>
          </p:nvSpPr>
          <p:spPr>
            <a:xfrm>
              <a:off x="3304922" y="3193887"/>
              <a:ext cx="661" cy="502"/>
            </a:xfrm>
            <a:custGeom>
              <a:avLst/>
              <a:gdLst/>
              <a:ahLst/>
              <a:cxnLst/>
              <a:rect l="l" t="t" r="r" b="b"/>
              <a:pathLst>
                <a:path w="25" h="19" extrusionOk="0">
                  <a:moveTo>
                    <a:pt x="0" y="18"/>
                  </a:moveTo>
                  <a:lnTo>
                    <a:pt x="25"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4"/>
            <p:cNvSpPr/>
            <p:nvPr/>
          </p:nvSpPr>
          <p:spPr>
            <a:xfrm>
              <a:off x="3306033" y="3193252"/>
              <a:ext cx="582" cy="397"/>
            </a:xfrm>
            <a:custGeom>
              <a:avLst/>
              <a:gdLst/>
              <a:ahLst/>
              <a:cxnLst/>
              <a:rect l="l" t="t" r="r" b="b"/>
              <a:pathLst>
                <a:path w="22" h="15" extrusionOk="0">
                  <a:moveTo>
                    <a:pt x="0" y="14"/>
                  </a:moveTo>
                  <a:lnTo>
                    <a:pt x="21"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4"/>
            <p:cNvSpPr/>
            <p:nvPr/>
          </p:nvSpPr>
          <p:spPr>
            <a:xfrm>
              <a:off x="3390075" y="3076349"/>
              <a:ext cx="26" cy="582"/>
            </a:xfrm>
            <a:custGeom>
              <a:avLst/>
              <a:gdLst/>
              <a:ahLst/>
              <a:cxnLst/>
              <a:rect l="l" t="t" r="r" b="b"/>
              <a:pathLst>
                <a:path w="1" h="22" extrusionOk="0">
                  <a:moveTo>
                    <a:pt x="0" y="22"/>
                  </a:moveTo>
                  <a:cubicBezTo>
                    <a:pt x="0" y="15"/>
                    <a:pt x="0" y="8"/>
                    <a:pt x="0" y="1"/>
                  </a:cubicBezTo>
                  <a:cubicBezTo>
                    <a:pt x="0" y="8"/>
                    <a:pt x="0" y="15"/>
                    <a:pt x="0" y="2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4"/>
            <p:cNvSpPr/>
            <p:nvPr/>
          </p:nvSpPr>
          <p:spPr>
            <a:xfrm>
              <a:off x="3307037" y="3192591"/>
              <a:ext cx="582" cy="397"/>
            </a:xfrm>
            <a:custGeom>
              <a:avLst/>
              <a:gdLst/>
              <a:ahLst/>
              <a:cxnLst/>
              <a:rect l="l" t="t" r="r" b="b"/>
              <a:pathLst>
                <a:path w="22" h="15" extrusionOk="0">
                  <a:moveTo>
                    <a:pt x="1" y="15"/>
                  </a:moveTo>
                  <a:lnTo>
                    <a:pt x="22"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4"/>
            <p:cNvSpPr/>
            <p:nvPr/>
          </p:nvSpPr>
          <p:spPr>
            <a:xfrm>
              <a:off x="3390260" y="3074234"/>
              <a:ext cx="26" cy="582"/>
            </a:xfrm>
            <a:custGeom>
              <a:avLst/>
              <a:gdLst/>
              <a:ahLst/>
              <a:cxnLst/>
              <a:rect l="l" t="t" r="r" b="b"/>
              <a:pathLst>
                <a:path w="1" h="22" extrusionOk="0">
                  <a:moveTo>
                    <a:pt x="0" y="21"/>
                  </a:moveTo>
                  <a:lnTo>
                    <a:pt x="0" y="0"/>
                  </a:lnTo>
                  <a:cubicBezTo>
                    <a:pt x="0" y="4"/>
                    <a:pt x="0" y="11"/>
                    <a:pt x="0" y="2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4"/>
            <p:cNvSpPr/>
            <p:nvPr/>
          </p:nvSpPr>
          <p:spPr>
            <a:xfrm>
              <a:off x="3308068" y="3192036"/>
              <a:ext cx="476" cy="397"/>
            </a:xfrm>
            <a:custGeom>
              <a:avLst/>
              <a:gdLst/>
              <a:ahLst/>
              <a:cxnLst/>
              <a:rect l="l" t="t" r="r" b="b"/>
              <a:pathLst>
                <a:path w="18" h="15" extrusionOk="0">
                  <a:moveTo>
                    <a:pt x="0" y="15"/>
                  </a:moveTo>
                  <a:lnTo>
                    <a:pt x="1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4"/>
            <p:cNvSpPr/>
            <p:nvPr/>
          </p:nvSpPr>
          <p:spPr>
            <a:xfrm>
              <a:off x="3312880" y="3189736"/>
              <a:ext cx="211" cy="106"/>
            </a:xfrm>
            <a:custGeom>
              <a:avLst/>
              <a:gdLst/>
              <a:ahLst/>
              <a:cxnLst/>
              <a:rect l="l" t="t" r="r" b="b"/>
              <a:pathLst>
                <a:path w="8" h="4" extrusionOk="0">
                  <a:moveTo>
                    <a:pt x="1" y="4"/>
                  </a:moveTo>
                  <a:lnTo>
                    <a:pt x="8"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4"/>
            <p:cNvSpPr/>
            <p:nvPr/>
          </p:nvSpPr>
          <p:spPr>
            <a:xfrm>
              <a:off x="3308888" y="3191587"/>
              <a:ext cx="502" cy="291"/>
            </a:xfrm>
            <a:custGeom>
              <a:avLst/>
              <a:gdLst/>
              <a:ahLst/>
              <a:cxnLst/>
              <a:rect l="l" t="t" r="r" b="b"/>
              <a:pathLst>
                <a:path w="19" h="11" extrusionOk="0">
                  <a:moveTo>
                    <a:pt x="1" y="11"/>
                  </a:moveTo>
                  <a:lnTo>
                    <a:pt x="18"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4"/>
            <p:cNvSpPr/>
            <p:nvPr/>
          </p:nvSpPr>
          <p:spPr>
            <a:xfrm>
              <a:off x="3309734" y="3191111"/>
              <a:ext cx="476" cy="317"/>
            </a:xfrm>
            <a:custGeom>
              <a:avLst/>
              <a:gdLst/>
              <a:ahLst/>
              <a:cxnLst/>
              <a:rect l="l" t="t" r="r" b="b"/>
              <a:pathLst>
                <a:path w="18" h="12" extrusionOk="0">
                  <a:moveTo>
                    <a:pt x="0" y="11"/>
                  </a:moveTo>
                  <a:lnTo>
                    <a:pt x="18"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4"/>
            <p:cNvSpPr/>
            <p:nvPr/>
          </p:nvSpPr>
          <p:spPr>
            <a:xfrm>
              <a:off x="3313620" y="3189551"/>
              <a:ext cx="211" cy="26"/>
            </a:xfrm>
            <a:custGeom>
              <a:avLst/>
              <a:gdLst/>
              <a:ahLst/>
              <a:cxnLst/>
              <a:rect l="l" t="t" r="r" b="b"/>
              <a:pathLst>
                <a:path w="8" h="1" extrusionOk="0">
                  <a:moveTo>
                    <a:pt x="1" y="0"/>
                  </a:moveTo>
                  <a:lnTo>
                    <a:pt x="8" y="0"/>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4"/>
            <p:cNvSpPr/>
            <p:nvPr/>
          </p:nvSpPr>
          <p:spPr>
            <a:xfrm>
              <a:off x="3313911" y="3189445"/>
              <a:ext cx="185" cy="26"/>
            </a:xfrm>
            <a:custGeom>
              <a:avLst/>
              <a:gdLst/>
              <a:ahLst/>
              <a:cxnLst/>
              <a:rect l="l" t="t" r="r" b="b"/>
              <a:pathLst>
                <a:path w="7" h="1" extrusionOk="0">
                  <a:moveTo>
                    <a:pt x="0" y="1"/>
                  </a:moveTo>
                  <a:lnTo>
                    <a:pt x="7" y="1"/>
                  </a:lnTo>
                  <a:close/>
                </a:path>
              </a:pathLst>
            </a:custGeom>
            <a:solidFill>
              <a:schemeClr val="accent2"/>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4"/>
            <p:cNvSpPr/>
            <p:nvPr/>
          </p:nvSpPr>
          <p:spPr>
            <a:xfrm>
              <a:off x="3390155" y="3075344"/>
              <a:ext cx="26" cy="476"/>
            </a:xfrm>
            <a:custGeom>
              <a:avLst/>
              <a:gdLst/>
              <a:ahLst/>
              <a:cxnLst/>
              <a:rect l="l" t="t" r="r" b="b"/>
              <a:pathLst>
                <a:path w="1" h="18" extrusionOk="0">
                  <a:moveTo>
                    <a:pt x="1" y="18"/>
                  </a:moveTo>
                  <a:lnTo>
                    <a:pt x="1" y="0"/>
                  </a:lnTo>
                  <a:cubicBezTo>
                    <a:pt x="1" y="7"/>
                    <a:pt x="1" y="11"/>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4"/>
            <p:cNvSpPr/>
            <p:nvPr/>
          </p:nvSpPr>
          <p:spPr>
            <a:xfrm>
              <a:off x="3512795" y="3047215"/>
              <a:ext cx="211" cy="106"/>
            </a:xfrm>
            <a:custGeom>
              <a:avLst/>
              <a:gdLst/>
              <a:ahLst/>
              <a:cxnLst/>
              <a:rect l="l" t="t" r="r" b="b"/>
              <a:pathLst>
                <a:path w="8" h="4" extrusionOk="0">
                  <a:moveTo>
                    <a:pt x="0" y="0"/>
                  </a:moveTo>
                  <a:lnTo>
                    <a:pt x="7"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4"/>
            <p:cNvSpPr/>
            <p:nvPr/>
          </p:nvSpPr>
          <p:spPr>
            <a:xfrm>
              <a:off x="3544545" y="3055807"/>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4"/>
            <p:cNvSpPr/>
            <p:nvPr/>
          </p:nvSpPr>
          <p:spPr>
            <a:xfrm>
              <a:off x="3539919" y="3057288"/>
              <a:ext cx="582" cy="502"/>
            </a:xfrm>
            <a:custGeom>
              <a:avLst/>
              <a:gdLst/>
              <a:ahLst/>
              <a:cxnLst/>
              <a:rect l="l" t="t" r="r" b="b"/>
              <a:pathLst>
                <a:path w="22" h="19" extrusionOk="0">
                  <a:moveTo>
                    <a:pt x="0" y="18"/>
                  </a:moveTo>
                  <a:lnTo>
                    <a:pt x="0" y="18"/>
                  </a:lnTo>
                  <a:lnTo>
                    <a:pt x="21" y="1"/>
                  </a:ln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4"/>
            <p:cNvSpPr/>
            <p:nvPr/>
          </p:nvSpPr>
          <p:spPr>
            <a:xfrm>
              <a:off x="3550467" y="3060249"/>
              <a:ext cx="767" cy="687"/>
            </a:xfrm>
            <a:custGeom>
              <a:avLst/>
              <a:gdLst/>
              <a:ahLst/>
              <a:cxnLst/>
              <a:rect l="l" t="t" r="r" b="b"/>
              <a:pathLst>
                <a:path w="29" h="26" extrusionOk="0">
                  <a:moveTo>
                    <a:pt x="28"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4"/>
            <p:cNvSpPr/>
            <p:nvPr/>
          </p:nvSpPr>
          <p:spPr>
            <a:xfrm>
              <a:off x="3549357" y="3059324"/>
              <a:ext cx="767" cy="687"/>
            </a:xfrm>
            <a:custGeom>
              <a:avLst/>
              <a:gdLst/>
              <a:ahLst/>
              <a:cxnLst/>
              <a:rect l="l" t="t" r="r" b="b"/>
              <a:pathLst>
                <a:path w="29" h="26" extrusionOk="0">
                  <a:moveTo>
                    <a:pt x="28"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4"/>
            <p:cNvSpPr/>
            <p:nvPr/>
          </p:nvSpPr>
          <p:spPr>
            <a:xfrm>
              <a:off x="3548431" y="3058504"/>
              <a:ext cx="661" cy="661"/>
            </a:xfrm>
            <a:custGeom>
              <a:avLst/>
              <a:gdLst/>
              <a:ahLst/>
              <a:cxnLst/>
              <a:rect l="l" t="t" r="r" b="b"/>
              <a:pathLst>
                <a:path w="25" h="25" extrusionOk="0">
                  <a:moveTo>
                    <a:pt x="25" y="25"/>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4"/>
            <p:cNvSpPr/>
            <p:nvPr/>
          </p:nvSpPr>
          <p:spPr>
            <a:xfrm>
              <a:off x="3512319" y="3046740"/>
              <a:ext cx="132" cy="132"/>
            </a:xfrm>
            <a:custGeom>
              <a:avLst/>
              <a:gdLst/>
              <a:ahLst/>
              <a:cxnLst/>
              <a:rect l="l" t="t" r="r" b="b"/>
              <a:pathLst>
                <a:path w="5" h="5" extrusionOk="0">
                  <a:moveTo>
                    <a:pt x="1" y="1"/>
                  </a:moveTo>
                  <a:lnTo>
                    <a:pt x="4" y="4"/>
                  </a:ln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4"/>
            <p:cNvSpPr/>
            <p:nvPr/>
          </p:nvSpPr>
          <p:spPr>
            <a:xfrm>
              <a:off x="3546105" y="3056733"/>
              <a:ext cx="502" cy="397"/>
            </a:xfrm>
            <a:custGeom>
              <a:avLst/>
              <a:gdLst/>
              <a:ahLst/>
              <a:cxnLst/>
              <a:rect l="l" t="t" r="r" b="b"/>
              <a:pathLst>
                <a:path w="19" h="15" extrusionOk="0">
                  <a:moveTo>
                    <a:pt x="18" y="15"/>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4"/>
            <p:cNvSpPr/>
            <p:nvPr/>
          </p:nvSpPr>
          <p:spPr>
            <a:xfrm>
              <a:off x="3551577" y="3061095"/>
              <a:ext cx="767" cy="767"/>
            </a:xfrm>
            <a:custGeom>
              <a:avLst/>
              <a:gdLst/>
              <a:ahLst/>
              <a:cxnLst/>
              <a:rect l="l" t="t" r="r" b="b"/>
              <a:pathLst>
                <a:path w="29" h="29" extrusionOk="0">
                  <a:moveTo>
                    <a:pt x="28" y="28"/>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4"/>
            <p:cNvSpPr/>
            <p:nvPr/>
          </p:nvSpPr>
          <p:spPr>
            <a:xfrm>
              <a:off x="3545550" y="3056283"/>
              <a:ext cx="502" cy="291"/>
            </a:xfrm>
            <a:custGeom>
              <a:avLst/>
              <a:gdLst/>
              <a:ahLst/>
              <a:cxnLst/>
              <a:rect l="l" t="t" r="r" b="b"/>
              <a:pathLst>
                <a:path w="19" h="11" extrusionOk="0">
                  <a:moveTo>
                    <a:pt x="18" y="1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4"/>
            <p:cNvSpPr/>
            <p:nvPr/>
          </p:nvSpPr>
          <p:spPr>
            <a:xfrm>
              <a:off x="3541108" y="3056838"/>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4"/>
            <p:cNvSpPr/>
            <p:nvPr/>
          </p:nvSpPr>
          <p:spPr>
            <a:xfrm>
              <a:off x="3546766" y="3057209"/>
              <a:ext cx="582" cy="476"/>
            </a:xfrm>
            <a:custGeom>
              <a:avLst/>
              <a:gdLst/>
              <a:ahLst/>
              <a:cxnLst/>
              <a:rect l="l" t="t" r="r" b="b"/>
              <a:pathLst>
                <a:path w="22" h="18" extrusionOk="0">
                  <a:moveTo>
                    <a:pt x="21" y="18"/>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4"/>
            <p:cNvSpPr/>
            <p:nvPr/>
          </p:nvSpPr>
          <p:spPr>
            <a:xfrm>
              <a:off x="3547506" y="3057843"/>
              <a:ext cx="661" cy="502"/>
            </a:xfrm>
            <a:custGeom>
              <a:avLst/>
              <a:gdLst/>
              <a:ahLst/>
              <a:cxnLst/>
              <a:rect l="l" t="t" r="r" b="b"/>
              <a:pathLst>
                <a:path w="25" h="19" extrusionOk="0">
                  <a:moveTo>
                    <a:pt x="25" y="18"/>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4"/>
            <p:cNvSpPr/>
            <p:nvPr/>
          </p:nvSpPr>
          <p:spPr>
            <a:xfrm>
              <a:off x="3545100" y="3055992"/>
              <a:ext cx="397" cy="317"/>
            </a:xfrm>
            <a:custGeom>
              <a:avLst/>
              <a:gdLst/>
              <a:ahLst/>
              <a:cxnLst/>
              <a:rect l="l" t="t" r="r" b="b"/>
              <a:pathLst>
                <a:path w="15" h="12" extrusionOk="0">
                  <a:moveTo>
                    <a:pt x="14" y="11"/>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4"/>
            <p:cNvSpPr/>
            <p:nvPr/>
          </p:nvSpPr>
          <p:spPr>
            <a:xfrm>
              <a:off x="3543250" y="3055913"/>
              <a:ext cx="26" cy="26"/>
            </a:xfrm>
            <a:custGeom>
              <a:avLst/>
              <a:gdLst/>
              <a:ahLst/>
              <a:cxnLst/>
              <a:rect l="l" t="t" r="r" b="b"/>
              <a:pathLst>
                <a:path w="1" h="1" extrusionOk="0">
                  <a:moveTo>
                    <a:pt x="0" y="0"/>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4"/>
            <p:cNvSpPr/>
            <p:nvPr/>
          </p:nvSpPr>
          <p:spPr>
            <a:xfrm>
              <a:off x="3543805" y="3055807"/>
              <a:ext cx="211" cy="26"/>
            </a:xfrm>
            <a:custGeom>
              <a:avLst/>
              <a:gdLst/>
              <a:ahLst/>
              <a:cxnLst/>
              <a:rect l="l" t="t" r="r" b="b"/>
              <a:pathLst>
                <a:path w="8" h="1" extrusionOk="0">
                  <a:moveTo>
                    <a:pt x="0" y="1"/>
                  </a:moveTo>
                  <a:lnTo>
                    <a:pt x="7"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4"/>
            <p:cNvSpPr/>
            <p:nvPr/>
          </p:nvSpPr>
          <p:spPr>
            <a:xfrm>
              <a:off x="3555279" y="3064241"/>
              <a:ext cx="767" cy="661"/>
            </a:xfrm>
            <a:custGeom>
              <a:avLst/>
              <a:gdLst/>
              <a:ahLst/>
              <a:cxnLst/>
              <a:rect l="l" t="t" r="r" b="b"/>
              <a:pathLst>
                <a:path w="29" h="25" extrusionOk="0">
                  <a:moveTo>
                    <a:pt x="28" y="25"/>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4"/>
            <p:cNvSpPr/>
            <p:nvPr/>
          </p:nvSpPr>
          <p:spPr>
            <a:xfrm>
              <a:off x="3520937" y="3056838"/>
              <a:ext cx="5843" cy="1877"/>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4"/>
            <p:cNvSpPr/>
            <p:nvPr/>
          </p:nvSpPr>
          <p:spPr>
            <a:xfrm>
              <a:off x="3553983" y="3063210"/>
              <a:ext cx="767" cy="687"/>
            </a:xfrm>
            <a:custGeom>
              <a:avLst/>
              <a:gdLst/>
              <a:ahLst/>
              <a:cxnLst/>
              <a:rect l="l" t="t" r="r" b="b"/>
              <a:pathLst>
                <a:path w="29" h="26" extrusionOk="0">
                  <a:moveTo>
                    <a:pt x="28"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4"/>
            <p:cNvSpPr/>
            <p:nvPr/>
          </p:nvSpPr>
          <p:spPr>
            <a:xfrm>
              <a:off x="3560460" y="3068946"/>
              <a:ext cx="291" cy="211"/>
            </a:xfrm>
            <a:custGeom>
              <a:avLst/>
              <a:gdLst/>
              <a:ahLst/>
              <a:cxnLst/>
              <a:rect l="l" t="t" r="r" b="b"/>
              <a:pathLst>
                <a:path w="11" h="8" extrusionOk="0">
                  <a:moveTo>
                    <a:pt x="0" y="1"/>
                  </a:moveTo>
                  <a:lnTo>
                    <a:pt x="11" y="8"/>
                  </a:lnTo>
                  <a:lnTo>
                    <a:pt x="11"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4"/>
            <p:cNvSpPr/>
            <p:nvPr/>
          </p:nvSpPr>
          <p:spPr>
            <a:xfrm>
              <a:off x="3556574" y="3065430"/>
              <a:ext cx="661" cy="582"/>
            </a:xfrm>
            <a:custGeom>
              <a:avLst/>
              <a:gdLst/>
              <a:ahLst/>
              <a:cxnLst/>
              <a:rect l="l" t="t" r="r" b="b"/>
              <a:pathLst>
                <a:path w="25" h="22" extrusionOk="0">
                  <a:moveTo>
                    <a:pt x="25" y="22"/>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4"/>
            <p:cNvSpPr/>
            <p:nvPr/>
          </p:nvSpPr>
          <p:spPr>
            <a:xfrm>
              <a:off x="3559244" y="3067757"/>
              <a:ext cx="687" cy="582"/>
            </a:xfrm>
            <a:custGeom>
              <a:avLst/>
              <a:gdLst/>
              <a:ahLst/>
              <a:cxnLst/>
              <a:rect l="l" t="t" r="r" b="b"/>
              <a:pathLst>
                <a:path w="26" h="22" extrusionOk="0">
                  <a:moveTo>
                    <a:pt x="25" y="2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4"/>
            <p:cNvSpPr/>
            <p:nvPr/>
          </p:nvSpPr>
          <p:spPr>
            <a:xfrm>
              <a:off x="3557869" y="3066541"/>
              <a:ext cx="661" cy="687"/>
            </a:xfrm>
            <a:custGeom>
              <a:avLst/>
              <a:gdLst/>
              <a:ahLst/>
              <a:cxnLst/>
              <a:rect l="l" t="t" r="r" b="b"/>
              <a:pathLst>
                <a:path w="25" h="26" extrusionOk="0">
                  <a:moveTo>
                    <a:pt x="25" y="25"/>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4"/>
            <p:cNvSpPr/>
            <p:nvPr/>
          </p:nvSpPr>
          <p:spPr>
            <a:xfrm>
              <a:off x="3513350" y="3047771"/>
              <a:ext cx="106" cy="106"/>
            </a:xfrm>
            <a:custGeom>
              <a:avLst/>
              <a:gdLst/>
              <a:ahLst/>
              <a:cxnLst/>
              <a:rect l="l" t="t" r="r" b="b"/>
              <a:pathLst>
                <a:path w="4" h="4" extrusionOk="0">
                  <a:moveTo>
                    <a:pt x="4" y="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4"/>
            <p:cNvSpPr/>
            <p:nvPr/>
          </p:nvSpPr>
          <p:spPr>
            <a:xfrm>
              <a:off x="3552767" y="3062099"/>
              <a:ext cx="767" cy="687"/>
            </a:xfrm>
            <a:custGeom>
              <a:avLst/>
              <a:gdLst/>
              <a:ahLst/>
              <a:cxnLst/>
              <a:rect l="l" t="t" r="r" b="b"/>
              <a:pathLst>
                <a:path w="29" h="26" extrusionOk="0">
                  <a:moveTo>
                    <a:pt x="29" y="25"/>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4"/>
            <p:cNvSpPr/>
            <p:nvPr/>
          </p:nvSpPr>
          <p:spPr>
            <a:xfrm>
              <a:off x="3513720" y="3048220"/>
              <a:ext cx="106" cy="132"/>
            </a:xfrm>
            <a:custGeom>
              <a:avLst/>
              <a:gdLst/>
              <a:ahLst/>
              <a:cxnLst/>
              <a:rect l="l" t="t" r="r" b="b"/>
              <a:pathLst>
                <a:path w="4" h="5" extrusionOk="0">
                  <a:moveTo>
                    <a:pt x="4" y="4"/>
                  </a:move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4"/>
            <p:cNvSpPr/>
            <p:nvPr/>
          </p:nvSpPr>
          <p:spPr>
            <a:xfrm>
              <a:off x="3559799" y="3076640"/>
              <a:ext cx="26" cy="291"/>
            </a:xfrm>
            <a:custGeom>
              <a:avLst/>
              <a:gdLst/>
              <a:ahLst/>
              <a:cxnLst/>
              <a:rect l="l" t="t" r="r" b="b"/>
              <a:pathLst>
                <a:path w="1" h="11" extrusionOk="0">
                  <a:moveTo>
                    <a:pt x="1" y="11"/>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4"/>
            <p:cNvSpPr/>
            <p:nvPr/>
          </p:nvSpPr>
          <p:spPr>
            <a:xfrm>
              <a:off x="3560460" y="3069132"/>
              <a:ext cx="291" cy="2062"/>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4"/>
            <p:cNvSpPr/>
            <p:nvPr/>
          </p:nvSpPr>
          <p:spPr>
            <a:xfrm>
              <a:off x="3559720" y="3077565"/>
              <a:ext cx="26" cy="397"/>
            </a:xfrm>
            <a:custGeom>
              <a:avLst/>
              <a:gdLst/>
              <a:ahLst/>
              <a:cxnLst/>
              <a:rect l="l" t="t" r="r" b="b"/>
              <a:pathLst>
                <a:path w="1" h="15" extrusionOk="0">
                  <a:moveTo>
                    <a:pt x="0" y="14"/>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4"/>
            <p:cNvSpPr/>
            <p:nvPr/>
          </p:nvSpPr>
          <p:spPr>
            <a:xfrm>
              <a:off x="3559905" y="3075609"/>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4"/>
            <p:cNvSpPr/>
            <p:nvPr/>
          </p:nvSpPr>
          <p:spPr>
            <a:xfrm>
              <a:off x="3560354" y="3071537"/>
              <a:ext cx="26" cy="397"/>
            </a:xfrm>
            <a:custGeom>
              <a:avLst/>
              <a:gdLst/>
              <a:ahLst/>
              <a:cxnLst/>
              <a:rect l="l" t="t" r="r" b="b"/>
              <a:pathLst>
                <a:path w="1" h="15" extrusionOk="0">
                  <a:moveTo>
                    <a:pt x="1" y="15"/>
                  </a:move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4"/>
            <p:cNvSpPr/>
            <p:nvPr/>
          </p:nvSpPr>
          <p:spPr>
            <a:xfrm>
              <a:off x="3559614" y="3078490"/>
              <a:ext cx="26" cy="397"/>
            </a:xfrm>
            <a:custGeom>
              <a:avLst/>
              <a:gdLst/>
              <a:ahLst/>
              <a:cxnLst/>
              <a:rect l="l" t="t" r="r" b="b"/>
              <a:pathLst>
                <a:path w="1" h="15" extrusionOk="0">
                  <a:moveTo>
                    <a:pt x="1" y="14"/>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4"/>
            <p:cNvSpPr/>
            <p:nvPr/>
          </p:nvSpPr>
          <p:spPr>
            <a:xfrm>
              <a:off x="3540553" y="3132183"/>
              <a:ext cx="1983" cy="777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4"/>
            <p:cNvSpPr/>
            <p:nvPr/>
          </p:nvSpPr>
          <p:spPr>
            <a:xfrm>
              <a:off x="3560275" y="3072383"/>
              <a:ext cx="26" cy="476"/>
            </a:xfrm>
            <a:custGeom>
              <a:avLst/>
              <a:gdLst/>
              <a:ahLst/>
              <a:cxnLst/>
              <a:rect l="l" t="t" r="r" b="b"/>
              <a:pathLst>
                <a:path w="1" h="18" extrusionOk="0">
                  <a:moveTo>
                    <a:pt x="0" y="18"/>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4"/>
            <p:cNvSpPr/>
            <p:nvPr/>
          </p:nvSpPr>
          <p:spPr>
            <a:xfrm>
              <a:off x="3559984" y="3074419"/>
              <a:ext cx="26" cy="397"/>
            </a:xfrm>
            <a:custGeom>
              <a:avLst/>
              <a:gdLst/>
              <a:ahLst/>
              <a:cxnLst/>
              <a:rect l="l" t="t" r="r" b="b"/>
              <a:pathLst>
                <a:path w="1" h="15" extrusionOk="0">
                  <a:moveTo>
                    <a:pt x="1" y="14"/>
                  </a:moveTo>
                  <a:lnTo>
                    <a:pt x="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4"/>
            <p:cNvSpPr/>
            <p:nvPr/>
          </p:nvSpPr>
          <p:spPr>
            <a:xfrm>
              <a:off x="3559535" y="3079415"/>
              <a:ext cx="26" cy="291"/>
            </a:xfrm>
            <a:custGeom>
              <a:avLst/>
              <a:gdLst/>
              <a:ahLst/>
              <a:cxnLst/>
              <a:rect l="l" t="t" r="r" b="b"/>
              <a:pathLst>
                <a:path w="1" h="11" extrusionOk="0">
                  <a:moveTo>
                    <a:pt x="0" y="11"/>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4"/>
            <p:cNvSpPr/>
            <p:nvPr/>
          </p:nvSpPr>
          <p:spPr>
            <a:xfrm>
              <a:off x="3560090" y="3073309"/>
              <a:ext cx="26" cy="476"/>
            </a:xfrm>
            <a:custGeom>
              <a:avLst/>
              <a:gdLst/>
              <a:ahLst/>
              <a:cxnLst/>
              <a:rect l="l" t="t" r="r" b="b"/>
              <a:pathLst>
                <a:path w="1" h="18" extrusionOk="0">
                  <a:moveTo>
                    <a:pt x="0" y="18"/>
                  </a:moveTo>
                  <a:lnTo>
                    <a:pt x="0"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4"/>
            <p:cNvSpPr/>
            <p:nvPr/>
          </p:nvSpPr>
          <p:spPr>
            <a:xfrm>
              <a:off x="3559535" y="3080235"/>
              <a:ext cx="26" cy="317"/>
            </a:xfrm>
            <a:custGeom>
              <a:avLst/>
              <a:gdLst/>
              <a:ahLst/>
              <a:cxnLst/>
              <a:rect l="l" t="t" r="r" b="b"/>
              <a:pathLst>
                <a:path w="1" h="12" extrusionOk="0">
                  <a:moveTo>
                    <a:pt x="0" y="11"/>
                  </a:moveTo>
                  <a:lnTo>
                    <a:pt x="0" y="1"/>
                  </a:lnTo>
                  <a:cubicBezTo>
                    <a:pt x="0" y="1"/>
                    <a:pt x="0" y="8"/>
                    <a:pt x="0" y="1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4"/>
            <p:cNvSpPr/>
            <p:nvPr/>
          </p:nvSpPr>
          <p:spPr>
            <a:xfrm>
              <a:off x="3539628" y="3157906"/>
              <a:ext cx="17898" cy="25829"/>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4"/>
            <p:cNvSpPr/>
            <p:nvPr/>
          </p:nvSpPr>
          <p:spPr>
            <a:xfrm>
              <a:off x="3550282" y="3158646"/>
              <a:ext cx="211" cy="397"/>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4"/>
            <p:cNvSpPr/>
            <p:nvPr/>
          </p:nvSpPr>
          <p:spPr>
            <a:xfrm>
              <a:off x="3544254" y="3162533"/>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4"/>
            <p:cNvSpPr/>
            <p:nvPr/>
          </p:nvSpPr>
          <p:spPr>
            <a:xfrm>
              <a:off x="3549066" y="3160127"/>
              <a:ext cx="687" cy="661"/>
            </a:xfrm>
            <a:custGeom>
              <a:avLst/>
              <a:gdLst/>
              <a:ahLst/>
              <a:cxnLst/>
              <a:rect l="l" t="t" r="r" b="b"/>
              <a:pathLst>
                <a:path w="26" h="25" extrusionOk="0">
                  <a:moveTo>
                    <a:pt x="1" y="25"/>
                  </a:moveTo>
                  <a:cubicBezTo>
                    <a:pt x="8" y="18"/>
                    <a:pt x="15" y="7"/>
                    <a:pt x="25" y="0"/>
                  </a:cubicBezTo>
                  <a:cubicBezTo>
                    <a:pt x="15" y="7"/>
                    <a:pt x="8" y="18"/>
                    <a:pt x="1" y="2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4"/>
            <p:cNvSpPr/>
            <p:nvPr/>
          </p:nvSpPr>
          <p:spPr>
            <a:xfrm>
              <a:off x="3540474" y="3162057"/>
              <a:ext cx="846" cy="211"/>
            </a:xfrm>
            <a:custGeom>
              <a:avLst/>
              <a:gdLst/>
              <a:ahLst/>
              <a:cxnLst/>
              <a:rect l="l" t="t" r="r" b="b"/>
              <a:pathLst>
                <a:path w="32" h="8" extrusionOk="0">
                  <a:moveTo>
                    <a:pt x="0" y="1"/>
                  </a:moveTo>
                  <a:lnTo>
                    <a:pt x="32"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4"/>
            <p:cNvSpPr/>
            <p:nvPr/>
          </p:nvSpPr>
          <p:spPr>
            <a:xfrm>
              <a:off x="3547876" y="3161422"/>
              <a:ext cx="291" cy="211"/>
            </a:xfrm>
            <a:custGeom>
              <a:avLst/>
              <a:gdLst/>
              <a:ahLst/>
              <a:cxnLst/>
              <a:rect l="l" t="t" r="r" b="b"/>
              <a:pathLst>
                <a:path w="11" h="8" extrusionOk="0">
                  <a:moveTo>
                    <a:pt x="0" y="7"/>
                  </a:moveTo>
                  <a:lnTo>
                    <a:pt x="11"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4"/>
            <p:cNvSpPr/>
            <p:nvPr/>
          </p:nvSpPr>
          <p:spPr>
            <a:xfrm>
              <a:off x="3546845" y="3161977"/>
              <a:ext cx="211" cy="106"/>
            </a:xfrm>
            <a:custGeom>
              <a:avLst/>
              <a:gdLst/>
              <a:ahLst/>
              <a:cxnLst/>
              <a:rect l="l" t="t" r="r" b="b"/>
              <a:pathLst>
                <a:path w="8" h="4" extrusionOk="0">
                  <a:moveTo>
                    <a:pt x="1" y="4"/>
                  </a:moveTo>
                  <a:lnTo>
                    <a:pt x="8"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4"/>
            <p:cNvSpPr/>
            <p:nvPr/>
          </p:nvSpPr>
          <p:spPr>
            <a:xfrm>
              <a:off x="3542695" y="3162427"/>
              <a:ext cx="397" cy="26"/>
            </a:xfrm>
            <a:custGeom>
              <a:avLst/>
              <a:gdLst/>
              <a:ahLst/>
              <a:cxnLst/>
              <a:rect l="l" t="t" r="r" b="b"/>
              <a:pathLst>
                <a:path w="15" h="1" extrusionOk="0">
                  <a:moveTo>
                    <a:pt x="0" y="1"/>
                  </a:moveTo>
                  <a:lnTo>
                    <a:pt x="1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4"/>
            <p:cNvSpPr/>
            <p:nvPr/>
          </p:nvSpPr>
          <p:spPr>
            <a:xfrm>
              <a:off x="3545365" y="3162427"/>
              <a:ext cx="317" cy="26"/>
            </a:xfrm>
            <a:custGeom>
              <a:avLst/>
              <a:gdLst/>
              <a:ahLst/>
              <a:cxnLst/>
              <a:rect l="l" t="t" r="r" b="b"/>
              <a:pathLst>
                <a:path w="12" h="1" extrusionOk="0">
                  <a:moveTo>
                    <a:pt x="1" y="1"/>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4"/>
            <p:cNvSpPr/>
            <p:nvPr/>
          </p:nvSpPr>
          <p:spPr>
            <a:xfrm>
              <a:off x="3539628" y="3162057"/>
              <a:ext cx="502" cy="26"/>
            </a:xfrm>
            <a:custGeom>
              <a:avLst/>
              <a:gdLst/>
              <a:ahLst/>
              <a:cxnLst/>
              <a:rect l="l" t="t" r="r" b="b"/>
              <a:pathLst>
                <a:path w="19" h="1" extrusionOk="0">
                  <a:moveTo>
                    <a:pt x="18" y="1"/>
                  </a:moveTo>
                  <a:lnTo>
                    <a:pt x="1" y="1"/>
                  </a:lnTo>
                  <a:lnTo>
                    <a:pt x="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4"/>
            <p:cNvSpPr/>
            <p:nvPr/>
          </p:nvSpPr>
          <p:spPr>
            <a:xfrm>
              <a:off x="3549806" y="3159387"/>
              <a:ext cx="317" cy="476"/>
            </a:xfrm>
            <a:custGeom>
              <a:avLst/>
              <a:gdLst/>
              <a:ahLst/>
              <a:cxnLst/>
              <a:rect l="l" t="t" r="r" b="b"/>
              <a:pathLst>
                <a:path w="12" h="18" extrusionOk="0">
                  <a:moveTo>
                    <a:pt x="1" y="18"/>
                  </a:moveTo>
                  <a:cubicBezTo>
                    <a:pt x="4" y="11"/>
                    <a:pt x="11" y="4"/>
                    <a:pt x="11" y="0"/>
                  </a:cubicBezTo>
                  <a:cubicBezTo>
                    <a:pt x="11" y="4"/>
                    <a:pt x="4" y="11"/>
                    <a:pt x="1" y="18"/>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4"/>
            <p:cNvSpPr/>
            <p:nvPr/>
          </p:nvSpPr>
          <p:spPr>
            <a:xfrm>
              <a:off x="3550467" y="3157800"/>
              <a:ext cx="3992" cy="502"/>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4"/>
            <p:cNvSpPr/>
            <p:nvPr/>
          </p:nvSpPr>
          <p:spPr>
            <a:xfrm>
              <a:off x="3539628" y="3161977"/>
              <a:ext cx="687" cy="8988"/>
            </a:xfrm>
            <a:custGeom>
              <a:avLst/>
              <a:gdLst/>
              <a:ahLst/>
              <a:cxnLst/>
              <a:rect l="l" t="t" r="r" b="b"/>
              <a:pathLst>
                <a:path w="26" h="340" extrusionOk="0">
                  <a:moveTo>
                    <a:pt x="1" y="0"/>
                  </a:moveTo>
                  <a:lnTo>
                    <a:pt x="25" y="340"/>
                  </a:lnTo>
                  <a:lnTo>
                    <a:pt x="25" y="34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4"/>
            <p:cNvSpPr/>
            <p:nvPr/>
          </p:nvSpPr>
          <p:spPr>
            <a:xfrm>
              <a:off x="3553613" y="3277665"/>
              <a:ext cx="149500" cy="243059"/>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4"/>
            <p:cNvSpPr/>
            <p:nvPr/>
          </p:nvSpPr>
          <p:spPr>
            <a:xfrm>
              <a:off x="3702716" y="3339209"/>
              <a:ext cx="26" cy="26"/>
            </a:xfrm>
            <a:custGeom>
              <a:avLst/>
              <a:gdLst/>
              <a:ahLst/>
              <a:cxnLst/>
              <a:rect l="l" t="t" r="r" b="b"/>
              <a:pathLst>
                <a:path w="1" h="1" extrusionOk="0">
                  <a:moveTo>
                    <a:pt x="0"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4"/>
            <p:cNvSpPr/>
            <p:nvPr/>
          </p:nvSpPr>
          <p:spPr>
            <a:xfrm>
              <a:off x="3568418" y="3452015"/>
              <a:ext cx="952" cy="872"/>
            </a:xfrm>
            <a:custGeom>
              <a:avLst/>
              <a:gdLst/>
              <a:ahLst/>
              <a:cxnLst/>
              <a:rect l="l" t="t" r="r" b="b"/>
              <a:pathLst>
                <a:path w="36" h="33" extrusionOk="0">
                  <a:moveTo>
                    <a:pt x="35" y="1"/>
                  </a:moveTo>
                  <a:lnTo>
                    <a:pt x="0" y="32"/>
                  </a:lnTo>
                  <a:lnTo>
                    <a:pt x="4" y="32"/>
                  </a:lnTo>
                  <a:lnTo>
                    <a:pt x="35"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4"/>
            <p:cNvSpPr/>
            <p:nvPr/>
          </p:nvSpPr>
          <p:spPr>
            <a:xfrm>
              <a:off x="3569713" y="3449715"/>
              <a:ext cx="2062" cy="1877"/>
            </a:xfrm>
            <a:custGeom>
              <a:avLst/>
              <a:gdLst/>
              <a:ahLst/>
              <a:cxnLst/>
              <a:rect l="l" t="t" r="r" b="b"/>
              <a:pathLst>
                <a:path w="78" h="71" extrusionOk="0">
                  <a:moveTo>
                    <a:pt x="77" y="0"/>
                  </a:moveTo>
                  <a:lnTo>
                    <a:pt x="0" y="7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4"/>
            <p:cNvSpPr/>
            <p:nvPr/>
          </p:nvSpPr>
          <p:spPr>
            <a:xfrm>
              <a:off x="3578781" y="3508299"/>
              <a:ext cx="26" cy="661"/>
            </a:xfrm>
            <a:custGeom>
              <a:avLst/>
              <a:gdLst/>
              <a:ahLst/>
              <a:cxnLst/>
              <a:rect l="l" t="t" r="r" b="b"/>
              <a:pathLst>
                <a:path w="1" h="25" extrusionOk="0">
                  <a:moveTo>
                    <a:pt x="0" y="25"/>
                  </a:moveTo>
                  <a:lnTo>
                    <a:pt x="0" y="0"/>
                  </a:lnTo>
                  <a:lnTo>
                    <a:pt x="0" y="25"/>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4"/>
            <p:cNvSpPr/>
            <p:nvPr/>
          </p:nvSpPr>
          <p:spPr>
            <a:xfrm>
              <a:off x="3578860" y="3510149"/>
              <a:ext cx="872" cy="8063"/>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4"/>
            <p:cNvSpPr/>
            <p:nvPr/>
          </p:nvSpPr>
          <p:spPr>
            <a:xfrm>
              <a:off x="3579706" y="3518186"/>
              <a:ext cx="397" cy="2908"/>
            </a:xfrm>
            <a:custGeom>
              <a:avLst/>
              <a:gdLst/>
              <a:ahLst/>
              <a:cxnLst/>
              <a:rect l="l" t="t" r="r" b="b"/>
              <a:pathLst>
                <a:path w="15" h="110" extrusionOk="0">
                  <a:moveTo>
                    <a:pt x="0" y="1"/>
                  </a:moveTo>
                  <a:cubicBezTo>
                    <a:pt x="4" y="36"/>
                    <a:pt x="7" y="71"/>
                    <a:pt x="14" y="109"/>
                  </a:cubicBez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4"/>
            <p:cNvSpPr/>
            <p:nvPr/>
          </p:nvSpPr>
          <p:spPr>
            <a:xfrm>
              <a:off x="3569898" y="3458043"/>
              <a:ext cx="106" cy="291"/>
            </a:xfrm>
            <a:custGeom>
              <a:avLst/>
              <a:gdLst/>
              <a:ahLst/>
              <a:cxnLst/>
              <a:rect l="l" t="t" r="r" b="b"/>
              <a:pathLst>
                <a:path w="4" h="11" extrusionOk="0">
                  <a:moveTo>
                    <a:pt x="0" y="0"/>
                  </a:moveTo>
                  <a:lnTo>
                    <a:pt x="4"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4"/>
            <p:cNvSpPr/>
            <p:nvPr/>
          </p:nvSpPr>
          <p:spPr>
            <a:xfrm>
              <a:off x="3578675" y="3506713"/>
              <a:ext cx="26" cy="1613"/>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4"/>
            <p:cNvSpPr/>
            <p:nvPr/>
          </p:nvSpPr>
          <p:spPr>
            <a:xfrm>
              <a:off x="3581001" y="3520962"/>
              <a:ext cx="26" cy="26"/>
            </a:xfrm>
            <a:custGeom>
              <a:avLst/>
              <a:gdLst/>
              <a:ahLst/>
              <a:cxnLst/>
              <a:rect l="l" t="t" r="r" b="b"/>
              <a:pathLst>
                <a:path w="1" h="1" extrusionOk="0">
                  <a:moveTo>
                    <a:pt x="0" y="1"/>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4"/>
            <p:cNvSpPr/>
            <p:nvPr/>
          </p:nvSpPr>
          <p:spPr>
            <a:xfrm>
              <a:off x="3578781" y="3508933"/>
              <a:ext cx="106" cy="1243"/>
            </a:xfrm>
            <a:custGeom>
              <a:avLst/>
              <a:gdLst/>
              <a:ahLst/>
              <a:cxnLst/>
              <a:rect l="l" t="t" r="r" b="b"/>
              <a:pathLst>
                <a:path w="4" h="47" extrusionOk="0">
                  <a:moveTo>
                    <a:pt x="0" y="1"/>
                  </a:moveTo>
                  <a:cubicBezTo>
                    <a:pt x="0" y="15"/>
                    <a:pt x="0" y="32"/>
                    <a:pt x="4" y="46"/>
                  </a:cubicBezTo>
                  <a:lnTo>
                    <a:pt x="0"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4"/>
            <p:cNvSpPr/>
            <p:nvPr/>
          </p:nvSpPr>
          <p:spPr>
            <a:xfrm>
              <a:off x="3569237" y="3455637"/>
              <a:ext cx="132" cy="211"/>
            </a:xfrm>
            <a:custGeom>
              <a:avLst/>
              <a:gdLst/>
              <a:ahLst/>
              <a:cxnLst/>
              <a:rect l="l" t="t" r="r" b="b"/>
              <a:pathLst>
                <a:path w="5" h="8" extrusionOk="0">
                  <a:moveTo>
                    <a:pt x="1" y="0"/>
                  </a:moveTo>
                  <a:lnTo>
                    <a:pt x="4"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4"/>
            <p:cNvSpPr/>
            <p:nvPr/>
          </p:nvSpPr>
          <p:spPr>
            <a:xfrm>
              <a:off x="3569052" y="3454712"/>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4"/>
            <p:cNvSpPr/>
            <p:nvPr/>
          </p:nvSpPr>
          <p:spPr>
            <a:xfrm>
              <a:off x="3569528" y="3456747"/>
              <a:ext cx="106" cy="291"/>
            </a:xfrm>
            <a:custGeom>
              <a:avLst/>
              <a:gdLst/>
              <a:ahLst/>
              <a:cxnLst/>
              <a:rect l="l" t="t" r="r" b="b"/>
              <a:pathLst>
                <a:path w="4" h="11" extrusionOk="0">
                  <a:moveTo>
                    <a:pt x="0" y="0"/>
                  </a:moveTo>
                  <a:lnTo>
                    <a:pt x="4"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4"/>
            <p:cNvSpPr/>
            <p:nvPr/>
          </p:nvSpPr>
          <p:spPr>
            <a:xfrm>
              <a:off x="3578675" y="3508114"/>
              <a:ext cx="317" cy="2987"/>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4"/>
            <p:cNvSpPr/>
            <p:nvPr/>
          </p:nvSpPr>
          <p:spPr>
            <a:xfrm>
              <a:off x="3579706" y="3518213"/>
              <a:ext cx="397" cy="2882"/>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4"/>
            <p:cNvSpPr/>
            <p:nvPr/>
          </p:nvSpPr>
          <p:spPr>
            <a:xfrm>
              <a:off x="3556283" y="3353538"/>
              <a:ext cx="502" cy="132"/>
            </a:xfrm>
            <a:custGeom>
              <a:avLst/>
              <a:gdLst/>
              <a:ahLst/>
              <a:cxnLst/>
              <a:rect l="l" t="t" r="r" b="b"/>
              <a:pathLst>
                <a:path w="19" h="5" extrusionOk="0">
                  <a:moveTo>
                    <a:pt x="1" y="4"/>
                  </a:moveTo>
                  <a:lnTo>
                    <a:pt x="1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4"/>
            <p:cNvSpPr/>
            <p:nvPr/>
          </p:nvSpPr>
          <p:spPr>
            <a:xfrm>
              <a:off x="3555093" y="3328476"/>
              <a:ext cx="36483" cy="13245"/>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4"/>
            <p:cNvSpPr/>
            <p:nvPr/>
          </p:nvSpPr>
          <p:spPr>
            <a:xfrm>
              <a:off x="3553613" y="3341800"/>
              <a:ext cx="1401" cy="476"/>
            </a:xfrm>
            <a:custGeom>
              <a:avLst/>
              <a:gdLst/>
              <a:ahLst/>
              <a:cxnLst/>
              <a:rect l="l" t="t" r="r" b="b"/>
              <a:pathLst>
                <a:path w="53" h="18" extrusionOk="0">
                  <a:moveTo>
                    <a:pt x="53" y="0"/>
                  </a:move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4"/>
            <p:cNvSpPr/>
            <p:nvPr/>
          </p:nvSpPr>
          <p:spPr>
            <a:xfrm>
              <a:off x="3543884" y="3136334"/>
              <a:ext cx="152910" cy="155316"/>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4"/>
            <p:cNvSpPr/>
            <p:nvPr/>
          </p:nvSpPr>
          <p:spPr>
            <a:xfrm>
              <a:off x="3565906" y="3245914"/>
              <a:ext cx="502" cy="106"/>
            </a:xfrm>
            <a:custGeom>
              <a:avLst/>
              <a:gdLst/>
              <a:ahLst/>
              <a:cxnLst/>
              <a:rect l="l" t="t" r="r" b="b"/>
              <a:pathLst>
                <a:path w="19" h="4" extrusionOk="0">
                  <a:moveTo>
                    <a:pt x="1" y="0"/>
                  </a:moveTo>
                  <a:lnTo>
                    <a:pt x="18"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4"/>
            <p:cNvSpPr/>
            <p:nvPr/>
          </p:nvSpPr>
          <p:spPr>
            <a:xfrm>
              <a:off x="3563976" y="3245438"/>
              <a:ext cx="397" cy="26"/>
            </a:xfrm>
            <a:custGeom>
              <a:avLst/>
              <a:gdLst/>
              <a:ahLst/>
              <a:cxnLst/>
              <a:rect l="l" t="t" r="r" b="b"/>
              <a:pathLst>
                <a:path w="15" h="1" extrusionOk="0">
                  <a:moveTo>
                    <a:pt x="0" y="1"/>
                  </a:moveTo>
                  <a:lnTo>
                    <a:pt x="14"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4"/>
            <p:cNvSpPr/>
            <p:nvPr/>
          </p:nvSpPr>
          <p:spPr>
            <a:xfrm>
              <a:off x="3568973" y="3247104"/>
              <a:ext cx="476" cy="211"/>
            </a:xfrm>
            <a:custGeom>
              <a:avLst/>
              <a:gdLst/>
              <a:ahLst/>
              <a:cxnLst/>
              <a:rect l="l" t="t" r="r" b="b"/>
              <a:pathLst>
                <a:path w="18" h="8" extrusionOk="0">
                  <a:moveTo>
                    <a:pt x="0" y="1"/>
                  </a:moveTo>
                  <a:lnTo>
                    <a:pt x="18"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4"/>
            <p:cNvSpPr/>
            <p:nvPr/>
          </p:nvSpPr>
          <p:spPr>
            <a:xfrm>
              <a:off x="3566937" y="3246178"/>
              <a:ext cx="476" cy="211"/>
            </a:xfrm>
            <a:custGeom>
              <a:avLst/>
              <a:gdLst/>
              <a:ahLst/>
              <a:cxnLst/>
              <a:rect l="l" t="t" r="r" b="b"/>
              <a:pathLst>
                <a:path w="18" h="8" extrusionOk="0">
                  <a:moveTo>
                    <a:pt x="0" y="1"/>
                  </a:moveTo>
                  <a:lnTo>
                    <a:pt x="18"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4"/>
            <p:cNvSpPr/>
            <p:nvPr/>
          </p:nvSpPr>
          <p:spPr>
            <a:xfrm>
              <a:off x="3567942" y="3246654"/>
              <a:ext cx="502" cy="211"/>
            </a:xfrm>
            <a:custGeom>
              <a:avLst/>
              <a:gdLst/>
              <a:ahLst/>
              <a:cxnLst/>
              <a:rect l="l" t="t" r="r" b="b"/>
              <a:pathLst>
                <a:path w="19" h="8" extrusionOk="0">
                  <a:moveTo>
                    <a:pt x="1" y="0"/>
                  </a:moveTo>
                  <a:lnTo>
                    <a:pt x="18"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4"/>
            <p:cNvSpPr/>
            <p:nvPr/>
          </p:nvSpPr>
          <p:spPr>
            <a:xfrm>
              <a:off x="3564901" y="3245623"/>
              <a:ext cx="476" cy="132"/>
            </a:xfrm>
            <a:custGeom>
              <a:avLst/>
              <a:gdLst/>
              <a:ahLst/>
              <a:cxnLst/>
              <a:rect l="l" t="t" r="r" b="b"/>
              <a:pathLst>
                <a:path w="18" h="5" extrusionOk="0">
                  <a:moveTo>
                    <a:pt x="0" y="1"/>
                  </a:moveTo>
                  <a:lnTo>
                    <a:pt x="18"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4"/>
            <p:cNvSpPr/>
            <p:nvPr/>
          </p:nvSpPr>
          <p:spPr>
            <a:xfrm>
              <a:off x="3570083" y="3247659"/>
              <a:ext cx="397" cy="132"/>
            </a:xfrm>
            <a:custGeom>
              <a:avLst/>
              <a:gdLst/>
              <a:ahLst/>
              <a:cxnLst/>
              <a:rect l="l" t="t" r="r" b="b"/>
              <a:pathLst>
                <a:path w="15" h="5" extrusionOk="0">
                  <a:moveTo>
                    <a:pt x="0" y="1"/>
                  </a:moveTo>
                  <a:lnTo>
                    <a:pt x="14"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4"/>
            <p:cNvSpPr/>
            <p:nvPr/>
          </p:nvSpPr>
          <p:spPr>
            <a:xfrm>
              <a:off x="3562020" y="3155130"/>
              <a:ext cx="502" cy="476"/>
            </a:xfrm>
            <a:custGeom>
              <a:avLst/>
              <a:gdLst/>
              <a:ahLst/>
              <a:cxnLst/>
              <a:rect l="l" t="t" r="r" b="b"/>
              <a:pathLst>
                <a:path w="19" h="18" extrusionOk="0">
                  <a:moveTo>
                    <a:pt x="18" y="0"/>
                  </a:moveTo>
                  <a:cubicBezTo>
                    <a:pt x="11" y="7"/>
                    <a:pt x="8" y="14"/>
                    <a:pt x="1" y="18"/>
                  </a:cubicBezTo>
                  <a:cubicBezTo>
                    <a:pt x="8" y="14"/>
                    <a:pt x="11" y="7"/>
                    <a:pt x="18"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4"/>
            <p:cNvSpPr/>
            <p:nvPr/>
          </p:nvSpPr>
          <p:spPr>
            <a:xfrm>
              <a:off x="3562575" y="3154469"/>
              <a:ext cx="397" cy="476"/>
            </a:xfrm>
            <a:custGeom>
              <a:avLst/>
              <a:gdLst/>
              <a:ahLst/>
              <a:cxnLst/>
              <a:rect l="l" t="t" r="r" b="b"/>
              <a:pathLst>
                <a:path w="15" h="18" extrusionOk="0">
                  <a:moveTo>
                    <a:pt x="15" y="1"/>
                  </a:moveTo>
                  <a:cubicBezTo>
                    <a:pt x="11" y="8"/>
                    <a:pt x="8" y="15"/>
                    <a:pt x="1" y="18"/>
                  </a:cubicBezTo>
                  <a:cubicBezTo>
                    <a:pt x="8" y="15"/>
                    <a:pt x="11" y="8"/>
                    <a:pt x="1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4"/>
            <p:cNvSpPr/>
            <p:nvPr/>
          </p:nvSpPr>
          <p:spPr>
            <a:xfrm>
              <a:off x="3561280" y="3155765"/>
              <a:ext cx="582" cy="397"/>
            </a:xfrm>
            <a:custGeom>
              <a:avLst/>
              <a:gdLst/>
              <a:ahLst/>
              <a:cxnLst/>
              <a:rect l="l" t="t" r="r" b="b"/>
              <a:pathLst>
                <a:path w="22" h="15" extrusionOk="0">
                  <a:moveTo>
                    <a:pt x="22" y="1"/>
                  </a:moveTo>
                  <a:cubicBezTo>
                    <a:pt x="15" y="4"/>
                    <a:pt x="8" y="11"/>
                    <a:pt x="1" y="15"/>
                  </a:cubicBezTo>
                  <a:cubicBezTo>
                    <a:pt x="8" y="11"/>
                    <a:pt x="15" y="4"/>
                    <a:pt x="2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4"/>
            <p:cNvSpPr/>
            <p:nvPr/>
          </p:nvSpPr>
          <p:spPr>
            <a:xfrm>
              <a:off x="3561095" y="3142996"/>
              <a:ext cx="2353" cy="8909"/>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4"/>
            <p:cNvSpPr/>
            <p:nvPr/>
          </p:nvSpPr>
          <p:spPr>
            <a:xfrm>
              <a:off x="3563051" y="3153438"/>
              <a:ext cx="291" cy="767"/>
            </a:xfrm>
            <a:custGeom>
              <a:avLst/>
              <a:gdLst/>
              <a:ahLst/>
              <a:cxnLst/>
              <a:rect l="l" t="t" r="r" b="b"/>
              <a:pathLst>
                <a:path w="11" h="29" extrusionOk="0">
                  <a:moveTo>
                    <a:pt x="11" y="1"/>
                  </a:moveTo>
                  <a:cubicBezTo>
                    <a:pt x="7" y="12"/>
                    <a:pt x="4" y="19"/>
                    <a:pt x="0" y="29"/>
                  </a:cubicBezTo>
                  <a:cubicBezTo>
                    <a:pt x="4" y="19"/>
                    <a:pt x="7" y="12"/>
                    <a:pt x="11"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4"/>
            <p:cNvSpPr/>
            <p:nvPr/>
          </p:nvSpPr>
          <p:spPr>
            <a:xfrm>
              <a:off x="3557949" y="3156241"/>
              <a:ext cx="3278" cy="1137"/>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4"/>
            <p:cNvSpPr/>
            <p:nvPr/>
          </p:nvSpPr>
          <p:spPr>
            <a:xfrm>
              <a:off x="3606909" y="3137999"/>
              <a:ext cx="51314" cy="27230"/>
            </a:xfrm>
            <a:custGeom>
              <a:avLst/>
              <a:gdLst/>
              <a:ahLst/>
              <a:cxnLst/>
              <a:rect l="l" t="t" r="r" b="b"/>
              <a:pathLst>
                <a:path w="1941" h="1030" extrusionOk="0">
                  <a:moveTo>
                    <a:pt x="1" y="0"/>
                  </a:moveTo>
                  <a:lnTo>
                    <a:pt x="1" y="0"/>
                  </a:lnTo>
                  <a:lnTo>
                    <a:pt x="1940" y="103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4"/>
            <p:cNvSpPr/>
            <p:nvPr/>
          </p:nvSpPr>
          <p:spPr>
            <a:xfrm>
              <a:off x="3566091" y="3136334"/>
              <a:ext cx="7349" cy="582"/>
            </a:xfrm>
            <a:custGeom>
              <a:avLst/>
              <a:gdLst/>
              <a:ahLst/>
              <a:cxnLst/>
              <a:rect l="l" t="t" r="r" b="b"/>
              <a:pathLst>
                <a:path w="278" h="22" extrusionOk="0">
                  <a:moveTo>
                    <a:pt x="1" y="21"/>
                  </a:moveTo>
                  <a:lnTo>
                    <a:pt x="277" y="0"/>
                  </a:lnTo>
                  <a:lnTo>
                    <a:pt x="277"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4"/>
            <p:cNvSpPr/>
            <p:nvPr/>
          </p:nvSpPr>
          <p:spPr>
            <a:xfrm>
              <a:off x="3558239" y="3161872"/>
              <a:ext cx="26" cy="211"/>
            </a:xfrm>
            <a:custGeom>
              <a:avLst/>
              <a:gdLst/>
              <a:ahLst/>
              <a:cxnLst/>
              <a:rect l="l" t="t" r="r" b="b"/>
              <a:pathLst>
                <a:path w="1" h="8" extrusionOk="0">
                  <a:moveTo>
                    <a:pt x="0" y="1"/>
                  </a:moveTo>
                  <a:lnTo>
                    <a:pt x="0" y="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4"/>
            <p:cNvSpPr/>
            <p:nvPr/>
          </p:nvSpPr>
          <p:spPr>
            <a:xfrm>
              <a:off x="3558239" y="3160497"/>
              <a:ext cx="26" cy="211"/>
            </a:xfrm>
            <a:custGeom>
              <a:avLst/>
              <a:gdLst/>
              <a:ahLst/>
              <a:cxnLst/>
              <a:rect l="l" t="t" r="r" b="b"/>
              <a:pathLst>
                <a:path w="1" h="8" extrusionOk="0">
                  <a:moveTo>
                    <a:pt x="0"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4"/>
            <p:cNvSpPr/>
            <p:nvPr/>
          </p:nvSpPr>
          <p:spPr>
            <a:xfrm>
              <a:off x="3546845" y="3185295"/>
              <a:ext cx="317" cy="211"/>
            </a:xfrm>
            <a:custGeom>
              <a:avLst/>
              <a:gdLst/>
              <a:ahLst/>
              <a:cxnLst/>
              <a:rect l="l" t="t" r="r" b="b"/>
              <a:pathLst>
                <a:path w="12" h="8" extrusionOk="0">
                  <a:moveTo>
                    <a:pt x="11" y="0"/>
                  </a:moveTo>
                  <a:lnTo>
                    <a:pt x="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4"/>
            <p:cNvSpPr/>
            <p:nvPr/>
          </p:nvSpPr>
          <p:spPr>
            <a:xfrm>
              <a:off x="3558239" y="3161131"/>
              <a:ext cx="26" cy="317"/>
            </a:xfrm>
            <a:custGeom>
              <a:avLst/>
              <a:gdLst/>
              <a:ahLst/>
              <a:cxnLst/>
              <a:rect l="l" t="t" r="r" b="b"/>
              <a:pathLst>
                <a:path w="1" h="12" extrusionOk="0">
                  <a:moveTo>
                    <a:pt x="0" y="1"/>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4"/>
            <p:cNvSpPr/>
            <p:nvPr/>
          </p:nvSpPr>
          <p:spPr>
            <a:xfrm>
              <a:off x="3548802" y="3184369"/>
              <a:ext cx="211" cy="106"/>
            </a:xfrm>
            <a:custGeom>
              <a:avLst/>
              <a:gdLst/>
              <a:ahLst/>
              <a:cxnLst/>
              <a:rect l="l" t="t" r="r" b="b"/>
              <a:pathLst>
                <a:path w="8" h="4" extrusionOk="0">
                  <a:moveTo>
                    <a:pt x="7" y="0"/>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4"/>
            <p:cNvSpPr/>
            <p:nvPr/>
          </p:nvSpPr>
          <p:spPr>
            <a:xfrm>
              <a:off x="3548431" y="3184449"/>
              <a:ext cx="211" cy="132"/>
            </a:xfrm>
            <a:custGeom>
              <a:avLst/>
              <a:gdLst/>
              <a:ahLst/>
              <a:cxnLst/>
              <a:rect l="l" t="t" r="r" b="b"/>
              <a:pathLst>
                <a:path w="8" h="5" extrusionOk="0">
                  <a:moveTo>
                    <a:pt x="7" y="1"/>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4"/>
            <p:cNvSpPr/>
            <p:nvPr/>
          </p:nvSpPr>
          <p:spPr>
            <a:xfrm>
              <a:off x="3545920" y="3185850"/>
              <a:ext cx="502" cy="211"/>
            </a:xfrm>
            <a:custGeom>
              <a:avLst/>
              <a:gdLst/>
              <a:ahLst/>
              <a:cxnLst/>
              <a:rect l="l" t="t" r="r" b="b"/>
              <a:pathLst>
                <a:path w="19" h="8" extrusionOk="0">
                  <a:moveTo>
                    <a:pt x="18" y="0"/>
                  </a:moveTo>
                  <a:lnTo>
                    <a:pt x="1"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4"/>
            <p:cNvSpPr/>
            <p:nvPr/>
          </p:nvSpPr>
          <p:spPr>
            <a:xfrm>
              <a:off x="3548061" y="3184634"/>
              <a:ext cx="211" cy="132"/>
            </a:xfrm>
            <a:custGeom>
              <a:avLst/>
              <a:gdLst/>
              <a:ahLst/>
              <a:cxnLst/>
              <a:rect l="l" t="t" r="r" b="b"/>
              <a:pathLst>
                <a:path w="8" h="5" extrusionOk="0">
                  <a:moveTo>
                    <a:pt x="7" y="1"/>
                  </a:moveTo>
                  <a:lnTo>
                    <a:pt x="0" y="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4"/>
            <p:cNvSpPr/>
            <p:nvPr/>
          </p:nvSpPr>
          <p:spPr>
            <a:xfrm>
              <a:off x="3547506" y="3184925"/>
              <a:ext cx="291" cy="211"/>
            </a:xfrm>
            <a:custGeom>
              <a:avLst/>
              <a:gdLst/>
              <a:ahLst/>
              <a:cxnLst/>
              <a:rect l="l" t="t" r="r" b="b"/>
              <a:pathLst>
                <a:path w="11" h="8" extrusionOk="0">
                  <a:moveTo>
                    <a:pt x="11" y="0"/>
                  </a:moveTo>
                  <a:lnTo>
                    <a:pt x="0" y="7"/>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4"/>
            <p:cNvSpPr/>
            <p:nvPr/>
          </p:nvSpPr>
          <p:spPr>
            <a:xfrm>
              <a:off x="3544069" y="3187039"/>
              <a:ext cx="317" cy="211"/>
            </a:xfrm>
            <a:custGeom>
              <a:avLst/>
              <a:gdLst/>
              <a:ahLst/>
              <a:cxnLst/>
              <a:rect l="l" t="t" r="r" b="b"/>
              <a:pathLst>
                <a:path w="12" h="8" extrusionOk="0">
                  <a:moveTo>
                    <a:pt x="1" y="8"/>
                  </a:moveTo>
                  <a:lnTo>
                    <a:pt x="11"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4"/>
            <p:cNvSpPr/>
            <p:nvPr/>
          </p:nvSpPr>
          <p:spPr>
            <a:xfrm>
              <a:off x="3557949" y="3157536"/>
              <a:ext cx="26" cy="397"/>
            </a:xfrm>
            <a:custGeom>
              <a:avLst/>
              <a:gdLst/>
              <a:ahLst/>
              <a:cxnLst/>
              <a:rect l="l" t="t" r="r" b="b"/>
              <a:pathLst>
                <a:path w="1" h="15" extrusionOk="0">
                  <a:moveTo>
                    <a:pt x="1" y="0"/>
                  </a:moveTo>
                  <a:lnTo>
                    <a:pt x="1" y="14"/>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4"/>
            <p:cNvSpPr/>
            <p:nvPr/>
          </p:nvSpPr>
          <p:spPr>
            <a:xfrm>
              <a:off x="3558054" y="3158541"/>
              <a:ext cx="26" cy="317"/>
            </a:xfrm>
            <a:custGeom>
              <a:avLst/>
              <a:gdLst/>
              <a:ahLst/>
              <a:cxnLst/>
              <a:rect l="l" t="t" r="r" b="b"/>
              <a:pathLst>
                <a:path w="1" h="12" extrusionOk="0">
                  <a:moveTo>
                    <a:pt x="0" y="1"/>
                  </a:moveTo>
                  <a:lnTo>
                    <a:pt x="0" y="1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4"/>
            <p:cNvSpPr/>
            <p:nvPr/>
          </p:nvSpPr>
          <p:spPr>
            <a:xfrm>
              <a:off x="3544730" y="3186299"/>
              <a:ext cx="767" cy="502"/>
            </a:xfrm>
            <a:custGeom>
              <a:avLst/>
              <a:gdLst/>
              <a:ahLst/>
              <a:cxnLst/>
              <a:rect l="l" t="t" r="r" b="b"/>
              <a:pathLst>
                <a:path w="29" h="19" extrusionOk="0">
                  <a:moveTo>
                    <a:pt x="28" y="1"/>
                  </a:moveTo>
                  <a:lnTo>
                    <a:pt x="0" y="18"/>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4"/>
            <p:cNvSpPr/>
            <p:nvPr/>
          </p:nvSpPr>
          <p:spPr>
            <a:xfrm>
              <a:off x="3558134" y="3159572"/>
              <a:ext cx="26" cy="26"/>
            </a:xfrm>
            <a:custGeom>
              <a:avLst/>
              <a:gdLst/>
              <a:ahLst/>
              <a:cxnLst/>
              <a:rect l="l" t="t" r="r" b="b"/>
              <a:pathLst>
                <a:path w="1" h="1" extrusionOk="0">
                  <a:moveTo>
                    <a:pt x="1" y="0"/>
                  </a:move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4"/>
            <p:cNvSpPr/>
            <p:nvPr/>
          </p:nvSpPr>
          <p:spPr>
            <a:xfrm>
              <a:off x="3682624" y="3282476"/>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4"/>
            <p:cNvSpPr/>
            <p:nvPr/>
          </p:nvSpPr>
          <p:spPr>
            <a:xfrm>
              <a:off x="3682809" y="3282185"/>
              <a:ext cx="26" cy="132"/>
            </a:xfrm>
            <a:custGeom>
              <a:avLst/>
              <a:gdLst/>
              <a:ahLst/>
              <a:cxnLst/>
              <a:rect l="l" t="t" r="r" b="b"/>
              <a:pathLst>
                <a:path w="1" h="5" extrusionOk="0">
                  <a:moveTo>
                    <a:pt x="0" y="1"/>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4"/>
            <p:cNvSpPr/>
            <p:nvPr/>
          </p:nvSpPr>
          <p:spPr>
            <a:xfrm>
              <a:off x="3682704" y="3282291"/>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4"/>
            <p:cNvSpPr/>
            <p:nvPr/>
          </p:nvSpPr>
          <p:spPr>
            <a:xfrm>
              <a:off x="3682809" y="3282106"/>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4"/>
            <p:cNvSpPr/>
            <p:nvPr/>
          </p:nvSpPr>
          <p:spPr>
            <a:xfrm>
              <a:off x="3682519" y="3282661"/>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4"/>
            <p:cNvSpPr/>
            <p:nvPr/>
          </p:nvSpPr>
          <p:spPr>
            <a:xfrm>
              <a:off x="3682624" y="328255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4"/>
            <p:cNvSpPr/>
            <p:nvPr/>
          </p:nvSpPr>
          <p:spPr>
            <a:xfrm>
              <a:off x="3687436" y="3278854"/>
              <a:ext cx="397" cy="317"/>
            </a:xfrm>
            <a:custGeom>
              <a:avLst/>
              <a:gdLst/>
              <a:ahLst/>
              <a:cxnLst/>
              <a:rect l="l" t="t" r="r" b="b"/>
              <a:pathLst>
                <a:path w="15" h="12" extrusionOk="0">
                  <a:moveTo>
                    <a:pt x="14"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4"/>
            <p:cNvSpPr/>
            <p:nvPr/>
          </p:nvSpPr>
          <p:spPr>
            <a:xfrm>
              <a:off x="3624596" y="3289403"/>
              <a:ext cx="476" cy="26"/>
            </a:xfrm>
            <a:custGeom>
              <a:avLst/>
              <a:gdLst/>
              <a:ahLst/>
              <a:cxnLst/>
              <a:rect l="l" t="t" r="r" b="b"/>
              <a:pathLst>
                <a:path w="18" h="1" extrusionOk="0">
                  <a:moveTo>
                    <a:pt x="18"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4"/>
            <p:cNvSpPr/>
            <p:nvPr/>
          </p:nvSpPr>
          <p:spPr>
            <a:xfrm>
              <a:off x="3688731" y="3278114"/>
              <a:ext cx="582" cy="317"/>
            </a:xfrm>
            <a:custGeom>
              <a:avLst/>
              <a:gdLst/>
              <a:ahLst/>
              <a:cxnLst/>
              <a:rect l="l" t="t" r="r" b="b"/>
              <a:pathLst>
                <a:path w="22" h="12" extrusionOk="0">
                  <a:moveTo>
                    <a:pt x="21"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4"/>
            <p:cNvSpPr/>
            <p:nvPr/>
          </p:nvSpPr>
          <p:spPr>
            <a:xfrm>
              <a:off x="3651165" y="3290249"/>
              <a:ext cx="1137" cy="106"/>
            </a:xfrm>
            <a:custGeom>
              <a:avLst/>
              <a:gdLst/>
              <a:ahLst/>
              <a:cxnLst/>
              <a:rect l="l" t="t" r="r" b="b"/>
              <a:pathLst>
                <a:path w="43" h="4" extrusionOk="0">
                  <a:moveTo>
                    <a:pt x="0" y="0"/>
                  </a:moveTo>
                  <a:cubicBezTo>
                    <a:pt x="14" y="0"/>
                    <a:pt x="28" y="0"/>
                    <a:pt x="42" y="4"/>
                  </a:cubicBezTo>
                  <a:cubicBezTo>
                    <a:pt x="28" y="0"/>
                    <a:pt x="14" y="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4"/>
            <p:cNvSpPr/>
            <p:nvPr/>
          </p:nvSpPr>
          <p:spPr>
            <a:xfrm>
              <a:off x="3625336" y="3289403"/>
              <a:ext cx="397" cy="26"/>
            </a:xfrm>
            <a:custGeom>
              <a:avLst/>
              <a:gdLst/>
              <a:ahLst/>
              <a:cxnLst/>
              <a:rect l="l" t="t" r="r" b="b"/>
              <a:pathLst>
                <a:path w="15" h="1" extrusionOk="0">
                  <a:moveTo>
                    <a:pt x="14"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4"/>
            <p:cNvSpPr/>
            <p:nvPr/>
          </p:nvSpPr>
          <p:spPr>
            <a:xfrm>
              <a:off x="3652539" y="3290434"/>
              <a:ext cx="6318" cy="608"/>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4"/>
            <p:cNvSpPr/>
            <p:nvPr/>
          </p:nvSpPr>
          <p:spPr>
            <a:xfrm>
              <a:off x="3686775" y="3279224"/>
              <a:ext cx="502" cy="211"/>
            </a:xfrm>
            <a:custGeom>
              <a:avLst/>
              <a:gdLst/>
              <a:ahLst/>
              <a:cxnLst/>
              <a:rect l="l" t="t" r="r" b="b"/>
              <a:pathLst>
                <a:path w="19" h="8" extrusionOk="0">
                  <a:moveTo>
                    <a:pt x="18"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4"/>
            <p:cNvSpPr/>
            <p:nvPr/>
          </p:nvSpPr>
          <p:spPr>
            <a:xfrm>
              <a:off x="3686325" y="3279515"/>
              <a:ext cx="397" cy="211"/>
            </a:xfrm>
            <a:custGeom>
              <a:avLst/>
              <a:gdLst/>
              <a:ahLst/>
              <a:cxnLst/>
              <a:rect l="l" t="t" r="r" b="b"/>
              <a:pathLst>
                <a:path w="15" h="8" extrusionOk="0">
                  <a:moveTo>
                    <a:pt x="1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4"/>
            <p:cNvSpPr/>
            <p:nvPr/>
          </p:nvSpPr>
          <p:spPr>
            <a:xfrm>
              <a:off x="3685770" y="3279885"/>
              <a:ext cx="397" cy="211"/>
            </a:xfrm>
            <a:custGeom>
              <a:avLst/>
              <a:gdLst/>
              <a:ahLst/>
              <a:cxnLst/>
              <a:rect l="l" t="t" r="r" b="b"/>
              <a:pathLst>
                <a:path w="15" h="8" extrusionOk="0">
                  <a:moveTo>
                    <a:pt x="1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4"/>
            <p:cNvSpPr/>
            <p:nvPr/>
          </p:nvSpPr>
          <p:spPr>
            <a:xfrm>
              <a:off x="3696504" y="3274228"/>
              <a:ext cx="1031" cy="502"/>
            </a:xfrm>
            <a:custGeom>
              <a:avLst/>
              <a:gdLst/>
              <a:ahLst/>
              <a:cxnLst/>
              <a:rect l="l" t="t" r="r" b="b"/>
              <a:pathLst>
                <a:path w="39" h="19" extrusionOk="0">
                  <a:moveTo>
                    <a:pt x="39" y="1"/>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4"/>
            <p:cNvSpPr/>
            <p:nvPr/>
          </p:nvSpPr>
          <p:spPr>
            <a:xfrm>
              <a:off x="3687991" y="3278590"/>
              <a:ext cx="582" cy="211"/>
            </a:xfrm>
            <a:custGeom>
              <a:avLst/>
              <a:gdLst/>
              <a:ahLst/>
              <a:cxnLst/>
              <a:rect l="l" t="t" r="r" b="b"/>
              <a:pathLst>
                <a:path w="22" h="8" extrusionOk="0">
                  <a:moveTo>
                    <a:pt x="21"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4"/>
            <p:cNvSpPr/>
            <p:nvPr/>
          </p:nvSpPr>
          <p:spPr>
            <a:xfrm>
              <a:off x="3693067" y="3275893"/>
              <a:ext cx="872" cy="397"/>
            </a:xfrm>
            <a:custGeom>
              <a:avLst/>
              <a:gdLst/>
              <a:ahLst/>
              <a:cxnLst/>
              <a:rect l="l" t="t" r="r" b="b"/>
              <a:pathLst>
                <a:path w="33" h="15" extrusionOk="0">
                  <a:moveTo>
                    <a:pt x="32"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4"/>
            <p:cNvSpPr/>
            <p:nvPr/>
          </p:nvSpPr>
          <p:spPr>
            <a:xfrm>
              <a:off x="3619863" y="3288768"/>
              <a:ext cx="1322" cy="211"/>
            </a:xfrm>
            <a:custGeom>
              <a:avLst/>
              <a:gdLst/>
              <a:ahLst/>
              <a:cxnLst/>
              <a:rect l="l" t="t" r="r" b="b"/>
              <a:pathLst>
                <a:path w="50" h="8" extrusionOk="0">
                  <a:moveTo>
                    <a:pt x="1" y="0"/>
                  </a:moveTo>
                  <a:lnTo>
                    <a:pt x="5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4"/>
            <p:cNvSpPr/>
            <p:nvPr/>
          </p:nvSpPr>
          <p:spPr>
            <a:xfrm>
              <a:off x="3695208" y="3274783"/>
              <a:ext cx="1031" cy="502"/>
            </a:xfrm>
            <a:custGeom>
              <a:avLst/>
              <a:gdLst/>
              <a:ahLst/>
              <a:cxnLst/>
              <a:rect l="l" t="t" r="r" b="b"/>
              <a:pathLst>
                <a:path w="39" h="19" extrusionOk="0">
                  <a:moveTo>
                    <a:pt x="39" y="1"/>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4"/>
            <p:cNvSpPr/>
            <p:nvPr/>
          </p:nvSpPr>
          <p:spPr>
            <a:xfrm>
              <a:off x="3683074" y="3281815"/>
              <a:ext cx="132" cy="132"/>
            </a:xfrm>
            <a:custGeom>
              <a:avLst/>
              <a:gdLst/>
              <a:ahLst/>
              <a:cxnLst/>
              <a:rect l="l" t="t" r="r" b="b"/>
              <a:pathLst>
                <a:path w="5" h="5" extrusionOk="0">
                  <a:moveTo>
                    <a:pt x="1" y="4"/>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4"/>
            <p:cNvSpPr/>
            <p:nvPr/>
          </p:nvSpPr>
          <p:spPr>
            <a:xfrm>
              <a:off x="3692062" y="3276449"/>
              <a:ext cx="767" cy="317"/>
            </a:xfrm>
            <a:custGeom>
              <a:avLst/>
              <a:gdLst/>
              <a:ahLst/>
              <a:cxnLst/>
              <a:rect l="l" t="t" r="r" b="b"/>
              <a:pathLst>
                <a:path w="29" h="12" extrusionOk="0">
                  <a:moveTo>
                    <a:pt x="28"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4"/>
            <p:cNvSpPr/>
            <p:nvPr/>
          </p:nvSpPr>
          <p:spPr>
            <a:xfrm>
              <a:off x="3669380" y="3284776"/>
              <a:ext cx="3278" cy="1243"/>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4"/>
            <p:cNvSpPr/>
            <p:nvPr/>
          </p:nvSpPr>
          <p:spPr>
            <a:xfrm>
              <a:off x="3691137" y="3276924"/>
              <a:ext cx="661" cy="291"/>
            </a:xfrm>
            <a:custGeom>
              <a:avLst/>
              <a:gdLst/>
              <a:ahLst/>
              <a:cxnLst/>
              <a:rect l="l" t="t" r="r" b="b"/>
              <a:pathLst>
                <a:path w="25" h="11" extrusionOk="0">
                  <a:moveTo>
                    <a:pt x="25" y="0"/>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4"/>
            <p:cNvSpPr/>
            <p:nvPr/>
          </p:nvSpPr>
          <p:spPr>
            <a:xfrm>
              <a:off x="3672631" y="3282740"/>
              <a:ext cx="7429" cy="2062"/>
            </a:xfrm>
            <a:custGeom>
              <a:avLst/>
              <a:gdLst/>
              <a:ahLst/>
              <a:cxnLst/>
              <a:rect l="l" t="t" r="r" b="b"/>
              <a:pathLst>
                <a:path w="281" h="78" extrusionOk="0">
                  <a:moveTo>
                    <a:pt x="0" y="78"/>
                  </a:moveTo>
                  <a:cubicBezTo>
                    <a:pt x="88" y="1"/>
                    <a:pt x="200" y="4"/>
                    <a:pt x="280" y="8"/>
                  </a:cubicBezTo>
                  <a:cubicBezTo>
                    <a:pt x="200" y="4"/>
                    <a:pt x="88" y="1"/>
                    <a:pt x="0" y="7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4"/>
            <p:cNvSpPr/>
            <p:nvPr/>
          </p:nvSpPr>
          <p:spPr>
            <a:xfrm>
              <a:off x="3621450" y="3289032"/>
              <a:ext cx="952" cy="132"/>
            </a:xfrm>
            <a:custGeom>
              <a:avLst/>
              <a:gdLst/>
              <a:ahLst/>
              <a:cxnLst/>
              <a:rect l="l" t="t" r="r" b="b"/>
              <a:pathLst>
                <a:path w="36" h="5" extrusionOk="0">
                  <a:moveTo>
                    <a:pt x="35"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4"/>
            <p:cNvSpPr/>
            <p:nvPr/>
          </p:nvSpPr>
          <p:spPr>
            <a:xfrm>
              <a:off x="3682889" y="3282000"/>
              <a:ext cx="132" cy="132"/>
            </a:xfrm>
            <a:custGeom>
              <a:avLst/>
              <a:gdLst/>
              <a:ahLst/>
              <a:cxnLst/>
              <a:rect l="l" t="t" r="r" b="b"/>
              <a:pathLst>
                <a:path w="5" h="5" extrusionOk="0">
                  <a:moveTo>
                    <a:pt x="4"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4"/>
            <p:cNvSpPr/>
            <p:nvPr/>
          </p:nvSpPr>
          <p:spPr>
            <a:xfrm>
              <a:off x="3683365" y="3281551"/>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4"/>
            <p:cNvSpPr/>
            <p:nvPr/>
          </p:nvSpPr>
          <p:spPr>
            <a:xfrm>
              <a:off x="3622639" y="3289138"/>
              <a:ext cx="767" cy="106"/>
            </a:xfrm>
            <a:custGeom>
              <a:avLst/>
              <a:gdLst/>
              <a:ahLst/>
              <a:cxnLst/>
              <a:rect l="l" t="t" r="r" b="b"/>
              <a:pathLst>
                <a:path w="29" h="4" extrusionOk="0">
                  <a:moveTo>
                    <a:pt x="29"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4"/>
            <p:cNvSpPr/>
            <p:nvPr/>
          </p:nvSpPr>
          <p:spPr>
            <a:xfrm>
              <a:off x="3681038" y="3282926"/>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4"/>
            <p:cNvSpPr/>
            <p:nvPr/>
          </p:nvSpPr>
          <p:spPr>
            <a:xfrm>
              <a:off x="3683180" y="3281736"/>
              <a:ext cx="106" cy="106"/>
            </a:xfrm>
            <a:custGeom>
              <a:avLst/>
              <a:gdLst/>
              <a:ahLst/>
              <a:cxnLst/>
              <a:rect l="l" t="t" r="r" b="b"/>
              <a:pathLst>
                <a:path w="4" h="4" extrusionOk="0">
                  <a:moveTo>
                    <a:pt x="4"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4"/>
            <p:cNvSpPr/>
            <p:nvPr/>
          </p:nvSpPr>
          <p:spPr>
            <a:xfrm>
              <a:off x="3694098" y="3275338"/>
              <a:ext cx="952" cy="502"/>
            </a:xfrm>
            <a:custGeom>
              <a:avLst/>
              <a:gdLst/>
              <a:ahLst/>
              <a:cxnLst/>
              <a:rect l="l" t="t" r="r" b="b"/>
              <a:pathLst>
                <a:path w="36" h="19" extrusionOk="0">
                  <a:moveTo>
                    <a:pt x="35" y="1"/>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4"/>
            <p:cNvSpPr/>
            <p:nvPr/>
          </p:nvSpPr>
          <p:spPr>
            <a:xfrm>
              <a:off x="3683444" y="3281366"/>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4"/>
            <p:cNvSpPr/>
            <p:nvPr/>
          </p:nvSpPr>
          <p:spPr>
            <a:xfrm>
              <a:off x="3626340" y="3289508"/>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4"/>
            <p:cNvSpPr/>
            <p:nvPr/>
          </p:nvSpPr>
          <p:spPr>
            <a:xfrm>
              <a:off x="3684554" y="3280626"/>
              <a:ext cx="317" cy="211"/>
            </a:xfrm>
            <a:custGeom>
              <a:avLst/>
              <a:gdLst/>
              <a:ahLst/>
              <a:cxnLst/>
              <a:rect l="l" t="t" r="r" b="b"/>
              <a:pathLst>
                <a:path w="12" h="8" extrusionOk="0">
                  <a:moveTo>
                    <a:pt x="11"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4"/>
            <p:cNvSpPr/>
            <p:nvPr/>
          </p:nvSpPr>
          <p:spPr>
            <a:xfrm>
              <a:off x="3684290" y="3280811"/>
              <a:ext cx="211" cy="211"/>
            </a:xfrm>
            <a:custGeom>
              <a:avLst/>
              <a:gdLst/>
              <a:ahLst/>
              <a:cxnLst/>
              <a:rect l="l" t="t" r="r" b="b"/>
              <a:pathLst>
                <a:path w="8" h="8" extrusionOk="0">
                  <a:moveTo>
                    <a:pt x="7"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4"/>
            <p:cNvSpPr/>
            <p:nvPr/>
          </p:nvSpPr>
          <p:spPr>
            <a:xfrm>
              <a:off x="3685400" y="3280070"/>
              <a:ext cx="291" cy="211"/>
            </a:xfrm>
            <a:custGeom>
              <a:avLst/>
              <a:gdLst/>
              <a:ahLst/>
              <a:cxnLst/>
              <a:rect l="l" t="t" r="r" b="b"/>
              <a:pathLst>
                <a:path w="11" h="8" extrusionOk="0">
                  <a:moveTo>
                    <a:pt x="11"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4"/>
            <p:cNvSpPr/>
            <p:nvPr/>
          </p:nvSpPr>
          <p:spPr>
            <a:xfrm>
              <a:off x="3690291" y="3277374"/>
              <a:ext cx="582" cy="317"/>
            </a:xfrm>
            <a:custGeom>
              <a:avLst/>
              <a:gdLst/>
              <a:ahLst/>
              <a:cxnLst/>
              <a:rect l="l" t="t" r="r" b="b"/>
              <a:pathLst>
                <a:path w="22" h="12" extrusionOk="0">
                  <a:moveTo>
                    <a:pt x="22"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4"/>
            <p:cNvSpPr/>
            <p:nvPr/>
          </p:nvSpPr>
          <p:spPr>
            <a:xfrm>
              <a:off x="3623670" y="3289323"/>
              <a:ext cx="582" cy="26"/>
            </a:xfrm>
            <a:custGeom>
              <a:avLst/>
              <a:gdLst/>
              <a:ahLst/>
              <a:cxnLst/>
              <a:rect l="l" t="t" r="r" b="b"/>
              <a:pathLst>
                <a:path w="22" h="1" extrusionOk="0">
                  <a:moveTo>
                    <a:pt x="21"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4"/>
            <p:cNvSpPr/>
            <p:nvPr/>
          </p:nvSpPr>
          <p:spPr>
            <a:xfrm>
              <a:off x="3684924" y="3280335"/>
              <a:ext cx="317" cy="211"/>
            </a:xfrm>
            <a:custGeom>
              <a:avLst/>
              <a:gdLst/>
              <a:ahLst/>
              <a:cxnLst/>
              <a:rect l="l" t="t" r="r" b="b"/>
              <a:pathLst>
                <a:path w="12" h="8" extrusionOk="0">
                  <a:moveTo>
                    <a:pt x="11"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4"/>
            <p:cNvSpPr/>
            <p:nvPr/>
          </p:nvSpPr>
          <p:spPr>
            <a:xfrm>
              <a:off x="3683735" y="3281181"/>
              <a:ext cx="211" cy="211"/>
            </a:xfrm>
            <a:custGeom>
              <a:avLst/>
              <a:gdLst/>
              <a:ahLst/>
              <a:cxnLst/>
              <a:rect l="l" t="t" r="r" b="b"/>
              <a:pathLst>
                <a:path w="8" h="8" extrusionOk="0">
                  <a:moveTo>
                    <a:pt x="7"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4"/>
            <p:cNvSpPr/>
            <p:nvPr/>
          </p:nvSpPr>
          <p:spPr>
            <a:xfrm>
              <a:off x="3689471" y="3277744"/>
              <a:ext cx="582" cy="317"/>
            </a:xfrm>
            <a:custGeom>
              <a:avLst/>
              <a:gdLst/>
              <a:ahLst/>
              <a:cxnLst/>
              <a:rect l="l" t="t" r="r" b="b"/>
              <a:pathLst>
                <a:path w="22" h="12" extrusionOk="0">
                  <a:moveTo>
                    <a:pt x="21" y="1"/>
                  </a:moveTo>
                  <a:lnTo>
                    <a:pt x="0"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4"/>
            <p:cNvSpPr/>
            <p:nvPr/>
          </p:nvSpPr>
          <p:spPr>
            <a:xfrm>
              <a:off x="3683999" y="3280996"/>
              <a:ext cx="211" cy="211"/>
            </a:xfrm>
            <a:custGeom>
              <a:avLst/>
              <a:gdLst/>
              <a:ahLst/>
              <a:cxnLst/>
              <a:rect l="l" t="t" r="r" b="b"/>
              <a:pathLst>
                <a:path w="8" h="8" extrusionOk="0">
                  <a:moveTo>
                    <a:pt x="8"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4"/>
            <p:cNvSpPr/>
            <p:nvPr/>
          </p:nvSpPr>
          <p:spPr>
            <a:xfrm>
              <a:off x="3590545" y="3263309"/>
              <a:ext cx="41664" cy="104504"/>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4"/>
            <p:cNvSpPr/>
            <p:nvPr/>
          </p:nvSpPr>
          <p:spPr>
            <a:xfrm>
              <a:off x="3598767" y="3263495"/>
              <a:ext cx="3093" cy="6688"/>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4"/>
            <p:cNvSpPr/>
            <p:nvPr/>
          </p:nvSpPr>
          <p:spPr>
            <a:xfrm>
              <a:off x="3591841" y="3306243"/>
              <a:ext cx="2987" cy="11500"/>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4"/>
            <p:cNvSpPr/>
            <p:nvPr/>
          </p:nvSpPr>
          <p:spPr>
            <a:xfrm>
              <a:off x="3602468" y="3272113"/>
              <a:ext cx="132" cy="291"/>
            </a:xfrm>
            <a:custGeom>
              <a:avLst/>
              <a:gdLst/>
              <a:ahLst/>
              <a:cxnLst/>
              <a:rect l="l" t="t" r="r" b="b"/>
              <a:pathLst>
                <a:path w="5" h="11" extrusionOk="0">
                  <a:moveTo>
                    <a:pt x="4"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4"/>
            <p:cNvSpPr/>
            <p:nvPr/>
          </p:nvSpPr>
          <p:spPr>
            <a:xfrm>
              <a:off x="3602019" y="3270712"/>
              <a:ext cx="211" cy="687"/>
            </a:xfrm>
            <a:custGeom>
              <a:avLst/>
              <a:gdLst/>
              <a:ahLst/>
              <a:cxnLst/>
              <a:rect l="l" t="t" r="r" b="b"/>
              <a:pathLst>
                <a:path w="8" h="26" extrusionOk="0">
                  <a:moveTo>
                    <a:pt x="7" y="25"/>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4"/>
            <p:cNvSpPr/>
            <p:nvPr/>
          </p:nvSpPr>
          <p:spPr>
            <a:xfrm>
              <a:off x="3603314" y="3275153"/>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4"/>
            <p:cNvSpPr/>
            <p:nvPr/>
          </p:nvSpPr>
          <p:spPr>
            <a:xfrm>
              <a:off x="3590995" y="3317716"/>
              <a:ext cx="872" cy="2723"/>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4"/>
            <p:cNvSpPr/>
            <p:nvPr/>
          </p:nvSpPr>
          <p:spPr>
            <a:xfrm>
              <a:off x="3603129" y="3274334"/>
              <a:ext cx="26" cy="106"/>
            </a:xfrm>
            <a:custGeom>
              <a:avLst/>
              <a:gdLst/>
              <a:ahLst/>
              <a:cxnLst/>
              <a:rect l="l" t="t" r="r" b="b"/>
              <a:pathLst>
                <a:path w="1" h="4" extrusionOk="0">
                  <a:moveTo>
                    <a:pt x="0"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4"/>
            <p:cNvSpPr/>
            <p:nvPr/>
          </p:nvSpPr>
          <p:spPr>
            <a:xfrm>
              <a:off x="3592396" y="3324484"/>
              <a:ext cx="106" cy="317"/>
            </a:xfrm>
            <a:custGeom>
              <a:avLst/>
              <a:gdLst/>
              <a:ahLst/>
              <a:cxnLst/>
              <a:rect l="l" t="t" r="r" b="b"/>
              <a:pathLst>
                <a:path w="4" h="12" extrusionOk="0">
                  <a:moveTo>
                    <a:pt x="4" y="1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4"/>
            <p:cNvSpPr/>
            <p:nvPr/>
          </p:nvSpPr>
          <p:spPr>
            <a:xfrm>
              <a:off x="3592845" y="3325224"/>
              <a:ext cx="502" cy="317"/>
            </a:xfrm>
            <a:custGeom>
              <a:avLst/>
              <a:gdLst/>
              <a:ahLst/>
              <a:cxnLst/>
              <a:rect l="l" t="t" r="r" b="b"/>
              <a:pathLst>
                <a:path w="19" h="12" extrusionOk="0">
                  <a:moveTo>
                    <a:pt x="18" y="11"/>
                  </a:moveTo>
                  <a:cubicBezTo>
                    <a:pt x="11" y="8"/>
                    <a:pt x="8" y="4"/>
                    <a:pt x="1" y="1"/>
                  </a:cubicBezTo>
                  <a:cubicBezTo>
                    <a:pt x="8" y="4"/>
                    <a:pt x="11" y="8"/>
                    <a:pt x="18"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4"/>
            <p:cNvSpPr/>
            <p:nvPr/>
          </p:nvSpPr>
          <p:spPr>
            <a:xfrm>
              <a:off x="3607385" y="3330142"/>
              <a:ext cx="1401" cy="211"/>
            </a:xfrm>
            <a:custGeom>
              <a:avLst/>
              <a:gdLst/>
              <a:ahLst/>
              <a:cxnLst/>
              <a:rect l="l" t="t" r="r" b="b"/>
              <a:pathLst>
                <a:path w="53" h="8" extrusionOk="0">
                  <a:moveTo>
                    <a:pt x="0" y="7"/>
                  </a:moveTo>
                  <a:cubicBezTo>
                    <a:pt x="18" y="4"/>
                    <a:pt x="35" y="0"/>
                    <a:pt x="53" y="0"/>
                  </a:cubicBezTo>
                  <a:cubicBezTo>
                    <a:pt x="35" y="0"/>
                    <a:pt x="18" y="4"/>
                    <a:pt x="0"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4"/>
            <p:cNvSpPr/>
            <p:nvPr/>
          </p:nvSpPr>
          <p:spPr>
            <a:xfrm>
              <a:off x="3594326" y="3326255"/>
              <a:ext cx="582" cy="582"/>
            </a:xfrm>
            <a:custGeom>
              <a:avLst/>
              <a:gdLst/>
              <a:ahLst/>
              <a:cxnLst/>
              <a:rect l="l" t="t" r="r" b="b"/>
              <a:pathLst>
                <a:path w="22" h="22" extrusionOk="0">
                  <a:moveTo>
                    <a:pt x="22" y="2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4"/>
            <p:cNvSpPr/>
            <p:nvPr/>
          </p:nvSpPr>
          <p:spPr>
            <a:xfrm>
              <a:off x="3593400" y="3325594"/>
              <a:ext cx="687" cy="502"/>
            </a:xfrm>
            <a:custGeom>
              <a:avLst/>
              <a:gdLst/>
              <a:ahLst/>
              <a:cxnLst/>
              <a:rect l="l" t="t" r="r" b="b"/>
              <a:pathLst>
                <a:path w="26" h="19" extrusionOk="0">
                  <a:moveTo>
                    <a:pt x="25" y="18"/>
                  </a:moveTo>
                  <a:cubicBezTo>
                    <a:pt x="18" y="11"/>
                    <a:pt x="8" y="8"/>
                    <a:pt x="1" y="1"/>
                  </a:cubicBezTo>
                  <a:cubicBezTo>
                    <a:pt x="8" y="8"/>
                    <a:pt x="18" y="11"/>
                    <a:pt x="25"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4"/>
            <p:cNvSpPr/>
            <p:nvPr/>
          </p:nvSpPr>
          <p:spPr>
            <a:xfrm>
              <a:off x="3605984" y="3330327"/>
              <a:ext cx="1057" cy="211"/>
            </a:xfrm>
            <a:custGeom>
              <a:avLst/>
              <a:gdLst/>
              <a:ahLst/>
              <a:cxnLst/>
              <a:rect l="l" t="t" r="r" b="b"/>
              <a:pathLst>
                <a:path w="40" h="8" extrusionOk="0">
                  <a:moveTo>
                    <a:pt x="39" y="0"/>
                  </a:moveTo>
                  <a:cubicBezTo>
                    <a:pt x="25" y="0"/>
                    <a:pt x="11" y="4"/>
                    <a:pt x="1" y="7"/>
                  </a:cubicBezTo>
                  <a:cubicBezTo>
                    <a:pt x="11" y="4"/>
                    <a:pt x="25" y="4"/>
                    <a:pt x="3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4"/>
            <p:cNvSpPr/>
            <p:nvPr/>
          </p:nvSpPr>
          <p:spPr>
            <a:xfrm>
              <a:off x="3603023" y="3330961"/>
              <a:ext cx="1243" cy="397"/>
            </a:xfrm>
            <a:custGeom>
              <a:avLst/>
              <a:gdLst/>
              <a:ahLst/>
              <a:cxnLst/>
              <a:rect l="l" t="t" r="r" b="b"/>
              <a:pathLst>
                <a:path w="47" h="15" extrusionOk="0">
                  <a:moveTo>
                    <a:pt x="46"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4"/>
            <p:cNvSpPr/>
            <p:nvPr/>
          </p:nvSpPr>
          <p:spPr>
            <a:xfrm>
              <a:off x="3609791" y="3330327"/>
              <a:ext cx="397" cy="26"/>
            </a:xfrm>
            <a:custGeom>
              <a:avLst/>
              <a:gdLst/>
              <a:ahLst/>
              <a:cxnLst/>
              <a:rect l="l" t="t" r="r" b="b"/>
              <a:pathLst>
                <a:path w="15" h="1" extrusionOk="0">
                  <a:moveTo>
                    <a:pt x="14" y="0"/>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4"/>
            <p:cNvSpPr/>
            <p:nvPr/>
          </p:nvSpPr>
          <p:spPr>
            <a:xfrm>
              <a:off x="3595172" y="3327075"/>
              <a:ext cx="952" cy="767"/>
            </a:xfrm>
            <a:custGeom>
              <a:avLst/>
              <a:gdLst/>
              <a:ahLst/>
              <a:cxnLst/>
              <a:rect l="l" t="t" r="r" b="b"/>
              <a:pathLst>
                <a:path w="36" h="29" extrusionOk="0">
                  <a:moveTo>
                    <a:pt x="35" y="29"/>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4"/>
            <p:cNvSpPr/>
            <p:nvPr/>
          </p:nvSpPr>
          <p:spPr>
            <a:xfrm>
              <a:off x="3610901" y="3330512"/>
              <a:ext cx="291" cy="106"/>
            </a:xfrm>
            <a:custGeom>
              <a:avLst/>
              <a:gdLst/>
              <a:ahLst/>
              <a:cxnLst/>
              <a:rect l="l" t="t" r="r" b="b"/>
              <a:pathLst>
                <a:path w="11" h="4" extrusionOk="0">
                  <a:moveTo>
                    <a:pt x="11"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4"/>
            <p:cNvSpPr/>
            <p:nvPr/>
          </p:nvSpPr>
          <p:spPr>
            <a:xfrm>
              <a:off x="3604504" y="3330591"/>
              <a:ext cx="1057" cy="317"/>
            </a:xfrm>
            <a:custGeom>
              <a:avLst/>
              <a:gdLst/>
              <a:ahLst/>
              <a:cxnLst/>
              <a:rect l="l" t="t" r="r" b="b"/>
              <a:pathLst>
                <a:path w="40" h="12" extrusionOk="0">
                  <a:moveTo>
                    <a:pt x="39"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4"/>
            <p:cNvSpPr/>
            <p:nvPr/>
          </p:nvSpPr>
          <p:spPr>
            <a:xfrm>
              <a:off x="3629672" y="3334028"/>
              <a:ext cx="502" cy="582"/>
            </a:xfrm>
            <a:custGeom>
              <a:avLst/>
              <a:gdLst/>
              <a:ahLst/>
              <a:cxnLst/>
              <a:rect l="l" t="t" r="r" b="b"/>
              <a:pathLst>
                <a:path w="19" h="22" extrusionOk="0">
                  <a:moveTo>
                    <a:pt x="1" y="0"/>
                  </a:moveTo>
                  <a:lnTo>
                    <a:pt x="18" y="2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4"/>
            <p:cNvSpPr/>
            <p:nvPr/>
          </p:nvSpPr>
          <p:spPr>
            <a:xfrm>
              <a:off x="3630412" y="3334768"/>
              <a:ext cx="582" cy="661"/>
            </a:xfrm>
            <a:custGeom>
              <a:avLst/>
              <a:gdLst/>
              <a:ahLst/>
              <a:cxnLst/>
              <a:rect l="l" t="t" r="r" b="b"/>
              <a:pathLst>
                <a:path w="22" h="25" extrusionOk="0">
                  <a:moveTo>
                    <a:pt x="1" y="0"/>
                  </a:moveTo>
                  <a:lnTo>
                    <a:pt x="22"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4"/>
            <p:cNvSpPr/>
            <p:nvPr/>
          </p:nvSpPr>
          <p:spPr>
            <a:xfrm>
              <a:off x="3626631" y="3330961"/>
              <a:ext cx="1031" cy="1057"/>
            </a:xfrm>
            <a:custGeom>
              <a:avLst/>
              <a:gdLst/>
              <a:ahLst/>
              <a:cxnLst/>
              <a:rect l="l" t="t" r="r" b="b"/>
              <a:pathLst>
                <a:path w="39" h="40" extrusionOk="0">
                  <a:moveTo>
                    <a:pt x="0" y="1"/>
                  </a:moveTo>
                  <a:lnTo>
                    <a:pt x="39" y="39"/>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4"/>
            <p:cNvSpPr/>
            <p:nvPr/>
          </p:nvSpPr>
          <p:spPr>
            <a:xfrm>
              <a:off x="3627742" y="3332071"/>
              <a:ext cx="846" cy="872"/>
            </a:xfrm>
            <a:custGeom>
              <a:avLst/>
              <a:gdLst/>
              <a:ahLst/>
              <a:cxnLst/>
              <a:rect l="l" t="t" r="r" b="b"/>
              <a:pathLst>
                <a:path w="32" h="33" extrusionOk="0">
                  <a:moveTo>
                    <a:pt x="0" y="1"/>
                  </a:moveTo>
                  <a:lnTo>
                    <a:pt x="32"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4"/>
            <p:cNvSpPr/>
            <p:nvPr/>
          </p:nvSpPr>
          <p:spPr>
            <a:xfrm>
              <a:off x="3631998" y="3338099"/>
              <a:ext cx="291" cy="1771"/>
            </a:xfrm>
            <a:custGeom>
              <a:avLst/>
              <a:gdLst/>
              <a:ahLst/>
              <a:cxnLst/>
              <a:rect l="l" t="t" r="r" b="b"/>
              <a:pathLst>
                <a:path w="11" h="67" extrusionOk="0">
                  <a:moveTo>
                    <a:pt x="11" y="0"/>
                  </a:moveTo>
                  <a:cubicBezTo>
                    <a:pt x="11" y="21"/>
                    <a:pt x="7" y="42"/>
                    <a:pt x="0" y="67"/>
                  </a:cubicBezTo>
                  <a:cubicBezTo>
                    <a:pt x="7" y="42"/>
                    <a:pt x="11" y="21"/>
                    <a:pt x="1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4"/>
            <p:cNvSpPr/>
            <p:nvPr/>
          </p:nvSpPr>
          <p:spPr>
            <a:xfrm>
              <a:off x="3628852" y="3333182"/>
              <a:ext cx="582" cy="582"/>
            </a:xfrm>
            <a:custGeom>
              <a:avLst/>
              <a:gdLst/>
              <a:ahLst/>
              <a:cxnLst/>
              <a:rect l="l" t="t" r="r" b="b"/>
              <a:pathLst>
                <a:path w="22" h="22" extrusionOk="0">
                  <a:moveTo>
                    <a:pt x="0" y="1"/>
                  </a:moveTo>
                  <a:lnTo>
                    <a:pt x="21"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4"/>
            <p:cNvSpPr/>
            <p:nvPr/>
          </p:nvSpPr>
          <p:spPr>
            <a:xfrm>
              <a:off x="3611721" y="3353459"/>
              <a:ext cx="9094" cy="13721"/>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4"/>
            <p:cNvSpPr/>
            <p:nvPr/>
          </p:nvSpPr>
          <p:spPr>
            <a:xfrm>
              <a:off x="3625415" y="3329957"/>
              <a:ext cx="952" cy="846"/>
            </a:xfrm>
            <a:custGeom>
              <a:avLst/>
              <a:gdLst/>
              <a:ahLst/>
              <a:cxnLst/>
              <a:rect l="l" t="t" r="r" b="b"/>
              <a:pathLst>
                <a:path w="36" h="32" extrusionOk="0">
                  <a:moveTo>
                    <a:pt x="1" y="0"/>
                  </a:moveTo>
                  <a:lnTo>
                    <a:pt x="36" y="3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4"/>
            <p:cNvSpPr/>
            <p:nvPr/>
          </p:nvSpPr>
          <p:spPr>
            <a:xfrm>
              <a:off x="3624675" y="3329296"/>
              <a:ext cx="397" cy="317"/>
            </a:xfrm>
            <a:custGeom>
              <a:avLst/>
              <a:gdLst/>
              <a:ahLst/>
              <a:cxnLst/>
              <a:rect l="l" t="t" r="r" b="b"/>
              <a:pathLst>
                <a:path w="15" h="12" extrusionOk="0">
                  <a:moveTo>
                    <a:pt x="1" y="1"/>
                  </a:moveTo>
                  <a:lnTo>
                    <a:pt x="1" y="1"/>
                  </a:lnTo>
                  <a:lnTo>
                    <a:pt x="15"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4"/>
            <p:cNvSpPr/>
            <p:nvPr/>
          </p:nvSpPr>
          <p:spPr>
            <a:xfrm>
              <a:off x="3600538" y="3263415"/>
              <a:ext cx="26" cy="0"/>
            </a:xfrm>
            <a:custGeom>
              <a:avLst/>
              <a:gdLst/>
              <a:ahLst/>
              <a:cxnLst/>
              <a:rect l="l" t="t" r="r" b="b"/>
              <a:pathLst>
                <a:path w="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4"/>
            <p:cNvSpPr/>
            <p:nvPr/>
          </p:nvSpPr>
          <p:spPr>
            <a:xfrm>
              <a:off x="3601728" y="3263415"/>
              <a:ext cx="26" cy="0"/>
            </a:xfrm>
            <a:custGeom>
              <a:avLst/>
              <a:gdLst/>
              <a:ahLst/>
              <a:cxnLst/>
              <a:rect l="l" t="t" r="r" b="b"/>
              <a:pathLst>
                <a:path w="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4"/>
            <p:cNvSpPr/>
            <p:nvPr/>
          </p:nvSpPr>
          <p:spPr>
            <a:xfrm>
              <a:off x="3598873" y="3263495"/>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4"/>
            <p:cNvSpPr/>
            <p:nvPr/>
          </p:nvSpPr>
          <p:spPr>
            <a:xfrm>
              <a:off x="3602838" y="3263415"/>
              <a:ext cx="26" cy="0"/>
            </a:xfrm>
            <a:custGeom>
              <a:avLst/>
              <a:gdLst/>
              <a:ahLst/>
              <a:cxnLst/>
              <a:rect l="l" t="t" r="r" b="b"/>
              <a:pathLst>
                <a:path w="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4"/>
            <p:cNvSpPr/>
            <p:nvPr/>
          </p:nvSpPr>
          <p:spPr>
            <a:xfrm>
              <a:off x="3599322" y="3263495"/>
              <a:ext cx="872" cy="26"/>
            </a:xfrm>
            <a:custGeom>
              <a:avLst/>
              <a:gdLst/>
              <a:ahLst/>
              <a:cxnLst/>
              <a:rect l="l" t="t" r="r" b="b"/>
              <a:pathLst>
                <a:path w="33" h="1" extrusionOk="0">
                  <a:moveTo>
                    <a:pt x="1" y="1"/>
                  </a:moveTo>
                  <a:lnTo>
                    <a:pt x="3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4"/>
            <p:cNvSpPr/>
            <p:nvPr/>
          </p:nvSpPr>
          <p:spPr>
            <a:xfrm>
              <a:off x="4103920" y="2493418"/>
              <a:ext cx="106831" cy="69634"/>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4"/>
            <p:cNvSpPr/>
            <p:nvPr/>
          </p:nvSpPr>
          <p:spPr>
            <a:xfrm>
              <a:off x="4172577" y="2518930"/>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4"/>
            <p:cNvSpPr/>
            <p:nvPr/>
          </p:nvSpPr>
          <p:spPr>
            <a:xfrm>
              <a:off x="4176384" y="2519485"/>
              <a:ext cx="582" cy="26"/>
            </a:xfrm>
            <a:custGeom>
              <a:avLst/>
              <a:gdLst/>
              <a:ahLst/>
              <a:cxnLst/>
              <a:rect l="l" t="t" r="r" b="b"/>
              <a:pathLst>
                <a:path w="22" h="1" extrusionOk="0">
                  <a:moveTo>
                    <a:pt x="0" y="0"/>
                  </a:moveTo>
                  <a:lnTo>
                    <a:pt x="2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4"/>
            <p:cNvSpPr/>
            <p:nvPr/>
          </p:nvSpPr>
          <p:spPr>
            <a:xfrm>
              <a:off x="4178498" y="2519485"/>
              <a:ext cx="952" cy="26"/>
            </a:xfrm>
            <a:custGeom>
              <a:avLst/>
              <a:gdLst/>
              <a:ahLst/>
              <a:cxnLst/>
              <a:rect l="l" t="t" r="r" b="b"/>
              <a:pathLst>
                <a:path w="36" h="1" extrusionOk="0">
                  <a:moveTo>
                    <a:pt x="1" y="0"/>
                  </a:moveTo>
                  <a:lnTo>
                    <a:pt x="36"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4"/>
            <p:cNvSpPr/>
            <p:nvPr/>
          </p:nvSpPr>
          <p:spPr>
            <a:xfrm>
              <a:off x="4175458" y="2519485"/>
              <a:ext cx="397" cy="26"/>
            </a:xfrm>
            <a:custGeom>
              <a:avLst/>
              <a:gdLst/>
              <a:ahLst/>
              <a:cxnLst/>
              <a:rect l="l" t="t" r="r" b="b"/>
              <a:pathLst>
                <a:path w="15" h="1" extrusionOk="0">
                  <a:moveTo>
                    <a:pt x="0" y="0"/>
                  </a:moveTo>
                  <a:lnTo>
                    <a:pt x="1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4"/>
            <p:cNvSpPr/>
            <p:nvPr/>
          </p:nvSpPr>
          <p:spPr>
            <a:xfrm>
              <a:off x="4174612" y="2519300"/>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4"/>
            <p:cNvSpPr/>
            <p:nvPr/>
          </p:nvSpPr>
          <p:spPr>
            <a:xfrm>
              <a:off x="4178234" y="2519485"/>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4"/>
            <p:cNvSpPr/>
            <p:nvPr/>
          </p:nvSpPr>
          <p:spPr>
            <a:xfrm>
              <a:off x="4179609" y="2518269"/>
              <a:ext cx="12425" cy="1243"/>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4"/>
            <p:cNvSpPr/>
            <p:nvPr/>
          </p:nvSpPr>
          <p:spPr>
            <a:xfrm>
              <a:off x="4173317" y="2518930"/>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4"/>
            <p:cNvSpPr/>
            <p:nvPr/>
          </p:nvSpPr>
          <p:spPr>
            <a:xfrm>
              <a:off x="4171281" y="2518930"/>
              <a:ext cx="502" cy="26"/>
            </a:xfrm>
            <a:custGeom>
              <a:avLst/>
              <a:gdLst/>
              <a:ahLst/>
              <a:cxnLst/>
              <a:rect l="l" t="t" r="r" b="b"/>
              <a:pathLst>
                <a:path w="19" h="1" extrusionOk="0">
                  <a:moveTo>
                    <a:pt x="1" y="0"/>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4"/>
            <p:cNvSpPr/>
            <p:nvPr/>
          </p:nvSpPr>
          <p:spPr>
            <a:xfrm>
              <a:off x="4110292" y="2548248"/>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4"/>
            <p:cNvSpPr/>
            <p:nvPr/>
          </p:nvSpPr>
          <p:spPr>
            <a:xfrm>
              <a:off x="4110768" y="2547429"/>
              <a:ext cx="211" cy="476"/>
            </a:xfrm>
            <a:custGeom>
              <a:avLst/>
              <a:gdLst/>
              <a:ahLst/>
              <a:cxnLst/>
              <a:rect l="l" t="t" r="r" b="b"/>
              <a:pathLst>
                <a:path w="8" h="18" extrusionOk="0">
                  <a:moveTo>
                    <a:pt x="7" y="0"/>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4"/>
            <p:cNvSpPr/>
            <p:nvPr/>
          </p:nvSpPr>
          <p:spPr>
            <a:xfrm>
              <a:off x="4113913" y="2543543"/>
              <a:ext cx="476" cy="397"/>
            </a:xfrm>
            <a:custGeom>
              <a:avLst/>
              <a:gdLst/>
              <a:ahLst/>
              <a:cxnLst/>
              <a:rect l="l" t="t" r="r" b="b"/>
              <a:pathLst>
                <a:path w="18" h="15" extrusionOk="0">
                  <a:moveTo>
                    <a:pt x="18" y="0"/>
                  </a:moveTo>
                  <a:lnTo>
                    <a:pt x="0"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4"/>
            <p:cNvSpPr/>
            <p:nvPr/>
          </p:nvSpPr>
          <p:spPr>
            <a:xfrm>
              <a:off x="4112512" y="2544917"/>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4"/>
            <p:cNvSpPr/>
            <p:nvPr/>
          </p:nvSpPr>
          <p:spPr>
            <a:xfrm>
              <a:off x="4111138" y="2546768"/>
              <a:ext cx="291" cy="397"/>
            </a:xfrm>
            <a:custGeom>
              <a:avLst/>
              <a:gdLst/>
              <a:ahLst/>
              <a:cxnLst/>
              <a:rect l="l" t="t" r="r" b="b"/>
              <a:pathLst>
                <a:path w="11" h="15" extrusionOk="0">
                  <a:moveTo>
                    <a:pt x="11"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4"/>
            <p:cNvSpPr/>
            <p:nvPr/>
          </p:nvSpPr>
          <p:spPr>
            <a:xfrm>
              <a:off x="4113438" y="2543992"/>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4"/>
            <p:cNvSpPr/>
            <p:nvPr/>
          </p:nvSpPr>
          <p:spPr>
            <a:xfrm>
              <a:off x="4111587" y="2546028"/>
              <a:ext cx="317" cy="397"/>
            </a:xfrm>
            <a:custGeom>
              <a:avLst/>
              <a:gdLst/>
              <a:ahLst/>
              <a:cxnLst/>
              <a:rect l="l" t="t" r="r" b="b"/>
              <a:pathLst>
                <a:path w="12" h="15" extrusionOk="0">
                  <a:moveTo>
                    <a:pt x="11" y="1"/>
                  </a:moveTo>
                  <a:lnTo>
                    <a:pt x="1"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4"/>
            <p:cNvSpPr/>
            <p:nvPr/>
          </p:nvSpPr>
          <p:spPr>
            <a:xfrm>
              <a:off x="4110027" y="2549094"/>
              <a:ext cx="211" cy="476"/>
            </a:xfrm>
            <a:custGeom>
              <a:avLst/>
              <a:gdLst/>
              <a:ahLst/>
              <a:cxnLst/>
              <a:rect l="l" t="t" r="r" b="b"/>
              <a:pathLst>
                <a:path w="8" h="18" extrusionOk="0">
                  <a:moveTo>
                    <a:pt x="7" y="0"/>
                  </a:moveTo>
                  <a:lnTo>
                    <a:pt x="0"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4"/>
            <p:cNvSpPr/>
            <p:nvPr/>
          </p:nvSpPr>
          <p:spPr>
            <a:xfrm>
              <a:off x="4109102" y="2554646"/>
              <a:ext cx="26" cy="687"/>
            </a:xfrm>
            <a:custGeom>
              <a:avLst/>
              <a:gdLst/>
              <a:ahLst/>
              <a:cxnLst/>
              <a:rect l="l" t="t" r="r" b="b"/>
              <a:pathLst>
                <a:path w="1" h="26" extrusionOk="0">
                  <a:moveTo>
                    <a:pt x="0" y="1"/>
                  </a:moveTo>
                  <a:lnTo>
                    <a:pt x="0" y="25"/>
                  </a:lnTo>
                  <a:cubicBezTo>
                    <a:pt x="0" y="18"/>
                    <a:pt x="0"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4"/>
            <p:cNvSpPr/>
            <p:nvPr/>
          </p:nvSpPr>
          <p:spPr>
            <a:xfrm>
              <a:off x="4147144" y="2493366"/>
              <a:ext cx="26" cy="317"/>
            </a:xfrm>
            <a:custGeom>
              <a:avLst/>
              <a:gdLst/>
              <a:ahLst/>
              <a:cxnLst/>
              <a:rect l="l" t="t" r="r" b="b"/>
              <a:pathLst>
                <a:path w="1" h="12" extrusionOk="0">
                  <a:moveTo>
                    <a:pt x="0" y="11"/>
                  </a:moveTo>
                  <a:lnTo>
                    <a:pt x="0" y="4"/>
                  </a:lnTo>
                  <a:cubicBezTo>
                    <a:pt x="0" y="1"/>
                    <a:pt x="0" y="8"/>
                    <a:pt x="0"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4"/>
            <p:cNvSpPr/>
            <p:nvPr/>
          </p:nvSpPr>
          <p:spPr>
            <a:xfrm>
              <a:off x="4108996" y="2556047"/>
              <a:ext cx="26" cy="291"/>
            </a:xfrm>
            <a:custGeom>
              <a:avLst/>
              <a:gdLst/>
              <a:ahLst/>
              <a:cxnLst/>
              <a:rect l="l" t="t" r="r" b="b"/>
              <a:pathLst>
                <a:path w="1" h="11" extrusionOk="0">
                  <a:moveTo>
                    <a:pt x="1" y="11"/>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4"/>
            <p:cNvSpPr/>
            <p:nvPr/>
          </p:nvSpPr>
          <p:spPr>
            <a:xfrm>
              <a:off x="4109102" y="2553351"/>
              <a:ext cx="106" cy="687"/>
            </a:xfrm>
            <a:custGeom>
              <a:avLst/>
              <a:gdLst/>
              <a:ahLst/>
              <a:cxnLst/>
              <a:rect l="l" t="t" r="r" b="b"/>
              <a:pathLst>
                <a:path w="4" h="26" extrusionOk="0">
                  <a:moveTo>
                    <a:pt x="4" y="1"/>
                  </a:moveTo>
                  <a:cubicBezTo>
                    <a:pt x="4" y="8"/>
                    <a:pt x="0" y="15"/>
                    <a:pt x="0" y="25"/>
                  </a:cubicBezTo>
                  <a:cubicBezTo>
                    <a:pt x="4" y="15"/>
                    <a:pt x="4" y="8"/>
                    <a:pt x="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4"/>
            <p:cNvSpPr/>
            <p:nvPr/>
          </p:nvSpPr>
          <p:spPr>
            <a:xfrm>
              <a:off x="4112988" y="2544468"/>
              <a:ext cx="291" cy="291"/>
            </a:xfrm>
            <a:custGeom>
              <a:avLst/>
              <a:gdLst/>
              <a:ahLst/>
              <a:cxnLst/>
              <a:rect l="l" t="t" r="r" b="b"/>
              <a:pathLst>
                <a:path w="11" h="11" extrusionOk="0">
                  <a:moveTo>
                    <a:pt x="0" y="11"/>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4"/>
            <p:cNvSpPr/>
            <p:nvPr/>
          </p:nvSpPr>
          <p:spPr>
            <a:xfrm>
              <a:off x="4109736" y="2550020"/>
              <a:ext cx="132" cy="476"/>
            </a:xfrm>
            <a:custGeom>
              <a:avLst/>
              <a:gdLst/>
              <a:ahLst/>
              <a:cxnLst/>
              <a:rect l="l" t="t" r="r" b="b"/>
              <a:pathLst>
                <a:path w="5" h="18" extrusionOk="0">
                  <a:moveTo>
                    <a:pt x="4" y="0"/>
                  </a:moveTo>
                  <a:cubicBezTo>
                    <a:pt x="4" y="7"/>
                    <a:pt x="1" y="15"/>
                    <a:pt x="1" y="18"/>
                  </a:cubicBezTo>
                  <a:cubicBezTo>
                    <a:pt x="1" y="15"/>
                    <a:pt x="4" y="7"/>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4"/>
            <p:cNvSpPr/>
            <p:nvPr/>
          </p:nvSpPr>
          <p:spPr>
            <a:xfrm>
              <a:off x="4109287" y="2552161"/>
              <a:ext cx="106" cy="582"/>
            </a:xfrm>
            <a:custGeom>
              <a:avLst/>
              <a:gdLst/>
              <a:ahLst/>
              <a:cxnLst/>
              <a:rect l="l" t="t" r="r" b="b"/>
              <a:pathLst>
                <a:path w="4" h="22" extrusionOk="0">
                  <a:moveTo>
                    <a:pt x="4" y="0"/>
                  </a:moveTo>
                  <a:cubicBezTo>
                    <a:pt x="4" y="7"/>
                    <a:pt x="0" y="14"/>
                    <a:pt x="0" y="21"/>
                  </a:cubicBezTo>
                  <a:cubicBezTo>
                    <a:pt x="4" y="14"/>
                    <a:pt x="4" y="7"/>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4"/>
            <p:cNvSpPr/>
            <p:nvPr/>
          </p:nvSpPr>
          <p:spPr>
            <a:xfrm>
              <a:off x="4109472" y="2551051"/>
              <a:ext cx="106" cy="555"/>
            </a:xfrm>
            <a:custGeom>
              <a:avLst/>
              <a:gdLst/>
              <a:ahLst/>
              <a:cxnLst/>
              <a:rect l="l" t="t" r="r" b="b"/>
              <a:pathLst>
                <a:path w="4" h="21" extrusionOk="0">
                  <a:moveTo>
                    <a:pt x="4" y="0"/>
                  </a:moveTo>
                  <a:cubicBezTo>
                    <a:pt x="4" y="7"/>
                    <a:pt x="0" y="14"/>
                    <a:pt x="0" y="21"/>
                  </a:cubicBezTo>
                  <a:cubicBezTo>
                    <a:pt x="0" y="14"/>
                    <a:pt x="4" y="7"/>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4"/>
            <p:cNvSpPr/>
            <p:nvPr/>
          </p:nvSpPr>
          <p:spPr>
            <a:xfrm>
              <a:off x="4142703" y="2502645"/>
              <a:ext cx="106" cy="106"/>
            </a:xfrm>
            <a:custGeom>
              <a:avLst/>
              <a:gdLst/>
              <a:ahLst/>
              <a:cxnLst/>
              <a:rect l="l" t="t" r="r" b="b"/>
              <a:pathLst>
                <a:path w="4" h="4" extrusionOk="0">
                  <a:moveTo>
                    <a:pt x="4" y="0"/>
                  </a:moveTo>
                  <a:lnTo>
                    <a:pt x="0" y="4"/>
                  </a:ln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4"/>
            <p:cNvSpPr/>
            <p:nvPr/>
          </p:nvSpPr>
          <p:spPr>
            <a:xfrm>
              <a:off x="4112063" y="2545472"/>
              <a:ext cx="291" cy="397"/>
            </a:xfrm>
            <a:custGeom>
              <a:avLst/>
              <a:gdLst/>
              <a:ahLst/>
              <a:cxnLst/>
              <a:rect l="l" t="t" r="r" b="b"/>
              <a:pathLst>
                <a:path w="11" h="15" extrusionOk="0">
                  <a:moveTo>
                    <a:pt x="11" y="1"/>
                  </a:moveTo>
                  <a:lnTo>
                    <a:pt x="0"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4"/>
            <p:cNvSpPr/>
            <p:nvPr/>
          </p:nvSpPr>
          <p:spPr>
            <a:xfrm>
              <a:off x="4145849" y="2496723"/>
              <a:ext cx="211" cy="370"/>
            </a:xfrm>
            <a:custGeom>
              <a:avLst/>
              <a:gdLst/>
              <a:ahLst/>
              <a:cxnLst/>
              <a:rect l="l" t="t" r="r" b="b"/>
              <a:pathLst>
                <a:path w="8" h="14" extrusionOk="0">
                  <a:moveTo>
                    <a:pt x="0" y="14"/>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4"/>
            <p:cNvSpPr/>
            <p:nvPr/>
          </p:nvSpPr>
          <p:spPr>
            <a:xfrm>
              <a:off x="4146774" y="2494661"/>
              <a:ext cx="106" cy="317"/>
            </a:xfrm>
            <a:custGeom>
              <a:avLst/>
              <a:gdLst/>
              <a:ahLst/>
              <a:cxnLst/>
              <a:rect l="l" t="t" r="r" b="b"/>
              <a:pathLst>
                <a:path w="4" h="12" extrusionOk="0">
                  <a:moveTo>
                    <a:pt x="0" y="1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4"/>
            <p:cNvSpPr/>
            <p:nvPr/>
          </p:nvSpPr>
          <p:spPr>
            <a:xfrm>
              <a:off x="4146404" y="2495507"/>
              <a:ext cx="106" cy="397"/>
            </a:xfrm>
            <a:custGeom>
              <a:avLst/>
              <a:gdLst/>
              <a:ahLst/>
              <a:cxnLst/>
              <a:rect l="l" t="t" r="r" b="b"/>
              <a:pathLst>
                <a:path w="4" h="15" extrusionOk="0">
                  <a:moveTo>
                    <a:pt x="0" y="15"/>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4"/>
            <p:cNvSpPr/>
            <p:nvPr/>
          </p:nvSpPr>
          <p:spPr>
            <a:xfrm>
              <a:off x="4145479" y="2497358"/>
              <a:ext cx="211" cy="397"/>
            </a:xfrm>
            <a:custGeom>
              <a:avLst/>
              <a:gdLst/>
              <a:ahLst/>
              <a:cxnLst/>
              <a:rect l="l" t="t" r="r" b="b"/>
              <a:pathLst>
                <a:path w="8" h="15" extrusionOk="0">
                  <a:moveTo>
                    <a:pt x="0" y="15"/>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4"/>
            <p:cNvSpPr/>
            <p:nvPr/>
          </p:nvSpPr>
          <p:spPr>
            <a:xfrm>
              <a:off x="4146589" y="2495137"/>
              <a:ext cx="106" cy="211"/>
            </a:xfrm>
            <a:custGeom>
              <a:avLst/>
              <a:gdLst/>
              <a:ahLst/>
              <a:cxnLst/>
              <a:rect l="l" t="t" r="r" b="b"/>
              <a:pathLst>
                <a:path w="4" h="8" extrusionOk="0">
                  <a:moveTo>
                    <a:pt x="0" y="7"/>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4"/>
            <p:cNvSpPr/>
            <p:nvPr/>
          </p:nvSpPr>
          <p:spPr>
            <a:xfrm>
              <a:off x="4146113" y="2496062"/>
              <a:ext cx="211" cy="397"/>
            </a:xfrm>
            <a:custGeom>
              <a:avLst/>
              <a:gdLst/>
              <a:ahLst/>
              <a:cxnLst/>
              <a:rect l="l" t="t" r="r" b="b"/>
              <a:pathLst>
                <a:path w="8" h="15" extrusionOk="0">
                  <a:moveTo>
                    <a:pt x="1" y="15"/>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4"/>
            <p:cNvSpPr/>
            <p:nvPr/>
          </p:nvSpPr>
          <p:spPr>
            <a:xfrm>
              <a:off x="4143708" y="2500609"/>
              <a:ext cx="211" cy="476"/>
            </a:xfrm>
            <a:custGeom>
              <a:avLst/>
              <a:gdLst/>
              <a:ahLst/>
              <a:cxnLst/>
              <a:rect l="l" t="t" r="r" b="b"/>
              <a:pathLst>
                <a:path w="8" h="18" extrusionOk="0">
                  <a:moveTo>
                    <a:pt x="1" y="18"/>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4"/>
            <p:cNvSpPr/>
            <p:nvPr/>
          </p:nvSpPr>
          <p:spPr>
            <a:xfrm>
              <a:off x="4143073" y="2501614"/>
              <a:ext cx="291" cy="502"/>
            </a:xfrm>
            <a:custGeom>
              <a:avLst/>
              <a:gdLst/>
              <a:ahLst/>
              <a:cxnLst/>
              <a:rect l="l" t="t" r="r" b="b"/>
              <a:pathLst>
                <a:path w="11" h="19" extrusionOk="0">
                  <a:moveTo>
                    <a:pt x="0" y="18"/>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4"/>
            <p:cNvSpPr/>
            <p:nvPr/>
          </p:nvSpPr>
          <p:spPr>
            <a:xfrm>
              <a:off x="4145109" y="2498098"/>
              <a:ext cx="291" cy="397"/>
            </a:xfrm>
            <a:custGeom>
              <a:avLst/>
              <a:gdLst/>
              <a:ahLst/>
              <a:cxnLst/>
              <a:rect l="l" t="t" r="r" b="b"/>
              <a:pathLst>
                <a:path w="11" h="15" extrusionOk="0">
                  <a:moveTo>
                    <a:pt x="0" y="15"/>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4"/>
            <p:cNvSpPr/>
            <p:nvPr/>
          </p:nvSpPr>
          <p:spPr>
            <a:xfrm>
              <a:off x="4144184" y="2499684"/>
              <a:ext cx="291" cy="476"/>
            </a:xfrm>
            <a:custGeom>
              <a:avLst/>
              <a:gdLst/>
              <a:ahLst/>
              <a:cxnLst/>
              <a:rect l="l" t="t" r="r" b="b"/>
              <a:pathLst>
                <a:path w="11" h="18" extrusionOk="0">
                  <a:moveTo>
                    <a:pt x="0" y="18"/>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4"/>
            <p:cNvSpPr/>
            <p:nvPr/>
          </p:nvSpPr>
          <p:spPr>
            <a:xfrm>
              <a:off x="4144633" y="2498838"/>
              <a:ext cx="317" cy="502"/>
            </a:xfrm>
            <a:custGeom>
              <a:avLst/>
              <a:gdLst/>
              <a:ahLst/>
              <a:cxnLst/>
              <a:rect l="l" t="t" r="r" b="b"/>
              <a:pathLst>
                <a:path w="12" h="19" extrusionOk="0">
                  <a:moveTo>
                    <a:pt x="1" y="18"/>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4"/>
            <p:cNvSpPr/>
            <p:nvPr/>
          </p:nvSpPr>
          <p:spPr>
            <a:xfrm>
              <a:off x="4147144" y="2493736"/>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4"/>
            <p:cNvSpPr/>
            <p:nvPr/>
          </p:nvSpPr>
          <p:spPr>
            <a:xfrm>
              <a:off x="4146959" y="2494291"/>
              <a:ext cx="26" cy="211"/>
            </a:xfrm>
            <a:custGeom>
              <a:avLst/>
              <a:gdLst/>
              <a:ahLst/>
              <a:cxnLst/>
              <a:rect l="l" t="t" r="r" b="b"/>
              <a:pathLst>
                <a:path w="1" h="8" extrusionOk="0">
                  <a:moveTo>
                    <a:pt x="0"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4"/>
            <p:cNvSpPr/>
            <p:nvPr/>
          </p:nvSpPr>
          <p:spPr>
            <a:xfrm>
              <a:off x="4147039" y="2493921"/>
              <a:ext cx="26" cy="317"/>
            </a:xfrm>
            <a:custGeom>
              <a:avLst/>
              <a:gdLst/>
              <a:ahLst/>
              <a:cxnLst/>
              <a:rect l="l" t="t" r="r" b="b"/>
              <a:pathLst>
                <a:path w="1" h="12" extrusionOk="0">
                  <a:moveTo>
                    <a:pt x="1"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4"/>
            <p:cNvSpPr/>
            <p:nvPr/>
          </p:nvSpPr>
          <p:spPr>
            <a:xfrm>
              <a:off x="4210064" y="2550390"/>
              <a:ext cx="26" cy="291"/>
            </a:xfrm>
            <a:custGeom>
              <a:avLst/>
              <a:gdLst/>
              <a:ahLst/>
              <a:cxnLst/>
              <a:rect l="l" t="t" r="r" b="b"/>
              <a:pathLst>
                <a:path w="1" h="11" extrusionOk="0">
                  <a:moveTo>
                    <a:pt x="1"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4"/>
            <p:cNvSpPr/>
            <p:nvPr/>
          </p:nvSpPr>
          <p:spPr>
            <a:xfrm>
              <a:off x="4208134" y="2552346"/>
              <a:ext cx="2802" cy="4098"/>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4"/>
            <p:cNvSpPr/>
            <p:nvPr/>
          </p:nvSpPr>
          <p:spPr>
            <a:xfrm>
              <a:off x="4210170" y="2551500"/>
              <a:ext cx="106" cy="476"/>
            </a:xfrm>
            <a:custGeom>
              <a:avLst/>
              <a:gdLst/>
              <a:ahLst/>
              <a:cxnLst/>
              <a:rect l="l" t="t" r="r" b="b"/>
              <a:pathLst>
                <a:path w="4" h="18" extrusionOk="0">
                  <a:moveTo>
                    <a:pt x="0" y="1"/>
                  </a:moveTo>
                  <a:lnTo>
                    <a:pt x="4"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4"/>
            <p:cNvSpPr/>
            <p:nvPr/>
          </p:nvSpPr>
          <p:spPr>
            <a:xfrm>
              <a:off x="4208134" y="2537806"/>
              <a:ext cx="211" cy="476"/>
            </a:xfrm>
            <a:custGeom>
              <a:avLst/>
              <a:gdLst/>
              <a:ahLst/>
              <a:cxnLst/>
              <a:rect l="l" t="t" r="r" b="b"/>
              <a:pathLst>
                <a:path w="8" h="18" extrusionOk="0">
                  <a:moveTo>
                    <a:pt x="0" y="0"/>
                  </a:moveTo>
                  <a:cubicBezTo>
                    <a:pt x="4" y="7"/>
                    <a:pt x="4" y="11"/>
                    <a:pt x="7" y="18"/>
                  </a:cubicBezTo>
                  <a:cubicBezTo>
                    <a:pt x="4" y="11"/>
                    <a:pt x="4" y="7"/>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4"/>
            <p:cNvSpPr/>
            <p:nvPr/>
          </p:nvSpPr>
          <p:spPr>
            <a:xfrm>
              <a:off x="4208213" y="2538255"/>
              <a:ext cx="1692" cy="11236"/>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4"/>
            <p:cNvSpPr/>
            <p:nvPr/>
          </p:nvSpPr>
          <p:spPr>
            <a:xfrm>
              <a:off x="1989668" y="2763153"/>
              <a:ext cx="2617" cy="3913"/>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4"/>
            <p:cNvSpPr/>
            <p:nvPr/>
          </p:nvSpPr>
          <p:spPr>
            <a:xfrm>
              <a:off x="1984592" y="2748348"/>
              <a:ext cx="3992" cy="10866"/>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4"/>
            <p:cNvSpPr/>
            <p:nvPr/>
          </p:nvSpPr>
          <p:spPr>
            <a:xfrm>
              <a:off x="2226065" y="2966636"/>
              <a:ext cx="10020" cy="7984"/>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4"/>
            <p:cNvSpPr/>
            <p:nvPr/>
          </p:nvSpPr>
          <p:spPr>
            <a:xfrm>
              <a:off x="3748135" y="2484853"/>
              <a:ext cx="43251" cy="37434"/>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4"/>
            <p:cNvSpPr/>
            <p:nvPr/>
          </p:nvSpPr>
          <p:spPr>
            <a:xfrm>
              <a:off x="3764816" y="2485038"/>
              <a:ext cx="1137" cy="132"/>
            </a:xfrm>
            <a:custGeom>
              <a:avLst/>
              <a:gdLst/>
              <a:ahLst/>
              <a:cxnLst/>
              <a:rect l="l" t="t" r="r" b="b"/>
              <a:pathLst>
                <a:path w="43" h="5" extrusionOk="0">
                  <a:moveTo>
                    <a:pt x="0" y="1"/>
                  </a:moveTo>
                  <a:lnTo>
                    <a:pt x="42"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4"/>
            <p:cNvSpPr/>
            <p:nvPr/>
          </p:nvSpPr>
          <p:spPr>
            <a:xfrm>
              <a:off x="3766376" y="2485144"/>
              <a:ext cx="1057" cy="211"/>
            </a:xfrm>
            <a:custGeom>
              <a:avLst/>
              <a:gdLst/>
              <a:ahLst/>
              <a:cxnLst/>
              <a:rect l="l" t="t" r="r" b="b"/>
              <a:pathLst>
                <a:path w="40" h="8" extrusionOk="0">
                  <a:moveTo>
                    <a:pt x="1" y="0"/>
                  </a:moveTo>
                  <a:lnTo>
                    <a:pt x="39"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4"/>
            <p:cNvSpPr/>
            <p:nvPr/>
          </p:nvSpPr>
          <p:spPr>
            <a:xfrm>
              <a:off x="3769707" y="2485699"/>
              <a:ext cx="1057" cy="211"/>
            </a:xfrm>
            <a:custGeom>
              <a:avLst/>
              <a:gdLst/>
              <a:ahLst/>
              <a:cxnLst/>
              <a:rect l="l" t="t" r="r" b="b"/>
              <a:pathLst>
                <a:path w="40" h="8" extrusionOk="0">
                  <a:moveTo>
                    <a:pt x="1" y="0"/>
                  </a:moveTo>
                  <a:lnTo>
                    <a:pt x="39"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4"/>
            <p:cNvSpPr/>
            <p:nvPr/>
          </p:nvSpPr>
          <p:spPr>
            <a:xfrm>
              <a:off x="3767962" y="2485408"/>
              <a:ext cx="1137" cy="132"/>
            </a:xfrm>
            <a:custGeom>
              <a:avLst/>
              <a:gdLst/>
              <a:ahLst/>
              <a:cxnLst/>
              <a:rect l="l" t="t" r="r" b="b"/>
              <a:pathLst>
                <a:path w="43" h="5" extrusionOk="0">
                  <a:moveTo>
                    <a:pt x="0" y="1"/>
                  </a:moveTo>
                  <a:lnTo>
                    <a:pt x="42"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4"/>
            <p:cNvSpPr/>
            <p:nvPr/>
          </p:nvSpPr>
          <p:spPr>
            <a:xfrm>
              <a:off x="3763336" y="2484959"/>
              <a:ext cx="1137" cy="26"/>
            </a:xfrm>
            <a:custGeom>
              <a:avLst/>
              <a:gdLst/>
              <a:ahLst/>
              <a:cxnLst/>
              <a:rect l="l" t="t" r="r" b="b"/>
              <a:pathLst>
                <a:path w="43" h="1" extrusionOk="0">
                  <a:moveTo>
                    <a:pt x="0" y="0"/>
                  </a:moveTo>
                  <a:lnTo>
                    <a:pt x="4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4"/>
            <p:cNvSpPr/>
            <p:nvPr/>
          </p:nvSpPr>
          <p:spPr>
            <a:xfrm>
              <a:off x="3771558" y="2486069"/>
              <a:ext cx="582" cy="106"/>
            </a:xfrm>
            <a:custGeom>
              <a:avLst/>
              <a:gdLst/>
              <a:ahLst/>
              <a:cxnLst/>
              <a:rect l="l" t="t" r="r" b="b"/>
              <a:pathLst>
                <a:path w="22" h="4" extrusionOk="0">
                  <a:moveTo>
                    <a:pt x="22"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4"/>
            <p:cNvSpPr/>
            <p:nvPr/>
          </p:nvSpPr>
          <p:spPr>
            <a:xfrm>
              <a:off x="3748875" y="2487179"/>
              <a:ext cx="1613" cy="291"/>
            </a:xfrm>
            <a:custGeom>
              <a:avLst/>
              <a:gdLst/>
              <a:ahLst/>
              <a:cxnLst/>
              <a:rect l="l" t="t" r="r" b="b"/>
              <a:pathLst>
                <a:path w="61" h="11" extrusionOk="0">
                  <a:moveTo>
                    <a:pt x="1" y="11"/>
                  </a:moveTo>
                  <a:lnTo>
                    <a:pt x="6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4"/>
            <p:cNvSpPr/>
            <p:nvPr/>
          </p:nvSpPr>
          <p:spPr>
            <a:xfrm>
              <a:off x="3762040" y="2484959"/>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4"/>
            <p:cNvSpPr/>
            <p:nvPr/>
          </p:nvSpPr>
          <p:spPr>
            <a:xfrm>
              <a:off x="3751016" y="2486624"/>
              <a:ext cx="1877" cy="476"/>
            </a:xfrm>
            <a:custGeom>
              <a:avLst/>
              <a:gdLst/>
              <a:ahLst/>
              <a:cxnLst/>
              <a:rect l="l" t="t" r="r" b="b"/>
              <a:pathLst>
                <a:path w="71" h="18" extrusionOk="0">
                  <a:moveTo>
                    <a:pt x="0" y="18"/>
                  </a:moveTo>
                  <a:lnTo>
                    <a:pt x="7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4"/>
            <p:cNvSpPr/>
            <p:nvPr/>
          </p:nvSpPr>
          <p:spPr>
            <a:xfrm>
              <a:off x="3760639" y="2484959"/>
              <a:ext cx="1243" cy="106"/>
            </a:xfrm>
            <a:custGeom>
              <a:avLst/>
              <a:gdLst/>
              <a:ahLst/>
              <a:cxnLst/>
              <a:rect l="l" t="t" r="r" b="b"/>
              <a:pathLst>
                <a:path w="47" h="4" extrusionOk="0">
                  <a:moveTo>
                    <a:pt x="46" y="0"/>
                  </a:moveTo>
                  <a:cubicBezTo>
                    <a:pt x="29" y="0"/>
                    <a:pt x="15" y="0"/>
                    <a:pt x="1" y="4"/>
                  </a:cubicBezTo>
                  <a:cubicBezTo>
                    <a:pt x="15" y="4"/>
                    <a:pt x="29" y="0"/>
                    <a:pt x="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4"/>
            <p:cNvSpPr/>
            <p:nvPr/>
          </p:nvSpPr>
          <p:spPr>
            <a:xfrm>
              <a:off x="3761485" y="2501349"/>
              <a:ext cx="291" cy="211"/>
            </a:xfrm>
            <a:custGeom>
              <a:avLst/>
              <a:gdLst/>
              <a:ahLst/>
              <a:cxnLst/>
              <a:rect l="l" t="t" r="r" b="b"/>
              <a:pathLst>
                <a:path w="11" h="8" extrusionOk="0">
                  <a:moveTo>
                    <a:pt x="0" y="0"/>
                  </a:moveTo>
                  <a:lnTo>
                    <a:pt x="1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4"/>
            <p:cNvSpPr/>
            <p:nvPr/>
          </p:nvSpPr>
          <p:spPr>
            <a:xfrm>
              <a:off x="3763521" y="2504866"/>
              <a:ext cx="476" cy="1031"/>
            </a:xfrm>
            <a:custGeom>
              <a:avLst/>
              <a:gdLst/>
              <a:ahLst/>
              <a:cxnLst/>
              <a:rect l="l" t="t" r="r" b="b"/>
              <a:pathLst>
                <a:path w="18" h="39" extrusionOk="0">
                  <a:moveTo>
                    <a:pt x="18" y="39"/>
                  </a:moveTo>
                  <a:cubicBezTo>
                    <a:pt x="11" y="25"/>
                    <a:pt x="7" y="14"/>
                    <a:pt x="0" y="0"/>
                  </a:cubicBezTo>
                  <a:cubicBezTo>
                    <a:pt x="7" y="14"/>
                    <a:pt x="11" y="25"/>
                    <a:pt x="18" y="3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4"/>
            <p:cNvSpPr/>
            <p:nvPr/>
          </p:nvSpPr>
          <p:spPr>
            <a:xfrm>
              <a:off x="3761194" y="2501059"/>
              <a:ext cx="317" cy="211"/>
            </a:xfrm>
            <a:custGeom>
              <a:avLst/>
              <a:gdLst/>
              <a:ahLst/>
              <a:cxnLst/>
              <a:rect l="l" t="t" r="r" b="b"/>
              <a:pathLst>
                <a:path w="12" h="8" extrusionOk="0">
                  <a:moveTo>
                    <a:pt x="11"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4"/>
            <p:cNvSpPr/>
            <p:nvPr/>
          </p:nvSpPr>
          <p:spPr>
            <a:xfrm>
              <a:off x="3762040" y="2501984"/>
              <a:ext cx="291" cy="502"/>
            </a:xfrm>
            <a:custGeom>
              <a:avLst/>
              <a:gdLst/>
              <a:ahLst/>
              <a:cxnLst/>
              <a:rect l="l" t="t" r="r" b="b"/>
              <a:pathLst>
                <a:path w="11" h="19" extrusionOk="0">
                  <a:moveTo>
                    <a:pt x="11" y="1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4"/>
            <p:cNvSpPr/>
            <p:nvPr/>
          </p:nvSpPr>
          <p:spPr>
            <a:xfrm>
              <a:off x="3761750" y="2501614"/>
              <a:ext cx="317" cy="317"/>
            </a:xfrm>
            <a:custGeom>
              <a:avLst/>
              <a:gdLst/>
              <a:ahLst/>
              <a:cxnLst/>
              <a:rect l="l" t="t" r="r" b="b"/>
              <a:pathLst>
                <a:path w="12" h="12" extrusionOk="0">
                  <a:moveTo>
                    <a:pt x="11"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4"/>
            <p:cNvSpPr/>
            <p:nvPr/>
          </p:nvSpPr>
          <p:spPr>
            <a:xfrm>
              <a:off x="3763151" y="2503940"/>
              <a:ext cx="397" cy="846"/>
            </a:xfrm>
            <a:custGeom>
              <a:avLst/>
              <a:gdLst/>
              <a:ahLst/>
              <a:cxnLst/>
              <a:rect l="l" t="t" r="r" b="b"/>
              <a:pathLst>
                <a:path w="15" h="32" extrusionOk="0">
                  <a:moveTo>
                    <a:pt x="14" y="32"/>
                  </a:moveTo>
                  <a:cubicBezTo>
                    <a:pt x="7" y="18"/>
                    <a:pt x="4" y="7"/>
                    <a:pt x="0" y="0"/>
                  </a:cubicBezTo>
                  <a:cubicBezTo>
                    <a:pt x="4" y="7"/>
                    <a:pt x="7" y="18"/>
                    <a:pt x="14"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4"/>
            <p:cNvSpPr/>
            <p:nvPr/>
          </p:nvSpPr>
          <p:spPr>
            <a:xfrm>
              <a:off x="3762781" y="2503094"/>
              <a:ext cx="291" cy="767"/>
            </a:xfrm>
            <a:custGeom>
              <a:avLst/>
              <a:gdLst/>
              <a:ahLst/>
              <a:cxnLst/>
              <a:rect l="l" t="t" r="r" b="b"/>
              <a:pathLst>
                <a:path w="11" h="29" extrusionOk="0">
                  <a:moveTo>
                    <a:pt x="11" y="29"/>
                  </a:moveTo>
                  <a:cubicBezTo>
                    <a:pt x="7" y="18"/>
                    <a:pt x="4" y="8"/>
                    <a:pt x="0" y="1"/>
                  </a:cubicBezTo>
                  <a:cubicBezTo>
                    <a:pt x="4" y="8"/>
                    <a:pt x="7" y="18"/>
                    <a:pt x="11"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4"/>
            <p:cNvSpPr/>
            <p:nvPr/>
          </p:nvSpPr>
          <p:spPr>
            <a:xfrm>
              <a:off x="3762410" y="2502539"/>
              <a:ext cx="291" cy="582"/>
            </a:xfrm>
            <a:custGeom>
              <a:avLst/>
              <a:gdLst/>
              <a:ahLst/>
              <a:cxnLst/>
              <a:rect l="l" t="t" r="r" b="b"/>
              <a:pathLst>
                <a:path w="11" h="22" extrusionOk="0">
                  <a:moveTo>
                    <a:pt x="11" y="22"/>
                  </a:moveTo>
                  <a:cubicBezTo>
                    <a:pt x="7" y="11"/>
                    <a:pt x="4" y="4"/>
                    <a:pt x="0" y="1"/>
                  </a:cubicBezTo>
                  <a:cubicBezTo>
                    <a:pt x="4" y="4"/>
                    <a:pt x="7" y="11"/>
                    <a:pt x="11" y="2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4"/>
            <p:cNvSpPr/>
            <p:nvPr/>
          </p:nvSpPr>
          <p:spPr>
            <a:xfrm>
              <a:off x="3748505" y="2487549"/>
              <a:ext cx="2168" cy="9544"/>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4"/>
            <p:cNvSpPr/>
            <p:nvPr/>
          </p:nvSpPr>
          <p:spPr>
            <a:xfrm>
              <a:off x="3765556" y="2506346"/>
              <a:ext cx="661" cy="211"/>
            </a:xfrm>
            <a:custGeom>
              <a:avLst/>
              <a:gdLst/>
              <a:ahLst/>
              <a:cxnLst/>
              <a:rect l="l" t="t" r="r" b="b"/>
              <a:pathLst>
                <a:path w="25" h="8" extrusionOk="0">
                  <a:moveTo>
                    <a:pt x="25"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4"/>
            <p:cNvSpPr/>
            <p:nvPr/>
          </p:nvSpPr>
          <p:spPr>
            <a:xfrm>
              <a:off x="3766482" y="2506610"/>
              <a:ext cx="476" cy="317"/>
            </a:xfrm>
            <a:custGeom>
              <a:avLst/>
              <a:gdLst/>
              <a:ahLst/>
              <a:cxnLst/>
              <a:rect l="l" t="t" r="r" b="b"/>
              <a:pathLst>
                <a:path w="18" h="12" extrusionOk="0">
                  <a:moveTo>
                    <a:pt x="18" y="1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4"/>
            <p:cNvSpPr/>
            <p:nvPr/>
          </p:nvSpPr>
          <p:spPr>
            <a:xfrm>
              <a:off x="3767037" y="2506980"/>
              <a:ext cx="582" cy="397"/>
            </a:xfrm>
            <a:custGeom>
              <a:avLst/>
              <a:gdLst/>
              <a:ahLst/>
              <a:cxnLst/>
              <a:rect l="l" t="t" r="r" b="b"/>
              <a:pathLst>
                <a:path w="22" h="15" extrusionOk="0">
                  <a:moveTo>
                    <a:pt x="21" y="15"/>
                  </a:moveTo>
                  <a:cubicBezTo>
                    <a:pt x="14" y="11"/>
                    <a:pt x="7" y="8"/>
                    <a:pt x="0" y="1"/>
                  </a:cubicBezTo>
                  <a:cubicBezTo>
                    <a:pt x="7" y="8"/>
                    <a:pt x="14" y="11"/>
                    <a:pt x="21"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4"/>
            <p:cNvSpPr/>
            <p:nvPr/>
          </p:nvSpPr>
          <p:spPr>
            <a:xfrm>
              <a:off x="3764446" y="2506055"/>
              <a:ext cx="952" cy="211"/>
            </a:xfrm>
            <a:custGeom>
              <a:avLst/>
              <a:gdLst/>
              <a:ahLst/>
              <a:cxnLst/>
              <a:rect l="l" t="t" r="r" b="b"/>
              <a:pathLst>
                <a:path w="36" h="8" extrusionOk="0">
                  <a:moveTo>
                    <a:pt x="0" y="1"/>
                  </a:moveTo>
                  <a:cubicBezTo>
                    <a:pt x="11" y="1"/>
                    <a:pt x="25" y="4"/>
                    <a:pt x="35" y="8"/>
                  </a:cubicBezTo>
                  <a:cubicBezTo>
                    <a:pt x="25" y="4"/>
                    <a:pt x="11" y="1"/>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4"/>
            <p:cNvSpPr/>
            <p:nvPr/>
          </p:nvSpPr>
          <p:spPr>
            <a:xfrm>
              <a:off x="3767962" y="2507721"/>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4"/>
            <p:cNvSpPr/>
            <p:nvPr/>
          </p:nvSpPr>
          <p:spPr>
            <a:xfrm>
              <a:off x="3774254" y="2475706"/>
              <a:ext cx="63792" cy="53984"/>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4"/>
            <p:cNvSpPr/>
            <p:nvPr/>
          </p:nvSpPr>
          <p:spPr>
            <a:xfrm>
              <a:off x="3770738" y="2513828"/>
              <a:ext cx="12690" cy="8830"/>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4"/>
            <p:cNvSpPr/>
            <p:nvPr/>
          </p:nvSpPr>
          <p:spPr>
            <a:xfrm>
              <a:off x="3790804" y="2477266"/>
              <a:ext cx="211" cy="211"/>
            </a:xfrm>
            <a:custGeom>
              <a:avLst/>
              <a:gdLst/>
              <a:ahLst/>
              <a:cxnLst/>
              <a:rect l="l" t="t" r="r" b="b"/>
              <a:pathLst>
                <a:path w="8" h="8" extrusionOk="0">
                  <a:moveTo>
                    <a:pt x="1" y="8"/>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4"/>
            <p:cNvSpPr/>
            <p:nvPr/>
          </p:nvSpPr>
          <p:spPr>
            <a:xfrm>
              <a:off x="3791359" y="2476155"/>
              <a:ext cx="397" cy="502"/>
            </a:xfrm>
            <a:custGeom>
              <a:avLst/>
              <a:gdLst/>
              <a:ahLst/>
              <a:cxnLst/>
              <a:rect l="l" t="t" r="r" b="b"/>
              <a:pathLst>
                <a:path w="15" h="19" extrusionOk="0">
                  <a:moveTo>
                    <a:pt x="1" y="1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4"/>
            <p:cNvSpPr/>
            <p:nvPr/>
          </p:nvSpPr>
          <p:spPr>
            <a:xfrm>
              <a:off x="3790539" y="2477927"/>
              <a:ext cx="106" cy="106"/>
            </a:xfrm>
            <a:custGeom>
              <a:avLst/>
              <a:gdLst/>
              <a:ahLst/>
              <a:cxnLst/>
              <a:rect l="l" t="t" r="r" b="b"/>
              <a:pathLst>
                <a:path w="4" h="4" extrusionOk="0">
                  <a:moveTo>
                    <a:pt x="0" y="4"/>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4"/>
            <p:cNvSpPr/>
            <p:nvPr/>
          </p:nvSpPr>
          <p:spPr>
            <a:xfrm>
              <a:off x="3790618" y="2477636"/>
              <a:ext cx="132" cy="211"/>
            </a:xfrm>
            <a:custGeom>
              <a:avLst/>
              <a:gdLst/>
              <a:ahLst/>
              <a:cxnLst/>
              <a:rect l="l" t="t" r="r" b="b"/>
              <a:pathLst>
                <a:path w="5" h="8" extrusionOk="0">
                  <a:moveTo>
                    <a:pt x="1" y="8"/>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4"/>
            <p:cNvSpPr/>
            <p:nvPr/>
          </p:nvSpPr>
          <p:spPr>
            <a:xfrm>
              <a:off x="3790989" y="2476710"/>
              <a:ext cx="397" cy="502"/>
            </a:xfrm>
            <a:custGeom>
              <a:avLst/>
              <a:gdLst/>
              <a:ahLst/>
              <a:cxnLst/>
              <a:rect l="l" t="t" r="r" b="b"/>
              <a:pathLst>
                <a:path w="15" h="19" extrusionOk="0">
                  <a:moveTo>
                    <a:pt x="1" y="18"/>
                  </a:moveTo>
                  <a:lnTo>
                    <a:pt x="1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4"/>
            <p:cNvSpPr/>
            <p:nvPr/>
          </p:nvSpPr>
          <p:spPr>
            <a:xfrm>
              <a:off x="3790433" y="2478112"/>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4"/>
            <p:cNvSpPr/>
            <p:nvPr/>
          </p:nvSpPr>
          <p:spPr>
            <a:xfrm>
              <a:off x="3774148" y="2482262"/>
              <a:ext cx="687" cy="1507"/>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4"/>
            <p:cNvSpPr/>
            <p:nvPr/>
          </p:nvSpPr>
          <p:spPr>
            <a:xfrm>
              <a:off x="3774148" y="2482262"/>
              <a:ext cx="211" cy="26"/>
            </a:xfrm>
            <a:custGeom>
              <a:avLst/>
              <a:gdLst/>
              <a:ahLst/>
              <a:cxnLst/>
              <a:rect l="l" t="t" r="r" b="b"/>
              <a:pathLst>
                <a:path w="8" h="1" extrusionOk="0">
                  <a:moveTo>
                    <a:pt x="1" y="1"/>
                  </a:moveTo>
                  <a:lnTo>
                    <a:pt x="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4"/>
            <p:cNvSpPr/>
            <p:nvPr/>
          </p:nvSpPr>
          <p:spPr>
            <a:xfrm>
              <a:off x="3774333" y="2482262"/>
              <a:ext cx="6874" cy="3463"/>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4"/>
            <p:cNvSpPr/>
            <p:nvPr/>
          </p:nvSpPr>
          <p:spPr>
            <a:xfrm>
              <a:off x="3791835" y="2475785"/>
              <a:ext cx="291" cy="317"/>
            </a:xfrm>
            <a:custGeom>
              <a:avLst/>
              <a:gdLst/>
              <a:ahLst/>
              <a:cxnLst/>
              <a:rect l="l" t="t" r="r" b="b"/>
              <a:pathLst>
                <a:path w="11" h="12" extrusionOk="0">
                  <a:moveTo>
                    <a:pt x="11" y="1"/>
                  </a:moveTo>
                  <a:lnTo>
                    <a:pt x="0" y="11"/>
                  </a:ln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4"/>
            <p:cNvSpPr/>
            <p:nvPr/>
          </p:nvSpPr>
          <p:spPr>
            <a:xfrm>
              <a:off x="3770817" y="2514489"/>
              <a:ext cx="317" cy="476"/>
            </a:xfrm>
            <a:custGeom>
              <a:avLst/>
              <a:gdLst/>
              <a:ahLst/>
              <a:cxnLst/>
              <a:rect l="l" t="t" r="r" b="b"/>
              <a:pathLst>
                <a:path w="12" h="18" extrusionOk="0">
                  <a:moveTo>
                    <a:pt x="1" y="0"/>
                  </a:moveTo>
                  <a:cubicBezTo>
                    <a:pt x="4" y="7"/>
                    <a:pt x="8" y="14"/>
                    <a:pt x="11" y="18"/>
                  </a:cubicBezTo>
                  <a:cubicBezTo>
                    <a:pt x="8" y="11"/>
                    <a:pt x="4" y="7"/>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4"/>
            <p:cNvSpPr/>
            <p:nvPr/>
          </p:nvSpPr>
          <p:spPr>
            <a:xfrm>
              <a:off x="3770553" y="2513828"/>
              <a:ext cx="291" cy="502"/>
            </a:xfrm>
            <a:custGeom>
              <a:avLst/>
              <a:gdLst/>
              <a:ahLst/>
              <a:cxnLst/>
              <a:rect l="l" t="t" r="r" b="b"/>
              <a:pathLst>
                <a:path w="11" h="19" extrusionOk="0">
                  <a:moveTo>
                    <a:pt x="0" y="1"/>
                  </a:moveTo>
                  <a:cubicBezTo>
                    <a:pt x="4" y="8"/>
                    <a:pt x="7" y="15"/>
                    <a:pt x="11" y="18"/>
                  </a:cubicBezTo>
                  <a:cubicBezTo>
                    <a:pt x="7" y="11"/>
                    <a:pt x="4" y="8"/>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4"/>
            <p:cNvSpPr/>
            <p:nvPr/>
          </p:nvSpPr>
          <p:spPr>
            <a:xfrm>
              <a:off x="3818218" y="2527072"/>
              <a:ext cx="661" cy="476"/>
            </a:xfrm>
            <a:custGeom>
              <a:avLst/>
              <a:gdLst/>
              <a:ahLst/>
              <a:cxnLst/>
              <a:rect l="l" t="t" r="r" b="b"/>
              <a:pathLst>
                <a:path w="25" h="18" extrusionOk="0">
                  <a:moveTo>
                    <a:pt x="25" y="18"/>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4"/>
            <p:cNvSpPr/>
            <p:nvPr/>
          </p:nvSpPr>
          <p:spPr>
            <a:xfrm>
              <a:off x="3820439" y="2528447"/>
              <a:ext cx="1401" cy="767"/>
            </a:xfrm>
            <a:custGeom>
              <a:avLst/>
              <a:gdLst/>
              <a:ahLst/>
              <a:cxnLst/>
              <a:rect l="l" t="t" r="r" b="b"/>
              <a:pathLst>
                <a:path w="53" h="29" extrusionOk="0">
                  <a:moveTo>
                    <a:pt x="53" y="29"/>
                  </a:moveTo>
                  <a:cubicBezTo>
                    <a:pt x="35" y="18"/>
                    <a:pt x="18" y="11"/>
                    <a:pt x="0" y="1"/>
                  </a:cubicBezTo>
                  <a:cubicBezTo>
                    <a:pt x="18" y="11"/>
                    <a:pt x="35" y="18"/>
                    <a:pt x="53"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4"/>
            <p:cNvSpPr/>
            <p:nvPr/>
          </p:nvSpPr>
          <p:spPr>
            <a:xfrm>
              <a:off x="3817293" y="2526412"/>
              <a:ext cx="582" cy="397"/>
            </a:xfrm>
            <a:custGeom>
              <a:avLst/>
              <a:gdLst/>
              <a:ahLst/>
              <a:cxnLst/>
              <a:rect l="l" t="t" r="r" b="b"/>
              <a:pathLst>
                <a:path w="22" h="15" extrusionOk="0">
                  <a:moveTo>
                    <a:pt x="21" y="15"/>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4"/>
            <p:cNvSpPr/>
            <p:nvPr/>
          </p:nvSpPr>
          <p:spPr>
            <a:xfrm>
              <a:off x="3808781" y="2510232"/>
              <a:ext cx="1956" cy="1137"/>
            </a:xfrm>
            <a:custGeom>
              <a:avLst/>
              <a:gdLst/>
              <a:ahLst/>
              <a:cxnLst/>
              <a:rect l="l" t="t" r="r" b="b"/>
              <a:pathLst>
                <a:path w="74" h="43" extrusionOk="0">
                  <a:moveTo>
                    <a:pt x="73" y="0"/>
                  </a:moveTo>
                  <a:cubicBezTo>
                    <a:pt x="49" y="11"/>
                    <a:pt x="25" y="25"/>
                    <a:pt x="0" y="42"/>
                  </a:cubicBezTo>
                  <a:cubicBezTo>
                    <a:pt x="25" y="28"/>
                    <a:pt x="49" y="11"/>
                    <a:pt x="73"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4"/>
            <p:cNvSpPr/>
            <p:nvPr/>
          </p:nvSpPr>
          <p:spPr>
            <a:xfrm>
              <a:off x="3822290" y="2529372"/>
              <a:ext cx="767" cy="397"/>
            </a:xfrm>
            <a:custGeom>
              <a:avLst/>
              <a:gdLst/>
              <a:ahLst/>
              <a:cxnLst/>
              <a:rect l="l" t="t" r="r" b="b"/>
              <a:pathLst>
                <a:path w="29" h="15" extrusionOk="0">
                  <a:moveTo>
                    <a:pt x="28" y="15"/>
                  </a:moveTo>
                  <a:lnTo>
                    <a:pt x="28" y="15"/>
                  </a:ln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4"/>
            <p:cNvSpPr/>
            <p:nvPr/>
          </p:nvSpPr>
          <p:spPr>
            <a:xfrm>
              <a:off x="3782661" y="2522631"/>
              <a:ext cx="687" cy="26"/>
            </a:xfrm>
            <a:custGeom>
              <a:avLst/>
              <a:gdLst/>
              <a:ahLst/>
              <a:cxnLst/>
              <a:rect l="l" t="t" r="r" b="b"/>
              <a:pathLst>
                <a:path w="26" h="1" extrusionOk="0">
                  <a:moveTo>
                    <a:pt x="25" y="0"/>
                  </a:moveTo>
                  <a:lnTo>
                    <a:pt x="1" y="0"/>
                  </a:lnTo>
                  <a:lnTo>
                    <a:pt x="25" y="0"/>
                  </a:lnTo>
                  <a:lnTo>
                    <a:pt x="2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4"/>
            <p:cNvSpPr/>
            <p:nvPr/>
          </p:nvSpPr>
          <p:spPr>
            <a:xfrm>
              <a:off x="3771558" y="2515599"/>
              <a:ext cx="397" cy="476"/>
            </a:xfrm>
            <a:custGeom>
              <a:avLst/>
              <a:gdLst/>
              <a:ahLst/>
              <a:cxnLst/>
              <a:rect l="l" t="t" r="r" b="b"/>
              <a:pathLst>
                <a:path w="15" h="18" extrusionOk="0">
                  <a:moveTo>
                    <a:pt x="15" y="18"/>
                  </a:moveTo>
                  <a:cubicBezTo>
                    <a:pt x="11" y="14"/>
                    <a:pt x="4" y="7"/>
                    <a:pt x="1" y="0"/>
                  </a:cubicBezTo>
                  <a:cubicBezTo>
                    <a:pt x="4" y="7"/>
                    <a:pt x="11" y="14"/>
                    <a:pt x="15"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4"/>
            <p:cNvSpPr/>
            <p:nvPr/>
          </p:nvSpPr>
          <p:spPr>
            <a:xfrm>
              <a:off x="3816632" y="2525777"/>
              <a:ext cx="502" cy="397"/>
            </a:xfrm>
            <a:custGeom>
              <a:avLst/>
              <a:gdLst/>
              <a:ahLst/>
              <a:cxnLst/>
              <a:rect l="l" t="t" r="r" b="b"/>
              <a:pathLst>
                <a:path w="19" h="15" extrusionOk="0">
                  <a:moveTo>
                    <a:pt x="18" y="1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4"/>
            <p:cNvSpPr/>
            <p:nvPr/>
          </p:nvSpPr>
          <p:spPr>
            <a:xfrm>
              <a:off x="3771187" y="2515123"/>
              <a:ext cx="317" cy="397"/>
            </a:xfrm>
            <a:custGeom>
              <a:avLst/>
              <a:gdLst/>
              <a:ahLst/>
              <a:cxnLst/>
              <a:rect l="l" t="t" r="r" b="b"/>
              <a:pathLst>
                <a:path w="12" h="15" extrusionOk="0">
                  <a:moveTo>
                    <a:pt x="11" y="15"/>
                  </a:moveTo>
                  <a:cubicBezTo>
                    <a:pt x="8" y="11"/>
                    <a:pt x="4" y="4"/>
                    <a:pt x="1" y="1"/>
                  </a:cubicBezTo>
                  <a:cubicBezTo>
                    <a:pt x="4" y="4"/>
                    <a:pt x="8" y="11"/>
                    <a:pt x="11"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4"/>
            <p:cNvSpPr/>
            <p:nvPr/>
          </p:nvSpPr>
          <p:spPr>
            <a:xfrm>
              <a:off x="3772113" y="2516233"/>
              <a:ext cx="397" cy="317"/>
            </a:xfrm>
            <a:custGeom>
              <a:avLst/>
              <a:gdLst/>
              <a:ahLst/>
              <a:cxnLst/>
              <a:rect l="l" t="t" r="r" b="b"/>
              <a:pathLst>
                <a:path w="15" h="12" extrusionOk="0">
                  <a:moveTo>
                    <a:pt x="15" y="1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4"/>
            <p:cNvSpPr/>
            <p:nvPr/>
          </p:nvSpPr>
          <p:spPr>
            <a:xfrm>
              <a:off x="3816077" y="2525222"/>
              <a:ext cx="397" cy="476"/>
            </a:xfrm>
            <a:custGeom>
              <a:avLst/>
              <a:gdLst/>
              <a:ahLst/>
              <a:cxnLst/>
              <a:rect l="l" t="t" r="r" b="b"/>
              <a:pathLst>
                <a:path w="15" h="18" extrusionOk="0">
                  <a:moveTo>
                    <a:pt x="15" y="18"/>
                  </a:moveTo>
                  <a:cubicBezTo>
                    <a:pt x="11" y="11"/>
                    <a:pt x="8" y="7"/>
                    <a:pt x="1" y="0"/>
                  </a:cubicBezTo>
                  <a:cubicBezTo>
                    <a:pt x="8" y="7"/>
                    <a:pt x="11" y="11"/>
                    <a:pt x="15"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4"/>
            <p:cNvSpPr/>
            <p:nvPr/>
          </p:nvSpPr>
          <p:spPr>
            <a:xfrm>
              <a:off x="3772774" y="2516603"/>
              <a:ext cx="661" cy="397"/>
            </a:xfrm>
            <a:custGeom>
              <a:avLst/>
              <a:gdLst/>
              <a:ahLst/>
              <a:cxnLst/>
              <a:rect l="l" t="t" r="r" b="b"/>
              <a:pathLst>
                <a:path w="25" h="15" extrusionOk="0">
                  <a:moveTo>
                    <a:pt x="25" y="15"/>
                  </a:moveTo>
                  <a:cubicBezTo>
                    <a:pt x="14" y="11"/>
                    <a:pt x="7" y="8"/>
                    <a:pt x="0" y="1"/>
                  </a:cubicBezTo>
                  <a:cubicBezTo>
                    <a:pt x="7" y="8"/>
                    <a:pt x="14" y="11"/>
                    <a:pt x="25"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4"/>
            <p:cNvSpPr/>
            <p:nvPr/>
          </p:nvSpPr>
          <p:spPr>
            <a:xfrm>
              <a:off x="3819223" y="2527707"/>
              <a:ext cx="1057" cy="687"/>
            </a:xfrm>
            <a:custGeom>
              <a:avLst/>
              <a:gdLst/>
              <a:ahLst/>
              <a:cxnLst/>
              <a:rect l="l" t="t" r="r" b="b"/>
              <a:pathLst>
                <a:path w="40" h="26" extrusionOk="0">
                  <a:moveTo>
                    <a:pt x="39" y="2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4"/>
            <p:cNvSpPr/>
            <p:nvPr/>
          </p:nvSpPr>
          <p:spPr>
            <a:xfrm>
              <a:off x="3795985" y="2477186"/>
              <a:ext cx="6054" cy="4468"/>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4"/>
            <p:cNvSpPr/>
            <p:nvPr/>
          </p:nvSpPr>
          <p:spPr>
            <a:xfrm>
              <a:off x="3821364" y="2480702"/>
              <a:ext cx="476" cy="397"/>
            </a:xfrm>
            <a:custGeom>
              <a:avLst/>
              <a:gdLst/>
              <a:ahLst/>
              <a:cxnLst/>
              <a:rect l="l" t="t" r="r" b="b"/>
              <a:pathLst>
                <a:path w="18" h="15" extrusionOk="0">
                  <a:moveTo>
                    <a:pt x="0" y="14"/>
                  </a:moveTo>
                  <a:lnTo>
                    <a:pt x="1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4"/>
            <p:cNvSpPr/>
            <p:nvPr/>
          </p:nvSpPr>
          <p:spPr>
            <a:xfrm>
              <a:off x="3812112" y="2486254"/>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4"/>
            <p:cNvSpPr/>
            <p:nvPr/>
          </p:nvSpPr>
          <p:spPr>
            <a:xfrm>
              <a:off x="3818483" y="2482077"/>
              <a:ext cx="582" cy="211"/>
            </a:xfrm>
            <a:custGeom>
              <a:avLst/>
              <a:gdLst/>
              <a:ahLst/>
              <a:cxnLst/>
              <a:rect l="l" t="t" r="r" b="b"/>
              <a:pathLst>
                <a:path w="22" h="8" extrusionOk="0">
                  <a:moveTo>
                    <a:pt x="1" y="8"/>
                  </a:moveTo>
                  <a:lnTo>
                    <a:pt x="22"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4"/>
            <p:cNvSpPr/>
            <p:nvPr/>
          </p:nvSpPr>
          <p:spPr>
            <a:xfrm>
              <a:off x="3819884" y="2481522"/>
              <a:ext cx="582" cy="211"/>
            </a:xfrm>
            <a:custGeom>
              <a:avLst/>
              <a:gdLst/>
              <a:ahLst/>
              <a:cxnLst/>
              <a:rect l="l" t="t" r="r" b="b"/>
              <a:pathLst>
                <a:path w="22" h="8" extrusionOk="0">
                  <a:moveTo>
                    <a:pt x="0" y="8"/>
                  </a:moveTo>
                  <a:lnTo>
                    <a:pt x="2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4"/>
            <p:cNvSpPr/>
            <p:nvPr/>
          </p:nvSpPr>
          <p:spPr>
            <a:xfrm>
              <a:off x="3817743" y="2482368"/>
              <a:ext cx="582" cy="211"/>
            </a:xfrm>
            <a:custGeom>
              <a:avLst/>
              <a:gdLst/>
              <a:ahLst/>
              <a:cxnLst/>
              <a:rect l="l" t="t" r="r" b="b"/>
              <a:pathLst>
                <a:path w="22" h="8" extrusionOk="0">
                  <a:moveTo>
                    <a:pt x="1" y="7"/>
                  </a:moveTo>
                  <a:lnTo>
                    <a:pt x="2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4"/>
            <p:cNvSpPr/>
            <p:nvPr/>
          </p:nvSpPr>
          <p:spPr>
            <a:xfrm>
              <a:off x="3820518" y="2481072"/>
              <a:ext cx="687" cy="397"/>
            </a:xfrm>
            <a:custGeom>
              <a:avLst/>
              <a:gdLst/>
              <a:ahLst/>
              <a:cxnLst/>
              <a:rect l="l" t="t" r="r" b="b"/>
              <a:pathLst>
                <a:path w="26" h="15" extrusionOk="0">
                  <a:moveTo>
                    <a:pt x="1" y="14"/>
                  </a:moveTo>
                  <a:lnTo>
                    <a:pt x="2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4"/>
            <p:cNvSpPr/>
            <p:nvPr/>
          </p:nvSpPr>
          <p:spPr>
            <a:xfrm>
              <a:off x="3819144" y="2481813"/>
              <a:ext cx="582" cy="291"/>
            </a:xfrm>
            <a:custGeom>
              <a:avLst/>
              <a:gdLst/>
              <a:ahLst/>
              <a:cxnLst/>
              <a:rect l="l" t="t" r="r" b="b"/>
              <a:pathLst>
                <a:path w="22" h="11" extrusionOk="0">
                  <a:moveTo>
                    <a:pt x="0" y="11"/>
                  </a:moveTo>
                  <a:lnTo>
                    <a:pt x="2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4"/>
            <p:cNvSpPr/>
            <p:nvPr/>
          </p:nvSpPr>
          <p:spPr>
            <a:xfrm>
              <a:off x="3792099" y="2475785"/>
              <a:ext cx="1057" cy="582"/>
            </a:xfrm>
            <a:custGeom>
              <a:avLst/>
              <a:gdLst/>
              <a:ahLst/>
              <a:cxnLst/>
              <a:rect l="l" t="t" r="r" b="b"/>
              <a:pathLst>
                <a:path w="40" h="22" extrusionOk="0">
                  <a:moveTo>
                    <a:pt x="1" y="1"/>
                  </a:moveTo>
                  <a:cubicBezTo>
                    <a:pt x="11" y="8"/>
                    <a:pt x="25" y="15"/>
                    <a:pt x="39" y="22"/>
                  </a:cubicBezTo>
                  <a:cubicBezTo>
                    <a:pt x="29" y="15"/>
                    <a:pt x="15" y="8"/>
                    <a:pt x="1"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4"/>
            <p:cNvSpPr/>
            <p:nvPr/>
          </p:nvSpPr>
          <p:spPr>
            <a:xfrm>
              <a:off x="3793315" y="2476446"/>
              <a:ext cx="767" cy="291"/>
            </a:xfrm>
            <a:custGeom>
              <a:avLst/>
              <a:gdLst/>
              <a:ahLst/>
              <a:cxnLst/>
              <a:rect l="l" t="t" r="r" b="b"/>
              <a:pathLst>
                <a:path w="29" h="11" extrusionOk="0">
                  <a:moveTo>
                    <a:pt x="0" y="0"/>
                  </a:moveTo>
                  <a:lnTo>
                    <a:pt x="28"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4"/>
            <p:cNvSpPr/>
            <p:nvPr/>
          </p:nvSpPr>
          <p:spPr>
            <a:xfrm>
              <a:off x="3794690" y="2476895"/>
              <a:ext cx="397" cy="132"/>
            </a:xfrm>
            <a:custGeom>
              <a:avLst/>
              <a:gdLst/>
              <a:ahLst/>
              <a:cxnLst/>
              <a:rect l="l" t="t" r="r" b="b"/>
              <a:pathLst>
                <a:path w="15" h="5" extrusionOk="0">
                  <a:moveTo>
                    <a:pt x="1" y="1"/>
                  </a:moveTo>
                  <a:lnTo>
                    <a:pt x="15"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4"/>
            <p:cNvSpPr/>
            <p:nvPr/>
          </p:nvSpPr>
          <p:spPr>
            <a:xfrm>
              <a:off x="3811186" y="2486148"/>
              <a:ext cx="211" cy="26"/>
            </a:xfrm>
            <a:custGeom>
              <a:avLst/>
              <a:gdLst/>
              <a:ahLst/>
              <a:cxnLst/>
              <a:rect l="l" t="t" r="r" b="b"/>
              <a:pathLst>
                <a:path w="8" h="1" extrusionOk="0">
                  <a:moveTo>
                    <a:pt x="0" y="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4"/>
            <p:cNvSpPr/>
            <p:nvPr/>
          </p:nvSpPr>
          <p:spPr>
            <a:xfrm>
              <a:off x="3822660" y="2479486"/>
              <a:ext cx="476" cy="502"/>
            </a:xfrm>
            <a:custGeom>
              <a:avLst/>
              <a:gdLst/>
              <a:ahLst/>
              <a:cxnLst/>
              <a:rect l="l" t="t" r="r" b="b"/>
              <a:pathLst>
                <a:path w="18" h="19" extrusionOk="0">
                  <a:moveTo>
                    <a:pt x="18" y="1"/>
                  </a:moveTo>
                  <a:cubicBezTo>
                    <a:pt x="11" y="8"/>
                    <a:pt x="4" y="15"/>
                    <a:pt x="0" y="18"/>
                  </a:cubicBezTo>
                  <a:cubicBezTo>
                    <a:pt x="4" y="15"/>
                    <a:pt x="11" y="8"/>
                    <a:pt x="1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4"/>
            <p:cNvSpPr/>
            <p:nvPr/>
          </p:nvSpPr>
          <p:spPr>
            <a:xfrm>
              <a:off x="3807670" y="2484853"/>
              <a:ext cx="1031" cy="397"/>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4"/>
            <p:cNvSpPr/>
            <p:nvPr/>
          </p:nvSpPr>
          <p:spPr>
            <a:xfrm>
              <a:off x="3810340" y="2485884"/>
              <a:ext cx="211" cy="26"/>
            </a:xfrm>
            <a:custGeom>
              <a:avLst/>
              <a:gdLst/>
              <a:ahLst/>
              <a:cxnLst/>
              <a:rect l="l" t="t" r="r" b="b"/>
              <a:pathLst>
                <a:path w="8" h="1" extrusionOk="0">
                  <a:moveTo>
                    <a:pt x="1" y="0"/>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4"/>
            <p:cNvSpPr/>
            <p:nvPr/>
          </p:nvSpPr>
          <p:spPr>
            <a:xfrm>
              <a:off x="3821920" y="2480147"/>
              <a:ext cx="661" cy="476"/>
            </a:xfrm>
            <a:custGeom>
              <a:avLst/>
              <a:gdLst/>
              <a:ahLst/>
              <a:cxnLst/>
              <a:rect l="l" t="t" r="r" b="b"/>
              <a:pathLst>
                <a:path w="25" h="18" extrusionOk="0">
                  <a:moveTo>
                    <a:pt x="25" y="0"/>
                  </a:moveTo>
                  <a:cubicBezTo>
                    <a:pt x="14" y="4"/>
                    <a:pt x="7" y="11"/>
                    <a:pt x="0" y="18"/>
                  </a:cubicBezTo>
                  <a:cubicBezTo>
                    <a:pt x="7" y="11"/>
                    <a:pt x="18" y="4"/>
                    <a:pt x="2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4"/>
            <p:cNvSpPr/>
            <p:nvPr/>
          </p:nvSpPr>
          <p:spPr>
            <a:xfrm>
              <a:off x="3812376" y="2486148"/>
              <a:ext cx="317" cy="26"/>
            </a:xfrm>
            <a:custGeom>
              <a:avLst/>
              <a:gdLst/>
              <a:ahLst/>
              <a:cxnLst/>
              <a:rect l="l" t="t" r="r" b="b"/>
              <a:pathLst>
                <a:path w="12" h="1" extrusionOk="0">
                  <a:moveTo>
                    <a:pt x="1" y="1"/>
                  </a:moveTo>
                  <a:lnTo>
                    <a:pt x="1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4"/>
            <p:cNvSpPr/>
            <p:nvPr/>
          </p:nvSpPr>
          <p:spPr>
            <a:xfrm>
              <a:off x="3809600" y="2485593"/>
              <a:ext cx="211" cy="132"/>
            </a:xfrm>
            <a:custGeom>
              <a:avLst/>
              <a:gdLst/>
              <a:ahLst/>
              <a:cxnLst/>
              <a:rect l="l" t="t" r="r" b="b"/>
              <a:pathLst>
                <a:path w="8" h="5" extrusionOk="0">
                  <a:moveTo>
                    <a:pt x="1" y="1"/>
                  </a:moveTo>
                  <a:lnTo>
                    <a:pt x="8"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4"/>
            <p:cNvSpPr/>
            <p:nvPr/>
          </p:nvSpPr>
          <p:spPr>
            <a:xfrm>
              <a:off x="3774809" y="2483743"/>
              <a:ext cx="4838" cy="9755"/>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4"/>
            <p:cNvSpPr/>
            <p:nvPr/>
          </p:nvSpPr>
          <p:spPr>
            <a:xfrm>
              <a:off x="3793130" y="2515493"/>
              <a:ext cx="26" cy="397"/>
            </a:xfrm>
            <a:custGeom>
              <a:avLst/>
              <a:gdLst/>
              <a:ahLst/>
              <a:cxnLst/>
              <a:rect l="l" t="t" r="r" b="b"/>
              <a:pathLst>
                <a:path w="1" h="15" extrusionOk="0">
                  <a:moveTo>
                    <a:pt x="0" y="1"/>
                  </a:moveTo>
                  <a:lnTo>
                    <a:pt x="0" y="11"/>
                  </a:lnTo>
                  <a:cubicBezTo>
                    <a:pt x="0" y="15"/>
                    <a:pt x="0"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4"/>
            <p:cNvSpPr/>
            <p:nvPr/>
          </p:nvSpPr>
          <p:spPr>
            <a:xfrm>
              <a:off x="3793315" y="2516418"/>
              <a:ext cx="106" cy="397"/>
            </a:xfrm>
            <a:custGeom>
              <a:avLst/>
              <a:gdLst/>
              <a:ahLst/>
              <a:cxnLst/>
              <a:rect l="l" t="t" r="r" b="b"/>
              <a:pathLst>
                <a:path w="4" h="15" extrusionOk="0">
                  <a:moveTo>
                    <a:pt x="0" y="1"/>
                  </a:moveTo>
                  <a:lnTo>
                    <a:pt x="4"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4"/>
            <p:cNvSpPr/>
            <p:nvPr/>
          </p:nvSpPr>
          <p:spPr>
            <a:xfrm>
              <a:off x="3793024" y="2515229"/>
              <a:ext cx="132" cy="211"/>
            </a:xfrm>
            <a:custGeom>
              <a:avLst/>
              <a:gdLst/>
              <a:ahLst/>
              <a:cxnLst/>
              <a:rect l="l" t="t" r="r" b="b"/>
              <a:pathLst>
                <a:path w="5" h="8" extrusionOk="0">
                  <a:moveTo>
                    <a:pt x="4" y="0"/>
                  </a:moveTo>
                  <a:cubicBezTo>
                    <a:pt x="1" y="4"/>
                    <a:pt x="1" y="7"/>
                    <a:pt x="4" y="7"/>
                  </a:cubicBezTo>
                  <a:cubicBezTo>
                    <a:pt x="1" y="7"/>
                    <a:pt x="1" y="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4"/>
            <p:cNvSpPr/>
            <p:nvPr/>
          </p:nvSpPr>
          <p:spPr>
            <a:xfrm>
              <a:off x="3793870" y="2517899"/>
              <a:ext cx="291" cy="687"/>
            </a:xfrm>
            <a:custGeom>
              <a:avLst/>
              <a:gdLst/>
              <a:ahLst/>
              <a:cxnLst/>
              <a:rect l="l" t="t" r="r" b="b"/>
              <a:pathLst>
                <a:path w="11" h="26" extrusionOk="0">
                  <a:moveTo>
                    <a:pt x="0" y="1"/>
                  </a:moveTo>
                  <a:lnTo>
                    <a:pt x="11"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4"/>
            <p:cNvSpPr/>
            <p:nvPr/>
          </p:nvSpPr>
          <p:spPr>
            <a:xfrm>
              <a:off x="3794981" y="2520120"/>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4"/>
            <p:cNvSpPr/>
            <p:nvPr/>
          </p:nvSpPr>
          <p:spPr>
            <a:xfrm>
              <a:off x="3794320" y="2518930"/>
              <a:ext cx="502" cy="952"/>
            </a:xfrm>
            <a:custGeom>
              <a:avLst/>
              <a:gdLst/>
              <a:ahLst/>
              <a:cxnLst/>
              <a:rect l="l" t="t" r="r" b="b"/>
              <a:pathLst>
                <a:path w="19" h="36" extrusionOk="0">
                  <a:moveTo>
                    <a:pt x="1" y="0"/>
                  </a:moveTo>
                  <a:cubicBezTo>
                    <a:pt x="4" y="11"/>
                    <a:pt x="11" y="21"/>
                    <a:pt x="18" y="35"/>
                  </a:cubicBezTo>
                  <a:cubicBezTo>
                    <a:pt x="11" y="21"/>
                    <a:pt x="4" y="11"/>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4"/>
            <p:cNvSpPr/>
            <p:nvPr/>
          </p:nvSpPr>
          <p:spPr>
            <a:xfrm>
              <a:off x="3793209" y="2515969"/>
              <a:ext cx="26" cy="291"/>
            </a:xfrm>
            <a:custGeom>
              <a:avLst/>
              <a:gdLst/>
              <a:ahLst/>
              <a:cxnLst/>
              <a:rect l="l" t="t" r="r" b="b"/>
              <a:pathLst>
                <a:path w="1" h="11" extrusionOk="0">
                  <a:moveTo>
                    <a:pt x="1"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4"/>
            <p:cNvSpPr/>
            <p:nvPr/>
          </p:nvSpPr>
          <p:spPr>
            <a:xfrm>
              <a:off x="3793579" y="2517159"/>
              <a:ext cx="211" cy="502"/>
            </a:xfrm>
            <a:custGeom>
              <a:avLst/>
              <a:gdLst/>
              <a:ahLst/>
              <a:cxnLst/>
              <a:rect l="l" t="t" r="r" b="b"/>
              <a:pathLst>
                <a:path w="8" h="19" extrusionOk="0">
                  <a:moveTo>
                    <a:pt x="1" y="1"/>
                  </a:moveTo>
                  <a:lnTo>
                    <a:pt x="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4"/>
            <p:cNvSpPr/>
            <p:nvPr/>
          </p:nvSpPr>
          <p:spPr>
            <a:xfrm>
              <a:off x="3781181" y="2518639"/>
              <a:ext cx="211" cy="211"/>
            </a:xfrm>
            <a:custGeom>
              <a:avLst/>
              <a:gdLst/>
              <a:ahLst/>
              <a:cxnLst/>
              <a:rect l="l" t="t" r="r" b="b"/>
              <a:pathLst>
                <a:path w="8" h="8" extrusionOk="0">
                  <a:moveTo>
                    <a:pt x="8" y="8"/>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4"/>
            <p:cNvSpPr/>
            <p:nvPr/>
          </p:nvSpPr>
          <p:spPr>
            <a:xfrm>
              <a:off x="3770632" y="2513828"/>
              <a:ext cx="582" cy="317"/>
            </a:xfrm>
            <a:custGeom>
              <a:avLst/>
              <a:gdLst/>
              <a:ahLst/>
              <a:cxnLst/>
              <a:rect l="l" t="t" r="r" b="b"/>
              <a:pathLst>
                <a:path w="22" h="12" extrusionOk="0">
                  <a:moveTo>
                    <a:pt x="1" y="1"/>
                  </a:moveTo>
                  <a:lnTo>
                    <a:pt x="22" y="11"/>
                  </a:ln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4"/>
            <p:cNvSpPr/>
            <p:nvPr/>
          </p:nvSpPr>
          <p:spPr>
            <a:xfrm>
              <a:off x="3782397" y="2520120"/>
              <a:ext cx="26" cy="132"/>
            </a:xfrm>
            <a:custGeom>
              <a:avLst/>
              <a:gdLst/>
              <a:ahLst/>
              <a:cxnLst/>
              <a:rect l="l" t="t" r="r" b="b"/>
              <a:pathLst>
                <a:path w="1" h="5" extrusionOk="0">
                  <a:moveTo>
                    <a:pt x="0"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4"/>
            <p:cNvSpPr/>
            <p:nvPr/>
          </p:nvSpPr>
          <p:spPr>
            <a:xfrm>
              <a:off x="3771558" y="2514383"/>
              <a:ext cx="1057" cy="582"/>
            </a:xfrm>
            <a:custGeom>
              <a:avLst/>
              <a:gdLst/>
              <a:ahLst/>
              <a:cxnLst/>
              <a:rect l="l" t="t" r="r" b="b"/>
              <a:pathLst>
                <a:path w="40" h="22" extrusionOk="0">
                  <a:moveTo>
                    <a:pt x="39" y="22"/>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4"/>
            <p:cNvSpPr/>
            <p:nvPr/>
          </p:nvSpPr>
          <p:spPr>
            <a:xfrm>
              <a:off x="3783322" y="252226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4"/>
            <p:cNvSpPr/>
            <p:nvPr/>
          </p:nvSpPr>
          <p:spPr>
            <a:xfrm>
              <a:off x="3783031" y="2521151"/>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4"/>
            <p:cNvSpPr/>
            <p:nvPr/>
          </p:nvSpPr>
          <p:spPr>
            <a:xfrm>
              <a:off x="3774439" y="2483108"/>
              <a:ext cx="846" cy="1507"/>
            </a:xfrm>
            <a:custGeom>
              <a:avLst/>
              <a:gdLst/>
              <a:ahLst/>
              <a:cxnLst/>
              <a:rect l="l" t="t" r="r" b="b"/>
              <a:pathLst>
                <a:path w="32" h="57" extrusionOk="0">
                  <a:moveTo>
                    <a:pt x="0" y="0"/>
                  </a:moveTo>
                  <a:cubicBezTo>
                    <a:pt x="7" y="18"/>
                    <a:pt x="21" y="39"/>
                    <a:pt x="32" y="56"/>
                  </a:cubicBezTo>
                  <a:lnTo>
                    <a:pt x="14" y="25"/>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4"/>
            <p:cNvSpPr/>
            <p:nvPr/>
          </p:nvSpPr>
          <p:spPr>
            <a:xfrm>
              <a:off x="3770817" y="2513563"/>
              <a:ext cx="26" cy="106"/>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4"/>
            <p:cNvSpPr/>
            <p:nvPr/>
          </p:nvSpPr>
          <p:spPr>
            <a:xfrm>
              <a:off x="3783322" y="2522631"/>
              <a:ext cx="26" cy="26"/>
            </a:xfrm>
            <a:custGeom>
              <a:avLst/>
              <a:gdLst/>
              <a:ahLst/>
              <a:cxnLst/>
              <a:rect l="l" t="t" r="r" b="b"/>
              <a:pathLst>
                <a:path w="1" h="1" extrusionOk="0">
                  <a:moveTo>
                    <a:pt x="0" y="0"/>
                  </a:moveTo>
                  <a:lnTo>
                    <a:pt x="0" y="0"/>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4"/>
            <p:cNvSpPr/>
            <p:nvPr/>
          </p:nvSpPr>
          <p:spPr>
            <a:xfrm>
              <a:off x="4000817" y="2536299"/>
              <a:ext cx="169671" cy="143552"/>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4"/>
            <p:cNvSpPr/>
            <p:nvPr/>
          </p:nvSpPr>
          <p:spPr>
            <a:xfrm>
              <a:off x="4191479" y="2552610"/>
              <a:ext cx="0" cy="26"/>
            </a:xfrm>
            <a:custGeom>
              <a:avLst/>
              <a:gdLst/>
              <a:ahLst/>
              <a:cxnLst/>
              <a:rect l="l" t="t" r="r" b="b"/>
              <a:pathLst>
                <a:path h="1" extrusionOk="0">
                  <a:moveTo>
                    <a:pt x="0"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4"/>
            <p:cNvSpPr/>
            <p:nvPr/>
          </p:nvSpPr>
          <p:spPr>
            <a:xfrm>
              <a:off x="4180270" y="2552716"/>
              <a:ext cx="21678" cy="7878"/>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4"/>
            <p:cNvSpPr/>
            <p:nvPr/>
          </p:nvSpPr>
          <p:spPr>
            <a:xfrm>
              <a:off x="4086895" y="2552716"/>
              <a:ext cx="846" cy="211"/>
            </a:xfrm>
            <a:custGeom>
              <a:avLst/>
              <a:gdLst/>
              <a:ahLst/>
              <a:cxnLst/>
              <a:rect l="l" t="t" r="r" b="b"/>
              <a:pathLst>
                <a:path w="32" h="8" extrusionOk="0">
                  <a:moveTo>
                    <a:pt x="32" y="0"/>
                  </a:moveTo>
                  <a:cubicBezTo>
                    <a:pt x="21" y="0"/>
                    <a:pt x="11" y="4"/>
                    <a:pt x="0" y="4"/>
                  </a:cubicBezTo>
                  <a:lnTo>
                    <a:pt x="0" y="7"/>
                  </a:lnTo>
                  <a:lnTo>
                    <a:pt x="32"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4"/>
            <p:cNvSpPr/>
            <p:nvPr/>
          </p:nvSpPr>
          <p:spPr>
            <a:xfrm>
              <a:off x="4104846" y="2557792"/>
              <a:ext cx="767" cy="502"/>
            </a:xfrm>
            <a:custGeom>
              <a:avLst/>
              <a:gdLst/>
              <a:ahLst/>
              <a:cxnLst/>
              <a:rect l="l" t="t" r="r" b="b"/>
              <a:pathLst>
                <a:path w="29" h="19" extrusionOk="0">
                  <a:moveTo>
                    <a:pt x="0" y="1"/>
                  </a:moveTo>
                  <a:lnTo>
                    <a:pt x="28" y="18"/>
                  </a:lnTo>
                  <a:lnTo>
                    <a:pt x="2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4"/>
            <p:cNvSpPr/>
            <p:nvPr/>
          </p:nvSpPr>
          <p:spPr>
            <a:xfrm>
              <a:off x="4102889" y="2556787"/>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4"/>
            <p:cNvSpPr/>
            <p:nvPr/>
          </p:nvSpPr>
          <p:spPr>
            <a:xfrm>
              <a:off x="4103445" y="2556972"/>
              <a:ext cx="211" cy="106"/>
            </a:xfrm>
            <a:custGeom>
              <a:avLst/>
              <a:gdLst/>
              <a:ahLst/>
              <a:cxnLst/>
              <a:rect l="l" t="t" r="r" b="b"/>
              <a:pathLst>
                <a:path w="8" h="4" extrusionOk="0">
                  <a:moveTo>
                    <a:pt x="8"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4"/>
            <p:cNvSpPr/>
            <p:nvPr/>
          </p:nvSpPr>
          <p:spPr>
            <a:xfrm>
              <a:off x="4101515" y="2556311"/>
              <a:ext cx="476" cy="26"/>
            </a:xfrm>
            <a:custGeom>
              <a:avLst/>
              <a:gdLst/>
              <a:ahLst/>
              <a:cxnLst/>
              <a:rect l="l" t="t" r="r" b="b"/>
              <a:pathLst>
                <a:path w="18" h="1" extrusionOk="0">
                  <a:moveTo>
                    <a:pt x="18" y="1"/>
                  </a:moveTo>
                  <a:cubicBezTo>
                    <a:pt x="11" y="1"/>
                    <a:pt x="7" y="1"/>
                    <a:pt x="0" y="1"/>
                  </a:cubicBezTo>
                  <a:cubicBezTo>
                    <a:pt x="7" y="1"/>
                    <a:pt x="11" y="1"/>
                    <a:pt x="1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4"/>
            <p:cNvSpPr/>
            <p:nvPr/>
          </p:nvSpPr>
          <p:spPr>
            <a:xfrm>
              <a:off x="4103920" y="2557237"/>
              <a:ext cx="291" cy="132"/>
            </a:xfrm>
            <a:custGeom>
              <a:avLst/>
              <a:gdLst/>
              <a:ahLst/>
              <a:cxnLst/>
              <a:rect l="l" t="t" r="r" b="b"/>
              <a:pathLst>
                <a:path w="11" h="5" extrusionOk="0">
                  <a:moveTo>
                    <a:pt x="11" y="4"/>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4"/>
            <p:cNvSpPr/>
            <p:nvPr/>
          </p:nvSpPr>
          <p:spPr>
            <a:xfrm>
              <a:off x="4104370" y="2557528"/>
              <a:ext cx="397" cy="211"/>
            </a:xfrm>
            <a:custGeom>
              <a:avLst/>
              <a:gdLst/>
              <a:ahLst/>
              <a:cxnLst/>
              <a:rect l="l" t="t" r="r" b="b"/>
              <a:pathLst>
                <a:path w="15" h="8" extrusionOk="0">
                  <a:moveTo>
                    <a:pt x="15"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4"/>
            <p:cNvSpPr/>
            <p:nvPr/>
          </p:nvSpPr>
          <p:spPr>
            <a:xfrm>
              <a:off x="4102255" y="2556497"/>
              <a:ext cx="211" cy="26"/>
            </a:xfrm>
            <a:custGeom>
              <a:avLst/>
              <a:gdLst/>
              <a:ahLst/>
              <a:cxnLst/>
              <a:rect l="l" t="t" r="r" b="b"/>
              <a:pathLst>
                <a:path w="8" h="1" extrusionOk="0">
                  <a:moveTo>
                    <a:pt x="7"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4"/>
            <p:cNvSpPr/>
            <p:nvPr/>
          </p:nvSpPr>
          <p:spPr>
            <a:xfrm>
              <a:off x="4106405" y="2558823"/>
              <a:ext cx="2802" cy="1771"/>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4"/>
            <p:cNvSpPr/>
            <p:nvPr/>
          </p:nvSpPr>
          <p:spPr>
            <a:xfrm>
              <a:off x="4089195" y="2552161"/>
              <a:ext cx="1057" cy="291"/>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4"/>
            <p:cNvSpPr/>
            <p:nvPr/>
          </p:nvSpPr>
          <p:spPr>
            <a:xfrm>
              <a:off x="4022733" y="2586476"/>
              <a:ext cx="397" cy="767"/>
            </a:xfrm>
            <a:custGeom>
              <a:avLst/>
              <a:gdLst/>
              <a:ahLst/>
              <a:cxnLst/>
              <a:rect l="l" t="t" r="r" b="b"/>
              <a:pathLst>
                <a:path w="15" h="29" extrusionOk="0">
                  <a:moveTo>
                    <a:pt x="15" y="29"/>
                  </a:moveTo>
                  <a:cubicBezTo>
                    <a:pt x="11" y="22"/>
                    <a:pt x="4" y="11"/>
                    <a:pt x="1" y="1"/>
                  </a:cubicBezTo>
                  <a:cubicBezTo>
                    <a:pt x="4" y="11"/>
                    <a:pt x="11" y="22"/>
                    <a:pt x="15"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4"/>
            <p:cNvSpPr/>
            <p:nvPr/>
          </p:nvSpPr>
          <p:spPr>
            <a:xfrm>
              <a:off x="4028020" y="2589728"/>
              <a:ext cx="952" cy="26"/>
            </a:xfrm>
            <a:custGeom>
              <a:avLst/>
              <a:gdLst/>
              <a:ahLst/>
              <a:cxnLst/>
              <a:rect l="l" t="t" r="r" b="b"/>
              <a:pathLst>
                <a:path w="36" h="1" extrusionOk="0">
                  <a:moveTo>
                    <a:pt x="15" y="0"/>
                  </a:moveTo>
                  <a:lnTo>
                    <a:pt x="36" y="0"/>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4"/>
            <p:cNvSpPr/>
            <p:nvPr/>
          </p:nvSpPr>
          <p:spPr>
            <a:xfrm>
              <a:off x="4024584" y="2588802"/>
              <a:ext cx="1983" cy="767"/>
            </a:xfrm>
            <a:custGeom>
              <a:avLst/>
              <a:gdLst/>
              <a:ahLst/>
              <a:cxnLst/>
              <a:rect l="l" t="t" r="r" b="b"/>
              <a:pathLst>
                <a:path w="75" h="29" extrusionOk="0">
                  <a:moveTo>
                    <a:pt x="74" y="28"/>
                  </a:moveTo>
                  <a:cubicBezTo>
                    <a:pt x="50" y="21"/>
                    <a:pt x="25" y="11"/>
                    <a:pt x="1" y="0"/>
                  </a:cubicBezTo>
                  <a:cubicBezTo>
                    <a:pt x="25" y="11"/>
                    <a:pt x="50" y="21"/>
                    <a:pt x="74" y="2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4"/>
            <p:cNvSpPr/>
            <p:nvPr/>
          </p:nvSpPr>
          <p:spPr>
            <a:xfrm>
              <a:off x="4026831" y="2589542"/>
              <a:ext cx="925" cy="106"/>
            </a:xfrm>
            <a:custGeom>
              <a:avLst/>
              <a:gdLst/>
              <a:ahLst/>
              <a:cxnLst/>
              <a:rect l="l" t="t" r="r" b="b"/>
              <a:pathLst>
                <a:path w="35" h="4" extrusionOk="0">
                  <a:moveTo>
                    <a:pt x="35" y="4"/>
                  </a:moveTo>
                  <a:cubicBezTo>
                    <a:pt x="21" y="4"/>
                    <a:pt x="11" y="4"/>
                    <a:pt x="0" y="0"/>
                  </a:cubicBezTo>
                  <a:cubicBezTo>
                    <a:pt x="11" y="4"/>
                    <a:pt x="21" y="4"/>
                    <a:pt x="35" y="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4"/>
            <p:cNvSpPr/>
            <p:nvPr/>
          </p:nvSpPr>
          <p:spPr>
            <a:xfrm>
              <a:off x="4023843" y="2588247"/>
              <a:ext cx="582" cy="397"/>
            </a:xfrm>
            <a:custGeom>
              <a:avLst/>
              <a:gdLst/>
              <a:ahLst/>
              <a:cxnLst/>
              <a:rect l="l" t="t" r="r" b="b"/>
              <a:pathLst>
                <a:path w="22" h="15" extrusionOk="0">
                  <a:moveTo>
                    <a:pt x="22" y="14"/>
                  </a:moveTo>
                  <a:cubicBezTo>
                    <a:pt x="15" y="11"/>
                    <a:pt x="8" y="4"/>
                    <a:pt x="1" y="0"/>
                  </a:cubicBezTo>
                  <a:cubicBezTo>
                    <a:pt x="8" y="4"/>
                    <a:pt x="15" y="11"/>
                    <a:pt x="22"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4"/>
            <p:cNvSpPr/>
            <p:nvPr/>
          </p:nvSpPr>
          <p:spPr>
            <a:xfrm>
              <a:off x="4023288" y="2587507"/>
              <a:ext cx="397" cy="476"/>
            </a:xfrm>
            <a:custGeom>
              <a:avLst/>
              <a:gdLst/>
              <a:ahLst/>
              <a:cxnLst/>
              <a:rect l="l" t="t" r="r" b="b"/>
              <a:pathLst>
                <a:path w="15" h="18" extrusionOk="0">
                  <a:moveTo>
                    <a:pt x="15" y="18"/>
                  </a:moveTo>
                  <a:cubicBezTo>
                    <a:pt x="8" y="11"/>
                    <a:pt x="4" y="7"/>
                    <a:pt x="1" y="0"/>
                  </a:cubicBezTo>
                  <a:cubicBezTo>
                    <a:pt x="4" y="7"/>
                    <a:pt x="8" y="11"/>
                    <a:pt x="15"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4"/>
            <p:cNvSpPr/>
            <p:nvPr/>
          </p:nvSpPr>
          <p:spPr>
            <a:xfrm>
              <a:off x="4073730" y="2551870"/>
              <a:ext cx="952" cy="1057"/>
            </a:xfrm>
            <a:custGeom>
              <a:avLst/>
              <a:gdLst/>
              <a:ahLst/>
              <a:cxnLst/>
              <a:rect l="l" t="t" r="r" b="b"/>
              <a:pathLst>
                <a:path w="36" h="40" extrusionOk="0">
                  <a:moveTo>
                    <a:pt x="36" y="1"/>
                  </a:moveTo>
                  <a:cubicBezTo>
                    <a:pt x="25" y="11"/>
                    <a:pt x="11" y="25"/>
                    <a:pt x="1" y="39"/>
                  </a:cubicBezTo>
                  <a:cubicBezTo>
                    <a:pt x="11" y="25"/>
                    <a:pt x="25" y="11"/>
                    <a:pt x="3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4"/>
            <p:cNvSpPr/>
            <p:nvPr/>
          </p:nvSpPr>
          <p:spPr>
            <a:xfrm>
              <a:off x="4077246" y="2550020"/>
              <a:ext cx="211" cy="26"/>
            </a:xfrm>
            <a:custGeom>
              <a:avLst/>
              <a:gdLst/>
              <a:ahLst/>
              <a:cxnLst/>
              <a:rect l="l" t="t" r="r" b="b"/>
              <a:pathLst>
                <a:path w="8" h="1" extrusionOk="0">
                  <a:moveTo>
                    <a:pt x="1" y="0"/>
                  </a:moveTo>
                  <a:lnTo>
                    <a:pt x="1" y="0"/>
                  </a:lnTo>
                  <a:lnTo>
                    <a:pt x="8" y="0"/>
                  </a:ln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4"/>
            <p:cNvSpPr/>
            <p:nvPr/>
          </p:nvSpPr>
          <p:spPr>
            <a:xfrm>
              <a:off x="4029422" y="2589437"/>
              <a:ext cx="1322" cy="211"/>
            </a:xfrm>
            <a:custGeom>
              <a:avLst/>
              <a:gdLst/>
              <a:ahLst/>
              <a:cxnLst/>
              <a:rect l="l" t="t" r="r" b="b"/>
              <a:pathLst>
                <a:path w="50" h="8" extrusionOk="0">
                  <a:moveTo>
                    <a:pt x="49" y="1"/>
                  </a:moveTo>
                  <a:cubicBezTo>
                    <a:pt x="32" y="4"/>
                    <a:pt x="14" y="8"/>
                    <a:pt x="0" y="8"/>
                  </a:cubicBezTo>
                  <a:cubicBezTo>
                    <a:pt x="14" y="8"/>
                    <a:pt x="32" y="4"/>
                    <a:pt x="4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4"/>
            <p:cNvSpPr/>
            <p:nvPr/>
          </p:nvSpPr>
          <p:spPr>
            <a:xfrm>
              <a:off x="4011920" y="2584546"/>
              <a:ext cx="1322" cy="397"/>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4"/>
            <p:cNvSpPr/>
            <p:nvPr/>
          </p:nvSpPr>
          <p:spPr>
            <a:xfrm>
              <a:off x="4089195" y="2552240"/>
              <a:ext cx="952" cy="211"/>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4"/>
            <p:cNvSpPr/>
            <p:nvPr/>
          </p:nvSpPr>
          <p:spPr>
            <a:xfrm>
              <a:off x="4009594" y="2587771"/>
              <a:ext cx="132" cy="767"/>
            </a:xfrm>
            <a:custGeom>
              <a:avLst/>
              <a:gdLst/>
              <a:ahLst/>
              <a:cxnLst/>
              <a:rect l="l" t="t" r="r" b="b"/>
              <a:pathLst>
                <a:path w="5" h="29" extrusionOk="0">
                  <a:moveTo>
                    <a:pt x="1" y="29"/>
                  </a:moveTo>
                  <a:cubicBezTo>
                    <a:pt x="1" y="18"/>
                    <a:pt x="4" y="11"/>
                    <a:pt x="4" y="1"/>
                  </a:cubicBezTo>
                  <a:cubicBezTo>
                    <a:pt x="4" y="11"/>
                    <a:pt x="1" y="18"/>
                    <a:pt x="1" y="29"/>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4"/>
            <p:cNvSpPr/>
            <p:nvPr/>
          </p:nvSpPr>
          <p:spPr>
            <a:xfrm>
              <a:off x="4003963" y="2674140"/>
              <a:ext cx="26" cy="397"/>
            </a:xfrm>
            <a:custGeom>
              <a:avLst/>
              <a:gdLst/>
              <a:ahLst/>
              <a:cxnLst/>
              <a:rect l="l" t="t" r="r" b="b"/>
              <a:pathLst>
                <a:path w="1" h="15" extrusionOk="0">
                  <a:moveTo>
                    <a:pt x="0" y="14"/>
                  </a:moveTo>
                  <a:cubicBezTo>
                    <a:pt x="0" y="7"/>
                    <a:pt x="0" y="4"/>
                    <a:pt x="0" y="0"/>
                  </a:cubicBezTo>
                  <a:cubicBezTo>
                    <a:pt x="0" y="4"/>
                    <a:pt x="0" y="7"/>
                    <a:pt x="0" y="1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4"/>
            <p:cNvSpPr/>
            <p:nvPr/>
          </p:nvSpPr>
          <p:spPr>
            <a:xfrm>
              <a:off x="4006078" y="2597949"/>
              <a:ext cx="872" cy="952"/>
            </a:xfrm>
            <a:custGeom>
              <a:avLst/>
              <a:gdLst/>
              <a:ahLst/>
              <a:cxnLst/>
              <a:rect l="l" t="t" r="r" b="b"/>
              <a:pathLst>
                <a:path w="33" h="36" extrusionOk="0">
                  <a:moveTo>
                    <a:pt x="32" y="1"/>
                  </a:moveTo>
                  <a:cubicBezTo>
                    <a:pt x="22" y="15"/>
                    <a:pt x="11" y="25"/>
                    <a:pt x="1" y="36"/>
                  </a:cubicBezTo>
                  <a:cubicBezTo>
                    <a:pt x="15" y="25"/>
                    <a:pt x="22" y="15"/>
                    <a:pt x="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4"/>
            <p:cNvSpPr/>
            <p:nvPr/>
          </p:nvSpPr>
          <p:spPr>
            <a:xfrm>
              <a:off x="4009779" y="2584916"/>
              <a:ext cx="2168" cy="2697"/>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4"/>
            <p:cNvSpPr/>
            <p:nvPr/>
          </p:nvSpPr>
          <p:spPr>
            <a:xfrm>
              <a:off x="4006924" y="2588696"/>
              <a:ext cx="2882" cy="9200"/>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4"/>
            <p:cNvSpPr/>
            <p:nvPr/>
          </p:nvSpPr>
          <p:spPr>
            <a:xfrm>
              <a:off x="4011630" y="2584731"/>
              <a:ext cx="687" cy="397"/>
            </a:xfrm>
            <a:custGeom>
              <a:avLst/>
              <a:gdLst/>
              <a:ahLst/>
              <a:cxnLst/>
              <a:rect l="l" t="t" r="r" b="b"/>
              <a:pathLst>
                <a:path w="26" h="15" extrusionOk="0">
                  <a:moveTo>
                    <a:pt x="25" y="0"/>
                  </a:moveTo>
                  <a:cubicBezTo>
                    <a:pt x="15" y="4"/>
                    <a:pt x="8" y="7"/>
                    <a:pt x="1" y="14"/>
                  </a:cubicBezTo>
                  <a:lnTo>
                    <a:pt x="11" y="7"/>
                  </a:lnTo>
                  <a:lnTo>
                    <a:pt x="25"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4"/>
            <p:cNvSpPr/>
            <p:nvPr/>
          </p:nvSpPr>
          <p:spPr>
            <a:xfrm>
              <a:off x="4161103" y="2565300"/>
              <a:ext cx="132" cy="26"/>
            </a:xfrm>
            <a:custGeom>
              <a:avLst/>
              <a:gdLst/>
              <a:ahLst/>
              <a:cxnLst/>
              <a:rect l="l" t="t" r="r" b="b"/>
              <a:pathLst>
                <a:path w="5"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4"/>
            <p:cNvSpPr/>
            <p:nvPr/>
          </p:nvSpPr>
          <p:spPr>
            <a:xfrm>
              <a:off x="4168056" y="2565934"/>
              <a:ext cx="397" cy="132"/>
            </a:xfrm>
            <a:custGeom>
              <a:avLst/>
              <a:gdLst/>
              <a:ahLst/>
              <a:cxnLst/>
              <a:rect l="l" t="t" r="r" b="b"/>
              <a:pathLst>
                <a:path w="15" h="5" extrusionOk="0">
                  <a:moveTo>
                    <a:pt x="0" y="4"/>
                  </a:moveTo>
                  <a:lnTo>
                    <a:pt x="1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4"/>
            <p:cNvSpPr/>
            <p:nvPr/>
          </p:nvSpPr>
          <p:spPr>
            <a:xfrm>
              <a:off x="4115288" y="2558823"/>
              <a:ext cx="397" cy="476"/>
            </a:xfrm>
            <a:custGeom>
              <a:avLst/>
              <a:gdLst/>
              <a:ahLst/>
              <a:cxnLst/>
              <a:rect l="l" t="t" r="r" b="b"/>
              <a:pathLst>
                <a:path w="15" h="18" extrusionOk="0">
                  <a:moveTo>
                    <a:pt x="1" y="18"/>
                  </a:moveTo>
                  <a:cubicBezTo>
                    <a:pt x="8" y="11"/>
                    <a:pt x="11" y="4"/>
                    <a:pt x="15" y="0"/>
                  </a:cubicBezTo>
                  <a:cubicBezTo>
                    <a:pt x="11" y="4"/>
                    <a:pt x="8" y="11"/>
                    <a:pt x="1"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4"/>
            <p:cNvSpPr/>
            <p:nvPr/>
          </p:nvSpPr>
          <p:spPr>
            <a:xfrm>
              <a:off x="4165915" y="2566410"/>
              <a:ext cx="211" cy="26"/>
            </a:xfrm>
            <a:custGeom>
              <a:avLst/>
              <a:gdLst/>
              <a:ahLst/>
              <a:cxnLst/>
              <a:rect l="l" t="t" r="r" b="b"/>
              <a:pathLst>
                <a:path w="8" h="1" extrusionOk="0">
                  <a:moveTo>
                    <a:pt x="1" y="0"/>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4"/>
            <p:cNvSpPr/>
            <p:nvPr/>
          </p:nvSpPr>
          <p:spPr>
            <a:xfrm>
              <a:off x="4169246" y="2565749"/>
              <a:ext cx="132" cy="26"/>
            </a:xfrm>
            <a:custGeom>
              <a:avLst/>
              <a:gdLst/>
              <a:ahLst/>
              <a:cxnLst/>
              <a:rect l="l" t="t" r="r" b="b"/>
              <a:pathLst>
                <a:path w="5" h="1" extrusionOk="0">
                  <a:moveTo>
                    <a:pt x="4"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4"/>
            <p:cNvSpPr/>
            <p:nvPr/>
          </p:nvSpPr>
          <p:spPr>
            <a:xfrm>
              <a:off x="4105586" y="2558268"/>
              <a:ext cx="767" cy="476"/>
            </a:xfrm>
            <a:custGeom>
              <a:avLst/>
              <a:gdLst/>
              <a:ahLst/>
              <a:cxnLst/>
              <a:rect l="l" t="t" r="r" b="b"/>
              <a:pathLst>
                <a:path w="29" h="18" extrusionOk="0">
                  <a:moveTo>
                    <a:pt x="0" y="0"/>
                  </a:moveTo>
                  <a:lnTo>
                    <a:pt x="28" y="18"/>
                  </a:lnTo>
                  <a:lnTo>
                    <a:pt x="18" y="11"/>
                  </a:ln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4"/>
            <p:cNvSpPr/>
            <p:nvPr/>
          </p:nvSpPr>
          <p:spPr>
            <a:xfrm>
              <a:off x="4167025" y="2566225"/>
              <a:ext cx="317" cy="106"/>
            </a:xfrm>
            <a:custGeom>
              <a:avLst/>
              <a:gdLst/>
              <a:ahLst/>
              <a:cxnLst/>
              <a:rect l="l" t="t" r="r" b="b"/>
              <a:pathLst>
                <a:path w="12" h="4" extrusionOk="0">
                  <a:moveTo>
                    <a:pt x="1" y="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4"/>
            <p:cNvSpPr/>
            <p:nvPr/>
          </p:nvSpPr>
          <p:spPr>
            <a:xfrm>
              <a:off x="4164910" y="2566490"/>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4"/>
            <p:cNvSpPr/>
            <p:nvPr/>
          </p:nvSpPr>
          <p:spPr>
            <a:xfrm>
              <a:off x="4193515" y="2554646"/>
              <a:ext cx="5472" cy="2617"/>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4"/>
            <p:cNvSpPr/>
            <p:nvPr/>
          </p:nvSpPr>
          <p:spPr>
            <a:xfrm>
              <a:off x="4200626" y="2556972"/>
              <a:ext cx="317" cy="26"/>
            </a:xfrm>
            <a:custGeom>
              <a:avLst/>
              <a:gdLst/>
              <a:ahLst/>
              <a:cxnLst/>
              <a:rect l="l" t="t" r="r" b="b"/>
              <a:pathLst>
                <a:path w="12" h="1" extrusionOk="0">
                  <a:moveTo>
                    <a:pt x="1"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4"/>
            <p:cNvSpPr/>
            <p:nvPr/>
          </p:nvSpPr>
          <p:spPr>
            <a:xfrm>
              <a:off x="4193039" y="2554011"/>
              <a:ext cx="106" cy="106"/>
            </a:xfrm>
            <a:custGeom>
              <a:avLst/>
              <a:gdLst/>
              <a:ahLst/>
              <a:cxnLst/>
              <a:rect l="l" t="t" r="r" b="b"/>
              <a:pathLst>
                <a:path w="4" h="4" extrusionOk="0">
                  <a:moveTo>
                    <a:pt x="1" y="0"/>
                  </a:moveTo>
                  <a:lnTo>
                    <a:pt x="4"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4"/>
            <p:cNvSpPr/>
            <p:nvPr/>
          </p:nvSpPr>
          <p:spPr>
            <a:xfrm>
              <a:off x="4199436" y="2556867"/>
              <a:ext cx="476" cy="26"/>
            </a:xfrm>
            <a:custGeom>
              <a:avLst/>
              <a:gdLst/>
              <a:ahLst/>
              <a:cxnLst/>
              <a:rect l="l" t="t" r="r" b="b"/>
              <a:pathLst>
                <a:path w="18" h="1" extrusionOk="0">
                  <a:moveTo>
                    <a:pt x="0" y="1"/>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4"/>
            <p:cNvSpPr/>
            <p:nvPr/>
          </p:nvSpPr>
          <p:spPr>
            <a:xfrm>
              <a:off x="4191849" y="2552795"/>
              <a:ext cx="370" cy="317"/>
            </a:xfrm>
            <a:custGeom>
              <a:avLst/>
              <a:gdLst/>
              <a:ahLst/>
              <a:cxnLst/>
              <a:rect l="l" t="t" r="r" b="b"/>
              <a:pathLst>
                <a:path w="14" h="12" extrusionOk="0">
                  <a:moveTo>
                    <a:pt x="0" y="1"/>
                  </a:moveTo>
                  <a:lnTo>
                    <a:pt x="14"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4"/>
            <p:cNvSpPr/>
            <p:nvPr/>
          </p:nvSpPr>
          <p:spPr>
            <a:xfrm>
              <a:off x="4192484" y="2553351"/>
              <a:ext cx="291" cy="211"/>
            </a:xfrm>
            <a:custGeom>
              <a:avLst/>
              <a:gdLst/>
              <a:ahLst/>
              <a:cxnLst/>
              <a:rect l="l" t="t" r="r" b="b"/>
              <a:pathLst>
                <a:path w="11" h="8" extrusionOk="0">
                  <a:moveTo>
                    <a:pt x="1" y="1"/>
                  </a:moveTo>
                  <a:lnTo>
                    <a:pt x="1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4"/>
            <p:cNvSpPr/>
            <p:nvPr/>
          </p:nvSpPr>
          <p:spPr>
            <a:xfrm>
              <a:off x="4201921" y="2557237"/>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4"/>
            <p:cNvSpPr/>
            <p:nvPr/>
          </p:nvSpPr>
          <p:spPr>
            <a:xfrm>
              <a:off x="4159358" y="2561044"/>
              <a:ext cx="1507" cy="3992"/>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4"/>
            <p:cNvSpPr/>
            <p:nvPr/>
          </p:nvSpPr>
          <p:spPr>
            <a:xfrm>
              <a:off x="4115024" y="2559378"/>
              <a:ext cx="291" cy="397"/>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4"/>
            <p:cNvSpPr/>
            <p:nvPr/>
          </p:nvSpPr>
          <p:spPr>
            <a:xfrm>
              <a:off x="4114733" y="2559933"/>
              <a:ext cx="132" cy="106"/>
            </a:xfrm>
            <a:custGeom>
              <a:avLst/>
              <a:gdLst/>
              <a:ahLst/>
              <a:cxnLst/>
              <a:rect l="l" t="t" r="r" b="b"/>
              <a:pathLst>
                <a:path w="5" h="4" extrusionOk="0">
                  <a:moveTo>
                    <a:pt x="4"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4"/>
            <p:cNvSpPr/>
            <p:nvPr/>
          </p:nvSpPr>
          <p:spPr>
            <a:xfrm>
              <a:off x="4180270" y="2552610"/>
              <a:ext cx="11130" cy="7984"/>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4"/>
            <p:cNvSpPr/>
            <p:nvPr/>
          </p:nvSpPr>
          <p:spPr>
            <a:xfrm>
              <a:off x="4108732" y="2560198"/>
              <a:ext cx="397" cy="132"/>
            </a:xfrm>
            <a:custGeom>
              <a:avLst/>
              <a:gdLst/>
              <a:ahLst/>
              <a:cxnLst/>
              <a:rect l="l" t="t" r="r" b="b"/>
              <a:pathLst>
                <a:path w="15" h="5" extrusionOk="0">
                  <a:moveTo>
                    <a:pt x="0" y="1"/>
                  </a:moveTo>
                  <a:lnTo>
                    <a:pt x="14"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4"/>
            <p:cNvSpPr/>
            <p:nvPr/>
          </p:nvSpPr>
          <p:spPr>
            <a:xfrm>
              <a:off x="4106035" y="2558532"/>
              <a:ext cx="2723" cy="1613"/>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4"/>
            <p:cNvSpPr/>
            <p:nvPr/>
          </p:nvSpPr>
          <p:spPr>
            <a:xfrm>
              <a:off x="4009885" y="2558717"/>
              <a:ext cx="232220" cy="211494"/>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4"/>
            <p:cNvSpPr/>
            <p:nvPr/>
          </p:nvSpPr>
          <p:spPr>
            <a:xfrm>
              <a:off x="4126947" y="2760482"/>
              <a:ext cx="8090" cy="687"/>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4"/>
            <p:cNvSpPr/>
            <p:nvPr/>
          </p:nvSpPr>
          <p:spPr>
            <a:xfrm>
              <a:off x="4196370" y="2618226"/>
              <a:ext cx="10575" cy="15941"/>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4"/>
            <p:cNvSpPr/>
            <p:nvPr/>
          </p:nvSpPr>
          <p:spPr>
            <a:xfrm>
              <a:off x="4211835" y="2634062"/>
              <a:ext cx="1401" cy="1586"/>
            </a:xfrm>
            <a:custGeom>
              <a:avLst/>
              <a:gdLst/>
              <a:ahLst/>
              <a:cxnLst/>
              <a:rect l="l" t="t" r="r" b="b"/>
              <a:pathLst>
                <a:path w="53" h="60" extrusionOk="0">
                  <a:moveTo>
                    <a:pt x="53" y="60"/>
                  </a:moveTo>
                  <a:cubicBezTo>
                    <a:pt x="39" y="35"/>
                    <a:pt x="21" y="14"/>
                    <a:pt x="0" y="0"/>
                  </a:cubicBezTo>
                  <a:cubicBezTo>
                    <a:pt x="21" y="14"/>
                    <a:pt x="39" y="35"/>
                    <a:pt x="53" y="6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4"/>
            <p:cNvSpPr/>
            <p:nvPr/>
          </p:nvSpPr>
          <p:spPr>
            <a:xfrm>
              <a:off x="4162689" y="2705600"/>
              <a:ext cx="397" cy="211"/>
            </a:xfrm>
            <a:custGeom>
              <a:avLst/>
              <a:gdLst/>
              <a:ahLst/>
              <a:cxnLst/>
              <a:rect l="l" t="t" r="r" b="b"/>
              <a:pathLst>
                <a:path w="15" h="8" extrusionOk="0">
                  <a:moveTo>
                    <a:pt x="14" y="0"/>
                  </a:moveTo>
                  <a:lnTo>
                    <a:pt x="0"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4"/>
            <p:cNvSpPr/>
            <p:nvPr/>
          </p:nvSpPr>
          <p:spPr>
            <a:xfrm>
              <a:off x="4113253" y="2768704"/>
              <a:ext cx="132" cy="132"/>
            </a:xfrm>
            <a:custGeom>
              <a:avLst/>
              <a:gdLst/>
              <a:ahLst/>
              <a:cxnLst/>
              <a:rect l="l" t="t" r="r" b="b"/>
              <a:pathLst>
                <a:path w="5" h="5" extrusionOk="0">
                  <a:moveTo>
                    <a:pt x="4" y="1"/>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4"/>
            <p:cNvSpPr/>
            <p:nvPr/>
          </p:nvSpPr>
          <p:spPr>
            <a:xfrm>
              <a:off x="4112327" y="2770105"/>
              <a:ext cx="132" cy="106"/>
            </a:xfrm>
            <a:custGeom>
              <a:avLst/>
              <a:gdLst/>
              <a:ahLst/>
              <a:cxnLst/>
              <a:rect l="l" t="t" r="r" b="b"/>
              <a:pathLst>
                <a:path w="5" h="4" extrusionOk="0">
                  <a:moveTo>
                    <a:pt x="1" y="4"/>
                  </a:moveTo>
                  <a:lnTo>
                    <a:pt x="4" y="1"/>
                  </a:ln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4"/>
            <p:cNvSpPr/>
            <p:nvPr/>
          </p:nvSpPr>
          <p:spPr>
            <a:xfrm>
              <a:off x="4163059" y="2705309"/>
              <a:ext cx="476" cy="317"/>
            </a:xfrm>
            <a:custGeom>
              <a:avLst/>
              <a:gdLst/>
              <a:ahLst/>
              <a:cxnLst/>
              <a:rect l="l" t="t" r="r" b="b"/>
              <a:pathLst>
                <a:path w="18" h="12" extrusionOk="0">
                  <a:moveTo>
                    <a:pt x="18" y="1"/>
                  </a:moveTo>
                  <a:cubicBezTo>
                    <a:pt x="11" y="4"/>
                    <a:pt x="4" y="8"/>
                    <a:pt x="0" y="11"/>
                  </a:cubicBezTo>
                  <a:cubicBezTo>
                    <a:pt x="4" y="8"/>
                    <a:pt x="11" y="4"/>
                    <a:pt x="1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4"/>
            <p:cNvSpPr/>
            <p:nvPr/>
          </p:nvSpPr>
          <p:spPr>
            <a:xfrm>
              <a:off x="4239779" y="2584440"/>
              <a:ext cx="1031" cy="502"/>
            </a:xfrm>
            <a:custGeom>
              <a:avLst/>
              <a:gdLst/>
              <a:ahLst/>
              <a:cxnLst/>
              <a:rect l="l" t="t" r="r" b="b"/>
              <a:pathLst>
                <a:path w="39" h="19" extrusionOk="0">
                  <a:moveTo>
                    <a:pt x="0" y="1"/>
                  </a:moveTo>
                  <a:lnTo>
                    <a:pt x="39"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4"/>
            <p:cNvSpPr/>
            <p:nvPr/>
          </p:nvSpPr>
          <p:spPr>
            <a:xfrm>
              <a:off x="4238483" y="2583700"/>
              <a:ext cx="846" cy="502"/>
            </a:xfrm>
            <a:custGeom>
              <a:avLst/>
              <a:gdLst/>
              <a:ahLst/>
              <a:cxnLst/>
              <a:rect l="l" t="t" r="r" b="b"/>
              <a:pathLst>
                <a:path w="32" h="19" extrusionOk="0">
                  <a:moveTo>
                    <a:pt x="0" y="1"/>
                  </a:moveTo>
                  <a:lnTo>
                    <a:pt x="32"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4"/>
            <p:cNvSpPr/>
            <p:nvPr/>
          </p:nvSpPr>
          <p:spPr>
            <a:xfrm>
              <a:off x="4223864" y="2568446"/>
              <a:ext cx="8354" cy="12240"/>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4"/>
            <p:cNvSpPr/>
            <p:nvPr/>
          </p:nvSpPr>
          <p:spPr>
            <a:xfrm>
              <a:off x="4241074" y="2585101"/>
              <a:ext cx="1031" cy="661"/>
            </a:xfrm>
            <a:custGeom>
              <a:avLst/>
              <a:gdLst/>
              <a:ahLst/>
              <a:cxnLst/>
              <a:rect l="l" t="t" r="r" b="b"/>
              <a:pathLst>
                <a:path w="39" h="25" extrusionOk="0">
                  <a:moveTo>
                    <a:pt x="39" y="25"/>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4"/>
            <p:cNvSpPr/>
            <p:nvPr/>
          </p:nvSpPr>
          <p:spPr>
            <a:xfrm>
              <a:off x="4237082" y="2582960"/>
              <a:ext cx="872" cy="502"/>
            </a:xfrm>
            <a:custGeom>
              <a:avLst/>
              <a:gdLst/>
              <a:ahLst/>
              <a:cxnLst/>
              <a:rect l="l" t="t" r="r" b="b"/>
              <a:pathLst>
                <a:path w="33" h="19" extrusionOk="0">
                  <a:moveTo>
                    <a:pt x="1" y="1"/>
                  </a:moveTo>
                  <a:lnTo>
                    <a:pt x="32"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4"/>
            <p:cNvSpPr/>
            <p:nvPr/>
          </p:nvSpPr>
          <p:spPr>
            <a:xfrm>
              <a:off x="4217202" y="2563079"/>
              <a:ext cx="6768" cy="5393"/>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4"/>
            <p:cNvSpPr/>
            <p:nvPr/>
          </p:nvSpPr>
          <p:spPr>
            <a:xfrm>
              <a:off x="4212205" y="2559457"/>
              <a:ext cx="2247" cy="1692"/>
            </a:xfrm>
            <a:custGeom>
              <a:avLst/>
              <a:gdLst/>
              <a:ahLst/>
              <a:cxnLst/>
              <a:rect l="l" t="t" r="r" b="b"/>
              <a:pathLst>
                <a:path w="85" h="64" extrusionOk="0">
                  <a:moveTo>
                    <a:pt x="0" y="1"/>
                  </a:moveTo>
                  <a:cubicBezTo>
                    <a:pt x="28" y="22"/>
                    <a:pt x="56" y="43"/>
                    <a:pt x="84" y="64"/>
                  </a:cubicBezTo>
                  <a:cubicBezTo>
                    <a:pt x="56" y="43"/>
                    <a:pt x="28" y="22"/>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4"/>
            <p:cNvSpPr/>
            <p:nvPr/>
          </p:nvSpPr>
          <p:spPr>
            <a:xfrm>
              <a:off x="4232192" y="2580660"/>
              <a:ext cx="1401" cy="661"/>
            </a:xfrm>
            <a:custGeom>
              <a:avLst/>
              <a:gdLst/>
              <a:ahLst/>
              <a:cxnLst/>
              <a:rect l="l" t="t" r="r" b="b"/>
              <a:pathLst>
                <a:path w="53" h="25" extrusionOk="0">
                  <a:moveTo>
                    <a:pt x="0" y="0"/>
                  </a:moveTo>
                  <a:lnTo>
                    <a:pt x="53"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4"/>
            <p:cNvSpPr/>
            <p:nvPr/>
          </p:nvSpPr>
          <p:spPr>
            <a:xfrm>
              <a:off x="4235708" y="2582325"/>
              <a:ext cx="767" cy="397"/>
            </a:xfrm>
            <a:custGeom>
              <a:avLst/>
              <a:gdLst/>
              <a:ahLst/>
              <a:cxnLst/>
              <a:rect l="l" t="t" r="r" b="b"/>
              <a:pathLst>
                <a:path w="29" h="15" extrusionOk="0">
                  <a:moveTo>
                    <a:pt x="0" y="0"/>
                  </a:moveTo>
                  <a:lnTo>
                    <a:pt x="28"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4"/>
            <p:cNvSpPr/>
            <p:nvPr/>
          </p:nvSpPr>
          <p:spPr>
            <a:xfrm>
              <a:off x="4214875" y="2561493"/>
              <a:ext cx="2353" cy="1613"/>
            </a:xfrm>
            <a:custGeom>
              <a:avLst/>
              <a:gdLst/>
              <a:ahLst/>
              <a:cxnLst/>
              <a:rect l="l" t="t" r="r" b="b"/>
              <a:pathLst>
                <a:path w="89" h="61" extrusionOk="0">
                  <a:moveTo>
                    <a:pt x="1" y="1"/>
                  </a:moveTo>
                  <a:lnTo>
                    <a:pt x="88" y="6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4"/>
            <p:cNvSpPr/>
            <p:nvPr/>
          </p:nvSpPr>
          <p:spPr>
            <a:xfrm>
              <a:off x="4234121" y="2581585"/>
              <a:ext cx="952" cy="397"/>
            </a:xfrm>
            <a:custGeom>
              <a:avLst/>
              <a:gdLst/>
              <a:ahLst/>
              <a:cxnLst/>
              <a:rect l="l" t="t" r="r" b="b"/>
              <a:pathLst>
                <a:path w="36" h="15" extrusionOk="0">
                  <a:moveTo>
                    <a:pt x="1" y="0"/>
                  </a:moveTo>
                  <a:lnTo>
                    <a:pt x="36"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4"/>
            <p:cNvSpPr/>
            <p:nvPr/>
          </p:nvSpPr>
          <p:spPr>
            <a:xfrm>
              <a:off x="4033572" y="2711152"/>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4"/>
            <p:cNvSpPr/>
            <p:nvPr/>
          </p:nvSpPr>
          <p:spPr>
            <a:xfrm>
              <a:off x="4016811" y="2690610"/>
              <a:ext cx="2062" cy="1771"/>
            </a:xfrm>
            <a:custGeom>
              <a:avLst/>
              <a:gdLst/>
              <a:ahLst/>
              <a:cxnLst/>
              <a:rect l="l" t="t" r="r" b="b"/>
              <a:pathLst>
                <a:path w="78" h="67" extrusionOk="0">
                  <a:moveTo>
                    <a:pt x="78" y="67"/>
                  </a:moveTo>
                  <a:cubicBezTo>
                    <a:pt x="50" y="46"/>
                    <a:pt x="22" y="25"/>
                    <a:pt x="1" y="0"/>
                  </a:cubicBezTo>
                  <a:cubicBezTo>
                    <a:pt x="22" y="25"/>
                    <a:pt x="50" y="46"/>
                    <a:pt x="78" y="6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4"/>
            <p:cNvSpPr/>
            <p:nvPr/>
          </p:nvSpPr>
          <p:spPr>
            <a:xfrm>
              <a:off x="4034127" y="2713372"/>
              <a:ext cx="767" cy="291"/>
            </a:xfrm>
            <a:custGeom>
              <a:avLst/>
              <a:gdLst/>
              <a:ahLst/>
              <a:cxnLst/>
              <a:rect l="l" t="t" r="r" b="b"/>
              <a:pathLst>
                <a:path w="29" h="11" extrusionOk="0">
                  <a:moveTo>
                    <a:pt x="1" y="0"/>
                  </a:moveTo>
                  <a:cubicBezTo>
                    <a:pt x="11" y="4"/>
                    <a:pt x="22" y="7"/>
                    <a:pt x="29" y="11"/>
                  </a:cubicBezTo>
                  <a:cubicBezTo>
                    <a:pt x="22" y="7"/>
                    <a:pt x="11" y="4"/>
                    <a:pt x="4"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4"/>
            <p:cNvSpPr/>
            <p:nvPr/>
          </p:nvSpPr>
          <p:spPr>
            <a:xfrm>
              <a:off x="4040234" y="2720960"/>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4"/>
            <p:cNvSpPr/>
            <p:nvPr/>
          </p:nvSpPr>
          <p:spPr>
            <a:xfrm>
              <a:off x="4040710" y="2723286"/>
              <a:ext cx="26" cy="767"/>
            </a:xfrm>
            <a:custGeom>
              <a:avLst/>
              <a:gdLst/>
              <a:ahLst/>
              <a:cxnLst/>
              <a:rect l="l" t="t" r="r" b="b"/>
              <a:pathLst>
                <a:path w="1" h="29" extrusionOk="0">
                  <a:moveTo>
                    <a:pt x="0" y="0"/>
                  </a:moveTo>
                  <a:cubicBezTo>
                    <a:pt x="0" y="11"/>
                    <a:pt x="0" y="18"/>
                    <a:pt x="0" y="28"/>
                  </a:cubicBezTo>
                  <a:cubicBezTo>
                    <a:pt x="0" y="18"/>
                    <a:pt x="0"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4"/>
            <p:cNvSpPr/>
            <p:nvPr/>
          </p:nvSpPr>
          <p:spPr>
            <a:xfrm>
              <a:off x="4040604" y="2722546"/>
              <a:ext cx="26" cy="582"/>
            </a:xfrm>
            <a:custGeom>
              <a:avLst/>
              <a:gdLst/>
              <a:ahLst/>
              <a:cxnLst/>
              <a:rect l="l" t="t" r="r" b="b"/>
              <a:pathLst>
                <a:path w="1" h="22" extrusionOk="0">
                  <a:moveTo>
                    <a:pt x="1" y="21"/>
                  </a:moveTo>
                  <a:lnTo>
                    <a:pt x="1" y="0"/>
                  </a:lnTo>
                  <a:cubicBezTo>
                    <a:pt x="1" y="7"/>
                    <a:pt x="1" y="14"/>
                    <a:pt x="1" y="2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4"/>
            <p:cNvSpPr/>
            <p:nvPr/>
          </p:nvSpPr>
          <p:spPr>
            <a:xfrm>
              <a:off x="4040419" y="2721700"/>
              <a:ext cx="132" cy="502"/>
            </a:xfrm>
            <a:custGeom>
              <a:avLst/>
              <a:gdLst/>
              <a:ahLst/>
              <a:cxnLst/>
              <a:rect l="l" t="t" r="r" b="b"/>
              <a:pathLst>
                <a:path w="5" h="19" extrusionOk="0">
                  <a:moveTo>
                    <a:pt x="4" y="18"/>
                  </a:moveTo>
                  <a:cubicBezTo>
                    <a:pt x="4" y="11"/>
                    <a:pt x="4" y="8"/>
                    <a:pt x="1" y="1"/>
                  </a:cubicBezTo>
                  <a:cubicBezTo>
                    <a:pt x="4" y="8"/>
                    <a:pt x="4" y="11"/>
                    <a:pt x="4" y="1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4"/>
            <p:cNvSpPr/>
            <p:nvPr/>
          </p:nvSpPr>
          <p:spPr>
            <a:xfrm>
              <a:off x="4033863" y="2712711"/>
              <a:ext cx="106" cy="211"/>
            </a:xfrm>
            <a:custGeom>
              <a:avLst/>
              <a:gdLst/>
              <a:ahLst/>
              <a:cxnLst/>
              <a:rect l="l" t="t" r="r" b="b"/>
              <a:pathLst>
                <a:path w="4" h="8" extrusionOk="0">
                  <a:moveTo>
                    <a:pt x="0" y="1"/>
                  </a:moveTo>
                  <a:lnTo>
                    <a:pt x="4" y="8"/>
                  </a:lnTo>
                  <a:cubicBezTo>
                    <a:pt x="4" y="4"/>
                    <a:pt x="4" y="4"/>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4"/>
            <p:cNvSpPr/>
            <p:nvPr/>
          </p:nvSpPr>
          <p:spPr>
            <a:xfrm>
              <a:off x="4033863" y="2712262"/>
              <a:ext cx="26" cy="211"/>
            </a:xfrm>
            <a:custGeom>
              <a:avLst/>
              <a:gdLst/>
              <a:ahLst/>
              <a:cxnLst/>
              <a:rect l="l" t="t" r="r" b="b"/>
              <a:pathLst>
                <a:path w="1" h="8" extrusionOk="0">
                  <a:moveTo>
                    <a:pt x="0"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4"/>
            <p:cNvSpPr/>
            <p:nvPr/>
          </p:nvSpPr>
          <p:spPr>
            <a:xfrm>
              <a:off x="4012555" y="2683948"/>
              <a:ext cx="26" cy="106"/>
            </a:xfrm>
            <a:custGeom>
              <a:avLst/>
              <a:gdLst/>
              <a:ahLst/>
              <a:cxnLst/>
              <a:rect l="l" t="t" r="r" b="b"/>
              <a:pathLst>
                <a:path w="1" h="4" extrusionOk="0">
                  <a:moveTo>
                    <a:pt x="1" y="4"/>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4"/>
            <p:cNvSpPr/>
            <p:nvPr/>
          </p:nvSpPr>
          <p:spPr>
            <a:xfrm>
              <a:off x="4033493" y="2710411"/>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4"/>
            <p:cNvSpPr/>
            <p:nvPr/>
          </p:nvSpPr>
          <p:spPr>
            <a:xfrm>
              <a:off x="4016547" y="274549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4"/>
            <p:cNvSpPr/>
            <p:nvPr/>
          </p:nvSpPr>
          <p:spPr>
            <a:xfrm>
              <a:off x="4013031" y="2684768"/>
              <a:ext cx="106" cy="211"/>
            </a:xfrm>
            <a:custGeom>
              <a:avLst/>
              <a:gdLst/>
              <a:ahLst/>
              <a:cxnLst/>
              <a:rect l="l" t="t" r="r" b="b"/>
              <a:pathLst>
                <a:path w="4" h="8" extrusionOk="0">
                  <a:moveTo>
                    <a:pt x="4" y="8"/>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4"/>
            <p:cNvSpPr/>
            <p:nvPr/>
          </p:nvSpPr>
          <p:spPr>
            <a:xfrm>
              <a:off x="4034048" y="2713081"/>
              <a:ext cx="106" cy="211"/>
            </a:xfrm>
            <a:custGeom>
              <a:avLst/>
              <a:gdLst/>
              <a:ahLst/>
              <a:cxnLst/>
              <a:rect l="l" t="t" r="r" b="b"/>
              <a:pathLst>
                <a:path w="4" h="8" extrusionOk="0">
                  <a:moveTo>
                    <a:pt x="4" y="8"/>
                  </a:moveTo>
                  <a:cubicBezTo>
                    <a:pt x="0" y="4"/>
                    <a:pt x="0" y="4"/>
                    <a:pt x="0" y="1"/>
                  </a:cubicBezTo>
                  <a:cubicBezTo>
                    <a:pt x="0" y="4"/>
                    <a:pt x="0" y="4"/>
                    <a:pt x="4" y="8"/>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4"/>
            <p:cNvSpPr/>
            <p:nvPr/>
          </p:nvSpPr>
          <p:spPr>
            <a:xfrm>
              <a:off x="4033678" y="2711707"/>
              <a:ext cx="26" cy="211"/>
            </a:xfrm>
            <a:custGeom>
              <a:avLst/>
              <a:gdLst/>
              <a:ahLst/>
              <a:cxnLst/>
              <a:rect l="l" t="t" r="r" b="b"/>
              <a:pathLst>
                <a:path w="1" h="8" extrusionOk="0">
                  <a:moveTo>
                    <a:pt x="0"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4"/>
            <p:cNvSpPr/>
            <p:nvPr/>
          </p:nvSpPr>
          <p:spPr>
            <a:xfrm>
              <a:off x="4033387" y="2709856"/>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4"/>
            <p:cNvSpPr/>
            <p:nvPr/>
          </p:nvSpPr>
          <p:spPr>
            <a:xfrm>
              <a:off x="4020063" y="2693280"/>
              <a:ext cx="1401" cy="1057"/>
            </a:xfrm>
            <a:custGeom>
              <a:avLst/>
              <a:gdLst/>
              <a:ahLst/>
              <a:cxnLst/>
              <a:rect l="l" t="t" r="r" b="b"/>
              <a:pathLst>
                <a:path w="53" h="40" extrusionOk="0">
                  <a:moveTo>
                    <a:pt x="0" y="1"/>
                  </a:moveTo>
                  <a:cubicBezTo>
                    <a:pt x="14" y="15"/>
                    <a:pt x="32" y="25"/>
                    <a:pt x="53" y="39"/>
                  </a:cubicBezTo>
                  <a:cubicBezTo>
                    <a:pt x="35" y="25"/>
                    <a:pt x="18" y="15"/>
                    <a:pt x="0"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4"/>
            <p:cNvSpPr/>
            <p:nvPr/>
          </p:nvSpPr>
          <p:spPr>
            <a:xfrm>
              <a:off x="4206178" y="2559087"/>
              <a:ext cx="502" cy="397"/>
            </a:xfrm>
            <a:custGeom>
              <a:avLst/>
              <a:gdLst/>
              <a:ahLst/>
              <a:cxnLst/>
              <a:rect l="l" t="t" r="r" b="b"/>
              <a:pathLst>
                <a:path w="19" h="15" extrusionOk="0">
                  <a:moveTo>
                    <a:pt x="18" y="15"/>
                  </a:moveTo>
                  <a:cubicBezTo>
                    <a:pt x="15" y="8"/>
                    <a:pt x="8" y="4"/>
                    <a:pt x="1" y="1"/>
                  </a:cubicBezTo>
                  <a:cubicBezTo>
                    <a:pt x="8" y="4"/>
                    <a:pt x="15" y="8"/>
                    <a:pt x="18" y="15"/>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4"/>
            <p:cNvSpPr/>
            <p:nvPr/>
          </p:nvSpPr>
          <p:spPr>
            <a:xfrm>
              <a:off x="4211174" y="2559272"/>
              <a:ext cx="767" cy="211"/>
            </a:xfrm>
            <a:custGeom>
              <a:avLst/>
              <a:gdLst/>
              <a:ahLst/>
              <a:cxnLst/>
              <a:rect l="l" t="t" r="r" b="b"/>
              <a:pathLst>
                <a:path w="29" h="8" extrusionOk="0">
                  <a:moveTo>
                    <a:pt x="1" y="8"/>
                  </a:moveTo>
                  <a:lnTo>
                    <a:pt x="29" y="1"/>
                  </a:lnTo>
                  <a:lnTo>
                    <a:pt x="29"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4"/>
            <p:cNvSpPr/>
            <p:nvPr/>
          </p:nvSpPr>
          <p:spPr>
            <a:xfrm>
              <a:off x="4111772" y="2645350"/>
              <a:ext cx="6688" cy="1507"/>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4"/>
            <p:cNvSpPr/>
            <p:nvPr/>
          </p:nvSpPr>
          <p:spPr>
            <a:xfrm>
              <a:off x="4198775" y="2562339"/>
              <a:ext cx="582" cy="211"/>
            </a:xfrm>
            <a:custGeom>
              <a:avLst/>
              <a:gdLst/>
              <a:ahLst/>
              <a:cxnLst/>
              <a:rect l="l" t="t" r="r" b="b"/>
              <a:pathLst>
                <a:path w="22" h="8" extrusionOk="0">
                  <a:moveTo>
                    <a:pt x="22"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4"/>
            <p:cNvSpPr/>
            <p:nvPr/>
          </p:nvSpPr>
          <p:spPr>
            <a:xfrm>
              <a:off x="4011075" y="2680802"/>
              <a:ext cx="1877" cy="211"/>
            </a:xfrm>
            <a:custGeom>
              <a:avLst/>
              <a:gdLst/>
              <a:ahLst/>
              <a:cxnLst/>
              <a:rect l="l" t="t" r="r" b="b"/>
              <a:pathLst>
                <a:path w="71" h="8" extrusionOk="0">
                  <a:moveTo>
                    <a:pt x="71"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4"/>
            <p:cNvSpPr/>
            <p:nvPr/>
          </p:nvSpPr>
          <p:spPr>
            <a:xfrm>
              <a:off x="4031457" y="2683102"/>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4"/>
            <p:cNvSpPr/>
            <p:nvPr/>
          </p:nvSpPr>
          <p:spPr>
            <a:xfrm>
              <a:off x="4036824" y="2682917"/>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4"/>
            <p:cNvSpPr/>
            <p:nvPr/>
          </p:nvSpPr>
          <p:spPr>
            <a:xfrm>
              <a:off x="4033123" y="2683102"/>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4"/>
            <p:cNvSpPr/>
            <p:nvPr/>
          </p:nvSpPr>
          <p:spPr>
            <a:xfrm>
              <a:off x="4193964" y="2563264"/>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4"/>
            <p:cNvSpPr/>
            <p:nvPr/>
          </p:nvSpPr>
          <p:spPr>
            <a:xfrm>
              <a:off x="4199886" y="2561969"/>
              <a:ext cx="582" cy="211"/>
            </a:xfrm>
            <a:custGeom>
              <a:avLst/>
              <a:gdLst/>
              <a:ahLst/>
              <a:cxnLst/>
              <a:rect l="l" t="t" r="r" b="b"/>
              <a:pathLst>
                <a:path w="22" h="8" extrusionOk="0">
                  <a:moveTo>
                    <a:pt x="22" y="0"/>
                  </a:moveTo>
                  <a:lnTo>
                    <a:pt x="1"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4"/>
            <p:cNvSpPr/>
            <p:nvPr/>
          </p:nvSpPr>
          <p:spPr>
            <a:xfrm>
              <a:off x="4009779" y="2680696"/>
              <a:ext cx="502" cy="26"/>
            </a:xfrm>
            <a:custGeom>
              <a:avLst/>
              <a:gdLst/>
              <a:ahLst/>
              <a:cxnLst/>
              <a:rect l="l" t="t" r="r" b="b"/>
              <a:pathLst>
                <a:path w="19" h="1" extrusionOk="0">
                  <a:moveTo>
                    <a:pt x="1" y="1"/>
                  </a:moveTo>
                  <a:lnTo>
                    <a:pt x="18"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4"/>
            <p:cNvSpPr/>
            <p:nvPr/>
          </p:nvSpPr>
          <p:spPr>
            <a:xfrm>
              <a:off x="4190818" y="2562894"/>
              <a:ext cx="291" cy="106"/>
            </a:xfrm>
            <a:custGeom>
              <a:avLst/>
              <a:gdLst/>
              <a:ahLst/>
              <a:cxnLst/>
              <a:rect l="l" t="t" r="r" b="b"/>
              <a:pathLst>
                <a:path w="11" h="4" extrusionOk="0">
                  <a:moveTo>
                    <a:pt x="11" y="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4"/>
            <p:cNvSpPr/>
            <p:nvPr/>
          </p:nvSpPr>
          <p:spPr>
            <a:xfrm>
              <a:off x="4205543" y="2558823"/>
              <a:ext cx="211" cy="106"/>
            </a:xfrm>
            <a:custGeom>
              <a:avLst/>
              <a:gdLst/>
              <a:ahLst/>
              <a:cxnLst/>
              <a:rect l="l" t="t" r="r" b="b"/>
              <a:pathLst>
                <a:path w="8" h="4" extrusionOk="0">
                  <a:moveTo>
                    <a:pt x="7" y="0"/>
                  </a:moveTo>
                  <a:lnTo>
                    <a:pt x="0"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4"/>
            <p:cNvSpPr/>
            <p:nvPr/>
          </p:nvSpPr>
          <p:spPr>
            <a:xfrm>
              <a:off x="4191664" y="2563159"/>
              <a:ext cx="370" cy="26"/>
            </a:xfrm>
            <a:custGeom>
              <a:avLst/>
              <a:gdLst/>
              <a:ahLst/>
              <a:cxnLst/>
              <a:rect l="l" t="t" r="r" b="b"/>
              <a:pathLst>
                <a:path w="14" h="1" extrusionOk="0">
                  <a:moveTo>
                    <a:pt x="14" y="1"/>
                  </a:moveTo>
                  <a:lnTo>
                    <a:pt x="0"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4"/>
            <p:cNvSpPr/>
            <p:nvPr/>
          </p:nvSpPr>
          <p:spPr>
            <a:xfrm>
              <a:off x="4192484" y="2563264"/>
              <a:ext cx="476" cy="26"/>
            </a:xfrm>
            <a:custGeom>
              <a:avLst/>
              <a:gdLst/>
              <a:ahLst/>
              <a:cxnLst/>
              <a:rect l="l" t="t" r="r" b="b"/>
              <a:pathLst>
                <a:path w="18" h="1" extrusionOk="0">
                  <a:moveTo>
                    <a:pt x="18"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4"/>
            <p:cNvSpPr/>
            <p:nvPr/>
          </p:nvSpPr>
          <p:spPr>
            <a:xfrm>
              <a:off x="4204327" y="2559563"/>
              <a:ext cx="397" cy="291"/>
            </a:xfrm>
            <a:custGeom>
              <a:avLst/>
              <a:gdLst/>
              <a:ahLst/>
              <a:cxnLst/>
              <a:rect l="l" t="t" r="r" b="b"/>
              <a:pathLst>
                <a:path w="15" h="11" extrusionOk="0">
                  <a:moveTo>
                    <a:pt x="15"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4"/>
            <p:cNvSpPr/>
            <p:nvPr/>
          </p:nvSpPr>
          <p:spPr>
            <a:xfrm>
              <a:off x="4019508" y="2681727"/>
              <a:ext cx="1956" cy="211"/>
            </a:xfrm>
            <a:custGeom>
              <a:avLst/>
              <a:gdLst/>
              <a:ahLst/>
              <a:cxnLst/>
              <a:rect l="l" t="t" r="r" b="b"/>
              <a:pathLst>
                <a:path w="74" h="8" extrusionOk="0">
                  <a:moveTo>
                    <a:pt x="74" y="7"/>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4"/>
            <p:cNvSpPr/>
            <p:nvPr/>
          </p:nvSpPr>
          <p:spPr>
            <a:xfrm>
              <a:off x="4057550" y="2680802"/>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4"/>
            <p:cNvSpPr/>
            <p:nvPr/>
          </p:nvSpPr>
          <p:spPr>
            <a:xfrm>
              <a:off x="4194519" y="2563159"/>
              <a:ext cx="502" cy="26"/>
            </a:xfrm>
            <a:custGeom>
              <a:avLst/>
              <a:gdLst/>
              <a:ahLst/>
              <a:cxnLst/>
              <a:rect l="l" t="t" r="r" b="b"/>
              <a:pathLst>
                <a:path w="19" h="1" extrusionOk="0">
                  <a:moveTo>
                    <a:pt x="18" y="1"/>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4"/>
            <p:cNvSpPr/>
            <p:nvPr/>
          </p:nvSpPr>
          <p:spPr>
            <a:xfrm>
              <a:off x="4058846" y="2680617"/>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4"/>
            <p:cNvSpPr/>
            <p:nvPr/>
          </p:nvSpPr>
          <p:spPr>
            <a:xfrm>
              <a:off x="4197665" y="2562709"/>
              <a:ext cx="582" cy="106"/>
            </a:xfrm>
            <a:custGeom>
              <a:avLst/>
              <a:gdLst/>
              <a:ahLst/>
              <a:cxnLst/>
              <a:rect l="l" t="t" r="r" b="b"/>
              <a:pathLst>
                <a:path w="22" h="4" extrusionOk="0">
                  <a:moveTo>
                    <a:pt x="22"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4"/>
            <p:cNvSpPr/>
            <p:nvPr/>
          </p:nvSpPr>
          <p:spPr>
            <a:xfrm>
              <a:off x="4200996" y="2561493"/>
              <a:ext cx="582" cy="211"/>
            </a:xfrm>
            <a:custGeom>
              <a:avLst/>
              <a:gdLst/>
              <a:ahLst/>
              <a:cxnLst/>
              <a:rect l="l" t="t" r="r" b="b"/>
              <a:pathLst>
                <a:path w="22" h="8" extrusionOk="0">
                  <a:moveTo>
                    <a:pt x="22" y="1"/>
                  </a:moveTo>
                  <a:lnTo>
                    <a:pt x="1"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4"/>
            <p:cNvSpPr/>
            <p:nvPr/>
          </p:nvSpPr>
          <p:spPr>
            <a:xfrm>
              <a:off x="4196555" y="2562894"/>
              <a:ext cx="582" cy="106"/>
            </a:xfrm>
            <a:custGeom>
              <a:avLst/>
              <a:gdLst/>
              <a:ahLst/>
              <a:cxnLst/>
              <a:rect l="l" t="t" r="r" b="b"/>
              <a:pathLst>
                <a:path w="22" h="4" extrusionOk="0">
                  <a:moveTo>
                    <a:pt x="22"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4"/>
            <p:cNvSpPr/>
            <p:nvPr/>
          </p:nvSpPr>
          <p:spPr>
            <a:xfrm>
              <a:off x="4195444" y="2563079"/>
              <a:ext cx="582" cy="106"/>
            </a:xfrm>
            <a:custGeom>
              <a:avLst/>
              <a:gdLst/>
              <a:ahLst/>
              <a:cxnLst/>
              <a:rect l="l" t="t" r="r" b="b"/>
              <a:pathLst>
                <a:path w="22" h="4" extrusionOk="0">
                  <a:moveTo>
                    <a:pt x="22" y="0"/>
                  </a:moveTo>
                  <a:lnTo>
                    <a:pt x="1"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4"/>
            <p:cNvSpPr/>
            <p:nvPr/>
          </p:nvSpPr>
          <p:spPr>
            <a:xfrm>
              <a:off x="4203217" y="2560303"/>
              <a:ext cx="502" cy="291"/>
            </a:xfrm>
            <a:custGeom>
              <a:avLst/>
              <a:gdLst/>
              <a:ahLst/>
              <a:cxnLst/>
              <a:rect l="l" t="t" r="r" b="b"/>
              <a:pathLst>
                <a:path w="19" h="11" extrusionOk="0">
                  <a:moveTo>
                    <a:pt x="18" y="0"/>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4"/>
            <p:cNvSpPr/>
            <p:nvPr/>
          </p:nvSpPr>
          <p:spPr>
            <a:xfrm>
              <a:off x="4022178" y="2682098"/>
              <a:ext cx="1798" cy="211"/>
            </a:xfrm>
            <a:custGeom>
              <a:avLst/>
              <a:gdLst/>
              <a:ahLst/>
              <a:cxnLst/>
              <a:rect l="l" t="t" r="r" b="b"/>
              <a:pathLst>
                <a:path w="68" h="8" extrusionOk="0">
                  <a:moveTo>
                    <a:pt x="67"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4"/>
            <p:cNvSpPr/>
            <p:nvPr/>
          </p:nvSpPr>
          <p:spPr>
            <a:xfrm>
              <a:off x="4202106" y="2560938"/>
              <a:ext cx="502" cy="317"/>
            </a:xfrm>
            <a:custGeom>
              <a:avLst/>
              <a:gdLst/>
              <a:ahLst/>
              <a:cxnLst/>
              <a:rect l="l" t="t" r="r" b="b"/>
              <a:pathLst>
                <a:path w="19" h="12" extrusionOk="0">
                  <a:moveTo>
                    <a:pt x="18" y="1"/>
                  </a:moveTo>
                  <a:lnTo>
                    <a:pt x="1"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4"/>
            <p:cNvSpPr/>
            <p:nvPr/>
          </p:nvSpPr>
          <p:spPr>
            <a:xfrm>
              <a:off x="4013771" y="2680987"/>
              <a:ext cx="2326" cy="291"/>
            </a:xfrm>
            <a:custGeom>
              <a:avLst/>
              <a:gdLst/>
              <a:ahLst/>
              <a:cxnLst/>
              <a:rect l="l" t="t" r="r" b="b"/>
              <a:pathLst>
                <a:path w="88" h="11" extrusionOk="0">
                  <a:moveTo>
                    <a:pt x="88" y="11"/>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4"/>
            <p:cNvSpPr/>
            <p:nvPr/>
          </p:nvSpPr>
          <p:spPr>
            <a:xfrm>
              <a:off x="4030241" y="2683102"/>
              <a:ext cx="26" cy="26"/>
            </a:xfrm>
            <a:custGeom>
              <a:avLst/>
              <a:gdLst/>
              <a:ahLst/>
              <a:cxnLst/>
              <a:rect l="l" t="t" r="r" b="b"/>
              <a:pathLst>
                <a:path w="1" h="1" extrusionOk="0">
                  <a:moveTo>
                    <a:pt x="1"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4"/>
            <p:cNvSpPr/>
            <p:nvPr/>
          </p:nvSpPr>
          <p:spPr>
            <a:xfrm>
              <a:off x="4016256" y="2681252"/>
              <a:ext cx="2617" cy="397"/>
            </a:xfrm>
            <a:custGeom>
              <a:avLst/>
              <a:gdLst/>
              <a:ahLst/>
              <a:cxnLst/>
              <a:rect l="l" t="t" r="r" b="b"/>
              <a:pathLst>
                <a:path w="99" h="15" extrusionOk="0">
                  <a:moveTo>
                    <a:pt x="99" y="15"/>
                  </a:moveTo>
                  <a:lnTo>
                    <a:pt x="1"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4"/>
            <p:cNvSpPr/>
            <p:nvPr/>
          </p:nvSpPr>
          <p:spPr>
            <a:xfrm>
              <a:off x="4024689" y="2682468"/>
              <a:ext cx="2326" cy="397"/>
            </a:xfrm>
            <a:custGeom>
              <a:avLst/>
              <a:gdLst/>
              <a:ahLst/>
              <a:cxnLst/>
              <a:rect l="l" t="t" r="r" b="b"/>
              <a:pathLst>
                <a:path w="88" h="15" extrusionOk="0">
                  <a:moveTo>
                    <a:pt x="88" y="14"/>
                  </a:moveTo>
                  <a:lnTo>
                    <a:pt x="0"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4"/>
            <p:cNvSpPr/>
            <p:nvPr/>
          </p:nvSpPr>
          <p:spPr>
            <a:xfrm>
              <a:off x="4027835" y="2683023"/>
              <a:ext cx="291" cy="26"/>
            </a:xfrm>
            <a:custGeom>
              <a:avLst/>
              <a:gdLst/>
              <a:ahLst/>
              <a:cxnLst/>
              <a:rect l="l" t="t" r="r" b="b"/>
              <a:pathLst>
                <a:path w="11" h="1" extrusionOk="0">
                  <a:moveTo>
                    <a:pt x="11"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4"/>
            <p:cNvSpPr/>
            <p:nvPr/>
          </p:nvSpPr>
          <p:spPr>
            <a:xfrm>
              <a:off x="4029052" y="2683023"/>
              <a:ext cx="26" cy="26"/>
            </a:xfrm>
            <a:custGeom>
              <a:avLst/>
              <a:gdLst/>
              <a:ahLst/>
              <a:cxnLst/>
              <a:rect l="l" t="t" r="r" b="b"/>
              <a:pathLst>
                <a:path w="1" h="1" extrusionOk="0">
                  <a:moveTo>
                    <a:pt x="0"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4"/>
            <p:cNvSpPr/>
            <p:nvPr/>
          </p:nvSpPr>
          <p:spPr>
            <a:xfrm>
              <a:off x="4961687" y="3167556"/>
              <a:ext cx="36932" cy="12478"/>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4"/>
            <p:cNvSpPr/>
            <p:nvPr/>
          </p:nvSpPr>
          <p:spPr>
            <a:xfrm>
              <a:off x="5003960" y="3132051"/>
              <a:ext cx="143499" cy="120737"/>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4"/>
            <p:cNvSpPr/>
            <p:nvPr/>
          </p:nvSpPr>
          <p:spPr>
            <a:xfrm>
              <a:off x="4485773" y="3043779"/>
              <a:ext cx="162745" cy="164199"/>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4"/>
            <p:cNvSpPr/>
            <p:nvPr/>
          </p:nvSpPr>
          <p:spPr>
            <a:xfrm>
              <a:off x="4679951" y="3062892"/>
              <a:ext cx="144953" cy="118675"/>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4"/>
            <p:cNvSpPr/>
            <p:nvPr/>
          </p:nvSpPr>
          <p:spPr>
            <a:xfrm>
              <a:off x="4635352" y="3212154"/>
              <a:ext cx="142256" cy="37884"/>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4"/>
            <p:cNvSpPr/>
            <p:nvPr/>
          </p:nvSpPr>
          <p:spPr>
            <a:xfrm>
              <a:off x="4665516" y="3166472"/>
              <a:ext cx="5208" cy="444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4"/>
            <p:cNvSpPr/>
            <p:nvPr/>
          </p:nvSpPr>
          <p:spPr>
            <a:xfrm>
              <a:off x="4840898" y="3246972"/>
              <a:ext cx="56945" cy="748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4"/>
            <p:cNvSpPr/>
            <p:nvPr/>
          </p:nvSpPr>
          <p:spPr>
            <a:xfrm>
              <a:off x="4534284" y="3140405"/>
              <a:ext cx="4362" cy="7138"/>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4"/>
            <p:cNvSpPr/>
            <p:nvPr/>
          </p:nvSpPr>
          <p:spPr>
            <a:xfrm>
              <a:off x="4823767" y="3103394"/>
              <a:ext cx="91101" cy="104134"/>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4"/>
            <p:cNvSpPr/>
            <p:nvPr/>
          </p:nvSpPr>
          <p:spPr>
            <a:xfrm>
              <a:off x="4932157" y="3171257"/>
              <a:ext cx="14910" cy="7878"/>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4"/>
            <p:cNvSpPr/>
            <p:nvPr/>
          </p:nvSpPr>
          <p:spPr>
            <a:xfrm>
              <a:off x="4511681" y="3103949"/>
              <a:ext cx="1798" cy="397"/>
            </a:xfrm>
            <a:custGeom>
              <a:avLst/>
              <a:gdLst/>
              <a:ahLst/>
              <a:cxnLst/>
              <a:rect l="l" t="t" r="r" b="b"/>
              <a:pathLst>
                <a:path w="68" h="15" extrusionOk="0">
                  <a:moveTo>
                    <a:pt x="67" y="14"/>
                  </a:moveTo>
                  <a:lnTo>
                    <a:pt x="1" y="0"/>
                  </a:lnTo>
                  <a:lnTo>
                    <a:pt x="1" y="0"/>
                  </a:lnTo>
                  <a:lnTo>
                    <a:pt x="67"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4"/>
            <p:cNvSpPr/>
            <p:nvPr/>
          </p:nvSpPr>
          <p:spPr>
            <a:xfrm>
              <a:off x="4513161" y="3104874"/>
              <a:ext cx="7534" cy="10178"/>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4"/>
            <p:cNvSpPr/>
            <p:nvPr/>
          </p:nvSpPr>
          <p:spPr>
            <a:xfrm>
              <a:off x="4895040" y="3258022"/>
              <a:ext cx="21599" cy="16734"/>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4"/>
            <p:cNvSpPr/>
            <p:nvPr/>
          </p:nvSpPr>
          <p:spPr>
            <a:xfrm>
              <a:off x="4786755" y="3244936"/>
              <a:ext cx="39549" cy="12637"/>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4"/>
            <p:cNvSpPr/>
            <p:nvPr/>
          </p:nvSpPr>
          <p:spPr>
            <a:xfrm>
              <a:off x="4830059" y="3265557"/>
              <a:ext cx="22445" cy="9174"/>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4"/>
            <p:cNvSpPr/>
            <p:nvPr/>
          </p:nvSpPr>
          <p:spPr>
            <a:xfrm>
              <a:off x="4949447" y="3097921"/>
              <a:ext cx="20859" cy="31777"/>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4"/>
            <p:cNvSpPr/>
            <p:nvPr/>
          </p:nvSpPr>
          <p:spPr>
            <a:xfrm>
              <a:off x="4704669" y="3112646"/>
              <a:ext cx="211" cy="26"/>
            </a:xfrm>
            <a:custGeom>
              <a:avLst/>
              <a:gdLst/>
              <a:ahLst/>
              <a:cxnLst/>
              <a:rect l="l" t="t" r="r" b="b"/>
              <a:pathLst>
                <a:path w="8" h="1" extrusionOk="0">
                  <a:moveTo>
                    <a:pt x="0" y="0"/>
                  </a:moveTo>
                  <a:lnTo>
                    <a:pt x="7"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4"/>
            <p:cNvSpPr/>
            <p:nvPr/>
          </p:nvSpPr>
          <p:spPr>
            <a:xfrm>
              <a:off x="4707524" y="3112832"/>
              <a:ext cx="317" cy="106"/>
            </a:xfrm>
            <a:custGeom>
              <a:avLst/>
              <a:gdLst/>
              <a:ahLst/>
              <a:cxnLst/>
              <a:rect l="l" t="t" r="r" b="b"/>
              <a:pathLst>
                <a:path w="12" h="4" extrusionOk="0">
                  <a:moveTo>
                    <a:pt x="1" y="4"/>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4"/>
            <p:cNvSpPr/>
            <p:nvPr/>
          </p:nvSpPr>
          <p:spPr>
            <a:xfrm>
              <a:off x="4706890" y="3113017"/>
              <a:ext cx="291" cy="26"/>
            </a:xfrm>
            <a:custGeom>
              <a:avLst/>
              <a:gdLst/>
              <a:ahLst/>
              <a:cxnLst/>
              <a:rect l="l" t="t" r="r" b="b"/>
              <a:pathLst>
                <a:path w="11" h="1" extrusionOk="0">
                  <a:moveTo>
                    <a:pt x="0" y="0"/>
                  </a:moveTo>
                  <a:lnTo>
                    <a:pt x="1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4"/>
            <p:cNvSpPr/>
            <p:nvPr/>
          </p:nvSpPr>
          <p:spPr>
            <a:xfrm>
              <a:off x="4703004" y="3111800"/>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4"/>
            <p:cNvSpPr/>
            <p:nvPr/>
          </p:nvSpPr>
          <p:spPr>
            <a:xfrm>
              <a:off x="4703823" y="3112171"/>
              <a:ext cx="211" cy="211"/>
            </a:xfrm>
            <a:custGeom>
              <a:avLst/>
              <a:gdLst/>
              <a:ahLst/>
              <a:cxnLst/>
              <a:rect l="l" t="t" r="r" b="b"/>
              <a:pathLst>
                <a:path w="8" h="8" extrusionOk="0">
                  <a:moveTo>
                    <a:pt x="1" y="1"/>
                  </a:moveTo>
                  <a:lnTo>
                    <a:pt x="8"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4"/>
            <p:cNvSpPr/>
            <p:nvPr/>
          </p:nvSpPr>
          <p:spPr>
            <a:xfrm>
              <a:off x="4708185" y="3112541"/>
              <a:ext cx="211" cy="132"/>
            </a:xfrm>
            <a:custGeom>
              <a:avLst/>
              <a:gdLst/>
              <a:ahLst/>
              <a:cxnLst/>
              <a:rect l="l" t="t" r="r" b="b"/>
              <a:pathLst>
                <a:path w="8" h="5" extrusionOk="0">
                  <a:moveTo>
                    <a:pt x="0" y="4"/>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4"/>
            <p:cNvSpPr/>
            <p:nvPr/>
          </p:nvSpPr>
          <p:spPr>
            <a:xfrm>
              <a:off x="4691900" y="3102468"/>
              <a:ext cx="211" cy="397"/>
            </a:xfrm>
            <a:custGeom>
              <a:avLst/>
              <a:gdLst/>
              <a:ahLst/>
              <a:cxnLst/>
              <a:rect l="l" t="t" r="r" b="b"/>
              <a:pathLst>
                <a:path w="8" h="15" extrusionOk="0">
                  <a:moveTo>
                    <a:pt x="0" y="0"/>
                  </a:moveTo>
                  <a:lnTo>
                    <a:pt x="7"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4"/>
            <p:cNvSpPr/>
            <p:nvPr/>
          </p:nvSpPr>
          <p:spPr>
            <a:xfrm>
              <a:off x="4691530" y="3101543"/>
              <a:ext cx="211" cy="476"/>
            </a:xfrm>
            <a:custGeom>
              <a:avLst/>
              <a:gdLst/>
              <a:ahLst/>
              <a:cxnLst/>
              <a:rect l="l" t="t" r="r" b="b"/>
              <a:pathLst>
                <a:path w="8" h="18" extrusionOk="0">
                  <a:moveTo>
                    <a:pt x="0" y="0"/>
                  </a:moveTo>
                  <a:lnTo>
                    <a:pt x="7"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4"/>
            <p:cNvSpPr/>
            <p:nvPr/>
          </p:nvSpPr>
          <p:spPr>
            <a:xfrm>
              <a:off x="4692270" y="3103209"/>
              <a:ext cx="211" cy="397"/>
            </a:xfrm>
            <a:custGeom>
              <a:avLst/>
              <a:gdLst/>
              <a:ahLst/>
              <a:cxnLst/>
              <a:rect l="l" t="t" r="r" b="b"/>
              <a:pathLst>
                <a:path w="8" h="15" extrusionOk="0">
                  <a:moveTo>
                    <a:pt x="0" y="0"/>
                  </a:moveTo>
                  <a:lnTo>
                    <a:pt x="7" y="1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4"/>
            <p:cNvSpPr/>
            <p:nvPr/>
          </p:nvSpPr>
          <p:spPr>
            <a:xfrm>
              <a:off x="4691239" y="3100618"/>
              <a:ext cx="211" cy="476"/>
            </a:xfrm>
            <a:custGeom>
              <a:avLst/>
              <a:gdLst/>
              <a:ahLst/>
              <a:cxnLst/>
              <a:rect l="l" t="t" r="r" b="b"/>
              <a:pathLst>
                <a:path w="8" h="18" extrusionOk="0">
                  <a:moveTo>
                    <a:pt x="1" y="0"/>
                  </a:moveTo>
                  <a:lnTo>
                    <a:pt x="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4"/>
            <p:cNvSpPr/>
            <p:nvPr/>
          </p:nvSpPr>
          <p:spPr>
            <a:xfrm>
              <a:off x="4690235" y="3097181"/>
              <a:ext cx="211" cy="661"/>
            </a:xfrm>
            <a:custGeom>
              <a:avLst/>
              <a:gdLst/>
              <a:ahLst/>
              <a:cxnLst/>
              <a:rect l="l" t="t" r="r" b="b"/>
              <a:pathLst>
                <a:path w="8" h="25" extrusionOk="0">
                  <a:moveTo>
                    <a:pt x="0" y="0"/>
                  </a:moveTo>
                  <a:lnTo>
                    <a:pt x="7" y="2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4"/>
            <p:cNvSpPr/>
            <p:nvPr/>
          </p:nvSpPr>
          <p:spPr>
            <a:xfrm>
              <a:off x="4690869" y="3099587"/>
              <a:ext cx="211" cy="476"/>
            </a:xfrm>
            <a:custGeom>
              <a:avLst/>
              <a:gdLst/>
              <a:ahLst/>
              <a:cxnLst/>
              <a:rect l="l" t="t" r="r" b="b"/>
              <a:pathLst>
                <a:path w="8" h="18" extrusionOk="0">
                  <a:moveTo>
                    <a:pt x="1" y="1"/>
                  </a:moveTo>
                  <a:lnTo>
                    <a:pt x="8" y="1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4"/>
            <p:cNvSpPr/>
            <p:nvPr/>
          </p:nvSpPr>
          <p:spPr>
            <a:xfrm>
              <a:off x="4702158" y="3111060"/>
              <a:ext cx="211" cy="211"/>
            </a:xfrm>
            <a:custGeom>
              <a:avLst/>
              <a:gdLst/>
              <a:ahLst/>
              <a:cxnLst/>
              <a:rect l="l" t="t" r="r" b="b"/>
              <a:pathLst>
                <a:path w="8" h="8" extrusionOk="0">
                  <a:moveTo>
                    <a:pt x="1" y="1"/>
                  </a:moveTo>
                  <a:lnTo>
                    <a:pt x="8"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4"/>
            <p:cNvSpPr/>
            <p:nvPr/>
          </p:nvSpPr>
          <p:spPr>
            <a:xfrm>
              <a:off x="4690605" y="3098371"/>
              <a:ext cx="211" cy="582"/>
            </a:xfrm>
            <a:custGeom>
              <a:avLst/>
              <a:gdLst/>
              <a:ahLst/>
              <a:cxnLst/>
              <a:rect l="l" t="t" r="r" b="b"/>
              <a:pathLst>
                <a:path w="8" h="22" extrusionOk="0">
                  <a:moveTo>
                    <a:pt x="0" y="1"/>
                  </a:moveTo>
                  <a:lnTo>
                    <a:pt x="7" y="22"/>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4"/>
            <p:cNvSpPr/>
            <p:nvPr/>
          </p:nvSpPr>
          <p:spPr>
            <a:xfrm>
              <a:off x="4692640" y="3103843"/>
              <a:ext cx="106" cy="397"/>
            </a:xfrm>
            <a:custGeom>
              <a:avLst/>
              <a:gdLst/>
              <a:ahLst/>
              <a:cxnLst/>
              <a:rect l="l" t="t" r="r" b="b"/>
              <a:pathLst>
                <a:path w="4" h="15" extrusionOk="0">
                  <a:moveTo>
                    <a:pt x="0" y="1"/>
                  </a:moveTo>
                  <a:lnTo>
                    <a:pt x="4" y="15"/>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4"/>
            <p:cNvSpPr/>
            <p:nvPr/>
          </p:nvSpPr>
          <p:spPr>
            <a:xfrm>
              <a:off x="4700492" y="3109765"/>
              <a:ext cx="211" cy="211"/>
            </a:xfrm>
            <a:custGeom>
              <a:avLst/>
              <a:gdLst/>
              <a:ahLst/>
              <a:cxnLst/>
              <a:rect l="l" t="t" r="r" b="b"/>
              <a:pathLst>
                <a:path w="8" h="8" extrusionOk="0">
                  <a:moveTo>
                    <a:pt x="1" y="1"/>
                  </a:moveTo>
                  <a:lnTo>
                    <a:pt x="8"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4"/>
            <p:cNvSpPr/>
            <p:nvPr/>
          </p:nvSpPr>
          <p:spPr>
            <a:xfrm>
              <a:off x="4692905" y="3104504"/>
              <a:ext cx="211" cy="291"/>
            </a:xfrm>
            <a:custGeom>
              <a:avLst/>
              <a:gdLst/>
              <a:ahLst/>
              <a:cxnLst/>
              <a:rect l="l" t="t" r="r" b="b"/>
              <a:pathLst>
                <a:path w="8" h="11" extrusionOk="0">
                  <a:moveTo>
                    <a:pt x="1" y="0"/>
                  </a:moveTo>
                  <a:lnTo>
                    <a:pt x="8" y="1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4"/>
            <p:cNvSpPr/>
            <p:nvPr/>
          </p:nvSpPr>
          <p:spPr>
            <a:xfrm>
              <a:off x="4694940" y="3106354"/>
              <a:ext cx="211" cy="106"/>
            </a:xfrm>
            <a:custGeom>
              <a:avLst/>
              <a:gdLst/>
              <a:ahLst/>
              <a:cxnLst/>
              <a:rect l="l" t="t" r="r" b="b"/>
              <a:pathLst>
                <a:path w="8" h="4" extrusionOk="0">
                  <a:moveTo>
                    <a:pt x="1" y="0"/>
                  </a:moveTo>
                  <a:lnTo>
                    <a:pt x="8" y="4"/>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4"/>
            <p:cNvSpPr/>
            <p:nvPr/>
          </p:nvSpPr>
          <p:spPr>
            <a:xfrm>
              <a:off x="4701338" y="3110505"/>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4"/>
            <p:cNvSpPr/>
            <p:nvPr/>
          </p:nvSpPr>
          <p:spPr>
            <a:xfrm>
              <a:off x="4695416" y="3106434"/>
              <a:ext cx="106" cy="26"/>
            </a:xfrm>
            <a:custGeom>
              <a:avLst/>
              <a:gdLst/>
              <a:ahLst/>
              <a:cxnLst/>
              <a:rect l="l" t="t" r="r" b="b"/>
              <a:pathLst>
                <a:path w="4" h="1" extrusionOk="0">
                  <a:moveTo>
                    <a:pt x="0" y="1"/>
                  </a:moveTo>
                  <a:lnTo>
                    <a:pt x="4"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4"/>
            <p:cNvSpPr/>
            <p:nvPr/>
          </p:nvSpPr>
          <p:spPr>
            <a:xfrm>
              <a:off x="4693275" y="3105059"/>
              <a:ext cx="211" cy="211"/>
            </a:xfrm>
            <a:custGeom>
              <a:avLst/>
              <a:gdLst/>
              <a:ahLst/>
              <a:cxnLst/>
              <a:rect l="l" t="t" r="r" b="b"/>
              <a:pathLst>
                <a:path w="8" h="8" extrusionOk="0">
                  <a:moveTo>
                    <a:pt x="1" y="0"/>
                  </a:moveTo>
                  <a:lnTo>
                    <a:pt x="8"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4"/>
            <p:cNvSpPr/>
            <p:nvPr/>
          </p:nvSpPr>
          <p:spPr>
            <a:xfrm>
              <a:off x="4694121" y="3105799"/>
              <a:ext cx="211" cy="211"/>
            </a:xfrm>
            <a:custGeom>
              <a:avLst/>
              <a:gdLst/>
              <a:ahLst/>
              <a:cxnLst/>
              <a:rect l="l" t="t" r="r" b="b"/>
              <a:pathLst>
                <a:path w="8" h="8" extrusionOk="0">
                  <a:moveTo>
                    <a:pt x="0" y="0"/>
                  </a:moveTo>
                  <a:lnTo>
                    <a:pt x="7" y="7"/>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4"/>
            <p:cNvSpPr/>
            <p:nvPr/>
          </p:nvSpPr>
          <p:spPr>
            <a:xfrm>
              <a:off x="4694491" y="3106064"/>
              <a:ext cx="211" cy="211"/>
            </a:xfrm>
            <a:custGeom>
              <a:avLst/>
              <a:gdLst/>
              <a:ahLst/>
              <a:cxnLst/>
              <a:rect l="l" t="t" r="r" b="b"/>
              <a:pathLst>
                <a:path w="8" h="8" extrusionOk="0">
                  <a:moveTo>
                    <a:pt x="0" y="1"/>
                  </a:moveTo>
                  <a:lnTo>
                    <a:pt x="7" y="8"/>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4"/>
            <p:cNvSpPr/>
            <p:nvPr/>
          </p:nvSpPr>
          <p:spPr>
            <a:xfrm>
              <a:off x="4705594" y="3112911"/>
              <a:ext cx="211" cy="26"/>
            </a:xfrm>
            <a:custGeom>
              <a:avLst/>
              <a:gdLst/>
              <a:ahLst/>
              <a:cxnLst/>
              <a:rect l="l" t="t" r="r" b="b"/>
              <a:pathLst>
                <a:path w="8" h="1" extrusionOk="0">
                  <a:moveTo>
                    <a:pt x="0" y="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4"/>
            <p:cNvSpPr/>
            <p:nvPr/>
          </p:nvSpPr>
          <p:spPr>
            <a:xfrm>
              <a:off x="4763147" y="3100803"/>
              <a:ext cx="6239" cy="4098"/>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4"/>
            <p:cNvSpPr/>
            <p:nvPr/>
          </p:nvSpPr>
          <p:spPr>
            <a:xfrm>
              <a:off x="4709005" y="3111166"/>
              <a:ext cx="8645" cy="1031"/>
            </a:xfrm>
            <a:custGeom>
              <a:avLst/>
              <a:gdLst/>
              <a:ahLst/>
              <a:cxnLst/>
              <a:rect l="l" t="t" r="r" b="b"/>
              <a:pathLst>
                <a:path w="327" h="39" extrusionOk="0">
                  <a:moveTo>
                    <a:pt x="326" y="7"/>
                  </a:moveTo>
                  <a:cubicBezTo>
                    <a:pt x="197" y="4"/>
                    <a:pt x="53" y="0"/>
                    <a:pt x="1" y="39"/>
                  </a:cubicBezTo>
                  <a:cubicBezTo>
                    <a:pt x="53" y="0"/>
                    <a:pt x="197" y="4"/>
                    <a:pt x="326" y="7"/>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4"/>
            <p:cNvSpPr/>
            <p:nvPr/>
          </p:nvSpPr>
          <p:spPr>
            <a:xfrm>
              <a:off x="4805737" y="3063686"/>
              <a:ext cx="106" cy="26"/>
            </a:xfrm>
            <a:custGeom>
              <a:avLst/>
              <a:gdLst/>
              <a:ahLst/>
              <a:cxnLst/>
              <a:rect l="l" t="t" r="r" b="b"/>
              <a:pathLst>
                <a:path w="4" h="1" extrusionOk="0">
                  <a:moveTo>
                    <a:pt x="4" y="0"/>
                  </a:moveTo>
                  <a:lnTo>
                    <a:pt x="0" y="0"/>
                  </a:ln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4"/>
            <p:cNvSpPr/>
            <p:nvPr/>
          </p:nvSpPr>
          <p:spPr>
            <a:xfrm>
              <a:off x="4693645" y="3105429"/>
              <a:ext cx="211" cy="211"/>
            </a:xfrm>
            <a:custGeom>
              <a:avLst/>
              <a:gdLst/>
              <a:ahLst/>
              <a:cxnLst/>
              <a:rect l="l" t="t" r="r" b="b"/>
              <a:pathLst>
                <a:path w="8" h="8" extrusionOk="0">
                  <a:moveTo>
                    <a:pt x="8" y="7"/>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4"/>
            <p:cNvSpPr/>
            <p:nvPr/>
          </p:nvSpPr>
          <p:spPr>
            <a:xfrm>
              <a:off x="4706599" y="3113017"/>
              <a:ext cx="26" cy="26"/>
            </a:xfrm>
            <a:custGeom>
              <a:avLst/>
              <a:gdLst/>
              <a:ahLst/>
              <a:cxnLst/>
              <a:rect l="l" t="t" r="r" b="b"/>
              <a:pathLst>
                <a:path w="1" h="1" extrusionOk="0">
                  <a:moveTo>
                    <a:pt x="1" y="0"/>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4"/>
            <p:cNvSpPr/>
            <p:nvPr/>
          </p:nvSpPr>
          <p:spPr>
            <a:xfrm>
              <a:off x="4783689" y="3062575"/>
              <a:ext cx="16523" cy="3437"/>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4"/>
            <p:cNvSpPr/>
            <p:nvPr/>
          </p:nvSpPr>
          <p:spPr>
            <a:xfrm>
              <a:off x="4803886" y="3063025"/>
              <a:ext cx="211" cy="26"/>
            </a:xfrm>
            <a:custGeom>
              <a:avLst/>
              <a:gdLst/>
              <a:ahLst/>
              <a:cxnLst/>
              <a:rect l="l" t="t" r="r" b="b"/>
              <a:pathLst>
                <a:path w="8" h="1" extrusionOk="0">
                  <a:moveTo>
                    <a:pt x="0" y="1"/>
                  </a:moveTo>
                  <a:lnTo>
                    <a:pt x="7" y="1"/>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4"/>
            <p:cNvSpPr/>
            <p:nvPr/>
          </p:nvSpPr>
          <p:spPr>
            <a:xfrm>
              <a:off x="4803225" y="3062945"/>
              <a:ext cx="211" cy="26"/>
            </a:xfrm>
            <a:custGeom>
              <a:avLst/>
              <a:gdLst/>
              <a:ahLst/>
              <a:cxnLst/>
              <a:rect l="l" t="t" r="r" b="b"/>
              <a:pathLst>
                <a:path w="8" h="1" extrusionOk="0">
                  <a:moveTo>
                    <a:pt x="1" y="0"/>
                  </a:moveTo>
                  <a:lnTo>
                    <a:pt x="8"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4"/>
            <p:cNvSpPr/>
            <p:nvPr/>
          </p:nvSpPr>
          <p:spPr>
            <a:xfrm>
              <a:off x="4804706" y="3063315"/>
              <a:ext cx="132" cy="26"/>
            </a:xfrm>
            <a:custGeom>
              <a:avLst/>
              <a:gdLst/>
              <a:ahLst/>
              <a:cxnLst/>
              <a:rect l="l" t="t" r="r" b="b"/>
              <a:pathLst>
                <a:path w="5" h="1" extrusionOk="0">
                  <a:moveTo>
                    <a:pt x="1" y="0"/>
                  </a:moveTo>
                  <a:lnTo>
                    <a:pt x="4"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4"/>
            <p:cNvSpPr/>
            <p:nvPr/>
          </p:nvSpPr>
          <p:spPr>
            <a:xfrm>
              <a:off x="4906249" y="3260058"/>
              <a:ext cx="767" cy="397"/>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4"/>
            <p:cNvSpPr/>
            <p:nvPr/>
          </p:nvSpPr>
          <p:spPr>
            <a:xfrm>
              <a:off x="4917247" y="3247210"/>
              <a:ext cx="29001" cy="11209"/>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4"/>
            <p:cNvSpPr/>
            <p:nvPr/>
          </p:nvSpPr>
          <p:spPr>
            <a:xfrm>
              <a:off x="4906514" y="3260349"/>
              <a:ext cx="106" cy="26"/>
            </a:xfrm>
            <a:custGeom>
              <a:avLst/>
              <a:gdLst/>
              <a:ahLst/>
              <a:cxnLst/>
              <a:rect l="l" t="t" r="r" b="b"/>
              <a:pathLst>
                <a:path w="4" h="1" extrusionOk="0">
                  <a:moveTo>
                    <a:pt x="4" y="0"/>
                  </a:moveTo>
                  <a:lnTo>
                    <a:pt x="1" y="0"/>
                  </a:ln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4"/>
            <p:cNvSpPr/>
            <p:nvPr/>
          </p:nvSpPr>
          <p:spPr>
            <a:xfrm>
              <a:off x="4917353" y="3256092"/>
              <a:ext cx="1031" cy="1031"/>
            </a:xfrm>
            <a:custGeom>
              <a:avLst/>
              <a:gdLst/>
              <a:ahLst/>
              <a:cxnLst/>
              <a:rect l="l" t="t" r="r" b="b"/>
              <a:pathLst>
                <a:path w="39" h="39" extrusionOk="0">
                  <a:moveTo>
                    <a:pt x="0" y="0"/>
                  </a:moveTo>
                  <a:cubicBezTo>
                    <a:pt x="11" y="11"/>
                    <a:pt x="25" y="25"/>
                    <a:pt x="39" y="39"/>
                  </a:cubicBezTo>
                  <a:cubicBezTo>
                    <a:pt x="25" y="25"/>
                    <a:pt x="11" y="11"/>
                    <a:pt x="0" y="0"/>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4"/>
            <p:cNvSpPr/>
            <p:nvPr/>
          </p:nvSpPr>
          <p:spPr>
            <a:xfrm>
              <a:off x="4906249" y="3260243"/>
              <a:ext cx="0" cy="26"/>
            </a:xfrm>
            <a:custGeom>
              <a:avLst/>
              <a:gdLst/>
              <a:ahLst/>
              <a:cxnLst/>
              <a:rect l="l" t="t" r="r" b="b"/>
              <a:pathLst>
                <a:path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4"/>
            <p:cNvSpPr/>
            <p:nvPr/>
          </p:nvSpPr>
          <p:spPr>
            <a:xfrm>
              <a:off x="4906990" y="3260058"/>
              <a:ext cx="26" cy="26"/>
            </a:xfrm>
            <a:custGeom>
              <a:avLst/>
              <a:gdLst/>
              <a:ahLst/>
              <a:cxnLst/>
              <a:rect l="l" t="t" r="r" b="b"/>
              <a:pathLst>
                <a:path w="1" h="1" extrusionOk="0">
                  <a:moveTo>
                    <a:pt x="0" y="1"/>
                  </a:move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4"/>
            <p:cNvSpPr/>
            <p:nvPr/>
          </p:nvSpPr>
          <p:spPr>
            <a:xfrm>
              <a:off x="4918463" y="3257282"/>
              <a:ext cx="1031" cy="1137"/>
            </a:xfrm>
            <a:custGeom>
              <a:avLst/>
              <a:gdLst/>
              <a:ahLst/>
              <a:cxnLst/>
              <a:rect l="l" t="t" r="r" b="b"/>
              <a:pathLst>
                <a:path w="39" h="43" extrusionOk="0">
                  <a:moveTo>
                    <a:pt x="39" y="43"/>
                  </a:moveTo>
                  <a:cubicBezTo>
                    <a:pt x="25" y="29"/>
                    <a:pt x="14" y="15"/>
                    <a:pt x="0" y="1"/>
                  </a:cubicBezTo>
                  <a:cubicBezTo>
                    <a:pt x="14" y="15"/>
                    <a:pt x="25" y="29"/>
                    <a:pt x="39" y="43"/>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4"/>
            <p:cNvSpPr/>
            <p:nvPr/>
          </p:nvSpPr>
          <p:spPr>
            <a:xfrm>
              <a:off x="3245493" y="2488210"/>
              <a:ext cx="21705" cy="34711"/>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4"/>
            <p:cNvSpPr/>
            <p:nvPr/>
          </p:nvSpPr>
          <p:spPr>
            <a:xfrm>
              <a:off x="3309628" y="2537674"/>
              <a:ext cx="37329" cy="2154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solidFill>
              <a:schemeClr val="accent4"/>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4"/>
            <p:cNvSpPr/>
            <p:nvPr/>
          </p:nvSpPr>
          <p:spPr>
            <a:xfrm>
              <a:off x="3225427" y="2381379"/>
              <a:ext cx="161423" cy="15560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4"/>
            <p:cNvSpPr/>
            <p:nvPr/>
          </p:nvSpPr>
          <p:spPr>
            <a:xfrm>
              <a:off x="3302887" y="2382411"/>
              <a:ext cx="2617" cy="4838"/>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4"/>
            <p:cNvSpPr/>
            <p:nvPr/>
          </p:nvSpPr>
          <p:spPr>
            <a:xfrm>
              <a:off x="3281420" y="2385186"/>
              <a:ext cx="582" cy="397"/>
            </a:xfrm>
            <a:custGeom>
              <a:avLst/>
              <a:gdLst/>
              <a:ahLst/>
              <a:cxnLst/>
              <a:rect l="l" t="t" r="r" b="b"/>
              <a:pathLst>
                <a:path w="22" h="15" extrusionOk="0">
                  <a:moveTo>
                    <a:pt x="21" y="14"/>
                  </a:moveTo>
                  <a:lnTo>
                    <a:pt x="0" y="0"/>
                  </a:ln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4"/>
            <p:cNvSpPr/>
            <p:nvPr/>
          </p:nvSpPr>
          <p:spPr>
            <a:xfrm>
              <a:off x="3309998" y="2388438"/>
              <a:ext cx="1798" cy="291"/>
            </a:xfrm>
            <a:custGeom>
              <a:avLst/>
              <a:gdLst/>
              <a:ahLst/>
              <a:cxnLst/>
              <a:rect l="l" t="t" r="r" b="b"/>
              <a:pathLst>
                <a:path w="68" h="11" extrusionOk="0">
                  <a:moveTo>
                    <a:pt x="67" y="11"/>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4"/>
            <p:cNvSpPr/>
            <p:nvPr/>
          </p:nvSpPr>
          <p:spPr>
            <a:xfrm>
              <a:off x="3237456" y="2402952"/>
              <a:ext cx="582" cy="26"/>
            </a:xfrm>
            <a:custGeom>
              <a:avLst/>
              <a:gdLst/>
              <a:ahLst/>
              <a:cxnLst/>
              <a:rect l="l" t="t" r="r" b="b"/>
              <a:pathLst>
                <a:path w="22" h="1" extrusionOk="0">
                  <a:moveTo>
                    <a:pt x="21"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4"/>
            <p:cNvSpPr/>
            <p:nvPr/>
          </p:nvSpPr>
          <p:spPr>
            <a:xfrm>
              <a:off x="3236716" y="2403058"/>
              <a:ext cx="582" cy="26"/>
            </a:xfrm>
            <a:custGeom>
              <a:avLst/>
              <a:gdLst/>
              <a:ahLst/>
              <a:cxnLst/>
              <a:rect l="l" t="t" r="r" b="b"/>
              <a:pathLst>
                <a:path w="22" h="1" extrusionOk="0">
                  <a:moveTo>
                    <a:pt x="21"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4"/>
            <p:cNvSpPr/>
            <p:nvPr/>
          </p:nvSpPr>
          <p:spPr>
            <a:xfrm>
              <a:off x="3230424" y="2403137"/>
              <a:ext cx="5393" cy="397"/>
            </a:xfrm>
            <a:custGeom>
              <a:avLst/>
              <a:gdLst/>
              <a:ahLst/>
              <a:cxnLst/>
              <a:rect l="l" t="t" r="r" b="b"/>
              <a:pathLst>
                <a:path w="204" h="15" extrusionOk="0">
                  <a:moveTo>
                    <a:pt x="203" y="1"/>
                  </a:moveTo>
                  <a:lnTo>
                    <a:pt x="0" y="1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4"/>
            <p:cNvSpPr/>
            <p:nvPr/>
          </p:nvSpPr>
          <p:spPr>
            <a:xfrm>
              <a:off x="3235790" y="2403058"/>
              <a:ext cx="767" cy="26"/>
            </a:xfrm>
            <a:custGeom>
              <a:avLst/>
              <a:gdLst/>
              <a:ahLst/>
              <a:cxnLst/>
              <a:rect l="l" t="t" r="r" b="b"/>
              <a:pathLst>
                <a:path w="29" h="1" extrusionOk="0">
                  <a:moveTo>
                    <a:pt x="28" y="0"/>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4"/>
            <p:cNvSpPr/>
            <p:nvPr/>
          </p:nvSpPr>
          <p:spPr>
            <a:xfrm>
              <a:off x="3229763" y="2403613"/>
              <a:ext cx="582" cy="26"/>
            </a:xfrm>
            <a:custGeom>
              <a:avLst/>
              <a:gdLst/>
              <a:ahLst/>
              <a:cxnLst/>
              <a:rect l="l" t="t" r="r" b="b"/>
              <a:pathLst>
                <a:path w="22" h="1" extrusionOk="0">
                  <a:moveTo>
                    <a:pt x="1" y="0"/>
                  </a:moveTo>
                  <a:lnTo>
                    <a:pt x="22"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4"/>
            <p:cNvSpPr/>
            <p:nvPr/>
          </p:nvSpPr>
          <p:spPr>
            <a:xfrm>
              <a:off x="3279940" y="2385186"/>
              <a:ext cx="1507" cy="1401"/>
            </a:xfrm>
            <a:custGeom>
              <a:avLst/>
              <a:gdLst/>
              <a:ahLst/>
              <a:cxnLst/>
              <a:rect l="l" t="t" r="r" b="b"/>
              <a:pathLst>
                <a:path w="57" h="53" extrusionOk="0">
                  <a:moveTo>
                    <a:pt x="0" y="53"/>
                  </a:moveTo>
                  <a:lnTo>
                    <a:pt x="56" y="0"/>
                  </a:lnTo>
                  <a:lnTo>
                    <a:pt x="56"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4"/>
            <p:cNvSpPr/>
            <p:nvPr/>
          </p:nvSpPr>
          <p:spPr>
            <a:xfrm>
              <a:off x="3240232" y="2402873"/>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4"/>
            <p:cNvSpPr/>
            <p:nvPr/>
          </p:nvSpPr>
          <p:spPr>
            <a:xfrm>
              <a:off x="3239756" y="2402873"/>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4"/>
            <p:cNvSpPr/>
            <p:nvPr/>
          </p:nvSpPr>
          <p:spPr>
            <a:xfrm>
              <a:off x="3238196" y="2402952"/>
              <a:ext cx="476" cy="26"/>
            </a:xfrm>
            <a:custGeom>
              <a:avLst/>
              <a:gdLst/>
              <a:ahLst/>
              <a:cxnLst/>
              <a:rect l="l" t="t" r="r" b="b"/>
              <a:pathLst>
                <a:path w="18" h="1" extrusionOk="0">
                  <a:moveTo>
                    <a:pt x="18" y="1"/>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4"/>
            <p:cNvSpPr/>
            <p:nvPr/>
          </p:nvSpPr>
          <p:spPr>
            <a:xfrm>
              <a:off x="3240681" y="2402873"/>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4"/>
            <p:cNvSpPr/>
            <p:nvPr/>
          </p:nvSpPr>
          <p:spPr>
            <a:xfrm>
              <a:off x="3238831" y="2402873"/>
              <a:ext cx="397" cy="26"/>
            </a:xfrm>
            <a:custGeom>
              <a:avLst/>
              <a:gdLst/>
              <a:ahLst/>
              <a:cxnLst/>
              <a:rect l="l" t="t" r="r" b="b"/>
              <a:pathLst>
                <a:path w="15" h="1" extrusionOk="0">
                  <a:moveTo>
                    <a:pt x="15"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4"/>
            <p:cNvSpPr/>
            <p:nvPr/>
          </p:nvSpPr>
          <p:spPr>
            <a:xfrm>
              <a:off x="3232169" y="2409059"/>
              <a:ext cx="132" cy="872"/>
            </a:xfrm>
            <a:custGeom>
              <a:avLst/>
              <a:gdLst/>
              <a:ahLst/>
              <a:cxnLst/>
              <a:rect l="l" t="t" r="r" b="b"/>
              <a:pathLst>
                <a:path w="5" h="33" extrusionOk="0">
                  <a:moveTo>
                    <a:pt x="4" y="32"/>
                  </a:moveTo>
                  <a:cubicBezTo>
                    <a:pt x="4" y="22"/>
                    <a:pt x="4" y="11"/>
                    <a:pt x="1" y="1"/>
                  </a:cubicBezTo>
                  <a:cubicBezTo>
                    <a:pt x="4" y="11"/>
                    <a:pt x="4" y="22"/>
                    <a:pt x="4"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4"/>
            <p:cNvSpPr/>
            <p:nvPr/>
          </p:nvSpPr>
          <p:spPr>
            <a:xfrm>
              <a:off x="3230239" y="2406653"/>
              <a:ext cx="106" cy="211"/>
            </a:xfrm>
            <a:custGeom>
              <a:avLst/>
              <a:gdLst/>
              <a:ahLst/>
              <a:cxnLst/>
              <a:rect l="l" t="t" r="r" b="b"/>
              <a:pathLst>
                <a:path w="4" h="8" extrusionOk="0">
                  <a:moveTo>
                    <a:pt x="4"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4"/>
            <p:cNvSpPr/>
            <p:nvPr/>
          </p:nvSpPr>
          <p:spPr>
            <a:xfrm>
              <a:off x="3231798" y="2430816"/>
              <a:ext cx="6979" cy="846"/>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4"/>
            <p:cNvSpPr/>
            <p:nvPr/>
          </p:nvSpPr>
          <p:spPr>
            <a:xfrm>
              <a:off x="3239201" y="2436632"/>
              <a:ext cx="317" cy="687"/>
            </a:xfrm>
            <a:custGeom>
              <a:avLst/>
              <a:gdLst/>
              <a:ahLst/>
              <a:cxnLst/>
              <a:rect l="l" t="t" r="r" b="b"/>
              <a:pathLst>
                <a:path w="12" h="26" extrusionOk="0">
                  <a:moveTo>
                    <a:pt x="1" y="25"/>
                  </a:moveTo>
                  <a:lnTo>
                    <a:pt x="1" y="25"/>
                  </a:lnTo>
                  <a:lnTo>
                    <a:pt x="1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4"/>
            <p:cNvSpPr/>
            <p:nvPr/>
          </p:nvSpPr>
          <p:spPr>
            <a:xfrm>
              <a:off x="3230054" y="2406389"/>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4"/>
            <p:cNvSpPr/>
            <p:nvPr/>
          </p:nvSpPr>
          <p:spPr>
            <a:xfrm>
              <a:off x="3230503" y="2407023"/>
              <a:ext cx="1057" cy="767"/>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4"/>
            <p:cNvSpPr/>
            <p:nvPr/>
          </p:nvSpPr>
          <p:spPr>
            <a:xfrm>
              <a:off x="3311214" y="2395365"/>
              <a:ext cx="106" cy="872"/>
            </a:xfrm>
            <a:custGeom>
              <a:avLst/>
              <a:gdLst/>
              <a:ahLst/>
              <a:cxnLst/>
              <a:rect l="l" t="t" r="r" b="b"/>
              <a:pathLst>
                <a:path w="4" h="33" extrusionOk="0">
                  <a:moveTo>
                    <a:pt x="4" y="1"/>
                  </a:moveTo>
                  <a:cubicBezTo>
                    <a:pt x="4" y="11"/>
                    <a:pt x="0" y="22"/>
                    <a:pt x="4" y="32"/>
                  </a:cubicBez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4"/>
            <p:cNvSpPr/>
            <p:nvPr/>
          </p:nvSpPr>
          <p:spPr>
            <a:xfrm>
              <a:off x="3311109" y="2403428"/>
              <a:ext cx="26" cy="952"/>
            </a:xfrm>
            <a:custGeom>
              <a:avLst/>
              <a:gdLst/>
              <a:ahLst/>
              <a:cxnLst/>
              <a:rect l="l" t="t" r="r" b="b"/>
              <a:pathLst>
                <a:path w="1" h="36" extrusionOk="0">
                  <a:moveTo>
                    <a:pt x="1" y="0"/>
                  </a:moveTo>
                  <a:lnTo>
                    <a:pt x="1" y="3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4"/>
            <p:cNvSpPr/>
            <p:nvPr/>
          </p:nvSpPr>
          <p:spPr>
            <a:xfrm>
              <a:off x="3311399" y="2392959"/>
              <a:ext cx="26" cy="952"/>
            </a:xfrm>
            <a:custGeom>
              <a:avLst/>
              <a:gdLst/>
              <a:ahLst/>
              <a:cxnLst/>
              <a:rect l="l" t="t" r="r" b="b"/>
              <a:pathLst>
                <a:path w="1" h="36" extrusionOk="0">
                  <a:moveTo>
                    <a:pt x="0" y="1"/>
                  </a:moveTo>
                  <a:cubicBezTo>
                    <a:pt x="0" y="15"/>
                    <a:pt x="0" y="25"/>
                    <a:pt x="0" y="36"/>
                  </a:cubicBezTo>
                  <a:cubicBezTo>
                    <a:pt x="0" y="25"/>
                    <a:pt x="0" y="15"/>
                    <a:pt x="0"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4"/>
            <p:cNvSpPr/>
            <p:nvPr/>
          </p:nvSpPr>
          <p:spPr>
            <a:xfrm>
              <a:off x="3311109" y="2398140"/>
              <a:ext cx="26" cy="502"/>
            </a:xfrm>
            <a:custGeom>
              <a:avLst/>
              <a:gdLst/>
              <a:ahLst/>
              <a:cxnLst/>
              <a:rect l="l" t="t" r="r" b="b"/>
              <a:pathLst>
                <a:path w="1" h="19" extrusionOk="0">
                  <a:moveTo>
                    <a:pt x="1" y="1"/>
                  </a:moveTo>
                  <a:lnTo>
                    <a:pt x="1" y="1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4"/>
            <p:cNvSpPr/>
            <p:nvPr/>
          </p:nvSpPr>
          <p:spPr>
            <a:xfrm>
              <a:off x="3311109" y="2401022"/>
              <a:ext cx="26" cy="767"/>
            </a:xfrm>
            <a:custGeom>
              <a:avLst/>
              <a:gdLst/>
              <a:ahLst/>
              <a:cxnLst/>
              <a:rect l="l" t="t" r="r" b="b"/>
              <a:pathLst>
                <a:path w="1" h="29" extrusionOk="0">
                  <a:moveTo>
                    <a:pt x="1" y="28"/>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4"/>
            <p:cNvSpPr/>
            <p:nvPr/>
          </p:nvSpPr>
          <p:spPr>
            <a:xfrm>
              <a:off x="3311479" y="2390844"/>
              <a:ext cx="132" cy="846"/>
            </a:xfrm>
            <a:custGeom>
              <a:avLst/>
              <a:gdLst/>
              <a:ahLst/>
              <a:cxnLst/>
              <a:rect l="l" t="t" r="r" b="b"/>
              <a:pathLst>
                <a:path w="5" h="32" extrusionOk="0">
                  <a:moveTo>
                    <a:pt x="4" y="0"/>
                  </a:moveTo>
                  <a:cubicBezTo>
                    <a:pt x="4" y="11"/>
                    <a:pt x="4" y="21"/>
                    <a:pt x="1" y="32"/>
                  </a:cubicBezTo>
                  <a:cubicBezTo>
                    <a:pt x="4" y="21"/>
                    <a:pt x="4" y="11"/>
                    <a:pt x="4"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4"/>
            <p:cNvSpPr/>
            <p:nvPr/>
          </p:nvSpPr>
          <p:spPr>
            <a:xfrm>
              <a:off x="3311664" y="2388808"/>
              <a:ext cx="132" cy="767"/>
            </a:xfrm>
            <a:custGeom>
              <a:avLst/>
              <a:gdLst/>
              <a:ahLst/>
              <a:cxnLst/>
              <a:rect l="l" t="t" r="r" b="b"/>
              <a:pathLst>
                <a:path w="5" h="29" extrusionOk="0">
                  <a:moveTo>
                    <a:pt x="4" y="0"/>
                  </a:moveTo>
                  <a:lnTo>
                    <a:pt x="1" y="2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4"/>
            <p:cNvSpPr/>
            <p:nvPr/>
          </p:nvSpPr>
          <p:spPr>
            <a:xfrm>
              <a:off x="3390710" y="2448952"/>
              <a:ext cx="12901" cy="17792"/>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4"/>
            <p:cNvSpPr/>
            <p:nvPr/>
          </p:nvSpPr>
          <p:spPr>
            <a:xfrm>
              <a:off x="3391001" y="2457015"/>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4"/>
            <p:cNvSpPr/>
            <p:nvPr/>
          </p:nvSpPr>
          <p:spPr>
            <a:xfrm>
              <a:off x="3391080" y="2457755"/>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4"/>
            <p:cNvSpPr/>
            <p:nvPr/>
          </p:nvSpPr>
          <p:spPr>
            <a:xfrm>
              <a:off x="3391080" y="2457279"/>
              <a:ext cx="26" cy="26"/>
            </a:xfrm>
            <a:custGeom>
              <a:avLst/>
              <a:gdLst/>
              <a:ahLst/>
              <a:cxnLst/>
              <a:rect l="l" t="t" r="r" b="b"/>
              <a:pathLst>
                <a:path w="1" h="1" extrusionOk="0">
                  <a:moveTo>
                    <a:pt x="1"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4"/>
            <p:cNvSpPr/>
            <p:nvPr/>
          </p:nvSpPr>
          <p:spPr>
            <a:xfrm>
              <a:off x="3391001" y="2456724"/>
              <a:ext cx="26" cy="132"/>
            </a:xfrm>
            <a:custGeom>
              <a:avLst/>
              <a:gdLst/>
              <a:ahLst/>
              <a:cxnLst/>
              <a:rect l="l" t="t" r="r" b="b"/>
              <a:pathLst>
                <a:path w="1" h="5" extrusionOk="0">
                  <a:moveTo>
                    <a:pt x="0" y="1"/>
                  </a:moveTo>
                  <a:lnTo>
                    <a:pt x="0" y="4"/>
                  </a:ln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4"/>
            <p:cNvSpPr/>
            <p:nvPr/>
          </p:nvSpPr>
          <p:spPr>
            <a:xfrm>
              <a:off x="3393591" y="2449877"/>
              <a:ext cx="767" cy="1322"/>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4"/>
            <p:cNvSpPr/>
            <p:nvPr/>
          </p:nvSpPr>
          <p:spPr>
            <a:xfrm>
              <a:off x="3390815" y="2459500"/>
              <a:ext cx="26" cy="397"/>
            </a:xfrm>
            <a:custGeom>
              <a:avLst/>
              <a:gdLst/>
              <a:ahLst/>
              <a:cxnLst/>
              <a:rect l="l" t="t" r="r" b="b"/>
              <a:pathLst>
                <a:path w="1" h="15" extrusionOk="0">
                  <a:moveTo>
                    <a:pt x="0"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4"/>
            <p:cNvSpPr/>
            <p:nvPr/>
          </p:nvSpPr>
          <p:spPr>
            <a:xfrm>
              <a:off x="3390630" y="2460425"/>
              <a:ext cx="106" cy="397"/>
            </a:xfrm>
            <a:custGeom>
              <a:avLst/>
              <a:gdLst/>
              <a:ahLst/>
              <a:cxnLst/>
              <a:rect l="l" t="t" r="r" b="b"/>
              <a:pathLst>
                <a:path w="4" h="15" extrusionOk="0">
                  <a:moveTo>
                    <a:pt x="0" y="15"/>
                  </a:moveTo>
                  <a:lnTo>
                    <a:pt x="4"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4"/>
            <p:cNvSpPr/>
            <p:nvPr/>
          </p:nvSpPr>
          <p:spPr>
            <a:xfrm>
              <a:off x="3393115" y="2451648"/>
              <a:ext cx="211" cy="291"/>
            </a:xfrm>
            <a:custGeom>
              <a:avLst/>
              <a:gdLst/>
              <a:ahLst/>
              <a:cxnLst/>
              <a:rect l="l" t="t" r="r" b="b"/>
              <a:pathLst>
                <a:path w="8" h="11" extrusionOk="0">
                  <a:moveTo>
                    <a:pt x="1" y="11"/>
                  </a:moveTo>
                  <a:lnTo>
                    <a:pt x="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4"/>
            <p:cNvSpPr/>
            <p:nvPr/>
          </p:nvSpPr>
          <p:spPr>
            <a:xfrm>
              <a:off x="3391001" y="2458390"/>
              <a:ext cx="26" cy="26"/>
            </a:xfrm>
            <a:custGeom>
              <a:avLst/>
              <a:gdLst/>
              <a:ahLst/>
              <a:cxnLst/>
              <a:rect l="l" t="t" r="r" b="b"/>
              <a:pathLst>
                <a:path w="1" h="1" extrusionOk="0">
                  <a:moveTo>
                    <a:pt x="0" y="1"/>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4"/>
            <p:cNvSpPr/>
            <p:nvPr/>
          </p:nvSpPr>
          <p:spPr>
            <a:xfrm>
              <a:off x="3391001" y="2458866"/>
              <a:ext cx="26" cy="211"/>
            </a:xfrm>
            <a:custGeom>
              <a:avLst/>
              <a:gdLst/>
              <a:ahLst/>
              <a:cxnLst/>
              <a:rect l="l" t="t" r="r" b="b"/>
              <a:pathLst>
                <a:path w="1" h="8" extrusionOk="0">
                  <a:moveTo>
                    <a:pt x="0" y="7"/>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4"/>
            <p:cNvSpPr/>
            <p:nvPr/>
          </p:nvSpPr>
          <p:spPr>
            <a:xfrm>
              <a:off x="3398482" y="2458760"/>
              <a:ext cx="5023" cy="8169"/>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4"/>
            <p:cNvSpPr/>
            <p:nvPr/>
          </p:nvSpPr>
          <p:spPr>
            <a:xfrm>
              <a:off x="3394966" y="2396766"/>
              <a:ext cx="54169" cy="68233"/>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4"/>
            <p:cNvSpPr/>
            <p:nvPr/>
          </p:nvSpPr>
          <p:spPr>
            <a:xfrm>
              <a:off x="3401813" y="2441655"/>
              <a:ext cx="211" cy="291"/>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4"/>
            <p:cNvSpPr/>
            <p:nvPr/>
          </p:nvSpPr>
          <p:spPr>
            <a:xfrm>
              <a:off x="3400809" y="2442396"/>
              <a:ext cx="476" cy="211"/>
            </a:xfrm>
            <a:custGeom>
              <a:avLst/>
              <a:gdLst/>
              <a:ahLst/>
              <a:cxnLst/>
              <a:rect l="l" t="t" r="r" b="b"/>
              <a:pathLst>
                <a:path w="18" h="8" extrusionOk="0">
                  <a:moveTo>
                    <a:pt x="0" y="7"/>
                  </a:moveTo>
                  <a:cubicBezTo>
                    <a:pt x="7" y="4"/>
                    <a:pt x="11" y="4"/>
                    <a:pt x="18" y="0"/>
                  </a:cubicBezTo>
                  <a:cubicBezTo>
                    <a:pt x="11" y="4"/>
                    <a:pt x="7" y="4"/>
                    <a:pt x="0" y="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4"/>
            <p:cNvSpPr/>
            <p:nvPr/>
          </p:nvSpPr>
          <p:spPr>
            <a:xfrm>
              <a:off x="3401364" y="2442025"/>
              <a:ext cx="397" cy="291"/>
            </a:xfrm>
            <a:custGeom>
              <a:avLst/>
              <a:gdLst/>
              <a:ahLst/>
              <a:cxnLst/>
              <a:rect l="l" t="t" r="r" b="b"/>
              <a:pathLst>
                <a:path w="15" h="11" extrusionOk="0">
                  <a:moveTo>
                    <a:pt x="0" y="11"/>
                  </a:moveTo>
                  <a:cubicBezTo>
                    <a:pt x="4" y="7"/>
                    <a:pt x="11" y="4"/>
                    <a:pt x="14" y="0"/>
                  </a:cubicBezTo>
                  <a:cubicBezTo>
                    <a:pt x="11" y="4"/>
                    <a:pt x="4" y="7"/>
                    <a:pt x="0" y="1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4"/>
            <p:cNvSpPr/>
            <p:nvPr/>
          </p:nvSpPr>
          <p:spPr>
            <a:xfrm>
              <a:off x="3403584" y="2420638"/>
              <a:ext cx="106" cy="846"/>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4"/>
            <p:cNvSpPr/>
            <p:nvPr/>
          </p:nvSpPr>
          <p:spPr>
            <a:xfrm>
              <a:off x="3403294" y="2438219"/>
              <a:ext cx="26" cy="26"/>
            </a:xfrm>
            <a:custGeom>
              <a:avLst/>
              <a:gdLst/>
              <a:ahLst/>
              <a:cxnLst/>
              <a:rect l="l" t="t" r="r" b="b"/>
              <a:pathLst>
                <a:path w="1" h="1" extrusionOk="0">
                  <a:moveTo>
                    <a:pt x="1"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4"/>
            <p:cNvSpPr/>
            <p:nvPr/>
          </p:nvSpPr>
          <p:spPr>
            <a:xfrm>
              <a:off x="3403769" y="2421458"/>
              <a:ext cx="397" cy="3833"/>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4"/>
            <p:cNvSpPr/>
            <p:nvPr/>
          </p:nvSpPr>
          <p:spPr>
            <a:xfrm>
              <a:off x="3403109" y="2418312"/>
              <a:ext cx="502" cy="2353"/>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4"/>
            <p:cNvSpPr/>
            <p:nvPr/>
          </p:nvSpPr>
          <p:spPr>
            <a:xfrm>
              <a:off x="3394887" y="2400652"/>
              <a:ext cx="26" cy="211"/>
            </a:xfrm>
            <a:custGeom>
              <a:avLst/>
              <a:gdLst/>
              <a:ahLst/>
              <a:cxnLst/>
              <a:rect l="l" t="t" r="r" b="b"/>
              <a:pathLst>
                <a:path w="1" h="8" extrusionOk="0">
                  <a:moveTo>
                    <a:pt x="0" y="0"/>
                  </a:moveTo>
                  <a:lnTo>
                    <a:pt x="0"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4"/>
            <p:cNvSpPr/>
            <p:nvPr/>
          </p:nvSpPr>
          <p:spPr>
            <a:xfrm>
              <a:off x="3397002" y="2406389"/>
              <a:ext cx="397" cy="211"/>
            </a:xfrm>
            <a:custGeom>
              <a:avLst/>
              <a:gdLst/>
              <a:ahLst/>
              <a:cxnLst/>
              <a:rect l="l" t="t" r="r" b="b"/>
              <a:pathLst>
                <a:path w="15" h="8" extrusionOk="0">
                  <a:moveTo>
                    <a:pt x="15" y="7"/>
                  </a:moveTo>
                  <a:cubicBezTo>
                    <a:pt x="8" y="4"/>
                    <a:pt x="4" y="4"/>
                    <a:pt x="1" y="0"/>
                  </a:cubicBezTo>
                  <a:cubicBezTo>
                    <a:pt x="4" y="4"/>
                    <a:pt x="8" y="4"/>
                    <a:pt x="15" y="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4"/>
            <p:cNvSpPr/>
            <p:nvPr/>
          </p:nvSpPr>
          <p:spPr>
            <a:xfrm>
              <a:off x="3395257" y="2402688"/>
              <a:ext cx="211" cy="767"/>
            </a:xfrm>
            <a:custGeom>
              <a:avLst/>
              <a:gdLst/>
              <a:ahLst/>
              <a:cxnLst/>
              <a:rect l="l" t="t" r="r" b="b"/>
              <a:pathLst>
                <a:path w="8" h="29" extrusionOk="0">
                  <a:moveTo>
                    <a:pt x="7" y="28"/>
                  </a:moveTo>
                  <a:cubicBezTo>
                    <a:pt x="7" y="18"/>
                    <a:pt x="4" y="11"/>
                    <a:pt x="0" y="0"/>
                  </a:cubicBezTo>
                  <a:cubicBezTo>
                    <a:pt x="4" y="11"/>
                    <a:pt x="7" y="18"/>
                    <a:pt x="7" y="2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4"/>
            <p:cNvSpPr/>
            <p:nvPr/>
          </p:nvSpPr>
          <p:spPr>
            <a:xfrm>
              <a:off x="3396632" y="2406019"/>
              <a:ext cx="317" cy="211"/>
            </a:xfrm>
            <a:custGeom>
              <a:avLst/>
              <a:gdLst/>
              <a:ahLst/>
              <a:cxnLst/>
              <a:rect l="l" t="t" r="r" b="b"/>
              <a:pathLst>
                <a:path w="12" h="8" extrusionOk="0">
                  <a:moveTo>
                    <a:pt x="11" y="7"/>
                  </a:moveTo>
                  <a:cubicBezTo>
                    <a:pt x="8" y="7"/>
                    <a:pt x="4" y="4"/>
                    <a:pt x="1" y="0"/>
                  </a:cubicBezTo>
                  <a:cubicBezTo>
                    <a:pt x="4" y="4"/>
                    <a:pt x="8" y="7"/>
                    <a:pt x="11" y="7"/>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4"/>
            <p:cNvSpPr/>
            <p:nvPr/>
          </p:nvSpPr>
          <p:spPr>
            <a:xfrm>
              <a:off x="3396261" y="2405463"/>
              <a:ext cx="317" cy="397"/>
            </a:xfrm>
            <a:custGeom>
              <a:avLst/>
              <a:gdLst/>
              <a:ahLst/>
              <a:cxnLst/>
              <a:rect l="l" t="t" r="r" b="b"/>
              <a:pathLst>
                <a:path w="12" h="15" extrusionOk="0">
                  <a:moveTo>
                    <a:pt x="11" y="14"/>
                  </a:moveTo>
                  <a:cubicBezTo>
                    <a:pt x="8" y="11"/>
                    <a:pt x="4" y="4"/>
                    <a:pt x="1" y="0"/>
                  </a:cubicBezTo>
                  <a:cubicBezTo>
                    <a:pt x="4" y="4"/>
                    <a:pt x="8" y="11"/>
                    <a:pt x="11" y="14"/>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4"/>
            <p:cNvSpPr/>
            <p:nvPr/>
          </p:nvSpPr>
          <p:spPr>
            <a:xfrm>
              <a:off x="3394966" y="2401392"/>
              <a:ext cx="211" cy="846"/>
            </a:xfrm>
            <a:custGeom>
              <a:avLst/>
              <a:gdLst/>
              <a:ahLst/>
              <a:cxnLst/>
              <a:rect l="l" t="t" r="r" b="b"/>
              <a:pathLst>
                <a:path w="8" h="32" extrusionOk="0">
                  <a:moveTo>
                    <a:pt x="8" y="32"/>
                  </a:moveTo>
                  <a:cubicBezTo>
                    <a:pt x="8" y="21"/>
                    <a:pt x="4" y="11"/>
                    <a:pt x="1" y="0"/>
                  </a:cubicBezTo>
                  <a:cubicBezTo>
                    <a:pt x="4" y="11"/>
                    <a:pt x="8" y="21"/>
                    <a:pt x="8" y="3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4"/>
            <p:cNvSpPr/>
            <p:nvPr/>
          </p:nvSpPr>
          <p:spPr>
            <a:xfrm>
              <a:off x="3395997" y="2404723"/>
              <a:ext cx="211" cy="476"/>
            </a:xfrm>
            <a:custGeom>
              <a:avLst/>
              <a:gdLst/>
              <a:ahLst/>
              <a:cxnLst/>
              <a:rect l="l" t="t" r="r" b="b"/>
              <a:pathLst>
                <a:path w="8" h="18" extrusionOk="0">
                  <a:moveTo>
                    <a:pt x="7" y="18"/>
                  </a:moveTo>
                  <a:cubicBezTo>
                    <a:pt x="4" y="14"/>
                    <a:pt x="0" y="7"/>
                    <a:pt x="0" y="0"/>
                  </a:cubicBezTo>
                  <a:cubicBezTo>
                    <a:pt x="0" y="7"/>
                    <a:pt x="4" y="14"/>
                    <a:pt x="7" y="1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4"/>
            <p:cNvSpPr/>
            <p:nvPr/>
          </p:nvSpPr>
          <p:spPr>
            <a:xfrm>
              <a:off x="3395627" y="2403798"/>
              <a:ext cx="211" cy="582"/>
            </a:xfrm>
            <a:custGeom>
              <a:avLst/>
              <a:gdLst/>
              <a:ahLst/>
              <a:cxnLst/>
              <a:rect l="l" t="t" r="r" b="b"/>
              <a:pathLst>
                <a:path w="8" h="22" extrusionOk="0">
                  <a:moveTo>
                    <a:pt x="0" y="0"/>
                  </a:moveTo>
                  <a:cubicBezTo>
                    <a:pt x="0" y="11"/>
                    <a:pt x="4" y="18"/>
                    <a:pt x="7" y="21"/>
                  </a:cubicBezTo>
                  <a:cubicBezTo>
                    <a:pt x="4" y="18"/>
                    <a:pt x="4" y="11"/>
                    <a:pt x="0"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4"/>
            <p:cNvSpPr/>
            <p:nvPr/>
          </p:nvSpPr>
          <p:spPr>
            <a:xfrm>
              <a:off x="3403955" y="2423599"/>
              <a:ext cx="26" cy="26"/>
            </a:xfrm>
            <a:custGeom>
              <a:avLst/>
              <a:gdLst/>
              <a:ahLst/>
              <a:cxnLst/>
              <a:rect l="l" t="t" r="r" b="b"/>
              <a:pathLst>
                <a:path w="1" h="1" extrusionOk="0">
                  <a:moveTo>
                    <a:pt x="0" y="0"/>
                  </a:move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4"/>
            <p:cNvSpPr/>
            <p:nvPr/>
          </p:nvSpPr>
          <p:spPr>
            <a:xfrm>
              <a:off x="3403664" y="2420638"/>
              <a:ext cx="317" cy="2882"/>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4"/>
            <p:cNvSpPr/>
            <p:nvPr/>
          </p:nvSpPr>
          <p:spPr>
            <a:xfrm>
              <a:off x="3409321" y="2458205"/>
              <a:ext cx="1322" cy="582"/>
            </a:xfrm>
            <a:custGeom>
              <a:avLst/>
              <a:gdLst/>
              <a:ahLst/>
              <a:cxnLst/>
              <a:rect l="l" t="t" r="r" b="b"/>
              <a:pathLst>
                <a:path w="50" h="22" extrusionOk="0">
                  <a:moveTo>
                    <a:pt x="49" y="22"/>
                  </a:moveTo>
                  <a:cubicBezTo>
                    <a:pt x="32" y="15"/>
                    <a:pt x="14" y="4"/>
                    <a:pt x="0" y="1"/>
                  </a:cubicBezTo>
                  <a:cubicBezTo>
                    <a:pt x="14" y="4"/>
                    <a:pt x="32" y="15"/>
                    <a:pt x="49" y="22"/>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4"/>
            <p:cNvSpPr/>
            <p:nvPr/>
          </p:nvSpPr>
          <p:spPr>
            <a:xfrm>
              <a:off x="3407365" y="2457464"/>
              <a:ext cx="317" cy="132"/>
            </a:xfrm>
            <a:custGeom>
              <a:avLst/>
              <a:gdLst/>
              <a:ahLst/>
              <a:cxnLst/>
              <a:rect l="l" t="t" r="r" b="b"/>
              <a:pathLst>
                <a:path w="12" h="5" extrusionOk="0">
                  <a:moveTo>
                    <a:pt x="1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4"/>
            <p:cNvSpPr/>
            <p:nvPr/>
          </p:nvSpPr>
          <p:spPr>
            <a:xfrm>
              <a:off x="3410881" y="2458945"/>
              <a:ext cx="1322" cy="687"/>
            </a:xfrm>
            <a:custGeom>
              <a:avLst/>
              <a:gdLst/>
              <a:ahLst/>
              <a:cxnLst/>
              <a:rect l="l" t="t" r="r" b="b"/>
              <a:pathLst>
                <a:path w="50" h="26" extrusionOk="0">
                  <a:moveTo>
                    <a:pt x="50" y="2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4"/>
            <p:cNvSpPr/>
            <p:nvPr/>
          </p:nvSpPr>
          <p:spPr>
            <a:xfrm>
              <a:off x="3408396" y="2457755"/>
              <a:ext cx="582" cy="291"/>
            </a:xfrm>
            <a:custGeom>
              <a:avLst/>
              <a:gdLst/>
              <a:ahLst/>
              <a:cxnLst/>
              <a:rect l="l" t="t" r="r" b="b"/>
              <a:pathLst>
                <a:path w="22" h="11" extrusionOk="0">
                  <a:moveTo>
                    <a:pt x="21" y="11"/>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4"/>
            <p:cNvSpPr/>
            <p:nvPr/>
          </p:nvSpPr>
          <p:spPr>
            <a:xfrm>
              <a:off x="3413022" y="2460055"/>
              <a:ext cx="582" cy="397"/>
            </a:xfrm>
            <a:custGeom>
              <a:avLst/>
              <a:gdLst/>
              <a:ahLst/>
              <a:cxnLst/>
              <a:rect l="l" t="t" r="r" b="b"/>
              <a:pathLst>
                <a:path w="22" h="15" extrusionOk="0">
                  <a:moveTo>
                    <a:pt x="21" y="15"/>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4"/>
            <p:cNvSpPr/>
            <p:nvPr/>
          </p:nvSpPr>
          <p:spPr>
            <a:xfrm>
              <a:off x="3413842" y="2398246"/>
              <a:ext cx="397" cy="106"/>
            </a:xfrm>
            <a:custGeom>
              <a:avLst/>
              <a:gdLst/>
              <a:ahLst/>
              <a:cxnLst/>
              <a:rect l="l" t="t" r="r" b="b"/>
              <a:pathLst>
                <a:path w="15" h="4" extrusionOk="0">
                  <a:moveTo>
                    <a:pt x="15" y="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4"/>
            <p:cNvSpPr/>
            <p:nvPr/>
          </p:nvSpPr>
          <p:spPr>
            <a:xfrm>
              <a:off x="3415692" y="2398616"/>
              <a:ext cx="317" cy="26"/>
            </a:xfrm>
            <a:custGeom>
              <a:avLst/>
              <a:gdLst/>
              <a:ahLst/>
              <a:cxnLst/>
              <a:rect l="l" t="t" r="r" b="b"/>
              <a:pathLst>
                <a:path w="12" h="1" extrusionOk="0">
                  <a:moveTo>
                    <a:pt x="11" y="0"/>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4"/>
            <p:cNvSpPr/>
            <p:nvPr/>
          </p:nvSpPr>
          <p:spPr>
            <a:xfrm>
              <a:off x="3414873" y="2398431"/>
              <a:ext cx="476" cy="106"/>
            </a:xfrm>
            <a:custGeom>
              <a:avLst/>
              <a:gdLst/>
              <a:ahLst/>
              <a:cxnLst/>
              <a:rect l="l" t="t" r="r" b="b"/>
              <a:pathLst>
                <a:path w="18" h="4" extrusionOk="0">
                  <a:moveTo>
                    <a:pt x="18" y="4"/>
                  </a:moveTo>
                  <a:lnTo>
                    <a:pt x="0"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4"/>
            <p:cNvSpPr/>
            <p:nvPr/>
          </p:nvSpPr>
          <p:spPr>
            <a:xfrm>
              <a:off x="3394887" y="2396475"/>
              <a:ext cx="13166" cy="4203"/>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4"/>
            <p:cNvSpPr/>
            <p:nvPr/>
          </p:nvSpPr>
          <p:spPr>
            <a:xfrm>
              <a:off x="3414318" y="2398325"/>
              <a:ext cx="397" cy="132"/>
            </a:xfrm>
            <a:custGeom>
              <a:avLst/>
              <a:gdLst/>
              <a:ahLst/>
              <a:cxnLst/>
              <a:rect l="l" t="t" r="r" b="b"/>
              <a:pathLst>
                <a:path w="15" h="5" extrusionOk="0">
                  <a:moveTo>
                    <a:pt x="14" y="4"/>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4"/>
            <p:cNvSpPr/>
            <p:nvPr/>
          </p:nvSpPr>
          <p:spPr>
            <a:xfrm>
              <a:off x="3416433" y="2399251"/>
              <a:ext cx="132" cy="211"/>
            </a:xfrm>
            <a:custGeom>
              <a:avLst/>
              <a:gdLst/>
              <a:ahLst/>
              <a:cxnLst/>
              <a:rect l="l" t="t" r="r" b="b"/>
              <a:pathLst>
                <a:path w="5" h="8" extrusionOk="0">
                  <a:moveTo>
                    <a:pt x="4" y="8"/>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4"/>
            <p:cNvSpPr/>
            <p:nvPr/>
          </p:nvSpPr>
          <p:spPr>
            <a:xfrm>
              <a:off x="3416724" y="2399806"/>
              <a:ext cx="106" cy="211"/>
            </a:xfrm>
            <a:custGeom>
              <a:avLst/>
              <a:gdLst/>
              <a:ahLst/>
              <a:cxnLst/>
              <a:rect l="l" t="t" r="r" b="b"/>
              <a:pathLst>
                <a:path w="4" h="8" extrusionOk="0">
                  <a:moveTo>
                    <a:pt x="4"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4"/>
            <p:cNvSpPr/>
            <p:nvPr/>
          </p:nvSpPr>
          <p:spPr>
            <a:xfrm>
              <a:off x="3416248" y="2398696"/>
              <a:ext cx="26" cy="132"/>
            </a:xfrm>
            <a:custGeom>
              <a:avLst/>
              <a:gdLst/>
              <a:ahLst/>
              <a:cxnLst/>
              <a:rect l="l" t="t" r="r" b="b"/>
              <a:pathLst>
                <a:path w="1" h="5" extrusionOk="0">
                  <a:moveTo>
                    <a:pt x="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4"/>
            <p:cNvSpPr/>
            <p:nvPr/>
          </p:nvSpPr>
          <p:spPr>
            <a:xfrm>
              <a:off x="3444033" y="2425370"/>
              <a:ext cx="1137" cy="5472"/>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4"/>
            <p:cNvSpPr/>
            <p:nvPr/>
          </p:nvSpPr>
          <p:spPr>
            <a:xfrm>
              <a:off x="3418098" y="2401762"/>
              <a:ext cx="211" cy="211"/>
            </a:xfrm>
            <a:custGeom>
              <a:avLst/>
              <a:gdLst/>
              <a:ahLst/>
              <a:cxnLst/>
              <a:rect l="l" t="t" r="r" b="b"/>
              <a:pathLst>
                <a:path w="8" h="8" extrusionOk="0">
                  <a:moveTo>
                    <a:pt x="8" y="7"/>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4"/>
            <p:cNvSpPr/>
            <p:nvPr/>
          </p:nvSpPr>
          <p:spPr>
            <a:xfrm>
              <a:off x="3417649" y="2401101"/>
              <a:ext cx="106" cy="211"/>
            </a:xfrm>
            <a:custGeom>
              <a:avLst/>
              <a:gdLst/>
              <a:ahLst/>
              <a:cxnLst/>
              <a:rect l="l" t="t" r="r" b="b"/>
              <a:pathLst>
                <a:path w="4" h="8" extrusionOk="0">
                  <a:moveTo>
                    <a:pt x="4" y="8"/>
                  </a:moveTo>
                  <a:lnTo>
                    <a:pt x="0"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4"/>
            <p:cNvSpPr/>
            <p:nvPr/>
          </p:nvSpPr>
          <p:spPr>
            <a:xfrm>
              <a:off x="3417173" y="2400546"/>
              <a:ext cx="26" cy="132"/>
            </a:xfrm>
            <a:custGeom>
              <a:avLst/>
              <a:gdLst/>
              <a:ahLst/>
              <a:cxnLst/>
              <a:rect l="l" t="t" r="r" b="b"/>
              <a:pathLst>
                <a:path w="1" h="5" extrusionOk="0">
                  <a:moveTo>
                    <a:pt x="1" y="4"/>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4"/>
            <p:cNvSpPr/>
            <p:nvPr/>
          </p:nvSpPr>
          <p:spPr>
            <a:xfrm>
              <a:off x="3444482" y="2430816"/>
              <a:ext cx="502" cy="582"/>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4"/>
            <p:cNvSpPr/>
            <p:nvPr/>
          </p:nvSpPr>
          <p:spPr>
            <a:xfrm>
              <a:off x="3444403" y="2452759"/>
              <a:ext cx="952" cy="1322"/>
            </a:xfrm>
            <a:custGeom>
              <a:avLst/>
              <a:gdLst/>
              <a:ahLst/>
              <a:cxnLst/>
              <a:rect l="l" t="t" r="r" b="b"/>
              <a:pathLst>
                <a:path w="36" h="50" extrusionOk="0">
                  <a:moveTo>
                    <a:pt x="0" y="49"/>
                  </a:moveTo>
                  <a:cubicBezTo>
                    <a:pt x="11" y="32"/>
                    <a:pt x="21" y="14"/>
                    <a:pt x="35" y="0"/>
                  </a:cubicBezTo>
                  <a:cubicBezTo>
                    <a:pt x="21" y="14"/>
                    <a:pt x="11" y="32"/>
                    <a:pt x="0" y="49"/>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4"/>
            <p:cNvSpPr/>
            <p:nvPr/>
          </p:nvSpPr>
          <p:spPr>
            <a:xfrm>
              <a:off x="3443372" y="2454054"/>
              <a:ext cx="1057" cy="3543"/>
            </a:xfrm>
            <a:custGeom>
              <a:avLst/>
              <a:gdLst/>
              <a:ahLst/>
              <a:cxnLst/>
              <a:rect l="l" t="t" r="r" b="b"/>
              <a:pathLst>
                <a:path w="40" h="134" extrusionOk="0">
                  <a:moveTo>
                    <a:pt x="1" y="133"/>
                  </a:moveTo>
                  <a:cubicBezTo>
                    <a:pt x="1" y="84"/>
                    <a:pt x="15" y="39"/>
                    <a:pt x="39" y="0"/>
                  </a:cubicBezTo>
                  <a:cubicBezTo>
                    <a:pt x="15" y="39"/>
                    <a:pt x="1" y="84"/>
                    <a:pt x="1" y="133"/>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4"/>
            <p:cNvSpPr/>
            <p:nvPr/>
          </p:nvSpPr>
          <p:spPr>
            <a:xfrm>
              <a:off x="3443292" y="2458125"/>
              <a:ext cx="211" cy="2617"/>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4"/>
            <p:cNvSpPr/>
            <p:nvPr/>
          </p:nvSpPr>
          <p:spPr>
            <a:xfrm>
              <a:off x="3444958" y="2430710"/>
              <a:ext cx="211" cy="317"/>
            </a:xfrm>
            <a:custGeom>
              <a:avLst/>
              <a:gdLst/>
              <a:ahLst/>
              <a:cxnLst/>
              <a:rect l="l" t="t" r="r" b="b"/>
              <a:pathLst>
                <a:path w="8" h="12" extrusionOk="0">
                  <a:moveTo>
                    <a:pt x="7" y="1"/>
                  </a:moveTo>
                  <a:lnTo>
                    <a:pt x="4" y="4"/>
                  </a:lnTo>
                  <a:lnTo>
                    <a:pt x="0" y="11"/>
                  </a:lnTo>
                  <a:cubicBezTo>
                    <a:pt x="4" y="8"/>
                    <a:pt x="4" y="4"/>
                    <a:pt x="7" y="1"/>
                  </a:cubicBez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4"/>
            <p:cNvSpPr/>
            <p:nvPr/>
          </p:nvSpPr>
          <p:spPr>
            <a:xfrm>
              <a:off x="3421905" y="2463677"/>
              <a:ext cx="4759" cy="952"/>
            </a:xfrm>
            <a:custGeom>
              <a:avLst/>
              <a:gdLst/>
              <a:ahLst/>
              <a:cxnLst/>
              <a:rect l="l" t="t" r="r" b="b"/>
              <a:pathLst>
                <a:path w="180" h="36" extrusionOk="0">
                  <a:moveTo>
                    <a:pt x="179" y="0"/>
                  </a:moveTo>
                  <a:lnTo>
                    <a:pt x="0" y="35"/>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4"/>
            <p:cNvSpPr/>
            <p:nvPr/>
          </p:nvSpPr>
          <p:spPr>
            <a:xfrm>
              <a:off x="3436895" y="2461641"/>
              <a:ext cx="1137" cy="211"/>
            </a:xfrm>
            <a:custGeom>
              <a:avLst/>
              <a:gdLst/>
              <a:ahLst/>
              <a:cxnLst/>
              <a:rect l="l" t="t" r="r" b="b"/>
              <a:pathLst>
                <a:path w="43" h="8" extrusionOk="0">
                  <a:moveTo>
                    <a:pt x="43"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4"/>
            <p:cNvSpPr/>
            <p:nvPr/>
          </p:nvSpPr>
          <p:spPr>
            <a:xfrm>
              <a:off x="3438745" y="2461271"/>
              <a:ext cx="1057" cy="211"/>
            </a:xfrm>
            <a:custGeom>
              <a:avLst/>
              <a:gdLst/>
              <a:ahLst/>
              <a:cxnLst/>
              <a:rect l="l" t="t" r="r" b="b"/>
              <a:pathLst>
                <a:path w="40" h="8" extrusionOk="0">
                  <a:moveTo>
                    <a:pt x="39"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4"/>
            <p:cNvSpPr/>
            <p:nvPr/>
          </p:nvSpPr>
          <p:spPr>
            <a:xfrm>
              <a:off x="3433379" y="2462197"/>
              <a:ext cx="1137" cy="211"/>
            </a:xfrm>
            <a:custGeom>
              <a:avLst/>
              <a:gdLst/>
              <a:ahLst/>
              <a:cxnLst/>
              <a:rect l="l" t="t" r="r" b="b"/>
              <a:pathLst>
                <a:path w="43" h="8" extrusionOk="0">
                  <a:moveTo>
                    <a:pt x="43"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4"/>
            <p:cNvSpPr/>
            <p:nvPr/>
          </p:nvSpPr>
          <p:spPr>
            <a:xfrm>
              <a:off x="3440517" y="2460981"/>
              <a:ext cx="952" cy="211"/>
            </a:xfrm>
            <a:custGeom>
              <a:avLst/>
              <a:gdLst/>
              <a:ahLst/>
              <a:cxnLst/>
              <a:rect l="l" t="t" r="r" b="b"/>
              <a:pathLst>
                <a:path w="36" h="8" extrusionOk="0">
                  <a:moveTo>
                    <a:pt x="35"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4"/>
            <p:cNvSpPr/>
            <p:nvPr/>
          </p:nvSpPr>
          <p:spPr>
            <a:xfrm>
              <a:off x="3428303" y="2463122"/>
              <a:ext cx="1216" cy="291"/>
            </a:xfrm>
            <a:custGeom>
              <a:avLst/>
              <a:gdLst/>
              <a:ahLst/>
              <a:cxnLst/>
              <a:rect l="l" t="t" r="r" b="b"/>
              <a:pathLst>
                <a:path w="46" h="11" extrusionOk="0">
                  <a:moveTo>
                    <a:pt x="46" y="0"/>
                  </a:moveTo>
                  <a:lnTo>
                    <a:pt x="0"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4"/>
            <p:cNvSpPr/>
            <p:nvPr/>
          </p:nvSpPr>
          <p:spPr>
            <a:xfrm>
              <a:off x="3442261" y="2460716"/>
              <a:ext cx="952" cy="211"/>
            </a:xfrm>
            <a:custGeom>
              <a:avLst/>
              <a:gdLst/>
              <a:ahLst/>
              <a:cxnLst/>
              <a:rect l="l" t="t" r="r" b="b"/>
              <a:pathLst>
                <a:path w="36" h="8" extrusionOk="0">
                  <a:moveTo>
                    <a:pt x="36" y="0"/>
                  </a:moveTo>
                  <a:lnTo>
                    <a:pt x="1" y="7"/>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4"/>
            <p:cNvSpPr/>
            <p:nvPr/>
          </p:nvSpPr>
          <p:spPr>
            <a:xfrm>
              <a:off x="3431528" y="2462461"/>
              <a:ext cx="1322" cy="317"/>
            </a:xfrm>
            <a:custGeom>
              <a:avLst/>
              <a:gdLst/>
              <a:ahLst/>
              <a:cxnLst/>
              <a:rect l="l" t="t" r="r" b="b"/>
              <a:pathLst>
                <a:path w="50" h="12" extrusionOk="0">
                  <a:moveTo>
                    <a:pt x="50"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4"/>
            <p:cNvSpPr/>
            <p:nvPr/>
          </p:nvSpPr>
          <p:spPr>
            <a:xfrm>
              <a:off x="3426717" y="2463386"/>
              <a:ext cx="1322" cy="317"/>
            </a:xfrm>
            <a:custGeom>
              <a:avLst/>
              <a:gdLst/>
              <a:ahLst/>
              <a:cxnLst/>
              <a:rect l="l" t="t" r="r" b="b"/>
              <a:pathLst>
                <a:path w="50" h="12" extrusionOk="0">
                  <a:moveTo>
                    <a:pt x="50" y="1"/>
                  </a:moveTo>
                  <a:lnTo>
                    <a:pt x="1" y="1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4"/>
            <p:cNvSpPr/>
            <p:nvPr/>
          </p:nvSpPr>
          <p:spPr>
            <a:xfrm>
              <a:off x="3429863" y="2462831"/>
              <a:ext cx="1322" cy="211"/>
            </a:xfrm>
            <a:custGeom>
              <a:avLst/>
              <a:gdLst/>
              <a:ahLst/>
              <a:cxnLst/>
              <a:rect l="l" t="t" r="r" b="b"/>
              <a:pathLst>
                <a:path w="50" h="8" extrusionOk="0">
                  <a:moveTo>
                    <a:pt x="50" y="1"/>
                  </a:moveTo>
                  <a:lnTo>
                    <a:pt x="1"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4"/>
            <p:cNvSpPr/>
            <p:nvPr/>
          </p:nvSpPr>
          <p:spPr>
            <a:xfrm>
              <a:off x="3435150" y="2461906"/>
              <a:ext cx="1137" cy="211"/>
            </a:xfrm>
            <a:custGeom>
              <a:avLst/>
              <a:gdLst/>
              <a:ahLst/>
              <a:cxnLst/>
              <a:rect l="l" t="t" r="r" b="b"/>
              <a:pathLst>
                <a:path w="43" h="8" extrusionOk="0">
                  <a:moveTo>
                    <a:pt x="42" y="1"/>
                  </a:moveTo>
                  <a:lnTo>
                    <a:pt x="0" y="8"/>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4"/>
            <p:cNvSpPr/>
            <p:nvPr/>
          </p:nvSpPr>
          <p:spPr>
            <a:xfrm>
              <a:off x="3401258" y="2450723"/>
              <a:ext cx="582" cy="661"/>
            </a:xfrm>
            <a:custGeom>
              <a:avLst/>
              <a:gdLst/>
              <a:ahLst/>
              <a:cxnLst/>
              <a:rect l="l" t="t" r="r" b="b"/>
              <a:pathLst>
                <a:path w="22" h="25" extrusionOk="0">
                  <a:moveTo>
                    <a:pt x="22" y="25"/>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4"/>
            <p:cNvSpPr/>
            <p:nvPr/>
          </p:nvSpPr>
          <p:spPr>
            <a:xfrm>
              <a:off x="3402738" y="2452468"/>
              <a:ext cx="687" cy="767"/>
            </a:xfrm>
            <a:custGeom>
              <a:avLst/>
              <a:gdLst/>
              <a:ahLst/>
              <a:cxnLst/>
              <a:rect l="l" t="t" r="r" b="b"/>
              <a:pathLst>
                <a:path w="26" h="29" extrusionOk="0">
                  <a:moveTo>
                    <a:pt x="25" y="29"/>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4"/>
            <p:cNvSpPr/>
            <p:nvPr/>
          </p:nvSpPr>
          <p:spPr>
            <a:xfrm>
              <a:off x="3404589" y="2454609"/>
              <a:ext cx="582" cy="767"/>
            </a:xfrm>
            <a:custGeom>
              <a:avLst/>
              <a:gdLst/>
              <a:ahLst/>
              <a:cxnLst/>
              <a:rect l="l" t="t" r="r" b="b"/>
              <a:pathLst>
                <a:path w="22" h="29" extrusionOk="0">
                  <a:moveTo>
                    <a:pt x="22" y="28"/>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4"/>
            <p:cNvSpPr/>
            <p:nvPr/>
          </p:nvSpPr>
          <p:spPr>
            <a:xfrm>
              <a:off x="3398482" y="2447656"/>
              <a:ext cx="502" cy="582"/>
            </a:xfrm>
            <a:custGeom>
              <a:avLst/>
              <a:gdLst/>
              <a:ahLst/>
              <a:cxnLst/>
              <a:rect l="l" t="t" r="r" b="b"/>
              <a:pathLst>
                <a:path w="19" h="22" extrusionOk="0">
                  <a:moveTo>
                    <a:pt x="18" y="22"/>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4"/>
            <p:cNvSpPr/>
            <p:nvPr/>
          </p:nvSpPr>
          <p:spPr>
            <a:xfrm>
              <a:off x="3399778" y="2449137"/>
              <a:ext cx="582" cy="687"/>
            </a:xfrm>
            <a:custGeom>
              <a:avLst/>
              <a:gdLst/>
              <a:ahLst/>
              <a:cxnLst/>
              <a:rect l="l" t="t" r="r" b="b"/>
              <a:pathLst>
                <a:path w="22" h="26" extrusionOk="0">
                  <a:moveTo>
                    <a:pt x="22" y="25"/>
                  </a:moveTo>
                  <a:lnTo>
                    <a:pt x="1" y="1"/>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4"/>
            <p:cNvSpPr/>
            <p:nvPr/>
          </p:nvSpPr>
          <p:spPr>
            <a:xfrm>
              <a:off x="3405884" y="2456275"/>
              <a:ext cx="582" cy="767"/>
            </a:xfrm>
            <a:custGeom>
              <a:avLst/>
              <a:gdLst/>
              <a:ahLst/>
              <a:cxnLst/>
              <a:rect l="l" t="t" r="r" b="b"/>
              <a:pathLst>
                <a:path w="22" h="29" extrusionOk="0">
                  <a:moveTo>
                    <a:pt x="22" y="28"/>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4"/>
            <p:cNvSpPr/>
            <p:nvPr/>
          </p:nvSpPr>
          <p:spPr>
            <a:xfrm>
              <a:off x="3397187" y="2446282"/>
              <a:ext cx="397" cy="397"/>
            </a:xfrm>
            <a:custGeom>
              <a:avLst/>
              <a:gdLst/>
              <a:ahLst/>
              <a:cxnLst/>
              <a:rect l="l" t="t" r="r" b="b"/>
              <a:pathLst>
                <a:path w="15" h="15" extrusionOk="0">
                  <a:moveTo>
                    <a:pt x="15" y="14"/>
                  </a:moveTo>
                  <a:lnTo>
                    <a:pt x="1" y="0"/>
                  </a:lnTo>
                  <a:close/>
                </a:path>
              </a:pathLst>
            </a:custGeom>
            <a:solidFill>
              <a:schemeClr val="accent5"/>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0" name="Google Shape;9420;p64"/>
          <p:cNvSpPr txBox="1"/>
          <p:nvPr/>
        </p:nvSpPr>
        <p:spPr>
          <a:xfrm>
            <a:off x="6315729" y="1236725"/>
            <a:ext cx="23505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80-90%</a:t>
            </a:r>
            <a:endParaRPr sz="2400" b="1">
              <a:solidFill>
                <a:schemeClr val="dk2"/>
              </a:solidFill>
              <a:latin typeface="Milonga"/>
              <a:ea typeface="Milonga"/>
              <a:cs typeface="Milonga"/>
              <a:sym typeface="Milonga"/>
            </a:endParaRPr>
          </a:p>
        </p:txBody>
      </p:sp>
      <p:sp>
        <p:nvSpPr>
          <p:cNvPr id="9421" name="Google Shape;9421;p64"/>
          <p:cNvSpPr txBox="1"/>
          <p:nvPr/>
        </p:nvSpPr>
        <p:spPr>
          <a:xfrm>
            <a:off x="6315675" y="1615925"/>
            <a:ext cx="2350500" cy="425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Jupiter is a gas giant</a:t>
            </a:r>
            <a:endParaRPr sz="1500">
              <a:solidFill>
                <a:schemeClr val="dk1"/>
              </a:solidFill>
              <a:latin typeface="Adamina"/>
              <a:ea typeface="Adamina"/>
              <a:cs typeface="Adamina"/>
              <a:sym typeface="Adamina"/>
            </a:endParaRPr>
          </a:p>
        </p:txBody>
      </p:sp>
      <p:sp>
        <p:nvSpPr>
          <p:cNvPr id="9422" name="Google Shape;9422;p64"/>
          <p:cNvSpPr txBox="1"/>
          <p:nvPr/>
        </p:nvSpPr>
        <p:spPr>
          <a:xfrm>
            <a:off x="6315729" y="2293037"/>
            <a:ext cx="23505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60-70%</a:t>
            </a:r>
            <a:endParaRPr sz="2400" b="1">
              <a:solidFill>
                <a:schemeClr val="dk2"/>
              </a:solidFill>
              <a:latin typeface="Milonga"/>
              <a:ea typeface="Milonga"/>
              <a:cs typeface="Milonga"/>
              <a:sym typeface="Milonga"/>
            </a:endParaRPr>
          </a:p>
        </p:txBody>
      </p:sp>
      <p:sp>
        <p:nvSpPr>
          <p:cNvPr id="9423" name="Google Shape;9423;p64"/>
          <p:cNvSpPr txBox="1"/>
          <p:nvPr/>
        </p:nvSpPr>
        <p:spPr>
          <a:xfrm>
            <a:off x="6315675" y="2672229"/>
            <a:ext cx="2350500" cy="425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The moon is a satellite</a:t>
            </a:r>
            <a:endParaRPr sz="1500">
              <a:solidFill>
                <a:schemeClr val="dk1"/>
              </a:solidFill>
              <a:latin typeface="Adamina"/>
              <a:ea typeface="Adamina"/>
              <a:cs typeface="Adamina"/>
              <a:sym typeface="Adamina"/>
            </a:endParaRPr>
          </a:p>
        </p:txBody>
      </p:sp>
      <p:sp>
        <p:nvSpPr>
          <p:cNvPr id="9424" name="Google Shape;9424;p64"/>
          <p:cNvSpPr txBox="1"/>
          <p:nvPr/>
        </p:nvSpPr>
        <p:spPr>
          <a:xfrm>
            <a:off x="6315729" y="3346829"/>
            <a:ext cx="2350500" cy="531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Milonga"/>
                <a:ea typeface="Milonga"/>
                <a:cs typeface="Milonga"/>
                <a:sym typeface="Milonga"/>
              </a:rPr>
              <a:t>40-50%</a:t>
            </a:r>
            <a:endParaRPr sz="2400" b="1">
              <a:solidFill>
                <a:schemeClr val="dk2"/>
              </a:solidFill>
              <a:latin typeface="Milonga"/>
              <a:ea typeface="Milonga"/>
              <a:cs typeface="Milonga"/>
              <a:sym typeface="Milonga"/>
            </a:endParaRPr>
          </a:p>
        </p:txBody>
      </p:sp>
      <p:sp>
        <p:nvSpPr>
          <p:cNvPr id="9425" name="Google Shape;9425;p64"/>
          <p:cNvSpPr txBox="1"/>
          <p:nvPr/>
        </p:nvSpPr>
        <p:spPr>
          <a:xfrm>
            <a:off x="6315675" y="3726025"/>
            <a:ext cx="2350500" cy="425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dk1"/>
                </a:solidFill>
                <a:latin typeface="Adamina"/>
                <a:ea typeface="Adamina"/>
                <a:cs typeface="Adamina"/>
                <a:sym typeface="Adamina"/>
              </a:rPr>
              <a:t>Saturn has several rings</a:t>
            </a:r>
            <a:endParaRPr sz="1500">
              <a:solidFill>
                <a:schemeClr val="dk1"/>
              </a:solidFill>
              <a:latin typeface="Adamina"/>
              <a:ea typeface="Adamina"/>
              <a:cs typeface="Adamina"/>
              <a:sym typeface="Adamina"/>
            </a:endParaRPr>
          </a:p>
        </p:txBody>
      </p:sp>
      <p:grpSp>
        <p:nvGrpSpPr>
          <p:cNvPr id="9426" name="Google Shape;9426;p64"/>
          <p:cNvGrpSpPr/>
          <p:nvPr/>
        </p:nvGrpSpPr>
        <p:grpSpPr>
          <a:xfrm>
            <a:off x="6036438" y="1344144"/>
            <a:ext cx="279225" cy="279225"/>
            <a:chOff x="275550" y="1118200"/>
            <a:chExt cx="279225" cy="279225"/>
          </a:xfrm>
        </p:grpSpPr>
        <p:grpSp>
          <p:nvGrpSpPr>
            <p:cNvPr id="9427" name="Google Shape;9427;p64"/>
            <p:cNvGrpSpPr/>
            <p:nvPr/>
          </p:nvGrpSpPr>
          <p:grpSpPr>
            <a:xfrm>
              <a:off x="275550" y="1196475"/>
              <a:ext cx="279225" cy="122675"/>
              <a:chOff x="6932400" y="1117225"/>
              <a:chExt cx="279225" cy="122675"/>
            </a:xfrm>
          </p:grpSpPr>
          <p:sp>
            <p:nvSpPr>
              <p:cNvPr id="9428" name="Google Shape;9428;p64"/>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429" name="Google Shape;9429;p64"/>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9430" name="Google Shape;9430;p64"/>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9431" name="Google Shape;9431;p64"/>
          <p:cNvGrpSpPr/>
          <p:nvPr/>
        </p:nvGrpSpPr>
        <p:grpSpPr>
          <a:xfrm>
            <a:off x="6036438" y="2400432"/>
            <a:ext cx="279225" cy="279225"/>
            <a:chOff x="275550" y="1118200"/>
            <a:chExt cx="279225" cy="279225"/>
          </a:xfrm>
        </p:grpSpPr>
        <p:grpSp>
          <p:nvGrpSpPr>
            <p:cNvPr id="9432" name="Google Shape;9432;p64"/>
            <p:cNvGrpSpPr/>
            <p:nvPr/>
          </p:nvGrpSpPr>
          <p:grpSpPr>
            <a:xfrm>
              <a:off x="275550" y="1196475"/>
              <a:ext cx="279225" cy="122675"/>
              <a:chOff x="6932400" y="1117225"/>
              <a:chExt cx="279225" cy="122675"/>
            </a:xfrm>
          </p:grpSpPr>
          <p:sp>
            <p:nvSpPr>
              <p:cNvPr id="9433" name="Google Shape;9433;p64"/>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434" name="Google Shape;9434;p64"/>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9435" name="Google Shape;9435;p64"/>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grpSp>
        <p:nvGrpSpPr>
          <p:cNvPr id="9436" name="Google Shape;9436;p64"/>
          <p:cNvGrpSpPr/>
          <p:nvPr/>
        </p:nvGrpSpPr>
        <p:grpSpPr>
          <a:xfrm>
            <a:off x="6036438" y="3456707"/>
            <a:ext cx="279225" cy="279225"/>
            <a:chOff x="275550" y="1118200"/>
            <a:chExt cx="279225" cy="279225"/>
          </a:xfrm>
        </p:grpSpPr>
        <p:grpSp>
          <p:nvGrpSpPr>
            <p:cNvPr id="9437" name="Google Shape;9437;p64"/>
            <p:cNvGrpSpPr/>
            <p:nvPr/>
          </p:nvGrpSpPr>
          <p:grpSpPr>
            <a:xfrm>
              <a:off x="275550" y="1196475"/>
              <a:ext cx="279225" cy="122675"/>
              <a:chOff x="6932400" y="1117225"/>
              <a:chExt cx="279225" cy="122675"/>
            </a:xfrm>
          </p:grpSpPr>
          <p:sp>
            <p:nvSpPr>
              <p:cNvPr id="9438" name="Google Shape;9438;p64"/>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439" name="Google Shape;9439;p64"/>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9440" name="Google Shape;9440;p64"/>
            <p:cNvSpPr/>
            <p:nvPr/>
          </p:nvSpPr>
          <p:spPr>
            <a:xfrm rot="5400000">
              <a:off x="275550" y="122832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66C6570-BF3A-4A26-B827-EE79262D9425}"/>
              </a:ext>
            </a:extLst>
          </p:cNvPr>
          <p:cNvGrpSpPr/>
          <p:nvPr/>
        </p:nvGrpSpPr>
        <p:grpSpPr>
          <a:xfrm>
            <a:off x="674305" y="3753857"/>
            <a:ext cx="1405139" cy="1004121"/>
            <a:chOff x="668191" y="4873645"/>
            <a:chExt cx="1873519" cy="1338828"/>
          </a:xfrm>
        </p:grpSpPr>
        <p:sp>
          <p:nvSpPr>
            <p:cNvPr id="3" name="TextBox 2">
              <a:extLst>
                <a:ext uri="{FF2B5EF4-FFF2-40B4-BE49-F238E27FC236}">
                  <a16:creationId xmlns:a16="http://schemas.microsoft.com/office/drawing/2014/main" id="{8ADCC7C7-737C-4137-8365-8BC861A00BB6}"/>
                </a:ext>
              </a:extLst>
            </p:cNvPr>
            <p:cNvSpPr txBox="1"/>
            <p:nvPr userDrawn="1"/>
          </p:nvSpPr>
          <p:spPr>
            <a:xfrm>
              <a:off x="668191" y="4873645"/>
              <a:ext cx="1873518" cy="307776"/>
            </a:xfrm>
            <a:prstGeom prst="rect">
              <a:avLst/>
            </a:prstGeom>
            <a:noFill/>
          </p:spPr>
          <p:txBody>
            <a:bodyPr wrap="square" rtlCol="0" anchor="ctr">
              <a:spAutoFit/>
            </a:bodyPr>
            <a:lstStyle/>
            <a:p>
              <a:pPr algn="ctr"/>
              <a:r>
                <a:rPr lang="en-US" altLang="ko-KR" sz="900" dirty="0">
                  <a:solidFill>
                    <a:schemeClr val="accent1">
                      <a:lumMod val="75000"/>
                    </a:schemeClr>
                  </a:solidFill>
                  <a:latin typeface="Milonga" panose="020B0604020202020204" charset="0"/>
                  <a:cs typeface="Arial" pitchFamily="34" charset="0"/>
                </a:rPr>
                <a:t>Content  Here</a:t>
              </a:r>
              <a:endParaRPr lang="ko-KR" altLang="en-US" sz="900" dirty="0">
                <a:solidFill>
                  <a:schemeClr val="accent1">
                    <a:lumMod val="75000"/>
                  </a:schemeClr>
                </a:solidFill>
                <a:latin typeface="Milonga" panose="020B0604020202020204" charset="0"/>
                <a:cs typeface="Arial" pitchFamily="34" charset="0"/>
              </a:endParaRPr>
            </a:p>
          </p:txBody>
        </p:sp>
        <p:sp>
          <p:nvSpPr>
            <p:cNvPr id="4" name="TextBox 3">
              <a:extLst>
                <a:ext uri="{FF2B5EF4-FFF2-40B4-BE49-F238E27FC236}">
                  <a16:creationId xmlns:a16="http://schemas.microsoft.com/office/drawing/2014/main" id="{58CD5ED0-CF4D-47E2-87C7-550D717CEF0A}"/>
                </a:ext>
              </a:extLst>
            </p:cNvPr>
            <p:cNvSpPr txBox="1"/>
            <p:nvPr/>
          </p:nvSpPr>
          <p:spPr>
            <a:xfrm>
              <a:off x="668191" y="5166033"/>
              <a:ext cx="1873519" cy="1046440"/>
            </a:xfrm>
            <a:prstGeom prst="rect">
              <a:avLst/>
            </a:prstGeom>
            <a:noFill/>
          </p:spPr>
          <p:txBody>
            <a:bodyPr wrap="square" rtlCol="0">
              <a:spAutoFit/>
            </a:bodyPr>
            <a:lstStyle/>
            <a:p>
              <a:pPr algn="ctr"/>
              <a:r>
                <a:rPr lang="en-US" altLang="ko-KR" sz="90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a:t>
              </a:r>
            </a:p>
          </p:txBody>
        </p:sp>
      </p:grpSp>
      <p:grpSp>
        <p:nvGrpSpPr>
          <p:cNvPr id="5" name="Group 4">
            <a:extLst>
              <a:ext uri="{FF2B5EF4-FFF2-40B4-BE49-F238E27FC236}">
                <a16:creationId xmlns:a16="http://schemas.microsoft.com/office/drawing/2014/main" id="{A95BD052-A41E-4659-BDA4-C1ABA9D935AC}"/>
              </a:ext>
            </a:extLst>
          </p:cNvPr>
          <p:cNvGrpSpPr/>
          <p:nvPr/>
        </p:nvGrpSpPr>
        <p:grpSpPr>
          <a:xfrm>
            <a:off x="2810284" y="3753857"/>
            <a:ext cx="1405139" cy="1004121"/>
            <a:chOff x="2860414" y="4873645"/>
            <a:chExt cx="1873519" cy="1338828"/>
          </a:xfrm>
        </p:grpSpPr>
        <p:sp>
          <p:nvSpPr>
            <p:cNvPr id="6" name="TextBox 5">
              <a:extLst>
                <a:ext uri="{FF2B5EF4-FFF2-40B4-BE49-F238E27FC236}">
                  <a16:creationId xmlns:a16="http://schemas.microsoft.com/office/drawing/2014/main" id="{86E4721A-0F73-4658-9647-AA86F414A628}"/>
                </a:ext>
              </a:extLst>
            </p:cNvPr>
            <p:cNvSpPr txBox="1"/>
            <p:nvPr/>
          </p:nvSpPr>
          <p:spPr>
            <a:xfrm>
              <a:off x="2860414" y="4873645"/>
              <a:ext cx="1873518" cy="307776"/>
            </a:xfrm>
            <a:prstGeom prst="rect">
              <a:avLst/>
            </a:prstGeom>
            <a:noFill/>
          </p:spPr>
          <p:txBody>
            <a:bodyPr wrap="square" rtlCol="0" anchor="ctr">
              <a:spAutoFit/>
            </a:bodyPr>
            <a:lstStyle/>
            <a:p>
              <a:pPr algn="ctr"/>
              <a:r>
                <a:rPr lang="en-US" altLang="ko-KR" sz="900" dirty="0">
                  <a:solidFill>
                    <a:schemeClr val="accent1">
                      <a:lumMod val="75000"/>
                    </a:schemeClr>
                  </a:solidFill>
                  <a:latin typeface="Milonga" panose="020B0604020202020204" charset="0"/>
                  <a:cs typeface="Arial" pitchFamily="34" charset="0"/>
                </a:rPr>
                <a:t>Content  Here</a:t>
              </a:r>
              <a:endParaRPr lang="ko-KR" altLang="en-US" sz="900" dirty="0">
                <a:solidFill>
                  <a:schemeClr val="accent1">
                    <a:lumMod val="75000"/>
                  </a:schemeClr>
                </a:solidFill>
                <a:latin typeface="Milonga" panose="020B0604020202020204" charset="0"/>
                <a:cs typeface="Arial" pitchFamily="34" charset="0"/>
              </a:endParaRPr>
            </a:p>
          </p:txBody>
        </p:sp>
        <p:sp>
          <p:nvSpPr>
            <p:cNvPr id="7" name="TextBox 6">
              <a:extLst>
                <a:ext uri="{FF2B5EF4-FFF2-40B4-BE49-F238E27FC236}">
                  <a16:creationId xmlns:a16="http://schemas.microsoft.com/office/drawing/2014/main" id="{498045D4-49FF-4EFE-8E7E-FE6CA483900C}"/>
                </a:ext>
              </a:extLst>
            </p:cNvPr>
            <p:cNvSpPr txBox="1"/>
            <p:nvPr/>
          </p:nvSpPr>
          <p:spPr>
            <a:xfrm>
              <a:off x="2860414" y="5166033"/>
              <a:ext cx="1873519" cy="1046440"/>
            </a:xfrm>
            <a:prstGeom prst="rect">
              <a:avLst/>
            </a:prstGeom>
            <a:noFill/>
          </p:spPr>
          <p:txBody>
            <a:bodyPr wrap="square" rtlCol="0">
              <a:spAutoFit/>
            </a:bodyPr>
            <a:lstStyle/>
            <a:p>
              <a:pPr algn="ctr"/>
              <a:r>
                <a:rPr lang="en-US" altLang="ko-KR" sz="90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a:t>
              </a:r>
            </a:p>
          </p:txBody>
        </p:sp>
      </p:grpSp>
      <p:sp>
        <p:nvSpPr>
          <p:cNvPr id="8" name="TextBox 7">
            <a:extLst>
              <a:ext uri="{FF2B5EF4-FFF2-40B4-BE49-F238E27FC236}">
                <a16:creationId xmlns:a16="http://schemas.microsoft.com/office/drawing/2014/main" id="{B3CF8989-6FFC-4EE1-BD57-6FAB0ABDFCF0}"/>
              </a:ext>
            </a:extLst>
          </p:cNvPr>
          <p:cNvSpPr txBox="1"/>
          <p:nvPr/>
        </p:nvSpPr>
        <p:spPr>
          <a:xfrm>
            <a:off x="342092" y="2698030"/>
            <a:ext cx="3910883" cy="577081"/>
          </a:xfrm>
          <a:prstGeom prst="rect">
            <a:avLst/>
          </a:prstGeom>
          <a:noFill/>
        </p:spPr>
        <p:txBody>
          <a:bodyPr wrap="square" rtlCol="0">
            <a:spAutoFit/>
          </a:bodyPr>
          <a:lstStyle/>
          <a:p>
            <a:r>
              <a:rPr lang="en-US" altLang="ko-KR" sz="105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I hope and I believe that this Template will your Time, Money and Reputation. </a:t>
            </a:r>
          </a:p>
        </p:txBody>
      </p:sp>
      <p:sp>
        <p:nvSpPr>
          <p:cNvPr id="9" name="TextBox 8">
            <a:extLst>
              <a:ext uri="{FF2B5EF4-FFF2-40B4-BE49-F238E27FC236}">
                <a16:creationId xmlns:a16="http://schemas.microsoft.com/office/drawing/2014/main" id="{056A8CC9-FF04-4AFC-980B-484193265357}"/>
              </a:ext>
            </a:extLst>
          </p:cNvPr>
          <p:cNvSpPr txBox="1"/>
          <p:nvPr/>
        </p:nvSpPr>
        <p:spPr>
          <a:xfrm>
            <a:off x="342092" y="1998349"/>
            <a:ext cx="3910883" cy="646331"/>
          </a:xfrm>
          <a:prstGeom prst="rect">
            <a:avLst/>
          </a:prstGeom>
          <a:noFill/>
        </p:spPr>
        <p:txBody>
          <a:bodyPr wrap="square" lIns="27000" tIns="0" rIns="27000" bIns="0" rtlCol="0" anchor="ctr">
            <a:spAutoFit/>
          </a:bodyPr>
          <a:lstStyle/>
          <a:p>
            <a:r>
              <a:rPr lang="en-US" altLang="ko-KR" sz="2100" dirty="0">
                <a:solidFill>
                  <a:schemeClr val="accent1">
                    <a:lumMod val="75000"/>
                  </a:schemeClr>
                </a:solidFill>
                <a:latin typeface="Milonga" panose="020B0604020202020204" charset="0"/>
              </a:rPr>
              <a:t>We Create Quality </a:t>
            </a:r>
          </a:p>
          <a:p>
            <a:r>
              <a:rPr lang="en-US" altLang="ko-KR" sz="2100" dirty="0">
                <a:solidFill>
                  <a:schemeClr val="accent1">
                    <a:lumMod val="75000"/>
                  </a:schemeClr>
                </a:solidFill>
                <a:latin typeface="Milonga" panose="020B0604020202020204" charset="0"/>
              </a:rPr>
              <a:t>Professional PPT Presentation</a:t>
            </a:r>
            <a:endParaRPr lang="ko-KR" altLang="en-US" sz="2100" dirty="0">
              <a:solidFill>
                <a:schemeClr val="accent1">
                  <a:lumMod val="75000"/>
                </a:schemeClr>
              </a:solidFill>
              <a:latin typeface="Milonga" panose="020B0604020202020204" charset="0"/>
            </a:endParaRPr>
          </a:p>
        </p:txBody>
      </p:sp>
      <p:grpSp>
        <p:nvGrpSpPr>
          <p:cNvPr id="10" name="Group 9">
            <a:extLst>
              <a:ext uri="{FF2B5EF4-FFF2-40B4-BE49-F238E27FC236}">
                <a16:creationId xmlns:a16="http://schemas.microsoft.com/office/drawing/2014/main" id="{E0B338F1-F1AE-4E5E-A167-7DAE25381E0A}"/>
              </a:ext>
            </a:extLst>
          </p:cNvPr>
          <p:cNvGrpSpPr/>
          <p:nvPr/>
        </p:nvGrpSpPr>
        <p:grpSpPr>
          <a:xfrm>
            <a:off x="342092" y="283278"/>
            <a:ext cx="3593855" cy="1419619"/>
            <a:chOff x="4651035" y="1719518"/>
            <a:chExt cx="4791807" cy="1892826"/>
          </a:xfrm>
        </p:grpSpPr>
        <p:sp>
          <p:nvSpPr>
            <p:cNvPr id="11" name="TextBox 10">
              <a:extLst>
                <a:ext uri="{FF2B5EF4-FFF2-40B4-BE49-F238E27FC236}">
                  <a16:creationId xmlns:a16="http://schemas.microsoft.com/office/drawing/2014/main" id="{63BB04BB-202D-40ED-B8F1-59AFB43A77D1}"/>
                </a:ext>
              </a:extLst>
            </p:cNvPr>
            <p:cNvSpPr txBox="1"/>
            <p:nvPr/>
          </p:nvSpPr>
          <p:spPr>
            <a:xfrm>
              <a:off x="5611984" y="1908381"/>
              <a:ext cx="3830858" cy="1046440"/>
            </a:xfrm>
            <a:prstGeom prst="rect">
              <a:avLst/>
            </a:prstGeom>
            <a:noFill/>
          </p:spPr>
          <p:txBody>
            <a:bodyPr wrap="square" rtlCol="0" anchor="ctr">
              <a:spAutoFit/>
            </a:bodyPr>
            <a:lstStyle/>
            <a:p>
              <a:pPr algn="dist"/>
              <a:r>
                <a:rPr lang="en-US" altLang="ko-KR" sz="4500" b="1" dirty="0">
                  <a:solidFill>
                    <a:schemeClr val="accent1">
                      <a:lumMod val="75000"/>
                    </a:schemeClr>
                  </a:solidFill>
                  <a:latin typeface="Milonga" panose="020B0604020202020204" charset="0"/>
                  <a:cs typeface="Arial" pitchFamily="34" charset="0"/>
                </a:rPr>
                <a:t>WESOME</a:t>
              </a:r>
            </a:p>
          </p:txBody>
        </p:sp>
        <p:sp>
          <p:nvSpPr>
            <p:cNvPr id="12" name="TextBox 11">
              <a:extLst>
                <a:ext uri="{FF2B5EF4-FFF2-40B4-BE49-F238E27FC236}">
                  <a16:creationId xmlns:a16="http://schemas.microsoft.com/office/drawing/2014/main" id="{F32A2D9A-00E6-40B6-B7DD-A4C4FC867B16}"/>
                </a:ext>
              </a:extLst>
            </p:cNvPr>
            <p:cNvSpPr txBox="1"/>
            <p:nvPr/>
          </p:nvSpPr>
          <p:spPr>
            <a:xfrm>
              <a:off x="5666752" y="2604345"/>
              <a:ext cx="3776090" cy="861775"/>
            </a:xfrm>
            <a:prstGeom prst="rect">
              <a:avLst/>
            </a:prstGeom>
            <a:noFill/>
          </p:spPr>
          <p:txBody>
            <a:bodyPr wrap="square" rtlCol="0" anchor="ctr">
              <a:spAutoFit/>
            </a:bodyPr>
            <a:lstStyle/>
            <a:p>
              <a:pPr algn="dist"/>
              <a:r>
                <a:rPr lang="en-GB" altLang="ko-KR" sz="3600" dirty="0">
                  <a:solidFill>
                    <a:schemeClr val="accent1">
                      <a:lumMod val="75000"/>
                    </a:schemeClr>
                  </a:solidFill>
                  <a:latin typeface="Milonga" panose="020B0604020202020204" charset="0"/>
                  <a:cs typeface="Arial" pitchFamily="34" charset="0"/>
                </a:rPr>
                <a:t>Presentation</a:t>
              </a:r>
              <a:endParaRPr lang="ko-KR" altLang="en-US" sz="3600" dirty="0">
                <a:solidFill>
                  <a:schemeClr val="accent1">
                    <a:lumMod val="75000"/>
                  </a:schemeClr>
                </a:solidFill>
                <a:latin typeface="Milonga" panose="020B0604020202020204" charset="0"/>
                <a:cs typeface="Arial" pitchFamily="34" charset="0"/>
              </a:endParaRPr>
            </a:p>
          </p:txBody>
        </p:sp>
        <p:sp>
          <p:nvSpPr>
            <p:cNvPr id="13" name="TextBox 12">
              <a:extLst>
                <a:ext uri="{FF2B5EF4-FFF2-40B4-BE49-F238E27FC236}">
                  <a16:creationId xmlns:a16="http://schemas.microsoft.com/office/drawing/2014/main" id="{AFE32211-235D-4562-B15E-5E1B1F301B4D}"/>
                </a:ext>
              </a:extLst>
            </p:cNvPr>
            <p:cNvSpPr txBox="1"/>
            <p:nvPr/>
          </p:nvSpPr>
          <p:spPr>
            <a:xfrm>
              <a:off x="4651035" y="1719518"/>
              <a:ext cx="1021196" cy="1892826"/>
            </a:xfrm>
            <a:prstGeom prst="rect">
              <a:avLst/>
            </a:prstGeom>
            <a:noFill/>
          </p:spPr>
          <p:txBody>
            <a:bodyPr wrap="square" rtlCol="0" anchor="ctr">
              <a:spAutoFit/>
            </a:bodyPr>
            <a:lstStyle/>
            <a:p>
              <a:pPr algn="ctr"/>
              <a:r>
                <a:rPr lang="en-US" altLang="ko-KR" sz="8625" b="1" dirty="0">
                  <a:solidFill>
                    <a:schemeClr val="accent1">
                      <a:lumMod val="75000"/>
                    </a:schemeClr>
                  </a:solidFill>
                  <a:latin typeface="Milonga" panose="020B0604020202020204" charset="0"/>
                  <a:cs typeface="Arial" pitchFamily="34" charset="0"/>
                </a:rPr>
                <a:t>A</a:t>
              </a:r>
            </a:p>
          </p:txBody>
        </p:sp>
      </p:grpSp>
      <p:grpSp>
        <p:nvGrpSpPr>
          <p:cNvPr id="17" name="Grupo 16"/>
          <p:cNvGrpSpPr/>
          <p:nvPr/>
        </p:nvGrpSpPr>
        <p:grpSpPr>
          <a:xfrm>
            <a:off x="5014763" y="1177813"/>
            <a:ext cx="2820287" cy="2627153"/>
            <a:chOff x="10139363" y="-647700"/>
            <a:chExt cx="3384550" cy="3152775"/>
          </a:xfrm>
          <a:solidFill>
            <a:schemeClr val="bg1"/>
          </a:solidFill>
          <a:effectLst>
            <a:glow rad="1562100">
              <a:schemeClr val="accent1">
                <a:alpha val="22000"/>
              </a:schemeClr>
            </a:glow>
          </a:effectLst>
        </p:grpSpPr>
        <p:sp>
          <p:nvSpPr>
            <p:cNvPr id="18" name="Freeform 5"/>
            <p:cNvSpPr>
              <a:spLocks noEditPoints="1"/>
            </p:cNvSpPr>
            <p:nvPr/>
          </p:nvSpPr>
          <p:spPr bwMode="auto">
            <a:xfrm>
              <a:off x="10139363" y="-47625"/>
              <a:ext cx="3384550" cy="2552700"/>
            </a:xfrm>
            <a:custGeom>
              <a:avLst/>
              <a:gdLst>
                <a:gd name="T0" fmla="*/ 0 w 1718"/>
                <a:gd name="T1" fmla="*/ 1296 h 1296"/>
                <a:gd name="T2" fmla="*/ 0 w 1718"/>
                <a:gd name="T3" fmla="*/ 190 h 1296"/>
                <a:gd name="T4" fmla="*/ 152 w 1718"/>
                <a:gd name="T5" fmla="*/ 190 h 1296"/>
                <a:gd name="T6" fmla="*/ 152 w 1718"/>
                <a:gd name="T7" fmla="*/ 23 h 1296"/>
                <a:gd name="T8" fmla="*/ 340 w 1718"/>
                <a:gd name="T9" fmla="*/ 6 h 1296"/>
                <a:gd name="T10" fmla="*/ 831 w 1718"/>
                <a:gd name="T11" fmla="*/ 151 h 1296"/>
                <a:gd name="T12" fmla="*/ 845 w 1718"/>
                <a:gd name="T13" fmla="*/ 162 h 1296"/>
                <a:gd name="T14" fmla="*/ 872 w 1718"/>
                <a:gd name="T15" fmla="*/ 163 h 1296"/>
                <a:gd name="T16" fmla="*/ 1383 w 1718"/>
                <a:gd name="T17" fmla="*/ 6 h 1296"/>
                <a:gd name="T18" fmla="*/ 1565 w 1718"/>
                <a:gd name="T19" fmla="*/ 23 h 1296"/>
                <a:gd name="T20" fmla="*/ 1565 w 1718"/>
                <a:gd name="T21" fmla="*/ 189 h 1296"/>
                <a:gd name="T22" fmla="*/ 1718 w 1718"/>
                <a:gd name="T23" fmla="*/ 189 h 1296"/>
                <a:gd name="T24" fmla="*/ 1718 w 1718"/>
                <a:gd name="T25" fmla="*/ 1296 h 1296"/>
                <a:gd name="T26" fmla="*/ 0 w 1718"/>
                <a:gd name="T27" fmla="*/ 1296 h 1296"/>
                <a:gd name="T28" fmla="*/ 1502 w 1718"/>
                <a:gd name="T29" fmla="*/ 80 h 1296"/>
                <a:gd name="T30" fmla="*/ 1264 w 1718"/>
                <a:gd name="T31" fmla="*/ 74 h 1296"/>
                <a:gd name="T32" fmla="*/ 907 w 1718"/>
                <a:gd name="T33" fmla="*/ 214 h 1296"/>
                <a:gd name="T34" fmla="*/ 890 w 1718"/>
                <a:gd name="T35" fmla="*/ 250 h 1296"/>
                <a:gd name="T36" fmla="*/ 891 w 1718"/>
                <a:gd name="T37" fmla="*/ 1141 h 1296"/>
                <a:gd name="T38" fmla="*/ 892 w 1718"/>
                <a:gd name="T39" fmla="*/ 1165 h 1296"/>
                <a:gd name="T40" fmla="*/ 1502 w 1718"/>
                <a:gd name="T41" fmla="*/ 1029 h 1296"/>
                <a:gd name="T42" fmla="*/ 1502 w 1718"/>
                <a:gd name="T43" fmla="*/ 80 h 1296"/>
                <a:gd name="T44" fmla="*/ 216 w 1718"/>
                <a:gd name="T45" fmla="*/ 1029 h 1296"/>
                <a:gd name="T46" fmla="*/ 828 w 1718"/>
                <a:gd name="T47" fmla="*/ 1166 h 1296"/>
                <a:gd name="T48" fmla="*/ 828 w 1718"/>
                <a:gd name="T49" fmla="*/ 1143 h 1296"/>
                <a:gd name="T50" fmla="*/ 828 w 1718"/>
                <a:gd name="T51" fmla="*/ 247 h 1296"/>
                <a:gd name="T52" fmla="*/ 813 w 1718"/>
                <a:gd name="T53" fmla="*/ 215 h 1296"/>
                <a:gd name="T54" fmla="*/ 274 w 1718"/>
                <a:gd name="T55" fmla="*/ 72 h 1296"/>
                <a:gd name="T56" fmla="*/ 216 w 1718"/>
                <a:gd name="T57" fmla="*/ 79 h 1296"/>
                <a:gd name="T58" fmla="*/ 216 w 1718"/>
                <a:gd name="T59" fmla="*/ 1029 h 1296"/>
                <a:gd name="T60" fmla="*/ 63 w 1718"/>
                <a:gd name="T61" fmla="*/ 254 h 1296"/>
                <a:gd name="T62" fmla="*/ 63 w 1718"/>
                <a:gd name="T63" fmla="*/ 1234 h 1296"/>
                <a:gd name="T64" fmla="*/ 809 w 1718"/>
                <a:gd name="T65" fmla="*/ 1234 h 1296"/>
                <a:gd name="T66" fmla="*/ 153 w 1718"/>
                <a:gd name="T67" fmla="*/ 1096 h 1296"/>
                <a:gd name="T68" fmla="*/ 153 w 1718"/>
                <a:gd name="T69" fmla="*/ 254 h 1296"/>
                <a:gd name="T70" fmla="*/ 63 w 1718"/>
                <a:gd name="T71" fmla="*/ 254 h 1296"/>
                <a:gd name="T72" fmla="*/ 1566 w 1718"/>
                <a:gd name="T73" fmla="*/ 254 h 1296"/>
                <a:gd name="T74" fmla="*/ 1566 w 1718"/>
                <a:gd name="T75" fmla="*/ 1096 h 1296"/>
                <a:gd name="T76" fmla="*/ 909 w 1718"/>
                <a:gd name="T77" fmla="*/ 1234 h 1296"/>
                <a:gd name="T78" fmla="*/ 1656 w 1718"/>
                <a:gd name="T79" fmla="*/ 1234 h 1296"/>
                <a:gd name="T80" fmla="*/ 1656 w 1718"/>
                <a:gd name="T81" fmla="*/ 254 h 1296"/>
                <a:gd name="T82" fmla="*/ 1566 w 1718"/>
                <a:gd name="T83" fmla="*/ 254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8" h="1296">
                  <a:moveTo>
                    <a:pt x="0" y="1296"/>
                  </a:moveTo>
                  <a:cubicBezTo>
                    <a:pt x="0" y="927"/>
                    <a:pt x="0" y="560"/>
                    <a:pt x="0" y="190"/>
                  </a:cubicBezTo>
                  <a:cubicBezTo>
                    <a:pt x="51" y="190"/>
                    <a:pt x="100" y="190"/>
                    <a:pt x="152" y="190"/>
                  </a:cubicBezTo>
                  <a:cubicBezTo>
                    <a:pt x="152" y="134"/>
                    <a:pt x="152" y="81"/>
                    <a:pt x="152" y="23"/>
                  </a:cubicBezTo>
                  <a:cubicBezTo>
                    <a:pt x="216" y="17"/>
                    <a:pt x="278" y="8"/>
                    <a:pt x="340" y="6"/>
                  </a:cubicBezTo>
                  <a:cubicBezTo>
                    <a:pt x="519" y="1"/>
                    <a:pt x="684" y="46"/>
                    <a:pt x="831" y="151"/>
                  </a:cubicBezTo>
                  <a:cubicBezTo>
                    <a:pt x="836" y="154"/>
                    <a:pt x="841" y="158"/>
                    <a:pt x="845" y="162"/>
                  </a:cubicBezTo>
                  <a:cubicBezTo>
                    <a:pt x="854" y="171"/>
                    <a:pt x="861" y="171"/>
                    <a:pt x="872" y="163"/>
                  </a:cubicBezTo>
                  <a:cubicBezTo>
                    <a:pt x="1023" y="48"/>
                    <a:pt x="1196" y="0"/>
                    <a:pt x="1383" y="6"/>
                  </a:cubicBezTo>
                  <a:cubicBezTo>
                    <a:pt x="1444" y="8"/>
                    <a:pt x="1504" y="17"/>
                    <a:pt x="1565" y="23"/>
                  </a:cubicBezTo>
                  <a:cubicBezTo>
                    <a:pt x="1565" y="81"/>
                    <a:pt x="1565" y="134"/>
                    <a:pt x="1565" y="189"/>
                  </a:cubicBezTo>
                  <a:cubicBezTo>
                    <a:pt x="1617" y="189"/>
                    <a:pt x="1667" y="189"/>
                    <a:pt x="1718" y="189"/>
                  </a:cubicBezTo>
                  <a:cubicBezTo>
                    <a:pt x="1718" y="559"/>
                    <a:pt x="1718" y="926"/>
                    <a:pt x="1718" y="1296"/>
                  </a:cubicBezTo>
                  <a:cubicBezTo>
                    <a:pt x="1146" y="1296"/>
                    <a:pt x="575" y="1296"/>
                    <a:pt x="0" y="1296"/>
                  </a:cubicBezTo>
                  <a:close/>
                  <a:moveTo>
                    <a:pt x="1502" y="80"/>
                  </a:moveTo>
                  <a:cubicBezTo>
                    <a:pt x="1423" y="67"/>
                    <a:pt x="1344" y="65"/>
                    <a:pt x="1264" y="74"/>
                  </a:cubicBezTo>
                  <a:cubicBezTo>
                    <a:pt x="1133" y="89"/>
                    <a:pt x="1013" y="134"/>
                    <a:pt x="907" y="214"/>
                  </a:cubicBezTo>
                  <a:cubicBezTo>
                    <a:pt x="895" y="224"/>
                    <a:pt x="890" y="234"/>
                    <a:pt x="890" y="250"/>
                  </a:cubicBezTo>
                  <a:cubicBezTo>
                    <a:pt x="891" y="547"/>
                    <a:pt x="890" y="844"/>
                    <a:pt x="891" y="1141"/>
                  </a:cubicBezTo>
                  <a:cubicBezTo>
                    <a:pt x="891" y="1148"/>
                    <a:pt x="891" y="1155"/>
                    <a:pt x="892" y="1165"/>
                  </a:cubicBezTo>
                  <a:cubicBezTo>
                    <a:pt x="1082" y="1056"/>
                    <a:pt x="1288" y="1024"/>
                    <a:pt x="1502" y="1029"/>
                  </a:cubicBezTo>
                  <a:cubicBezTo>
                    <a:pt x="1502" y="712"/>
                    <a:pt x="1502" y="396"/>
                    <a:pt x="1502" y="80"/>
                  </a:cubicBezTo>
                  <a:close/>
                  <a:moveTo>
                    <a:pt x="216" y="1029"/>
                  </a:moveTo>
                  <a:cubicBezTo>
                    <a:pt x="432" y="1024"/>
                    <a:pt x="637" y="1056"/>
                    <a:pt x="828" y="1166"/>
                  </a:cubicBezTo>
                  <a:cubicBezTo>
                    <a:pt x="828" y="1156"/>
                    <a:pt x="828" y="1149"/>
                    <a:pt x="828" y="1143"/>
                  </a:cubicBezTo>
                  <a:cubicBezTo>
                    <a:pt x="828" y="844"/>
                    <a:pt x="828" y="546"/>
                    <a:pt x="828" y="247"/>
                  </a:cubicBezTo>
                  <a:cubicBezTo>
                    <a:pt x="828" y="233"/>
                    <a:pt x="824" y="224"/>
                    <a:pt x="813" y="215"/>
                  </a:cubicBezTo>
                  <a:cubicBezTo>
                    <a:pt x="652" y="96"/>
                    <a:pt x="471" y="56"/>
                    <a:pt x="274" y="72"/>
                  </a:cubicBezTo>
                  <a:cubicBezTo>
                    <a:pt x="255" y="74"/>
                    <a:pt x="235" y="77"/>
                    <a:pt x="216" y="79"/>
                  </a:cubicBezTo>
                  <a:cubicBezTo>
                    <a:pt x="216" y="397"/>
                    <a:pt x="216" y="712"/>
                    <a:pt x="216" y="1029"/>
                  </a:cubicBezTo>
                  <a:close/>
                  <a:moveTo>
                    <a:pt x="63" y="254"/>
                  </a:moveTo>
                  <a:cubicBezTo>
                    <a:pt x="63" y="581"/>
                    <a:pt x="63" y="907"/>
                    <a:pt x="63" y="1234"/>
                  </a:cubicBezTo>
                  <a:cubicBezTo>
                    <a:pt x="313" y="1234"/>
                    <a:pt x="561" y="1234"/>
                    <a:pt x="809" y="1234"/>
                  </a:cubicBezTo>
                  <a:cubicBezTo>
                    <a:pt x="608" y="1107"/>
                    <a:pt x="386" y="1081"/>
                    <a:pt x="153" y="1096"/>
                  </a:cubicBezTo>
                  <a:cubicBezTo>
                    <a:pt x="153" y="815"/>
                    <a:pt x="153" y="535"/>
                    <a:pt x="153" y="254"/>
                  </a:cubicBezTo>
                  <a:cubicBezTo>
                    <a:pt x="122" y="254"/>
                    <a:pt x="94" y="254"/>
                    <a:pt x="63" y="254"/>
                  </a:cubicBezTo>
                  <a:close/>
                  <a:moveTo>
                    <a:pt x="1566" y="254"/>
                  </a:moveTo>
                  <a:cubicBezTo>
                    <a:pt x="1566" y="535"/>
                    <a:pt x="1566" y="815"/>
                    <a:pt x="1566" y="1096"/>
                  </a:cubicBezTo>
                  <a:cubicBezTo>
                    <a:pt x="1333" y="1081"/>
                    <a:pt x="1111" y="1107"/>
                    <a:pt x="909" y="1234"/>
                  </a:cubicBezTo>
                  <a:cubicBezTo>
                    <a:pt x="1158" y="1234"/>
                    <a:pt x="1406" y="1234"/>
                    <a:pt x="1656" y="1234"/>
                  </a:cubicBezTo>
                  <a:cubicBezTo>
                    <a:pt x="1656" y="907"/>
                    <a:pt x="1656" y="581"/>
                    <a:pt x="1656" y="254"/>
                  </a:cubicBezTo>
                  <a:cubicBezTo>
                    <a:pt x="1626" y="254"/>
                    <a:pt x="1597" y="254"/>
                    <a:pt x="1566" y="254"/>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19" name="Freeform 6"/>
            <p:cNvSpPr>
              <a:spLocks/>
            </p:cNvSpPr>
            <p:nvPr/>
          </p:nvSpPr>
          <p:spPr bwMode="auto">
            <a:xfrm>
              <a:off x="13154025" y="-592137"/>
              <a:ext cx="320675" cy="311150"/>
            </a:xfrm>
            <a:custGeom>
              <a:avLst/>
              <a:gdLst>
                <a:gd name="T0" fmla="*/ 0 w 163"/>
                <a:gd name="T1" fmla="*/ 131 h 158"/>
                <a:gd name="T2" fmla="*/ 18 w 163"/>
                <a:gd name="T3" fmla="*/ 102 h 158"/>
                <a:gd name="T4" fmla="*/ 102 w 163"/>
                <a:gd name="T5" fmla="*/ 17 h 158"/>
                <a:gd name="T6" fmla="*/ 150 w 163"/>
                <a:gd name="T7" fmla="*/ 14 h 158"/>
                <a:gd name="T8" fmla="*/ 147 w 163"/>
                <a:gd name="T9" fmla="*/ 61 h 158"/>
                <a:gd name="T10" fmla="*/ 59 w 163"/>
                <a:gd name="T11" fmla="*/ 148 h 158"/>
                <a:gd name="T12" fmla="*/ 25 w 163"/>
                <a:gd name="T13" fmla="*/ 155 h 158"/>
                <a:gd name="T14" fmla="*/ 0 w 163"/>
                <a:gd name="T15" fmla="*/ 131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58">
                  <a:moveTo>
                    <a:pt x="0" y="131"/>
                  </a:moveTo>
                  <a:cubicBezTo>
                    <a:pt x="7" y="119"/>
                    <a:pt x="11" y="109"/>
                    <a:pt x="18" y="102"/>
                  </a:cubicBezTo>
                  <a:cubicBezTo>
                    <a:pt x="46" y="73"/>
                    <a:pt x="74" y="45"/>
                    <a:pt x="102" y="17"/>
                  </a:cubicBezTo>
                  <a:cubicBezTo>
                    <a:pt x="119" y="1"/>
                    <a:pt x="136" y="0"/>
                    <a:pt x="150" y="14"/>
                  </a:cubicBezTo>
                  <a:cubicBezTo>
                    <a:pt x="163" y="26"/>
                    <a:pt x="162" y="46"/>
                    <a:pt x="147" y="61"/>
                  </a:cubicBezTo>
                  <a:cubicBezTo>
                    <a:pt x="118" y="91"/>
                    <a:pt x="89" y="121"/>
                    <a:pt x="59" y="148"/>
                  </a:cubicBezTo>
                  <a:cubicBezTo>
                    <a:pt x="51" y="155"/>
                    <a:pt x="35" y="158"/>
                    <a:pt x="25" y="155"/>
                  </a:cubicBezTo>
                  <a:cubicBezTo>
                    <a:pt x="15" y="153"/>
                    <a:pt x="9" y="140"/>
                    <a:pt x="0" y="131"/>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20" name="Freeform 7"/>
            <p:cNvSpPr>
              <a:spLocks/>
            </p:cNvSpPr>
            <p:nvPr/>
          </p:nvSpPr>
          <p:spPr bwMode="auto">
            <a:xfrm>
              <a:off x="12487275" y="-593725"/>
              <a:ext cx="317500" cy="312738"/>
            </a:xfrm>
            <a:custGeom>
              <a:avLst/>
              <a:gdLst>
                <a:gd name="T0" fmla="*/ 161 w 161"/>
                <a:gd name="T1" fmla="*/ 132 h 159"/>
                <a:gd name="T2" fmla="*/ 142 w 161"/>
                <a:gd name="T3" fmla="*/ 155 h 159"/>
                <a:gd name="T4" fmla="*/ 111 w 161"/>
                <a:gd name="T5" fmla="*/ 154 h 159"/>
                <a:gd name="T6" fmla="*/ 11 w 161"/>
                <a:gd name="T7" fmla="*/ 54 h 159"/>
                <a:gd name="T8" fmla="*/ 14 w 161"/>
                <a:gd name="T9" fmla="*/ 16 h 159"/>
                <a:gd name="T10" fmla="*/ 54 w 161"/>
                <a:gd name="T11" fmla="*/ 12 h 159"/>
                <a:gd name="T12" fmla="*/ 152 w 161"/>
                <a:gd name="T13" fmla="*/ 110 h 159"/>
                <a:gd name="T14" fmla="*/ 161 w 161"/>
                <a:gd name="T15" fmla="*/ 132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59">
                  <a:moveTo>
                    <a:pt x="161" y="132"/>
                  </a:moveTo>
                  <a:cubicBezTo>
                    <a:pt x="155" y="140"/>
                    <a:pt x="151" y="152"/>
                    <a:pt x="142" y="155"/>
                  </a:cubicBezTo>
                  <a:cubicBezTo>
                    <a:pt x="133" y="159"/>
                    <a:pt x="117" y="159"/>
                    <a:pt x="111" y="154"/>
                  </a:cubicBezTo>
                  <a:cubicBezTo>
                    <a:pt x="77" y="122"/>
                    <a:pt x="43" y="89"/>
                    <a:pt x="11" y="54"/>
                  </a:cubicBezTo>
                  <a:cubicBezTo>
                    <a:pt x="0" y="43"/>
                    <a:pt x="2" y="28"/>
                    <a:pt x="14" y="16"/>
                  </a:cubicBezTo>
                  <a:cubicBezTo>
                    <a:pt x="26" y="3"/>
                    <a:pt x="41" y="0"/>
                    <a:pt x="54" y="12"/>
                  </a:cubicBezTo>
                  <a:cubicBezTo>
                    <a:pt x="88" y="44"/>
                    <a:pt x="120" y="77"/>
                    <a:pt x="152" y="110"/>
                  </a:cubicBezTo>
                  <a:cubicBezTo>
                    <a:pt x="157" y="115"/>
                    <a:pt x="157" y="122"/>
                    <a:pt x="161" y="132"/>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21" name="Freeform 8"/>
            <p:cNvSpPr>
              <a:spLocks/>
            </p:cNvSpPr>
            <p:nvPr/>
          </p:nvSpPr>
          <p:spPr bwMode="auto">
            <a:xfrm>
              <a:off x="12920663" y="-647700"/>
              <a:ext cx="123825" cy="373063"/>
            </a:xfrm>
            <a:custGeom>
              <a:avLst/>
              <a:gdLst>
                <a:gd name="T0" fmla="*/ 0 w 63"/>
                <a:gd name="T1" fmla="*/ 95 h 189"/>
                <a:gd name="T2" fmla="*/ 0 w 63"/>
                <a:gd name="T3" fmla="*/ 34 h 189"/>
                <a:gd name="T4" fmla="*/ 29 w 63"/>
                <a:gd name="T5" fmla="*/ 2 h 189"/>
                <a:gd name="T6" fmla="*/ 62 w 63"/>
                <a:gd name="T7" fmla="*/ 32 h 189"/>
                <a:gd name="T8" fmla="*/ 62 w 63"/>
                <a:gd name="T9" fmla="*/ 157 h 189"/>
                <a:gd name="T10" fmla="*/ 29 w 63"/>
                <a:gd name="T11" fmla="*/ 187 h 189"/>
                <a:gd name="T12" fmla="*/ 0 w 63"/>
                <a:gd name="T13" fmla="*/ 153 h 189"/>
                <a:gd name="T14" fmla="*/ 0 w 63"/>
                <a:gd name="T15" fmla="*/ 95 h 189"/>
                <a:gd name="T16" fmla="*/ 0 w 63"/>
                <a:gd name="T17" fmla="*/ 9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89">
                  <a:moveTo>
                    <a:pt x="0" y="95"/>
                  </a:moveTo>
                  <a:cubicBezTo>
                    <a:pt x="0" y="74"/>
                    <a:pt x="0" y="54"/>
                    <a:pt x="0" y="34"/>
                  </a:cubicBezTo>
                  <a:cubicBezTo>
                    <a:pt x="0" y="15"/>
                    <a:pt x="11" y="5"/>
                    <a:pt x="29" y="2"/>
                  </a:cubicBezTo>
                  <a:cubicBezTo>
                    <a:pt x="45" y="0"/>
                    <a:pt x="61" y="13"/>
                    <a:pt x="62" y="32"/>
                  </a:cubicBezTo>
                  <a:cubicBezTo>
                    <a:pt x="63" y="73"/>
                    <a:pt x="63" y="115"/>
                    <a:pt x="62" y="157"/>
                  </a:cubicBezTo>
                  <a:cubicBezTo>
                    <a:pt x="61" y="176"/>
                    <a:pt x="45" y="189"/>
                    <a:pt x="29" y="187"/>
                  </a:cubicBezTo>
                  <a:cubicBezTo>
                    <a:pt x="10" y="184"/>
                    <a:pt x="0" y="173"/>
                    <a:pt x="0" y="153"/>
                  </a:cubicBezTo>
                  <a:cubicBezTo>
                    <a:pt x="1" y="134"/>
                    <a:pt x="0" y="114"/>
                    <a:pt x="0" y="95"/>
                  </a:cubicBezTo>
                  <a:cubicBezTo>
                    <a:pt x="0" y="95"/>
                    <a:pt x="0" y="95"/>
                    <a:pt x="0" y="95"/>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sp>
          <p:nvSpPr>
            <p:cNvPr id="22" name="Freeform 9"/>
            <p:cNvSpPr>
              <a:spLocks/>
            </p:cNvSpPr>
            <p:nvPr/>
          </p:nvSpPr>
          <p:spPr bwMode="auto">
            <a:xfrm>
              <a:off x="10858500" y="627063"/>
              <a:ext cx="614363" cy="976313"/>
            </a:xfrm>
            <a:custGeom>
              <a:avLst/>
              <a:gdLst>
                <a:gd name="T0" fmla="*/ 188 w 312"/>
                <a:gd name="T1" fmla="*/ 175 h 495"/>
                <a:gd name="T2" fmla="*/ 188 w 312"/>
                <a:gd name="T3" fmla="*/ 202 h 495"/>
                <a:gd name="T4" fmla="*/ 188 w 312"/>
                <a:gd name="T5" fmla="*/ 450 h 495"/>
                <a:gd name="T6" fmla="*/ 183 w 312"/>
                <a:gd name="T7" fmla="*/ 476 h 495"/>
                <a:gd name="T8" fmla="*/ 147 w 312"/>
                <a:gd name="T9" fmla="*/ 491 h 495"/>
                <a:gd name="T10" fmla="*/ 125 w 312"/>
                <a:gd name="T11" fmla="*/ 456 h 495"/>
                <a:gd name="T12" fmla="*/ 125 w 312"/>
                <a:gd name="T13" fmla="*/ 193 h 495"/>
                <a:gd name="T14" fmla="*/ 125 w 312"/>
                <a:gd name="T15" fmla="*/ 167 h 495"/>
                <a:gd name="T16" fmla="*/ 33 w 312"/>
                <a:gd name="T17" fmla="*/ 155 h 495"/>
                <a:gd name="T18" fmla="*/ 3 w 312"/>
                <a:gd name="T19" fmla="*/ 118 h 495"/>
                <a:gd name="T20" fmla="*/ 42 w 312"/>
                <a:gd name="T21" fmla="*/ 93 h 495"/>
                <a:gd name="T22" fmla="*/ 125 w 312"/>
                <a:gd name="T23" fmla="*/ 104 h 495"/>
                <a:gd name="T24" fmla="*/ 125 w 312"/>
                <a:gd name="T25" fmla="*/ 36 h 495"/>
                <a:gd name="T26" fmla="*/ 155 w 312"/>
                <a:gd name="T27" fmla="*/ 1 h 495"/>
                <a:gd name="T28" fmla="*/ 188 w 312"/>
                <a:gd name="T29" fmla="*/ 36 h 495"/>
                <a:gd name="T30" fmla="*/ 188 w 312"/>
                <a:gd name="T31" fmla="*/ 96 h 495"/>
                <a:gd name="T32" fmla="*/ 204 w 312"/>
                <a:gd name="T33" fmla="*/ 114 h 495"/>
                <a:gd name="T34" fmla="*/ 278 w 312"/>
                <a:gd name="T35" fmla="*/ 123 h 495"/>
                <a:gd name="T36" fmla="*/ 309 w 312"/>
                <a:gd name="T37" fmla="*/ 158 h 495"/>
                <a:gd name="T38" fmla="*/ 272 w 312"/>
                <a:gd name="T39" fmla="*/ 185 h 495"/>
                <a:gd name="T40" fmla="*/ 188 w 312"/>
                <a:gd name="T41"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2" h="495">
                  <a:moveTo>
                    <a:pt x="188" y="175"/>
                  </a:moveTo>
                  <a:cubicBezTo>
                    <a:pt x="188" y="186"/>
                    <a:pt x="188" y="194"/>
                    <a:pt x="188" y="202"/>
                  </a:cubicBezTo>
                  <a:cubicBezTo>
                    <a:pt x="188" y="285"/>
                    <a:pt x="188" y="367"/>
                    <a:pt x="188" y="450"/>
                  </a:cubicBezTo>
                  <a:cubicBezTo>
                    <a:pt x="188" y="458"/>
                    <a:pt x="187" y="468"/>
                    <a:pt x="183" y="476"/>
                  </a:cubicBezTo>
                  <a:cubicBezTo>
                    <a:pt x="176" y="491"/>
                    <a:pt x="162" y="495"/>
                    <a:pt x="147" y="491"/>
                  </a:cubicBezTo>
                  <a:cubicBezTo>
                    <a:pt x="131" y="486"/>
                    <a:pt x="125" y="473"/>
                    <a:pt x="125" y="456"/>
                  </a:cubicBezTo>
                  <a:cubicBezTo>
                    <a:pt x="125" y="369"/>
                    <a:pt x="125" y="281"/>
                    <a:pt x="125" y="193"/>
                  </a:cubicBezTo>
                  <a:cubicBezTo>
                    <a:pt x="125" y="185"/>
                    <a:pt x="125" y="177"/>
                    <a:pt x="125" y="167"/>
                  </a:cubicBezTo>
                  <a:cubicBezTo>
                    <a:pt x="93" y="163"/>
                    <a:pt x="63" y="159"/>
                    <a:pt x="33" y="155"/>
                  </a:cubicBezTo>
                  <a:cubicBezTo>
                    <a:pt x="10" y="151"/>
                    <a:pt x="0" y="138"/>
                    <a:pt x="3" y="118"/>
                  </a:cubicBezTo>
                  <a:cubicBezTo>
                    <a:pt x="6" y="100"/>
                    <a:pt x="22" y="90"/>
                    <a:pt x="42" y="93"/>
                  </a:cubicBezTo>
                  <a:cubicBezTo>
                    <a:pt x="69" y="96"/>
                    <a:pt x="96" y="100"/>
                    <a:pt x="125" y="104"/>
                  </a:cubicBezTo>
                  <a:cubicBezTo>
                    <a:pt x="125" y="80"/>
                    <a:pt x="125" y="58"/>
                    <a:pt x="125" y="36"/>
                  </a:cubicBezTo>
                  <a:cubicBezTo>
                    <a:pt x="126" y="14"/>
                    <a:pt x="136" y="2"/>
                    <a:pt x="155" y="1"/>
                  </a:cubicBezTo>
                  <a:cubicBezTo>
                    <a:pt x="174" y="0"/>
                    <a:pt x="187" y="13"/>
                    <a:pt x="188" y="36"/>
                  </a:cubicBezTo>
                  <a:cubicBezTo>
                    <a:pt x="188" y="56"/>
                    <a:pt x="188" y="76"/>
                    <a:pt x="188" y="96"/>
                  </a:cubicBezTo>
                  <a:cubicBezTo>
                    <a:pt x="187" y="109"/>
                    <a:pt x="192" y="113"/>
                    <a:pt x="204" y="114"/>
                  </a:cubicBezTo>
                  <a:cubicBezTo>
                    <a:pt x="229" y="116"/>
                    <a:pt x="253" y="120"/>
                    <a:pt x="278" y="123"/>
                  </a:cubicBezTo>
                  <a:cubicBezTo>
                    <a:pt x="300" y="126"/>
                    <a:pt x="312" y="139"/>
                    <a:pt x="309" y="158"/>
                  </a:cubicBezTo>
                  <a:cubicBezTo>
                    <a:pt x="308" y="176"/>
                    <a:pt x="293" y="187"/>
                    <a:pt x="272" y="185"/>
                  </a:cubicBezTo>
                  <a:cubicBezTo>
                    <a:pt x="245" y="183"/>
                    <a:pt x="218" y="179"/>
                    <a:pt x="188" y="175"/>
                  </a:cubicBezTo>
                  <a:close/>
                </a:path>
              </a:pathLst>
            </a:custGeom>
            <a:grpFill/>
            <a:ln>
              <a:noFill/>
            </a:ln>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67975025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8"/>
        <p:cNvGrpSpPr/>
        <p:nvPr/>
      </p:nvGrpSpPr>
      <p:grpSpPr>
        <a:xfrm>
          <a:off x="0" y="0"/>
          <a:ext cx="0" cy="0"/>
          <a:chOff x="0" y="0"/>
          <a:chExt cx="0" cy="0"/>
        </a:xfrm>
      </p:grpSpPr>
      <p:sp>
        <p:nvSpPr>
          <p:cNvPr id="79" name="Google Shape;79;p15"/>
          <p:cNvSpPr txBox="1">
            <a:spLocks noGrp="1"/>
          </p:cNvSpPr>
          <p:nvPr>
            <p:ph type="title"/>
          </p:nvPr>
        </p:nvSpPr>
        <p:spPr>
          <a:xfrm>
            <a:off x="523286" y="1286715"/>
            <a:ext cx="6902245" cy="10695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15000" dirty="0"/>
              <a:t>Hello!</a:t>
            </a:r>
            <a:endParaRPr sz="15000" dirty="0"/>
          </a:p>
        </p:txBody>
      </p:sp>
      <p:sp>
        <p:nvSpPr>
          <p:cNvPr id="80" name="Google Shape;80;p15"/>
          <p:cNvSpPr txBox="1">
            <a:spLocks noGrp="1"/>
          </p:cNvSpPr>
          <p:nvPr>
            <p:ph type="subTitle" idx="4294967295"/>
          </p:nvPr>
        </p:nvSpPr>
        <p:spPr>
          <a:xfrm>
            <a:off x="943896" y="2949780"/>
            <a:ext cx="3495675" cy="1230313"/>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600" b="1" dirty="0"/>
              <a:t>I am Jayden Smith</a:t>
            </a:r>
            <a:endParaRPr sz="1600" b="1" dirty="0"/>
          </a:p>
          <a:p>
            <a:pPr marL="0" lvl="0" indent="0" algn="l" rtl="0">
              <a:spcBef>
                <a:spcPts val="600"/>
              </a:spcBef>
              <a:spcAft>
                <a:spcPts val="600"/>
              </a:spcAft>
              <a:buClr>
                <a:schemeClr val="dk1"/>
              </a:buClr>
              <a:buSzPts val="1100"/>
              <a:buFont typeface="Arial"/>
              <a:buNone/>
            </a:pPr>
            <a:r>
              <a:rPr lang="en" sz="1600" dirty="0"/>
              <a:t>I am here because I love to give presentations. You can find me at @username</a:t>
            </a:r>
            <a:endParaRPr sz="1600" b="1" dirty="0"/>
          </a:p>
        </p:txBody>
      </p:sp>
      <p:sp>
        <p:nvSpPr>
          <p:cNvPr id="81" name="Google Shape;81;p15"/>
          <p:cNvSpPr txBox="1">
            <a:spLocks noGrp="1"/>
          </p:cNvSpPr>
          <p:nvPr>
            <p:ph type="sldNum" idx="4294967295"/>
          </p:nvPr>
        </p:nvSpPr>
        <p:spPr>
          <a:xfrm>
            <a:off x="8458200" y="0"/>
            <a:ext cx="685800" cy="68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t>4</a:t>
            </a:fld>
            <a:endParaRPr/>
          </a:p>
        </p:txBody>
      </p:sp>
      <p:sp>
        <p:nvSpPr>
          <p:cNvPr id="4" name="AutoShape 3"/>
          <p:cNvSpPr>
            <a:spLocks noChangeAspect="1" noChangeArrowheads="1" noTextEdit="1"/>
          </p:cNvSpPr>
          <p:nvPr/>
        </p:nvSpPr>
        <p:spPr bwMode="auto">
          <a:xfrm>
            <a:off x="6659563" y="866775"/>
            <a:ext cx="1531937" cy="434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pic>
        <p:nvPicPr>
          <p:cNvPr id="2" name="Imagen 1"/>
          <p:cNvPicPr>
            <a:picLocks noChangeAspect="1"/>
          </p:cNvPicPr>
          <p:nvPr/>
        </p:nvPicPr>
        <p:blipFill>
          <a:blip r:embed="rId3"/>
          <a:stretch>
            <a:fillRect/>
          </a:stretch>
        </p:blipFill>
        <p:spPr>
          <a:xfrm>
            <a:off x="5954561" y="1749285"/>
            <a:ext cx="2239935" cy="2870803"/>
          </a:xfrm>
          <a:prstGeom prst="rect">
            <a:avLst/>
          </a:prstGeom>
        </p:spPr>
      </p:pic>
      <p:sp>
        <p:nvSpPr>
          <p:cNvPr id="3" name="Rectángulo 2"/>
          <p:cNvSpPr/>
          <p:nvPr/>
        </p:nvSpPr>
        <p:spPr>
          <a:xfrm>
            <a:off x="2391312" y="-2246243"/>
            <a:ext cx="964601" cy="477078"/>
          </a:xfrm>
          <a:prstGeom prst="rect">
            <a:avLst/>
          </a:prstGeom>
          <a:solidFill>
            <a:srgbClr val="D6B3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22" name="Rectángulo 21"/>
          <p:cNvSpPr/>
          <p:nvPr/>
        </p:nvSpPr>
        <p:spPr>
          <a:xfrm>
            <a:off x="2391312" y="-1587764"/>
            <a:ext cx="964601" cy="477078"/>
          </a:xfrm>
          <a:prstGeom prst="rect">
            <a:avLst/>
          </a:prstGeom>
          <a:solidFill>
            <a:srgbClr val="7C787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23" name="Rectángulo 22"/>
          <p:cNvSpPr/>
          <p:nvPr/>
        </p:nvSpPr>
        <p:spPr>
          <a:xfrm>
            <a:off x="3474970" y="-1917003"/>
            <a:ext cx="964601" cy="477078"/>
          </a:xfrm>
          <a:prstGeom prst="rect">
            <a:avLst/>
          </a:prstGeom>
          <a:solidFill>
            <a:srgbClr val="5F5B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444"/>
        <p:cNvGrpSpPr/>
        <p:nvPr/>
      </p:nvGrpSpPr>
      <p:grpSpPr>
        <a:xfrm>
          <a:off x="0" y="0"/>
          <a:ext cx="0" cy="0"/>
          <a:chOff x="0" y="0"/>
          <a:chExt cx="0" cy="0"/>
        </a:xfrm>
      </p:grpSpPr>
      <p:sp>
        <p:nvSpPr>
          <p:cNvPr id="9445" name="Google Shape;9445;p65"/>
          <p:cNvSpPr txBox="1">
            <a:spLocks noGrp="1"/>
          </p:cNvSpPr>
          <p:nvPr>
            <p:ph type="title"/>
          </p:nvPr>
        </p:nvSpPr>
        <p:spPr>
          <a:xfrm>
            <a:off x="758850"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Team</a:t>
            </a:r>
            <a:endParaRPr/>
          </a:p>
        </p:txBody>
      </p:sp>
      <p:sp>
        <p:nvSpPr>
          <p:cNvPr id="9446" name="Google Shape;9446;p65"/>
          <p:cNvSpPr txBox="1">
            <a:spLocks noGrp="1"/>
          </p:cNvSpPr>
          <p:nvPr>
            <p:ph type="title" idx="2"/>
          </p:nvPr>
        </p:nvSpPr>
        <p:spPr>
          <a:xfrm>
            <a:off x="4782288" y="2986200"/>
            <a:ext cx="26334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James Miller</a:t>
            </a:r>
            <a:endParaRPr/>
          </a:p>
        </p:txBody>
      </p:sp>
      <p:sp>
        <p:nvSpPr>
          <p:cNvPr id="9447" name="Google Shape;9447;p65"/>
          <p:cNvSpPr txBox="1">
            <a:spLocks noGrp="1"/>
          </p:cNvSpPr>
          <p:nvPr>
            <p:ph type="title" idx="3"/>
          </p:nvPr>
        </p:nvSpPr>
        <p:spPr>
          <a:xfrm>
            <a:off x="4839588" y="3441600"/>
            <a:ext cx="25188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a:t>
            </a:r>
            <a:endParaRPr/>
          </a:p>
        </p:txBody>
      </p:sp>
      <p:sp>
        <p:nvSpPr>
          <p:cNvPr id="9448" name="Google Shape;9448;p65"/>
          <p:cNvSpPr txBox="1">
            <a:spLocks noGrp="1"/>
          </p:cNvSpPr>
          <p:nvPr>
            <p:ph type="title" idx="4"/>
          </p:nvPr>
        </p:nvSpPr>
        <p:spPr>
          <a:xfrm>
            <a:off x="1728312" y="2986200"/>
            <a:ext cx="2633700" cy="53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Mariah Ramírez</a:t>
            </a:r>
            <a:endParaRPr/>
          </a:p>
        </p:txBody>
      </p:sp>
      <p:sp>
        <p:nvSpPr>
          <p:cNvPr id="9449" name="Google Shape;9449;p65"/>
          <p:cNvSpPr txBox="1">
            <a:spLocks noGrp="1"/>
          </p:cNvSpPr>
          <p:nvPr>
            <p:ph type="title" idx="5"/>
          </p:nvPr>
        </p:nvSpPr>
        <p:spPr>
          <a:xfrm>
            <a:off x="1785713" y="3441600"/>
            <a:ext cx="2518800" cy="75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a:t>
            </a:r>
            <a:endParaRPr/>
          </a:p>
        </p:txBody>
      </p:sp>
      <p:pic>
        <p:nvPicPr>
          <p:cNvPr id="2" name="Imagen 1"/>
          <p:cNvPicPr>
            <a:picLocks noChangeAspect="1"/>
          </p:cNvPicPr>
          <p:nvPr/>
        </p:nvPicPr>
        <p:blipFill>
          <a:blip r:embed="rId3"/>
          <a:stretch>
            <a:fillRect/>
          </a:stretch>
        </p:blipFill>
        <p:spPr>
          <a:xfrm>
            <a:off x="2544191" y="1858142"/>
            <a:ext cx="1001843" cy="900358"/>
          </a:xfrm>
          <a:prstGeom prst="rect">
            <a:avLst/>
          </a:prstGeom>
        </p:spPr>
      </p:pic>
      <p:pic>
        <p:nvPicPr>
          <p:cNvPr id="10" name="Imagen 9"/>
          <p:cNvPicPr>
            <a:picLocks noChangeAspect="1"/>
          </p:cNvPicPr>
          <p:nvPr/>
        </p:nvPicPr>
        <p:blipFill>
          <a:blip r:embed="rId3"/>
          <a:stretch>
            <a:fillRect/>
          </a:stretch>
        </p:blipFill>
        <p:spPr>
          <a:xfrm>
            <a:off x="5598066" y="1858142"/>
            <a:ext cx="1001843" cy="900358"/>
          </a:xfrm>
          <a:prstGeom prst="rect">
            <a:avLst/>
          </a:prstGeom>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4E475BEE-6325-441B-8B2A-5BB7F38C366B}"/>
              </a:ext>
            </a:extLst>
          </p:cNvPr>
          <p:cNvSpPr txBox="1"/>
          <p:nvPr/>
        </p:nvSpPr>
        <p:spPr>
          <a:xfrm>
            <a:off x="5244738" y="1552765"/>
            <a:ext cx="3334593" cy="461665"/>
          </a:xfrm>
          <a:prstGeom prst="rect">
            <a:avLst/>
          </a:prstGeom>
          <a:noFill/>
        </p:spPr>
        <p:txBody>
          <a:bodyPr wrap="square" rtlCol="0" anchor="ctr">
            <a:spAutoFit/>
          </a:bodyPr>
          <a:lstStyle/>
          <a:p>
            <a:pPr algn="r"/>
            <a:r>
              <a:rPr lang="en-GB" altLang="ko-KR" sz="1200" dirty="0">
                <a:solidFill>
                  <a:schemeClr val="bg1"/>
                </a:solidFill>
                <a:cs typeface="Arial" pitchFamily="34" charset="0"/>
              </a:rPr>
              <a:t>L</a:t>
            </a:r>
            <a:r>
              <a:rPr lang="en-US" altLang="ko-KR" sz="1200" dirty="0">
                <a:solidFill>
                  <a:schemeClr val="bg1"/>
                </a:solidFill>
                <a:cs typeface="Arial" pitchFamily="34" charset="0"/>
              </a:rPr>
              <a:t>OREM IPSUM DOLOR SIT AMET,</a:t>
            </a:r>
          </a:p>
          <a:p>
            <a:pPr algn="r"/>
            <a:r>
              <a:rPr lang="en-US" altLang="ko-KR" sz="1200" dirty="0">
                <a:solidFill>
                  <a:schemeClr val="bg1"/>
                </a:solidFill>
                <a:cs typeface="Arial" pitchFamily="34" charset="0"/>
              </a:rPr>
              <a:t>CU USU AGAM INTEGRE IMPEDIT.</a:t>
            </a:r>
            <a:endParaRPr lang="ko-KR" altLang="en-US" sz="1200" dirty="0">
              <a:solidFill>
                <a:schemeClr val="bg1"/>
              </a:solidFill>
              <a:cs typeface="Arial" pitchFamily="34" charset="0"/>
            </a:endParaRPr>
          </a:p>
        </p:txBody>
      </p:sp>
      <p:sp>
        <p:nvSpPr>
          <p:cNvPr id="12" name="TextBox 11">
            <a:extLst>
              <a:ext uri="{FF2B5EF4-FFF2-40B4-BE49-F238E27FC236}">
                <a16:creationId xmlns:a16="http://schemas.microsoft.com/office/drawing/2014/main" id="{2BD01C55-D8FE-497D-81D6-91B9A543B3A3}"/>
              </a:ext>
            </a:extLst>
          </p:cNvPr>
          <p:cNvSpPr txBox="1"/>
          <p:nvPr/>
        </p:nvSpPr>
        <p:spPr>
          <a:xfrm>
            <a:off x="5055928" y="1250447"/>
            <a:ext cx="3541840" cy="553998"/>
          </a:xfrm>
          <a:prstGeom prst="rect">
            <a:avLst/>
          </a:prstGeom>
          <a:solidFill>
            <a:srgbClr val="736F67"/>
          </a:solidFill>
        </p:spPr>
        <p:txBody>
          <a:bodyPr wrap="square" rtlCol="0" anchor="ctr">
            <a:spAutoFit/>
          </a:bodyPr>
          <a:lstStyle/>
          <a:p>
            <a:pPr algn="r"/>
            <a:r>
              <a:rPr lang="en-GB" altLang="ko-KR" sz="1500" dirty="0">
                <a:solidFill>
                  <a:schemeClr val="bg1"/>
                </a:solidFill>
                <a:cs typeface="Arial" pitchFamily="34" charset="0"/>
              </a:rPr>
              <a:t>L</a:t>
            </a:r>
            <a:r>
              <a:rPr lang="en-US" altLang="ko-KR" sz="1500" dirty="0">
                <a:solidFill>
                  <a:schemeClr val="bg1"/>
                </a:solidFill>
                <a:cs typeface="Arial" pitchFamily="34" charset="0"/>
              </a:rPr>
              <a:t>OREM IPSUM DOLOR SIT AMET,</a:t>
            </a:r>
          </a:p>
          <a:p>
            <a:pPr algn="r"/>
            <a:r>
              <a:rPr lang="en-US" altLang="ko-KR" sz="1500" dirty="0">
                <a:solidFill>
                  <a:schemeClr val="bg1"/>
                </a:solidFill>
                <a:cs typeface="Arial" pitchFamily="34" charset="0"/>
              </a:rPr>
              <a:t>CU USU AGAM INTEGRE IMPEDIT.</a:t>
            </a:r>
            <a:endParaRPr lang="ko-KR" altLang="en-US" sz="1500" dirty="0">
              <a:solidFill>
                <a:schemeClr val="bg1"/>
              </a:solidFill>
              <a:cs typeface="Arial" pitchFamily="34" charset="0"/>
            </a:endParaRPr>
          </a:p>
        </p:txBody>
      </p:sp>
      <p:sp>
        <p:nvSpPr>
          <p:cNvPr id="14" name="TextBox 13">
            <a:extLst>
              <a:ext uri="{FF2B5EF4-FFF2-40B4-BE49-F238E27FC236}">
                <a16:creationId xmlns:a16="http://schemas.microsoft.com/office/drawing/2014/main" id="{2094310E-FF96-4BC3-9BD0-C856081FB5E4}"/>
              </a:ext>
            </a:extLst>
          </p:cNvPr>
          <p:cNvSpPr txBox="1"/>
          <p:nvPr/>
        </p:nvSpPr>
        <p:spPr>
          <a:xfrm>
            <a:off x="4748628" y="2014430"/>
            <a:ext cx="3830703" cy="2677656"/>
          </a:xfrm>
          <a:prstGeom prst="rect">
            <a:avLst/>
          </a:prstGeom>
          <a:noFill/>
        </p:spPr>
        <p:txBody>
          <a:bodyPr wrap="square" rtlCol="0">
            <a:spAutoFit/>
          </a:bodyPr>
          <a:lstStyle/>
          <a:p>
            <a:pPr algn="r"/>
            <a:r>
              <a:rPr lang="en-US" altLang="ko-KR" dirty="0">
                <a:solidFill>
                  <a:srgbClr val="736F67"/>
                </a:solidFill>
                <a:latin typeface="Milonga" panose="020B0604020202020204" charset="0"/>
                <a:cs typeface="Arial" pitchFamily="34" charset="0"/>
              </a:rPr>
              <a:t>Get a modern PowerPoint  Presentation that is beautifully designed. Easy to change colors, photos and Text. You can simply impress your audience and add a unique zing and appeal to your Presentations. You can simply impress your audience and add a unique zing and appeal to your Presentations. Easy to change colors, photos and Text. I hope and I believe that this Template will your Time, Money and Reputation. I hope and I believe that this Template will your Time, Money and Reputation. </a:t>
            </a:r>
          </a:p>
        </p:txBody>
      </p:sp>
      <p:sp>
        <p:nvSpPr>
          <p:cNvPr id="2" name="Título 1"/>
          <p:cNvSpPr>
            <a:spLocks noGrp="1"/>
          </p:cNvSpPr>
          <p:nvPr>
            <p:ph type="title"/>
          </p:nvPr>
        </p:nvSpPr>
        <p:spPr>
          <a:xfrm>
            <a:off x="1083659" y="770570"/>
            <a:ext cx="7626300" cy="572700"/>
          </a:xfrm>
        </p:spPr>
        <p:txBody>
          <a:bodyPr/>
          <a:lstStyle/>
          <a:p>
            <a:pPr algn="l"/>
            <a:r>
              <a:rPr lang="en-US" altLang="ko-KR" sz="5400" dirty="0" smtClean="0">
                <a:solidFill>
                  <a:srgbClr val="736F67"/>
                </a:solidFill>
                <a:latin typeface="Milonga" panose="020B0604020202020204" charset="0"/>
                <a:cs typeface="Arial" pitchFamily="34" charset="0"/>
              </a:rPr>
              <a:t>AWESOME </a:t>
            </a:r>
            <a:r>
              <a:rPr lang="en-GB" altLang="ko-KR" sz="5400" dirty="0" smtClean="0">
                <a:solidFill>
                  <a:srgbClr val="736F67"/>
                </a:solidFill>
                <a:latin typeface="Milonga" panose="020B0604020202020204" charset="0"/>
                <a:cs typeface="Arial" pitchFamily="34" charset="0"/>
              </a:rPr>
              <a:t>S</a:t>
            </a:r>
            <a:r>
              <a:rPr lang="en-US" altLang="ko-KR" sz="5400" dirty="0">
                <a:solidFill>
                  <a:srgbClr val="736F67"/>
                </a:solidFill>
                <a:latin typeface="Milonga" panose="020B0604020202020204" charset="0"/>
                <a:cs typeface="Arial" pitchFamily="34" charset="0"/>
              </a:rPr>
              <a:t>LIDE</a:t>
            </a:r>
            <a:r>
              <a:rPr lang="ko-KR" altLang="en-US" sz="5400" dirty="0">
                <a:solidFill>
                  <a:srgbClr val="736F67"/>
                </a:solidFill>
                <a:latin typeface="Milonga" panose="020B0604020202020204" charset="0"/>
                <a:cs typeface="Arial" pitchFamily="34" charset="0"/>
              </a:rPr>
              <a:t/>
            </a:r>
            <a:br>
              <a:rPr lang="ko-KR" altLang="en-US" sz="5400" dirty="0">
                <a:solidFill>
                  <a:srgbClr val="736F67"/>
                </a:solidFill>
                <a:latin typeface="Milonga" panose="020B0604020202020204" charset="0"/>
                <a:cs typeface="Arial" pitchFamily="34" charset="0"/>
              </a:rPr>
            </a:br>
            <a:endParaRPr lang="es-PE" sz="4800" dirty="0"/>
          </a:p>
        </p:txBody>
      </p:sp>
      <p:sp>
        <p:nvSpPr>
          <p:cNvPr id="25" name="Freeform 5"/>
          <p:cNvSpPr>
            <a:spLocks noEditPoints="1"/>
          </p:cNvSpPr>
          <p:nvPr/>
        </p:nvSpPr>
        <p:spPr bwMode="auto">
          <a:xfrm>
            <a:off x="1905000" y="1525587"/>
            <a:ext cx="2020887" cy="3073401"/>
          </a:xfrm>
          <a:custGeom>
            <a:avLst/>
            <a:gdLst>
              <a:gd name="T0" fmla="*/ 11 w 1089"/>
              <a:gd name="T1" fmla="*/ 0 h 1657"/>
              <a:gd name="T2" fmla="*/ 1049 w 1089"/>
              <a:gd name="T3" fmla="*/ 0 h 1657"/>
              <a:gd name="T4" fmla="*/ 1089 w 1089"/>
              <a:gd name="T5" fmla="*/ 718 h 1657"/>
              <a:gd name="T6" fmla="*/ 1089 w 1089"/>
              <a:gd name="T7" fmla="*/ 1617 h 1657"/>
              <a:gd name="T8" fmla="*/ 493 w 1089"/>
              <a:gd name="T9" fmla="*/ 1657 h 1657"/>
              <a:gd name="T10" fmla="*/ 0 w 1089"/>
              <a:gd name="T11" fmla="*/ 1657 h 1657"/>
              <a:gd name="T12" fmla="*/ 545 w 1089"/>
              <a:gd name="T13" fmla="*/ 1280 h 1657"/>
              <a:gd name="T14" fmla="*/ 599 w 1089"/>
              <a:gd name="T15" fmla="*/ 1179 h 1657"/>
              <a:gd name="T16" fmla="*/ 598 w 1089"/>
              <a:gd name="T17" fmla="*/ 804 h 1657"/>
              <a:gd name="T18" fmla="*/ 715 w 1089"/>
              <a:gd name="T19" fmla="*/ 804 h 1657"/>
              <a:gd name="T20" fmla="*/ 770 w 1089"/>
              <a:gd name="T21" fmla="*/ 710 h 1657"/>
              <a:gd name="T22" fmla="*/ 608 w 1089"/>
              <a:gd name="T23" fmla="*/ 694 h 1657"/>
              <a:gd name="T24" fmla="*/ 599 w 1089"/>
              <a:gd name="T25" fmla="*/ 603 h 1657"/>
              <a:gd name="T26" fmla="*/ 543 w 1089"/>
              <a:gd name="T27" fmla="*/ 493 h 1657"/>
              <a:gd name="T28" fmla="*/ 489 w 1089"/>
              <a:gd name="T29" fmla="*/ 603 h 1657"/>
              <a:gd name="T30" fmla="*/ 489 w 1089"/>
              <a:gd name="T31" fmla="*/ 694 h 1657"/>
              <a:gd name="T32" fmla="*/ 366 w 1089"/>
              <a:gd name="T33" fmla="*/ 695 h 1657"/>
              <a:gd name="T34" fmla="*/ 275 w 1089"/>
              <a:gd name="T35" fmla="*/ 749 h 1657"/>
              <a:gd name="T36" fmla="*/ 364 w 1089"/>
              <a:gd name="T37" fmla="*/ 803 h 1657"/>
              <a:gd name="T38" fmla="*/ 489 w 1089"/>
              <a:gd name="T39" fmla="*/ 804 h 1657"/>
              <a:gd name="T40" fmla="*/ 489 w 1089"/>
              <a:gd name="T41" fmla="*/ 1184 h 1657"/>
              <a:gd name="T42" fmla="*/ 545 w 1089"/>
              <a:gd name="T43" fmla="*/ 1280 h 1657"/>
              <a:gd name="T44" fmla="*/ 974 w 1089"/>
              <a:gd name="T45" fmla="*/ 1439 h 1657"/>
              <a:gd name="T46" fmla="*/ 918 w 1089"/>
              <a:gd name="T47" fmla="*/ 1470 h 1657"/>
              <a:gd name="T48" fmla="*/ 908 w 1089"/>
              <a:gd name="T49" fmla="*/ 1528 h 1657"/>
              <a:gd name="T50" fmla="*/ 918 w 1089"/>
              <a:gd name="T51" fmla="*/ 1562 h 1657"/>
              <a:gd name="T52" fmla="*/ 864 w 1089"/>
              <a:gd name="T53" fmla="*/ 1585 h 1657"/>
              <a:gd name="T54" fmla="*/ 794 w 1089"/>
              <a:gd name="T55" fmla="*/ 1623 h 1657"/>
              <a:gd name="T56" fmla="*/ 1004 w 1089"/>
              <a:gd name="T57" fmla="*/ 1623 h 1657"/>
              <a:gd name="T58" fmla="*/ 1057 w 1089"/>
              <a:gd name="T59" fmla="*/ 1361 h 1657"/>
              <a:gd name="T60" fmla="*/ 1052 w 1089"/>
              <a:gd name="T61" fmla="*/ 1354 h 1657"/>
              <a:gd name="T62" fmla="*/ 1016 w 1089"/>
              <a:gd name="T63" fmla="*/ 1438 h 1657"/>
              <a:gd name="T64" fmla="*/ 978 w 1089"/>
              <a:gd name="T65" fmla="*/ 1437 h 1657"/>
              <a:gd name="T66" fmla="*/ 1013 w 1089"/>
              <a:gd name="T67" fmla="*/ 210 h 1657"/>
              <a:gd name="T68" fmla="*/ 1052 w 1089"/>
              <a:gd name="T69" fmla="*/ 300 h 1657"/>
              <a:gd name="T70" fmla="*/ 1057 w 1089"/>
              <a:gd name="T71" fmla="*/ 292 h 1657"/>
              <a:gd name="T72" fmla="*/ 1007 w 1089"/>
              <a:gd name="T73" fmla="*/ 31 h 1657"/>
              <a:gd name="T74" fmla="*/ 791 w 1089"/>
              <a:gd name="T75" fmla="*/ 32 h 1657"/>
              <a:gd name="T76" fmla="*/ 898 w 1089"/>
              <a:gd name="T77" fmla="*/ 121 h 1657"/>
              <a:gd name="T78" fmla="*/ 918 w 1089"/>
              <a:gd name="T79" fmla="*/ 186 h 1657"/>
              <a:gd name="T80" fmla="*/ 966 w 1089"/>
              <a:gd name="T81" fmla="*/ 178 h 1657"/>
              <a:gd name="T82" fmla="*/ 979 w 1089"/>
              <a:gd name="T83" fmla="*/ 217 h 1657"/>
              <a:gd name="T84" fmla="*/ 170 w 1089"/>
              <a:gd name="T85" fmla="*/ 1468 h 1657"/>
              <a:gd name="T86" fmla="*/ 113 w 1089"/>
              <a:gd name="T87" fmla="*/ 1438 h 1657"/>
              <a:gd name="T88" fmla="*/ 81 w 1089"/>
              <a:gd name="T89" fmla="*/ 1460 h 1657"/>
              <a:gd name="T90" fmla="*/ 42 w 1089"/>
              <a:gd name="T91" fmla="*/ 1362 h 1657"/>
              <a:gd name="T92" fmla="*/ 30 w 1089"/>
              <a:gd name="T93" fmla="*/ 1354 h 1657"/>
              <a:gd name="T94" fmla="*/ 30 w 1089"/>
              <a:gd name="T95" fmla="*/ 1568 h 1657"/>
              <a:gd name="T96" fmla="*/ 284 w 1089"/>
              <a:gd name="T97" fmla="*/ 1623 h 1657"/>
              <a:gd name="T98" fmla="*/ 234 w 1089"/>
              <a:gd name="T99" fmla="*/ 1586 h 1657"/>
              <a:gd name="T100" fmla="*/ 190 w 1089"/>
              <a:gd name="T101" fmla="*/ 1533 h 1657"/>
              <a:gd name="T102" fmla="*/ 170 w 1089"/>
              <a:gd name="T103" fmla="*/ 1468 h 1657"/>
              <a:gd name="T104" fmla="*/ 293 w 1089"/>
              <a:gd name="T105" fmla="*/ 31 h 1657"/>
              <a:gd name="T106" fmla="*/ 30 w 1089"/>
              <a:gd name="T107" fmla="*/ 81 h 1657"/>
              <a:gd name="T108" fmla="*/ 32 w 1089"/>
              <a:gd name="T109" fmla="*/ 304 h 1657"/>
              <a:gd name="T110" fmla="*/ 79 w 1089"/>
              <a:gd name="T111" fmla="*/ 193 h 1657"/>
              <a:gd name="T112" fmla="*/ 114 w 1089"/>
              <a:gd name="T113" fmla="*/ 215 h 1657"/>
              <a:gd name="T114" fmla="*/ 170 w 1089"/>
              <a:gd name="T115" fmla="*/ 186 h 1657"/>
              <a:gd name="T116" fmla="*/ 190 w 1089"/>
              <a:gd name="T117" fmla="*/ 121 h 1657"/>
              <a:gd name="T118" fmla="*/ 235 w 1089"/>
              <a:gd name="T119" fmla="*/ 69 h 1657"/>
              <a:gd name="T120" fmla="*/ 284 w 1089"/>
              <a:gd name="T121" fmla="*/ 42 h 1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9" h="1657">
                <a:moveTo>
                  <a:pt x="0" y="0"/>
                </a:moveTo>
                <a:cubicBezTo>
                  <a:pt x="4" y="0"/>
                  <a:pt x="7" y="0"/>
                  <a:pt x="11" y="0"/>
                </a:cubicBezTo>
                <a:cubicBezTo>
                  <a:pt x="171" y="0"/>
                  <a:pt x="331" y="0"/>
                  <a:pt x="491" y="0"/>
                </a:cubicBezTo>
                <a:cubicBezTo>
                  <a:pt x="677" y="0"/>
                  <a:pt x="863" y="0"/>
                  <a:pt x="1049" y="0"/>
                </a:cubicBezTo>
                <a:cubicBezTo>
                  <a:pt x="1077" y="0"/>
                  <a:pt x="1089" y="11"/>
                  <a:pt x="1089" y="41"/>
                </a:cubicBezTo>
                <a:cubicBezTo>
                  <a:pt x="1089" y="266"/>
                  <a:pt x="1089" y="492"/>
                  <a:pt x="1089" y="718"/>
                </a:cubicBezTo>
                <a:cubicBezTo>
                  <a:pt x="1089" y="966"/>
                  <a:pt x="1089" y="1215"/>
                  <a:pt x="1089" y="1463"/>
                </a:cubicBezTo>
                <a:cubicBezTo>
                  <a:pt x="1089" y="1515"/>
                  <a:pt x="1089" y="1566"/>
                  <a:pt x="1089" y="1617"/>
                </a:cubicBezTo>
                <a:cubicBezTo>
                  <a:pt x="1089" y="1645"/>
                  <a:pt x="1077" y="1657"/>
                  <a:pt x="1049" y="1657"/>
                </a:cubicBezTo>
                <a:cubicBezTo>
                  <a:pt x="864" y="1657"/>
                  <a:pt x="678" y="1657"/>
                  <a:pt x="493" y="1657"/>
                </a:cubicBezTo>
                <a:cubicBezTo>
                  <a:pt x="333" y="1657"/>
                  <a:pt x="172" y="1657"/>
                  <a:pt x="12" y="1657"/>
                </a:cubicBezTo>
                <a:cubicBezTo>
                  <a:pt x="8" y="1657"/>
                  <a:pt x="4" y="1657"/>
                  <a:pt x="0" y="1657"/>
                </a:cubicBezTo>
                <a:cubicBezTo>
                  <a:pt x="0" y="1105"/>
                  <a:pt x="0" y="553"/>
                  <a:pt x="0" y="0"/>
                </a:cubicBezTo>
                <a:close/>
                <a:moveTo>
                  <a:pt x="545" y="1280"/>
                </a:moveTo>
                <a:cubicBezTo>
                  <a:pt x="560" y="1259"/>
                  <a:pt x="574" y="1239"/>
                  <a:pt x="588" y="1219"/>
                </a:cubicBezTo>
                <a:cubicBezTo>
                  <a:pt x="596" y="1207"/>
                  <a:pt x="599" y="1193"/>
                  <a:pt x="599" y="1179"/>
                </a:cubicBezTo>
                <a:cubicBezTo>
                  <a:pt x="598" y="1058"/>
                  <a:pt x="598" y="938"/>
                  <a:pt x="598" y="817"/>
                </a:cubicBezTo>
                <a:cubicBezTo>
                  <a:pt x="598" y="813"/>
                  <a:pt x="598" y="809"/>
                  <a:pt x="598" y="804"/>
                </a:cubicBezTo>
                <a:cubicBezTo>
                  <a:pt x="604" y="804"/>
                  <a:pt x="608" y="804"/>
                  <a:pt x="612" y="804"/>
                </a:cubicBezTo>
                <a:cubicBezTo>
                  <a:pt x="646" y="804"/>
                  <a:pt x="681" y="803"/>
                  <a:pt x="715" y="804"/>
                </a:cubicBezTo>
                <a:cubicBezTo>
                  <a:pt x="760" y="805"/>
                  <a:pt x="787" y="775"/>
                  <a:pt x="819" y="748"/>
                </a:cubicBezTo>
                <a:cubicBezTo>
                  <a:pt x="802" y="734"/>
                  <a:pt x="786" y="721"/>
                  <a:pt x="770" y="710"/>
                </a:cubicBezTo>
                <a:cubicBezTo>
                  <a:pt x="753" y="698"/>
                  <a:pt x="733" y="694"/>
                  <a:pt x="712" y="694"/>
                </a:cubicBezTo>
                <a:cubicBezTo>
                  <a:pt x="678" y="695"/>
                  <a:pt x="643" y="694"/>
                  <a:pt x="608" y="694"/>
                </a:cubicBezTo>
                <a:cubicBezTo>
                  <a:pt x="605" y="694"/>
                  <a:pt x="602" y="694"/>
                  <a:pt x="598" y="694"/>
                </a:cubicBezTo>
                <a:cubicBezTo>
                  <a:pt x="598" y="663"/>
                  <a:pt x="598" y="633"/>
                  <a:pt x="599" y="603"/>
                </a:cubicBezTo>
                <a:cubicBezTo>
                  <a:pt x="599" y="588"/>
                  <a:pt x="596" y="574"/>
                  <a:pt x="588" y="561"/>
                </a:cubicBezTo>
                <a:cubicBezTo>
                  <a:pt x="574" y="539"/>
                  <a:pt x="559" y="518"/>
                  <a:pt x="543" y="493"/>
                </a:cubicBezTo>
                <a:cubicBezTo>
                  <a:pt x="528" y="516"/>
                  <a:pt x="514" y="536"/>
                  <a:pt x="500" y="556"/>
                </a:cubicBezTo>
                <a:cubicBezTo>
                  <a:pt x="491" y="570"/>
                  <a:pt x="488" y="586"/>
                  <a:pt x="489" y="603"/>
                </a:cubicBezTo>
                <a:cubicBezTo>
                  <a:pt x="490" y="623"/>
                  <a:pt x="489" y="642"/>
                  <a:pt x="489" y="661"/>
                </a:cubicBezTo>
                <a:cubicBezTo>
                  <a:pt x="489" y="672"/>
                  <a:pt x="489" y="682"/>
                  <a:pt x="489" y="694"/>
                </a:cubicBezTo>
                <a:cubicBezTo>
                  <a:pt x="485" y="694"/>
                  <a:pt x="481" y="694"/>
                  <a:pt x="478" y="694"/>
                </a:cubicBezTo>
                <a:cubicBezTo>
                  <a:pt x="440" y="694"/>
                  <a:pt x="403" y="694"/>
                  <a:pt x="366" y="695"/>
                </a:cubicBezTo>
                <a:cubicBezTo>
                  <a:pt x="357" y="695"/>
                  <a:pt x="349" y="696"/>
                  <a:pt x="341" y="699"/>
                </a:cubicBezTo>
                <a:cubicBezTo>
                  <a:pt x="316" y="710"/>
                  <a:pt x="295" y="729"/>
                  <a:pt x="275" y="749"/>
                </a:cubicBezTo>
                <a:cubicBezTo>
                  <a:pt x="294" y="768"/>
                  <a:pt x="313" y="785"/>
                  <a:pt x="337" y="797"/>
                </a:cubicBezTo>
                <a:cubicBezTo>
                  <a:pt x="345" y="801"/>
                  <a:pt x="354" y="803"/>
                  <a:pt x="364" y="803"/>
                </a:cubicBezTo>
                <a:cubicBezTo>
                  <a:pt x="391" y="804"/>
                  <a:pt x="419" y="804"/>
                  <a:pt x="447" y="804"/>
                </a:cubicBezTo>
                <a:cubicBezTo>
                  <a:pt x="461" y="804"/>
                  <a:pt x="475" y="804"/>
                  <a:pt x="489" y="804"/>
                </a:cubicBezTo>
                <a:cubicBezTo>
                  <a:pt x="489" y="834"/>
                  <a:pt x="489" y="863"/>
                  <a:pt x="489" y="892"/>
                </a:cubicBezTo>
                <a:cubicBezTo>
                  <a:pt x="489" y="990"/>
                  <a:pt x="489" y="1087"/>
                  <a:pt x="489" y="1184"/>
                </a:cubicBezTo>
                <a:cubicBezTo>
                  <a:pt x="489" y="1191"/>
                  <a:pt x="490" y="1199"/>
                  <a:pt x="493" y="1206"/>
                </a:cubicBezTo>
                <a:cubicBezTo>
                  <a:pt x="503" y="1234"/>
                  <a:pt x="523" y="1256"/>
                  <a:pt x="545" y="1280"/>
                </a:cubicBezTo>
                <a:close/>
                <a:moveTo>
                  <a:pt x="978" y="1437"/>
                </a:moveTo>
                <a:cubicBezTo>
                  <a:pt x="977" y="1438"/>
                  <a:pt x="975" y="1438"/>
                  <a:pt x="974" y="1439"/>
                </a:cubicBezTo>
                <a:cubicBezTo>
                  <a:pt x="971" y="1452"/>
                  <a:pt x="968" y="1465"/>
                  <a:pt x="965" y="1478"/>
                </a:cubicBezTo>
                <a:cubicBezTo>
                  <a:pt x="944" y="1468"/>
                  <a:pt x="932" y="1465"/>
                  <a:pt x="918" y="1470"/>
                </a:cubicBezTo>
                <a:cubicBezTo>
                  <a:pt x="922" y="1486"/>
                  <a:pt x="926" y="1502"/>
                  <a:pt x="930" y="1518"/>
                </a:cubicBezTo>
                <a:cubicBezTo>
                  <a:pt x="924" y="1521"/>
                  <a:pt x="916" y="1525"/>
                  <a:pt x="908" y="1528"/>
                </a:cubicBezTo>
                <a:cubicBezTo>
                  <a:pt x="901" y="1531"/>
                  <a:pt x="898" y="1534"/>
                  <a:pt x="903" y="1542"/>
                </a:cubicBezTo>
                <a:cubicBezTo>
                  <a:pt x="909" y="1549"/>
                  <a:pt x="914" y="1557"/>
                  <a:pt x="918" y="1562"/>
                </a:cubicBezTo>
                <a:cubicBezTo>
                  <a:pt x="902" y="1569"/>
                  <a:pt x="885" y="1577"/>
                  <a:pt x="867" y="1584"/>
                </a:cubicBezTo>
                <a:cubicBezTo>
                  <a:pt x="866" y="1584"/>
                  <a:pt x="865" y="1584"/>
                  <a:pt x="864" y="1585"/>
                </a:cubicBezTo>
                <a:cubicBezTo>
                  <a:pt x="836" y="1588"/>
                  <a:pt x="816" y="1605"/>
                  <a:pt x="794" y="1620"/>
                </a:cubicBezTo>
                <a:cubicBezTo>
                  <a:pt x="793" y="1621"/>
                  <a:pt x="794" y="1622"/>
                  <a:pt x="794" y="1623"/>
                </a:cubicBezTo>
                <a:cubicBezTo>
                  <a:pt x="796" y="1623"/>
                  <a:pt x="799" y="1623"/>
                  <a:pt x="801" y="1623"/>
                </a:cubicBezTo>
                <a:cubicBezTo>
                  <a:pt x="869" y="1623"/>
                  <a:pt x="936" y="1623"/>
                  <a:pt x="1004" y="1623"/>
                </a:cubicBezTo>
                <a:cubicBezTo>
                  <a:pt x="1037" y="1623"/>
                  <a:pt x="1057" y="1602"/>
                  <a:pt x="1057" y="1570"/>
                </a:cubicBezTo>
                <a:cubicBezTo>
                  <a:pt x="1057" y="1500"/>
                  <a:pt x="1057" y="1431"/>
                  <a:pt x="1057" y="1361"/>
                </a:cubicBezTo>
                <a:cubicBezTo>
                  <a:pt x="1057" y="1359"/>
                  <a:pt x="1057" y="1356"/>
                  <a:pt x="1056" y="1352"/>
                </a:cubicBezTo>
                <a:cubicBezTo>
                  <a:pt x="1054" y="1353"/>
                  <a:pt x="1053" y="1354"/>
                  <a:pt x="1052" y="1354"/>
                </a:cubicBezTo>
                <a:cubicBezTo>
                  <a:pt x="1035" y="1376"/>
                  <a:pt x="1020" y="1399"/>
                  <a:pt x="1018" y="1428"/>
                </a:cubicBezTo>
                <a:cubicBezTo>
                  <a:pt x="1018" y="1431"/>
                  <a:pt x="1017" y="1435"/>
                  <a:pt x="1016" y="1438"/>
                </a:cubicBezTo>
                <a:cubicBezTo>
                  <a:pt x="1013" y="1446"/>
                  <a:pt x="1009" y="1454"/>
                  <a:pt x="1007" y="1460"/>
                </a:cubicBezTo>
                <a:cubicBezTo>
                  <a:pt x="998" y="1453"/>
                  <a:pt x="988" y="1445"/>
                  <a:pt x="978" y="1437"/>
                </a:cubicBezTo>
                <a:close/>
                <a:moveTo>
                  <a:pt x="1007" y="194"/>
                </a:moveTo>
                <a:cubicBezTo>
                  <a:pt x="1009" y="198"/>
                  <a:pt x="1011" y="204"/>
                  <a:pt x="1013" y="210"/>
                </a:cubicBezTo>
                <a:cubicBezTo>
                  <a:pt x="1015" y="216"/>
                  <a:pt x="1018" y="221"/>
                  <a:pt x="1018" y="227"/>
                </a:cubicBezTo>
                <a:cubicBezTo>
                  <a:pt x="1020" y="255"/>
                  <a:pt x="1035" y="278"/>
                  <a:pt x="1052" y="300"/>
                </a:cubicBezTo>
                <a:cubicBezTo>
                  <a:pt x="1052" y="301"/>
                  <a:pt x="1054" y="301"/>
                  <a:pt x="1056" y="302"/>
                </a:cubicBezTo>
                <a:cubicBezTo>
                  <a:pt x="1057" y="298"/>
                  <a:pt x="1057" y="295"/>
                  <a:pt x="1057" y="292"/>
                </a:cubicBezTo>
                <a:cubicBezTo>
                  <a:pt x="1057" y="222"/>
                  <a:pt x="1057" y="152"/>
                  <a:pt x="1057" y="82"/>
                </a:cubicBezTo>
                <a:cubicBezTo>
                  <a:pt x="1057" y="53"/>
                  <a:pt x="1036" y="31"/>
                  <a:pt x="1007" y="31"/>
                </a:cubicBezTo>
                <a:cubicBezTo>
                  <a:pt x="938" y="31"/>
                  <a:pt x="869" y="31"/>
                  <a:pt x="800" y="31"/>
                </a:cubicBezTo>
                <a:cubicBezTo>
                  <a:pt x="798" y="31"/>
                  <a:pt x="796" y="32"/>
                  <a:pt x="791" y="32"/>
                </a:cubicBezTo>
                <a:cubicBezTo>
                  <a:pt x="831" y="64"/>
                  <a:pt x="876" y="76"/>
                  <a:pt x="919" y="90"/>
                </a:cubicBezTo>
                <a:cubicBezTo>
                  <a:pt x="912" y="100"/>
                  <a:pt x="906" y="110"/>
                  <a:pt x="898" y="121"/>
                </a:cubicBezTo>
                <a:cubicBezTo>
                  <a:pt x="911" y="127"/>
                  <a:pt x="921" y="132"/>
                  <a:pt x="929" y="136"/>
                </a:cubicBezTo>
                <a:cubicBezTo>
                  <a:pt x="925" y="153"/>
                  <a:pt x="922" y="169"/>
                  <a:pt x="918" y="186"/>
                </a:cubicBezTo>
                <a:cubicBezTo>
                  <a:pt x="920" y="187"/>
                  <a:pt x="921" y="188"/>
                  <a:pt x="922" y="189"/>
                </a:cubicBezTo>
                <a:cubicBezTo>
                  <a:pt x="937" y="185"/>
                  <a:pt x="952" y="182"/>
                  <a:pt x="966" y="178"/>
                </a:cubicBezTo>
                <a:cubicBezTo>
                  <a:pt x="968" y="190"/>
                  <a:pt x="972" y="203"/>
                  <a:pt x="975" y="216"/>
                </a:cubicBezTo>
                <a:cubicBezTo>
                  <a:pt x="976" y="216"/>
                  <a:pt x="977" y="217"/>
                  <a:pt x="979" y="217"/>
                </a:cubicBezTo>
                <a:cubicBezTo>
                  <a:pt x="988" y="209"/>
                  <a:pt x="998" y="202"/>
                  <a:pt x="1007" y="194"/>
                </a:cubicBezTo>
                <a:close/>
                <a:moveTo>
                  <a:pt x="170" y="1468"/>
                </a:moveTo>
                <a:cubicBezTo>
                  <a:pt x="151" y="1466"/>
                  <a:pt x="136" y="1470"/>
                  <a:pt x="123" y="1478"/>
                </a:cubicBezTo>
                <a:cubicBezTo>
                  <a:pt x="120" y="1464"/>
                  <a:pt x="117" y="1451"/>
                  <a:pt x="113" y="1438"/>
                </a:cubicBezTo>
                <a:cubicBezTo>
                  <a:pt x="112" y="1438"/>
                  <a:pt x="111" y="1438"/>
                  <a:pt x="110" y="1437"/>
                </a:cubicBezTo>
                <a:cubicBezTo>
                  <a:pt x="100" y="1445"/>
                  <a:pt x="90" y="1453"/>
                  <a:pt x="81" y="1460"/>
                </a:cubicBezTo>
                <a:cubicBezTo>
                  <a:pt x="77" y="1451"/>
                  <a:pt x="70" y="1441"/>
                  <a:pt x="70" y="1431"/>
                </a:cubicBezTo>
                <a:cubicBezTo>
                  <a:pt x="69" y="1404"/>
                  <a:pt x="55" y="1383"/>
                  <a:pt x="42" y="1362"/>
                </a:cubicBezTo>
                <a:cubicBezTo>
                  <a:pt x="40" y="1358"/>
                  <a:pt x="36" y="1355"/>
                  <a:pt x="33" y="1352"/>
                </a:cubicBezTo>
                <a:cubicBezTo>
                  <a:pt x="32" y="1353"/>
                  <a:pt x="31" y="1353"/>
                  <a:pt x="30" y="1354"/>
                </a:cubicBezTo>
                <a:cubicBezTo>
                  <a:pt x="30" y="1358"/>
                  <a:pt x="30" y="1363"/>
                  <a:pt x="30" y="1367"/>
                </a:cubicBezTo>
                <a:cubicBezTo>
                  <a:pt x="30" y="1434"/>
                  <a:pt x="30" y="1501"/>
                  <a:pt x="30" y="1568"/>
                </a:cubicBezTo>
                <a:cubicBezTo>
                  <a:pt x="30" y="1603"/>
                  <a:pt x="51" y="1623"/>
                  <a:pt x="85" y="1623"/>
                </a:cubicBezTo>
                <a:cubicBezTo>
                  <a:pt x="151" y="1623"/>
                  <a:pt x="218" y="1623"/>
                  <a:pt x="284" y="1623"/>
                </a:cubicBezTo>
                <a:cubicBezTo>
                  <a:pt x="288" y="1623"/>
                  <a:pt x="291" y="1623"/>
                  <a:pt x="294" y="1623"/>
                </a:cubicBezTo>
                <a:cubicBezTo>
                  <a:pt x="276" y="1607"/>
                  <a:pt x="256" y="1594"/>
                  <a:pt x="234" y="1586"/>
                </a:cubicBezTo>
                <a:cubicBezTo>
                  <a:pt x="212" y="1578"/>
                  <a:pt x="190" y="1571"/>
                  <a:pt x="169" y="1564"/>
                </a:cubicBezTo>
                <a:cubicBezTo>
                  <a:pt x="176" y="1554"/>
                  <a:pt x="183" y="1544"/>
                  <a:pt x="190" y="1533"/>
                </a:cubicBezTo>
                <a:cubicBezTo>
                  <a:pt x="177" y="1527"/>
                  <a:pt x="167" y="1522"/>
                  <a:pt x="158" y="1518"/>
                </a:cubicBezTo>
                <a:cubicBezTo>
                  <a:pt x="162" y="1502"/>
                  <a:pt x="166" y="1486"/>
                  <a:pt x="170" y="1468"/>
                </a:cubicBezTo>
                <a:close/>
                <a:moveTo>
                  <a:pt x="295" y="34"/>
                </a:moveTo>
                <a:cubicBezTo>
                  <a:pt x="294" y="33"/>
                  <a:pt x="294" y="32"/>
                  <a:pt x="293" y="31"/>
                </a:cubicBezTo>
                <a:cubicBezTo>
                  <a:pt x="221" y="31"/>
                  <a:pt x="149" y="31"/>
                  <a:pt x="77" y="32"/>
                </a:cubicBezTo>
                <a:cubicBezTo>
                  <a:pt x="51" y="32"/>
                  <a:pt x="30" y="55"/>
                  <a:pt x="30" y="81"/>
                </a:cubicBezTo>
                <a:cubicBezTo>
                  <a:pt x="30" y="152"/>
                  <a:pt x="30" y="223"/>
                  <a:pt x="30" y="294"/>
                </a:cubicBezTo>
                <a:cubicBezTo>
                  <a:pt x="30" y="296"/>
                  <a:pt x="31" y="299"/>
                  <a:pt x="32" y="304"/>
                </a:cubicBezTo>
                <a:cubicBezTo>
                  <a:pt x="51" y="282"/>
                  <a:pt x="63" y="259"/>
                  <a:pt x="69" y="234"/>
                </a:cubicBezTo>
                <a:cubicBezTo>
                  <a:pt x="73" y="220"/>
                  <a:pt x="76" y="206"/>
                  <a:pt x="79" y="193"/>
                </a:cubicBezTo>
                <a:cubicBezTo>
                  <a:pt x="90" y="202"/>
                  <a:pt x="100" y="209"/>
                  <a:pt x="110" y="217"/>
                </a:cubicBezTo>
                <a:cubicBezTo>
                  <a:pt x="111" y="217"/>
                  <a:pt x="112" y="216"/>
                  <a:pt x="114" y="215"/>
                </a:cubicBezTo>
                <a:cubicBezTo>
                  <a:pt x="117" y="202"/>
                  <a:pt x="120" y="189"/>
                  <a:pt x="123" y="176"/>
                </a:cubicBezTo>
                <a:cubicBezTo>
                  <a:pt x="136" y="184"/>
                  <a:pt x="151" y="189"/>
                  <a:pt x="170" y="186"/>
                </a:cubicBezTo>
                <a:cubicBezTo>
                  <a:pt x="166" y="169"/>
                  <a:pt x="162" y="153"/>
                  <a:pt x="158" y="136"/>
                </a:cubicBezTo>
                <a:cubicBezTo>
                  <a:pt x="167" y="132"/>
                  <a:pt x="178" y="127"/>
                  <a:pt x="190" y="121"/>
                </a:cubicBezTo>
                <a:cubicBezTo>
                  <a:pt x="182" y="109"/>
                  <a:pt x="175" y="100"/>
                  <a:pt x="167" y="88"/>
                </a:cubicBezTo>
                <a:cubicBezTo>
                  <a:pt x="192" y="90"/>
                  <a:pt x="211" y="70"/>
                  <a:pt x="235" y="69"/>
                </a:cubicBezTo>
                <a:cubicBezTo>
                  <a:pt x="237" y="69"/>
                  <a:pt x="240" y="67"/>
                  <a:pt x="242" y="66"/>
                </a:cubicBezTo>
                <a:cubicBezTo>
                  <a:pt x="256" y="58"/>
                  <a:pt x="270" y="50"/>
                  <a:pt x="284" y="42"/>
                </a:cubicBezTo>
                <a:cubicBezTo>
                  <a:pt x="288" y="40"/>
                  <a:pt x="291" y="37"/>
                  <a:pt x="295" y="34"/>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6" name="Freeform 6"/>
          <p:cNvSpPr>
            <a:spLocks/>
          </p:cNvSpPr>
          <p:nvPr/>
        </p:nvSpPr>
        <p:spPr bwMode="auto">
          <a:xfrm>
            <a:off x="1482726" y="2193925"/>
            <a:ext cx="268287" cy="1965325"/>
          </a:xfrm>
          <a:custGeom>
            <a:avLst/>
            <a:gdLst>
              <a:gd name="T0" fmla="*/ 145 w 145"/>
              <a:gd name="T1" fmla="*/ 1060 h 1060"/>
              <a:gd name="T2" fmla="*/ 102 w 145"/>
              <a:gd name="T3" fmla="*/ 1053 h 1060"/>
              <a:gd name="T4" fmla="*/ 14 w 145"/>
              <a:gd name="T5" fmla="*/ 1032 h 1060"/>
              <a:gd name="T6" fmla="*/ 1 w 145"/>
              <a:gd name="T7" fmla="*/ 1012 h 1060"/>
              <a:gd name="T8" fmla="*/ 1 w 145"/>
              <a:gd name="T9" fmla="*/ 601 h 1060"/>
              <a:gd name="T10" fmla="*/ 0 w 145"/>
              <a:gd name="T11" fmla="*/ 49 h 1060"/>
              <a:gd name="T12" fmla="*/ 16 w 145"/>
              <a:gd name="T13" fmla="*/ 28 h 1060"/>
              <a:gd name="T14" fmla="*/ 135 w 145"/>
              <a:gd name="T15" fmla="*/ 1 h 1060"/>
              <a:gd name="T16" fmla="*/ 145 w 145"/>
              <a:gd name="T17" fmla="*/ 1 h 1060"/>
              <a:gd name="T18" fmla="*/ 145 w 145"/>
              <a:gd name="T19" fmla="*/ 106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060">
                <a:moveTo>
                  <a:pt x="145" y="1060"/>
                </a:moveTo>
                <a:cubicBezTo>
                  <a:pt x="130" y="1058"/>
                  <a:pt x="116" y="1057"/>
                  <a:pt x="102" y="1053"/>
                </a:cubicBezTo>
                <a:cubicBezTo>
                  <a:pt x="73" y="1047"/>
                  <a:pt x="44" y="1039"/>
                  <a:pt x="14" y="1032"/>
                </a:cubicBezTo>
                <a:cubicBezTo>
                  <a:pt x="4" y="1029"/>
                  <a:pt x="0" y="1023"/>
                  <a:pt x="1" y="1012"/>
                </a:cubicBezTo>
                <a:cubicBezTo>
                  <a:pt x="1" y="875"/>
                  <a:pt x="1" y="738"/>
                  <a:pt x="1" y="601"/>
                </a:cubicBezTo>
                <a:cubicBezTo>
                  <a:pt x="1" y="417"/>
                  <a:pt x="1" y="233"/>
                  <a:pt x="0" y="49"/>
                </a:cubicBezTo>
                <a:cubicBezTo>
                  <a:pt x="0" y="36"/>
                  <a:pt x="4" y="30"/>
                  <a:pt x="16" y="28"/>
                </a:cubicBezTo>
                <a:cubicBezTo>
                  <a:pt x="56" y="19"/>
                  <a:pt x="95" y="10"/>
                  <a:pt x="135" y="1"/>
                </a:cubicBezTo>
                <a:cubicBezTo>
                  <a:pt x="138" y="0"/>
                  <a:pt x="141" y="1"/>
                  <a:pt x="145" y="1"/>
                </a:cubicBezTo>
                <a:cubicBezTo>
                  <a:pt x="145" y="354"/>
                  <a:pt x="145" y="706"/>
                  <a:pt x="145" y="106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7" name="Freeform 7"/>
          <p:cNvSpPr>
            <a:spLocks/>
          </p:cNvSpPr>
          <p:nvPr/>
        </p:nvSpPr>
        <p:spPr bwMode="auto">
          <a:xfrm>
            <a:off x="1809750" y="1525587"/>
            <a:ext cx="41275" cy="3073401"/>
          </a:xfrm>
          <a:custGeom>
            <a:avLst/>
            <a:gdLst>
              <a:gd name="T0" fmla="*/ 23 w 23"/>
              <a:gd name="T1" fmla="*/ 1657 h 1657"/>
              <a:gd name="T2" fmla="*/ 0 w 23"/>
              <a:gd name="T3" fmla="*/ 1657 h 1657"/>
              <a:gd name="T4" fmla="*/ 0 w 23"/>
              <a:gd name="T5" fmla="*/ 0 h 1657"/>
              <a:gd name="T6" fmla="*/ 23 w 23"/>
              <a:gd name="T7" fmla="*/ 0 h 1657"/>
              <a:gd name="T8" fmla="*/ 23 w 23"/>
              <a:gd name="T9" fmla="*/ 1657 h 1657"/>
            </a:gdLst>
            <a:ahLst/>
            <a:cxnLst>
              <a:cxn ang="0">
                <a:pos x="T0" y="T1"/>
              </a:cxn>
              <a:cxn ang="0">
                <a:pos x="T2" y="T3"/>
              </a:cxn>
              <a:cxn ang="0">
                <a:pos x="T4" y="T5"/>
              </a:cxn>
              <a:cxn ang="0">
                <a:pos x="T6" y="T7"/>
              </a:cxn>
              <a:cxn ang="0">
                <a:pos x="T8" y="T9"/>
              </a:cxn>
            </a:cxnLst>
            <a:rect l="0" t="0" r="r" b="b"/>
            <a:pathLst>
              <a:path w="23" h="1657">
                <a:moveTo>
                  <a:pt x="23" y="1657"/>
                </a:moveTo>
                <a:cubicBezTo>
                  <a:pt x="15" y="1657"/>
                  <a:pt x="8" y="1657"/>
                  <a:pt x="0" y="1657"/>
                </a:cubicBezTo>
                <a:cubicBezTo>
                  <a:pt x="0" y="1105"/>
                  <a:pt x="0" y="553"/>
                  <a:pt x="0" y="0"/>
                </a:cubicBezTo>
                <a:cubicBezTo>
                  <a:pt x="7" y="0"/>
                  <a:pt x="15" y="0"/>
                  <a:pt x="23" y="0"/>
                </a:cubicBezTo>
                <a:cubicBezTo>
                  <a:pt x="23" y="552"/>
                  <a:pt x="23" y="1104"/>
                  <a:pt x="23" y="1657"/>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8" name="Freeform 8"/>
          <p:cNvSpPr>
            <a:spLocks/>
          </p:cNvSpPr>
          <p:nvPr/>
        </p:nvSpPr>
        <p:spPr bwMode="auto">
          <a:xfrm>
            <a:off x="1484313" y="1525587"/>
            <a:ext cx="266700" cy="558800"/>
          </a:xfrm>
          <a:custGeom>
            <a:avLst/>
            <a:gdLst>
              <a:gd name="T0" fmla="*/ 0 w 144"/>
              <a:gd name="T1" fmla="*/ 301 h 301"/>
              <a:gd name="T2" fmla="*/ 0 w 144"/>
              <a:gd name="T3" fmla="*/ 179 h 301"/>
              <a:gd name="T4" fmla="*/ 0 w 144"/>
              <a:gd name="T5" fmla="*/ 64 h 301"/>
              <a:gd name="T6" fmla="*/ 24 w 144"/>
              <a:gd name="T7" fmla="*/ 28 h 301"/>
              <a:gd name="T8" fmla="*/ 141 w 144"/>
              <a:gd name="T9" fmla="*/ 0 h 301"/>
              <a:gd name="T10" fmla="*/ 144 w 144"/>
              <a:gd name="T11" fmla="*/ 0 h 301"/>
              <a:gd name="T12" fmla="*/ 144 w 144"/>
              <a:gd name="T13" fmla="*/ 261 h 301"/>
              <a:gd name="T14" fmla="*/ 0 w 144"/>
              <a:gd name="T15" fmla="*/ 301 h 3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301">
                <a:moveTo>
                  <a:pt x="0" y="301"/>
                </a:moveTo>
                <a:cubicBezTo>
                  <a:pt x="0" y="260"/>
                  <a:pt x="0" y="220"/>
                  <a:pt x="0" y="179"/>
                </a:cubicBezTo>
                <a:cubicBezTo>
                  <a:pt x="0" y="141"/>
                  <a:pt x="0" y="103"/>
                  <a:pt x="0" y="64"/>
                </a:cubicBezTo>
                <a:cubicBezTo>
                  <a:pt x="0" y="45"/>
                  <a:pt x="6" y="33"/>
                  <a:pt x="24" y="28"/>
                </a:cubicBezTo>
                <a:cubicBezTo>
                  <a:pt x="62" y="18"/>
                  <a:pt x="102" y="9"/>
                  <a:pt x="141" y="0"/>
                </a:cubicBezTo>
                <a:cubicBezTo>
                  <a:pt x="142" y="0"/>
                  <a:pt x="143" y="0"/>
                  <a:pt x="144" y="0"/>
                </a:cubicBezTo>
                <a:cubicBezTo>
                  <a:pt x="144" y="87"/>
                  <a:pt x="144" y="174"/>
                  <a:pt x="144" y="261"/>
                </a:cubicBezTo>
                <a:cubicBezTo>
                  <a:pt x="95" y="269"/>
                  <a:pt x="46" y="277"/>
                  <a:pt x="0" y="30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9" name="Freeform 9"/>
          <p:cNvSpPr>
            <a:spLocks/>
          </p:cNvSpPr>
          <p:nvPr/>
        </p:nvSpPr>
        <p:spPr bwMode="auto">
          <a:xfrm>
            <a:off x="1484313" y="4275138"/>
            <a:ext cx="268287" cy="323850"/>
          </a:xfrm>
          <a:custGeom>
            <a:avLst/>
            <a:gdLst>
              <a:gd name="T0" fmla="*/ 0 w 145"/>
              <a:gd name="T1" fmla="*/ 0 h 175"/>
              <a:gd name="T2" fmla="*/ 145 w 145"/>
              <a:gd name="T3" fmla="*/ 39 h 175"/>
              <a:gd name="T4" fmla="*/ 145 w 145"/>
              <a:gd name="T5" fmla="*/ 175 h 175"/>
              <a:gd name="T6" fmla="*/ 58 w 145"/>
              <a:gd name="T7" fmla="*/ 157 h 175"/>
              <a:gd name="T8" fmla="*/ 12 w 145"/>
              <a:gd name="T9" fmla="*/ 141 h 175"/>
              <a:gd name="T10" fmla="*/ 0 w 145"/>
              <a:gd name="T11" fmla="*/ 124 h 175"/>
              <a:gd name="T12" fmla="*/ 0 w 145"/>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145" h="175">
                <a:moveTo>
                  <a:pt x="0" y="0"/>
                </a:moveTo>
                <a:cubicBezTo>
                  <a:pt x="46" y="23"/>
                  <a:pt x="95" y="32"/>
                  <a:pt x="145" y="39"/>
                </a:cubicBezTo>
                <a:cubicBezTo>
                  <a:pt x="145" y="84"/>
                  <a:pt x="145" y="129"/>
                  <a:pt x="145" y="175"/>
                </a:cubicBezTo>
                <a:cubicBezTo>
                  <a:pt x="115" y="169"/>
                  <a:pt x="86" y="164"/>
                  <a:pt x="58" y="157"/>
                </a:cubicBezTo>
                <a:cubicBezTo>
                  <a:pt x="42" y="153"/>
                  <a:pt x="27" y="147"/>
                  <a:pt x="12" y="141"/>
                </a:cubicBezTo>
                <a:cubicBezTo>
                  <a:pt x="4" y="138"/>
                  <a:pt x="0" y="132"/>
                  <a:pt x="0" y="124"/>
                </a:cubicBezTo>
                <a:cubicBezTo>
                  <a:pt x="0" y="83"/>
                  <a:pt x="0" y="41"/>
                  <a:pt x="0" y="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30" name="Freeform 10"/>
          <p:cNvSpPr>
            <a:spLocks/>
          </p:cNvSpPr>
          <p:nvPr/>
        </p:nvSpPr>
        <p:spPr bwMode="auto">
          <a:xfrm>
            <a:off x="1481138" y="4200525"/>
            <a:ext cx="269875" cy="111125"/>
          </a:xfrm>
          <a:custGeom>
            <a:avLst/>
            <a:gdLst>
              <a:gd name="T0" fmla="*/ 2 w 146"/>
              <a:gd name="T1" fmla="*/ 0 h 60"/>
              <a:gd name="T2" fmla="*/ 146 w 146"/>
              <a:gd name="T3" fmla="*/ 40 h 60"/>
              <a:gd name="T4" fmla="*/ 146 w 146"/>
              <a:gd name="T5" fmla="*/ 60 h 60"/>
              <a:gd name="T6" fmla="*/ 124 w 146"/>
              <a:gd name="T7" fmla="*/ 57 h 60"/>
              <a:gd name="T8" fmla="*/ 14 w 146"/>
              <a:gd name="T9" fmla="*/ 26 h 60"/>
              <a:gd name="T10" fmla="*/ 2 w 146"/>
              <a:gd name="T11" fmla="*/ 0 h 60"/>
            </a:gdLst>
            <a:ahLst/>
            <a:cxnLst>
              <a:cxn ang="0">
                <a:pos x="T0" y="T1"/>
              </a:cxn>
              <a:cxn ang="0">
                <a:pos x="T2" y="T3"/>
              </a:cxn>
              <a:cxn ang="0">
                <a:pos x="T4" y="T5"/>
              </a:cxn>
              <a:cxn ang="0">
                <a:pos x="T6" y="T7"/>
              </a:cxn>
              <a:cxn ang="0">
                <a:pos x="T8" y="T9"/>
              </a:cxn>
              <a:cxn ang="0">
                <a:pos x="T10" y="T11"/>
              </a:cxn>
            </a:cxnLst>
            <a:rect l="0" t="0" r="r" b="b"/>
            <a:pathLst>
              <a:path w="146" h="60">
                <a:moveTo>
                  <a:pt x="2" y="0"/>
                </a:moveTo>
                <a:cubicBezTo>
                  <a:pt x="48" y="24"/>
                  <a:pt x="96" y="31"/>
                  <a:pt x="146" y="40"/>
                </a:cubicBezTo>
                <a:cubicBezTo>
                  <a:pt x="146" y="46"/>
                  <a:pt x="146" y="52"/>
                  <a:pt x="146" y="60"/>
                </a:cubicBezTo>
                <a:cubicBezTo>
                  <a:pt x="139" y="59"/>
                  <a:pt x="131" y="59"/>
                  <a:pt x="124" y="57"/>
                </a:cubicBezTo>
                <a:cubicBezTo>
                  <a:pt x="87" y="47"/>
                  <a:pt x="51" y="36"/>
                  <a:pt x="14" y="26"/>
                </a:cubicBezTo>
                <a:cubicBezTo>
                  <a:pt x="1" y="22"/>
                  <a:pt x="0" y="13"/>
                  <a:pt x="2" y="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31" name="Freeform 11"/>
          <p:cNvSpPr>
            <a:spLocks/>
          </p:cNvSpPr>
          <p:nvPr/>
        </p:nvSpPr>
        <p:spPr bwMode="auto">
          <a:xfrm>
            <a:off x="1479551" y="2046288"/>
            <a:ext cx="279400" cy="104775"/>
          </a:xfrm>
          <a:custGeom>
            <a:avLst/>
            <a:gdLst>
              <a:gd name="T0" fmla="*/ 4 w 151"/>
              <a:gd name="T1" fmla="*/ 56 h 56"/>
              <a:gd name="T2" fmla="*/ 17 w 151"/>
              <a:gd name="T3" fmla="*/ 33 h 56"/>
              <a:gd name="T4" fmla="*/ 135 w 151"/>
              <a:gd name="T5" fmla="*/ 0 h 56"/>
              <a:gd name="T6" fmla="*/ 147 w 151"/>
              <a:gd name="T7" fmla="*/ 0 h 56"/>
              <a:gd name="T8" fmla="*/ 135 w 151"/>
              <a:gd name="T9" fmla="*/ 19 h 56"/>
              <a:gd name="T10" fmla="*/ 21 w 151"/>
              <a:gd name="T11" fmla="*/ 48 h 56"/>
              <a:gd name="T12" fmla="*/ 4 w 151"/>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151" h="56">
                <a:moveTo>
                  <a:pt x="4" y="56"/>
                </a:moveTo>
                <a:cubicBezTo>
                  <a:pt x="0" y="43"/>
                  <a:pt x="6" y="37"/>
                  <a:pt x="17" y="33"/>
                </a:cubicBezTo>
                <a:cubicBezTo>
                  <a:pt x="55" y="18"/>
                  <a:pt x="95" y="7"/>
                  <a:pt x="135" y="0"/>
                </a:cubicBezTo>
                <a:cubicBezTo>
                  <a:pt x="139" y="0"/>
                  <a:pt x="143" y="0"/>
                  <a:pt x="147" y="0"/>
                </a:cubicBezTo>
                <a:cubicBezTo>
                  <a:pt x="151" y="16"/>
                  <a:pt x="150" y="17"/>
                  <a:pt x="135" y="19"/>
                </a:cubicBezTo>
                <a:cubicBezTo>
                  <a:pt x="96" y="25"/>
                  <a:pt x="57" y="33"/>
                  <a:pt x="21" y="48"/>
                </a:cubicBezTo>
                <a:cubicBezTo>
                  <a:pt x="15" y="50"/>
                  <a:pt x="9" y="53"/>
                  <a:pt x="4" y="56"/>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79917195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455"/>
        <p:cNvGrpSpPr/>
        <p:nvPr/>
      </p:nvGrpSpPr>
      <p:grpSpPr>
        <a:xfrm>
          <a:off x="0" y="0"/>
          <a:ext cx="0" cy="0"/>
          <a:chOff x="0" y="0"/>
          <a:chExt cx="0" cy="0"/>
        </a:xfrm>
      </p:grpSpPr>
      <p:sp>
        <p:nvSpPr>
          <p:cNvPr id="9457" name="Google Shape;9457;p66"/>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Visit Our Web</a:t>
            </a:r>
            <a:endParaRPr/>
          </a:p>
        </p:txBody>
      </p:sp>
      <p:sp>
        <p:nvSpPr>
          <p:cNvPr id="9458" name="Google Shape;9458;p66"/>
          <p:cNvSpPr txBox="1">
            <a:spLocks noGrp="1"/>
          </p:cNvSpPr>
          <p:nvPr>
            <p:ph type="subTitle" idx="1"/>
          </p:nvPr>
        </p:nvSpPr>
        <p:spPr>
          <a:xfrm>
            <a:off x="810950" y="2298500"/>
            <a:ext cx="2706000" cy="139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You can replace the image on the screen with your own work. Right click on it and choose "Replace image" so you can add yours</a:t>
            </a:r>
            <a:endParaRPr dirty="0"/>
          </a:p>
        </p:txBody>
      </p:sp>
      <p:pic>
        <p:nvPicPr>
          <p:cNvPr id="2" name="Imagen 1"/>
          <p:cNvPicPr>
            <a:picLocks noChangeAspect="1"/>
          </p:cNvPicPr>
          <p:nvPr/>
        </p:nvPicPr>
        <p:blipFill>
          <a:blip r:embed="rId3"/>
          <a:stretch>
            <a:fillRect/>
          </a:stretch>
        </p:blipFill>
        <p:spPr>
          <a:xfrm>
            <a:off x="3516950" y="1152511"/>
            <a:ext cx="5234855" cy="3688777"/>
          </a:xfrm>
          <a:prstGeom prst="rect">
            <a:avLst/>
          </a:prstGeom>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9484"/>
        <p:cNvGrpSpPr/>
        <p:nvPr/>
      </p:nvGrpSpPr>
      <p:grpSpPr>
        <a:xfrm>
          <a:off x="0" y="0"/>
          <a:ext cx="0" cy="0"/>
          <a:chOff x="0" y="0"/>
          <a:chExt cx="0" cy="0"/>
        </a:xfrm>
      </p:grpSpPr>
      <p:sp>
        <p:nvSpPr>
          <p:cNvPr id="9485" name="Google Shape;9485;p69"/>
          <p:cNvSpPr txBox="1">
            <a:spLocks noGrp="1"/>
          </p:cNvSpPr>
          <p:nvPr>
            <p:ph type="ctrTitle"/>
          </p:nvPr>
        </p:nvSpPr>
        <p:spPr>
          <a:xfrm>
            <a:off x="2304625" y="2318226"/>
            <a:ext cx="4568100" cy="118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9486" name="Google Shape;9486;p69"/>
          <p:cNvSpPr txBox="1">
            <a:spLocks noGrp="1"/>
          </p:cNvSpPr>
          <p:nvPr>
            <p:ph type="subTitle" idx="1"/>
          </p:nvPr>
        </p:nvSpPr>
        <p:spPr>
          <a:xfrm>
            <a:off x="2304625" y="3334247"/>
            <a:ext cx="45681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Do you have any questions?</a:t>
            </a:r>
            <a:endParaRPr/>
          </a:p>
        </p:txBody>
      </p:sp>
      <p:sp>
        <p:nvSpPr>
          <p:cNvPr id="4" name="Rectángulo 3"/>
          <p:cNvSpPr/>
          <p:nvPr/>
        </p:nvSpPr>
        <p:spPr>
          <a:xfrm>
            <a:off x="2304625" y="3782083"/>
            <a:ext cx="4572000" cy="738664"/>
          </a:xfrm>
          <a:prstGeom prst="rect">
            <a:avLst/>
          </a:prstGeom>
        </p:spPr>
        <p:txBody>
          <a:bodyPr>
            <a:spAutoFit/>
          </a:bodyPr>
          <a:lstStyle/>
          <a:p>
            <a:pPr lvl="0" algn="ctr"/>
            <a:r>
              <a:rPr lang="en-US" dirty="0"/>
              <a:t>You can replace the image on the screen with your own work. Right click on it and choose "Replace image" so you can add yours</a:t>
            </a:r>
          </a:p>
        </p:txBody>
      </p:sp>
      <p:grpSp>
        <p:nvGrpSpPr>
          <p:cNvPr id="11" name="Grupo 10"/>
          <p:cNvGrpSpPr/>
          <p:nvPr/>
        </p:nvGrpSpPr>
        <p:grpSpPr>
          <a:xfrm>
            <a:off x="4172354" y="610532"/>
            <a:ext cx="1198404" cy="1569016"/>
            <a:chOff x="695325" y="2584450"/>
            <a:chExt cx="1406526" cy="1841500"/>
          </a:xfrm>
        </p:grpSpPr>
        <p:sp>
          <p:nvSpPr>
            <p:cNvPr id="8" name="Freeform 5"/>
            <p:cNvSpPr>
              <a:spLocks noEditPoints="1"/>
            </p:cNvSpPr>
            <p:nvPr/>
          </p:nvSpPr>
          <p:spPr bwMode="auto">
            <a:xfrm>
              <a:off x="695325" y="2584450"/>
              <a:ext cx="1406526" cy="1841500"/>
            </a:xfrm>
            <a:custGeom>
              <a:avLst/>
              <a:gdLst>
                <a:gd name="T0" fmla="*/ 369 w 372"/>
                <a:gd name="T1" fmla="*/ 204 h 488"/>
                <a:gd name="T2" fmla="*/ 369 w 372"/>
                <a:gd name="T3" fmla="*/ 386 h 488"/>
                <a:gd name="T4" fmla="*/ 362 w 372"/>
                <a:gd name="T5" fmla="*/ 406 h 488"/>
                <a:gd name="T6" fmla="*/ 362 w 372"/>
                <a:gd name="T7" fmla="*/ 465 h 488"/>
                <a:gd name="T8" fmla="*/ 351 w 372"/>
                <a:gd name="T9" fmla="*/ 487 h 488"/>
                <a:gd name="T10" fmla="*/ 51 w 372"/>
                <a:gd name="T11" fmla="*/ 487 h 488"/>
                <a:gd name="T12" fmla="*/ 1 w 372"/>
                <a:gd name="T13" fmla="*/ 435 h 488"/>
                <a:gd name="T14" fmla="*/ 1 w 372"/>
                <a:gd name="T15" fmla="*/ 53 h 488"/>
                <a:gd name="T16" fmla="*/ 53 w 372"/>
                <a:gd name="T17" fmla="*/ 0 h 488"/>
                <a:gd name="T18" fmla="*/ 349 w 372"/>
                <a:gd name="T19" fmla="*/ 0 h 488"/>
                <a:gd name="T20" fmla="*/ 369 w 372"/>
                <a:gd name="T21" fmla="*/ 20 h 488"/>
                <a:gd name="T22" fmla="*/ 369 w 372"/>
                <a:gd name="T23" fmla="*/ 204 h 488"/>
                <a:gd name="T24" fmla="*/ 347 w 372"/>
                <a:gd name="T25" fmla="*/ 384 h 488"/>
                <a:gd name="T26" fmla="*/ 347 w 372"/>
                <a:gd name="T27" fmla="*/ 22 h 488"/>
                <a:gd name="T28" fmla="*/ 92 w 372"/>
                <a:gd name="T29" fmla="*/ 22 h 488"/>
                <a:gd name="T30" fmla="*/ 92 w 372"/>
                <a:gd name="T31" fmla="*/ 384 h 488"/>
                <a:gd name="T32" fmla="*/ 347 w 372"/>
                <a:gd name="T33" fmla="*/ 384 h 488"/>
                <a:gd name="T34" fmla="*/ 21 w 372"/>
                <a:gd name="T35" fmla="*/ 391 h 488"/>
                <a:gd name="T36" fmla="*/ 68 w 372"/>
                <a:gd name="T37" fmla="*/ 383 h 488"/>
                <a:gd name="T38" fmla="*/ 68 w 372"/>
                <a:gd name="T39" fmla="*/ 22 h 488"/>
                <a:gd name="T40" fmla="*/ 21 w 372"/>
                <a:gd name="T41" fmla="*/ 52 h 488"/>
                <a:gd name="T42" fmla="*/ 21 w 372"/>
                <a:gd name="T43" fmla="*/ 391 h 488"/>
                <a:gd name="T44" fmla="*/ 334 w 372"/>
                <a:gd name="T45" fmla="*/ 406 h 488"/>
                <a:gd name="T46" fmla="*/ 223 w 372"/>
                <a:gd name="T47" fmla="*/ 406 h 488"/>
                <a:gd name="T48" fmla="*/ 53 w 372"/>
                <a:gd name="T49" fmla="*/ 406 h 488"/>
                <a:gd name="T50" fmla="*/ 21 w 372"/>
                <a:gd name="T51" fmla="*/ 435 h 488"/>
                <a:gd name="T52" fmla="*/ 53 w 372"/>
                <a:gd name="T53" fmla="*/ 466 h 488"/>
                <a:gd name="T54" fmla="*/ 61 w 372"/>
                <a:gd name="T55" fmla="*/ 466 h 488"/>
                <a:gd name="T56" fmla="*/ 325 w 372"/>
                <a:gd name="T57" fmla="*/ 466 h 488"/>
                <a:gd name="T58" fmla="*/ 334 w 372"/>
                <a:gd name="T59" fmla="*/ 465 h 488"/>
                <a:gd name="T60" fmla="*/ 315 w 372"/>
                <a:gd name="T61" fmla="*/ 447 h 488"/>
                <a:gd name="T62" fmla="*/ 99 w 372"/>
                <a:gd name="T63" fmla="*/ 447 h 488"/>
                <a:gd name="T64" fmla="*/ 83 w 372"/>
                <a:gd name="T65" fmla="*/ 447 h 488"/>
                <a:gd name="T66" fmla="*/ 70 w 372"/>
                <a:gd name="T67" fmla="*/ 435 h 488"/>
                <a:gd name="T68" fmla="*/ 83 w 372"/>
                <a:gd name="T69" fmla="*/ 426 h 488"/>
                <a:gd name="T70" fmla="*/ 98 w 372"/>
                <a:gd name="T71" fmla="*/ 425 h 488"/>
                <a:gd name="T72" fmla="*/ 314 w 372"/>
                <a:gd name="T73" fmla="*/ 425 h 488"/>
                <a:gd name="T74" fmla="*/ 334 w 372"/>
                <a:gd name="T75" fmla="*/ 40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488">
                  <a:moveTo>
                    <a:pt x="369" y="204"/>
                  </a:moveTo>
                  <a:cubicBezTo>
                    <a:pt x="369" y="265"/>
                    <a:pt x="369" y="325"/>
                    <a:pt x="369" y="386"/>
                  </a:cubicBezTo>
                  <a:cubicBezTo>
                    <a:pt x="368" y="393"/>
                    <a:pt x="366" y="400"/>
                    <a:pt x="362" y="406"/>
                  </a:cubicBezTo>
                  <a:cubicBezTo>
                    <a:pt x="349" y="426"/>
                    <a:pt x="348" y="445"/>
                    <a:pt x="362" y="465"/>
                  </a:cubicBezTo>
                  <a:cubicBezTo>
                    <a:pt x="372" y="480"/>
                    <a:pt x="369" y="487"/>
                    <a:pt x="351" y="487"/>
                  </a:cubicBezTo>
                  <a:cubicBezTo>
                    <a:pt x="251" y="488"/>
                    <a:pt x="151" y="488"/>
                    <a:pt x="51" y="487"/>
                  </a:cubicBezTo>
                  <a:cubicBezTo>
                    <a:pt x="20" y="487"/>
                    <a:pt x="1" y="466"/>
                    <a:pt x="1" y="435"/>
                  </a:cubicBezTo>
                  <a:cubicBezTo>
                    <a:pt x="0" y="307"/>
                    <a:pt x="0" y="180"/>
                    <a:pt x="1" y="53"/>
                  </a:cubicBezTo>
                  <a:cubicBezTo>
                    <a:pt x="1" y="21"/>
                    <a:pt x="21" y="0"/>
                    <a:pt x="53" y="0"/>
                  </a:cubicBezTo>
                  <a:cubicBezTo>
                    <a:pt x="152" y="0"/>
                    <a:pt x="251" y="0"/>
                    <a:pt x="349" y="0"/>
                  </a:cubicBezTo>
                  <a:cubicBezTo>
                    <a:pt x="364" y="0"/>
                    <a:pt x="369" y="6"/>
                    <a:pt x="369" y="20"/>
                  </a:cubicBezTo>
                  <a:cubicBezTo>
                    <a:pt x="369" y="81"/>
                    <a:pt x="369" y="143"/>
                    <a:pt x="369" y="204"/>
                  </a:cubicBezTo>
                  <a:close/>
                  <a:moveTo>
                    <a:pt x="347" y="384"/>
                  </a:moveTo>
                  <a:cubicBezTo>
                    <a:pt x="347" y="262"/>
                    <a:pt x="347" y="142"/>
                    <a:pt x="347" y="22"/>
                  </a:cubicBezTo>
                  <a:cubicBezTo>
                    <a:pt x="261" y="22"/>
                    <a:pt x="176" y="22"/>
                    <a:pt x="92" y="22"/>
                  </a:cubicBezTo>
                  <a:cubicBezTo>
                    <a:pt x="92" y="143"/>
                    <a:pt x="92" y="263"/>
                    <a:pt x="92" y="384"/>
                  </a:cubicBezTo>
                  <a:cubicBezTo>
                    <a:pt x="177" y="384"/>
                    <a:pt x="261" y="384"/>
                    <a:pt x="347" y="384"/>
                  </a:cubicBezTo>
                  <a:close/>
                  <a:moveTo>
                    <a:pt x="21" y="391"/>
                  </a:moveTo>
                  <a:cubicBezTo>
                    <a:pt x="38" y="388"/>
                    <a:pt x="53" y="385"/>
                    <a:pt x="68" y="383"/>
                  </a:cubicBezTo>
                  <a:cubicBezTo>
                    <a:pt x="68" y="262"/>
                    <a:pt x="68" y="142"/>
                    <a:pt x="68" y="22"/>
                  </a:cubicBezTo>
                  <a:cubicBezTo>
                    <a:pt x="37" y="19"/>
                    <a:pt x="21" y="29"/>
                    <a:pt x="21" y="52"/>
                  </a:cubicBezTo>
                  <a:cubicBezTo>
                    <a:pt x="21" y="165"/>
                    <a:pt x="21" y="277"/>
                    <a:pt x="21" y="391"/>
                  </a:cubicBezTo>
                  <a:close/>
                  <a:moveTo>
                    <a:pt x="334" y="406"/>
                  </a:moveTo>
                  <a:cubicBezTo>
                    <a:pt x="296" y="406"/>
                    <a:pt x="260" y="406"/>
                    <a:pt x="223" y="406"/>
                  </a:cubicBezTo>
                  <a:cubicBezTo>
                    <a:pt x="167" y="406"/>
                    <a:pt x="110" y="406"/>
                    <a:pt x="53" y="406"/>
                  </a:cubicBezTo>
                  <a:cubicBezTo>
                    <a:pt x="33" y="407"/>
                    <a:pt x="22" y="418"/>
                    <a:pt x="21" y="435"/>
                  </a:cubicBezTo>
                  <a:cubicBezTo>
                    <a:pt x="21" y="453"/>
                    <a:pt x="32" y="464"/>
                    <a:pt x="53" y="466"/>
                  </a:cubicBezTo>
                  <a:cubicBezTo>
                    <a:pt x="55" y="466"/>
                    <a:pt x="58" y="466"/>
                    <a:pt x="61" y="466"/>
                  </a:cubicBezTo>
                  <a:cubicBezTo>
                    <a:pt x="149" y="466"/>
                    <a:pt x="237" y="466"/>
                    <a:pt x="325" y="466"/>
                  </a:cubicBezTo>
                  <a:cubicBezTo>
                    <a:pt x="328" y="466"/>
                    <a:pt x="331" y="466"/>
                    <a:pt x="334" y="465"/>
                  </a:cubicBezTo>
                  <a:cubicBezTo>
                    <a:pt x="336" y="449"/>
                    <a:pt x="328" y="447"/>
                    <a:pt x="315" y="447"/>
                  </a:cubicBezTo>
                  <a:cubicBezTo>
                    <a:pt x="243" y="447"/>
                    <a:pt x="171" y="447"/>
                    <a:pt x="99" y="447"/>
                  </a:cubicBezTo>
                  <a:cubicBezTo>
                    <a:pt x="94" y="447"/>
                    <a:pt x="88" y="448"/>
                    <a:pt x="83" y="447"/>
                  </a:cubicBezTo>
                  <a:cubicBezTo>
                    <a:pt x="78" y="444"/>
                    <a:pt x="74" y="439"/>
                    <a:pt x="70" y="435"/>
                  </a:cubicBezTo>
                  <a:cubicBezTo>
                    <a:pt x="74" y="432"/>
                    <a:pt x="78" y="428"/>
                    <a:pt x="83" y="426"/>
                  </a:cubicBezTo>
                  <a:cubicBezTo>
                    <a:pt x="87" y="424"/>
                    <a:pt x="93" y="425"/>
                    <a:pt x="98" y="425"/>
                  </a:cubicBezTo>
                  <a:cubicBezTo>
                    <a:pt x="170" y="425"/>
                    <a:pt x="242" y="425"/>
                    <a:pt x="314" y="425"/>
                  </a:cubicBezTo>
                  <a:cubicBezTo>
                    <a:pt x="327" y="426"/>
                    <a:pt x="336" y="424"/>
                    <a:pt x="334" y="406"/>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9" name="Freeform 6"/>
            <p:cNvSpPr>
              <a:spLocks noEditPoints="1"/>
            </p:cNvSpPr>
            <p:nvPr/>
          </p:nvSpPr>
          <p:spPr bwMode="auto">
            <a:xfrm>
              <a:off x="1136650" y="2828925"/>
              <a:ext cx="765175" cy="906462"/>
            </a:xfrm>
            <a:custGeom>
              <a:avLst/>
              <a:gdLst>
                <a:gd name="T0" fmla="*/ 132 w 202"/>
                <a:gd name="T1" fmla="*/ 116 h 240"/>
                <a:gd name="T2" fmla="*/ 133 w 202"/>
                <a:gd name="T3" fmla="*/ 214 h 240"/>
                <a:gd name="T4" fmla="*/ 110 w 202"/>
                <a:gd name="T5" fmla="*/ 236 h 240"/>
                <a:gd name="T6" fmla="*/ 72 w 202"/>
                <a:gd name="T7" fmla="*/ 197 h 240"/>
                <a:gd name="T8" fmla="*/ 71 w 202"/>
                <a:gd name="T9" fmla="*/ 123 h 240"/>
                <a:gd name="T10" fmla="*/ 69 w 202"/>
                <a:gd name="T11" fmla="*/ 116 h 240"/>
                <a:gd name="T12" fmla="*/ 21 w 202"/>
                <a:gd name="T13" fmla="*/ 116 h 240"/>
                <a:gd name="T14" fmla="*/ 4 w 202"/>
                <a:gd name="T15" fmla="*/ 100 h 240"/>
                <a:gd name="T16" fmla="*/ 45 w 202"/>
                <a:gd name="T17" fmla="*/ 55 h 240"/>
                <a:gd name="T18" fmla="*/ 69 w 202"/>
                <a:gd name="T19" fmla="*/ 55 h 240"/>
                <a:gd name="T20" fmla="*/ 77 w 202"/>
                <a:gd name="T21" fmla="*/ 7 h 240"/>
                <a:gd name="T22" fmla="*/ 115 w 202"/>
                <a:gd name="T23" fmla="*/ 4 h 240"/>
                <a:gd name="T24" fmla="*/ 138 w 202"/>
                <a:gd name="T25" fmla="*/ 55 h 240"/>
                <a:gd name="T26" fmla="*/ 181 w 202"/>
                <a:gd name="T27" fmla="*/ 55 h 240"/>
                <a:gd name="T28" fmla="*/ 199 w 202"/>
                <a:gd name="T29" fmla="*/ 72 h 240"/>
                <a:gd name="T30" fmla="*/ 160 w 202"/>
                <a:gd name="T31" fmla="*/ 116 h 240"/>
                <a:gd name="T32" fmla="*/ 132 w 202"/>
                <a:gd name="T33" fmla="*/ 116 h 240"/>
                <a:gd name="T34" fmla="*/ 94 w 202"/>
                <a:gd name="T35" fmla="*/ 25 h 240"/>
                <a:gd name="T36" fmla="*/ 87 w 202"/>
                <a:gd name="T37" fmla="*/ 71 h 240"/>
                <a:gd name="T38" fmla="*/ 42 w 202"/>
                <a:gd name="T39" fmla="*/ 75 h 240"/>
                <a:gd name="T40" fmla="*/ 29 w 202"/>
                <a:gd name="T41" fmla="*/ 95 h 240"/>
                <a:gd name="T42" fmla="*/ 73 w 202"/>
                <a:gd name="T43" fmla="*/ 95 h 240"/>
                <a:gd name="T44" fmla="*/ 92 w 202"/>
                <a:gd name="T45" fmla="*/ 115 h 240"/>
                <a:gd name="T46" fmla="*/ 92 w 202"/>
                <a:gd name="T47" fmla="*/ 207 h 240"/>
                <a:gd name="T48" fmla="*/ 94 w 202"/>
                <a:gd name="T49" fmla="*/ 215 h 240"/>
                <a:gd name="T50" fmla="*/ 112 w 202"/>
                <a:gd name="T51" fmla="*/ 213 h 240"/>
                <a:gd name="T52" fmla="*/ 112 w 202"/>
                <a:gd name="T53" fmla="*/ 114 h 240"/>
                <a:gd name="T54" fmla="*/ 130 w 202"/>
                <a:gd name="T55" fmla="*/ 95 h 240"/>
                <a:gd name="T56" fmla="*/ 175 w 202"/>
                <a:gd name="T57" fmla="*/ 95 h 240"/>
                <a:gd name="T58" fmla="*/ 161 w 202"/>
                <a:gd name="T59" fmla="*/ 76 h 240"/>
                <a:gd name="T60" fmla="*/ 131 w 202"/>
                <a:gd name="T61" fmla="*/ 76 h 240"/>
                <a:gd name="T62" fmla="*/ 112 w 202"/>
                <a:gd name="T63" fmla="*/ 57 h 240"/>
                <a:gd name="T64" fmla="*/ 112 w 202"/>
                <a:gd name="T65" fmla="*/ 25 h 240"/>
                <a:gd name="T66" fmla="*/ 94 w 202"/>
                <a:gd name="T67" fmla="*/ 2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2" h="240">
                  <a:moveTo>
                    <a:pt x="132" y="116"/>
                  </a:moveTo>
                  <a:cubicBezTo>
                    <a:pt x="132" y="150"/>
                    <a:pt x="131" y="182"/>
                    <a:pt x="133" y="214"/>
                  </a:cubicBezTo>
                  <a:cubicBezTo>
                    <a:pt x="133" y="232"/>
                    <a:pt x="127" y="237"/>
                    <a:pt x="110" y="236"/>
                  </a:cubicBezTo>
                  <a:cubicBezTo>
                    <a:pt x="66" y="235"/>
                    <a:pt x="72" y="240"/>
                    <a:pt x="72" y="197"/>
                  </a:cubicBezTo>
                  <a:cubicBezTo>
                    <a:pt x="71" y="172"/>
                    <a:pt x="71" y="148"/>
                    <a:pt x="71" y="123"/>
                  </a:cubicBezTo>
                  <a:cubicBezTo>
                    <a:pt x="71" y="122"/>
                    <a:pt x="71" y="121"/>
                    <a:pt x="69" y="116"/>
                  </a:cubicBezTo>
                  <a:cubicBezTo>
                    <a:pt x="54" y="116"/>
                    <a:pt x="38" y="116"/>
                    <a:pt x="21" y="116"/>
                  </a:cubicBezTo>
                  <a:cubicBezTo>
                    <a:pt x="10" y="116"/>
                    <a:pt x="4" y="112"/>
                    <a:pt x="4" y="100"/>
                  </a:cubicBezTo>
                  <a:cubicBezTo>
                    <a:pt x="5" y="48"/>
                    <a:pt x="0" y="55"/>
                    <a:pt x="45" y="55"/>
                  </a:cubicBezTo>
                  <a:cubicBezTo>
                    <a:pt x="53" y="55"/>
                    <a:pt x="61" y="55"/>
                    <a:pt x="69" y="55"/>
                  </a:cubicBezTo>
                  <a:cubicBezTo>
                    <a:pt x="71" y="38"/>
                    <a:pt x="70" y="19"/>
                    <a:pt x="77" y="7"/>
                  </a:cubicBezTo>
                  <a:cubicBezTo>
                    <a:pt x="81" y="0"/>
                    <a:pt x="102" y="2"/>
                    <a:pt x="115" y="4"/>
                  </a:cubicBezTo>
                  <a:cubicBezTo>
                    <a:pt x="151" y="8"/>
                    <a:pt x="121" y="38"/>
                    <a:pt x="138" y="55"/>
                  </a:cubicBezTo>
                  <a:cubicBezTo>
                    <a:pt x="149" y="55"/>
                    <a:pt x="165" y="56"/>
                    <a:pt x="181" y="55"/>
                  </a:cubicBezTo>
                  <a:cubicBezTo>
                    <a:pt x="194" y="54"/>
                    <a:pt x="198" y="60"/>
                    <a:pt x="199" y="72"/>
                  </a:cubicBezTo>
                  <a:cubicBezTo>
                    <a:pt x="202" y="116"/>
                    <a:pt x="202" y="116"/>
                    <a:pt x="160" y="116"/>
                  </a:cubicBezTo>
                  <a:cubicBezTo>
                    <a:pt x="151" y="116"/>
                    <a:pt x="143" y="116"/>
                    <a:pt x="132" y="116"/>
                  </a:cubicBezTo>
                  <a:close/>
                  <a:moveTo>
                    <a:pt x="94" y="25"/>
                  </a:moveTo>
                  <a:cubicBezTo>
                    <a:pt x="92" y="42"/>
                    <a:pt x="96" y="63"/>
                    <a:pt x="87" y="71"/>
                  </a:cubicBezTo>
                  <a:cubicBezTo>
                    <a:pt x="78" y="79"/>
                    <a:pt x="57" y="76"/>
                    <a:pt x="42" y="75"/>
                  </a:cubicBezTo>
                  <a:cubicBezTo>
                    <a:pt x="26" y="75"/>
                    <a:pt x="23" y="81"/>
                    <a:pt x="29" y="95"/>
                  </a:cubicBezTo>
                  <a:cubicBezTo>
                    <a:pt x="44" y="95"/>
                    <a:pt x="58" y="96"/>
                    <a:pt x="73" y="95"/>
                  </a:cubicBezTo>
                  <a:cubicBezTo>
                    <a:pt x="88" y="94"/>
                    <a:pt x="93" y="101"/>
                    <a:pt x="92" y="115"/>
                  </a:cubicBezTo>
                  <a:cubicBezTo>
                    <a:pt x="92" y="146"/>
                    <a:pt x="92" y="176"/>
                    <a:pt x="92" y="207"/>
                  </a:cubicBezTo>
                  <a:cubicBezTo>
                    <a:pt x="92" y="209"/>
                    <a:pt x="93" y="212"/>
                    <a:pt x="94" y="215"/>
                  </a:cubicBezTo>
                  <a:cubicBezTo>
                    <a:pt x="100" y="215"/>
                    <a:pt x="106" y="214"/>
                    <a:pt x="112" y="213"/>
                  </a:cubicBezTo>
                  <a:cubicBezTo>
                    <a:pt x="112" y="179"/>
                    <a:pt x="112" y="146"/>
                    <a:pt x="112" y="114"/>
                  </a:cubicBezTo>
                  <a:cubicBezTo>
                    <a:pt x="111" y="100"/>
                    <a:pt x="117" y="94"/>
                    <a:pt x="130" y="95"/>
                  </a:cubicBezTo>
                  <a:cubicBezTo>
                    <a:pt x="145" y="96"/>
                    <a:pt x="161" y="95"/>
                    <a:pt x="175" y="95"/>
                  </a:cubicBezTo>
                  <a:cubicBezTo>
                    <a:pt x="180" y="80"/>
                    <a:pt x="175" y="75"/>
                    <a:pt x="161" y="76"/>
                  </a:cubicBezTo>
                  <a:cubicBezTo>
                    <a:pt x="151" y="76"/>
                    <a:pt x="141" y="75"/>
                    <a:pt x="131" y="76"/>
                  </a:cubicBezTo>
                  <a:cubicBezTo>
                    <a:pt x="117" y="77"/>
                    <a:pt x="110" y="72"/>
                    <a:pt x="112" y="57"/>
                  </a:cubicBezTo>
                  <a:cubicBezTo>
                    <a:pt x="113" y="46"/>
                    <a:pt x="112" y="36"/>
                    <a:pt x="112" y="25"/>
                  </a:cubicBezTo>
                  <a:cubicBezTo>
                    <a:pt x="104" y="25"/>
                    <a:pt x="99" y="25"/>
                    <a:pt x="94" y="25"/>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9505" name="Google Shape;9505;p7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9506" name="Google Shape;9506;p70"/>
          <p:cNvGrpSpPr/>
          <p:nvPr/>
        </p:nvGrpSpPr>
        <p:grpSpPr>
          <a:xfrm>
            <a:off x="1112337" y="1449987"/>
            <a:ext cx="1146002" cy="3087914"/>
            <a:chOff x="5086250" y="2057275"/>
            <a:chExt cx="951750" cy="2564500"/>
          </a:xfrm>
        </p:grpSpPr>
        <p:sp>
          <p:nvSpPr>
            <p:cNvPr id="9507" name="Google Shape;9507;p70"/>
            <p:cNvSpPr/>
            <p:nvPr/>
          </p:nvSpPr>
          <p:spPr>
            <a:xfrm>
              <a:off x="5573675" y="3241125"/>
              <a:ext cx="8975" cy="616100"/>
            </a:xfrm>
            <a:custGeom>
              <a:avLst/>
              <a:gdLst/>
              <a:ahLst/>
              <a:cxnLst/>
              <a:rect l="l" t="t" r="r" b="b"/>
              <a:pathLst>
                <a:path w="359" h="24644" extrusionOk="0">
                  <a:moveTo>
                    <a:pt x="179" y="0"/>
                  </a:moveTo>
                  <a:cubicBezTo>
                    <a:pt x="101" y="0"/>
                    <a:pt x="23" y="52"/>
                    <a:pt x="12" y="156"/>
                  </a:cubicBezTo>
                  <a:lnTo>
                    <a:pt x="12" y="23507"/>
                  </a:lnTo>
                  <a:cubicBezTo>
                    <a:pt x="12" y="23818"/>
                    <a:pt x="0" y="24130"/>
                    <a:pt x="12" y="24442"/>
                  </a:cubicBezTo>
                  <a:lnTo>
                    <a:pt x="12" y="24488"/>
                  </a:lnTo>
                  <a:cubicBezTo>
                    <a:pt x="23" y="24592"/>
                    <a:pt x="101" y="24644"/>
                    <a:pt x="179" y="24644"/>
                  </a:cubicBezTo>
                  <a:cubicBezTo>
                    <a:pt x="257" y="24644"/>
                    <a:pt x="335" y="24592"/>
                    <a:pt x="347" y="24488"/>
                  </a:cubicBezTo>
                  <a:lnTo>
                    <a:pt x="347" y="1149"/>
                  </a:lnTo>
                  <a:cubicBezTo>
                    <a:pt x="347" y="837"/>
                    <a:pt x="358" y="514"/>
                    <a:pt x="347" y="202"/>
                  </a:cubicBezTo>
                  <a:lnTo>
                    <a:pt x="347" y="156"/>
                  </a:lnTo>
                  <a:cubicBezTo>
                    <a:pt x="335" y="52"/>
                    <a:pt x="257"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5127825" y="2091325"/>
              <a:ext cx="882475" cy="1159425"/>
            </a:xfrm>
            <a:custGeom>
              <a:avLst/>
              <a:gdLst/>
              <a:ahLst/>
              <a:cxnLst/>
              <a:rect l="l" t="t" r="r" b="b"/>
              <a:pathLst>
                <a:path w="35299" h="46377" extrusionOk="0">
                  <a:moveTo>
                    <a:pt x="17618" y="276"/>
                  </a:moveTo>
                  <a:cubicBezTo>
                    <a:pt x="18178" y="276"/>
                    <a:pt x="18743" y="303"/>
                    <a:pt x="19312" y="359"/>
                  </a:cubicBezTo>
                  <a:cubicBezTo>
                    <a:pt x="28154" y="1213"/>
                    <a:pt x="34883" y="8646"/>
                    <a:pt x="34860" y="17522"/>
                  </a:cubicBezTo>
                  <a:cubicBezTo>
                    <a:pt x="34860" y="17549"/>
                    <a:pt x="34864" y="17573"/>
                    <a:pt x="34870" y="17595"/>
                  </a:cubicBezTo>
                  <a:lnTo>
                    <a:pt x="34870" y="17595"/>
                  </a:lnTo>
                  <a:cubicBezTo>
                    <a:pt x="34843" y="19302"/>
                    <a:pt x="34647" y="21009"/>
                    <a:pt x="34306" y="22682"/>
                  </a:cubicBezTo>
                  <a:cubicBezTo>
                    <a:pt x="33902" y="24679"/>
                    <a:pt x="33371" y="26653"/>
                    <a:pt x="32701" y="28580"/>
                  </a:cubicBezTo>
                  <a:cubicBezTo>
                    <a:pt x="32009" y="30623"/>
                    <a:pt x="31178" y="32620"/>
                    <a:pt x="30208" y="34548"/>
                  </a:cubicBezTo>
                  <a:cubicBezTo>
                    <a:pt x="29285" y="36418"/>
                    <a:pt x="28200" y="38195"/>
                    <a:pt x="26965" y="39880"/>
                  </a:cubicBezTo>
                  <a:cubicBezTo>
                    <a:pt x="25857" y="41358"/>
                    <a:pt x="24598" y="42766"/>
                    <a:pt x="23121" y="43886"/>
                  </a:cubicBezTo>
                  <a:cubicBezTo>
                    <a:pt x="21851" y="44844"/>
                    <a:pt x="20408" y="45606"/>
                    <a:pt x="18827" y="45871"/>
                  </a:cubicBezTo>
                  <a:cubicBezTo>
                    <a:pt x="18438" y="45930"/>
                    <a:pt x="18047" y="45960"/>
                    <a:pt x="17657" y="45960"/>
                  </a:cubicBezTo>
                  <a:cubicBezTo>
                    <a:pt x="16531" y="45960"/>
                    <a:pt x="15415" y="45713"/>
                    <a:pt x="14395" y="45225"/>
                  </a:cubicBezTo>
                  <a:cubicBezTo>
                    <a:pt x="12825" y="44521"/>
                    <a:pt x="11463" y="43412"/>
                    <a:pt x="10274" y="42177"/>
                  </a:cubicBezTo>
                  <a:cubicBezTo>
                    <a:pt x="8912" y="40735"/>
                    <a:pt x="7711" y="39153"/>
                    <a:pt x="6696" y="37456"/>
                  </a:cubicBezTo>
                  <a:cubicBezTo>
                    <a:pt x="5588" y="35621"/>
                    <a:pt x="4618" y="33717"/>
                    <a:pt x="3787" y="31731"/>
                  </a:cubicBezTo>
                  <a:cubicBezTo>
                    <a:pt x="2967" y="29781"/>
                    <a:pt x="2263" y="27772"/>
                    <a:pt x="1709" y="25718"/>
                  </a:cubicBezTo>
                  <a:cubicBezTo>
                    <a:pt x="1178" y="23871"/>
                    <a:pt x="809" y="21989"/>
                    <a:pt x="578" y="20096"/>
                  </a:cubicBezTo>
                  <a:cubicBezTo>
                    <a:pt x="359" y="18123"/>
                    <a:pt x="359" y="16137"/>
                    <a:pt x="740" y="14187"/>
                  </a:cubicBezTo>
                  <a:cubicBezTo>
                    <a:pt x="2338" y="6044"/>
                    <a:pt x="9473" y="276"/>
                    <a:pt x="17618" y="276"/>
                  </a:cubicBezTo>
                  <a:close/>
                  <a:moveTo>
                    <a:pt x="17641" y="1"/>
                  </a:moveTo>
                  <a:cubicBezTo>
                    <a:pt x="7977" y="1"/>
                    <a:pt x="105" y="7783"/>
                    <a:pt x="1" y="17465"/>
                  </a:cubicBezTo>
                  <a:cubicBezTo>
                    <a:pt x="24" y="19242"/>
                    <a:pt x="209" y="21020"/>
                    <a:pt x="578" y="22774"/>
                  </a:cubicBezTo>
                  <a:cubicBezTo>
                    <a:pt x="982" y="24817"/>
                    <a:pt x="1536" y="26837"/>
                    <a:pt x="2229" y="28811"/>
                  </a:cubicBezTo>
                  <a:cubicBezTo>
                    <a:pt x="2933" y="30889"/>
                    <a:pt x="3787" y="32909"/>
                    <a:pt x="4780" y="34871"/>
                  </a:cubicBezTo>
                  <a:cubicBezTo>
                    <a:pt x="5726" y="36775"/>
                    <a:pt x="6834" y="38588"/>
                    <a:pt x="8115" y="40296"/>
                  </a:cubicBezTo>
                  <a:cubicBezTo>
                    <a:pt x="9258" y="41797"/>
                    <a:pt x="10551" y="43216"/>
                    <a:pt x="12075" y="44336"/>
                  </a:cubicBezTo>
                  <a:cubicBezTo>
                    <a:pt x="13367" y="45305"/>
                    <a:pt x="14879" y="46067"/>
                    <a:pt x="16507" y="46298"/>
                  </a:cubicBezTo>
                  <a:cubicBezTo>
                    <a:pt x="16880" y="46351"/>
                    <a:pt x="17257" y="46377"/>
                    <a:pt x="17632" y="46377"/>
                  </a:cubicBezTo>
                  <a:cubicBezTo>
                    <a:pt x="18824" y="46377"/>
                    <a:pt x="20013" y="46115"/>
                    <a:pt x="21101" y="45606"/>
                  </a:cubicBezTo>
                  <a:cubicBezTo>
                    <a:pt x="22694" y="44890"/>
                    <a:pt x="24091" y="43747"/>
                    <a:pt x="25314" y="42501"/>
                  </a:cubicBezTo>
                  <a:cubicBezTo>
                    <a:pt x="26699" y="41023"/>
                    <a:pt x="27934" y="39407"/>
                    <a:pt x="28973" y="37664"/>
                  </a:cubicBezTo>
                  <a:cubicBezTo>
                    <a:pt x="30104" y="35794"/>
                    <a:pt x="31085" y="33844"/>
                    <a:pt x="31928" y="31824"/>
                  </a:cubicBezTo>
                  <a:cubicBezTo>
                    <a:pt x="32771" y="29827"/>
                    <a:pt x="33475" y="27784"/>
                    <a:pt x="34040" y="25695"/>
                  </a:cubicBezTo>
                  <a:cubicBezTo>
                    <a:pt x="34560" y="23813"/>
                    <a:pt x="34929" y="21886"/>
                    <a:pt x="35160" y="19946"/>
                  </a:cubicBezTo>
                  <a:cubicBezTo>
                    <a:pt x="35252" y="19138"/>
                    <a:pt x="35298" y="18330"/>
                    <a:pt x="35298" y="17522"/>
                  </a:cubicBezTo>
                  <a:cubicBezTo>
                    <a:pt x="35298" y="17521"/>
                    <a:pt x="35298" y="17520"/>
                    <a:pt x="35298" y="17518"/>
                  </a:cubicBezTo>
                  <a:lnTo>
                    <a:pt x="35298" y="17518"/>
                  </a:lnTo>
                  <a:cubicBezTo>
                    <a:pt x="35227" y="7836"/>
                    <a:pt x="27367" y="12"/>
                    <a:pt x="17684" y="1"/>
                  </a:cubicBezTo>
                  <a:cubicBezTo>
                    <a:pt x="17670" y="1"/>
                    <a:pt x="17656" y="1"/>
                    <a:pt x="17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0"/>
            <p:cNvSpPr/>
            <p:nvPr/>
          </p:nvSpPr>
          <p:spPr>
            <a:xfrm>
              <a:off x="5525475" y="3485400"/>
              <a:ext cx="92075" cy="78850"/>
            </a:xfrm>
            <a:custGeom>
              <a:avLst/>
              <a:gdLst/>
              <a:ahLst/>
              <a:cxnLst/>
              <a:rect l="l" t="t" r="r" b="b"/>
              <a:pathLst>
                <a:path w="3683" h="3154" extrusionOk="0">
                  <a:moveTo>
                    <a:pt x="2113" y="0"/>
                  </a:moveTo>
                  <a:cubicBezTo>
                    <a:pt x="705" y="0"/>
                    <a:pt x="1" y="1697"/>
                    <a:pt x="993" y="2689"/>
                  </a:cubicBezTo>
                  <a:cubicBezTo>
                    <a:pt x="1314" y="3010"/>
                    <a:pt x="1708" y="3154"/>
                    <a:pt x="2095" y="3154"/>
                  </a:cubicBezTo>
                  <a:cubicBezTo>
                    <a:pt x="2905" y="3154"/>
                    <a:pt x="3683" y="2523"/>
                    <a:pt x="3683" y="1570"/>
                  </a:cubicBezTo>
                  <a:cubicBezTo>
                    <a:pt x="3683" y="704"/>
                    <a:pt x="2979" y="0"/>
                    <a:pt x="21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0"/>
            <p:cNvSpPr/>
            <p:nvPr/>
          </p:nvSpPr>
          <p:spPr>
            <a:xfrm>
              <a:off x="5525475" y="3345725"/>
              <a:ext cx="92075" cy="78575"/>
            </a:xfrm>
            <a:custGeom>
              <a:avLst/>
              <a:gdLst/>
              <a:ahLst/>
              <a:cxnLst/>
              <a:rect l="l" t="t" r="r" b="b"/>
              <a:pathLst>
                <a:path w="3683" h="3143" extrusionOk="0">
                  <a:moveTo>
                    <a:pt x="2113" y="0"/>
                  </a:moveTo>
                  <a:cubicBezTo>
                    <a:pt x="705" y="0"/>
                    <a:pt x="1" y="1686"/>
                    <a:pt x="993" y="2678"/>
                  </a:cubicBezTo>
                  <a:cubicBezTo>
                    <a:pt x="1315" y="2999"/>
                    <a:pt x="1709" y="3143"/>
                    <a:pt x="2097" y="3143"/>
                  </a:cubicBezTo>
                  <a:cubicBezTo>
                    <a:pt x="2906" y="3143"/>
                    <a:pt x="3683" y="2515"/>
                    <a:pt x="3683" y="1570"/>
                  </a:cubicBezTo>
                  <a:cubicBezTo>
                    <a:pt x="3683" y="705"/>
                    <a:pt x="2979" y="0"/>
                    <a:pt x="21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5525475" y="3205775"/>
              <a:ext cx="92075" cy="78575"/>
            </a:xfrm>
            <a:custGeom>
              <a:avLst/>
              <a:gdLst/>
              <a:ahLst/>
              <a:cxnLst/>
              <a:rect l="l" t="t" r="r" b="b"/>
              <a:pathLst>
                <a:path w="3683" h="3143" extrusionOk="0">
                  <a:moveTo>
                    <a:pt x="2113" y="0"/>
                  </a:moveTo>
                  <a:cubicBezTo>
                    <a:pt x="705" y="0"/>
                    <a:pt x="1" y="1697"/>
                    <a:pt x="993" y="2678"/>
                  </a:cubicBezTo>
                  <a:cubicBezTo>
                    <a:pt x="1315" y="2999"/>
                    <a:pt x="1709" y="3143"/>
                    <a:pt x="2097" y="3143"/>
                  </a:cubicBezTo>
                  <a:cubicBezTo>
                    <a:pt x="2906" y="3143"/>
                    <a:pt x="3683" y="2515"/>
                    <a:pt x="3683" y="1570"/>
                  </a:cubicBezTo>
                  <a:cubicBezTo>
                    <a:pt x="3683" y="704"/>
                    <a:pt x="2979" y="0"/>
                    <a:pt x="21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5685350" y="3125825"/>
              <a:ext cx="91775" cy="78900"/>
            </a:xfrm>
            <a:custGeom>
              <a:avLst/>
              <a:gdLst/>
              <a:ahLst/>
              <a:cxnLst/>
              <a:rect l="l" t="t" r="r" b="b"/>
              <a:pathLst>
                <a:path w="3671" h="3156" extrusionOk="0">
                  <a:moveTo>
                    <a:pt x="2101" y="1"/>
                  </a:moveTo>
                  <a:cubicBezTo>
                    <a:pt x="705" y="1"/>
                    <a:pt x="0" y="1698"/>
                    <a:pt x="993" y="2690"/>
                  </a:cubicBezTo>
                  <a:cubicBezTo>
                    <a:pt x="1314" y="3012"/>
                    <a:pt x="1708" y="3155"/>
                    <a:pt x="2093" y="3155"/>
                  </a:cubicBezTo>
                  <a:cubicBezTo>
                    <a:pt x="2900" y="3155"/>
                    <a:pt x="3671" y="2527"/>
                    <a:pt x="3671" y="1582"/>
                  </a:cubicBezTo>
                  <a:cubicBezTo>
                    <a:pt x="3671" y="705"/>
                    <a:pt x="2967" y="1"/>
                    <a:pt x="2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5805100" y="2966250"/>
              <a:ext cx="92075" cy="78600"/>
            </a:xfrm>
            <a:custGeom>
              <a:avLst/>
              <a:gdLst/>
              <a:ahLst/>
              <a:cxnLst/>
              <a:rect l="l" t="t" r="r" b="b"/>
              <a:pathLst>
                <a:path w="3683" h="3144" extrusionOk="0">
                  <a:moveTo>
                    <a:pt x="2113" y="1"/>
                  </a:moveTo>
                  <a:cubicBezTo>
                    <a:pt x="705" y="1"/>
                    <a:pt x="1" y="1686"/>
                    <a:pt x="993" y="2679"/>
                  </a:cubicBezTo>
                  <a:cubicBezTo>
                    <a:pt x="1314" y="3000"/>
                    <a:pt x="1709" y="3143"/>
                    <a:pt x="2096" y="3143"/>
                  </a:cubicBezTo>
                  <a:cubicBezTo>
                    <a:pt x="2906" y="3143"/>
                    <a:pt x="3683" y="2516"/>
                    <a:pt x="3683" y="1571"/>
                  </a:cubicBezTo>
                  <a:cubicBezTo>
                    <a:pt x="3683" y="705"/>
                    <a:pt x="2979" y="1"/>
                    <a:pt x="2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0"/>
            <p:cNvSpPr/>
            <p:nvPr/>
          </p:nvSpPr>
          <p:spPr>
            <a:xfrm>
              <a:off x="5895125" y="2786475"/>
              <a:ext cx="91800" cy="78600"/>
            </a:xfrm>
            <a:custGeom>
              <a:avLst/>
              <a:gdLst/>
              <a:ahLst/>
              <a:cxnLst/>
              <a:rect l="l" t="t" r="r" b="b"/>
              <a:pathLst>
                <a:path w="3672" h="3144" extrusionOk="0">
                  <a:moveTo>
                    <a:pt x="2102" y="1"/>
                  </a:moveTo>
                  <a:cubicBezTo>
                    <a:pt x="705" y="1"/>
                    <a:pt x="1" y="1686"/>
                    <a:pt x="982" y="2679"/>
                  </a:cubicBezTo>
                  <a:cubicBezTo>
                    <a:pt x="1303" y="3000"/>
                    <a:pt x="1698" y="3143"/>
                    <a:pt x="2085" y="3143"/>
                  </a:cubicBezTo>
                  <a:cubicBezTo>
                    <a:pt x="2895" y="3143"/>
                    <a:pt x="3671" y="2516"/>
                    <a:pt x="3671" y="1571"/>
                  </a:cubicBezTo>
                  <a:cubicBezTo>
                    <a:pt x="3671" y="705"/>
                    <a:pt x="2967" y="1"/>
                    <a:pt x="2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0"/>
            <p:cNvSpPr/>
            <p:nvPr/>
          </p:nvSpPr>
          <p:spPr>
            <a:xfrm>
              <a:off x="5945050" y="2586800"/>
              <a:ext cx="91800" cy="78575"/>
            </a:xfrm>
            <a:custGeom>
              <a:avLst/>
              <a:gdLst/>
              <a:ahLst/>
              <a:cxnLst/>
              <a:rect l="l" t="t" r="r" b="b"/>
              <a:pathLst>
                <a:path w="3672" h="3143" extrusionOk="0">
                  <a:moveTo>
                    <a:pt x="2123" y="0"/>
                  </a:moveTo>
                  <a:cubicBezTo>
                    <a:pt x="2116" y="0"/>
                    <a:pt x="2109" y="0"/>
                    <a:pt x="2102" y="0"/>
                  </a:cubicBezTo>
                  <a:cubicBezTo>
                    <a:pt x="705" y="0"/>
                    <a:pt x="1" y="1686"/>
                    <a:pt x="993" y="2678"/>
                  </a:cubicBezTo>
                  <a:cubicBezTo>
                    <a:pt x="1311" y="2999"/>
                    <a:pt x="1703" y="3143"/>
                    <a:pt x="2089" y="3143"/>
                  </a:cubicBezTo>
                  <a:cubicBezTo>
                    <a:pt x="2895" y="3143"/>
                    <a:pt x="3671" y="2515"/>
                    <a:pt x="3671" y="1570"/>
                  </a:cubicBezTo>
                  <a:cubicBezTo>
                    <a:pt x="3671" y="700"/>
                    <a:pt x="2979" y="0"/>
                    <a:pt x="21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0"/>
            <p:cNvSpPr/>
            <p:nvPr/>
          </p:nvSpPr>
          <p:spPr>
            <a:xfrm>
              <a:off x="5935200" y="2377000"/>
              <a:ext cx="92125" cy="78725"/>
            </a:xfrm>
            <a:custGeom>
              <a:avLst/>
              <a:gdLst/>
              <a:ahLst/>
              <a:cxnLst/>
              <a:rect l="l" t="t" r="r" b="b"/>
              <a:pathLst>
                <a:path w="3685" h="3149" extrusionOk="0">
                  <a:moveTo>
                    <a:pt x="2084" y="0"/>
                  </a:moveTo>
                  <a:cubicBezTo>
                    <a:pt x="715" y="0"/>
                    <a:pt x="1" y="1662"/>
                    <a:pt x="960" y="2667"/>
                  </a:cubicBezTo>
                  <a:cubicBezTo>
                    <a:pt x="1281" y="3000"/>
                    <a:pt x="1683" y="3149"/>
                    <a:pt x="2078" y="3149"/>
                  </a:cubicBezTo>
                  <a:cubicBezTo>
                    <a:pt x="2877" y="3149"/>
                    <a:pt x="3650" y="2540"/>
                    <a:pt x="3673" y="1605"/>
                  </a:cubicBezTo>
                  <a:cubicBezTo>
                    <a:pt x="3684" y="740"/>
                    <a:pt x="2992" y="12"/>
                    <a:pt x="2126" y="1"/>
                  </a:cubicBezTo>
                  <a:cubicBezTo>
                    <a:pt x="2112" y="1"/>
                    <a:pt x="2098" y="0"/>
                    <a:pt x="20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5855200" y="2217150"/>
              <a:ext cx="92200" cy="78725"/>
            </a:xfrm>
            <a:custGeom>
              <a:avLst/>
              <a:gdLst/>
              <a:ahLst/>
              <a:cxnLst/>
              <a:rect l="l" t="t" r="r" b="b"/>
              <a:pathLst>
                <a:path w="3688" h="3149" extrusionOk="0">
                  <a:moveTo>
                    <a:pt x="2100" y="0"/>
                  </a:moveTo>
                  <a:cubicBezTo>
                    <a:pt x="722" y="0"/>
                    <a:pt x="0" y="1658"/>
                    <a:pt x="963" y="2667"/>
                  </a:cubicBezTo>
                  <a:cubicBezTo>
                    <a:pt x="1284" y="2999"/>
                    <a:pt x="1686" y="3148"/>
                    <a:pt x="2081" y="3148"/>
                  </a:cubicBezTo>
                  <a:cubicBezTo>
                    <a:pt x="2880" y="3148"/>
                    <a:pt x="3652" y="2539"/>
                    <a:pt x="3676" y="1605"/>
                  </a:cubicBezTo>
                  <a:cubicBezTo>
                    <a:pt x="3687" y="739"/>
                    <a:pt x="2995" y="23"/>
                    <a:pt x="2129" y="0"/>
                  </a:cubicBezTo>
                  <a:cubicBezTo>
                    <a:pt x="2119" y="0"/>
                    <a:pt x="2110" y="0"/>
                    <a:pt x="21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5715600" y="2097375"/>
              <a:ext cx="92125" cy="78725"/>
            </a:xfrm>
            <a:custGeom>
              <a:avLst/>
              <a:gdLst/>
              <a:ahLst/>
              <a:cxnLst/>
              <a:rect l="l" t="t" r="r" b="b"/>
              <a:pathLst>
                <a:path w="3685" h="3149" extrusionOk="0">
                  <a:moveTo>
                    <a:pt x="2084" y="1"/>
                  </a:moveTo>
                  <a:cubicBezTo>
                    <a:pt x="703" y="1"/>
                    <a:pt x="1" y="1662"/>
                    <a:pt x="960" y="2668"/>
                  </a:cubicBezTo>
                  <a:cubicBezTo>
                    <a:pt x="1281" y="3000"/>
                    <a:pt x="1683" y="3149"/>
                    <a:pt x="2078" y="3149"/>
                  </a:cubicBezTo>
                  <a:cubicBezTo>
                    <a:pt x="2876" y="3149"/>
                    <a:pt x="3646" y="2540"/>
                    <a:pt x="3661" y="1606"/>
                  </a:cubicBezTo>
                  <a:cubicBezTo>
                    <a:pt x="3684" y="740"/>
                    <a:pt x="2992" y="13"/>
                    <a:pt x="2126" y="1"/>
                  </a:cubicBezTo>
                  <a:cubicBezTo>
                    <a:pt x="2112" y="1"/>
                    <a:pt x="2098" y="1"/>
                    <a:pt x="20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5525650" y="2057275"/>
              <a:ext cx="92200" cy="78925"/>
            </a:xfrm>
            <a:custGeom>
              <a:avLst/>
              <a:gdLst/>
              <a:ahLst/>
              <a:cxnLst/>
              <a:rect l="l" t="t" r="r" b="b"/>
              <a:pathLst>
                <a:path w="3688" h="3157" extrusionOk="0">
                  <a:moveTo>
                    <a:pt x="2101" y="1"/>
                  </a:moveTo>
                  <a:cubicBezTo>
                    <a:pt x="722" y="1"/>
                    <a:pt x="0" y="1658"/>
                    <a:pt x="963" y="2667"/>
                  </a:cubicBezTo>
                  <a:cubicBezTo>
                    <a:pt x="1286" y="3005"/>
                    <a:pt x="1690" y="3156"/>
                    <a:pt x="2086" y="3156"/>
                  </a:cubicBezTo>
                  <a:cubicBezTo>
                    <a:pt x="2884" y="3156"/>
                    <a:pt x="3653" y="2545"/>
                    <a:pt x="3676" y="1605"/>
                  </a:cubicBezTo>
                  <a:cubicBezTo>
                    <a:pt x="3687" y="739"/>
                    <a:pt x="2995" y="24"/>
                    <a:pt x="2129" y="1"/>
                  </a:cubicBezTo>
                  <a:cubicBezTo>
                    <a:pt x="2120" y="1"/>
                    <a:pt x="2110" y="1"/>
                    <a:pt x="2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5315950" y="2097375"/>
              <a:ext cx="92100" cy="78725"/>
            </a:xfrm>
            <a:custGeom>
              <a:avLst/>
              <a:gdLst/>
              <a:ahLst/>
              <a:cxnLst/>
              <a:rect l="l" t="t" r="r" b="b"/>
              <a:pathLst>
                <a:path w="3684" h="3149" extrusionOk="0">
                  <a:moveTo>
                    <a:pt x="2083" y="1"/>
                  </a:moveTo>
                  <a:cubicBezTo>
                    <a:pt x="714" y="1"/>
                    <a:pt x="0" y="1662"/>
                    <a:pt x="971" y="2668"/>
                  </a:cubicBezTo>
                  <a:cubicBezTo>
                    <a:pt x="1292" y="3000"/>
                    <a:pt x="1694" y="3149"/>
                    <a:pt x="2089" y="3149"/>
                  </a:cubicBezTo>
                  <a:cubicBezTo>
                    <a:pt x="2887" y="3149"/>
                    <a:pt x="3657" y="2540"/>
                    <a:pt x="3672" y="1606"/>
                  </a:cubicBezTo>
                  <a:cubicBezTo>
                    <a:pt x="3684" y="740"/>
                    <a:pt x="3003" y="13"/>
                    <a:pt x="2126" y="1"/>
                  </a:cubicBezTo>
                  <a:cubicBezTo>
                    <a:pt x="2111" y="1"/>
                    <a:pt x="2097" y="1"/>
                    <a:pt x="20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5175900" y="2217150"/>
              <a:ext cx="92200" cy="78725"/>
            </a:xfrm>
            <a:custGeom>
              <a:avLst/>
              <a:gdLst/>
              <a:ahLst/>
              <a:cxnLst/>
              <a:rect l="l" t="t" r="r" b="b"/>
              <a:pathLst>
                <a:path w="3688" h="3149" extrusionOk="0">
                  <a:moveTo>
                    <a:pt x="2112" y="0"/>
                  </a:moveTo>
                  <a:cubicBezTo>
                    <a:pt x="723" y="0"/>
                    <a:pt x="1" y="1658"/>
                    <a:pt x="975" y="2667"/>
                  </a:cubicBezTo>
                  <a:cubicBezTo>
                    <a:pt x="1296" y="2999"/>
                    <a:pt x="1698" y="3148"/>
                    <a:pt x="2093" y="3148"/>
                  </a:cubicBezTo>
                  <a:cubicBezTo>
                    <a:pt x="2891" y="3148"/>
                    <a:pt x="3661" y="2539"/>
                    <a:pt x="3676" y="1605"/>
                  </a:cubicBezTo>
                  <a:cubicBezTo>
                    <a:pt x="3688" y="739"/>
                    <a:pt x="3007" y="23"/>
                    <a:pt x="2141" y="0"/>
                  </a:cubicBezTo>
                  <a:cubicBezTo>
                    <a:pt x="2131" y="0"/>
                    <a:pt x="2122" y="0"/>
                    <a:pt x="21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0"/>
            <p:cNvSpPr/>
            <p:nvPr/>
          </p:nvSpPr>
          <p:spPr>
            <a:xfrm>
              <a:off x="5096350" y="2377000"/>
              <a:ext cx="92100" cy="78725"/>
            </a:xfrm>
            <a:custGeom>
              <a:avLst/>
              <a:gdLst/>
              <a:ahLst/>
              <a:cxnLst/>
              <a:rect l="l" t="t" r="r" b="b"/>
              <a:pathLst>
                <a:path w="3684" h="3149" extrusionOk="0">
                  <a:moveTo>
                    <a:pt x="2083" y="0"/>
                  </a:moveTo>
                  <a:cubicBezTo>
                    <a:pt x="714" y="0"/>
                    <a:pt x="0" y="1662"/>
                    <a:pt x="960" y="2667"/>
                  </a:cubicBezTo>
                  <a:cubicBezTo>
                    <a:pt x="1281" y="3000"/>
                    <a:pt x="1683" y="3149"/>
                    <a:pt x="2078" y="3149"/>
                  </a:cubicBezTo>
                  <a:cubicBezTo>
                    <a:pt x="2877" y="3149"/>
                    <a:pt x="3649" y="2540"/>
                    <a:pt x="3672" y="1605"/>
                  </a:cubicBezTo>
                  <a:cubicBezTo>
                    <a:pt x="3684" y="740"/>
                    <a:pt x="2991" y="12"/>
                    <a:pt x="2126" y="1"/>
                  </a:cubicBezTo>
                  <a:cubicBezTo>
                    <a:pt x="2112" y="1"/>
                    <a:pt x="2097" y="0"/>
                    <a:pt x="20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0"/>
            <p:cNvSpPr/>
            <p:nvPr/>
          </p:nvSpPr>
          <p:spPr>
            <a:xfrm>
              <a:off x="5086250" y="2586775"/>
              <a:ext cx="92100" cy="78650"/>
            </a:xfrm>
            <a:custGeom>
              <a:avLst/>
              <a:gdLst/>
              <a:ahLst/>
              <a:cxnLst/>
              <a:rect l="l" t="t" r="r" b="b"/>
              <a:pathLst>
                <a:path w="3684" h="3146" extrusionOk="0">
                  <a:moveTo>
                    <a:pt x="2083" y="1"/>
                  </a:moveTo>
                  <a:cubicBezTo>
                    <a:pt x="714" y="1"/>
                    <a:pt x="0" y="1662"/>
                    <a:pt x="971" y="2656"/>
                  </a:cubicBezTo>
                  <a:cubicBezTo>
                    <a:pt x="1294" y="2994"/>
                    <a:pt x="1699" y="3146"/>
                    <a:pt x="2096" y="3146"/>
                  </a:cubicBezTo>
                  <a:cubicBezTo>
                    <a:pt x="2892" y="3146"/>
                    <a:pt x="3657" y="2538"/>
                    <a:pt x="3672" y="1606"/>
                  </a:cubicBezTo>
                  <a:cubicBezTo>
                    <a:pt x="3684" y="729"/>
                    <a:pt x="3003" y="13"/>
                    <a:pt x="2126" y="1"/>
                  </a:cubicBezTo>
                  <a:cubicBezTo>
                    <a:pt x="2112" y="1"/>
                    <a:pt x="2097" y="1"/>
                    <a:pt x="20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5136375" y="2786475"/>
              <a:ext cx="92200" cy="78725"/>
            </a:xfrm>
            <a:custGeom>
              <a:avLst/>
              <a:gdLst/>
              <a:ahLst/>
              <a:cxnLst/>
              <a:rect l="l" t="t" r="r" b="b"/>
              <a:pathLst>
                <a:path w="3688" h="3149" extrusionOk="0">
                  <a:moveTo>
                    <a:pt x="2101" y="1"/>
                  </a:moveTo>
                  <a:cubicBezTo>
                    <a:pt x="722" y="1"/>
                    <a:pt x="0" y="1658"/>
                    <a:pt x="963" y="2667"/>
                  </a:cubicBezTo>
                  <a:cubicBezTo>
                    <a:pt x="1284" y="3000"/>
                    <a:pt x="1686" y="3149"/>
                    <a:pt x="2081" y="3149"/>
                  </a:cubicBezTo>
                  <a:cubicBezTo>
                    <a:pt x="2880" y="3149"/>
                    <a:pt x="3653" y="2540"/>
                    <a:pt x="3676" y="1605"/>
                  </a:cubicBezTo>
                  <a:cubicBezTo>
                    <a:pt x="3687" y="740"/>
                    <a:pt x="2995" y="24"/>
                    <a:pt x="2129" y="1"/>
                  </a:cubicBezTo>
                  <a:cubicBezTo>
                    <a:pt x="2120" y="1"/>
                    <a:pt x="2110" y="1"/>
                    <a:pt x="2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0"/>
            <p:cNvSpPr/>
            <p:nvPr/>
          </p:nvSpPr>
          <p:spPr>
            <a:xfrm>
              <a:off x="5226200" y="2966250"/>
              <a:ext cx="92125" cy="78625"/>
            </a:xfrm>
            <a:custGeom>
              <a:avLst/>
              <a:gdLst/>
              <a:ahLst/>
              <a:cxnLst/>
              <a:rect l="l" t="t" r="r" b="b"/>
              <a:pathLst>
                <a:path w="3685" h="3145" extrusionOk="0">
                  <a:moveTo>
                    <a:pt x="2084" y="0"/>
                  </a:moveTo>
                  <a:cubicBezTo>
                    <a:pt x="714" y="0"/>
                    <a:pt x="0" y="1662"/>
                    <a:pt x="960" y="2656"/>
                  </a:cubicBezTo>
                  <a:cubicBezTo>
                    <a:pt x="1282" y="2993"/>
                    <a:pt x="1686" y="3145"/>
                    <a:pt x="2083" y="3145"/>
                  </a:cubicBezTo>
                  <a:cubicBezTo>
                    <a:pt x="2880" y="3145"/>
                    <a:pt x="3649" y="2534"/>
                    <a:pt x="3673" y="1594"/>
                  </a:cubicBezTo>
                  <a:cubicBezTo>
                    <a:pt x="3684" y="728"/>
                    <a:pt x="2992" y="12"/>
                    <a:pt x="2126" y="1"/>
                  </a:cubicBezTo>
                  <a:cubicBezTo>
                    <a:pt x="2112" y="1"/>
                    <a:pt x="2098" y="0"/>
                    <a:pt x="20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0"/>
            <p:cNvSpPr/>
            <p:nvPr/>
          </p:nvSpPr>
          <p:spPr>
            <a:xfrm>
              <a:off x="5336150" y="3126100"/>
              <a:ext cx="92100" cy="78525"/>
            </a:xfrm>
            <a:custGeom>
              <a:avLst/>
              <a:gdLst/>
              <a:ahLst/>
              <a:cxnLst/>
              <a:rect l="l" t="t" r="r" b="b"/>
              <a:pathLst>
                <a:path w="3684" h="3141" extrusionOk="0">
                  <a:moveTo>
                    <a:pt x="2083" y="1"/>
                  </a:moveTo>
                  <a:cubicBezTo>
                    <a:pt x="703" y="1"/>
                    <a:pt x="0" y="1651"/>
                    <a:pt x="960" y="2656"/>
                  </a:cubicBezTo>
                  <a:cubicBezTo>
                    <a:pt x="1282" y="2990"/>
                    <a:pt x="1686" y="3140"/>
                    <a:pt x="2083" y="3140"/>
                  </a:cubicBezTo>
                  <a:cubicBezTo>
                    <a:pt x="2879" y="3140"/>
                    <a:pt x="3645" y="2535"/>
                    <a:pt x="3661" y="1594"/>
                  </a:cubicBezTo>
                  <a:cubicBezTo>
                    <a:pt x="3684" y="729"/>
                    <a:pt x="2991" y="13"/>
                    <a:pt x="2126" y="2"/>
                  </a:cubicBezTo>
                  <a:cubicBezTo>
                    <a:pt x="2111" y="1"/>
                    <a:pt x="2097" y="1"/>
                    <a:pt x="20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5249325" y="3820475"/>
              <a:ext cx="648725" cy="800950"/>
            </a:xfrm>
            <a:custGeom>
              <a:avLst/>
              <a:gdLst/>
              <a:ahLst/>
              <a:cxnLst/>
              <a:rect l="l" t="t" r="r" b="b"/>
              <a:pathLst>
                <a:path w="25949" h="32038" extrusionOk="0">
                  <a:moveTo>
                    <a:pt x="13298" y="1"/>
                  </a:moveTo>
                  <a:cubicBezTo>
                    <a:pt x="12322" y="1"/>
                    <a:pt x="11347" y="650"/>
                    <a:pt x="11347" y="1949"/>
                  </a:cubicBezTo>
                  <a:lnTo>
                    <a:pt x="11347" y="8112"/>
                  </a:lnTo>
                  <a:lnTo>
                    <a:pt x="2921" y="8112"/>
                  </a:lnTo>
                  <a:cubicBezTo>
                    <a:pt x="0" y="8112"/>
                    <a:pt x="0" y="12337"/>
                    <a:pt x="2921" y="12337"/>
                  </a:cubicBezTo>
                  <a:lnTo>
                    <a:pt x="11347" y="12337"/>
                  </a:lnTo>
                  <a:lnTo>
                    <a:pt x="11347" y="29847"/>
                  </a:lnTo>
                  <a:cubicBezTo>
                    <a:pt x="11347" y="31307"/>
                    <a:pt x="12322" y="32037"/>
                    <a:pt x="13298" y="32037"/>
                  </a:cubicBezTo>
                  <a:cubicBezTo>
                    <a:pt x="14273" y="32037"/>
                    <a:pt x="15248" y="31307"/>
                    <a:pt x="15248" y="29847"/>
                  </a:cubicBezTo>
                  <a:lnTo>
                    <a:pt x="15248" y="12337"/>
                  </a:lnTo>
                  <a:lnTo>
                    <a:pt x="23686" y="12337"/>
                  </a:lnTo>
                  <a:cubicBezTo>
                    <a:pt x="25948" y="12337"/>
                    <a:pt x="25948" y="8112"/>
                    <a:pt x="23686" y="8112"/>
                  </a:cubicBezTo>
                  <a:lnTo>
                    <a:pt x="15248" y="8112"/>
                  </a:lnTo>
                  <a:lnTo>
                    <a:pt x="15248" y="1949"/>
                  </a:lnTo>
                  <a:cubicBezTo>
                    <a:pt x="15248" y="650"/>
                    <a:pt x="14273" y="1"/>
                    <a:pt x="13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0"/>
            <p:cNvSpPr/>
            <p:nvPr/>
          </p:nvSpPr>
          <p:spPr>
            <a:xfrm>
              <a:off x="5578000" y="3485375"/>
              <a:ext cx="40425" cy="78825"/>
            </a:xfrm>
            <a:custGeom>
              <a:avLst/>
              <a:gdLst/>
              <a:ahLst/>
              <a:cxnLst/>
              <a:rect l="l" t="t" r="r" b="b"/>
              <a:pathLst>
                <a:path w="1617" h="3153" extrusionOk="0">
                  <a:moveTo>
                    <a:pt x="43" y="1"/>
                  </a:moveTo>
                  <a:cubicBezTo>
                    <a:pt x="29" y="1"/>
                    <a:pt x="15" y="1"/>
                    <a:pt x="1" y="1"/>
                  </a:cubicBezTo>
                  <a:lnTo>
                    <a:pt x="1" y="3152"/>
                  </a:lnTo>
                  <a:cubicBezTo>
                    <a:pt x="15" y="3153"/>
                    <a:pt x="28" y="3153"/>
                    <a:pt x="42" y="3153"/>
                  </a:cubicBezTo>
                  <a:cubicBezTo>
                    <a:pt x="912" y="3153"/>
                    <a:pt x="1617" y="2446"/>
                    <a:pt x="1617" y="1571"/>
                  </a:cubicBezTo>
                  <a:cubicBezTo>
                    <a:pt x="1617" y="696"/>
                    <a:pt x="912" y="1"/>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0"/>
            <p:cNvSpPr/>
            <p:nvPr/>
          </p:nvSpPr>
          <p:spPr>
            <a:xfrm>
              <a:off x="5525475" y="3650150"/>
              <a:ext cx="92075" cy="78600"/>
            </a:xfrm>
            <a:custGeom>
              <a:avLst/>
              <a:gdLst/>
              <a:ahLst/>
              <a:cxnLst/>
              <a:rect l="l" t="t" r="r" b="b"/>
              <a:pathLst>
                <a:path w="3683" h="3144" extrusionOk="0">
                  <a:moveTo>
                    <a:pt x="2113" y="1"/>
                  </a:moveTo>
                  <a:cubicBezTo>
                    <a:pt x="705" y="1"/>
                    <a:pt x="1" y="1686"/>
                    <a:pt x="993" y="2679"/>
                  </a:cubicBezTo>
                  <a:cubicBezTo>
                    <a:pt x="1315" y="3000"/>
                    <a:pt x="1709" y="3143"/>
                    <a:pt x="2097" y="3143"/>
                  </a:cubicBezTo>
                  <a:cubicBezTo>
                    <a:pt x="2906" y="3143"/>
                    <a:pt x="3683" y="2516"/>
                    <a:pt x="3683" y="1571"/>
                  </a:cubicBezTo>
                  <a:cubicBezTo>
                    <a:pt x="3683" y="705"/>
                    <a:pt x="2979" y="1"/>
                    <a:pt x="21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5578000" y="3650125"/>
              <a:ext cx="40425" cy="78550"/>
            </a:xfrm>
            <a:custGeom>
              <a:avLst/>
              <a:gdLst/>
              <a:ahLst/>
              <a:cxnLst/>
              <a:rect l="l" t="t" r="r" b="b"/>
              <a:pathLst>
                <a:path w="1617" h="3142" extrusionOk="0">
                  <a:moveTo>
                    <a:pt x="62" y="1"/>
                  </a:moveTo>
                  <a:cubicBezTo>
                    <a:pt x="42" y="1"/>
                    <a:pt x="21" y="1"/>
                    <a:pt x="1" y="2"/>
                  </a:cubicBezTo>
                  <a:lnTo>
                    <a:pt x="1" y="3141"/>
                  </a:lnTo>
                  <a:cubicBezTo>
                    <a:pt x="15" y="3142"/>
                    <a:pt x="29" y="3142"/>
                    <a:pt x="43" y="3142"/>
                  </a:cubicBezTo>
                  <a:cubicBezTo>
                    <a:pt x="912" y="3142"/>
                    <a:pt x="1617" y="2446"/>
                    <a:pt x="1617" y="1572"/>
                  </a:cubicBezTo>
                  <a:cubicBezTo>
                    <a:pt x="1617" y="704"/>
                    <a:pt x="923"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0"/>
            <p:cNvSpPr/>
            <p:nvPr/>
          </p:nvSpPr>
          <p:spPr>
            <a:xfrm>
              <a:off x="5578000" y="3345700"/>
              <a:ext cx="40425" cy="78550"/>
            </a:xfrm>
            <a:custGeom>
              <a:avLst/>
              <a:gdLst/>
              <a:ahLst/>
              <a:cxnLst/>
              <a:rect l="l" t="t" r="r" b="b"/>
              <a:pathLst>
                <a:path w="1617" h="3142" extrusionOk="0">
                  <a:moveTo>
                    <a:pt x="62" y="0"/>
                  </a:moveTo>
                  <a:cubicBezTo>
                    <a:pt x="42" y="0"/>
                    <a:pt x="21" y="1"/>
                    <a:pt x="1" y="1"/>
                  </a:cubicBezTo>
                  <a:lnTo>
                    <a:pt x="1" y="3141"/>
                  </a:lnTo>
                  <a:cubicBezTo>
                    <a:pt x="15" y="3141"/>
                    <a:pt x="29" y="3142"/>
                    <a:pt x="43" y="3142"/>
                  </a:cubicBezTo>
                  <a:cubicBezTo>
                    <a:pt x="912" y="3142"/>
                    <a:pt x="1617" y="2446"/>
                    <a:pt x="1617" y="1571"/>
                  </a:cubicBezTo>
                  <a:cubicBezTo>
                    <a:pt x="1617" y="703"/>
                    <a:pt x="923"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0"/>
            <p:cNvSpPr/>
            <p:nvPr/>
          </p:nvSpPr>
          <p:spPr>
            <a:xfrm>
              <a:off x="5578000" y="3205750"/>
              <a:ext cx="40425" cy="78575"/>
            </a:xfrm>
            <a:custGeom>
              <a:avLst/>
              <a:gdLst/>
              <a:ahLst/>
              <a:cxnLst/>
              <a:rect l="l" t="t" r="r" b="b"/>
              <a:pathLst>
                <a:path w="1617" h="3143" extrusionOk="0">
                  <a:moveTo>
                    <a:pt x="43" y="1"/>
                  </a:moveTo>
                  <a:cubicBezTo>
                    <a:pt x="29" y="1"/>
                    <a:pt x="15" y="1"/>
                    <a:pt x="1" y="1"/>
                  </a:cubicBezTo>
                  <a:lnTo>
                    <a:pt x="1" y="3141"/>
                  </a:lnTo>
                  <a:cubicBezTo>
                    <a:pt x="21" y="3142"/>
                    <a:pt x="42" y="3142"/>
                    <a:pt x="62" y="3142"/>
                  </a:cubicBezTo>
                  <a:cubicBezTo>
                    <a:pt x="923" y="3142"/>
                    <a:pt x="1617" y="2439"/>
                    <a:pt x="1617" y="1571"/>
                  </a:cubicBezTo>
                  <a:cubicBezTo>
                    <a:pt x="1617" y="696"/>
                    <a:pt x="912" y="1"/>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0"/>
            <p:cNvSpPr/>
            <p:nvPr/>
          </p:nvSpPr>
          <p:spPr>
            <a:xfrm>
              <a:off x="5737875" y="3126125"/>
              <a:ext cx="39250" cy="78525"/>
            </a:xfrm>
            <a:custGeom>
              <a:avLst/>
              <a:gdLst/>
              <a:ahLst/>
              <a:cxnLst/>
              <a:rect l="l" t="t" r="r" b="b"/>
              <a:pathLst>
                <a:path w="1570" h="3141" extrusionOk="0">
                  <a:moveTo>
                    <a:pt x="0" y="1"/>
                  </a:moveTo>
                  <a:lnTo>
                    <a:pt x="0" y="3140"/>
                  </a:lnTo>
                  <a:cubicBezTo>
                    <a:pt x="866" y="3140"/>
                    <a:pt x="1570" y="2436"/>
                    <a:pt x="1570" y="1570"/>
                  </a:cubicBezTo>
                  <a:cubicBezTo>
                    <a:pt x="1570" y="705"/>
                    <a:pt x="866"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5388425" y="3126125"/>
              <a:ext cx="39250" cy="78525"/>
            </a:xfrm>
            <a:custGeom>
              <a:avLst/>
              <a:gdLst/>
              <a:ahLst/>
              <a:cxnLst/>
              <a:rect l="l" t="t" r="r" b="b"/>
              <a:pathLst>
                <a:path w="1570" h="3141" extrusionOk="0">
                  <a:moveTo>
                    <a:pt x="0" y="1"/>
                  </a:moveTo>
                  <a:lnTo>
                    <a:pt x="0" y="3140"/>
                  </a:lnTo>
                  <a:cubicBezTo>
                    <a:pt x="866" y="3140"/>
                    <a:pt x="1570" y="2436"/>
                    <a:pt x="1570" y="1570"/>
                  </a:cubicBezTo>
                  <a:cubicBezTo>
                    <a:pt x="1570" y="705"/>
                    <a:pt x="866"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5857900" y="2966225"/>
              <a:ext cx="40425" cy="78575"/>
            </a:xfrm>
            <a:custGeom>
              <a:avLst/>
              <a:gdLst/>
              <a:ahLst/>
              <a:cxnLst/>
              <a:rect l="l" t="t" r="r" b="b"/>
              <a:pathLst>
                <a:path w="1617" h="3143" extrusionOk="0">
                  <a:moveTo>
                    <a:pt x="62" y="1"/>
                  </a:moveTo>
                  <a:cubicBezTo>
                    <a:pt x="42" y="1"/>
                    <a:pt x="21" y="1"/>
                    <a:pt x="1" y="2"/>
                  </a:cubicBezTo>
                  <a:lnTo>
                    <a:pt x="1" y="3142"/>
                  </a:lnTo>
                  <a:cubicBezTo>
                    <a:pt x="15" y="3142"/>
                    <a:pt x="29" y="3142"/>
                    <a:pt x="43" y="3142"/>
                  </a:cubicBezTo>
                  <a:cubicBezTo>
                    <a:pt x="902" y="3142"/>
                    <a:pt x="1617" y="2446"/>
                    <a:pt x="1617" y="1572"/>
                  </a:cubicBezTo>
                  <a:cubicBezTo>
                    <a:pt x="1617" y="704"/>
                    <a:pt x="912"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5278750" y="2966225"/>
              <a:ext cx="40425" cy="78575"/>
            </a:xfrm>
            <a:custGeom>
              <a:avLst/>
              <a:gdLst/>
              <a:ahLst/>
              <a:cxnLst/>
              <a:rect l="l" t="t" r="r" b="b"/>
              <a:pathLst>
                <a:path w="1617" h="3143" extrusionOk="0">
                  <a:moveTo>
                    <a:pt x="62" y="1"/>
                  </a:moveTo>
                  <a:cubicBezTo>
                    <a:pt x="42" y="1"/>
                    <a:pt x="21" y="1"/>
                    <a:pt x="1" y="2"/>
                  </a:cubicBezTo>
                  <a:lnTo>
                    <a:pt x="1" y="3142"/>
                  </a:lnTo>
                  <a:cubicBezTo>
                    <a:pt x="15" y="3142"/>
                    <a:pt x="29" y="3142"/>
                    <a:pt x="43" y="3142"/>
                  </a:cubicBezTo>
                  <a:cubicBezTo>
                    <a:pt x="901" y="3142"/>
                    <a:pt x="1617" y="2446"/>
                    <a:pt x="1617" y="1572"/>
                  </a:cubicBezTo>
                  <a:cubicBezTo>
                    <a:pt x="1617" y="704"/>
                    <a:pt x="912"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0"/>
            <p:cNvSpPr/>
            <p:nvPr/>
          </p:nvSpPr>
          <p:spPr>
            <a:xfrm>
              <a:off x="5947650" y="2786475"/>
              <a:ext cx="38125" cy="78525"/>
            </a:xfrm>
            <a:custGeom>
              <a:avLst/>
              <a:gdLst/>
              <a:ahLst/>
              <a:cxnLst/>
              <a:rect l="l" t="t" r="r" b="b"/>
              <a:pathLst>
                <a:path w="1525" h="3141" extrusionOk="0">
                  <a:moveTo>
                    <a:pt x="1" y="1"/>
                  </a:moveTo>
                  <a:lnTo>
                    <a:pt x="1" y="3140"/>
                  </a:lnTo>
                  <a:cubicBezTo>
                    <a:pt x="855" y="3117"/>
                    <a:pt x="1524" y="2413"/>
                    <a:pt x="1524" y="1571"/>
                  </a:cubicBezTo>
                  <a:cubicBezTo>
                    <a:pt x="1524" y="717"/>
                    <a:pt x="855" y="2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5188725" y="2786450"/>
              <a:ext cx="40425" cy="78575"/>
            </a:xfrm>
            <a:custGeom>
              <a:avLst/>
              <a:gdLst/>
              <a:ahLst/>
              <a:cxnLst/>
              <a:rect l="l" t="t" r="r" b="b"/>
              <a:pathLst>
                <a:path w="1617" h="3143" extrusionOk="0">
                  <a:moveTo>
                    <a:pt x="62" y="1"/>
                  </a:moveTo>
                  <a:cubicBezTo>
                    <a:pt x="42" y="1"/>
                    <a:pt x="21" y="1"/>
                    <a:pt x="0" y="2"/>
                  </a:cubicBezTo>
                  <a:lnTo>
                    <a:pt x="0" y="3141"/>
                  </a:lnTo>
                  <a:cubicBezTo>
                    <a:pt x="15" y="3142"/>
                    <a:pt x="29" y="3142"/>
                    <a:pt x="43" y="3142"/>
                  </a:cubicBezTo>
                  <a:cubicBezTo>
                    <a:pt x="912" y="3142"/>
                    <a:pt x="1616" y="2446"/>
                    <a:pt x="1616" y="1572"/>
                  </a:cubicBezTo>
                  <a:cubicBezTo>
                    <a:pt x="1616" y="704"/>
                    <a:pt x="923"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0"/>
            <p:cNvSpPr/>
            <p:nvPr/>
          </p:nvSpPr>
          <p:spPr>
            <a:xfrm>
              <a:off x="5997575" y="2586775"/>
              <a:ext cx="40425" cy="78550"/>
            </a:xfrm>
            <a:custGeom>
              <a:avLst/>
              <a:gdLst/>
              <a:ahLst/>
              <a:cxnLst/>
              <a:rect l="l" t="t" r="r" b="b"/>
              <a:pathLst>
                <a:path w="1617" h="3142" extrusionOk="0">
                  <a:moveTo>
                    <a:pt x="62" y="0"/>
                  </a:moveTo>
                  <a:cubicBezTo>
                    <a:pt x="42" y="0"/>
                    <a:pt x="21" y="1"/>
                    <a:pt x="1" y="1"/>
                  </a:cubicBezTo>
                  <a:lnTo>
                    <a:pt x="1" y="3141"/>
                  </a:lnTo>
                  <a:cubicBezTo>
                    <a:pt x="15" y="3141"/>
                    <a:pt x="29" y="3142"/>
                    <a:pt x="43" y="3142"/>
                  </a:cubicBezTo>
                  <a:cubicBezTo>
                    <a:pt x="912" y="3142"/>
                    <a:pt x="1617" y="2446"/>
                    <a:pt x="1617" y="1571"/>
                  </a:cubicBezTo>
                  <a:cubicBezTo>
                    <a:pt x="1617" y="703"/>
                    <a:pt x="923"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0"/>
            <p:cNvSpPr/>
            <p:nvPr/>
          </p:nvSpPr>
          <p:spPr>
            <a:xfrm>
              <a:off x="5138800" y="2586800"/>
              <a:ext cx="38125" cy="78500"/>
            </a:xfrm>
            <a:custGeom>
              <a:avLst/>
              <a:gdLst/>
              <a:ahLst/>
              <a:cxnLst/>
              <a:rect l="l" t="t" r="r" b="b"/>
              <a:pathLst>
                <a:path w="1525" h="3140" extrusionOk="0">
                  <a:moveTo>
                    <a:pt x="1" y="0"/>
                  </a:moveTo>
                  <a:lnTo>
                    <a:pt x="1" y="3140"/>
                  </a:lnTo>
                  <a:cubicBezTo>
                    <a:pt x="843" y="3117"/>
                    <a:pt x="1524" y="2413"/>
                    <a:pt x="1524" y="1570"/>
                  </a:cubicBezTo>
                  <a:cubicBezTo>
                    <a:pt x="1524" y="716"/>
                    <a:pt x="843" y="23"/>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5987475" y="2377000"/>
              <a:ext cx="39550" cy="78525"/>
            </a:xfrm>
            <a:custGeom>
              <a:avLst/>
              <a:gdLst/>
              <a:ahLst/>
              <a:cxnLst/>
              <a:rect l="l" t="t" r="r" b="b"/>
              <a:pathLst>
                <a:path w="1582" h="3141" extrusionOk="0">
                  <a:moveTo>
                    <a:pt x="1" y="1"/>
                  </a:moveTo>
                  <a:lnTo>
                    <a:pt x="1" y="3141"/>
                  </a:lnTo>
                  <a:cubicBezTo>
                    <a:pt x="878" y="3141"/>
                    <a:pt x="1582" y="2436"/>
                    <a:pt x="1582" y="1571"/>
                  </a:cubicBezTo>
                  <a:cubicBezTo>
                    <a:pt x="1582" y="705"/>
                    <a:pt x="878"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5148900" y="2377000"/>
              <a:ext cx="39275" cy="78525"/>
            </a:xfrm>
            <a:custGeom>
              <a:avLst/>
              <a:gdLst/>
              <a:ahLst/>
              <a:cxnLst/>
              <a:rect l="l" t="t" r="r" b="b"/>
              <a:pathLst>
                <a:path w="1571" h="3141" extrusionOk="0">
                  <a:moveTo>
                    <a:pt x="1" y="1"/>
                  </a:moveTo>
                  <a:lnTo>
                    <a:pt x="1" y="3141"/>
                  </a:lnTo>
                  <a:cubicBezTo>
                    <a:pt x="866" y="3141"/>
                    <a:pt x="1570" y="2436"/>
                    <a:pt x="1570" y="1571"/>
                  </a:cubicBezTo>
                  <a:cubicBezTo>
                    <a:pt x="1570" y="705"/>
                    <a:pt x="866"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5907825" y="2217125"/>
              <a:ext cx="40425" cy="78850"/>
            </a:xfrm>
            <a:custGeom>
              <a:avLst/>
              <a:gdLst/>
              <a:ahLst/>
              <a:cxnLst/>
              <a:rect l="l" t="t" r="r" b="b"/>
              <a:pathLst>
                <a:path w="1617" h="3154" extrusionOk="0">
                  <a:moveTo>
                    <a:pt x="43" y="1"/>
                  </a:moveTo>
                  <a:cubicBezTo>
                    <a:pt x="29" y="1"/>
                    <a:pt x="15" y="1"/>
                    <a:pt x="1" y="1"/>
                  </a:cubicBezTo>
                  <a:lnTo>
                    <a:pt x="1" y="3152"/>
                  </a:lnTo>
                  <a:cubicBezTo>
                    <a:pt x="15" y="3153"/>
                    <a:pt x="28" y="3153"/>
                    <a:pt x="42" y="3153"/>
                  </a:cubicBezTo>
                  <a:cubicBezTo>
                    <a:pt x="901" y="3153"/>
                    <a:pt x="1617" y="2446"/>
                    <a:pt x="1617" y="1571"/>
                  </a:cubicBezTo>
                  <a:cubicBezTo>
                    <a:pt x="1617" y="697"/>
                    <a:pt x="901" y="1"/>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0"/>
            <p:cNvSpPr/>
            <p:nvPr/>
          </p:nvSpPr>
          <p:spPr>
            <a:xfrm>
              <a:off x="5228550" y="2217125"/>
              <a:ext cx="40700" cy="78850"/>
            </a:xfrm>
            <a:custGeom>
              <a:avLst/>
              <a:gdLst/>
              <a:ahLst/>
              <a:cxnLst/>
              <a:rect l="l" t="t" r="r" b="b"/>
              <a:pathLst>
                <a:path w="1628" h="3154" extrusionOk="0">
                  <a:moveTo>
                    <a:pt x="43" y="1"/>
                  </a:moveTo>
                  <a:cubicBezTo>
                    <a:pt x="29" y="1"/>
                    <a:pt x="15" y="1"/>
                    <a:pt x="0" y="1"/>
                  </a:cubicBezTo>
                  <a:lnTo>
                    <a:pt x="0" y="3152"/>
                  </a:lnTo>
                  <a:cubicBezTo>
                    <a:pt x="14" y="3153"/>
                    <a:pt x="28" y="3153"/>
                    <a:pt x="42" y="3153"/>
                  </a:cubicBezTo>
                  <a:cubicBezTo>
                    <a:pt x="912" y="3153"/>
                    <a:pt x="1628" y="2446"/>
                    <a:pt x="1628" y="1571"/>
                  </a:cubicBezTo>
                  <a:cubicBezTo>
                    <a:pt x="1628" y="697"/>
                    <a:pt x="913" y="1"/>
                    <a:pt x="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0"/>
            <p:cNvSpPr/>
            <p:nvPr/>
          </p:nvSpPr>
          <p:spPr>
            <a:xfrm>
              <a:off x="5767875" y="2097400"/>
              <a:ext cx="39275" cy="78500"/>
            </a:xfrm>
            <a:custGeom>
              <a:avLst/>
              <a:gdLst/>
              <a:ahLst/>
              <a:cxnLst/>
              <a:rect l="l" t="t" r="r" b="b"/>
              <a:pathLst>
                <a:path w="1571" h="3140" extrusionOk="0">
                  <a:moveTo>
                    <a:pt x="1" y="0"/>
                  </a:moveTo>
                  <a:lnTo>
                    <a:pt x="1" y="3140"/>
                  </a:lnTo>
                  <a:cubicBezTo>
                    <a:pt x="866" y="3140"/>
                    <a:pt x="1570" y="2436"/>
                    <a:pt x="1570" y="1570"/>
                  </a:cubicBezTo>
                  <a:cubicBezTo>
                    <a:pt x="1570" y="704"/>
                    <a:pt x="866"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5578000" y="2057275"/>
              <a:ext cx="40425" cy="78825"/>
            </a:xfrm>
            <a:custGeom>
              <a:avLst/>
              <a:gdLst/>
              <a:ahLst/>
              <a:cxnLst/>
              <a:rect l="l" t="t" r="r" b="b"/>
              <a:pathLst>
                <a:path w="1617" h="3153" extrusionOk="0">
                  <a:moveTo>
                    <a:pt x="42" y="0"/>
                  </a:moveTo>
                  <a:cubicBezTo>
                    <a:pt x="28" y="0"/>
                    <a:pt x="15" y="0"/>
                    <a:pt x="1" y="1"/>
                  </a:cubicBezTo>
                  <a:lnTo>
                    <a:pt x="1" y="3152"/>
                  </a:lnTo>
                  <a:cubicBezTo>
                    <a:pt x="15" y="3152"/>
                    <a:pt x="28" y="3152"/>
                    <a:pt x="42" y="3152"/>
                  </a:cubicBezTo>
                  <a:cubicBezTo>
                    <a:pt x="912" y="3152"/>
                    <a:pt x="1617" y="2446"/>
                    <a:pt x="1617" y="1582"/>
                  </a:cubicBezTo>
                  <a:cubicBezTo>
                    <a:pt x="1617" y="707"/>
                    <a:pt x="912" y="0"/>
                    <a:pt x="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5368500" y="2097400"/>
              <a:ext cx="39275" cy="78500"/>
            </a:xfrm>
            <a:custGeom>
              <a:avLst/>
              <a:gdLst/>
              <a:ahLst/>
              <a:cxnLst/>
              <a:rect l="l" t="t" r="r" b="b"/>
              <a:pathLst>
                <a:path w="1571" h="3140" extrusionOk="0">
                  <a:moveTo>
                    <a:pt x="1" y="0"/>
                  </a:moveTo>
                  <a:lnTo>
                    <a:pt x="1" y="3140"/>
                  </a:lnTo>
                  <a:cubicBezTo>
                    <a:pt x="866" y="3140"/>
                    <a:pt x="1570" y="2436"/>
                    <a:pt x="1570" y="1570"/>
                  </a:cubicBezTo>
                  <a:cubicBezTo>
                    <a:pt x="1570" y="704"/>
                    <a:pt x="866"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5573675" y="3817825"/>
              <a:ext cx="324375" cy="803950"/>
            </a:xfrm>
            <a:custGeom>
              <a:avLst/>
              <a:gdLst/>
              <a:ahLst/>
              <a:cxnLst/>
              <a:rect l="l" t="t" r="r" b="b"/>
              <a:pathLst>
                <a:path w="12975" h="32158" extrusionOk="0">
                  <a:moveTo>
                    <a:pt x="0" y="0"/>
                  </a:moveTo>
                  <a:lnTo>
                    <a:pt x="0" y="32158"/>
                  </a:lnTo>
                  <a:cubicBezTo>
                    <a:pt x="970" y="32158"/>
                    <a:pt x="2274" y="31465"/>
                    <a:pt x="2274" y="30057"/>
                  </a:cubicBezTo>
                  <a:lnTo>
                    <a:pt x="2274" y="12443"/>
                  </a:lnTo>
                  <a:lnTo>
                    <a:pt x="10712" y="12443"/>
                  </a:lnTo>
                  <a:cubicBezTo>
                    <a:pt x="12974" y="12443"/>
                    <a:pt x="12974" y="8218"/>
                    <a:pt x="10712" y="8218"/>
                  </a:cubicBezTo>
                  <a:lnTo>
                    <a:pt x="2274" y="8218"/>
                  </a:lnTo>
                  <a:lnTo>
                    <a:pt x="2274" y="2101"/>
                  </a:lnTo>
                  <a:cubicBezTo>
                    <a:pt x="2274" y="704"/>
                    <a:pt x="970"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70"/>
          <p:cNvGrpSpPr/>
          <p:nvPr/>
        </p:nvGrpSpPr>
        <p:grpSpPr>
          <a:xfrm>
            <a:off x="5620676" y="1859221"/>
            <a:ext cx="2962330" cy="2678424"/>
            <a:chOff x="1565200" y="1946175"/>
            <a:chExt cx="3050175" cy="2757850"/>
          </a:xfrm>
        </p:grpSpPr>
        <p:sp>
          <p:nvSpPr>
            <p:cNvPr id="9550" name="Google Shape;9550;p70"/>
            <p:cNvSpPr/>
            <p:nvPr/>
          </p:nvSpPr>
          <p:spPr>
            <a:xfrm>
              <a:off x="2830850" y="1946175"/>
              <a:ext cx="517425" cy="517150"/>
            </a:xfrm>
            <a:custGeom>
              <a:avLst/>
              <a:gdLst/>
              <a:ahLst/>
              <a:cxnLst/>
              <a:rect l="l" t="t" r="r" b="b"/>
              <a:pathLst>
                <a:path w="20697" h="20686" extrusionOk="0">
                  <a:moveTo>
                    <a:pt x="10354" y="1"/>
                  </a:moveTo>
                  <a:cubicBezTo>
                    <a:pt x="4641" y="1"/>
                    <a:pt x="0" y="4629"/>
                    <a:pt x="0" y="10343"/>
                  </a:cubicBezTo>
                  <a:cubicBezTo>
                    <a:pt x="0" y="16057"/>
                    <a:pt x="4641" y="20685"/>
                    <a:pt x="10354" y="20685"/>
                  </a:cubicBezTo>
                  <a:cubicBezTo>
                    <a:pt x="16068" y="20685"/>
                    <a:pt x="20696" y="16057"/>
                    <a:pt x="20696" y="10343"/>
                  </a:cubicBezTo>
                  <a:cubicBezTo>
                    <a:pt x="20696" y="4629"/>
                    <a:pt x="16068" y="1"/>
                    <a:pt x="103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2725525" y="2844775"/>
              <a:ext cx="412375" cy="316900"/>
            </a:xfrm>
            <a:custGeom>
              <a:avLst/>
              <a:gdLst/>
              <a:ahLst/>
              <a:cxnLst/>
              <a:rect l="l" t="t" r="r" b="b"/>
              <a:pathLst>
                <a:path w="16495" h="12676" extrusionOk="0">
                  <a:moveTo>
                    <a:pt x="2240" y="0"/>
                  </a:moveTo>
                  <a:lnTo>
                    <a:pt x="324" y="12"/>
                  </a:lnTo>
                  <a:cubicBezTo>
                    <a:pt x="0" y="220"/>
                    <a:pt x="427" y="612"/>
                    <a:pt x="566" y="774"/>
                  </a:cubicBezTo>
                  <a:cubicBezTo>
                    <a:pt x="1039" y="1363"/>
                    <a:pt x="1339" y="2090"/>
                    <a:pt x="1605" y="2794"/>
                  </a:cubicBezTo>
                  <a:cubicBezTo>
                    <a:pt x="1963" y="3786"/>
                    <a:pt x="2551" y="4594"/>
                    <a:pt x="3509" y="5056"/>
                  </a:cubicBezTo>
                  <a:cubicBezTo>
                    <a:pt x="4052" y="5310"/>
                    <a:pt x="4433" y="5645"/>
                    <a:pt x="5021" y="5783"/>
                  </a:cubicBezTo>
                  <a:cubicBezTo>
                    <a:pt x="5483" y="5922"/>
                    <a:pt x="5922" y="6118"/>
                    <a:pt x="6337" y="6360"/>
                  </a:cubicBezTo>
                  <a:cubicBezTo>
                    <a:pt x="7018" y="6730"/>
                    <a:pt x="7307" y="7642"/>
                    <a:pt x="7745" y="8242"/>
                  </a:cubicBezTo>
                  <a:cubicBezTo>
                    <a:pt x="8092" y="8715"/>
                    <a:pt x="8461" y="9165"/>
                    <a:pt x="8865" y="9581"/>
                  </a:cubicBezTo>
                  <a:cubicBezTo>
                    <a:pt x="9315" y="10031"/>
                    <a:pt x="9812" y="10435"/>
                    <a:pt x="10227" y="10920"/>
                  </a:cubicBezTo>
                  <a:cubicBezTo>
                    <a:pt x="10550" y="11312"/>
                    <a:pt x="10874" y="11370"/>
                    <a:pt x="11301" y="11543"/>
                  </a:cubicBezTo>
                  <a:cubicBezTo>
                    <a:pt x="12097" y="11855"/>
                    <a:pt x="12905" y="12109"/>
                    <a:pt x="13736" y="12305"/>
                  </a:cubicBezTo>
                  <a:cubicBezTo>
                    <a:pt x="14209" y="12409"/>
                    <a:pt x="14694" y="12490"/>
                    <a:pt x="15179" y="12536"/>
                  </a:cubicBezTo>
                  <a:cubicBezTo>
                    <a:pt x="15457" y="12554"/>
                    <a:pt x="15838" y="12676"/>
                    <a:pt x="16152" y="12676"/>
                  </a:cubicBezTo>
                  <a:cubicBezTo>
                    <a:pt x="16242" y="12676"/>
                    <a:pt x="16327" y="12666"/>
                    <a:pt x="16402" y="12640"/>
                  </a:cubicBezTo>
                  <a:cubicBezTo>
                    <a:pt x="16495" y="12201"/>
                    <a:pt x="16322" y="11785"/>
                    <a:pt x="16241" y="11358"/>
                  </a:cubicBezTo>
                  <a:cubicBezTo>
                    <a:pt x="16149" y="10851"/>
                    <a:pt x="16125" y="10331"/>
                    <a:pt x="16160" y="9823"/>
                  </a:cubicBezTo>
                  <a:cubicBezTo>
                    <a:pt x="16172" y="9489"/>
                    <a:pt x="16276" y="9154"/>
                    <a:pt x="16276" y="8819"/>
                  </a:cubicBezTo>
                  <a:cubicBezTo>
                    <a:pt x="16166" y="8807"/>
                    <a:pt x="16056" y="8807"/>
                    <a:pt x="15945" y="8807"/>
                  </a:cubicBezTo>
                  <a:cubicBezTo>
                    <a:pt x="15834" y="8807"/>
                    <a:pt x="15721" y="8807"/>
                    <a:pt x="15606" y="8796"/>
                  </a:cubicBezTo>
                  <a:cubicBezTo>
                    <a:pt x="15098" y="8715"/>
                    <a:pt x="14579" y="8623"/>
                    <a:pt x="14071" y="8577"/>
                  </a:cubicBezTo>
                  <a:cubicBezTo>
                    <a:pt x="13263" y="8507"/>
                    <a:pt x="12478" y="8323"/>
                    <a:pt x="11728" y="8034"/>
                  </a:cubicBezTo>
                  <a:cubicBezTo>
                    <a:pt x="11024" y="7746"/>
                    <a:pt x="10412" y="7226"/>
                    <a:pt x="9800" y="6776"/>
                  </a:cubicBezTo>
                  <a:cubicBezTo>
                    <a:pt x="9223" y="6349"/>
                    <a:pt x="8646" y="5876"/>
                    <a:pt x="8046" y="5506"/>
                  </a:cubicBezTo>
                  <a:cubicBezTo>
                    <a:pt x="7734" y="5322"/>
                    <a:pt x="7457" y="5102"/>
                    <a:pt x="7215" y="4837"/>
                  </a:cubicBezTo>
                  <a:cubicBezTo>
                    <a:pt x="6984" y="4571"/>
                    <a:pt x="6880" y="4179"/>
                    <a:pt x="6580" y="3960"/>
                  </a:cubicBezTo>
                  <a:cubicBezTo>
                    <a:pt x="6095" y="3590"/>
                    <a:pt x="5298" y="3671"/>
                    <a:pt x="4733" y="3521"/>
                  </a:cubicBezTo>
                  <a:cubicBezTo>
                    <a:pt x="4029" y="3359"/>
                    <a:pt x="3659" y="2944"/>
                    <a:pt x="3382" y="2309"/>
                  </a:cubicBezTo>
                  <a:cubicBezTo>
                    <a:pt x="3163" y="1813"/>
                    <a:pt x="3105" y="1259"/>
                    <a:pt x="2874" y="762"/>
                  </a:cubicBezTo>
                  <a:cubicBezTo>
                    <a:pt x="2759" y="497"/>
                    <a:pt x="2574" y="12"/>
                    <a:pt x="2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3619800" y="2832175"/>
              <a:ext cx="114875" cy="145325"/>
            </a:xfrm>
            <a:custGeom>
              <a:avLst/>
              <a:gdLst/>
              <a:ahLst/>
              <a:cxnLst/>
              <a:rect l="l" t="t" r="r" b="b"/>
              <a:pathLst>
                <a:path w="4595" h="5813" extrusionOk="0">
                  <a:moveTo>
                    <a:pt x="2883" y="1"/>
                  </a:moveTo>
                  <a:cubicBezTo>
                    <a:pt x="2833" y="1"/>
                    <a:pt x="2836" y="131"/>
                    <a:pt x="2828" y="181"/>
                  </a:cubicBezTo>
                  <a:cubicBezTo>
                    <a:pt x="2805" y="308"/>
                    <a:pt x="2782" y="424"/>
                    <a:pt x="2770" y="539"/>
                  </a:cubicBezTo>
                  <a:cubicBezTo>
                    <a:pt x="2770" y="655"/>
                    <a:pt x="2782" y="770"/>
                    <a:pt x="2770" y="885"/>
                  </a:cubicBezTo>
                  <a:cubicBezTo>
                    <a:pt x="2747" y="978"/>
                    <a:pt x="2724" y="1070"/>
                    <a:pt x="2690" y="1174"/>
                  </a:cubicBezTo>
                  <a:cubicBezTo>
                    <a:pt x="2586" y="1578"/>
                    <a:pt x="2378" y="1959"/>
                    <a:pt x="2078" y="2271"/>
                  </a:cubicBezTo>
                  <a:cubicBezTo>
                    <a:pt x="1997" y="2351"/>
                    <a:pt x="1905" y="2432"/>
                    <a:pt x="1812" y="2513"/>
                  </a:cubicBezTo>
                  <a:cubicBezTo>
                    <a:pt x="1720" y="2582"/>
                    <a:pt x="1674" y="2686"/>
                    <a:pt x="1570" y="2755"/>
                  </a:cubicBezTo>
                  <a:cubicBezTo>
                    <a:pt x="1397" y="2871"/>
                    <a:pt x="1339" y="3055"/>
                    <a:pt x="1258" y="3252"/>
                  </a:cubicBezTo>
                  <a:cubicBezTo>
                    <a:pt x="1154" y="3598"/>
                    <a:pt x="1016" y="3921"/>
                    <a:pt x="843" y="4233"/>
                  </a:cubicBezTo>
                  <a:cubicBezTo>
                    <a:pt x="704" y="4464"/>
                    <a:pt x="531" y="4671"/>
                    <a:pt x="369" y="4879"/>
                  </a:cubicBezTo>
                  <a:cubicBezTo>
                    <a:pt x="266" y="5006"/>
                    <a:pt x="69" y="5145"/>
                    <a:pt x="0" y="5283"/>
                  </a:cubicBezTo>
                  <a:cubicBezTo>
                    <a:pt x="185" y="5341"/>
                    <a:pt x="358" y="5410"/>
                    <a:pt x="543" y="5479"/>
                  </a:cubicBezTo>
                  <a:cubicBezTo>
                    <a:pt x="704" y="5560"/>
                    <a:pt x="843" y="5664"/>
                    <a:pt x="981" y="5768"/>
                  </a:cubicBezTo>
                  <a:cubicBezTo>
                    <a:pt x="1029" y="5799"/>
                    <a:pt x="1071" y="5813"/>
                    <a:pt x="1109" y="5813"/>
                  </a:cubicBezTo>
                  <a:cubicBezTo>
                    <a:pt x="1173" y="5813"/>
                    <a:pt x="1228" y="5775"/>
                    <a:pt x="1293" y="5710"/>
                  </a:cubicBezTo>
                  <a:cubicBezTo>
                    <a:pt x="1512" y="5502"/>
                    <a:pt x="1731" y="5283"/>
                    <a:pt x="1939" y="5075"/>
                  </a:cubicBezTo>
                  <a:cubicBezTo>
                    <a:pt x="2216" y="4821"/>
                    <a:pt x="2459" y="4567"/>
                    <a:pt x="2713" y="4314"/>
                  </a:cubicBezTo>
                  <a:cubicBezTo>
                    <a:pt x="2874" y="4163"/>
                    <a:pt x="3001" y="4002"/>
                    <a:pt x="3151" y="3852"/>
                  </a:cubicBezTo>
                  <a:cubicBezTo>
                    <a:pt x="3290" y="3702"/>
                    <a:pt x="3417" y="3482"/>
                    <a:pt x="3578" y="3321"/>
                  </a:cubicBezTo>
                  <a:cubicBezTo>
                    <a:pt x="3809" y="3102"/>
                    <a:pt x="4109" y="3009"/>
                    <a:pt x="4248" y="2709"/>
                  </a:cubicBezTo>
                  <a:cubicBezTo>
                    <a:pt x="4282" y="2605"/>
                    <a:pt x="4340" y="2513"/>
                    <a:pt x="4386" y="2409"/>
                  </a:cubicBezTo>
                  <a:cubicBezTo>
                    <a:pt x="4421" y="2351"/>
                    <a:pt x="4444" y="2282"/>
                    <a:pt x="4479" y="2224"/>
                  </a:cubicBezTo>
                  <a:cubicBezTo>
                    <a:pt x="4490" y="2155"/>
                    <a:pt x="4479" y="2086"/>
                    <a:pt x="4490" y="2028"/>
                  </a:cubicBezTo>
                  <a:cubicBezTo>
                    <a:pt x="4502" y="1982"/>
                    <a:pt x="4536" y="1970"/>
                    <a:pt x="4548" y="1936"/>
                  </a:cubicBezTo>
                  <a:cubicBezTo>
                    <a:pt x="4559" y="1890"/>
                    <a:pt x="4548" y="1843"/>
                    <a:pt x="4559" y="1797"/>
                  </a:cubicBezTo>
                  <a:cubicBezTo>
                    <a:pt x="4571" y="1763"/>
                    <a:pt x="4583" y="1728"/>
                    <a:pt x="4594" y="1693"/>
                  </a:cubicBezTo>
                  <a:cubicBezTo>
                    <a:pt x="4594" y="1624"/>
                    <a:pt x="4594" y="1566"/>
                    <a:pt x="4594" y="1497"/>
                  </a:cubicBezTo>
                  <a:cubicBezTo>
                    <a:pt x="4571" y="1197"/>
                    <a:pt x="4329" y="1139"/>
                    <a:pt x="4155" y="920"/>
                  </a:cubicBezTo>
                  <a:lnTo>
                    <a:pt x="2967" y="66"/>
                  </a:lnTo>
                  <a:cubicBezTo>
                    <a:pt x="2929" y="19"/>
                    <a:pt x="2902" y="1"/>
                    <a:pt x="28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3282450" y="2634400"/>
              <a:ext cx="461150" cy="466225"/>
            </a:xfrm>
            <a:custGeom>
              <a:avLst/>
              <a:gdLst/>
              <a:ahLst/>
              <a:cxnLst/>
              <a:rect l="l" t="t" r="r" b="b"/>
              <a:pathLst>
                <a:path w="18446" h="18649" extrusionOk="0">
                  <a:moveTo>
                    <a:pt x="2829" y="1"/>
                  </a:moveTo>
                  <a:cubicBezTo>
                    <a:pt x="2563" y="1213"/>
                    <a:pt x="2228" y="2252"/>
                    <a:pt x="1582" y="3314"/>
                  </a:cubicBezTo>
                  <a:cubicBezTo>
                    <a:pt x="1317" y="3775"/>
                    <a:pt x="1086" y="4272"/>
                    <a:pt x="901" y="4768"/>
                  </a:cubicBezTo>
                  <a:cubicBezTo>
                    <a:pt x="578" y="5588"/>
                    <a:pt x="35" y="6349"/>
                    <a:pt x="12" y="7261"/>
                  </a:cubicBezTo>
                  <a:cubicBezTo>
                    <a:pt x="1" y="7631"/>
                    <a:pt x="128" y="7792"/>
                    <a:pt x="416" y="8000"/>
                  </a:cubicBezTo>
                  <a:cubicBezTo>
                    <a:pt x="670" y="8173"/>
                    <a:pt x="947" y="8312"/>
                    <a:pt x="1097" y="8600"/>
                  </a:cubicBezTo>
                  <a:cubicBezTo>
                    <a:pt x="1282" y="8923"/>
                    <a:pt x="1236" y="9339"/>
                    <a:pt x="1374" y="9674"/>
                  </a:cubicBezTo>
                  <a:cubicBezTo>
                    <a:pt x="1467" y="9881"/>
                    <a:pt x="1594" y="10020"/>
                    <a:pt x="1674" y="10228"/>
                  </a:cubicBezTo>
                  <a:cubicBezTo>
                    <a:pt x="1732" y="10401"/>
                    <a:pt x="1767" y="10562"/>
                    <a:pt x="1801" y="10736"/>
                  </a:cubicBezTo>
                  <a:cubicBezTo>
                    <a:pt x="1986" y="11659"/>
                    <a:pt x="2032" y="12652"/>
                    <a:pt x="2690" y="13390"/>
                  </a:cubicBezTo>
                  <a:cubicBezTo>
                    <a:pt x="3060" y="13817"/>
                    <a:pt x="3533" y="14106"/>
                    <a:pt x="3914" y="14510"/>
                  </a:cubicBezTo>
                  <a:cubicBezTo>
                    <a:pt x="4202" y="14845"/>
                    <a:pt x="4514" y="15145"/>
                    <a:pt x="4872" y="15422"/>
                  </a:cubicBezTo>
                  <a:cubicBezTo>
                    <a:pt x="5103" y="15595"/>
                    <a:pt x="5380" y="15676"/>
                    <a:pt x="5634" y="15849"/>
                  </a:cubicBezTo>
                  <a:cubicBezTo>
                    <a:pt x="6003" y="16114"/>
                    <a:pt x="6315" y="16391"/>
                    <a:pt x="6730" y="16611"/>
                  </a:cubicBezTo>
                  <a:cubicBezTo>
                    <a:pt x="7400" y="16945"/>
                    <a:pt x="8081" y="17257"/>
                    <a:pt x="8785" y="17523"/>
                  </a:cubicBezTo>
                  <a:cubicBezTo>
                    <a:pt x="9443" y="17777"/>
                    <a:pt x="10077" y="18054"/>
                    <a:pt x="10747" y="18273"/>
                  </a:cubicBezTo>
                  <a:cubicBezTo>
                    <a:pt x="11747" y="18606"/>
                    <a:pt x="12827" y="18646"/>
                    <a:pt x="13901" y="18646"/>
                  </a:cubicBezTo>
                  <a:cubicBezTo>
                    <a:pt x="14240" y="18646"/>
                    <a:pt x="14579" y="18642"/>
                    <a:pt x="14914" y="18642"/>
                  </a:cubicBezTo>
                  <a:cubicBezTo>
                    <a:pt x="15027" y="18642"/>
                    <a:pt x="15128" y="18648"/>
                    <a:pt x="15224" y="18648"/>
                  </a:cubicBezTo>
                  <a:cubicBezTo>
                    <a:pt x="15391" y="18648"/>
                    <a:pt x="15541" y="18630"/>
                    <a:pt x="15710" y="18527"/>
                  </a:cubicBezTo>
                  <a:cubicBezTo>
                    <a:pt x="16160" y="18250"/>
                    <a:pt x="16587" y="17857"/>
                    <a:pt x="17015" y="17546"/>
                  </a:cubicBezTo>
                  <a:cubicBezTo>
                    <a:pt x="17442" y="17222"/>
                    <a:pt x="17892" y="17165"/>
                    <a:pt x="17892" y="16599"/>
                  </a:cubicBezTo>
                  <a:cubicBezTo>
                    <a:pt x="17915" y="16276"/>
                    <a:pt x="17811" y="15953"/>
                    <a:pt x="17626" y="15699"/>
                  </a:cubicBezTo>
                  <a:cubicBezTo>
                    <a:pt x="17430" y="15387"/>
                    <a:pt x="17315" y="15041"/>
                    <a:pt x="17153" y="14706"/>
                  </a:cubicBezTo>
                  <a:cubicBezTo>
                    <a:pt x="16934" y="14244"/>
                    <a:pt x="17038" y="13933"/>
                    <a:pt x="17130" y="13471"/>
                  </a:cubicBezTo>
                  <a:cubicBezTo>
                    <a:pt x="17176" y="13206"/>
                    <a:pt x="17315" y="12998"/>
                    <a:pt x="17419" y="12744"/>
                  </a:cubicBezTo>
                  <a:cubicBezTo>
                    <a:pt x="17569" y="12328"/>
                    <a:pt x="17707" y="11901"/>
                    <a:pt x="17857" y="11486"/>
                  </a:cubicBezTo>
                  <a:cubicBezTo>
                    <a:pt x="18053" y="10966"/>
                    <a:pt x="18446" y="10539"/>
                    <a:pt x="18411" y="9962"/>
                  </a:cubicBezTo>
                  <a:cubicBezTo>
                    <a:pt x="18377" y="9443"/>
                    <a:pt x="18192" y="8889"/>
                    <a:pt x="17765" y="8577"/>
                  </a:cubicBezTo>
                  <a:cubicBezTo>
                    <a:pt x="17580" y="8439"/>
                    <a:pt x="17361" y="8358"/>
                    <a:pt x="17222" y="8173"/>
                  </a:cubicBezTo>
                  <a:cubicBezTo>
                    <a:pt x="17095" y="8011"/>
                    <a:pt x="17095" y="7850"/>
                    <a:pt x="16876" y="7781"/>
                  </a:cubicBezTo>
                  <a:cubicBezTo>
                    <a:pt x="16826" y="7764"/>
                    <a:pt x="16744" y="7752"/>
                    <a:pt x="16659" y="7752"/>
                  </a:cubicBezTo>
                  <a:cubicBezTo>
                    <a:pt x="16509" y="7752"/>
                    <a:pt x="16348" y="7790"/>
                    <a:pt x="16334" y="7908"/>
                  </a:cubicBezTo>
                  <a:cubicBezTo>
                    <a:pt x="16322" y="8046"/>
                    <a:pt x="16518" y="8069"/>
                    <a:pt x="16611" y="8127"/>
                  </a:cubicBezTo>
                  <a:cubicBezTo>
                    <a:pt x="16772" y="8242"/>
                    <a:pt x="16853" y="8415"/>
                    <a:pt x="17003" y="8531"/>
                  </a:cubicBezTo>
                  <a:cubicBezTo>
                    <a:pt x="17338" y="8785"/>
                    <a:pt x="17638" y="9097"/>
                    <a:pt x="17869" y="9454"/>
                  </a:cubicBezTo>
                  <a:cubicBezTo>
                    <a:pt x="18042" y="9720"/>
                    <a:pt x="18053" y="9662"/>
                    <a:pt x="17869" y="9928"/>
                  </a:cubicBezTo>
                  <a:cubicBezTo>
                    <a:pt x="17776" y="10055"/>
                    <a:pt x="17707" y="10193"/>
                    <a:pt x="17649" y="10343"/>
                  </a:cubicBezTo>
                  <a:cubicBezTo>
                    <a:pt x="17442" y="10863"/>
                    <a:pt x="16784" y="11301"/>
                    <a:pt x="16310" y="11578"/>
                  </a:cubicBezTo>
                  <a:cubicBezTo>
                    <a:pt x="15964" y="11763"/>
                    <a:pt x="15572" y="11971"/>
                    <a:pt x="15179" y="11994"/>
                  </a:cubicBezTo>
                  <a:cubicBezTo>
                    <a:pt x="15041" y="11994"/>
                    <a:pt x="14902" y="11971"/>
                    <a:pt x="14775" y="11936"/>
                  </a:cubicBezTo>
                  <a:cubicBezTo>
                    <a:pt x="14544" y="11893"/>
                    <a:pt x="14307" y="11869"/>
                    <a:pt x="14072" y="11869"/>
                  </a:cubicBezTo>
                  <a:cubicBezTo>
                    <a:pt x="13991" y="11869"/>
                    <a:pt x="13909" y="11872"/>
                    <a:pt x="13829" y="11878"/>
                  </a:cubicBezTo>
                  <a:cubicBezTo>
                    <a:pt x="13786" y="11877"/>
                    <a:pt x="13743" y="11877"/>
                    <a:pt x="13700" y="11877"/>
                  </a:cubicBezTo>
                  <a:cubicBezTo>
                    <a:pt x="13237" y="11877"/>
                    <a:pt x="12784" y="11933"/>
                    <a:pt x="12340" y="12028"/>
                  </a:cubicBezTo>
                  <a:cubicBezTo>
                    <a:pt x="12201" y="12063"/>
                    <a:pt x="12190" y="12121"/>
                    <a:pt x="12028" y="12132"/>
                  </a:cubicBezTo>
                  <a:cubicBezTo>
                    <a:pt x="11901" y="12144"/>
                    <a:pt x="11786" y="12144"/>
                    <a:pt x="11647" y="12155"/>
                  </a:cubicBezTo>
                  <a:cubicBezTo>
                    <a:pt x="11139" y="12248"/>
                    <a:pt x="10643" y="12386"/>
                    <a:pt x="10101" y="12386"/>
                  </a:cubicBezTo>
                  <a:cubicBezTo>
                    <a:pt x="9039" y="12375"/>
                    <a:pt x="8161" y="12409"/>
                    <a:pt x="7226" y="11809"/>
                  </a:cubicBezTo>
                  <a:cubicBezTo>
                    <a:pt x="6765" y="11509"/>
                    <a:pt x="6176" y="11209"/>
                    <a:pt x="5864" y="10736"/>
                  </a:cubicBezTo>
                  <a:cubicBezTo>
                    <a:pt x="5253" y="9789"/>
                    <a:pt x="4502" y="8877"/>
                    <a:pt x="3960" y="7861"/>
                  </a:cubicBezTo>
                  <a:cubicBezTo>
                    <a:pt x="3821" y="7642"/>
                    <a:pt x="3694" y="7400"/>
                    <a:pt x="3590" y="7157"/>
                  </a:cubicBezTo>
                  <a:cubicBezTo>
                    <a:pt x="3463" y="6788"/>
                    <a:pt x="3590" y="6176"/>
                    <a:pt x="3590" y="5795"/>
                  </a:cubicBezTo>
                  <a:cubicBezTo>
                    <a:pt x="3579" y="4618"/>
                    <a:pt x="3752" y="3464"/>
                    <a:pt x="3729" y="2286"/>
                  </a:cubicBezTo>
                  <a:cubicBezTo>
                    <a:pt x="3717" y="1409"/>
                    <a:pt x="3325" y="705"/>
                    <a:pt x="28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3282750" y="2757350"/>
              <a:ext cx="421625" cy="335275"/>
            </a:xfrm>
            <a:custGeom>
              <a:avLst/>
              <a:gdLst/>
              <a:ahLst/>
              <a:cxnLst/>
              <a:rect l="l" t="t" r="r" b="b"/>
              <a:pathLst>
                <a:path w="16865" h="13411" extrusionOk="0">
                  <a:moveTo>
                    <a:pt x="3290" y="0"/>
                  </a:moveTo>
                  <a:cubicBezTo>
                    <a:pt x="3289" y="3"/>
                    <a:pt x="3289" y="6"/>
                    <a:pt x="3288" y="9"/>
                  </a:cubicBezTo>
                  <a:lnTo>
                    <a:pt x="3288" y="9"/>
                  </a:lnTo>
                  <a:lnTo>
                    <a:pt x="3325" y="0"/>
                  </a:lnTo>
                  <a:close/>
                  <a:moveTo>
                    <a:pt x="50" y="819"/>
                  </a:moveTo>
                  <a:cubicBezTo>
                    <a:pt x="34" y="821"/>
                    <a:pt x="17" y="826"/>
                    <a:pt x="0" y="831"/>
                  </a:cubicBezTo>
                  <a:lnTo>
                    <a:pt x="50" y="819"/>
                  </a:lnTo>
                  <a:close/>
                  <a:moveTo>
                    <a:pt x="3288" y="9"/>
                  </a:moveTo>
                  <a:lnTo>
                    <a:pt x="50" y="819"/>
                  </a:lnTo>
                  <a:lnTo>
                    <a:pt x="50" y="819"/>
                  </a:lnTo>
                  <a:cubicBezTo>
                    <a:pt x="65" y="816"/>
                    <a:pt x="79" y="815"/>
                    <a:pt x="93" y="815"/>
                  </a:cubicBezTo>
                  <a:cubicBezTo>
                    <a:pt x="129" y="815"/>
                    <a:pt x="165" y="824"/>
                    <a:pt x="196" y="843"/>
                  </a:cubicBezTo>
                  <a:cubicBezTo>
                    <a:pt x="185" y="993"/>
                    <a:pt x="139" y="1131"/>
                    <a:pt x="139" y="1293"/>
                  </a:cubicBezTo>
                  <a:cubicBezTo>
                    <a:pt x="150" y="1374"/>
                    <a:pt x="173" y="1466"/>
                    <a:pt x="196" y="1547"/>
                  </a:cubicBezTo>
                  <a:cubicBezTo>
                    <a:pt x="231" y="1697"/>
                    <a:pt x="196" y="1789"/>
                    <a:pt x="300" y="1928"/>
                  </a:cubicBezTo>
                  <a:cubicBezTo>
                    <a:pt x="370" y="2020"/>
                    <a:pt x="439" y="2055"/>
                    <a:pt x="485" y="2182"/>
                  </a:cubicBezTo>
                  <a:cubicBezTo>
                    <a:pt x="508" y="2286"/>
                    <a:pt x="531" y="2378"/>
                    <a:pt x="577" y="2470"/>
                  </a:cubicBezTo>
                  <a:cubicBezTo>
                    <a:pt x="670" y="2586"/>
                    <a:pt x="785" y="2678"/>
                    <a:pt x="924" y="2736"/>
                  </a:cubicBezTo>
                  <a:cubicBezTo>
                    <a:pt x="1374" y="3013"/>
                    <a:pt x="1778" y="3336"/>
                    <a:pt x="2251" y="3578"/>
                  </a:cubicBezTo>
                  <a:cubicBezTo>
                    <a:pt x="2343" y="3613"/>
                    <a:pt x="2493" y="3659"/>
                    <a:pt x="2505" y="3775"/>
                  </a:cubicBezTo>
                  <a:cubicBezTo>
                    <a:pt x="2505" y="3837"/>
                    <a:pt x="2455" y="3849"/>
                    <a:pt x="2398" y="3849"/>
                  </a:cubicBezTo>
                  <a:cubicBezTo>
                    <a:pt x="2360" y="3849"/>
                    <a:pt x="2318" y="3844"/>
                    <a:pt x="2286" y="3844"/>
                  </a:cubicBezTo>
                  <a:lnTo>
                    <a:pt x="1662" y="3844"/>
                  </a:lnTo>
                  <a:cubicBezTo>
                    <a:pt x="1599" y="3838"/>
                    <a:pt x="1538" y="3835"/>
                    <a:pt x="1478" y="3835"/>
                  </a:cubicBezTo>
                  <a:cubicBezTo>
                    <a:pt x="1417" y="3835"/>
                    <a:pt x="1357" y="3838"/>
                    <a:pt x="1293" y="3844"/>
                  </a:cubicBezTo>
                  <a:cubicBezTo>
                    <a:pt x="1281" y="3971"/>
                    <a:pt x="1316" y="4086"/>
                    <a:pt x="1397" y="4190"/>
                  </a:cubicBezTo>
                  <a:cubicBezTo>
                    <a:pt x="1466" y="4305"/>
                    <a:pt x="1559" y="4421"/>
                    <a:pt x="1685" y="4502"/>
                  </a:cubicBezTo>
                  <a:cubicBezTo>
                    <a:pt x="1725" y="4520"/>
                    <a:pt x="1772" y="4525"/>
                    <a:pt x="1823" y="4525"/>
                  </a:cubicBezTo>
                  <a:cubicBezTo>
                    <a:pt x="1911" y="4525"/>
                    <a:pt x="2010" y="4508"/>
                    <a:pt x="2098" y="4508"/>
                  </a:cubicBezTo>
                  <a:cubicBezTo>
                    <a:pt x="2123" y="4508"/>
                    <a:pt x="2147" y="4510"/>
                    <a:pt x="2170" y="4513"/>
                  </a:cubicBezTo>
                  <a:cubicBezTo>
                    <a:pt x="2263" y="4536"/>
                    <a:pt x="2286" y="4536"/>
                    <a:pt x="2309" y="4606"/>
                  </a:cubicBezTo>
                  <a:cubicBezTo>
                    <a:pt x="2320" y="4721"/>
                    <a:pt x="2320" y="4836"/>
                    <a:pt x="2309" y="4952"/>
                  </a:cubicBezTo>
                  <a:cubicBezTo>
                    <a:pt x="2297" y="5137"/>
                    <a:pt x="2320" y="5333"/>
                    <a:pt x="2355" y="5517"/>
                  </a:cubicBezTo>
                  <a:cubicBezTo>
                    <a:pt x="2436" y="5737"/>
                    <a:pt x="2528" y="5956"/>
                    <a:pt x="2632" y="6175"/>
                  </a:cubicBezTo>
                  <a:cubicBezTo>
                    <a:pt x="2759" y="6452"/>
                    <a:pt x="2955" y="6683"/>
                    <a:pt x="3082" y="6960"/>
                  </a:cubicBezTo>
                  <a:cubicBezTo>
                    <a:pt x="3151" y="7122"/>
                    <a:pt x="3140" y="7318"/>
                    <a:pt x="3071" y="7480"/>
                  </a:cubicBezTo>
                  <a:cubicBezTo>
                    <a:pt x="3013" y="7595"/>
                    <a:pt x="3036" y="7734"/>
                    <a:pt x="3128" y="7814"/>
                  </a:cubicBezTo>
                  <a:cubicBezTo>
                    <a:pt x="3255" y="8011"/>
                    <a:pt x="3313" y="8253"/>
                    <a:pt x="3463" y="8426"/>
                  </a:cubicBezTo>
                  <a:cubicBezTo>
                    <a:pt x="3567" y="8530"/>
                    <a:pt x="3682" y="8634"/>
                    <a:pt x="3798" y="8715"/>
                  </a:cubicBezTo>
                  <a:cubicBezTo>
                    <a:pt x="3913" y="8807"/>
                    <a:pt x="3982" y="8911"/>
                    <a:pt x="4086" y="9015"/>
                  </a:cubicBezTo>
                  <a:cubicBezTo>
                    <a:pt x="4259" y="9200"/>
                    <a:pt x="4444" y="9350"/>
                    <a:pt x="4663" y="9465"/>
                  </a:cubicBezTo>
                  <a:cubicBezTo>
                    <a:pt x="4790" y="9523"/>
                    <a:pt x="4917" y="9546"/>
                    <a:pt x="5044" y="9592"/>
                  </a:cubicBezTo>
                  <a:cubicBezTo>
                    <a:pt x="5194" y="9661"/>
                    <a:pt x="5333" y="9754"/>
                    <a:pt x="5471" y="9811"/>
                  </a:cubicBezTo>
                  <a:cubicBezTo>
                    <a:pt x="6187" y="10054"/>
                    <a:pt x="6914" y="10204"/>
                    <a:pt x="7665" y="10261"/>
                  </a:cubicBezTo>
                  <a:cubicBezTo>
                    <a:pt x="7849" y="10285"/>
                    <a:pt x="8034" y="10354"/>
                    <a:pt x="8219" y="10388"/>
                  </a:cubicBezTo>
                  <a:cubicBezTo>
                    <a:pt x="8276" y="10400"/>
                    <a:pt x="8438" y="10400"/>
                    <a:pt x="8496" y="10458"/>
                  </a:cubicBezTo>
                  <a:cubicBezTo>
                    <a:pt x="8011" y="10642"/>
                    <a:pt x="7538" y="10677"/>
                    <a:pt x="7030" y="10746"/>
                  </a:cubicBezTo>
                  <a:cubicBezTo>
                    <a:pt x="7087" y="10942"/>
                    <a:pt x="7422" y="11162"/>
                    <a:pt x="7607" y="11266"/>
                  </a:cubicBezTo>
                  <a:cubicBezTo>
                    <a:pt x="7965" y="11462"/>
                    <a:pt x="8346" y="11635"/>
                    <a:pt x="8726" y="11774"/>
                  </a:cubicBezTo>
                  <a:cubicBezTo>
                    <a:pt x="9177" y="11958"/>
                    <a:pt x="9604" y="12247"/>
                    <a:pt x="10065" y="12397"/>
                  </a:cubicBezTo>
                  <a:cubicBezTo>
                    <a:pt x="10493" y="12558"/>
                    <a:pt x="10931" y="12685"/>
                    <a:pt x="11370" y="12778"/>
                  </a:cubicBezTo>
                  <a:cubicBezTo>
                    <a:pt x="11751" y="12847"/>
                    <a:pt x="12097" y="12997"/>
                    <a:pt x="12478" y="13043"/>
                  </a:cubicBezTo>
                  <a:cubicBezTo>
                    <a:pt x="12836" y="13101"/>
                    <a:pt x="13170" y="13205"/>
                    <a:pt x="13517" y="13251"/>
                  </a:cubicBezTo>
                  <a:cubicBezTo>
                    <a:pt x="13817" y="13286"/>
                    <a:pt x="14128" y="13297"/>
                    <a:pt x="14429" y="13355"/>
                  </a:cubicBezTo>
                  <a:cubicBezTo>
                    <a:pt x="14538" y="13389"/>
                    <a:pt x="14648" y="13410"/>
                    <a:pt x="14763" y="13410"/>
                  </a:cubicBezTo>
                  <a:cubicBezTo>
                    <a:pt x="14804" y="13410"/>
                    <a:pt x="14847" y="13407"/>
                    <a:pt x="14890" y="13401"/>
                  </a:cubicBezTo>
                  <a:cubicBezTo>
                    <a:pt x="14971" y="13389"/>
                    <a:pt x="15075" y="13389"/>
                    <a:pt x="15156" y="13366"/>
                  </a:cubicBezTo>
                  <a:cubicBezTo>
                    <a:pt x="15306" y="13332"/>
                    <a:pt x="15444" y="13239"/>
                    <a:pt x="15560" y="13124"/>
                  </a:cubicBezTo>
                  <a:cubicBezTo>
                    <a:pt x="15779" y="12893"/>
                    <a:pt x="15987" y="12639"/>
                    <a:pt x="16218" y="12408"/>
                  </a:cubicBezTo>
                  <a:cubicBezTo>
                    <a:pt x="16333" y="12304"/>
                    <a:pt x="16449" y="12189"/>
                    <a:pt x="16541" y="12074"/>
                  </a:cubicBezTo>
                  <a:cubicBezTo>
                    <a:pt x="16575" y="12016"/>
                    <a:pt x="16622" y="11958"/>
                    <a:pt x="16656" y="11912"/>
                  </a:cubicBezTo>
                  <a:cubicBezTo>
                    <a:pt x="16691" y="11889"/>
                    <a:pt x="16726" y="11866"/>
                    <a:pt x="16760" y="11843"/>
                  </a:cubicBezTo>
                  <a:cubicBezTo>
                    <a:pt x="16864" y="11704"/>
                    <a:pt x="16714" y="11462"/>
                    <a:pt x="16645" y="11323"/>
                  </a:cubicBezTo>
                  <a:cubicBezTo>
                    <a:pt x="16552" y="11104"/>
                    <a:pt x="16345" y="10919"/>
                    <a:pt x="16275" y="10677"/>
                  </a:cubicBezTo>
                  <a:cubicBezTo>
                    <a:pt x="16206" y="10469"/>
                    <a:pt x="16264" y="10134"/>
                    <a:pt x="16298" y="9927"/>
                  </a:cubicBezTo>
                  <a:cubicBezTo>
                    <a:pt x="16379" y="9465"/>
                    <a:pt x="16437" y="8992"/>
                    <a:pt x="16552" y="8542"/>
                  </a:cubicBezTo>
                  <a:cubicBezTo>
                    <a:pt x="16610" y="8299"/>
                    <a:pt x="16726" y="7976"/>
                    <a:pt x="16645" y="7722"/>
                  </a:cubicBezTo>
                  <a:lnTo>
                    <a:pt x="16645" y="7722"/>
                  </a:lnTo>
                  <a:cubicBezTo>
                    <a:pt x="16425" y="7918"/>
                    <a:pt x="16275" y="8241"/>
                    <a:pt x="16125" y="8484"/>
                  </a:cubicBezTo>
                  <a:cubicBezTo>
                    <a:pt x="15998" y="8703"/>
                    <a:pt x="15883" y="8923"/>
                    <a:pt x="15768" y="9153"/>
                  </a:cubicBezTo>
                  <a:cubicBezTo>
                    <a:pt x="15687" y="9315"/>
                    <a:pt x="15629" y="9500"/>
                    <a:pt x="15606" y="9673"/>
                  </a:cubicBezTo>
                  <a:cubicBezTo>
                    <a:pt x="15594" y="9788"/>
                    <a:pt x="15537" y="9904"/>
                    <a:pt x="15444" y="9961"/>
                  </a:cubicBezTo>
                  <a:cubicBezTo>
                    <a:pt x="15364" y="10019"/>
                    <a:pt x="15248" y="10054"/>
                    <a:pt x="15156" y="10100"/>
                  </a:cubicBezTo>
                  <a:cubicBezTo>
                    <a:pt x="15086" y="10123"/>
                    <a:pt x="14994" y="10158"/>
                    <a:pt x="14925" y="10181"/>
                  </a:cubicBezTo>
                  <a:cubicBezTo>
                    <a:pt x="14740" y="10238"/>
                    <a:pt x="14567" y="10469"/>
                    <a:pt x="14440" y="10585"/>
                  </a:cubicBezTo>
                  <a:cubicBezTo>
                    <a:pt x="14302" y="10700"/>
                    <a:pt x="14163" y="10804"/>
                    <a:pt x="14013" y="10919"/>
                  </a:cubicBezTo>
                  <a:cubicBezTo>
                    <a:pt x="13909" y="11023"/>
                    <a:pt x="13771" y="11116"/>
                    <a:pt x="13632" y="11173"/>
                  </a:cubicBezTo>
                  <a:cubicBezTo>
                    <a:pt x="13494" y="11243"/>
                    <a:pt x="13355" y="11300"/>
                    <a:pt x="13205" y="11346"/>
                  </a:cubicBezTo>
                  <a:cubicBezTo>
                    <a:pt x="13142" y="11352"/>
                    <a:pt x="13075" y="11355"/>
                    <a:pt x="13007" y="11355"/>
                  </a:cubicBezTo>
                  <a:cubicBezTo>
                    <a:pt x="12940" y="11355"/>
                    <a:pt x="12870" y="11352"/>
                    <a:pt x="12801" y="11346"/>
                  </a:cubicBezTo>
                  <a:cubicBezTo>
                    <a:pt x="12524" y="11346"/>
                    <a:pt x="12237" y="11362"/>
                    <a:pt x="11949" y="11362"/>
                  </a:cubicBezTo>
                  <a:cubicBezTo>
                    <a:pt x="11806" y="11362"/>
                    <a:pt x="11662" y="11358"/>
                    <a:pt x="11520" y="11346"/>
                  </a:cubicBezTo>
                  <a:cubicBezTo>
                    <a:pt x="11035" y="11312"/>
                    <a:pt x="10562" y="11127"/>
                    <a:pt x="10089" y="11000"/>
                  </a:cubicBezTo>
                  <a:cubicBezTo>
                    <a:pt x="10089" y="10966"/>
                    <a:pt x="10412" y="10919"/>
                    <a:pt x="10458" y="10908"/>
                  </a:cubicBezTo>
                  <a:cubicBezTo>
                    <a:pt x="10746" y="10850"/>
                    <a:pt x="11047" y="10746"/>
                    <a:pt x="11324" y="10677"/>
                  </a:cubicBezTo>
                  <a:cubicBezTo>
                    <a:pt x="11612" y="10608"/>
                    <a:pt x="11866" y="10527"/>
                    <a:pt x="12155" y="10481"/>
                  </a:cubicBezTo>
                  <a:cubicBezTo>
                    <a:pt x="12374" y="10446"/>
                    <a:pt x="12559" y="10331"/>
                    <a:pt x="12766" y="10285"/>
                  </a:cubicBezTo>
                  <a:cubicBezTo>
                    <a:pt x="12847" y="10273"/>
                    <a:pt x="12916" y="10250"/>
                    <a:pt x="12986" y="10204"/>
                  </a:cubicBezTo>
                  <a:cubicBezTo>
                    <a:pt x="13067" y="10146"/>
                    <a:pt x="13124" y="10054"/>
                    <a:pt x="13170" y="9961"/>
                  </a:cubicBezTo>
                  <a:cubicBezTo>
                    <a:pt x="13367" y="9627"/>
                    <a:pt x="13482" y="9246"/>
                    <a:pt x="13701" y="8923"/>
                  </a:cubicBezTo>
                  <a:cubicBezTo>
                    <a:pt x="13921" y="8611"/>
                    <a:pt x="14255" y="8449"/>
                    <a:pt x="14602" y="8299"/>
                  </a:cubicBezTo>
                  <a:cubicBezTo>
                    <a:pt x="14798" y="8218"/>
                    <a:pt x="15098" y="8080"/>
                    <a:pt x="15213" y="7895"/>
                  </a:cubicBezTo>
                  <a:cubicBezTo>
                    <a:pt x="15260" y="7803"/>
                    <a:pt x="15271" y="7711"/>
                    <a:pt x="15260" y="7618"/>
                  </a:cubicBezTo>
                  <a:cubicBezTo>
                    <a:pt x="15237" y="7514"/>
                    <a:pt x="15248" y="7514"/>
                    <a:pt x="15133" y="7514"/>
                  </a:cubicBezTo>
                  <a:cubicBezTo>
                    <a:pt x="15040" y="7526"/>
                    <a:pt x="14936" y="7537"/>
                    <a:pt x="14833" y="7560"/>
                  </a:cubicBezTo>
                  <a:cubicBezTo>
                    <a:pt x="14740" y="7584"/>
                    <a:pt x="14648" y="7572"/>
                    <a:pt x="14544" y="7595"/>
                  </a:cubicBezTo>
                  <a:cubicBezTo>
                    <a:pt x="14400" y="7612"/>
                    <a:pt x="14257" y="7623"/>
                    <a:pt x="14118" y="7623"/>
                  </a:cubicBezTo>
                  <a:cubicBezTo>
                    <a:pt x="14067" y="7623"/>
                    <a:pt x="14016" y="7621"/>
                    <a:pt x="13967" y="7618"/>
                  </a:cubicBezTo>
                  <a:lnTo>
                    <a:pt x="13621" y="7618"/>
                  </a:lnTo>
                  <a:cubicBezTo>
                    <a:pt x="13505" y="7618"/>
                    <a:pt x="13390" y="7653"/>
                    <a:pt x="13286" y="7664"/>
                  </a:cubicBezTo>
                  <a:cubicBezTo>
                    <a:pt x="13266" y="7667"/>
                    <a:pt x="13246" y="7668"/>
                    <a:pt x="13226" y="7668"/>
                  </a:cubicBezTo>
                  <a:cubicBezTo>
                    <a:pt x="13170" y="7668"/>
                    <a:pt x="13111" y="7661"/>
                    <a:pt x="13051" y="7661"/>
                  </a:cubicBezTo>
                  <a:cubicBezTo>
                    <a:pt x="13030" y="7661"/>
                    <a:pt x="13008" y="7662"/>
                    <a:pt x="12986" y="7664"/>
                  </a:cubicBezTo>
                  <a:cubicBezTo>
                    <a:pt x="12893" y="7699"/>
                    <a:pt x="12790" y="7711"/>
                    <a:pt x="12686" y="7722"/>
                  </a:cubicBezTo>
                  <a:cubicBezTo>
                    <a:pt x="12620" y="7720"/>
                    <a:pt x="12555" y="7719"/>
                    <a:pt x="12489" y="7719"/>
                  </a:cubicBezTo>
                  <a:cubicBezTo>
                    <a:pt x="12150" y="7719"/>
                    <a:pt x="11810" y="7745"/>
                    <a:pt x="11462" y="7803"/>
                  </a:cubicBezTo>
                  <a:cubicBezTo>
                    <a:pt x="11411" y="7811"/>
                    <a:pt x="11358" y="7814"/>
                    <a:pt x="11305" y="7814"/>
                  </a:cubicBezTo>
                  <a:cubicBezTo>
                    <a:pt x="11247" y="7814"/>
                    <a:pt x="11188" y="7811"/>
                    <a:pt x="11131" y="7811"/>
                  </a:cubicBezTo>
                  <a:cubicBezTo>
                    <a:pt x="11098" y="7811"/>
                    <a:pt x="11066" y="7812"/>
                    <a:pt x="11035" y="7814"/>
                  </a:cubicBezTo>
                  <a:cubicBezTo>
                    <a:pt x="10966" y="7826"/>
                    <a:pt x="10931" y="7849"/>
                    <a:pt x="10862" y="7861"/>
                  </a:cubicBezTo>
                  <a:cubicBezTo>
                    <a:pt x="10831" y="7872"/>
                    <a:pt x="10803" y="7875"/>
                    <a:pt x="10776" y="7875"/>
                  </a:cubicBezTo>
                  <a:cubicBezTo>
                    <a:pt x="10754" y="7875"/>
                    <a:pt x="10732" y="7873"/>
                    <a:pt x="10711" y="7873"/>
                  </a:cubicBezTo>
                  <a:cubicBezTo>
                    <a:pt x="10678" y="7873"/>
                    <a:pt x="10645" y="7877"/>
                    <a:pt x="10608" y="7895"/>
                  </a:cubicBezTo>
                  <a:cubicBezTo>
                    <a:pt x="10469" y="7953"/>
                    <a:pt x="10331" y="8034"/>
                    <a:pt x="10192" y="8103"/>
                  </a:cubicBezTo>
                  <a:cubicBezTo>
                    <a:pt x="10077" y="8161"/>
                    <a:pt x="9950" y="8207"/>
                    <a:pt x="9812" y="8230"/>
                  </a:cubicBezTo>
                  <a:cubicBezTo>
                    <a:pt x="9650" y="8276"/>
                    <a:pt x="9488" y="8322"/>
                    <a:pt x="9338" y="8380"/>
                  </a:cubicBezTo>
                  <a:cubicBezTo>
                    <a:pt x="9166" y="8418"/>
                    <a:pt x="8994" y="8441"/>
                    <a:pt x="8822" y="8441"/>
                  </a:cubicBezTo>
                  <a:cubicBezTo>
                    <a:pt x="8786" y="8441"/>
                    <a:pt x="8751" y="8440"/>
                    <a:pt x="8715" y="8438"/>
                  </a:cubicBezTo>
                  <a:cubicBezTo>
                    <a:pt x="8588" y="8426"/>
                    <a:pt x="8473" y="8415"/>
                    <a:pt x="8346" y="8392"/>
                  </a:cubicBezTo>
                  <a:cubicBezTo>
                    <a:pt x="8242" y="8380"/>
                    <a:pt x="8138" y="8368"/>
                    <a:pt x="8045" y="8345"/>
                  </a:cubicBezTo>
                  <a:cubicBezTo>
                    <a:pt x="7861" y="8288"/>
                    <a:pt x="7676" y="8218"/>
                    <a:pt x="7491" y="8161"/>
                  </a:cubicBezTo>
                  <a:cubicBezTo>
                    <a:pt x="7422" y="8138"/>
                    <a:pt x="7353" y="8115"/>
                    <a:pt x="7284" y="8091"/>
                  </a:cubicBezTo>
                  <a:cubicBezTo>
                    <a:pt x="7226" y="8034"/>
                    <a:pt x="7145" y="7999"/>
                    <a:pt x="7076" y="7964"/>
                  </a:cubicBezTo>
                  <a:cubicBezTo>
                    <a:pt x="6787" y="7884"/>
                    <a:pt x="6510" y="7768"/>
                    <a:pt x="6256" y="7607"/>
                  </a:cubicBezTo>
                  <a:cubicBezTo>
                    <a:pt x="6129" y="7514"/>
                    <a:pt x="5979" y="7434"/>
                    <a:pt x="5829" y="7376"/>
                  </a:cubicBezTo>
                  <a:cubicBezTo>
                    <a:pt x="5691" y="7353"/>
                    <a:pt x="5575" y="7307"/>
                    <a:pt x="5460" y="7237"/>
                  </a:cubicBezTo>
                  <a:cubicBezTo>
                    <a:pt x="5402" y="7214"/>
                    <a:pt x="5368" y="7214"/>
                    <a:pt x="5344" y="7145"/>
                  </a:cubicBezTo>
                  <a:cubicBezTo>
                    <a:pt x="5333" y="7053"/>
                    <a:pt x="5333" y="6949"/>
                    <a:pt x="5344" y="6856"/>
                  </a:cubicBezTo>
                  <a:cubicBezTo>
                    <a:pt x="5344" y="6787"/>
                    <a:pt x="5344" y="6706"/>
                    <a:pt x="5344" y="6637"/>
                  </a:cubicBezTo>
                  <a:cubicBezTo>
                    <a:pt x="5333" y="6568"/>
                    <a:pt x="5298" y="6510"/>
                    <a:pt x="5287" y="6441"/>
                  </a:cubicBezTo>
                  <a:cubicBezTo>
                    <a:pt x="5298" y="6372"/>
                    <a:pt x="5287" y="6291"/>
                    <a:pt x="5275" y="6222"/>
                  </a:cubicBezTo>
                  <a:cubicBezTo>
                    <a:pt x="5241" y="6175"/>
                    <a:pt x="5206" y="6129"/>
                    <a:pt x="5171" y="6083"/>
                  </a:cubicBezTo>
                  <a:cubicBezTo>
                    <a:pt x="5079" y="5968"/>
                    <a:pt x="4964" y="5875"/>
                    <a:pt x="4883" y="5748"/>
                  </a:cubicBezTo>
                  <a:cubicBezTo>
                    <a:pt x="4663" y="5460"/>
                    <a:pt x="4467" y="5160"/>
                    <a:pt x="4283" y="4848"/>
                  </a:cubicBezTo>
                  <a:cubicBezTo>
                    <a:pt x="4179" y="4675"/>
                    <a:pt x="4075" y="4513"/>
                    <a:pt x="3948" y="4352"/>
                  </a:cubicBezTo>
                  <a:cubicBezTo>
                    <a:pt x="3855" y="4225"/>
                    <a:pt x="3717" y="4121"/>
                    <a:pt x="3636" y="3971"/>
                  </a:cubicBezTo>
                  <a:cubicBezTo>
                    <a:pt x="3532" y="3763"/>
                    <a:pt x="3451" y="3555"/>
                    <a:pt x="3382" y="3336"/>
                  </a:cubicBezTo>
                  <a:cubicBezTo>
                    <a:pt x="3290" y="3151"/>
                    <a:pt x="3186" y="2967"/>
                    <a:pt x="3071" y="2805"/>
                  </a:cubicBezTo>
                  <a:cubicBezTo>
                    <a:pt x="2967" y="2678"/>
                    <a:pt x="2909" y="2528"/>
                    <a:pt x="2897" y="2366"/>
                  </a:cubicBezTo>
                  <a:cubicBezTo>
                    <a:pt x="2909" y="2297"/>
                    <a:pt x="2921" y="2216"/>
                    <a:pt x="2944" y="2147"/>
                  </a:cubicBezTo>
                  <a:cubicBezTo>
                    <a:pt x="2955" y="2055"/>
                    <a:pt x="2955" y="1962"/>
                    <a:pt x="2944" y="1858"/>
                  </a:cubicBezTo>
                  <a:cubicBezTo>
                    <a:pt x="2967" y="1443"/>
                    <a:pt x="3048" y="1039"/>
                    <a:pt x="3174" y="646"/>
                  </a:cubicBezTo>
                  <a:cubicBezTo>
                    <a:pt x="3221" y="496"/>
                    <a:pt x="3255" y="346"/>
                    <a:pt x="3290" y="196"/>
                  </a:cubicBezTo>
                  <a:cubicBezTo>
                    <a:pt x="3279" y="130"/>
                    <a:pt x="3278" y="74"/>
                    <a:pt x="3288" y="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3101525" y="2182525"/>
              <a:ext cx="88325" cy="2452525"/>
            </a:xfrm>
            <a:custGeom>
              <a:avLst/>
              <a:gdLst/>
              <a:ahLst/>
              <a:cxnLst/>
              <a:rect l="l" t="t" r="r" b="b"/>
              <a:pathLst>
                <a:path w="3533" h="98101" extrusionOk="0">
                  <a:moveTo>
                    <a:pt x="116" y="0"/>
                  </a:moveTo>
                  <a:lnTo>
                    <a:pt x="81" y="439"/>
                  </a:lnTo>
                  <a:lnTo>
                    <a:pt x="0" y="98101"/>
                  </a:lnTo>
                  <a:lnTo>
                    <a:pt x="3533" y="96127"/>
                  </a:lnTo>
                  <a:lnTo>
                    <a:pt x="2540" y="1224"/>
                  </a:lnTo>
                  <a:lnTo>
                    <a:pt x="1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3137025" y="3410350"/>
              <a:ext cx="23100" cy="542250"/>
            </a:xfrm>
            <a:custGeom>
              <a:avLst/>
              <a:gdLst/>
              <a:ahLst/>
              <a:cxnLst/>
              <a:rect l="l" t="t" r="r" b="b"/>
              <a:pathLst>
                <a:path w="924" h="21690" extrusionOk="0">
                  <a:moveTo>
                    <a:pt x="462" y="1"/>
                  </a:moveTo>
                  <a:lnTo>
                    <a:pt x="462" y="1940"/>
                  </a:lnTo>
                  <a:lnTo>
                    <a:pt x="462" y="2967"/>
                  </a:lnTo>
                  <a:cubicBezTo>
                    <a:pt x="462" y="3475"/>
                    <a:pt x="346" y="3960"/>
                    <a:pt x="323" y="4468"/>
                  </a:cubicBezTo>
                  <a:cubicBezTo>
                    <a:pt x="300" y="5161"/>
                    <a:pt x="323" y="5853"/>
                    <a:pt x="323" y="6546"/>
                  </a:cubicBezTo>
                  <a:cubicBezTo>
                    <a:pt x="323" y="7088"/>
                    <a:pt x="231" y="7746"/>
                    <a:pt x="358" y="8277"/>
                  </a:cubicBezTo>
                  <a:cubicBezTo>
                    <a:pt x="393" y="8416"/>
                    <a:pt x="421" y="8559"/>
                    <a:pt x="450" y="8703"/>
                  </a:cubicBezTo>
                  <a:lnTo>
                    <a:pt x="450" y="8703"/>
                  </a:lnTo>
                  <a:lnTo>
                    <a:pt x="450" y="8577"/>
                  </a:lnTo>
                  <a:cubicBezTo>
                    <a:pt x="450" y="8265"/>
                    <a:pt x="508" y="7965"/>
                    <a:pt x="600" y="7677"/>
                  </a:cubicBezTo>
                  <a:cubicBezTo>
                    <a:pt x="681" y="7388"/>
                    <a:pt x="716" y="7088"/>
                    <a:pt x="704" y="6788"/>
                  </a:cubicBezTo>
                  <a:lnTo>
                    <a:pt x="462" y="1"/>
                  </a:lnTo>
                  <a:close/>
                  <a:moveTo>
                    <a:pt x="450" y="8703"/>
                  </a:moveTo>
                  <a:lnTo>
                    <a:pt x="450" y="10182"/>
                  </a:lnTo>
                  <a:cubicBezTo>
                    <a:pt x="450" y="10805"/>
                    <a:pt x="346" y="11428"/>
                    <a:pt x="162" y="12028"/>
                  </a:cubicBezTo>
                  <a:cubicBezTo>
                    <a:pt x="0" y="12513"/>
                    <a:pt x="58" y="13079"/>
                    <a:pt x="58" y="13610"/>
                  </a:cubicBezTo>
                  <a:cubicBezTo>
                    <a:pt x="58" y="14141"/>
                    <a:pt x="35" y="14683"/>
                    <a:pt x="58" y="15203"/>
                  </a:cubicBezTo>
                  <a:cubicBezTo>
                    <a:pt x="104" y="15503"/>
                    <a:pt x="162" y="15803"/>
                    <a:pt x="254" y="16091"/>
                  </a:cubicBezTo>
                  <a:cubicBezTo>
                    <a:pt x="312" y="16426"/>
                    <a:pt x="335" y="16761"/>
                    <a:pt x="323" y="17096"/>
                  </a:cubicBezTo>
                  <a:cubicBezTo>
                    <a:pt x="323" y="17697"/>
                    <a:pt x="416" y="18265"/>
                    <a:pt x="443" y="18864"/>
                  </a:cubicBezTo>
                  <a:lnTo>
                    <a:pt x="443" y="18864"/>
                  </a:lnTo>
                  <a:cubicBezTo>
                    <a:pt x="450" y="18754"/>
                    <a:pt x="462" y="18646"/>
                    <a:pt x="485" y="18538"/>
                  </a:cubicBezTo>
                  <a:cubicBezTo>
                    <a:pt x="612" y="17892"/>
                    <a:pt x="589" y="17257"/>
                    <a:pt x="589" y="16611"/>
                  </a:cubicBezTo>
                  <a:lnTo>
                    <a:pt x="589" y="14279"/>
                  </a:lnTo>
                  <a:lnTo>
                    <a:pt x="589" y="13009"/>
                  </a:lnTo>
                  <a:cubicBezTo>
                    <a:pt x="577" y="12617"/>
                    <a:pt x="693" y="12328"/>
                    <a:pt x="774" y="11959"/>
                  </a:cubicBezTo>
                  <a:cubicBezTo>
                    <a:pt x="912" y="11313"/>
                    <a:pt x="924" y="10655"/>
                    <a:pt x="808" y="9997"/>
                  </a:cubicBezTo>
                  <a:cubicBezTo>
                    <a:pt x="808" y="9997"/>
                    <a:pt x="716" y="9708"/>
                    <a:pt x="716" y="9708"/>
                  </a:cubicBezTo>
                  <a:cubicBezTo>
                    <a:pt x="658" y="9570"/>
                    <a:pt x="624" y="9408"/>
                    <a:pt x="589" y="9270"/>
                  </a:cubicBezTo>
                  <a:cubicBezTo>
                    <a:pt x="530" y="9085"/>
                    <a:pt x="489" y="8894"/>
                    <a:pt x="450" y="8703"/>
                  </a:cubicBezTo>
                  <a:close/>
                  <a:moveTo>
                    <a:pt x="443" y="18864"/>
                  </a:moveTo>
                  <a:cubicBezTo>
                    <a:pt x="427" y="19146"/>
                    <a:pt x="450" y="19434"/>
                    <a:pt x="450" y="19716"/>
                  </a:cubicBezTo>
                  <a:cubicBezTo>
                    <a:pt x="450" y="19803"/>
                    <a:pt x="452" y="19891"/>
                    <a:pt x="455" y="19980"/>
                  </a:cubicBezTo>
                  <a:lnTo>
                    <a:pt x="455" y="19980"/>
                  </a:lnTo>
                  <a:cubicBezTo>
                    <a:pt x="453" y="19710"/>
                    <a:pt x="450" y="19441"/>
                    <a:pt x="450" y="19173"/>
                  </a:cubicBezTo>
                  <a:cubicBezTo>
                    <a:pt x="450" y="19069"/>
                    <a:pt x="448" y="18966"/>
                    <a:pt x="443" y="18864"/>
                  </a:cubicBezTo>
                  <a:close/>
                  <a:moveTo>
                    <a:pt x="455" y="19980"/>
                  </a:moveTo>
                  <a:cubicBezTo>
                    <a:pt x="460" y="20519"/>
                    <a:pt x="465" y="21062"/>
                    <a:pt x="453" y="21605"/>
                  </a:cubicBezTo>
                  <a:lnTo>
                    <a:pt x="453" y="21605"/>
                  </a:lnTo>
                  <a:cubicBezTo>
                    <a:pt x="474" y="21506"/>
                    <a:pt x="561" y="21454"/>
                    <a:pt x="589" y="21343"/>
                  </a:cubicBezTo>
                  <a:cubicBezTo>
                    <a:pt x="600" y="21205"/>
                    <a:pt x="589" y="21066"/>
                    <a:pt x="554" y="20939"/>
                  </a:cubicBezTo>
                  <a:cubicBezTo>
                    <a:pt x="500" y="20623"/>
                    <a:pt x="467" y="20299"/>
                    <a:pt x="455" y="19980"/>
                  </a:cubicBezTo>
                  <a:close/>
                  <a:moveTo>
                    <a:pt x="453" y="21605"/>
                  </a:moveTo>
                  <a:cubicBezTo>
                    <a:pt x="447" y="21630"/>
                    <a:pt x="446" y="21657"/>
                    <a:pt x="450" y="21690"/>
                  </a:cubicBezTo>
                  <a:cubicBezTo>
                    <a:pt x="451" y="21661"/>
                    <a:pt x="452" y="21633"/>
                    <a:pt x="453" y="216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3129525" y="4011725"/>
              <a:ext cx="35500" cy="299275"/>
            </a:xfrm>
            <a:custGeom>
              <a:avLst/>
              <a:gdLst/>
              <a:ahLst/>
              <a:cxnLst/>
              <a:rect l="l" t="t" r="r" b="b"/>
              <a:pathLst>
                <a:path w="1420" h="11971" extrusionOk="0">
                  <a:moveTo>
                    <a:pt x="127" y="1"/>
                  </a:moveTo>
                  <a:cubicBezTo>
                    <a:pt x="125" y="50"/>
                    <a:pt x="124" y="98"/>
                    <a:pt x="123" y="147"/>
                  </a:cubicBezTo>
                  <a:lnTo>
                    <a:pt x="123" y="147"/>
                  </a:lnTo>
                  <a:cubicBezTo>
                    <a:pt x="129" y="99"/>
                    <a:pt x="132" y="50"/>
                    <a:pt x="127" y="1"/>
                  </a:cubicBezTo>
                  <a:close/>
                  <a:moveTo>
                    <a:pt x="123" y="147"/>
                  </a:moveTo>
                  <a:cubicBezTo>
                    <a:pt x="98" y="346"/>
                    <a:pt x="0" y="539"/>
                    <a:pt x="0" y="763"/>
                  </a:cubicBezTo>
                  <a:lnTo>
                    <a:pt x="0" y="2009"/>
                  </a:lnTo>
                  <a:lnTo>
                    <a:pt x="0" y="11970"/>
                  </a:lnTo>
                  <a:lnTo>
                    <a:pt x="1408" y="11082"/>
                  </a:lnTo>
                  <a:cubicBezTo>
                    <a:pt x="1420" y="10747"/>
                    <a:pt x="1281" y="10539"/>
                    <a:pt x="1281" y="10181"/>
                  </a:cubicBezTo>
                  <a:cubicBezTo>
                    <a:pt x="1304" y="9870"/>
                    <a:pt x="1304" y="9546"/>
                    <a:pt x="1270" y="9235"/>
                  </a:cubicBezTo>
                  <a:cubicBezTo>
                    <a:pt x="1235" y="9027"/>
                    <a:pt x="1154" y="8900"/>
                    <a:pt x="1154" y="8681"/>
                  </a:cubicBezTo>
                  <a:cubicBezTo>
                    <a:pt x="1143" y="8508"/>
                    <a:pt x="1154" y="8323"/>
                    <a:pt x="1154" y="8150"/>
                  </a:cubicBezTo>
                  <a:cubicBezTo>
                    <a:pt x="1154" y="7780"/>
                    <a:pt x="1131" y="7400"/>
                    <a:pt x="1154" y="7030"/>
                  </a:cubicBezTo>
                  <a:lnTo>
                    <a:pt x="1154" y="7030"/>
                  </a:lnTo>
                  <a:cubicBezTo>
                    <a:pt x="993" y="7284"/>
                    <a:pt x="958" y="7677"/>
                    <a:pt x="877" y="7965"/>
                  </a:cubicBezTo>
                  <a:cubicBezTo>
                    <a:pt x="820" y="8242"/>
                    <a:pt x="773" y="8519"/>
                    <a:pt x="762" y="8796"/>
                  </a:cubicBezTo>
                  <a:cubicBezTo>
                    <a:pt x="773" y="8912"/>
                    <a:pt x="762" y="9039"/>
                    <a:pt x="739" y="9154"/>
                  </a:cubicBezTo>
                  <a:cubicBezTo>
                    <a:pt x="462" y="9073"/>
                    <a:pt x="543" y="8554"/>
                    <a:pt x="496" y="8335"/>
                  </a:cubicBezTo>
                  <a:cubicBezTo>
                    <a:pt x="450" y="8115"/>
                    <a:pt x="381" y="7988"/>
                    <a:pt x="381" y="7757"/>
                  </a:cubicBezTo>
                  <a:lnTo>
                    <a:pt x="381" y="7249"/>
                  </a:lnTo>
                  <a:cubicBezTo>
                    <a:pt x="381" y="6534"/>
                    <a:pt x="254" y="5911"/>
                    <a:pt x="254" y="5206"/>
                  </a:cubicBezTo>
                  <a:lnTo>
                    <a:pt x="254" y="2840"/>
                  </a:lnTo>
                  <a:cubicBezTo>
                    <a:pt x="254" y="1930"/>
                    <a:pt x="108" y="1062"/>
                    <a:pt x="123" y="1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3129525" y="3106800"/>
              <a:ext cx="20800" cy="273875"/>
            </a:xfrm>
            <a:custGeom>
              <a:avLst/>
              <a:gdLst/>
              <a:ahLst/>
              <a:cxnLst/>
              <a:rect l="l" t="t" r="r" b="b"/>
              <a:pathLst>
                <a:path w="832" h="10955" extrusionOk="0">
                  <a:moveTo>
                    <a:pt x="635" y="0"/>
                  </a:moveTo>
                  <a:lnTo>
                    <a:pt x="0" y="2309"/>
                  </a:lnTo>
                  <a:cubicBezTo>
                    <a:pt x="23" y="2493"/>
                    <a:pt x="116" y="2620"/>
                    <a:pt x="127" y="2817"/>
                  </a:cubicBezTo>
                  <a:cubicBezTo>
                    <a:pt x="139" y="2944"/>
                    <a:pt x="127" y="3070"/>
                    <a:pt x="127" y="3197"/>
                  </a:cubicBezTo>
                  <a:lnTo>
                    <a:pt x="127" y="10954"/>
                  </a:lnTo>
                  <a:cubicBezTo>
                    <a:pt x="127" y="10515"/>
                    <a:pt x="254" y="10123"/>
                    <a:pt x="254" y="9684"/>
                  </a:cubicBezTo>
                  <a:lnTo>
                    <a:pt x="254" y="8392"/>
                  </a:lnTo>
                  <a:cubicBezTo>
                    <a:pt x="254" y="8022"/>
                    <a:pt x="242" y="7653"/>
                    <a:pt x="254" y="7260"/>
                  </a:cubicBezTo>
                  <a:cubicBezTo>
                    <a:pt x="266" y="6880"/>
                    <a:pt x="381" y="6545"/>
                    <a:pt x="381" y="6141"/>
                  </a:cubicBezTo>
                  <a:cubicBezTo>
                    <a:pt x="381" y="5910"/>
                    <a:pt x="450" y="5795"/>
                    <a:pt x="496" y="5575"/>
                  </a:cubicBezTo>
                  <a:cubicBezTo>
                    <a:pt x="554" y="5333"/>
                    <a:pt x="520" y="5056"/>
                    <a:pt x="577" y="4802"/>
                  </a:cubicBezTo>
                  <a:cubicBezTo>
                    <a:pt x="658" y="4433"/>
                    <a:pt x="600" y="4086"/>
                    <a:pt x="635" y="3705"/>
                  </a:cubicBezTo>
                  <a:cubicBezTo>
                    <a:pt x="658" y="3405"/>
                    <a:pt x="773" y="3151"/>
                    <a:pt x="773" y="2840"/>
                  </a:cubicBezTo>
                  <a:cubicBezTo>
                    <a:pt x="773" y="2309"/>
                    <a:pt x="831" y="1720"/>
                    <a:pt x="704" y="1201"/>
                  </a:cubicBezTo>
                  <a:cubicBezTo>
                    <a:pt x="612" y="808"/>
                    <a:pt x="635" y="416"/>
                    <a:pt x="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2624225" y="2831200"/>
              <a:ext cx="358725" cy="109700"/>
            </a:xfrm>
            <a:custGeom>
              <a:avLst/>
              <a:gdLst/>
              <a:ahLst/>
              <a:cxnLst/>
              <a:rect l="l" t="t" r="r" b="b"/>
              <a:pathLst>
                <a:path w="14349" h="4388" extrusionOk="0">
                  <a:moveTo>
                    <a:pt x="14348" y="1"/>
                  </a:moveTo>
                  <a:lnTo>
                    <a:pt x="139" y="3752"/>
                  </a:lnTo>
                  <a:lnTo>
                    <a:pt x="139" y="3706"/>
                  </a:lnTo>
                  <a:lnTo>
                    <a:pt x="1" y="3741"/>
                  </a:lnTo>
                  <a:lnTo>
                    <a:pt x="2563" y="4387"/>
                  </a:lnTo>
                  <a:lnTo>
                    <a:pt x="14314" y="1582"/>
                  </a:lnTo>
                  <a:lnTo>
                    <a:pt x="143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0"/>
            <p:cNvSpPr/>
            <p:nvPr/>
          </p:nvSpPr>
          <p:spPr>
            <a:xfrm>
              <a:off x="3107875" y="2673950"/>
              <a:ext cx="564750" cy="151800"/>
            </a:xfrm>
            <a:custGeom>
              <a:avLst/>
              <a:gdLst/>
              <a:ahLst/>
              <a:cxnLst/>
              <a:rect l="l" t="t" r="r" b="b"/>
              <a:pathLst>
                <a:path w="22590" h="6072" extrusionOk="0">
                  <a:moveTo>
                    <a:pt x="18665" y="0"/>
                  </a:moveTo>
                  <a:lnTo>
                    <a:pt x="18538" y="35"/>
                  </a:lnTo>
                  <a:lnTo>
                    <a:pt x="0" y="4964"/>
                  </a:lnTo>
                  <a:lnTo>
                    <a:pt x="2528" y="6072"/>
                  </a:lnTo>
                  <a:lnTo>
                    <a:pt x="22589" y="1282"/>
                  </a:lnTo>
                  <a:lnTo>
                    <a:pt x="186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0"/>
            <p:cNvSpPr/>
            <p:nvPr/>
          </p:nvSpPr>
          <p:spPr>
            <a:xfrm>
              <a:off x="3547925" y="2484075"/>
              <a:ext cx="124700" cy="221925"/>
            </a:xfrm>
            <a:custGeom>
              <a:avLst/>
              <a:gdLst/>
              <a:ahLst/>
              <a:cxnLst/>
              <a:rect l="l" t="t" r="r" b="b"/>
              <a:pathLst>
                <a:path w="4988" h="8877" extrusionOk="0">
                  <a:moveTo>
                    <a:pt x="1132" y="0"/>
                  </a:moveTo>
                  <a:cubicBezTo>
                    <a:pt x="1" y="2170"/>
                    <a:pt x="105" y="4814"/>
                    <a:pt x="936" y="7630"/>
                  </a:cubicBezTo>
                  <a:lnTo>
                    <a:pt x="4987" y="8877"/>
                  </a:lnTo>
                  <a:lnTo>
                    <a:pt x="4987" y="1293"/>
                  </a:lnTo>
                  <a:lnTo>
                    <a:pt x="11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2625675" y="2182225"/>
              <a:ext cx="950575" cy="2446775"/>
            </a:xfrm>
            <a:custGeom>
              <a:avLst/>
              <a:gdLst/>
              <a:ahLst/>
              <a:cxnLst/>
              <a:rect l="l" t="t" r="r" b="b"/>
              <a:pathLst>
                <a:path w="38023" h="97871" extrusionOk="0">
                  <a:moveTo>
                    <a:pt x="19150" y="1"/>
                  </a:moveTo>
                  <a:lnTo>
                    <a:pt x="14833" y="1536"/>
                  </a:lnTo>
                  <a:lnTo>
                    <a:pt x="14440" y="19819"/>
                  </a:lnTo>
                  <a:lnTo>
                    <a:pt x="93" y="24529"/>
                  </a:lnTo>
                  <a:cubicBezTo>
                    <a:pt x="70" y="24887"/>
                    <a:pt x="93" y="25244"/>
                    <a:pt x="151" y="25591"/>
                  </a:cubicBezTo>
                  <a:cubicBezTo>
                    <a:pt x="185" y="25810"/>
                    <a:pt x="185" y="26006"/>
                    <a:pt x="208" y="26225"/>
                  </a:cubicBezTo>
                  <a:cubicBezTo>
                    <a:pt x="231" y="26433"/>
                    <a:pt x="347" y="26618"/>
                    <a:pt x="358" y="26826"/>
                  </a:cubicBezTo>
                  <a:cubicBezTo>
                    <a:pt x="370" y="27322"/>
                    <a:pt x="174" y="27680"/>
                    <a:pt x="81" y="28153"/>
                  </a:cubicBezTo>
                  <a:cubicBezTo>
                    <a:pt x="1" y="28638"/>
                    <a:pt x="70" y="29238"/>
                    <a:pt x="81" y="29711"/>
                  </a:cubicBezTo>
                  <a:cubicBezTo>
                    <a:pt x="843" y="29446"/>
                    <a:pt x="1663" y="29284"/>
                    <a:pt x="2448" y="29076"/>
                  </a:cubicBezTo>
                  <a:lnTo>
                    <a:pt x="7423" y="27772"/>
                  </a:lnTo>
                  <a:lnTo>
                    <a:pt x="12270" y="26491"/>
                  </a:lnTo>
                  <a:cubicBezTo>
                    <a:pt x="12397" y="26456"/>
                    <a:pt x="14290" y="26052"/>
                    <a:pt x="14290" y="25960"/>
                  </a:cubicBezTo>
                  <a:lnTo>
                    <a:pt x="14290" y="25960"/>
                  </a:lnTo>
                  <a:cubicBezTo>
                    <a:pt x="14290" y="25995"/>
                    <a:pt x="14256" y="27541"/>
                    <a:pt x="14256" y="27541"/>
                  </a:cubicBezTo>
                  <a:lnTo>
                    <a:pt x="13886" y="44093"/>
                  </a:lnTo>
                  <a:lnTo>
                    <a:pt x="13783" y="48953"/>
                  </a:lnTo>
                  <a:lnTo>
                    <a:pt x="12721" y="96393"/>
                  </a:lnTo>
                  <a:lnTo>
                    <a:pt x="19427" y="97870"/>
                  </a:lnTo>
                  <a:lnTo>
                    <a:pt x="19323" y="43424"/>
                  </a:lnTo>
                  <a:lnTo>
                    <a:pt x="19323" y="40446"/>
                  </a:lnTo>
                  <a:lnTo>
                    <a:pt x="19288" y="26341"/>
                  </a:lnTo>
                  <a:lnTo>
                    <a:pt x="19288" y="24633"/>
                  </a:lnTo>
                  <a:lnTo>
                    <a:pt x="37837" y="19704"/>
                  </a:lnTo>
                  <a:lnTo>
                    <a:pt x="38022" y="12074"/>
                  </a:lnTo>
                  <a:lnTo>
                    <a:pt x="19277" y="18226"/>
                  </a:lnTo>
                  <a:lnTo>
                    <a:pt x="191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3030250" y="4008550"/>
              <a:ext cx="53125" cy="391900"/>
            </a:xfrm>
            <a:custGeom>
              <a:avLst/>
              <a:gdLst/>
              <a:ahLst/>
              <a:cxnLst/>
              <a:rect l="l" t="t" r="r" b="b"/>
              <a:pathLst>
                <a:path w="2125" h="15676" extrusionOk="0">
                  <a:moveTo>
                    <a:pt x="1028" y="1"/>
                  </a:moveTo>
                  <a:lnTo>
                    <a:pt x="1028" y="2933"/>
                  </a:lnTo>
                  <a:lnTo>
                    <a:pt x="1028" y="4156"/>
                  </a:lnTo>
                  <a:cubicBezTo>
                    <a:pt x="1028" y="4687"/>
                    <a:pt x="1155" y="5160"/>
                    <a:pt x="1155" y="5691"/>
                  </a:cubicBezTo>
                  <a:lnTo>
                    <a:pt x="1155" y="9489"/>
                  </a:lnTo>
                  <a:cubicBezTo>
                    <a:pt x="1155" y="10239"/>
                    <a:pt x="1074" y="10943"/>
                    <a:pt x="1028" y="11682"/>
                  </a:cubicBezTo>
                  <a:cubicBezTo>
                    <a:pt x="993" y="11901"/>
                    <a:pt x="947" y="12132"/>
                    <a:pt x="889" y="12351"/>
                  </a:cubicBezTo>
                  <a:cubicBezTo>
                    <a:pt x="866" y="12513"/>
                    <a:pt x="935" y="12675"/>
                    <a:pt x="878" y="12848"/>
                  </a:cubicBezTo>
                  <a:cubicBezTo>
                    <a:pt x="554" y="12767"/>
                    <a:pt x="901" y="11970"/>
                    <a:pt x="901" y="11774"/>
                  </a:cubicBezTo>
                  <a:cubicBezTo>
                    <a:pt x="901" y="11393"/>
                    <a:pt x="543" y="11116"/>
                    <a:pt x="404" y="10747"/>
                  </a:cubicBezTo>
                  <a:cubicBezTo>
                    <a:pt x="289" y="10424"/>
                    <a:pt x="301" y="10181"/>
                    <a:pt x="266" y="9824"/>
                  </a:cubicBezTo>
                  <a:cubicBezTo>
                    <a:pt x="231" y="9477"/>
                    <a:pt x="139" y="9166"/>
                    <a:pt x="139" y="8796"/>
                  </a:cubicBezTo>
                  <a:cubicBezTo>
                    <a:pt x="139" y="8473"/>
                    <a:pt x="12" y="8196"/>
                    <a:pt x="0" y="7873"/>
                  </a:cubicBezTo>
                  <a:lnTo>
                    <a:pt x="0" y="8323"/>
                  </a:lnTo>
                  <a:lnTo>
                    <a:pt x="0" y="9062"/>
                  </a:lnTo>
                  <a:cubicBezTo>
                    <a:pt x="12" y="9339"/>
                    <a:pt x="127" y="9535"/>
                    <a:pt x="139" y="9800"/>
                  </a:cubicBezTo>
                  <a:cubicBezTo>
                    <a:pt x="185" y="10585"/>
                    <a:pt x="139" y="11393"/>
                    <a:pt x="139" y="12190"/>
                  </a:cubicBezTo>
                  <a:lnTo>
                    <a:pt x="139" y="14083"/>
                  </a:lnTo>
                  <a:cubicBezTo>
                    <a:pt x="139" y="14556"/>
                    <a:pt x="81" y="14983"/>
                    <a:pt x="266" y="15422"/>
                  </a:cubicBezTo>
                  <a:lnTo>
                    <a:pt x="1928" y="15676"/>
                  </a:lnTo>
                  <a:cubicBezTo>
                    <a:pt x="1928" y="15433"/>
                    <a:pt x="1951" y="15179"/>
                    <a:pt x="1928" y="14937"/>
                  </a:cubicBezTo>
                  <a:cubicBezTo>
                    <a:pt x="1905" y="14683"/>
                    <a:pt x="1790" y="14464"/>
                    <a:pt x="1790" y="14187"/>
                  </a:cubicBezTo>
                  <a:cubicBezTo>
                    <a:pt x="1778" y="13609"/>
                    <a:pt x="1790" y="13021"/>
                    <a:pt x="1790" y="12444"/>
                  </a:cubicBezTo>
                  <a:cubicBezTo>
                    <a:pt x="1790" y="12017"/>
                    <a:pt x="1974" y="11751"/>
                    <a:pt x="2055" y="11336"/>
                  </a:cubicBezTo>
                  <a:cubicBezTo>
                    <a:pt x="2124" y="10943"/>
                    <a:pt x="2043" y="10458"/>
                    <a:pt x="2043" y="10054"/>
                  </a:cubicBezTo>
                  <a:lnTo>
                    <a:pt x="2043" y="7815"/>
                  </a:lnTo>
                  <a:cubicBezTo>
                    <a:pt x="2043" y="6892"/>
                    <a:pt x="1928" y="5980"/>
                    <a:pt x="1928" y="5056"/>
                  </a:cubicBezTo>
                  <a:cubicBezTo>
                    <a:pt x="1917" y="3914"/>
                    <a:pt x="1616" y="2702"/>
                    <a:pt x="1316" y="1605"/>
                  </a:cubicBezTo>
                  <a:cubicBezTo>
                    <a:pt x="1155" y="1040"/>
                    <a:pt x="1028" y="589"/>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3044100" y="3221925"/>
              <a:ext cx="45050" cy="621875"/>
            </a:xfrm>
            <a:custGeom>
              <a:avLst/>
              <a:gdLst/>
              <a:ahLst/>
              <a:cxnLst/>
              <a:rect l="l" t="t" r="r" b="b"/>
              <a:pathLst>
                <a:path w="1802" h="24875" extrusionOk="0">
                  <a:moveTo>
                    <a:pt x="1755" y="1"/>
                  </a:moveTo>
                  <a:lnTo>
                    <a:pt x="197" y="4595"/>
                  </a:lnTo>
                  <a:lnTo>
                    <a:pt x="301" y="4618"/>
                  </a:lnTo>
                  <a:cubicBezTo>
                    <a:pt x="324" y="4779"/>
                    <a:pt x="439" y="4837"/>
                    <a:pt x="462" y="4976"/>
                  </a:cubicBezTo>
                  <a:cubicBezTo>
                    <a:pt x="474" y="5126"/>
                    <a:pt x="474" y="5276"/>
                    <a:pt x="462" y="5426"/>
                  </a:cubicBezTo>
                  <a:cubicBezTo>
                    <a:pt x="462" y="5576"/>
                    <a:pt x="451" y="5726"/>
                    <a:pt x="462" y="5876"/>
                  </a:cubicBezTo>
                  <a:cubicBezTo>
                    <a:pt x="485" y="6026"/>
                    <a:pt x="531" y="6176"/>
                    <a:pt x="578" y="6326"/>
                  </a:cubicBezTo>
                  <a:cubicBezTo>
                    <a:pt x="716" y="6995"/>
                    <a:pt x="589" y="7803"/>
                    <a:pt x="589" y="8496"/>
                  </a:cubicBezTo>
                  <a:cubicBezTo>
                    <a:pt x="589" y="9165"/>
                    <a:pt x="705" y="9950"/>
                    <a:pt x="578" y="10608"/>
                  </a:cubicBezTo>
                  <a:cubicBezTo>
                    <a:pt x="508" y="10955"/>
                    <a:pt x="462" y="11324"/>
                    <a:pt x="462" y="11693"/>
                  </a:cubicBezTo>
                  <a:cubicBezTo>
                    <a:pt x="462" y="11866"/>
                    <a:pt x="451" y="12051"/>
                    <a:pt x="462" y="12236"/>
                  </a:cubicBezTo>
                  <a:cubicBezTo>
                    <a:pt x="474" y="12420"/>
                    <a:pt x="555" y="12444"/>
                    <a:pt x="589" y="12594"/>
                  </a:cubicBezTo>
                  <a:cubicBezTo>
                    <a:pt x="751" y="13506"/>
                    <a:pt x="197" y="14210"/>
                    <a:pt x="81" y="15075"/>
                  </a:cubicBezTo>
                  <a:cubicBezTo>
                    <a:pt x="0" y="15641"/>
                    <a:pt x="81" y="16287"/>
                    <a:pt x="81" y="16864"/>
                  </a:cubicBezTo>
                  <a:lnTo>
                    <a:pt x="81" y="20523"/>
                  </a:lnTo>
                  <a:lnTo>
                    <a:pt x="81" y="23421"/>
                  </a:lnTo>
                  <a:cubicBezTo>
                    <a:pt x="58" y="23709"/>
                    <a:pt x="70" y="23998"/>
                    <a:pt x="104" y="24286"/>
                  </a:cubicBezTo>
                  <a:cubicBezTo>
                    <a:pt x="142" y="24457"/>
                    <a:pt x="204" y="24596"/>
                    <a:pt x="211" y="24762"/>
                  </a:cubicBezTo>
                  <a:lnTo>
                    <a:pt x="211" y="24762"/>
                  </a:lnTo>
                  <a:cubicBezTo>
                    <a:pt x="230" y="24425"/>
                    <a:pt x="325" y="24110"/>
                    <a:pt x="335" y="23767"/>
                  </a:cubicBezTo>
                  <a:cubicBezTo>
                    <a:pt x="358" y="23501"/>
                    <a:pt x="335" y="23236"/>
                    <a:pt x="335" y="22970"/>
                  </a:cubicBezTo>
                  <a:cubicBezTo>
                    <a:pt x="347" y="22590"/>
                    <a:pt x="393" y="22220"/>
                    <a:pt x="451" y="21851"/>
                  </a:cubicBezTo>
                  <a:cubicBezTo>
                    <a:pt x="520" y="21204"/>
                    <a:pt x="393" y="20546"/>
                    <a:pt x="497" y="19900"/>
                  </a:cubicBezTo>
                  <a:cubicBezTo>
                    <a:pt x="601" y="19184"/>
                    <a:pt x="624" y="18469"/>
                    <a:pt x="716" y="17753"/>
                  </a:cubicBezTo>
                  <a:cubicBezTo>
                    <a:pt x="762" y="17280"/>
                    <a:pt x="705" y="16795"/>
                    <a:pt x="716" y="16322"/>
                  </a:cubicBezTo>
                  <a:cubicBezTo>
                    <a:pt x="728" y="15883"/>
                    <a:pt x="855" y="15468"/>
                    <a:pt x="855" y="15018"/>
                  </a:cubicBezTo>
                  <a:lnTo>
                    <a:pt x="855" y="12501"/>
                  </a:lnTo>
                  <a:cubicBezTo>
                    <a:pt x="855" y="12051"/>
                    <a:pt x="820" y="11578"/>
                    <a:pt x="855" y="11116"/>
                  </a:cubicBezTo>
                  <a:cubicBezTo>
                    <a:pt x="878" y="10631"/>
                    <a:pt x="1039" y="10147"/>
                    <a:pt x="1120" y="9673"/>
                  </a:cubicBezTo>
                  <a:cubicBezTo>
                    <a:pt x="1212" y="9131"/>
                    <a:pt x="1120" y="8484"/>
                    <a:pt x="1120" y="7930"/>
                  </a:cubicBezTo>
                  <a:cubicBezTo>
                    <a:pt x="1120" y="6695"/>
                    <a:pt x="1028" y="5426"/>
                    <a:pt x="1270" y="4214"/>
                  </a:cubicBezTo>
                  <a:cubicBezTo>
                    <a:pt x="1443" y="3406"/>
                    <a:pt x="1628" y="2598"/>
                    <a:pt x="1732" y="1778"/>
                  </a:cubicBezTo>
                  <a:cubicBezTo>
                    <a:pt x="1801" y="1201"/>
                    <a:pt x="1755" y="578"/>
                    <a:pt x="1755" y="1"/>
                  </a:cubicBezTo>
                  <a:close/>
                  <a:moveTo>
                    <a:pt x="211" y="24762"/>
                  </a:moveTo>
                  <a:cubicBezTo>
                    <a:pt x="209" y="24800"/>
                    <a:pt x="208" y="24837"/>
                    <a:pt x="208" y="24875"/>
                  </a:cubicBezTo>
                  <a:cubicBezTo>
                    <a:pt x="212" y="24836"/>
                    <a:pt x="213" y="24798"/>
                    <a:pt x="211" y="247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2641850" y="2794175"/>
              <a:ext cx="139675" cy="45925"/>
            </a:xfrm>
            <a:custGeom>
              <a:avLst/>
              <a:gdLst/>
              <a:ahLst/>
              <a:cxnLst/>
              <a:rect l="l" t="t" r="r" b="b"/>
              <a:pathLst>
                <a:path w="5587" h="1837" extrusionOk="0">
                  <a:moveTo>
                    <a:pt x="187" y="1662"/>
                  </a:moveTo>
                  <a:cubicBezTo>
                    <a:pt x="123" y="1665"/>
                    <a:pt x="61" y="1667"/>
                    <a:pt x="0" y="1667"/>
                  </a:cubicBezTo>
                  <a:cubicBezTo>
                    <a:pt x="28" y="1671"/>
                    <a:pt x="56" y="1673"/>
                    <a:pt x="81" y="1673"/>
                  </a:cubicBezTo>
                  <a:cubicBezTo>
                    <a:pt x="119" y="1673"/>
                    <a:pt x="153" y="1669"/>
                    <a:pt x="187" y="1662"/>
                  </a:cubicBezTo>
                  <a:close/>
                  <a:moveTo>
                    <a:pt x="5528" y="0"/>
                  </a:moveTo>
                  <a:cubicBezTo>
                    <a:pt x="5203" y="0"/>
                    <a:pt x="4647" y="325"/>
                    <a:pt x="4386" y="466"/>
                  </a:cubicBezTo>
                  <a:cubicBezTo>
                    <a:pt x="3809" y="766"/>
                    <a:pt x="3186" y="951"/>
                    <a:pt x="2586" y="1193"/>
                  </a:cubicBezTo>
                  <a:cubicBezTo>
                    <a:pt x="2124" y="1413"/>
                    <a:pt x="1616" y="1517"/>
                    <a:pt x="1108" y="1528"/>
                  </a:cubicBezTo>
                  <a:cubicBezTo>
                    <a:pt x="1027" y="1522"/>
                    <a:pt x="944" y="1520"/>
                    <a:pt x="858" y="1520"/>
                  </a:cubicBezTo>
                  <a:cubicBezTo>
                    <a:pt x="773" y="1520"/>
                    <a:pt x="687" y="1522"/>
                    <a:pt x="600" y="1528"/>
                  </a:cubicBezTo>
                  <a:cubicBezTo>
                    <a:pt x="444" y="1561"/>
                    <a:pt x="328" y="1635"/>
                    <a:pt x="187" y="1662"/>
                  </a:cubicBezTo>
                  <a:lnTo>
                    <a:pt x="187" y="1662"/>
                  </a:lnTo>
                  <a:cubicBezTo>
                    <a:pt x="413" y="1653"/>
                    <a:pt x="653" y="1632"/>
                    <a:pt x="882" y="1632"/>
                  </a:cubicBezTo>
                  <a:cubicBezTo>
                    <a:pt x="1004" y="1632"/>
                    <a:pt x="1123" y="1638"/>
                    <a:pt x="1235" y="1655"/>
                  </a:cubicBezTo>
                  <a:cubicBezTo>
                    <a:pt x="1536" y="1710"/>
                    <a:pt x="1893" y="1836"/>
                    <a:pt x="2246" y="1836"/>
                  </a:cubicBezTo>
                  <a:cubicBezTo>
                    <a:pt x="2341" y="1836"/>
                    <a:pt x="2435" y="1827"/>
                    <a:pt x="2528" y="1805"/>
                  </a:cubicBezTo>
                  <a:cubicBezTo>
                    <a:pt x="2714" y="1761"/>
                    <a:pt x="2775" y="1666"/>
                    <a:pt x="2988" y="1666"/>
                  </a:cubicBezTo>
                  <a:cubicBezTo>
                    <a:pt x="2999" y="1666"/>
                    <a:pt x="3012" y="1666"/>
                    <a:pt x="3024" y="1667"/>
                  </a:cubicBezTo>
                  <a:cubicBezTo>
                    <a:pt x="3099" y="1675"/>
                    <a:pt x="3174" y="1679"/>
                    <a:pt x="3248" y="1679"/>
                  </a:cubicBezTo>
                  <a:cubicBezTo>
                    <a:pt x="3369" y="1679"/>
                    <a:pt x="3487" y="1669"/>
                    <a:pt x="3601" y="1655"/>
                  </a:cubicBezTo>
                  <a:cubicBezTo>
                    <a:pt x="3832" y="1597"/>
                    <a:pt x="4040" y="1517"/>
                    <a:pt x="4248" y="1413"/>
                  </a:cubicBezTo>
                  <a:cubicBezTo>
                    <a:pt x="4392" y="1341"/>
                    <a:pt x="4581" y="1150"/>
                    <a:pt x="4760" y="1150"/>
                  </a:cubicBezTo>
                  <a:cubicBezTo>
                    <a:pt x="4782" y="1150"/>
                    <a:pt x="4803" y="1153"/>
                    <a:pt x="4825" y="1159"/>
                  </a:cubicBezTo>
                  <a:lnTo>
                    <a:pt x="5587" y="5"/>
                  </a:lnTo>
                  <a:cubicBezTo>
                    <a:pt x="5568" y="2"/>
                    <a:pt x="5548" y="0"/>
                    <a:pt x="5528" y="0"/>
                  </a:cubicBezTo>
                  <a:close/>
                </a:path>
              </a:pathLst>
            </a:custGeom>
            <a:solidFill>
              <a:srgbClr val="312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2951750" y="2710875"/>
              <a:ext cx="228875" cy="80425"/>
            </a:xfrm>
            <a:custGeom>
              <a:avLst/>
              <a:gdLst/>
              <a:ahLst/>
              <a:cxnLst/>
              <a:rect l="l" t="t" r="r" b="b"/>
              <a:pathLst>
                <a:path w="9155" h="3217" extrusionOk="0">
                  <a:moveTo>
                    <a:pt x="105" y="3196"/>
                  </a:moveTo>
                  <a:lnTo>
                    <a:pt x="105" y="3196"/>
                  </a:lnTo>
                  <a:cubicBezTo>
                    <a:pt x="70" y="3197"/>
                    <a:pt x="36" y="3197"/>
                    <a:pt x="1" y="3198"/>
                  </a:cubicBezTo>
                  <a:cubicBezTo>
                    <a:pt x="15" y="3199"/>
                    <a:pt x="29" y="3199"/>
                    <a:pt x="43" y="3199"/>
                  </a:cubicBezTo>
                  <a:cubicBezTo>
                    <a:pt x="63" y="3199"/>
                    <a:pt x="84" y="3198"/>
                    <a:pt x="105" y="3196"/>
                  </a:cubicBezTo>
                  <a:close/>
                  <a:moveTo>
                    <a:pt x="9154" y="1"/>
                  </a:moveTo>
                  <a:lnTo>
                    <a:pt x="9154" y="1"/>
                  </a:lnTo>
                  <a:cubicBezTo>
                    <a:pt x="8704" y="151"/>
                    <a:pt x="8415" y="151"/>
                    <a:pt x="8011" y="382"/>
                  </a:cubicBezTo>
                  <a:cubicBezTo>
                    <a:pt x="7550" y="624"/>
                    <a:pt x="7076" y="843"/>
                    <a:pt x="6603" y="1028"/>
                  </a:cubicBezTo>
                  <a:cubicBezTo>
                    <a:pt x="5818" y="1374"/>
                    <a:pt x="5010" y="1651"/>
                    <a:pt x="4179" y="1859"/>
                  </a:cubicBezTo>
                  <a:cubicBezTo>
                    <a:pt x="3452" y="2021"/>
                    <a:pt x="2783" y="2309"/>
                    <a:pt x="2067" y="2494"/>
                  </a:cubicBezTo>
                  <a:cubicBezTo>
                    <a:pt x="1698" y="2575"/>
                    <a:pt x="1328" y="2690"/>
                    <a:pt x="982" y="2840"/>
                  </a:cubicBezTo>
                  <a:cubicBezTo>
                    <a:pt x="724" y="2954"/>
                    <a:pt x="402" y="3169"/>
                    <a:pt x="105" y="3196"/>
                  </a:cubicBezTo>
                  <a:lnTo>
                    <a:pt x="105" y="3196"/>
                  </a:lnTo>
                  <a:cubicBezTo>
                    <a:pt x="109" y="3196"/>
                    <a:pt x="112" y="3196"/>
                    <a:pt x="116" y="3196"/>
                  </a:cubicBezTo>
                  <a:cubicBezTo>
                    <a:pt x="365" y="3196"/>
                    <a:pt x="621" y="3216"/>
                    <a:pt x="874" y="3216"/>
                  </a:cubicBezTo>
                  <a:cubicBezTo>
                    <a:pt x="996" y="3216"/>
                    <a:pt x="1117" y="3212"/>
                    <a:pt x="1236" y="3198"/>
                  </a:cubicBezTo>
                  <a:cubicBezTo>
                    <a:pt x="1709" y="3152"/>
                    <a:pt x="2205" y="2921"/>
                    <a:pt x="2679" y="2806"/>
                  </a:cubicBezTo>
                  <a:cubicBezTo>
                    <a:pt x="3083" y="2690"/>
                    <a:pt x="3498" y="2598"/>
                    <a:pt x="3925" y="2552"/>
                  </a:cubicBezTo>
                  <a:cubicBezTo>
                    <a:pt x="4064" y="2552"/>
                    <a:pt x="4191" y="2540"/>
                    <a:pt x="4329" y="2529"/>
                  </a:cubicBezTo>
                  <a:cubicBezTo>
                    <a:pt x="4549" y="2482"/>
                    <a:pt x="4722" y="2321"/>
                    <a:pt x="4941" y="2286"/>
                  </a:cubicBezTo>
                  <a:lnTo>
                    <a:pt x="5207" y="2309"/>
                  </a:lnTo>
                  <a:cubicBezTo>
                    <a:pt x="5264" y="2298"/>
                    <a:pt x="5322" y="2252"/>
                    <a:pt x="5345" y="2194"/>
                  </a:cubicBezTo>
                  <a:cubicBezTo>
                    <a:pt x="5438" y="2177"/>
                    <a:pt x="5525" y="2166"/>
                    <a:pt x="5610" y="2166"/>
                  </a:cubicBezTo>
                  <a:cubicBezTo>
                    <a:pt x="5641" y="2166"/>
                    <a:pt x="5672" y="2168"/>
                    <a:pt x="5703" y="2171"/>
                  </a:cubicBezTo>
                  <a:cubicBezTo>
                    <a:pt x="5814" y="2178"/>
                    <a:pt x="5926" y="2182"/>
                    <a:pt x="6037" y="2182"/>
                  </a:cubicBezTo>
                  <a:cubicBezTo>
                    <a:pt x="6260" y="2182"/>
                    <a:pt x="6480" y="2167"/>
                    <a:pt x="6696" y="2136"/>
                  </a:cubicBezTo>
                  <a:cubicBezTo>
                    <a:pt x="6730" y="2136"/>
                    <a:pt x="6926" y="2067"/>
                    <a:pt x="6984" y="2044"/>
                  </a:cubicBezTo>
                  <a:cubicBezTo>
                    <a:pt x="7146" y="1986"/>
                    <a:pt x="7319" y="1940"/>
                    <a:pt x="7492" y="1882"/>
                  </a:cubicBezTo>
                  <a:cubicBezTo>
                    <a:pt x="7804" y="1778"/>
                    <a:pt x="8092" y="1801"/>
                    <a:pt x="8392" y="1663"/>
                  </a:cubicBezTo>
                  <a:lnTo>
                    <a:pt x="91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2831725" y="2696350"/>
              <a:ext cx="287725" cy="96225"/>
            </a:xfrm>
            <a:custGeom>
              <a:avLst/>
              <a:gdLst/>
              <a:ahLst/>
              <a:cxnLst/>
              <a:rect l="l" t="t" r="r" b="b"/>
              <a:pathLst>
                <a:path w="11509" h="3849" extrusionOk="0">
                  <a:moveTo>
                    <a:pt x="5272" y="2563"/>
                  </a:moveTo>
                  <a:cubicBezTo>
                    <a:pt x="5251" y="2563"/>
                    <a:pt x="5232" y="2565"/>
                    <a:pt x="5214" y="2569"/>
                  </a:cubicBezTo>
                  <a:lnTo>
                    <a:pt x="5214" y="2569"/>
                  </a:lnTo>
                  <a:cubicBezTo>
                    <a:pt x="5249" y="2568"/>
                    <a:pt x="5285" y="2567"/>
                    <a:pt x="5321" y="2567"/>
                  </a:cubicBezTo>
                  <a:cubicBezTo>
                    <a:pt x="5304" y="2565"/>
                    <a:pt x="5287" y="2563"/>
                    <a:pt x="5272" y="2563"/>
                  </a:cubicBezTo>
                  <a:close/>
                  <a:moveTo>
                    <a:pt x="11431" y="0"/>
                  </a:moveTo>
                  <a:cubicBezTo>
                    <a:pt x="11150" y="0"/>
                    <a:pt x="10837" y="160"/>
                    <a:pt x="10573" y="212"/>
                  </a:cubicBezTo>
                  <a:cubicBezTo>
                    <a:pt x="10308" y="270"/>
                    <a:pt x="10065" y="386"/>
                    <a:pt x="9800" y="443"/>
                  </a:cubicBezTo>
                  <a:cubicBezTo>
                    <a:pt x="9604" y="478"/>
                    <a:pt x="9419" y="524"/>
                    <a:pt x="9223" y="582"/>
                  </a:cubicBezTo>
                  <a:cubicBezTo>
                    <a:pt x="8749" y="732"/>
                    <a:pt x="8253" y="720"/>
                    <a:pt x="7768" y="824"/>
                  </a:cubicBezTo>
                  <a:cubicBezTo>
                    <a:pt x="7376" y="905"/>
                    <a:pt x="6983" y="951"/>
                    <a:pt x="6602" y="1043"/>
                  </a:cubicBezTo>
                  <a:cubicBezTo>
                    <a:pt x="6406" y="1090"/>
                    <a:pt x="6222" y="1055"/>
                    <a:pt x="6037" y="1090"/>
                  </a:cubicBezTo>
                  <a:cubicBezTo>
                    <a:pt x="5691" y="1159"/>
                    <a:pt x="5356" y="1251"/>
                    <a:pt x="5021" y="1367"/>
                  </a:cubicBezTo>
                  <a:cubicBezTo>
                    <a:pt x="4248" y="1609"/>
                    <a:pt x="3463" y="1805"/>
                    <a:pt x="2690" y="2036"/>
                  </a:cubicBezTo>
                  <a:cubicBezTo>
                    <a:pt x="2297" y="2152"/>
                    <a:pt x="1893" y="2255"/>
                    <a:pt x="1501" y="2371"/>
                  </a:cubicBezTo>
                  <a:cubicBezTo>
                    <a:pt x="1341" y="2421"/>
                    <a:pt x="1182" y="2505"/>
                    <a:pt x="1008" y="2505"/>
                  </a:cubicBezTo>
                  <a:cubicBezTo>
                    <a:pt x="980" y="2505"/>
                    <a:pt x="952" y="2503"/>
                    <a:pt x="923" y="2498"/>
                  </a:cubicBezTo>
                  <a:lnTo>
                    <a:pt x="72" y="3792"/>
                  </a:lnTo>
                  <a:lnTo>
                    <a:pt x="72" y="3792"/>
                  </a:lnTo>
                  <a:cubicBezTo>
                    <a:pt x="177" y="3745"/>
                    <a:pt x="358" y="3730"/>
                    <a:pt x="427" y="3721"/>
                  </a:cubicBezTo>
                  <a:cubicBezTo>
                    <a:pt x="623" y="3698"/>
                    <a:pt x="808" y="3698"/>
                    <a:pt x="1004" y="3664"/>
                  </a:cubicBezTo>
                  <a:cubicBezTo>
                    <a:pt x="1501" y="3560"/>
                    <a:pt x="1985" y="3456"/>
                    <a:pt x="2482" y="3329"/>
                  </a:cubicBezTo>
                  <a:cubicBezTo>
                    <a:pt x="3094" y="3190"/>
                    <a:pt x="3705" y="3017"/>
                    <a:pt x="4317" y="2833"/>
                  </a:cubicBezTo>
                  <a:cubicBezTo>
                    <a:pt x="4432" y="2798"/>
                    <a:pt x="4559" y="2763"/>
                    <a:pt x="4663" y="2729"/>
                  </a:cubicBezTo>
                  <a:cubicBezTo>
                    <a:pt x="4756" y="2706"/>
                    <a:pt x="4860" y="2706"/>
                    <a:pt x="4952" y="2682"/>
                  </a:cubicBezTo>
                  <a:cubicBezTo>
                    <a:pt x="5055" y="2648"/>
                    <a:pt x="5120" y="2588"/>
                    <a:pt x="5214" y="2569"/>
                  </a:cubicBezTo>
                  <a:lnTo>
                    <a:pt x="5214" y="2569"/>
                  </a:lnTo>
                  <a:cubicBezTo>
                    <a:pt x="4998" y="2577"/>
                    <a:pt x="4790" y="2608"/>
                    <a:pt x="4583" y="2648"/>
                  </a:cubicBezTo>
                  <a:cubicBezTo>
                    <a:pt x="4329" y="2682"/>
                    <a:pt x="4075" y="2682"/>
                    <a:pt x="3821" y="2706"/>
                  </a:cubicBezTo>
                  <a:cubicBezTo>
                    <a:pt x="3463" y="2729"/>
                    <a:pt x="3128" y="2809"/>
                    <a:pt x="2782" y="2856"/>
                  </a:cubicBezTo>
                  <a:cubicBezTo>
                    <a:pt x="2661" y="2876"/>
                    <a:pt x="2540" y="2888"/>
                    <a:pt x="2422" y="2888"/>
                  </a:cubicBezTo>
                  <a:cubicBezTo>
                    <a:pt x="2336" y="2888"/>
                    <a:pt x="2252" y="2882"/>
                    <a:pt x="2170" y="2867"/>
                  </a:cubicBezTo>
                  <a:cubicBezTo>
                    <a:pt x="2193" y="2798"/>
                    <a:pt x="2355" y="2786"/>
                    <a:pt x="2424" y="2752"/>
                  </a:cubicBezTo>
                  <a:cubicBezTo>
                    <a:pt x="2539" y="2694"/>
                    <a:pt x="2655" y="2648"/>
                    <a:pt x="2782" y="2613"/>
                  </a:cubicBezTo>
                  <a:cubicBezTo>
                    <a:pt x="3013" y="2544"/>
                    <a:pt x="3209" y="2429"/>
                    <a:pt x="3463" y="2382"/>
                  </a:cubicBezTo>
                  <a:cubicBezTo>
                    <a:pt x="3728" y="2336"/>
                    <a:pt x="3994" y="2313"/>
                    <a:pt x="4248" y="2255"/>
                  </a:cubicBezTo>
                  <a:cubicBezTo>
                    <a:pt x="4940" y="2094"/>
                    <a:pt x="5552" y="1701"/>
                    <a:pt x="6222" y="1459"/>
                  </a:cubicBezTo>
                  <a:cubicBezTo>
                    <a:pt x="7030" y="1159"/>
                    <a:pt x="7861" y="928"/>
                    <a:pt x="8703" y="755"/>
                  </a:cubicBezTo>
                  <a:cubicBezTo>
                    <a:pt x="9050" y="686"/>
                    <a:pt x="9384" y="582"/>
                    <a:pt x="9742" y="501"/>
                  </a:cubicBezTo>
                  <a:cubicBezTo>
                    <a:pt x="10019" y="443"/>
                    <a:pt x="10296" y="374"/>
                    <a:pt x="10573" y="282"/>
                  </a:cubicBezTo>
                  <a:cubicBezTo>
                    <a:pt x="10769" y="224"/>
                    <a:pt x="10954" y="189"/>
                    <a:pt x="11150" y="120"/>
                  </a:cubicBezTo>
                  <a:cubicBezTo>
                    <a:pt x="11254" y="62"/>
                    <a:pt x="11381" y="16"/>
                    <a:pt x="11508" y="5"/>
                  </a:cubicBezTo>
                  <a:cubicBezTo>
                    <a:pt x="11483" y="2"/>
                    <a:pt x="11457" y="0"/>
                    <a:pt x="11431" y="0"/>
                  </a:cubicBezTo>
                  <a:close/>
                  <a:moveTo>
                    <a:pt x="72" y="3792"/>
                  </a:moveTo>
                  <a:cubicBezTo>
                    <a:pt x="38" y="3807"/>
                    <a:pt x="11" y="3825"/>
                    <a:pt x="0" y="3848"/>
                  </a:cubicBezTo>
                  <a:lnTo>
                    <a:pt x="35" y="3848"/>
                  </a:lnTo>
                  <a:lnTo>
                    <a:pt x="72" y="379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2970225" y="3193350"/>
              <a:ext cx="138825" cy="213000"/>
            </a:xfrm>
            <a:custGeom>
              <a:avLst/>
              <a:gdLst/>
              <a:ahLst/>
              <a:cxnLst/>
              <a:rect l="l" t="t" r="r" b="b"/>
              <a:pathLst>
                <a:path w="5553" h="8520" extrusionOk="0">
                  <a:moveTo>
                    <a:pt x="5541" y="1"/>
                  </a:moveTo>
                  <a:cubicBezTo>
                    <a:pt x="5345" y="139"/>
                    <a:pt x="5137" y="255"/>
                    <a:pt x="4929" y="359"/>
                  </a:cubicBezTo>
                  <a:cubicBezTo>
                    <a:pt x="4514" y="555"/>
                    <a:pt x="4052" y="786"/>
                    <a:pt x="3717" y="1121"/>
                  </a:cubicBezTo>
                  <a:cubicBezTo>
                    <a:pt x="3313" y="1525"/>
                    <a:pt x="2794" y="1813"/>
                    <a:pt x="2344" y="2171"/>
                  </a:cubicBezTo>
                  <a:cubicBezTo>
                    <a:pt x="1663" y="2725"/>
                    <a:pt x="866" y="3175"/>
                    <a:pt x="104" y="3648"/>
                  </a:cubicBezTo>
                  <a:lnTo>
                    <a:pt x="1" y="8519"/>
                  </a:lnTo>
                  <a:cubicBezTo>
                    <a:pt x="1316" y="7723"/>
                    <a:pt x="2678" y="7030"/>
                    <a:pt x="4075" y="6419"/>
                  </a:cubicBezTo>
                  <a:cubicBezTo>
                    <a:pt x="4398" y="6280"/>
                    <a:pt x="4456" y="6199"/>
                    <a:pt x="4618" y="5876"/>
                  </a:cubicBezTo>
                  <a:cubicBezTo>
                    <a:pt x="4814" y="5507"/>
                    <a:pt x="4975" y="5126"/>
                    <a:pt x="5091" y="4722"/>
                  </a:cubicBezTo>
                  <a:cubicBezTo>
                    <a:pt x="5241" y="4145"/>
                    <a:pt x="5391" y="3556"/>
                    <a:pt x="5553" y="2979"/>
                  </a:cubicBezTo>
                  <a:lnTo>
                    <a:pt x="554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3185500" y="2557375"/>
              <a:ext cx="161325" cy="223375"/>
            </a:xfrm>
            <a:custGeom>
              <a:avLst/>
              <a:gdLst/>
              <a:ahLst/>
              <a:cxnLst/>
              <a:rect l="l" t="t" r="r" b="b"/>
              <a:pathLst>
                <a:path w="6453" h="8935" extrusionOk="0">
                  <a:moveTo>
                    <a:pt x="4283" y="0"/>
                  </a:moveTo>
                  <a:cubicBezTo>
                    <a:pt x="4110" y="577"/>
                    <a:pt x="3221" y="612"/>
                    <a:pt x="2840" y="993"/>
                  </a:cubicBezTo>
                  <a:cubicBezTo>
                    <a:pt x="2644" y="1177"/>
                    <a:pt x="2621" y="1443"/>
                    <a:pt x="2494" y="1662"/>
                  </a:cubicBezTo>
                  <a:cubicBezTo>
                    <a:pt x="2320" y="1951"/>
                    <a:pt x="2147" y="2262"/>
                    <a:pt x="1963" y="2539"/>
                  </a:cubicBezTo>
                  <a:cubicBezTo>
                    <a:pt x="1293" y="3578"/>
                    <a:pt x="647" y="4525"/>
                    <a:pt x="312" y="5737"/>
                  </a:cubicBezTo>
                  <a:cubicBezTo>
                    <a:pt x="127" y="6464"/>
                    <a:pt x="35" y="7214"/>
                    <a:pt x="58" y="7964"/>
                  </a:cubicBezTo>
                  <a:cubicBezTo>
                    <a:pt x="58" y="8311"/>
                    <a:pt x="0" y="8634"/>
                    <a:pt x="220" y="8934"/>
                  </a:cubicBezTo>
                  <a:cubicBezTo>
                    <a:pt x="427" y="8807"/>
                    <a:pt x="554" y="8842"/>
                    <a:pt x="808" y="8819"/>
                  </a:cubicBezTo>
                  <a:cubicBezTo>
                    <a:pt x="1224" y="8772"/>
                    <a:pt x="1628" y="8680"/>
                    <a:pt x="2009" y="8530"/>
                  </a:cubicBezTo>
                  <a:cubicBezTo>
                    <a:pt x="2597" y="8345"/>
                    <a:pt x="3163" y="8138"/>
                    <a:pt x="3763" y="8057"/>
                  </a:cubicBezTo>
                  <a:cubicBezTo>
                    <a:pt x="4086" y="8022"/>
                    <a:pt x="4017" y="7918"/>
                    <a:pt x="4017" y="7607"/>
                  </a:cubicBezTo>
                  <a:lnTo>
                    <a:pt x="4017" y="6903"/>
                  </a:lnTo>
                  <a:cubicBezTo>
                    <a:pt x="4017" y="6475"/>
                    <a:pt x="3948" y="5979"/>
                    <a:pt x="4029" y="5564"/>
                  </a:cubicBezTo>
                  <a:cubicBezTo>
                    <a:pt x="4213" y="4640"/>
                    <a:pt x="4444" y="3740"/>
                    <a:pt x="4664" y="2816"/>
                  </a:cubicBezTo>
                  <a:cubicBezTo>
                    <a:pt x="4791" y="2343"/>
                    <a:pt x="4952" y="1870"/>
                    <a:pt x="5148" y="1420"/>
                  </a:cubicBezTo>
                  <a:cubicBezTo>
                    <a:pt x="5218" y="1166"/>
                    <a:pt x="5333" y="935"/>
                    <a:pt x="5472" y="716"/>
                  </a:cubicBezTo>
                  <a:cubicBezTo>
                    <a:pt x="5749" y="289"/>
                    <a:pt x="5945" y="242"/>
                    <a:pt x="6453" y="12"/>
                  </a:cubicBezTo>
                  <a:lnTo>
                    <a:pt x="42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0"/>
            <p:cNvSpPr/>
            <p:nvPr/>
          </p:nvSpPr>
          <p:spPr>
            <a:xfrm>
              <a:off x="2733600" y="2752425"/>
              <a:ext cx="78800" cy="149800"/>
            </a:xfrm>
            <a:custGeom>
              <a:avLst/>
              <a:gdLst/>
              <a:ahLst/>
              <a:cxnLst/>
              <a:rect l="l" t="t" r="r" b="b"/>
              <a:pathLst>
                <a:path w="3152" h="5992" extrusionOk="0">
                  <a:moveTo>
                    <a:pt x="1" y="1"/>
                  </a:moveTo>
                  <a:lnTo>
                    <a:pt x="1" y="1"/>
                  </a:lnTo>
                  <a:cubicBezTo>
                    <a:pt x="162" y="301"/>
                    <a:pt x="451" y="509"/>
                    <a:pt x="578" y="832"/>
                  </a:cubicBezTo>
                  <a:cubicBezTo>
                    <a:pt x="670" y="1063"/>
                    <a:pt x="693" y="1317"/>
                    <a:pt x="762" y="1536"/>
                  </a:cubicBezTo>
                  <a:cubicBezTo>
                    <a:pt x="912" y="2032"/>
                    <a:pt x="774" y="2575"/>
                    <a:pt x="970" y="3048"/>
                  </a:cubicBezTo>
                  <a:cubicBezTo>
                    <a:pt x="1062" y="3210"/>
                    <a:pt x="1166" y="3371"/>
                    <a:pt x="1270" y="3521"/>
                  </a:cubicBezTo>
                  <a:cubicBezTo>
                    <a:pt x="1536" y="3995"/>
                    <a:pt x="1663" y="4768"/>
                    <a:pt x="1651" y="5299"/>
                  </a:cubicBezTo>
                  <a:cubicBezTo>
                    <a:pt x="1651" y="5507"/>
                    <a:pt x="1617" y="5795"/>
                    <a:pt x="1686" y="5991"/>
                  </a:cubicBezTo>
                  <a:cubicBezTo>
                    <a:pt x="2044" y="5876"/>
                    <a:pt x="2401" y="5749"/>
                    <a:pt x="2759" y="5587"/>
                  </a:cubicBezTo>
                  <a:cubicBezTo>
                    <a:pt x="3117" y="5334"/>
                    <a:pt x="3117" y="4814"/>
                    <a:pt x="3140" y="4410"/>
                  </a:cubicBezTo>
                  <a:cubicBezTo>
                    <a:pt x="3152" y="4006"/>
                    <a:pt x="3013" y="3671"/>
                    <a:pt x="2886" y="3302"/>
                  </a:cubicBezTo>
                  <a:cubicBezTo>
                    <a:pt x="2702" y="2771"/>
                    <a:pt x="2551" y="2229"/>
                    <a:pt x="2390" y="1686"/>
                  </a:cubicBezTo>
                  <a:cubicBezTo>
                    <a:pt x="2240" y="1178"/>
                    <a:pt x="1928" y="1074"/>
                    <a:pt x="1524" y="763"/>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0"/>
            <p:cNvSpPr/>
            <p:nvPr/>
          </p:nvSpPr>
          <p:spPr>
            <a:xfrm>
              <a:off x="2856825" y="4603300"/>
              <a:ext cx="19925" cy="12825"/>
            </a:xfrm>
            <a:custGeom>
              <a:avLst/>
              <a:gdLst/>
              <a:ahLst/>
              <a:cxnLst/>
              <a:rect l="l" t="t" r="r" b="b"/>
              <a:pathLst>
                <a:path w="797" h="513" extrusionOk="0">
                  <a:moveTo>
                    <a:pt x="393" y="0"/>
                  </a:moveTo>
                  <a:cubicBezTo>
                    <a:pt x="254" y="139"/>
                    <a:pt x="116" y="289"/>
                    <a:pt x="0" y="450"/>
                  </a:cubicBezTo>
                  <a:cubicBezTo>
                    <a:pt x="138" y="492"/>
                    <a:pt x="279" y="512"/>
                    <a:pt x="418" y="512"/>
                  </a:cubicBezTo>
                  <a:cubicBezTo>
                    <a:pt x="547" y="512"/>
                    <a:pt x="675" y="495"/>
                    <a:pt x="797" y="462"/>
                  </a:cubicBezTo>
                  <a:cubicBezTo>
                    <a:pt x="693" y="289"/>
                    <a:pt x="554" y="127"/>
                    <a:pt x="393" y="0"/>
                  </a:cubicBezTo>
                  <a:close/>
                </a:path>
              </a:pathLst>
            </a:custGeom>
            <a:solidFill>
              <a:srgbClr val="949F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0"/>
            <p:cNvSpPr/>
            <p:nvPr/>
          </p:nvSpPr>
          <p:spPr>
            <a:xfrm>
              <a:off x="2738800" y="2758775"/>
              <a:ext cx="148075" cy="493300"/>
            </a:xfrm>
            <a:custGeom>
              <a:avLst/>
              <a:gdLst/>
              <a:ahLst/>
              <a:cxnLst/>
              <a:rect l="l" t="t" r="r" b="b"/>
              <a:pathLst>
                <a:path w="5923" h="19732" extrusionOk="0">
                  <a:moveTo>
                    <a:pt x="4514" y="1"/>
                  </a:moveTo>
                  <a:lnTo>
                    <a:pt x="3475" y="3210"/>
                  </a:lnTo>
                  <a:cubicBezTo>
                    <a:pt x="3648" y="3533"/>
                    <a:pt x="3844" y="3833"/>
                    <a:pt x="3867" y="4214"/>
                  </a:cubicBezTo>
                  <a:cubicBezTo>
                    <a:pt x="3890" y="4410"/>
                    <a:pt x="3867" y="4629"/>
                    <a:pt x="3867" y="4826"/>
                  </a:cubicBezTo>
                  <a:cubicBezTo>
                    <a:pt x="3879" y="5484"/>
                    <a:pt x="3659" y="5957"/>
                    <a:pt x="3521" y="6592"/>
                  </a:cubicBezTo>
                  <a:cubicBezTo>
                    <a:pt x="3429" y="6973"/>
                    <a:pt x="3232" y="7238"/>
                    <a:pt x="3036" y="7573"/>
                  </a:cubicBezTo>
                  <a:cubicBezTo>
                    <a:pt x="2805" y="7977"/>
                    <a:pt x="2609" y="8392"/>
                    <a:pt x="2436" y="8819"/>
                  </a:cubicBezTo>
                  <a:cubicBezTo>
                    <a:pt x="2263" y="9200"/>
                    <a:pt x="2170" y="9604"/>
                    <a:pt x="2009" y="9985"/>
                  </a:cubicBezTo>
                  <a:cubicBezTo>
                    <a:pt x="1824" y="10389"/>
                    <a:pt x="1547" y="10770"/>
                    <a:pt x="1305" y="11151"/>
                  </a:cubicBezTo>
                  <a:cubicBezTo>
                    <a:pt x="843" y="11913"/>
                    <a:pt x="647" y="12778"/>
                    <a:pt x="416" y="13644"/>
                  </a:cubicBezTo>
                  <a:cubicBezTo>
                    <a:pt x="324" y="14014"/>
                    <a:pt x="81" y="14360"/>
                    <a:pt x="23" y="14729"/>
                  </a:cubicBezTo>
                  <a:cubicBezTo>
                    <a:pt x="0" y="14972"/>
                    <a:pt x="0" y="15214"/>
                    <a:pt x="23" y="15456"/>
                  </a:cubicBezTo>
                  <a:cubicBezTo>
                    <a:pt x="93" y="16033"/>
                    <a:pt x="277" y="16957"/>
                    <a:pt x="601" y="17430"/>
                  </a:cubicBezTo>
                  <a:cubicBezTo>
                    <a:pt x="1016" y="18019"/>
                    <a:pt x="1443" y="18550"/>
                    <a:pt x="2043" y="18908"/>
                  </a:cubicBezTo>
                  <a:cubicBezTo>
                    <a:pt x="2390" y="19115"/>
                    <a:pt x="2747" y="19219"/>
                    <a:pt x="3094" y="19427"/>
                  </a:cubicBezTo>
                  <a:cubicBezTo>
                    <a:pt x="3519" y="19664"/>
                    <a:pt x="3902" y="19681"/>
                    <a:pt x="4352" y="19681"/>
                  </a:cubicBezTo>
                  <a:cubicBezTo>
                    <a:pt x="4427" y="19681"/>
                    <a:pt x="4504" y="19681"/>
                    <a:pt x="4583" y="19681"/>
                  </a:cubicBezTo>
                  <a:cubicBezTo>
                    <a:pt x="4691" y="19681"/>
                    <a:pt x="5024" y="19731"/>
                    <a:pt x="5328" y="19731"/>
                  </a:cubicBezTo>
                  <a:cubicBezTo>
                    <a:pt x="5640" y="19731"/>
                    <a:pt x="5922" y="19678"/>
                    <a:pt x="5899" y="19462"/>
                  </a:cubicBezTo>
                  <a:cubicBezTo>
                    <a:pt x="5899" y="19358"/>
                    <a:pt x="5345" y="18723"/>
                    <a:pt x="5252" y="18654"/>
                  </a:cubicBezTo>
                  <a:cubicBezTo>
                    <a:pt x="4941" y="18388"/>
                    <a:pt x="4733" y="18238"/>
                    <a:pt x="4514" y="17892"/>
                  </a:cubicBezTo>
                  <a:cubicBezTo>
                    <a:pt x="4398" y="17696"/>
                    <a:pt x="4294" y="17511"/>
                    <a:pt x="4190" y="17315"/>
                  </a:cubicBezTo>
                  <a:cubicBezTo>
                    <a:pt x="3994" y="16911"/>
                    <a:pt x="3971" y="16507"/>
                    <a:pt x="3879" y="16103"/>
                  </a:cubicBezTo>
                  <a:cubicBezTo>
                    <a:pt x="3798" y="15791"/>
                    <a:pt x="3648" y="15503"/>
                    <a:pt x="3613" y="15179"/>
                  </a:cubicBezTo>
                  <a:cubicBezTo>
                    <a:pt x="3590" y="14798"/>
                    <a:pt x="3521" y="14417"/>
                    <a:pt x="3417" y="14048"/>
                  </a:cubicBezTo>
                  <a:cubicBezTo>
                    <a:pt x="3209" y="13425"/>
                    <a:pt x="3186" y="13032"/>
                    <a:pt x="3394" y="12398"/>
                  </a:cubicBezTo>
                  <a:cubicBezTo>
                    <a:pt x="3555" y="11901"/>
                    <a:pt x="3694" y="11451"/>
                    <a:pt x="3879" y="10978"/>
                  </a:cubicBezTo>
                  <a:cubicBezTo>
                    <a:pt x="4133" y="10355"/>
                    <a:pt x="4433" y="9697"/>
                    <a:pt x="4617" y="9039"/>
                  </a:cubicBezTo>
                  <a:cubicBezTo>
                    <a:pt x="4710" y="8646"/>
                    <a:pt x="4756" y="8242"/>
                    <a:pt x="4756" y="7838"/>
                  </a:cubicBezTo>
                  <a:cubicBezTo>
                    <a:pt x="4791" y="7434"/>
                    <a:pt x="4883" y="7042"/>
                    <a:pt x="5021" y="6661"/>
                  </a:cubicBezTo>
                  <a:cubicBezTo>
                    <a:pt x="5068" y="6522"/>
                    <a:pt x="5206" y="6372"/>
                    <a:pt x="5241" y="6234"/>
                  </a:cubicBezTo>
                  <a:cubicBezTo>
                    <a:pt x="5310" y="6026"/>
                    <a:pt x="5218" y="5818"/>
                    <a:pt x="5264" y="5622"/>
                  </a:cubicBezTo>
                  <a:cubicBezTo>
                    <a:pt x="5322" y="5391"/>
                    <a:pt x="5402" y="5357"/>
                    <a:pt x="5402" y="5080"/>
                  </a:cubicBezTo>
                  <a:cubicBezTo>
                    <a:pt x="5391" y="4756"/>
                    <a:pt x="5495" y="4560"/>
                    <a:pt x="5529" y="4248"/>
                  </a:cubicBezTo>
                  <a:cubicBezTo>
                    <a:pt x="5552" y="4029"/>
                    <a:pt x="5552" y="3798"/>
                    <a:pt x="5529" y="3579"/>
                  </a:cubicBezTo>
                  <a:cubicBezTo>
                    <a:pt x="5529" y="3060"/>
                    <a:pt x="5633" y="2425"/>
                    <a:pt x="5518" y="1917"/>
                  </a:cubicBezTo>
                  <a:cubicBezTo>
                    <a:pt x="5402" y="1467"/>
                    <a:pt x="5079" y="1017"/>
                    <a:pt x="4791" y="659"/>
                  </a:cubicBezTo>
                  <a:cubicBezTo>
                    <a:pt x="4652" y="486"/>
                    <a:pt x="4467" y="255"/>
                    <a:pt x="45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2707625" y="2538425"/>
              <a:ext cx="680750" cy="793400"/>
            </a:xfrm>
            <a:custGeom>
              <a:avLst/>
              <a:gdLst/>
              <a:ahLst/>
              <a:cxnLst/>
              <a:rect l="l" t="t" r="r" b="b"/>
              <a:pathLst>
                <a:path w="27230" h="31736" extrusionOk="0">
                  <a:moveTo>
                    <a:pt x="25058" y="0"/>
                  </a:moveTo>
                  <a:cubicBezTo>
                    <a:pt x="25001" y="0"/>
                    <a:pt x="24944" y="3"/>
                    <a:pt x="24887" y="8"/>
                  </a:cubicBezTo>
                  <a:cubicBezTo>
                    <a:pt x="24621" y="8"/>
                    <a:pt x="24379" y="135"/>
                    <a:pt x="24113" y="192"/>
                  </a:cubicBezTo>
                  <a:cubicBezTo>
                    <a:pt x="23836" y="239"/>
                    <a:pt x="23513" y="250"/>
                    <a:pt x="23363" y="493"/>
                  </a:cubicBezTo>
                  <a:cubicBezTo>
                    <a:pt x="23271" y="643"/>
                    <a:pt x="23167" y="770"/>
                    <a:pt x="23028" y="873"/>
                  </a:cubicBezTo>
                  <a:cubicBezTo>
                    <a:pt x="22913" y="966"/>
                    <a:pt x="22774" y="989"/>
                    <a:pt x="22671" y="1116"/>
                  </a:cubicBezTo>
                  <a:cubicBezTo>
                    <a:pt x="22578" y="1220"/>
                    <a:pt x="22451" y="1301"/>
                    <a:pt x="22313" y="1347"/>
                  </a:cubicBezTo>
                  <a:cubicBezTo>
                    <a:pt x="22013" y="1485"/>
                    <a:pt x="21678" y="1555"/>
                    <a:pt x="21343" y="1555"/>
                  </a:cubicBezTo>
                  <a:cubicBezTo>
                    <a:pt x="21286" y="1550"/>
                    <a:pt x="21226" y="1547"/>
                    <a:pt x="21167" y="1547"/>
                  </a:cubicBezTo>
                  <a:cubicBezTo>
                    <a:pt x="21082" y="1547"/>
                    <a:pt x="20997" y="1553"/>
                    <a:pt x="20916" y="1566"/>
                  </a:cubicBezTo>
                  <a:cubicBezTo>
                    <a:pt x="20824" y="1578"/>
                    <a:pt x="20812" y="1670"/>
                    <a:pt x="20720" y="1693"/>
                  </a:cubicBezTo>
                  <a:cubicBezTo>
                    <a:pt x="20443" y="1751"/>
                    <a:pt x="20454" y="1658"/>
                    <a:pt x="20235" y="1843"/>
                  </a:cubicBezTo>
                  <a:cubicBezTo>
                    <a:pt x="19993" y="2074"/>
                    <a:pt x="19785" y="2328"/>
                    <a:pt x="19589" y="2605"/>
                  </a:cubicBezTo>
                  <a:cubicBezTo>
                    <a:pt x="19289" y="2986"/>
                    <a:pt x="19150" y="3540"/>
                    <a:pt x="18954" y="3978"/>
                  </a:cubicBezTo>
                  <a:cubicBezTo>
                    <a:pt x="18850" y="4198"/>
                    <a:pt x="18815" y="4440"/>
                    <a:pt x="18700" y="4648"/>
                  </a:cubicBezTo>
                  <a:cubicBezTo>
                    <a:pt x="18596" y="4856"/>
                    <a:pt x="18481" y="5063"/>
                    <a:pt x="18388" y="5283"/>
                  </a:cubicBezTo>
                  <a:cubicBezTo>
                    <a:pt x="18123" y="5860"/>
                    <a:pt x="17857" y="6356"/>
                    <a:pt x="17742" y="7014"/>
                  </a:cubicBezTo>
                  <a:cubicBezTo>
                    <a:pt x="17649" y="7545"/>
                    <a:pt x="17522" y="8065"/>
                    <a:pt x="17361" y="8584"/>
                  </a:cubicBezTo>
                  <a:cubicBezTo>
                    <a:pt x="17003" y="9669"/>
                    <a:pt x="16414" y="10650"/>
                    <a:pt x="16057" y="11758"/>
                  </a:cubicBezTo>
                  <a:cubicBezTo>
                    <a:pt x="15768" y="12658"/>
                    <a:pt x="15249" y="13455"/>
                    <a:pt x="14845" y="14298"/>
                  </a:cubicBezTo>
                  <a:cubicBezTo>
                    <a:pt x="14360" y="15302"/>
                    <a:pt x="13806" y="16248"/>
                    <a:pt x="13298" y="17229"/>
                  </a:cubicBezTo>
                  <a:cubicBezTo>
                    <a:pt x="12628" y="18487"/>
                    <a:pt x="11936" y="19723"/>
                    <a:pt x="11232" y="20946"/>
                  </a:cubicBezTo>
                  <a:cubicBezTo>
                    <a:pt x="10770" y="21766"/>
                    <a:pt x="10251" y="22539"/>
                    <a:pt x="9685" y="23278"/>
                  </a:cubicBezTo>
                  <a:cubicBezTo>
                    <a:pt x="9362" y="23716"/>
                    <a:pt x="8865" y="24005"/>
                    <a:pt x="8415" y="24293"/>
                  </a:cubicBezTo>
                  <a:cubicBezTo>
                    <a:pt x="7965" y="24570"/>
                    <a:pt x="7400" y="24720"/>
                    <a:pt x="6915" y="24928"/>
                  </a:cubicBezTo>
                  <a:cubicBezTo>
                    <a:pt x="6326" y="25182"/>
                    <a:pt x="5714" y="25390"/>
                    <a:pt x="5091" y="25575"/>
                  </a:cubicBezTo>
                  <a:cubicBezTo>
                    <a:pt x="4491" y="25725"/>
                    <a:pt x="3879" y="25782"/>
                    <a:pt x="3279" y="25944"/>
                  </a:cubicBezTo>
                  <a:cubicBezTo>
                    <a:pt x="3094" y="26013"/>
                    <a:pt x="2898" y="26059"/>
                    <a:pt x="2702" y="26083"/>
                  </a:cubicBezTo>
                  <a:cubicBezTo>
                    <a:pt x="2659" y="26085"/>
                    <a:pt x="2618" y="26087"/>
                    <a:pt x="2580" y="26087"/>
                  </a:cubicBezTo>
                  <a:cubicBezTo>
                    <a:pt x="2429" y="26087"/>
                    <a:pt x="2306" y="26059"/>
                    <a:pt x="2205" y="25921"/>
                  </a:cubicBezTo>
                  <a:cubicBezTo>
                    <a:pt x="2044" y="25690"/>
                    <a:pt x="1928" y="25159"/>
                    <a:pt x="1917" y="24905"/>
                  </a:cubicBezTo>
                  <a:cubicBezTo>
                    <a:pt x="1894" y="24397"/>
                    <a:pt x="1905" y="23889"/>
                    <a:pt x="1951" y="23393"/>
                  </a:cubicBezTo>
                  <a:cubicBezTo>
                    <a:pt x="2044" y="22620"/>
                    <a:pt x="2194" y="21939"/>
                    <a:pt x="2575" y="21258"/>
                  </a:cubicBezTo>
                  <a:cubicBezTo>
                    <a:pt x="2933" y="20623"/>
                    <a:pt x="3290" y="20046"/>
                    <a:pt x="3533" y="19353"/>
                  </a:cubicBezTo>
                  <a:cubicBezTo>
                    <a:pt x="3752" y="18695"/>
                    <a:pt x="4041" y="18072"/>
                    <a:pt x="4387" y="17472"/>
                  </a:cubicBezTo>
                  <a:cubicBezTo>
                    <a:pt x="4722" y="16918"/>
                    <a:pt x="5160" y="16444"/>
                    <a:pt x="5391" y="15833"/>
                  </a:cubicBezTo>
                  <a:cubicBezTo>
                    <a:pt x="5772" y="14771"/>
                    <a:pt x="5680" y="13466"/>
                    <a:pt x="5795" y="12347"/>
                  </a:cubicBezTo>
                  <a:cubicBezTo>
                    <a:pt x="5899" y="11412"/>
                    <a:pt x="6141" y="10488"/>
                    <a:pt x="6257" y="9542"/>
                  </a:cubicBezTo>
                  <a:cubicBezTo>
                    <a:pt x="6349" y="8815"/>
                    <a:pt x="6049" y="8191"/>
                    <a:pt x="5634" y="7614"/>
                  </a:cubicBezTo>
                  <a:cubicBezTo>
                    <a:pt x="5495" y="7418"/>
                    <a:pt x="5449" y="7187"/>
                    <a:pt x="5287" y="7003"/>
                  </a:cubicBezTo>
                  <a:cubicBezTo>
                    <a:pt x="5126" y="6806"/>
                    <a:pt x="4999" y="6668"/>
                    <a:pt x="4976" y="6402"/>
                  </a:cubicBezTo>
                  <a:cubicBezTo>
                    <a:pt x="4491" y="6402"/>
                    <a:pt x="4098" y="6841"/>
                    <a:pt x="3694" y="7049"/>
                  </a:cubicBezTo>
                  <a:cubicBezTo>
                    <a:pt x="3013" y="7384"/>
                    <a:pt x="2263" y="7487"/>
                    <a:pt x="1582" y="7822"/>
                  </a:cubicBezTo>
                  <a:cubicBezTo>
                    <a:pt x="1305" y="7961"/>
                    <a:pt x="1109" y="8215"/>
                    <a:pt x="832" y="8353"/>
                  </a:cubicBezTo>
                  <a:cubicBezTo>
                    <a:pt x="693" y="8399"/>
                    <a:pt x="578" y="8469"/>
                    <a:pt x="462" y="8572"/>
                  </a:cubicBezTo>
                  <a:cubicBezTo>
                    <a:pt x="359" y="8688"/>
                    <a:pt x="289" y="8826"/>
                    <a:pt x="174" y="8953"/>
                  </a:cubicBezTo>
                  <a:cubicBezTo>
                    <a:pt x="116" y="9023"/>
                    <a:pt x="35" y="9080"/>
                    <a:pt x="1" y="9173"/>
                  </a:cubicBezTo>
                  <a:cubicBezTo>
                    <a:pt x="33" y="9175"/>
                    <a:pt x="65" y="9177"/>
                    <a:pt x="97" y="9177"/>
                  </a:cubicBezTo>
                  <a:cubicBezTo>
                    <a:pt x="199" y="9177"/>
                    <a:pt x="293" y="9162"/>
                    <a:pt x="382" y="9126"/>
                  </a:cubicBezTo>
                  <a:cubicBezTo>
                    <a:pt x="693" y="9046"/>
                    <a:pt x="1005" y="8999"/>
                    <a:pt x="1317" y="8988"/>
                  </a:cubicBezTo>
                  <a:cubicBezTo>
                    <a:pt x="1432" y="8988"/>
                    <a:pt x="1547" y="9023"/>
                    <a:pt x="1651" y="9080"/>
                  </a:cubicBezTo>
                  <a:cubicBezTo>
                    <a:pt x="1801" y="9150"/>
                    <a:pt x="1928" y="9242"/>
                    <a:pt x="2055" y="9346"/>
                  </a:cubicBezTo>
                  <a:cubicBezTo>
                    <a:pt x="2379" y="9634"/>
                    <a:pt x="2471" y="10015"/>
                    <a:pt x="2667" y="10373"/>
                  </a:cubicBezTo>
                  <a:cubicBezTo>
                    <a:pt x="2829" y="10696"/>
                    <a:pt x="2956" y="11031"/>
                    <a:pt x="3060" y="11366"/>
                  </a:cubicBezTo>
                  <a:cubicBezTo>
                    <a:pt x="3210" y="11862"/>
                    <a:pt x="3244" y="12347"/>
                    <a:pt x="3406" y="12843"/>
                  </a:cubicBezTo>
                  <a:cubicBezTo>
                    <a:pt x="3602" y="13420"/>
                    <a:pt x="3775" y="13974"/>
                    <a:pt x="3914" y="14575"/>
                  </a:cubicBezTo>
                  <a:cubicBezTo>
                    <a:pt x="4018" y="14944"/>
                    <a:pt x="3994" y="15348"/>
                    <a:pt x="3856" y="15717"/>
                  </a:cubicBezTo>
                  <a:cubicBezTo>
                    <a:pt x="3706" y="16133"/>
                    <a:pt x="3614" y="16583"/>
                    <a:pt x="3440" y="16987"/>
                  </a:cubicBezTo>
                  <a:cubicBezTo>
                    <a:pt x="2933" y="18164"/>
                    <a:pt x="2367" y="19388"/>
                    <a:pt x="1686" y="20473"/>
                  </a:cubicBezTo>
                  <a:cubicBezTo>
                    <a:pt x="1420" y="20900"/>
                    <a:pt x="1167" y="21339"/>
                    <a:pt x="1167" y="21846"/>
                  </a:cubicBezTo>
                  <a:cubicBezTo>
                    <a:pt x="1167" y="22170"/>
                    <a:pt x="1132" y="22493"/>
                    <a:pt x="1051" y="22804"/>
                  </a:cubicBezTo>
                  <a:cubicBezTo>
                    <a:pt x="1028" y="22989"/>
                    <a:pt x="1028" y="23185"/>
                    <a:pt x="1040" y="23370"/>
                  </a:cubicBezTo>
                  <a:cubicBezTo>
                    <a:pt x="1016" y="23566"/>
                    <a:pt x="982" y="23762"/>
                    <a:pt x="924" y="23959"/>
                  </a:cubicBezTo>
                  <a:cubicBezTo>
                    <a:pt x="901" y="24317"/>
                    <a:pt x="890" y="24674"/>
                    <a:pt x="913" y="25044"/>
                  </a:cubicBezTo>
                  <a:cubicBezTo>
                    <a:pt x="913" y="25413"/>
                    <a:pt x="855" y="25863"/>
                    <a:pt x="982" y="26198"/>
                  </a:cubicBezTo>
                  <a:cubicBezTo>
                    <a:pt x="1086" y="26429"/>
                    <a:pt x="1213" y="26660"/>
                    <a:pt x="1351" y="26890"/>
                  </a:cubicBezTo>
                  <a:cubicBezTo>
                    <a:pt x="1374" y="26914"/>
                    <a:pt x="1386" y="26937"/>
                    <a:pt x="1397" y="26960"/>
                  </a:cubicBezTo>
                  <a:cubicBezTo>
                    <a:pt x="1882" y="27929"/>
                    <a:pt x="2309" y="28899"/>
                    <a:pt x="2736" y="29903"/>
                  </a:cubicBezTo>
                  <a:cubicBezTo>
                    <a:pt x="2921" y="30353"/>
                    <a:pt x="3279" y="30676"/>
                    <a:pt x="3567" y="31046"/>
                  </a:cubicBezTo>
                  <a:cubicBezTo>
                    <a:pt x="3717" y="31242"/>
                    <a:pt x="3937" y="31600"/>
                    <a:pt x="4179" y="31681"/>
                  </a:cubicBezTo>
                  <a:cubicBezTo>
                    <a:pt x="4307" y="31722"/>
                    <a:pt x="4458" y="31735"/>
                    <a:pt x="4617" y="31735"/>
                  </a:cubicBezTo>
                  <a:cubicBezTo>
                    <a:pt x="4902" y="31735"/>
                    <a:pt x="5211" y="31692"/>
                    <a:pt x="5449" y="31692"/>
                  </a:cubicBezTo>
                  <a:lnTo>
                    <a:pt x="6915" y="31692"/>
                  </a:lnTo>
                  <a:cubicBezTo>
                    <a:pt x="7688" y="31692"/>
                    <a:pt x="8519" y="31508"/>
                    <a:pt x="9304" y="31415"/>
                  </a:cubicBezTo>
                  <a:cubicBezTo>
                    <a:pt x="10228" y="31300"/>
                    <a:pt x="11139" y="31080"/>
                    <a:pt x="12028" y="30792"/>
                  </a:cubicBezTo>
                  <a:cubicBezTo>
                    <a:pt x="12525" y="30630"/>
                    <a:pt x="13044" y="30515"/>
                    <a:pt x="13517" y="30284"/>
                  </a:cubicBezTo>
                  <a:cubicBezTo>
                    <a:pt x="13898" y="30088"/>
                    <a:pt x="14291" y="29938"/>
                    <a:pt x="14695" y="29765"/>
                  </a:cubicBezTo>
                  <a:cubicBezTo>
                    <a:pt x="15122" y="29580"/>
                    <a:pt x="15479" y="29176"/>
                    <a:pt x="15803" y="28887"/>
                  </a:cubicBezTo>
                  <a:cubicBezTo>
                    <a:pt x="16137" y="28599"/>
                    <a:pt x="16195" y="28045"/>
                    <a:pt x="16311" y="27629"/>
                  </a:cubicBezTo>
                  <a:cubicBezTo>
                    <a:pt x="16311" y="27595"/>
                    <a:pt x="16322" y="27572"/>
                    <a:pt x="16334" y="27537"/>
                  </a:cubicBezTo>
                  <a:cubicBezTo>
                    <a:pt x="16461" y="27052"/>
                    <a:pt x="16611" y="26567"/>
                    <a:pt x="16726" y="26083"/>
                  </a:cubicBezTo>
                  <a:cubicBezTo>
                    <a:pt x="16876" y="25448"/>
                    <a:pt x="17072" y="24824"/>
                    <a:pt x="17326" y="24224"/>
                  </a:cubicBezTo>
                  <a:cubicBezTo>
                    <a:pt x="17638" y="23485"/>
                    <a:pt x="18123" y="22816"/>
                    <a:pt x="18550" y="22123"/>
                  </a:cubicBezTo>
                  <a:cubicBezTo>
                    <a:pt x="18942" y="21500"/>
                    <a:pt x="19289" y="20865"/>
                    <a:pt x="19439" y="20161"/>
                  </a:cubicBezTo>
                  <a:cubicBezTo>
                    <a:pt x="19785" y="18499"/>
                    <a:pt x="19946" y="16710"/>
                    <a:pt x="20073" y="15002"/>
                  </a:cubicBezTo>
                  <a:cubicBezTo>
                    <a:pt x="20200" y="13328"/>
                    <a:pt x="20685" y="11608"/>
                    <a:pt x="21101" y="9981"/>
                  </a:cubicBezTo>
                  <a:cubicBezTo>
                    <a:pt x="21239" y="9438"/>
                    <a:pt x="21297" y="8884"/>
                    <a:pt x="21482" y="8353"/>
                  </a:cubicBezTo>
                  <a:cubicBezTo>
                    <a:pt x="21620" y="7914"/>
                    <a:pt x="21816" y="7522"/>
                    <a:pt x="21897" y="7060"/>
                  </a:cubicBezTo>
                  <a:cubicBezTo>
                    <a:pt x="22013" y="6402"/>
                    <a:pt x="22197" y="5756"/>
                    <a:pt x="22382" y="5110"/>
                  </a:cubicBezTo>
                  <a:cubicBezTo>
                    <a:pt x="22474" y="4740"/>
                    <a:pt x="22497" y="4359"/>
                    <a:pt x="22647" y="4013"/>
                  </a:cubicBezTo>
                  <a:cubicBezTo>
                    <a:pt x="22809" y="3621"/>
                    <a:pt x="23017" y="3240"/>
                    <a:pt x="23213" y="2859"/>
                  </a:cubicBezTo>
                  <a:cubicBezTo>
                    <a:pt x="23352" y="2605"/>
                    <a:pt x="23536" y="2374"/>
                    <a:pt x="23767" y="2178"/>
                  </a:cubicBezTo>
                  <a:cubicBezTo>
                    <a:pt x="23825" y="2120"/>
                    <a:pt x="23894" y="2062"/>
                    <a:pt x="23940" y="1993"/>
                  </a:cubicBezTo>
                  <a:cubicBezTo>
                    <a:pt x="24021" y="1878"/>
                    <a:pt x="24102" y="1762"/>
                    <a:pt x="24206" y="1658"/>
                  </a:cubicBezTo>
                  <a:cubicBezTo>
                    <a:pt x="24540" y="1347"/>
                    <a:pt x="25048" y="1243"/>
                    <a:pt x="25429" y="989"/>
                  </a:cubicBezTo>
                  <a:cubicBezTo>
                    <a:pt x="25568" y="908"/>
                    <a:pt x="25718" y="827"/>
                    <a:pt x="25879" y="770"/>
                  </a:cubicBezTo>
                  <a:cubicBezTo>
                    <a:pt x="26029" y="723"/>
                    <a:pt x="26168" y="747"/>
                    <a:pt x="26318" y="677"/>
                  </a:cubicBezTo>
                  <a:cubicBezTo>
                    <a:pt x="26468" y="620"/>
                    <a:pt x="26630" y="573"/>
                    <a:pt x="26803" y="550"/>
                  </a:cubicBezTo>
                  <a:cubicBezTo>
                    <a:pt x="26964" y="504"/>
                    <a:pt x="27068" y="377"/>
                    <a:pt x="27230" y="319"/>
                  </a:cubicBezTo>
                  <a:lnTo>
                    <a:pt x="27230" y="319"/>
                  </a:lnTo>
                  <a:cubicBezTo>
                    <a:pt x="27194" y="321"/>
                    <a:pt x="27158" y="322"/>
                    <a:pt x="27123" y="322"/>
                  </a:cubicBezTo>
                  <a:cubicBezTo>
                    <a:pt x="26881" y="322"/>
                    <a:pt x="26642" y="289"/>
                    <a:pt x="26410" y="239"/>
                  </a:cubicBezTo>
                  <a:cubicBezTo>
                    <a:pt x="26029" y="158"/>
                    <a:pt x="25672" y="77"/>
                    <a:pt x="25291" y="19"/>
                  </a:cubicBezTo>
                  <a:cubicBezTo>
                    <a:pt x="25216" y="6"/>
                    <a:pt x="25138" y="0"/>
                    <a:pt x="250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2765050" y="2715450"/>
              <a:ext cx="80250" cy="246825"/>
            </a:xfrm>
            <a:custGeom>
              <a:avLst/>
              <a:gdLst/>
              <a:ahLst/>
              <a:cxnLst/>
              <a:rect l="l" t="t" r="r" b="b"/>
              <a:pathLst>
                <a:path w="3210" h="9873" extrusionOk="0">
                  <a:moveTo>
                    <a:pt x="2621" y="5303"/>
                  </a:moveTo>
                  <a:lnTo>
                    <a:pt x="2621" y="5303"/>
                  </a:lnTo>
                  <a:cubicBezTo>
                    <a:pt x="2628" y="5433"/>
                    <a:pt x="2642" y="5563"/>
                    <a:pt x="2667" y="5693"/>
                  </a:cubicBezTo>
                  <a:cubicBezTo>
                    <a:pt x="2702" y="5843"/>
                    <a:pt x="2725" y="6005"/>
                    <a:pt x="2771" y="6155"/>
                  </a:cubicBezTo>
                  <a:cubicBezTo>
                    <a:pt x="2817" y="6362"/>
                    <a:pt x="2621" y="6351"/>
                    <a:pt x="2621" y="6559"/>
                  </a:cubicBezTo>
                  <a:lnTo>
                    <a:pt x="2621" y="5303"/>
                  </a:lnTo>
                  <a:close/>
                  <a:moveTo>
                    <a:pt x="1596" y="1"/>
                  </a:moveTo>
                  <a:cubicBezTo>
                    <a:pt x="1591" y="1"/>
                    <a:pt x="1587" y="1"/>
                    <a:pt x="1582" y="2"/>
                  </a:cubicBezTo>
                  <a:cubicBezTo>
                    <a:pt x="1536" y="187"/>
                    <a:pt x="1628" y="372"/>
                    <a:pt x="1697" y="545"/>
                  </a:cubicBezTo>
                  <a:cubicBezTo>
                    <a:pt x="1790" y="741"/>
                    <a:pt x="1894" y="937"/>
                    <a:pt x="2009" y="1122"/>
                  </a:cubicBezTo>
                  <a:cubicBezTo>
                    <a:pt x="2159" y="1434"/>
                    <a:pt x="2286" y="1768"/>
                    <a:pt x="2402" y="2103"/>
                  </a:cubicBezTo>
                  <a:cubicBezTo>
                    <a:pt x="2436" y="2230"/>
                    <a:pt x="2471" y="2369"/>
                    <a:pt x="2482" y="2507"/>
                  </a:cubicBezTo>
                  <a:cubicBezTo>
                    <a:pt x="2505" y="2657"/>
                    <a:pt x="2563" y="2819"/>
                    <a:pt x="2586" y="2969"/>
                  </a:cubicBezTo>
                  <a:cubicBezTo>
                    <a:pt x="2632" y="3200"/>
                    <a:pt x="2644" y="3431"/>
                    <a:pt x="2632" y="3650"/>
                  </a:cubicBezTo>
                  <a:cubicBezTo>
                    <a:pt x="2598" y="3904"/>
                    <a:pt x="2540" y="4158"/>
                    <a:pt x="2471" y="4400"/>
                  </a:cubicBezTo>
                  <a:cubicBezTo>
                    <a:pt x="2402" y="4377"/>
                    <a:pt x="2413" y="4273"/>
                    <a:pt x="2379" y="4215"/>
                  </a:cubicBezTo>
                  <a:cubicBezTo>
                    <a:pt x="2321" y="4088"/>
                    <a:pt x="2240" y="3985"/>
                    <a:pt x="2194" y="3858"/>
                  </a:cubicBezTo>
                  <a:cubicBezTo>
                    <a:pt x="2090" y="3511"/>
                    <a:pt x="1963" y="3177"/>
                    <a:pt x="1813" y="2842"/>
                  </a:cubicBezTo>
                  <a:cubicBezTo>
                    <a:pt x="1721" y="2623"/>
                    <a:pt x="1674" y="2392"/>
                    <a:pt x="1663" y="2161"/>
                  </a:cubicBezTo>
                  <a:cubicBezTo>
                    <a:pt x="1617" y="1988"/>
                    <a:pt x="1547" y="1826"/>
                    <a:pt x="1467" y="1676"/>
                  </a:cubicBezTo>
                  <a:cubicBezTo>
                    <a:pt x="1409" y="1561"/>
                    <a:pt x="1420" y="1480"/>
                    <a:pt x="1317" y="1388"/>
                  </a:cubicBezTo>
                  <a:cubicBezTo>
                    <a:pt x="1247" y="1318"/>
                    <a:pt x="1143" y="1261"/>
                    <a:pt x="1040" y="1237"/>
                  </a:cubicBezTo>
                  <a:cubicBezTo>
                    <a:pt x="855" y="1168"/>
                    <a:pt x="659" y="1122"/>
                    <a:pt x="451" y="1099"/>
                  </a:cubicBezTo>
                  <a:cubicBezTo>
                    <a:pt x="301" y="1076"/>
                    <a:pt x="151" y="1064"/>
                    <a:pt x="1" y="1053"/>
                  </a:cubicBezTo>
                  <a:lnTo>
                    <a:pt x="1" y="1053"/>
                  </a:lnTo>
                  <a:cubicBezTo>
                    <a:pt x="116" y="1110"/>
                    <a:pt x="232" y="1203"/>
                    <a:pt x="324" y="1295"/>
                  </a:cubicBezTo>
                  <a:cubicBezTo>
                    <a:pt x="497" y="1445"/>
                    <a:pt x="636" y="1618"/>
                    <a:pt x="763" y="1815"/>
                  </a:cubicBezTo>
                  <a:cubicBezTo>
                    <a:pt x="832" y="1930"/>
                    <a:pt x="924" y="2034"/>
                    <a:pt x="993" y="2161"/>
                  </a:cubicBezTo>
                  <a:cubicBezTo>
                    <a:pt x="1074" y="2276"/>
                    <a:pt x="1109" y="2369"/>
                    <a:pt x="1167" y="2461"/>
                  </a:cubicBezTo>
                  <a:cubicBezTo>
                    <a:pt x="1282" y="2646"/>
                    <a:pt x="1351" y="2853"/>
                    <a:pt x="1374" y="3073"/>
                  </a:cubicBezTo>
                  <a:cubicBezTo>
                    <a:pt x="1374" y="3142"/>
                    <a:pt x="1374" y="3200"/>
                    <a:pt x="1374" y="3257"/>
                  </a:cubicBezTo>
                  <a:cubicBezTo>
                    <a:pt x="1386" y="3315"/>
                    <a:pt x="1420" y="3350"/>
                    <a:pt x="1432" y="3407"/>
                  </a:cubicBezTo>
                  <a:cubicBezTo>
                    <a:pt x="1444" y="3454"/>
                    <a:pt x="1444" y="3615"/>
                    <a:pt x="1386" y="3638"/>
                  </a:cubicBezTo>
                  <a:cubicBezTo>
                    <a:pt x="1305" y="3465"/>
                    <a:pt x="1190" y="3315"/>
                    <a:pt x="1028" y="3200"/>
                  </a:cubicBezTo>
                  <a:cubicBezTo>
                    <a:pt x="963" y="3135"/>
                    <a:pt x="786" y="2978"/>
                    <a:pt x="688" y="2978"/>
                  </a:cubicBezTo>
                  <a:cubicBezTo>
                    <a:pt x="682" y="2978"/>
                    <a:pt x="676" y="2979"/>
                    <a:pt x="670" y="2980"/>
                  </a:cubicBezTo>
                  <a:cubicBezTo>
                    <a:pt x="866" y="3177"/>
                    <a:pt x="1028" y="3407"/>
                    <a:pt x="1155" y="3661"/>
                  </a:cubicBezTo>
                  <a:cubicBezTo>
                    <a:pt x="1293" y="3973"/>
                    <a:pt x="1455" y="4273"/>
                    <a:pt x="1571" y="4585"/>
                  </a:cubicBezTo>
                  <a:cubicBezTo>
                    <a:pt x="1640" y="4769"/>
                    <a:pt x="1697" y="4943"/>
                    <a:pt x="1767" y="5116"/>
                  </a:cubicBezTo>
                  <a:cubicBezTo>
                    <a:pt x="1801" y="5243"/>
                    <a:pt x="1824" y="5381"/>
                    <a:pt x="1848" y="5508"/>
                  </a:cubicBezTo>
                  <a:cubicBezTo>
                    <a:pt x="1871" y="5635"/>
                    <a:pt x="1917" y="5762"/>
                    <a:pt x="1940" y="5878"/>
                  </a:cubicBezTo>
                  <a:cubicBezTo>
                    <a:pt x="1963" y="5981"/>
                    <a:pt x="1951" y="6074"/>
                    <a:pt x="1975" y="6178"/>
                  </a:cubicBezTo>
                  <a:cubicBezTo>
                    <a:pt x="2021" y="6409"/>
                    <a:pt x="2113" y="6628"/>
                    <a:pt x="2159" y="6859"/>
                  </a:cubicBezTo>
                  <a:cubicBezTo>
                    <a:pt x="2228" y="7205"/>
                    <a:pt x="2194" y="7574"/>
                    <a:pt x="2194" y="7932"/>
                  </a:cubicBezTo>
                  <a:cubicBezTo>
                    <a:pt x="2194" y="8232"/>
                    <a:pt x="2171" y="8544"/>
                    <a:pt x="2101" y="8844"/>
                  </a:cubicBezTo>
                  <a:cubicBezTo>
                    <a:pt x="2032" y="9086"/>
                    <a:pt x="1986" y="9329"/>
                    <a:pt x="1940" y="9583"/>
                  </a:cubicBezTo>
                  <a:cubicBezTo>
                    <a:pt x="1905" y="9675"/>
                    <a:pt x="1894" y="9767"/>
                    <a:pt x="1917" y="9871"/>
                  </a:cubicBezTo>
                  <a:cubicBezTo>
                    <a:pt x="1919" y="9872"/>
                    <a:pt x="1920" y="9872"/>
                    <a:pt x="1922" y="9872"/>
                  </a:cubicBezTo>
                  <a:cubicBezTo>
                    <a:pt x="2042" y="9872"/>
                    <a:pt x="2368" y="8773"/>
                    <a:pt x="2413" y="8659"/>
                  </a:cubicBezTo>
                  <a:cubicBezTo>
                    <a:pt x="2517" y="8405"/>
                    <a:pt x="2632" y="8151"/>
                    <a:pt x="2725" y="7886"/>
                  </a:cubicBezTo>
                  <a:cubicBezTo>
                    <a:pt x="2759" y="7794"/>
                    <a:pt x="2806" y="7701"/>
                    <a:pt x="2840" y="7597"/>
                  </a:cubicBezTo>
                  <a:cubicBezTo>
                    <a:pt x="2852" y="7540"/>
                    <a:pt x="2852" y="7482"/>
                    <a:pt x="2875" y="7413"/>
                  </a:cubicBezTo>
                  <a:cubicBezTo>
                    <a:pt x="2909" y="7263"/>
                    <a:pt x="2921" y="7101"/>
                    <a:pt x="2909" y="6940"/>
                  </a:cubicBezTo>
                  <a:cubicBezTo>
                    <a:pt x="2909" y="6859"/>
                    <a:pt x="2863" y="6789"/>
                    <a:pt x="2863" y="6697"/>
                  </a:cubicBezTo>
                  <a:cubicBezTo>
                    <a:pt x="2840" y="6512"/>
                    <a:pt x="2863" y="6316"/>
                    <a:pt x="2863" y="6120"/>
                  </a:cubicBezTo>
                  <a:lnTo>
                    <a:pt x="2621" y="4966"/>
                  </a:lnTo>
                  <a:lnTo>
                    <a:pt x="2621" y="4966"/>
                  </a:lnTo>
                  <a:lnTo>
                    <a:pt x="2621" y="4885"/>
                  </a:lnTo>
                  <a:cubicBezTo>
                    <a:pt x="2609" y="4735"/>
                    <a:pt x="2609" y="4585"/>
                    <a:pt x="2632" y="4446"/>
                  </a:cubicBezTo>
                  <a:cubicBezTo>
                    <a:pt x="2667" y="4308"/>
                    <a:pt x="2759" y="4192"/>
                    <a:pt x="2806" y="4054"/>
                  </a:cubicBezTo>
                  <a:cubicBezTo>
                    <a:pt x="2829" y="3915"/>
                    <a:pt x="2852" y="3765"/>
                    <a:pt x="2875" y="3627"/>
                  </a:cubicBezTo>
                  <a:cubicBezTo>
                    <a:pt x="2933" y="3292"/>
                    <a:pt x="2979" y="2957"/>
                    <a:pt x="3048" y="2623"/>
                  </a:cubicBezTo>
                  <a:cubicBezTo>
                    <a:pt x="3083" y="2484"/>
                    <a:pt x="3175" y="2334"/>
                    <a:pt x="3186" y="2196"/>
                  </a:cubicBezTo>
                  <a:cubicBezTo>
                    <a:pt x="3210" y="2080"/>
                    <a:pt x="3210" y="1976"/>
                    <a:pt x="3186" y="1872"/>
                  </a:cubicBezTo>
                  <a:cubicBezTo>
                    <a:pt x="3163" y="1838"/>
                    <a:pt x="3117" y="1815"/>
                    <a:pt x="3094" y="1768"/>
                  </a:cubicBezTo>
                  <a:cubicBezTo>
                    <a:pt x="3071" y="1711"/>
                    <a:pt x="3060" y="1641"/>
                    <a:pt x="3036" y="1572"/>
                  </a:cubicBezTo>
                  <a:cubicBezTo>
                    <a:pt x="2990" y="1434"/>
                    <a:pt x="2909" y="1307"/>
                    <a:pt x="2829" y="1191"/>
                  </a:cubicBezTo>
                  <a:cubicBezTo>
                    <a:pt x="2656" y="937"/>
                    <a:pt x="2459" y="695"/>
                    <a:pt x="2240" y="487"/>
                  </a:cubicBezTo>
                  <a:cubicBezTo>
                    <a:pt x="2148" y="395"/>
                    <a:pt x="2055" y="314"/>
                    <a:pt x="1951" y="245"/>
                  </a:cubicBezTo>
                  <a:cubicBezTo>
                    <a:pt x="1853" y="201"/>
                    <a:pt x="1691" y="1"/>
                    <a:pt x="15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0"/>
            <p:cNvSpPr/>
            <p:nvPr/>
          </p:nvSpPr>
          <p:spPr>
            <a:xfrm>
              <a:off x="2721200" y="3191050"/>
              <a:ext cx="300" cy="1475"/>
            </a:xfrm>
            <a:custGeom>
              <a:avLst/>
              <a:gdLst/>
              <a:ahLst/>
              <a:cxnLst/>
              <a:rect l="l" t="t" r="r" b="b"/>
              <a:pathLst>
                <a:path w="12" h="59" extrusionOk="0">
                  <a:moveTo>
                    <a:pt x="12" y="1"/>
                  </a:moveTo>
                  <a:cubicBezTo>
                    <a:pt x="0" y="24"/>
                    <a:pt x="0" y="35"/>
                    <a:pt x="12" y="58"/>
                  </a:cubicBezTo>
                  <a:lnTo>
                    <a:pt x="12" y="1"/>
                  </a:lnTo>
                  <a:close/>
                </a:path>
              </a:pathLst>
            </a:custGeom>
            <a:solidFill>
              <a:srgbClr val="5727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0"/>
            <p:cNvSpPr/>
            <p:nvPr/>
          </p:nvSpPr>
          <p:spPr>
            <a:xfrm>
              <a:off x="2741400" y="2970875"/>
              <a:ext cx="340250" cy="362550"/>
            </a:xfrm>
            <a:custGeom>
              <a:avLst/>
              <a:gdLst/>
              <a:ahLst/>
              <a:cxnLst/>
              <a:rect l="l" t="t" r="r" b="b"/>
              <a:pathLst>
                <a:path w="13610" h="14502" extrusionOk="0">
                  <a:moveTo>
                    <a:pt x="13586" y="1"/>
                  </a:moveTo>
                  <a:lnTo>
                    <a:pt x="13586" y="1"/>
                  </a:lnTo>
                  <a:cubicBezTo>
                    <a:pt x="13505" y="81"/>
                    <a:pt x="13471" y="197"/>
                    <a:pt x="13378" y="289"/>
                  </a:cubicBezTo>
                  <a:cubicBezTo>
                    <a:pt x="13228" y="405"/>
                    <a:pt x="13090" y="532"/>
                    <a:pt x="12963" y="670"/>
                  </a:cubicBezTo>
                  <a:cubicBezTo>
                    <a:pt x="12801" y="855"/>
                    <a:pt x="12651" y="1051"/>
                    <a:pt x="12512" y="1247"/>
                  </a:cubicBezTo>
                  <a:cubicBezTo>
                    <a:pt x="12282" y="1593"/>
                    <a:pt x="12074" y="1951"/>
                    <a:pt x="11878" y="2321"/>
                  </a:cubicBezTo>
                  <a:cubicBezTo>
                    <a:pt x="11774" y="2517"/>
                    <a:pt x="11635" y="2690"/>
                    <a:pt x="11508" y="2886"/>
                  </a:cubicBezTo>
                  <a:cubicBezTo>
                    <a:pt x="11404" y="3059"/>
                    <a:pt x="11300" y="3233"/>
                    <a:pt x="11197" y="3394"/>
                  </a:cubicBezTo>
                  <a:cubicBezTo>
                    <a:pt x="11047" y="3625"/>
                    <a:pt x="10908" y="3844"/>
                    <a:pt x="10758" y="4075"/>
                  </a:cubicBezTo>
                  <a:cubicBezTo>
                    <a:pt x="10689" y="4191"/>
                    <a:pt x="10585" y="4283"/>
                    <a:pt x="10527" y="4398"/>
                  </a:cubicBezTo>
                  <a:cubicBezTo>
                    <a:pt x="10481" y="4479"/>
                    <a:pt x="10435" y="4560"/>
                    <a:pt x="10377" y="4629"/>
                  </a:cubicBezTo>
                  <a:cubicBezTo>
                    <a:pt x="10250" y="4791"/>
                    <a:pt x="10123" y="4952"/>
                    <a:pt x="10019" y="5114"/>
                  </a:cubicBezTo>
                  <a:cubicBezTo>
                    <a:pt x="9927" y="5299"/>
                    <a:pt x="9823" y="5472"/>
                    <a:pt x="9708" y="5622"/>
                  </a:cubicBezTo>
                  <a:cubicBezTo>
                    <a:pt x="9569" y="5795"/>
                    <a:pt x="9431" y="5980"/>
                    <a:pt x="9315" y="6164"/>
                  </a:cubicBezTo>
                  <a:cubicBezTo>
                    <a:pt x="9234" y="6291"/>
                    <a:pt x="9154" y="6430"/>
                    <a:pt x="9084" y="6580"/>
                  </a:cubicBezTo>
                  <a:cubicBezTo>
                    <a:pt x="9027" y="6707"/>
                    <a:pt x="8946" y="6834"/>
                    <a:pt x="8888" y="6972"/>
                  </a:cubicBezTo>
                  <a:cubicBezTo>
                    <a:pt x="8726" y="7330"/>
                    <a:pt x="8415" y="7538"/>
                    <a:pt x="8080" y="7688"/>
                  </a:cubicBezTo>
                  <a:cubicBezTo>
                    <a:pt x="7549" y="7953"/>
                    <a:pt x="6960" y="8023"/>
                    <a:pt x="6395" y="8173"/>
                  </a:cubicBezTo>
                  <a:cubicBezTo>
                    <a:pt x="6222" y="8219"/>
                    <a:pt x="6083" y="8300"/>
                    <a:pt x="5922" y="8369"/>
                  </a:cubicBezTo>
                  <a:cubicBezTo>
                    <a:pt x="5725" y="8438"/>
                    <a:pt x="5518" y="8450"/>
                    <a:pt x="5310" y="8519"/>
                  </a:cubicBezTo>
                  <a:cubicBezTo>
                    <a:pt x="5114" y="8588"/>
                    <a:pt x="4940" y="8681"/>
                    <a:pt x="4744" y="8750"/>
                  </a:cubicBezTo>
                  <a:cubicBezTo>
                    <a:pt x="4617" y="8796"/>
                    <a:pt x="4479" y="8819"/>
                    <a:pt x="4340" y="8831"/>
                  </a:cubicBezTo>
                  <a:cubicBezTo>
                    <a:pt x="4225" y="8854"/>
                    <a:pt x="4121" y="8877"/>
                    <a:pt x="4017" y="8923"/>
                  </a:cubicBezTo>
                  <a:cubicBezTo>
                    <a:pt x="3763" y="8981"/>
                    <a:pt x="3509" y="9050"/>
                    <a:pt x="3255" y="9108"/>
                  </a:cubicBezTo>
                  <a:cubicBezTo>
                    <a:pt x="3140" y="9131"/>
                    <a:pt x="3036" y="9165"/>
                    <a:pt x="2932" y="9212"/>
                  </a:cubicBezTo>
                  <a:cubicBezTo>
                    <a:pt x="2886" y="9246"/>
                    <a:pt x="2747" y="9258"/>
                    <a:pt x="2724" y="9327"/>
                  </a:cubicBezTo>
                  <a:cubicBezTo>
                    <a:pt x="3024" y="9581"/>
                    <a:pt x="3475" y="9616"/>
                    <a:pt x="3809" y="9777"/>
                  </a:cubicBezTo>
                  <a:cubicBezTo>
                    <a:pt x="3890" y="9812"/>
                    <a:pt x="4086" y="9846"/>
                    <a:pt x="3959" y="9939"/>
                  </a:cubicBezTo>
                  <a:cubicBezTo>
                    <a:pt x="3890" y="9950"/>
                    <a:pt x="3821" y="9962"/>
                    <a:pt x="3763" y="9973"/>
                  </a:cubicBezTo>
                  <a:cubicBezTo>
                    <a:pt x="3648" y="9996"/>
                    <a:pt x="3521" y="10020"/>
                    <a:pt x="3405" y="10031"/>
                  </a:cubicBezTo>
                  <a:cubicBezTo>
                    <a:pt x="3278" y="10043"/>
                    <a:pt x="3163" y="10077"/>
                    <a:pt x="3047" y="10123"/>
                  </a:cubicBezTo>
                  <a:cubicBezTo>
                    <a:pt x="2909" y="10170"/>
                    <a:pt x="2782" y="10170"/>
                    <a:pt x="2655" y="10216"/>
                  </a:cubicBezTo>
                  <a:cubicBezTo>
                    <a:pt x="2528" y="10274"/>
                    <a:pt x="2436" y="10320"/>
                    <a:pt x="2320" y="10354"/>
                  </a:cubicBezTo>
                  <a:cubicBezTo>
                    <a:pt x="2126" y="10417"/>
                    <a:pt x="1912" y="10467"/>
                    <a:pt x="1704" y="10467"/>
                  </a:cubicBezTo>
                  <a:cubicBezTo>
                    <a:pt x="1565" y="10467"/>
                    <a:pt x="1429" y="10444"/>
                    <a:pt x="1305" y="10389"/>
                  </a:cubicBezTo>
                  <a:cubicBezTo>
                    <a:pt x="1120" y="10320"/>
                    <a:pt x="947" y="10239"/>
                    <a:pt x="774" y="10147"/>
                  </a:cubicBezTo>
                  <a:cubicBezTo>
                    <a:pt x="600" y="10043"/>
                    <a:pt x="462" y="9893"/>
                    <a:pt x="300" y="9777"/>
                  </a:cubicBezTo>
                  <a:cubicBezTo>
                    <a:pt x="196" y="9708"/>
                    <a:pt x="104" y="9639"/>
                    <a:pt x="0" y="9569"/>
                  </a:cubicBezTo>
                  <a:lnTo>
                    <a:pt x="0" y="9569"/>
                  </a:lnTo>
                  <a:cubicBezTo>
                    <a:pt x="12" y="9592"/>
                    <a:pt x="23" y="9616"/>
                    <a:pt x="35" y="9650"/>
                  </a:cubicBezTo>
                  <a:cubicBezTo>
                    <a:pt x="520" y="10620"/>
                    <a:pt x="958" y="11589"/>
                    <a:pt x="1374" y="12594"/>
                  </a:cubicBezTo>
                  <a:cubicBezTo>
                    <a:pt x="1558" y="13044"/>
                    <a:pt x="1916" y="13355"/>
                    <a:pt x="2216" y="13736"/>
                  </a:cubicBezTo>
                  <a:cubicBezTo>
                    <a:pt x="2366" y="13933"/>
                    <a:pt x="2505" y="14175"/>
                    <a:pt x="2713" y="14302"/>
                  </a:cubicBezTo>
                  <a:cubicBezTo>
                    <a:pt x="2955" y="14463"/>
                    <a:pt x="3290" y="14406"/>
                    <a:pt x="3567" y="14440"/>
                  </a:cubicBezTo>
                  <a:cubicBezTo>
                    <a:pt x="3739" y="14479"/>
                    <a:pt x="3911" y="14501"/>
                    <a:pt x="4083" y="14501"/>
                  </a:cubicBezTo>
                  <a:cubicBezTo>
                    <a:pt x="4119" y="14501"/>
                    <a:pt x="4155" y="14500"/>
                    <a:pt x="4190" y="14498"/>
                  </a:cubicBezTo>
                  <a:cubicBezTo>
                    <a:pt x="4536" y="14487"/>
                    <a:pt x="4848" y="14394"/>
                    <a:pt x="5206" y="14394"/>
                  </a:cubicBezTo>
                  <a:cubicBezTo>
                    <a:pt x="5333" y="14394"/>
                    <a:pt x="5448" y="14348"/>
                    <a:pt x="5587" y="14348"/>
                  </a:cubicBezTo>
                  <a:cubicBezTo>
                    <a:pt x="5702" y="14337"/>
                    <a:pt x="5829" y="14313"/>
                    <a:pt x="5945" y="14279"/>
                  </a:cubicBezTo>
                  <a:cubicBezTo>
                    <a:pt x="6245" y="14198"/>
                    <a:pt x="6568" y="14175"/>
                    <a:pt x="6880" y="14117"/>
                  </a:cubicBezTo>
                  <a:cubicBezTo>
                    <a:pt x="6960" y="14106"/>
                    <a:pt x="7041" y="14117"/>
                    <a:pt x="7122" y="14094"/>
                  </a:cubicBezTo>
                  <a:cubicBezTo>
                    <a:pt x="7157" y="14083"/>
                    <a:pt x="7180" y="14059"/>
                    <a:pt x="7226" y="14059"/>
                  </a:cubicBezTo>
                  <a:cubicBezTo>
                    <a:pt x="7233" y="14057"/>
                    <a:pt x="7242" y="14056"/>
                    <a:pt x="7251" y="14056"/>
                  </a:cubicBezTo>
                  <a:cubicBezTo>
                    <a:pt x="7275" y="14056"/>
                    <a:pt x="7305" y="14063"/>
                    <a:pt x="7334" y="14063"/>
                  </a:cubicBezTo>
                  <a:cubicBezTo>
                    <a:pt x="7344" y="14063"/>
                    <a:pt x="7355" y="14062"/>
                    <a:pt x="7364" y="14059"/>
                  </a:cubicBezTo>
                  <a:cubicBezTo>
                    <a:pt x="7422" y="14036"/>
                    <a:pt x="7491" y="14013"/>
                    <a:pt x="7549" y="14002"/>
                  </a:cubicBezTo>
                  <a:cubicBezTo>
                    <a:pt x="7618" y="14002"/>
                    <a:pt x="7699" y="14002"/>
                    <a:pt x="7768" y="13979"/>
                  </a:cubicBezTo>
                  <a:cubicBezTo>
                    <a:pt x="7838" y="13967"/>
                    <a:pt x="7918" y="13956"/>
                    <a:pt x="7999" y="13956"/>
                  </a:cubicBezTo>
                  <a:cubicBezTo>
                    <a:pt x="8057" y="13956"/>
                    <a:pt x="8115" y="13921"/>
                    <a:pt x="8172" y="13909"/>
                  </a:cubicBezTo>
                  <a:lnTo>
                    <a:pt x="8530" y="13909"/>
                  </a:lnTo>
                  <a:cubicBezTo>
                    <a:pt x="8738" y="13898"/>
                    <a:pt x="8934" y="13875"/>
                    <a:pt x="9130" y="13817"/>
                  </a:cubicBezTo>
                  <a:cubicBezTo>
                    <a:pt x="9661" y="13725"/>
                    <a:pt x="10077" y="13402"/>
                    <a:pt x="10562" y="13159"/>
                  </a:cubicBezTo>
                  <a:cubicBezTo>
                    <a:pt x="10977" y="12951"/>
                    <a:pt x="11393" y="12790"/>
                    <a:pt x="11785" y="12547"/>
                  </a:cubicBezTo>
                  <a:cubicBezTo>
                    <a:pt x="11866" y="12501"/>
                    <a:pt x="11924" y="12455"/>
                    <a:pt x="11993" y="12409"/>
                  </a:cubicBezTo>
                  <a:cubicBezTo>
                    <a:pt x="12074" y="12363"/>
                    <a:pt x="12155" y="12328"/>
                    <a:pt x="12247" y="12305"/>
                  </a:cubicBezTo>
                  <a:cubicBezTo>
                    <a:pt x="12351" y="12247"/>
                    <a:pt x="12443" y="12190"/>
                    <a:pt x="12559" y="12143"/>
                  </a:cubicBezTo>
                  <a:cubicBezTo>
                    <a:pt x="12651" y="12120"/>
                    <a:pt x="12755" y="12086"/>
                    <a:pt x="12847" y="12040"/>
                  </a:cubicBezTo>
                  <a:cubicBezTo>
                    <a:pt x="12905" y="12005"/>
                    <a:pt x="12951" y="11936"/>
                    <a:pt x="13020" y="11901"/>
                  </a:cubicBezTo>
                  <a:cubicBezTo>
                    <a:pt x="13182" y="11763"/>
                    <a:pt x="13297" y="11589"/>
                    <a:pt x="13367" y="11382"/>
                  </a:cubicBezTo>
                  <a:cubicBezTo>
                    <a:pt x="13436" y="11220"/>
                    <a:pt x="13494" y="11047"/>
                    <a:pt x="13528" y="10862"/>
                  </a:cubicBezTo>
                  <a:cubicBezTo>
                    <a:pt x="13551" y="10793"/>
                    <a:pt x="13528" y="10724"/>
                    <a:pt x="13551" y="10643"/>
                  </a:cubicBezTo>
                  <a:cubicBezTo>
                    <a:pt x="13563" y="10551"/>
                    <a:pt x="13586" y="10470"/>
                    <a:pt x="13597" y="10377"/>
                  </a:cubicBezTo>
                  <a:lnTo>
                    <a:pt x="13597" y="9996"/>
                  </a:lnTo>
                  <a:cubicBezTo>
                    <a:pt x="13609" y="9881"/>
                    <a:pt x="13609" y="9766"/>
                    <a:pt x="13597" y="9662"/>
                  </a:cubicBezTo>
                  <a:cubicBezTo>
                    <a:pt x="13579" y="9603"/>
                    <a:pt x="13554" y="9580"/>
                    <a:pt x="13525" y="9580"/>
                  </a:cubicBezTo>
                  <a:cubicBezTo>
                    <a:pt x="13430" y="9580"/>
                    <a:pt x="13301" y="9839"/>
                    <a:pt x="13274" y="9893"/>
                  </a:cubicBezTo>
                  <a:cubicBezTo>
                    <a:pt x="13147" y="10147"/>
                    <a:pt x="12951" y="10377"/>
                    <a:pt x="12847" y="10643"/>
                  </a:cubicBezTo>
                  <a:cubicBezTo>
                    <a:pt x="12789" y="10804"/>
                    <a:pt x="12616" y="11070"/>
                    <a:pt x="12443" y="11139"/>
                  </a:cubicBezTo>
                  <a:cubicBezTo>
                    <a:pt x="12414" y="11148"/>
                    <a:pt x="12389" y="11153"/>
                    <a:pt x="12370" y="11153"/>
                  </a:cubicBezTo>
                  <a:cubicBezTo>
                    <a:pt x="12269" y="11153"/>
                    <a:pt x="12293" y="11038"/>
                    <a:pt x="12293" y="10931"/>
                  </a:cubicBezTo>
                  <a:cubicBezTo>
                    <a:pt x="12293" y="10539"/>
                    <a:pt x="12293" y="10100"/>
                    <a:pt x="12409" y="9731"/>
                  </a:cubicBezTo>
                  <a:cubicBezTo>
                    <a:pt x="12455" y="9616"/>
                    <a:pt x="12512" y="9512"/>
                    <a:pt x="12559" y="9396"/>
                  </a:cubicBezTo>
                  <a:cubicBezTo>
                    <a:pt x="12582" y="9327"/>
                    <a:pt x="12605" y="9246"/>
                    <a:pt x="12628" y="9165"/>
                  </a:cubicBezTo>
                  <a:cubicBezTo>
                    <a:pt x="12651" y="9085"/>
                    <a:pt x="12663" y="9004"/>
                    <a:pt x="12674" y="8923"/>
                  </a:cubicBezTo>
                  <a:lnTo>
                    <a:pt x="12674" y="8900"/>
                  </a:lnTo>
                  <a:cubicBezTo>
                    <a:pt x="12120" y="9858"/>
                    <a:pt x="11566" y="10758"/>
                    <a:pt x="10158" y="10931"/>
                  </a:cubicBezTo>
                  <a:cubicBezTo>
                    <a:pt x="10412" y="9916"/>
                    <a:pt x="10666" y="9142"/>
                    <a:pt x="10666" y="8127"/>
                  </a:cubicBezTo>
                  <a:cubicBezTo>
                    <a:pt x="9904" y="8127"/>
                    <a:pt x="9384" y="9142"/>
                    <a:pt x="8369" y="9142"/>
                  </a:cubicBezTo>
                  <a:cubicBezTo>
                    <a:pt x="9350" y="8415"/>
                    <a:pt x="9869" y="7203"/>
                    <a:pt x="10596" y="6211"/>
                  </a:cubicBezTo>
                  <a:lnTo>
                    <a:pt x="10596" y="6211"/>
                  </a:lnTo>
                  <a:cubicBezTo>
                    <a:pt x="10481" y="6291"/>
                    <a:pt x="10366" y="6372"/>
                    <a:pt x="10273" y="6441"/>
                  </a:cubicBezTo>
                  <a:cubicBezTo>
                    <a:pt x="10089" y="6580"/>
                    <a:pt x="9962" y="6753"/>
                    <a:pt x="9800" y="6880"/>
                  </a:cubicBezTo>
                  <a:cubicBezTo>
                    <a:pt x="9722" y="6936"/>
                    <a:pt x="9589" y="7111"/>
                    <a:pt x="9486" y="7111"/>
                  </a:cubicBezTo>
                  <a:cubicBezTo>
                    <a:pt x="9483" y="7111"/>
                    <a:pt x="9480" y="7111"/>
                    <a:pt x="9477" y="7111"/>
                  </a:cubicBezTo>
                  <a:cubicBezTo>
                    <a:pt x="9431" y="7007"/>
                    <a:pt x="9523" y="6903"/>
                    <a:pt x="9558" y="6811"/>
                  </a:cubicBezTo>
                  <a:cubicBezTo>
                    <a:pt x="9638" y="6649"/>
                    <a:pt x="9731" y="6499"/>
                    <a:pt x="9846" y="6361"/>
                  </a:cubicBezTo>
                  <a:cubicBezTo>
                    <a:pt x="10135" y="5991"/>
                    <a:pt x="10423" y="5622"/>
                    <a:pt x="10712" y="5264"/>
                  </a:cubicBezTo>
                  <a:cubicBezTo>
                    <a:pt x="11000" y="4895"/>
                    <a:pt x="11254" y="4571"/>
                    <a:pt x="11543" y="4237"/>
                  </a:cubicBezTo>
                  <a:cubicBezTo>
                    <a:pt x="11751" y="3983"/>
                    <a:pt x="11947" y="3706"/>
                    <a:pt x="12132" y="3417"/>
                  </a:cubicBezTo>
                  <a:cubicBezTo>
                    <a:pt x="12420" y="2921"/>
                    <a:pt x="12686" y="2413"/>
                    <a:pt x="12940" y="1894"/>
                  </a:cubicBezTo>
                  <a:cubicBezTo>
                    <a:pt x="13113" y="1570"/>
                    <a:pt x="13263" y="1236"/>
                    <a:pt x="13390" y="889"/>
                  </a:cubicBezTo>
                  <a:cubicBezTo>
                    <a:pt x="13436" y="716"/>
                    <a:pt x="13459" y="532"/>
                    <a:pt x="13505" y="358"/>
                  </a:cubicBezTo>
                  <a:cubicBezTo>
                    <a:pt x="13551" y="243"/>
                    <a:pt x="13586" y="128"/>
                    <a:pt x="135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2950900" y="2555725"/>
              <a:ext cx="393625" cy="688725"/>
            </a:xfrm>
            <a:custGeom>
              <a:avLst/>
              <a:gdLst/>
              <a:ahLst/>
              <a:cxnLst/>
              <a:rect l="l" t="t" r="r" b="b"/>
              <a:pathLst>
                <a:path w="15745" h="27549" extrusionOk="0">
                  <a:moveTo>
                    <a:pt x="15611" y="1"/>
                  </a:moveTo>
                  <a:cubicBezTo>
                    <a:pt x="15547" y="1"/>
                    <a:pt x="15482" y="6"/>
                    <a:pt x="15421" y="20"/>
                  </a:cubicBezTo>
                  <a:cubicBezTo>
                    <a:pt x="15290" y="20"/>
                    <a:pt x="15160" y="15"/>
                    <a:pt x="15032" y="15"/>
                  </a:cubicBezTo>
                  <a:cubicBezTo>
                    <a:pt x="14968" y="15"/>
                    <a:pt x="14906" y="16"/>
                    <a:pt x="14844" y="20"/>
                  </a:cubicBezTo>
                  <a:cubicBezTo>
                    <a:pt x="14706" y="20"/>
                    <a:pt x="14567" y="55"/>
                    <a:pt x="14440" y="89"/>
                  </a:cubicBezTo>
                  <a:cubicBezTo>
                    <a:pt x="14382" y="112"/>
                    <a:pt x="14325" y="147"/>
                    <a:pt x="14278" y="158"/>
                  </a:cubicBezTo>
                  <a:cubicBezTo>
                    <a:pt x="14221" y="158"/>
                    <a:pt x="14163" y="158"/>
                    <a:pt x="14117" y="170"/>
                  </a:cubicBezTo>
                  <a:cubicBezTo>
                    <a:pt x="14013" y="205"/>
                    <a:pt x="13921" y="251"/>
                    <a:pt x="13840" y="308"/>
                  </a:cubicBezTo>
                  <a:cubicBezTo>
                    <a:pt x="13678" y="389"/>
                    <a:pt x="13528" y="482"/>
                    <a:pt x="13390" y="597"/>
                  </a:cubicBezTo>
                  <a:cubicBezTo>
                    <a:pt x="13342" y="634"/>
                    <a:pt x="13290" y="642"/>
                    <a:pt x="13235" y="642"/>
                  </a:cubicBezTo>
                  <a:cubicBezTo>
                    <a:pt x="13193" y="642"/>
                    <a:pt x="13150" y="637"/>
                    <a:pt x="13106" y="637"/>
                  </a:cubicBezTo>
                  <a:cubicBezTo>
                    <a:pt x="13081" y="637"/>
                    <a:pt x="13056" y="639"/>
                    <a:pt x="13032" y="643"/>
                  </a:cubicBezTo>
                  <a:cubicBezTo>
                    <a:pt x="12893" y="678"/>
                    <a:pt x="12766" y="724"/>
                    <a:pt x="12639" y="782"/>
                  </a:cubicBezTo>
                  <a:cubicBezTo>
                    <a:pt x="12489" y="863"/>
                    <a:pt x="12397" y="989"/>
                    <a:pt x="12247" y="1036"/>
                  </a:cubicBezTo>
                  <a:cubicBezTo>
                    <a:pt x="12155" y="1059"/>
                    <a:pt x="12074" y="1116"/>
                    <a:pt x="12005" y="1186"/>
                  </a:cubicBezTo>
                  <a:cubicBezTo>
                    <a:pt x="11947" y="1266"/>
                    <a:pt x="11958" y="1370"/>
                    <a:pt x="11912" y="1474"/>
                  </a:cubicBezTo>
                  <a:cubicBezTo>
                    <a:pt x="11808" y="1670"/>
                    <a:pt x="11728" y="1890"/>
                    <a:pt x="11647" y="2098"/>
                  </a:cubicBezTo>
                  <a:cubicBezTo>
                    <a:pt x="11508" y="2409"/>
                    <a:pt x="11335" y="2698"/>
                    <a:pt x="11173" y="2998"/>
                  </a:cubicBezTo>
                  <a:cubicBezTo>
                    <a:pt x="10989" y="3379"/>
                    <a:pt x="10793" y="3760"/>
                    <a:pt x="10608" y="4141"/>
                  </a:cubicBezTo>
                  <a:cubicBezTo>
                    <a:pt x="10285" y="4775"/>
                    <a:pt x="10008" y="5422"/>
                    <a:pt x="9754" y="6080"/>
                  </a:cubicBezTo>
                  <a:cubicBezTo>
                    <a:pt x="9661" y="6322"/>
                    <a:pt x="9558" y="6565"/>
                    <a:pt x="9477" y="6818"/>
                  </a:cubicBezTo>
                  <a:cubicBezTo>
                    <a:pt x="9384" y="7072"/>
                    <a:pt x="9327" y="7361"/>
                    <a:pt x="9246" y="7638"/>
                  </a:cubicBezTo>
                  <a:cubicBezTo>
                    <a:pt x="9107" y="8088"/>
                    <a:pt x="8842" y="8515"/>
                    <a:pt x="8634" y="8931"/>
                  </a:cubicBezTo>
                  <a:cubicBezTo>
                    <a:pt x="8461" y="9289"/>
                    <a:pt x="8242" y="9612"/>
                    <a:pt x="7999" y="9912"/>
                  </a:cubicBezTo>
                  <a:cubicBezTo>
                    <a:pt x="7734" y="10200"/>
                    <a:pt x="7399" y="10454"/>
                    <a:pt x="7203" y="10801"/>
                  </a:cubicBezTo>
                  <a:cubicBezTo>
                    <a:pt x="7110" y="10974"/>
                    <a:pt x="7018" y="11158"/>
                    <a:pt x="6949" y="11343"/>
                  </a:cubicBezTo>
                  <a:cubicBezTo>
                    <a:pt x="6891" y="11470"/>
                    <a:pt x="6857" y="11586"/>
                    <a:pt x="6833" y="11713"/>
                  </a:cubicBezTo>
                  <a:cubicBezTo>
                    <a:pt x="6810" y="11840"/>
                    <a:pt x="6833" y="11978"/>
                    <a:pt x="6822" y="12093"/>
                  </a:cubicBezTo>
                  <a:cubicBezTo>
                    <a:pt x="6741" y="12763"/>
                    <a:pt x="6406" y="13352"/>
                    <a:pt x="6164" y="13975"/>
                  </a:cubicBezTo>
                  <a:cubicBezTo>
                    <a:pt x="6025" y="14333"/>
                    <a:pt x="5933" y="14714"/>
                    <a:pt x="5772" y="15071"/>
                  </a:cubicBezTo>
                  <a:cubicBezTo>
                    <a:pt x="5725" y="15175"/>
                    <a:pt x="5633" y="15337"/>
                    <a:pt x="5679" y="15452"/>
                  </a:cubicBezTo>
                  <a:cubicBezTo>
                    <a:pt x="5681" y="15453"/>
                    <a:pt x="5683" y="15453"/>
                    <a:pt x="5685" y="15453"/>
                  </a:cubicBezTo>
                  <a:cubicBezTo>
                    <a:pt x="5801" y="15453"/>
                    <a:pt x="5980" y="15128"/>
                    <a:pt x="6037" y="15060"/>
                  </a:cubicBezTo>
                  <a:lnTo>
                    <a:pt x="6787" y="14010"/>
                  </a:lnTo>
                  <a:cubicBezTo>
                    <a:pt x="6972" y="13698"/>
                    <a:pt x="7203" y="13409"/>
                    <a:pt x="7457" y="13144"/>
                  </a:cubicBezTo>
                  <a:cubicBezTo>
                    <a:pt x="7641" y="12948"/>
                    <a:pt x="7803" y="12728"/>
                    <a:pt x="7942" y="12486"/>
                  </a:cubicBezTo>
                  <a:cubicBezTo>
                    <a:pt x="8069" y="12313"/>
                    <a:pt x="8219" y="12151"/>
                    <a:pt x="8392" y="12001"/>
                  </a:cubicBezTo>
                  <a:cubicBezTo>
                    <a:pt x="8482" y="11922"/>
                    <a:pt x="8695" y="11620"/>
                    <a:pt x="8823" y="11620"/>
                  </a:cubicBezTo>
                  <a:cubicBezTo>
                    <a:pt x="8826" y="11620"/>
                    <a:pt x="8828" y="11620"/>
                    <a:pt x="8830" y="11620"/>
                  </a:cubicBezTo>
                  <a:cubicBezTo>
                    <a:pt x="8865" y="11701"/>
                    <a:pt x="8807" y="11863"/>
                    <a:pt x="8784" y="11932"/>
                  </a:cubicBezTo>
                  <a:cubicBezTo>
                    <a:pt x="8726" y="12093"/>
                    <a:pt x="8669" y="12255"/>
                    <a:pt x="8599" y="12405"/>
                  </a:cubicBezTo>
                  <a:cubicBezTo>
                    <a:pt x="8484" y="12659"/>
                    <a:pt x="8449" y="12948"/>
                    <a:pt x="8357" y="13202"/>
                  </a:cubicBezTo>
                  <a:cubicBezTo>
                    <a:pt x="8265" y="13455"/>
                    <a:pt x="8242" y="13709"/>
                    <a:pt x="8172" y="13952"/>
                  </a:cubicBezTo>
                  <a:cubicBezTo>
                    <a:pt x="8103" y="14183"/>
                    <a:pt x="8045" y="14402"/>
                    <a:pt x="8022" y="14633"/>
                  </a:cubicBezTo>
                  <a:cubicBezTo>
                    <a:pt x="7999" y="14875"/>
                    <a:pt x="8011" y="15118"/>
                    <a:pt x="7965" y="15348"/>
                  </a:cubicBezTo>
                  <a:cubicBezTo>
                    <a:pt x="7918" y="15579"/>
                    <a:pt x="7838" y="15776"/>
                    <a:pt x="7780" y="15983"/>
                  </a:cubicBezTo>
                  <a:cubicBezTo>
                    <a:pt x="7734" y="16180"/>
                    <a:pt x="7699" y="16376"/>
                    <a:pt x="7676" y="16560"/>
                  </a:cubicBezTo>
                  <a:cubicBezTo>
                    <a:pt x="7584" y="16999"/>
                    <a:pt x="7411" y="17415"/>
                    <a:pt x="7180" y="17772"/>
                  </a:cubicBezTo>
                  <a:cubicBezTo>
                    <a:pt x="7053" y="17969"/>
                    <a:pt x="6914" y="18165"/>
                    <a:pt x="6776" y="18338"/>
                  </a:cubicBezTo>
                  <a:cubicBezTo>
                    <a:pt x="6695" y="18453"/>
                    <a:pt x="6603" y="18546"/>
                    <a:pt x="6499" y="18627"/>
                  </a:cubicBezTo>
                  <a:cubicBezTo>
                    <a:pt x="6487" y="18523"/>
                    <a:pt x="6499" y="18407"/>
                    <a:pt x="6533" y="18303"/>
                  </a:cubicBezTo>
                  <a:cubicBezTo>
                    <a:pt x="6568" y="18176"/>
                    <a:pt x="6603" y="18038"/>
                    <a:pt x="6649" y="17911"/>
                  </a:cubicBezTo>
                  <a:cubicBezTo>
                    <a:pt x="6810" y="17391"/>
                    <a:pt x="6949" y="16861"/>
                    <a:pt x="7053" y="16330"/>
                  </a:cubicBezTo>
                  <a:cubicBezTo>
                    <a:pt x="7099" y="16076"/>
                    <a:pt x="7203" y="15833"/>
                    <a:pt x="7249" y="15579"/>
                  </a:cubicBezTo>
                  <a:cubicBezTo>
                    <a:pt x="7261" y="15487"/>
                    <a:pt x="7307" y="15256"/>
                    <a:pt x="7203" y="15198"/>
                  </a:cubicBezTo>
                  <a:cubicBezTo>
                    <a:pt x="7185" y="15188"/>
                    <a:pt x="7167" y="15183"/>
                    <a:pt x="7150" y="15183"/>
                  </a:cubicBezTo>
                  <a:cubicBezTo>
                    <a:pt x="7056" y="15183"/>
                    <a:pt x="6975" y="15323"/>
                    <a:pt x="6926" y="15372"/>
                  </a:cubicBezTo>
                  <a:cubicBezTo>
                    <a:pt x="6845" y="15452"/>
                    <a:pt x="6787" y="15556"/>
                    <a:pt x="6776" y="15660"/>
                  </a:cubicBezTo>
                  <a:cubicBezTo>
                    <a:pt x="6776" y="15718"/>
                    <a:pt x="6764" y="15776"/>
                    <a:pt x="6753" y="15822"/>
                  </a:cubicBezTo>
                  <a:cubicBezTo>
                    <a:pt x="6706" y="15926"/>
                    <a:pt x="6637" y="15972"/>
                    <a:pt x="6603" y="16053"/>
                  </a:cubicBezTo>
                  <a:cubicBezTo>
                    <a:pt x="6580" y="16099"/>
                    <a:pt x="6580" y="16156"/>
                    <a:pt x="6568" y="16203"/>
                  </a:cubicBezTo>
                  <a:cubicBezTo>
                    <a:pt x="6510" y="16306"/>
                    <a:pt x="6418" y="16376"/>
                    <a:pt x="6372" y="16491"/>
                  </a:cubicBezTo>
                  <a:cubicBezTo>
                    <a:pt x="6245" y="16745"/>
                    <a:pt x="6025" y="16953"/>
                    <a:pt x="5910" y="17207"/>
                  </a:cubicBezTo>
                  <a:cubicBezTo>
                    <a:pt x="5875" y="17311"/>
                    <a:pt x="5841" y="17415"/>
                    <a:pt x="5795" y="17507"/>
                  </a:cubicBezTo>
                  <a:cubicBezTo>
                    <a:pt x="5737" y="17599"/>
                    <a:pt x="5679" y="17692"/>
                    <a:pt x="5621" y="17784"/>
                  </a:cubicBezTo>
                  <a:cubicBezTo>
                    <a:pt x="5494" y="18026"/>
                    <a:pt x="5344" y="18269"/>
                    <a:pt x="5171" y="18488"/>
                  </a:cubicBezTo>
                  <a:cubicBezTo>
                    <a:pt x="4883" y="18892"/>
                    <a:pt x="4663" y="19331"/>
                    <a:pt x="4409" y="19758"/>
                  </a:cubicBezTo>
                  <a:cubicBezTo>
                    <a:pt x="4075" y="20300"/>
                    <a:pt x="3694" y="20808"/>
                    <a:pt x="3336" y="21328"/>
                  </a:cubicBezTo>
                  <a:cubicBezTo>
                    <a:pt x="3047" y="21732"/>
                    <a:pt x="2794" y="22170"/>
                    <a:pt x="2470" y="22563"/>
                  </a:cubicBezTo>
                  <a:cubicBezTo>
                    <a:pt x="2401" y="22655"/>
                    <a:pt x="2309" y="22736"/>
                    <a:pt x="2216" y="22817"/>
                  </a:cubicBezTo>
                  <a:cubicBezTo>
                    <a:pt x="1489" y="23809"/>
                    <a:pt x="981" y="25021"/>
                    <a:pt x="0" y="25760"/>
                  </a:cubicBezTo>
                  <a:cubicBezTo>
                    <a:pt x="1016" y="25760"/>
                    <a:pt x="1535" y="24733"/>
                    <a:pt x="2297" y="24733"/>
                  </a:cubicBezTo>
                  <a:cubicBezTo>
                    <a:pt x="2297" y="25760"/>
                    <a:pt x="2043" y="26522"/>
                    <a:pt x="1789" y="27549"/>
                  </a:cubicBezTo>
                  <a:cubicBezTo>
                    <a:pt x="3186" y="27364"/>
                    <a:pt x="3752" y="26476"/>
                    <a:pt x="4294" y="25517"/>
                  </a:cubicBezTo>
                  <a:cubicBezTo>
                    <a:pt x="4340" y="25264"/>
                    <a:pt x="4421" y="25021"/>
                    <a:pt x="4433" y="24767"/>
                  </a:cubicBezTo>
                  <a:cubicBezTo>
                    <a:pt x="4456" y="24594"/>
                    <a:pt x="4479" y="24432"/>
                    <a:pt x="4490" y="24259"/>
                  </a:cubicBezTo>
                  <a:cubicBezTo>
                    <a:pt x="4560" y="23878"/>
                    <a:pt x="4652" y="23498"/>
                    <a:pt x="4779" y="23128"/>
                  </a:cubicBezTo>
                  <a:cubicBezTo>
                    <a:pt x="4860" y="22874"/>
                    <a:pt x="4917" y="22620"/>
                    <a:pt x="4952" y="22366"/>
                  </a:cubicBezTo>
                  <a:cubicBezTo>
                    <a:pt x="4964" y="22136"/>
                    <a:pt x="4998" y="21916"/>
                    <a:pt x="5067" y="21708"/>
                  </a:cubicBezTo>
                  <a:cubicBezTo>
                    <a:pt x="5148" y="21478"/>
                    <a:pt x="5264" y="21270"/>
                    <a:pt x="5414" y="21085"/>
                  </a:cubicBezTo>
                  <a:cubicBezTo>
                    <a:pt x="5460" y="21016"/>
                    <a:pt x="5529" y="20889"/>
                    <a:pt x="5621" y="20866"/>
                  </a:cubicBezTo>
                  <a:cubicBezTo>
                    <a:pt x="5645" y="20981"/>
                    <a:pt x="5645" y="21108"/>
                    <a:pt x="5621" y="21224"/>
                  </a:cubicBezTo>
                  <a:cubicBezTo>
                    <a:pt x="5598" y="21524"/>
                    <a:pt x="5587" y="21812"/>
                    <a:pt x="5587" y="22124"/>
                  </a:cubicBezTo>
                  <a:cubicBezTo>
                    <a:pt x="5575" y="22840"/>
                    <a:pt x="5287" y="23532"/>
                    <a:pt x="5298" y="24259"/>
                  </a:cubicBezTo>
                  <a:cubicBezTo>
                    <a:pt x="5287" y="24525"/>
                    <a:pt x="5333" y="24790"/>
                    <a:pt x="5437" y="25044"/>
                  </a:cubicBezTo>
                  <a:cubicBezTo>
                    <a:pt x="5552" y="25287"/>
                    <a:pt x="5668" y="25529"/>
                    <a:pt x="5806" y="25760"/>
                  </a:cubicBezTo>
                  <a:cubicBezTo>
                    <a:pt x="5991" y="26060"/>
                    <a:pt x="6095" y="26406"/>
                    <a:pt x="6337" y="26672"/>
                  </a:cubicBezTo>
                  <a:cubicBezTo>
                    <a:pt x="6418" y="26741"/>
                    <a:pt x="6499" y="26810"/>
                    <a:pt x="6603" y="26845"/>
                  </a:cubicBezTo>
                  <a:cubicBezTo>
                    <a:pt x="6730" y="26360"/>
                    <a:pt x="6891" y="25875"/>
                    <a:pt x="6995" y="25391"/>
                  </a:cubicBezTo>
                  <a:cubicBezTo>
                    <a:pt x="7145" y="24756"/>
                    <a:pt x="7341" y="24132"/>
                    <a:pt x="7584" y="23532"/>
                  </a:cubicBezTo>
                  <a:cubicBezTo>
                    <a:pt x="7907" y="22793"/>
                    <a:pt x="8392" y="22124"/>
                    <a:pt x="8819" y="21431"/>
                  </a:cubicBezTo>
                  <a:cubicBezTo>
                    <a:pt x="8830" y="21408"/>
                    <a:pt x="8830" y="21397"/>
                    <a:pt x="8830" y="21385"/>
                  </a:cubicBezTo>
                  <a:cubicBezTo>
                    <a:pt x="8842" y="21270"/>
                    <a:pt x="8842" y="21166"/>
                    <a:pt x="8830" y="21051"/>
                  </a:cubicBezTo>
                  <a:cubicBezTo>
                    <a:pt x="8830" y="21004"/>
                    <a:pt x="8830" y="20958"/>
                    <a:pt x="8819" y="20912"/>
                  </a:cubicBezTo>
                  <a:cubicBezTo>
                    <a:pt x="8796" y="20900"/>
                    <a:pt x="8784" y="20877"/>
                    <a:pt x="8784" y="20854"/>
                  </a:cubicBezTo>
                  <a:cubicBezTo>
                    <a:pt x="8784" y="20808"/>
                    <a:pt x="8784" y="20750"/>
                    <a:pt x="8784" y="20704"/>
                  </a:cubicBezTo>
                  <a:cubicBezTo>
                    <a:pt x="8784" y="20635"/>
                    <a:pt x="8773" y="20566"/>
                    <a:pt x="8738" y="20508"/>
                  </a:cubicBezTo>
                  <a:cubicBezTo>
                    <a:pt x="8703" y="20462"/>
                    <a:pt x="8680" y="20416"/>
                    <a:pt x="8657" y="20358"/>
                  </a:cubicBezTo>
                  <a:cubicBezTo>
                    <a:pt x="8634" y="20254"/>
                    <a:pt x="8623" y="20139"/>
                    <a:pt x="8599" y="20023"/>
                  </a:cubicBezTo>
                  <a:cubicBezTo>
                    <a:pt x="8565" y="20012"/>
                    <a:pt x="8542" y="19965"/>
                    <a:pt x="8542" y="19931"/>
                  </a:cubicBezTo>
                  <a:cubicBezTo>
                    <a:pt x="8553" y="19873"/>
                    <a:pt x="8553" y="19827"/>
                    <a:pt x="8542" y="19769"/>
                  </a:cubicBezTo>
                  <a:cubicBezTo>
                    <a:pt x="8507" y="19688"/>
                    <a:pt x="8472" y="19619"/>
                    <a:pt x="8415" y="19550"/>
                  </a:cubicBezTo>
                  <a:cubicBezTo>
                    <a:pt x="8311" y="19308"/>
                    <a:pt x="8253" y="19042"/>
                    <a:pt x="8265" y="18777"/>
                  </a:cubicBezTo>
                  <a:cubicBezTo>
                    <a:pt x="8265" y="18684"/>
                    <a:pt x="8253" y="18592"/>
                    <a:pt x="8265" y="18500"/>
                  </a:cubicBezTo>
                  <a:cubicBezTo>
                    <a:pt x="8288" y="18315"/>
                    <a:pt x="8357" y="18130"/>
                    <a:pt x="8449" y="17969"/>
                  </a:cubicBezTo>
                  <a:cubicBezTo>
                    <a:pt x="8692" y="17449"/>
                    <a:pt x="8957" y="16895"/>
                    <a:pt x="9061" y="16318"/>
                  </a:cubicBezTo>
                  <a:cubicBezTo>
                    <a:pt x="9107" y="16064"/>
                    <a:pt x="9177" y="15799"/>
                    <a:pt x="9223" y="15533"/>
                  </a:cubicBezTo>
                  <a:cubicBezTo>
                    <a:pt x="9257" y="15360"/>
                    <a:pt x="9269" y="15175"/>
                    <a:pt x="9315" y="15002"/>
                  </a:cubicBezTo>
                  <a:cubicBezTo>
                    <a:pt x="9431" y="14587"/>
                    <a:pt x="9477" y="14160"/>
                    <a:pt x="9465" y="13732"/>
                  </a:cubicBezTo>
                  <a:cubicBezTo>
                    <a:pt x="9465" y="13109"/>
                    <a:pt x="9511" y="12486"/>
                    <a:pt x="9511" y="11851"/>
                  </a:cubicBezTo>
                  <a:cubicBezTo>
                    <a:pt x="9511" y="11678"/>
                    <a:pt x="9523" y="11493"/>
                    <a:pt x="9511" y="11320"/>
                  </a:cubicBezTo>
                  <a:cubicBezTo>
                    <a:pt x="9477" y="11135"/>
                    <a:pt x="9465" y="10962"/>
                    <a:pt x="9465" y="10789"/>
                  </a:cubicBezTo>
                  <a:cubicBezTo>
                    <a:pt x="9488" y="10581"/>
                    <a:pt x="9546" y="10385"/>
                    <a:pt x="9650" y="10212"/>
                  </a:cubicBezTo>
                  <a:cubicBezTo>
                    <a:pt x="9788" y="10050"/>
                    <a:pt x="9950" y="9900"/>
                    <a:pt x="10123" y="9773"/>
                  </a:cubicBezTo>
                  <a:lnTo>
                    <a:pt x="10123" y="9773"/>
                  </a:lnTo>
                  <a:cubicBezTo>
                    <a:pt x="10135" y="9854"/>
                    <a:pt x="10112" y="9935"/>
                    <a:pt x="10077" y="10016"/>
                  </a:cubicBezTo>
                  <a:cubicBezTo>
                    <a:pt x="10019" y="10166"/>
                    <a:pt x="9996" y="10316"/>
                    <a:pt x="9985" y="10477"/>
                  </a:cubicBezTo>
                  <a:cubicBezTo>
                    <a:pt x="9985" y="10593"/>
                    <a:pt x="9985" y="10858"/>
                    <a:pt x="10088" y="10951"/>
                  </a:cubicBezTo>
                  <a:cubicBezTo>
                    <a:pt x="10169" y="10766"/>
                    <a:pt x="10227" y="10581"/>
                    <a:pt x="10273" y="10385"/>
                  </a:cubicBezTo>
                  <a:cubicBezTo>
                    <a:pt x="10377" y="10062"/>
                    <a:pt x="10481" y="9727"/>
                    <a:pt x="10596" y="9404"/>
                  </a:cubicBezTo>
                  <a:cubicBezTo>
                    <a:pt x="10839" y="8700"/>
                    <a:pt x="11058" y="7996"/>
                    <a:pt x="11231" y="7280"/>
                  </a:cubicBezTo>
                  <a:cubicBezTo>
                    <a:pt x="11381" y="6657"/>
                    <a:pt x="11508" y="6011"/>
                    <a:pt x="11762" y="5422"/>
                  </a:cubicBezTo>
                  <a:cubicBezTo>
                    <a:pt x="11958" y="4949"/>
                    <a:pt x="11912" y="4441"/>
                    <a:pt x="12051" y="3956"/>
                  </a:cubicBezTo>
                  <a:cubicBezTo>
                    <a:pt x="12155" y="3494"/>
                    <a:pt x="12305" y="3044"/>
                    <a:pt x="12466" y="2617"/>
                  </a:cubicBezTo>
                  <a:cubicBezTo>
                    <a:pt x="12536" y="2467"/>
                    <a:pt x="12593" y="2305"/>
                    <a:pt x="12674" y="2155"/>
                  </a:cubicBezTo>
                  <a:cubicBezTo>
                    <a:pt x="12755" y="2028"/>
                    <a:pt x="12847" y="1913"/>
                    <a:pt x="12963" y="1821"/>
                  </a:cubicBezTo>
                  <a:cubicBezTo>
                    <a:pt x="13113" y="1636"/>
                    <a:pt x="13297" y="1486"/>
                    <a:pt x="13494" y="1347"/>
                  </a:cubicBezTo>
                  <a:cubicBezTo>
                    <a:pt x="13759" y="1174"/>
                    <a:pt x="14036" y="1001"/>
                    <a:pt x="14313" y="839"/>
                  </a:cubicBezTo>
                  <a:cubicBezTo>
                    <a:pt x="14636" y="643"/>
                    <a:pt x="14971" y="470"/>
                    <a:pt x="15306" y="285"/>
                  </a:cubicBezTo>
                  <a:cubicBezTo>
                    <a:pt x="15375" y="239"/>
                    <a:pt x="15733" y="112"/>
                    <a:pt x="15744" y="8"/>
                  </a:cubicBezTo>
                  <a:cubicBezTo>
                    <a:pt x="15701" y="4"/>
                    <a:pt x="15656" y="1"/>
                    <a:pt x="156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3128350" y="2582375"/>
              <a:ext cx="105950" cy="220300"/>
            </a:xfrm>
            <a:custGeom>
              <a:avLst/>
              <a:gdLst/>
              <a:ahLst/>
              <a:cxnLst/>
              <a:rect l="l" t="t" r="r" b="b"/>
              <a:pathLst>
                <a:path w="4238" h="8812" extrusionOk="0">
                  <a:moveTo>
                    <a:pt x="4215" y="0"/>
                  </a:moveTo>
                  <a:cubicBezTo>
                    <a:pt x="4150" y="0"/>
                    <a:pt x="4012" y="63"/>
                    <a:pt x="3972" y="74"/>
                  </a:cubicBezTo>
                  <a:cubicBezTo>
                    <a:pt x="3879" y="108"/>
                    <a:pt x="3798" y="143"/>
                    <a:pt x="3718" y="189"/>
                  </a:cubicBezTo>
                  <a:cubicBezTo>
                    <a:pt x="3568" y="247"/>
                    <a:pt x="3441" y="362"/>
                    <a:pt x="3394" y="524"/>
                  </a:cubicBezTo>
                  <a:cubicBezTo>
                    <a:pt x="3360" y="628"/>
                    <a:pt x="3348" y="720"/>
                    <a:pt x="3314" y="835"/>
                  </a:cubicBezTo>
                  <a:cubicBezTo>
                    <a:pt x="3279" y="939"/>
                    <a:pt x="3279" y="1032"/>
                    <a:pt x="3244" y="1147"/>
                  </a:cubicBezTo>
                  <a:cubicBezTo>
                    <a:pt x="3175" y="1320"/>
                    <a:pt x="3141" y="1493"/>
                    <a:pt x="3071" y="1701"/>
                  </a:cubicBezTo>
                  <a:cubicBezTo>
                    <a:pt x="2990" y="1897"/>
                    <a:pt x="2956" y="2093"/>
                    <a:pt x="2852" y="2278"/>
                  </a:cubicBezTo>
                  <a:cubicBezTo>
                    <a:pt x="2806" y="2382"/>
                    <a:pt x="2771" y="2497"/>
                    <a:pt x="2748" y="2624"/>
                  </a:cubicBezTo>
                  <a:cubicBezTo>
                    <a:pt x="2702" y="2751"/>
                    <a:pt x="2633" y="2867"/>
                    <a:pt x="2552" y="2982"/>
                  </a:cubicBezTo>
                  <a:cubicBezTo>
                    <a:pt x="2390" y="3259"/>
                    <a:pt x="2240" y="3536"/>
                    <a:pt x="2067" y="3802"/>
                  </a:cubicBezTo>
                  <a:cubicBezTo>
                    <a:pt x="1963" y="3952"/>
                    <a:pt x="1871" y="4113"/>
                    <a:pt x="1767" y="4263"/>
                  </a:cubicBezTo>
                  <a:cubicBezTo>
                    <a:pt x="1721" y="4333"/>
                    <a:pt x="1640" y="4390"/>
                    <a:pt x="1594" y="4460"/>
                  </a:cubicBezTo>
                  <a:cubicBezTo>
                    <a:pt x="1536" y="4552"/>
                    <a:pt x="1571" y="4691"/>
                    <a:pt x="1559" y="4806"/>
                  </a:cubicBezTo>
                  <a:cubicBezTo>
                    <a:pt x="1536" y="5060"/>
                    <a:pt x="1490" y="5314"/>
                    <a:pt x="1421" y="5568"/>
                  </a:cubicBezTo>
                  <a:cubicBezTo>
                    <a:pt x="1317" y="5891"/>
                    <a:pt x="1155" y="6214"/>
                    <a:pt x="1097" y="6549"/>
                  </a:cubicBezTo>
                  <a:cubicBezTo>
                    <a:pt x="1063" y="6664"/>
                    <a:pt x="1017" y="6780"/>
                    <a:pt x="947" y="6884"/>
                  </a:cubicBezTo>
                  <a:cubicBezTo>
                    <a:pt x="809" y="7161"/>
                    <a:pt x="670" y="7438"/>
                    <a:pt x="520" y="7703"/>
                  </a:cubicBezTo>
                  <a:cubicBezTo>
                    <a:pt x="370" y="7957"/>
                    <a:pt x="232" y="8223"/>
                    <a:pt x="116" y="8500"/>
                  </a:cubicBezTo>
                  <a:cubicBezTo>
                    <a:pt x="93" y="8546"/>
                    <a:pt x="1" y="8754"/>
                    <a:pt x="70" y="8800"/>
                  </a:cubicBezTo>
                  <a:cubicBezTo>
                    <a:pt x="83" y="8808"/>
                    <a:pt x="96" y="8812"/>
                    <a:pt x="109" y="8812"/>
                  </a:cubicBezTo>
                  <a:cubicBezTo>
                    <a:pt x="241" y="8812"/>
                    <a:pt x="400" y="8422"/>
                    <a:pt x="463" y="8338"/>
                  </a:cubicBezTo>
                  <a:cubicBezTo>
                    <a:pt x="543" y="8200"/>
                    <a:pt x="636" y="8073"/>
                    <a:pt x="728" y="7934"/>
                  </a:cubicBezTo>
                  <a:cubicBezTo>
                    <a:pt x="809" y="7830"/>
                    <a:pt x="890" y="7726"/>
                    <a:pt x="947" y="7622"/>
                  </a:cubicBezTo>
                  <a:cubicBezTo>
                    <a:pt x="1051" y="7368"/>
                    <a:pt x="1294" y="7218"/>
                    <a:pt x="1409" y="6976"/>
                  </a:cubicBezTo>
                  <a:cubicBezTo>
                    <a:pt x="1501" y="6745"/>
                    <a:pt x="1582" y="6514"/>
                    <a:pt x="1640" y="6283"/>
                  </a:cubicBezTo>
                  <a:cubicBezTo>
                    <a:pt x="1698" y="6087"/>
                    <a:pt x="1686" y="5891"/>
                    <a:pt x="1744" y="5695"/>
                  </a:cubicBezTo>
                  <a:cubicBezTo>
                    <a:pt x="1778" y="5545"/>
                    <a:pt x="1813" y="5383"/>
                    <a:pt x="1848" y="5233"/>
                  </a:cubicBezTo>
                  <a:cubicBezTo>
                    <a:pt x="1929" y="4829"/>
                    <a:pt x="2229" y="4541"/>
                    <a:pt x="2460" y="4206"/>
                  </a:cubicBezTo>
                  <a:cubicBezTo>
                    <a:pt x="2552" y="4113"/>
                    <a:pt x="2621" y="3998"/>
                    <a:pt x="2679" y="3883"/>
                  </a:cubicBezTo>
                  <a:cubicBezTo>
                    <a:pt x="2760" y="3686"/>
                    <a:pt x="2794" y="3444"/>
                    <a:pt x="2852" y="3259"/>
                  </a:cubicBezTo>
                  <a:cubicBezTo>
                    <a:pt x="2921" y="3075"/>
                    <a:pt x="2944" y="2890"/>
                    <a:pt x="3014" y="2705"/>
                  </a:cubicBezTo>
                  <a:cubicBezTo>
                    <a:pt x="3060" y="2567"/>
                    <a:pt x="3106" y="2428"/>
                    <a:pt x="3141" y="2290"/>
                  </a:cubicBezTo>
                  <a:cubicBezTo>
                    <a:pt x="3256" y="1828"/>
                    <a:pt x="3545" y="1401"/>
                    <a:pt x="3718" y="962"/>
                  </a:cubicBezTo>
                  <a:cubicBezTo>
                    <a:pt x="3787" y="731"/>
                    <a:pt x="3891" y="501"/>
                    <a:pt x="4006" y="281"/>
                  </a:cubicBezTo>
                  <a:cubicBezTo>
                    <a:pt x="4052" y="212"/>
                    <a:pt x="4237" y="85"/>
                    <a:pt x="4237" y="4"/>
                  </a:cubicBezTo>
                  <a:cubicBezTo>
                    <a:pt x="4231" y="1"/>
                    <a:pt x="4224" y="0"/>
                    <a:pt x="4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3036650" y="2238200"/>
              <a:ext cx="22475" cy="318325"/>
            </a:xfrm>
            <a:custGeom>
              <a:avLst/>
              <a:gdLst/>
              <a:ahLst/>
              <a:cxnLst/>
              <a:rect l="l" t="t" r="r" b="b"/>
              <a:pathLst>
                <a:path w="899" h="12733" extrusionOk="0">
                  <a:moveTo>
                    <a:pt x="899" y="1"/>
                  </a:moveTo>
                  <a:lnTo>
                    <a:pt x="391" y="901"/>
                  </a:lnTo>
                  <a:cubicBezTo>
                    <a:pt x="206" y="1513"/>
                    <a:pt x="264" y="2148"/>
                    <a:pt x="264" y="2783"/>
                  </a:cubicBezTo>
                  <a:lnTo>
                    <a:pt x="264" y="4606"/>
                  </a:lnTo>
                  <a:lnTo>
                    <a:pt x="264" y="5184"/>
                  </a:lnTo>
                  <a:cubicBezTo>
                    <a:pt x="264" y="5426"/>
                    <a:pt x="379" y="5588"/>
                    <a:pt x="402" y="5818"/>
                  </a:cubicBezTo>
                  <a:cubicBezTo>
                    <a:pt x="414" y="6026"/>
                    <a:pt x="414" y="6245"/>
                    <a:pt x="402" y="6453"/>
                  </a:cubicBezTo>
                  <a:cubicBezTo>
                    <a:pt x="414" y="6673"/>
                    <a:pt x="449" y="6880"/>
                    <a:pt x="518" y="7088"/>
                  </a:cubicBezTo>
                  <a:cubicBezTo>
                    <a:pt x="726" y="8012"/>
                    <a:pt x="137" y="8923"/>
                    <a:pt x="137" y="9835"/>
                  </a:cubicBezTo>
                  <a:cubicBezTo>
                    <a:pt x="137" y="10343"/>
                    <a:pt x="229" y="10955"/>
                    <a:pt x="148" y="11463"/>
                  </a:cubicBezTo>
                  <a:cubicBezTo>
                    <a:pt x="114" y="11682"/>
                    <a:pt x="21" y="11844"/>
                    <a:pt x="10" y="12063"/>
                  </a:cubicBezTo>
                  <a:cubicBezTo>
                    <a:pt x="2" y="12228"/>
                    <a:pt x="5" y="12386"/>
                    <a:pt x="8" y="12544"/>
                  </a:cubicBezTo>
                  <a:lnTo>
                    <a:pt x="8" y="12544"/>
                  </a:lnTo>
                  <a:cubicBezTo>
                    <a:pt x="27" y="12360"/>
                    <a:pt x="94" y="12167"/>
                    <a:pt x="137" y="12005"/>
                  </a:cubicBezTo>
                  <a:cubicBezTo>
                    <a:pt x="206" y="11717"/>
                    <a:pt x="264" y="11451"/>
                    <a:pt x="333" y="11163"/>
                  </a:cubicBezTo>
                  <a:cubicBezTo>
                    <a:pt x="472" y="10482"/>
                    <a:pt x="437" y="9743"/>
                    <a:pt x="622" y="9073"/>
                  </a:cubicBezTo>
                  <a:cubicBezTo>
                    <a:pt x="702" y="8762"/>
                    <a:pt x="679" y="8462"/>
                    <a:pt x="772" y="8150"/>
                  </a:cubicBezTo>
                  <a:cubicBezTo>
                    <a:pt x="864" y="7885"/>
                    <a:pt x="899" y="7619"/>
                    <a:pt x="899" y="7342"/>
                  </a:cubicBezTo>
                  <a:lnTo>
                    <a:pt x="899" y="5876"/>
                  </a:lnTo>
                  <a:lnTo>
                    <a:pt x="899" y="1"/>
                  </a:lnTo>
                  <a:close/>
                  <a:moveTo>
                    <a:pt x="8" y="12544"/>
                  </a:moveTo>
                  <a:cubicBezTo>
                    <a:pt x="1" y="12608"/>
                    <a:pt x="1" y="12672"/>
                    <a:pt x="10" y="12732"/>
                  </a:cubicBezTo>
                  <a:cubicBezTo>
                    <a:pt x="10" y="12670"/>
                    <a:pt x="9" y="12607"/>
                    <a:pt x="8" y="12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3308425" y="2523600"/>
              <a:ext cx="288300" cy="104400"/>
            </a:xfrm>
            <a:custGeom>
              <a:avLst/>
              <a:gdLst/>
              <a:ahLst/>
              <a:cxnLst/>
              <a:rect l="l" t="t" r="r" b="b"/>
              <a:pathLst>
                <a:path w="11532" h="4176" extrusionOk="0">
                  <a:moveTo>
                    <a:pt x="10712" y="1"/>
                  </a:moveTo>
                  <a:cubicBezTo>
                    <a:pt x="10481" y="266"/>
                    <a:pt x="10308" y="589"/>
                    <a:pt x="10204" y="924"/>
                  </a:cubicBezTo>
                  <a:cubicBezTo>
                    <a:pt x="10158" y="1109"/>
                    <a:pt x="10123" y="1305"/>
                    <a:pt x="10100" y="1501"/>
                  </a:cubicBezTo>
                  <a:cubicBezTo>
                    <a:pt x="10066" y="1628"/>
                    <a:pt x="9939" y="1697"/>
                    <a:pt x="9939" y="1847"/>
                  </a:cubicBezTo>
                  <a:cubicBezTo>
                    <a:pt x="9616" y="1894"/>
                    <a:pt x="9327" y="2055"/>
                    <a:pt x="9015" y="2136"/>
                  </a:cubicBezTo>
                  <a:cubicBezTo>
                    <a:pt x="8842" y="2194"/>
                    <a:pt x="8773" y="2251"/>
                    <a:pt x="8554" y="2251"/>
                  </a:cubicBezTo>
                  <a:cubicBezTo>
                    <a:pt x="8404" y="2251"/>
                    <a:pt x="8242" y="2298"/>
                    <a:pt x="8103" y="2367"/>
                  </a:cubicBezTo>
                  <a:cubicBezTo>
                    <a:pt x="7919" y="2436"/>
                    <a:pt x="7723" y="2563"/>
                    <a:pt x="7538" y="2609"/>
                  </a:cubicBezTo>
                  <a:cubicBezTo>
                    <a:pt x="7434" y="2644"/>
                    <a:pt x="7330" y="2632"/>
                    <a:pt x="7226" y="2655"/>
                  </a:cubicBezTo>
                  <a:cubicBezTo>
                    <a:pt x="7169" y="2667"/>
                    <a:pt x="7157" y="2748"/>
                    <a:pt x="7088" y="2759"/>
                  </a:cubicBezTo>
                  <a:cubicBezTo>
                    <a:pt x="7026" y="2771"/>
                    <a:pt x="6965" y="2773"/>
                    <a:pt x="6903" y="2773"/>
                  </a:cubicBezTo>
                  <a:cubicBezTo>
                    <a:pt x="6853" y="2773"/>
                    <a:pt x="6803" y="2772"/>
                    <a:pt x="6753" y="2772"/>
                  </a:cubicBezTo>
                  <a:cubicBezTo>
                    <a:pt x="6677" y="2772"/>
                    <a:pt x="6601" y="2775"/>
                    <a:pt x="6522" y="2794"/>
                  </a:cubicBezTo>
                  <a:cubicBezTo>
                    <a:pt x="6326" y="2840"/>
                    <a:pt x="6141" y="2909"/>
                    <a:pt x="5945" y="2955"/>
                  </a:cubicBezTo>
                  <a:cubicBezTo>
                    <a:pt x="5599" y="3059"/>
                    <a:pt x="5229" y="3129"/>
                    <a:pt x="4860" y="3152"/>
                  </a:cubicBezTo>
                  <a:cubicBezTo>
                    <a:pt x="4606" y="3152"/>
                    <a:pt x="4398" y="3244"/>
                    <a:pt x="4156" y="3279"/>
                  </a:cubicBezTo>
                  <a:cubicBezTo>
                    <a:pt x="3890" y="3313"/>
                    <a:pt x="3625" y="3359"/>
                    <a:pt x="3359" y="3440"/>
                  </a:cubicBezTo>
                  <a:cubicBezTo>
                    <a:pt x="2736" y="3636"/>
                    <a:pt x="2067" y="3752"/>
                    <a:pt x="1443" y="3879"/>
                  </a:cubicBezTo>
                  <a:cubicBezTo>
                    <a:pt x="1206" y="3929"/>
                    <a:pt x="925" y="4026"/>
                    <a:pt x="652" y="4096"/>
                  </a:cubicBezTo>
                  <a:lnTo>
                    <a:pt x="652" y="4096"/>
                  </a:lnTo>
                  <a:lnTo>
                    <a:pt x="5749" y="3533"/>
                  </a:lnTo>
                  <a:cubicBezTo>
                    <a:pt x="5934" y="3358"/>
                    <a:pt x="6173" y="3275"/>
                    <a:pt x="6419" y="3275"/>
                  </a:cubicBezTo>
                  <a:cubicBezTo>
                    <a:pt x="6449" y="3275"/>
                    <a:pt x="6480" y="3276"/>
                    <a:pt x="6511" y="3279"/>
                  </a:cubicBezTo>
                  <a:cubicBezTo>
                    <a:pt x="6776" y="3279"/>
                    <a:pt x="7030" y="3244"/>
                    <a:pt x="7284" y="3175"/>
                  </a:cubicBezTo>
                  <a:cubicBezTo>
                    <a:pt x="7411" y="3163"/>
                    <a:pt x="7538" y="3152"/>
                    <a:pt x="7665" y="3152"/>
                  </a:cubicBezTo>
                  <a:cubicBezTo>
                    <a:pt x="7780" y="3140"/>
                    <a:pt x="7873" y="3048"/>
                    <a:pt x="7988" y="3036"/>
                  </a:cubicBezTo>
                  <a:cubicBezTo>
                    <a:pt x="8015" y="3030"/>
                    <a:pt x="8042" y="3028"/>
                    <a:pt x="8070" y="3028"/>
                  </a:cubicBezTo>
                  <a:cubicBezTo>
                    <a:pt x="8131" y="3028"/>
                    <a:pt x="8192" y="3039"/>
                    <a:pt x="8253" y="3039"/>
                  </a:cubicBezTo>
                  <a:cubicBezTo>
                    <a:pt x="8268" y="3039"/>
                    <a:pt x="8284" y="3038"/>
                    <a:pt x="8300" y="3036"/>
                  </a:cubicBezTo>
                  <a:cubicBezTo>
                    <a:pt x="8450" y="3002"/>
                    <a:pt x="8542" y="2909"/>
                    <a:pt x="8692" y="2886"/>
                  </a:cubicBezTo>
                  <a:cubicBezTo>
                    <a:pt x="8907" y="2856"/>
                    <a:pt x="9121" y="2841"/>
                    <a:pt x="9336" y="2841"/>
                  </a:cubicBezTo>
                  <a:cubicBezTo>
                    <a:pt x="9606" y="2841"/>
                    <a:pt x="9876" y="2864"/>
                    <a:pt x="10147" y="2909"/>
                  </a:cubicBezTo>
                  <a:cubicBezTo>
                    <a:pt x="10620" y="3013"/>
                    <a:pt x="11012" y="3498"/>
                    <a:pt x="11485" y="3613"/>
                  </a:cubicBezTo>
                  <a:cubicBezTo>
                    <a:pt x="11532" y="3510"/>
                    <a:pt x="11416" y="3325"/>
                    <a:pt x="11370" y="3221"/>
                  </a:cubicBezTo>
                  <a:cubicBezTo>
                    <a:pt x="11335" y="3048"/>
                    <a:pt x="11255" y="2875"/>
                    <a:pt x="11151" y="2736"/>
                  </a:cubicBezTo>
                  <a:cubicBezTo>
                    <a:pt x="10955" y="2517"/>
                    <a:pt x="10758" y="2436"/>
                    <a:pt x="10735" y="2136"/>
                  </a:cubicBezTo>
                  <a:cubicBezTo>
                    <a:pt x="10689" y="1778"/>
                    <a:pt x="10735" y="1397"/>
                    <a:pt x="10735" y="1051"/>
                  </a:cubicBezTo>
                  <a:cubicBezTo>
                    <a:pt x="10735" y="739"/>
                    <a:pt x="10816" y="278"/>
                    <a:pt x="10712" y="1"/>
                  </a:cubicBezTo>
                  <a:close/>
                  <a:moveTo>
                    <a:pt x="652" y="4096"/>
                  </a:moveTo>
                  <a:lnTo>
                    <a:pt x="1" y="4167"/>
                  </a:lnTo>
                  <a:cubicBezTo>
                    <a:pt x="42" y="4173"/>
                    <a:pt x="86" y="4176"/>
                    <a:pt x="130" y="4176"/>
                  </a:cubicBezTo>
                  <a:cubicBezTo>
                    <a:pt x="291" y="4176"/>
                    <a:pt x="470" y="4142"/>
                    <a:pt x="652" y="40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2953775" y="2809425"/>
              <a:ext cx="155575" cy="45175"/>
            </a:xfrm>
            <a:custGeom>
              <a:avLst/>
              <a:gdLst/>
              <a:ahLst/>
              <a:cxnLst/>
              <a:rect l="l" t="t" r="r" b="b"/>
              <a:pathLst>
                <a:path w="6223" h="1807" extrusionOk="0">
                  <a:moveTo>
                    <a:pt x="6110" y="1"/>
                  </a:moveTo>
                  <a:cubicBezTo>
                    <a:pt x="5802" y="1"/>
                    <a:pt x="5493" y="124"/>
                    <a:pt x="5194" y="253"/>
                  </a:cubicBezTo>
                  <a:lnTo>
                    <a:pt x="5194" y="253"/>
                  </a:lnTo>
                  <a:cubicBezTo>
                    <a:pt x="5196" y="253"/>
                    <a:pt x="5198" y="253"/>
                    <a:pt x="5200" y="253"/>
                  </a:cubicBezTo>
                  <a:cubicBezTo>
                    <a:pt x="5262" y="253"/>
                    <a:pt x="5319" y="262"/>
                    <a:pt x="5380" y="262"/>
                  </a:cubicBezTo>
                  <a:cubicBezTo>
                    <a:pt x="5416" y="262"/>
                    <a:pt x="5454" y="259"/>
                    <a:pt x="5495" y="249"/>
                  </a:cubicBezTo>
                  <a:cubicBezTo>
                    <a:pt x="5749" y="203"/>
                    <a:pt x="5991" y="122"/>
                    <a:pt x="6222" y="6"/>
                  </a:cubicBezTo>
                  <a:cubicBezTo>
                    <a:pt x="6185" y="2"/>
                    <a:pt x="6147" y="1"/>
                    <a:pt x="6110" y="1"/>
                  </a:cubicBezTo>
                  <a:close/>
                  <a:moveTo>
                    <a:pt x="5194" y="253"/>
                  </a:moveTo>
                  <a:cubicBezTo>
                    <a:pt x="5168" y="254"/>
                    <a:pt x="5142" y="256"/>
                    <a:pt x="5114" y="260"/>
                  </a:cubicBezTo>
                  <a:cubicBezTo>
                    <a:pt x="4964" y="295"/>
                    <a:pt x="4872" y="387"/>
                    <a:pt x="4733" y="410"/>
                  </a:cubicBezTo>
                  <a:cubicBezTo>
                    <a:pt x="4691" y="417"/>
                    <a:pt x="4648" y="419"/>
                    <a:pt x="4605" y="419"/>
                  </a:cubicBezTo>
                  <a:cubicBezTo>
                    <a:pt x="4457" y="419"/>
                    <a:pt x="4305" y="390"/>
                    <a:pt x="4157" y="390"/>
                  </a:cubicBezTo>
                  <a:cubicBezTo>
                    <a:pt x="4114" y="390"/>
                    <a:pt x="4071" y="392"/>
                    <a:pt x="4029" y="399"/>
                  </a:cubicBezTo>
                  <a:cubicBezTo>
                    <a:pt x="3775" y="422"/>
                    <a:pt x="3590" y="526"/>
                    <a:pt x="3325" y="526"/>
                  </a:cubicBezTo>
                  <a:lnTo>
                    <a:pt x="1859" y="526"/>
                  </a:lnTo>
                  <a:cubicBezTo>
                    <a:pt x="1617" y="526"/>
                    <a:pt x="1386" y="560"/>
                    <a:pt x="1155" y="630"/>
                  </a:cubicBezTo>
                  <a:cubicBezTo>
                    <a:pt x="936" y="687"/>
                    <a:pt x="647" y="791"/>
                    <a:pt x="428" y="791"/>
                  </a:cubicBezTo>
                  <a:lnTo>
                    <a:pt x="520" y="791"/>
                  </a:lnTo>
                  <a:lnTo>
                    <a:pt x="1" y="1807"/>
                  </a:lnTo>
                  <a:cubicBezTo>
                    <a:pt x="512" y="1637"/>
                    <a:pt x="810" y="1299"/>
                    <a:pt x="1369" y="1299"/>
                  </a:cubicBezTo>
                  <a:cubicBezTo>
                    <a:pt x="1379" y="1299"/>
                    <a:pt x="1388" y="1299"/>
                    <a:pt x="1397" y="1299"/>
                  </a:cubicBezTo>
                  <a:cubicBezTo>
                    <a:pt x="1709" y="1299"/>
                    <a:pt x="1859" y="1161"/>
                    <a:pt x="2171" y="1161"/>
                  </a:cubicBezTo>
                  <a:cubicBezTo>
                    <a:pt x="2390" y="1161"/>
                    <a:pt x="2598" y="1126"/>
                    <a:pt x="2805" y="1045"/>
                  </a:cubicBezTo>
                  <a:cubicBezTo>
                    <a:pt x="3394" y="837"/>
                    <a:pt x="3994" y="687"/>
                    <a:pt x="4595" y="491"/>
                  </a:cubicBezTo>
                  <a:cubicBezTo>
                    <a:pt x="4787" y="434"/>
                    <a:pt x="4988" y="342"/>
                    <a:pt x="5194" y="2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3021875" y="2531975"/>
              <a:ext cx="77950" cy="131375"/>
            </a:xfrm>
            <a:custGeom>
              <a:avLst/>
              <a:gdLst/>
              <a:ahLst/>
              <a:cxnLst/>
              <a:rect l="l" t="t" r="r" b="b"/>
              <a:pathLst>
                <a:path w="3118" h="5255" extrusionOk="0">
                  <a:moveTo>
                    <a:pt x="2009" y="0"/>
                  </a:moveTo>
                  <a:lnTo>
                    <a:pt x="1755" y="2817"/>
                  </a:lnTo>
                  <a:cubicBezTo>
                    <a:pt x="1686" y="3036"/>
                    <a:pt x="1640" y="3244"/>
                    <a:pt x="1617" y="3463"/>
                  </a:cubicBezTo>
                  <a:cubicBezTo>
                    <a:pt x="1617" y="3590"/>
                    <a:pt x="1640" y="3717"/>
                    <a:pt x="1617" y="3844"/>
                  </a:cubicBezTo>
                  <a:cubicBezTo>
                    <a:pt x="1594" y="4109"/>
                    <a:pt x="1455" y="4202"/>
                    <a:pt x="1270" y="4387"/>
                  </a:cubicBezTo>
                  <a:cubicBezTo>
                    <a:pt x="1109" y="4560"/>
                    <a:pt x="924" y="4710"/>
                    <a:pt x="728" y="4825"/>
                  </a:cubicBezTo>
                  <a:cubicBezTo>
                    <a:pt x="553" y="4928"/>
                    <a:pt x="294" y="5216"/>
                    <a:pt x="77" y="5251"/>
                  </a:cubicBezTo>
                  <a:lnTo>
                    <a:pt x="77" y="5251"/>
                  </a:lnTo>
                  <a:cubicBezTo>
                    <a:pt x="335" y="5233"/>
                    <a:pt x="624" y="5084"/>
                    <a:pt x="855" y="5021"/>
                  </a:cubicBezTo>
                  <a:cubicBezTo>
                    <a:pt x="982" y="4998"/>
                    <a:pt x="1109" y="4998"/>
                    <a:pt x="1247" y="4998"/>
                  </a:cubicBezTo>
                  <a:cubicBezTo>
                    <a:pt x="1397" y="4975"/>
                    <a:pt x="1409" y="4917"/>
                    <a:pt x="1524" y="4894"/>
                  </a:cubicBezTo>
                  <a:cubicBezTo>
                    <a:pt x="1801" y="4825"/>
                    <a:pt x="2044" y="4848"/>
                    <a:pt x="2332" y="4744"/>
                  </a:cubicBezTo>
                  <a:cubicBezTo>
                    <a:pt x="2531" y="4671"/>
                    <a:pt x="2814" y="4494"/>
                    <a:pt x="3045" y="4478"/>
                  </a:cubicBezTo>
                  <a:lnTo>
                    <a:pt x="3045" y="4478"/>
                  </a:lnTo>
                  <a:cubicBezTo>
                    <a:pt x="3069" y="4479"/>
                    <a:pt x="3093" y="4479"/>
                    <a:pt x="3117" y="4479"/>
                  </a:cubicBezTo>
                  <a:cubicBezTo>
                    <a:pt x="3105" y="4478"/>
                    <a:pt x="3092" y="4477"/>
                    <a:pt x="3079" y="4477"/>
                  </a:cubicBezTo>
                  <a:cubicBezTo>
                    <a:pt x="3068" y="4477"/>
                    <a:pt x="3057" y="4477"/>
                    <a:pt x="3045" y="4478"/>
                  </a:cubicBezTo>
                  <a:lnTo>
                    <a:pt x="3045" y="4478"/>
                  </a:lnTo>
                  <a:cubicBezTo>
                    <a:pt x="2955" y="4477"/>
                    <a:pt x="2867" y="4474"/>
                    <a:pt x="2773" y="4474"/>
                  </a:cubicBezTo>
                  <a:cubicBezTo>
                    <a:pt x="2713" y="4474"/>
                    <a:pt x="2652" y="4475"/>
                    <a:pt x="2586" y="4479"/>
                  </a:cubicBezTo>
                  <a:cubicBezTo>
                    <a:pt x="2399" y="4479"/>
                    <a:pt x="2223" y="4584"/>
                    <a:pt x="2047" y="4584"/>
                  </a:cubicBezTo>
                  <a:cubicBezTo>
                    <a:pt x="2038" y="4584"/>
                    <a:pt x="2029" y="4583"/>
                    <a:pt x="2021" y="4583"/>
                  </a:cubicBezTo>
                  <a:cubicBezTo>
                    <a:pt x="2298" y="3925"/>
                    <a:pt x="2367" y="3198"/>
                    <a:pt x="2194" y="2494"/>
                  </a:cubicBezTo>
                  <a:cubicBezTo>
                    <a:pt x="1986" y="1697"/>
                    <a:pt x="2009" y="854"/>
                    <a:pt x="2009" y="0"/>
                  </a:cubicBezTo>
                  <a:close/>
                  <a:moveTo>
                    <a:pt x="77" y="5251"/>
                  </a:moveTo>
                  <a:cubicBezTo>
                    <a:pt x="60" y="5252"/>
                    <a:pt x="44" y="5253"/>
                    <a:pt x="27" y="5253"/>
                  </a:cubicBezTo>
                  <a:cubicBezTo>
                    <a:pt x="18" y="5253"/>
                    <a:pt x="10" y="5253"/>
                    <a:pt x="1" y="5252"/>
                  </a:cubicBezTo>
                  <a:lnTo>
                    <a:pt x="1" y="5252"/>
                  </a:lnTo>
                  <a:cubicBezTo>
                    <a:pt x="12" y="5254"/>
                    <a:pt x="23" y="5255"/>
                    <a:pt x="34" y="5255"/>
                  </a:cubicBezTo>
                  <a:cubicBezTo>
                    <a:pt x="48" y="5255"/>
                    <a:pt x="62" y="5253"/>
                    <a:pt x="77" y="52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0"/>
            <p:cNvSpPr/>
            <p:nvPr/>
          </p:nvSpPr>
          <p:spPr>
            <a:xfrm>
              <a:off x="2999950" y="3464600"/>
              <a:ext cx="24275" cy="165100"/>
            </a:xfrm>
            <a:custGeom>
              <a:avLst/>
              <a:gdLst/>
              <a:ahLst/>
              <a:cxnLst/>
              <a:rect l="l" t="t" r="r" b="b"/>
              <a:pathLst>
                <a:path w="971" h="6604" extrusionOk="0">
                  <a:moveTo>
                    <a:pt x="970" y="1"/>
                  </a:moveTo>
                  <a:lnTo>
                    <a:pt x="462" y="255"/>
                  </a:lnTo>
                  <a:cubicBezTo>
                    <a:pt x="474" y="520"/>
                    <a:pt x="439" y="774"/>
                    <a:pt x="335" y="1017"/>
                  </a:cubicBezTo>
                  <a:cubicBezTo>
                    <a:pt x="220" y="1259"/>
                    <a:pt x="127" y="1525"/>
                    <a:pt x="70" y="1790"/>
                  </a:cubicBezTo>
                  <a:cubicBezTo>
                    <a:pt x="0" y="2333"/>
                    <a:pt x="12" y="2887"/>
                    <a:pt x="104" y="3418"/>
                  </a:cubicBezTo>
                  <a:cubicBezTo>
                    <a:pt x="116" y="3452"/>
                    <a:pt x="185" y="3648"/>
                    <a:pt x="197" y="3706"/>
                  </a:cubicBezTo>
                  <a:cubicBezTo>
                    <a:pt x="254" y="3856"/>
                    <a:pt x="289" y="4006"/>
                    <a:pt x="347" y="4156"/>
                  </a:cubicBezTo>
                  <a:cubicBezTo>
                    <a:pt x="451" y="4445"/>
                    <a:pt x="416" y="4699"/>
                    <a:pt x="485" y="4987"/>
                  </a:cubicBezTo>
                  <a:cubicBezTo>
                    <a:pt x="624" y="5518"/>
                    <a:pt x="843" y="6061"/>
                    <a:pt x="843" y="6603"/>
                  </a:cubicBezTo>
                  <a:lnTo>
                    <a:pt x="843" y="3972"/>
                  </a:lnTo>
                  <a:cubicBezTo>
                    <a:pt x="843" y="3268"/>
                    <a:pt x="970" y="2621"/>
                    <a:pt x="970" y="1917"/>
                  </a:cubicBezTo>
                  <a:lnTo>
                    <a:pt x="9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0"/>
            <p:cNvSpPr/>
            <p:nvPr/>
          </p:nvSpPr>
          <p:spPr>
            <a:xfrm>
              <a:off x="2994750" y="3774525"/>
              <a:ext cx="25425" cy="420475"/>
            </a:xfrm>
            <a:custGeom>
              <a:avLst/>
              <a:gdLst/>
              <a:ahLst/>
              <a:cxnLst/>
              <a:rect l="l" t="t" r="r" b="b"/>
              <a:pathLst>
                <a:path w="1017" h="16819" extrusionOk="0">
                  <a:moveTo>
                    <a:pt x="924" y="1"/>
                  </a:moveTo>
                  <a:lnTo>
                    <a:pt x="532" y="3071"/>
                  </a:lnTo>
                  <a:cubicBezTo>
                    <a:pt x="543" y="3394"/>
                    <a:pt x="520" y="3706"/>
                    <a:pt x="462" y="4029"/>
                  </a:cubicBezTo>
                  <a:cubicBezTo>
                    <a:pt x="405" y="4260"/>
                    <a:pt x="301" y="4479"/>
                    <a:pt x="266" y="4733"/>
                  </a:cubicBezTo>
                  <a:cubicBezTo>
                    <a:pt x="220" y="4976"/>
                    <a:pt x="301" y="5253"/>
                    <a:pt x="278" y="5495"/>
                  </a:cubicBezTo>
                  <a:cubicBezTo>
                    <a:pt x="243" y="5749"/>
                    <a:pt x="139" y="5864"/>
                    <a:pt x="139" y="6141"/>
                  </a:cubicBezTo>
                  <a:cubicBezTo>
                    <a:pt x="151" y="6649"/>
                    <a:pt x="139" y="7157"/>
                    <a:pt x="139" y="7665"/>
                  </a:cubicBezTo>
                  <a:cubicBezTo>
                    <a:pt x="139" y="8231"/>
                    <a:pt x="12" y="8704"/>
                    <a:pt x="12" y="9269"/>
                  </a:cubicBezTo>
                  <a:cubicBezTo>
                    <a:pt x="12" y="9523"/>
                    <a:pt x="1" y="9777"/>
                    <a:pt x="12" y="10043"/>
                  </a:cubicBezTo>
                  <a:cubicBezTo>
                    <a:pt x="35" y="10389"/>
                    <a:pt x="151" y="10689"/>
                    <a:pt x="151" y="11047"/>
                  </a:cubicBezTo>
                  <a:lnTo>
                    <a:pt x="151" y="11195"/>
                  </a:lnTo>
                  <a:lnTo>
                    <a:pt x="151" y="11195"/>
                  </a:lnTo>
                  <a:cubicBezTo>
                    <a:pt x="154" y="11146"/>
                    <a:pt x="158" y="11096"/>
                    <a:pt x="162" y="11047"/>
                  </a:cubicBezTo>
                  <a:cubicBezTo>
                    <a:pt x="232" y="10805"/>
                    <a:pt x="266" y="10562"/>
                    <a:pt x="278" y="10308"/>
                  </a:cubicBezTo>
                  <a:cubicBezTo>
                    <a:pt x="278" y="9950"/>
                    <a:pt x="393" y="9673"/>
                    <a:pt x="405" y="9316"/>
                  </a:cubicBezTo>
                  <a:cubicBezTo>
                    <a:pt x="416" y="9073"/>
                    <a:pt x="358" y="8796"/>
                    <a:pt x="405" y="8554"/>
                  </a:cubicBezTo>
                  <a:cubicBezTo>
                    <a:pt x="439" y="8381"/>
                    <a:pt x="532" y="8231"/>
                    <a:pt x="543" y="8046"/>
                  </a:cubicBezTo>
                  <a:cubicBezTo>
                    <a:pt x="566" y="7769"/>
                    <a:pt x="520" y="7527"/>
                    <a:pt x="566" y="7249"/>
                  </a:cubicBezTo>
                  <a:cubicBezTo>
                    <a:pt x="670" y="6649"/>
                    <a:pt x="693" y="6038"/>
                    <a:pt x="774" y="5426"/>
                  </a:cubicBezTo>
                  <a:cubicBezTo>
                    <a:pt x="1016" y="3637"/>
                    <a:pt x="924" y="1801"/>
                    <a:pt x="924" y="1"/>
                  </a:cubicBezTo>
                  <a:close/>
                  <a:moveTo>
                    <a:pt x="151" y="11195"/>
                  </a:moveTo>
                  <a:cubicBezTo>
                    <a:pt x="136" y="11411"/>
                    <a:pt x="132" y="11627"/>
                    <a:pt x="151" y="11843"/>
                  </a:cubicBezTo>
                  <a:lnTo>
                    <a:pt x="151" y="11195"/>
                  </a:lnTo>
                  <a:close/>
                  <a:moveTo>
                    <a:pt x="151" y="11843"/>
                  </a:moveTo>
                  <a:lnTo>
                    <a:pt x="151" y="12640"/>
                  </a:lnTo>
                  <a:lnTo>
                    <a:pt x="151" y="14718"/>
                  </a:lnTo>
                  <a:cubicBezTo>
                    <a:pt x="151" y="15122"/>
                    <a:pt x="139" y="15526"/>
                    <a:pt x="151" y="15930"/>
                  </a:cubicBezTo>
                  <a:cubicBezTo>
                    <a:pt x="159" y="16160"/>
                    <a:pt x="250" y="16371"/>
                    <a:pt x="278" y="16587"/>
                  </a:cubicBezTo>
                  <a:lnTo>
                    <a:pt x="278" y="16587"/>
                  </a:lnTo>
                  <a:lnTo>
                    <a:pt x="278" y="13690"/>
                  </a:lnTo>
                  <a:cubicBezTo>
                    <a:pt x="278" y="13402"/>
                    <a:pt x="324" y="13055"/>
                    <a:pt x="266" y="12767"/>
                  </a:cubicBezTo>
                  <a:cubicBezTo>
                    <a:pt x="197" y="12467"/>
                    <a:pt x="151" y="12155"/>
                    <a:pt x="151" y="11843"/>
                  </a:cubicBezTo>
                  <a:close/>
                  <a:moveTo>
                    <a:pt x="278" y="16587"/>
                  </a:moveTo>
                  <a:lnTo>
                    <a:pt x="278" y="16818"/>
                  </a:lnTo>
                  <a:cubicBezTo>
                    <a:pt x="290" y="16740"/>
                    <a:pt x="288" y="16663"/>
                    <a:pt x="278" y="165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3030250" y="3924300"/>
              <a:ext cx="19350" cy="153250"/>
            </a:xfrm>
            <a:custGeom>
              <a:avLst/>
              <a:gdLst/>
              <a:ahLst/>
              <a:cxnLst/>
              <a:rect l="l" t="t" r="r" b="b"/>
              <a:pathLst>
                <a:path w="774" h="6130" extrusionOk="0">
                  <a:moveTo>
                    <a:pt x="774" y="0"/>
                  </a:moveTo>
                  <a:lnTo>
                    <a:pt x="266" y="266"/>
                  </a:lnTo>
                  <a:cubicBezTo>
                    <a:pt x="24" y="451"/>
                    <a:pt x="139" y="1005"/>
                    <a:pt x="139" y="1270"/>
                  </a:cubicBezTo>
                  <a:lnTo>
                    <a:pt x="139" y="3359"/>
                  </a:lnTo>
                  <a:cubicBezTo>
                    <a:pt x="139" y="3636"/>
                    <a:pt x="0" y="6083"/>
                    <a:pt x="243" y="6129"/>
                  </a:cubicBezTo>
                  <a:cubicBezTo>
                    <a:pt x="312" y="5922"/>
                    <a:pt x="220" y="5714"/>
                    <a:pt x="266" y="5506"/>
                  </a:cubicBezTo>
                  <a:cubicBezTo>
                    <a:pt x="324" y="5218"/>
                    <a:pt x="370" y="4929"/>
                    <a:pt x="393" y="4640"/>
                  </a:cubicBezTo>
                  <a:cubicBezTo>
                    <a:pt x="404" y="4306"/>
                    <a:pt x="520" y="4006"/>
                    <a:pt x="520" y="3671"/>
                  </a:cubicBezTo>
                  <a:cubicBezTo>
                    <a:pt x="520" y="3382"/>
                    <a:pt x="485" y="3082"/>
                    <a:pt x="554" y="2782"/>
                  </a:cubicBezTo>
                  <a:cubicBezTo>
                    <a:pt x="635" y="2309"/>
                    <a:pt x="670" y="1824"/>
                    <a:pt x="647" y="1339"/>
                  </a:cubicBezTo>
                  <a:cubicBezTo>
                    <a:pt x="647" y="866"/>
                    <a:pt x="774" y="474"/>
                    <a:pt x="7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3119125" y="2424625"/>
              <a:ext cx="24275" cy="195675"/>
            </a:xfrm>
            <a:custGeom>
              <a:avLst/>
              <a:gdLst/>
              <a:ahLst/>
              <a:cxnLst/>
              <a:rect l="l" t="t" r="r" b="b"/>
              <a:pathLst>
                <a:path w="971" h="7827" extrusionOk="0">
                  <a:moveTo>
                    <a:pt x="543" y="0"/>
                  </a:moveTo>
                  <a:cubicBezTo>
                    <a:pt x="543" y="197"/>
                    <a:pt x="520" y="393"/>
                    <a:pt x="543" y="589"/>
                  </a:cubicBezTo>
                  <a:lnTo>
                    <a:pt x="543" y="0"/>
                  </a:lnTo>
                  <a:close/>
                  <a:moveTo>
                    <a:pt x="543" y="589"/>
                  </a:moveTo>
                  <a:lnTo>
                    <a:pt x="543" y="2540"/>
                  </a:lnTo>
                  <a:cubicBezTo>
                    <a:pt x="543" y="2909"/>
                    <a:pt x="566" y="3279"/>
                    <a:pt x="543" y="3636"/>
                  </a:cubicBezTo>
                  <a:cubicBezTo>
                    <a:pt x="520" y="3960"/>
                    <a:pt x="405" y="4214"/>
                    <a:pt x="405" y="4560"/>
                  </a:cubicBezTo>
                  <a:lnTo>
                    <a:pt x="405" y="5449"/>
                  </a:lnTo>
                  <a:cubicBezTo>
                    <a:pt x="405" y="5749"/>
                    <a:pt x="254" y="5968"/>
                    <a:pt x="185" y="6245"/>
                  </a:cubicBezTo>
                  <a:cubicBezTo>
                    <a:pt x="104" y="6522"/>
                    <a:pt x="220" y="6834"/>
                    <a:pt x="162" y="7111"/>
                  </a:cubicBezTo>
                  <a:cubicBezTo>
                    <a:pt x="139" y="7215"/>
                    <a:pt x="47" y="7238"/>
                    <a:pt x="12" y="7353"/>
                  </a:cubicBezTo>
                  <a:cubicBezTo>
                    <a:pt x="1" y="7503"/>
                    <a:pt x="1" y="7665"/>
                    <a:pt x="12" y="7826"/>
                  </a:cubicBezTo>
                  <a:cubicBezTo>
                    <a:pt x="67" y="7751"/>
                    <a:pt x="147" y="7732"/>
                    <a:pt x="231" y="7732"/>
                  </a:cubicBezTo>
                  <a:cubicBezTo>
                    <a:pt x="289" y="7732"/>
                    <a:pt x="349" y="7741"/>
                    <a:pt x="405" y="7746"/>
                  </a:cubicBezTo>
                  <a:lnTo>
                    <a:pt x="924" y="6730"/>
                  </a:lnTo>
                  <a:cubicBezTo>
                    <a:pt x="924" y="6176"/>
                    <a:pt x="970" y="5610"/>
                    <a:pt x="866" y="5068"/>
                  </a:cubicBezTo>
                  <a:cubicBezTo>
                    <a:pt x="728" y="4306"/>
                    <a:pt x="670" y="3533"/>
                    <a:pt x="682" y="2771"/>
                  </a:cubicBezTo>
                  <a:cubicBezTo>
                    <a:pt x="682" y="2251"/>
                    <a:pt x="762" y="1651"/>
                    <a:pt x="682" y="1132"/>
                  </a:cubicBezTo>
                  <a:cubicBezTo>
                    <a:pt x="647" y="935"/>
                    <a:pt x="555" y="797"/>
                    <a:pt x="543" y="5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2511975" y="3488275"/>
              <a:ext cx="36975" cy="996150"/>
            </a:xfrm>
            <a:custGeom>
              <a:avLst/>
              <a:gdLst/>
              <a:ahLst/>
              <a:cxnLst/>
              <a:rect l="l" t="t" r="r" b="b"/>
              <a:pathLst>
                <a:path w="1479" h="39846" extrusionOk="0">
                  <a:moveTo>
                    <a:pt x="59" y="0"/>
                  </a:moveTo>
                  <a:lnTo>
                    <a:pt x="47" y="174"/>
                  </a:lnTo>
                  <a:lnTo>
                    <a:pt x="1" y="39846"/>
                  </a:lnTo>
                  <a:lnTo>
                    <a:pt x="1478" y="39049"/>
                  </a:lnTo>
                  <a:lnTo>
                    <a:pt x="855" y="485"/>
                  </a:lnTo>
                  <a:lnTo>
                    <a:pt x="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0"/>
            <p:cNvSpPr/>
            <p:nvPr/>
          </p:nvSpPr>
          <p:spPr>
            <a:xfrm>
              <a:off x="2305075" y="3708750"/>
              <a:ext cx="441525" cy="75325"/>
            </a:xfrm>
            <a:custGeom>
              <a:avLst/>
              <a:gdLst/>
              <a:ahLst/>
              <a:cxnLst/>
              <a:rect l="l" t="t" r="r" b="b"/>
              <a:pathLst>
                <a:path w="17661" h="3013" extrusionOk="0">
                  <a:moveTo>
                    <a:pt x="16091" y="0"/>
                  </a:moveTo>
                  <a:lnTo>
                    <a:pt x="1" y="2655"/>
                  </a:lnTo>
                  <a:lnTo>
                    <a:pt x="1143" y="3013"/>
                  </a:lnTo>
                  <a:lnTo>
                    <a:pt x="17661" y="669"/>
                  </a:lnTo>
                  <a:lnTo>
                    <a:pt x="160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0"/>
            <p:cNvSpPr/>
            <p:nvPr/>
          </p:nvSpPr>
          <p:spPr>
            <a:xfrm>
              <a:off x="2696675" y="3633125"/>
              <a:ext cx="49925" cy="92375"/>
            </a:xfrm>
            <a:custGeom>
              <a:avLst/>
              <a:gdLst/>
              <a:ahLst/>
              <a:cxnLst/>
              <a:rect l="l" t="t" r="r" b="b"/>
              <a:pathLst>
                <a:path w="1997" h="3695" extrusionOk="0">
                  <a:moveTo>
                    <a:pt x="462" y="1"/>
                  </a:moveTo>
                  <a:cubicBezTo>
                    <a:pt x="0" y="820"/>
                    <a:pt x="92" y="1871"/>
                    <a:pt x="416" y="3025"/>
                  </a:cubicBezTo>
                  <a:lnTo>
                    <a:pt x="1997" y="3694"/>
                  </a:lnTo>
                  <a:lnTo>
                    <a:pt x="1997" y="670"/>
                  </a:lnTo>
                  <a:lnTo>
                    <a:pt x="4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0"/>
            <p:cNvSpPr/>
            <p:nvPr/>
          </p:nvSpPr>
          <p:spPr>
            <a:xfrm>
              <a:off x="2306525" y="3488275"/>
              <a:ext cx="401700" cy="993850"/>
            </a:xfrm>
            <a:custGeom>
              <a:avLst/>
              <a:gdLst/>
              <a:ahLst/>
              <a:cxnLst/>
              <a:rect l="l" t="t" r="r" b="b"/>
              <a:pathLst>
                <a:path w="16068" h="39754" extrusionOk="0">
                  <a:moveTo>
                    <a:pt x="8277" y="0"/>
                  </a:moveTo>
                  <a:lnTo>
                    <a:pt x="6441" y="404"/>
                  </a:lnTo>
                  <a:lnTo>
                    <a:pt x="6268" y="7942"/>
                  </a:lnTo>
                  <a:lnTo>
                    <a:pt x="0" y="9304"/>
                  </a:lnTo>
                  <a:lnTo>
                    <a:pt x="12" y="11474"/>
                  </a:lnTo>
                  <a:lnTo>
                    <a:pt x="6210" y="10458"/>
                  </a:lnTo>
                  <a:lnTo>
                    <a:pt x="5564" y="39153"/>
                  </a:lnTo>
                  <a:lnTo>
                    <a:pt x="8392" y="39753"/>
                  </a:lnTo>
                  <a:lnTo>
                    <a:pt x="8334" y="10112"/>
                  </a:lnTo>
                  <a:lnTo>
                    <a:pt x="15987" y="8854"/>
                  </a:lnTo>
                  <a:lnTo>
                    <a:pt x="16068" y="5795"/>
                  </a:lnTo>
                  <a:lnTo>
                    <a:pt x="8334" y="7492"/>
                  </a:lnTo>
                  <a:lnTo>
                    <a:pt x="82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2456575" y="3741250"/>
              <a:ext cx="43900" cy="69100"/>
            </a:xfrm>
            <a:custGeom>
              <a:avLst/>
              <a:gdLst/>
              <a:ahLst/>
              <a:cxnLst/>
              <a:rect l="l" t="t" r="r" b="b"/>
              <a:pathLst>
                <a:path w="1756" h="2764" extrusionOk="0">
                  <a:moveTo>
                    <a:pt x="1697" y="0"/>
                  </a:moveTo>
                  <a:cubicBezTo>
                    <a:pt x="1482" y="0"/>
                    <a:pt x="1194" y="160"/>
                    <a:pt x="993" y="224"/>
                  </a:cubicBezTo>
                  <a:cubicBezTo>
                    <a:pt x="647" y="316"/>
                    <a:pt x="324" y="443"/>
                    <a:pt x="1" y="593"/>
                  </a:cubicBezTo>
                  <a:lnTo>
                    <a:pt x="58" y="593"/>
                  </a:lnTo>
                  <a:lnTo>
                    <a:pt x="532" y="1459"/>
                  </a:lnTo>
                  <a:cubicBezTo>
                    <a:pt x="566" y="1563"/>
                    <a:pt x="659" y="1632"/>
                    <a:pt x="705" y="1747"/>
                  </a:cubicBezTo>
                  <a:cubicBezTo>
                    <a:pt x="739" y="1874"/>
                    <a:pt x="786" y="2001"/>
                    <a:pt x="855" y="2117"/>
                  </a:cubicBezTo>
                  <a:cubicBezTo>
                    <a:pt x="1074" y="2082"/>
                    <a:pt x="993" y="1851"/>
                    <a:pt x="1028" y="1701"/>
                  </a:cubicBezTo>
                  <a:cubicBezTo>
                    <a:pt x="1074" y="1505"/>
                    <a:pt x="1109" y="1309"/>
                    <a:pt x="1109" y="1101"/>
                  </a:cubicBezTo>
                  <a:cubicBezTo>
                    <a:pt x="1132" y="1378"/>
                    <a:pt x="1178" y="1643"/>
                    <a:pt x="1259" y="1897"/>
                  </a:cubicBezTo>
                  <a:cubicBezTo>
                    <a:pt x="1316" y="2151"/>
                    <a:pt x="1409" y="2613"/>
                    <a:pt x="1674" y="2763"/>
                  </a:cubicBezTo>
                  <a:cubicBezTo>
                    <a:pt x="1732" y="2486"/>
                    <a:pt x="1744" y="2209"/>
                    <a:pt x="1697" y="1932"/>
                  </a:cubicBezTo>
                  <a:cubicBezTo>
                    <a:pt x="1651" y="1666"/>
                    <a:pt x="1524" y="1459"/>
                    <a:pt x="1443" y="1205"/>
                  </a:cubicBezTo>
                  <a:cubicBezTo>
                    <a:pt x="1409" y="1066"/>
                    <a:pt x="1386" y="916"/>
                    <a:pt x="1328" y="778"/>
                  </a:cubicBezTo>
                  <a:cubicBezTo>
                    <a:pt x="1270" y="674"/>
                    <a:pt x="1236" y="558"/>
                    <a:pt x="1201" y="443"/>
                  </a:cubicBezTo>
                  <a:cubicBezTo>
                    <a:pt x="1190" y="235"/>
                    <a:pt x="1293" y="270"/>
                    <a:pt x="1443" y="189"/>
                  </a:cubicBezTo>
                  <a:cubicBezTo>
                    <a:pt x="1536" y="120"/>
                    <a:pt x="1651" y="62"/>
                    <a:pt x="1755" y="4"/>
                  </a:cubicBezTo>
                  <a:cubicBezTo>
                    <a:pt x="1737" y="1"/>
                    <a:pt x="1717" y="0"/>
                    <a:pt x="1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0"/>
            <p:cNvSpPr/>
            <p:nvPr/>
          </p:nvSpPr>
          <p:spPr>
            <a:xfrm>
              <a:off x="2489175" y="3674225"/>
              <a:ext cx="191350" cy="38575"/>
            </a:xfrm>
            <a:custGeom>
              <a:avLst/>
              <a:gdLst/>
              <a:ahLst/>
              <a:cxnLst/>
              <a:rect l="l" t="t" r="r" b="b"/>
              <a:pathLst>
                <a:path w="7654" h="1543" extrusionOk="0">
                  <a:moveTo>
                    <a:pt x="7528" y="1"/>
                  </a:moveTo>
                  <a:cubicBezTo>
                    <a:pt x="7418" y="1"/>
                    <a:pt x="7266" y="73"/>
                    <a:pt x="7192" y="88"/>
                  </a:cubicBezTo>
                  <a:cubicBezTo>
                    <a:pt x="6973" y="134"/>
                    <a:pt x="6742" y="181"/>
                    <a:pt x="6523" y="204"/>
                  </a:cubicBezTo>
                  <a:cubicBezTo>
                    <a:pt x="6489" y="207"/>
                    <a:pt x="6455" y="211"/>
                    <a:pt x="6422" y="215"/>
                  </a:cubicBezTo>
                  <a:lnTo>
                    <a:pt x="6996" y="215"/>
                  </a:lnTo>
                  <a:cubicBezTo>
                    <a:pt x="7215" y="192"/>
                    <a:pt x="7446" y="158"/>
                    <a:pt x="7654" y="88"/>
                  </a:cubicBezTo>
                  <a:cubicBezTo>
                    <a:pt x="7637" y="23"/>
                    <a:pt x="7589" y="1"/>
                    <a:pt x="7528" y="1"/>
                  </a:cubicBezTo>
                  <a:close/>
                  <a:moveTo>
                    <a:pt x="5657" y="215"/>
                  </a:moveTo>
                  <a:cubicBezTo>
                    <a:pt x="5449" y="227"/>
                    <a:pt x="5241" y="261"/>
                    <a:pt x="5034" y="308"/>
                  </a:cubicBezTo>
                  <a:cubicBezTo>
                    <a:pt x="4826" y="319"/>
                    <a:pt x="4606" y="354"/>
                    <a:pt x="4410" y="423"/>
                  </a:cubicBezTo>
                  <a:cubicBezTo>
                    <a:pt x="4226" y="492"/>
                    <a:pt x="4018" y="654"/>
                    <a:pt x="3833" y="688"/>
                  </a:cubicBezTo>
                  <a:cubicBezTo>
                    <a:pt x="3787" y="694"/>
                    <a:pt x="3738" y="697"/>
                    <a:pt x="3689" y="697"/>
                  </a:cubicBezTo>
                  <a:cubicBezTo>
                    <a:pt x="3640" y="697"/>
                    <a:pt x="3591" y="694"/>
                    <a:pt x="3545" y="688"/>
                  </a:cubicBezTo>
                  <a:cubicBezTo>
                    <a:pt x="3441" y="700"/>
                    <a:pt x="3337" y="723"/>
                    <a:pt x="3233" y="769"/>
                  </a:cubicBezTo>
                  <a:cubicBezTo>
                    <a:pt x="3199" y="778"/>
                    <a:pt x="3166" y="780"/>
                    <a:pt x="3134" y="780"/>
                  </a:cubicBezTo>
                  <a:cubicBezTo>
                    <a:pt x="3099" y="780"/>
                    <a:pt x="3064" y="777"/>
                    <a:pt x="3029" y="777"/>
                  </a:cubicBezTo>
                  <a:cubicBezTo>
                    <a:pt x="3009" y="777"/>
                    <a:pt x="2988" y="778"/>
                    <a:pt x="2967" y="781"/>
                  </a:cubicBezTo>
                  <a:cubicBezTo>
                    <a:pt x="2847" y="801"/>
                    <a:pt x="2761" y="891"/>
                    <a:pt x="2642" y="891"/>
                  </a:cubicBezTo>
                  <a:cubicBezTo>
                    <a:pt x="2624" y="891"/>
                    <a:pt x="2606" y="889"/>
                    <a:pt x="2586" y="885"/>
                  </a:cubicBezTo>
                  <a:lnTo>
                    <a:pt x="1" y="1543"/>
                  </a:lnTo>
                  <a:cubicBezTo>
                    <a:pt x="1178" y="1254"/>
                    <a:pt x="2356" y="1023"/>
                    <a:pt x="3556" y="804"/>
                  </a:cubicBezTo>
                  <a:cubicBezTo>
                    <a:pt x="3960" y="735"/>
                    <a:pt x="4376" y="677"/>
                    <a:pt x="4768" y="585"/>
                  </a:cubicBezTo>
                  <a:cubicBezTo>
                    <a:pt x="4964" y="550"/>
                    <a:pt x="5161" y="446"/>
                    <a:pt x="5322" y="411"/>
                  </a:cubicBezTo>
                  <a:cubicBezTo>
                    <a:pt x="5495" y="365"/>
                    <a:pt x="5668" y="377"/>
                    <a:pt x="5842" y="319"/>
                  </a:cubicBezTo>
                  <a:cubicBezTo>
                    <a:pt x="6039" y="280"/>
                    <a:pt x="6227" y="240"/>
                    <a:pt x="6422" y="2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0"/>
            <p:cNvSpPr/>
            <p:nvPr/>
          </p:nvSpPr>
          <p:spPr>
            <a:xfrm>
              <a:off x="2479675" y="3562150"/>
              <a:ext cx="23375" cy="109975"/>
            </a:xfrm>
            <a:custGeom>
              <a:avLst/>
              <a:gdLst/>
              <a:ahLst/>
              <a:cxnLst/>
              <a:rect l="l" t="t" r="r" b="b"/>
              <a:pathLst>
                <a:path w="935" h="4399" extrusionOk="0">
                  <a:moveTo>
                    <a:pt x="0" y="0"/>
                  </a:moveTo>
                  <a:lnTo>
                    <a:pt x="196" y="1187"/>
                  </a:lnTo>
                  <a:lnTo>
                    <a:pt x="196" y="1187"/>
                  </a:lnTo>
                  <a:cubicBezTo>
                    <a:pt x="196" y="779"/>
                    <a:pt x="165" y="381"/>
                    <a:pt x="0" y="0"/>
                  </a:cubicBezTo>
                  <a:close/>
                  <a:moveTo>
                    <a:pt x="196" y="1187"/>
                  </a:moveTo>
                  <a:lnTo>
                    <a:pt x="196" y="1187"/>
                  </a:lnTo>
                  <a:cubicBezTo>
                    <a:pt x="196" y="1435"/>
                    <a:pt x="185" y="1687"/>
                    <a:pt x="185" y="1940"/>
                  </a:cubicBezTo>
                  <a:cubicBezTo>
                    <a:pt x="173" y="2078"/>
                    <a:pt x="173" y="2228"/>
                    <a:pt x="185" y="2367"/>
                  </a:cubicBezTo>
                  <a:cubicBezTo>
                    <a:pt x="208" y="2482"/>
                    <a:pt x="266" y="2563"/>
                    <a:pt x="289" y="2678"/>
                  </a:cubicBezTo>
                  <a:cubicBezTo>
                    <a:pt x="312" y="2863"/>
                    <a:pt x="312" y="3059"/>
                    <a:pt x="289" y="3255"/>
                  </a:cubicBezTo>
                  <a:cubicBezTo>
                    <a:pt x="289" y="3417"/>
                    <a:pt x="254" y="3579"/>
                    <a:pt x="196" y="3729"/>
                  </a:cubicBezTo>
                  <a:cubicBezTo>
                    <a:pt x="127" y="3879"/>
                    <a:pt x="92" y="4040"/>
                    <a:pt x="104" y="4213"/>
                  </a:cubicBezTo>
                  <a:cubicBezTo>
                    <a:pt x="124" y="4355"/>
                    <a:pt x="148" y="4398"/>
                    <a:pt x="206" y="4398"/>
                  </a:cubicBezTo>
                  <a:cubicBezTo>
                    <a:pt x="247" y="4398"/>
                    <a:pt x="306" y="4376"/>
                    <a:pt x="392" y="4352"/>
                  </a:cubicBezTo>
                  <a:cubicBezTo>
                    <a:pt x="566" y="4306"/>
                    <a:pt x="762" y="4317"/>
                    <a:pt x="935" y="4213"/>
                  </a:cubicBezTo>
                  <a:lnTo>
                    <a:pt x="935" y="4213"/>
                  </a:lnTo>
                  <a:cubicBezTo>
                    <a:pt x="908" y="4218"/>
                    <a:pt x="884" y="4221"/>
                    <a:pt x="861" y="4221"/>
                  </a:cubicBezTo>
                  <a:cubicBezTo>
                    <a:pt x="570" y="4221"/>
                    <a:pt x="599" y="3829"/>
                    <a:pt x="577" y="3636"/>
                  </a:cubicBezTo>
                  <a:cubicBezTo>
                    <a:pt x="566" y="3509"/>
                    <a:pt x="508" y="3463"/>
                    <a:pt x="473" y="3348"/>
                  </a:cubicBezTo>
                  <a:cubicBezTo>
                    <a:pt x="462" y="3186"/>
                    <a:pt x="462" y="3025"/>
                    <a:pt x="473" y="2863"/>
                  </a:cubicBezTo>
                  <a:lnTo>
                    <a:pt x="196" y="1187"/>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2321525" y="3734125"/>
              <a:ext cx="78225" cy="21950"/>
            </a:xfrm>
            <a:custGeom>
              <a:avLst/>
              <a:gdLst/>
              <a:ahLst/>
              <a:cxnLst/>
              <a:rect l="l" t="t" r="r" b="b"/>
              <a:pathLst>
                <a:path w="3129" h="878" extrusionOk="0">
                  <a:moveTo>
                    <a:pt x="3129" y="1"/>
                  </a:moveTo>
                  <a:lnTo>
                    <a:pt x="3129" y="1"/>
                  </a:lnTo>
                  <a:cubicBezTo>
                    <a:pt x="3054" y="35"/>
                    <a:pt x="2979" y="67"/>
                    <a:pt x="2903" y="99"/>
                  </a:cubicBezTo>
                  <a:lnTo>
                    <a:pt x="2903" y="99"/>
                  </a:lnTo>
                  <a:cubicBezTo>
                    <a:pt x="2982" y="79"/>
                    <a:pt x="3059" y="51"/>
                    <a:pt x="3129" y="1"/>
                  </a:cubicBezTo>
                  <a:close/>
                  <a:moveTo>
                    <a:pt x="2903" y="99"/>
                  </a:moveTo>
                  <a:cubicBezTo>
                    <a:pt x="2799" y="125"/>
                    <a:pt x="2691" y="136"/>
                    <a:pt x="2586" y="162"/>
                  </a:cubicBezTo>
                  <a:cubicBezTo>
                    <a:pt x="2298" y="220"/>
                    <a:pt x="2021" y="289"/>
                    <a:pt x="1732" y="347"/>
                  </a:cubicBezTo>
                  <a:cubicBezTo>
                    <a:pt x="1363" y="428"/>
                    <a:pt x="1005" y="497"/>
                    <a:pt x="647" y="566"/>
                  </a:cubicBezTo>
                  <a:cubicBezTo>
                    <a:pt x="470" y="598"/>
                    <a:pt x="246" y="685"/>
                    <a:pt x="60" y="685"/>
                  </a:cubicBezTo>
                  <a:cubicBezTo>
                    <a:pt x="40" y="685"/>
                    <a:pt x="20" y="684"/>
                    <a:pt x="1" y="682"/>
                  </a:cubicBezTo>
                  <a:lnTo>
                    <a:pt x="1" y="682"/>
                  </a:lnTo>
                  <a:lnTo>
                    <a:pt x="185" y="878"/>
                  </a:lnTo>
                  <a:cubicBezTo>
                    <a:pt x="278" y="820"/>
                    <a:pt x="382" y="786"/>
                    <a:pt x="474" y="774"/>
                  </a:cubicBezTo>
                  <a:lnTo>
                    <a:pt x="682" y="786"/>
                  </a:lnTo>
                  <a:cubicBezTo>
                    <a:pt x="728" y="774"/>
                    <a:pt x="774" y="751"/>
                    <a:pt x="786" y="705"/>
                  </a:cubicBezTo>
                  <a:cubicBezTo>
                    <a:pt x="913" y="682"/>
                    <a:pt x="1028" y="682"/>
                    <a:pt x="1155" y="659"/>
                  </a:cubicBezTo>
                  <a:cubicBezTo>
                    <a:pt x="1282" y="636"/>
                    <a:pt x="1409" y="543"/>
                    <a:pt x="1536" y="520"/>
                  </a:cubicBezTo>
                  <a:cubicBezTo>
                    <a:pt x="2008" y="422"/>
                    <a:pt x="2464" y="281"/>
                    <a:pt x="2903" y="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2473600" y="3830500"/>
              <a:ext cx="24275" cy="295825"/>
            </a:xfrm>
            <a:custGeom>
              <a:avLst/>
              <a:gdLst/>
              <a:ahLst/>
              <a:cxnLst/>
              <a:rect l="l" t="t" r="r" b="b"/>
              <a:pathLst>
                <a:path w="971" h="11833" extrusionOk="0">
                  <a:moveTo>
                    <a:pt x="70" y="1"/>
                  </a:moveTo>
                  <a:cubicBezTo>
                    <a:pt x="1" y="220"/>
                    <a:pt x="81" y="428"/>
                    <a:pt x="116" y="647"/>
                  </a:cubicBezTo>
                  <a:cubicBezTo>
                    <a:pt x="197" y="1086"/>
                    <a:pt x="231" y="1513"/>
                    <a:pt x="231" y="1952"/>
                  </a:cubicBezTo>
                  <a:cubicBezTo>
                    <a:pt x="255" y="2714"/>
                    <a:pt x="439" y="3452"/>
                    <a:pt x="520" y="4203"/>
                  </a:cubicBezTo>
                  <a:cubicBezTo>
                    <a:pt x="547" y="4390"/>
                    <a:pt x="584" y="4575"/>
                    <a:pt x="624" y="4760"/>
                  </a:cubicBezTo>
                  <a:lnTo>
                    <a:pt x="624" y="4760"/>
                  </a:lnTo>
                  <a:lnTo>
                    <a:pt x="624" y="3683"/>
                  </a:lnTo>
                  <a:cubicBezTo>
                    <a:pt x="624" y="3360"/>
                    <a:pt x="670" y="3048"/>
                    <a:pt x="532" y="2771"/>
                  </a:cubicBezTo>
                  <a:lnTo>
                    <a:pt x="532" y="659"/>
                  </a:lnTo>
                  <a:cubicBezTo>
                    <a:pt x="428" y="532"/>
                    <a:pt x="335" y="405"/>
                    <a:pt x="255" y="266"/>
                  </a:cubicBezTo>
                  <a:cubicBezTo>
                    <a:pt x="243" y="220"/>
                    <a:pt x="231" y="186"/>
                    <a:pt x="220" y="140"/>
                  </a:cubicBezTo>
                  <a:cubicBezTo>
                    <a:pt x="174" y="70"/>
                    <a:pt x="162" y="13"/>
                    <a:pt x="70" y="1"/>
                  </a:cubicBezTo>
                  <a:close/>
                  <a:moveTo>
                    <a:pt x="624" y="4760"/>
                  </a:moveTo>
                  <a:lnTo>
                    <a:pt x="624" y="5599"/>
                  </a:lnTo>
                  <a:cubicBezTo>
                    <a:pt x="635" y="5761"/>
                    <a:pt x="635" y="5922"/>
                    <a:pt x="624" y="6084"/>
                  </a:cubicBezTo>
                  <a:cubicBezTo>
                    <a:pt x="612" y="6269"/>
                    <a:pt x="532" y="6373"/>
                    <a:pt x="532" y="6557"/>
                  </a:cubicBezTo>
                  <a:cubicBezTo>
                    <a:pt x="520" y="6730"/>
                    <a:pt x="520" y="6903"/>
                    <a:pt x="532" y="7077"/>
                  </a:cubicBezTo>
                  <a:cubicBezTo>
                    <a:pt x="532" y="7250"/>
                    <a:pt x="612" y="7388"/>
                    <a:pt x="624" y="7561"/>
                  </a:cubicBezTo>
                  <a:cubicBezTo>
                    <a:pt x="647" y="7931"/>
                    <a:pt x="578" y="8312"/>
                    <a:pt x="624" y="8681"/>
                  </a:cubicBezTo>
                  <a:cubicBezTo>
                    <a:pt x="670" y="8947"/>
                    <a:pt x="705" y="9200"/>
                    <a:pt x="716" y="9466"/>
                  </a:cubicBezTo>
                  <a:cubicBezTo>
                    <a:pt x="716" y="9597"/>
                    <a:pt x="729" y="9721"/>
                    <a:pt x="746" y="9845"/>
                  </a:cubicBezTo>
                  <a:lnTo>
                    <a:pt x="746" y="9845"/>
                  </a:lnTo>
                  <a:cubicBezTo>
                    <a:pt x="764" y="9690"/>
                    <a:pt x="788" y="9538"/>
                    <a:pt x="820" y="9385"/>
                  </a:cubicBezTo>
                  <a:cubicBezTo>
                    <a:pt x="878" y="8877"/>
                    <a:pt x="970" y="8323"/>
                    <a:pt x="913" y="7804"/>
                  </a:cubicBezTo>
                  <a:cubicBezTo>
                    <a:pt x="866" y="7642"/>
                    <a:pt x="832" y="7481"/>
                    <a:pt x="809" y="7319"/>
                  </a:cubicBezTo>
                  <a:lnTo>
                    <a:pt x="809" y="6834"/>
                  </a:lnTo>
                  <a:cubicBezTo>
                    <a:pt x="809" y="6465"/>
                    <a:pt x="878" y="6015"/>
                    <a:pt x="809" y="5645"/>
                  </a:cubicBezTo>
                  <a:cubicBezTo>
                    <a:pt x="759" y="5348"/>
                    <a:pt x="688" y="5054"/>
                    <a:pt x="624" y="4760"/>
                  </a:cubicBezTo>
                  <a:close/>
                  <a:moveTo>
                    <a:pt x="746" y="9845"/>
                  </a:moveTo>
                  <a:lnTo>
                    <a:pt x="746" y="9845"/>
                  </a:lnTo>
                  <a:cubicBezTo>
                    <a:pt x="731" y="9971"/>
                    <a:pt x="721" y="10098"/>
                    <a:pt x="716" y="10228"/>
                  </a:cubicBezTo>
                  <a:lnTo>
                    <a:pt x="716" y="10920"/>
                  </a:lnTo>
                  <a:cubicBezTo>
                    <a:pt x="716" y="11151"/>
                    <a:pt x="612" y="11694"/>
                    <a:pt x="820" y="11832"/>
                  </a:cubicBezTo>
                  <a:cubicBezTo>
                    <a:pt x="797" y="11428"/>
                    <a:pt x="809" y="11013"/>
                    <a:pt x="820" y="10609"/>
                  </a:cubicBezTo>
                  <a:cubicBezTo>
                    <a:pt x="828" y="10332"/>
                    <a:pt x="779" y="10091"/>
                    <a:pt x="746" y="98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2507950" y="4101775"/>
              <a:ext cx="12725" cy="126125"/>
            </a:xfrm>
            <a:custGeom>
              <a:avLst/>
              <a:gdLst/>
              <a:ahLst/>
              <a:cxnLst/>
              <a:rect l="l" t="t" r="r" b="b"/>
              <a:pathLst>
                <a:path w="509" h="5045" extrusionOk="0">
                  <a:moveTo>
                    <a:pt x="220" y="0"/>
                  </a:moveTo>
                  <a:cubicBezTo>
                    <a:pt x="150" y="115"/>
                    <a:pt x="93" y="231"/>
                    <a:pt x="35" y="346"/>
                  </a:cubicBezTo>
                  <a:cubicBezTo>
                    <a:pt x="0" y="543"/>
                    <a:pt x="0" y="739"/>
                    <a:pt x="23" y="923"/>
                  </a:cubicBezTo>
                  <a:lnTo>
                    <a:pt x="23" y="2066"/>
                  </a:lnTo>
                  <a:lnTo>
                    <a:pt x="23" y="5044"/>
                  </a:lnTo>
                  <a:lnTo>
                    <a:pt x="508" y="4663"/>
                  </a:lnTo>
                  <a:cubicBezTo>
                    <a:pt x="508" y="4317"/>
                    <a:pt x="312" y="4040"/>
                    <a:pt x="312" y="3705"/>
                  </a:cubicBezTo>
                  <a:cubicBezTo>
                    <a:pt x="312" y="3497"/>
                    <a:pt x="231" y="3336"/>
                    <a:pt x="220" y="3128"/>
                  </a:cubicBezTo>
                  <a:cubicBezTo>
                    <a:pt x="208" y="2978"/>
                    <a:pt x="220" y="2816"/>
                    <a:pt x="220" y="2655"/>
                  </a:cubicBezTo>
                  <a:cubicBezTo>
                    <a:pt x="220" y="1766"/>
                    <a:pt x="173" y="877"/>
                    <a:pt x="220" y="0"/>
                  </a:cubicBezTo>
                  <a:close/>
                </a:path>
              </a:pathLst>
            </a:custGeom>
            <a:solidFill>
              <a:srgbClr val="563E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3819775" y="2854300"/>
              <a:ext cx="62925" cy="1512975"/>
            </a:xfrm>
            <a:custGeom>
              <a:avLst/>
              <a:gdLst/>
              <a:ahLst/>
              <a:cxnLst/>
              <a:rect l="l" t="t" r="r" b="b"/>
              <a:pathLst>
                <a:path w="2517" h="60519" extrusionOk="0">
                  <a:moveTo>
                    <a:pt x="23" y="0"/>
                  </a:moveTo>
                  <a:lnTo>
                    <a:pt x="0" y="266"/>
                  </a:lnTo>
                  <a:lnTo>
                    <a:pt x="312" y="60518"/>
                  </a:lnTo>
                  <a:lnTo>
                    <a:pt x="2516" y="59260"/>
                  </a:lnTo>
                  <a:lnTo>
                    <a:pt x="1166" y="670"/>
                  </a:lnTo>
                  <a:lnTo>
                    <a:pt x="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3521675" y="3170275"/>
              <a:ext cx="642950" cy="126425"/>
            </a:xfrm>
            <a:custGeom>
              <a:avLst/>
              <a:gdLst/>
              <a:ahLst/>
              <a:cxnLst/>
              <a:rect l="l" t="t" r="r" b="b"/>
              <a:pathLst>
                <a:path w="25718" h="5057" extrusionOk="0">
                  <a:moveTo>
                    <a:pt x="23374" y="1"/>
                  </a:moveTo>
                  <a:lnTo>
                    <a:pt x="1" y="4548"/>
                  </a:lnTo>
                  <a:lnTo>
                    <a:pt x="1640" y="5056"/>
                  </a:lnTo>
                  <a:lnTo>
                    <a:pt x="25718" y="924"/>
                  </a:lnTo>
                  <a:lnTo>
                    <a:pt x="233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0"/>
            <p:cNvSpPr/>
            <p:nvPr/>
          </p:nvSpPr>
          <p:spPr>
            <a:xfrm>
              <a:off x="4089575" y="3057450"/>
              <a:ext cx="75050" cy="135925"/>
            </a:xfrm>
            <a:custGeom>
              <a:avLst/>
              <a:gdLst/>
              <a:ahLst/>
              <a:cxnLst/>
              <a:rect l="l" t="t" r="r" b="b"/>
              <a:pathLst>
                <a:path w="3002" h="5437" extrusionOk="0">
                  <a:moveTo>
                    <a:pt x="647" y="0"/>
                  </a:moveTo>
                  <a:cubicBezTo>
                    <a:pt x="1" y="1235"/>
                    <a:pt x="151" y="2805"/>
                    <a:pt x="658" y="4514"/>
                  </a:cubicBezTo>
                  <a:lnTo>
                    <a:pt x="3002" y="5437"/>
                  </a:lnTo>
                  <a:lnTo>
                    <a:pt x="2932" y="935"/>
                  </a:lnTo>
                  <a:lnTo>
                    <a:pt x="6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0"/>
            <p:cNvSpPr/>
            <p:nvPr/>
          </p:nvSpPr>
          <p:spPr>
            <a:xfrm>
              <a:off x="3523975" y="2854300"/>
              <a:ext cx="581775" cy="1509225"/>
            </a:xfrm>
            <a:custGeom>
              <a:avLst/>
              <a:gdLst/>
              <a:ahLst/>
              <a:cxnLst/>
              <a:rect l="l" t="t" r="r" b="b"/>
              <a:pathLst>
                <a:path w="23271" h="60369" extrusionOk="0">
                  <a:moveTo>
                    <a:pt x="11855" y="0"/>
                  </a:moveTo>
                  <a:lnTo>
                    <a:pt x="9212" y="681"/>
                  </a:lnTo>
                  <a:lnTo>
                    <a:pt x="9016" y="11728"/>
                  </a:lnTo>
                  <a:lnTo>
                    <a:pt x="1" y="14002"/>
                  </a:lnTo>
                  <a:lnTo>
                    <a:pt x="1" y="17199"/>
                  </a:lnTo>
                  <a:lnTo>
                    <a:pt x="8946" y="15456"/>
                  </a:lnTo>
                  <a:lnTo>
                    <a:pt x="8150" y="59410"/>
                  </a:lnTo>
                  <a:lnTo>
                    <a:pt x="12386" y="60368"/>
                  </a:lnTo>
                  <a:lnTo>
                    <a:pt x="12028" y="14856"/>
                  </a:lnTo>
                  <a:lnTo>
                    <a:pt x="23213" y="12674"/>
                  </a:lnTo>
                  <a:lnTo>
                    <a:pt x="23271" y="8126"/>
                  </a:lnTo>
                  <a:lnTo>
                    <a:pt x="11994" y="10966"/>
                  </a:lnTo>
                  <a:lnTo>
                    <a:pt x="118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3886125" y="3090050"/>
              <a:ext cx="174325" cy="38575"/>
            </a:xfrm>
            <a:custGeom>
              <a:avLst/>
              <a:gdLst/>
              <a:ahLst/>
              <a:cxnLst/>
              <a:rect l="l" t="t" r="r" b="b"/>
              <a:pathLst>
                <a:path w="6973" h="1543" extrusionOk="0">
                  <a:moveTo>
                    <a:pt x="6880" y="1"/>
                  </a:moveTo>
                  <a:cubicBezTo>
                    <a:pt x="6130" y="116"/>
                    <a:pt x="5380" y="324"/>
                    <a:pt x="4630" y="393"/>
                  </a:cubicBezTo>
                  <a:cubicBezTo>
                    <a:pt x="4029" y="428"/>
                    <a:pt x="3429" y="532"/>
                    <a:pt x="2852" y="705"/>
                  </a:cubicBezTo>
                  <a:cubicBezTo>
                    <a:pt x="2436" y="832"/>
                    <a:pt x="2009" y="947"/>
                    <a:pt x="1582" y="1086"/>
                  </a:cubicBezTo>
                  <a:cubicBezTo>
                    <a:pt x="1271" y="1178"/>
                    <a:pt x="947" y="1270"/>
                    <a:pt x="624" y="1351"/>
                  </a:cubicBezTo>
                  <a:cubicBezTo>
                    <a:pt x="474" y="1374"/>
                    <a:pt x="93" y="1409"/>
                    <a:pt x="1" y="1513"/>
                  </a:cubicBezTo>
                  <a:cubicBezTo>
                    <a:pt x="50" y="1534"/>
                    <a:pt x="98" y="1542"/>
                    <a:pt x="146" y="1542"/>
                  </a:cubicBezTo>
                  <a:cubicBezTo>
                    <a:pt x="255" y="1542"/>
                    <a:pt x="362" y="1499"/>
                    <a:pt x="474" y="1467"/>
                  </a:cubicBezTo>
                  <a:cubicBezTo>
                    <a:pt x="717" y="1409"/>
                    <a:pt x="971" y="1363"/>
                    <a:pt x="1224" y="1340"/>
                  </a:cubicBezTo>
                  <a:cubicBezTo>
                    <a:pt x="1597" y="1279"/>
                    <a:pt x="1961" y="1245"/>
                    <a:pt x="2332" y="1245"/>
                  </a:cubicBezTo>
                  <a:cubicBezTo>
                    <a:pt x="2386" y="1245"/>
                    <a:pt x="2440" y="1246"/>
                    <a:pt x="2494" y="1247"/>
                  </a:cubicBezTo>
                  <a:cubicBezTo>
                    <a:pt x="2549" y="1252"/>
                    <a:pt x="2602" y="1254"/>
                    <a:pt x="2655" y="1254"/>
                  </a:cubicBezTo>
                  <a:cubicBezTo>
                    <a:pt x="2747" y="1254"/>
                    <a:pt x="2838" y="1246"/>
                    <a:pt x="2933" y="1224"/>
                  </a:cubicBezTo>
                  <a:cubicBezTo>
                    <a:pt x="3071" y="1201"/>
                    <a:pt x="3198" y="1190"/>
                    <a:pt x="3337" y="1155"/>
                  </a:cubicBezTo>
                  <a:cubicBezTo>
                    <a:pt x="3545" y="1109"/>
                    <a:pt x="3706" y="982"/>
                    <a:pt x="3914" y="959"/>
                  </a:cubicBezTo>
                  <a:cubicBezTo>
                    <a:pt x="4145" y="936"/>
                    <a:pt x="4341" y="878"/>
                    <a:pt x="4583" y="866"/>
                  </a:cubicBezTo>
                  <a:cubicBezTo>
                    <a:pt x="4710" y="843"/>
                    <a:pt x="4837" y="809"/>
                    <a:pt x="4964" y="763"/>
                  </a:cubicBezTo>
                  <a:cubicBezTo>
                    <a:pt x="5057" y="763"/>
                    <a:pt x="5161" y="763"/>
                    <a:pt x="5253" y="751"/>
                  </a:cubicBezTo>
                  <a:cubicBezTo>
                    <a:pt x="5507" y="682"/>
                    <a:pt x="5749" y="705"/>
                    <a:pt x="6015" y="659"/>
                  </a:cubicBezTo>
                  <a:cubicBezTo>
                    <a:pt x="6211" y="612"/>
                    <a:pt x="6396" y="589"/>
                    <a:pt x="6592" y="578"/>
                  </a:cubicBezTo>
                  <a:cubicBezTo>
                    <a:pt x="6645" y="578"/>
                    <a:pt x="6695" y="582"/>
                    <a:pt x="6742" y="582"/>
                  </a:cubicBezTo>
                  <a:cubicBezTo>
                    <a:pt x="6829" y="582"/>
                    <a:pt x="6905" y="568"/>
                    <a:pt x="6973" y="485"/>
                  </a:cubicBezTo>
                  <a:lnTo>
                    <a:pt x="68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0"/>
            <p:cNvSpPr/>
            <p:nvPr/>
          </p:nvSpPr>
          <p:spPr>
            <a:xfrm>
              <a:off x="3613450" y="3171200"/>
              <a:ext cx="207500" cy="50750"/>
            </a:xfrm>
            <a:custGeom>
              <a:avLst/>
              <a:gdLst/>
              <a:ahLst/>
              <a:cxnLst/>
              <a:rect l="l" t="t" r="r" b="b"/>
              <a:pathLst>
                <a:path w="8300" h="2030" extrusionOk="0">
                  <a:moveTo>
                    <a:pt x="8007" y="0"/>
                  </a:moveTo>
                  <a:cubicBezTo>
                    <a:pt x="7566" y="0"/>
                    <a:pt x="7150" y="134"/>
                    <a:pt x="6695" y="229"/>
                  </a:cubicBezTo>
                  <a:cubicBezTo>
                    <a:pt x="6245" y="333"/>
                    <a:pt x="5783" y="437"/>
                    <a:pt x="5321" y="506"/>
                  </a:cubicBezTo>
                  <a:cubicBezTo>
                    <a:pt x="5264" y="512"/>
                    <a:pt x="5206" y="512"/>
                    <a:pt x="5147" y="512"/>
                  </a:cubicBezTo>
                  <a:cubicBezTo>
                    <a:pt x="5088" y="512"/>
                    <a:pt x="5027" y="512"/>
                    <a:pt x="4963" y="518"/>
                  </a:cubicBezTo>
                  <a:cubicBezTo>
                    <a:pt x="4906" y="529"/>
                    <a:pt x="4767" y="587"/>
                    <a:pt x="4675" y="610"/>
                  </a:cubicBezTo>
                  <a:cubicBezTo>
                    <a:pt x="4479" y="668"/>
                    <a:pt x="4248" y="795"/>
                    <a:pt x="4040" y="864"/>
                  </a:cubicBezTo>
                  <a:cubicBezTo>
                    <a:pt x="3717" y="979"/>
                    <a:pt x="3382" y="1083"/>
                    <a:pt x="3059" y="1164"/>
                  </a:cubicBezTo>
                  <a:cubicBezTo>
                    <a:pt x="2655" y="1256"/>
                    <a:pt x="2262" y="1429"/>
                    <a:pt x="1858" y="1533"/>
                  </a:cubicBezTo>
                  <a:cubicBezTo>
                    <a:pt x="1455" y="1626"/>
                    <a:pt x="1051" y="1718"/>
                    <a:pt x="658" y="1833"/>
                  </a:cubicBezTo>
                  <a:cubicBezTo>
                    <a:pt x="473" y="1891"/>
                    <a:pt x="104" y="1880"/>
                    <a:pt x="0" y="2030"/>
                  </a:cubicBezTo>
                  <a:cubicBezTo>
                    <a:pt x="889" y="1983"/>
                    <a:pt x="1766" y="1776"/>
                    <a:pt x="2643" y="1603"/>
                  </a:cubicBezTo>
                  <a:cubicBezTo>
                    <a:pt x="2863" y="1533"/>
                    <a:pt x="3094" y="1487"/>
                    <a:pt x="3324" y="1453"/>
                  </a:cubicBezTo>
                  <a:cubicBezTo>
                    <a:pt x="3382" y="1458"/>
                    <a:pt x="3437" y="1461"/>
                    <a:pt x="3490" y="1461"/>
                  </a:cubicBezTo>
                  <a:cubicBezTo>
                    <a:pt x="3544" y="1461"/>
                    <a:pt x="3596" y="1458"/>
                    <a:pt x="3648" y="1453"/>
                  </a:cubicBezTo>
                  <a:cubicBezTo>
                    <a:pt x="3890" y="1406"/>
                    <a:pt x="4132" y="1302"/>
                    <a:pt x="4375" y="1268"/>
                  </a:cubicBezTo>
                  <a:lnTo>
                    <a:pt x="8299" y="21"/>
                  </a:lnTo>
                  <a:cubicBezTo>
                    <a:pt x="8200" y="7"/>
                    <a:pt x="8103" y="0"/>
                    <a:pt x="80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0"/>
            <p:cNvSpPr/>
            <p:nvPr/>
          </p:nvSpPr>
          <p:spPr>
            <a:xfrm>
              <a:off x="3849775" y="3169125"/>
              <a:ext cx="118925" cy="21850"/>
            </a:xfrm>
            <a:custGeom>
              <a:avLst/>
              <a:gdLst/>
              <a:ahLst/>
              <a:cxnLst/>
              <a:rect l="l" t="t" r="r" b="b"/>
              <a:pathLst>
                <a:path w="4757" h="874" extrusionOk="0">
                  <a:moveTo>
                    <a:pt x="4756" y="0"/>
                  </a:moveTo>
                  <a:cubicBezTo>
                    <a:pt x="3152" y="0"/>
                    <a:pt x="1582" y="566"/>
                    <a:pt x="1" y="774"/>
                  </a:cubicBezTo>
                  <a:lnTo>
                    <a:pt x="1143" y="866"/>
                  </a:lnTo>
                  <a:cubicBezTo>
                    <a:pt x="1174" y="871"/>
                    <a:pt x="1206" y="874"/>
                    <a:pt x="1238" y="874"/>
                  </a:cubicBezTo>
                  <a:cubicBezTo>
                    <a:pt x="1485" y="874"/>
                    <a:pt x="1773" y="734"/>
                    <a:pt x="1997" y="693"/>
                  </a:cubicBezTo>
                  <a:cubicBezTo>
                    <a:pt x="2425" y="635"/>
                    <a:pt x="2840" y="543"/>
                    <a:pt x="3244" y="427"/>
                  </a:cubicBezTo>
                  <a:cubicBezTo>
                    <a:pt x="3775" y="266"/>
                    <a:pt x="4202" y="0"/>
                    <a:pt x="47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3771275" y="2995125"/>
              <a:ext cx="51700" cy="133375"/>
            </a:xfrm>
            <a:custGeom>
              <a:avLst/>
              <a:gdLst/>
              <a:ahLst/>
              <a:cxnLst/>
              <a:rect l="l" t="t" r="r" b="b"/>
              <a:pathLst>
                <a:path w="2068" h="5335" extrusionOk="0">
                  <a:moveTo>
                    <a:pt x="1121" y="0"/>
                  </a:moveTo>
                  <a:lnTo>
                    <a:pt x="1121" y="0"/>
                  </a:lnTo>
                  <a:cubicBezTo>
                    <a:pt x="1121" y="182"/>
                    <a:pt x="1095" y="396"/>
                    <a:pt x="1106" y="589"/>
                  </a:cubicBezTo>
                  <a:lnTo>
                    <a:pt x="1106" y="589"/>
                  </a:lnTo>
                  <a:cubicBezTo>
                    <a:pt x="1109" y="390"/>
                    <a:pt x="1121" y="189"/>
                    <a:pt x="1121" y="0"/>
                  </a:cubicBezTo>
                  <a:close/>
                  <a:moveTo>
                    <a:pt x="1106" y="589"/>
                  </a:moveTo>
                  <a:lnTo>
                    <a:pt x="1106" y="589"/>
                  </a:lnTo>
                  <a:cubicBezTo>
                    <a:pt x="1104" y="780"/>
                    <a:pt x="1110" y="968"/>
                    <a:pt x="1144" y="1143"/>
                  </a:cubicBezTo>
                  <a:cubicBezTo>
                    <a:pt x="1167" y="1259"/>
                    <a:pt x="1195" y="1370"/>
                    <a:pt x="1224" y="1478"/>
                  </a:cubicBezTo>
                  <a:lnTo>
                    <a:pt x="1224" y="1478"/>
                  </a:lnTo>
                  <a:cubicBezTo>
                    <a:pt x="1224" y="1466"/>
                    <a:pt x="1224" y="1455"/>
                    <a:pt x="1224" y="1443"/>
                  </a:cubicBezTo>
                  <a:lnTo>
                    <a:pt x="1224" y="1062"/>
                  </a:lnTo>
                  <a:cubicBezTo>
                    <a:pt x="1224" y="935"/>
                    <a:pt x="1155" y="877"/>
                    <a:pt x="1132" y="774"/>
                  </a:cubicBezTo>
                  <a:cubicBezTo>
                    <a:pt x="1118" y="716"/>
                    <a:pt x="1110" y="654"/>
                    <a:pt x="1106" y="589"/>
                  </a:cubicBezTo>
                  <a:close/>
                  <a:moveTo>
                    <a:pt x="1894" y="2020"/>
                  </a:moveTo>
                  <a:lnTo>
                    <a:pt x="1894" y="2020"/>
                  </a:lnTo>
                  <a:cubicBezTo>
                    <a:pt x="1891" y="2055"/>
                    <a:pt x="1889" y="2091"/>
                    <a:pt x="1888" y="2127"/>
                  </a:cubicBezTo>
                  <a:lnTo>
                    <a:pt x="1888" y="2127"/>
                  </a:lnTo>
                  <a:cubicBezTo>
                    <a:pt x="1897" y="2089"/>
                    <a:pt x="1900" y="2053"/>
                    <a:pt x="1894" y="2020"/>
                  </a:cubicBezTo>
                  <a:close/>
                  <a:moveTo>
                    <a:pt x="1224" y="1478"/>
                  </a:moveTo>
                  <a:cubicBezTo>
                    <a:pt x="1224" y="1720"/>
                    <a:pt x="1224" y="1963"/>
                    <a:pt x="1224" y="2216"/>
                  </a:cubicBezTo>
                  <a:cubicBezTo>
                    <a:pt x="1213" y="2482"/>
                    <a:pt x="1121" y="2701"/>
                    <a:pt x="1121" y="2978"/>
                  </a:cubicBezTo>
                  <a:cubicBezTo>
                    <a:pt x="1121" y="3498"/>
                    <a:pt x="1178" y="4052"/>
                    <a:pt x="1121" y="4560"/>
                  </a:cubicBezTo>
                  <a:cubicBezTo>
                    <a:pt x="1121" y="4663"/>
                    <a:pt x="1086" y="4767"/>
                    <a:pt x="1028" y="4848"/>
                  </a:cubicBezTo>
                  <a:cubicBezTo>
                    <a:pt x="947" y="4952"/>
                    <a:pt x="890" y="4952"/>
                    <a:pt x="740" y="5021"/>
                  </a:cubicBezTo>
                  <a:cubicBezTo>
                    <a:pt x="550" y="5101"/>
                    <a:pt x="325" y="5294"/>
                    <a:pt x="104" y="5329"/>
                  </a:cubicBezTo>
                  <a:lnTo>
                    <a:pt x="104" y="5329"/>
                  </a:lnTo>
                  <a:cubicBezTo>
                    <a:pt x="711" y="5303"/>
                    <a:pt x="1282" y="5241"/>
                    <a:pt x="1894" y="5241"/>
                  </a:cubicBezTo>
                  <a:lnTo>
                    <a:pt x="2067" y="4375"/>
                  </a:lnTo>
                  <a:lnTo>
                    <a:pt x="2067" y="3902"/>
                  </a:lnTo>
                  <a:cubicBezTo>
                    <a:pt x="2056" y="3717"/>
                    <a:pt x="2032" y="3544"/>
                    <a:pt x="1986" y="3371"/>
                  </a:cubicBezTo>
                  <a:cubicBezTo>
                    <a:pt x="1963" y="3232"/>
                    <a:pt x="1998" y="3128"/>
                    <a:pt x="1986" y="2967"/>
                  </a:cubicBezTo>
                  <a:cubicBezTo>
                    <a:pt x="1975" y="2817"/>
                    <a:pt x="1905" y="2667"/>
                    <a:pt x="1894" y="2516"/>
                  </a:cubicBezTo>
                  <a:cubicBezTo>
                    <a:pt x="1885" y="2390"/>
                    <a:pt x="1883" y="2256"/>
                    <a:pt x="1888" y="2127"/>
                  </a:cubicBezTo>
                  <a:lnTo>
                    <a:pt x="1888" y="2127"/>
                  </a:lnTo>
                  <a:cubicBezTo>
                    <a:pt x="1864" y="2231"/>
                    <a:pt x="1802" y="2348"/>
                    <a:pt x="1802" y="2459"/>
                  </a:cubicBezTo>
                  <a:lnTo>
                    <a:pt x="1802" y="3174"/>
                  </a:lnTo>
                  <a:cubicBezTo>
                    <a:pt x="1790" y="3440"/>
                    <a:pt x="1732" y="3705"/>
                    <a:pt x="1698" y="3971"/>
                  </a:cubicBezTo>
                  <a:cubicBezTo>
                    <a:pt x="1675" y="4167"/>
                    <a:pt x="1686" y="4617"/>
                    <a:pt x="1502" y="4733"/>
                  </a:cubicBezTo>
                  <a:cubicBezTo>
                    <a:pt x="1525" y="4340"/>
                    <a:pt x="1409" y="4005"/>
                    <a:pt x="1409" y="3613"/>
                  </a:cubicBezTo>
                  <a:lnTo>
                    <a:pt x="1409" y="2459"/>
                  </a:lnTo>
                  <a:cubicBezTo>
                    <a:pt x="1409" y="2104"/>
                    <a:pt x="1312" y="1802"/>
                    <a:pt x="1224" y="1478"/>
                  </a:cubicBezTo>
                  <a:close/>
                  <a:moveTo>
                    <a:pt x="104" y="5329"/>
                  </a:moveTo>
                  <a:cubicBezTo>
                    <a:pt x="70" y="5330"/>
                    <a:pt x="35" y="5332"/>
                    <a:pt x="1" y="5333"/>
                  </a:cubicBezTo>
                  <a:cubicBezTo>
                    <a:pt x="12" y="5334"/>
                    <a:pt x="24" y="5334"/>
                    <a:pt x="35" y="5334"/>
                  </a:cubicBezTo>
                  <a:cubicBezTo>
                    <a:pt x="58" y="5334"/>
                    <a:pt x="81" y="5332"/>
                    <a:pt x="104" y="5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0"/>
            <p:cNvSpPr/>
            <p:nvPr/>
          </p:nvSpPr>
          <p:spPr>
            <a:xfrm>
              <a:off x="3737225" y="3221275"/>
              <a:ext cx="78825" cy="215650"/>
            </a:xfrm>
            <a:custGeom>
              <a:avLst/>
              <a:gdLst/>
              <a:ahLst/>
              <a:cxnLst/>
              <a:rect l="l" t="t" r="r" b="b"/>
              <a:pathLst>
                <a:path w="3153" h="8626" extrusionOk="0">
                  <a:moveTo>
                    <a:pt x="3020" y="1"/>
                  </a:moveTo>
                  <a:cubicBezTo>
                    <a:pt x="2878" y="1"/>
                    <a:pt x="2665" y="118"/>
                    <a:pt x="2586" y="165"/>
                  </a:cubicBezTo>
                  <a:lnTo>
                    <a:pt x="2495" y="213"/>
                  </a:lnTo>
                  <a:lnTo>
                    <a:pt x="2495" y="213"/>
                  </a:lnTo>
                  <a:cubicBezTo>
                    <a:pt x="2714" y="190"/>
                    <a:pt x="2933" y="156"/>
                    <a:pt x="3152" y="96"/>
                  </a:cubicBezTo>
                  <a:cubicBezTo>
                    <a:pt x="3137" y="26"/>
                    <a:pt x="3087" y="1"/>
                    <a:pt x="3020" y="1"/>
                  </a:cubicBezTo>
                  <a:close/>
                  <a:moveTo>
                    <a:pt x="1813" y="5245"/>
                  </a:moveTo>
                  <a:lnTo>
                    <a:pt x="1813" y="5417"/>
                  </a:lnTo>
                  <a:cubicBezTo>
                    <a:pt x="1813" y="5550"/>
                    <a:pt x="1881" y="5682"/>
                    <a:pt x="1907" y="5815"/>
                  </a:cubicBezTo>
                  <a:lnTo>
                    <a:pt x="1907" y="5815"/>
                  </a:lnTo>
                  <a:cubicBezTo>
                    <a:pt x="1889" y="5622"/>
                    <a:pt x="1854" y="5433"/>
                    <a:pt x="1813" y="5245"/>
                  </a:cubicBezTo>
                  <a:close/>
                  <a:moveTo>
                    <a:pt x="1907" y="5815"/>
                  </a:moveTo>
                  <a:cubicBezTo>
                    <a:pt x="1911" y="5855"/>
                    <a:pt x="1915" y="5896"/>
                    <a:pt x="1917" y="5936"/>
                  </a:cubicBezTo>
                  <a:cubicBezTo>
                    <a:pt x="1920" y="5896"/>
                    <a:pt x="1915" y="5856"/>
                    <a:pt x="1907" y="5815"/>
                  </a:cubicBezTo>
                  <a:close/>
                  <a:moveTo>
                    <a:pt x="2495" y="213"/>
                  </a:moveTo>
                  <a:cubicBezTo>
                    <a:pt x="2460" y="216"/>
                    <a:pt x="2425" y="220"/>
                    <a:pt x="2390" y="223"/>
                  </a:cubicBezTo>
                  <a:lnTo>
                    <a:pt x="1721" y="223"/>
                  </a:lnTo>
                  <a:cubicBezTo>
                    <a:pt x="1432" y="234"/>
                    <a:pt x="1144" y="281"/>
                    <a:pt x="878" y="384"/>
                  </a:cubicBezTo>
                  <a:cubicBezTo>
                    <a:pt x="590" y="477"/>
                    <a:pt x="313" y="673"/>
                    <a:pt x="12" y="719"/>
                  </a:cubicBezTo>
                  <a:lnTo>
                    <a:pt x="1" y="788"/>
                  </a:lnTo>
                  <a:lnTo>
                    <a:pt x="1040" y="1181"/>
                  </a:lnTo>
                  <a:cubicBezTo>
                    <a:pt x="1040" y="1562"/>
                    <a:pt x="1132" y="2070"/>
                    <a:pt x="971" y="2428"/>
                  </a:cubicBezTo>
                  <a:cubicBezTo>
                    <a:pt x="797" y="2797"/>
                    <a:pt x="728" y="3212"/>
                    <a:pt x="751" y="3616"/>
                  </a:cubicBezTo>
                  <a:cubicBezTo>
                    <a:pt x="763" y="3928"/>
                    <a:pt x="855" y="4205"/>
                    <a:pt x="855" y="4528"/>
                  </a:cubicBezTo>
                  <a:cubicBezTo>
                    <a:pt x="844" y="4967"/>
                    <a:pt x="890" y="5417"/>
                    <a:pt x="971" y="5856"/>
                  </a:cubicBezTo>
                  <a:cubicBezTo>
                    <a:pt x="1155" y="6768"/>
                    <a:pt x="1132" y="7691"/>
                    <a:pt x="1132" y="8626"/>
                  </a:cubicBezTo>
                  <a:cubicBezTo>
                    <a:pt x="1132" y="8222"/>
                    <a:pt x="1213" y="7853"/>
                    <a:pt x="1236" y="7449"/>
                  </a:cubicBezTo>
                  <a:cubicBezTo>
                    <a:pt x="1271" y="6929"/>
                    <a:pt x="1236" y="6398"/>
                    <a:pt x="1236" y="5879"/>
                  </a:cubicBezTo>
                  <a:cubicBezTo>
                    <a:pt x="1236" y="4921"/>
                    <a:pt x="1340" y="3986"/>
                    <a:pt x="1340" y="3028"/>
                  </a:cubicBezTo>
                  <a:cubicBezTo>
                    <a:pt x="1340" y="3455"/>
                    <a:pt x="1536" y="3813"/>
                    <a:pt x="1605" y="4251"/>
                  </a:cubicBezTo>
                  <a:cubicBezTo>
                    <a:pt x="1653" y="4587"/>
                    <a:pt x="1742" y="4914"/>
                    <a:pt x="1813" y="5245"/>
                  </a:cubicBezTo>
                  <a:lnTo>
                    <a:pt x="1813" y="5245"/>
                  </a:lnTo>
                  <a:lnTo>
                    <a:pt x="1813" y="4909"/>
                  </a:lnTo>
                  <a:lnTo>
                    <a:pt x="1813" y="3917"/>
                  </a:lnTo>
                  <a:lnTo>
                    <a:pt x="1813" y="2139"/>
                  </a:lnTo>
                  <a:cubicBezTo>
                    <a:pt x="1813" y="1931"/>
                    <a:pt x="1882" y="1839"/>
                    <a:pt x="1917" y="1654"/>
                  </a:cubicBezTo>
                  <a:cubicBezTo>
                    <a:pt x="1929" y="1516"/>
                    <a:pt x="1929" y="1366"/>
                    <a:pt x="1917" y="1227"/>
                  </a:cubicBezTo>
                  <a:cubicBezTo>
                    <a:pt x="1917" y="1008"/>
                    <a:pt x="1836" y="569"/>
                    <a:pt x="2009" y="431"/>
                  </a:cubicBezTo>
                  <a:cubicBezTo>
                    <a:pt x="2102" y="384"/>
                    <a:pt x="2194" y="338"/>
                    <a:pt x="2298" y="315"/>
                  </a:cubicBezTo>
                  <a:lnTo>
                    <a:pt x="2495" y="2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0"/>
            <p:cNvSpPr/>
            <p:nvPr/>
          </p:nvSpPr>
          <p:spPr>
            <a:xfrm>
              <a:off x="3785150" y="3451925"/>
              <a:ext cx="17900" cy="334450"/>
            </a:xfrm>
            <a:custGeom>
              <a:avLst/>
              <a:gdLst/>
              <a:ahLst/>
              <a:cxnLst/>
              <a:rect l="l" t="t" r="r" b="b"/>
              <a:pathLst>
                <a:path w="716" h="13378" extrusionOk="0">
                  <a:moveTo>
                    <a:pt x="381" y="0"/>
                  </a:moveTo>
                  <a:cubicBezTo>
                    <a:pt x="381" y="843"/>
                    <a:pt x="346" y="1697"/>
                    <a:pt x="265" y="2539"/>
                  </a:cubicBezTo>
                  <a:cubicBezTo>
                    <a:pt x="173" y="3359"/>
                    <a:pt x="104" y="4179"/>
                    <a:pt x="92" y="4998"/>
                  </a:cubicBezTo>
                  <a:cubicBezTo>
                    <a:pt x="92" y="5506"/>
                    <a:pt x="0" y="5979"/>
                    <a:pt x="0" y="6487"/>
                  </a:cubicBezTo>
                  <a:lnTo>
                    <a:pt x="0" y="7607"/>
                  </a:lnTo>
                  <a:cubicBezTo>
                    <a:pt x="0" y="7976"/>
                    <a:pt x="92" y="8288"/>
                    <a:pt x="92" y="8646"/>
                  </a:cubicBezTo>
                  <a:lnTo>
                    <a:pt x="92" y="10215"/>
                  </a:lnTo>
                  <a:lnTo>
                    <a:pt x="92" y="13378"/>
                  </a:lnTo>
                  <a:cubicBezTo>
                    <a:pt x="92" y="11346"/>
                    <a:pt x="566" y="9361"/>
                    <a:pt x="566" y="7318"/>
                  </a:cubicBezTo>
                  <a:lnTo>
                    <a:pt x="566" y="6452"/>
                  </a:lnTo>
                  <a:lnTo>
                    <a:pt x="566" y="6025"/>
                  </a:lnTo>
                  <a:cubicBezTo>
                    <a:pt x="566" y="5829"/>
                    <a:pt x="635" y="5737"/>
                    <a:pt x="669" y="5541"/>
                  </a:cubicBezTo>
                  <a:cubicBezTo>
                    <a:pt x="716" y="5275"/>
                    <a:pt x="669" y="4952"/>
                    <a:pt x="669" y="4675"/>
                  </a:cubicBezTo>
                  <a:cubicBezTo>
                    <a:pt x="669" y="4363"/>
                    <a:pt x="704" y="4086"/>
                    <a:pt x="577" y="3809"/>
                  </a:cubicBezTo>
                  <a:lnTo>
                    <a:pt x="3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3759175" y="3399400"/>
              <a:ext cx="18475" cy="143450"/>
            </a:xfrm>
            <a:custGeom>
              <a:avLst/>
              <a:gdLst/>
              <a:ahLst/>
              <a:cxnLst/>
              <a:rect l="l" t="t" r="r" b="b"/>
              <a:pathLst>
                <a:path w="739" h="5738" extrusionOk="0">
                  <a:moveTo>
                    <a:pt x="635" y="0"/>
                  </a:moveTo>
                  <a:cubicBezTo>
                    <a:pt x="335" y="58"/>
                    <a:pt x="127" y="1074"/>
                    <a:pt x="81" y="1328"/>
                  </a:cubicBezTo>
                  <a:cubicBezTo>
                    <a:pt x="0" y="1778"/>
                    <a:pt x="81" y="2320"/>
                    <a:pt x="81" y="2771"/>
                  </a:cubicBezTo>
                  <a:lnTo>
                    <a:pt x="554" y="5737"/>
                  </a:lnTo>
                  <a:cubicBezTo>
                    <a:pt x="554" y="5321"/>
                    <a:pt x="600" y="4894"/>
                    <a:pt x="508" y="4490"/>
                  </a:cubicBezTo>
                  <a:cubicBezTo>
                    <a:pt x="358" y="3809"/>
                    <a:pt x="543" y="3163"/>
                    <a:pt x="554" y="2505"/>
                  </a:cubicBezTo>
                  <a:cubicBezTo>
                    <a:pt x="554" y="2032"/>
                    <a:pt x="658" y="1605"/>
                    <a:pt x="647" y="1132"/>
                  </a:cubicBezTo>
                  <a:cubicBezTo>
                    <a:pt x="647" y="797"/>
                    <a:pt x="739" y="312"/>
                    <a:pt x="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3809950" y="3823300"/>
              <a:ext cx="20525" cy="239250"/>
            </a:xfrm>
            <a:custGeom>
              <a:avLst/>
              <a:gdLst/>
              <a:ahLst/>
              <a:cxnLst/>
              <a:rect l="l" t="t" r="r" b="b"/>
              <a:pathLst>
                <a:path w="821" h="9570" extrusionOk="0">
                  <a:moveTo>
                    <a:pt x="278" y="0"/>
                  </a:moveTo>
                  <a:cubicBezTo>
                    <a:pt x="1" y="1166"/>
                    <a:pt x="151" y="2494"/>
                    <a:pt x="151" y="3683"/>
                  </a:cubicBezTo>
                  <a:lnTo>
                    <a:pt x="151" y="3844"/>
                  </a:lnTo>
                  <a:cubicBezTo>
                    <a:pt x="151" y="3590"/>
                    <a:pt x="243" y="3371"/>
                    <a:pt x="243" y="3128"/>
                  </a:cubicBezTo>
                  <a:cubicBezTo>
                    <a:pt x="255" y="2817"/>
                    <a:pt x="255" y="2494"/>
                    <a:pt x="243" y="2194"/>
                  </a:cubicBezTo>
                  <a:cubicBezTo>
                    <a:pt x="243" y="1893"/>
                    <a:pt x="335" y="1628"/>
                    <a:pt x="347" y="1328"/>
                  </a:cubicBezTo>
                  <a:cubicBezTo>
                    <a:pt x="358" y="1166"/>
                    <a:pt x="428" y="35"/>
                    <a:pt x="278" y="0"/>
                  </a:cubicBezTo>
                  <a:close/>
                  <a:moveTo>
                    <a:pt x="151" y="4399"/>
                  </a:moveTo>
                  <a:lnTo>
                    <a:pt x="151" y="4399"/>
                  </a:lnTo>
                  <a:cubicBezTo>
                    <a:pt x="151" y="4572"/>
                    <a:pt x="142" y="4742"/>
                    <a:pt x="151" y="4909"/>
                  </a:cubicBezTo>
                  <a:lnTo>
                    <a:pt x="151" y="4399"/>
                  </a:lnTo>
                  <a:close/>
                  <a:moveTo>
                    <a:pt x="151" y="4909"/>
                  </a:moveTo>
                  <a:lnTo>
                    <a:pt x="151" y="9569"/>
                  </a:lnTo>
                  <a:lnTo>
                    <a:pt x="636" y="9188"/>
                  </a:lnTo>
                  <a:lnTo>
                    <a:pt x="716" y="9177"/>
                  </a:lnTo>
                  <a:cubicBezTo>
                    <a:pt x="820" y="8900"/>
                    <a:pt x="728" y="8438"/>
                    <a:pt x="728" y="8138"/>
                  </a:cubicBezTo>
                  <a:cubicBezTo>
                    <a:pt x="739" y="7953"/>
                    <a:pt x="670" y="7838"/>
                    <a:pt x="636" y="7665"/>
                  </a:cubicBezTo>
                  <a:cubicBezTo>
                    <a:pt x="624" y="7503"/>
                    <a:pt x="624" y="7342"/>
                    <a:pt x="636" y="7180"/>
                  </a:cubicBezTo>
                  <a:cubicBezTo>
                    <a:pt x="636" y="6995"/>
                    <a:pt x="566" y="6961"/>
                    <a:pt x="532" y="6799"/>
                  </a:cubicBezTo>
                  <a:cubicBezTo>
                    <a:pt x="509" y="6626"/>
                    <a:pt x="509" y="6453"/>
                    <a:pt x="532" y="6268"/>
                  </a:cubicBezTo>
                  <a:cubicBezTo>
                    <a:pt x="532" y="5876"/>
                    <a:pt x="393" y="5726"/>
                    <a:pt x="255" y="5402"/>
                  </a:cubicBezTo>
                  <a:cubicBezTo>
                    <a:pt x="185" y="5241"/>
                    <a:pt x="159" y="5076"/>
                    <a:pt x="151" y="49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0"/>
            <p:cNvSpPr/>
            <p:nvPr/>
          </p:nvSpPr>
          <p:spPr>
            <a:xfrm>
              <a:off x="1565200" y="3992750"/>
              <a:ext cx="3050175" cy="711275"/>
            </a:xfrm>
            <a:custGeom>
              <a:avLst/>
              <a:gdLst/>
              <a:ahLst/>
              <a:cxnLst/>
              <a:rect l="l" t="t" r="r" b="b"/>
              <a:pathLst>
                <a:path w="122007" h="28451" extrusionOk="0">
                  <a:moveTo>
                    <a:pt x="99004" y="1"/>
                  </a:moveTo>
                  <a:cubicBezTo>
                    <a:pt x="98154" y="1"/>
                    <a:pt x="97040" y="178"/>
                    <a:pt x="95539" y="760"/>
                  </a:cubicBezTo>
                  <a:cubicBezTo>
                    <a:pt x="95170" y="910"/>
                    <a:pt x="93958" y="2503"/>
                    <a:pt x="93842" y="2884"/>
                  </a:cubicBezTo>
                  <a:cubicBezTo>
                    <a:pt x="93542" y="2872"/>
                    <a:pt x="93253" y="2710"/>
                    <a:pt x="92942" y="2687"/>
                  </a:cubicBezTo>
                  <a:cubicBezTo>
                    <a:pt x="92805" y="2680"/>
                    <a:pt x="92668" y="2676"/>
                    <a:pt x="92531" y="2676"/>
                  </a:cubicBezTo>
                  <a:cubicBezTo>
                    <a:pt x="92019" y="2676"/>
                    <a:pt x="91503" y="2728"/>
                    <a:pt x="91003" y="2837"/>
                  </a:cubicBezTo>
                  <a:cubicBezTo>
                    <a:pt x="90345" y="2964"/>
                    <a:pt x="89871" y="3391"/>
                    <a:pt x="89294" y="3645"/>
                  </a:cubicBezTo>
                  <a:cubicBezTo>
                    <a:pt x="89339" y="3040"/>
                    <a:pt x="88883" y="2886"/>
                    <a:pt x="88362" y="2886"/>
                  </a:cubicBezTo>
                  <a:cubicBezTo>
                    <a:pt x="87930" y="2886"/>
                    <a:pt x="87454" y="2992"/>
                    <a:pt x="87182" y="3034"/>
                  </a:cubicBezTo>
                  <a:cubicBezTo>
                    <a:pt x="87057" y="3056"/>
                    <a:pt x="86954" y="3066"/>
                    <a:pt x="86864" y="3066"/>
                  </a:cubicBezTo>
                  <a:cubicBezTo>
                    <a:pt x="86531" y="3066"/>
                    <a:pt x="86379" y="2927"/>
                    <a:pt x="85970" y="2745"/>
                  </a:cubicBezTo>
                  <a:cubicBezTo>
                    <a:pt x="85522" y="2569"/>
                    <a:pt x="85041" y="2474"/>
                    <a:pt x="84556" y="2474"/>
                  </a:cubicBezTo>
                  <a:cubicBezTo>
                    <a:pt x="84404" y="2474"/>
                    <a:pt x="84252" y="2483"/>
                    <a:pt x="84100" y="2503"/>
                  </a:cubicBezTo>
                  <a:cubicBezTo>
                    <a:pt x="83788" y="2537"/>
                    <a:pt x="83431" y="2630"/>
                    <a:pt x="83142" y="2687"/>
                  </a:cubicBezTo>
                  <a:cubicBezTo>
                    <a:pt x="82738" y="2780"/>
                    <a:pt x="82715" y="2930"/>
                    <a:pt x="82438" y="3172"/>
                  </a:cubicBezTo>
                  <a:cubicBezTo>
                    <a:pt x="81607" y="3865"/>
                    <a:pt x="80684" y="4800"/>
                    <a:pt x="80637" y="5977"/>
                  </a:cubicBezTo>
                  <a:cubicBezTo>
                    <a:pt x="80637" y="6104"/>
                    <a:pt x="80741" y="6554"/>
                    <a:pt x="80637" y="6693"/>
                  </a:cubicBezTo>
                  <a:cubicBezTo>
                    <a:pt x="80418" y="6947"/>
                    <a:pt x="79610" y="6970"/>
                    <a:pt x="79298" y="7097"/>
                  </a:cubicBezTo>
                  <a:cubicBezTo>
                    <a:pt x="78629" y="7374"/>
                    <a:pt x="78583" y="7720"/>
                    <a:pt x="78156" y="8239"/>
                  </a:cubicBezTo>
                  <a:cubicBezTo>
                    <a:pt x="77959" y="8482"/>
                    <a:pt x="77740" y="8505"/>
                    <a:pt x="77452" y="8597"/>
                  </a:cubicBezTo>
                  <a:cubicBezTo>
                    <a:pt x="76436" y="8897"/>
                    <a:pt x="75501" y="9290"/>
                    <a:pt x="75062" y="10352"/>
                  </a:cubicBezTo>
                  <a:cubicBezTo>
                    <a:pt x="75039" y="10355"/>
                    <a:pt x="75015" y="10356"/>
                    <a:pt x="74990" y="10356"/>
                  </a:cubicBezTo>
                  <a:cubicBezTo>
                    <a:pt x="74630" y="10356"/>
                    <a:pt x="74174" y="10055"/>
                    <a:pt x="73850" y="9936"/>
                  </a:cubicBezTo>
                  <a:cubicBezTo>
                    <a:pt x="73100" y="9671"/>
                    <a:pt x="72350" y="9440"/>
                    <a:pt x="71553" y="9405"/>
                  </a:cubicBezTo>
                  <a:cubicBezTo>
                    <a:pt x="71285" y="9388"/>
                    <a:pt x="71017" y="9379"/>
                    <a:pt x="70749" y="9379"/>
                  </a:cubicBezTo>
                  <a:cubicBezTo>
                    <a:pt x="69415" y="9379"/>
                    <a:pt x="68090" y="9594"/>
                    <a:pt x="66821" y="10017"/>
                  </a:cubicBezTo>
                  <a:cubicBezTo>
                    <a:pt x="65840" y="10352"/>
                    <a:pt x="64582" y="11021"/>
                    <a:pt x="63993" y="11910"/>
                  </a:cubicBezTo>
                  <a:cubicBezTo>
                    <a:pt x="63820" y="12164"/>
                    <a:pt x="63543" y="12660"/>
                    <a:pt x="63612" y="12983"/>
                  </a:cubicBezTo>
                  <a:cubicBezTo>
                    <a:pt x="63274" y="12650"/>
                    <a:pt x="62751" y="12484"/>
                    <a:pt x="62222" y="12484"/>
                  </a:cubicBezTo>
                  <a:cubicBezTo>
                    <a:pt x="61450" y="12484"/>
                    <a:pt x="60663" y="12835"/>
                    <a:pt x="60403" y="13526"/>
                  </a:cubicBezTo>
                  <a:cubicBezTo>
                    <a:pt x="60207" y="14022"/>
                    <a:pt x="60784" y="14772"/>
                    <a:pt x="60542" y="15188"/>
                  </a:cubicBezTo>
                  <a:cubicBezTo>
                    <a:pt x="60476" y="15297"/>
                    <a:pt x="60373" y="15335"/>
                    <a:pt x="60251" y="15335"/>
                  </a:cubicBezTo>
                  <a:cubicBezTo>
                    <a:pt x="59987" y="15335"/>
                    <a:pt x="59633" y="15158"/>
                    <a:pt x="59364" y="15142"/>
                  </a:cubicBezTo>
                  <a:cubicBezTo>
                    <a:pt x="59248" y="15135"/>
                    <a:pt x="59131" y="15132"/>
                    <a:pt x="59014" y="15132"/>
                  </a:cubicBezTo>
                  <a:cubicBezTo>
                    <a:pt x="58088" y="15132"/>
                    <a:pt x="57148" y="15320"/>
                    <a:pt x="56236" y="15453"/>
                  </a:cubicBezTo>
                  <a:cubicBezTo>
                    <a:pt x="56051" y="15480"/>
                    <a:pt x="56014" y="15527"/>
                    <a:pt x="55894" y="15527"/>
                  </a:cubicBezTo>
                  <a:cubicBezTo>
                    <a:pt x="55857" y="15527"/>
                    <a:pt x="55811" y="15522"/>
                    <a:pt x="55751" y="15511"/>
                  </a:cubicBezTo>
                  <a:cubicBezTo>
                    <a:pt x="55532" y="15477"/>
                    <a:pt x="55232" y="15234"/>
                    <a:pt x="54990" y="15153"/>
                  </a:cubicBezTo>
                  <a:cubicBezTo>
                    <a:pt x="53731" y="14738"/>
                    <a:pt x="52335" y="14334"/>
                    <a:pt x="50996" y="14230"/>
                  </a:cubicBezTo>
                  <a:cubicBezTo>
                    <a:pt x="50906" y="14222"/>
                    <a:pt x="50811" y="14219"/>
                    <a:pt x="50715" y="14219"/>
                  </a:cubicBezTo>
                  <a:cubicBezTo>
                    <a:pt x="50459" y="14219"/>
                    <a:pt x="50185" y="14239"/>
                    <a:pt x="49921" y="14239"/>
                  </a:cubicBezTo>
                  <a:cubicBezTo>
                    <a:pt x="49697" y="14239"/>
                    <a:pt x="49481" y="14225"/>
                    <a:pt x="49287" y="14172"/>
                  </a:cubicBezTo>
                  <a:cubicBezTo>
                    <a:pt x="49645" y="13295"/>
                    <a:pt x="50038" y="11725"/>
                    <a:pt x="48987" y="11171"/>
                  </a:cubicBezTo>
                  <a:cubicBezTo>
                    <a:pt x="48560" y="10952"/>
                    <a:pt x="48041" y="11044"/>
                    <a:pt x="47695" y="10709"/>
                  </a:cubicBezTo>
                  <a:cubicBezTo>
                    <a:pt x="47406" y="10444"/>
                    <a:pt x="47279" y="10005"/>
                    <a:pt x="46933" y="9775"/>
                  </a:cubicBezTo>
                  <a:cubicBezTo>
                    <a:pt x="46662" y="9598"/>
                    <a:pt x="46256" y="9545"/>
                    <a:pt x="45849" y="9545"/>
                  </a:cubicBezTo>
                  <a:cubicBezTo>
                    <a:pt x="45512" y="9545"/>
                    <a:pt x="45175" y="9582"/>
                    <a:pt x="44913" y="9613"/>
                  </a:cubicBezTo>
                  <a:cubicBezTo>
                    <a:pt x="44301" y="9682"/>
                    <a:pt x="43828" y="10063"/>
                    <a:pt x="43308" y="10190"/>
                  </a:cubicBezTo>
                  <a:cubicBezTo>
                    <a:pt x="43194" y="10217"/>
                    <a:pt x="43091" y="10225"/>
                    <a:pt x="42995" y="10225"/>
                  </a:cubicBezTo>
                  <a:cubicBezTo>
                    <a:pt x="42856" y="10225"/>
                    <a:pt x="42733" y="10208"/>
                    <a:pt x="42612" y="10208"/>
                  </a:cubicBezTo>
                  <a:cubicBezTo>
                    <a:pt x="42428" y="10208"/>
                    <a:pt x="42252" y="10247"/>
                    <a:pt x="42039" y="10444"/>
                  </a:cubicBezTo>
                  <a:cubicBezTo>
                    <a:pt x="41750" y="10721"/>
                    <a:pt x="41669" y="11275"/>
                    <a:pt x="41335" y="11460"/>
                  </a:cubicBezTo>
                  <a:cubicBezTo>
                    <a:pt x="41104" y="11298"/>
                    <a:pt x="40931" y="11079"/>
                    <a:pt x="40665" y="10975"/>
                  </a:cubicBezTo>
                  <a:cubicBezTo>
                    <a:pt x="40524" y="10925"/>
                    <a:pt x="40366" y="10910"/>
                    <a:pt x="40201" y="10910"/>
                  </a:cubicBezTo>
                  <a:cubicBezTo>
                    <a:pt x="39927" y="10910"/>
                    <a:pt x="39636" y="10953"/>
                    <a:pt x="39382" y="10953"/>
                  </a:cubicBezTo>
                  <a:cubicBezTo>
                    <a:pt x="39363" y="10953"/>
                    <a:pt x="39345" y="10952"/>
                    <a:pt x="39326" y="10952"/>
                  </a:cubicBezTo>
                  <a:cubicBezTo>
                    <a:pt x="39231" y="10952"/>
                    <a:pt x="39084" y="10932"/>
                    <a:pt x="38944" y="10932"/>
                  </a:cubicBezTo>
                  <a:cubicBezTo>
                    <a:pt x="38846" y="10932"/>
                    <a:pt x="38751" y="10942"/>
                    <a:pt x="38680" y="10975"/>
                  </a:cubicBezTo>
                  <a:cubicBezTo>
                    <a:pt x="38449" y="11090"/>
                    <a:pt x="38334" y="11356"/>
                    <a:pt x="38103" y="11483"/>
                  </a:cubicBezTo>
                  <a:cubicBezTo>
                    <a:pt x="37791" y="11321"/>
                    <a:pt x="37387" y="10421"/>
                    <a:pt x="37168" y="10132"/>
                  </a:cubicBezTo>
                  <a:cubicBezTo>
                    <a:pt x="36637" y="9451"/>
                    <a:pt x="36175" y="8967"/>
                    <a:pt x="35344" y="8666"/>
                  </a:cubicBezTo>
                  <a:cubicBezTo>
                    <a:pt x="34967" y="8528"/>
                    <a:pt x="34599" y="8502"/>
                    <a:pt x="34234" y="8502"/>
                  </a:cubicBezTo>
                  <a:cubicBezTo>
                    <a:pt x="34015" y="8502"/>
                    <a:pt x="33798" y="8511"/>
                    <a:pt x="33580" y="8511"/>
                  </a:cubicBezTo>
                  <a:cubicBezTo>
                    <a:pt x="33315" y="8511"/>
                    <a:pt x="33049" y="8497"/>
                    <a:pt x="32781" y="8436"/>
                  </a:cubicBezTo>
                  <a:cubicBezTo>
                    <a:pt x="32424" y="7281"/>
                    <a:pt x="31847" y="6208"/>
                    <a:pt x="31085" y="5284"/>
                  </a:cubicBezTo>
                  <a:cubicBezTo>
                    <a:pt x="30758" y="4890"/>
                    <a:pt x="30252" y="4765"/>
                    <a:pt x="29747" y="4765"/>
                  </a:cubicBezTo>
                  <a:cubicBezTo>
                    <a:pt x="29484" y="4765"/>
                    <a:pt x="29221" y="4798"/>
                    <a:pt x="28984" y="4846"/>
                  </a:cubicBezTo>
                  <a:cubicBezTo>
                    <a:pt x="28234" y="5007"/>
                    <a:pt x="27587" y="5192"/>
                    <a:pt x="26814" y="5204"/>
                  </a:cubicBezTo>
                  <a:cubicBezTo>
                    <a:pt x="26156" y="5215"/>
                    <a:pt x="25567" y="5608"/>
                    <a:pt x="25025" y="5965"/>
                  </a:cubicBezTo>
                  <a:cubicBezTo>
                    <a:pt x="24374" y="6403"/>
                    <a:pt x="23192" y="7234"/>
                    <a:pt x="23161" y="8168"/>
                  </a:cubicBezTo>
                  <a:lnTo>
                    <a:pt x="23161" y="8168"/>
                  </a:lnTo>
                  <a:cubicBezTo>
                    <a:pt x="23028" y="7622"/>
                    <a:pt x="22322" y="6800"/>
                    <a:pt x="22012" y="6531"/>
                  </a:cubicBezTo>
                  <a:cubicBezTo>
                    <a:pt x="21691" y="6251"/>
                    <a:pt x="21399" y="6154"/>
                    <a:pt x="21113" y="6154"/>
                  </a:cubicBezTo>
                  <a:cubicBezTo>
                    <a:pt x="20678" y="6154"/>
                    <a:pt x="20255" y="6378"/>
                    <a:pt x="19761" y="6531"/>
                  </a:cubicBezTo>
                  <a:cubicBezTo>
                    <a:pt x="19629" y="6145"/>
                    <a:pt x="20016" y="5107"/>
                    <a:pt x="19929" y="5107"/>
                  </a:cubicBezTo>
                  <a:cubicBezTo>
                    <a:pt x="19918" y="5107"/>
                    <a:pt x="19897" y="5126"/>
                    <a:pt x="19865" y="5169"/>
                  </a:cubicBezTo>
                  <a:cubicBezTo>
                    <a:pt x="17026" y="9047"/>
                    <a:pt x="12455" y="10652"/>
                    <a:pt x="11739" y="10975"/>
                  </a:cubicBezTo>
                  <a:cubicBezTo>
                    <a:pt x="0" y="16308"/>
                    <a:pt x="4456" y="28450"/>
                    <a:pt x="4456" y="28450"/>
                  </a:cubicBezTo>
                  <a:lnTo>
                    <a:pt x="109009" y="26107"/>
                  </a:lnTo>
                  <a:cubicBezTo>
                    <a:pt x="109009" y="26107"/>
                    <a:pt x="122006" y="4880"/>
                    <a:pt x="103365" y="287"/>
                  </a:cubicBezTo>
                  <a:cubicBezTo>
                    <a:pt x="103236" y="315"/>
                    <a:pt x="103106" y="324"/>
                    <a:pt x="102974" y="324"/>
                  </a:cubicBezTo>
                  <a:cubicBezTo>
                    <a:pt x="102765" y="324"/>
                    <a:pt x="102553" y="302"/>
                    <a:pt x="102344" y="302"/>
                  </a:cubicBezTo>
                  <a:cubicBezTo>
                    <a:pt x="102154" y="302"/>
                    <a:pt x="101966" y="320"/>
                    <a:pt x="101784" y="390"/>
                  </a:cubicBezTo>
                  <a:cubicBezTo>
                    <a:pt x="101702" y="422"/>
                    <a:pt x="101618" y="435"/>
                    <a:pt x="101529" y="435"/>
                  </a:cubicBezTo>
                  <a:cubicBezTo>
                    <a:pt x="101018" y="435"/>
                    <a:pt x="100334" y="1"/>
                    <a:pt x="99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0"/>
            <p:cNvSpPr/>
            <p:nvPr/>
          </p:nvSpPr>
          <p:spPr>
            <a:xfrm>
              <a:off x="1609375" y="4094825"/>
              <a:ext cx="2929025" cy="608625"/>
            </a:xfrm>
            <a:custGeom>
              <a:avLst/>
              <a:gdLst/>
              <a:ahLst/>
              <a:cxnLst/>
              <a:rect l="l" t="t" r="r" b="b"/>
              <a:pathLst>
                <a:path w="117161" h="24345" extrusionOk="0">
                  <a:moveTo>
                    <a:pt x="95594" y="0"/>
                  </a:moveTo>
                  <a:cubicBezTo>
                    <a:pt x="95542" y="0"/>
                    <a:pt x="95489" y="4"/>
                    <a:pt x="95434" y="13"/>
                  </a:cubicBezTo>
                  <a:cubicBezTo>
                    <a:pt x="95111" y="232"/>
                    <a:pt x="94776" y="440"/>
                    <a:pt x="94453" y="659"/>
                  </a:cubicBezTo>
                  <a:cubicBezTo>
                    <a:pt x="93518" y="1305"/>
                    <a:pt x="93137" y="2183"/>
                    <a:pt x="93299" y="3291"/>
                  </a:cubicBezTo>
                  <a:cubicBezTo>
                    <a:pt x="93506" y="4052"/>
                    <a:pt x="94118" y="5207"/>
                    <a:pt x="94834" y="5657"/>
                  </a:cubicBezTo>
                  <a:cubicBezTo>
                    <a:pt x="94754" y="5629"/>
                    <a:pt x="94669" y="5616"/>
                    <a:pt x="94581" y="5616"/>
                  </a:cubicBezTo>
                  <a:cubicBezTo>
                    <a:pt x="93841" y="5616"/>
                    <a:pt x="92861" y="6524"/>
                    <a:pt x="92479" y="6927"/>
                  </a:cubicBezTo>
                  <a:cubicBezTo>
                    <a:pt x="91810" y="7608"/>
                    <a:pt x="91302" y="9004"/>
                    <a:pt x="91521" y="10008"/>
                  </a:cubicBezTo>
                  <a:cubicBezTo>
                    <a:pt x="90812" y="9517"/>
                    <a:pt x="90013" y="8858"/>
                    <a:pt x="89242" y="8858"/>
                  </a:cubicBezTo>
                  <a:cubicBezTo>
                    <a:pt x="88872" y="8858"/>
                    <a:pt x="88507" y="9011"/>
                    <a:pt x="88162" y="9408"/>
                  </a:cubicBezTo>
                  <a:cubicBezTo>
                    <a:pt x="87747" y="8392"/>
                    <a:pt x="87008" y="7723"/>
                    <a:pt x="86396" y="6857"/>
                  </a:cubicBezTo>
                  <a:cubicBezTo>
                    <a:pt x="85946" y="6199"/>
                    <a:pt x="85369" y="5507"/>
                    <a:pt x="84572" y="5230"/>
                  </a:cubicBezTo>
                  <a:cubicBezTo>
                    <a:pt x="84284" y="5134"/>
                    <a:pt x="83959" y="5094"/>
                    <a:pt x="83626" y="5094"/>
                  </a:cubicBezTo>
                  <a:cubicBezTo>
                    <a:pt x="83159" y="5094"/>
                    <a:pt x="82680" y="5173"/>
                    <a:pt x="82275" y="5288"/>
                  </a:cubicBezTo>
                  <a:cubicBezTo>
                    <a:pt x="81721" y="5449"/>
                    <a:pt x="81294" y="5795"/>
                    <a:pt x="80798" y="6072"/>
                  </a:cubicBezTo>
                  <a:cubicBezTo>
                    <a:pt x="80463" y="6269"/>
                    <a:pt x="80025" y="6396"/>
                    <a:pt x="79736" y="6673"/>
                  </a:cubicBezTo>
                  <a:cubicBezTo>
                    <a:pt x="78917" y="7411"/>
                    <a:pt x="79286" y="8831"/>
                    <a:pt x="79655" y="9778"/>
                  </a:cubicBezTo>
                  <a:cubicBezTo>
                    <a:pt x="80336" y="9189"/>
                    <a:pt x="81098" y="8612"/>
                    <a:pt x="81964" y="8312"/>
                  </a:cubicBezTo>
                  <a:cubicBezTo>
                    <a:pt x="82268" y="8204"/>
                    <a:pt x="82576" y="8156"/>
                    <a:pt x="82883" y="8156"/>
                  </a:cubicBezTo>
                  <a:cubicBezTo>
                    <a:pt x="83857" y="8156"/>
                    <a:pt x="84818" y="8636"/>
                    <a:pt x="85600" y="9189"/>
                  </a:cubicBezTo>
                  <a:cubicBezTo>
                    <a:pt x="86304" y="9685"/>
                    <a:pt x="85992" y="9674"/>
                    <a:pt x="86604" y="9731"/>
                  </a:cubicBezTo>
                  <a:cubicBezTo>
                    <a:pt x="87158" y="9755"/>
                    <a:pt x="87689" y="9928"/>
                    <a:pt x="88151" y="10239"/>
                  </a:cubicBezTo>
                  <a:cubicBezTo>
                    <a:pt x="88555" y="10505"/>
                    <a:pt x="88809" y="10759"/>
                    <a:pt x="89236" y="10920"/>
                  </a:cubicBezTo>
                  <a:cubicBezTo>
                    <a:pt x="89720" y="11082"/>
                    <a:pt x="90286" y="11117"/>
                    <a:pt x="90782" y="11301"/>
                  </a:cubicBezTo>
                  <a:cubicBezTo>
                    <a:pt x="91556" y="11578"/>
                    <a:pt x="91971" y="11832"/>
                    <a:pt x="91914" y="12686"/>
                  </a:cubicBezTo>
                  <a:cubicBezTo>
                    <a:pt x="91867" y="13333"/>
                    <a:pt x="91544" y="13933"/>
                    <a:pt x="91486" y="14579"/>
                  </a:cubicBezTo>
                  <a:cubicBezTo>
                    <a:pt x="92375" y="15156"/>
                    <a:pt x="94003" y="14960"/>
                    <a:pt x="94661" y="15837"/>
                  </a:cubicBezTo>
                  <a:cubicBezTo>
                    <a:pt x="92987" y="15872"/>
                    <a:pt x="91521" y="16380"/>
                    <a:pt x="90021" y="17119"/>
                  </a:cubicBezTo>
                  <a:cubicBezTo>
                    <a:pt x="89986" y="17142"/>
                    <a:pt x="87077" y="18654"/>
                    <a:pt x="87054" y="19543"/>
                  </a:cubicBezTo>
                  <a:cubicBezTo>
                    <a:pt x="86932" y="19526"/>
                    <a:pt x="86812" y="19518"/>
                    <a:pt x="86693" y="19518"/>
                  </a:cubicBezTo>
                  <a:cubicBezTo>
                    <a:pt x="85922" y="19518"/>
                    <a:pt x="85204" y="19832"/>
                    <a:pt x="84434" y="19912"/>
                  </a:cubicBezTo>
                  <a:cubicBezTo>
                    <a:pt x="84388" y="18504"/>
                    <a:pt x="84272" y="17107"/>
                    <a:pt x="83510" y="15884"/>
                  </a:cubicBezTo>
                  <a:cubicBezTo>
                    <a:pt x="83349" y="15653"/>
                    <a:pt x="83210" y="15387"/>
                    <a:pt x="83107" y="15122"/>
                  </a:cubicBezTo>
                  <a:cubicBezTo>
                    <a:pt x="82910" y="14545"/>
                    <a:pt x="82945" y="14360"/>
                    <a:pt x="82183" y="14060"/>
                  </a:cubicBezTo>
                  <a:cubicBezTo>
                    <a:pt x="81758" y="13889"/>
                    <a:pt x="81271" y="13836"/>
                    <a:pt x="80767" y="13836"/>
                  </a:cubicBezTo>
                  <a:cubicBezTo>
                    <a:pt x="80013" y="13836"/>
                    <a:pt x="79220" y="13954"/>
                    <a:pt x="78536" y="13968"/>
                  </a:cubicBezTo>
                  <a:cubicBezTo>
                    <a:pt x="77855" y="13968"/>
                    <a:pt x="77797" y="13887"/>
                    <a:pt x="77231" y="13656"/>
                  </a:cubicBezTo>
                  <a:cubicBezTo>
                    <a:pt x="76955" y="13547"/>
                    <a:pt x="76667" y="13500"/>
                    <a:pt x="76375" y="13500"/>
                  </a:cubicBezTo>
                  <a:cubicBezTo>
                    <a:pt x="75335" y="13500"/>
                    <a:pt x="74243" y="14099"/>
                    <a:pt x="73468" y="14649"/>
                  </a:cubicBezTo>
                  <a:cubicBezTo>
                    <a:pt x="72753" y="14983"/>
                    <a:pt x="72256" y="15641"/>
                    <a:pt x="72141" y="16415"/>
                  </a:cubicBezTo>
                  <a:cubicBezTo>
                    <a:pt x="72095" y="16830"/>
                    <a:pt x="72118" y="17257"/>
                    <a:pt x="72187" y="17673"/>
                  </a:cubicBezTo>
                  <a:cubicBezTo>
                    <a:pt x="71633" y="16865"/>
                    <a:pt x="71091" y="15861"/>
                    <a:pt x="70294" y="15260"/>
                  </a:cubicBezTo>
                  <a:cubicBezTo>
                    <a:pt x="69904" y="14957"/>
                    <a:pt x="69581" y="14888"/>
                    <a:pt x="69227" y="14888"/>
                  </a:cubicBezTo>
                  <a:cubicBezTo>
                    <a:pt x="69016" y="14888"/>
                    <a:pt x="68794" y="14913"/>
                    <a:pt x="68540" y="14926"/>
                  </a:cubicBezTo>
                  <a:cubicBezTo>
                    <a:pt x="68517" y="13979"/>
                    <a:pt x="67963" y="13621"/>
                    <a:pt x="67097" y="13540"/>
                  </a:cubicBezTo>
                  <a:cubicBezTo>
                    <a:pt x="67066" y="13538"/>
                    <a:pt x="67038" y="13537"/>
                    <a:pt x="67011" y="13537"/>
                  </a:cubicBezTo>
                  <a:cubicBezTo>
                    <a:pt x="66879" y="13537"/>
                    <a:pt x="66801" y="13565"/>
                    <a:pt x="66748" y="13565"/>
                  </a:cubicBezTo>
                  <a:cubicBezTo>
                    <a:pt x="66673" y="13565"/>
                    <a:pt x="66650" y="13509"/>
                    <a:pt x="66601" y="13240"/>
                  </a:cubicBezTo>
                  <a:cubicBezTo>
                    <a:pt x="66497" y="12629"/>
                    <a:pt x="66681" y="12028"/>
                    <a:pt x="66266" y="11474"/>
                  </a:cubicBezTo>
                  <a:cubicBezTo>
                    <a:pt x="65947" y="11036"/>
                    <a:pt x="65506" y="10865"/>
                    <a:pt x="65041" y="10865"/>
                  </a:cubicBezTo>
                  <a:cubicBezTo>
                    <a:pt x="64699" y="10865"/>
                    <a:pt x="64343" y="10958"/>
                    <a:pt x="64015" y="11105"/>
                  </a:cubicBezTo>
                  <a:cubicBezTo>
                    <a:pt x="63034" y="11544"/>
                    <a:pt x="62676" y="12432"/>
                    <a:pt x="61983" y="13183"/>
                  </a:cubicBezTo>
                  <a:cubicBezTo>
                    <a:pt x="61810" y="13206"/>
                    <a:pt x="61672" y="13333"/>
                    <a:pt x="61649" y="13506"/>
                  </a:cubicBezTo>
                  <a:cubicBezTo>
                    <a:pt x="61591" y="13644"/>
                    <a:pt x="61603" y="13794"/>
                    <a:pt x="61672" y="13921"/>
                  </a:cubicBezTo>
                  <a:cubicBezTo>
                    <a:pt x="61522" y="14302"/>
                    <a:pt x="60460" y="14221"/>
                    <a:pt x="60079" y="14372"/>
                  </a:cubicBezTo>
                  <a:cubicBezTo>
                    <a:pt x="59259" y="14695"/>
                    <a:pt x="58694" y="15791"/>
                    <a:pt x="58925" y="16634"/>
                  </a:cubicBezTo>
                  <a:cubicBezTo>
                    <a:pt x="59641" y="16077"/>
                    <a:pt x="60290" y="15845"/>
                    <a:pt x="61089" y="15845"/>
                  </a:cubicBezTo>
                  <a:cubicBezTo>
                    <a:pt x="61333" y="15845"/>
                    <a:pt x="61590" y="15866"/>
                    <a:pt x="61868" y="15907"/>
                  </a:cubicBezTo>
                  <a:cubicBezTo>
                    <a:pt x="62268" y="15967"/>
                    <a:pt x="62429" y="15993"/>
                    <a:pt x="62560" y="15993"/>
                  </a:cubicBezTo>
                  <a:cubicBezTo>
                    <a:pt x="62706" y="15993"/>
                    <a:pt x="62815" y="15961"/>
                    <a:pt x="63172" y="15907"/>
                  </a:cubicBezTo>
                  <a:cubicBezTo>
                    <a:pt x="63311" y="15884"/>
                    <a:pt x="63447" y="15873"/>
                    <a:pt x="63581" y="15873"/>
                  </a:cubicBezTo>
                  <a:cubicBezTo>
                    <a:pt x="65274" y="15873"/>
                    <a:pt x="66586" y="17609"/>
                    <a:pt x="67720" y="18700"/>
                  </a:cubicBezTo>
                  <a:cubicBezTo>
                    <a:pt x="66820" y="17892"/>
                    <a:pt x="66012" y="17326"/>
                    <a:pt x="64788" y="17165"/>
                  </a:cubicBezTo>
                  <a:cubicBezTo>
                    <a:pt x="64260" y="17096"/>
                    <a:pt x="63568" y="17017"/>
                    <a:pt x="62856" y="17017"/>
                  </a:cubicBezTo>
                  <a:cubicBezTo>
                    <a:pt x="61547" y="17017"/>
                    <a:pt x="60175" y="17285"/>
                    <a:pt x="59652" y="18377"/>
                  </a:cubicBezTo>
                  <a:cubicBezTo>
                    <a:pt x="59329" y="18354"/>
                    <a:pt x="59248" y="18123"/>
                    <a:pt x="59075" y="17904"/>
                  </a:cubicBezTo>
                  <a:cubicBezTo>
                    <a:pt x="58798" y="17592"/>
                    <a:pt x="58890" y="17627"/>
                    <a:pt x="58498" y="17580"/>
                  </a:cubicBezTo>
                  <a:cubicBezTo>
                    <a:pt x="58429" y="17572"/>
                    <a:pt x="58359" y="17568"/>
                    <a:pt x="58289" y="17568"/>
                  </a:cubicBezTo>
                  <a:cubicBezTo>
                    <a:pt x="57660" y="17568"/>
                    <a:pt x="56991" y="17890"/>
                    <a:pt x="56835" y="18492"/>
                  </a:cubicBezTo>
                  <a:cubicBezTo>
                    <a:pt x="56440" y="18406"/>
                    <a:pt x="56042" y="18368"/>
                    <a:pt x="55646" y="18368"/>
                  </a:cubicBezTo>
                  <a:cubicBezTo>
                    <a:pt x="54552" y="18368"/>
                    <a:pt x="53466" y="18663"/>
                    <a:pt x="52449" y="19069"/>
                  </a:cubicBezTo>
                  <a:cubicBezTo>
                    <a:pt x="51710" y="19358"/>
                    <a:pt x="50891" y="19762"/>
                    <a:pt x="50279" y="20351"/>
                  </a:cubicBezTo>
                  <a:cubicBezTo>
                    <a:pt x="50129" y="20489"/>
                    <a:pt x="50002" y="20651"/>
                    <a:pt x="49887" y="20812"/>
                  </a:cubicBezTo>
                  <a:cubicBezTo>
                    <a:pt x="49691" y="21078"/>
                    <a:pt x="49552" y="21378"/>
                    <a:pt x="49483" y="21701"/>
                  </a:cubicBezTo>
                  <a:cubicBezTo>
                    <a:pt x="48975" y="21032"/>
                    <a:pt x="48513" y="20893"/>
                    <a:pt x="47694" y="20858"/>
                  </a:cubicBezTo>
                  <a:cubicBezTo>
                    <a:pt x="47174" y="20835"/>
                    <a:pt x="46966" y="20616"/>
                    <a:pt x="46516" y="20385"/>
                  </a:cubicBezTo>
                  <a:cubicBezTo>
                    <a:pt x="46389" y="20316"/>
                    <a:pt x="46251" y="20258"/>
                    <a:pt x="46124" y="20212"/>
                  </a:cubicBezTo>
                  <a:cubicBezTo>
                    <a:pt x="45627" y="20026"/>
                    <a:pt x="45080" y="19936"/>
                    <a:pt x="44525" y="19936"/>
                  </a:cubicBezTo>
                  <a:cubicBezTo>
                    <a:pt x="43287" y="19936"/>
                    <a:pt x="42012" y="20387"/>
                    <a:pt x="41184" y="21239"/>
                  </a:cubicBezTo>
                  <a:cubicBezTo>
                    <a:pt x="42184" y="20089"/>
                    <a:pt x="43620" y="18515"/>
                    <a:pt x="45149" y="18515"/>
                  </a:cubicBezTo>
                  <a:cubicBezTo>
                    <a:pt x="45155" y="18515"/>
                    <a:pt x="45160" y="18515"/>
                    <a:pt x="45166" y="18515"/>
                  </a:cubicBezTo>
                  <a:cubicBezTo>
                    <a:pt x="46055" y="18538"/>
                    <a:pt x="46955" y="18827"/>
                    <a:pt x="47786" y="19092"/>
                  </a:cubicBezTo>
                  <a:cubicBezTo>
                    <a:pt x="47994" y="19173"/>
                    <a:pt x="48629" y="19485"/>
                    <a:pt x="48952" y="19508"/>
                  </a:cubicBezTo>
                  <a:cubicBezTo>
                    <a:pt x="48975" y="19289"/>
                    <a:pt x="49033" y="19081"/>
                    <a:pt x="49125" y="18885"/>
                  </a:cubicBezTo>
                  <a:cubicBezTo>
                    <a:pt x="49252" y="18596"/>
                    <a:pt x="49471" y="18354"/>
                    <a:pt x="49737" y="18181"/>
                  </a:cubicBezTo>
                  <a:cubicBezTo>
                    <a:pt x="49944" y="18051"/>
                    <a:pt x="50176" y="17999"/>
                    <a:pt x="50419" y="17999"/>
                  </a:cubicBezTo>
                  <a:cubicBezTo>
                    <a:pt x="51111" y="17999"/>
                    <a:pt x="51891" y="18424"/>
                    <a:pt x="52438" y="18723"/>
                  </a:cubicBezTo>
                  <a:cubicBezTo>
                    <a:pt x="52542" y="18238"/>
                    <a:pt x="52368" y="17396"/>
                    <a:pt x="51861" y="17246"/>
                  </a:cubicBezTo>
                  <a:cubicBezTo>
                    <a:pt x="51790" y="17227"/>
                    <a:pt x="51717" y="17218"/>
                    <a:pt x="51643" y="17218"/>
                  </a:cubicBezTo>
                  <a:cubicBezTo>
                    <a:pt x="51084" y="17218"/>
                    <a:pt x="50431" y="17698"/>
                    <a:pt x="49921" y="17800"/>
                  </a:cubicBezTo>
                  <a:cubicBezTo>
                    <a:pt x="49256" y="16755"/>
                    <a:pt x="47889" y="16038"/>
                    <a:pt x="46605" y="16038"/>
                  </a:cubicBezTo>
                  <a:cubicBezTo>
                    <a:pt x="45818" y="16038"/>
                    <a:pt x="45063" y="16307"/>
                    <a:pt x="44519" y="16934"/>
                  </a:cubicBezTo>
                  <a:cubicBezTo>
                    <a:pt x="44635" y="16553"/>
                    <a:pt x="44716" y="16172"/>
                    <a:pt x="44739" y="15780"/>
                  </a:cubicBezTo>
                  <a:cubicBezTo>
                    <a:pt x="44727" y="15376"/>
                    <a:pt x="44439" y="15041"/>
                    <a:pt x="44416" y="14695"/>
                  </a:cubicBezTo>
                  <a:cubicBezTo>
                    <a:pt x="44392" y="14441"/>
                    <a:pt x="44462" y="14360"/>
                    <a:pt x="44531" y="14106"/>
                  </a:cubicBezTo>
                  <a:cubicBezTo>
                    <a:pt x="44693" y="13460"/>
                    <a:pt x="44623" y="12790"/>
                    <a:pt x="44335" y="12190"/>
                  </a:cubicBezTo>
                  <a:cubicBezTo>
                    <a:pt x="44138" y="11798"/>
                    <a:pt x="44023" y="11844"/>
                    <a:pt x="43988" y="11497"/>
                  </a:cubicBezTo>
                  <a:cubicBezTo>
                    <a:pt x="43942" y="11047"/>
                    <a:pt x="44185" y="10632"/>
                    <a:pt x="44185" y="10193"/>
                  </a:cubicBezTo>
                  <a:cubicBezTo>
                    <a:pt x="44191" y="9683"/>
                    <a:pt x="43694" y="9458"/>
                    <a:pt x="43170" y="9458"/>
                  </a:cubicBezTo>
                  <a:cubicBezTo>
                    <a:pt x="42745" y="9458"/>
                    <a:pt x="42302" y="9606"/>
                    <a:pt x="42095" y="9870"/>
                  </a:cubicBezTo>
                  <a:cubicBezTo>
                    <a:pt x="41822" y="9632"/>
                    <a:pt x="41493" y="9533"/>
                    <a:pt x="41142" y="9533"/>
                  </a:cubicBezTo>
                  <a:cubicBezTo>
                    <a:pt x="40026" y="9533"/>
                    <a:pt x="38673" y="10527"/>
                    <a:pt x="38067" y="11220"/>
                  </a:cubicBezTo>
                  <a:cubicBezTo>
                    <a:pt x="37501" y="11867"/>
                    <a:pt x="37802" y="12329"/>
                    <a:pt x="37628" y="13044"/>
                  </a:cubicBezTo>
                  <a:cubicBezTo>
                    <a:pt x="37582" y="13263"/>
                    <a:pt x="37478" y="13310"/>
                    <a:pt x="37501" y="13517"/>
                  </a:cubicBezTo>
                  <a:cubicBezTo>
                    <a:pt x="37379" y="12864"/>
                    <a:pt x="36850" y="12237"/>
                    <a:pt x="36202" y="12237"/>
                  </a:cubicBezTo>
                  <a:cubicBezTo>
                    <a:pt x="36118" y="12237"/>
                    <a:pt x="36031" y="12248"/>
                    <a:pt x="35943" y="12271"/>
                  </a:cubicBezTo>
                  <a:cubicBezTo>
                    <a:pt x="35700" y="12332"/>
                    <a:pt x="35581" y="12376"/>
                    <a:pt x="35475" y="12376"/>
                  </a:cubicBezTo>
                  <a:cubicBezTo>
                    <a:pt x="35379" y="12376"/>
                    <a:pt x="35293" y="12340"/>
                    <a:pt x="35135" y="12248"/>
                  </a:cubicBezTo>
                  <a:cubicBezTo>
                    <a:pt x="34870" y="12086"/>
                    <a:pt x="34697" y="11786"/>
                    <a:pt x="34350" y="11671"/>
                  </a:cubicBezTo>
                  <a:cubicBezTo>
                    <a:pt x="34210" y="11629"/>
                    <a:pt x="34072" y="11610"/>
                    <a:pt x="33935" y="11610"/>
                  </a:cubicBezTo>
                  <a:cubicBezTo>
                    <a:pt x="33092" y="11610"/>
                    <a:pt x="32323" y="12330"/>
                    <a:pt x="31707" y="12836"/>
                  </a:cubicBezTo>
                  <a:cubicBezTo>
                    <a:pt x="30749" y="13621"/>
                    <a:pt x="29768" y="14325"/>
                    <a:pt x="29814" y="15687"/>
                  </a:cubicBezTo>
                  <a:cubicBezTo>
                    <a:pt x="29491" y="15664"/>
                    <a:pt x="29214" y="15514"/>
                    <a:pt x="28891" y="15503"/>
                  </a:cubicBezTo>
                  <a:cubicBezTo>
                    <a:pt x="28864" y="15502"/>
                    <a:pt x="28837" y="15501"/>
                    <a:pt x="28811" y="15501"/>
                  </a:cubicBezTo>
                  <a:cubicBezTo>
                    <a:pt x="28321" y="15501"/>
                    <a:pt x="27862" y="15697"/>
                    <a:pt x="27413" y="15884"/>
                  </a:cubicBezTo>
                  <a:cubicBezTo>
                    <a:pt x="26305" y="16334"/>
                    <a:pt x="25497" y="16807"/>
                    <a:pt x="25093" y="17938"/>
                  </a:cubicBezTo>
                  <a:cubicBezTo>
                    <a:pt x="24924" y="17769"/>
                    <a:pt x="24659" y="17718"/>
                    <a:pt x="24379" y="17718"/>
                  </a:cubicBezTo>
                  <a:cubicBezTo>
                    <a:pt x="24067" y="17718"/>
                    <a:pt x="23737" y="17781"/>
                    <a:pt x="23500" y="17811"/>
                  </a:cubicBezTo>
                  <a:cubicBezTo>
                    <a:pt x="23108" y="17823"/>
                    <a:pt x="22727" y="17938"/>
                    <a:pt x="22392" y="18134"/>
                  </a:cubicBezTo>
                  <a:cubicBezTo>
                    <a:pt x="22266" y="18292"/>
                    <a:pt x="22135" y="18369"/>
                    <a:pt x="21998" y="18369"/>
                  </a:cubicBezTo>
                  <a:cubicBezTo>
                    <a:pt x="21934" y="18369"/>
                    <a:pt x="21869" y="18352"/>
                    <a:pt x="21803" y="18319"/>
                  </a:cubicBezTo>
                  <a:cubicBezTo>
                    <a:pt x="21757" y="17546"/>
                    <a:pt x="20972" y="17234"/>
                    <a:pt x="20441" y="16819"/>
                  </a:cubicBezTo>
                  <a:cubicBezTo>
                    <a:pt x="20110" y="16564"/>
                    <a:pt x="19690" y="16392"/>
                    <a:pt x="19273" y="16392"/>
                  </a:cubicBezTo>
                  <a:cubicBezTo>
                    <a:pt x="19066" y="16392"/>
                    <a:pt x="18859" y="16434"/>
                    <a:pt x="18664" y="16530"/>
                  </a:cubicBezTo>
                  <a:cubicBezTo>
                    <a:pt x="18133" y="16795"/>
                    <a:pt x="17683" y="17373"/>
                    <a:pt x="17694" y="17973"/>
                  </a:cubicBezTo>
                  <a:cubicBezTo>
                    <a:pt x="17717" y="18642"/>
                    <a:pt x="18121" y="18642"/>
                    <a:pt x="18306" y="19162"/>
                  </a:cubicBezTo>
                  <a:cubicBezTo>
                    <a:pt x="18433" y="19508"/>
                    <a:pt x="18329" y="20166"/>
                    <a:pt x="18329" y="20501"/>
                  </a:cubicBezTo>
                  <a:cubicBezTo>
                    <a:pt x="18329" y="20708"/>
                    <a:pt x="18456" y="21539"/>
                    <a:pt x="18283" y="21782"/>
                  </a:cubicBezTo>
                  <a:cubicBezTo>
                    <a:pt x="18098" y="22036"/>
                    <a:pt x="17175" y="21943"/>
                    <a:pt x="16863" y="22036"/>
                  </a:cubicBezTo>
                  <a:cubicBezTo>
                    <a:pt x="16710" y="22069"/>
                    <a:pt x="16307" y="22362"/>
                    <a:pt x="16098" y="22362"/>
                  </a:cubicBezTo>
                  <a:cubicBezTo>
                    <a:pt x="16087" y="22362"/>
                    <a:pt x="16077" y="22361"/>
                    <a:pt x="16067" y="22359"/>
                  </a:cubicBezTo>
                  <a:cubicBezTo>
                    <a:pt x="15917" y="22324"/>
                    <a:pt x="15778" y="21978"/>
                    <a:pt x="15697" y="21863"/>
                  </a:cubicBezTo>
                  <a:cubicBezTo>
                    <a:pt x="15478" y="21482"/>
                    <a:pt x="15190" y="21136"/>
                    <a:pt x="14855" y="20835"/>
                  </a:cubicBezTo>
                  <a:cubicBezTo>
                    <a:pt x="14404" y="20447"/>
                    <a:pt x="14077" y="20240"/>
                    <a:pt x="13536" y="20240"/>
                  </a:cubicBezTo>
                  <a:cubicBezTo>
                    <a:pt x="13482" y="20240"/>
                    <a:pt x="13425" y="20243"/>
                    <a:pt x="13366" y="20247"/>
                  </a:cubicBezTo>
                  <a:cubicBezTo>
                    <a:pt x="12604" y="20293"/>
                    <a:pt x="11115" y="20916"/>
                    <a:pt x="10861" y="21840"/>
                  </a:cubicBezTo>
                  <a:cubicBezTo>
                    <a:pt x="10838" y="21551"/>
                    <a:pt x="10861" y="21251"/>
                    <a:pt x="10919" y="20974"/>
                  </a:cubicBezTo>
                  <a:cubicBezTo>
                    <a:pt x="11103" y="20247"/>
                    <a:pt x="11392" y="19543"/>
                    <a:pt x="11784" y="18908"/>
                  </a:cubicBezTo>
                  <a:cubicBezTo>
                    <a:pt x="12212" y="18273"/>
                    <a:pt x="12893" y="17730"/>
                    <a:pt x="13550" y="17350"/>
                  </a:cubicBezTo>
                  <a:cubicBezTo>
                    <a:pt x="13793" y="17165"/>
                    <a:pt x="14081" y="17049"/>
                    <a:pt x="14382" y="17026"/>
                  </a:cubicBezTo>
                  <a:cubicBezTo>
                    <a:pt x="14468" y="17003"/>
                    <a:pt x="14558" y="16992"/>
                    <a:pt x="14647" y="16992"/>
                  </a:cubicBezTo>
                  <a:cubicBezTo>
                    <a:pt x="14736" y="16992"/>
                    <a:pt x="14826" y="17003"/>
                    <a:pt x="14912" y="17026"/>
                  </a:cubicBezTo>
                  <a:cubicBezTo>
                    <a:pt x="15236" y="16888"/>
                    <a:pt x="15328" y="16507"/>
                    <a:pt x="15490" y="16218"/>
                  </a:cubicBezTo>
                  <a:cubicBezTo>
                    <a:pt x="15790" y="15653"/>
                    <a:pt x="16171" y="15145"/>
                    <a:pt x="16609" y="14683"/>
                  </a:cubicBezTo>
                  <a:cubicBezTo>
                    <a:pt x="17256" y="14037"/>
                    <a:pt x="18156" y="13841"/>
                    <a:pt x="19010" y="13656"/>
                  </a:cubicBezTo>
                  <a:cubicBezTo>
                    <a:pt x="19283" y="13600"/>
                    <a:pt x="19532" y="13577"/>
                    <a:pt x="19776" y="13577"/>
                  </a:cubicBezTo>
                  <a:cubicBezTo>
                    <a:pt x="20193" y="13577"/>
                    <a:pt x="20596" y="13646"/>
                    <a:pt x="21076" y="13748"/>
                  </a:cubicBezTo>
                  <a:cubicBezTo>
                    <a:pt x="21727" y="13890"/>
                    <a:pt x="22393" y="13954"/>
                    <a:pt x="23061" y="13954"/>
                  </a:cubicBezTo>
                  <a:cubicBezTo>
                    <a:pt x="23211" y="13954"/>
                    <a:pt x="23362" y="13951"/>
                    <a:pt x="23512" y="13944"/>
                  </a:cubicBezTo>
                  <a:lnTo>
                    <a:pt x="23512" y="13944"/>
                  </a:lnTo>
                  <a:cubicBezTo>
                    <a:pt x="23487" y="13953"/>
                    <a:pt x="23961" y="13985"/>
                    <a:pt x="24257" y="13985"/>
                  </a:cubicBezTo>
                  <a:cubicBezTo>
                    <a:pt x="24371" y="13985"/>
                    <a:pt x="24459" y="13980"/>
                    <a:pt x="24481" y="13968"/>
                  </a:cubicBezTo>
                  <a:cubicBezTo>
                    <a:pt x="24747" y="13841"/>
                    <a:pt x="24747" y="13448"/>
                    <a:pt x="24793" y="13194"/>
                  </a:cubicBezTo>
                  <a:cubicBezTo>
                    <a:pt x="24920" y="12513"/>
                    <a:pt x="25058" y="12005"/>
                    <a:pt x="25705" y="11647"/>
                  </a:cubicBezTo>
                  <a:cubicBezTo>
                    <a:pt x="26000" y="11486"/>
                    <a:pt x="26287" y="11429"/>
                    <a:pt x="26577" y="11429"/>
                  </a:cubicBezTo>
                  <a:cubicBezTo>
                    <a:pt x="26889" y="11429"/>
                    <a:pt x="27205" y="11495"/>
                    <a:pt x="27540" y="11567"/>
                  </a:cubicBezTo>
                  <a:cubicBezTo>
                    <a:pt x="27910" y="11641"/>
                    <a:pt x="28368" y="11870"/>
                    <a:pt x="28778" y="11870"/>
                  </a:cubicBezTo>
                  <a:cubicBezTo>
                    <a:pt x="28881" y="11870"/>
                    <a:pt x="28981" y="11855"/>
                    <a:pt x="29075" y="11821"/>
                  </a:cubicBezTo>
                  <a:cubicBezTo>
                    <a:pt x="29087" y="11278"/>
                    <a:pt x="27632" y="10378"/>
                    <a:pt x="27298" y="10147"/>
                  </a:cubicBezTo>
                  <a:cubicBezTo>
                    <a:pt x="26753" y="9765"/>
                    <a:pt x="26327" y="9446"/>
                    <a:pt x="25770" y="9446"/>
                  </a:cubicBezTo>
                  <a:cubicBezTo>
                    <a:pt x="25655" y="9446"/>
                    <a:pt x="25534" y="9459"/>
                    <a:pt x="25405" y="9489"/>
                  </a:cubicBezTo>
                  <a:cubicBezTo>
                    <a:pt x="25330" y="9504"/>
                    <a:pt x="25271" y="9510"/>
                    <a:pt x="25222" y="9510"/>
                  </a:cubicBezTo>
                  <a:cubicBezTo>
                    <a:pt x="25041" y="9510"/>
                    <a:pt x="24985" y="9425"/>
                    <a:pt x="24758" y="9362"/>
                  </a:cubicBezTo>
                  <a:cubicBezTo>
                    <a:pt x="24591" y="9317"/>
                    <a:pt x="24397" y="9298"/>
                    <a:pt x="24196" y="9298"/>
                  </a:cubicBezTo>
                  <a:cubicBezTo>
                    <a:pt x="23830" y="9298"/>
                    <a:pt x="23440" y="9361"/>
                    <a:pt x="23142" y="9443"/>
                  </a:cubicBezTo>
                  <a:cubicBezTo>
                    <a:pt x="22265" y="9674"/>
                    <a:pt x="22127" y="10239"/>
                    <a:pt x="21573" y="10816"/>
                  </a:cubicBezTo>
                  <a:cubicBezTo>
                    <a:pt x="21296" y="11105"/>
                    <a:pt x="21088" y="11105"/>
                    <a:pt x="20649" y="11163"/>
                  </a:cubicBezTo>
                  <a:cubicBezTo>
                    <a:pt x="19680" y="11301"/>
                    <a:pt x="18710" y="11267"/>
                    <a:pt x="17764" y="11544"/>
                  </a:cubicBezTo>
                  <a:cubicBezTo>
                    <a:pt x="17371" y="11671"/>
                    <a:pt x="16990" y="11832"/>
                    <a:pt x="16621" y="12051"/>
                  </a:cubicBezTo>
                  <a:cubicBezTo>
                    <a:pt x="16490" y="12117"/>
                    <a:pt x="16431" y="12203"/>
                    <a:pt x="16290" y="12203"/>
                  </a:cubicBezTo>
                  <a:cubicBezTo>
                    <a:pt x="16281" y="12203"/>
                    <a:pt x="16272" y="12202"/>
                    <a:pt x="16263" y="12202"/>
                  </a:cubicBezTo>
                  <a:cubicBezTo>
                    <a:pt x="16101" y="11936"/>
                    <a:pt x="16032" y="11682"/>
                    <a:pt x="15813" y="11451"/>
                  </a:cubicBezTo>
                  <a:cubicBezTo>
                    <a:pt x="15501" y="11117"/>
                    <a:pt x="15074" y="10920"/>
                    <a:pt x="14705" y="10655"/>
                  </a:cubicBezTo>
                  <a:cubicBezTo>
                    <a:pt x="14255" y="10332"/>
                    <a:pt x="13851" y="9939"/>
                    <a:pt x="13400" y="9616"/>
                  </a:cubicBezTo>
                  <a:cubicBezTo>
                    <a:pt x="13019" y="9362"/>
                    <a:pt x="12627" y="9027"/>
                    <a:pt x="12177" y="8970"/>
                  </a:cubicBezTo>
                  <a:cubicBezTo>
                    <a:pt x="11590" y="8889"/>
                    <a:pt x="11036" y="8851"/>
                    <a:pt x="10514" y="8851"/>
                  </a:cubicBezTo>
                  <a:cubicBezTo>
                    <a:pt x="1" y="8851"/>
                    <a:pt x="2169" y="24344"/>
                    <a:pt x="2169" y="24344"/>
                  </a:cubicBezTo>
                  <a:lnTo>
                    <a:pt x="19149" y="23594"/>
                  </a:lnTo>
                  <a:lnTo>
                    <a:pt x="44254" y="23225"/>
                  </a:lnTo>
                  <a:lnTo>
                    <a:pt x="113568" y="22186"/>
                  </a:lnTo>
                  <a:cubicBezTo>
                    <a:pt x="113568" y="22186"/>
                    <a:pt x="117160" y="2802"/>
                    <a:pt x="107062" y="2802"/>
                  </a:cubicBezTo>
                  <a:cubicBezTo>
                    <a:pt x="106047" y="2802"/>
                    <a:pt x="104893" y="2998"/>
                    <a:pt x="103583" y="3429"/>
                  </a:cubicBezTo>
                  <a:cubicBezTo>
                    <a:pt x="101275" y="4191"/>
                    <a:pt x="100017" y="3822"/>
                    <a:pt x="100028" y="6222"/>
                  </a:cubicBezTo>
                  <a:cubicBezTo>
                    <a:pt x="99901" y="5541"/>
                    <a:pt x="99774" y="4930"/>
                    <a:pt x="99266" y="4456"/>
                  </a:cubicBezTo>
                  <a:cubicBezTo>
                    <a:pt x="98805" y="4029"/>
                    <a:pt x="98331" y="4018"/>
                    <a:pt x="97731" y="4018"/>
                  </a:cubicBezTo>
                  <a:cubicBezTo>
                    <a:pt x="98285" y="2806"/>
                    <a:pt x="98020" y="1848"/>
                    <a:pt x="97085" y="948"/>
                  </a:cubicBezTo>
                  <a:cubicBezTo>
                    <a:pt x="96629" y="513"/>
                    <a:pt x="96182" y="0"/>
                    <a:pt x="955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70"/>
          <p:cNvGrpSpPr/>
          <p:nvPr/>
        </p:nvGrpSpPr>
        <p:grpSpPr>
          <a:xfrm>
            <a:off x="2673550" y="3382100"/>
            <a:ext cx="1019800" cy="1155800"/>
            <a:chOff x="6791350" y="1140175"/>
            <a:chExt cx="1019800" cy="1155800"/>
          </a:xfrm>
        </p:grpSpPr>
        <p:sp>
          <p:nvSpPr>
            <p:cNvPr id="9612" name="Google Shape;9612;p70"/>
            <p:cNvSpPr/>
            <p:nvPr/>
          </p:nvSpPr>
          <p:spPr>
            <a:xfrm>
              <a:off x="6942850" y="1140750"/>
              <a:ext cx="868300" cy="1132325"/>
            </a:xfrm>
            <a:custGeom>
              <a:avLst/>
              <a:gdLst/>
              <a:ahLst/>
              <a:cxnLst/>
              <a:rect l="l" t="t" r="r" b="b"/>
              <a:pathLst>
                <a:path w="34732" h="45293" extrusionOk="0">
                  <a:moveTo>
                    <a:pt x="1" y="1"/>
                  </a:moveTo>
                  <a:lnTo>
                    <a:pt x="1" y="41720"/>
                  </a:lnTo>
                  <a:lnTo>
                    <a:pt x="28838" y="45292"/>
                  </a:lnTo>
                  <a:lnTo>
                    <a:pt x="32672" y="42970"/>
                  </a:lnTo>
                  <a:lnTo>
                    <a:pt x="34731" y="42970"/>
                  </a:lnTo>
                  <a:lnTo>
                    <a:pt x="3473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7651275" y="2054275"/>
              <a:ext cx="159875" cy="160150"/>
            </a:xfrm>
            <a:custGeom>
              <a:avLst/>
              <a:gdLst/>
              <a:ahLst/>
              <a:cxnLst/>
              <a:rect l="l" t="t" r="r" b="b"/>
              <a:pathLst>
                <a:path w="6395" h="6406" extrusionOk="0">
                  <a:moveTo>
                    <a:pt x="6394" y="0"/>
                  </a:moveTo>
                  <a:lnTo>
                    <a:pt x="1" y="6406"/>
                  </a:lnTo>
                  <a:lnTo>
                    <a:pt x="6394" y="6406"/>
                  </a:lnTo>
                  <a:lnTo>
                    <a:pt x="63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0"/>
            <p:cNvSpPr/>
            <p:nvPr/>
          </p:nvSpPr>
          <p:spPr>
            <a:xfrm>
              <a:off x="7651275" y="1140175"/>
              <a:ext cx="159875" cy="160150"/>
            </a:xfrm>
            <a:custGeom>
              <a:avLst/>
              <a:gdLst/>
              <a:ahLst/>
              <a:cxnLst/>
              <a:rect l="l" t="t" r="r" b="b"/>
              <a:pathLst>
                <a:path w="6395" h="6406" extrusionOk="0">
                  <a:moveTo>
                    <a:pt x="1" y="0"/>
                  </a:moveTo>
                  <a:lnTo>
                    <a:pt x="6394" y="6406"/>
                  </a:lnTo>
                  <a:lnTo>
                    <a:pt x="63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0"/>
            <p:cNvSpPr/>
            <p:nvPr/>
          </p:nvSpPr>
          <p:spPr>
            <a:xfrm>
              <a:off x="6958350" y="1167250"/>
              <a:ext cx="25" cy="25"/>
            </a:xfrm>
            <a:custGeom>
              <a:avLst/>
              <a:gdLst/>
              <a:ahLst/>
              <a:cxnLst/>
              <a:rect l="l" t="t" r="r" b="b"/>
              <a:pathLst>
                <a:path w="1" h="1" extrusionOk="0">
                  <a:moveTo>
                    <a:pt x="0" y="0"/>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6854150" y="1167250"/>
              <a:ext cx="904325" cy="1099850"/>
            </a:xfrm>
            <a:custGeom>
              <a:avLst/>
              <a:gdLst/>
              <a:ahLst/>
              <a:cxnLst/>
              <a:rect l="l" t="t" r="r" b="b"/>
              <a:pathLst>
                <a:path w="36173" h="43994" extrusionOk="0">
                  <a:moveTo>
                    <a:pt x="4168" y="0"/>
                  </a:moveTo>
                  <a:lnTo>
                    <a:pt x="1" y="3429"/>
                  </a:lnTo>
                  <a:lnTo>
                    <a:pt x="1" y="42232"/>
                  </a:lnTo>
                  <a:lnTo>
                    <a:pt x="33469" y="43994"/>
                  </a:lnTo>
                  <a:lnTo>
                    <a:pt x="36172" y="42232"/>
                  </a:lnTo>
                  <a:lnTo>
                    <a:pt x="3617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0"/>
            <p:cNvSpPr/>
            <p:nvPr/>
          </p:nvSpPr>
          <p:spPr>
            <a:xfrm>
              <a:off x="6958350" y="1167250"/>
              <a:ext cx="25" cy="25"/>
            </a:xfrm>
            <a:custGeom>
              <a:avLst/>
              <a:gdLst/>
              <a:ahLst/>
              <a:cxnLst/>
              <a:rect l="l" t="t" r="r" b="b"/>
              <a:pathLst>
                <a:path w="1" h="1" extrusionOk="0">
                  <a:moveTo>
                    <a:pt x="0" y="0"/>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0"/>
            <p:cNvSpPr/>
            <p:nvPr/>
          </p:nvSpPr>
          <p:spPr>
            <a:xfrm>
              <a:off x="6791350" y="1140750"/>
              <a:ext cx="197975" cy="117300"/>
            </a:xfrm>
            <a:custGeom>
              <a:avLst/>
              <a:gdLst/>
              <a:ahLst/>
              <a:cxnLst/>
              <a:rect l="l" t="t" r="r" b="b"/>
              <a:pathLst>
                <a:path w="7919" h="4692" extrusionOk="0">
                  <a:moveTo>
                    <a:pt x="5656" y="1"/>
                  </a:moveTo>
                  <a:lnTo>
                    <a:pt x="1" y="4692"/>
                  </a:lnTo>
                  <a:lnTo>
                    <a:pt x="2263" y="4692"/>
                  </a:lnTo>
                  <a:lnTo>
                    <a:pt x="79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6932750" y="1190475"/>
              <a:ext cx="804875" cy="6575"/>
            </a:xfrm>
            <a:custGeom>
              <a:avLst/>
              <a:gdLst/>
              <a:ahLst/>
              <a:cxnLst/>
              <a:rect l="l" t="t" r="r" b="b"/>
              <a:pathLst>
                <a:path w="32195" h="263" extrusionOk="0">
                  <a:moveTo>
                    <a:pt x="0" y="0"/>
                  </a:moveTo>
                  <a:lnTo>
                    <a:pt x="0" y="262"/>
                  </a:lnTo>
                  <a:lnTo>
                    <a:pt x="32195" y="262"/>
                  </a:lnTo>
                  <a:lnTo>
                    <a:pt x="321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7758450" y="2214400"/>
              <a:ext cx="25" cy="25"/>
            </a:xfrm>
            <a:custGeom>
              <a:avLst/>
              <a:gdLst/>
              <a:ahLst/>
              <a:cxnLst/>
              <a:rect l="l" t="t" r="r" b="b"/>
              <a:pathLst>
                <a:path w="1" h="1" extrusionOk="0">
                  <a:moveTo>
                    <a:pt x="0" y="1"/>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7796250" y="2248325"/>
              <a:ext cx="25" cy="25"/>
            </a:xfrm>
            <a:custGeom>
              <a:avLst/>
              <a:gdLst/>
              <a:ahLst/>
              <a:cxnLst/>
              <a:rect l="l" t="t" r="r" b="b"/>
              <a:pathLst>
                <a:path w="1" h="1" extrusionOk="0">
                  <a:moveTo>
                    <a:pt x="0" y="1"/>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7771525" y="2239400"/>
              <a:ext cx="25" cy="25"/>
            </a:xfrm>
            <a:custGeom>
              <a:avLst/>
              <a:gdLst/>
              <a:ahLst/>
              <a:cxnLst/>
              <a:rect l="l" t="t" r="r" b="b"/>
              <a:pathLst>
                <a:path w="1" h="1" extrusionOk="0">
                  <a:moveTo>
                    <a:pt x="1" y="1"/>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0"/>
            <p:cNvSpPr/>
            <p:nvPr/>
          </p:nvSpPr>
          <p:spPr>
            <a:xfrm>
              <a:off x="7733725" y="1195225"/>
              <a:ext cx="6875" cy="1041225"/>
            </a:xfrm>
            <a:custGeom>
              <a:avLst/>
              <a:gdLst/>
              <a:ahLst/>
              <a:cxnLst/>
              <a:rect l="l" t="t" r="r" b="b"/>
              <a:pathLst>
                <a:path w="275" h="41649" extrusionOk="0">
                  <a:moveTo>
                    <a:pt x="1" y="1"/>
                  </a:moveTo>
                  <a:lnTo>
                    <a:pt x="1" y="41649"/>
                  </a:lnTo>
                  <a:lnTo>
                    <a:pt x="275" y="41649"/>
                  </a:lnTo>
                  <a:lnTo>
                    <a:pt x="27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0"/>
            <p:cNvSpPr/>
            <p:nvPr/>
          </p:nvSpPr>
          <p:spPr>
            <a:xfrm>
              <a:off x="7690875" y="2256675"/>
              <a:ext cx="25" cy="25"/>
            </a:xfrm>
            <a:custGeom>
              <a:avLst/>
              <a:gdLst/>
              <a:ahLst/>
              <a:cxnLst/>
              <a:rect l="l" t="t" r="r" b="b"/>
              <a:pathLst>
                <a:path w="1" h="1" extrusionOk="0">
                  <a:moveTo>
                    <a:pt x="0" y="0"/>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7690875" y="1220225"/>
              <a:ext cx="25" cy="25"/>
            </a:xfrm>
            <a:custGeom>
              <a:avLst/>
              <a:gdLst/>
              <a:ahLst/>
              <a:cxnLst/>
              <a:rect l="l" t="t" r="r" b="b"/>
              <a:pathLst>
                <a:path w="1" h="1" extrusionOk="0">
                  <a:moveTo>
                    <a:pt x="0" y="1"/>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6903275" y="1216950"/>
              <a:ext cx="813225" cy="6575"/>
            </a:xfrm>
            <a:custGeom>
              <a:avLst/>
              <a:gdLst/>
              <a:ahLst/>
              <a:cxnLst/>
              <a:rect l="l" t="t" r="r" b="b"/>
              <a:pathLst>
                <a:path w="32529" h="263" extrusionOk="0">
                  <a:moveTo>
                    <a:pt x="0" y="1"/>
                  </a:moveTo>
                  <a:lnTo>
                    <a:pt x="0" y="263"/>
                  </a:lnTo>
                  <a:lnTo>
                    <a:pt x="32528" y="263"/>
                  </a:lnTo>
                  <a:lnTo>
                    <a:pt x="325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6791350" y="1252975"/>
              <a:ext cx="900450" cy="1043000"/>
            </a:xfrm>
            <a:custGeom>
              <a:avLst/>
              <a:gdLst/>
              <a:ahLst/>
              <a:cxnLst/>
              <a:rect l="l" t="t" r="r" b="b"/>
              <a:pathLst>
                <a:path w="36018" h="41720" extrusionOk="0">
                  <a:moveTo>
                    <a:pt x="1" y="0"/>
                  </a:moveTo>
                  <a:lnTo>
                    <a:pt x="1" y="41720"/>
                  </a:lnTo>
                  <a:lnTo>
                    <a:pt x="36017" y="41720"/>
                  </a:lnTo>
                  <a:lnTo>
                    <a:pt x="3601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7237850" y="1252975"/>
              <a:ext cx="453950" cy="1043000"/>
            </a:xfrm>
            <a:custGeom>
              <a:avLst/>
              <a:gdLst/>
              <a:ahLst/>
              <a:cxnLst/>
              <a:rect l="l" t="t" r="r" b="b"/>
              <a:pathLst>
                <a:path w="18158" h="41720" extrusionOk="0">
                  <a:moveTo>
                    <a:pt x="0" y="0"/>
                  </a:moveTo>
                  <a:lnTo>
                    <a:pt x="0" y="41720"/>
                  </a:lnTo>
                  <a:lnTo>
                    <a:pt x="18157" y="41720"/>
                  </a:lnTo>
                  <a:lnTo>
                    <a:pt x="181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6791350" y="1252975"/>
              <a:ext cx="159575" cy="159875"/>
            </a:xfrm>
            <a:custGeom>
              <a:avLst/>
              <a:gdLst/>
              <a:ahLst/>
              <a:cxnLst/>
              <a:rect l="l" t="t" r="r" b="b"/>
              <a:pathLst>
                <a:path w="6383" h="6395" extrusionOk="0">
                  <a:moveTo>
                    <a:pt x="1" y="0"/>
                  </a:moveTo>
                  <a:lnTo>
                    <a:pt x="1" y="6394"/>
                  </a:lnTo>
                  <a:lnTo>
                    <a:pt x="63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7531325" y="2135825"/>
              <a:ext cx="160175" cy="160150"/>
            </a:xfrm>
            <a:custGeom>
              <a:avLst/>
              <a:gdLst/>
              <a:ahLst/>
              <a:cxnLst/>
              <a:rect l="l" t="t" r="r" b="b"/>
              <a:pathLst>
                <a:path w="6407" h="6406" extrusionOk="0">
                  <a:moveTo>
                    <a:pt x="6406" y="0"/>
                  </a:moveTo>
                  <a:lnTo>
                    <a:pt x="3215" y="3191"/>
                  </a:lnTo>
                  <a:lnTo>
                    <a:pt x="1" y="6406"/>
                  </a:lnTo>
                  <a:lnTo>
                    <a:pt x="6406" y="6406"/>
                  </a:lnTo>
                  <a:lnTo>
                    <a:pt x="64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6791350" y="2134325"/>
              <a:ext cx="159575" cy="160175"/>
            </a:xfrm>
            <a:custGeom>
              <a:avLst/>
              <a:gdLst/>
              <a:ahLst/>
              <a:cxnLst/>
              <a:rect l="l" t="t" r="r" b="b"/>
              <a:pathLst>
                <a:path w="6383" h="6407" extrusionOk="0">
                  <a:moveTo>
                    <a:pt x="1" y="1"/>
                  </a:moveTo>
                  <a:lnTo>
                    <a:pt x="1" y="6406"/>
                  </a:lnTo>
                  <a:lnTo>
                    <a:pt x="6382" y="64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0"/>
            <p:cNvSpPr/>
            <p:nvPr/>
          </p:nvSpPr>
          <p:spPr>
            <a:xfrm>
              <a:off x="7127700" y="1496150"/>
              <a:ext cx="220000" cy="421800"/>
            </a:xfrm>
            <a:custGeom>
              <a:avLst/>
              <a:gdLst/>
              <a:ahLst/>
              <a:cxnLst/>
              <a:rect l="l" t="t" r="r" b="b"/>
              <a:pathLst>
                <a:path w="8800" h="16872" extrusionOk="0">
                  <a:moveTo>
                    <a:pt x="3394" y="1"/>
                  </a:moveTo>
                  <a:lnTo>
                    <a:pt x="3394" y="3978"/>
                  </a:lnTo>
                  <a:lnTo>
                    <a:pt x="1" y="3978"/>
                  </a:lnTo>
                  <a:lnTo>
                    <a:pt x="1" y="6014"/>
                  </a:lnTo>
                  <a:lnTo>
                    <a:pt x="3394" y="6014"/>
                  </a:lnTo>
                  <a:lnTo>
                    <a:pt x="3394" y="16872"/>
                  </a:lnTo>
                  <a:lnTo>
                    <a:pt x="5406" y="16872"/>
                  </a:lnTo>
                  <a:lnTo>
                    <a:pt x="5406" y="6014"/>
                  </a:lnTo>
                  <a:lnTo>
                    <a:pt x="8799" y="6014"/>
                  </a:lnTo>
                  <a:lnTo>
                    <a:pt x="8799" y="3978"/>
                  </a:lnTo>
                  <a:lnTo>
                    <a:pt x="5406" y="3978"/>
                  </a:lnTo>
                  <a:lnTo>
                    <a:pt x="54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0"/>
            <p:cNvSpPr/>
            <p:nvPr/>
          </p:nvSpPr>
          <p:spPr>
            <a:xfrm>
              <a:off x="7758450" y="1167250"/>
              <a:ext cx="25" cy="25"/>
            </a:xfrm>
            <a:custGeom>
              <a:avLst/>
              <a:gdLst/>
              <a:ahLst/>
              <a:cxnLst/>
              <a:rect l="l" t="t" r="r" b="b"/>
              <a:pathLst>
                <a:path w="1" h="1" extrusionOk="0">
                  <a:moveTo>
                    <a:pt x="0" y="0"/>
                  </a:moveTo>
                  <a:close/>
                </a:path>
              </a:pathLst>
            </a:custGeom>
            <a:solidFill>
              <a:srgbClr val="FFFFFF"/>
            </a:solidFill>
            <a:ln w="3875" cap="rnd" cmpd="sng">
              <a:solidFill>
                <a:srgbClr val="1C1C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7683725" y="1165925"/>
              <a:ext cx="75925" cy="95700"/>
            </a:xfrm>
            <a:custGeom>
              <a:avLst/>
              <a:gdLst/>
              <a:ahLst/>
              <a:cxnLst/>
              <a:rect l="l" t="t" r="r" b="b"/>
              <a:pathLst>
                <a:path w="3037" h="3828" extrusionOk="0">
                  <a:moveTo>
                    <a:pt x="2871" y="0"/>
                  </a:moveTo>
                  <a:cubicBezTo>
                    <a:pt x="2830" y="0"/>
                    <a:pt x="2791" y="19"/>
                    <a:pt x="2763" y="53"/>
                  </a:cubicBezTo>
                  <a:lnTo>
                    <a:pt x="36" y="3602"/>
                  </a:lnTo>
                  <a:cubicBezTo>
                    <a:pt x="1" y="3661"/>
                    <a:pt x="13" y="3744"/>
                    <a:pt x="72" y="3792"/>
                  </a:cubicBezTo>
                  <a:cubicBezTo>
                    <a:pt x="96" y="3804"/>
                    <a:pt x="132" y="3828"/>
                    <a:pt x="155" y="3828"/>
                  </a:cubicBezTo>
                  <a:cubicBezTo>
                    <a:pt x="203" y="3828"/>
                    <a:pt x="239" y="3804"/>
                    <a:pt x="263" y="3768"/>
                  </a:cubicBezTo>
                  <a:lnTo>
                    <a:pt x="2989" y="220"/>
                  </a:lnTo>
                  <a:cubicBezTo>
                    <a:pt x="3037" y="161"/>
                    <a:pt x="3013" y="77"/>
                    <a:pt x="2953" y="30"/>
                  </a:cubicBezTo>
                  <a:cubicBezTo>
                    <a:pt x="2929" y="10"/>
                    <a:pt x="2900" y="0"/>
                    <a:pt x="28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7712600" y="1220225"/>
              <a:ext cx="6875" cy="1015925"/>
            </a:xfrm>
            <a:custGeom>
              <a:avLst/>
              <a:gdLst/>
              <a:ahLst/>
              <a:cxnLst/>
              <a:rect l="l" t="t" r="r" b="b"/>
              <a:pathLst>
                <a:path w="275" h="40637" extrusionOk="0">
                  <a:moveTo>
                    <a:pt x="1" y="1"/>
                  </a:moveTo>
                  <a:lnTo>
                    <a:pt x="1" y="40637"/>
                  </a:lnTo>
                  <a:lnTo>
                    <a:pt x="274" y="40637"/>
                  </a:lnTo>
                  <a:lnTo>
                    <a:pt x="2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7531325" y="1252975"/>
              <a:ext cx="160175" cy="159875"/>
            </a:xfrm>
            <a:custGeom>
              <a:avLst/>
              <a:gdLst/>
              <a:ahLst/>
              <a:cxnLst/>
              <a:rect l="l" t="t" r="r" b="b"/>
              <a:pathLst>
                <a:path w="6407" h="6395" extrusionOk="0">
                  <a:moveTo>
                    <a:pt x="1" y="0"/>
                  </a:moveTo>
                  <a:lnTo>
                    <a:pt x="6406" y="6394"/>
                  </a:lnTo>
                  <a:lnTo>
                    <a:pt x="64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7237850" y="1496150"/>
              <a:ext cx="109850" cy="421800"/>
            </a:xfrm>
            <a:custGeom>
              <a:avLst/>
              <a:gdLst/>
              <a:ahLst/>
              <a:cxnLst/>
              <a:rect l="l" t="t" r="r" b="b"/>
              <a:pathLst>
                <a:path w="4394" h="16872" extrusionOk="0">
                  <a:moveTo>
                    <a:pt x="0" y="1"/>
                  </a:moveTo>
                  <a:lnTo>
                    <a:pt x="0" y="16872"/>
                  </a:lnTo>
                  <a:lnTo>
                    <a:pt x="1000" y="16872"/>
                  </a:lnTo>
                  <a:lnTo>
                    <a:pt x="1000" y="6014"/>
                  </a:lnTo>
                  <a:lnTo>
                    <a:pt x="4393" y="6014"/>
                  </a:lnTo>
                  <a:lnTo>
                    <a:pt x="4393" y="3978"/>
                  </a:lnTo>
                  <a:lnTo>
                    <a:pt x="1000" y="3978"/>
                  </a:lnTo>
                  <a:lnTo>
                    <a:pt x="1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0"/>
          <p:cNvGrpSpPr/>
          <p:nvPr/>
        </p:nvGrpSpPr>
        <p:grpSpPr>
          <a:xfrm>
            <a:off x="4143425" y="3093325"/>
            <a:ext cx="1196700" cy="1444575"/>
            <a:chOff x="6569225" y="3221350"/>
            <a:chExt cx="1196700" cy="1444575"/>
          </a:xfrm>
        </p:grpSpPr>
        <p:sp>
          <p:nvSpPr>
            <p:cNvPr id="9639" name="Google Shape;9639;p70"/>
            <p:cNvSpPr/>
            <p:nvPr/>
          </p:nvSpPr>
          <p:spPr>
            <a:xfrm>
              <a:off x="7217350" y="3786950"/>
              <a:ext cx="408925" cy="861950"/>
            </a:xfrm>
            <a:custGeom>
              <a:avLst/>
              <a:gdLst/>
              <a:ahLst/>
              <a:cxnLst/>
              <a:rect l="l" t="t" r="r" b="b"/>
              <a:pathLst>
                <a:path w="16357" h="34478" extrusionOk="0">
                  <a:moveTo>
                    <a:pt x="0" y="0"/>
                  </a:moveTo>
                  <a:lnTo>
                    <a:pt x="0" y="34478"/>
                  </a:lnTo>
                  <a:lnTo>
                    <a:pt x="16356" y="34478"/>
                  </a:lnTo>
                  <a:lnTo>
                    <a:pt x="163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6686675" y="3543675"/>
              <a:ext cx="442100" cy="1105525"/>
            </a:xfrm>
            <a:custGeom>
              <a:avLst/>
              <a:gdLst/>
              <a:ahLst/>
              <a:cxnLst/>
              <a:rect l="l" t="t" r="r" b="b"/>
              <a:pathLst>
                <a:path w="17684" h="44221" extrusionOk="0">
                  <a:moveTo>
                    <a:pt x="0" y="1"/>
                  </a:moveTo>
                  <a:lnTo>
                    <a:pt x="0" y="44220"/>
                  </a:lnTo>
                  <a:lnTo>
                    <a:pt x="17684" y="44220"/>
                  </a:lnTo>
                  <a:lnTo>
                    <a:pt x="176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6686675" y="4450050"/>
              <a:ext cx="442100" cy="210100"/>
            </a:xfrm>
            <a:custGeom>
              <a:avLst/>
              <a:gdLst/>
              <a:ahLst/>
              <a:cxnLst/>
              <a:rect l="l" t="t" r="r" b="b"/>
              <a:pathLst>
                <a:path w="17684" h="8404" extrusionOk="0">
                  <a:moveTo>
                    <a:pt x="0" y="1"/>
                  </a:moveTo>
                  <a:lnTo>
                    <a:pt x="0" y="8404"/>
                  </a:lnTo>
                  <a:lnTo>
                    <a:pt x="17684" y="8404"/>
                  </a:lnTo>
                  <a:lnTo>
                    <a:pt x="176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7217350" y="4450050"/>
              <a:ext cx="408925" cy="210100"/>
            </a:xfrm>
            <a:custGeom>
              <a:avLst/>
              <a:gdLst/>
              <a:ahLst/>
              <a:cxnLst/>
              <a:rect l="l" t="t" r="r" b="b"/>
              <a:pathLst>
                <a:path w="16357" h="8404" extrusionOk="0">
                  <a:moveTo>
                    <a:pt x="0" y="1"/>
                  </a:moveTo>
                  <a:lnTo>
                    <a:pt x="0" y="8404"/>
                  </a:lnTo>
                  <a:lnTo>
                    <a:pt x="16356" y="8404"/>
                  </a:lnTo>
                  <a:lnTo>
                    <a:pt x="163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6569225" y="4654375"/>
              <a:ext cx="1196700" cy="11550"/>
            </a:xfrm>
            <a:custGeom>
              <a:avLst/>
              <a:gdLst/>
              <a:ahLst/>
              <a:cxnLst/>
              <a:rect l="l" t="t" r="r" b="b"/>
              <a:pathLst>
                <a:path w="47868" h="462" extrusionOk="0">
                  <a:moveTo>
                    <a:pt x="278" y="0"/>
                  </a:moveTo>
                  <a:cubicBezTo>
                    <a:pt x="1" y="23"/>
                    <a:pt x="1" y="439"/>
                    <a:pt x="278" y="462"/>
                  </a:cubicBezTo>
                  <a:lnTo>
                    <a:pt x="47579" y="462"/>
                  </a:lnTo>
                  <a:cubicBezTo>
                    <a:pt x="47868" y="439"/>
                    <a:pt x="47868" y="23"/>
                    <a:pt x="47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0"/>
            <p:cNvSpPr/>
            <p:nvPr/>
          </p:nvSpPr>
          <p:spPr>
            <a:xfrm>
              <a:off x="6900800" y="3338375"/>
              <a:ext cx="13875" cy="165725"/>
            </a:xfrm>
            <a:custGeom>
              <a:avLst/>
              <a:gdLst/>
              <a:ahLst/>
              <a:cxnLst/>
              <a:rect l="l" t="t" r="r" b="b"/>
              <a:pathLst>
                <a:path w="555" h="6629" extrusionOk="0">
                  <a:moveTo>
                    <a:pt x="277" y="0"/>
                  </a:moveTo>
                  <a:cubicBezTo>
                    <a:pt x="144" y="0"/>
                    <a:pt x="12" y="87"/>
                    <a:pt x="0" y="260"/>
                  </a:cubicBezTo>
                  <a:lnTo>
                    <a:pt x="0" y="6377"/>
                  </a:lnTo>
                  <a:cubicBezTo>
                    <a:pt x="12" y="6545"/>
                    <a:pt x="144" y="6628"/>
                    <a:pt x="277" y="6628"/>
                  </a:cubicBezTo>
                  <a:cubicBezTo>
                    <a:pt x="410" y="6628"/>
                    <a:pt x="543" y="6545"/>
                    <a:pt x="554" y="6377"/>
                  </a:cubicBezTo>
                  <a:lnTo>
                    <a:pt x="554" y="260"/>
                  </a:lnTo>
                  <a:cubicBezTo>
                    <a:pt x="543" y="87"/>
                    <a:pt x="410" y="0"/>
                    <a:pt x="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0"/>
            <p:cNvSpPr/>
            <p:nvPr/>
          </p:nvSpPr>
          <p:spPr>
            <a:xfrm>
              <a:off x="7420200" y="3658950"/>
              <a:ext cx="13875" cy="165750"/>
            </a:xfrm>
            <a:custGeom>
              <a:avLst/>
              <a:gdLst/>
              <a:ahLst/>
              <a:cxnLst/>
              <a:rect l="l" t="t" r="r" b="b"/>
              <a:pathLst>
                <a:path w="555" h="6630" extrusionOk="0">
                  <a:moveTo>
                    <a:pt x="282" y="1"/>
                  </a:moveTo>
                  <a:cubicBezTo>
                    <a:pt x="151" y="1"/>
                    <a:pt x="18" y="87"/>
                    <a:pt x="1" y="261"/>
                  </a:cubicBezTo>
                  <a:lnTo>
                    <a:pt x="1" y="6378"/>
                  </a:lnTo>
                  <a:cubicBezTo>
                    <a:pt x="18" y="6546"/>
                    <a:pt x="151" y="6629"/>
                    <a:pt x="282" y="6629"/>
                  </a:cubicBezTo>
                  <a:cubicBezTo>
                    <a:pt x="414" y="6629"/>
                    <a:pt x="543" y="6546"/>
                    <a:pt x="555" y="6378"/>
                  </a:cubicBezTo>
                  <a:lnTo>
                    <a:pt x="555" y="261"/>
                  </a:lnTo>
                  <a:cubicBezTo>
                    <a:pt x="543" y="87"/>
                    <a:pt x="414" y="1"/>
                    <a:pt x="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6675700" y="3466350"/>
              <a:ext cx="464050" cy="364775"/>
            </a:xfrm>
            <a:custGeom>
              <a:avLst/>
              <a:gdLst/>
              <a:ahLst/>
              <a:cxnLst/>
              <a:rect l="l" t="t" r="r" b="b"/>
              <a:pathLst>
                <a:path w="18562" h="14591" extrusionOk="0">
                  <a:moveTo>
                    <a:pt x="2852" y="3071"/>
                  </a:moveTo>
                  <a:cubicBezTo>
                    <a:pt x="2829" y="3163"/>
                    <a:pt x="2817" y="3267"/>
                    <a:pt x="2806" y="3371"/>
                  </a:cubicBezTo>
                  <a:lnTo>
                    <a:pt x="2806" y="3267"/>
                  </a:lnTo>
                  <a:cubicBezTo>
                    <a:pt x="2806" y="3198"/>
                    <a:pt x="2806" y="3128"/>
                    <a:pt x="2783" y="3071"/>
                  </a:cubicBezTo>
                  <a:close/>
                  <a:moveTo>
                    <a:pt x="5449" y="3163"/>
                  </a:moveTo>
                  <a:cubicBezTo>
                    <a:pt x="5426" y="3232"/>
                    <a:pt x="5426" y="3301"/>
                    <a:pt x="5426" y="3371"/>
                  </a:cubicBezTo>
                  <a:cubicBezTo>
                    <a:pt x="5426" y="3301"/>
                    <a:pt x="5414" y="3232"/>
                    <a:pt x="5403" y="3163"/>
                  </a:cubicBezTo>
                  <a:close/>
                  <a:moveTo>
                    <a:pt x="8046" y="3255"/>
                  </a:moveTo>
                  <a:cubicBezTo>
                    <a:pt x="8034" y="3290"/>
                    <a:pt x="8034" y="3336"/>
                    <a:pt x="8034" y="3371"/>
                  </a:cubicBezTo>
                  <a:cubicBezTo>
                    <a:pt x="8034" y="3336"/>
                    <a:pt x="8023" y="3301"/>
                    <a:pt x="8023" y="3255"/>
                  </a:cubicBezTo>
                  <a:close/>
                  <a:moveTo>
                    <a:pt x="1871" y="0"/>
                  </a:moveTo>
                  <a:cubicBezTo>
                    <a:pt x="890" y="0"/>
                    <a:pt x="1" y="693"/>
                    <a:pt x="1" y="1685"/>
                  </a:cubicBezTo>
                  <a:lnTo>
                    <a:pt x="1" y="6995"/>
                  </a:lnTo>
                  <a:cubicBezTo>
                    <a:pt x="1" y="7653"/>
                    <a:pt x="820" y="8184"/>
                    <a:pt x="1490" y="8184"/>
                  </a:cubicBezTo>
                  <a:cubicBezTo>
                    <a:pt x="1836" y="8184"/>
                    <a:pt x="2644" y="7653"/>
                    <a:pt x="2644" y="6995"/>
                  </a:cubicBezTo>
                  <a:lnTo>
                    <a:pt x="2644" y="5979"/>
                  </a:lnTo>
                  <a:cubicBezTo>
                    <a:pt x="2644" y="5333"/>
                    <a:pt x="3337" y="4871"/>
                    <a:pt x="3995" y="4871"/>
                  </a:cubicBezTo>
                  <a:lnTo>
                    <a:pt x="4237" y="4871"/>
                  </a:lnTo>
                  <a:cubicBezTo>
                    <a:pt x="4883" y="4871"/>
                    <a:pt x="5299" y="5264"/>
                    <a:pt x="5299" y="5922"/>
                  </a:cubicBezTo>
                  <a:lnTo>
                    <a:pt x="5299" y="13124"/>
                  </a:lnTo>
                  <a:cubicBezTo>
                    <a:pt x="5299" y="13782"/>
                    <a:pt x="5945" y="14590"/>
                    <a:pt x="6603" y="14590"/>
                  </a:cubicBezTo>
                  <a:lnTo>
                    <a:pt x="6834" y="14590"/>
                  </a:lnTo>
                  <a:cubicBezTo>
                    <a:pt x="7492" y="14590"/>
                    <a:pt x="7954" y="13840"/>
                    <a:pt x="7954" y="13193"/>
                  </a:cubicBezTo>
                  <a:lnTo>
                    <a:pt x="7954" y="4675"/>
                  </a:lnTo>
                  <a:cubicBezTo>
                    <a:pt x="7954" y="4017"/>
                    <a:pt x="8554" y="3532"/>
                    <a:pt x="9212" y="3532"/>
                  </a:cubicBezTo>
                  <a:lnTo>
                    <a:pt x="9454" y="3532"/>
                  </a:lnTo>
                  <a:cubicBezTo>
                    <a:pt x="9461" y="3532"/>
                    <a:pt x="9468" y="3532"/>
                    <a:pt x="9475" y="3532"/>
                  </a:cubicBezTo>
                  <a:cubicBezTo>
                    <a:pt x="10101" y="3532"/>
                    <a:pt x="10620" y="4047"/>
                    <a:pt x="10609" y="4675"/>
                  </a:cubicBezTo>
                  <a:lnTo>
                    <a:pt x="10609" y="6995"/>
                  </a:lnTo>
                  <a:cubicBezTo>
                    <a:pt x="10609" y="7641"/>
                    <a:pt x="11255" y="8253"/>
                    <a:pt x="11936" y="8253"/>
                  </a:cubicBezTo>
                  <a:cubicBezTo>
                    <a:pt x="12605" y="8253"/>
                    <a:pt x="13263" y="7641"/>
                    <a:pt x="13263" y="6995"/>
                  </a:cubicBezTo>
                  <a:lnTo>
                    <a:pt x="13263" y="6014"/>
                  </a:lnTo>
                  <a:cubicBezTo>
                    <a:pt x="13263" y="5333"/>
                    <a:pt x="13598" y="4421"/>
                    <a:pt x="14268" y="4421"/>
                  </a:cubicBezTo>
                  <a:lnTo>
                    <a:pt x="14798" y="4421"/>
                  </a:lnTo>
                  <a:cubicBezTo>
                    <a:pt x="15480" y="4421"/>
                    <a:pt x="15907" y="5333"/>
                    <a:pt x="15907" y="6014"/>
                  </a:cubicBezTo>
                  <a:lnTo>
                    <a:pt x="15907" y="10573"/>
                  </a:lnTo>
                  <a:cubicBezTo>
                    <a:pt x="15907" y="11231"/>
                    <a:pt x="16391" y="11935"/>
                    <a:pt x="17049" y="11935"/>
                  </a:cubicBezTo>
                  <a:lnTo>
                    <a:pt x="17292" y="11935"/>
                  </a:lnTo>
                  <a:cubicBezTo>
                    <a:pt x="17950" y="11935"/>
                    <a:pt x="18561" y="11231"/>
                    <a:pt x="18561" y="10573"/>
                  </a:cubicBezTo>
                  <a:lnTo>
                    <a:pt x="18561" y="1685"/>
                  </a:lnTo>
                  <a:cubicBezTo>
                    <a:pt x="18561" y="693"/>
                    <a:pt x="17673" y="0"/>
                    <a:pt x="16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7421650" y="4064875"/>
              <a:ext cx="13875" cy="295250"/>
            </a:xfrm>
            <a:custGeom>
              <a:avLst/>
              <a:gdLst/>
              <a:ahLst/>
              <a:cxnLst/>
              <a:rect l="l" t="t" r="r" b="b"/>
              <a:pathLst>
                <a:path w="555" h="11810" extrusionOk="0">
                  <a:moveTo>
                    <a:pt x="274" y="0"/>
                  </a:moveTo>
                  <a:cubicBezTo>
                    <a:pt x="137" y="0"/>
                    <a:pt x="1" y="87"/>
                    <a:pt x="1" y="264"/>
                  </a:cubicBezTo>
                  <a:lnTo>
                    <a:pt x="1" y="11541"/>
                  </a:lnTo>
                  <a:cubicBezTo>
                    <a:pt x="1" y="11720"/>
                    <a:pt x="139" y="11810"/>
                    <a:pt x="278" y="11810"/>
                  </a:cubicBezTo>
                  <a:cubicBezTo>
                    <a:pt x="416" y="11810"/>
                    <a:pt x="555" y="11720"/>
                    <a:pt x="555" y="11541"/>
                  </a:cubicBezTo>
                  <a:lnTo>
                    <a:pt x="555" y="264"/>
                  </a:lnTo>
                  <a:cubicBezTo>
                    <a:pt x="555" y="90"/>
                    <a:pt x="414" y="0"/>
                    <a:pt x="2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7336825" y="4148800"/>
              <a:ext cx="187300" cy="13875"/>
            </a:xfrm>
            <a:custGeom>
              <a:avLst/>
              <a:gdLst/>
              <a:ahLst/>
              <a:cxnLst/>
              <a:rect l="l" t="t" r="r" b="b"/>
              <a:pathLst>
                <a:path w="7492" h="555" extrusionOk="0">
                  <a:moveTo>
                    <a:pt x="358" y="0"/>
                  </a:moveTo>
                  <a:cubicBezTo>
                    <a:pt x="0" y="0"/>
                    <a:pt x="0" y="555"/>
                    <a:pt x="358" y="555"/>
                  </a:cubicBezTo>
                  <a:lnTo>
                    <a:pt x="7156" y="555"/>
                  </a:lnTo>
                  <a:cubicBezTo>
                    <a:pt x="7491" y="531"/>
                    <a:pt x="7491" y="35"/>
                    <a:pt x="7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7519475" y="3854475"/>
              <a:ext cx="1175" cy="5200"/>
            </a:xfrm>
            <a:custGeom>
              <a:avLst/>
              <a:gdLst/>
              <a:ahLst/>
              <a:cxnLst/>
              <a:rect l="l" t="t" r="r" b="b"/>
              <a:pathLst>
                <a:path w="47" h="208" extrusionOk="0">
                  <a:moveTo>
                    <a:pt x="47" y="0"/>
                  </a:moveTo>
                  <a:lnTo>
                    <a:pt x="1" y="12"/>
                  </a:lnTo>
                  <a:cubicBezTo>
                    <a:pt x="12" y="69"/>
                    <a:pt x="24" y="139"/>
                    <a:pt x="24" y="208"/>
                  </a:cubicBezTo>
                  <a:cubicBezTo>
                    <a:pt x="24" y="139"/>
                    <a:pt x="35" y="69"/>
                    <a:pt x="47" y="0"/>
                  </a:cubicBezTo>
                  <a:close/>
                </a:path>
              </a:pathLst>
            </a:custGeom>
            <a:solidFill>
              <a:srgbClr val="FEE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0"/>
            <p:cNvSpPr/>
            <p:nvPr/>
          </p:nvSpPr>
          <p:spPr>
            <a:xfrm>
              <a:off x="7457150" y="3856775"/>
              <a:ext cx="300" cy="2900"/>
            </a:xfrm>
            <a:custGeom>
              <a:avLst/>
              <a:gdLst/>
              <a:ahLst/>
              <a:cxnLst/>
              <a:rect l="l" t="t" r="r" b="b"/>
              <a:pathLst>
                <a:path w="12" h="116" extrusionOk="0">
                  <a:moveTo>
                    <a:pt x="0" y="0"/>
                  </a:moveTo>
                  <a:cubicBezTo>
                    <a:pt x="0" y="35"/>
                    <a:pt x="0" y="70"/>
                    <a:pt x="0" y="116"/>
                  </a:cubicBezTo>
                  <a:cubicBezTo>
                    <a:pt x="12" y="70"/>
                    <a:pt x="12" y="35"/>
                    <a:pt x="12" y="0"/>
                  </a:cubicBezTo>
                  <a:close/>
                </a:path>
              </a:pathLst>
            </a:custGeom>
            <a:solidFill>
              <a:srgbClr val="FEE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0"/>
            <p:cNvSpPr/>
            <p:nvPr/>
          </p:nvSpPr>
          <p:spPr>
            <a:xfrm>
              <a:off x="7394525" y="3859075"/>
              <a:ext cx="25" cy="600"/>
            </a:xfrm>
            <a:custGeom>
              <a:avLst/>
              <a:gdLst/>
              <a:ahLst/>
              <a:cxnLst/>
              <a:rect l="l" t="t" r="r" b="b"/>
              <a:pathLst>
                <a:path w="1" h="24" extrusionOk="0">
                  <a:moveTo>
                    <a:pt x="1" y="1"/>
                  </a:moveTo>
                  <a:lnTo>
                    <a:pt x="1" y="24"/>
                  </a:lnTo>
                  <a:close/>
                </a:path>
              </a:pathLst>
            </a:custGeom>
            <a:solidFill>
              <a:srgbClr val="FEE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7581800" y="3852150"/>
              <a:ext cx="1475" cy="7250"/>
            </a:xfrm>
            <a:custGeom>
              <a:avLst/>
              <a:gdLst/>
              <a:ahLst/>
              <a:cxnLst/>
              <a:rect l="l" t="t" r="r" b="b"/>
              <a:pathLst>
                <a:path w="59" h="290" extrusionOk="0">
                  <a:moveTo>
                    <a:pt x="1" y="1"/>
                  </a:moveTo>
                  <a:cubicBezTo>
                    <a:pt x="24" y="105"/>
                    <a:pt x="35" y="197"/>
                    <a:pt x="35" y="289"/>
                  </a:cubicBezTo>
                  <a:lnTo>
                    <a:pt x="35" y="197"/>
                  </a:lnTo>
                  <a:cubicBezTo>
                    <a:pt x="35" y="128"/>
                    <a:pt x="47" y="70"/>
                    <a:pt x="58" y="1"/>
                  </a:cubicBezTo>
                  <a:close/>
                </a:path>
              </a:pathLst>
            </a:custGeom>
            <a:solidFill>
              <a:srgbClr val="FEE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0"/>
            <p:cNvSpPr/>
            <p:nvPr/>
          </p:nvSpPr>
          <p:spPr>
            <a:xfrm>
              <a:off x="7206100" y="3775975"/>
              <a:ext cx="442100" cy="287150"/>
            </a:xfrm>
            <a:custGeom>
              <a:avLst/>
              <a:gdLst/>
              <a:ahLst/>
              <a:cxnLst/>
              <a:rect l="l" t="t" r="r" b="b"/>
              <a:pathLst>
                <a:path w="17684" h="11486" extrusionOk="0">
                  <a:moveTo>
                    <a:pt x="10054" y="3232"/>
                  </a:moveTo>
                  <a:cubicBezTo>
                    <a:pt x="10050" y="3245"/>
                    <a:pt x="10047" y="3258"/>
                    <a:pt x="10045" y="3270"/>
                  </a:cubicBezTo>
                  <a:lnTo>
                    <a:pt x="10045" y="3270"/>
                  </a:lnTo>
                  <a:cubicBezTo>
                    <a:pt x="10044" y="3258"/>
                    <a:pt x="10042" y="3245"/>
                    <a:pt x="10042" y="3232"/>
                  </a:cubicBezTo>
                  <a:close/>
                  <a:moveTo>
                    <a:pt x="15086" y="3048"/>
                  </a:moveTo>
                  <a:cubicBezTo>
                    <a:pt x="15075" y="3117"/>
                    <a:pt x="15063" y="3175"/>
                    <a:pt x="15063" y="3244"/>
                  </a:cubicBezTo>
                  <a:lnTo>
                    <a:pt x="15063" y="3336"/>
                  </a:lnTo>
                  <a:cubicBezTo>
                    <a:pt x="15063" y="3244"/>
                    <a:pt x="15052" y="3152"/>
                    <a:pt x="15017" y="3048"/>
                  </a:cubicBezTo>
                  <a:close/>
                  <a:moveTo>
                    <a:pt x="12570" y="3140"/>
                  </a:moveTo>
                  <a:cubicBezTo>
                    <a:pt x="12559" y="3209"/>
                    <a:pt x="12547" y="3279"/>
                    <a:pt x="12547" y="3348"/>
                  </a:cubicBezTo>
                  <a:cubicBezTo>
                    <a:pt x="12547" y="3279"/>
                    <a:pt x="12547" y="3209"/>
                    <a:pt x="12536" y="3152"/>
                  </a:cubicBezTo>
                  <a:lnTo>
                    <a:pt x="12536" y="3140"/>
                  </a:lnTo>
                  <a:close/>
                  <a:moveTo>
                    <a:pt x="1720" y="0"/>
                  </a:moveTo>
                  <a:cubicBezTo>
                    <a:pt x="774" y="0"/>
                    <a:pt x="0" y="762"/>
                    <a:pt x="0" y="1720"/>
                  </a:cubicBezTo>
                  <a:lnTo>
                    <a:pt x="0" y="10262"/>
                  </a:lnTo>
                  <a:cubicBezTo>
                    <a:pt x="0" y="10897"/>
                    <a:pt x="508" y="11485"/>
                    <a:pt x="1143" y="11485"/>
                  </a:cubicBezTo>
                  <a:lnTo>
                    <a:pt x="1374" y="11485"/>
                  </a:lnTo>
                  <a:cubicBezTo>
                    <a:pt x="2009" y="11485"/>
                    <a:pt x="2655" y="10897"/>
                    <a:pt x="2655" y="10262"/>
                  </a:cubicBezTo>
                  <a:lnTo>
                    <a:pt x="2655" y="5876"/>
                  </a:lnTo>
                  <a:cubicBezTo>
                    <a:pt x="2655" y="5229"/>
                    <a:pt x="2886" y="4421"/>
                    <a:pt x="3532" y="4421"/>
                  </a:cubicBezTo>
                  <a:lnTo>
                    <a:pt x="4052" y="4421"/>
                  </a:lnTo>
                  <a:cubicBezTo>
                    <a:pt x="4698" y="4421"/>
                    <a:pt x="4871" y="5229"/>
                    <a:pt x="4871" y="5876"/>
                  </a:cubicBezTo>
                  <a:lnTo>
                    <a:pt x="4871" y="6822"/>
                  </a:lnTo>
                  <a:cubicBezTo>
                    <a:pt x="4871" y="7457"/>
                    <a:pt x="5552" y="8034"/>
                    <a:pt x="6199" y="8034"/>
                  </a:cubicBezTo>
                  <a:cubicBezTo>
                    <a:pt x="6833" y="8034"/>
                    <a:pt x="7526" y="7457"/>
                    <a:pt x="7526" y="6822"/>
                  </a:cubicBezTo>
                  <a:lnTo>
                    <a:pt x="7526" y="4594"/>
                  </a:lnTo>
                  <a:cubicBezTo>
                    <a:pt x="7526" y="3971"/>
                    <a:pt x="8045" y="3532"/>
                    <a:pt x="8680" y="3532"/>
                  </a:cubicBezTo>
                  <a:lnTo>
                    <a:pt x="8911" y="3532"/>
                  </a:lnTo>
                  <a:cubicBezTo>
                    <a:pt x="9534" y="3532"/>
                    <a:pt x="10169" y="3971"/>
                    <a:pt x="10169" y="4594"/>
                  </a:cubicBezTo>
                  <a:lnTo>
                    <a:pt x="10169" y="9454"/>
                  </a:lnTo>
                  <a:cubicBezTo>
                    <a:pt x="10169" y="10089"/>
                    <a:pt x="10562" y="10608"/>
                    <a:pt x="11185" y="10608"/>
                  </a:cubicBezTo>
                  <a:lnTo>
                    <a:pt x="11416" y="10608"/>
                  </a:lnTo>
                  <a:cubicBezTo>
                    <a:pt x="12039" y="10608"/>
                    <a:pt x="12374" y="10089"/>
                    <a:pt x="12374" y="9454"/>
                  </a:cubicBezTo>
                  <a:lnTo>
                    <a:pt x="12374" y="5841"/>
                  </a:lnTo>
                  <a:cubicBezTo>
                    <a:pt x="12374" y="5218"/>
                    <a:pt x="13066" y="4848"/>
                    <a:pt x="13690" y="4848"/>
                  </a:cubicBezTo>
                  <a:lnTo>
                    <a:pt x="13921" y="4848"/>
                  </a:lnTo>
                  <a:cubicBezTo>
                    <a:pt x="14556" y="4848"/>
                    <a:pt x="15029" y="5218"/>
                    <a:pt x="15029" y="5841"/>
                  </a:cubicBezTo>
                  <a:lnTo>
                    <a:pt x="15029" y="6822"/>
                  </a:lnTo>
                  <a:cubicBezTo>
                    <a:pt x="15029" y="7445"/>
                    <a:pt x="15871" y="7953"/>
                    <a:pt x="16195" y="7953"/>
                  </a:cubicBezTo>
                  <a:cubicBezTo>
                    <a:pt x="16841" y="7953"/>
                    <a:pt x="17684" y="7445"/>
                    <a:pt x="17684" y="6822"/>
                  </a:cubicBezTo>
                  <a:lnTo>
                    <a:pt x="17684" y="1709"/>
                  </a:lnTo>
                  <a:cubicBezTo>
                    <a:pt x="17684" y="762"/>
                    <a:pt x="16910" y="0"/>
                    <a:pt x="159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0"/>
            <p:cNvSpPr/>
            <p:nvPr/>
          </p:nvSpPr>
          <p:spPr>
            <a:xfrm>
              <a:off x="6855775" y="3221350"/>
              <a:ext cx="95550" cy="151800"/>
            </a:xfrm>
            <a:custGeom>
              <a:avLst/>
              <a:gdLst/>
              <a:ahLst/>
              <a:cxnLst/>
              <a:rect l="l" t="t" r="r" b="b"/>
              <a:pathLst>
                <a:path w="3822" h="6072" extrusionOk="0">
                  <a:moveTo>
                    <a:pt x="1905" y="1"/>
                  </a:moveTo>
                  <a:cubicBezTo>
                    <a:pt x="1905" y="1"/>
                    <a:pt x="0" y="3094"/>
                    <a:pt x="0" y="4156"/>
                  </a:cubicBezTo>
                  <a:cubicBezTo>
                    <a:pt x="0" y="5218"/>
                    <a:pt x="855" y="6072"/>
                    <a:pt x="1905" y="6072"/>
                  </a:cubicBezTo>
                  <a:cubicBezTo>
                    <a:pt x="2967" y="6072"/>
                    <a:pt x="3821" y="5218"/>
                    <a:pt x="3821" y="4156"/>
                  </a:cubicBezTo>
                  <a:cubicBezTo>
                    <a:pt x="3821" y="3094"/>
                    <a:pt x="1905" y="1"/>
                    <a:pt x="19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7375200" y="3552925"/>
              <a:ext cx="95525" cy="150350"/>
            </a:xfrm>
            <a:custGeom>
              <a:avLst/>
              <a:gdLst/>
              <a:ahLst/>
              <a:cxnLst/>
              <a:rect l="l" t="t" r="r" b="b"/>
              <a:pathLst>
                <a:path w="3821" h="6014" extrusionOk="0">
                  <a:moveTo>
                    <a:pt x="1916" y="0"/>
                  </a:moveTo>
                  <a:cubicBezTo>
                    <a:pt x="1916" y="0"/>
                    <a:pt x="0" y="3093"/>
                    <a:pt x="0" y="4155"/>
                  </a:cubicBezTo>
                  <a:cubicBezTo>
                    <a:pt x="23" y="5194"/>
                    <a:pt x="877" y="6014"/>
                    <a:pt x="1916" y="6014"/>
                  </a:cubicBezTo>
                  <a:cubicBezTo>
                    <a:pt x="2944" y="6014"/>
                    <a:pt x="3798" y="5194"/>
                    <a:pt x="3821" y="4155"/>
                  </a:cubicBezTo>
                  <a:cubicBezTo>
                    <a:pt x="3821" y="3105"/>
                    <a:pt x="1916" y="0"/>
                    <a:pt x="1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0"/>
            <p:cNvSpPr/>
            <p:nvPr/>
          </p:nvSpPr>
          <p:spPr>
            <a:xfrm>
              <a:off x="6902225" y="4064875"/>
              <a:ext cx="13875" cy="295250"/>
            </a:xfrm>
            <a:custGeom>
              <a:avLst/>
              <a:gdLst/>
              <a:ahLst/>
              <a:cxnLst/>
              <a:rect l="l" t="t" r="r" b="b"/>
              <a:pathLst>
                <a:path w="555" h="11810" extrusionOk="0">
                  <a:moveTo>
                    <a:pt x="274" y="0"/>
                  </a:moveTo>
                  <a:cubicBezTo>
                    <a:pt x="137" y="0"/>
                    <a:pt x="1" y="87"/>
                    <a:pt x="1" y="264"/>
                  </a:cubicBezTo>
                  <a:lnTo>
                    <a:pt x="1" y="11541"/>
                  </a:lnTo>
                  <a:cubicBezTo>
                    <a:pt x="1" y="11720"/>
                    <a:pt x="139" y="11810"/>
                    <a:pt x="278" y="11810"/>
                  </a:cubicBezTo>
                  <a:cubicBezTo>
                    <a:pt x="416" y="11810"/>
                    <a:pt x="555" y="11720"/>
                    <a:pt x="555" y="11541"/>
                  </a:cubicBezTo>
                  <a:lnTo>
                    <a:pt x="555" y="264"/>
                  </a:lnTo>
                  <a:cubicBezTo>
                    <a:pt x="555" y="90"/>
                    <a:pt x="414" y="0"/>
                    <a:pt x="2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0"/>
            <p:cNvSpPr/>
            <p:nvPr/>
          </p:nvSpPr>
          <p:spPr>
            <a:xfrm>
              <a:off x="6817675" y="4148800"/>
              <a:ext cx="187600" cy="13875"/>
            </a:xfrm>
            <a:custGeom>
              <a:avLst/>
              <a:gdLst/>
              <a:ahLst/>
              <a:cxnLst/>
              <a:rect l="l" t="t" r="r" b="b"/>
              <a:pathLst>
                <a:path w="7504" h="555" extrusionOk="0">
                  <a:moveTo>
                    <a:pt x="347" y="0"/>
                  </a:moveTo>
                  <a:cubicBezTo>
                    <a:pt x="1" y="35"/>
                    <a:pt x="1" y="531"/>
                    <a:pt x="347" y="555"/>
                  </a:cubicBezTo>
                  <a:lnTo>
                    <a:pt x="7146" y="555"/>
                  </a:lnTo>
                  <a:cubicBezTo>
                    <a:pt x="7492" y="555"/>
                    <a:pt x="7504" y="0"/>
                    <a:pt x="71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70"/>
          <p:cNvGrpSpPr/>
          <p:nvPr/>
        </p:nvGrpSpPr>
        <p:grpSpPr>
          <a:xfrm>
            <a:off x="5680147" y="2064204"/>
            <a:ext cx="325216" cy="527361"/>
            <a:chOff x="7220460" y="2694004"/>
            <a:chExt cx="325216" cy="527361"/>
          </a:xfrm>
        </p:grpSpPr>
        <p:sp>
          <p:nvSpPr>
            <p:cNvPr id="9659" name="Google Shape;9659;p70"/>
            <p:cNvSpPr/>
            <p:nvPr/>
          </p:nvSpPr>
          <p:spPr>
            <a:xfrm>
              <a:off x="7238382" y="2837090"/>
              <a:ext cx="288661" cy="38681"/>
            </a:xfrm>
            <a:custGeom>
              <a:avLst/>
              <a:gdLst/>
              <a:ahLst/>
              <a:cxnLst/>
              <a:rect l="l" t="t" r="r" b="b"/>
              <a:pathLst>
                <a:path w="9776" h="1310" extrusionOk="0">
                  <a:moveTo>
                    <a:pt x="1" y="0"/>
                  </a:moveTo>
                  <a:lnTo>
                    <a:pt x="1" y="1310"/>
                  </a:lnTo>
                  <a:lnTo>
                    <a:pt x="9776" y="1310"/>
                  </a:lnTo>
                  <a:lnTo>
                    <a:pt x="9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7220460" y="2845180"/>
              <a:ext cx="325216" cy="22175"/>
            </a:xfrm>
            <a:custGeom>
              <a:avLst/>
              <a:gdLst/>
              <a:ahLst/>
              <a:cxnLst/>
              <a:rect l="l" t="t" r="r" b="b"/>
              <a:pathLst>
                <a:path w="11014" h="751" extrusionOk="0">
                  <a:moveTo>
                    <a:pt x="370" y="0"/>
                  </a:moveTo>
                  <a:cubicBezTo>
                    <a:pt x="155" y="0"/>
                    <a:pt x="1" y="167"/>
                    <a:pt x="1" y="381"/>
                  </a:cubicBezTo>
                  <a:cubicBezTo>
                    <a:pt x="1" y="584"/>
                    <a:pt x="155" y="750"/>
                    <a:pt x="370" y="750"/>
                  </a:cubicBezTo>
                  <a:lnTo>
                    <a:pt x="10633" y="750"/>
                  </a:lnTo>
                  <a:cubicBezTo>
                    <a:pt x="10847" y="750"/>
                    <a:pt x="11014" y="584"/>
                    <a:pt x="11014" y="381"/>
                  </a:cubicBezTo>
                  <a:cubicBezTo>
                    <a:pt x="11014" y="167"/>
                    <a:pt x="10847" y="0"/>
                    <a:pt x="106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0"/>
            <p:cNvSpPr/>
            <p:nvPr/>
          </p:nvSpPr>
          <p:spPr>
            <a:xfrm>
              <a:off x="7363192" y="2712281"/>
              <a:ext cx="38711" cy="490806"/>
            </a:xfrm>
            <a:custGeom>
              <a:avLst/>
              <a:gdLst/>
              <a:ahLst/>
              <a:cxnLst/>
              <a:rect l="l" t="t" r="r" b="b"/>
              <a:pathLst>
                <a:path w="1311" h="16622" extrusionOk="0">
                  <a:moveTo>
                    <a:pt x="1" y="1"/>
                  </a:moveTo>
                  <a:lnTo>
                    <a:pt x="1" y="16622"/>
                  </a:lnTo>
                  <a:lnTo>
                    <a:pt x="1310" y="16622"/>
                  </a:lnTo>
                  <a:lnTo>
                    <a:pt x="131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0"/>
            <p:cNvSpPr/>
            <p:nvPr/>
          </p:nvSpPr>
          <p:spPr>
            <a:xfrm>
              <a:off x="7371636" y="2694004"/>
              <a:ext cx="21821" cy="527361"/>
            </a:xfrm>
            <a:custGeom>
              <a:avLst/>
              <a:gdLst/>
              <a:ahLst/>
              <a:cxnLst/>
              <a:rect l="l" t="t" r="r" b="b"/>
              <a:pathLst>
                <a:path w="739" h="17860" extrusionOk="0">
                  <a:moveTo>
                    <a:pt x="369" y="0"/>
                  </a:moveTo>
                  <a:cubicBezTo>
                    <a:pt x="179" y="0"/>
                    <a:pt x="12" y="167"/>
                    <a:pt x="0" y="358"/>
                  </a:cubicBezTo>
                  <a:lnTo>
                    <a:pt x="0" y="17491"/>
                  </a:lnTo>
                  <a:cubicBezTo>
                    <a:pt x="0" y="17705"/>
                    <a:pt x="155" y="17860"/>
                    <a:pt x="369" y="17860"/>
                  </a:cubicBezTo>
                  <a:cubicBezTo>
                    <a:pt x="572" y="17860"/>
                    <a:pt x="738" y="17705"/>
                    <a:pt x="738" y="17491"/>
                  </a:cubicBezTo>
                  <a:lnTo>
                    <a:pt x="738" y="381"/>
                  </a:lnTo>
                  <a:cubicBezTo>
                    <a:pt x="738" y="167"/>
                    <a:pt x="572" y="0"/>
                    <a:pt x="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7382532" y="2714377"/>
              <a:ext cx="30" cy="488710"/>
            </a:xfrm>
            <a:custGeom>
              <a:avLst/>
              <a:gdLst/>
              <a:ahLst/>
              <a:cxnLst/>
              <a:rect l="l" t="t" r="r" b="b"/>
              <a:pathLst>
                <a:path w="1" h="16551" fill="none" extrusionOk="0">
                  <a:moveTo>
                    <a:pt x="0" y="1"/>
                  </a:moveTo>
                  <a:lnTo>
                    <a:pt x="0" y="16551"/>
                  </a:lnTo>
                </a:path>
              </a:pathLst>
            </a:custGeom>
            <a:solidFill>
              <a:schemeClr val="accent6"/>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0"/>
            <p:cNvSpPr/>
            <p:nvPr/>
          </p:nvSpPr>
          <p:spPr>
            <a:xfrm>
              <a:off x="7238382" y="2856076"/>
              <a:ext cx="288661" cy="30"/>
            </a:xfrm>
            <a:custGeom>
              <a:avLst/>
              <a:gdLst/>
              <a:ahLst/>
              <a:cxnLst/>
              <a:rect l="l" t="t" r="r" b="b"/>
              <a:pathLst>
                <a:path w="9776" h="1" fill="none" extrusionOk="0">
                  <a:moveTo>
                    <a:pt x="1" y="0"/>
                  </a:moveTo>
                  <a:lnTo>
                    <a:pt x="9776" y="0"/>
                  </a:lnTo>
                </a:path>
              </a:pathLst>
            </a:custGeom>
            <a:solidFill>
              <a:schemeClr val="accent6"/>
            </a:solidFill>
            <a:ln w="745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70"/>
          <p:cNvGrpSpPr/>
          <p:nvPr/>
        </p:nvGrpSpPr>
        <p:grpSpPr>
          <a:xfrm>
            <a:off x="3644522" y="1380775"/>
            <a:ext cx="374074" cy="527347"/>
            <a:chOff x="7195510" y="1310650"/>
            <a:chExt cx="374074" cy="527347"/>
          </a:xfrm>
        </p:grpSpPr>
        <p:sp>
          <p:nvSpPr>
            <p:cNvPr id="9666" name="Google Shape;9666;p70"/>
            <p:cNvSpPr/>
            <p:nvPr/>
          </p:nvSpPr>
          <p:spPr>
            <a:xfrm>
              <a:off x="7218009" y="1489936"/>
              <a:ext cx="328730" cy="15856"/>
            </a:xfrm>
            <a:custGeom>
              <a:avLst/>
              <a:gdLst/>
              <a:ahLst/>
              <a:cxnLst/>
              <a:rect l="l" t="t" r="r" b="b"/>
              <a:pathLst>
                <a:path w="11133" h="537" extrusionOk="0">
                  <a:moveTo>
                    <a:pt x="0" y="1"/>
                  </a:moveTo>
                  <a:lnTo>
                    <a:pt x="0" y="536"/>
                  </a:lnTo>
                  <a:lnTo>
                    <a:pt x="11133" y="536"/>
                  </a:lnTo>
                  <a:lnTo>
                    <a:pt x="1113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7539673" y="1482909"/>
              <a:ext cx="29911" cy="29911"/>
            </a:xfrm>
            <a:custGeom>
              <a:avLst/>
              <a:gdLst/>
              <a:ahLst/>
              <a:cxnLst/>
              <a:rect l="l" t="t" r="r" b="b"/>
              <a:pathLst>
                <a:path w="1013" h="1013" extrusionOk="0">
                  <a:moveTo>
                    <a:pt x="512" y="0"/>
                  </a:moveTo>
                  <a:cubicBezTo>
                    <a:pt x="227" y="0"/>
                    <a:pt x="0" y="227"/>
                    <a:pt x="0" y="512"/>
                  </a:cubicBezTo>
                  <a:cubicBezTo>
                    <a:pt x="0" y="786"/>
                    <a:pt x="227" y="1013"/>
                    <a:pt x="512" y="1013"/>
                  </a:cubicBezTo>
                  <a:cubicBezTo>
                    <a:pt x="786" y="1013"/>
                    <a:pt x="1012" y="786"/>
                    <a:pt x="1012" y="512"/>
                  </a:cubicBezTo>
                  <a:cubicBezTo>
                    <a:pt x="1012" y="227"/>
                    <a:pt x="786" y="0"/>
                    <a:pt x="5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0"/>
            <p:cNvSpPr/>
            <p:nvPr/>
          </p:nvSpPr>
          <p:spPr>
            <a:xfrm>
              <a:off x="7195510" y="1482909"/>
              <a:ext cx="30266" cy="29911"/>
            </a:xfrm>
            <a:custGeom>
              <a:avLst/>
              <a:gdLst/>
              <a:ahLst/>
              <a:cxnLst/>
              <a:rect l="l" t="t" r="r" b="b"/>
              <a:pathLst>
                <a:path w="1025" h="1013" extrusionOk="0">
                  <a:moveTo>
                    <a:pt x="512" y="0"/>
                  </a:moveTo>
                  <a:cubicBezTo>
                    <a:pt x="238" y="0"/>
                    <a:pt x="0" y="227"/>
                    <a:pt x="0" y="512"/>
                  </a:cubicBezTo>
                  <a:cubicBezTo>
                    <a:pt x="0" y="786"/>
                    <a:pt x="238" y="1013"/>
                    <a:pt x="512" y="1013"/>
                  </a:cubicBezTo>
                  <a:cubicBezTo>
                    <a:pt x="786" y="1013"/>
                    <a:pt x="1024" y="786"/>
                    <a:pt x="1024" y="512"/>
                  </a:cubicBezTo>
                  <a:cubicBezTo>
                    <a:pt x="1024" y="227"/>
                    <a:pt x="786" y="0"/>
                    <a:pt x="5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0"/>
            <p:cNvSpPr/>
            <p:nvPr/>
          </p:nvSpPr>
          <p:spPr>
            <a:xfrm>
              <a:off x="7512951" y="1473431"/>
              <a:ext cx="15856" cy="48543"/>
            </a:xfrm>
            <a:custGeom>
              <a:avLst/>
              <a:gdLst/>
              <a:ahLst/>
              <a:cxnLst/>
              <a:rect l="l" t="t" r="r" b="b"/>
              <a:pathLst>
                <a:path w="537" h="1644" extrusionOk="0">
                  <a:moveTo>
                    <a:pt x="1" y="0"/>
                  </a:moveTo>
                  <a:lnTo>
                    <a:pt x="1" y="1643"/>
                  </a:lnTo>
                  <a:lnTo>
                    <a:pt x="536" y="1643"/>
                  </a:lnTo>
                  <a:lnTo>
                    <a:pt x="5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7505924" y="1450931"/>
              <a:ext cx="29911" cy="29911"/>
            </a:xfrm>
            <a:custGeom>
              <a:avLst/>
              <a:gdLst/>
              <a:ahLst/>
              <a:cxnLst/>
              <a:rect l="l" t="t" r="r" b="b"/>
              <a:pathLst>
                <a:path w="1013" h="1013" extrusionOk="0">
                  <a:moveTo>
                    <a:pt x="501" y="0"/>
                  </a:moveTo>
                  <a:cubicBezTo>
                    <a:pt x="227" y="0"/>
                    <a:pt x="0" y="226"/>
                    <a:pt x="0" y="512"/>
                  </a:cubicBezTo>
                  <a:cubicBezTo>
                    <a:pt x="0" y="786"/>
                    <a:pt x="227" y="1012"/>
                    <a:pt x="501" y="1012"/>
                  </a:cubicBezTo>
                  <a:cubicBezTo>
                    <a:pt x="786" y="1012"/>
                    <a:pt x="1012" y="786"/>
                    <a:pt x="1012" y="512"/>
                  </a:cubicBezTo>
                  <a:cubicBezTo>
                    <a:pt x="1012" y="226"/>
                    <a:pt x="786"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7505924" y="1514886"/>
              <a:ext cx="29911" cy="29911"/>
            </a:xfrm>
            <a:custGeom>
              <a:avLst/>
              <a:gdLst/>
              <a:ahLst/>
              <a:cxnLst/>
              <a:rect l="l" t="t" r="r" b="b"/>
              <a:pathLst>
                <a:path w="1013" h="1013" extrusionOk="0">
                  <a:moveTo>
                    <a:pt x="501" y="1"/>
                  </a:moveTo>
                  <a:cubicBezTo>
                    <a:pt x="227" y="1"/>
                    <a:pt x="0" y="239"/>
                    <a:pt x="0" y="513"/>
                  </a:cubicBezTo>
                  <a:cubicBezTo>
                    <a:pt x="0" y="787"/>
                    <a:pt x="227" y="1013"/>
                    <a:pt x="501" y="1013"/>
                  </a:cubicBezTo>
                  <a:cubicBezTo>
                    <a:pt x="786" y="1013"/>
                    <a:pt x="1012" y="787"/>
                    <a:pt x="1012" y="513"/>
                  </a:cubicBezTo>
                  <a:cubicBezTo>
                    <a:pt x="1012" y="239"/>
                    <a:pt x="786" y="1"/>
                    <a:pt x="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0"/>
            <p:cNvSpPr/>
            <p:nvPr/>
          </p:nvSpPr>
          <p:spPr>
            <a:xfrm>
              <a:off x="7236640" y="1473431"/>
              <a:ext cx="15856" cy="48543"/>
            </a:xfrm>
            <a:custGeom>
              <a:avLst/>
              <a:gdLst/>
              <a:ahLst/>
              <a:cxnLst/>
              <a:rect l="l" t="t" r="r" b="b"/>
              <a:pathLst>
                <a:path w="537" h="1644" extrusionOk="0">
                  <a:moveTo>
                    <a:pt x="0" y="0"/>
                  </a:moveTo>
                  <a:lnTo>
                    <a:pt x="0" y="1643"/>
                  </a:lnTo>
                  <a:lnTo>
                    <a:pt x="536" y="1643"/>
                  </a:lnTo>
                  <a:lnTo>
                    <a:pt x="5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0"/>
            <p:cNvSpPr/>
            <p:nvPr/>
          </p:nvSpPr>
          <p:spPr>
            <a:xfrm>
              <a:off x="7229613" y="1450931"/>
              <a:ext cx="29911" cy="29911"/>
            </a:xfrm>
            <a:custGeom>
              <a:avLst/>
              <a:gdLst/>
              <a:ahLst/>
              <a:cxnLst/>
              <a:rect l="l" t="t" r="r" b="b"/>
              <a:pathLst>
                <a:path w="1013" h="1013" extrusionOk="0">
                  <a:moveTo>
                    <a:pt x="500" y="0"/>
                  </a:moveTo>
                  <a:cubicBezTo>
                    <a:pt x="226" y="0"/>
                    <a:pt x="0" y="226"/>
                    <a:pt x="0" y="512"/>
                  </a:cubicBezTo>
                  <a:cubicBezTo>
                    <a:pt x="0" y="786"/>
                    <a:pt x="226" y="1012"/>
                    <a:pt x="500" y="1012"/>
                  </a:cubicBezTo>
                  <a:cubicBezTo>
                    <a:pt x="786" y="1012"/>
                    <a:pt x="1012" y="786"/>
                    <a:pt x="1012" y="512"/>
                  </a:cubicBezTo>
                  <a:cubicBezTo>
                    <a:pt x="1012" y="226"/>
                    <a:pt x="786" y="0"/>
                    <a:pt x="5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7229613" y="1514886"/>
              <a:ext cx="29911" cy="29911"/>
            </a:xfrm>
            <a:custGeom>
              <a:avLst/>
              <a:gdLst/>
              <a:ahLst/>
              <a:cxnLst/>
              <a:rect l="l" t="t" r="r" b="b"/>
              <a:pathLst>
                <a:path w="1013" h="1013" extrusionOk="0">
                  <a:moveTo>
                    <a:pt x="500" y="1"/>
                  </a:moveTo>
                  <a:cubicBezTo>
                    <a:pt x="226" y="1"/>
                    <a:pt x="0" y="239"/>
                    <a:pt x="0" y="513"/>
                  </a:cubicBezTo>
                  <a:cubicBezTo>
                    <a:pt x="0" y="787"/>
                    <a:pt x="226" y="1013"/>
                    <a:pt x="500" y="1013"/>
                  </a:cubicBezTo>
                  <a:cubicBezTo>
                    <a:pt x="786" y="1013"/>
                    <a:pt x="1012" y="787"/>
                    <a:pt x="1012" y="513"/>
                  </a:cubicBezTo>
                  <a:cubicBezTo>
                    <a:pt x="1012" y="239"/>
                    <a:pt x="786" y="1"/>
                    <a:pt x="5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0"/>
            <p:cNvSpPr/>
            <p:nvPr/>
          </p:nvSpPr>
          <p:spPr>
            <a:xfrm>
              <a:off x="7375150" y="1333149"/>
              <a:ext cx="15856" cy="482007"/>
            </a:xfrm>
            <a:custGeom>
              <a:avLst/>
              <a:gdLst/>
              <a:ahLst/>
              <a:cxnLst/>
              <a:rect l="l" t="t" r="r" b="b"/>
              <a:pathLst>
                <a:path w="537" h="16324" extrusionOk="0">
                  <a:moveTo>
                    <a:pt x="0" y="0"/>
                  </a:moveTo>
                  <a:lnTo>
                    <a:pt x="0" y="16324"/>
                  </a:lnTo>
                  <a:lnTo>
                    <a:pt x="536" y="16324"/>
                  </a:lnTo>
                  <a:lnTo>
                    <a:pt x="5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7367414" y="1808086"/>
              <a:ext cx="29911" cy="29911"/>
            </a:xfrm>
            <a:custGeom>
              <a:avLst/>
              <a:gdLst/>
              <a:ahLst/>
              <a:cxnLst/>
              <a:rect l="l" t="t" r="r" b="b"/>
              <a:pathLst>
                <a:path w="1013" h="1013" extrusionOk="0">
                  <a:moveTo>
                    <a:pt x="512" y="1"/>
                  </a:moveTo>
                  <a:cubicBezTo>
                    <a:pt x="227" y="1"/>
                    <a:pt x="0" y="227"/>
                    <a:pt x="0" y="513"/>
                  </a:cubicBezTo>
                  <a:cubicBezTo>
                    <a:pt x="0" y="787"/>
                    <a:pt x="227" y="1013"/>
                    <a:pt x="512" y="1013"/>
                  </a:cubicBezTo>
                  <a:cubicBezTo>
                    <a:pt x="786" y="1013"/>
                    <a:pt x="1012" y="787"/>
                    <a:pt x="1012" y="513"/>
                  </a:cubicBezTo>
                  <a:cubicBezTo>
                    <a:pt x="1012" y="227"/>
                    <a:pt x="786"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7367414" y="1310650"/>
              <a:ext cx="29911" cy="29911"/>
            </a:xfrm>
            <a:custGeom>
              <a:avLst/>
              <a:gdLst/>
              <a:ahLst/>
              <a:cxnLst/>
              <a:rect l="l" t="t" r="r" b="b"/>
              <a:pathLst>
                <a:path w="1013" h="1013" extrusionOk="0">
                  <a:moveTo>
                    <a:pt x="512" y="0"/>
                  </a:moveTo>
                  <a:cubicBezTo>
                    <a:pt x="227" y="0"/>
                    <a:pt x="0" y="227"/>
                    <a:pt x="0" y="512"/>
                  </a:cubicBezTo>
                  <a:cubicBezTo>
                    <a:pt x="0" y="786"/>
                    <a:pt x="227" y="1012"/>
                    <a:pt x="512" y="1012"/>
                  </a:cubicBezTo>
                  <a:cubicBezTo>
                    <a:pt x="786" y="1012"/>
                    <a:pt x="1012" y="786"/>
                    <a:pt x="1012" y="512"/>
                  </a:cubicBezTo>
                  <a:cubicBezTo>
                    <a:pt x="1012" y="227"/>
                    <a:pt x="786" y="0"/>
                    <a:pt x="5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0"/>
            <p:cNvSpPr/>
            <p:nvPr/>
          </p:nvSpPr>
          <p:spPr>
            <a:xfrm>
              <a:off x="7358261" y="1781364"/>
              <a:ext cx="48898" cy="15856"/>
            </a:xfrm>
            <a:custGeom>
              <a:avLst/>
              <a:gdLst/>
              <a:ahLst/>
              <a:cxnLst/>
              <a:rect l="l" t="t" r="r" b="b"/>
              <a:pathLst>
                <a:path w="1656" h="537" extrusionOk="0">
                  <a:moveTo>
                    <a:pt x="1" y="1"/>
                  </a:moveTo>
                  <a:lnTo>
                    <a:pt x="1" y="537"/>
                  </a:lnTo>
                  <a:lnTo>
                    <a:pt x="1656" y="537"/>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0"/>
            <p:cNvSpPr/>
            <p:nvPr/>
          </p:nvSpPr>
          <p:spPr>
            <a:xfrm>
              <a:off x="7399746" y="1774337"/>
              <a:ext cx="29911" cy="29911"/>
            </a:xfrm>
            <a:custGeom>
              <a:avLst/>
              <a:gdLst/>
              <a:ahLst/>
              <a:cxnLst/>
              <a:rect l="l" t="t" r="r" b="b"/>
              <a:pathLst>
                <a:path w="1013" h="1013" extrusionOk="0">
                  <a:moveTo>
                    <a:pt x="501" y="1"/>
                  </a:moveTo>
                  <a:cubicBezTo>
                    <a:pt x="227" y="1"/>
                    <a:pt x="1" y="227"/>
                    <a:pt x="1" y="513"/>
                  </a:cubicBezTo>
                  <a:cubicBezTo>
                    <a:pt x="1" y="787"/>
                    <a:pt x="227" y="1013"/>
                    <a:pt x="501" y="1013"/>
                  </a:cubicBezTo>
                  <a:cubicBezTo>
                    <a:pt x="775" y="1013"/>
                    <a:pt x="1013" y="787"/>
                    <a:pt x="1013" y="513"/>
                  </a:cubicBezTo>
                  <a:cubicBezTo>
                    <a:pt x="1013" y="227"/>
                    <a:pt x="775" y="1"/>
                    <a:pt x="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7335761" y="1774337"/>
              <a:ext cx="29911" cy="29911"/>
            </a:xfrm>
            <a:custGeom>
              <a:avLst/>
              <a:gdLst/>
              <a:ahLst/>
              <a:cxnLst/>
              <a:rect l="l" t="t" r="r" b="b"/>
              <a:pathLst>
                <a:path w="1013" h="1013" extrusionOk="0">
                  <a:moveTo>
                    <a:pt x="513" y="1"/>
                  </a:moveTo>
                  <a:cubicBezTo>
                    <a:pt x="227" y="1"/>
                    <a:pt x="1" y="227"/>
                    <a:pt x="1" y="513"/>
                  </a:cubicBezTo>
                  <a:cubicBezTo>
                    <a:pt x="1" y="787"/>
                    <a:pt x="227" y="1013"/>
                    <a:pt x="513" y="1013"/>
                  </a:cubicBezTo>
                  <a:cubicBezTo>
                    <a:pt x="787" y="1013"/>
                    <a:pt x="1013" y="787"/>
                    <a:pt x="1013" y="513"/>
                  </a:cubicBezTo>
                  <a:cubicBezTo>
                    <a:pt x="1013" y="227"/>
                    <a:pt x="787" y="1"/>
                    <a:pt x="5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7358261" y="1351781"/>
              <a:ext cx="48898" cy="15502"/>
            </a:xfrm>
            <a:custGeom>
              <a:avLst/>
              <a:gdLst/>
              <a:ahLst/>
              <a:cxnLst/>
              <a:rect l="l" t="t" r="r" b="b"/>
              <a:pathLst>
                <a:path w="1656" h="525" extrusionOk="0">
                  <a:moveTo>
                    <a:pt x="1" y="0"/>
                  </a:moveTo>
                  <a:lnTo>
                    <a:pt x="1" y="524"/>
                  </a:lnTo>
                  <a:lnTo>
                    <a:pt x="1656" y="524"/>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7399746" y="1344399"/>
              <a:ext cx="29911" cy="29911"/>
            </a:xfrm>
            <a:custGeom>
              <a:avLst/>
              <a:gdLst/>
              <a:ahLst/>
              <a:cxnLst/>
              <a:rect l="l" t="t" r="r" b="b"/>
              <a:pathLst>
                <a:path w="1013" h="1013" extrusionOk="0">
                  <a:moveTo>
                    <a:pt x="501" y="0"/>
                  </a:moveTo>
                  <a:cubicBezTo>
                    <a:pt x="227" y="0"/>
                    <a:pt x="1" y="239"/>
                    <a:pt x="1" y="512"/>
                  </a:cubicBezTo>
                  <a:cubicBezTo>
                    <a:pt x="1" y="786"/>
                    <a:pt x="227" y="1012"/>
                    <a:pt x="501" y="1012"/>
                  </a:cubicBezTo>
                  <a:cubicBezTo>
                    <a:pt x="775" y="1012"/>
                    <a:pt x="1013" y="786"/>
                    <a:pt x="1013" y="512"/>
                  </a:cubicBezTo>
                  <a:cubicBezTo>
                    <a:pt x="1013" y="239"/>
                    <a:pt x="77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7335761" y="1344399"/>
              <a:ext cx="29911" cy="29911"/>
            </a:xfrm>
            <a:custGeom>
              <a:avLst/>
              <a:gdLst/>
              <a:ahLst/>
              <a:cxnLst/>
              <a:rect l="l" t="t" r="r" b="b"/>
              <a:pathLst>
                <a:path w="1013" h="1013" extrusionOk="0">
                  <a:moveTo>
                    <a:pt x="513" y="0"/>
                  </a:moveTo>
                  <a:cubicBezTo>
                    <a:pt x="227" y="0"/>
                    <a:pt x="1" y="239"/>
                    <a:pt x="1" y="512"/>
                  </a:cubicBezTo>
                  <a:cubicBezTo>
                    <a:pt x="1" y="786"/>
                    <a:pt x="227" y="1012"/>
                    <a:pt x="513" y="1012"/>
                  </a:cubicBezTo>
                  <a:cubicBezTo>
                    <a:pt x="787" y="1012"/>
                    <a:pt x="1013" y="786"/>
                    <a:pt x="1013" y="512"/>
                  </a:cubicBezTo>
                  <a:cubicBezTo>
                    <a:pt x="1013" y="239"/>
                    <a:pt x="787" y="0"/>
                    <a:pt x="5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70"/>
          <p:cNvGrpSpPr/>
          <p:nvPr/>
        </p:nvGrpSpPr>
        <p:grpSpPr>
          <a:xfrm>
            <a:off x="4156721" y="1380775"/>
            <a:ext cx="376200" cy="527347"/>
            <a:chOff x="7707709" y="1310650"/>
            <a:chExt cx="376200" cy="527347"/>
          </a:xfrm>
        </p:grpSpPr>
        <p:sp>
          <p:nvSpPr>
            <p:cNvPr id="9685" name="Google Shape;9685;p70"/>
            <p:cNvSpPr/>
            <p:nvPr/>
          </p:nvSpPr>
          <p:spPr>
            <a:xfrm>
              <a:off x="8041685" y="1489582"/>
              <a:ext cx="42224" cy="18307"/>
            </a:xfrm>
            <a:custGeom>
              <a:avLst/>
              <a:gdLst/>
              <a:ahLst/>
              <a:cxnLst/>
              <a:rect l="l" t="t" r="r" b="b"/>
              <a:pathLst>
                <a:path w="1430" h="620" extrusionOk="0">
                  <a:moveTo>
                    <a:pt x="715" y="1"/>
                  </a:moveTo>
                  <a:cubicBezTo>
                    <a:pt x="322" y="1"/>
                    <a:pt x="1" y="144"/>
                    <a:pt x="1" y="310"/>
                  </a:cubicBezTo>
                  <a:cubicBezTo>
                    <a:pt x="1" y="489"/>
                    <a:pt x="322" y="620"/>
                    <a:pt x="715" y="620"/>
                  </a:cubicBezTo>
                  <a:cubicBezTo>
                    <a:pt x="1108" y="620"/>
                    <a:pt x="1429" y="489"/>
                    <a:pt x="1429" y="310"/>
                  </a:cubicBezTo>
                  <a:cubicBezTo>
                    <a:pt x="1429" y="144"/>
                    <a:pt x="1108" y="1"/>
                    <a:pt x="7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8039588" y="1475202"/>
              <a:ext cx="32008" cy="21437"/>
            </a:xfrm>
            <a:custGeom>
              <a:avLst/>
              <a:gdLst/>
              <a:ahLst/>
              <a:cxnLst/>
              <a:rect l="l" t="t" r="r" b="b"/>
              <a:pathLst>
                <a:path w="1084" h="726" extrusionOk="0">
                  <a:moveTo>
                    <a:pt x="837" y="1"/>
                  </a:moveTo>
                  <a:cubicBezTo>
                    <a:pt x="721" y="1"/>
                    <a:pt x="563" y="54"/>
                    <a:pt x="405" y="154"/>
                  </a:cubicBezTo>
                  <a:cubicBezTo>
                    <a:pt x="143" y="309"/>
                    <a:pt x="0" y="535"/>
                    <a:pt x="72" y="654"/>
                  </a:cubicBezTo>
                  <a:cubicBezTo>
                    <a:pt x="100" y="702"/>
                    <a:pt x="162" y="725"/>
                    <a:pt x="242" y="725"/>
                  </a:cubicBezTo>
                  <a:cubicBezTo>
                    <a:pt x="360" y="725"/>
                    <a:pt x="518" y="675"/>
                    <a:pt x="667" y="583"/>
                  </a:cubicBezTo>
                  <a:cubicBezTo>
                    <a:pt x="929" y="416"/>
                    <a:pt x="1084" y="190"/>
                    <a:pt x="1000" y="71"/>
                  </a:cubicBezTo>
                  <a:cubicBezTo>
                    <a:pt x="972" y="24"/>
                    <a:pt x="914" y="1"/>
                    <a:pt x="8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8039588" y="1500890"/>
              <a:ext cx="32008" cy="21407"/>
            </a:xfrm>
            <a:custGeom>
              <a:avLst/>
              <a:gdLst/>
              <a:ahLst/>
              <a:cxnLst/>
              <a:rect l="l" t="t" r="r" b="b"/>
              <a:pathLst>
                <a:path w="1084" h="725" extrusionOk="0">
                  <a:moveTo>
                    <a:pt x="239" y="0"/>
                  </a:moveTo>
                  <a:cubicBezTo>
                    <a:pt x="160" y="0"/>
                    <a:pt x="100" y="23"/>
                    <a:pt x="72" y="70"/>
                  </a:cubicBezTo>
                  <a:cubicBezTo>
                    <a:pt x="0" y="189"/>
                    <a:pt x="155" y="415"/>
                    <a:pt x="405" y="582"/>
                  </a:cubicBezTo>
                  <a:cubicBezTo>
                    <a:pt x="561" y="674"/>
                    <a:pt x="722" y="724"/>
                    <a:pt x="841" y="724"/>
                  </a:cubicBezTo>
                  <a:cubicBezTo>
                    <a:pt x="922" y="724"/>
                    <a:pt x="983" y="702"/>
                    <a:pt x="1012" y="654"/>
                  </a:cubicBezTo>
                  <a:cubicBezTo>
                    <a:pt x="1084" y="534"/>
                    <a:pt x="929" y="308"/>
                    <a:pt x="679" y="153"/>
                  </a:cubicBezTo>
                  <a:cubicBezTo>
                    <a:pt x="521" y="53"/>
                    <a:pt x="358" y="0"/>
                    <a:pt x="2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7707709" y="1489582"/>
              <a:ext cx="42224" cy="18307"/>
            </a:xfrm>
            <a:custGeom>
              <a:avLst/>
              <a:gdLst/>
              <a:ahLst/>
              <a:cxnLst/>
              <a:rect l="l" t="t" r="r" b="b"/>
              <a:pathLst>
                <a:path w="1430" h="620" extrusionOk="0">
                  <a:moveTo>
                    <a:pt x="715" y="1"/>
                  </a:moveTo>
                  <a:cubicBezTo>
                    <a:pt x="322" y="1"/>
                    <a:pt x="1" y="144"/>
                    <a:pt x="1" y="310"/>
                  </a:cubicBezTo>
                  <a:cubicBezTo>
                    <a:pt x="1" y="489"/>
                    <a:pt x="322" y="620"/>
                    <a:pt x="715" y="620"/>
                  </a:cubicBezTo>
                  <a:cubicBezTo>
                    <a:pt x="1108" y="620"/>
                    <a:pt x="1429" y="489"/>
                    <a:pt x="1429" y="310"/>
                  </a:cubicBezTo>
                  <a:cubicBezTo>
                    <a:pt x="1429" y="144"/>
                    <a:pt x="1108" y="1"/>
                    <a:pt x="7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0"/>
            <p:cNvSpPr/>
            <p:nvPr/>
          </p:nvSpPr>
          <p:spPr>
            <a:xfrm>
              <a:off x="7720376" y="1500743"/>
              <a:ext cx="32008" cy="21319"/>
            </a:xfrm>
            <a:custGeom>
              <a:avLst/>
              <a:gdLst/>
              <a:ahLst/>
              <a:cxnLst/>
              <a:rect l="l" t="t" r="r" b="b"/>
              <a:pathLst>
                <a:path w="1084" h="722" extrusionOk="0">
                  <a:moveTo>
                    <a:pt x="833" y="1"/>
                  </a:moveTo>
                  <a:cubicBezTo>
                    <a:pt x="715" y="1"/>
                    <a:pt x="558" y="49"/>
                    <a:pt x="405" y="147"/>
                  </a:cubicBezTo>
                  <a:cubicBezTo>
                    <a:pt x="155" y="301"/>
                    <a:pt x="0" y="539"/>
                    <a:pt x="72" y="647"/>
                  </a:cubicBezTo>
                  <a:cubicBezTo>
                    <a:pt x="106" y="696"/>
                    <a:pt x="172" y="721"/>
                    <a:pt x="256" y="721"/>
                  </a:cubicBezTo>
                  <a:cubicBezTo>
                    <a:pt x="373" y="721"/>
                    <a:pt x="526" y="672"/>
                    <a:pt x="679" y="575"/>
                  </a:cubicBezTo>
                  <a:cubicBezTo>
                    <a:pt x="941" y="420"/>
                    <a:pt x="1084" y="194"/>
                    <a:pt x="1012" y="75"/>
                  </a:cubicBezTo>
                  <a:cubicBezTo>
                    <a:pt x="983" y="26"/>
                    <a:pt x="918" y="1"/>
                    <a:pt x="8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0"/>
            <p:cNvSpPr/>
            <p:nvPr/>
          </p:nvSpPr>
          <p:spPr>
            <a:xfrm>
              <a:off x="7720376" y="1475202"/>
              <a:ext cx="32008" cy="21437"/>
            </a:xfrm>
            <a:custGeom>
              <a:avLst/>
              <a:gdLst/>
              <a:ahLst/>
              <a:cxnLst/>
              <a:rect l="l" t="t" r="r" b="b"/>
              <a:pathLst>
                <a:path w="1084" h="726" extrusionOk="0">
                  <a:moveTo>
                    <a:pt x="238" y="1"/>
                  </a:moveTo>
                  <a:cubicBezTo>
                    <a:pt x="160" y="1"/>
                    <a:pt x="100" y="24"/>
                    <a:pt x="72" y="71"/>
                  </a:cubicBezTo>
                  <a:cubicBezTo>
                    <a:pt x="0" y="190"/>
                    <a:pt x="143" y="416"/>
                    <a:pt x="405" y="583"/>
                  </a:cubicBezTo>
                  <a:cubicBezTo>
                    <a:pt x="561" y="675"/>
                    <a:pt x="718" y="725"/>
                    <a:pt x="833" y="725"/>
                  </a:cubicBezTo>
                  <a:cubicBezTo>
                    <a:pt x="912" y="725"/>
                    <a:pt x="972" y="702"/>
                    <a:pt x="1000" y="654"/>
                  </a:cubicBezTo>
                  <a:cubicBezTo>
                    <a:pt x="1084" y="535"/>
                    <a:pt x="929" y="309"/>
                    <a:pt x="667" y="154"/>
                  </a:cubicBezTo>
                  <a:cubicBezTo>
                    <a:pt x="516" y="54"/>
                    <a:pt x="357"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7736202" y="1488194"/>
              <a:ext cx="318867" cy="21466"/>
            </a:xfrm>
            <a:custGeom>
              <a:avLst/>
              <a:gdLst/>
              <a:ahLst/>
              <a:cxnLst/>
              <a:rect l="l" t="t" r="r" b="b"/>
              <a:pathLst>
                <a:path w="10799" h="727" extrusionOk="0">
                  <a:moveTo>
                    <a:pt x="0" y="0"/>
                  </a:moveTo>
                  <a:lnTo>
                    <a:pt x="0" y="726"/>
                  </a:lnTo>
                  <a:lnTo>
                    <a:pt x="10799" y="726"/>
                  </a:lnTo>
                  <a:lnTo>
                    <a:pt x="107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7886640" y="1795803"/>
              <a:ext cx="18337" cy="42195"/>
            </a:xfrm>
            <a:custGeom>
              <a:avLst/>
              <a:gdLst/>
              <a:ahLst/>
              <a:cxnLst/>
              <a:rect l="l" t="t" r="r" b="b"/>
              <a:pathLst>
                <a:path w="621" h="1429" extrusionOk="0">
                  <a:moveTo>
                    <a:pt x="310" y="0"/>
                  </a:moveTo>
                  <a:cubicBezTo>
                    <a:pt x="132" y="0"/>
                    <a:pt x="1" y="321"/>
                    <a:pt x="1" y="714"/>
                  </a:cubicBezTo>
                  <a:cubicBezTo>
                    <a:pt x="1" y="1107"/>
                    <a:pt x="132" y="1429"/>
                    <a:pt x="310" y="1429"/>
                  </a:cubicBezTo>
                  <a:cubicBezTo>
                    <a:pt x="477" y="1429"/>
                    <a:pt x="620" y="1107"/>
                    <a:pt x="620" y="714"/>
                  </a:cubicBezTo>
                  <a:cubicBezTo>
                    <a:pt x="620" y="321"/>
                    <a:pt x="477" y="0"/>
                    <a:pt x="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7896148" y="1795242"/>
              <a:ext cx="24272" cy="28878"/>
            </a:xfrm>
            <a:custGeom>
              <a:avLst/>
              <a:gdLst/>
              <a:ahLst/>
              <a:cxnLst/>
              <a:rect l="l" t="t" r="r" b="b"/>
              <a:pathLst>
                <a:path w="822" h="978" extrusionOk="0">
                  <a:moveTo>
                    <a:pt x="190" y="1"/>
                  </a:moveTo>
                  <a:cubicBezTo>
                    <a:pt x="164" y="1"/>
                    <a:pt x="140" y="7"/>
                    <a:pt x="119" y="19"/>
                  </a:cubicBezTo>
                  <a:cubicBezTo>
                    <a:pt x="0" y="90"/>
                    <a:pt x="36" y="364"/>
                    <a:pt x="203" y="626"/>
                  </a:cubicBezTo>
                  <a:cubicBezTo>
                    <a:pt x="332" y="835"/>
                    <a:pt x="511" y="977"/>
                    <a:pt x="636" y="977"/>
                  </a:cubicBezTo>
                  <a:cubicBezTo>
                    <a:pt x="660" y="977"/>
                    <a:pt x="683" y="971"/>
                    <a:pt x="703" y="960"/>
                  </a:cubicBezTo>
                  <a:cubicBezTo>
                    <a:pt x="822" y="876"/>
                    <a:pt x="786" y="614"/>
                    <a:pt x="631" y="352"/>
                  </a:cubicBezTo>
                  <a:cubicBezTo>
                    <a:pt x="494" y="136"/>
                    <a:pt x="315" y="1"/>
                    <a:pt x="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0"/>
            <p:cNvSpPr/>
            <p:nvPr/>
          </p:nvSpPr>
          <p:spPr>
            <a:xfrm>
              <a:off x="7871198" y="1795271"/>
              <a:ext cx="24272" cy="28848"/>
            </a:xfrm>
            <a:custGeom>
              <a:avLst/>
              <a:gdLst/>
              <a:ahLst/>
              <a:cxnLst/>
              <a:rect l="l" t="t" r="r" b="b"/>
              <a:pathLst>
                <a:path w="822" h="977" extrusionOk="0">
                  <a:moveTo>
                    <a:pt x="635" y="1"/>
                  </a:moveTo>
                  <a:cubicBezTo>
                    <a:pt x="510" y="1"/>
                    <a:pt x="330" y="143"/>
                    <a:pt x="191" y="351"/>
                  </a:cubicBezTo>
                  <a:cubicBezTo>
                    <a:pt x="36" y="613"/>
                    <a:pt x="0" y="887"/>
                    <a:pt x="119" y="959"/>
                  </a:cubicBezTo>
                  <a:cubicBezTo>
                    <a:pt x="140" y="971"/>
                    <a:pt x="164" y="977"/>
                    <a:pt x="190" y="977"/>
                  </a:cubicBezTo>
                  <a:cubicBezTo>
                    <a:pt x="314" y="977"/>
                    <a:pt x="491" y="842"/>
                    <a:pt x="619" y="625"/>
                  </a:cubicBezTo>
                  <a:cubicBezTo>
                    <a:pt x="786" y="363"/>
                    <a:pt x="822" y="101"/>
                    <a:pt x="703" y="18"/>
                  </a:cubicBezTo>
                  <a:cubicBezTo>
                    <a:pt x="683" y="6"/>
                    <a:pt x="660" y="1"/>
                    <a:pt x="6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0"/>
            <p:cNvSpPr/>
            <p:nvPr/>
          </p:nvSpPr>
          <p:spPr>
            <a:xfrm>
              <a:off x="7886640" y="1310650"/>
              <a:ext cx="18337" cy="42224"/>
            </a:xfrm>
            <a:custGeom>
              <a:avLst/>
              <a:gdLst/>
              <a:ahLst/>
              <a:cxnLst/>
              <a:rect l="l" t="t" r="r" b="b"/>
              <a:pathLst>
                <a:path w="621" h="1430" extrusionOk="0">
                  <a:moveTo>
                    <a:pt x="310" y="0"/>
                  </a:moveTo>
                  <a:cubicBezTo>
                    <a:pt x="132" y="0"/>
                    <a:pt x="1" y="322"/>
                    <a:pt x="1" y="715"/>
                  </a:cubicBezTo>
                  <a:cubicBezTo>
                    <a:pt x="1" y="1108"/>
                    <a:pt x="132" y="1429"/>
                    <a:pt x="310" y="1429"/>
                  </a:cubicBezTo>
                  <a:cubicBezTo>
                    <a:pt x="477" y="1429"/>
                    <a:pt x="620" y="1108"/>
                    <a:pt x="620" y="715"/>
                  </a:cubicBezTo>
                  <a:cubicBezTo>
                    <a:pt x="620" y="322"/>
                    <a:pt x="477" y="0"/>
                    <a:pt x="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7871198" y="1324734"/>
              <a:ext cx="24272" cy="28671"/>
            </a:xfrm>
            <a:custGeom>
              <a:avLst/>
              <a:gdLst/>
              <a:ahLst/>
              <a:cxnLst/>
              <a:rect l="l" t="t" r="r" b="b"/>
              <a:pathLst>
                <a:path w="822" h="971" extrusionOk="0">
                  <a:moveTo>
                    <a:pt x="195" y="1"/>
                  </a:moveTo>
                  <a:cubicBezTo>
                    <a:pt x="167" y="1"/>
                    <a:pt x="141" y="8"/>
                    <a:pt x="119" y="23"/>
                  </a:cubicBezTo>
                  <a:cubicBezTo>
                    <a:pt x="0" y="95"/>
                    <a:pt x="36" y="357"/>
                    <a:pt x="191" y="619"/>
                  </a:cubicBezTo>
                  <a:cubicBezTo>
                    <a:pt x="328" y="835"/>
                    <a:pt x="507" y="970"/>
                    <a:pt x="632" y="970"/>
                  </a:cubicBezTo>
                  <a:cubicBezTo>
                    <a:pt x="658" y="970"/>
                    <a:pt x="682" y="965"/>
                    <a:pt x="703" y="952"/>
                  </a:cubicBezTo>
                  <a:cubicBezTo>
                    <a:pt x="822" y="881"/>
                    <a:pt x="786" y="607"/>
                    <a:pt x="631" y="357"/>
                  </a:cubicBezTo>
                  <a:cubicBezTo>
                    <a:pt x="495" y="143"/>
                    <a:pt x="320" y="1"/>
                    <a:pt x="1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0"/>
            <p:cNvSpPr/>
            <p:nvPr/>
          </p:nvSpPr>
          <p:spPr>
            <a:xfrm>
              <a:off x="7896502" y="1324557"/>
              <a:ext cx="23917" cy="28819"/>
            </a:xfrm>
            <a:custGeom>
              <a:avLst/>
              <a:gdLst/>
              <a:ahLst/>
              <a:cxnLst/>
              <a:rect l="l" t="t" r="r" b="b"/>
              <a:pathLst>
                <a:path w="810" h="976" extrusionOk="0">
                  <a:moveTo>
                    <a:pt x="635" y="0"/>
                  </a:moveTo>
                  <a:cubicBezTo>
                    <a:pt x="510" y="0"/>
                    <a:pt x="330" y="142"/>
                    <a:pt x="191" y="351"/>
                  </a:cubicBezTo>
                  <a:cubicBezTo>
                    <a:pt x="36" y="613"/>
                    <a:pt x="0" y="887"/>
                    <a:pt x="119" y="958"/>
                  </a:cubicBezTo>
                  <a:cubicBezTo>
                    <a:pt x="139" y="970"/>
                    <a:pt x="162" y="976"/>
                    <a:pt x="187" y="976"/>
                  </a:cubicBezTo>
                  <a:cubicBezTo>
                    <a:pt x="311" y="976"/>
                    <a:pt x="490" y="833"/>
                    <a:pt x="619" y="625"/>
                  </a:cubicBezTo>
                  <a:cubicBezTo>
                    <a:pt x="786" y="363"/>
                    <a:pt x="810" y="89"/>
                    <a:pt x="703" y="18"/>
                  </a:cubicBezTo>
                  <a:cubicBezTo>
                    <a:pt x="683" y="6"/>
                    <a:pt x="660" y="0"/>
                    <a:pt x="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0"/>
            <p:cNvSpPr/>
            <p:nvPr/>
          </p:nvSpPr>
          <p:spPr>
            <a:xfrm>
              <a:off x="7885253" y="1339468"/>
              <a:ext cx="21466" cy="470078"/>
            </a:xfrm>
            <a:custGeom>
              <a:avLst/>
              <a:gdLst/>
              <a:ahLst/>
              <a:cxnLst/>
              <a:rect l="l" t="t" r="r" b="b"/>
              <a:pathLst>
                <a:path w="727" h="15920" extrusionOk="0">
                  <a:moveTo>
                    <a:pt x="0" y="1"/>
                  </a:moveTo>
                  <a:lnTo>
                    <a:pt x="0" y="15919"/>
                  </a:lnTo>
                  <a:lnTo>
                    <a:pt x="727" y="15919"/>
                  </a:lnTo>
                  <a:lnTo>
                    <a:pt x="7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70"/>
          <p:cNvGrpSpPr/>
          <p:nvPr/>
        </p:nvGrpSpPr>
        <p:grpSpPr>
          <a:xfrm>
            <a:off x="4693423" y="1380810"/>
            <a:ext cx="329793" cy="527361"/>
            <a:chOff x="6932400" y="1038950"/>
            <a:chExt cx="279225" cy="446500"/>
          </a:xfrm>
        </p:grpSpPr>
        <p:sp>
          <p:nvSpPr>
            <p:cNvPr id="9700" name="Google Shape;9700;p70"/>
            <p:cNvSpPr/>
            <p:nvPr/>
          </p:nvSpPr>
          <p:spPr>
            <a:xfrm>
              <a:off x="6932400" y="1149075"/>
              <a:ext cx="279225" cy="58975"/>
            </a:xfrm>
            <a:custGeom>
              <a:avLst/>
              <a:gdLst/>
              <a:ahLst/>
              <a:cxnLst/>
              <a:rect l="l" t="t" r="r" b="b"/>
              <a:pathLst>
                <a:path w="11169" h="2359" extrusionOk="0">
                  <a:moveTo>
                    <a:pt x="1322" y="1"/>
                  </a:moveTo>
                  <a:lnTo>
                    <a:pt x="1" y="1179"/>
                  </a:lnTo>
                  <a:lnTo>
                    <a:pt x="1322" y="2358"/>
                  </a:lnTo>
                  <a:lnTo>
                    <a:pt x="5585" y="1358"/>
                  </a:lnTo>
                  <a:lnTo>
                    <a:pt x="9823" y="2358"/>
                  </a:lnTo>
                  <a:lnTo>
                    <a:pt x="11169" y="1179"/>
                  </a:lnTo>
                  <a:lnTo>
                    <a:pt x="9823" y="1"/>
                  </a:lnTo>
                  <a:lnTo>
                    <a:pt x="5585" y="1001"/>
                  </a:lnTo>
                  <a:lnTo>
                    <a:pt x="132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7010675" y="1117225"/>
              <a:ext cx="122675" cy="122675"/>
            </a:xfrm>
            <a:custGeom>
              <a:avLst/>
              <a:gdLst/>
              <a:ahLst/>
              <a:cxnLst/>
              <a:rect l="l" t="t" r="r" b="b"/>
              <a:pathLst>
                <a:path w="4907" h="4907" extrusionOk="0">
                  <a:moveTo>
                    <a:pt x="2454" y="596"/>
                  </a:moveTo>
                  <a:cubicBezTo>
                    <a:pt x="3478" y="596"/>
                    <a:pt x="4311" y="1430"/>
                    <a:pt x="4311" y="2453"/>
                  </a:cubicBezTo>
                  <a:cubicBezTo>
                    <a:pt x="4311" y="3477"/>
                    <a:pt x="3478" y="4311"/>
                    <a:pt x="2454" y="4311"/>
                  </a:cubicBezTo>
                  <a:cubicBezTo>
                    <a:pt x="1430" y="4311"/>
                    <a:pt x="596" y="3477"/>
                    <a:pt x="596" y="2453"/>
                  </a:cubicBezTo>
                  <a:cubicBezTo>
                    <a:pt x="596" y="1430"/>
                    <a:pt x="1430" y="596"/>
                    <a:pt x="2454" y="596"/>
                  </a:cubicBezTo>
                  <a:close/>
                  <a:moveTo>
                    <a:pt x="2454" y="1"/>
                  </a:moveTo>
                  <a:cubicBezTo>
                    <a:pt x="1096" y="1"/>
                    <a:pt x="1" y="1096"/>
                    <a:pt x="1" y="2453"/>
                  </a:cubicBezTo>
                  <a:cubicBezTo>
                    <a:pt x="1" y="3811"/>
                    <a:pt x="1096" y="4906"/>
                    <a:pt x="2454" y="4906"/>
                  </a:cubicBezTo>
                  <a:cubicBezTo>
                    <a:pt x="3811" y="4906"/>
                    <a:pt x="4906" y="3811"/>
                    <a:pt x="4906" y="2453"/>
                  </a:cubicBezTo>
                  <a:cubicBezTo>
                    <a:pt x="4906" y="1096"/>
                    <a:pt x="3811" y="1"/>
                    <a:pt x="24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0"/>
            <p:cNvSpPr/>
            <p:nvPr/>
          </p:nvSpPr>
          <p:spPr>
            <a:xfrm>
              <a:off x="7042525" y="1038950"/>
              <a:ext cx="58975" cy="446500"/>
            </a:xfrm>
            <a:custGeom>
              <a:avLst/>
              <a:gdLst/>
              <a:ahLst/>
              <a:cxnLst/>
              <a:rect l="l" t="t" r="r" b="b"/>
              <a:pathLst>
                <a:path w="2359" h="17860" extrusionOk="0">
                  <a:moveTo>
                    <a:pt x="1180" y="0"/>
                  </a:moveTo>
                  <a:lnTo>
                    <a:pt x="1" y="1346"/>
                  </a:lnTo>
                  <a:lnTo>
                    <a:pt x="1001" y="5584"/>
                  </a:lnTo>
                  <a:lnTo>
                    <a:pt x="1" y="16526"/>
                  </a:lnTo>
                  <a:lnTo>
                    <a:pt x="1180" y="17860"/>
                  </a:lnTo>
                  <a:lnTo>
                    <a:pt x="2358" y="16526"/>
                  </a:lnTo>
                  <a:lnTo>
                    <a:pt x="1358" y="5584"/>
                  </a:lnTo>
                  <a:lnTo>
                    <a:pt x="2358" y="1346"/>
                  </a:lnTo>
                  <a:lnTo>
                    <a:pt x="118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70"/>
          <p:cNvGrpSpPr/>
          <p:nvPr/>
        </p:nvGrpSpPr>
        <p:grpSpPr>
          <a:xfrm>
            <a:off x="5151059" y="2064204"/>
            <a:ext cx="356869" cy="527361"/>
            <a:chOff x="6691371" y="2694004"/>
            <a:chExt cx="356869" cy="527361"/>
          </a:xfrm>
        </p:grpSpPr>
        <p:sp>
          <p:nvSpPr>
            <p:cNvPr id="9704" name="Google Shape;9704;p70"/>
            <p:cNvSpPr/>
            <p:nvPr/>
          </p:nvSpPr>
          <p:spPr>
            <a:xfrm>
              <a:off x="6691371" y="2846509"/>
              <a:ext cx="356869" cy="51968"/>
            </a:xfrm>
            <a:custGeom>
              <a:avLst/>
              <a:gdLst/>
              <a:ahLst/>
              <a:cxnLst/>
              <a:rect l="l" t="t" r="r" b="b"/>
              <a:pathLst>
                <a:path w="12086" h="1760" extrusionOk="0">
                  <a:moveTo>
                    <a:pt x="1146" y="1"/>
                  </a:moveTo>
                  <a:cubicBezTo>
                    <a:pt x="797" y="1"/>
                    <a:pt x="501" y="50"/>
                    <a:pt x="501" y="50"/>
                  </a:cubicBezTo>
                  <a:cubicBezTo>
                    <a:pt x="501" y="50"/>
                    <a:pt x="608" y="241"/>
                    <a:pt x="775" y="467"/>
                  </a:cubicBezTo>
                  <a:cubicBezTo>
                    <a:pt x="358" y="634"/>
                    <a:pt x="1" y="884"/>
                    <a:pt x="1" y="884"/>
                  </a:cubicBezTo>
                  <a:cubicBezTo>
                    <a:pt x="1" y="884"/>
                    <a:pt x="370" y="1134"/>
                    <a:pt x="775" y="1300"/>
                  </a:cubicBezTo>
                  <a:cubicBezTo>
                    <a:pt x="608" y="1527"/>
                    <a:pt x="501" y="1717"/>
                    <a:pt x="501" y="1717"/>
                  </a:cubicBezTo>
                  <a:cubicBezTo>
                    <a:pt x="501" y="1717"/>
                    <a:pt x="777" y="1760"/>
                    <a:pt x="1109" y="1760"/>
                  </a:cubicBezTo>
                  <a:cubicBezTo>
                    <a:pt x="1386" y="1760"/>
                    <a:pt x="1702" y="1730"/>
                    <a:pt x="1929" y="1622"/>
                  </a:cubicBezTo>
                  <a:cubicBezTo>
                    <a:pt x="2025" y="1586"/>
                    <a:pt x="2084" y="1551"/>
                    <a:pt x="2144" y="1503"/>
                  </a:cubicBezTo>
                  <a:cubicBezTo>
                    <a:pt x="2441" y="1300"/>
                    <a:pt x="2799" y="1205"/>
                    <a:pt x="3156" y="1205"/>
                  </a:cubicBezTo>
                  <a:lnTo>
                    <a:pt x="8930" y="1205"/>
                  </a:lnTo>
                  <a:cubicBezTo>
                    <a:pt x="9288" y="1205"/>
                    <a:pt x="9645" y="1300"/>
                    <a:pt x="9942" y="1503"/>
                  </a:cubicBezTo>
                  <a:cubicBezTo>
                    <a:pt x="10002" y="1551"/>
                    <a:pt x="10073" y="1598"/>
                    <a:pt x="10145" y="1622"/>
                  </a:cubicBezTo>
                  <a:cubicBezTo>
                    <a:pt x="10378" y="1730"/>
                    <a:pt x="10694" y="1760"/>
                    <a:pt x="10970" y="1760"/>
                  </a:cubicBezTo>
                  <a:cubicBezTo>
                    <a:pt x="11301" y="1760"/>
                    <a:pt x="11574" y="1717"/>
                    <a:pt x="11574" y="1717"/>
                  </a:cubicBezTo>
                  <a:cubicBezTo>
                    <a:pt x="11574" y="1717"/>
                    <a:pt x="11466" y="1527"/>
                    <a:pt x="11312" y="1300"/>
                  </a:cubicBezTo>
                  <a:cubicBezTo>
                    <a:pt x="11705" y="1134"/>
                    <a:pt x="12086" y="884"/>
                    <a:pt x="12086" y="884"/>
                  </a:cubicBezTo>
                  <a:cubicBezTo>
                    <a:pt x="12086" y="884"/>
                    <a:pt x="11705" y="634"/>
                    <a:pt x="11312" y="467"/>
                  </a:cubicBezTo>
                  <a:cubicBezTo>
                    <a:pt x="11466" y="241"/>
                    <a:pt x="11574" y="50"/>
                    <a:pt x="11574" y="50"/>
                  </a:cubicBezTo>
                  <a:cubicBezTo>
                    <a:pt x="11574" y="50"/>
                    <a:pt x="11281" y="1"/>
                    <a:pt x="10934" y="1"/>
                  </a:cubicBezTo>
                  <a:cubicBezTo>
                    <a:pt x="10667" y="1"/>
                    <a:pt x="10367" y="30"/>
                    <a:pt x="10145" y="134"/>
                  </a:cubicBezTo>
                  <a:cubicBezTo>
                    <a:pt x="10061" y="181"/>
                    <a:pt x="10002" y="217"/>
                    <a:pt x="9942" y="253"/>
                  </a:cubicBezTo>
                  <a:cubicBezTo>
                    <a:pt x="9645" y="467"/>
                    <a:pt x="9276" y="550"/>
                    <a:pt x="8930" y="550"/>
                  </a:cubicBezTo>
                  <a:lnTo>
                    <a:pt x="3156" y="550"/>
                  </a:lnTo>
                  <a:cubicBezTo>
                    <a:pt x="2799" y="550"/>
                    <a:pt x="2441" y="467"/>
                    <a:pt x="2144" y="253"/>
                  </a:cubicBezTo>
                  <a:cubicBezTo>
                    <a:pt x="2084" y="217"/>
                    <a:pt x="2001" y="169"/>
                    <a:pt x="1929" y="134"/>
                  </a:cubicBezTo>
                  <a:cubicBezTo>
                    <a:pt x="1712" y="30"/>
                    <a:pt x="1414" y="1"/>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6840776" y="2694004"/>
              <a:ext cx="58051" cy="527361"/>
            </a:xfrm>
            <a:custGeom>
              <a:avLst/>
              <a:gdLst/>
              <a:ahLst/>
              <a:cxnLst/>
              <a:rect l="l" t="t" r="r" b="b"/>
              <a:pathLst>
                <a:path w="1966" h="17860" extrusionOk="0">
                  <a:moveTo>
                    <a:pt x="977" y="0"/>
                  </a:moveTo>
                  <a:cubicBezTo>
                    <a:pt x="977" y="0"/>
                    <a:pt x="727" y="381"/>
                    <a:pt x="560" y="774"/>
                  </a:cubicBezTo>
                  <a:cubicBezTo>
                    <a:pt x="334" y="620"/>
                    <a:pt x="144" y="512"/>
                    <a:pt x="144" y="512"/>
                  </a:cubicBezTo>
                  <a:lnTo>
                    <a:pt x="144" y="512"/>
                  </a:lnTo>
                  <a:cubicBezTo>
                    <a:pt x="144" y="513"/>
                    <a:pt x="1" y="1429"/>
                    <a:pt x="239" y="1941"/>
                  </a:cubicBezTo>
                  <a:cubicBezTo>
                    <a:pt x="275" y="2024"/>
                    <a:pt x="310" y="2084"/>
                    <a:pt x="358" y="2144"/>
                  </a:cubicBezTo>
                  <a:cubicBezTo>
                    <a:pt x="560" y="2441"/>
                    <a:pt x="656" y="2798"/>
                    <a:pt x="656" y="3156"/>
                  </a:cubicBezTo>
                  <a:lnTo>
                    <a:pt x="656" y="14705"/>
                  </a:lnTo>
                  <a:cubicBezTo>
                    <a:pt x="656" y="15062"/>
                    <a:pt x="560" y="15419"/>
                    <a:pt x="358" y="15717"/>
                  </a:cubicBezTo>
                  <a:cubicBezTo>
                    <a:pt x="310" y="15776"/>
                    <a:pt x="263" y="15860"/>
                    <a:pt x="239" y="15931"/>
                  </a:cubicBezTo>
                  <a:cubicBezTo>
                    <a:pt x="1" y="16431"/>
                    <a:pt x="144" y="17360"/>
                    <a:pt x="144" y="17360"/>
                  </a:cubicBezTo>
                  <a:cubicBezTo>
                    <a:pt x="144" y="17360"/>
                    <a:pt x="334" y="17253"/>
                    <a:pt x="560" y="17086"/>
                  </a:cubicBezTo>
                  <a:cubicBezTo>
                    <a:pt x="727" y="17491"/>
                    <a:pt x="977" y="17860"/>
                    <a:pt x="977" y="17860"/>
                  </a:cubicBezTo>
                  <a:cubicBezTo>
                    <a:pt x="977" y="17860"/>
                    <a:pt x="1227" y="17491"/>
                    <a:pt x="1394" y="17086"/>
                  </a:cubicBezTo>
                  <a:cubicBezTo>
                    <a:pt x="1620" y="17253"/>
                    <a:pt x="1811" y="17360"/>
                    <a:pt x="1811" y="17360"/>
                  </a:cubicBezTo>
                  <a:cubicBezTo>
                    <a:pt x="1811" y="17360"/>
                    <a:pt x="1965" y="16431"/>
                    <a:pt x="1727" y="15931"/>
                  </a:cubicBezTo>
                  <a:cubicBezTo>
                    <a:pt x="1680" y="15836"/>
                    <a:pt x="1644" y="15776"/>
                    <a:pt x="1608" y="15717"/>
                  </a:cubicBezTo>
                  <a:cubicBezTo>
                    <a:pt x="1394" y="15419"/>
                    <a:pt x="1311" y="15062"/>
                    <a:pt x="1311" y="14705"/>
                  </a:cubicBezTo>
                  <a:lnTo>
                    <a:pt x="1311" y="3156"/>
                  </a:lnTo>
                  <a:cubicBezTo>
                    <a:pt x="1311" y="2798"/>
                    <a:pt x="1394" y="2441"/>
                    <a:pt x="1608" y="2144"/>
                  </a:cubicBezTo>
                  <a:cubicBezTo>
                    <a:pt x="1644" y="2084"/>
                    <a:pt x="1692" y="2013"/>
                    <a:pt x="1727" y="1941"/>
                  </a:cubicBezTo>
                  <a:cubicBezTo>
                    <a:pt x="1965" y="1429"/>
                    <a:pt x="1811" y="513"/>
                    <a:pt x="1811" y="512"/>
                  </a:cubicBezTo>
                  <a:lnTo>
                    <a:pt x="1811" y="512"/>
                  </a:lnTo>
                  <a:cubicBezTo>
                    <a:pt x="1810" y="512"/>
                    <a:pt x="1620" y="620"/>
                    <a:pt x="1394" y="774"/>
                  </a:cubicBezTo>
                  <a:cubicBezTo>
                    <a:pt x="1227" y="358"/>
                    <a:pt x="977"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70"/>
          <p:cNvGrpSpPr/>
          <p:nvPr/>
        </p:nvGrpSpPr>
        <p:grpSpPr>
          <a:xfrm>
            <a:off x="3138642" y="2072614"/>
            <a:ext cx="360374" cy="527023"/>
            <a:chOff x="6689629" y="2002489"/>
            <a:chExt cx="360374" cy="527023"/>
          </a:xfrm>
        </p:grpSpPr>
        <p:sp>
          <p:nvSpPr>
            <p:cNvPr id="9707" name="Google Shape;9707;p70"/>
            <p:cNvSpPr/>
            <p:nvPr/>
          </p:nvSpPr>
          <p:spPr>
            <a:xfrm>
              <a:off x="6997917" y="2158597"/>
              <a:ext cx="52087" cy="48189"/>
            </a:xfrm>
            <a:custGeom>
              <a:avLst/>
              <a:gdLst/>
              <a:ahLst/>
              <a:cxnLst/>
              <a:rect l="l" t="t" r="r" b="b"/>
              <a:pathLst>
                <a:path w="1764" h="1632" extrusionOk="0">
                  <a:moveTo>
                    <a:pt x="691" y="0"/>
                  </a:moveTo>
                  <a:cubicBezTo>
                    <a:pt x="239" y="0"/>
                    <a:pt x="1" y="369"/>
                    <a:pt x="1" y="810"/>
                  </a:cubicBezTo>
                  <a:cubicBezTo>
                    <a:pt x="1" y="1262"/>
                    <a:pt x="239" y="1631"/>
                    <a:pt x="691" y="1631"/>
                  </a:cubicBezTo>
                  <a:cubicBezTo>
                    <a:pt x="1132" y="1631"/>
                    <a:pt x="1763" y="810"/>
                    <a:pt x="1763" y="810"/>
                  </a:cubicBezTo>
                  <a:cubicBezTo>
                    <a:pt x="1763" y="810"/>
                    <a:pt x="1132" y="0"/>
                    <a:pt x="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6689629" y="2158597"/>
              <a:ext cx="51703" cy="48189"/>
            </a:xfrm>
            <a:custGeom>
              <a:avLst/>
              <a:gdLst/>
              <a:ahLst/>
              <a:cxnLst/>
              <a:rect l="l" t="t" r="r" b="b"/>
              <a:pathLst>
                <a:path w="1751" h="1632" extrusionOk="0">
                  <a:moveTo>
                    <a:pt x="1072" y="0"/>
                  </a:moveTo>
                  <a:cubicBezTo>
                    <a:pt x="619" y="0"/>
                    <a:pt x="0" y="810"/>
                    <a:pt x="0" y="810"/>
                  </a:cubicBezTo>
                  <a:cubicBezTo>
                    <a:pt x="0" y="810"/>
                    <a:pt x="619" y="1631"/>
                    <a:pt x="1072" y="1631"/>
                  </a:cubicBezTo>
                  <a:cubicBezTo>
                    <a:pt x="1512" y="1631"/>
                    <a:pt x="1750" y="1262"/>
                    <a:pt x="1750" y="810"/>
                  </a:cubicBezTo>
                  <a:cubicBezTo>
                    <a:pt x="1750" y="369"/>
                    <a:pt x="1512" y="0"/>
                    <a:pt x="10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6705780" y="2172651"/>
              <a:ext cx="302745" cy="20079"/>
            </a:xfrm>
            <a:custGeom>
              <a:avLst/>
              <a:gdLst/>
              <a:ahLst/>
              <a:cxnLst/>
              <a:rect l="l" t="t" r="r" b="b"/>
              <a:pathLst>
                <a:path w="10253" h="680" extrusionOk="0">
                  <a:moveTo>
                    <a:pt x="1" y="0"/>
                  </a:moveTo>
                  <a:lnTo>
                    <a:pt x="1" y="679"/>
                  </a:lnTo>
                  <a:lnTo>
                    <a:pt x="10252" y="679"/>
                  </a:lnTo>
                  <a:lnTo>
                    <a:pt x="10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6845353" y="2477455"/>
              <a:ext cx="48543" cy="52057"/>
            </a:xfrm>
            <a:custGeom>
              <a:avLst/>
              <a:gdLst/>
              <a:ahLst/>
              <a:cxnLst/>
              <a:rect l="l" t="t" r="r" b="b"/>
              <a:pathLst>
                <a:path w="1644" h="1763" extrusionOk="0">
                  <a:moveTo>
                    <a:pt x="822" y="0"/>
                  </a:moveTo>
                  <a:cubicBezTo>
                    <a:pt x="382" y="0"/>
                    <a:pt x="1" y="238"/>
                    <a:pt x="1" y="691"/>
                  </a:cubicBezTo>
                  <a:cubicBezTo>
                    <a:pt x="1" y="1143"/>
                    <a:pt x="822" y="1762"/>
                    <a:pt x="822" y="1762"/>
                  </a:cubicBezTo>
                  <a:cubicBezTo>
                    <a:pt x="822" y="1762"/>
                    <a:pt x="1644" y="1131"/>
                    <a:pt x="1644" y="691"/>
                  </a:cubicBezTo>
                  <a:cubicBezTo>
                    <a:pt x="1644" y="238"/>
                    <a:pt x="1275" y="0"/>
                    <a:pt x="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6845353" y="2002489"/>
              <a:ext cx="48543" cy="51732"/>
            </a:xfrm>
            <a:custGeom>
              <a:avLst/>
              <a:gdLst/>
              <a:ahLst/>
              <a:cxnLst/>
              <a:rect l="l" t="t" r="r" b="b"/>
              <a:pathLst>
                <a:path w="1644" h="1752" extrusionOk="0">
                  <a:moveTo>
                    <a:pt x="822" y="1"/>
                  </a:moveTo>
                  <a:cubicBezTo>
                    <a:pt x="822" y="1"/>
                    <a:pt x="1" y="620"/>
                    <a:pt x="1" y="1072"/>
                  </a:cubicBezTo>
                  <a:cubicBezTo>
                    <a:pt x="1" y="1513"/>
                    <a:pt x="382" y="1751"/>
                    <a:pt x="822" y="1751"/>
                  </a:cubicBezTo>
                  <a:cubicBezTo>
                    <a:pt x="1275" y="1751"/>
                    <a:pt x="1644" y="1513"/>
                    <a:pt x="1644" y="1072"/>
                  </a:cubicBezTo>
                  <a:cubicBezTo>
                    <a:pt x="1644" y="620"/>
                    <a:pt x="822" y="1"/>
                    <a:pt x="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0"/>
            <p:cNvSpPr/>
            <p:nvPr/>
          </p:nvSpPr>
          <p:spPr>
            <a:xfrm>
              <a:off x="6859408" y="2019024"/>
              <a:ext cx="20433" cy="469723"/>
            </a:xfrm>
            <a:custGeom>
              <a:avLst/>
              <a:gdLst/>
              <a:ahLst/>
              <a:cxnLst/>
              <a:rect l="l" t="t" r="r" b="b"/>
              <a:pathLst>
                <a:path w="692" h="15908" extrusionOk="0">
                  <a:moveTo>
                    <a:pt x="1" y="0"/>
                  </a:moveTo>
                  <a:lnTo>
                    <a:pt x="1" y="15907"/>
                  </a:lnTo>
                  <a:lnTo>
                    <a:pt x="691" y="15907"/>
                  </a:lnTo>
                  <a:lnTo>
                    <a:pt x="6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70"/>
          <p:cNvGrpSpPr/>
          <p:nvPr/>
        </p:nvGrpSpPr>
        <p:grpSpPr>
          <a:xfrm>
            <a:off x="3652613" y="2072614"/>
            <a:ext cx="358257" cy="527391"/>
            <a:chOff x="7203600" y="2002489"/>
            <a:chExt cx="358257" cy="527391"/>
          </a:xfrm>
        </p:grpSpPr>
        <p:sp>
          <p:nvSpPr>
            <p:cNvPr id="9714" name="Google Shape;9714;p70"/>
            <p:cNvSpPr/>
            <p:nvPr/>
          </p:nvSpPr>
          <p:spPr>
            <a:xfrm>
              <a:off x="7253854" y="2152603"/>
              <a:ext cx="257716" cy="57342"/>
            </a:xfrm>
            <a:custGeom>
              <a:avLst/>
              <a:gdLst/>
              <a:ahLst/>
              <a:cxnLst/>
              <a:rect l="l" t="t" r="r" b="b"/>
              <a:pathLst>
                <a:path w="8728" h="1942" extrusionOk="0">
                  <a:moveTo>
                    <a:pt x="1037" y="1"/>
                  </a:moveTo>
                  <a:lnTo>
                    <a:pt x="1" y="977"/>
                  </a:lnTo>
                  <a:lnTo>
                    <a:pt x="1037" y="1942"/>
                  </a:lnTo>
                  <a:lnTo>
                    <a:pt x="4358" y="1108"/>
                  </a:lnTo>
                  <a:lnTo>
                    <a:pt x="7692" y="1942"/>
                  </a:lnTo>
                  <a:lnTo>
                    <a:pt x="8728" y="977"/>
                  </a:lnTo>
                  <a:lnTo>
                    <a:pt x="7692" y="1"/>
                  </a:lnTo>
                  <a:lnTo>
                    <a:pt x="4358" y="822"/>
                  </a:lnTo>
                  <a:lnTo>
                    <a:pt x="103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7203600" y="2168075"/>
              <a:ext cx="358257" cy="26043"/>
            </a:xfrm>
            <a:custGeom>
              <a:avLst/>
              <a:gdLst/>
              <a:ahLst/>
              <a:cxnLst/>
              <a:rect l="l" t="t" r="r" b="b"/>
              <a:pathLst>
                <a:path w="12133" h="882" extrusionOk="0">
                  <a:moveTo>
                    <a:pt x="1465" y="1"/>
                  </a:moveTo>
                  <a:lnTo>
                    <a:pt x="0" y="453"/>
                  </a:lnTo>
                  <a:lnTo>
                    <a:pt x="1465" y="882"/>
                  </a:lnTo>
                  <a:lnTo>
                    <a:pt x="6060" y="513"/>
                  </a:lnTo>
                  <a:lnTo>
                    <a:pt x="10668" y="882"/>
                  </a:lnTo>
                  <a:lnTo>
                    <a:pt x="12133" y="453"/>
                  </a:lnTo>
                  <a:lnTo>
                    <a:pt x="10668" y="1"/>
                  </a:lnTo>
                  <a:lnTo>
                    <a:pt x="6060" y="370"/>
                  </a:lnTo>
                  <a:lnTo>
                    <a:pt x="14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7354393" y="2052065"/>
              <a:ext cx="56634" cy="427529"/>
            </a:xfrm>
            <a:custGeom>
              <a:avLst/>
              <a:gdLst/>
              <a:ahLst/>
              <a:cxnLst/>
              <a:rect l="l" t="t" r="r" b="b"/>
              <a:pathLst>
                <a:path w="1918" h="14479" extrusionOk="0">
                  <a:moveTo>
                    <a:pt x="953" y="1"/>
                  </a:moveTo>
                  <a:lnTo>
                    <a:pt x="1" y="1048"/>
                  </a:lnTo>
                  <a:lnTo>
                    <a:pt x="822" y="4382"/>
                  </a:lnTo>
                  <a:lnTo>
                    <a:pt x="1" y="13443"/>
                  </a:lnTo>
                  <a:lnTo>
                    <a:pt x="953" y="14479"/>
                  </a:lnTo>
                  <a:lnTo>
                    <a:pt x="1918" y="13443"/>
                  </a:lnTo>
                  <a:lnTo>
                    <a:pt x="1096" y="4382"/>
                  </a:lnTo>
                  <a:lnTo>
                    <a:pt x="1918" y="1048"/>
                  </a:lnTo>
                  <a:lnTo>
                    <a:pt x="9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0"/>
            <p:cNvSpPr/>
            <p:nvPr/>
          </p:nvSpPr>
          <p:spPr>
            <a:xfrm>
              <a:off x="7369865" y="2002489"/>
              <a:ext cx="25689" cy="527391"/>
            </a:xfrm>
            <a:custGeom>
              <a:avLst/>
              <a:gdLst/>
              <a:ahLst/>
              <a:cxnLst/>
              <a:rect l="l" t="t" r="r" b="b"/>
              <a:pathLst>
                <a:path w="870" h="17861" extrusionOk="0">
                  <a:moveTo>
                    <a:pt x="429" y="1"/>
                  </a:moveTo>
                  <a:lnTo>
                    <a:pt x="1" y="1442"/>
                  </a:lnTo>
                  <a:lnTo>
                    <a:pt x="370" y="6061"/>
                  </a:lnTo>
                  <a:lnTo>
                    <a:pt x="1" y="16396"/>
                  </a:lnTo>
                  <a:lnTo>
                    <a:pt x="429" y="17860"/>
                  </a:lnTo>
                  <a:lnTo>
                    <a:pt x="870" y="16396"/>
                  </a:lnTo>
                  <a:lnTo>
                    <a:pt x="501" y="6061"/>
                  </a:lnTo>
                  <a:lnTo>
                    <a:pt x="870" y="1442"/>
                  </a:lnTo>
                  <a:lnTo>
                    <a:pt x="4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70"/>
          <p:cNvGrpSpPr/>
          <p:nvPr/>
        </p:nvGrpSpPr>
        <p:grpSpPr>
          <a:xfrm>
            <a:off x="5151057" y="1380779"/>
            <a:ext cx="338583" cy="527347"/>
            <a:chOff x="7726694" y="2694004"/>
            <a:chExt cx="338583" cy="527347"/>
          </a:xfrm>
        </p:grpSpPr>
        <p:sp>
          <p:nvSpPr>
            <p:cNvPr id="9719" name="Google Shape;9719;p70"/>
            <p:cNvSpPr/>
            <p:nvPr/>
          </p:nvSpPr>
          <p:spPr>
            <a:xfrm>
              <a:off x="7746743" y="2856076"/>
              <a:ext cx="297431" cy="14085"/>
            </a:xfrm>
            <a:custGeom>
              <a:avLst/>
              <a:gdLst/>
              <a:ahLst/>
              <a:cxnLst/>
              <a:rect l="l" t="t" r="r" b="b"/>
              <a:pathLst>
                <a:path w="10073" h="477" extrusionOk="0">
                  <a:moveTo>
                    <a:pt x="0" y="0"/>
                  </a:moveTo>
                  <a:lnTo>
                    <a:pt x="0" y="476"/>
                  </a:lnTo>
                  <a:lnTo>
                    <a:pt x="10073" y="476"/>
                  </a:lnTo>
                  <a:lnTo>
                    <a:pt x="100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8038171" y="2849727"/>
              <a:ext cx="27106" cy="27106"/>
            </a:xfrm>
            <a:custGeom>
              <a:avLst/>
              <a:gdLst/>
              <a:ahLst/>
              <a:cxnLst/>
              <a:rect l="l" t="t" r="r" b="b"/>
              <a:pathLst>
                <a:path w="918" h="918" extrusionOk="0">
                  <a:moveTo>
                    <a:pt x="465" y="1"/>
                  </a:moveTo>
                  <a:cubicBezTo>
                    <a:pt x="203" y="1"/>
                    <a:pt x="1" y="203"/>
                    <a:pt x="1" y="465"/>
                  </a:cubicBezTo>
                  <a:cubicBezTo>
                    <a:pt x="1" y="715"/>
                    <a:pt x="203" y="918"/>
                    <a:pt x="465" y="918"/>
                  </a:cubicBezTo>
                  <a:cubicBezTo>
                    <a:pt x="715" y="918"/>
                    <a:pt x="917" y="715"/>
                    <a:pt x="917" y="465"/>
                  </a:cubicBezTo>
                  <a:cubicBezTo>
                    <a:pt x="917" y="203"/>
                    <a:pt x="715" y="1"/>
                    <a:pt x="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7726694" y="2849727"/>
              <a:ext cx="27106" cy="27106"/>
            </a:xfrm>
            <a:custGeom>
              <a:avLst/>
              <a:gdLst/>
              <a:ahLst/>
              <a:cxnLst/>
              <a:rect l="l" t="t" r="r" b="b"/>
              <a:pathLst>
                <a:path w="918" h="918" extrusionOk="0">
                  <a:moveTo>
                    <a:pt x="453" y="1"/>
                  </a:moveTo>
                  <a:cubicBezTo>
                    <a:pt x="203" y="1"/>
                    <a:pt x="1" y="203"/>
                    <a:pt x="1" y="465"/>
                  </a:cubicBezTo>
                  <a:cubicBezTo>
                    <a:pt x="1" y="715"/>
                    <a:pt x="203" y="918"/>
                    <a:pt x="453" y="918"/>
                  </a:cubicBezTo>
                  <a:cubicBezTo>
                    <a:pt x="715" y="918"/>
                    <a:pt x="917" y="715"/>
                    <a:pt x="917" y="465"/>
                  </a:cubicBezTo>
                  <a:cubicBezTo>
                    <a:pt x="917" y="203"/>
                    <a:pt x="715" y="1"/>
                    <a:pt x="4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0"/>
            <p:cNvSpPr/>
            <p:nvPr/>
          </p:nvSpPr>
          <p:spPr>
            <a:xfrm>
              <a:off x="7888766" y="2714377"/>
              <a:ext cx="14085" cy="485905"/>
            </a:xfrm>
            <a:custGeom>
              <a:avLst/>
              <a:gdLst/>
              <a:ahLst/>
              <a:cxnLst/>
              <a:rect l="l" t="t" r="r" b="b"/>
              <a:pathLst>
                <a:path w="477" h="16456" extrusionOk="0">
                  <a:moveTo>
                    <a:pt x="0" y="1"/>
                  </a:moveTo>
                  <a:lnTo>
                    <a:pt x="0" y="16455"/>
                  </a:lnTo>
                  <a:lnTo>
                    <a:pt x="477" y="16455"/>
                  </a:lnTo>
                  <a:lnTo>
                    <a:pt x="47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0"/>
            <p:cNvSpPr/>
            <p:nvPr/>
          </p:nvSpPr>
          <p:spPr>
            <a:xfrm>
              <a:off x="7882093" y="3194245"/>
              <a:ext cx="27431" cy="27106"/>
            </a:xfrm>
            <a:custGeom>
              <a:avLst/>
              <a:gdLst/>
              <a:ahLst/>
              <a:cxnLst/>
              <a:rect l="l" t="t" r="r" b="b"/>
              <a:pathLst>
                <a:path w="929" h="918" extrusionOk="0">
                  <a:moveTo>
                    <a:pt x="464" y="1"/>
                  </a:moveTo>
                  <a:cubicBezTo>
                    <a:pt x="203" y="1"/>
                    <a:pt x="0" y="203"/>
                    <a:pt x="0" y="453"/>
                  </a:cubicBezTo>
                  <a:cubicBezTo>
                    <a:pt x="0" y="715"/>
                    <a:pt x="203" y="918"/>
                    <a:pt x="464" y="918"/>
                  </a:cubicBezTo>
                  <a:cubicBezTo>
                    <a:pt x="715" y="918"/>
                    <a:pt x="929" y="715"/>
                    <a:pt x="929" y="453"/>
                  </a:cubicBezTo>
                  <a:cubicBezTo>
                    <a:pt x="929" y="203"/>
                    <a:pt x="715" y="1"/>
                    <a:pt x="4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7882093" y="2694004"/>
              <a:ext cx="27431" cy="27461"/>
            </a:xfrm>
            <a:custGeom>
              <a:avLst/>
              <a:gdLst/>
              <a:ahLst/>
              <a:cxnLst/>
              <a:rect l="l" t="t" r="r" b="b"/>
              <a:pathLst>
                <a:path w="929" h="930" extrusionOk="0">
                  <a:moveTo>
                    <a:pt x="464" y="0"/>
                  </a:moveTo>
                  <a:cubicBezTo>
                    <a:pt x="203" y="0"/>
                    <a:pt x="0" y="215"/>
                    <a:pt x="0" y="465"/>
                  </a:cubicBezTo>
                  <a:cubicBezTo>
                    <a:pt x="0" y="715"/>
                    <a:pt x="203" y="929"/>
                    <a:pt x="464" y="929"/>
                  </a:cubicBezTo>
                  <a:cubicBezTo>
                    <a:pt x="715" y="929"/>
                    <a:pt x="929" y="715"/>
                    <a:pt x="929" y="465"/>
                  </a:cubicBezTo>
                  <a:cubicBezTo>
                    <a:pt x="929" y="215"/>
                    <a:pt x="715" y="0"/>
                    <a:pt x="4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0"/>
            <p:cNvSpPr/>
            <p:nvPr/>
          </p:nvSpPr>
          <p:spPr>
            <a:xfrm>
              <a:off x="7851504" y="2818813"/>
              <a:ext cx="88612" cy="88966"/>
            </a:xfrm>
            <a:custGeom>
              <a:avLst/>
              <a:gdLst/>
              <a:ahLst/>
              <a:cxnLst/>
              <a:rect l="l" t="t" r="r" b="b"/>
              <a:pathLst>
                <a:path w="3001" h="3013" extrusionOk="0">
                  <a:moveTo>
                    <a:pt x="1500" y="0"/>
                  </a:moveTo>
                  <a:cubicBezTo>
                    <a:pt x="667" y="0"/>
                    <a:pt x="0" y="679"/>
                    <a:pt x="0" y="1512"/>
                  </a:cubicBezTo>
                  <a:cubicBezTo>
                    <a:pt x="0" y="2334"/>
                    <a:pt x="667" y="3012"/>
                    <a:pt x="1500" y="3012"/>
                  </a:cubicBezTo>
                  <a:cubicBezTo>
                    <a:pt x="2322" y="3012"/>
                    <a:pt x="3001" y="2334"/>
                    <a:pt x="3001" y="1512"/>
                  </a:cubicBezTo>
                  <a:cubicBezTo>
                    <a:pt x="3001" y="679"/>
                    <a:pt x="2322" y="0"/>
                    <a:pt x="15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0"/>
            <p:cNvSpPr/>
            <p:nvPr/>
          </p:nvSpPr>
          <p:spPr>
            <a:xfrm>
              <a:off x="7842705" y="2810014"/>
              <a:ext cx="106210" cy="106565"/>
            </a:xfrm>
            <a:custGeom>
              <a:avLst/>
              <a:gdLst/>
              <a:ahLst/>
              <a:cxnLst/>
              <a:rect l="l" t="t" r="r" b="b"/>
              <a:pathLst>
                <a:path w="3597" h="3609" extrusionOk="0">
                  <a:moveTo>
                    <a:pt x="1798" y="596"/>
                  </a:moveTo>
                  <a:cubicBezTo>
                    <a:pt x="2465" y="596"/>
                    <a:pt x="3001" y="1132"/>
                    <a:pt x="3001" y="1810"/>
                  </a:cubicBezTo>
                  <a:cubicBezTo>
                    <a:pt x="3001" y="2477"/>
                    <a:pt x="2465" y="3013"/>
                    <a:pt x="1798" y="3013"/>
                  </a:cubicBezTo>
                  <a:cubicBezTo>
                    <a:pt x="1132" y="3013"/>
                    <a:pt x="596" y="2477"/>
                    <a:pt x="596" y="1810"/>
                  </a:cubicBezTo>
                  <a:cubicBezTo>
                    <a:pt x="596" y="1132"/>
                    <a:pt x="1132" y="596"/>
                    <a:pt x="1798" y="596"/>
                  </a:cubicBezTo>
                  <a:close/>
                  <a:moveTo>
                    <a:pt x="1798" y="0"/>
                  </a:moveTo>
                  <a:cubicBezTo>
                    <a:pt x="798" y="0"/>
                    <a:pt x="1" y="810"/>
                    <a:pt x="1" y="1810"/>
                  </a:cubicBezTo>
                  <a:cubicBezTo>
                    <a:pt x="1" y="2798"/>
                    <a:pt x="798" y="3608"/>
                    <a:pt x="1798" y="3608"/>
                  </a:cubicBezTo>
                  <a:cubicBezTo>
                    <a:pt x="2799" y="3608"/>
                    <a:pt x="3596" y="2798"/>
                    <a:pt x="3596" y="1810"/>
                  </a:cubicBezTo>
                  <a:cubicBezTo>
                    <a:pt x="3596" y="810"/>
                    <a:pt x="2799" y="0"/>
                    <a:pt x="1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70"/>
          <p:cNvGrpSpPr/>
          <p:nvPr/>
        </p:nvGrpSpPr>
        <p:grpSpPr>
          <a:xfrm>
            <a:off x="4707246" y="2072614"/>
            <a:ext cx="301682" cy="527391"/>
            <a:chOff x="8258233" y="2002489"/>
            <a:chExt cx="301682" cy="527391"/>
          </a:xfrm>
        </p:grpSpPr>
        <p:sp>
          <p:nvSpPr>
            <p:cNvPr id="9728" name="Google Shape;9728;p70"/>
            <p:cNvSpPr/>
            <p:nvPr/>
          </p:nvSpPr>
          <p:spPr>
            <a:xfrm>
              <a:off x="8258233" y="2133972"/>
              <a:ext cx="301682" cy="38002"/>
            </a:xfrm>
            <a:custGeom>
              <a:avLst/>
              <a:gdLst/>
              <a:ahLst/>
              <a:cxnLst/>
              <a:rect l="l" t="t" r="r" b="b"/>
              <a:pathLst>
                <a:path w="10217" h="1287" extrusionOk="0">
                  <a:moveTo>
                    <a:pt x="1" y="1"/>
                  </a:moveTo>
                  <a:lnTo>
                    <a:pt x="763" y="656"/>
                  </a:lnTo>
                  <a:lnTo>
                    <a:pt x="1" y="1287"/>
                  </a:lnTo>
                  <a:lnTo>
                    <a:pt x="5109" y="918"/>
                  </a:lnTo>
                  <a:lnTo>
                    <a:pt x="10216" y="1287"/>
                  </a:lnTo>
                  <a:lnTo>
                    <a:pt x="9454" y="656"/>
                  </a:lnTo>
                  <a:lnTo>
                    <a:pt x="10216" y="1"/>
                  </a:lnTo>
                  <a:lnTo>
                    <a:pt x="10216" y="1"/>
                  </a:lnTo>
                  <a:lnTo>
                    <a:pt x="5109" y="370"/>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8389716" y="2002489"/>
              <a:ext cx="38711" cy="527391"/>
            </a:xfrm>
            <a:custGeom>
              <a:avLst/>
              <a:gdLst/>
              <a:ahLst/>
              <a:cxnLst/>
              <a:rect l="l" t="t" r="r" b="b"/>
              <a:pathLst>
                <a:path w="1311" h="17861" extrusionOk="0">
                  <a:moveTo>
                    <a:pt x="1" y="1"/>
                  </a:moveTo>
                  <a:lnTo>
                    <a:pt x="370" y="5109"/>
                  </a:lnTo>
                  <a:lnTo>
                    <a:pt x="1" y="17860"/>
                  </a:lnTo>
                  <a:lnTo>
                    <a:pt x="656" y="17098"/>
                  </a:lnTo>
                  <a:lnTo>
                    <a:pt x="1310" y="17860"/>
                  </a:lnTo>
                  <a:lnTo>
                    <a:pt x="918" y="5109"/>
                  </a:lnTo>
                  <a:lnTo>
                    <a:pt x="1310" y="1"/>
                  </a:lnTo>
                  <a:lnTo>
                    <a:pt x="656" y="763"/>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70"/>
          <p:cNvGrpSpPr/>
          <p:nvPr/>
        </p:nvGrpSpPr>
        <p:grpSpPr>
          <a:xfrm>
            <a:off x="3164655" y="1380775"/>
            <a:ext cx="307640" cy="527348"/>
            <a:chOff x="6715642" y="1310650"/>
            <a:chExt cx="307640" cy="527348"/>
          </a:xfrm>
        </p:grpSpPr>
        <p:sp>
          <p:nvSpPr>
            <p:cNvPr id="9731" name="Google Shape;9731;p70"/>
            <p:cNvSpPr/>
            <p:nvPr/>
          </p:nvSpPr>
          <p:spPr>
            <a:xfrm>
              <a:off x="6724057" y="1428078"/>
              <a:ext cx="291141" cy="73140"/>
            </a:xfrm>
            <a:custGeom>
              <a:avLst/>
              <a:gdLst/>
              <a:ahLst/>
              <a:cxnLst/>
              <a:rect l="l" t="t" r="r" b="b"/>
              <a:pathLst>
                <a:path w="9860" h="2477" extrusionOk="0">
                  <a:moveTo>
                    <a:pt x="1" y="0"/>
                  </a:moveTo>
                  <a:lnTo>
                    <a:pt x="739" y="1238"/>
                  </a:lnTo>
                  <a:lnTo>
                    <a:pt x="1" y="2477"/>
                  </a:lnTo>
                  <a:lnTo>
                    <a:pt x="4930" y="1500"/>
                  </a:lnTo>
                  <a:lnTo>
                    <a:pt x="9859" y="2477"/>
                  </a:lnTo>
                  <a:lnTo>
                    <a:pt x="9133" y="1238"/>
                  </a:lnTo>
                  <a:lnTo>
                    <a:pt x="9859" y="0"/>
                  </a:lnTo>
                  <a:lnTo>
                    <a:pt x="9859" y="0"/>
                  </a:lnTo>
                  <a:lnTo>
                    <a:pt x="4930" y="965"/>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0"/>
            <p:cNvSpPr/>
            <p:nvPr/>
          </p:nvSpPr>
          <p:spPr>
            <a:xfrm>
              <a:off x="6954690" y="1446000"/>
              <a:ext cx="68592" cy="36939"/>
            </a:xfrm>
            <a:custGeom>
              <a:avLst/>
              <a:gdLst/>
              <a:ahLst/>
              <a:cxnLst/>
              <a:rect l="l" t="t" r="r" b="b"/>
              <a:pathLst>
                <a:path w="2323" h="1251" extrusionOk="0">
                  <a:moveTo>
                    <a:pt x="1167" y="0"/>
                  </a:moveTo>
                  <a:cubicBezTo>
                    <a:pt x="524" y="0"/>
                    <a:pt x="0" y="286"/>
                    <a:pt x="0" y="631"/>
                  </a:cubicBezTo>
                  <a:cubicBezTo>
                    <a:pt x="0" y="977"/>
                    <a:pt x="524" y="1250"/>
                    <a:pt x="1167" y="1250"/>
                  </a:cubicBezTo>
                  <a:cubicBezTo>
                    <a:pt x="1810" y="1250"/>
                    <a:pt x="2322" y="977"/>
                    <a:pt x="2322" y="631"/>
                  </a:cubicBezTo>
                  <a:cubicBezTo>
                    <a:pt x="2322" y="286"/>
                    <a:pt x="1810" y="0"/>
                    <a:pt x="1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6715642" y="1446000"/>
              <a:ext cx="68563" cy="36939"/>
            </a:xfrm>
            <a:custGeom>
              <a:avLst/>
              <a:gdLst/>
              <a:ahLst/>
              <a:cxnLst/>
              <a:rect l="l" t="t" r="r" b="b"/>
              <a:pathLst>
                <a:path w="2322" h="1251" extrusionOk="0">
                  <a:moveTo>
                    <a:pt x="1167" y="0"/>
                  </a:moveTo>
                  <a:cubicBezTo>
                    <a:pt x="524" y="0"/>
                    <a:pt x="0" y="286"/>
                    <a:pt x="0" y="631"/>
                  </a:cubicBezTo>
                  <a:cubicBezTo>
                    <a:pt x="0" y="977"/>
                    <a:pt x="524" y="1250"/>
                    <a:pt x="1167" y="1250"/>
                  </a:cubicBezTo>
                  <a:cubicBezTo>
                    <a:pt x="1810" y="1250"/>
                    <a:pt x="2322" y="977"/>
                    <a:pt x="2322" y="631"/>
                  </a:cubicBezTo>
                  <a:cubicBezTo>
                    <a:pt x="2322" y="286"/>
                    <a:pt x="1810" y="0"/>
                    <a:pt x="1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6833040" y="1319095"/>
              <a:ext cx="73169" cy="510147"/>
            </a:xfrm>
            <a:custGeom>
              <a:avLst/>
              <a:gdLst/>
              <a:ahLst/>
              <a:cxnLst/>
              <a:rect l="l" t="t" r="r" b="b"/>
              <a:pathLst>
                <a:path w="2478" h="17277" extrusionOk="0">
                  <a:moveTo>
                    <a:pt x="1" y="0"/>
                  </a:moveTo>
                  <a:lnTo>
                    <a:pt x="977" y="4929"/>
                  </a:lnTo>
                  <a:lnTo>
                    <a:pt x="1" y="17276"/>
                  </a:lnTo>
                  <a:lnTo>
                    <a:pt x="1239" y="16550"/>
                  </a:lnTo>
                  <a:lnTo>
                    <a:pt x="2477" y="17276"/>
                  </a:lnTo>
                  <a:lnTo>
                    <a:pt x="1513" y="4929"/>
                  </a:lnTo>
                  <a:lnTo>
                    <a:pt x="2477" y="0"/>
                  </a:lnTo>
                  <a:lnTo>
                    <a:pt x="1239" y="726"/>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6851347" y="1769435"/>
              <a:ext cx="36939" cy="68563"/>
            </a:xfrm>
            <a:custGeom>
              <a:avLst/>
              <a:gdLst/>
              <a:ahLst/>
              <a:cxnLst/>
              <a:rect l="l" t="t" r="r" b="b"/>
              <a:pathLst>
                <a:path w="1251" h="2322" extrusionOk="0">
                  <a:moveTo>
                    <a:pt x="619" y="0"/>
                  </a:moveTo>
                  <a:cubicBezTo>
                    <a:pt x="274" y="0"/>
                    <a:pt x="0" y="524"/>
                    <a:pt x="0" y="1167"/>
                  </a:cubicBezTo>
                  <a:cubicBezTo>
                    <a:pt x="0" y="1810"/>
                    <a:pt x="274" y="2322"/>
                    <a:pt x="619" y="2322"/>
                  </a:cubicBezTo>
                  <a:cubicBezTo>
                    <a:pt x="964" y="2322"/>
                    <a:pt x="1250" y="1810"/>
                    <a:pt x="1250" y="1167"/>
                  </a:cubicBezTo>
                  <a:cubicBezTo>
                    <a:pt x="1250" y="524"/>
                    <a:pt x="964" y="0"/>
                    <a:pt x="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0"/>
            <p:cNvSpPr/>
            <p:nvPr/>
          </p:nvSpPr>
          <p:spPr>
            <a:xfrm>
              <a:off x="6851347" y="1310650"/>
              <a:ext cx="36939" cy="68592"/>
            </a:xfrm>
            <a:custGeom>
              <a:avLst/>
              <a:gdLst/>
              <a:ahLst/>
              <a:cxnLst/>
              <a:rect l="l" t="t" r="r" b="b"/>
              <a:pathLst>
                <a:path w="1251" h="2323" extrusionOk="0">
                  <a:moveTo>
                    <a:pt x="619" y="0"/>
                  </a:moveTo>
                  <a:cubicBezTo>
                    <a:pt x="274" y="0"/>
                    <a:pt x="0" y="524"/>
                    <a:pt x="0" y="1167"/>
                  </a:cubicBezTo>
                  <a:cubicBezTo>
                    <a:pt x="0" y="1810"/>
                    <a:pt x="274" y="2322"/>
                    <a:pt x="619" y="2322"/>
                  </a:cubicBezTo>
                  <a:cubicBezTo>
                    <a:pt x="964" y="2322"/>
                    <a:pt x="1250" y="1810"/>
                    <a:pt x="1250" y="1167"/>
                  </a:cubicBezTo>
                  <a:cubicBezTo>
                    <a:pt x="1250" y="524"/>
                    <a:pt x="964" y="0"/>
                    <a:pt x="6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0"/>
          <p:cNvGrpSpPr/>
          <p:nvPr/>
        </p:nvGrpSpPr>
        <p:grpSpPr>
          <a:xfrm>
            <a:off x="4159881" y="2064199"/>
            <a:ext cx="369891" cy="544576"/>
            <a:chOff x="7710868" y="1994074"/>
            <a:chExt cx="369891" cy="544576"/>
          </a:xfrm>
        </p:grpSpPr>
        <p:sp>
          <p:nvSpPr>
            <p:cNvPr id="9738" name="Google Shape;9738;p70"/>
            <p:cNvSpPr/>
            <p:nvPr/>
          </p:nvSpPr>
          <p:spPr>
            <a:xfrm>
              <a:off x="7740749" y="2023601"/>
              <a:ext cx="310482" cy="485166"/>
            </a:xfrm>
            <a:custGeom>
              <a:avLst/>
              <a:gdLst/>
              <a:ahLst/>
              <a:cxnLst/>
              <a:rect l="l" t="t" r="r" b="b"/>
              <a:pathLst>
                <a:path w="10515" h="16431" extrusionOk="0">
                  <a:moveTo>
                    <a:pt x="4239" y="0"/>
                  </a:moveTo>
                  <a:lnTo>
                    <a:pt x="4239" y="4346"/>
                  </a:lnTo>
                  <a:lnTo>
                    <a:pt x="1" y="4346"/>
                  </a:lnTo>
                  <a:lnTo>
                    <a:pt x="1" y="5358"/>
                  </a:lnTo>
                  <a:lnTo>
                    <a:pt x="1" y="6370"/>
                  </a:lnTo>
                  <a:lnTo>
                    <a:pt x="4239" y="6370"/>
                  </a:lnTo>
                  <a:lnTo>
                    <a:pt x="4239" y="16431"/>
                  </a:lnTo>
                  <a:lnTo>
                    <a:pt x="5251" y="16419"/>
                  </a:lnTo>
                  <a:lnTo>
                    <a:pt x="6264" y="16431"/>
                  </a:lnTo>
                  <a:lnTo>
                    <a:pt x="6264" y="6370"/>
                  </a:lnTo>
                  <a:lnTo>
                    <a:pt x="10514" y="6370"/>
                  </a:lnTo>
                  <a:lnTo>
                    <a:pt x="10514" y="4346"/>
                  </a:lnTo>
                  <a:lnTo>
                    <a:pt x="6264" y="4346"/>
                  </a:lnTo>
                  <a:lnTo>
                    <a:pt x="6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0"/>
            <p:cNvSpPr/>
            <p:nvPr/>
          </p:nvSpPr>
          <p:spPr>
            <a:xfrm>
              <a:off x="7710868" y="1994074"/>
              <a:ext cx="369891" cy="544576"/>
            </a:xfrm>
            <a:custGeom>
              <a:avLst/>
              <a:gdLst/>
              <a:ahLst/>
              <a:cxnLst/>
              <a:rect l="l" t="t" r="r" b="b"/>
              <a:pathLst>
                <a:path w="12527" h="18443" extrusionOk="0">
                  <a:moveTo>
                    <a:pt x="7692" y="595"/>
                  </a:moveTo>
                  <a:lnTo>
                    <a:pt x="7692" y="4941"/>
                  </a:lnTo>
                  <a:lnTo>
                    <a:pt x="11931" y="4941"/>
                  </a:lnTo>
                  <a:lnTo>
                    <a:pt x="11931" y="7799"/>
                  </a:lnTo>
                  <a:lnTo>
                    <a:pt x="7692" y="7799"/>
                  </a:lnTo>
                  <a:lnTo>
                    <a:pt x="7692" y="17848"/>
                  </a:lnTo>
                  <a:lnTo>
                    <a:pt x="4835" y="17848"/>
                  </a:lnTo>
                  <a:lnTo>
                    <a:pt x="4835" y="7799"/>
                  </a:lnTo>
                  <a:lnTo>
                    <a:pt x="596" y="7799"/>
                  </a:lnTo>
                  <a:lnTo>
                    <a:pt x="596" y="6370"/>
                  </a:lnTo>
                  <a:lnTo>
                    <a:pt x="596" y="4941"/>
                  </a:lnTo>
                  <a:lnTo>
                    <a:pt x="4835" y="4941"/>
                  </a:lnTo>
                  <a:lnTo>
                    <a:pt x="4835" y="595"/>
                  </a:lnTo>
                  <a:close/>
                  <a:moveTo>
                    <a:pt x="4239" y="0"/>
                  </a:moveTo>
                  <a:lnTo>
                    <a:pt x="4239" y="4346"/>
                  </a:lnTo>
                  <a:lnTo>
                    <a:pt x="1" y="4346"/>
                  </a:lnTo>
                  <a:lnTo>
                    <a:pt x="1" y="6370"/>
                  </a:lnTo>
                  <a:lnTo>
                    <a:pt x="1" y="8394"/>
                  </a:lnTo>
                  <a:lnTo>
                    <a:pt x="4239" y="8394"/>
                  </a:lnTo>
                  <a:lnTo>
                    <a:pt x="4239" y="18443"/>
                  </a:lnTo>
                  <a:lnTo>
                    <a:pt x="8288" y="18443"/>
                  </a:lnTo>
                  <a:lnTo>
                    <a:pt x="8288" y="8394"/>
                  </a:lnTo>
                  <a:lnTo>
                    <a:pt x="12526" y="8394"/>
                  </a:lnTo>
                  <a:lnTo>
                    <a:pt x="12526" y="4346"/>
                  </a:lnTo>
                  <a:lnTo>
                    <a:pt x="8288" y="4346"/>
                  </a:lnTo>
                  <a:lnTo>
                    <a:pt x="828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70"/>
          <p:cNvGrpSpPr/>
          <p:nvPr/>
        </p:nvGrpSpPr>
        <p:grpSpPr>
          <a:xfrm>
            <a:off x="5617499" y="1380804"/>
            <a:ext cx="332273" cy="527361"/>
            <a:chOff x="8242761" y="2694004"/>
            <a:chExt cx="332273" cy="527361"/>
          </a:xfrm>
        </p:grpSpPr>
        <p:sp>
          <p:nvSpPr>
            <p:cNvPr id="9741" name="Google Shape;9741;p70"/>
            <p:cNvSpPr/>
            <p:nvPr/>
          </p:nvSpPr>
          <p:spPr>
            <a:xfrm>
              <a:off x="8242761" y="2826549"/>
              <a:ext cx="332273" cy="40453"/>
            </a:xfrm>
            <a:custGeom>
              <a:avLst/>
              <a:gdLst/>
              <a:ahLst/>
              <a:cxnLst/>
              <a:rect l="l" t="t" r="r" b="b"/>
              <a:pathLst>
                <a:path w="11253" h="1370" extrusionOk="0">
                  <a:moveTo>
                    <a:pt x="1" y="0"/>
                  </a:moveTo>
                  <a:lnTo>
                    <a:pt x="1" y="322"/>
                  </a:lnTo>
                  <a:cubicBezTo>
                    <a:pt x="1" y="905"/>
                    <a:pt x="465" y="1369"/>
                    <a:pt x="1049" y="1369"/>
                  </a:cubicBezTo>
                  <a:lnTo>
                    <a:pt x="10217" y="1369"/>
                  </a:lnTo>
                  <a:cubicBezTo>
                    <a:pt x="10223" y="1369"/>
                    <a:pt x="10230" y="1369"/>
                    <a:pt x="10237" y="1369"/>
                  </a:cubicBezTo>
                  <a:cubicBezTo>
                    <a:pt x="10788" y="1369"/>
                    <a:pt x="11252" y="898"/>
                    <a:pt x="11252" y="322"/>
                  </a:cubicBezTo>
                  <a:lnTo>
                    <a:pt x="11252" y="0"/>
                  </a:lnTo>
                  <a:cubicBezTo>
                    <a:pt x="11062" y="298"/>
                    <a:pt x="10740" y="500"/>
                    <a:pt x="10347" y="500"/>
                  </a:cubicBezTo>
                  <a:lnTo>
                    <a:pt x="918" y="500"/>
                  </a:lnTo>
                  <a:cubicBezTo>
                    <a:pt x="525" y="500"/>
                    <a:pt x="203" y="31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0"/>
            <p:cNvSpPr/>
            <p:nvPr/>
          </p:nvSpPr>
          <p:spPr>
            <a:xfrm>
              <a:off x="8242761" y="2853241"/>
              <a:ext cx="332273" cy="40482"/>
            </a:xfrm>
            <a:custGeom>
              <a:avLst/>
              <a:gdLst/>
              <a:ahLst/>
              <a:cxnLst/>
              <a:rect l="l" t="t" r="r" b="b"/>
              <a:pathLst>
                <a:path w="11253" h="1371" extrusionOk="0">
                  <a:moveTo>
                    <a:pt x="1049" y="1"/>
                  </a:moveTo>
                  <a:cubicBezTo>
                    <a:pt x="465" y="1"/>
                    <a:pt x="1" y="465"/>
                    <a:pt x="1" y="1037"/>
                  </a:cubicBezTo>
                  <a:lnTo>
                    <a:pt x="1" y="1370"/>
                  </a:lnTo>
                  <a:cubicBezTo>
                    <a:pt x="203" y="1072"/>
                    <a:pt x="525" y="858"/>
                    <a:pt x="918" y="858"/>
                  </a:cubicBezTo>
                  <a:lnTo>
                    <a:pt x="10347" y="858"/>
                  </a:lnTo>
                  <a:cubicBezTo>
                    <a:pt x="10740" y="858"/>
                    <a:pt x="11062" y="1061"/>
                    <a:pt x="11252" y="1370"/>
                  </a:cubicBezTo>
                  <a:lnTo>
                    <a:pt x="11252" y="1037"/>
                  </a:lnTo>
                  <a:cubicBezTo>
                    <a:pt x="11252" y="465"/>
                    <a:pt x="10800" y="1"/>
                    <a:pt x="102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8402028" y="2694004"/>
              <a:ext cx="40453" cy="527361"/>
            </a:xfrm>
            <a:custGeom>
              <a:avLst/>
              <a:gdLst/>
              <a:ahLst/>
              <a:cxnLst/>
              <a:rect l="l" t="t" r="r" b="b"/>
              <a:pathLst>
                <a:path w="1370" h="17860" extrusionOk="0">
                  <a:moveTo>
                    <a:pt x="1036" y="0"/>
                  </a:moveTo>
                  <a:cubicBezTo>
                    <a:pt x="453" y="0"/>
                    <a:pt x="0" y="465"/>
                    <a:pt x="0" y="1048"/>
                  </a:cubicBezTo>
                  <a:lnTo>
                    <a:pt x="0" y="16812"/>
                  </a:lnTo>
                  <a:cubicBezTo>
                    <a:pt x="0" y="17384"/>
                    <a:pt x="465" y="17860"/>
                    <a:pt x="1036" y="17860"/>
                  </a:cubicBezTo>
                  <a:lnTo>
                    <a:pt x="1370" y="17860"/>
                  </a:lnTo>
                  <a:cubicBezTo>
                    <a:pt x="1072" y="17669"/>
                    <a:pt x="858" y="17348"/>
                    <a:pt x="858" y="16955"/>
                  </a:cubicBezTo>
                  <a:lnTo>
                    <a:pt x="858" y="917"/>
                  </a:lnTo>
                  <a:cubicBezTo>
                    <a:pt x="858" y="524"/>
                    <a:pt x="1048" y="203"/>
                    <a:pt x="1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8375307" y="2694004"/>
              <a:ext cx="40807" cy="527361"/>
            </a:xfrm>
            <a:custGeom>
              <a:avLst/>
              <a:gdLst/>
              <a:ahLst/>
              <a:cxnLst/>
              <a:rect l="l" t="t" r="r" b="b"/>
              <a:pathLst>
                <a:path w="1382" h="17860" extrusionOk="0">
                  <a:moveTo>
                    <a:pt x="1" y="0"/>
                  </a:moveTo>
                  <a:cubicBezTo>
                    <a:pt x="298" y="203"/>
                    <a:pt x="501" y="524"/>
                    <a:pt x="501" y="917"/>
                  </a:cubicBezTo>
                  <a:lnTo>
                    <a:pt x="501" y="16955"/>
                  </a:lnTo>
                  <a:cubicBezTo>
                    <a:pt x="501" y="17348"/>
                    <a:pt x="310" y="17669"/>
                    <a:pt x="1" y="17860"/>
                  </a:cubicBezTo>
                  <a:lnTo>
                    <a:pt x="322" y="17860"/>
                  </a:lnTo>
                  <a:cubicBezTo>
                    <a:pt x="905" y="17860"/>
                    <a:pt x="1370" y="17407"/>
                    <a:pt x="1370" y="16824"/>
                  </a:cubicBezTo>
                  <a:lnTo>
                    <a:pt x="1370" y="1048"/>
                  </a:lnTo>
                  <a:cubicBezTo>
                    <a:pt x="1382" y="465"/>
                    <a:pt x="905" y="0"/>
                    <a:pt x="3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2" name="Título 1"/>
          <p:cNvSpPr>
            <a:spLocks noGrp="1"/>
          </p:cNvSpPr>
          <p:nvPr>
            <p:ph type="title"/>
          </p:nvPr>
        </p:nvSpPr>
        <p:spPr/>
        <p:txBody>
          <a:bodyPr/>
          <a:lstStyle/>
          <a:p>
            <a:endParaRPr lang="en-US" dirty="0"/>
          </a:p>
        </p:txBody>
      </p:sp>
    </p:spTree>
    <p:extLst>
      <p:ext uri="{BB962C8B-B14F-4D97-AF65-F5344CB8AC3E}">
        <p14:creationId xmlns:p14="http://schemas.microsoft.com/office/powerpoint/2010/main" val="119945557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9505" name="Google Shape;9505;p7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pic>
        <p:nvPicPr>
          <p:cNvPr id="2" name="Imagen 1"/>
          <p:cNvPicPr>
            <a:picLocks noChangeAspect="1"/>
          </p:cNvPicPr>
          <p:nvPr/>
        </p:nvPicPr>
        <p:blipFill>
          <a:blip r:embed="rId3"/>
          <a:stretch>
            <a:fillRect/>
          </a:stretch>
        </p:blipFill>
        <p:spPr>
          <a:xfrm>
            <a:off x="892386" y="1396537"/>
            <a:ext cx="3325687" cy="3116410"/>
          </a:xfrm>
          <a:prstGeom prst="rect">
            <a:avLst/>
          </a:prstGeom>
        </p:spPr>
      </p:pic>
      <p:pic>
        <p:nvPicPr>
          <p:cNvPr id="3" name="Imagen 2"/>
          <p:cNvPicPr>
            <a:picLocks noChangeAspect="1"/>
          </p:cNvPicPr>
          <p:nvPr/>
        </p:nvPicPr>
        <p:blipFill>
          <a:blip r:embed="rId4"/>
          <a:stretch>
            <a:fillRect/>
          </a:stretch>
        </p:blipFill>
        <p:spPr>
          <a:xfrm>
            <a:off x="4571925" y="1576989"/>
            <a:ext cx="2149974" cy="2755505"/>
          </a:xfrm>
          <a:prstGeom prst="rect">
            <a:avLst/>
          </a:prstGeom>
        </p:spPr>
      </p:pic>
      <p:pic>
        <p:nvPicPr>
          <p:cNvPr id="4" name="Imagen 3"/>
          <p:cNvPicPr>
            <a:picLocks noChangeAspect="1"/>
          </p:cNvPicPr>
          <p:nvPr/>
        </p:nvPicPr>
        <p:blipFill>
          <a:blip r:embed="rId5"/>
          <a:stretch>
            <a:fillRect/>
          </a:stretch>
        </p:blipFill>
        <p:spPr>
          <a:xfrm>
            <a:off x="6948024" y="731375"/>
            <a:ext cx="1996471" cy="2167078"/>
          </a:xfrm>
          <a:prstGeom prst="rect">
            <a:avLst/>
          </a:prstGeom>
        </p:spPr>
      </p:pic>
      <p:pic>
        <p:nvPicPr>
          <p:cNvPr id="5" name="Imagen 4"/>
          <p:cNvPicPr>
            <a:picLocks noChangeAspect="1"/>
          </p:cNvPicPr>
          <p:nvPr/>
        </p:nvPicPr>
        <p:blipFill>
          <a:blip r:embed="rId6"/>
          <a:stretch>
            <a:fillRect/>
          </a:stretch>
        </p:blipFill>
        <p:spPr>
          <a:xfrm>
            <a:off x="7297158" y="2954741"/>
            <a:ext cx="1298201" cy="1491514"/>
          </a:xfrm>
          <a:prstGeom prst="rect">
            <a:avLst/>
          </a:prstGeom>
        </p:spPr>
      </p:pic>
    </p:spTree>
    <p:extLst>
      <p:ext uri="{BB962C8B-B14F-4D97-AF65-F5344CB8AC3E}">
        <p14:creationId xmlns:p14="http://schemas.microsoft.com/office/powerpoint/2010/main" val="103121691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9505" name="Google Shape;9505;p7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pic>
        <p:nvPicPr>
          <p:cNvPr id="3" name="Imagen 2"/>
          <p:cNvPicPr>
            <a:picLocks noChangeAspect="1"/>
          </p:cNvPicPr>
          <p:nvPr/>
        </p:nvPicPr>
        <p:blipFill>
          <a:blip r:embed="rId3"/>
          <a:stretch>
            <a:fillRect/>
          </a:stretch>
        </p:blipFill>
        <p:spPr>
          <a:xfrm>
            <a:off x="1020315" y="2660072"/>
            <a:ext cx="1641431" cy="2225373"/>
          </a:xfrm>
          <a:prstGeom prst="rect">
            <a:avLst/>
          </a:prstGeom>
        </p:spPr>
      </p:pic>
      <p:pic>
        <p:nvPicPr>
          <p:cNvPr id="4" name="Imagen 3"/>
          <p:cNvPicPr>
            <a:picLocks noChangeAspect="1"/>
          </p:cNvPicPr>
          <p:nvPr/>
        </p:nvPicPr>
        <p:blipFill>
          <a:blip r:embed="rId4"/>
          <a:stretch>
            <a:fillRect/>
          </a:stretch>
        </p:blipFill>
        <p:spPr>
          <a:xfrm>
            <a:off x="1020315" y="731375"/>
            <a:ext cx="1328363" cy="1655149"/>
          </a:xfrm>
          <a:prstGeom prst="rect">
            <a:avLst/>
          </a:prstGeom>
        </p:spPr>
      </p:pic>
      <p:pic>
        <p:nvPicPr>
          <p:cNvPr id="5" name="Imagen 4"/>
          <p:cNvPicPr>
            <a:picLocks noChangeAspect="1"/>
          </p:cNvPicPr>
          <p:nvPr/>
        </p:nvPicPr>
        <p:blipFill>
          <a:blip r:embed="rId5"/>
          <a:stretch>
            <a:fillRect/>
          </a:stretch>
        </p:blipFill>
        <p:spPr>
          <a:xfrm>
            <a:off x="3217838" y="2967794"/>
            <a:ext cx="2624351" cy="1849267"/>
          </a:xfrm>
          <a:prstGeom prst="rect">
            <a:avLst/>
          </a:prstGeom>
        </p:spPr>
      </p:pic>
      <p:pic>
        <p:nvPicPr>
          <p:cNvPr id="6" name="Imagen 5"/>
          <p:cNvPicPr>
            <a:picLocks noChangeAspect="1"/>
          </p:cNvPicPr>
          <p:nvPr/>
        </p:nvPicPr>
        <p:blipFill>
          <a:blip r:embed="rId6"/>
          <a:stretch>
            <a:fillRect/>
          </a:stretch>
        </p:blipFill>
        <p:spPr>
          <a:xfrm>
            <a:off x="2923286" y="1346661"/>
            <a:ext cx="1261714" cy="1650863"/>
          </a:xfrm>
          <a:prstGeom prst="rect">
            <a:avLst/>
          </a:prstGeom>
        </p:spPr>
      </p:pic>
      <p:pic>
        <p:nvPicPr>
          <p:cNvPr id="7" name="Imagen 6"/>
          <p:cNvPicPr>
            <a:picLocks noChangeAspect="1"/>
          </p:cNvPicPr>
          <p:nvPr/>
        </p:nvPicPr>
        <p:blipFill>
          <a:blip r:embed="rId7"/>
          <a:stretch>
            <a:fillRect/>
          </a:stretch>
        </p:blipFill>
        <p:spPr>
          <a:xfrm>
            <a:off x="4530014" y="1064254"/>
            <a:ext cx="1512165" cy="1737340"/>
          </a:xfrm>
          <a:prstGeom prst="rect">
            <a:avLst/>
          </a:prstGeom>
        </p:spPr>
      </p:pic>
      <p:pic>
        <p:nvPicPr>
          <p:cNvPr id="8" name="Imagen 7"/>
          <p:cNvPicPr>
            <a:picLocks noChangeAspect="1"/>
          </p:cNvPicPr>
          <p:nvPr/>
        </p:nvPicPr>
        <p:blipFill>
          <a:blip r:embed="rId8"/>
          <a:stretch>
            <a:fillRect/>
          </a:stretch>
        </p:blipFill>
        <p:spPr>
          <a:xfrm>
            <a:off x="6366336" y="1346661"/>
            <a:ext cx="2707769" cy="3470400"/>
          </a:xfrm>
          <a:prstGeom prst="rect">
            <a:avLst/>
          </a:prstGeom>
        </p:spPr>
      </p:pic>
    </p:spTree>
    <p:extLst>
      <p:ext uri="{BB962C8B-B14F-4D97-AF65-F5344CB8AC3E}">
        <p14:creationId xmlns:p14="http://schemas.microsoft.com/office/powerpoint/2010/main" val="327068608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9505" name="Google Shape;9505;p7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pic>
        <p:nvPicPr>
          <p:cNvPr id="2" name="Imagen 1"/>
          <p:cNvPicPr>
            <a:picLocks noChangeAspect="1"/>
          </p:cNvPicPr>
          <p:nvPr/>
        </p:nvPicPr>
        <p:blipFill>
          <a:blip r:embed="rId3"/>
          <a:stretch>
            <a:fillRect/>
          </a:stretch>
        </p:blipFill>
        <p:spPr>
          <a:xfrm>
            <a:off x="1071660" y="1216218"/>
            <a:ext cx="1402534" cy="1718840"/>
          </a:xfrm>
          <a:prstGeom prst="rect">
            <a:avLst/>
          </a:prstGeom>
        </p:spPr>
      </p:pic>
      <p:pic>
        <p:nvPicPr>
          <p:cNvPr id="3" name="Imagen 2"/>
          <p:cNvPicPr>
            <a:picLocks noChangeAspect="1"/>
          </p:cNvPicPr>
          <p:nvPr/>
        </p:nvPicPr>
        <p:blipFill>
          <a:blip r:embed="rId4"/>
          <a:stretch>
            <a:fillRect/>
          </a:stretch>
        </p:blipFill>
        <p:spPr>
          <a:xfrm>
            <a:off x="758775" y="3133551"/>
            <a:ext cx="2028305" cy="1302970"/>
          </a:xfrm>
          <a:prstGeom prst="rect">
            <a:avLst/>
          </a:prstGeom>
        </p:spPr>
      </p:pic>
      <p:pic>
        <p:nvPicPr>
          <p:cNvPr id="4" name="Imagen 3"/>
          <p:cNvPicPr>
            <a:picLocks noChangeAspect="1"/>
          </p:cNvPicPr>
          <p:nvPr/>
        </p:nvPicPr>
        <p:blipFill>
          <a:blip r:embed="rId5"/>
          <a:stretch>
            <a:fillRect/>
          </a:stretch>
        </p:blipFill>
        <p:spPr>
          <a:xfrm>
            <a:off x="3090547" y="2784524"/>
            <a:ext cx="2096594" cy="1946837"/>
          </a:xfrm>
          <a:prstGeom prst="rect">
            <a:avLst/>
          </a:prstGeom>
        </p:spPr>
      </p:pic>
      <p:pic>
        <p:nvPicPr>
          <p:cNvPr id="5" name="Imagen 4"/>
          <p:cNvPicPr>
            <a:picLocks noChangeAspect="1"/>
          </p:cNvPicPr>
          <p:nvPr/>
        </p:nvPicPr>
        <p:blipFill>
          <a:blip r:embed="rId6"/>
          <a:stretch>
            <a:fillRect/>
          </a:stretch>
        </p:blipFill>
        <p:spPr>
          <a:xfrm>
            <a:off x="4857734" y="1185215"/>
            <a:ext cx="2300968" cy="3276909"/>
          </a:xfrm>
          <a:prstGeom prst="rect">
            <a:avLst/>
          </a:prstGeom>
        </p:spPr>
      </p:pic>
      <p:pic>
        <p:nvPicPr>
          <p:cNvPr id="6" name="Imagen 5"/>
          <p:cNvPicPr>
            <a:picLocks noChangeAspect="1"/>
          </p:cNvPicPr>
          <p:nvPr/>
        </p:nvPicPr>
        <p:blipFill>
          <a:blip r:embed="rId7"/>
          <a:stretch>
            <a:fillRect/>
          </a:stretch>
        </p:blipFill>
        <p:spPr>
          <a:xfrm>
            <a:off x="2944577" y="1432906"/>
            <a:ext cx="1609690" cy="1446630"/>
          </a:xfrm>
          <a:prstGeom prst="rect">
            <a:avLst/>
          </a:prstGeom>
        </p:spPr>
      </p:pic>
      <p:pic>
        <p:nvPicPr>
          <p:cNvPr id="7" name="Imagen 6"/>
          <p:cNvPicPr>
            <a:picLocks noChangeAspect="1"/>
          </p:cNvPicPr>
          <p:nvPr/>
        </p:nvPicPr>
        <p:blipFill>
          <a:blip r:embed="rId8"/>
          <a:stretch>
            <a:fillRect/>
          </a:stretch>
        </p:blipFill>
        <p:spPr>
          <a:xfrm>
            <a:off x="7089201" y="2757508"/>
            <a:ext cx="1611033" cy="2024775"/>
          </a:xfrm>
          <a:prstGeom prst="rect">
            <a:avLst/>
          </a:prstGeom>
        </p:spPr>
      </p:pic>
      <p:pic>
        <p:nvPicPr>
          <p:cNvPr id="8" name="Imagen 7"/>
          <p:cNvPicPr>
            <a:picLocks noChangeAspect="1"/>
          </p:cNvPicPr>
          <p:nvPr/>
        </p:nvPicPr>
        <p:blipFill>
          <a:blip r:embed="rId9"/>
          <a:stretch>
            <a:fillRect/>
          </a:stretch>
        </p:blipFill>
        <p:spPr>
          <a:xfrm>
            <a:off x="7610039" y="1017725"/>
            <a:ext cx="926770" cy="1371620"/>
          </a:xfrm>
          <a:prstGeom prst="rect">
            <a:avLst/>
          </a:prstGeom>
        </p:spPr>
      </p:pic>
    </p:spTree>
    <p:extLst>
      <p:ext uri="{BB962C8B-B14F-4D97-AF65-F5344CB8AC3E}">
        <p14:creationId xmlns:p14="http://schemas.microsoft.com/office/powerpoint/2010/main" val="206182621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504"/>
        <p:cNvGrpSpPr/>
        <p:nvPr/>
      </p:nvGrpSpPr>
      <p:grpSpPr>
        <a:xfrm>
          <a:off x="0" y="0"/>
          <a:ext cx="0" cy="0"/>
          <a:chOff x="0" y="0"/>
          <a:chExt cx="0" cy="0"/>
        </a:xfrm>
      </p:grpSpPr>
      <p:sp>
        <p:nvSpPr>
          <p:cNvPr id="9505" name="Google Shape;9505;p70"/>
          <p:cNvSpPr txBox="1">
            <a:spLocks noGrp="1"/>
          </p:cNvSpPr>
          <p:nvPr>
            <p:ph type="title"/>
          </p:nvPr>
        </p:nvSpPr>
        <p:spPr>
          <a:xfrm>
            <a:off x="758775" y="445025"/>
            <a:ext cx="7626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5" name="Freeform 5"/>
          <p:cNvSpPr>
            <a:spLocks noEditPoints="1"/>
          </p:cNvSpPr>
          <p:nvPr/>
        </p:nvSpPr>
        <p:spPr bwMode="auto">
          <a:xfrm>
            <a:off x="2055813" y="3676650"/>
            <a:ext cx="561975" cy="723900"/>
          </a:xfrm>
          <a:custGeom>
            <a:avLst/>
            <a:gdLst>
              <a:gd name="T0" fmla="*/ 253 w 418"/>
              <a:gd name="T1" fmla="*/ 520 h 538"/>
              <a:gd name="T2" fmla="*/ 160 w 418"/>
              <a:gd name="T3" fmla="*/ 529 h 538"/>
              <a:gd name="T4" fmla="*/ 141 w 418"/>
              <a:gd name="T5" fmla="*/ 481 h 538"/>
              <a:gd name="T6" fmla="*/ 1 w 418"/>
              <a:gd name="T7" fmla="*/ 409 h 538"/>
              <a:gd name="T8" fmla="*/ 73 w 418"/>
              <a:gd name="T9" fmla="*/ 1 h 538"/>
              <a:gd name="T10" fmla="*/ 418 w 418"/>
              <a:gd name="T11" fmla="*/ 23 h 538"/>
              <a:gd name="T12" fmla="*/ 410 w 418"/>
              <a:gd name="T13" fmla="*/ 368 h 538"/>
              <a:gd name="T14" fmla="*/ 416 w 418"/>
              <a:gd name="T15" fmla="*/ 477 h 538"/>
              <a:gd name="T16" fmla="*/ 253 w 418"/>
              <a:gd name="T17" fmla="*/ 481 h 538"/>
              <a:gd name="T18" fmla="*/ 81 w 418"/>
              <a:gd name="T19" fmla="*/ 343 h 538"/>
              <a:gd name="T20" fmla="*/ 396 w 418"/>
              <a:gd name="T21" fmla="*/ 22 h 538"/>
              <a:gd name="T22" fmla="*/ 141 w 418"/>
              <a:gd name="T23" fmla="*/ 401 h 538"/>
              <a:gd name="T24" fmla="*/ 79 w 418"/>
              <a:gd name="T25" fmla="*/ 391 h 538"/>
              <a:gd name="T26" fmla="*/ 105 w 418"/>
              <a:gd name="T27" fmla="*/ 381 h 538"/>
              <a:gd name="T28" fmla="*/ 384 w 418"/>
              <a:gd name="T29" fmla="*/ 365 h 538"/>
              <a:gd name="T30" fmla="*/ 21 w 418"/>
              <a:gd name="T31" fmla="*/ 412 h 538"/>
              <a:gd name="T32" fmla="*/ 131 w 418"/>
              <a:gd name="T33" fmla="*/ 460 h 538"/>
              <a:gd name="T34" fmla="*/ 99 w 418"/>
              <a:gd name="T35" fmla="*/ 444 h 538"/>
              <a:gd name="T36" fmla="*/ 98 w 418"/>
              <a:gd name="T37" fmla="*/ 425 h 538"/>
              <a:gd name="T38" fmla="*/ 141 w 418"/>
              <a:gd name="T39" fmla="*/ 401 h 538"/>
              <a:gd name="T40" fmla="*/ 21 w 418"/>
              <a:gd name="T41" fmla="*/ 75 h 538"/>
              <a:gd name="T42" fmla="*/ 22 w 418"/>
              <a:gd name="T43" fmla="*/ 360 h 538"/>
              <a:gd name="T44" fmla="*/ 58 w 418"/>
              <a:gd name="T45" fmla="*/ 318 h 538"/>
              <a:gd name="T46" fmla="*/ 58 w 418"/>
              <a:gd name="T47" fmla="*/ 25 h 538"/>
              <a:gd name="T48" fmla="*/ 231 w 418"/>
              <a:gd name="T49" fmla="*/ 403 h 538"/>
              <a:gd name="T50" fmla="*/ 164 w 418"/>
              <a:gd name="T51" fmla="*/ 499 h 538"/>
              <a:gd name="T52" fmla="*/ 253 w 418"/>
              <a:gd name="T53" fmla="*/ 403 h 538"/>
              <a:gd name="T54" fmla="*/ 375 w 418"/>
              <a:gd name="T55" fmla="*/ 423 h 538"/>
              <a:gd name="T56" fmla="*/ 253 w 418"/>
              <a:gd name="T57" fmla="*/ 403 h 538"/>
              <a:gd name="T58" fmla="*/ 260 w 418"/>
              <a:gd name="T59" fmla="*/ 460 h 538"/>
              <a:gd name="T60" fmla="*/ 387 w 418"/>
              <a:gd name="T61" fmla="*/ 454 h 538"/>
              <a:gd name="T62" fmla="*/ 249 w 418"/>
              <a:gd name="T63" fmla="*/ 4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8" h="538">
                <a:moveTo>
                  <a:pt x="253" y="481"/>
                </a:moveTo>
                <a:cubicBezTo>
                  <a:pt x="253" y="496"/>
                  <a:pt x="254" y="508"/>
                  <a:pt x="253" y="520"/>
                </a:cubicBezTo>
                <a:cubicBezTo>
                  <a:pt x="252" y="532"/>
                  <a:pt x="244" y="538"/>
                  <a:pt x="235" y="529"/>
                </a:cubicBezTo>
                <a:cubicBezTo>
                  <a:pt x="209" y="503"/>
                  <a:pt x="186" y="504"/>
                  <a:pt x="160" y="529"/>
                </a:cubicBezTo>
                <a:cubicBezTo>
                  <a:pt x="151" y="538"/>
                  <a:pt x="142" y="532"/>
                  <a:pt x="142" y="520"/>
                </a:cubicBezTo>
                <a:cubicBezTo>
                  <a:pt x="141" y="508"/>
                  <a:pt x="141" y="496"/>
                  <a:pt x="141" y="481"/>
                </a:cubicBezTo>
                <a:cubicBezTo>
                  <a:pt x="118" y="481"/>
                  <a:pt x="96" y="482"/>
                  <a:pt x="74" y="481"/>
                </a:cubicBezTo>
                <a:cubicBezTo>
                  <a:pt x="27" y="481"/>
                  <a:pt x="1" y="455"/>
                  <a:pt x="1" y="409"/>
                </a:cubicBezTo>
                <a:cubicBezTo>
                  <a:pt x="0" y="297"/>
                  <a:pt x="0" y="185"/>
                  <a:pt x="1" y="73"/>
                </a:cubicBezTo>
                <a:cubicBezTo>
                  <a:pt x="1" y="28"/>
                  <a:pt x="29" y="1"/>
                  <a:pt x="73" y="1"/>
                </a:cubicBezTo>
                <a:cubicBezTo>
                  <a:pt x="180" y="1"/>
                  <a:pt x="288" y="1"/>
                  <a:pt x="395" y="0"/>
                </a:cubicBezTo>
                <a:cubicBezTo>
                  <a:pt x="412" y="0"/>
                  <a:pt x="418" y="4"/>
                  <a:pt x="418" y="23"/>
                </a:cubicBezTo>
                <a:cubicBezTo>
                  <a:pt x="418" y="129"/>
                  <a:pt x="418" y="236"/>
                  <a:pt x="418" y="343"/>
                </a:cubicBezTo>
                <a:cubicBezTo>
                  <a:pt x="418" y="351"/>
                  <a:pt x="415" y="361"/>
                  <a:pt x="410" y="368"/>
                </a:cubicBezTo>
                <a:cubicBezTo>
                  <a:pt x="393" y="398"/>
                  <a:pt x="392" y="427"/>
                  <a:pt x="410" y="457"/>
                </a:cubicBezTo>
                <a:cubicBezTo>
                  <a:pt x="414" y="463"/>
                  <a:pt x="414" y="470"/>
                  <a:pt x="416" y="477"/>
                </a:cubicBezTo>
                <a:cubicBezTo>
                  <a:pt x="409" y="478"/>
                  <a:pt x="403" y="481"/>
                  <a:pt x="396" y="481"/>
                </a:cubicBezTo>
                <a:cubicBezTo>
                  <a:pt x="349" y="482"/>
                  <a:pt x="303" y="481"/>
                  <a:pt x="253" y="481"/>
                </a:cubicBezTo>
                <a:close/>
                <a:moveTo>
                  <a:pt x="81" y="22"/>
                </a:moveTo>
                <a:cubicBezTo>
                  <a:pt x="81" y="130"/>
                  <a:pt x="81" y="236"/>
                  <a:pt x="81" y="343"/>
                </a:cubicBezTo>
                <a:cubicBezTo>
                  <a:pt x="187" y="343"/>
                  <a:pt x="291" y="343"/>
                  <a:pt x="396" y="343"/>
                </a:cubicBezTo>
                <a:cubicBezTo>
                  <a:pt x="396" y="236"/>
                  <a:pt x="396" y="129"/>
                  <a:pt x="396" y="22"/>
                </a:cubicBezTo>
                <a:cubicBezTo>
                  <a:pt x="291" y="22"/>
                  <a:pt x="188" y="22"/>
                  <a:pt x="81" y="22"/>
                </a:cubicBezTo>
                <a:close/>
                <a:moveTo>
                  <a:pt x="141" y="401"/>
                </a:moveTo>
                <a:cubicBezTo>
                  <a:pt x="123" y="401"/>
                  <a:pt x="107" y="402"/>
                  <a:pt x="91" y="401"/>
                </a:cubicBezTo>
                <a:cubicBezTo>
                  <a:pt x="87" y="401"/>
                  <a:pt x="83" y="395"/>
                  <a:pt x="79" y="391"/>
                </a:cubicBezTo>
                <a:cubicBezTo>
                  <a:pt x="83" y="388"/>
                  <a:pt x="86" y="383"/>
                  <a:pt x="91" y="381"/>
                </a:cubicBezTo>
                <a:cubicBezTo>
                  <a:pt x="95" y="380"/>
                  <a:pt x="100" y="381"/>
                  <a:pt x="105" y="381"/>
                </a:cubicBezTo>
                <a:cubicBezTo>
                  <a:pt x="192" y="381"/>
                  <a:pt x="278" y="381"/>
                  <a:pt x="365" y="381"/>
                </a:cubicBezTo>
                <a:cubicBezTo>
                  <a:pt x="375" y="381"/>
                  <a:pt x="386" y="382"/>
                  <a:pt x="384" y="365"/>
                </a:cubicBezTo>
                <a:cubicBezTo>
                  <a:pt x="278" y="365"/>
                  <a:pt x="171" y="365"/>
                  <a:pt x="65" y="365"/>
                </a:cubicBezTo>
                <a:cubicBezTo>
                  <a:pt x="41" y="366"/>
                  <a:pt x="22" y="388"/>
                  <a:pt x="21" y="412"/>
                </a:cubicBezTo>
                <a:cubicBezTo>
                  <a:pt x="21" y="437"/>
                  <a:pt x="39" y="459"/>
                  <a:pt x="65" y="460"/>
                </a:cubicBezTo>
                <a:cubicBezTo>
                  <a:pt x="87" y="462"/>
                  <a:pt x="109" y="461"/>
                  <a:pt x="131" y="460"/>
                </a:cubicBezTo>
                <a:cubicBezTo>
                  <a:pt x="135" y="460"/>
                  <a:pt x="139" y="453"/>
                  <a:pt x="143" y="450"/>
                </a:cubicBezTo>
                <a:cubicBezTo>
                  <a:pt x="125" y="445"/>
                  <a:pt x="112" y="446"/>
                  <a:pt x="99" y="444"/>
                </a:cubicBezTo>
                <a:cubicBezTo>
                  <a:pt x="92" y="444"/>
                  <a:pt x="85" y="437"/>
                  <a:pt x="79" y="434"/>
                </a:cubicBezTo>
                <a:cubicBezTo>
                  <a:pt x="85" y="431"/>
                  <a:pt x="91" y="425"/>
                  <a:pt x="98" y="425"/>
                </a:cubicBezTo>
                <a:cubicBezTo>
                  <a:pt x="112" y="423"/>
                  <a:pt x="126" y="424"/>
                  <a:pt x="141" y="424"/>
                </a:cubicBezTo>
                <a:cubicBezTo>
                  <a:pt x="141" y="416"/>
                  <a:pt x="141" y="410"/>
                  <a:pt x="141" y="401"/>
                </a:cubicBezTo>
                <a:close/>
                <a:moveTo>
                  <a:pt x="58" y="25"/>
                </a:moveTo>
                <a:cubicBezTo>
                  <a:pt x="31" y="34"/>
                  <a:pt x="21" y="48"/>
                  <a:pt x="21" y="75"/>
                </a:cubicBezTo>
                <a:cubicBezTo>
                  <a:pt x="21" y="166"/>
                  <a:pt x="21" y="256"/>
                  <a:pt x="21" y="347"/>
                </a:cubicBezTo>
                <a:cubicBezTo>
                  <a:pt x="21" y="351"/>
                  <a:pt x="22" y="354"/>
                  <a:pt x="22" y="360"/>
                </a:cubicBezTo>
                <a:cubicBezTo>
                  <a:pt x="29" y="356"/>
                  <a:pt x="33" y="352"/>
                  <a:pt x="38" y="352"/>
                </a:cubicBezTo>
                <a:cubicBezTo>
                  <a:pt x="58" y="349"/>
                  <a:pt x="59" y="335"/>
                  <a:pt x="58" y="318"/>
                </a:cubicBezTo>
                <a:cubicBezTo>
                  <a:pt x="58" y="263"/>
                  <a:pt x="58" y="208"/>
                  <a:pt x="58" y="152"/>
                </a:cubicBezTo>
                <a:cubicBezTo>
                  <a:pt x="58" y="111"/>
                  <a:pt x="58" y="69"/>
                  <a:pt x="58" y="25"/>
                </a:cubicBezTo>
                <a:close/>
                <a:moveTo>
                  <a:pt x="231" y="499"/>
                </a:moveTo>
                <a:cubicBezTo>
                  <a:pt x="231" y="467"/>
                  <a:pt x="231" y="435"/>
                  <a:pt x="231" y="403"/>
                </a:cubicBezTo>
                <a:cubicBezTo>
                  <a:pt x="208" y="403"/>
                  <a:pt x="186" y="403"/>
                  <a:pt x="164" y="403"/>
                </a:cubicBezTo>
                <a:cubicBezTo>
                  <a:pt x="164" y="436"/>
                  <a:pt x="164" y="467"/>
                  <a:pt x="164" y="499"/>
                </a:cubicBezTo>
                <a:cubicBezTo>
                  <a:pt x="197" y="480"/>
                  <a:pt x="197" y="480"/>
                  <a:pt x="231" y="499"/>
                </a:cubicBezTo>
                <a:close/>
                <a:moveTo>
                  <a:pt x="253" y="403"/>
                </a:moveTo>
                <a:cubicBezTo>
                  <a:pt x="254" y="411"/>
                  <a:pt x="254" y="417"/>
                  <a:pt x="255" y="423"/>
                </a:cubicBezTo>
                <a:cubicBezTo>
                  <a:pt x="296" y="423"/>
                  <a:pt x="335" y="423"/>
                  <a:pt x="375" y="423"/>
                </a:cubicBezTo>
                <a:cubicBezTo>
                  <a:pt x="375" y="415"/>
                  <a:pt x="375" y="410"/>
                  <a:pt x="375" y="403"/>
                </a:cubicBezTo>
                <a:cubicBezTo>
                  <a:pt x="335" y="403"/>
                  <a:pt x="295" y="403"/>
                  <a:pt x="253" y="403"/>
                </a:cubicBezTo>
                <a:close/>
                <a:moveTo>
                  <a:pt x="249" y="445"/>
                </a:moveTo>
                <a:cubicBezTo>
                  <a:pt x="254" y="453"/>
                  <a:pt x="257" y="460"/>
                  <a:pt x="260" y="460"/>
                </a:cubicBezTo>
                <a:cubicBezTo>
                  <a:pt x="302" y="461"/>
                  <a:pt x="343" y="461"/>
                  <a:pt x="385" y="461"/>
                </a:cubicBezTo>
                <a:cubicBezTo>
                  <a:pt x="385" y="459"/>
                  <a:pt x="386" y="456"/>
                  <a:pt x="387" y="454"/>
                </a:cubicBezTo>
                <a:cubicBezTo>
                  <a:pt x="382" y="451"/>
                  <a:pt x="377" y="445"/>
                  <a:pt x="371" y="445"/>
                </a:cubicBezTo>
                <a:cubicBezTo>
                  <a:pt x="333" y="445"/>
                  <a:pt x="294" y="445"/>
                  <a:pt x="249" y="4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 name="Freeform 6"/>
          <p:cNvSpPr>
            <a:spLocks noEditPoints="1"/>
          </p:cNvSpPr>
          <p:nvPr/>
        </p:nvSpPr>
        <p:spPr bwMode="auto">
          <a:xfrm>
            <a:off x="946150" y="2792413"/>
            <a:ext cx="628650" cy="504825"/>
          </a:xfrm>
          <a:custGeom>
            <a:avLst/>
            <a:gdLst>
              <a:gd name="T0" fmla="*/ 49 w 468"/>
              <a:gd name="T1" fmla="*/ 34 h 375"/>
              <a:gd name="T2" fmla="*/ 81 w 468"/>
              <a:gd name="T3" fmla="*/ 7 h 375"/>
              <a:gd name="T4" fmla="*/ 191 w 468"/>
              <a:gd name="T5" fmla="*/ 27 h 375"/>
              <a:gd name="T6" fmla="*/ 302 w 468"/>
              <a:gd name="T7" fmla="*/ 22 h 375"/>
              <a:gd name="T8" fmla="*/ 386 w 468"/>
              <a:gd name="T9" fmla="*/ 7 h 375"/>
              <a:gd name="T10" fmla="*/ 420 w 468"/>
              <a:gd name="T11" fmla="*/ 34 h 375"/>
              <a:gd name="T12" fmla="*/ 452 w 468"/>
              <a:gd name="T13" fmla="*/ 34 h 375"/>
              <a:gd name="T14" fmla="*/ 467 w 468"/>
              <a:gd name="T15" fmla="*/ 50 h 375"/>
              <a:gd name="T16" fmla="*/ 468 w 468"/>
              <a:gd name="T17" fmla="*/ 358 h 375"/>
              <a:gd name="T18" fmla="*/ 448 w 468"/>
              <a:gd name="T19" fmla="*/ 375 h 375"/>
              <a:gd name="T20" fmla="*/ 246 w 468"/>
              <a:gd name="T21" fmla="*/ 375 h 375"/>
              <a:gd name="T22" fmla="*/ 24 w 468"/>
              <a:gd name="T23" fmla="*/ 375 h 375"/>
              <a:gd name="T24" fmla="*/ 0 w 468"/>
              <a:gd name="T25" fmla="*/ 353 h 375"/>
              <a:gd name="T26" fmla="*/ 0 w 468"/>
              <a:gd name="T27" fmla="*/ 55 h 375"/>
              <a:gd name="T28" fmla="*/ 22 w 468"/>
              <a:gd name="T29" fmla="*/ 34 h 375"/>
              <a:gd name="T30" fmla="*/ 49 w 468"/>
              <a:gd name="T31" fmla="*/ 34 h 375"/>
              <a:gd name="T32" fmla="*/ 222 w 468"/>
              <a:gd name="T33" fmla="*/ 332 h 375"/>
              <a:gd name="T34" fmla="*/ 222 w 468"/>
              <a:gd name="T35" fmla="*/ 53 h 375"/>
              <a:gd name="T36" fmla="*/ 73 w 468"/>
              <a:gd name="T37" fmla="*/ 27 h 375"/>
              <a:gd name="T38" fmla="*/ 73 w 468"/>
              <a:gd name="T39" fmla="*/ 306 h 375"/>
              <a:gd name="T40" fmla="*/ 222 w 468"/>
              <a:gd name="T41" fmla="*/ 332 h 375"/>
              <a:gd name="T42" fmla="*/ 395 w 468"/>
              <a:gd name="T43" fmla="*/ 26 h 375"/>
              <a:gd name="T44" fmla="*/ 262 w 468"/>
              <a:gd name="T45" fmla="*/ 50 h 375"/>
              <a:gd name="T46" fmla="*/ 244 w 468"/>
              <a:gd name="T47" fmla="*/ 72 h 375"/>
              <a:gd name="T48" fmla="*/ 245 w 468"/>
              <a:gd name="T49" fmla="*/ 313 h 375"/>
              <a:gd name="T50" fmla="*/ 246 w 468"/>
              <a:gd name="T51" fmla="*/ 332 h 375"/>
              <a:gd name="T52" fmla="*/ 395 w 468"/>
              <a:gd name="T53" fmla="*/ 306 h 375"/>
              <a:gd name="T54" fmla="*/ 395 w 468"/>
              <a:gd name="T55" fmla="*/ 26 h 375"/>
              <a:gd name="T56" fmla="*/ 265 w 468"/>
              <a:gd name="T57" fmla="*/ 351 h 375"/>
              <a:gd name="T58" fmla="*/ 266 w 468"/>
              <a:gd name="T59" fmla="*/ 353 h 375"/>
              <a:gd name="T60" fmla="*/ 445 w 468"/>
              <a:gd name="T61" fmla="*/ 353 h 375"/>
              <a:gd name="T62" fmla="*/ 445 w 468"/>
              <a:gd name="T63" fmla="*/ 56 h 375"/>
              <a:gd name="T64" fmla="*/ 417 w 468"/>
              <a:gd name="T65" fmla="*/ 56 h 375"/>
              <a:gd name="T66" fmla="*/ 417 w 468"/>
              <a:gd name="T67" fmla="*/ 282 h 375"/>
              <a:gd name="T68" fmla="*/ 376 w 468"/>
              <a:gd name="T69" fmla="*/ 331 h 375"/>
              <a:gd name="T70" fmla="*/ 265 w 468"/>
              <a:gd name="T71" fmla="*/ 351 h 375"/>
              <a:gd name="T72" fmla="*/ 23 w 468"/>
              <a:gd name="T73" fmla="*/ 353 h 375"/>
              <a:gd name="T74" fmla="*/ 204 w 468"/>
              <a:gd name="T75" fmla="*/ 353 h 375"/>
              <a:gd name="T76" fmla="*/ 72 w 468"/>
              <a:gd name="T77" fmla="*/ 328 h 375"/>
              <a:gd name="T78" fmla="*/ 51 w 468"/>
              <a:gd name="T79" fmla="*/ 304 h 375"/>
              <a:gd name="T80" fmla="*/ 51 w 468"/>
              <a:gd name="T81" fmla="*/ 96 h 375"/>
              <a:gd name="T82" fmla="*/ 51 w 468"/>
              <a:gd name="T83" fmla="*/ 56 h 375"/>
              <a:gd name="T84" fmla="*/ 23 w 468"/>
              <a:gd name="T85" fmla="*/ 56 h 375"/>
              <a:gd name="T86" fmla="*/ 23 w 468"/>
              <a:gd name="T87" fmla="*/ 35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8" h="375">
                <a:moveTo>
                  <a:pt x="49" y="34"/>
                </a:moveTo>
                <a:cubicBezTo>
                  <a:pt x="53" y="2"/>
                  <a:pt x="53" y="2"/>
                  <a:pt x="81" y="7"/>
                </a:cubicBezTo>
                <a:cubicBezTo>
                  <a:pt x="118" y="13"/>
                  <a:pt x="155" y="18"/>
                  <a:pt x="191" y="27"/>
                </a:cubicBezTo>
                <a:cubicBezTo>
                  <a:pt x="229" y="36"/>
                  <a:pt x="265" y="28"/>
                  <a:pt x="302" y="22"/>
                </a:cubicBezTo>
                <a:cubicBezTo>
                  <a:pt x="330" y="17"/>
                  <a:pt x="358" y="12"/>
                  <a:pt x="386" y="7"/>
                </a:cubicBezTo>
                <a:cubicBezTo>
                  <a:pt x="416" y="1"/>
                  <a:pt x="415" y="0"/>
                  <a:pt x="420" y="34"/>
                </a:cubicBezTo>
                <a:cubicBezTo>
                  <a:pt x="430" y="34"/>
                  <a:pt x="441" y="34"/>
                  <a:pt x="452" y="34"/>
                </a:cubicBezTo>
                <a:cubicBezTo>
                  <a:pt x="463" y="34"/>
                  <a:pt x="468" y="39"/>
                  <a:pt x="467" y="50"/>
                </a:cubicBezTo>
                <a:cubicBezTo>
                  <a:pt x="467" y="152"/>
                  <a:pt x="467" y="255"/>
                  <a:pt x="468" y="358"/>
                </a:cubicBezTo>
                <a:cubicBezTo>
                  <a:pt x="468" y="372"/>
                  <a:pt x="461" y="375"/>
                  <a:pt x="448" y="375"/>
                </a:cubicBezTo>
                <a:cubicBezTo>
                  <a:pt x="380" y="375"/>
                  <a:pt x="313" y="375"/>
                  <a:pt x="246" y="375"/>
                </a:cubicBezTo>
                <a:cubicBezTo>
                  <a:pt x="172" y="375"/>
                  <a:pt x="98" y="375"/>
                  <a:pt x="24" y="375"/>
                </a:cubicBezTo>
                <a:cubicBezTo>
                  <a:pt x="7" y="375"/>
                  <a:pt x="0" y="371"/>
                  <a:pt x="0" y="353"/>
                </a:cubicBezTo>
                <a:cubicBezTo>
                  <a:pt x="1" y="254"/>
                  <a:pt x="1" y="154"/>
                  <a:pt x="0" y="55"/>
                </a:cubicBezTo>
                <a:cubicBezTo>
                  <a:pt x="0" y="38"/>
                  <a:pt x="6" y="32"/>
                  <a:pt x="22" y="34"/>
                </a:cubicBezTo>
                <a:cubicBezTo>
                  <a:pt x="31" y="35"/>
                  <a:pt x="40" y="34"/>
                  <a:pt x="49" y="34"/>
                </a:cubicBezTo>
                <a:close/>
                <a:moveTo>
                  <a:pt x="222" y="332"/>
                </a:moveTo>
                <a:cubicBezTo>
                  <a:pt x="222" y="238"/>
                  <a:pt x="222" y="146"/>
                  <a:pt x="222" y="53"/>
                </a:cubicBezTo>
                <a:cubicBezTo>
                  <a:pt x="172" y="44"/>
                  <a:pt x="123" y="35"/>
                  <a:pt x="73" y="27"/>
                </a:cubicBezTo>
                <a:cubicBezTo>
                  <a:pt x="73" y="121"/>
                  <a:pt x="73" y="214"/>
                  <a:pt x="73" y="306"/>
                </a:cubicBezTo>
                <a:cubicBezTo>
                  <a:pt x="123" y="315"/>
                  <a:pt x="172" y="324"/>
                  <a:pt x="222" y="332"/>
                </a:cubicBezTo>
                <a:close/>
                <a:moveTo>
                  <a:pt x="395" y="26"/>
                </a:moveTo>
                <a:cubicBezTo>
                  <a:pt x="349" y="35"/>
                  <a:pt x="306" y="43"/>
                  <a:pt x="262" y="50"/>
                </a:cubicBezTo>
                <a:cubicBezTo>
                  <a:pt x="247" y="52"/>
                  <a:pt x="244" y="58"/>
                  <a:pt x="244" y="72"/>
                </a:cubicBezTo>
                <a:cubicBezTo>
                  <a:pt x="245" y="152"/>
                  <a:pt x="244" y="233"/>
                  <a:pt x="245" y="313"/>
                </a:cubicBezTo>
                <a:cubicBezTo>
                  <a:pt x="245" y="319"/>
                  <a:pt x="245" y="325"/>
                  <a:pt x="246" y="332"/>
                </a:cubicBezTo>
                <a:cubicBezTo>
                  <a:pt x="297" y="324"/>
                  <a:pt x="346" y="315"/>
                  <a:pt x="395" y="306"/>
                </a:cubicBezTo>
                <a:cubicBezTo>
                  <a:pt x="395" y="212"/>
                  <a:pt x="395" y="120"/>
                  <a:pt x="395" y="26"/>
                </a:cubicBezTo>
                <a:close/>
                <a:moveTo>
                  <a:pt x="265" y="351"/>
                </a:moveTo>
                <a:cubicBezTo>
                  <a:pt x="265" y="352"/>
                  <a:pt x="266" y="352"/>
                  <a:pt x="266" y="353"/>
                </a:cubicBezTo>
                <a:cubicBezTo>
                  <a:pt x="326" y="353"/>
                  <a:pt x="386" y="353"/>
                  <a:pt x="445" y="353"/>
                </a:cubicBezTo>
                <a:cubicBezTo>
                  <a:pt x="445" y="253"/>
                  <a:pt x="445" y="154"/>
                  <a:pt x="445" y="56"/>
                </a:cubicBezTo>
                <a:cubicBezTo>
                  <a:pt x="436" y="56"/>
                  <a:pt x="427" y="56"/>
                  <a:pt x="417" y="56"/>
                </a:cubicBezTo>
                <a:cubicBezTo>
                  <a:pt x="417" y="132"/>
                  <a:pt x="418" y="207"/>
                  <a:pt x="417" y="282"/>
                </a:cubicBezTo>
                <a:cubicBezTo>
                  <a:pt x="417" y="333"/>
                  <a:pt x="422" y="322"/>
                  <a:pt x="376" y="331"/>
                </a:cubicBezTo>
                <a:cubicBezTo>
                  <a:pt x="339" y="338"/>
                  <a:pt x="302" y="344"/>
                  <a:pt x="265" y="351"/>
                </a:cubicBezTo>
                <a:close/>
                <a:moveTo>
                  <a:pt x="23" y="353"/>
                </a:moveTo>
                <a:cubicBezTo>
                  <a:pt x="84" y="353"/>
                  <a:pt x="144" y="353"/>
                  <a:pt x="204" y="353"/>
                </a:cubicBezTo>
                <a:cubicBezTo>
                  <a:pt x="160" y="343"/>
                  <a:pt x="116" y="335"/>
                  <a:pt x="72" y="328"/>
                </a:cubicBezTo>
                <a:cubicBezTo>
                  <a:pt x="56" y="325"/>
                  <a:pt x="51" y="320"/>
                  <a:pt x="51" y="304"/>
                </a:cubicBezTo>
                <a:cubicBezTo>
                  <a:pt x="52" y="234"/>
                  <a:pt x="51" y="165"/>
                  <a:pt x="51" y="96"/>
                </a:cubicBezTo>
                <a:cubicBezTo>
                  <a:pt x="51" y="83"/>
                  <a:pt x="51" y="70"/>
                  <a:pt x="51" y="56"/>
                </a:cubicBezTo>
                <a:cubicBezTo>
                  <a:pt x="41" y="56"/>
                  <a:pt x="33" y="56"/>
                  <a:pt x="23" y="56"/>
                </a:cubicBezTo>
                <a:cubicBezTo>
                  <a:pt x="23" y="154"/>
                  <a:pt x="23" y="252"/>
                  <a:pt x="23" y="3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7"/>
          <p:cNvSpPr>
            <a:spLocks noEditPoints="1"/>
          </p:cNvSpPr>
          <p:nvPr/>
        </p:nvSpPr>
        <p:spPr bwMode="auto">
          <a:xfrm>
            <a:off x="3143250" y="3665538"/>
            <a:ext cx="542925" cy="736600"/>
          </a:xfrm>
          <a:custGeom>
            <a:avLst/>
            <a:gdLst>
              <a:gd name="T0" fmla="*/ 374 w 404"/>
              <a:gd name="T1" fmla="*/ 309 h 548"/>
              <a:gd name="T2" fmla="*/ 373 w 404"/>
              <a:gd name="T3" fmla="*/ 417 h 548"/>
              <a:gd name="T4" fmla="*/ 314 w 404"/>
              <a:gd name="T5" fmla="*/ 477 h 548"/>
              <a:gd name="T6" fmla="*/ 209 w 404"/>
              <a:gd name="T7" fmla="*/ 477 h 548"/>
              <a:gd name="T8" fmla="*/ 209 w 404"/>
              <a:gd name="T9" fmla="*/ 523 h 548"/>
              <a:gd name="T10" fmla="*/ 204 w 404"/>
              <a:gd name="T11" fmla="*/ 548 h 548"/>
              <a:gd name="T12" fmla="*/ 181 w 404"/>
              <a:gd name="T13" fmla="*/ 539 h 548"/>
              <a:gd name="T14" fmla="*/ 160 w 404"/>
              <a:gd name="T15" fmla="*/ 525 h 548"/>
              <a:gd name="T16" fmla="*/ 142 w 404"/>
              <a:gd name="T17" fmla="*/ 537 h 548"/>
              <a:gd name="T18" fmla="*/ 116 w 404"/>
              <a:gd name="T19" fmla="*/ 548 h 548"/>
              <a:gd name="T20" fmla="*/ 111 w 404"/>
              <a:gd name="T21" fmla="*/ 519 h 548"/>
              <a:gd name="T22" fmla="*/ 111 w 404"/>
              <a:gd name="T23" fmla="*/ 477 h 548"/>
              <a:gd name="T24" fmla="*/ 24 w 404"/>
              <a:gd name="T25" fmla="*/ 477 h 548"/>
              <a:gd name="T26" fmla="*/ 0 w 404"/>
              <a:gd name="T27" fmla="*/ 453 h 548"/>
              <a:gd name="T28" fmla="*/ 0 w 404"/>
              <a:gd name="T29" fmla="*/ 24 h 548"/>
              <a:gd name="T30" fmla="*/ 23 w 404"/>
              <a:gd name="T31" fmla="*/ 0 h 548"/>
              <a:gd name="T32" fmla="*/ 318 w 404"/>
              <a:gd name="T33" fmla="*/ 1 h 548"/>
              <a:gd name="T34" fmla="*/ 373 w 404"/>
              <a:gd name="T35" fmla="*/ 55 h 548"/>
              <a:gd name="T36" fmla="*/ 374 w 404"/>
              <a:gd name="T37" fmla="*/ 166 h 548"/>
              <a:gd name="T38" fmla="*/ 402 w 404"/>
              <a:gd name="T39" fmla="*/ 197 h 548"/>
              <a:gd name="T40" fmla="*/ 403 w 404"/>
              <a:gd name="T41" fmla="*/ 279 h 548"/>
              <a:gd name="T42" fmla="*/ 374 w 404"/>
              <a:gd name="T43" fmla="*/ 309 h 548"/>
              <a:gd name="T44" fmla="*/ 92 w 404"/>
              <a:gd name="T45" fmla="*/ 455 h 548"/>
              <a:gd name="T46" fmla="*/ 262 w 404"/>
              <a:gd name="T47" fmla="*/ 455 h 548"/>
              <a:gd name="T48" fmla="*/ 275 w 404"/>
              <a:gd name="T49" fmla="*/ 446 h 548"/>
              <a:gd name="T50" fmla="*/ 351 w 404"/>
              <a:gd name="T51" fmla="*/ 375 h 548"/>
              <a:gd name="T52" fmla="*/ 351 w 404"/>
              <a:gd name="T53" fmla="*/ 310 h 548"/>
              <a:gd name="T54" fmla="*/ 324 w 404"/>
              <a:gd name="T55" fmla="*/ 283 h 548"/>
              <a:gd name="T56" fmla="*/ 324 w 404"/>
              <a:gd name="T57" fmla="*/ 197 h 548"/>
              <a:gd name="T58" fmla="*/ 352 w 404"/>
              <a:gd name="T59" fmla="*/ 167 h 548"/>
              <a:gd name="T60" fmla="*/ 352 w 404"/>
              <a:gd name="T61" fmla="*/ 102 h 548"/>
              <a:gd name="T62" fmla="*/ 274 w 404"/>
              <a:gd name="T63" fmla="*/ 28 h 548"/>
              <a:gd name="T64" fmla="*/ 260 w 404"/>
              <a:gd name="T65" fmla="*/ 22 h 548"/>
              <a:gd name="T66" fmla="*/ 182 w 404"/>
              <a:gd name="T67" fmla="*/ 21 h 548"/>
              <a:gd name="T68" fmla="*/ 92 w 404"/>
              <a:gd name="T69" fmla="*/ 21 h 548"/>
              <a:gd name="T70" fmla="*/ 92 w 404"/>
              <a:gd name="T71" fmla="*/ 455 h 548"/>
              <a:gd name="T72" fmla="*/ 23 w 404"/>
              <a:gd name="T73" fmla="*/ 23 h 548"/>
              <a:gd name="T74" fmla="*/ 23 w 404"/>
              <a:gd name="T75" fmla="*/ 454 h 548"/>
              <a:gd name="T76" fmla="*/ 68 w 404"/>
              <a:gd name="T77" fmla="*/ 454 h 548"/>
              <a:gd name="T78" fmla="*/ 68 w 404"/>
              <a:gd name="T79" fmla="*/ 23 h 548"/>
              <a:gd name="T80" fmla="*/ 23 w 404"/>
              <a:gd name="T81" fmla="*/ 23 h 548"/>
              <a:gd name="T82" fmla="*/ 345 w 404"/>
              <a:gd name="T83" fmla="*/ 288 h 548"/>
              <a:gd name="T84" fmla="*/ 380 w 404"/>
              <a:gd name="T85" fmla="*/ 288 h 548"/>
              <a:gd name="T86" fmla="*/ 380 w 404"/>
              <a:gd name="T87" fmla="*/ 189 h 548"/>
              <a:gd name="T88" fmla="*/ 345 w 404"/>
              <a:gd name="T89" fmla="*/ 189 h 548"/>
              <a:gd name="T90" fmla="*/ 345 w 404"/>
              <a:gd name="T91" fmla="*/ 288 h 548"/>
              <a:gd name="T92" fmla="*/ 294 w 404"/>
              <a:gd name="T93" fmla="*/ 457 h 548"/>
              <a:gd name="T94" fmla="*/ 340 w 404"/>
              <a:gd name="T95" fmla="*/ 448 h 548"/>
              <a:gd name="T96" fmla="*/ 352 w 404"/>
              <a:gd name="T97" fmla="*/ 398 h 548"/>
              <a:gd name="T98" fmla="*/ 294 w 404"/>
              <a:gd name="T99" fmla="*/ 457 h 548"/>
              <a:gd name="T100" fmla="*/ 297 w 404"/>
              <a:gd name="T101" fmla="*/ 23 h 548"/>
              <a:gd name="T102" fmla="*/ 351 w 404"/>
              <a:gd name="T103" fmla="*/ 77 h 548"/>
              <a:gd name="T104" fmla="*/ 297 w 404"/>
              <a:gd name="T105" fmla="*/ 23 h 548"/>
              <a:gd name="T106" fmla="*/ 187 w 404"/>
              <a:gd name="T107" fmla="*/ 518 h 548"/>
              <a:gd name="T108" fmla="*/ 187 w 404"/>
              <a:gd name="T109" fmla="*/ 478 h 548"/>
              <a:gd name="T110" fmla="*/ 133 w 404"/>
              <a:gd name="T111" fmla="*/ 478 h 548"/>
              <a:gd name="T112" fmla="*/ 133 w 404"/>
              <a:gd name="T113" fmla="*/ 519 h 548"/>
              <a:gd name="T114" fmla="*/ 187 w 404"/>
              <a:gd name="T115" fmla="*/ 518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548">
                <a:moveTo>
                  <a:pt x="374" y="309"/>
                </a:moveTo>
                <a:cubicBezTo>
                  <a:pt x="374" y="348"/>
                  <a:pt x="374" y="382"/>
                  <a:pt x="373" y="417"/>
                </a:cubicBezTo>
                <a:cubicBezTo>
                  <a:pt x="373" y="457"/>
                  <a:pt x="354" y="477"/>
                  <a:pt x="314" y="477"/>
                </a:cubicBezTo>
                <a:cubicBezTo>
                  <a:pt x="280" y="477"/>
                  <a:pt x="246" y="477"/>
                  <a:pt x="209" y="477"/>
                </a:cubicBezTo>
                <a:cubicBezTo>
                  <a:pt x="209" y="493"/>
                  <a:pt x="210" y="508"/>
                  <a:pt x="209" y="523"/>
                </a:cubicBezTo>
                <a:cubicBezTo>
                  <a:pt x="208" y="532"/>
                  <a:pt x="206" y="540"/>
                  <a:pt x="204" y="548"/>
                </a:cubicBezTo>
                <a:cubicBezTo>
                  <a:pt x="196" y="545"/>
                  <a:pt x="188" y="543"/>
                  <a:pt x="181" y="539"/>
                </a:cubicBezTo>
                <a:cubicBezTo>
                  <a:pt x="174" y="535"/>
                  <a:pt x="168" y="530"/>
                  <a:pt x="160" y="525"/>
                </a:cubicBezTo>
                <a:cubicBezTo>
                  <a:pt x="154" y="529"/>
                  <a:pt x="149" y="533"/>
                  <a:pt x="142" y="537"/>
                </a:cubicBezTo>
                <a:cubicBezTo>
                  <a:pt x="134" y="541"/>
                  <a:pt x="125" y="544"/>
                  <a:pt x="116" y="548"/>
                </a:cubicBezTo>
                <a:cubicBezTo>
                  <a:pt x="115" y="538"/>
                  <a:pt x="112" y="529"/>
                  <a:pt x="111" y="519"/>
                </a:cubicBezTo>
                <a:cubicBezTo>
                  <a:pt x="110" y="506"/>
                  <a:pt x="111" y="493"/>
                  <a:pt x="111" y="477"/>
                </a:cubicBezTo>
                <a:cubicBezTo>
                  <a:pt x="81" y="477"/>
                  <a:pt x="53" y="476"/>
                  <a:pt x="24" y="477"/>
                </a:cubicBezTo>
                <a:cubicBezTo>
                  <a:pt x="6" y="478"/>
                  <a:pt x="0" y="472"/>
                  <a:pt x="0" y="453"/>
                </a:cubicBezTo>
                <a:cubicBezTo>
                  <a:pt x="1" y="310"/>
                  <a:pt x="1" y="167"/>
                  <a:pt x="0" y="24"/>
                </a:cubicBezTo>
                <a:cubicBezTo>
                  <a:pt x="0" y="6"/>
                  <a:pt x="5" y="0"/>
                  <a:pt x="23" y="0"/>
                </a:cubicBezTo>
                <a:cubicBezTo>
                  <a:pt x="121" y="1"/>
                  <a:pt x="220" y="1"/>
                  <a:pt x="318" y="1"/>
                </a:cubicBezTo>
                <a:cubicBezTo>
                  <a:pt x="353" y="1"/>
                  <a:pt x="373" y="21"/>
                  <a:pt x="373" y="55"/>
                </a:cubicBezTo>
                <a:cubicBezTo>
                  <a:pt x="374" y="92"/>
                  <a:pt x="374" y="128"/>
                  <a:pt x="374" y="166"/>
                </a:cubicBezTo>
                <a:cubicBezTo>
                  <a:pt x="400" y="163"/>
                  <a:pt x="404" y="176"/>
                  <a:pt x="402" y="197"/>
                </a:cubicBezTo>
                <a:cubicBezTo>
                  <a:pt x="400" y="224"/>
                  <a:pt x="402" y="252"/>
                  <a:pt x="403" y="279"/>
                </a:cubicBezTo>
                <a:cubicBezTo>
                  <a:pt x="404" y="298"/>
                  <a:pt x="404" y="316"/>
                  <a:pt x="374" y="309"/>
                </a:cubicBezTo>
                <a:close/>
                <a:moveTo>
                  <a:pt x="92" y="455"/>
                </a:moveTo>
                <a:cubicBezTo>
                  <a:pt x="150" y="455"/>
                  <a:pt x="206" y="456"/>
                  <a:pt x="262" y="455"/>
                </a:cubicBezTo>
                <a:cubicBezTo>
                  <a:pt x="267" y="455"/>
                  <a:pt x="274" y="450"/>
                  <a:pt x="275" y="446"/>
                </a:cubicBezTo>
                <a:cubicBezTo>
                  <a:pt x="285" y="406"/>
                  <a:pt x="313" y="384"/>
                  <a:pt x="351" y="375"/>
                </a:cubicBezTo>
                <a:cubicBezTo>
                  <a:pt x="351" y="353"/>
                  <a:pt x="351" y="332"/>
                  <a:pt x="351" y="310"/>
                </a:cubicBezTo>
                <a:cubicBezTo>
                  <a:pt x="328" y="314"/>
                  <a:pt x="323" y="303"/>
                  <a:pt x="324" y="283"/>
                </a:cubicBezTo>
                <a:cubicBezTo>
                  <a:pt x="326" y="254"/>
                  <a:pt x="325" y="225"/>
                  <a:pt x="324" y="197"/>
                </a:cubicBezTo>
                <a:cubicBezTo>
                  <a:pt x="323" y="177"/>
                  <a:pt x="324" y="161"/>
                  <a:pt x="352" y="167"/>
                </a:cubicBezTo>
                <a:cubicBezTo>
                  <a:pt x="352" y="144"/>
                  <a:pt x="352" y="124"/>
                  <a:pt x="352" y="102"/>
                </a:cubicBezTo>
                <a:cubicBezTo>
                  <a:pt x="312" y="92"/>
                  <a:pt x="284" y="70"/>
                  <a:pt x="274" y="28"/>
                </a:cubicBezTo>
                <a:cubicBezTo>
                  <a:pt x="273" y="25"/>
                  <a:pt x="265" y="22"/>
                  <a:pt x="260" y="22"/>
                </a:cubicBezTo>
                <a:cubicBezTo>
                  <a:pt x="234" y="21"/>
                  <a:pt x="208" y="21"/>
                  <a:pt x="182" y="21"/>
                </a:cubicBezTo>
                <a:cubicBezTo>
                  <a:pt x="153" y="21"/>
                  <a:pt x="123" y="21"/>
                  <a:pt x="92" y="21"/>
                </a:cubicBezTo>
                <a:cubicBezTo>
                  <a:pt x="92" y="167"/>
                  <a:pt x="92" y="310"/>
                  <a:pt x="92" y="455"/>
                </a:cubicBezTo>
                <a:close/>
                <a:moveTo>
                  <a:pt x="23" y="23"/>
                </a:moveTo>
                <a:cubicBezTo>
                  <a:pt x="23" y="167"/>
                  <a:pt x="23" y="310"/>
                  <a:pt x="23" y="454"/>
                </a:cubicBezTo>
                <a:cubicBezTo>
                  <a:pt x="39" y="454"/>
                  <a:pt x="53" y="454"/>
                  <a:pt x="68" y="454"/>
                </a:cubicBezTo>
                <a:cubicBezTo>
                  <a:pt x="68" y="309"/>
                  <a:pt x="68" y="166"/>
                  <a:pt x="68" y="23"/>
                </a:cubicBezTo>
                <a:cubicBezTo>
                  <a:pt x="52" y="23"/>
                  <a:pt x="38" y="23"/>
                  <a:pt x="23" y="23"/>
                </a:cubicBezTo>
                <a:close/>
                <a:moveTo>
                  <a:pt x="345" y="288"/>
                </a:moveTo>
                <a:cubicBezTo>
                  <a:pt x="358" y="288"/>
                  <a:pt x="369" y="288"/>
                  <a:pt x="380" y="288"/>
                </a:cubicBezTo>
                <a:cubicBezTo>
                  <a:pt x="380" y="254"/>
                  <a:pt x="380" y="222"/>
                  <a:pt x="380" y="189"/>
                </a:cubicBezTo>
                <a:cubicBezTo>
                  <a:pt x="368" y="189"/>
                  <a:pt x="357" y="189"/>
                  <a:pt x="345" y="189"/>
                </a:cubicBezTo>
                <a:cubicBezTo>
                  <a:pt x="345" y="222"/>
                  <a:pt x="345" y="254"/>
                  <a:pt x="345" y="288"/>
                </a:cubicBezTo>
                <a:close/>
                <a:moveTo>
                  <a:pt x="294" y="457"/>
                </a:moveTo>
                <a:cubicBezTo>
                  <a:pt x="312" y="454"/>
                  <a:pt x="328" y="455"/>
                  <a:pt x="340" y="448"/>
                </a:cubicBezTo>
                <a:cubicBezTo>
                  <a:pt x="359" y="437"/>
                  <a:pt x="352" y="417"/>
                  <a:pt x="352" y="398"/>
                </a:cubicBezTo>
                <a:cubicBezTo>
                  <a:pt x="321" y="405"/>
                  <a:pt x="304" y="422"/>
                  <a:pt x="294" y="457"/>
                </a:cubicBezTo>
                <a:close/>
                <a:moveTo>
                  <a:pt x="297" y="23"/>
                </a:moveTo>
                <a:cubicBezTo>
                  <a:pt x="301" y="53"/>
                  <a:pt x="321" y="73"/>
                  <a:pt x="351" y="77"/>
                </a:cubicBezTo>
                <a:cubicBezTo>
                  <a:pt x="357" y="31"/>
                  <a:pt x="345" y="18"/>
                  <a:pt x="297" y="23"/>
                </a:cubicBezTo>
                <a:close/>
                <a:moveTo>
                  <a:pt x="187" y="518"/>
                </a:moveTo>
                <a:cubicBezTo>
                  <a:pt x="187" y="502"/>
                  <a:pt x="187" y="490"/>
                  <a:pt x="187" y="478"/>
                </a:cubicBezTo>
                <a:cubicBezTo>
                  <a:pt x="168" y="478"/>
                  <a:pt x="150" y="478"/>
                  <a:pt x="133" y="478"/>
                </a:cubicBezTo>
                <a:cubicBezTo>
                  <a:pt x="133" y="491"/>
                  <a:pt x="133" y="503"/>
                  <a:pt x="133" y="519"/>
                </a:cubicBezTo>
                <a:cubicBezTo>
                  <a:pt x="152" y="497"/>
                  <a:pt x="169" y="499"/>
                  <a:pt x="187" y="5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8"/>
          <p:cNvSpPr>
            <a:spLocks noEditPoints="1"/>
          </p:cNvSpPr>
          <p:nvPr/>
        </p:nvSpPr>
        <p:spPr bwMode="auto">
          <a:xfrm>
            <a:off x="995363" y="3667125"/>
            <a:ext cx="531813" cy="733425"/>
          </a:xfrm>
          <a:custGeom>
            <a:avLst/>
            <a:gdLst>
              <a:gd name="T0" fmla="*/ 253 w 396"/>
              <a:gd name="T1" fmla="*/ 504 h 546"/>
              <a:gd name="T2" fmla="*/ 243 w 396"/>
              <a:gd name="T3" fmla="*/ 545 h 546"/>
              <a:gd name="T4" fmla="*/ 208 w 396"/>
              <a:gd name="T5" fmla="*/ 525 h 546"/>
              <a:gd name="T6" fmla="*/ 195 w 396"/>
              <a:gd name="T7" fmla="*/ 516 h 546"/>
              <a:gd name="T8" fmla="*/ 164 w 396"/>
              <a:gd name="T9" fmla="*/ 540 h 546"/>
              <a:gd name="T10" fmla="*/ 148 w 396"/>
              <a:gd name="T11" fmla="*/ 544 h 546"/>
              <a:gd name="T12" fmla="*/ 142 w 396"/>
              <a:gd name="T13" fmla="*/ 530 h 546"/>
              <a:gd name="T14" fmla="*/ 141 w 396"/>
              <a:gd name="T15" fmla="*/ 504 h 546"/>
              <a:gd name="T16" fmla="*/ 77 w 396"/>
              <a:gd name="T17" fmla="*/ 504 h 546"/>
              <a:gd name="T18" fmla="*/ 1 w 396"/>
              <a:gd name="T19" fmla="*/ 432 h 546"/>
              <a:gd name="T20" fmla="*/ 1 w 396"/>
              <a:gd name="T21" fmla="*/ 74 h 546"/>
              <a:gd name="T22" fmla="*/ 75 w 396"/>
              <a:gd name="T23" fmla="*/ 1 h 546"/>
              <a:gd name="T24" fmla="*/ 377 w 396"/>
              <a:gd name="T25" fmla="*/ 1 h 546"/>
              <a:gd name="T26" fmla="*/ 396 w 396"/>
              <a:gd name="T27" fmla="*/ 20 h 546"/>
              <a:gd name="T28" fmla="*/ 396 w 396"/>
              <a:gd name="T29" fmla="*/ 486 h 546"/>
              <a:gd name="T30" fmla="*/ 375 w 396"/>
              <a:gd name="T31" fmla="*/ 505 h 546"/>
              <a:gd name="T32" fmla="*/ 253 w 396"/>
              <a:gd name="T33" fmla="*/ 504 h 546"/>
              <a:gd name="T34" fmla="*/ 23 w 396"/>
              <a:gd name="T35" fmla="*/ 378 h 546"/>
              <a:gd name="T36" fmla="*/ 97 w 396"/>
              <a:gd name="T37" fmla="*/ 357 h 546"/>
              <a:gd name="T38" fmla="*/ 351 w 396"/>
              <a:gd name="T39" fmla="*/ 357 h 546"/>
              <a:gd name="T40" fmla="*/ 373 w 396"/>
              <a:gd name="T41" fmla="*/ 357 h 546"/>
              <a:gd name="T42" fmla="*/ 373 w 396"/>
              <a:gd name="T43" fmla="*/ 23 h 546"/>
              <a:gd name="T44" fmla="*/ 68 w 396"/>
              <a:gd name="T45" fmla="*/ 24 h 546"/>
              <a:gd name="T46" fmla="*/ 23 w 396"/>
              <a:gd name="T47" fmla="*/ 71 h 546"/>
              <a:gd name="T48" fmla="*/ 23 w 396"/>
              <a:gd name="T49" fmla="*/ 378 h 546"/>
              <a:gd name="T50" fmla="*/ 141 w 396"/>
              <a:gd name="T51" fmla="*/ 483 h 546"/>
              <a:gd name="T52" fmla="*/ 141 w 396"/>
              <a:gd name="T53" fmla="*/ 441 h 546"/>
              <a:gd name="T54" fmla="*/ 71 w 396"/>
              <a:gd name="T55" fmla="*/ 441 h 546"/>
              <a:gd name="T56" fmla="*/ 57 w 396"/>
              <a:gd name="T57" fmla="*/ 431 h 546"/>
              <a:gd name="T58" fmla="*/ 71 w 396"/>
              <a:gd name="T59" fmla="*/ 421 h 546"/>
              <a:gd name="T60" fmla="*/ 85 w 396"/>
              <a:gd name="T61" fmla="*/ 420 h 546"/>
              <a:gd name="T62" fmla="*/ 353 w 396"/>
              <a:gd name="T63" fmla="*/ 420 h 546"/>
              <a:gd name="T64" fmla="*/ 373 w 396"/>
              <a:gd name="T65" fmla="*/ 419 h 546"/>
              <a:gd name="T66" fmla="*/ 373 w 396"/>
              <a:gd name="T67" fmla="*/ 379 h 546"/>
              <a:gd name="T68" fmla="*/ 68 w 396"/>
              <a:gd name="T69" fmla="*/ 380 h 546"/>
              <a:gd name="T70" fmla="*/ 23 w 396"/>
              <a:gd name="T71" fmla="*/ 429 h 546"/>
              <a:gd name="T72" fmla="*/ 68 w 396"/>
              <a:gd name="T73" fmla="*/ 483 h 546"/>
              <a:gd name="T74" fmla="*/ 141 w 396"/>
              <a:gd name="T75" fmla="*/ 483 h 546"/>
              <a:gd name="T76" fmla="*/ 252 w 396"/>
              <a:gd name="T77" fmla="*/ 482 h 546"/>
              <a:gd name="T78" fmla="*/ 374 w 396"/>
              <a:gd name="T79" fmla="*/ 482 h 546"/>
              <a:gd name="T80" fmla="*/ 374 w 396"/>
              <a:gd name="T81" fmla="*/ 443 h 546"/>
              <a:gd name="T82" fmla="*/ 252 w 396"/>
              <a:gd name="T83" fmla="*/ 443 h 546"/>
              <a:gd name="T84" fmla="*/ 252 w 396"/>
              <a:gd name="T85" fmla="*/ 482 h 546"/>
              <a:gd name="T86" fmla="*/ 162 w 396"/>
              <a:gd name="T87" fmla="*/ 510 h 546"/>
              <a:gd name="T88" fmla="*/ 166 w 396"/>
              <a:gd name="T89" fmla="*/ 515 h 546"/>
              <a:gd name="T90" fmla="*/ 228 w 396"/>
              <a:gd name="T91" fmla="*/ 515 h 546"/>
              <a:gd name="T92" fmla="*/ 228 w 396"/>
              <a:gd name="T93" fmla="*/ 441 h 546"/>
              <a:gd name="T94" fmla="*/ 172 w 396"/>
              <a:gd name="T95" fmla="*/ 441 h 546"/>
              <a:gd name="T96" fmla="*/ 162 w 396"/>
              <a:gd name="T97" fmla="*/ 453 h 546"/>
              <a:gd name="T98" fmla="*/ 162 w 396"/>
              <a:gd name="T99" fmla="*/ 51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6" h="546">
                <a:moveTo>
                  <a:pt x="253" y="504"/>
                </a:moveTo>
                <a:cubicBezTo>
                  <a:pt x="249" y="520"/>
                  <a:pt x="246" y="533"/>
                  <a:pt x="243" y="545"/>
                </a:cubicBezTo>
                <a:cubicBezTo>
                  <a:pt x="231" y="539"/>
                  <a:pt x="219" y="532"/>
                  <a:pt x="208" y="525"/>
                </a:cubicBezTo>
                <a:cubicBezTo>
                  <a:pt x="204" y="523"/>
                  <a:pt x="200" y="520"/>
                  <a:pt x="195" y="516"/>
                </a:cubicBezTo>
                <a:cubicBezTo>
                  <a:pt x="185" y="524"/>
                  <a:pt x="175" y="533"/>
                  <a:pt x="164" y="540"/>
                </a:cubicBezTo>
                <a:cubicBezTo>
                  <a:pt x="159" y="543"/>
                  <a:pt x="152" y="546"/>
                  <a:pt x="148" y="544"/>
                </a:cubicBezTo>
                <a:cubicBezTo>
                  <a:pt x="144" y="543"/>
                  <a:pt x="142" y="535"/>
                  <a:pt x="142" y="530"/>
                </a:cubicBezTo>
                <a:cubicBezTo>
                  <a:pt x="141" y="522"/>
                  <a:pt x="141" y="514"/>
                  <a:pt x="141" y="504"/>
                </a:cubicBezTo>
                <a:cubicBezTo>
                  <a:pt x="118" y="504"/>
                  <a:pt x="98" y="504"/>
                  <a:pt x="77" y="504"/>
                </a:cubicBezTo>
                <a:cubicBezTo>
                  <a:pt x="34" y="504"/>
                  <a:pt x="1" y="476"/>
                  <a:pt x="1" y="432"/>
                </a:cubicBezTo>
                <a:cubicBezTo>
                  <a:pt x="0" y="313"/>
                  <a:pt x="0" y="193"/>
                  <a:pt x="1" y="74"/>
                </a:cubicBezTo>
                <a:cubicBezTo>
                  <a:pt x="1" y="31"/>
                  <a:pt x="32" y="1"/>
                  <a:pt x="75" y="1"/>
                </a:cubicBezTo>
                <a:cubicBezTo>
                  <a:pt x="176" y="0"/>
                  <a:pt x="276" y="1"/>
                  <a:pt x="377" y="1"/>
                </a:cubicBezTo>
                <a:cubicBezTo>
                  <a:pt x="391" y="1"/>
                  <a:pt x="396" y="6"/>
                  <a:pt x="396" y="20"/>
                </a:cubicBezTo>
                <a:cubicBezTo>
                  <a:pt x="395" y="175"/>
                  <a:pt x="395" y="330"/>
                  <a:pt x="396" y="486"/>
                </a:cubicBezTo>
                <a:cubicBezTo>
                  <a:pt x="396" y="501"/>
                  <a:pt x="389" y="505"/>
                  <a:pt x="375" y="505"/>
                </a:cubicBezTo>
                <a:cubicBezTo>
                  <a:pt x="335" y="504"/>
                  <a:pt x="294" y="504"/>
                  <a:pt x="253" y="504"/>
                </a:cubicBezTo>
                <a:close/>
                <a:moveTo>
                  <a:pt x="23" y="378"/>
                </a:moveTo>
                <a:cubicBezTo>
                  <a:pt x="47" y="358"/>
                  <a:pt x="72" y="357"/>
                  <a:pt x="97" y="357"/>
                </a:cubicBezTo>
                <a:cubicBezTo>
                  <a:pt x="182" y="357"/>
                  <a:pt x="267" y="357"/>
                  <a:pt x="351" y="357"/>
                </a:cubicBezTo>
                <a:cubicBezTo>
                  <a:pt x="358" y="357"/>
                  <a:pt x="365" y="357"/>
                  <a:pt x="373" y="357"/>
                </a:cubicBezTo>
                <a:cubicBezTo>
                  <a:pt x="373" y="245"/>
                  <a:pt x="373" y="134"/>
                  <a:pt x="373" y="23"/>
                </a:cubicBezTo>
                <a:cubicBezTo>
                  <a:pt x="271" y="23"/>
                  <a:pt x="169" y="23"/>
                  <a:pt x="68" y="24"/>
                </a:cubicBezTo>
                <a:cubicBezTo>
                  <a:pt x="43" y="24"/>
                  <a:pt x="23" y="46"/>
                  <a:pt x="23" y="71"/>
                </a:cubicBezTo>
                <a:cubicBezTo>
                  <a:pt x="22" y="172"/>
                  <a:pt x="23" y="272"/>
                  <a:pt x="23" y="378"/>
                </a:cubicBezTo>
                <a:close/>
                <a:moveTo>
                  <a:pt x="141" y="483"/>
                </a:moveTo>
                <a:cubicBezTo>
                  <a:pt x="141" y="469"/>
                  <a:pt x="141" y="455"/>
                  <a:pt x="141" y="441"/>
                </a:cubicBezTo>
                <a:cubicBezTo>
                  <a:pt x="116" y="441"/>
                  <a:pt x="94" y="442"/>
                  <a:pt x="71" y="441"/>
                </a:cubicBezTo>
                <a:cubicBezTo>
                  <a:pt x="66" y="441"/>
                  <a:pt x="62" y="434"/>
                  <a:pt x="57" y="431"/>
                </a:cubicBezTo>
                <a:cubicBezTo>
                  <a:pt x="62" y="427"/>
                  <a:pt x="66" y="423"/>
                  <a:pt x="71" y="421"/>
                </a:cubicBezTo>
                <a:cubicBezTo>
                  <a:pt x="75" y="419"/>
                  <a:pt x="81" y="420"/>
                  <a:pt x="85" y="420"/>
                </a:cubicBezTo>
                <a:cubicBezTo>
                  <a:pt x="174" y="420"/>
                  <a:pt x="264" y="420"/>
                  <a:pt x="353" y="420"/>
                </a:cubicBezTo>
                <a:cubicBezTo>
                  <a:pt x="360" y="420"/>
                  <a:pt x="367" y="420"/>
                  <a:pt x="373" y="419"/>
                </a:cubicBezTo>
                <a:cubicBezTo>
                  <a:pt x="373" y="405"/>
                  <a:pt x="373" y="393"/>
                  <a:pt x="373" y="379"/>
                </a:cubicBezTo>
                <a:cubicBezTo>
                  <a:pt x="271" y="379"/>
                  <a:pt x="169" y="379"/>
                  <a:pt x="68" y="380"/>
                </a:cubicBezTo>
                <a:cubicBezTo>
                  <a:pt x="43" y="380"/>
                  <a:pt x="23" y="403"/>
                  <a:pt x="23" y="429"/>
                </a:cubicBezTo>
                <a:cubicBezTo>
                  <a:pt x="22" y="457"/>
                  <a:pt x="40" y="480"/>
                  <a:pt x="68" y="483"/>
                </a:cubicBezTo>
                <a:cubicBezTo>
                  <a:pt x="91" y="485"/>
                  <a:pt x="115" y="483"/>
                  <a:pt x="141" y="483"/>
                </a:cubicBezTo>
                <a:close/>
                <a:moveTo>
                  <a:pt x="252" y="482"/>
                </a:moveTo>
                <a:cubicBezTo>
                  <a:pt x="293" y="482"/>
                  <a:pt x="333" y="482"/>
                  <a:pt x="374" y="482"/>
                </a:cubicBezTo>
                <a:cubicBezTo>
                  <a:pt x="374" y="469"/>
                  <a:pt x="374" y="456"/>
                  <a:pt x="374" y="443"/>
                </a:cubicBezTo>
                <a:cubicBezTo>
                  <a:pt x="333" y="443"/>
                  <a:pt x="293" y="443"/>
                  <a:pt x="252" y="443"/>
                </a:cubicBezTo>
                <a:cubicBezTo>
                  <a:pt x="252" y="456"/>
                  <a:pt x="252" y="468"/>
                  <a:pt x="252" y="482"/>
                </a:cubicBezTo>
                <a:close/>
                <a:moveTo>
                  <a:pt x="162" y="510"/>
                </a:moveTo>
                <a:cubicBezTo>
                  <a:pt x="163" y="511"/>
                  <a:pt x="165" y="513"/>
                  <a:pt x="166" y="515"/>
                </a:cubicBezTo>
                <a:cubicBezTo>
                  <a:pt x="186" y="484"/>
                  <a:pt x="206" y="491"/>
                  <a:pt x="228" y="515"/>
                </a:cubicBezTo>
                <a:cubicBezTo>
                  <a:pt x="228" y="488"/>
                  <a:pt x="228" y="466"/>
                  <a:pt x="228" y="441"/>
                </a:cubicBezTo>
                <a:cubicBezTo>
                  <a:pt x="208" y="441"/>
                  <a:pt x="190" y="440"/>
                  <a:pt x="172" y="441"/>
                </a:cubicBezTo>
                <a:cubicBezTo>
                  <a:pt x="168" y="442"/>
                  <a:pt x="163" y="449"/>
                  <a:pt x="162" y="453"/>
                </a:cubicBezTo>
                <a:cubicBezTo>
                  <a:pt x="161" y="472"/>
                  <a:pt x="162" y="491"/>
                  <a:pt x="162" y="5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9"/>
          <p:cNvSpPr>
            <a:spLocks noEditPoints="1"/>
          </p:cNvSpPr>
          <p:nvPr/>
        </p:nvSpPr>
        <p:spPr bwMode="auto">
          <a:xfrm>
            <a:off x="1012825" y="1555750"/>
            <a:ext cx="500063" cy="655638"/>
          </a:xfrm>
          <a:custGeom>
            <a:avLst/>
            <a:gdLst>
              <a:gd name="T0" fmla="*/ 369 w 372"/>
              <a:gd name="T1" fmla="*/ 204 h 488"/>
              <a:gd name="T2" fmla="*/ 369 w 372"/>
              <a:gd name="T3" fmla="*/ 386 h 488"/>
              <a:gd name="T4" fmla="*/ 362 w 372"/>
              <a:gd name="T5" fmla="*/ 406 h 488"/>
              <a:gd name="T6" fmla="*/ 362 w 372"/>
              <a:gd name="T7" fmla="*/ 465 h 488"/>
              <a:gd name="T8" fmla="*/ 351 w 372"/>
              <a:gd name="T9" fmla="*/ 487 h 488"/>
              <a:gd name="T10" fmla="*/ 51 w 372"/>
              <a:gd name="T11" fmla="*/ 487 h 488"/>
              <a:gd name="T12" fmla="*/ 1 w 372"/>
              <a:gd name="T13" fmla="*/ 435 h 488"/>
              <a:gd name="T14" fmla="*/ 1 w 372"/>
              <a:gd name="T15" fmla="*/ 53 h 488"/>
              <a:gd name="T16" fmla="*/ 53 w 372"/>
              <a:gd name="T17" fmla="*/ 0 h 488"/>
              <a:gd name="T18" fmla="*/ 349 w 372"/>
              <a:gd name="T19" fmla="*/ 0 h 488"/>
              <a:gd name="T20" fmla="*/ 369 w 372"/>
              <a:gd name="T21" fmla="*/ 20 h 488"/>
              <a:gd name="T22" fmla="*/ 369 w 372"/>
              <a:gd name="T23" fmla="*/ 204 h 488"/>
              <a:gd name="T24" fmla="*/ 347 w 372"/>
              <a:gd name="T25" fmla="*/ 384 h 488"/>
              <a:gd name="T26" fmla="*/ 347 w 372"/>
              <a:gd name="T27" fmla="*/ 22 h 488"/>
              <a:gd name="T28" fmla="*/ 92 w 372"/>
              <a:gd name="T29" fmla="*/ 22 h 488"/>
              <a:gd name="T30" fmla="*/ 92 w 372"/>
              <a:gd name="T31" fmla="*/ 384 h 488"/>
              <a:gd name="T32" fmla="*/ 347 w 372"/>
              <a:gd name="T33" fmla="*/ 384 h 488"/>
              <a:gd name="T34" fmla="*/ 21 w 372"/>
              <a:gd name="T35" fmla="*/ 391 h 488"/>
              <a:gd name="T36" fmla="*/ 68 w 372"/>
              <a:gd name="T37" fmla="*/ 383 h 488"/>
              <a:gd name="T38" fmla="*/ 68 w 372"/>
              <a:gd name="T39" fmla="*/ 22 h 488"/>
              <a:gd name="T40" fmla="*/ 21 w 372"/>
              <a:gd name="T41" fmla="*/ 52 h 488"/>
              <a:gd name="T42" fmla="*/ 21 w 372"/>
              <a:gd name="T43" fmla="*/ 391 h 488"/>
              <a:gd name="T44" fmla="*/ 334 w 372"/>
              <a:gd name="T45" fmla="*/ 406 h 488"/>
              <a:gd name="T46" fmla="*/ 223 w 372"/>
              <a:gd name="T47" fmla="*/ 406 h 488"/>
              <a:gd name="T48" fmla="*/ 53 w 372"/>
              <a:gd name="T49" fmla="*/ 406 h 488"/>
              <a:gd name="T50" fmla="*/ 21 w 372"/>
              <a:gd name="T51" fmla="*/ 435 h 488"/>
              <a:gd name="T52" fmla="*/ 53 w 372"/>
              <a:gd name="T53" fmla="*/ 466 h 488"/>
              <a:gd name="T54" fmla="*/ 61 w 372"/>
              <a:gd name="T55" fmla="*/ 466 h 488"/>
              <a:gd name="T56" fmla="*/ 325 w 372"/>
              <a:gd name="T57" fmla="*/ 466 h 488"/>
              <a:gd name="T58" fmla="*/ 334 w 372"/>
              <a:gd name="T59" fmla="*/ 465 h 488"/>
              <a:gd name="T60" fmla="*/ 315 w 372"/>
              <a:gd name="T61" fmla="*/ 447 h 488"/>
              <a:gd name="T62" fmla="*/ 99 w 372"/>
              <a:gd name="T63" fmla="*/ 447 h 488"/>
              <a:gd name="T64" fmla="*/ 83 w 372"/>
              <a:gd name="T65" fmla="*/ 447 h 488"/>
              <a:gd name="T66" fmla="*/ 70 w 372"/>
              <a:gd name="T67" fmla="*/ 435 h 488"/>
              <a:gd name="T68" fmla="*/ 83 w 372"/>
              <a:gd name="T69" fmla="*/ 426 h 488"/>
              <a:gd name="T70" fmla="*/ 98 w 372"/>
              <a:gd name="T71" fmla="*/ 425 h 488"/>
              <a:gd name="T72" fmla="*/ 314 w 372"/>
              <a:gd name="T73" fmla="*/ 425 h 488"/>
              <a:gd name="T74" fmla="*/ 334 w 372"/>
              <a:gd name="T75" fmla="*/ 40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488">
                <a:moveTo>
                  <a:pt x="369" y="204"/>
                </a:moveTo>
                <a:cubicBezTo>
                  <a:pt x="369" y="265"/>
                  <a:pt x="369" y="325"/>
                  <a:pt x="369" y="386"/>
                </a:cubicBezTo>
                <a:cubicBezTo>
                  <a:pt x="368" y="393"/>
                  <a:pt x="366" y="400"/>
                  <a:pt x="362" y="406"/>
                </a:cubicBezTo>
                <a:cubicBezTo>
                  <a:pt x="349" y="426"/>
                  <a:pt x="348" y="445"/>
                  <a:pt x="362" y="465"/>
                </a:cubicBezTo>
                <a:cubicBezTo>
                  <a:pt x="372" y="480"/>
                  <a:pt x="369" y="487"/>
                  <a:pt x="351" y="487"/>
                </a:cubicBezTo>
                <a:cubicBezTo>
                  <a:pt x="251" y="488"/>
                  <a:pt x="151" y="488"/>
                  <a:pt x="51" y="487"/>
                </a:cubicBezTo>
                <a:cubicBezTo>
                  <a:pt x="20" y="487"/>
                  <a:pt x="1" y="466"/>
                  <a:pt x="1" y="435"/>
                </a:cubicBezTo>
                <a:cubicBezTo>
                  <a:pt x="0" y="307"/>
                  <a:pt x="0" y="180"/>
                  <a:pt x="1" y="53"/>
                </a:cubicBezTo>
                <a:cubicBezTo>
                  <a:pt x="1" y="21"/>
                  <a:pt x="21" y="0"/>
                  <a:pt x="53" y="0"/>
                </a:cubicBezTo>
                <a:cubicBezTo>
                  <a:pt x="152" y="0"/>
                  <a:pt x="251" y="0"/>
                  <a:pt x="349" y="0"/>
                </a:cubicBezTo>
                <a:cubicBezTo>
                  <a:pt x="364" y="0"/>
                  <a:pt x="369" y="6"/>
                  <a:pt x="369" y="20"/>
                </a:cubicBezTo>
                <a:cubicBezTo>
                  <a:pt x="369" y="81"/>
                  <a:pt x="369" y="143"/>
                  <a:pt x="369" y="204"/>
                </a:cubicBezTo>
                <a:close/>
                <a:moveTo>
                  <a:pt x="347" y="384"/>
                </a:moveTo>
                <a:cubicBezTo>
                  <a:pt x="347" y="262"/>
                  <a:pt x="347" y="142"/>
                  <a:pt x="347" y="22"/>
                </a:cubicBezTo>
                <a:cubicBezTo>
                  <a:pt x="261" y="22"/>
                  <a:pt x="176" y="22"/>
                  <a:pt x="92" y="22"/>
                </a:cubicBezTo>
                <a:cubicBezTo>
                  <a:pt x="92" y="143"/>
                  <a:pt x="92" y="263"/>
                  <a:pt x="92" y="384"/>
                </a:cubicBezTo>
                <a:cubicBezTo>
                  <a:pt x="177" y="384"/>
                  <a:pt x="261" y="384"/>
                  <a:pt x="347" y="384"/>
                </a:cubicBezTo>
                <a:close/>
                <a:moveTo>
                  <a:pt x="21" y="391"/>
                </a:moveTo>
                <a:cubicBezTo>
                  <a:pt x="38" y="388"/>
                  <a:pt x="53" y="385"/>
                  <a:pt x="68" y="383"/>
                </a:cubicBezTo>
                <a:cubicBezTo>
                  <a:pt x="68" y="262"/>
                  <a:pt x="68" y="142"/>
                  <a:pt x="68" y="22"/>
                </a:cubicBezTo>
                <a:cubicBezTo>
                  <a:pt x="37" y="19"/>
                  <a:pt x="21" y="29"/>
                  <a:pt x="21" y="52"/>
                </a:cubicBezTo>
                <a:cubicBezTo>
                  <a:pt x="21" y="165"/>
                  <a:pt x="21" y="277"/>
                  <a:pt x="21" y="391"/>
                </a:cubicBezTo>
                <a:close/>
                <a:moveTo>
                  <a:pt x="334" y="406"/>
                </a:moveTo>
                <a:cubicBezTo>
                  <a:pt x="296" y="406"/>
                  <a:pt x="260" y="406"/>
                  <a:pt x="223" y="406"/>
                </a:cubicBezTo>
                <a:cubicBezTo>
                  <a:pt x="167" y="406"/>
                  <a:pt x="110" y="406"/>
                  <a:pt x="53" y="406"/>
                </a:cubicBezTo>
                <a:cubicBezTo>
                  <a:pt x="33" y="407"/>
                  <a:pt x="22" y="418"/>
                  <a:pt x="21" y="435"/>
                </a:cubicBezTo>
                <a:cubicBezTo>
                  <a:pt x="21" y="453"/>
                  <a:pt x="32" y="464"/>
                  <a:pt x="53" y="466"/>
                </a:cubicBezTo>
                <a:cubicBezTo>
                  <a:pt x="55" y="466"/>
                  <a:pt x="58" y="466"/>
                  <a:pt x="61" y="466"/>
                </a:cubicBezTo>
                <a:cubicBezTo>
                  <a:pt x="149" y="466"/>
                  <a:pt x="237" y="466"/>
                  <a:pt x="325" y="466"/>
                </a:cubicBezTo>
                <a:cubicBezTo>
                  <a:pt x="328" y="466"/>
                  <a:pt x="331" y="466"/>
                  <a:pt x="334" y="465"/>
                </a:cubicBezTo>
                <a:cubicBezTo>
                  <a:pt x="336" y="449"/>
                  <a:pt x="328" y="447"/>
                  <a:pt x="315" y="447"/>
                </a:cubicBezTo>
                <a:cubicBezTo>
                  <a:pt x="243" y="447"/>
                  <a:pt x="171" y="447"/>
                  <a:pt x="99" y="447"/>
                </a:cubicBezTo>
                <a:cubicBezTo>
                  <a:pt x="94" y="447"/>
                  <a:pt x="88" y="448"/>
                  <a:pt x="83" y="447"/>
                </a:cubicBezTo>
                <a:cubicBezTo>
                  <a:pt x="78" y="444"/>
                  <a:pt x="74" y="439"/>
                  <a:pt x="70" y="435"/>
                </a:cubicBezTo>
                <a:cubicBezTo>
                  <a:pt x="74" y="432"/>
                  <a:pt x="78" y="428"/>
                  <a:pt x="83" y="426"/>
                </a:cubicBezTo>
                <a:cubicBezTo>
                  <a:pt x="87" y="424"/>
                  <a:pt x="93" y="425"/>
                  <a:pt x="98" y="425"/>
                </a:cubicBezTo>
                <a:cubicBezTo>
                  <a:pt x="170" y="425"/>
                  <a:pt x="242" y="425"/>
                  <a:pt x="314" y="425"/>
                </a:cubicBezTo>
                <a:cubicBezTo>
                  <a:pt x="327" y="426"/>
                  <a:pt x="336" y="424"/>
                  <a:pt x="334" y="40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10"/>
          <p:cNvSpPr>
            <a:spLocks noEditPoints="1"/>
          </p:cNvSpPr>
          <p:nvPr/>
        </p:nvSpPr>
        <p:spPr bwMode="auto">
          <a:xfrm>
            <a:off x="2025650" y="1611313"/>
            <a:ext cx="623888" cy="531813"/>
          </a:xfrm>
          <a:custGeom>
            <a:avLst/>
            <a:gdLst>
              <a:gd name="T0" fmla="*/ 232 w 465"/>
              <a:gd name="T1" fmla="*/ 395 h 396"/>
              <a:gd name="T2" fmla="*/ 22 w 465"/>
              <a:gd name="T3" fmla="*/ 396 h 396"/>
              <a:gd name="T4" fmla="*/ 0 w 465"/>
              <a:gd name="T5" fmla="*/ 374 h 396"/>
              <a:gd name="T6" fmla="*/ 0 w 465"/>
              <a:gd name="T7" fmla="*/ 62 h 396"/>
              <a:gd name="T8" fmla="*/ 17 w 465"/>
              <a:gd name="T9" fmla="*/ 36 h 396"/>
              <a:gd name="T10" fmla="*/ 219 w 465"/>
              <a:gd name="T11" fmla="*/ 32 h 396"/>
              <a:gd name="T12" fmla="*/ 246 w 465"/>
              <a:gd name="T13" fmla="*/ 32 h 396"/>
              <a:gd name="T14" fmla="*/ 446 w 465"/>
              <a:gd name="T15" fmla="*/ 35 h 396"/>
              <a:gd name="T16" fmla="*/ 464 w 465"/>
              <a:gd name="T17" fmla="*/ 64 h 396"/>
              <a:gd name="T18" fmla="*/ 464 w 465"/>
              <a:gd name="T19" fmla="*/ 372 h 396"/>
              <a:gd name="T20" fmla="*/ 440 w 465"/>
              <a:gd name="T21" fmla="*/ 396 h 396"/>
              <a:gd name="T22" fmla="*/ 232 w 465"/>
              <a:gd name="T23" fmla="*/ 395 h 396"/>
              <a:gd name="T24" fmla="*/ 222 w 465"/>
              <a:gd name="T25" fmla="*/ 343 h 396"/>
              <a:gd name="T26" fmla="*/ 221 w 465"/>
              <a:gd name="T27" fmla="*/ 67 h 396"/>
              <a:gd name="T28" fmla="*/ 208 w 465"/>
              <a:gd name="T29" fmla="*/ 51 h 396"/>
              <a:gd name="T30" fmla="*/ 38 w 465"/>
              <a:gd name="T31" fmla="*/ 49 h 396"/>
              <a:gd name="T32" fmla="*/ 21 w 465"/>
              <a:gd name="T33" fmla="*/ 75 h 396"/>
              <a:gd name="T34" fmla="*/ 22 w 465"/>
              <a:gd name="T35" fmla="*/ 324 h 396"/>
              <a:gd name="T36" fmla="*/ 23 w 465"/>
              <a:gd name="T37" fmla="*/ 343 h 396"/>
              <a:gd name="T38" fmla="*/ 222 w 465"/>
              <a:gd name="T39" fmla="*/ 343 h 396"/>
              <a:gd name="T40" fmla="*/ 440 w 465"/>
              <a:gd name="T41" fmla="*/ 342 h 396"/>
              <a:gd name="T42" fmla="*/ 442 w 465"/>
              <a:gd name="T43" fmla="*/ 336 h 396"/>
              <a:gd name="T44" fmla="*/ 442 w 465"/>
              <a:gd name="T45" fmla="*/ 69 h 396"/>
              <a:gd name="T46" fmla="*/ 428 w 465"/>
              <a:gd name="T47" fmla="*/ 50 h 396"/>
              <a:gd name="T48" fmla="*/ 257 w 465"/>
              <a:gd name="T49" fmla="*/ 50 h 396"/>
              <a:gd name="T50" fmla="*/ 243 w 465"/>
              <a:gd name="T51" fmla="*/ 71 h 396"/>
              <a:gd name="T52" fmla="*/ 243 w 465"/>
              <a:gd name="T53" fmla="*/ 329 h 396"/>
              <a:gd name="T54" fmla="*/ 245 w 465"/>
              <a:gd name="T55" fmla="*/ 342 h 396"/>
              <a:gd name="T56" fmla="*/ 440 w 465"/>
              <a:gd name="T57" fmla="*/ 342 h 396"/>
              <a:gd name="T58" fmla="*/ 18 w 465"/>
              <a:gd name="T59" fmla="*/ 373 h 396"/>
              <a:gd name="T60" fmla="*/ 442 w 465"/>
              <a:gd name="T61" fmla="*/ 373 h 396"/>
              <a:gd name="T62" fmla="*/ 424 w 465"/>
              <a:gd name="T63" fmla="*/ 359 h 396"/>
              <a:gd name="T64" fmla="*/ 247 w 465"/>
              <a:gd name="T65" fmla="*/ 365 h 396"/>
              <a:gd name="T66" fmla="*/ 220 w 465"/>
              <a:gd name="T67" fmla="*/ 366 h 396"/>
              <a:gd name="T68" fmla="*/ 95 w 465"/>
              <a:gd name="T69" fmla="*/ 343 h 396"/>
              <a:gd name="T70" fmla="*/ 18 w 465"/>
              <a:gd name="T71" fmla="*/ 37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5" h="396">
                <a:moveTo>
                  <a:pt x="232" y="395"/>
                </a:moveTo>
                <a:cubicBezTo>
                  <a:pt x="162" y="395"/>
                  <a:pt x="92" y="395"/>
                  <a:pt x="22" y="396"/>
                </a:cubicBezTo>
                <a:cubicBezTo>
                  <a:pt x="6" y="396"/>
                  <a:pt x="0" y="391"/>
                  <a:pt x="0" y="374"/>
                </a:cubicBezTo>
                <a:cubicBezTo>
                  <a:pt x="1" y="270"/>
                  <a:pt x="1" y="166"/>
                  <a:pt x="0" y="62"/>
                </a:cubicBezTo>
                <a:cubicBezTo>
                  <a:pt x="0" y="48"/>
                  <a:pt x="6" y="41"/>
                  <a:pt x="17" y="36"/>
                </a:cubicBezTo>
                <a:cubicBezTo>
                  <a:pt x="84" y="2"/>
                  <a:pt x="151" y="0"/>
                  <a:pt x="219" y="32"/>
                </a:cubicBezTo>
                <a:cubicBezTo>
                  <a:pt x="229" y="37"/>
                  <a:pt x="236" y="37"/>
                  <a:pt x="246" y="32"/>
                </a:cubicBezTo>
                <a:cubicBezTo>
                  <a:pt x="313" y="1"/>
                  <a:pt x="380" y="2"/>
                  <a:pt x="446" y="35"/>
                </a:cubicBezTo>
                <a:cubicBezTo>
                  <a:pt x="459" y="41"/>
                  <a:pt x="464" y="49"/>
                  <a:pt x="464" y="64"/>
                </a:cubicBezTo>
                <a:cubicBezTo>
                  <a:pt x="464" y="167"/>
                  <a:pt x="464" y="269"/>
                  <a:pt x="464" y="372"/>
                </a:cubicBezTo>
                <a:cubicBezTo>
                  <a:pt x="465" y="391"/>
                  <a:pt x="458" y="396"/>
                  <a:pt x="440" y="396"/>
                </a:cubicBezTo>
                <a:cubicBezTo>
                  <a:pt x="371" y="395"/>
                  <a:pt x="302" y="395"/>
                  <a:pt x="232" y="395"/>
                </a:cubicBezTo>
                <a:close/>
                <a:moveTo>
                  <a:pt x="222" y="343"/>
                </a:moveTo>
                <a:cubicBezTo>
                  <a:pt x="222" y="248"/>
                  <a:pt x="222" y="158"/>
                  <a:pt x="221" y="67"/>
                </a:cubicBezTo>
                <a:cubicBezTo>
                  <a:pt x="221" y="61"/>
                  <a:pt x="214" y="53"/>
                  <a:pt x="208" y="51"/>
                </a:cubicBezTo>
                <a:cubicBezTo>
                  <a:pt x="151" y="24"/>
                  <a:pt x="95" y="24"/>
                  <a:pt x="38" y="49"/>
                </a:cubicBezTo>
                <a:cubicBezTo>
                  <a:pt x="26" y="54"/>
                  <a:pt x="21" y="61"/>
                  <a:pt x="21" y="75"/>
                </a:cubicBezTo>
                <a:cubicBezTo>
                  <a:pt x="22" y="158"/>
                  <a:pt x="22" y="241"/>
                  <a:pt x="22" y="324"/>
                </a:cubicBezTo>
                <a:cubicBezTo>
                  <a:pt x="22" y="330"/>
                  <a:pt x="23" y="336"/>
                  <a:pt x="23" y="343"/>
                </a:cubicBezTo>
                <a:cubicBezTo>
                  <a:pt x="90" y="312"/>
                  <a:pt x="154" y="313"/>
                  <a:pt x="222" y="343"/>
                </a:cubicBezTo>
                <a:close/>
                <a:moveTo>
                  <a:pt x="440" y="342"/>
                </a:moveTo>
                <a:cubicBezTo>
                  <a:pt x="441" y="338"/>
                  <a:pt x="442" y="337"/>
                  <a:pt x="442" y="336"/>
                </a:cubicBezTo>
                <a:cubicBezTo>
                  <a:pt x="443" y="247"/>
                  <a:pt x="443" y="158"/>
                  <a:pt x="442" y="69"/>
                </a:cubicBezTo>
                <a:cubicBezTo>
                  <a:pt x="442" y="62"/>
                  <a:pt x="434" y="53"/>
                  <a:pt x="428" y="50"/>
                </a:cubicBezTo>
                <a:cubicBezTo>
                  <a:pt x="371" y="23"/>
                  <a:pt x="314" y="24"/>
                  <a:pt x="257" y="50"/>
                </a:cubicBezTo>
                <a:cubicBezTo>
                  <a:pt x="247" y="55"/>
                  <a:pt x="243" y="60"/>
                  <a:pt x="243" y="71"/>
                </a:cubicBezTo>
                <a:cubicBezTo>
                  <a:pt x="243" y="157"/>
                  <a:pt x="243" y="243"/>
                  <a:pt x="243" y="329"/>
                </a:cubicBezTo>
                <a:cubicBezTo>
                  <a:pt x="243" y="333"/>
                  <a:pt x="244" y="336"/>
                  <a:pt x="245" y="342"/>
                </a:cubicBezTo>
                <a:cubicBezTo>
                  <a:pt x="310" y="313"/>
                  <a:pt x="375" y="312"/>
                  <a:pt x="440" y="342"/>
                </a:cubicBezTo>
                <a:close/>
                <a:moveTo>
                  <a:pt x="18" y="373"/>
                </a:moveTo>
                <a:cubicBezTo>
                  <a:pt x="163" y="373"/>
                  <a:pt x="302" y="373"/>
                  <a:pt x="442" y="373"/>
                </a:cubicBezTo>
                <a:cubicBezTo>
                  <a:pt x="437" y="365"/>
                  <a:pt x="431" y="361"/>
                  <a:pt x="424" y="359"/>
                </a:cubicBezTo>
                <a:cubicBezTo>
                  <a:pt x="364" y="333"/>
                  <a:pt x="305" y="335"/>
                  <a:pt x="247" y="365"/>
                </a:cubicBezTo>
                <a:cubicBezTo>
                  <a:pt x="240" y="369"/>
                  <a:pt x="227" y="370"/>
                  <a:pt x="220" y="366"/>
                </a:cubicBezTo>
                <a:cubicBezTo>
                  <a:pt x="180" y="345"/>
                  <a:pt x="139" y="337"/>
                  <a:pt x="95" y="343"/>
                </a:cubicBezTo>
                <a:cubicBezTo>
                  <a:pt x="69" y="347"/>
                  <a:pt x="44" y="353"/>
                  <a:pt x="18" y="37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1"/>
          <p:cNvSpPr>
            <a:spLocks noEditPoints="1"/>
          </p:cNvSpPr>
          <p:nvPr/>
        </p:nvSpPr>
        <p:spPr bwMode="auto">
          <a:xfrm>
            <a:off x="3165475" y="2603500"/>
            <a:ext cx="495300" cy="708025"/>
          </a:xfrm>
          <a:custGeom>
            <a:avLst/>
            <a:gdLst>
              <a:gd name="T0" fmla="*/ 163 w 368"/>
              <a:gd name="T1" fmla="*/ 489 h 527"/>
              <a:gd name="T2" fmla="*/ 162 w 368"/>
              <a:gd name="T3" fmla="*/ 494 h 527"/>
              <a:gd name="T4" fmla="*/ 156 w 368"/>
              <a:gd name="T5" fmla="*/ 527 h 527"/>
              <a:gd name="T6" fmla="*/ 126 w 368"/>
              <a:gd name="T7" fmla="*/ 515 h 527"/>
              <a:gd name="T8" fmla="*/ 107 w 368"/>
              <a:gd name="T9" fmla="*/ 518 h 527"/>
              <a:gd name="T10" fmla="*/ 84 w 368"/>
              <a:gd name="T11" fmla="*/ 527 h 527"/>
              <a:gd name="T12" fmla="*/ 79 w 368"/>
              <a:gd name="T13" fmla="*/ 503 h 527"/>
              <a:gd name="T14" fmla="*/ 78 w 368"/>
              <a:gd name="T15" fmla="*/ 489 h 527"/>
              <a:gd name="T16" fmla="*/ 57 w 368"/>
              <a:gd name="T17" fmla="*/ 488 h 527"/>
              <a:gd name="T18" fmla="*/ 0 w 368"/>
              <a:gd name="T19" fmla="*/ 429 h 527"/>
              <a:gd name="T20" fmla="*/ 0 w 368"/>
              <a:gd name="T21" fmla="*/ 112 h 527"/>
              <a:gd name="T22" fmla="*/ 0 w 368"/>
              <a:gd name="T23" fmla="*/ 56 h 527"/>
              <a:gd name="T24" fmla="*/ 55 w 368"/>
              <a:gd name="T25" fmla="*/ 0 h 527"/>
              <a:gd name="T26" fmla="*/ 349 w 368"/>
              <a:gd name="T27" fmla="*/ 0 h 527"/>
              <a:gd name="T28" fmla="*/ 368 w 368"/>
              <a:gd name="T29" fmla="*/ 20 h 527"/>
              <a:gd name="T30" fmla="*/ 368 w 368"/>
              <a:gd name="T31" fmla="*/ 388 h 527"/>
              <a:gd name="T32" fmla="*/ 362 w 368"/>
              <a:gd name="T33" fmla="*/ 408 h 527"/>
              <a:gd name="T34" fmla="*/ 362 w 368"/>
              <a:gd name="T35" fmla="*/ 465 h 527"/>
              <a:gd name="T36" fmla="*/ 365 w 368"/>
              <a:gd name="T37" fmla="*/ 483 h 527"/>
              <a:gd name="T38" fmla="*/ 350 w 368"/>
              <a:gd name="T39" fmla="*/ 488 h 527"/>
              <a:gd name="T40" fmla="*/ 174 w 368"/>
              <a:gd name="T41" fmla="*/ 488 h 527"/>
              <a:gd name="T42" fmla="*/ 163 w 368"/>
              <a:gd name="T43" fmla="*/ 489 h 527"/>
              <a:gd name="T44" fmla="*/ 346 w 368"/>
              <a:gd name="T45" fmla="*/ 23 h 527"/>
              <a:gd name="T46" fmla="*/ 330 w 368"/>
              <a:gd name="T47" fmla="*/ 22 h 527"/>
              <a:gd name="T48" fmla="*/ 62 w 368"/>
              <a:gd name="T49" fmla="*/ 22 h 527"/>
              <a:gd name="T50" fmla="*/ 22 w 368"/>
              <a:gd name="T51" fmla="*/ 64 h 527"/>
              <a:gd name="T52" fmla="*/ 22 w 368"/>
              <a:gd name="T53" fmla="*/ 372 h 527"/>
              <a:gd name="T54" fmla="*/ 22 w 368"/>
              <a:gd name="T55" fmla="*/ 387 h 527"/>
              <a:gd name="T56" fmla="*/ 346 w 368"/>
              <a:gd name="T57" fmla="*/ 387 h 527"/>
              <a:gd name="T58" fmla="*/ 346 w 368"/>
              <a:gd name="T59" fmla="*/ 23 h 527"/>
              <a:gd name="T60" fmla="*/ 164 w 368"/>
              <a:gd name="T61" fmla="*/ 466 h 527"/>
              <a:gd name="T62" fmla="*/ 333 w 368"/>
              <a:gd name="T63" fmla="*/ 466 h 527"/>
              <a:gd name="T64" fmla="*/ 333 w 368"/>
              <a:gd name="T65" fmla="*/ 407 h 527"/>
              <a:gd name="T66" fmla="*/ 302 w 368"/>
              <a:gd name="T67" fmla="*/ 407 h 527"/>
              <a:gd name="T68" fmla="*/ 56 w 368"/>
              <a:gd name="T69" fmla="*/ 407 h 527"/>
              <a:gd name="T70" fmla="*/ 22 w 368"/>
              <a:gd name="T71" fmla="*/ 436 h 527"/>
              <a:gd name="T72" fmla="*/ 55 w 368"/>
              <a:gd name="T73" fmla="*/ 467 h 527"/>
              <a:gd name="T74" fmla="*/ 76 w 368"/>
              <a:gd name="T75" fmla="*/ 467 h 527"/>
              <a:gd name="T76" fmla="*/ 117 w 368"/>
              <a:gd name="T77" fmla="*/ 427 h 527"/>
              <a:gd name="T78" fmla="*/ 164 w 368"/>
              <a:gd name="T79" fmla="*/ 466 h 527"/>
              <a:gd name="T80" fmla="*/ 100 w 368"/>
              <a:gd name="T81" fmla="*/ 448 h 527"/>
              <a:gd name="T82" fmla="*/ 100 w 368"/>
              <a:gd name="T83" fmla="*/ 490 h 527"/>
              <a:gd name="T84" fmla="*/ 138 w 368"/>
              <a:gd name="T85" fmla="*/ 490 h 527"/>
              <a:gd name="T86" fmla="*/ 138 w 368"/>
              <a:gd name="T87" fmla="*/ 448 h 527"/>
              <a:gd name="T88" fmla="*/ 100 w 368"/>
              <a:gd name="T89" fmla="*/ 448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 h="527">
                <a:moveTo>
                  <a:pt x="163" y="489"/>
                </a:moveTo>
                <a:cubicBezTo>
                  <a:pt x="162" y="492"/>
                  <a:pt x="162" y="493"/>
                  <a:pt x="162" y="494"/>
                </a:cubicBezTo>
                <a:cubicBezTo>
                  <a:pt x="160" y="505"/>
                  <a:pt x="158" y="516"/>
                  <a:pt x="156" y="527"/>
                </a:cubicBezTo>
                <a:cubicBezTo>
                  <a:pt x="146" y="523"/>
                  <a:pt x="137" y="517"/>
                  <a:pt x="126" y="515"/>
                </a:cubicBezTo>
                <a:cubicBezTo>
                  <a:pt x="121" y="513"/>
                  <a:pt x="113" y="516"/>
                  <a:pt x="107" y="518"/>
                </a:cubicBezTo>
                <a:cubicBezTo>
                  <a:pt x="99" y="521"/>
                  <a:pt x="92" y="524"/>
                  <a:pt x="84" y="527"/>
                </a:cubicBezTo>
                <a:cubicBezTo>
                  <a:pt x="82" y="519"/>
                  <a:pt x="80" y="511"/>
                  <a:pt x="79" y="503"/>
                </a:cubicBezTo>
                <a:cubicBezTo>
                  <a:pt x="78" y="499"/>
                  <a:pt x="78" y="494"/>
                  <a:pt x="78" y="489"/>
                </a:cubicBezTo>
                <a:cubicBezTo>
                  <a:pt x="70" y="488"/>
                  <a:pt x="64" y="487"/>
                  <a:pt x="57" y="488"/>
                </a:cubicBezTo>
                <a:cubicBezTo>
                  <a:pt x="20" y="488"/>
                  <a:pt x="0" y="468"/>
                  <a:pt x="0" y="429"/>
                </a:cubicBezTo>
                <a:cubicBezTo>
                  <a:pt x="0" y="324"/>
                  <a:pt x="0" y="218"/>
                  <a:pt x="0" y="112"/>
                </a:cubicBezTo>
                <a:cubicBezTo>
                  <a:pt x="0" y="93"/>
                  <a:pt x="0" y="74"/>
                  <a:pt x="0" y="56"/>
                </a:cubicBezTo>
                <a:cubicBezTo>
                  <a:pt x="1" y="22"/>
                  <a:pt x="21" y="1"/>
                  <a:pt x="55" y="0"/>
                </a:cubicBezTo>
                <a:cubicBezTo>
                  <a:pt x="153" y="0"/>
                  <a:pt x="251" y="1"/>
                  <a:pt x="349" y="0"/>
                </a:cubicBezTo>
                <a:cubicBezTo>
                  <a:pt x="364" y="0"/>
                  <a:pt x="368" y="6"/>
                  <a:pt x="368" y="20"/>
                </a:cubicBezTo>
                <a:cubicBezTo>
                  <a:pt x="368" y="143"/>
                  <a:pt x="368" y="265"/>
                  <a:pt x="368" y="388"/>
                </a:cubicBezTo>
                <a:cubicBezTo>
                  <a:pt x="368" y="394"/>
                  <a:pt x="366" y="402"/>
                  <a:pt x="362" y="408"/>
                </a:cubicBezTo>
                <a:cubicBezTo>
                  <a:pt x="349" y="427"/>
                  <a:pt x="349" y="446"/>
                  <a:pt x="362" y="465"/>
                </a:cubicBezTo>
                <a:cubicBezTo>
                  <a:pt x="365" y="470"/>
                  <a:pt x="367" y="478"/>
                  <a:pt x="365" y="483"/>
                </a:cubicBezTo>
                <a:cubicBezTo>
                  <a:pt x="364" y="486"/>
                  <a:pt x="355" y="488"/>
                  <a:pt x="350" y="488"/>
                </a:cubicBezTo>
                <a:cubicBezTo>
                  <a:pt x="291" y="488"/>
                  <a:pt x="233" y="488"/>
                  <a:pt x="174" y="488"/>
                </a:cubicBezTo>
                <a:cubicBezTo>
                  <a:pt x="171" y="488"/>
                  <a:pt x="167" y="488"/>
                  <a:pt x="163" y="489"/>
                </a:cubicBezTo>
                <a:close/>
                <a:moveTo>
                  <a:pt x="346" y="23"/>
                </a:moveTo>
                <a:cubicBezTo>
                  <a:pt x="341" y="23"/>
                  <a:pt x="336" y="22"/>
                  <a:pt x="330" y="22"/>
                </a:cubicBezTo>
                <a:cubicBezTo>
                  <a:pt x="241" y="22"/>
                  <a:pt x="152" y="22"/>
                  <a:pt x="62" y="22"/>
                </a:cubicBezTo>
                <a:cubicBezTo>
                  <a:pt x="30" y="22"/>
                  <a:pt x="22" y="31"/>
                  <a:pt x="22" y="64"/>
                </a:cubicBezTo>
                <a:cubicBezTo>
                  <a:pt x="22" y="167"/>
                  <a:pt x="22" y="269"/>
                  <a:pt x="22" y="372"/>
                </a:cubicBezTo>
                <a:cubicBezTo>
                  <a:pt x="22" y="378"/>
                  <a:pt x="22" y="385"/>
                  <a:pt x="22" y="387"/>
                </a:cubicBezTo>
                <a:cubicBezTo>
                  <a:pt x="131" y="387"/>
                  <a:pt x="238" y="387"/>
                  <a:pt x="346" y="387"/>
                </a:cubicBezTo>
                <a:cubicBezTo>
                  <a:pt x="346" y="264"/>
                  <a:pt x="346" y="144"/>
                  <a:pt x="346" y="23"/>
                </a:cubicBezTo>
                <a:close/>
                <a:moveTo>
                  <a:pt x="164" y="466"/>
                </a:moveTo>
                <a:cubicBezTo>
                  <a:pt x="221" y="466"/>
                  <a:pt x="278" y="466"/>
                  <a:pt x="333" y="466"/>
                </a:cubicBezTo>
                <a:cubicBezTo>
                  <a:pt x="333" y="446"/>
                  <a:pt x="333" y="428"/>
                  <a:pt x="333" y="407"/>
                </a:cubicBezTo>
                <a:cubicBezTo>
                  <a:pt x="323" y="407"/>
                  <a:pt x="312" y="407"/>
                  <a:pt x="302" y="407"/>
                </a:cubicBezTo>
                <a:cubicBezTo>
                  <a:pt x="220" y="407"/>
                  <a:pt x="138" y="407"/>
                  <a:pt x="56" y="407"/>
                </a:cubicBezTo>
                <a:cubicBezTo>
                  <a:pt x="34" y="407"/>
                  <a:pt x="22" y="418"/>
                  <a:pt x="22" y="436"/>
                </a:cubicBezTo>
                <a:cubicBezTo>
                  <a:pt x="21" y="454"/>
                  <a:pt x="34" y="466"/>
                  <a:pt x="55" y="467"/>
                </a:cubicBezTo>
                <a:cubicBezTo>
                  <a:pt x="62" y="468"/>
                  <a:pt x="69" y="467"/>
                  <a:pt x="76" y="467"/>
                </a:cubicBezTo>
                <a:cubicBezTo>
                  <a:pt x="82" y="427"/>
                  <a:pt x="82" y="427"/>
                  <a:pt x="117" y="427"/>
                </a:cubicBezTo>
                <a:cubicBezTo>
                  <a:pt x="157" y="427"/>
                  <a:pt x="157" y="427"/>
                  <a:pt x="164" y="466"/>
                </a:cubicBezTo>
                <a:close/>
                <a:moveTo>
                  <a:pt x="100" y="448"/>
                </a:moveTo>
                <a:cubicBezTo>
                  <a:pt x="100" y="464"/>
                  <a:pt x="100" y="479"/>
                  <a:pt x="100" y="490"/>
                </a:cubicBezTo>
                <a:cubicBezTo>
                  <a:pt x="113" y="490"/>
                  <a:pt x="126" y="490"/>
                  <a:pt x="138" y="490"/>
                </a:cubicBezTo>
                <a:cubicBezTo>
                  <a:pt x="138" y="478"/>
                  <a:pt x="138" y="463"/>
                  <a:pt x="138" y="448"/>
                </a:cubicBezTo>
                <a:cubicBezTo>
                  <a:pt x="125" y="448"/>
                  <a:pt x="113" y="448"/>
                  <a:pt x="100" y="4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2"/>
          <p:cNvSpPr>
            <a:spLocks noEditPoints="1"/>
          </p:cNvSpPr>
          <p:nvPr/>
        </p:nvSpPr>
        <p:spPr bwMode="auto">
          <a:xfrm>
            <a:off x="3143250" y="1543050"/>
            <a:ext cx="542925" cy="679450"/>
          </a:xfrm>
          <a:custGeom>
            <a:avLst/>
            <a:gdLst>
              <a:gd name="T0" fmla="*/ 403 w 404"/>
              <a:gd name="T1" fmla="*/ 251 h 505"/>
              <a:gd name="T2" fmla="*/ 403 w 404"/>
              <a:gd name="T3" fmla="*/ 481 h 505"/>
              <a:gd name="T4" fmla="*/ 379 w 404"/>
              <a:gd name="T5" fmla="*/ 505 h 505"/>
              <a:gd name="T6" fmla="*/ 74 w 404"/>
              <a:gd name="T7" fmla="*/ 505 h 505"/>
              <a:gd name="T8" fmla="*/ 0 w 404"/>
              <a:gd name="T9" fmla="*/ 431 h 505"/>
              <a:gd name="T10" fmla="*/ 0 w 404"/>
              <a:gd name="T11" fmla="*/ 73 h 505"/>
              <a:gd name="T12" fmla="*/ 72 w 404"/>
              <a:gd name="T13" fmla="*/ 1 h 505"/>
              <a:gd name="T14" fmla="*/ 382 w 404"/>
              <a:gd name="T15" fmla="*/ 1 h 505"/>
              <a:gd name="T16" fmla="*/ 403 w 404"/>
              <a:gd name="T17" fmla="*/ 23 h 505"/>
              <a:gd name="T18" fmla="*/ 403 w 404"/>
              <a:gd name="T19" fmla="*/ 251 h 505"/>
              <a:gd name="T20" fmla="*/ 86 w 404"/>
              <a:gd name="T21" fmla="*/ 483 h 505"/>
              <a:gd name="T22" fmla="*/ 380 w 404"/>
              <a:gd name="T23" fmla="*/ 483 h 505"/>
              <a:gd name="T24" fmla="*/ 380 w 404"/>
              <a:gd name="T25" fmla="*/ 23 h 505"/>
              <a:gd name="T26" fmla="*/ 86 w 404"/>
              <a:gd name="T27" fmla="*/ 23 h 505"/>
              <a:gd name="T28" fmla="*/ 86 w 404"/>
              <a:gd name="T29" fmla="*/ 483 h 505"/>
              <a:gd name="T30" fmla="*/ 64 w 404"/>
              <a:gd name="T31" fmla="*/ 480 h 505"/>
              <a:gd name="T32" fmla="*/ 64 w 404"/>
              <a:gd name="T33" fmla="*/ 26 h 505"/>
              <a:gd name="T34" fmla="*/ 21 w 404"/>
              <a:gd name="T35" fmla="*/ 79 h 505"/>
              <a:gd name="T36" fmla="*/ 21 w 404"/>
              <a:gd name="T37" fmla="*/ 235 h 505"/>
              <a:gd name="T38" fmla="*/ 21 w 404"/>
              <a:gd name="T39" fmla="*/ 425 h 505"/>
              <a:gd name="T40" fmla="*/ 64 w 404"/>
              <a:gd name="T41" fmla="*/ 48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4" h="505">
                <a:moveTo>
                  <a:pt x="403" y="251"/>
                </a:moveTo>
                <a:cubicBezTo>
                  <a:pt x="403" y="328"/>
                  <a:pt x="403" y="404"/>
                  <a:pt x="403" y="481"/>
                </a:cubicBezTo>
                <a:cubicBezTo>
                  <a:pt x="404" y="499"/>
                  <a:pt x="398" y="505"/>
                  <a:pt x="379" y="505"/>
                </a:cubicBezTo>
                <a:cubicBezTo>
                  <a:pt x="277" y="504"/>
                  <a:pt x="176" y="505"/>
                  <a:pt x="74" y="505"/>
                </a:cubicBezTo>
                <a:cubicBezTo>
                  <a:pt x="32" y="505"/>
                  <a:pt x="0" y="473"/>
                  <a:pt x="0" y="431"/>
                </a:cubicBezTo>
                <a:cubicBezTo>
                  <a:pt x="0" y="312"/>
                  <a:pt x="0" y="193"/>
                  <a:pt x="0" y="73"/>
                </a:cubicBezTo>
                <a:cubicBezTo>
                  <a:pt x="1" y="32"/>
                  <a:pt x="31" y="1"/>
                  <a:pt x="72" y="1"/>
                </a:cubicBezTo>
                <a:cubicBezTo>
                  <a:pt x="175" y="1"/>
                  <a:pt x="279" y="1"/>
                  <a:pt x="382" y="1"/>
                </a:cubicBezTo>
                <a:cubicBezTo>
                  <a:pt x="399" y="0"/>
                  <a:pt x="403" y="8"/>
                  <a:pt x="403" y="23"/>
                </a:cubicBezTo>
                <a:cubicBezTo>
                  <a:pt x="403" y="99"/>
                  <a:pt x="403" y="175"/>
                  <a:pt x="403" y="251"/>
                </a:cubicBezTo>
                <a:close/>
                <a:moveTo>
                  <a:pt x="86" y="483"/>
                </a:moveTo>
                <a:cubicBezTo>
                  <a:pt x="186" y="483"/>
                  <a:pt x="283" y="483"/>
                  <a:pt x="380" y="483"/>
                </a:cubicBezTo>
                <a:cubicBezTo>
                  <a:pt x="380" y="328"/>
                  <a:pt x="380" y="175"/>
                  <a:pt x="380" y="23"/>
                </a:cubicBezTo>
                <a:cubicBezTo>
                  <a:pt x="281" y="23"/>
                  <a:pt x="184" y="23"/>
                  <a:pt x="86" y="23"/>
                </a:cubicBezTo>
                <a:cubicBezTo>
                  <a:pt x="86" y="177"/>
                  <a:pt x="86" y="329"/>
                  <a:pt x="86" y="483"/>
                </a:cubicBezTo>
                <a:close/>
                <a:moveTo>
                  <a:pt x="64" y="480"/>
                </a:moveTo>
                <a:cubicBezTo>
                  <a:pt x="64" y="329"/>
                  <a:pt x="64" y="177"/>
                  <a:pt x="64" y="26"/>
                </a:cubicBezTo>
                <a:cubicBezTo>
                  <a:pt x="36" y="29"/>
                  <a:pt x="21" y="48"/>
                  <a:pt x="21" y="79"/>
                </a:cubicBezTo>
                <a:cubicBezTo>
                  <a:pt x="21" y="131"/>
                  <a:pt x="21" y="183"/>
                  <a:pt x="21" y="235"/>
                </a:cubicBezTo>
                <a:cubicBezTo>
                  <a:pt x="21" y="298"/>
                  <a:pt x="21" y="361"/>
                  <a:pt x="21" y="425"/>
                </a:cubicBezTo>
                <a:cubicBezTo>
                  <a:pt x="21" y="457"/>
                  <a:pt x="36" y="476"/>
                  <a:pt x="64" y="4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3"/>
          <p:cNvSpPr>
            <a:spLocks noEditPoints="1"/>
          </p:cNvSpPr>
          <p:nvPr/>
        </p:nvSpPr>
        <p:spPr bwMode="auto">
          <a:xfrm>
            <a:off x="2079625" y="2619375"/>
            <a:ext cx="514350" cy="679450"/>
          </a:xfrm>
          <a:custGeom>
            <a:avLst/>
            <a:gdLst>
              <a:gd name="T0" fmla="*/ 0 w 383"/>
              <a:gd name="T1" fmla="*/ 252 h 505"/>
              <a:gd name="T2" fmla="*/ 0 w 383"/>
              <a:gd name="T3" fmla="*/ 64 h 505"/>
              <a:gd name="T4" fmla="*/ 64 w 383"/>
              <a:gd name="T5" fmla="*/ 0 h 505"/>
              <a:gd name="T6" fmla="*/ 357 w 383"/>
              <a:gd name="T7" fmla="*/ 0 h 505"/>
              <a:gd name="T8" fmla="*/ 383 w 383"/>
              <a:gd name="T9" fmla="*/ 25 h 505"/>
              <a:gd name="T10" fmla="*/ 382 w 383"/>
              <a:gd name="T11" fmla="*/ 398 h 505"/>
              <a:gd name="T12" fmla="*/ 375 w 383"/>
              <a:gd name="T13" fmla="*/ 422 h 505"/>
              <a:gd name="T14" fmla="*/ 375 w 383"/>
              <a:gd name="T15" fmla="*/ 483 h 505"/>
              <a:gd name="T16" fmla="*/ 380 w 383"/>
              <a:gd name="T17" fmla="*/ 498 h 505"/>
              <a:gd name="T18" fmla="*/ 365 w 383"/>
              <a:gd name="T19" fmla="*/ 504 h 505"/>
              <a:gd name="T20" fmla="*/ 51 w 383"/>
              <a:gd name="T21" fmla="*/ 504 h 505"/>
              <a:gd name="T22" fmla="*/ 0 w 383"/>
              <a:gd name="T23" fmla="*/ 446 h 505"/>
              <a:gd name="T24" fmla="*/ 0 w 383"/>
              <a:gd name="T25" fmla="*/ 252 h 505"/>
              <a:gd name="T26" fmla="*/ 360 w 383"/>
              <a:gd name="T27" fmla="*/ 21 h 505"/>
              <a:gd name="T28" fmla="*/ 339 w 383"/>
              <a:gd name="T29" fmla="*/ 21 h 505"/>
              <a:gd name="T30" fmla="*/ 65 w 383"/>
              <a:gd name="T31" fmla="*/ 21 h 505"/>
              <a:gd name="T32" fmla="*/ 22 w 383"/>
              <a:gd name="T33" fmla="*/ 64 h 505"/>
              <a:gd name="T34" fmla="*/ 22 w 383"/>
              <a:gd name="T35" fmla="*/ 388 h 505"/>
              <a:gd name="T36" fmla="*/ 23 w 383"/>
              <a:gd name="T37" fmla="*/ 404 h 505"/>
              <a:gd name="T38" fmla="*/ 68 w 383"/>
              <a:gd name="T39" fmla="*/ 400 h 505"/>
              <a:gd name="T40" fmla="*/ 338 w 383"/>
              <a:gd name="T41" fmla="*/ 400 h 505"/>
              <a:gd name="T42" fmla="*/ 360 w 383"/>
              <a:gd name="T43" fmla="*/ 400 h 505"/>
              <a:gd name="T44" fmla="*/ 360 w 383"/>
              <a:gd name="T45" fmla="*/ 21 h 505"/>
              <a:gd name="T46" fmla="*/ 346 w 383"/>
              <a:gd name="T47" fmla="*/ 420 h 505"/>
              <a:gd name="T48" fmla="*/ 56 w 383"/>
              <a:gd name="T49" fmla="*/ 421 h 505"/>
              <a:gd name="T50" fmla="*/ 22 w 383"/>
              <a:gd name="T51" fmla="*/ 454 h 505"/>
              <a:gd name="T52" fmla="*/ 58 w 383"/>
              <a:gd name="T53" fmla="*/ 484 h 505"/>
              <a:gd name="T54" fmla="*/ 341 w 383"/>
              <a:gd name="T55" fmla="*/ 484 h 505"/>
              <a:gd name="T56" fmla="*/ 346 w 383"/>
              <a:gd name="T57" fmla="*/ 483 h 505"/>
              <a:gd name="T58" fmla="*/ 346 w 383"/>
              <a:gd name="T59" fmla="*/ 42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3" h="505">
                <a:moveTo>
                  <a:pt x="0" y="252"/>
                </a:moveTo>
                <a:cubicBezTo>
                  <a:pt x="0" y="189"/>
                  <a:pt x="0" y="127"/>
                  <a:pt x="0" y="64"/>
                </a:cubicBezTo>
                <a:cubicBezTo>
                  <a:pt x="0" y="20"/>
                  <a:pt x="20" y="0"/>
                  <a:pt x="64" y="0"/>
                </a:cubicBezTo>
                <a:cubicBezTo>
                  <a:pt x="161" y="0"/>
                  <a:pt x="259" y="1"/>
                  <a:pt x="357" y="0"/>
                </a:cubicBezTo>
                <a:cubicBezTo>
                  <a:pt x="376" y="0"/>
                  <a:pt x="383" y="5"/>
                  <a:pt x="383" y="25"/>
                </a:cubicBezTo>
                <a:cubicBezTo>
                  <a:pt x="382" y="149"/>
                  <a:pt x="383" y="274"/>
                  <a:pt x="382" y="398"/>
                </a:cubicBezTo>
                <a:cubicBezTo>
                  <a:pt x="382" y="406"/>
                  <a:pt x="379" y="415"/>
                  <a:pt x="375" y="422"/>
                </a:cubicBezTo>
                <a:cubicBezTo>
                  <a:pt x="361" y="443"/>
                  <a:pt x="361" y="460"/>
                  <a:pt x="375" y="483"/>
                </a:cubicBezTo>
                <a:cubicBezTo>
                  <a:pt x="378" y="487"/>
                  <a:pt x="382" y="495"/>
                  <a:pt x="380" y="498"/>
                </a:cubicBezTo>
                <a:cubicBezTo>
                  <a:pt x="378" y="502"/>
                  <a:pt x="370" y="504"/>
                  <a:pt x="365" y="504"/>
                </a:cubicBezTo>
                <a:cubicBezTo>
                  <a:pt x="260" y="505"/>
                  <a:pt x="156" y="505"/>
                  <a:pt x="51" y="504"/>
                </a:cubicBezTo>
                <a:cubicBezTo>
                  <a:pt x="20" y="504"/>
                  <a:pt x="0" y="482"/>
                  <a:pt x="0" y="446"/>
                </a:cubicBezTo>
                <a:cubicBezTo>
                  <a:pt x="0" y="381"/>
                  <a:pt x="0" y="316"/>
                  <a:pt x="0" y="252"/>
                </a:cubicBezTo>
                <a:close/>
                <a:moveTo>
                  <a:pt x="360" y="21"/>
                </a:moveTo>
                <a:cubicBezTo>
                  <a:pt x="352" y="21"/>
                  <a:pt x="346" y="21"/>
                  <a:pt x="339" y="21"/>
                </a:cubicBezTo>
                <a:cubicBezTo>
                  <a:pt x="248" y="21"/>
                  <a:pt x="157" y="21"/>
                  <a:pt x="65" y="21"/>
                </a:cubicBezTo>
                <a:cubicBezTo>
                  <a:pt x="32" y="21"/>
                  <a:pt x="22" y="31"/>
                  <a:pt x="22" y="64"/>
                </a:cubicBezTo>
                <a:cubicBezTo>
                  <a:pt x="22" y="172"/>
                  <a:pt x="22" y="280"/>
                  <a:pt x="22" y="388"/>
                </a:cubicBezTo>
                <a:cubicBezTo>
                  <a:pt x="22" y="394"/>
                  <a:pt x="23" y="400"/>
                  <a:pt x="23" y="404"/>
                </a:cubicBezTo>
                <a:cubicBezTo>
                  <a:pt x="40" y="403"/>
                  <a:pt x="54" y="400"/>
                  <a:pt x="68" y="400"/>
                </a:cubicBezTo>
                <a:cubicBezTo>
                  <a:pt x="158" y="400"/>
                  <a:pt x="248" y="400"/>
                  <a:pt x="338" y="400"/>
                </a:cubicBezTo>
                <a:cubicBezTo>
                  <a:pt x="345" y="400"/>
                  <a:pt x="352" y="400"/>
                  <a:pt x="360" y="400"/>
                </a:cubicBezTo>
                <a:cubicBezTo>
                  <a:pt x="360" y="273"/>
                  <a:pt x="360" y="148"/>
                  <a:pt x="360" y="21"/>
                </a:cubicBezTo>
                <a:close/>
                <a:moveTo>
                  <a:pt x="346" y="420"/>
                </a:moveTo>
                <a:cubicBezTo>
                  <a:pt x="250" y="420"/>
                  <a:pt x="153" y="420"/>
                  <a:pt x="56" y="421"/>
                </a:cubicBezTo>
                <a:cubicBezTo>
                  <a:pt x="34" y="421"/>
                  <a:pt x="22" y="434"/>
                  <a:pt x="22" y="454"/>
                </a:cubicBezTo>
                <a:cubicBezTo>
                  <a:pt x="23" y="473"/>
                  <a:pt x="36" y="484"/>
                  <a:pt x="58" y="484"/>
                </a:cubicBezTo>
                <a:cubicBezTo>
                  <a:pt x="152" y="484"/>
                  <a:pt x="246" y="484"/>
                  <a:pt x="341" y="484"/>
                </a:cubicBezTo>
                <a:cubicBezTo>
                  <a:pt x="343" y="484"/>
                  <a:pt x="346" y="483"/>
                  <a:pt x="346" y="483"/>
                </a:cubicBezTo>
                <a:cubicBezTo>
                  <a:pt x="346" y="462"/>
                  <a:pt x="346" y="443"/>
                  <a:pt x="346" y="4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4"/>
          <p:cNvSpPr>
            <a:spLocks/>
          </p:cNvSpPr>
          <p:nvPr/>
        </p:nvSpPr>
        <p:spPr bwMode="auto">
          <a:xfrm>
            <a:off x="1187450" y="2622550"/>
            <a:ext cx="149225" cy="184150"/>
          </a:xfrm>
          <a:custGeom>
            <a:avLst/>
            <a:gdLst>
              <a:gd name="T0" fmla="*/ 37 w 112"/>
              <a:gd name="T1" fmla="*/ 34 h 137"/>
              <a:gd name="T2" fmla="*/ 56 w 112"/>
              <a:gd name="T3" fmla="*/ 0 h 137"/>
              <a:gd name="T4" fmla="*/ 72 w 112"/>
              <a:gd name="T5" fmla="*/ 34 h 137"/>
              <a:gd name="T6" fmla="*/ 97 w 112"/>
              <a:gd name="T7" fmla="*/ 34 h 137"/>
              <a:gd name="T8" fmla="*/ 112 w 112"/>
              <a:gd name="T9" fmla="*/ 45 h 137"/>
              <a:gd name="T10" fmla="*/ 97 w 112"/>
              <a:gd name="T11" fmla="*/ 54 h 137"/>
              <a:gd name="T12" fmla="*/ 65 w 112"/>
              <a:gd name="T13" fmla="*/ 55 h 137"/>
              <a:gd name="T14" fmla="*/ 65 w 112"/>
              <a:gd name="T15" fmla="*/ 116 h 137"/>
              <a:gd name="T16" fmla="*/ 56 w 112"/>
              <a:gd name="T17" fmla="*/ 137 h 137"/>
              <a:gd name="T18" fmla="*/ 45 w 112"/>
              <a:gd name="T19" fmla="*/ 116 h 137"/>
              <a:gd name="T20" fmla="*/ 44 w 112"/>
              <a:gd name="T21" fmla="*/ 55 h 137"/>
              <a:gd name="T22" fmla="*/ 21 w 112"/>
              <a:gd name="T23" fmla="*/ 54 h 137"/>
              <a:gd name="T24" fmla="*/ 1 w 112"/>
              <a:gd name="T25" fmla="*/ 44 h 137"/>
              <a:gd name="T26" fmla="*/ 20 w 112"/>
              <a:gd name="T27" fmla="*/ 34 h 137"/>
              <a:gd name="T28" fmla="*/ 37 w 112"/>
              <a:gd name="T2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37">
                <a:moveTo>
                  <a:pt x="37" y="34"/>
                </a:moveTo>
                <a:cubicBezTo>
                  <a:pt x="45" y="19"/>
                  <a:pt x="50" y="10"/>
                  <a:pt x="56" y="0"/>
                </a:cubicBezTo>
                <a:cubicBezTo>
                  <a:pt x="60" y="10"/>
                  <a:pt x="65" y="20"/>
                  <a:pt x="72" y="34"/>
                </a:cubicBezTo>
                <a:cubicBezTo>
                  <a:pt x="77" y="34"/>
                  <a:pt x="87" y="33"/>
                  <a:pt x="97" y="34"/>
                </a:cubicBezTo>
                <a:cubicBezTo>
                  <a:pt x="102" y="35"/>
                  <a:pt x="107" y="41"/>
                  <a:pt x="112" y="45"/>
                </a:cubicBezTo>
                <a:cubicBezTo>
                  <a:pt x="107" y="48"/>
                  <a:pt x="102" y="53"/>
                  <a:pt x="97" y="54"/>
                </a:cubicBezTo>
                <a:cubicBezTo>
                  <a:pt x="88" y="56"/>
                  <a:pt x="78" y="55"/>
                  <a:pt x="65" y="55"/>
                </a:cubicBezTo>
                <a:cubicBezTo>
                  <a:pt x="65" y="76"/>
                  <a:pt x="66" y="96"/>
                  <a:pt x="65" y="116"/>
                </a:cubicBezTo>
                <a:cubicBezTo>
                  <a:pt x="65" y="123"/>
                  <a:pt x="59" y="130"/>
                  <a:pt x="56" y="137"/>
                </a:cubicBezTo>
                <a:cubicBezTo>
                  <a:pt x="52" y="130"/>
                  <a:pt x="45" y="123"/>
                  <a:pt x="45" y="116"/>
                </a:cubicBezTo>
                <a:cubicBezTo>
                  <a:pt x="43" y="96"/>
                  <a:pt x="44" y="77"/>
                  <a:pt x="44" y="55"/>
                </a:cubicBezTo>
                <a:cubicBezTo>
                  <a:pt x="35" y="55"/>
                  <a:pt x="28" y="55"/>
                  <a:pt x="21" y="54"/>
                </a:cubicBezTo>
                <a:cubicBezTo>
                  <a:pt x="13" y="54"/>
                  <a:pt x="0" y="59"/>
                  <a:pt x="1" y="44"/>
                </a:cubicBezTo>
                <a:cubicBezTo>
                  <a:pt x="1" y="40"/>
                  <a:pt x="13" y="36"/>
                  <a:pt x="20" y="34"/>
                </a:cubicBezTo>
                <a:cubicBezTo>
                  <a:pt x="27" y="33"/>
                  <a:pt x="35" y="34"/>
                  <a:pt x="37"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5"/>
          <p:cNvSpPr>
            <a:spLocks noEditPoints="1"/>
          </p:cNvSpPr>
          <p:nvPr/>
        </p:nvSpPr>
        <p:spPr bwMode="auto">
          <a:xfrm>
            <a:off x="2243138" y="3762375"/>
            <a:ext cx="268288" cy="320675"/>
          </a:xfrm>
          <a:custGeom>
            <a:avLst/>
            <a:gdLst>
              <a:gd name="T0" fmla="*/ 136 w 200"/>
              <a:gd name="T1" fmla="*/ 54 h 238"/>
              <a:gd name="T2" fmla="*/ 177 w 200"/>
              <a:gd name="T3" fmla="*/ 54 h 238"/>
              <a:gd name="T4" fmla="*/ 197 w 200"/>
              <a:gd name="T5" fmla="*/ 72 h 238"/>
              <a:gd name="T6" fmla="*/ 155 w 200"/>
              <a:gd name="T7" fmla="*/ 116 h 238"/>
              <a:gd name="T8" fmla="*/ 130 w 200"/>
              <a:gd name="T9" fmla="*/ 116 h 238"/>
              <a:gd name="T10" fmla="*/ 130 w 200"/>
              <a:gd name="T11" fmla="*/ 208 h 238"/>
              <a:gd name="T12" fmla="*/ 104 w 200"/>
              <a:gd name="T13" fmla="*/ 235 h 238"/>
              <a:gd name="T14" fmla="*/ 92 w 200"/>
              <a:gd name="T15" fmla="*/ 235 h 238"/>
              <a:gd name="T16" fmla="*/ 69 w 200"/>
              <a:gd name="T17" fmla="*/ 213 h 238"/>
              <a:gd name="T18" fmla="*/ 69 w 200"/>
              <a:gd name="T19" fmla="*/ 116 h 238"/>
              <a:gd name="T20" fmla="*/ 20 w 200"/>
              <a:gd name="T21" fmla="*/ 116 h 238"/>
              <a:gd name="T22" fmla="*/ 2 w 200"/>
              <a:gd name="T23" fmla="*/ 98 h 238"/>
              <a:gd name="T24" fmla="*/ 44 w 200"/>
              <a:gd name="T25" fmla="*/ 54 h 238"/>
              <a:gd name="T26" fmla="*/ 67 w 200"/>
              <a:gd name="T27" fmla="*/ 54 h 238"/>
              <a:gd name="T28" fmla="*/ 75 w 200"/>
              <a:gd name="T29" fmla="*/ 6 h 238"/>
              <a:gd name="T30" fmla="*/ 109 w 200"/>
              <a:gd name="T31" fmla="*/ 2 h 238"/>
              <a:gd name="T32" fmla="*/ 136 w 200"/>
              <a:gd name="T33" fmla="*/ 54 h 238"/>
              <a:gd name="T34" fmla="*/ 110 w 200"/>
              <a:gd name="T35" fmla="*/ 213 h 238"/>
              <a:gd name="T36" fmla="*/ 109 w 200"/>
              <a:gd name="T37" fmla="*/ 113 h 238"/>
              <a:gd name="T38" fmla="*/ 128 w 200"/>
              <a:gd name="T39" fmla="*/ 94 h 238"/>
              <a:gd name="T40" fmla="*/ 173 w 200"/>
              <a:gd name="T41" fmla="*/ 94 h 238"/>
              <a:gd name="T42" fmla="*/ 177 w 200"/>
              <a:gd name="T43" fmla="*/ 87 h 238"/>
              <a:gd name="T44" fmla="*/ 162 w 200"/>
              <a:gd name="T45" fmla="*/ 76 h 238"/>
              <a:gd name="T46" fmla="*/ 132 w 200"/>
              <a:gd name="T47" fmla="*/ 76 h 238"/>
              <a:gd name="T48" fmla="*/ 110 w 200"/>
              <a:gd name="T49" fmla="*/ 53 h 238"/>
              <a:gd name="T50" fmla="*/ 110 w 200"/>
              <a:gd name="T51" fmla="*/ 39 h 238"/>
              <a:gd name="T52" fmla="*/ 90 w 200"/>
              <a:gd name="T53" fmla="*/ 26 h 238"/>
              <a:gd name="T54" fmla="*/ 90 w 200"/>
              <a:gd name="T55" fmla="*/ 54 h 238"/>
              <a:gd name="T56" fmla="*/ 68 w 200"/>
              <a:gd name="T57" fmla="*/ 75 h 238"/>
              <a:gd name="T58" fmla="*/ 33 w 200"/>
              <a:gd name="T59" fmla="*/ 76 h 238"/>
              <a:gd name="T60" fmla="*/ 24 w 200"/>
              <a:gd name="T61" fmla="*/ 86 h 238"/>
              <a:gd name="T62" fmla="*/ 33 w 200"/>
              <a:gd name="T63" fmla="*/ 94 h 238"/>
              <a:gd name="T64" fmla="*/ 69 w 200"/>
              <a:gd name="T65" fmla="*/ 94 h 238"/>
              <a:gd name="T66" fmla="*/ 90 w 200"/>
              <a:gd name="T67" fmla="*/ 116 h 238"/>
              <a:gd name="T68" fmla="*/ 90 w 200"/>
              <a:gd name="T69" fmla="*/ 213 h 238"/>
              <a:gd name="T70" fmla="*/ 110 w 200"/>
              <a:gd name="T71" fmla="*/ 21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0" h="238">
                <a:moveTo>
                  <a:pt x="136" y="54"/>
                </a:moveTo>
                <a:cubicBezTo>
                  <a:pt x="148" y="54"/>
                  <a:pt x="163" y="54"/>
                  <a:pt x="177" y="54"/>
                </a:cubicBezTo>
                <a:cubicBezTo>
                  <a:pt x="190" y="53"/>
                  <a:pt x="196" y="58"/>
                  <a:pt x="197" y="72"/>
                </a:cubicBezTo>
                <a:cubicBezTo>
                  <a:pt x="199" y="116"/>
                  <a:pt x="200" y="116"/>
                  <a:pt x="155" y="116"/>
                </a:cubicBezTo>
                <a:cubicBezTo>
                  <a:pt x="148" y="116"/>
                  <a:pt x="140" y="116"/>
                  <a:pt x="130" y="116"/>
                </a:cubicBezTo>
                <a:cubicBezTo>
                  <a:pt x="130" y="148"/>
                  <a:pt x="130" y="178"/>
                  <a:pt x="130" y="208"/>
                </a:cubicBezTo>
                <a:cubicBezTo>
                  <a:pt x="130" y="235"/>
                  <a:pt x="130" y="235"/>
                  <a:pt x="104" y="235"/>
                </a:cubicBezTo>
                <a:cubicBezTo>
                  <a:pt x="100" y="235"/>
                  <a:pt x="96" y="235"/>
                  <a:pt x="92" y="235"/>
                </a:cubicBezTo>
                <a:cubicBezTo>
                  <a:pt x="74" y="238"/>
                  <a:pt x="68" y="230"/>
                  <a:pt x="69" y="213"/>
                </a:cubicBezTo>
                <a:cubicBezTo>
                  <a:pt x="70" y="181"/>
                  <a:pt x="69" y="150"/>
                  <a:pt x="69" y="116"/>
                </a:cubicBezTo>
                <a:cubicBezTo>
                  <a:pt x="52" y="116"/>
                  <a:pt x="36" y="116"/>
                  <a:pt x="20" y="116"/>
                </a:cubicBezTo>
                <a:cubicBezTo>
                  <a:pt x="8" y="116"/>
                  <a:pt x="3" y="111"/>
                  <a:pt x="2" y="98"/>
                </a:cubicBezTo>
                <a:cubicBezTo>
                  <a:pt x="0" y="54"/>
                  <a:pt x="0" y="54"/>
                  <a:pt x="44" y="54"/>
                </a:cubicBezTo>
                <a:cubicBezTo>
                  <a:pt x="52" y="54"/>
                  <a:pt x="59" y="54"/>
                  <a:pt x="67" y="54"/>
                </a:cubicBezTo>
                <a:cubicBezTo>
                  <a:pt x="69" y="36"/>
                  <a:pt x="68" y="19"/>
                  <a:pt x="75" y="6"/>
                </a:cubicBezTo>
                <a:cubicBezTo>
                  <a:pt x="78" y="0"/>
                  <a:pt x="97" y="2"/>
                  <a:pt x="109" y="2"/>
                </a:cubicBezTo>
                <a:cubicBezTo>
                  <a:pt x="150" y="2"/>
                  <a:pt x="120" y="37"/>
                  <a:pt x="136" y="54"/>
                </a:cubicBezTo>
                <a:close/>
                <a:moveTo>
                  <a:pt x="110" y="213"/>
                </a:moveTo>
                <a:cubicBezTo>
                  <a:pt x="110" y="178"/>
                  <a:pt x="110" y="145"/>
                  <a:pt x="109" y="113"/>
                </a:cubicBezTo>
                <a:cubicBezTo>
                  <a:pt x="109" y="99"/>
                  <a:pt x="114" y="94"/>
                  <a:pt x="128" y="94"/>
                </a:cubicBezTo>
                <a:cubicBezTo>
                  <a:pt x="143" y="94"/>
                  <a:pt x="158" y="94"/>
                  <a:pt x="173" y="94"/>
                </a:cubicBezTo>
                <a:cubicBezTo>
                  <a:pt x="174" y="92"/>
                  <a:pt x="176" y="89"/>
                  <a:pt x="177" y="87"/>
                </a:cubicBezTo>
                <a:cubicBezTo>
                  <a:pt x="172" y="83"/>
                  <a:pt x="167" y="77"/>
                  <a:pt x="162" y="76"/>
                </a:cubicBezTo>
                <a:cubicBezTo>
                  <a:pt x="152" y="74"/>
                  <a:pt x="142" y="75"/>
                  <a:pt x="132" y="76"/>
                </a:cubicBezTo>
                <a:cubicBezTo>
                  <a:pt x="115" y="77"/>
                  <a:pt x="107" y="71"/>
                  <a:pt x="110" y="53"/>
                </a:cubicBezTo>
                <a:cubicBezTo>
                  <a:pt x="110" y="48"/>
                  <a:pt x="109" y="44"/>
                  <a:pt x="110" y="39"/>
                </a:cubicBezTo>
                <a:cubicBezTo>
                  <a:pt x="111" y="24"/>
                  <a:pt x="104" y="22"/>
                  <a:pt x="90" y="26"/>
                </a:cubicBezTo>
                <a:cubicBezTo>
                  <a:pt x="90" y="35"/>
                  <a:pt x="89" y="44"/>
                  <a:pt x="90" y="54"/>
                </a:cubicBezTo>
                <a:cubicBezTo>
                  <a:pt x="92" y="70"/>
                  <a:pt x="85" y="77"/>
                  <a:pt x="68" y="75"/>
                </a:cubicBezTo>
                <a:cubicBezTo>
                  <a:pt x="56" y="75"/>
                  <a:pt x="44" y="75"/>
                  <a:pt x="33" y="76"/>
                </a:cubicBezTo>
                <a:cubicBezTo>
                  <a:pt x="29" y="76"/>
                  <a:pt x="25" y="82"/>
                  <a:pt x="24" y="86"/>
                </a:cubicBezTo>
                <a:cubicBezTo>
                  <a:pt x="24" y="88"/>
                  <a:pt x="29" y="93"/>
                  <a:pt x="33" y="94"/>
                </a:cubicBezTo>
                <a:cubicBezTo>
                  <a:pt x="45" y="95"/>
                  <a:pt x="57" y="95"/>
                  <a:pt x="69" y="94"/>
                </a:cubicBezTo>
                <a:cubicBezTo>
                  <a:pt x="85" y="93"/>
                  <a:pt x="91" y="100"/>
                  <a:pt x="90" y="116"/>
                </a:cubicBezTo>
                <a:cubicBezTo>
                  <a:pt x="89" y="148"/>
                  <a:pt x="90" y="180"/>
                  <a:pt x="90" y="213"/>
                </a:cubicBezTo>
                <a:cubicBezTo>
                  <a:pt x="97" y="213"/>
                  <a:pt x="102" y="213"/>
                  <a:pt x="110" y="2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6"/>
          <p:cNvSpPr>
            <a:spLocks/>
          </p:cNvSpPr>
          <p:nvPr/>
        </p:nvSpPr>
        <p:spPr bwMode="auto">
          <a:xfrm>
            <a:off x="1057275" y="2886075"/>
            <a:ext cx="174625" cy="53975"/>
          </a:xfrm>
          <a:custGeom>
            <a:avLst/>
            <a:gdLst>
              <a:gd name="T0" fmla="*/ 119 w 130"/>
              <a:gd name="T1" fmla="*/ 40 h 40"/>
              <a:gd name="T2" fmla="*/ 11 w 130"/>
              <a:gd name="T3" fmla="*/ 21 h 40"/>
              <a:gd name="T4" fmla="*/ 0 w 130"/>
              <a:gd name="T5" fmla="*/ 7 h 40"/>
              <a:gd name="T6" fmla="*/ 14 w 130"/>
              <a:gd name="T7" fmla="*/ 1 h 40"/>
              <a:gd name="T8" fmla="*/ 118 w 130"/>
              <a:gd name="T9" fmla="*/ 19 h 40"/>
              <a:gd name="T10" fmla="*/ 130 w 130"/>
              <a:gd name="T11" fmla="*/ 31 h 40"/>
              <a:gd name="T12" fmla="*/ 119 w 130"/>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130" h="40">
                <a:moveTo>
                  <a:pt x="119" y="40"/>
                </a:moveTo>
                <a:cubicBezTo>
                  <a:pt x="80" y="33"/>
                  <a:pt x="45" y="28"/>
                  <a:pt x="11" y="21"/>
                </a:cubicBezTo>
                <a:cubicBezTo>
                  <a:pt x="6" y="20"/>
                  <a:pt x="3" y="12"/>
                  <a:pt x="0" y="7"/>
                </a:cubicBezTo>
                <a:cubicBezTo>
                  <a:pt x="5" y="5"/>
                  <a:pt x="10" y="0"/>
                  <a:pt x="14" y="1"/>
                </a:cubicBezTo>
                <a:cubicBezTo>
                  <a:pt x="49" y="6"/>
                  <a:pt x="84" y="12"/>
                  <a:pt x="118" y="19"/>
                </a:cubicBezTo>
                <a:cubicBezTo>
                  <a:pt x="123" y="20"/>
                  <a:pt x="126" y="27"/>
                  <a:pt x="130" y="31"/>
                </a:cubicBezTo>
                <a:cubicBezTo>
                  <a:pt x="126" y="35"/>
                  <a:pt x="121" y="38"/>
                  <a:pt x="119" y="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7"/>
          <p:cNvSpPr>
            <a:spLocks/>
          </p:cNvSpPr>
          <p:nvPr/>
        </p:nvSpPr>
        <p:spPr bwMode="auto">
          <a:xfrm>
            <a:off x="1057275" y="2967038"/>
            <a:ext cx="174625" cy="52388"/>
          </a:xfrm>
          <a:custGeom>
            <a:avLst/>
            <a:gdLst>
              <a:gd name="T0" fmla="*/ 11 w 130"/>
              <a:gd name="T1" fmla="*/ 0 h 40"/>
              <a:gd name="T2" fmla="*/ 118 w 130"/>
              <a:gd name="T3" fmla="*/ 19 h 40"/>
              <a:gd name="T4" fmla="*/ 130 w 130"/>
              <a:gd name="T5" fmla="*/ 32 h 40"/>
              <a:gd name="T6" fmla="*/ 115 w 130"/>
              <a:gd name="T7" fmla="*/ 39 h 40"/>
              <a:gd name="T8" fmla="*/ 13 w 130"/>
              <a:gd name="T9" fmla="*/ 21 h 40"/>
              <a:gd name="T10" fmla="*/ 0 w 130"/>
              <a:gd name="T11" fmla="*/ 10 h 40"/>
              <a:gd name="T12" fmla="*/ 11 w 130"/>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30" h="40">
                <a:moveTo>
                  <a:pt x="11" y="0"/>
                </a:moveTo>
                <a:cubicBezTo>
                  <a:pt x="50" y="7"/>
                  <a:pt x="85" y="12"/>
                  <a:pt x="118" y="19"/>
                </a:cubicBezTo>
                <a:cubicBezTo>
                  <a:pt x="123" y="20"/>
                  <a:pt x="126" y="27"/>
                  <a:pt x="130" y="32"/>
                </a:cubicBezTo>
                <a:cubicBezTo>
                  <a:pt x="125" y="34"/>
                  <a:pt x="119" y="40"/>
                  <a:pt x="115" y="39"/>
                </a:cubicBezTo>
                <a:cubicBezTo>
                  <a:pt x="81" y="34"/>
                  <a:pt x="47" y="28"/>
                  <a:pt x="13" y="21"/>
                </a:cubicBezTo>
                <a:cubicBezTo>
                  <a:pt x="8" y="21"/>
                  <a:pt x="4" y="14"/>
                  <a:pt x="0" y="10"/>
                </a:cubicBezTo>
                <a:cubicBezTo>
                  <a:pt x="4" y="6"/>
                  <a:pt x="9" y="2"/>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8"/>
          <p:cNvSpPr>
            <a:spLocks/>
          </p:cNvSpPr>
          <p:nvPr/>
        </p:nvSpPr>
        <p:spPr bwMode="auto">
          <a:xfrm>
            <a:off x="1057275" y="3048000"/>
            <a:ext cx="174625" cy="52388"/>
          </a:xfrm>
          <a:custGeom>
            <a:avLst/>
            <a:gdLst>
              <a:gd name="T0" fmla="*/ 12 w 130"/>
              <a:gd name="T1" fmla="*/ 0 h 39"/>
              <a:gd name="T2" fmla="*/ 118 w 130"/>
              <a:gd name="T3" fmla="*/ 19 h 39"/>
              <a:gd name="T4" fmla="*/ 130 w 130"/>
              <a:gd name="T5" fmla="*/ 31 h 39"/>
              <a:gd name="T6" fmla="*/ 113 w 130"/>
              <a:gd name="T7" fmla="*/ 38 h 39"/>
              <a:gd name="T8" fmla="*/ 13 w 130"/>
              <a:gd name="T9" fmla="*/ 21 h 39"/>
              <a:gd name="T10" fmla="*/ 0 w 130"/>
              <a:gd name="T11" fmla="*/ 8 h 39"/>
              <a:gd name="T12" fmla="*/ 12 w 130"/>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30" h="39">
                <a:moveTo>
                  <a:pt x="12" y="0"/>
                </a:moveTo>
                <a:cubicBezTo>
                  <a:pt x="50" y="6"/>
                  <a:pt x="84" y="12"/>
                  <a:pt x="118" y="19"/>
                </a:cubicBezTo>
                <a:cubicBezTo>
                  <a:pt x="123" y="20"/>
                  <a:pt x="126" y="27"/>
                  <a:pt x="130" y="31"/>
                </a:cubicBezTo>
                <a:cubicBezTo>
                  <a:pt x="125" y="34"/>
                  <a:pt x="118" y="39"/>
                  <a:pt x="113" y="38"/>
                </a:cubicBezTo>
                <a:cubicBezTo>
                  <a:pt x="80" y="33"/>
                  <a:pt x="46" y="27"/>
                  <a:pt x="13" y="21"/>
                </a:cubicBezTo>
                <a:cubicBezTo>
                  <a:pt x="8" y="20"/>
                  <a:pt x="4" y="12"/>
                  <a:pt x="0" y="8"/>
                </a:cubicBezTo>
                <a:cubicBezTo>
                  <a:pt x="5" y="5"/>
                  <a:pt x="10"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9"/>
          <p:cNvSpPr>
            <a:spLocks/>
          </p:cNvSpPr>
          <p:nvPr/>
        </p:nvSpPr>
        <p:spPr bwMode="auto">
          <a:xfrm>
            <a:off x="1057275" y="3128963"/>
            <a:ext cx="173038" cy="53975"/>
          </a:xfrm>
          <a:custGeom>
            <a:avLst/>
            <a:gdLst>
              <a:gd name="T0" fmla="*/ 11 w 129"/>
              <a:gd name="T1" fmla="*/ 0 h 40"/>
              <a:gd name="T2" fmla="*/ 120 w 129"/>
              <a:gd name="T3" fmla="*/ 21 h 40"/>
              <a:gd name="T4" fmla="*/ 129 w 129"/>
              <a:gd name="T5" fmla="*/ 32 h 40"/>
              <a:gd name="T6" fmla="*/ 115 w 129"/>
              <a:gd name="T7" fmla="*/ 39 h 40"/>
              <a:gd name="T8" fmla="*/ 11 w 129"/>
              <a:gd name="T9" fmla="*/ 21 h 40"/>
              <a:gd name="T10" fmla="*/ 0 w 129"/>
              <a:gd name="T11" fmla="*/ 8 h 40"/>
              <a:gd name="T12" fmla="*/ 11 w 129"/>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29" h="40">
                <a:moveTo>
                  <a:pt x="11" y="0"/>
                </a:moveTo>
                <a:cubicBezTo>
                  <a:pt x="49" y="7"/>
                  <a:pt x="85" y="13"/>
                  <a:pt x="120" y="21"/>
                </a:cubicBezTo>
                <a:cubicBezTo>
                  <a:pt x="124" y="21"/>
                  <a:pt x="126" y="28"/>
                  <a:pt x="129" y="32"/>
                </a:cubicBezTo>
                <a:cubicBezTo>
                  <a:pt x="125" y="35"/>
                  <a:pt x="119" y="40"/>
                  <a:pt x="115" y="39"/>
                </a:cubicBezTo>
                <a:cubicBezTo>
                  <a:pt x="80" y="34"/>
                  <a:pt x="46" y="28"/>
                  <a:pt x="11" y="21"/>
                </a:cubicBezTo>
                <a:cubicBezTo>
                  <a:pt x="7" y="20"/>
                  <a:pt x="4" y="13"/>
                  <a:pt x="0" y="8"/>
                </a:cubicBezTo>
                <a:cubicBezTo>
                  <a:pt x="4" y="5"/>
                  <a:pt x="8" y="2"/>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20"/>
          <p:cNvSpPr>
            <a:spLocks/>
          </p:cNvSpPr>
          <p:nvPr/>
        </p:nvSpPr>
        <p:spPr bwMode="auto">
          <a:xfrm>
            <a:off x="1289050" y="3128963"/>
            <a:ext cx="176213" cy="53975"/>
          </a:xfrm>
          <a:custGeom>
            <a:avLst/>
            <a:gdLst>
              <a:gd name="T0" fmla="*/ 120 w 131"/>
              <a:gd name="T1" fmla="*/ 0 h 40"/>
              <a:gd name="T2" fmla="*/ 131 w 131"/>
              <a:gd name="T3" fmla="*/ 10 h 40"/>
              <a:gd name="T4" fmla="*/ 118 w 131"/>
              <a:gd name="T5" fmla="*/ 21 h 40"/>
              <a:gd name="T6" fmla="*/ 16 w 131"/>
              <a:gd name="T7" fmla="*/ 39 h 40"/>
              <a:gd name="T8" fmla="*/ 0 w 131"/>
              <a:gd name="T9" fmla="*/ 32 h 40"/>
              <a:gd name="T10" fmla="*/ 12 w 131"/>
              <a:gd name="T11" fmla="*/ 19 h 40"/>
              <a:gd name="T12" fmla="*/ 120 w 13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131" h="40">
                <a:moveTo>
                  <a:pt x="120" y="0"/>
                </a:moveTo>
                <a:cubicBezTo>
                  <a:pt x="122" y="2"/>
                  <a:pt x="127" y="6"/>
                  <a:pt x="131" y="10"/>
                </a:cubicBezTo>
                <a:cubicBezTo>
                  <a:pt x="127" y="13"/>
                  <a:pt x="123" y="20"/>
                  <a:pt x="118" y="21"/>
                </a:cubicBezTo>
                <a:cubicBezTo>
                  <a:pt x="84" y="28"/>
                  <a:pt x="50" y="34"/>
                  <a:pt x="16" y="39"/>
                </a:cubicBezTo>
                <a:cubicBezTo>
                  <a:pt x="11" y="40"/>
                  <a:pt x="6" y="35"/>
                  <a:pt x="0" y="32"/>
                </a:cubicBezTo>
                <a:cubicBezTo>
                  <a:pt x="4" y="28"/>
                  <a:pt x="7" y="20"/>
                  <a:pt x="12" y="19"/>
                </a:cubicBezTo>
                <a:cubicBezTo>
                  <a:pt x="46" y="12"/>
                  <a:pt x="81" y="7"/>
                  <a:pt x="12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21"/>
          <p:cNvSpPr>
            <a:spLocks/>
          </p:cNvSpPr>
          <p:nvPr/>
        </p:nvSpPr>
        <p:spPr bwMode="auto">
          <a:xfrm>
            <a:off x="1289050" y="2886075"/>
            <a:ext cx="176213" cy="52388"/>
          </a:xfrm>
          <a:custGeom>
            <a:avLst/>
            <a:gdLst>
              <a:gd name="T0" fmla="*/ 118 w 131"/>
              <a:gd name="T1" fmla="*/ 0 h 39"/>
              <a:gd name="T2" fmla="*/ 131 w 131"/>
              <a:gd name="T3" fmla="*/ 8 h 39"/>
              <a:gd name="T4" fmla="*/ 118 w 131"/>
              <a:gd name="T5" fmla="*/ 21 h 39"/>
              <a:gd name="T6" fmla="*/ 15 w 131"/>
              <a:gd name="T7" fmla="*/ 39 h 39"/>
              <a:gd name="T8" fmla="*/ 0 w 131"/>
              <a:gd name="T9" fmla="*/ 30 h 39"/>
              <a:gd name="T10" fmla="*/ 11 w 131"/>
              <a:gd name="T11" fmla="*/ 19 h 39"/>
              <a:gd name="T12" fmla="*/ 118 w 131"/>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31" h="39">
                <a:moveTo>
                  <a:pt x="118" y="0"/>
                </a:moveTo>
                <a:cubicBezTo>
                  <a:pt x="121" y="2"/>
                  <a:pt x="126" y="5"/>
                  <a:pt x="131" y="8"/>
                </a:cubicBezTo>
                <a:cubicBezTo>
                  <a:pt x="127" y="13"/>
                  <a:pt x="123" y="20"/>
                  <a:pt x="118" y="21"/>
                </a:cubicBezTo>
                <a:cubicBezTo>
                  <a:pt x="84" y="28"/>
                  <a:pt x="49" y="34"/>
                  <a:pt x="15" y="39"/>
                </a:cubicBezTo>
                <a:cubicBezTo>
                  <a:pt x="10" y="39"/>
                  <a:pt x="5" y="33"/>
                  <a:pt x="0" y="30"/>
                </a:cubicBezTo>
                <a:cubicBezTo>
                  <a:pt x="4" y="26"/>
                  <a:pt x="7" y="20"/>
                  <a:pt x="11" y="19"/>
                </a:cubicBezTo>
                <a:cubicBezTo>
                  <a:pt x="45" y="12"/>
                  <a:pt x="80" y="7"/>
                  <a:pt x="1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22"/>
          <p:cNvSpPr>
            <a:spLocks/>
          </p:cNvSpPr>
          <p:nvPr/>
        </p:nvSpPr>
        <p:spPr bwMode="auto">
          <a:xfrm>
            <a:off x="1289050" y="3046413"/>
            <a:ext cx="176213" cy="55563"/>
          </a:xfrm>
          <a:custGeom>
            <a:avLst/>
            <a:gdLst>
              <a:gd name="T0" fmla="*/ 120 w 131"/>
              <a:gd name="T1" fmla="*/ 0 h 41"/>
              <a:gd name="T2" fmla="*/ 131 w 131"/>
              <a:gd name="T3" fmla="*/ 11 h 41"/>
              <a:gd name="T4" fmla="*/ 117 w 131"/>
              <a:gd name="T5" fmla="*/ 22 h 41"/>
              <a:gd name="T6" fmla="*/ 16 w 131"/>
              <a:gd name="T7" fmla="*/ 40 h 41"/>
              <a:gd name="T8" fmla="*/ 0 w 131"/>
              <a:gd name="T9" fmla="*/ 32 h 41"/>
              <a:gd name="T10" fmla="*/ 11 w 131"/>
              <a:gd name="T11" fmla="*/ 21 h 41"/>
              <a:gd name="T12" fmla="*/ 120 w 13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131" h="41">
                <a:moveTo>
                  <a:pt x="120" y="0"/>
                </a:moveTo>
                <a:cubicBezTo>
                  <a:pt x="123" y="3"/>
                  <a:pt x="127" y="7"/>
                  <a:pt x="131" y="11"/>
                </a:cubicBezTo>
                <a:cubicBezTo>
                  <a:pt x="127" y="15"/>
                  <a:pt x="123" y="21"/>
                  <a:pt x="117" y="22"/>
                </a:cubicBezTo>
                <a:cubicBezTo>
                  <a:pt x="84" y="29"/>
                  <a:pt x="50" y="35"/>
                  <a:pt x="16" y="40"/>
                </a:cubicBezTo>
                <a:cubicBezTo>
                  <a:pt x="11" y="41"/>
                  <a:pt x="5" y="35"/>
                  <a:pt x="0" y="32"/>
                </a:cubicBezTo>
                <a:cubicBezTo>
                  <a:pt x="4" y="28"/>
                  <a:pt x="7" y="22"/>
                  <a:pt x="11" y="21"/>
                </a:cubicBezTo>
                <a:cubicBezTo>
                  <a:pt x="46" y="14"/>
                  <a:pt x="81" y="7"/>
                  <a:pt x="12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23"/>
          <p:cNvSpPr>
            <a:spLocks/>
          </p:cNvSpPr>
          <p:nvPr/>
        </p:nvSpPr>
        <p:spPr bwMode="auto">
          <a:xfrm>
            <a:off x="1289050" y="2967038"/>
            <a:ext cx="176213" cy="52388"/>
          </a:xfrm>
          <a:custGeom>
            <a:avLst/>
            <a:gdLst>
              <a:gd name="T0" fmla="*/ 121 w 131"/>
              <a:gd name="T1" fmla="*/ 0 h 39"/>
              <a:gd name="T2" fmla="*/ 131 w 131"/>
              <a:gd name="T3" fmla="*/ 9 h 39"/>
              <a:gd name="T4" fmla="*/ 120 w 131"/>
              <a:gd name="T5" fmla="*/ 20 h 39"/>
              <a:gd name="T6" fmla="*/ 14 w 131"/>
              <a:gd name="T7" fmla="*/ 38 h 39"/>
              <a:gd name="T8" fmla="*/ 0 w 131"/>
              <a:gd name="T9" fmla="*/ 31 h 39"/>
              <a:gd name="T10" fmla="*/ 10 w 131"/>
              <a:gd name="T11" fmla="*/ 19 h 39"/>
              <a:gd name="T12" fmla="*/ 121 w 131"/>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31" h="39">
                <a:moveTo>
                  <a:pt x="121" y="0"/>
                </a:moveTo>
                <a:cubicBezTo>
                  <a:pt x="123" y="2"/>
                  <a:pt x="127" y="5"/>
                  <a:pt x="131" y="9"/>
                </a:cubicBezTo>
                <a:cubicBezTo>
                  <a:pt x="128" y="13"/>
                  <a:pt x="124" y="19"/>
                  <a:pt x="120" y="20"/>
                </a:cubicBezTo>
                <a:cubicBezTo>
                  <a:pt x="85" y="27"/>
                  <a:pt x="50" y="33"/>
                  <a:pt x="14" y="38"/>
                </a:cubicBezTo>
                <a:cubicBezTo>
                  <a:pt x="10" y="39"/>
                  <a:pt x="5" y="34"/>
                  <a:pt x="0" y="31"/>
                </a:cubicBezTo>
                <a:cubicBezTo>
                  <a:pt x="3" y="27"/>
                  <a:pt x="6" y="19"/>
                  <a:pt x="10" y="19"/>
                </a:cubicBezTo>
                <a:cubicBezTo>
                  <a:pt x="46" y="12"/>
                  <a:pt x="82" y="6"/>
                  <a:pt x="1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24"/>
          <p:cNvSpPr>
            <a:spLocks noEditPoints="1"/>
          </p:cNvSpPr>
          <p:nvPr/>
        </p:nvSpPr>
        <p:spPr bwMode="auto">
          <a:xfrm>
            <a:off x="3316288" y="3770313"/>
            <a:ext cx="247650" cy="296863"/>
          </a:xfrm>
          <a:custGeom>
            <a:avLst/>
            <a:gdLst>
              <a:gd name="T0" fmla="*/ 128 w 184"/>
              <a:gd name="T1" fmla="*/ 51 h 220"/>
              <a:gd name="T2" fmla="*/ 165 w 184"/>
              <a:gd name="T3" fmla="*/ 50 h 220"/>
              <a:gd name="T4" fmla="*/ 183 w 184"/>
              <a:gd name="T5" fmla="*/ 69 h 220"/>
              <a:gd name="T6" fmla="*/ 146 w 184"/>
              <a:gd name="T7" fmla="*/ 108 h 220"/>
              <a:gd name="T8" fmla="*/ 122 w 184"/>
              <a:gd name="T9" fmla="*/ 108 h 220"/>
              <a:gd name="T10" fmla="*/ 123 w 184"/>
              <a:gd name="T11" fmla="*/ 193 h 220"/>
              <a:gd name="T12" fmla="*/ 97 w 184"/>
              <a:gd name="T13" fmla="*/ 218 h 220"/>
              <a:gd name="T14" fmla="*/ 83 w 184"/>
              <a:gd name="T15" fmla="*/ 218 h 220"/>
              <a:gd name="T16" fmla="*/ 63 w 184"/>
              <a:gd name="T17" fmla="*/ 197 h 220"/>
              <a:gd name="T18" fmla="*/ 64 w 184"/>
              <a:gd name="T19" fmla="*/ 108 h 220"/>
              <a:gd name="T20" fmla="*/ 22 w 184"/>
              <a:gd name="T21" fmla="*/ 108 h 220"/>
              <a:gd name="T22" fmla="*/ 3 w 184"/>
              <a:gd name="T23" fmla="*/ 90 h 220"/>
              <a:gd name="T24" fmla="*/ 41 w 184"/>
              <a:gd name="T25" fmla="*/ 51 h 220"/>
              <a:gd name="T26" fmla="*/ 61 w 184"/>
              <a:gd name="T27" fmla="*/ 51 h 220"/>
              <a:gd name="T28" fmla="*/ 70 w 184"/>
              <a:gd name="T29" fmla="*/ 7 h 220"/>
              <a:gd name="T30" fmla="*/ 105 w 184"/>
              <a:gd name="T31" fmla="*/ 3 h 220"/>
              <a:gd name="T32" fmla="*/ 128 w 184"/>
              <a:gd name="T33" fmla="*/ 51 h 220"/>
              <a:gd name="T34" fmla="*/ 23 w 184"/>
              <a:gd name="T35" fmla="*/ 82 h 220"/>
              <a:gd name="T36" fmla="*/ 27 w 184"/>
              <a:gd name="T37" fmla="*/ 87 h 220"/>
              <a:gd name="T38" fmla="*/ 65 w 184"/>
              <a:gd name="T39" fmla="*/ 87 h 220"/>
              <a:gd name="T40" fmla="*/ 85 w 184"/>
              <a:gd name="T41" fmla="*/ 107 h 220"/>
              <a:gd name="T42" fmla="*/ 85 w 184"/>
              <a:gd name="T43" fmla="*/ 175 h 220"/>
              <a:gd name="T44" fmla="*/ 93 w 184"/>
              <a:gd name="T45" fmla="*/ 195 h 220"/>
              <a:gd name="T46" fmla="*/ 100 w 184"/>
              <a:gd name="T47" fmla="*/ 176 h 220"/>
              <a:gd name="T48" fmla="*/ 100 w 184"/>
              <a:gd name="T49" fmla="*/ 106 h 220"/>
              <a:gd name="T50" fmla="*/ 119 w 184"/>
              <a:gd name="T51" fmla="*/ 87 h 220"/>
              <a:gd name="T52" fmla="*/ 153 w 184"/>
              <a:gd name="T53" fmla="*/ 87 h 220"/>
              <a:gd name="T54" fmla="*/ 161 w 184"/>
              <a:gd name="T55" fmla="*/ 80 h 220"/>
              <a:gd name="T56" fmla="*/ 153 w 184"/>
              <a:gd name="T57" fmla="*/ 72 h 220"/>
              <a:gd name="T58" fmla="*/ 122 w 184"/>
              <a:gd name="T59" fmla="*/ 71 h 220"/>
              <a:gd name="T60" fmla="*/ 100 w 184"/>
              <a:gd name="T61" fmla="*/ 51 h 220"/>
              <a:gd name="T62" fmla="*/ 100 w 184"/>
              <a:gd name="T63" fmla="*/ 35 h 220"/>
              <a:gd name="T64" fmla="*/ 92 w 184"/>
              <a:gd name="T65" fmla="*/ 24 h 220"/>
              <a:gd name="T66" fmla="*/ 85 w 184"/>
              <a:gd name="T67" fmla="*/ 36 h 220"/>
              <a:gd name="T68" fmla="*/ 45 w 184"/>
              <a:gd name="T69" fmla="*/ 71 h 220"/>
              <a:gd name="T70" fmla="*/ 33 w 184"/>
              <a:gd name="T71" fmla="*/ 72 h 220"/>
              <a:gd name="T72" fmla="*/ 23 w 184"/>
              <a:gd name="T73" fmla="*/ 8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4" h="220">
                <a:moveTo>
                  <a:pt x="128" y="51"/>
                </a:moveTo>
                <a:cubicBezTo>
                  <a:pt x="138" y="51"/>
                  <a:pt x="151" y="51"/>
                  <a:pt x="165" y="50"/>
                </a:cubicBezTo>
                <a:cubicBezTo>
                  <a:pt x="179" y="50"/>
                  <a:pt x="183" y="56"/>
                  <a:pt x="183" y="69"/>
                </a:cubicBezTo>
                <a:cubicBezTo>
                  <a:pt x="184" y="108"/>
                  <a:pt x="184" y="108"/>
                  <a:pt x="146" y="108"/>
                </a:cubicBezTo>
                <a:cubicBezTo>
                  <a:pt x="139" y="108"/>
                  <a:pt x="132" y="108"/>
                  <a:pt x="122" y="108"/>
                </a:cubicBezTo>
                <a:cubicBezTo>
                  <a:pt x="122" y="138"/>
                  <a:pt x="121" y="165"/>
                  <a:pt x="123" y="193"/>
                </a:cubicBezTo>
                <a:cubicBezTo>
                  <a:pt x="124" y="213"/>
                  <a:pt x="116" y="220"/>
                  <a:pt x="97" y="218"/>
                </a:cubicBezTo>
                <a:cubicBezTo>
                  <a:pt x="92" y="217"/>
                  <a:pt x="88" y="217"/>
                  <a:pt x="83" y="218"/>
                </a:cubicBezTo>
                <a:cubicBezTo>
                  <a:pt x="68" y="219"/>
                  <a:pt x="63" y="212"/>
                  <a:pt x="63" y="197"/>
                </a:cubicBezTo>
                <a:cubicBezTo>
                  <a:pt x="64" y="168"/>
                  <a:pt x="64" y="139"/>
                  <a:pt x="64" y="108"/>
                </a:cubicBezTo>
                <a:cubicBezTo>
                  <a:pt x="49" y="108"/>
                  <a:pt x="35" y="107"/>
                  <a:pt x="22" y="108"/>
                </a:cubicBezTo>
                <a:cubicBezTo>
                  <a:pt x="9" y="108"/>
                  <a:pt x="3" y="104"/>
                  <a:pt x="3" y="90"/>
                </a:cubicBezTo>
                <a:cubicBezTo>
                  <a:pt x="4" y="45"/>
                  <a:pt x="0" y="51"/>
                  <a:pt x="41" y="51"/>
                </a:cubicBezTo>
                <a:cubicBezTo>
                  <a:pt x="47" y="51"/>
                  <a:pt x="54" y="51"/>
                  <a:pt x="61" y="51"/>
                </a:cubicBezTo>
                <a:cubicBezTo>
                  <a:pt x="63" y="35"/>
                  <a:pt x="62" y="17"/>
                  <a:pt x="70" y="7"/>
                </a:cubicBezTo>
                <a:cubicBezTo>
                  <a:pt x="74" y="0"/>
                  <a:pt x="93" y="2"/>
                  <a:pt x="105" y="3"/>
                </a:cubicBezTo>
                <a:cubicBezTo>
                  <a:pt x="138" y="6"/>
                  <a:pt x="114" y="34"/>
                  <a:pt x="128" y="51"/>
                </a:cubicBezTo>
                <a:close/>
                <a:moveTo>
                  <a:pt x="23" y="82"/>
                </a:moveTo>
                <a:cubicBezTo>
                  <a:pt x="24" y="84"/>
                  <a:pt x="26" y="85"/>
                  <a:pt x="27" y="87"/>
                </a:cubicBezTo>
                <a:cubicBezTo>
                  <a:pt x="40" y="87"/>
                  <a:pt x="53" y="88"/>
                  <a:pt x="65" y="87"/>
                </a:cubicBezTo>
                <a:cubicBezTo>
                  <a:pt x="80" y="86"/>
                  <a:pt x="85" y="93"/>
                  <a:pt x="85" y="107"/>
                </a:cubicBezTo>
                <a:cubicBezTo>
                  <a:pt x="85" y="129"/>
                  <a:pt x="84" y="152"/>
                  <a:pt x="85" y="175"/>
                </a:cubicBezTo>
                <a:cubicBezTo>
                  <a:pt x="86" y="182"/>
                  <a:pt x="91" y="188"/>
                  <a:pt x="93" y="195"/>
                </a:cubicBezTo>
                <a:cubicBezTo>
                  <a:pt x="96" y="189"/>
                  <a:pt x="100" y="182"/>
                  <a:pt x="100" y="176"/>
                </a:cubicBezTo>
                <a:cubicBezTo>
                  <a:pt x="101" y="152"/>
                  <a:pt x="101" y="129"/>
                  <a:pt x="100" y="106"/>
                </a:cubicBezTo>
                <a:cubicBezTo>
                  <a:pt x="100" y="93"/>
                  <a:pt x="105" y="86"/>
                  <a:pt x="119" y="87"/>
                </a:cubicBezTo>
                <a:cubicBezTo>
                  <a:pt x="131" y="88"/>
                  <a:pt x="142" y="87"/>
                  <a:pt x="153" y="87"/>
                </a:cubicBezTo>
                <a:cubicBezTo>
                  <a:pt x="156" y="86"/>
                  <a:pt x="159" y="82"/>
                  <a:pt x="161" y="80"/>
                </a:cubicBezTo>
                <a:cubicBezTo>
                  <a:pt x="159" y="77"/>
                  <a:pt x="156" y="72"/>
                  <a:pt x="153" y="72"/>
                </a:cubicBezTo>
                <a:cubicBezTo>
                  <a:pt x="143" y="71"/>
                  <a:pt x="132" y="70"/>
                  <a:pt x="122" y="71"/>
                </a:cubicBezTo>
                <a:cubicBezTo>
                  <a:pt x="106" y="73"/>
                  <a:pt x="99" y="66"/>
                  <a:pt x="100" y="51"/>
                </a:cubicBezTo>
                <a:cubicBezTo>
                  <a:pt x="101" y="46"/>
                  <a:pt x="101" y="40"/>
                  <a:pt x="100" y="35"/>
                </a:cubicBezTo>
                <a:cubicBezTo>
                  <a:pt x="99" y="31"/>
                  <a:pt x="95" y="28"/>
                  <a:pt x="92" y="24"/>
                </a:cubicBezTo>
                <a:cubicBezTo>
                  <a:pt x="90" y="28"/>
                  <a:pt x="86" y="32"/>
                  <a:pt x="85" y="36"/>
                </a:cubicBezTo>
                <a:cubicBezTo>
                  <a:pt x="81" y="71"/>
                  <a:pt x="82" y="71"/>
                  <a:pt x="45" y="71"/>
                </a:cubicBezTo>
                <a:cubicBezTo>
                  <a:pt x="41" y="71"/>
                  <a:pt x="37" y="70"/>
                  <a:pt x="33" y="72"/>
                </a:cubicBezTo>
                <a:cubicBezTo>
                  <a:pt x="29" y="74"/>
                  <a:pt x="26" y="78"/>
                  <a:pt x="23"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5"/>
          <p:cNvSpPr>
            <a:spLocks/>
          </p:cNvSpPr>
          <p:nvPr/>
        </p:nvSpPr>
        <p:spPr bwMode="auto">
          <a:xfrm>
            <a:off x="3617913" y="3937000"/>
            <a:ext cx="25400" cy="42863"/>
          </a:xfrm>
          <a:custGeom>
            <a:avLst/>
            <a:gdLst>
              <a:gd name="T0" fmla="*/ 12 w 20"/>
              <a:gd name="T1" fmla="*/ 31 h 31"/>
              <a:gd name="T2" fmla="*/ 0 w 20"/>
              <a:gd name="T3" fmla="*/ 14 h 31"/>
              <a:gd name="T4" fmla="*/ 9 w 20"/>
              <a:gd name="T5" fmla="*/ 0 h 31"/>
              <a:gd name="T6" fmla="*/ 19 w 20"/>
              <a:gd name="T7" fmla="*/ 12 h 31"/>
              <a:gd name="T8" fmla="*/ 12 w 20"/>
              <a:gd name="T9" fmla="*/ 31 h 31"/>
            </a:gdLst>
            <a:ahLst/>
            <a:cxnLst>
              <a:cxn ang="0">
                <a:pos x="T0" y="T1"/>
              </a:cxn>
              <a:cxn ang="0">
                <a:pos x="T2" y="T3"/>
              </a:cxn>
              <a:cxn ang="0">
                <a:pos x="T4" y="T5"/>
              </a:cxn>
              <a:cxn ang="0">
                <a:pos x="T6" y="T7"/>
              </a:cxn>
              <a:cxn ang="0">
                <a:pos x="T8" y="T9"/>
              </a:cxn>
            </a:cxnLst>
            <a:rect l="0" t="0" r="r" b="b"/>
            <a:pathLst>
              <a:path w="20" h="31">
                <a:moveTo>
                  <a:pt x="12" y="31"/>
                </a:moveTo>
                <a:cubicBezTo>
                  <a:pt x="6" y="23"/>
                  <a:pt x="0" y="18"/>
                  <a:pt x="0" y="14"/>
                </a:cubicBezTo>
                <a:cubicBezTo>
                  <a:pt x="1" y="9"/>
                  <a:pt x="6" y="5"/>
                  <a:pt x="9" y="0"/>
                </a:cubicBezTo>
                <a:cubicBezTo>
                  <a:pt x="13" y="4"/>
                  <a:pt x="18" y="8"/>
                  <a:pt x="19" y="12"/>
                </a:cubicBezTo>
                <a:cubicBezTo>
                  <a:pt x="20" y="17"/>
                  <a:pt x="16" y="22"/>
                  <a:pt x="12"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6"/>
          <p:cNvSpPr>
            <a:spLocks/>
          </p:cNvSpPr>
          <p:nvPr/>
        </p:nvSpPr>
        <p:spPr bwMode="auto">
          <a:xfrm>
            <a:off x="3617913" y="4000500"/>
            <a:ext cx="31750" cy="36513"/>
          </a:xfrm>
          <a:custGeom>
            <a:avLst/>
            <a:gdLst>
              <a:gd name="T0" fmla="*/ 24 w 24"/>
              <a:gd name="T1" fmla="*/ 13 h 27"/>
              <a:gd name="T2" fmla="*/ 10 w 24"/>
              <a:gd name="T3" fmla="*/ 27 h 27"/>
              <a:gd name="T4" fmla="*/ 0 w 24"/>
              <a:gd name="T5" fmla="*/ 14 h 27"/>
              <a:gd name="T6" fmla="*/ 10 w 24"/>
              <a:gd name="T7" fmla="*/ 0 h 27"/>
              <a:gd name="T8" fmla="*/ 24 w 24"/>
              <a:gd name="T9" fmla="*/ 13 h 27"/>
            </a:gdLst>
            <a:ahLst/>
            <a:cxnLst>
              <a:cxn ang="0">
                <a:pos x="T0" y="T1"/>
              </a:cxn>
              <a:cxn ang="0">
                <a:pos x="T2" y="T3"/>
              </a:cxn>
              <a:cxn ang="0">
                <a:pos x="T4" y="T5"/>
              </a:cxn>
              <a:cxn ang="0">
                <a:pos x="T6" y="T7"/>
              </a:cxn>
              <a:cxn ang="0">
                <a:pos x="T8" y="T9"/>
              </a:cxn>
            </a:cxnLst>
            <a:rect l="0" t="0" r="r" b="b"/>
            <a:pathLst>
              <a:path w="24" h="27">
                <a:moveTo>
                  <a:pt x="24" y="13"/>
                </a:moveTo>
                <a:cubicBezTo>
                  <a:pt x="18" y="19"/>
                  <a:pt x="14" y="23"/>
                  <a:pt x="10" y="27"/>
                </a:cubicBezTo>
                <a:cubicBezTo>
                  <a:pt x="6" y="23"/>
                  <a:pt x="0" y="18"/>
                  <a:pt x="0" y="14"/>
                </a:cubicBezTo>
                <a:cubicBezTo>
                  <a:pt x="1" y="9"/>
                  <a:pt x="7" y="5"/>
                  <a:pt x="10" y="0"/>
                </a:cubicBezTo>
                <a:cubicBezTo>
                  <a:pt x="14" y="4"/>
                  <a:pt x="18" y="7"/>
                  <a:pt x="24"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7"/>
          <p:cNvSpPr>
            <a:spLocks noEditPoints="1"/>
          </p:cNvSpPr>
          <p:nvPr/>
        </p:nvSpPr>
        <p:spPr bwMode="auto">
          <a:xfrm>
            <a:off x="1096963" y="3727450"/>
            <a:ext cx="327025" cy="388938"/>
          </a:xfrm>
          <a:custGeom>
            <a:avLst/>
            <a:gdLst>
              <a:gd name="T0" fmla="*/ 157 w 244"/>
              <a:gd name="T1" fmla="*/ 140 h 290"/>
              <a:gd name="T2" fmla="*/ 157 w 244"/>
              <a:gd name="T3" fmla="*/ 260 h 290"/>
              <a:gd name="T4" fmla="*/ 133 w 244"/>
              <a:gd name="T5" fmla="*/ 284 h 290"/>
              <a:gd name="T6" fmla="*/ 87 w 244"/>
              <a:gd name="T7" fmla="*/ 238 h 290"/>
              <a:gd name="T8" fmla="*/ 87 w 244"/>
              <a:gd name="T9" fmla="*/ 146 h 290"/>
              <a:gd name="T10" fmla="*/ 85 w 244"/>
              <a:gd name="T11" fmla="*/ 140 h 290"/>
              <a:gd name="T12" fmla="*/ 27 w 244"/>
              <a:gd name="T13" fmla="*/ 140 h 290"/>
              <a:gd name="T14" fmla="*/ 7 w 244"/>
              <a:gd name="T15" fmla="*/ 122 h 290"/>
              <a:gd name="T16" fmla="*/ 56 w 244"/>
              <a:gd name="T17" fmla="*/ 71 h 290"/>
              <a:gd name="T18" fmla="*/ 87 w 244"/>
              <a:gd name="T19" fmla="*/ 71 h 290"/>
              <a:gd name="T20" fmla="*/ 87 w 244"/>
              <a:gd name="T21" fmla="*/ 25 h 290"/>
              <a:gd name="T22" fmla="*/ 104 w 244"/>
              <a:gd name="T23" fmla="*/ 8 h 290"/>
              <a:gd name="T24" fmla="*/ 157 w 244"/>
              <a:gd name="T25" fmla="*/ 56 h 290"/>
              <a:gd name="T26" fmla="*/ 158 w 244"/>
              <a:gd name="T27" fmla="*/ 71 h 290"/>
              <a:gd name="T28" fmla="*/ 218 w 244"/>
              <a:gd name="T29" fmla="*/ 71 h 290"/>
              <a:gd name="T30" fmla="*/ 236 w 244"/>
              <a:gd name="T31" fmla="*/ 89 h 290"/>
              <a:gd name="T32" fmla="*/ 188 w 244"/>
              <a:gd name="T33" fmla="*/ 140 h 290"/>
              <a:gd name="T34" fmla="*/ 157 w 244"/>
              <a:gd name="T35" fmla="*/ 140 h 290"/>
              <a:gd name="T36" fmla="*/ 136 w 244"/>
              <a:gd name="T37" fmla="*/ 261 h 290"/>
              <a:gd name="T38" fmla="*/ 135 w 244"/>
              <a:gd name="T39" fmla="*/ 139 h 290"/>
              <a:gd name="T40" fmla="*/ 155 w 244"/>
              <a:gd name="T41" fmla="*/ 119 h 290"/>
              <a:gd name="T42" fmla="*/ 214 w 244"/>
              <a:gd name="T43" fmla="*/ 119 h 290"/>
              <a:gd name="T44" fmla="*/ 214 w 244"/>
              <a:gd name="T45" fmla="*/ 92 h 290"/>
              <a:gd name="T46" fmla="*/ 158 w 244"/>
              <a:gd name="T47" fmla="*/ 92 h 290"/>
              <a:gd name="T48" fmla="*/ 135 w 244"/>
              <a:gd name="T49" fmla="*/ 70 h 290"/>
              <a:gd name="T50" fmla="*/ 136 w 244"/>
              <a:gd name="T51" fmla="*/ 30 h 290"/>
              <a:gd name="T52" fmla="*/ 108 w 244"/>
              <a:gd name="T53" fmla="*/ 30 h 290"/>
              <a:gd name="T54" fmla="*/ 108 w 244"/>
              <a:gd name="T55" fmla="*/ 72 h 290"/>
              <a:gd name="T56" fmla="*/ 88 w 244"/>
              <a:gd name="T57" fmla="*/ 92 h 290"/>
              <a:gd name="T58" fmla="*/ 28 w 244"/>
              <a:gd name="T59" fmla="*/ 92 h 290"/>
              <a:gd name="T60" fmla="*/ 30 w 244"/>
              <a:gd name="T61" fmla="*/ 119 h 290"/>
              <a:gd name="T62" fmla="*/ 90 w 244"/>
              <a:gd name="T63" fmla="*/ 119 h 290"/>
              <a:gd name="T64" fmla="*/ 108 w 244"/>
              <a:gd name="T65" fmla="*/ 138 h 290"/>
              <a:gd name="T66" fmla="*/ 108 w 244"/>
              <a:gd name="T67" fmla="*/ 240 h 290"/>
              <a:gd name="T68" fmla="*/ 136 w 244"/>
              <a:gd name="T69" fmla="*/ 26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290">
                <a:moveTo>
                  <a:pt x="157" y="140"/>
                </a:moveTo>
                <a:cubicBezTo>
                  <a:pt x="157" y="182"/>
                  <a:pt x="156" y="221"/>
                  <a:pt x="157" y="260"/>
                </a:cubicBezTo>
                <a:cubicBezTo>
                  <a:pt x="158" y="279"/>
                  <a:pt x="151" y="285"/>
                  <a:pt x="133" y="284"/>
                </a:cubicBezTo>
                <a:cubicBezTo>
                  <a:pt x="80" y="283"/>
                  <a:pt x="88" y="290"/>
                  <a:pt x="87" y="238"/>
                </a:cubicBezTo>
                <a:cubicBezTo>
                  <a:pt x="87" y="207"/>
                  <a:pt x="87" y="177"/>
                  <a:pt x="87" y="146"/>
                </a:cubicBezTo>
                <a:cubicBezTo>
                  <a:pt x="87" y="145"/>
                  <a:pt x="86" y="144"/>
                  <a:pt x="85" y="140"/>
                </a:cubicBezTo>
                <a:cubicBezTo>
                  <a:pt x="66" y="140"/>
                  <a:pt x="46" y="139"/>
                  <a:pt x="27" y="140"/>
                </a:cubicBezTo>
                <a:cubicBezTo>
                  <a:pt x="13" y="141"/>
                  <a:pt x="7" y="136"/>
                  <a:pt x="7" y="122"/>
                </a:cubicBezTo>
                <a:cubicBezTo>
                  <a:pt x="8" y="62"/>
                  <a:pt x="0" y="72"/>
                  <a:pt x="56" y="71"/>
                </a:cubicBezTo>
                <a:cubicBezTo>
                  <a:pt x="66" y="71"/>
                  <a:pt x="75" y="71"/>
                  <a:pt x="87" y="71"/>
                </a:cubicBezTo>
                <a:cubicBezTo>
                  <a:pt x="87" y="54"/>
                  <a:pt x="88" y="40"/>
                  <a:pt x="87" y="25"/>
                </a:cubicBezTo>
                <a:cubicBezTo>
                  <a:pt x="87" y="14"/>
                  <a:pt x="91" y="8"/>
                  <a:pt x="104" y="8"/>
                </a:cubicBezTo>
                <a:cubicBezTo>
                  <a:pt x="167" y="9"/>
                  <a:pt x="156" y="0"/>
                  <a:pt x="157" y="56"/>
                </a:cubicBezTo>
                <a:cubicBezTo>
                  <a:pt x="157" y="60"/>
                  <a:pt x="158" y="64"/>
                  <a:pt x="158" y="71"/>
                </a:cubicBezTo>
                <a:cubicBezTo>
                  <a:pt x="179" y="71"/>
                  <a:pt x="198" y="71"/>
                  <a:pt x="218" y="71"/>
                </a:cubicBezTo>
                <a:cubicBezTo>
                  <a:pt x="232" y="70"/>
                  <a:pt x="237" y="76"/>
                  <a:pt x="236" y="89"/>
                </a:cubicBezTo>
                <a:cubicBezTo>
                  <a:pt x="235" y="151"/>
                  <a:pt x="244" y="139"/>
                  <a:pt x="188" y="140"/>
                </a:cubicBezTo>
                <a:cubicBezTo>
                  <a:pt x="178" y="140"/>
                  <a:pt x="169" y="140"/>
                  <a:pt x="157" y="140"/>
                </a:cubicBezTo>
                <a:close/>
                <a:moveTo>
                  <a:pt x="136" y="261"/>
                </a:moveTo>
                <a:cubicBezTo>
                  <a:pt x="136" y="220"/>
                  <a:pt x="136" y="179"/>
                  <a:pt x="135" y="139"/>
                </a:cubicBezTo>
                <a:cubicBezTo>
                  <a:pt x="135" y="124"/>
                  <a:pt x="140" y="119"/>
                  <a:pt x="155" y="119"/>
                </a:cubicBezTo>
                <a:cubicBezTo>
                  <a:pt x="175" y="120"/>
                  <a:pt x="195" y="119"/>
                  <a:pt x="214" y="119"/>
                </a:cubicBezTo>
                <a:cubicBezTo>
                  <a:pt x="214" y="109"/>
                  <a:pt x="214" y="101"/>
                  <a:pt x="214" y="92"/>
                </a:cubicBezTo>
                <a:cubicBezTo>
                  <a:pt x="195" y="92"/>
                  <a:pt x="176" y="91"/>
                  <a:pt x="158" y="92"/>
                </a:cubicBezTo>
                <a:cubicBezTo>
                  <a:pt x="142" y="93"/>
                  <a:pt x="134" y="87"/>
                  <a:pt x="135" y="70"/>
                </a:cubicBezTo>
                <a:cubicBezTo>
                  <a:pt x="136" y="57"/>
                  <a:pt x="136" y="43"/>
                  <a:pt x="136" y="30"/>
                </a:cubicBezTo>
                <a:cubicBezTo>
                  <a:pt x="125" y="30"/>
                  <a:pt x="118" y="30"/>
                  <a:pt x="108" y="30"/>
                </a:cubicBezTo>
                <a:cubicBezTo>
                  <a:pt x="108" y="45"/>
                  <a:pt x="107" y="59"/>
                  <a:pt x="108" y="72"/>
                </a:cubicBezTo>
                <a:cubicBezTo>
                  <a:pt x="109" y="87"/>
                  <a:pt x="103" y="93"/>
                  <a:pt x="88" y="92"/>
                </a:cubicBezTo>
                <a:cubicBezTo>
                  <a:pt x="69" y="91"/>
                  <a:pt x="49" y="92"/>
                  <a:pt x="28" y="92"/>
                </a:cubicBezTo>
                <a:cubicBezTo>
                  <a:pt x="29" y="103"/>
                  <a:pt x="29" y="111"/>
                  <a:pt x="30" y="119"/>
                </a:cubicBezTo>
                <a:cubicBezTo>
                  <a:pt x="51" y="119"/>
                  <a:pt x="71" y="120"/>
                  <a:pt x="90" y="119"/>
                </a:cubicBezTo>
                <a:cubicBezTo>
                  <a:pt x="104" y="119"/>
                  <a:pt x="109" y="124"/>
                  <a:pt x="108" y="138"/>
                </a:cubicBezTo>
                <a:cubicBezTo>
                  <a:pt x="108" y="172"/>
                  <a:pt x="109" y="206"/>
                  <a:pt x="108" y="240"/>
                </a:cubicBezTo>
                <a:cubicBezTo>
                  <a:pt x="107" y="259"/>
                  <a:pt x="112" y="267"/>
                  <a:pt x="136" y="2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8"/>
          <p:cNvSpPr>
            <a:spLocks noEditPoints="1"/>
          </p:cNvSpPr>
          <p:nvPr/>
        </p:nvSpPr>
        <p:spPr bwMode="auto">
          <a:xfrm>
            <a:off x="1169988" y="1643063"/>
            <a:ext cx="271463" cy="322263"/>
          </a:xfrm>
          <a:custGeom>
            <a:avLst/>
            <a:gdLst>
              <a:gd name="T0" fmla="*/ 132 w 202"/>
              <a:gd name="T1" fmla="*/ 116 h 240"/>
              <a:gd name="T2" fmla="*/ 133 w 202"/>
              <a:gd name="T3" fmla="*/ 214 h 240"/>
              <a:gd name="T4" fmla="*/ 110 w 202"/>
              <a:gd name="T5" fmla="*/ 236 h 240"/>
              <a:gd name="T6" fmla="*/ 72 w 202"/>
              <a:gd name="T7" fmla="*/ 197 h 240"/>
              <a:gd name="T8" fmla="*/ 71 w 202"/>
              <a:gd name="T9" fmla="*/ 123 h 240"/>
              <a:gd name="T10" fmla="*/ 69 w 202"/>
              <a:gd name="T11" fmla="*/ 116 h 240"/>
              <a:gd name="T12" fmla="*/ 21 w 202"/>
              <a:gd name="T13" fmla="*/ 116 h 240"/>
              <a:gd name="T14" fmla="*/ 4 w 202"/>
              <a:gd name="T15" fmla="*/ 100 h 240"/>
              <a:gd name="T16" fmla="*/ 45 w 202"/>
              <a:gd name="T17" fmla="*/ 55 h 240"/>
              <a:gd name="T18" fmla="*/ 69 w 202"/>
              <a:gd name="T19" fmla="*/ 55 h 240"/>
              <a:gd name="T20" fmla="*/ 77 w 202"/>
              <a:gd name="T21" fmla="*/ 7 h 240"/>
              <a:gd name="T22" fmla="*/ 115 w 202"/>
              <a:gd name="T23" fmla="*/ 4 h 240"/>
              <a:gd name="T24" fmla="*/ 138 w 202"/>
              <a:gd name="T25" fmla="*/ 55 h 240"/>
              <a:gd name="T26" fmla="*/ 181 w 202"/>
              <a:gd name="T27" fmla="*/ 55 h 240"/>
              <a:gd name="T28" fmla="*/ 199 w 202"/>
              <a:gd name="T29" fmla="*/ 72 h 240"/>
              <a:gd name="T30" fmla="*/ 160 w 202"/>
              <a:gd name="T31" fmla="*/ 116 h 240"/>
              <a:gd name="T32" fmla="*/ 132 w 202"/>
              <a:gd name="T33" fmla="*/ 116 h 240"/>
              <a:gd name="T34" fmla="*/ 94 w 202"/>
              <a:gd name="T35" fmla="*/ 25 h 240"/>
              <a:gd name="T36" fmla="*/ 87 w 202"/>
              <a:gd name="T37" fmla="*/ 71 h 240"/>
              <a:gd name="T38" fmla="*/ 42 w 202"/>
              <a:gd name="T39" fmla="*/ 75 h 240"/>
              <a:gd name="T40" fmla="*/ 29 w 202"/>
              <a:gd name="T41" fmla="*/ 95 h 240"/>
              <a:gd name="T42" fmla="*/ 73 w 202"/>
              <a:gd name="T43" fmla="*/ 95 h 240"/>
              <a:gd name="T44" fmla="*/ 92 w 202"/>
              <a:gd name="T45" fmla="*/ 115 h 240"/>
              <a:gd name="T46" fmla="*/ 92 w 202"/>
              <a:gd name="T47" fmla="*/ 207 h 240"/>
              <a:gd name="T48" fmla="*/ 94 w 202"/>
              <a:gd name="T49" fmla="*/ 215 h 240"/>
              <a:gd name="T50" fmla="*/ 112 w 202"/>
              <a:gd name="T51" fmla="*/ 213 h 240"/>
              <a:gd name="T52" fmla="*/ 112 w 202"/>
              <a:gd name="T53" fmla="*/ 114 h 240"/>
              <a:gd name="T54" fmla="*/ 130 w 202"/>
              <a:gd name="T55" fmla="*/ 95 h 240"/>
              <a:gd name="T56" fmla="*/ 175 w 202"/>
              <a:gd name="T57" fmla="*/ 95 h 240"/>
              <a:gd name="T58" fmla="*/ 161 w 202"/>
              <a:gd name="T59" fmla="*/ 76 h 240"/>
              <a:gd name="T60" fmla="*/ 131 w 202"/>
              <a:gd name="T61" fmla="*/ 76 h 240"/>
              <a:gd name="T62" fmla="*/ 112 w 202"/>
              <a:gd name="T63" fmla="*/ 57 h 240"/>
              <a:gd name="T64" fmla="*/ 112 w 202"/>
              <a:gd name="T65" fmla="*/ 25 h 240"/>
              <a:gd name="T66" fmla="*/ 94 w 202"/>
              <a:gd name="T67" fmla="*/ 2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2" h="240">
                <a:moveTo>
                  <a:pt x="132" y="116"/>
                </a:moveTo>
                <a:cubicBezTo>
                  <a:pt x="132" y="150"/>
                  <a:pt x="131" y="182"/>
                  <a:pt x="133" y="214"/>
                </a:cubicBezTo>
                <a:cubicBezTo>
                  <a:pt x="133" y="232"/>
                  <a:pt x="127" y="237"/>
                  <a:pt x="110" y="236"/>
                </a:cubicBezTo>
                <a:cubicBezTo>
                  <a:pt x="66" y="235"/>
                  <a:pt x="72" y="240"/>
                  <a:pt x="72" y="197"/>
                </a:cubicBezTo>
                <a:cubicBezTo>
                  <a:pt x="71" y="172"/>
                  <a:pt x="71" y="148"/>
                  <a:pt x="71" y="123"/>
                </a:cubicBezTo>
                <a:cubicBezTo>
                  <a:pt x="71" y="122"/>
                  <a:pt x="71" y="121"/>
                  <a:pt x="69" y="116"/>
                </a:cubicBezTo>
                <a:cubicBezTo>
                  <a:pt x="54" y="116"/>
                  <a:pt x="38" y="116"/>
                  <a:pt x="21" y="116"/>
                </a:cubicBezTo>
                <a:cubicBezTo>
                  <a:pt x="10" y="116"/>
                  <a:pt x="4" y="112"/>
                  <a:pt x="4" y="100"/>
                </a:cubicBezTo>
                <a:cubicBezTo>
                  <a:pt x="5" y="48"/>
                  <a:pt x="0" y="55"/>
                  <a:pt x="45" y="55"/>
                </a:cubicBezTo>
                <a:cubicBezTo>
                  <a:pt x="53" y="55"/>
                  <a:pt x="61" y="55"/>
                  <a:pt x="69" y="55"/>
                </a:cubicBezTo>
                <a:cubicBezTo>
                  <a:pt x="71" y="38"/>
                  <a:pt x="70" y="19"/>
                  <a:pt x="77" y="7"/>
                </a:cubicBezTo>
                <a:cubicBezTo>
                  <a:pt x="81" y="0"/>
                  <a:pt x="102" y="2"/>
                  <a:pt x="115" y="4"/>
                </a:cubicBezTo>
                <a:cubicBezTo>
                  <a:pt x="151" y="8"/>
                  <a:pt x="121" y="38"/>
                  <a:pt x="138" y="55"/>
                </a:cubicBezTo>
                <a:cubicBezTo>
                  <a:pt x="149" y="55"/>
                  <a:pt x="165" y="56"/>
                  <a:pt x="181" y="55"/>
                </a:cubicBezTo>
                <a:cubicBezTo>
                  <a:pt x="194" y="54"/>
                  <a:pt x="198" y="60"/>
                  <a:pt x="199" y="72"/>
                </a:cubicBezTo>
                <a:cubicBezTo>
                  <a:pt x="202" y="116"/>
                  <a:pt x="202" y="116"/>
                  <a:pt x="160" y="116"/>
                </a:cubicBezTo>
                <a:cubicBezTo>
                  <a:pt x="151" y="116"/>
                  <a:pt x="143" y="116"/>
                  <a:pt x="132" y="116"/>
                </a:cubicBezTo>
                <a:close/>
                <a:moveTo>
                  <a:pt x="94" y="25"/>
                </a:moveTo>
                <a:cubicBezTo>
                  <a:pt x="92" y="42"/>
                  <a:pt x="96" y="63"/>
                  <a:pt x="87" y="71"/>
                </a:cubicBezTo>
                <a:cubicBezTo>
                  <a:pt x="78" y="79"/>
                  <a:pt x="57" y="76"/>
                  <a:pt x="42" y="75"/>
                </a:cubicBezTo>
                <a:cubicBezTo>
                  <a:pt x="26" y="75"/>
                  <a:pt x="23" y="81"/>
                  <a:pt x="29" y="95"/>
                </a:cubicBezTo>
                <a:cubicBezTo>
                  <a:pt x="44" y="95"/>
                  <a:pt x="58" y="96"/>
                  <a:pt x="73" y="95"/>
                </a:cubicBezTo>
                <a:cubicBezTo>
                  <a:pt x="88" y="94"/>
                  <a:pt x="93" y="101"/>
                  <a:pt x="92" y="115"/>
                </a:cubicBezTo>
                <a:cubicBezTo>
                  <a:pt x="92" y="146"/>
                  <a:pt x="92" y="176"/>
                  <a:pt x="92" y="207"/>
                </a:cubicBezTo>
                <a:cubicBezTo>
                  <a:pt x="92" y="209"/>
                  <a:pt x="93" y="212"/>
                  <a:pt x="94" y="215"/>
                </a:cubicBezTo>
                <a:cubicBezTo>
                  <a:pt x="100" y="215"/>
                  <a:pt x="106" y="214"/>
                  <a:pt x="112" y="213"/>
                </a:cubicBezTo>
                <a:cubicBezTo>
                  <a:pt x="112" y="179"/>
                  <a:pt x="112" y="146"/>
                  <a:pt x="112" y="114"/>
                </a:cubicBezTo>
                <a:cubicBezTo>
                  <a:pt x="111" y="100"/>
                  <a:pt x="117" y="94"/>
                  <a:pt x="130" y="95"/>
                </a:cubicBezTo>
                <a:cubicBezTo>
                  <a:pt x="145" y="96"/>
                  <a:pt x="161" y="95"/>
                  <a:pt x="175" y="95"/>
                </a:cubicBezTo>
                <a:cubicBezTo>
                  <a:pt x="180" y="80"/>
                  <a:pt x="175" y="75"/>
                  <a:pt x="161" y="76"/>
                </a:cubicBezTo>
                <a:cubicBezTo>
                  <a:pt x="151" y="76"/>
                  <a:pt x="141" y="75"/>
                  <a:pt x="131" y="76"/>
                </a:cubicBezTo>
                <a:cubicBezTo>
                  <a:pt x="117" y="77"/>
                  <a:pt x="110" y="72"/>
                  <a:pt x="112" y="57"/>
                </a:cubicBezTo>
                <a:cubicBezTo>
                  <a:pt x="113" y="46"/>
                  <a:pt x="112" y="36"/>
                  <a:pt x="112" y="25"/>
                </a:cubicBezTo>
                <a:cubicBezTo>
                  <a:pt x="104" y="25"/>
                  <a:pt x="99" y="25"/>
                  <a:pt x="94"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9"/>
          <p:cNvSpPr>
            <a:spLocks/>
          </p:cNvSpPr>
          <p:nvPr/>
        </p:nvSpPr>
        <p:spPr bwMode="auto">
          <a:xfrm>
            <a:off x="2101850" y="1749425"/>
            <a:ext cx="173038" cy="212725"/>
          </a:xfrm>
          <a:custGeom>
            <a:avLst/>
            <a:gdLst>
              <a:gd name="T0" fmla="*/ 75 w 129"/>
              <a:gd name="T1" fmla="*/ 40 h 159"/>
              <a:gd name="T2" fmla="*/ 116 w 129"/>
              <a:gd name="T3" fmla="*/ 41 h 159"/>
              <a:gd name="T4" fmla="*/ 129 w 129"/>
              <a:gd name="T5" fmla="*/ 52 h 159"/>
              <a:gd name="T6" fmla="*/ 116 w 129"/>
              <a:gd name="T7" fmla="*/ 61 h 159"/>
              <a:gd name="T8" fmla="*/ 75 w 129"/>
              <a:gd name="T9" fmla="*/ 61 h 159"/>
              <a:gd name="T10" fmla="*/ 75 w 129"/>
              <a:gd name="T11" fmla="*/ 130 h 159"/>
              <a:gd name="T12" fmla="*/ 75 w 129"/>
              <a:gd name="T13" fmla="*/ 145 h 159"/>
              <a:gd name="T14" fmla="*/ 66 w 129"/>
              <a:gd name="T15" fmla="*/ 159 h 159"/>
              <a:gd name="T16" fmla="*/ 55 w 129"/>
              <a:gd name="T17" fmla="*/ 145 h 159"/>
              <a:gd name="T18" fmla="*/ 55 w 129"/>
              <a:gd name="T19" fmla="*/ 61 h 159"/>
              <a:gd name="T20" fmla="*/ 14 w 129"/>
              <a:gd name="T21" fmla="*/ 60 h 159"/>
              <a:gd name="T22" fmla="*/ 0 w 129"/>
              <a:gd name="T23" fmla="*/ 52 h 159"/>
              <a:gd name="T24" fmla="*/ 14 w 129"/>
              <a:gd name="T25" fmla="*/ 41 h 159"/>
              <a:gd name="T26" fmla="*/ 55 w 129"/>
              <a:gd name="T27" fmla="*/ 40 h 159"/>
              <a:gd name="T28" fmla="*/ 55 w 129"/>
              <a:gd name="T29" fmla="*/ 12 h 159"/>
              <a:gd name="T30" fmla="*/ 65 w 129"/>
              <a:gd name="T31" fmla="*/ 0 h 159"/>
              <a:gd name="T32" fmla="*/ 75 w 129"/>
              <a:gd name="T33" fmla="*/ 13 h 159"/>
              <a:gd name="T34" fmla="*/ 75 w 129"/>
              <a:gd name="T35" fmla="*/ 4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159">
                <a:moveTo>
                  <a:pt x="75" y="40"/>
                </a:moveTo>
                <a:cubicBezTo>
                  <a:pt x="91" y="40"/>
                  <a:pt x="104" y="39"/>
                  <a:pt x="116" y="41"/>
                </a:cubicBezTo>
                <a:cubicBezTo>
                  <a:pt x="121" y="41"/>
                  <a:pt x="125" y="48"/>
                  <a:pt x="129" y="52"/>
                </a:cubicBezTo>
                <a:cubicBezTo>
                  <a:pt x="125" y="55"/>
                  <a:pt x="120" y="60"/>
                  <a:pt x="116" y="61"/>
                </a:cubicBezTo>
                <a:cubicBezTo>
                  <a:pt x="103" y="62"/>
                  <a:pt x="91" y="61"/>
                  <a:pt x="75" y="61"/>
                </a:cubicBezTo>
                <a:cubicBezTo>
                  <a:pt x="75" y="85"/>
                  <a:pt x="75" y="107"/>
                  <a:pt x="75" y="130"/>
                </a:cubicBezTo>
                <a:cubicBezTo>
                  <a:pt x="75" y="135"/>
                  <a:pt x="76" y="141"/>
                  <a:pt x="75" y="145"/>
                </a:cubicBezTo>
                <a:cubicBezTo>
                  <a:pt x="73" y="150"/>
                  <a:pt x="69" y="154"/>
                  <a:pt x="66" y="159"/>
                </a:cubicBezTo>
                <a:cubicBezTo>
                  <a:pt x="62" y="154"/>
                  <a:pt x="56" y="150"/>
                  <a:pt x="55" y="145"/>
                </a:cubicBezTo>
                <a:cubicBezTo>
                  <a:pt x="54" y="118"/>
                  <a:pt x="55" y="91"/>
                  <a:pt x="55" y="61"/>
                </a:cubicBezTo>
                <a:cubicBezTo>
                  <a:pt x="40" y="61"/>
                  <a:pt x="27" y="62"/>
                  <a:pt x="14" y="60"/>
                </a:cubicBezTo>
                <a:cubicBezTo>
                  <a:pt x="9" y="60"/>
                  <a:pt x="5" y="55"/>
                  <a:pt x="0" y="52"/>
                </a:cubicBezTo>
                <a:cubicBezTo>
                  <a:pt x="5" y="48"/>
                  <a:pt x="9" y="41"/>
                  <a:pt x="14" y="41"/>
                </a:cubicBezTo>
                <a:cubicBezTo>
                  <a:pt x="26" y="39"/>
                  <a:pt x="39" y="40"/>
                  <a:pt x="55" y="40"/>
                </a:cubicBezTo>
                <a:cubicBezTo>
                  <a:pt x="55" y="30"/>
                  <a:pt x="54" y="21"/>
                  <a:pt x="55" y="12"/>
                </a:cubicBezTo>
                <a:cubicBezTo>
                  <a:pt x="56" y="8"/>
                  <a:pt x="62" y="4"/>
                  <a:pt x="65" y="0"/>
                </a:cubicBezTo>
                <a:cubicBezTo>
                  <a:pt x="68" y="4"/>
                  <a:pt x="74" y="8"/>
                  <a:pt x="75" y="13"/>
                </a:cubicBezTo>
                <a:cubicBezTo>
                  <a:pt x="76" y="21"/>
                  <a:pt x="75" y="29"/>
                  <a:pt x="75" y="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30"/>
          <p:cNvSpPr>
            <a:spLocks/>
          </p:cNvSpPr>
          <p:nvPr/>
        </p:nvSpPr>
        <p:spPr bwMode="auto">
          <a:xfrm>
            <a:off x="2379663" y="1822450"/>
            <a:ext cx="219075" cy="57150"/>
          </a:xfrm>
          <a:custGeom>
            <a:avLst/>
            <a:gdLst>
              <a:gd name="T0" fmla="*/ 160 w 163"/>
              <a:gd name="T1" fmla="*/ 39 h 43"/>
              <a:gd name="T2" fmla="*/ 138 w 163"/>
              <a:gd name="T3" fmla="*/ 40 h 43"/>
              <a:gd name="T4" fmla="*/ 51 w 163"/>
              <a:gd name="T5" fmla="*/ 30 h 43"/>
              <a:gd name="T6" fmla="*/ 15 w 163"/>
              <a:gd name="T7" fmla="*/ 42 h 43"/>
              <a:gd name="T8" fmla="*/ 0 w 163"/>
              <a:gd name="T9" fmla="*/ 39 h 43"/>
              <a:gd name="T10" fmla="*/ 7 w 163"/>
              <a:gd name="T11" fmla="*/ 23 h 43"/>
              <a:gd name="T12" fmla="*/ 151 w 163"/>
              <a:gd name="T13" fmla="*/ 23 h 43"/>
              <a:gd name="T14" fmla="*/ 163 w 163"/>
              <a:gd name="T15" fmla="*/ 30 h 43"/>
              <a:gd name="T16" fmla="*/ 160 w 163"/>
              <a:gd name="T17"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43">
                <a:moveTo>
                  <a:pt x="160" y="39"/>
                </a:moveTo>
                <a:cubicBezTo>
                  <a:pt x="153" y="40"/>
                  <a:pt x="144" y="43"/>
                  <a:pt x="138" y="40"/>
                </a:cubicBezTo>
                <a:cubicBezTo>
                  <a:pt x="110" y="28"/>
                  <a:pt x="81" y="23"/>
                  <a:pt x="51" y="30"/>
                </a:cubicBezTo>
                <a:cubicBezTo>
                  <a:pt x="39" y="33"/>
                  <a:pt x="28" y="39"/>
                  <a:pt x="15" y="42"/>
                </a:cubicBezTo>
                <a:cubicBezTo>
                  <a:pt x="11" y="43"/>
                  <a:pt x="5" y="40"/>
                  <a:pt x="0" y="39"/>
                </a:cubicBezTo>
                <a:cubicBezTo>
                  <a:pt x="2" y="33"/>
                  <a:pt x="3" y="25"/>
                  <a:pt x="7" y="23"/>
                </a:cubicBezTo>
                <a:cubicBezTo>
                  <a:pt x="55" y="0"/>
                  <a:pt x="103" y="0"/>
                  <a:pt x="151" y="23"/>
                </a:cubicBezTo>
                <a:cubicBezTo>
                  <a:pt x="155" y="25"/>
                  <a:pt x="159" y="28"/>
                  <a:pt x="163" y="30"/>
                </a:cubicBezTo>
                <a:cubicBezTo>
                  <a:pt x="162" y="33"/>
                  <a:pt x="161" y="36"/>
                  <a:pt x="160" y="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31"/>
          <p:cNvSpPr>
            <a:spLocks/>
          </p:cNvSpPr>
          <p:nvPr/>
        </p:nvSpPr>
        <p:spPr bwMode="auto">
          <a:xfrm>
            <a:off x="2379663" y="1905000"/>
            <a:ext cx="214313" cy="55563"/>
          </a:xfrm>
          <a:custGeom>
            <a:avLst/>
            <a:gdLst>
              <a:gd name="T0" fmla="*/ 80 w 159"/>
              <a:gd name="T1" fmla="*/ 0 h 41"/>
              <a:gd name="T2" fmla="*/ 149 w 159"/>
              <a:gd name="T3" fmla="*/ 21 h 41"/>
              <a:gd name="T4" fmla="*/ 159 w 159"/>
              <a:gd name="T5" fmla="*/ 36 h 41"/>
              <a:gd name="T6" fmla="*/ 140 w 159"/>
              <a:gd name="T7" fmla="*/ 39 h 41"/>
              <a:gd name="T8" fmla="*/ 17 w 159"/>
              <a:gd name="T9" fmla="*/ 39 h 41"/>
              <a:gd name="T10" fmla="*/ 0 w 159"/>
              <a:gd name="T11" fmla="*/ 37 h 41"/>
              <a:gd name="T12" fmla="*/ 9 w 159"/>
              <a:gd name="T13" fmla="*/ 21 h 41"/>
              <a:gd name="T14" fmla="*/ 80 w 159"/>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41">
                <a:moveTo>
                  <a:pt x="80" y="0"/>
                </a:moveTo>
                <a:cubicBezTo>
                  <a:pt x="104" y="7"/>
                  <a:pt x="127" y="13"/>
                  <a:pt x="149" y="21"/>
                </a:cubicBezTo>
                <a:cubicBezTo>
                  <a:pt x="153" y="23"/>
                  <a:pt x="155" y="31"/>
                  <a:pt x="159" y="36"/>
                </a:cubicBezTo>
                <a:cubicBezTo>
                  <a:pt x="152" y="37"/>
                  <a:pt x="145" y="41"/>
                  <a:pt x="140" y="39"/>
                </a:cubicBezTo>
                <a:cubicBezTo>
                  <a:pt x="99" y="21"/>
                  <a:pt x="58" y="21"/>
                  <a:pt x="17" y="39"/>
                </a:cubicBezTo>
                <a:cubicBezTo>
                  <a:pt x="13" y="41"/>
                  <a:pt x="6" y="38"/>
                  <a:pt x="0" y="37"/>
                </a:cubicBezTo>
                <a:cubicBezTo>
                  <a:pt x="3" y="32"/>
                  <a:pt x="5" y="22"/>
                  <a:pt x="9" y="21"/>
                </a:cubicBezTo>
                <a:cubicBezTo>
                  <a:pt x="32" y="13"/>
                  <a:pt x="56" y="7"/>
                  <a:pt x="8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4" name="Freeform 32"/>
          <p:cNvSpPr>
            <a:spLocks/>
          </p:cNvSpPr>
          <p:nvPr/>
        </p:nvSpPr>
        <p:spPr bwMode="auto">
          <a:xfrm>
            <a:off x="2379663" y="1741488"/>
            <a:ext cx="222250" cy="57150"/>
          </a:xfrm>
          <a:custGeom>
            <a:avLst/>
            <a:gdLst>
              <a:gd name="T0" fmla="*/ 160 w 165"/>
              <a:gd name="T1" fmla="*/ 38 h 43"/>
              <a:gd name="T2" fmla="*/ 142 w 165"/>
              <a:gd name="T3" fmla="*/ 41 h 43"/>
              <a:gd name="T4" fmla="*/ 15 w 165"/>
              <a:gd name="T5" fmla="*/ 41 h 43"/>
              <a:gd name="T6" fmla="*/ 0 w 165"/>
              <a:gd name="T7" fmla="*/ 38 h 43"/>
              <a:gd name="T8" fmla="*/ 8 w 165"/>
              <a:gd name="T9" fmla="*/ 23 h 43"/>
              <a:gd name="T10" fmla="*/ 150 w 165"/>
              <a:gd name="T11" fmla="*/ 22 h 43"/>
              <a:gd name="T12" fmla="*/ 165 w 165"/>
              <a:gd name="T13" fmla="*/ 29 h 43"/>
              <a:gd name="T14" fmla="*/ 160 w 165"/>
              <a:gd name="T15" fmla="*/ 38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43">
                <a:moveTo>
                  <a:pt x="160" y="38"/>
                </a:moveTo>
                <a:cubicBezTo>
                  <a:pt x="154" y="40"/>
                  <a:pt x="147" y="43"/>
                  <a:pt x="142" y="41"/>
                </a:cubicBezTo>
                <a:cubicBezTo>
                  <a:pt x="100" y="22"/>
                  <a:pt x="58" y="22"/>
                  <a:pt x="15" y="41"/>
                </a:cubicBezTo>
                <a:cubicBezTo>
                  <a:pt x="11" y="43"/>
                  <a:pt x="5" y="39"/>
                  <a:pt x="0" y="38"/>
                </a:cubicBezTo>
                <a:cubicBezTo>
                  <a:pt x="3" y="33"/>
                  <a:pt x="4" y="25"/>
                  <a:pt x="8" y="23"/>
                </a:cubicBezTo>
                <a:cubicBezTo>
                  <a:pt x="55" y="0"/>
                  <a:pt x="103" y="0"/>
                  <a:pt x="150" y="22"/>
                </a:cubicBezTo>
                <a:cubicBezTo>
                  <a:pt x="155" y="25"/>
                  <a:pt x="160" y="27"/>
                  <a:pt x="165" y="29"/>
                </a:cubicBezTo>
                <a:cubicBezTo>
                  <a:pt x="163" y="32"/>
                  <a:pt x="162" y="35"/>
                  <a:pt x="160" y="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6" name="Freeform 33"/>
          <p:cNvSpPr>
            <a:spLocks noEditPoints="1"/>
          </p:cNvSpPr>
          <p:nvPr/>
        </p:nvSpPr>
        <p:spPr bwMode="auto">
          <a:xfrm>
            <a:off x="3262313" y="2687638"/>
            <a:ext cx="300038" cy="349250"/>
          </a:xfrm>
          <a:custGeom>
            <a:avLst/>
            <a:gdLst>
              <a:gd name="T0" fmla="*/ 146 w 223"/>
              <a:gd name="T1" fmla="*/ 63 h 260"/>
              <a:gd name="T2" fmla="*/ 200 w 223"/>
              <a:gd name="T3" fmla="*/ 63 h 260"/>
              <a:gd name="T4" fmla="*/ 219 w 223"/>
              <a:gd name="T5" fmla="*/ 82 h 260"/>
              <a:gd name="T6" fmla="*/ 174 w 223"/>
              <a:gd name="T7" fmla="*/ 129 h 260"/>
              <a:gd name="T8" fmla="*/ 145 w 223"/>
              <a:gd name="T9" fmla="*/ 129 h 260"/>
              <a:gd name="T10" fmla="*/ 145 w 223"/>
              <a:gd name="T11" fmla="*/ 234 h 260"/>
              <a:gd name="T12" fmla="*/ 118 w 223"/>
              <a:gd name="T13" fmla="*/ 260 h 260"/>
              <a:gd name="T14" fmla="*/ 80 w 223"/>
              <a:gd name="T15" fmla="*/ 221 h 260"/>
              <a:gd name="T16" fmla="*/ 80 w 223"/>
              <a:gd name="T17" fmla="*/ 129 h 260"/>
              <a:gd name="T18" fmla="*/ 25 w 223"/>
              <a:gd name="T19" fmla="*/ 129 h 260"/>
              <a:gd name="T20" fmla="*/ 7 w 223"/>
              <a:gd name="T21" fmla="*/ 111 h 260"/>
              <a:gd name="T22" fmla="*/ 54 w 223"/>
              <a:gd name="T23" fmla="*/ 63 h 260"/>
              <a:gd name="T24" fmla="*/ 80 w 223"/>
              <a:gd name="T25" fmla="*/ 63 h 260"/>
              <a:gd name="T26" fmla="*/ 79 w 223"/>
              <a:gd name="T27" fmla="*/ 23 h 260"/>
              <a:gd name="T28" fmla="*/ 96 w 223"/>
              <a:gd name="T29" fmla="*/ 6 h 260"/>
              <a:gd name="T30" fmla="*/ 145 w 223"/>
              <a:gd name="T31" fmla="*/ 50 h 260"/>
              <a:gd name="T32" fmla="*/ 146 w 223"/>
              <a:gd name="T33" fmla="*/ 63 h 260"/>
              <a:gd name="T34" fmla="*/ 124 w 223"/>
              <a:gd name="T35" fmla="*/ 237 h 260"/>
              <a:gd name="T36" fmla="*/ 124 w 223"/>
              <a:gd name="T37" fmla="*/ 218 h 260"/>
              <a:gd name="T38" fmla="*/ 124 w 223"/>
              <a:gd name="T39" fmla="*/ 136 h 260"/>
              <a:gd name="T40" fmla="*/ 153 w 223"/>
              <a:gd name="T41" fmla="*/ 107 h 260"/>
              <a:gd name="T42" fmla="*/ 196 w 223"/>
              <a:gd name="T43" fmla="*/ 107 h 260"/>
              <a:gd name="T44" fmla="*/ 196 w 223"/>
              <a:gd name="T45" fmla="*/ 85 h 260"/>
              <a:gd name="T46" fmla="*/ 141 w 223"/>
              <a:gd name="T47" fmla="*/ 85 h 260"/>
              <a:gd name="T48" fmla="*/ 124 w 223"/>
              <a:gd name="T49" fmla="*/ 68 h 260"/>
              <a:gd name="T50" fmla="*/ 124 w 223"/>
              <a:gd name="T51" fmla="*/ 29 h 260"/>
              <a:gd name="T52" fmla="*/ 100 w 223"/>
              <a:gd name="T53" fmla="*/ 47 h 260"/>
              <a:gd name="T54" fmla="*/ 101 w 223"/>
              <a:gd name="T55" fmla="*/ 64 h 260"/>
              <a:gd name="T56" fmla="*/ 81 w 223"/>
              <a:gd name="T57" fmla="*/ 85 h 260"/>
              <a:gd name="T58" fmla="*/ 29 w 223"/>
              <a:gd name="T59" fmla="*/ 85 h 260"/>
              <a:gd name="T60" fmla="*/ 29 w 223"/>
              <a:gd name="T61" fmla="*/ 107 h 260"/>
              <a:gd name="T62" fmla="*/ 65 w 223"/>
              <a:gd name="T63" fmla="*/ 107 h 260"/>
              <a:gd name="T64" fmla="*/ 101 w 223"/>
              <a:gd name="T65" fmla="*/ 144 h 260"/>
              <a:gd name="T66" fmla="*/ 101 w 223"/>
              <a:gd name="T67" fmla="*/ 237 h 260"/>
              <a:gd name="T68" fmla="*/ 124 w 223"/>
              <a:gd name="T69" fmla="*/ 23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 h="260">
                <a:moveTo>
                  <a:pt x="146" y="63"/>
                </a:moveTo>
                <a:cubicBezTo>
                  <a:pt x="165" y="63"/>
                  <a:pt x="182" y="63"/>
                  <a:pt x="200" y="63"/>
                </a:cubicBezTo>
                <a:cubicBezTo>
                  <a:pt x="213" y="62"/>
                  <a:pt x="219" y="68"/>
                  <a:pt x="219" y="82"/>
                </a:cubicBezTo>
                <a:cubicBezTo>
                  <a:pt x="218" y="136"/>
                  <a:pt x="223" y="128"/>
                  <a:pt x="174" y="129"/>
                </a:cubicBezTo>
                <a:cubicBezTo>
                  <a:pt x="165" y="129"/>
                  <a:pt x="156" y="129"/>
                  <a:pt x="145" y="129"/>
                </a:cubicBezTo>
                <a:cubicBezTo>
                  <a:pt x="145" y="165"/>
                  <a:pt x="145" y="199"/>
                  <a:pt x="145" y="234"/>
                </a:cubicBezTo>
                <a:cubicBezTo>
                  <a:pt x="145" y="260"/>
                  <a:pt x="144" y="260"/>
                  <a:pt x="118" y="260"/>
                </a:cubicBezTo>
                <a:cubicBezTo>
                  <a:pt x="80" y="260"/>
                  <a:pt x="80" y="260"/>
                  <a:pt x="80" y="221"/>
                </a:cubicBezTo>
                <a:cubicBezTo>
                  <a:pt x="79" y="191"/>
                  <a:pt x="80" y="161"/>
                  <a:pt x="80" y="129"/>
                </a:cubicBezTo>
                <a:cubicBezTo>
                  <a:pt x="60" y="129"/>
                  <a:pt x="43" y="128"/>
                  <a:pt x="25" y="129"/>
                </a:cubicBezTo>
                <a:cubicBezTo>
                  <a:pt x="12" y="129"/>
                  <a:pt x="7" y="124"/>
                  <a:pt x="7" y="111"/>
                </a:cubicBezTo>
                <a:cubicBezTo>
                  <a:pt x="8" y="55"/>
                  <a:pt x="0" y="64"/>
                  <a:pt x="54" y="63"/>
                </a:cubicBezTo>
                <a:cubicBezTo>
                  <a:pt x="62" y="63"/>
                  <a:pt x="70" y="63"/>
                  <a:pt x="80" y="63"/>
                </a:cubicBezTo>
                <a:cubicBezTo>
                  <a:pt x="80" y="48"/>
                  <a:pt x="80" y="35"/>
                  <a:pt x="79" y="23"/>
                </a:cubicBezTo>
                <a:cubicBezTo>
                  <a:pt x="79" y="11"/>
                  <a:pt x="84" y="6"/>
                  <a:pt x="96" y="6"/>
                </a:cubicBezTo>
                <a:cubicBezTo>
                  <a:pt x="155" y="6"/>
                  <a:pt x="144" y="0"/>
                  <a:pt x="145" y="50"/>
                </a:cubicBezTo>
                <a:cubicBezTo>
                  <a:pt x="145" y="53"/>
                  <a:pt x="146" y="56"/>
                  <a:pt x="146" y="63"/>
                </a:cubicBezTo>
                <a:close/>
                <a:moveTo>
                  <a:pt x="124" y="237"/>
                </a:moveTo>
                <a:cubicBezTo>
                  <a:pt x="124" y="231"/>
                  <a:pt x="124" y="224"/>
                  <a:pt x="124" y="218"/>
                </a:cubicBezTo>
                <a:cubicBezTo>
                  <a:pt x="124" y="190"/>
                  <a:pt x="124" y="163"/>
                  <a:pt x="124" y="136"/>
                </a:cubicBezTo>
                <a:cubicBezTo>
                  <a:pt x="124" y="108"/>
                  <a:pt x="124" y="108"/>
                  <a:pt x="153" y="107"/>
                </a:cubicBezTo>
                <a:cubicBezTo>
                  <a:pt x="167" y="107"/>
                  <a:pt x="181" y="107"/>
                  <a:pt x="196" y="107"/>
                </a:cubicBezTo>
                <a:cubicBezTo>
                  <a:pt x="196" y="99"/>
                  <a:pt x="196" y="93"/>
                  <a:pt x="196" y="85"/>
                </a:cubicBezTo>
                <a:cubicBezTo>
                  <a:pt x="177" y="85"/>
                  <a:pt x="159" y="84"/>
                  <a:pt x="141" y="85"/>
                </a:cubicBezTo>
                <a:cubicBezTo>
                  <a:pt x="129" y="85"/>
                  <a:pt x="124" y="79"/>
                  <a:pt x="124" y="68"/>
                </a:cubicBezTo>
                <a:cubicBezTo>
                  <a:pt x="124" y="55"/>
                  <a:pt x="124" y="41"/>
                  <a:pt x="124" y="29"/>
                </a:cubicBezTo>
                <a:cubicBezTo>
                  <a:pt x="104" y="24"/>
                  <a:pt x="99" y="31"/>
                  <a:pt x="100" y="47"/>
                </a:cubicBezTo>
                <a:cubicBezTo>
                  <a:pt x="101" y="52"/>
                  <a:pt x="100" y="59"/>
                  <a:pt x="101" y="64"/>
                </a:cubicBezTo>
                <a:cubicBezTo>
                  <a:pt x="102" y="79"/>
                  <a:pt x="96" y="85"/>
                  <a:pt x="81" y="85"/>
                </a:cubicBezTo>
                <a:cubicBezTo>
                  <a:pt x="64" y="84"/>
                  <a:pt x="47" y="85"/>
                  <a:pt x="29" y="85"/>
                </a:cubicBezTo>
                <a:cubicBezTo>
                  <a:pt x="29" y="93"/>
                  <a:pt x="29" y="99"/>
                  <a:pt x="29" y="107"/>
                </a:cubicBezTo>
                <a:cubicBezTo>
                  <a:pt x="42" y="107"/>
                  <a:pt x="53" y="107"/>
                  <a:pt x="65" y="107"/>
                </a:cubicBezTo>
                <a:cubicBezTo>
                  <a:pt x="101" y="107"/>
                  <a:pt x="101" y="107"/>
                  <a:pt x="101" y="144"/>
                </a:cubicBezTo>
                <a:cubicBezTo>
                  <a:pt x="101" y="175"/>
                  <a:pt x="101" y="206"/>
                  <a:pt x="101" y="237"/>
                </a:cubicBezTo>
                <a:cubicBezTo>
                  <a:pt x="110" y="237"/>
                  <a:pt x="115" y="237"/>
                  <a:pt x="124" y="2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7" name="Freeform 34"/>
          <p:cNvSpPr>
            <a:spLocks noEditPoints="1"/>
          </p:cNvSpPr>
          <p:nvPr/>
        </p:nvSpPr>
        <p:spPr bwMode="auto">
          <a:xfrm>
            <a:off x="3287713" y="1601788"/>
            <a:ext cx="338138" cy="561975"/>
          </a:xfrm>
          <a:custGeom>
            <a:avLst/>
            <a:gdLst>
              <a:gd name="T0" fmla="*/ 0 w 252"/>
              <a:gd name="T1" fmla="*/ 210 h 419"/>
              <a:gd name="T2" fmla="*/ 0 w 252"/>
              <a:gd name="T3" fmla="*/ 62 h 419"/>
              <a:gd name="T4" fmla="*/ 16 w 252"/>
              <a:gd name="T5" fmla="*/ 40 h 419"/>
              <a:gd name="T6" fmla="*/ 40 w 252"/>
              <a:gd name="T7" fmla="*/ 15 h 419"/>
              <a:gd name="T8" fmla="*/ 58 w 252"/>
              <a:gd name="T9" fmla="*/ 2 h 419"/>
              <a:gd name="T10" fmla="*/ 194 w 252"/>
              <a:gd name="T11" fmla="*/ 1 h 419"/>
              <a:gd name="T12" fmla="*/ 211 w 252"/>
              <a:gd name="T13" fmla="*/ 15 h 419"/>
              <a:gd name="T14" fmla="*/ 239 w 252"/>
              <a:gd name="T15" fmla="*/ 42 h 419"/>
              <a:gd name="T16" fmla="*/ 251 w 252"/>
              <a:gd name="T17" fmla="*/ 58 h 419"/>
              <a:gd name="T18" fmla="*/ 251 w 252"/>
              <a:gd name="T19" fmla="*/ 362 h 419"/>
              <a:gd name="T20" fmla="*/ 239 w 252"/>
              <a:gd name="T21" fmla="*/ 377 h 419"/>
              <a:gd name="T22" fmla="*/ 211 w 252"/>
              <a:gd name="T23" fmla="*/ 405 h 419"/>
              <a:gd name="T24" fmla="*/ 193 w 252"/>
              <a:gd name="T25" fmla="*/ 418 h 419"/>
              <a:gd name="T26" fmla="*/ 60 w 252"/>
              <a:gd name="T27" fmla="*/ 419 h 419"/>
              <a:gd name="T28" fmla="*/ 39 w 252"/>
              <a:gd name="T29" fmla="*/ 403 h 419"/>
              <a:gd name="T30" fmla="*/ 17 w 252"/>
              <a:gd name="T31" fmla="*/ 379 h 419"/>
              <a:gd name="T32" fmla="*/ 0 w 252"/>
              <a:gd name="T33" fmla="*/ 356 h 419"/>
              <a:gd name="T34" fmla="*/ 0 w 252"/>
              <a:gd name="T35" fmla="*/ 210 h 419"/>
              <a:gd name="T36" fmla="*/ 231 w 252"/>
              <a:gd name="T37" fmla="*/ 347 h 419"/>
              <a:gd name="T38" fmla="*/ 231 w 252"/>
              <a:gd name="T39" fmla="*/ 74 h 419"/>
              <a:gd name="T40" fmla="*/ 179 w 252"/>
              <a:gd name="T41" fmla="*/ 22 h 419"/>
              <a:gd name="T42" fmla="*/ 177 w 252"/>
              <a:gd name="T43" fmla="*/ 22 h 419"/>
              <a:gd name="T44" fmla="*/ 73 w 252"/>
              <a:gd name="T45" fmla="*/ 22 h 419"/>
              <a:gd name="T46" fmla="*/ 20 w 252"/>
              <a:gd name="T47" fmla="*/ 72 h 419"/>
              <a:gd name="T48" fmla="*/ 20 w 252"/>
              <a:gd name="T49" fmla="*/ 74 h 419"/>
              <a:gd name="T50" fmla="*/ 20 w 252"/>
              <a:gd name="T51" fmla="*/ 349 h 419"/>
              <a:gd name="T52" fmla="*/ 69 w 252"/>
              <a:gd name="T53" fmla="*/ 398 h 419"/>
              <a:gd name="T54" fmla="*/ 177 w 252"/>
              <a:gd name="T55" fmla="*/ 398 h 419"/>
              <a:gd name="T56" fmla="*/ 192 w 252"/>
              <a:gd name="T57" fmla="*/ 391 h 419"/>
              <a:gd name="T58" fmla="*/ 231 w 252"/>
              <a:gd name="T59" fmla="*/ 347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2" h="419">
                <a:moveTo>
                  <a:pt x="0" y="210"/>
                </a:moveTo>
                <a:cubicBezTo>
                  <a:pt x="0" y="161"/>
                  <a:pt x="0" y="111"/>
                  <a:pt x="0" y="62"/>
                </a:cubicBezTo>
                <a:cubicBezTo>
                  <a:pt x="0" y="50"/>
                  <a:pt x="2" y="44"/>
                  <a:pt x="16" y="40"/>
                </a:cubicBezTo>
                <a:cubicBezTo>
                  <a:pt x="26" y="37"/>
                  <a:pt x="32" y="23"/>
                  <a:pt x="40" y="15"/>
                </a:cubicBezTo>
                <a:cubicBezTo>
                  <a:pt x="46" y="10"/>
                  <a:pt x="52" y="2"/>
                  <a:pt x="58" y="2"/>
                </a:cubicBezTo>
                <a:cubicBezTo>
                  <a:pt x="103" y="0"/>
                  <a:pt x="148" y="1"/>
                  <a:pt x="194" y="1"/>
                </a:cubicBezTo>
                <a:cubicBezTo>
                  <a:pt x="204" y="1"/>
                  <a:pt x="210" y="4"/>
                  <a:pt x="211" y="15"/>
                </a:cubicBezTo>
                <a:cubicBezTo>
                  <a:pt x="213" y="31"/>
                  <a:pt x="224" y="38"/>
                  <a:pt x="239" y="42"/>
                </a:cubicBezTo>
                <a:cubicBezTo>
                  <a:pt x="244" y="44"/>
                  <a:pt x="251" y="52"/>
                  <a:pt x="251" y="58"/>
                </a:cubicBezTo>
                <a:cubicBezTo>
                  <a:pt x="252" y="159"/>
                  <a:pt x="252" y="260"/>
                  <a:pt x="251" y="362"/>
                </a:cubicBezTo>
                <a:cubicBezTo>
                  <a:pt x="251" y="367"/>
                  <a:pt x="244" y="376"/>
                  <a:pt x="239" y="377"/>
                </a:cubicBezTo>
                <a:cubicBezTo>
                  <a:pt x="223" y="381"/>
                  <a:pt x="215" y="389"/>
                  <a:pt x="211" y="405"/>
                </a:cubicBezTo>
                <a:cubicBezTo>
                  <a:pt x="209" y="410"/>
                  <a:pt x="199" y="418"/>
                  <a:pt x="193" y="418"/>
                </a:cubicBezTo>
                <a:cubicBezTo>
                  <a:pt x="149" y="419"/>
                  <a:pt x="104" y="418"/>
                  <a:pt x="60" y="419"/>
                </a:cubicBezTo>
                <a:cubicBezTo>
                  <a:pt x="48" y="419"/>
                  <a:pt x="43" y="415"/>
                  <a:pt x="39" y="403"/>
                </a:cubicBezTo>
                <a:cubicBezTo>
                  <a:pt x="36" y="393"/>
                  <a:pt x="26" y="381"/>
                  <a:pt x="17" y="379"/>
                </a:cubicBezTo>
                <a:cubicBezTo>
                  <a:pt x="1" y="376"/>
                  <a:pt x="0" y="368"/>
                  <a:pt x="0" y="356"/>
                </a:cubicBezTo>
                <a:cubicBezTo>
                  <a:pt x="0" y="307"/>
                  <a:pt x="0" y="259"/>
                  <a:pt x="0" y="210"/>
                </a:cubicBezTo>
                <a:close/>
                <a:moveTo>
                  <a:pt x="231" y="347"/>
                </a:moveTo>
                <a:cubicBezTo>
                  <a:pt x="231" y="262"/>
                  <a:pt x="231" y="168"/>
                  <a:pt x="231" y="74"/>
                </a:cubicBezTo>
                <a:cubicBezTo>
                  <a:pt x="231" y="70"/>
                  <a:pt x="183" y="22"/>
                  <a:pt x="179" y="22"/>
                </a:cubicBezTo>
                <a:cubicBezTo>
                  <a:pt x="179" y="22"/>
                  <a:pt x="178" y="22"/>
                  <a:pt x="177" y="22"/>
                </a:cubicBezTo>
                <a:cubicBezTo>
                  <a:pt x="143" y="22"/>
                  <a:pt x="108" y="22"/>
                  <a:pt x="73" y="22"/>
                </a:cubicBezTo>
                <a:cubicBezTo>
                  <a:pt x="70" y="22"/>
                  <a:pt x="21" y="69"/>
                  <a:pt x="20" y="72"/>
                </a:cubicBezTo>
                <a:cubicBezTo>
                  <a:pt x="20" y="73"/>
                  <a:pt x="20" y="74"/>
                  <a:pt x="20" y="74"/>
                </a:cubicBezTo>
                <a:cubicBezTo>
                  <a:pt x="20" y="168"/>
                  <a:pt x="20" y="262"/>
                  <a:pt x="20" y="349"/>
                </a:cubicBezTo>
                <a:cubicBezTo>
                  <a:pt x="38" y="367"/>
                  <a:pt x="52" y="381"/>
                  <a:pt x="69" y="398"/>
                </a:cubicBezTo>
                <a:cubicBezTo>
                  <a:pt x="102" y="398"/>
                  <a:pt x="140" y="398"/>
                  <a:pt x="177" y="398"/>
                </a:cubicBezTo>
                <a:cubicBezTo>
                  <a:pt x="182" y="398"/>
                  <a:pt x="189" y="395"/>
                  <a:pt x="192" y="391"/>
                </a:cubicBezTo>
                <a:cubicBezTo>
                  <a:pt x="204" y="379"/>
                  <a:pt x="215" y="365"/>
                  <a:pt x="231" y="3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8" name="Freeform 35"/>
          <p:cNvSpPr>
            <a:spLocks noEditPoints="1"/>
          </p:cNvSpPr>
          <p:nvPr/>
        </p:nvSpPr>
        <p:spPr bwMode="auto">
          <a:xfrm>
            <a:off x="2138363" y="2689225"/>
            <a:ext cx="401638" cy="444500"/>
          </a:xfrm>
          <a:custGeom>
            <a:avLst/>
            <a:gdLst>
              <a:gd name="T0" fmla="*/ 116 w 299"/>
              <a:gd name="T1" fmla="*/ 148 h 330"/>
              <a:gd name="T2" fmla="*/ 65 w 299"/>
              <a:gd name="T3" fmla="*/ 160 h 330"/>
              <a:gd name="T4" fmla="*/ 57 w 299"/>
              <a:gd name="T5" fmla="*/ 164 h 330"/>
              <a:gd name="T6" fmla="*/ 7 w 299"/>
              <a:gd name="T7" fmla="*/ 127 h 330"/>
              <a:gd name="T8" fmla="*/ 17 w 299"/>
              <a:gd name="T9" fmla="*/ 90 h 330"/>
              <a:gd name="T10" fmla="*/ 30 w 299"/>
              <a:gd name="T11" fmla="*/ 75 h 330"/>
              <a:gd name="T12" fmla="*/ 65 w 299"/>
              <a:gd name="T13" fmla="*/ 71 h 330"/>
              <a:gd name="T14" fmla="*/ 115 w 299"/>
              <a:gd name="T15" fmla="*/ 82 h 330"/>
              <a:gd name="T16" fmla="*/ 102 w 299"/>
              <a:gd name="T17" fmla="*/ 39 h 330"/>
              <a:gd name="T18" fmla="*/ 136 w 299"/>
              <a:gd name="T19" fmla="*/ 5 h 330"/>
              <a:gd name="T20" fmla="*/ 166 w 299"/>
              <a:gd name="T21" fmla="*/ 8 h 330"/>
              <a:gd name="T22" fmla="*/ 195 w 299"/>
              <a:gd name="T23" fmla="*/ 41 h 330"/>
              <a:gd name="T24" fmla="*/ 182 w 299"/>
              <a:gd name="T25" fmla="*/ 82 h 330"/>
              <a:gd name="T26" fmla="*/ 230 w 299"/>
              <a:gd name="T27" fmla="*/ 72 h 330"/>
              <a:gd name="T28" fmla="*/ 244 w 299"/>
              <a:gd name="T29" fmla="*/ 66 h 330"/>
              <a:gd name="T30" fmla="*/ 289 w 299"/>
              <a:gd name="T31" fmla="*/ 103 h 330"/>
              <a:gd name="T32" fmla="*/ 278 w 299"/>
              <a:gd name="T33" fmla="*/ 141 h 330"/>
              <a:gd name="T34" fmla="*/ 268 w 299"/>
              <a:gd name="T35" fmla="*/ 153 h 330"/>
              <a:gd name="T36" fmla="*/ 233 w 299"/>
              <a:gd name="T37" fmla="*/ 159 h 330"/>
              <a:gd name="T38" fmla="*/ 180 w 299"/>
              <a:gd name="T39" fmla="*/ 148 h 330"/>
              <a:gd name="T40" fmla="*/ 181 w 299"/>
              <a:gd name="T41" fmla="*/ 247 h 330"/>
              <a:gd name="T42" fmla="*/ 190 w 299"/>
              <a:gd name="T43" fmla="*/ 259 h 330"/>
              <a:gd name="T44" fmla="*/ 187 w 299"/>
              <a:gd name="T45" fmla="*/ 300 h 330"/>
              <a:gd name="T46" fmla="*/ 172 w 299"/>
              <a:gd name="T47" fmla="*/ 313 h 330"/>
              <a:gd name="T48" fmla="*/ 161 w 299"/>
              <a:gd name="T49" fmla="*/ 321 h 330"/>
              <a:gd name="T50" fmla="*/ 104 w 299"/>
              <a:gd name="T51" fmla="*/ 293 h 330"/>
              <a:gd name="T52" fmla="*/ 111 w 299"/>
              <a:gd name="T53" fmla="*/ 256 h 330"/>
              <a:gd name="T54" fmla="*/ 116 w 299"/>
              <a:gd name="T55" fmla="*/ 247 h 330"/>
              <a:gd name="T56" fmla="*/ 116 w 299"/>
              <a:gd name="T57" fmla="*/ 148 h 330"/>
              <a:gd name="T58" fmla="*/ 47 w 299"/>
              <a:gd name="T59" fmla="*/ 93 h 330"/>
              <a:gd name="T60" fmla="*/ 30 w 299"/>
              <a:gd name="T61" fmla="*/ 108 h 330"/>
              <a:gd name="T62" fmla="*/ 29 w 299"/>
              <a:gd name="T63" fmla="*/ 121 h 330"/>
              <a:gd name="T64" fmla="*/ 53 w 299"/>
              <a:gd name="T65" fmla="*/ 142 h 330"/>
              <a:gd name="T66" fmla="*/ 79 w 299"/>
              <a:gd name="T67" fmla="*/ 126 h 330"/>
              <a:gd name="T68" fmla="*/ 117 w 299"/>
              <a:gd name="T69" fmla="*/ 126 h 330"/>
              <a:gd name="T70" fmla="*/ 137 w 299"/>
              <a:gd name="T71" fmla="*/ 146 h 330"/>
              <a:gd name="T72" fmla="*/ 137 w 299"/>
              <a:gd name="T73" fmla="*/ 242 h 330"/>
              <a:gd name="T74" fmla="*/ 122 w 299"/>
              <a:gd name="T75" fmla="*/ 277 h 330"/>
              <a:gd name="T76" fmla="*/ 141 w 299"/>
              <a:gd name="T77" fmla="*/ 298 h 330"/>
              <a:gd name="T78" fmla="*/ 154 w 299"/>
              <a:gd name="T79" fmla="*/ 300 h 330"/>
              <a:gd name="T80" fmla="*/ 176 w 299"/>
              <a:gd name="T81" fmla="*/ 275 h 330"/>
              <a:gd name="T82" fmla="*/ 160 w 299"/>
              <a:gd name="T83" fmla="*/ 250 h 330"/>
              <a:gd name="T84" fmla="*/ 160 w 299"/>
              <a:gd name="T85" fmla="*/ 170 h 330"/>
              <a:gd name="T86" fmla="*/ 204 w 299"/>
              <a:gd name="T87" fmla="*/ 127 h 330"/>
              <a:gd name="T88" fmla="*/ 245 w 299"/>
              <a:gd name="T89" fmla="*/ 141 h 330"/>
              <a:gd name="T90" fmla="*/ 266 w 299"/>
              <a:gd name="T91" fmla="*/ 123 h 330"/>
              <a:gd name="T92" fmla="*/ 266 w 299"/>
              <a:gd name="T93" fmla="*/ 108 h 330"/>
              <a:gd name="T94" fmla="*/ 247 w 299"/>
              <a:gd name="T95" fmla="*/ 90 h 330"/>
              <a:gd name="T96" fmla="*/ 226 w 299"/>
              <a:gd name="T97" fmla="*/ 103 h 330"/>
              <a:gd name="T98" fmla="*/ 174 w 299"/>
              <a:gd name="T99" fmla="*/ 103 h 330"/>
              <a:gd name="T100" fmla="*/ 161 w 299"/>
              <a:gd name="T101" fmla="*/ 93 h 330"/>
              <a:gd name="T102" fmla="*/ 174 w 299"/>
              <a:gd name="T103" fmla="*/ 48 h 330"/>
              <a:gd name="T104" fmla="*/ 156 w 299"/>
              <a:gd name="T105" fmla="*/ 27 h 330"/>
              <a:gd name="T106" fmla="*/ 141 w 299"/>
              <a:gd name="T107" fmla="*/ 27 h 330"/>
              <a:gd name="T108" fmla="*/ 122 w 299"/>
              <a:gd name="T109" fmla="*/ 48 h 330"/>
              <a:gd name="T110" fmla="*/ 135 w 299"/>
              <a:gd name="T111" fmla="*/ 94 h 330"/>
              <a:gd name="T112" fmla="*/ 107 w 299"/>
              <a:gd name="T113" fmla="*/ 104 h 330"/>
              <a:gd name="T114" fmla="*/ 79 w 299"/>
              <a:gd name="T115" fmla="*/ 104 h 330"/>
              <a:gd name="T116" fmla="*/ 47 w 299"/>
              <a:gd name="T117" fmla="*/ 9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 h="330">
                <a:moveTo>
                  <a:pt x="116" y="148"/>
                </a:moveTo>
                <a:cubicBezTo>
                  <a:pt x="97" y="149"/>
                  <a:pt x="79" y="141"/>
                  <a:pt x="65" y="160"/>
                </a:cubicBezTo>
                <a:cubicBezTo>
                  <a:pt x="64" y="162"/>
                  <a:pt x="60" y="163"/>
                  <a:pt x="57" y="164"/>
                </a:cubicBezTo>
                <a:cubicBezTo>
                  <a:pt x="42" y="167"/>
                  <a:pt x="17" y="149"/>
                  <a:pt x="7" y="127"/>
                </a:cubicBezTo>
                <a:cubicBezTo>
                  <a:pt x="0" y="112"/>
                  <a:pt x="6" y="100"/>
                  <a:pt x="17" y="90"/>
                </a:cubicBezTo>
                <a:cubicBezTo>
                  <a:pt x="22" y="86"/>
                  <a:pt x="26" y="80"/>
                  <a:pt x="30" y="75"/>
                </a:cubicBezTo>
                <a:cubicBezTo>
                  <a:pt x="41" y="64"/>
                  <a:pt x="55" y="60"/>
                  <a:pt x="65" y="71"/>
                </a:cubicBezTo>
                <a:cubicBezTo>
                  <a:pt x="80" y="88"/>
                  <a:pt x="97" y="82"/>
                  <a:pt x="115" y="82"/>
                </a:cubicBezTo>
                <a:cubicBezTo>
                  <a:pt x="110" y="67"/>
                  <a:pt x="99" y="51"/>
                  <a:pt x="102" y="39"/>
                </a:cubicBezTo>
                <a:cubicBezTo>
                  <a:pt x="106" y="25"/>
                  <a:pt x="122" y="13"/>
                  <a:pt x="136" y="5"/>
                </a:cubicBezTo>
                <a:cubicBezTo>
                  <a:pt x="143" y="0"/>
                  <a:pt x="159" y="3"/>
                  <a:pt x="166" y="8"/>
                </a:cubicBezTo>
                <a:cubicBezTo>
                  <a:pt x="178" y="16"/>
                  <a:pt x="192" y="28"/>
                  <a:pt x="195" y="41"/>
                </a:cubicBezTo>
                <a:cubicBezTo>
                  <a:pt x="198" y="52"/>
                  <a:pt x="187" y="67"/>
                  <a:pt x="182" y="82"/>
                </a:cubicBezTo>
                <a:cubicBezTo>
                  <a:pt x="198" y="82"/>
                  <a:pt x="216" y="90"/>
                  <a:pt x="230" y="72"/>
                </a:cubicBezTo>
                <a:cubicBezTo>
                  <a:pt x="233" y="68"/>
                  <a:pt x="239" y="66"/>
                  <a:pt x="244" y="66"/>
                </a:cubicBezTo>
                <a:cubicBezTo>
                  <a:pt x="268" y="66"/>
                  <a:pt x="277" y="88"/>
                  <a:pt x="289" y="103"/>
                </a:cubicBezTo>
                <a:cubicBezTo>
                  <a:pt x="299" y="117"/>
                  <a:pt x="291" y="131"/>
                  <a:pt x="278" y="141"/>
                </a:cubicBezTo>
                <a:cubicBezTo>
                  <a:pt x="274" y="144"/>
                  <a:pt x="271" y="149"/>
                  <a:pt x="268" y="153"/>
                </a:cubicBezTo>
                <a:cubicBezTo>
                  <a:pt x="258" y="165"/>
                  <a:pt x="243" y="170"/>
                  <a:pt x="233" y="159"/>
                </a:cubicBezTo>
                <a:cubicBezTo>
                  <a:pt x="217" y="144"/>
                  <a:pt x="201" y="148"/>
                  <a:pt x="180" y="148"/>
                </a:cubicBezTo>
                <a:cubicBezTo>
                  <a:pt x="180" y="181"/>
                  <a:pt x="180" y="214"/>
                  <a:pt x="181" y="247"/>
                </a:cubicBezTo>
                <a:cubicBezTo>
                  <a:pt x="181" y="251"/>
                  <a:pt x="186" y="256"/>
                  <a:pt x="190" y="259"/>
                </a:cubicBezTo>
                <a:cubicBezTo>
                  <a:pt x="201" y="272"/>
                  <a:pt x="200" y="289"/>
                  <a:pt x="187" y="300"/>
                </a:cubicBezTo>
                <a:cubicBezTo>
                  <a:pt x="182" y="304"/>
                  <a:pt x="177" y="308"/>
                  <a:pt x="172" y="313"/>
                </a:cubicBezTo>
                <a:cubicBezTo>
                  <a:pt x="169" y="316"/>
                  <a:pt x="165" y="319"/>
                  <a:pt x="161" y="321"/>
                </a:cubicBezTo>
                <a:cubicBezTo>
                  <a:pt x="144" y="330"/>
                  <a:pt x="122" y="319"/>
                  <a:pt x="104" y="293"/>
                </a:cubicBezTo>
                <a:cubicBezTo>
                  <a:pt x="95" y="280"/>
                  <a:pt x="98" y="267"/>
                  <a:pt x="111" y="256"/>
                </a:cubicBezTo>
                <a:cubicBezTo>
                  <a:pt x="113" y="254"/>
                  <a:pt x="116" y="250"/>
                  <a:pt x="116" y="247"/>
                </a:cubicBezTo>
                <a:cubicBezTo>
                  <a:pt x="116" y="214"/>
                  <a:pt x="116" y="182"/>
                  <a:pt x="116" y="148"/>
                </a:cubicBezTo>
                <a:close/>
                <a:moveTo>
                  <a:pt x="47" y="93"/>
                </a:moveTo>
                <a:cubicBezTo>
                  <a:pt x="44" y="96"/>
                  <a:pt x="36" y="101"/>
                  <a:pt x="30" y="108"/>
                </a:cubicBezTo>
                <a:cubicBezTo>
                  <a:pt x="28" y="111"/>
                  <a:pt x="27" y="119"/>
                  <a:pt x="29" y="121"/>
                </a:cubicBezTo>
                <a:cubicBezTo>
                  <a:pt x="36" y="129"/>
                  <a:pt x="44" y="135"/>
                  <a:pt x="53" y="142"/>
                </a:cubicBezTo>
                <a:cubicBezTo>
                  <a:pt x="55" y="127"/>
                  <a:pt x="66" y="126"/>
                  <a:pt x="79" y="126"/>
                </a:cubicBezTo>
                <a:cubicBezTo>
                  <a:pt x="92" y="127"/>
                  <a:pt x="105" y="127"/>
                  <a:pt x="117" y="126"/>
                </a:cubicBezTo>
                <a:cubicBezTo>
                  <a:pt x="132" y="126"/>
                  <a:pt x="137" y="131"/>
                  <a:pt x="137" y="146"/>
                </a:cubicBezTo>
                <a:cubicBezTo>
                  <a:pt x="136" y="178"/>
                  <a:pt x="137" y="210"/>
                  <a:pt x="137" y="242"/>
                </a:cubicBezTo>
                <a:cubicBezTo>
                  <a:pt x="137" y="257"/>
                  <a:pt x="140" y="272"/>
                  <a:pt x="122" y="277"/>
                </a:cubicBezTo>
                <a:cubicBezTo>
                  <a:pt x="129" y="285"/>
                  <a:pt x="134" y="292"/>
                  <a:pt x="141" y="298"/>
                </a:cubicBezTo>
                <a:cubicBezTo>
                  <a:pt x="144" y="301"/>
                  <a:pt x="152" y="302"/>
                  <a:pt x="154" y="300"/>
                </a:cubicBezTo>
                <a:cubicBezTo>
                  <a:pt x="162" y="293"/>
                  <a:pt x="168" y="284"/>
                  <a:pt x="176" y="275"/>
                </a:cubicBezTo>
                <a:cubicBezTo>
                  <a:pt x="157" y="275"/>
                  <a:pt x="160" y="262"/>
                  <a:pt x="160" y="250"/>
                </a:cubicBezTo>
                <a:cubicBezTo>
                  <a:pt x="160" y="223"/>
                  <a:pt x="160" y="196"/>
                  <a:pt x="160" y="170"/>
                </a:cubicBezTo>
                <a:cubicBezTo>
                  <a:pt x="160" y="121"/>
                  <a:pt x="152" y="127"/>
                  <a:pt x="204" y="127"/>
                </a:cubicBezTo>
                <a:cubicBezTo>
                  <a:pt x="220" y="127"/>
                  <a:pt x="239" y="120"/>
                  <a:pt x="245" y="141"/>
                </a:cubicBezTo>
                <a:cubicBezTo>
                  <a:pt x="252" y="135"/>
                  <a:pt x="260" y="129"/>
                  <a:pt x="266" y="123"/>
                </a:cubicBezTo>
                <a:cubicBezTo>
                  <a:pt x="268" y="120"/>
                  <a:pt x="269" y="111"/>
                  <a:pt x="266" y="108"/>
                </a:cubicBezTo>
                <a:cubicBezTo>
                  <a:pt x="260" y="101"/>
                  <a:pt x="252" y="95"/>
                  <a:pt x="247" y="90"/>
                </a:cubicBezTo>
                <a:cubicBezTo>
                  <a:pt x="240" y="95"/>
                  <a:pt x="233" y="102"/>
                  <a:pt x="226" y="103"/>
                </a:cubicBezTo>
                <a:cubicBezTo>
                  <a:pt x="209" y="105"/>
                  <a:pt x="191" y="105"/>
                  <a:pt x="174" y="103"/>
                </a:cubicBezTo>
                <a:cubicBezTo>
                  <a:pt x="169" y="103"/>
                  <a:pt x="161" y="97"/>
                  <a:pt x="161" y="93"/>
                </a:cubicBezTo>
                <a:cubicBezTo>
                  <a:pt x="161" y="76"/>
                  <a:pt x="151" y="55"/>
                  <a:pt x="174" y="48"/>
                </a:cubicBezTo>
                <a:cubicBezTo>
                  <a:pt x="168" y="40"/>
                  <a:pt x="163" y="33"/>
                  <a:pt x="156" y="27"/>
                </a:cubicBezTo>
                <a:cubicBezTo>
                  <a:pt x="152" y="25"/>
                  <a:pt x="144" y="24"/>
                  <a:pt x="141" y="27"/>
                </a:cubicBezTo>
                <a:cubicBezTo>
                  <a:pt x="134" y="33"/>
                  <a:pt x="128" y="41"/>
                  <a:pt x="122" y="48"/>
                </a:cubicBezTo>
                <a:cubicBezTo>
                  <a:pt x="136" y="56"/>
                  <a:pt x="144" y="77"/>
                  <a:pt x="135" y="94"/>
                </a:cubicBezTo>
                <a:cubicBezTo>
                  <a:pt x="132" y="101"/>
                  <a:pt x="117" y="102"/>
                  <a:pt x="107" y="104"/>
                </a:cubicBezTo>
                <a:cubicBezTo>
                  <a:pt x="98" y="105"/>
                  <a:pt x="88" y="105"/>
                  <a:pt x="79" y="104"/>
                </a:cubicBezTo>
                <a:cubicBezTo>
                  <a:pt x="69" y="102"/>
                  <a:pt x="60" y="97"/>
                  <a:pt x="47"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9" name="Freeform 36"/>
          <p:cNvSpPr>
            <a:spLocks/>
          </p:cNvSpPr>
          <p:nvPr/>
        </p:nvSpPr>
        <p:spPr bwMode="auto">
          <a:xfrm>
            <a:off x="3368675" y="1679575"/>
            <a:ext cx="177800" cy="215900"/>
          </a:xfrm>
          <a:custGeom>
            <a:avLst/>
            <a:gdLst>
              <a:gd name="T0" fmla="*/ 56 w 132"/>
              <a:gd name="T1" fmla="*/ 41 h 161"/>
              <a:gd name="T2" fmla="*/ 56 w 132"/>
              <a:gd name="T3" fmla="*/ 11 h 161"/>
              <a:gd name="T4" fmla="*/ 65 w 132"/>
              <a:gd name="T5" fmla="*/ 0 h 161"/>
              <a:gd name="T6" fmla="*/ 76 w 132"/>
              <a:gd name="T7" fmla="*/ 11 h 161"/>
              <a:gd name="T8" fmla="*/ 76 w 132"/>
              <a:gd name="T9" fmla="*/ 40 h 161"/>
              <a:gd name="T10" fmla="*/ 114 w 132"/>
              <a:gd name="T11" fmla="*/ 41 h 161"/>
              <a:gd name="T12" fmla="*/ 132 w 132"/>
              <a:gd name="T13" fmla="*/ 52 h 161"/>
              <a:gd name="T14" fmla="*/ 113 w 132"/>
              <a:gd name="T15" fmla="*/ 62 h 161"/>
              <a:gd name="T16" fmla="*/ 76 w 132"/>
              <a:gd name="T17" fmla="*/ 62 h 161"/>
              <a:gd name="T18" fmla="*/ 76 w 132"/>
              <a:gd name="T19" fmla="*/ 132 h 161"/>
              <a:gd name="T20" fmla="*/ 76 w 132"/>
              <a:gd name="T21" fmla="*/ 148 h 161"/>
              <a:gd name="T22" fmla="*/ 65 w 132"/>
              <a:gd name="T23" fmla="*/ 161 h 161"/>
              <a:gd name="T24" fmla="*/ 56 w 132"/>
              <a:gd name="T25" fmla="*/ 148 h 161"/>
              <a:gd name="T26" fmla="*/ 56 w 132"/>
              <a:gd name="T27" fmla="*/ 84 h 161"/>
              <a:gd name="T28" fmla="*/ 56 w 132"/>
              <a:gd name="T29" fmla="*/ 62 h 161"/>
              <a:gd name="T30" fmla="*/ 14 w 132"/>
              <a:gd name="T31" fmla="*/ 62 h 161"/>
              <a:gd name="T32" fmla="*/ 0 w 132"/>
              <a:gd name="T33" fmla="*/ 52 h 161"/>
              <a:gd name="T34" fmla="*/ 14 w 132"/>
              <a:gd name="T35" fmla="*/ 41 h 161"/>
              <a:gd name="T36" fmla="*/ 56 w 132"/>
              <a:gd name="T37" fmla="*/ 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61">
                <a:moveTo>
                  <a:pt x="56" y="41"/>
                </a:moveTo>
                <a:cubicBezTo>
                  <a:pt x="56" y="28"/>
                  <a:pt x="55" y="19"/>
                  <a:pt x="56" y="11"/>
                </a:cubicBezTo>
                <a:cubicBezTo>
                  <a:pt x="57" y="7"/>
                  <a:pt x="62" y="4"/>
                  <a:pt x="65" y="0"/>
                </a:cubicBezTo>
                <a:cubicBezTo>
                  <a:pt x="69" y="4"/>
                  <a:pt x="75" y="7"/>
                  <a:pt x="76" y="11"/>
                </a:cubicBezTo>
                <a:cubicBezTo>
                  <a:pt x="77" y="20"/>
                  <a:pt x="76" y="29"/>
                  <a:pt x="76" y="40"/>
                </a:cubicBezTo>
                <a:cubicBezTo>
                  <a:pt x="89" y="40"/>
                  <a:pt x="102" y="39"/>
                  <a:pt x="114" y="41"/>
                </a:cubicBezTo>
                <a:cubicBezTo>
                  <a:pt x="120" y="42"/>
                  <a:pt x="126" y="48"/>
                  <a:pt x="132" y="52"/>
                </a:cubicBezTo>
                <a:cubicBezTo>
                  <a:pt x="125" y="55"/>
                  <a:pt x="120" y="61"/>
                  <a:pt x="113" y="62"/>
                </a:cubicBezTo>
                <a:cubicBezTo>
                  <a:pt x="102" y="64"/>
                  <a:pt x="90" y="62"/>
                  <a:pt x="76" y="62"/>
                </a:cubicBezTo>
                <a:cubicBezTo>
                  <a:pt x="76" y="86"/>
                  <a:pt x="76" y="109"/>
                  <a:pt x="76" y="132"/>
                </a:cubicBezTo>
                <a:cubicBezTo>
                  <a:pt x="76" y="138"/>
                  <a:pt x="78" y="144"/>
                  <a:pt x="76" y="148"/>
                </a:cubicBezTo>
                <a:cubicBezTo>
                  <a:pt x="74" y="153"/>
                  <a:pt x="69" y="157"/>
                  <a:pt x="65" y="161"/>
                </a:cubicBezTo>
                <a:cubicBezTo>
                  <a:pt x="62" y="157"/>
                  <a:pt x="56" y="153"/>
                  <a:pt x="56" y="148"/>
                </a:cubicBezTo>
                <a:cubicBezTo>
                  <a:pt x="55" y="127"/>
                  <a:pt x="56" y="106"/>
                  <a:pt x="56" y="84"/>
                </a:cubicBezTo>
                <a:cubicBezTo>
                  <a:pt x="56" y="78"/>
                  <a:pt x="56" y="71"/>
                  <a:pt x="56" y="62"/>
                </a:cubicBezTo>
                <a:cubicBezTo>
                  <a:pt x="40" y="62"/>
                  <a:pt x="27" y="63"/>
                  <a:pt x="14" y="62"/>
                </a:cubicBezTo>
                <a:cubicBezTo>
                  <a:pt x="9" y="61"/>
                  <a:pt x="5" y="55"/>
                  <a:pt x="0" y="52"/>
                </a:cubicBezTo>
                <a:cubicBezTo>
                  <a:pt x="5" y="48"/>
                  <a:pt x="9" y="42"/>
                  <a:pt x="14" y="41"/>
                </a:cubicBezTo>
                <a:cubicBezTo>
                  <a:pt x="27" y="40"/>
                  <a:pt x="40" y="41"/>
                  <a:pt x="56" y="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pic>
        <p:nvPicPr>
          <p:cNvPr id="9510" name="Imagen 9509"/>
          <p:cNvPicPr>
            <a:picLocks noChangeAspect="1"/>
          </p:cNvPicPr>
          <p:nvPr/>
        </p:nvPicPr>
        <p:blipFill>
          <a:blip r:embed="rId3"/>
          <a:stretch>
            <a:fillRect/>
          </a:stretch>
        </p:blipFill>
        <p:spPr>
          <a:xfrm>
            <a:off x="4161400" y="1456668"/>
            <a:ext cx="1506018" cy="1192408"/>
          </a:xfrm>
          <a:prstGeom prst="rect">
            <a:avLst/>
          </a:prstGeom>
        </p:spPr>
      </p:pic>
      <p:pic>
        <p:nvPicPr>
          <p:cNvPr id="9511" name="Imagen 9510"/>
          <p:cNvPicPr>
            <a:picLocks noChangeAspect="1"/>
          </p:cNvPicPr>
          <p:nvPr/>
        </p:nvPicPr>
        <p:blipFill>
          <a:blip r:embed="rId4"/>
          <a:stretch>
            <a:fillRect/>
          </a:stretch>
        </p:blipFill>
        <p:spPr>
          <a:xfrm>
            <a:off x="6168044" y="1410754"/>
            <a:ext cx="2625279" cy="3217344"/>
          </a:xfrm>
          <a:prstGeom prst="rect">
            <a:avLst/>
          </a:prstGeom>
        </p:spPr>
      </p:pic>
      <p:pic>
        <p:nvPicPr>
          <p:cNvPr id="9512" name="Imagen 9511"/>
          <p:cNvPicPr>
            <a:picLocks noChangeAspect="1"/>
          </p:cNvPicPr>
          <p:nvPr/>
        </p:nvPicPr>
        <p:blipFill>
          <a:blip r:embed="rId5"/>
          <a:stretch>
            <a:fillRect/>
          </a:stretch>
        </p:blipFill>
        <p:spPr>
          <a:xfrm>
            <a:off x="4143939" y="2911475"/>
            <a:ext cx="1506163" cy="1398580"/>
          </a:xfrm>
          <a:prstGeom prst="rect">
            <a:avLst/>
          </a:prstGeom>
        </p:spPr>
      </p:pic>
    </p:spTree>
    <p:extLst>
      <p:ext uri="{BB962C8B-B14F-4D97-AF65-F5344CB8AC3E}">
        <p14:creationId xmlns:p14="http://schemas.microsoft.com/office/powerpoint/2010/main" val="27120382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29"/>
        <p:cNvGrpSpPr/>
        <p:nvPr/>
      </p:nvGrpSpPr>
      <p:grpSpPr>
        <a:xfrm>
          <a:off x="0" y="0"/>
          <a:ext cx="0" cy="0"/>
          <a:chOff x="0" y="0"/>
          <a:chExt cx="0" cy="0"/>
        </a:xfrm>
      </p:grpSpPr>
      <p:sp>
        <p:nvSpPr>
          <p:cNvPr id="2530" name="Google Shape;2530;p38"/>
          <p:cNvSpPr txBox="1">
            <a:spLocks noGrp="1"/>
          </p:cNvSpPr>
          <p:nvPr>
            <p:ph type="title"/>
          </p:nvPr>
        </p:nvSpPr>
        <p:spPr>
          <a:xfrm>
            <a:off x="1048525" y="1454025"/>
            <a:ext cx="4045200" cy="1335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Genesis</a:t>
            </a:r>
            <a:endParaRPr>
              <a:solidFill>
                <a:schemeClr val="accent5"/>
              </a:solidFill>
            </a:endParaRPr>
          </a:p>
        </p:txBody>
      </p:sp>
      <p:sp>
        <p:nvSpPr>
          <p:cNvPr id="2531" name="Google Shape;2531;p38"/>
          <p:cNvSpPr txBox="1">
            <a:spLocks noGrp="1"/>
          </p:cNvSpPr>
          <p:nvPr>
            <p:ph type="subTitle" idx="1"/>
          </p:nvPr>
        </p:nvSpPr>
        <p:spPr>
          <a:xfrm>
            <a:off x="1048525" y="2722100"/>
            <a:ext cx="3639900" cy="95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 can be the part of the presentation where you introduce yourself, write your email…</a:t>
            </a:r>
            <a:endParaRPr/>
          </a:p>
        </p:txBody>
      </p:sp>
      <p:grpSp>
        <p:nvGrpSpPr>
          <p:cNvPr id="2532" name="Google Shape;2532;p38"/>
          <p:cNvGrpSpPr/>
          <p:nvPr/>
        </p:nvGrpSpPr>
        <p:grpSpPr>
          <a:xfrm>
            <a:off x="5495066" y="1111088"/>
            <a:ext cx="2734563" cy="2921317"/>
            <a:chOff x="5495066" y="1111088"/>
            <a:chExt cx="2734563" cy="2921317"/>
          </a:xfrm>
        </p:grpSpPr>
        <p:sp>
          <p:nvSpPr>
            <p:cNvPr id="2533" name="Google Shape;2533;p38"/>
            <p:cNvSpPr/>
            <p:nvPr/>
          </p:nvSpPr>
          <p:spPr>
            <a:xfrm>
              <a:off x="5974614" y="1111088"/>
              <a:ext cx="1777727" cy="2669406"/>
            </a:xfrm>
            <a:custGeom>
              <a:avLst/>
              <a:gdLst/>
              <a:ahLst/>
              <a:cxnLst/>
              <a:rect l="l" t="t" r="r" b="b"/>
              <a:pathLst>
                <a:path w="55877" h="83904" extrusionOk="0">
                  <a:moveTo>
                    <a:pt x="27944" y="0"/>
                  </a:moveTo>
                  <a:cubicBezTo>
                    <a:pt x="26182" y="0"/>
                    <a:pt x="25218" y="4632"/>
                    <a:pt x="24920" y="6287"/>
                  </a:cubicBezTo>
                  <a:cubicBezTo>
                    <a:pt x="24898" y="6415"/>
                    <a:pt x="24785" y="6495"/>
                    <a:pt x="24672" y="6495"/>
                  </a:cubicBezTo>
                  <a:cubicBezTo>
                    <a:pt x="24606" y="6495"/>
                    <a:pt x="24540" y="6467"/>
                    <a:pt x="24492" y="6406"/>
                  </a:cubicBezTo>
                  <a:cubicBezTo>
                    <a:pt x="23372" y="5049"/>
                    <a:pt x="21825" y="4334"/>
                    <a:pt x="20836" y="3989"/>
                  </a:cubicBezTo>
                  <a:cubicBezTo>
                    <a:pt x="20784" y="3971"/>
                    <a:pt x="20732" y="3963"/>
                    <a:pt x="20680" y="3963"/>
                  </a:cubicBezTo>
                  <a:cubicBezTo>
                    <a:pt x="20358" y="3963"/>
                    <a:pt x="20082" y="4293"/>
                    <a:pt x="20205" y="4632"/>
                  </a:cubicBezTo>
                  <a:cubicBezTo>
                    <a:pt x="20991" y="6965"/>
                    <a:pt x="23027" y="13776"/>
                    <a:pt x="24111" y="24480"/>
                  </a:cubicBezTo>
                  <a:cubicBezTo>
                    <a:pt x="14407" y="24003"/>
                    <a:pt x="6477" y="22598"/>
                    <a:pt x="3953" y="22110"/>
                  </a:cubicBezTo>
                  <a:cubicBezTo>
                    <a:pt x="3921" y="22104"/>
                    <a:pt x="3889" y="22101"/>
                    <a:pt x="3858" y="22101"/>
                  </a:cubicBezTo>
                  <a:cubicBezTo>
                    <a:pt x="3511" y="22101"/>
                    <a:pt x="3252" y="22450"/>
                    <a:pt x="3394" y="22789"/>
                  </a:cubicBezTo>
                  <a:cubicBezTo>
                    <a:pt x="3691" y="23479"/>
                    <a:pt x="4251" y="24420"/>
                    <a:pt x="5203" y="25146"/>
                  </a:cubicBezTo>
                  <a:cubicBezTo>
                    <a:pt x="5382" y="25277"/>
                    <a:pt x="5299" y="25563"/>
                    <a:pt x="5096" y="25587"/>
                  </a:cubicBezTo>
                  <a:cubicBezTo>
                    <a:pt x="3596" y="25825"/>
                    <a:pt x="0" y="26515"/>
                    <a:pt x="0" y="27730"/>
                  </a:cubicBezTo>
                  <a:cubicBezTo>
                    <a:pt x="0" y="28956"/>
                    <a:pt x="3596" y="29659"/>
                    <a:pt x="5096" y="29873"/>
                  </a:cubicBezTo>
                  <a:cubicBezTo>
                    <a:pt x="5322" y="29909"/>
                    <a:pt x="5382" y="30195"/>
                    <a:pt x="5203" y="30325"/>
                  </a:cubicBezTo>
                  <a:cubicBezTo>
                    <a:pt x="4251" y="31052"/>
                    <a:pt x="3691" y="32004"/>
                    <a:pt x="3394" y="32671"/>
                  </a:cubicBezTo>
                  <a:cubicBezTo>
                    <a:pt x="3252" y="33021"/>
                    <a:pt x="3511" y="33370"/>
                    <a:pt x="3858" y="33370"/>
                  </a:cubicBezTo>
                  <a:cubicBezTo>
                    <a:pt x="3889" y="33370"/>
                    <a:pt x="3921" y="33367"/>
                    <a:pt x="3953" y="33362"/>
                  </a:cubicBezTo>
                  <a:cubicBezTo>
                    <a:pt x="6525" y="32873"/>
                    <a:pt x="14693" y="31409"/>
                    <a:pt x="24622" y="30968"/>
                  </a:cubicBezTo>
                  <a:lnTo>
                    <a:pt x="24622" y="30968"/>
                  </a:lnTo>
                  <a:cubicBezTo>
                    <a:pt x="25289" y="43363"/>
                    <a:pt x="24551" y="59686"/>
                    <a:pt x="20062" y="79379"/>
                  </a:cubicBezTo>
                  <a:cubicBezTo>
                    <a:pt x="19992" y="79702"/>
                    <a:pt x="20238" y="79992"/>
                    <a:pt x="20540" y="79992"/>
                  </a:cubicBezTo>
                  <a:cubicBezTo>
                    <a:pt x="20594" y="79992"/>
                    <a:pt x="20649" y="79982"/>
                    <a:pt x="20705" y="79963"/>
                  </a:cubicBezTo>
                  <a:cubicBezTo>
                    <a:pt x="21694" y="79629"/>
                    <a:pt x="23325" y="78915"/>
                    <a:pt x="24492" y="77498"/>
                  </a:cubicBezTo>
                  <a:cubicBezTo>
                    <a:pt x="24540" y="77441"/>
                    <a:pt x="24607" y="77414"/>
                    <a:pt x="24674" y="77414"/>
                  </a:cubicBezTo>
                  <a:cubicBezTo>
                    <a:pt x="24787" y="77414"/>
                    <a:pt x="24902" y="77490"/>
                    <a:pt x="24932" y="77617"/>
                  </a:cubicBezTo>
                  <a:cubicBezTo>
                    <a:pt x="25218" y="79272"/>
                    <a:pt x="26182" y="83904"/>
                    <a:pt x="27956" y="83904"/>
                  </a:cubicBezTo>
                  <a:cubicBezTo>
                    <a:pt x="29718" y="83904"/>
                    <a:pt x="30671" y="79272"/>
                    <a:pt x="30969" y="77617"/>
                  </a:cubicBezTo>
                  <a:cubicBezTo>
                    <a:pt x="30991" y="77490"/>
                    <a:pt x="31103" y="77414"/>
                    <a:pt x="31221" y="77414"/>
                  </a:cubicBezTo>
                  <a:cubicBezTo>
                    <a:pt x="31291" y="77414"/>
                    <a:pt x="31364" y="77441"/>
                    <a:pt x="31421" y="77498"/>
                  </a:cubicBezTo>
                  <a:cubicBezTo>
                    <a:pt x="32576" y="78915"/>
                    <a:pt x="34219" y="79629"/>
                    <a:pt x="35195" y="79963"/>
                  </a:cubicBezTo>
                  <a:cubicBezTo>
                    <a:pt x="35249" y="79979"/>
                    <a:pt x="35302" y="79987"/>
                    <a:pt x="35353" y="79987"/>
                  </a:cubicBezTo>
                  <a:cubicBezTo>
                    <a:pt x="35668" y="79987"/>
                    <a:pt x="35920" y="79696"/>
                    <a:pt x="35838" y="79379"/>
                  </a:cubicBezTo>
                  <a:cubicBezTo>
                    <a:pt x="31361" y="59698"/>
                    <a:pt x="30611" y="43363"/>
                    <a:pt x="31290" y="30968"/>
                  </a:cubicBezTo>
                  <a:lnTo>
                    <a:pt x="31290" y="30968"/>
                  </a:lnTo>
                  <a:cubicBezTo>
                    <a:pt x="41208" y="31409"/>
                    <a:pt x="49387" y="32873"/>
                    <a:pt x="51959" y="33362"/>
                  </a:cubicBezTo>
                  <a:cubicBezTo>
                    <a:pt x="51991" y="33367"/>
                    <a:pt x="52022" y="33370"/>
                    <a:pt x="52052" y="33370"/>
                  </a:cubicBezTo>
                  <a:cubicBezTo>
                    <a:pt x="52392" y="33370"/>
                    <a:pt x="52660" y="33021"/>
                    <a:pt x="52507" y="32671"/>
                  </a:cubicBezTo>
                  <a:cubicBezTo>
                    <a:pt x="52209" y="31992"/>
                    <a:pt x="51662" y="31052"/>
                    <a:pt x="50709" y="30325"/>
                  </a:cubicBezTo>
                  <a:cubicBezTo>
                    <a:pt x="50507" y="30195"/>
                    <a:pt x="50566" y="29909"/>
                    <a:pt x="50781" y="29873"/>
                  </a:cubicBezTo>
                  <a:cubicBezTo>
                    <a:pt x="52293" y="29635"/>
                    <a:pt x="55876" y="28956"/>
                    <a:pt x="55876" y="27730"/>
                  </a:cubicBezTo>
                  <a:cubicBezTo>
                    <a:pt x="55876" y="26515"/>
                    <a:pt x="52293" y="25813"/>
                    <a:pt x="50781" y="25587"/>
                  </a:cubicBezTo>
                  <a:cubicBezTo>
                    <a:pt x="50566" y="25563"/>
                    <a:pt x="50507" y="25277"/>
                    <a:pt x="50685" y="25146"/>
                  </a:cubicBezTo>
                  <a:cubicBezTo>
                    <a:pt x="51638" y="24420"/>
                    <a:pt x="52185" y="23468"/>
                    <a:pt x="52483" y="22789"/>
                  </a:cubicBezTo>
                  <a:cubicBezTo>
                    <a:pt x="52625" y="22450"/>
                    <a:pt x="52366" y="22101"/>
                    <a:pt x="52019" y="22101"/>
                  </a:cubicBezTo>
                  <a:cubicBezTo>
                    <a:pt x="51988" y="22101"/>
                    <a:pt x="51956" y="22104"/>
                    <a:pt x="51924" y="22110"/>
                  </a:cubicBezTo>
                  <a:cubicBezTo>
                    <a:pt x="49399" y="22598"/>
                    <a:pt x="41470" y="24003"/>
                    <a:pt x="31766" y="24480"/>
                  </a:cubicBezTo>
                  <a:cubicBezTo>
                    <a:pt x="32850" y="13776"/>
                    <a:pt x="34886" y="6977"/>
                    <a:pt x="35671" y="4632"/>
                  </a:cubicBezTo>
                  <a:cubicBezTo>
                    <a:pt x="35795" y="4302"/>
                    <a:pt x="35526" y="3963"/>
                    <a:pt x="35197" y="3963"/>
                  </a:cubicBezTo>
                  <a:cubicBezTo>
                    <a:pt x="35146" y="3963"/>
                    <a:pt x="35093" y="3971"/>
                    <a:pt x="35040" y="3989"/>
                  </a:cubicBezTo>
                  <a:cubicBezTo>
                    <a:pt x="34052" y="4334"/>
                    <a:pt x="32493" y="5049"/>
                    <a:pt x="31385" y="6406"/>
                  </a:cubicBezTo>
                  <a:cubicBezTo>
                    <a:pt x="31337" y="6467"/>
                    <a:pt x="31271" y="6495"/>
                    <a:pt x="31205" y="6495"/>
                  </a:cubicBezTo>
                  <a:cubicBezTo>
                    <a:pt x="31092" y="6495"/>
                    <a:pt x="30979" y="6415"/>
                    <a:pt x="30957" y="6287"/>
                  </a:cubicBezTo>
                  <a:cubicBezTo>
                    <a:pt x="30683" y="4632"/>
                    <a:pt x="29706" y="0"/>
                    <a:pt x="279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8"/>
            <p:cNvSpPr/>
            <p:nvPr/>
          </p:nvSpPr>
          <p:spPr>
            <a:xfrm>
              <a:off x="6010978" y="1138449"/>
              <a:ext cx="1703089" cy="2613634"/>
            </a:xfrm>
            <a:custGeom>
              <a:avLst/>
              <a:gdLst/>
              <a:ahLst/>
              <a:cxnLst/>
              <a:rect l="l" t="t" r="r" b="b"/>
              <a:pathLst>
                <a:path w="53531" h="82151" extrusionOk="0">
                  <a:moveTo>
                    <a:pt x="26801" y="236"/>
                  </a:moveTo>
                  <a:cubicBezTo>
                    <a:pt x="27063" y="307"/>
                    <a:pt x="28051" y="1736"/>
                    <a:pt x="28718" y="5594"/>
                  </a:cubicBezTo>
                  <a:cubicBezTo>
                    <a:pt x="28828" y="6228"/>
                    <a:pt x="29400" y="6712"/>
                    <a:pt x="30047" y="6712"/>
                  </a:cubicBezTo>
                  <a:cubicBezTo>
                    <a:pt x="30103" y="6712"/>
                    <a:pt x="30161" y="6708"/>
                    <a:pt x="30218" y="6701"/>
                  </a:cubicBezTo>
                  <a:cubicBezTo>
                    <a:pt x="30564" y="6677"/>
                    <a:pt x="30885" y="6498"/>
                    <a:pt x="31111" y="6213"/>
                  </a:cubicBezTo>
                  <a:cubicBezTo>
                    <a:pt x="31540" y="5689"/>
                    <a:pt x="32100" y="5236"/>
                    <a:pt x="32766" y="4843"/>
                  </a:cubicBezTo>
                  <a:cubicBezTo>
                    <a:pt x="32789" y="4828"/>
                    <a:pt x="32811" y="4823"/>
                    <a:pt x="32830" y="4823"/>
                  </a:cubicBezTo>
                  <a:cubicBezTo>
                    <a:pt x="32871" y="4823"/>
                    <a:pt x="32901" y="4847"/>
                    <a:pt x="32909" y="4855"/>
                  </a:cubicBezTo>
                  <a:cubicBezTo>
                    <a:pt x="32933" y="4879"/>
                    <a:pt x="32993" y="4915"/>
                    <a:pt x="32957" y="5010"/>
                  </a:cubicBezTo>
                  <a:cubicBezTo>
                    <a:pt x="32016" y="8165"/>
                    <a:pt x="30314" y="14892"/>
                    <a:pt x="29397" y="24620"/>
                  </a:cubicBezTo>
                  <a:cubicBezTo>
                    <a:pt x="29397" y="24655"/>
                    <a:pt x="29421" y="24679"/>
                    <a:pt x="29433" y="24715"/>
                  </a:cubicBezTo>
                  <a:cubicBezTo>
                    <a:pt x="29456" y="24727"/>
                    <a:pt x="29492" y="24739"/>
                    <a:pt x="29516" y="24739"/>
                  </a:cubicBezTo>
                  <a:cubicBezTo>
                    <a:pt x="38196" y="24382"/>
                    <a:pt x="45649" y="23250"/>
                    <a:pt x="49316" y="22619"/>
                  </a:cubicBezTo>
                  <a:cubicBezTo>
                    <a:pt x="49326" y="22616"/>
                    <a:pt x="49336" y="22615"/>
                    <a:pt x="49345" y="22615"/>
                  </a:cubicBezTo>
                  <a:cubicBezTo>
                    <a:pt x="49411" y="22615"/>
                    <a:pt x="49448" y="22680"/>
                    <a:pt x="49459" y="22691"/>
                  </a:cubicBezTo>
                  <a:cubicBezTo>
                    <a:pt x="49483" y="22715"/>
                    <a:pt x="49507" y="22774"/>
                    <a:pt x="49447" y="22858"/>
                  </a:cubicBezTo>
                  <a:cubicBezTo>
                    <a:pt x="49280" y="23036"/>
                    <a:pt x="49102" y="23191"/>
                    <a:pt x="48911" y="23346"/>
                  </a:cubicBezTo>
                  <a:cubicBezTo>
                    <a:pt x="48506" y="23655"/>
                    <a:pt x="48304" y="24120"/>
                    <a:pt x="48352" y="24584"/>
                  </a:cubicBezTo>
                  <a:cubicBezTo>
                    <a:pt x="48411" y="25215"/>
                    <a:pt x="48864" y="25715"/>
                    <a:pt x="49495" y="25810"/>
                  </a:cubicBezTo>
                  <a:cubicBezTo>
                    <a:pt x="51840" y="26191"/>
                    <a:pt x="52947" y="26656"/>
                    <a:pt x="53305" y="26822"/>
                  </a:cubicBezTo>
                  <a:cubicBezTo>
                    <a:pt x="53317" y="26822"/>
                    <a:pt x="53317" y="26846"/>
                    <a:pt x="53317" y="26858"/>
                  </a:cubicBezTo>
                  <a:lnTo>
                    <a:pt x="53293" y="26882"/>
                  </a:lnTo>
                  <a:cubicBezTo>
                    <a:pt x="52936" y="27060"/>
                    <a:pt x="51840" y="27525"/>
                    <a:pt x="49507" y="27894"/>
                  </a:cubicBezTo>
                  <a:cubicBezTo>
                    <a:pt x="49066" y="27977"/>
                    <a:pt x="48673" y="28239"/>
                    <a:pt x="48483" y="28632"/>
                  </a:cubicBezTo>
                  <a:cubicBezTo>
                    <a:pt x="48185" y="29227"/>
                    <a:pt x="48352" y="29942"/>
                    <a:pt x="48864" y="30335"/>
                  </a:cubicBezTo>
                  <a:cubicBezTo>
                    <a:pt x="49066" y="30489"/>
                    <a:pt x="49257" y="30668"/>
                    <a:pt x="49435" y="30859"/>
                  </a:cubicBezTo>
                  <a:cubicBezTo>
                    <a:pt x="49495" y="30930"/>
                    <a:pt x="49459" y="31013"/>
                    <a:pt x="49447" y="31025"/>
                  </a:cubicBezTo>
                  <a:cubicBezTo>
                    <a:pt x="49437" y="31046"/>
                    <a:pt x="49400" y="31101"/>
                    <a:pt x="49329" y="31101"/>
                  </a:cubicBezTo>
                  <a:cubicBezTo>
                    <a:pt x="49318" y="31101"/>
                    <a:pt x="49306" y="31100"/>
                    <a:pt x="49292" y="31097"/>
                  </a:cubicBezTo>
                  <a:cubicBezTo>
                    <a:pt x="45589" y="30442"/>
                    <a:pt x="38077" y="29299"/>
                    <a:pt x="29349" y="28954"/>
                  </a:cubicBezTo>
                  <a:lnTo>
                    <a:pt x="29171" y="28954"/>
                  </a:lnTo>
                  <a:cubicBezTo>
                    <a:pt x="29111" y="28954"/>
                    <a:pt x="29052" y="29001"/>
                    <a:pt x="29052" y="29061"/>
                  </a:cubicBezTo>
                  <a:cubicBezTo>
                    <a:pt x="28135" y="44277"/>
                    <a:pt x="29552" y="60505"/>
                    <a:pt x="33255" y="77340"/>
                  </a:cubicBezTo>
                  <a:cubicBezTo>
                    <a:pt x="33255" y="77400"/>
                    <a:pt x="33243" y="77459"/>
                    <a:pt x="33195" y="77495"/>
                  </a:cubicBezTo>
                  <a:cubicBezTo>
                    <a:pt x="33166" y="77510"/>
                    <a:pt x="33132" y="77520"/>
                    <a:pt x="33101" y="77520"/>
                  </a:cubicBezTo>
                  <a:cubicBezTo>
                    <a:pt x="33083" y="77520"/>
                    <a:pt x="33066" y="77516"/>
                    <a:pt x="33052" y="77507"/>
                  </a:cubicBezTo>
                  <a:cubicBezTo>
                    <a:pt x="32242" y="77090"/>
                    <a:pt x="31588" y="76567"/>
                    <a:pt x="31099" y="75971"/>
                  </a:cubicBezTo>
                  <a:cubicBezTo>
                    <a:pt x="30861" y="75685"/>
                    <a:pt x="30528" y="75507"/>
                    <a:pt x="30195" y="75471"/>
                  </a:cubicBezTo>
                  <a:cubicBezTo>
                    <a:pt x="30134" y="75463"/>
                    <a:pt x="30073" y="75459"/>
                    <a:pt x="30014" y="75459"/>
                  </a:cubicBezTo>
                  <a:cubicBezTo>
                    <a:pt x="29360" y="75459"/>
                    <a:pt x="28792" y="75924"/>
                    <a:pt x="28683" y="76578"/>
                  </a:cubicBezTo>
                  <a:cubicBezTo>
                    <a:pt x="28016" y="80436"/>
                    <a:pt x="27051" y="81865"/>
                    <a:pt x="26778" y="81936"/>
                  </a:cubicBezTo>
                  <a:cubicBezTo>
                    <a:pt x="26516" y="81853"/>
                    <a:pt x="25527" y="80436"/>
                    <a:pt x="24861" y="76578"/>
                  </a:cubicBezTo>
                  <a:cubicBezTo>
                    <a:pt x="24742" y="75924"/>
                    <a:pt x="24158" y="75447"/>
                    <a:pt x="23503" y="75447"/>
                  </a:cubicBezTo>
                  <a:cubicBezTo>
                    <a:pt x="23468" y="75447"/>
                    <a:pt x="23408" y="75447"/>
                    <a:pt x="23372" y="75424"/>
                  </a:cubicBezTo>
                  <a:cubicBezTo>
                    <a:pt x="23027" y="75471"/>
                    <a:pt x="22694" y="75650"/>
                    <a:pt x="22467" y="75924"/>
                  </a:cubicBezTo>
                  <a:cubicBezTo>
                    <a:pt x="21979" y="76519"/>
                    <a:pt x="21324" y="77043"/>
                    <a:pt x="20515" y="77459"/>
                  </a:cubicBezTo>
                  <a:cubicBezTo>
                    <a:pt x="20497" y="77473"/>
                    <a:pt x="20478" y="77478"/>
                    <a:pt x="20459" y="77478"/>
                  </a:cubicBezTo>
                  <a:cubicBezTo>
                    <a:pt x="20427" y="77478"/>
                    <a:pt x="20395" y="77463"/>
                    <a:pt x="20372" y="77448"/>
                  </a:cubicBezTo>
                  <a:cubicBezTo>
                    <a:pt x="20312" y="77400"/>
                    <a:pt x="20289" y="77352"/>
                    <a:pt x="20312" y="77293"/>
                  </a:cubicBezTo>
                  <a:cubicBezTo>
                    <a:pt x="24015" y="60457"/>
                    <a:pt x="25432" y="44229"/>
                    <a:pt x="24503" y="29037"/>
                  </a:cubicBezTo>
                  <a:cubicBezTo>
                    <a:pt x="24503" y="28977"/>
                    <a:pt x="24456" y="28930"/>
                    <a:pt x="24396" y="28930"/>
                  </a:cubicBezTo>
                  <a:cubicBezTo>
                    <a:pt x="23884" y="28942"/>
                    <a:pt x="23527" y="28954"/>
                    <a:pt x="23444" y="28954"/>
                  </a:cubicBezTo>
                  <a:cubicBezTo>
                    <a:pt x="15038" y="29346"/>
                    <a:pt x="7823" y="30442"/>
                    <a:pt x="4263" y="31073"/>
                  </a:cubicBezTo>
                  <a:cubicBezTo>
                    <a:pt x="4255" y="31074"/>
                    <a:pt x="4248" y="31075"/>
                    <a:pt x="4241" y="31075"/>
                  </a:cubicBezTo>
                  <a:cubicBezTo>
                    <a:pt x="4182" y="31075"/>
                    <a:pt x="4141" y="31032"/>
                    <a:pt x="4120" y="30989"/>
                  </a:cubicBezTo>
                  <a:cubicBezTo>
                    <a:pt x="4096" y="30966"/>
                    <a:pt x="4072" y="30906"/>
                    <a:pt x="4132" y="30835"/>
                  </a:cubicBezTo>
                  <a:cubicBezTo>
                    <a:pt x="4299" y="30656"/>
                    <a:pt x="4477" y="30489"/>
                    <a:pt x="4668" y="30335"/>
                  </a:cubicBezTo>
                  <a:cubicBezTo>
                    <a:pt x="5037" y="30061"/>
                    <a:pt x="5251" y="29644"/>
                    <a:pt x="5251" y="29227"/>
                  </a:cubicBezTo>
                  <a:cubicBezTo>
                    <a:pt x="5251" y="28549"/>
                    <a:pt x="4751" y="27989"/>
                    <a:pt x="4096" y="27882"/>
                  </a:cubicBezTo>
                  <a:cubicBezTo>
                    <a:pt x="1751" y="27513"/>
                    <a:pt x="643" y="27049"/>
                    <a:pt x="286" y="26870"/>
                  </a:cubicBezTo>
                  <a:cubicBezTo>
                    <a:pt x="274" y="26870"/>
                    <a:pt x="274" y="26858"/>
                    <a:pt x="274" y="26846"/>
                  </a:cubicBezTo>
                  <a:cubicBezTo>
                    <a:pt x="274" y="26846"/>
                    <a:pt x="274" y="26822"/>
                    <a:pt x="286" y="26810"/>
                  </a:cubicBezTo>
                  <a:cubicBezTo>
                    <a:pt x="643" y="26632"/>
                    <a:pt x="1751" y="26167"/>
                    <a:pt x="4096" y="25798"/>
                  </a:cubicBezTo>
                  <a:cubicBezTo>
                    <a:pt x="4715" y="25715"/>
                    <a:pt x="5191" y="25203"/>
                    <a:pt x="5251" y="24584"/>
                  </a:cubicBezTo>
                  <a:cubicBezTo>
                    <a:pt x="5287" y="24120"/>
                    <a:pt x="5084" y="23655"/>
                    <a:pt x="4680" y="23346"/>
                  </a:cubicBezTo>
                  <a:cubicBezTo>
                    <a:pt x="4489" y="23215"/>
                    <a:pt x="4310" y="23036"/>
                    <a:pt x="4144" y="22858"/>
                  </a:cubicBezTo>
                  <a:cubicBezTo>
                    <a:pt x="4084" y="22774"/>
                    <a:pt x="4120" y="22703"/>
                    <a:pt x="4132" y="22691"/>
                  </a:cubicBezTo>
                  <a:cubicBezTo>
                    <a:pt x="4142" y="22661"/>
                    <a:pt x="4177" y="22614"/>
                    <a:pt x="4238" y="22614"/>
                  </a:cubicBezTo>
                  <a:cubicBezTo>
                    <a:pt x="4249" y="22614"/>
                    <a:pt x="4261" y="22616"/>
                    <a:pt x="4275" y="22619"/>
                  </a:cubicBezTo>
                  <a:cubicBezTo>
                    <a:pt x="7954" y="23250"/>
                    <a:pt x="15407" y="24382"/>
                    <a:pt x="24075" y="24739"/>
                  </a:cubicBezTo>
                  <a:cubicBezTo>
                    <a:pt x="24099" y="24739"/>
                    <a:pt x="24146" y="24739"/>
                    <a:pt x="24158" y="24715"/>
                  </a:cubicBezTo>
                  <a:cubicBezTo>
                    <a:pt x="24182" y="24679"/>
                    <a:pt x="24194" y="24655"/>
                    <a:pt x="24194" y="24620"/>
                  </a:cubicBezTo>
                  <a:cubicBezTo>
                    <a:pt x="23289" y="14892"/>
                    <a:pt x="21574" y="8153"/>
                    <a:pt x="20634" y="5010"/>
                  </a:cubicBezTo>
                  <a:cubicBezTo>
                    <a:pt x="20610" y="4915"/>
                    <a:pt x="20670" y="4879"/>
                    <a:pt x="20682" y="4855"/>
                  </a:cubicBezTo>
                  <a:cubicBezTo>
                    <a:pt x="20690" y="4847"/>
                    <a:pt x="20720" y="4823"/>
                    <a:pt x="20761" y="4823"/>
                  </a:cubicBezTo>
                  <a:cubicBezTo>
                    <a:pt x="20780" y="4823"/>
                    <a:pt x="20801" y="4828"/>
                    <a:pt x="20824" y="4843"/>
                  </a:cubicBezTo>
                  <a:cubicBezTo>
                    <a:pt x="21503" y="5236"/>
                    <a:pt x="22051" y="5689"/>
                    <a:pt x="22479" y="6213"/>
                  </a:cubicBezTo>
                  <a:cubicBezTo>
                    <a:pt x="22706" y="6486"/>
                    <a:pt x="23027" y="6665"/>
                    <a:pt x="23372" y="6701"/>
                  </a:cubicBezTo>
                  <a:cubicBezTo>
                    <a:pt x="23432" y="6709"/>
                    <a:pt x="23492" y="6713"/>
                    <a:pt x="23551" y="6713"/>
                  </a:cubicBezTo>
                  <a:cubicBezTo>
                    <a:pt x="24195" y="6713"/>
                    <a:pt x="24763" y="6248"/>
                    <a:pt x="24873" y="5594"/>
                  </a:cubicBezTo>
                  <a:cubicBezTo>
                    <a:pt x="25563" y="1724"/>
                    <a:pt x="26527" y="307"/>
                    <a:pt x="26801" y="236"/>
                  </a:cubicBezTo>
                  <a:close/>
                  <a:moveTo>
                    <a:pt x="26755" y="1"/>
                  </a:moveTo>
                  <a:cubicBezTo>
                    <a:pt x="26736" y="1"/>
                    <a:pt x="26718" y="4"/>
                    <a:pt x="26706" y="9"/>
                  </a:cubicBezTo>
                  <a:cubicBezTo>
                    <a:pt x="26218" y="152"/>
                    <a:pt x="25242" y="1962"/>
                    <a:pt x="24622" y="5546"/>
                  </a:cubicBezTo>
                  <a:cubicBezTo>
                    <a:pt x="24523" y="6097"/>
                    <a:pt x="24037" y="6494"/>
                    <a:pt x="23493" y="6494"/>
                  </a:cubicBezTo>
                  <a:cubicBezTo>
                    <a:pt x="23449" y="6494"/>
                    <a:pt x="23405" y="6492"/>
                    <a:pt x="23360" y="6486"/>
                  </a:cubicBezTo>
                  <a:cubicBezTo>
                    <a:pt x="23075" y="6451"/>
                    <a:pt x="22801" y="6308"/>
                    <a:pt x="22610" y="6070"/>
                  </a:cubicBezTo>
                  <a:cubicBezTo>
                    <a:pt x="22170" y="5534"/>
                    <a:pt x="21586" y="5058"/>
                    <a:pt x="20896" y="4653"/>
                  </a:cubicBezTo>
                  <a:cubicBezTo>
                    <a:pt x="20843" y="4621"/>
                    <a:pt x="20783" y="4606"/>
                    <a:pt x="20723" y="4606"/>
                  </a:cubicBezTo>
                  <a:cubicBezTo>
                    <a:pt x="20647" y="4606"/>
                    <a:pt x="20569" y="4630"/>
                    <a:pt x="20503" y="4677"/>
                  </a:cubicBezTo>
                  <a:cubicBezTo>
                    <a:pt x="20384" y="4772"/>
                    <a:pt x="20336" y="4915"/>
                    <a:pt x="20384" y="5070"/>
                  </a:cubicBezTo>
                  <a:cubicBezTo>
                    <a:pt x="21301" y="8189"/>
                    <a:pt x="23003" y="14857"/>
                    <a:pt x="23908" y="24501"/>
                  </a:cubicBezTo>
                  <a:cubicBezTo>
                    <a:pt x="15312" y="24143"/>
                    <a:pt x="7918" y="23012"/>
                    <a:pt x="4275" y="22381"/>
                  </a:cubicBezTo>
                  <a:cubicBezTo>
                    <a:pt x="4250" y="22375"/>
                    <a:pt x="4225" y="22372"/>
                    <a:pt x="4201" y="22372"/>
                  </a:cubicBezTo>
                  <a:cubicBezTo>
                    <a:pt x="4081" y="22372"/>
                    <a:pt x="3965" y="22442"/>
                    <a:pt x="3906" y="22560"/>
                  </a:cubicBezTo>
                  <a:cubicBezTo>
                    <a:pt x="3834" y="22691"/>
                    <a:pt x="3846" y="22858"/>
                    <a:pt x="3953" y="22977"/>
                  </a:cubicBezTo>
                  <a:cubicBezTo>
                    <a:pt x="4132" y="23167"/>
                    <a:pt x="4322" y="23346"/>
                    <a:pt x="4513" y="23489"/>
                  </a:cubicBezTo>
                  <a:cubicBezTo>
                    <a:pt x="4846" y="23762"/>
                    <a:pt x="5025" y="24143"/>
                    <a:pt x="4989" y="24536"/>
                  </a:cubicBezTo>
                  <a:cubicBezTo>
                    <a:pt x="4941" y="25060"/>
                    <a:pt x="4560" y="25489"/>
                    <a:pt x="4037" y="25560"/>
                  </a:cubicBezTo>
                  <a:cubicBezTo>
                    <a:pt x="1643" y="25953"/>
                    <a:pt x="524" y="26406"/>
                    <a:pt x="155" y="26608"/>
                  </a:cubicBezTo>
                  <a:cubicBezTo>
                    <a:pt x="60" y="26644"/>
                    <a:pt x="0" y="26739"/>
                    <a:pt x="0" y="26846"/>
                  </a:cubicBezTo>
                  <a:cubicBezTo>
                    <a:pt x="0" y="26953"/>
                    <a:pt x="60" y="27037"/>
                    <a:pt x="155" y="27084"/>
                  </a:cubicBezTo>
                  <a:cubicBezTo>
                    <a:pt x="524" y="27275"/>
                    <a:pt x="1655" y="27751"/>
                    <a:pt x="4037" y="28120"/>
                  </a:cubicBezTo>
                  <a:cubicBezTo>
                    <a:pt x="4596" y="28192"/>
                    <a:pt x="5001" y="28668"/>
                    <a:pt x="5001" y="29239"/>
                  </a:cubicBezTo>
                  <a:cubicBezTo>
                    <a:pt x="5001" y="29585"/>
                    <a:pt x="4834" y="29942"/>
                    <a:pt x="4513" y="30180"/>
                  </a:cubicBezTo>
                  <a:cubicBezTo>
                    <a:pt x="4310" y="30323"/>
                    <a:pt x="4132" y="30501"/>
                    <a:pt x="3953" y="30692"/>
                  </a:cubicBezTo>
                  <a:cubicBezTo>
                    <a:pt x="3846" y="30823"/>
                    <a:pt x="3834" y="30978"/>
                    <a:pt x="3906" y="31120"/>
                  </a:cubicBezTo>
                  <a:cubicBezTo>
                    <a:pt x="3984" y="31229"/>
                    <a:pt x="4096" y="31296"/>
                    <a:pt x="4219" y="31296"/>
                  </a:cubicBezTo>
                  <a:cubicBezTo>
                    <a:pt x="4245" y="31296"/>
                    <a:pt x="4272" y="31293"/>
                    <a:pt x="4299" y="31287"/>
                  </a:cubicBezTo>
                  <a:cubicBezTo>
                    <a:pt x="7847" y="30680"/>
                    <a:pt x="15050" y="29585"/>
                    <a:pt x="23444" y="29192"/>
                  </a:cubicBezTo>
                  <a:cubicBezTo>
                    <a:pt x="23527" y="29180"/>
                    <a:pt x="23825" y="29180"/>
                    <a:pt x="24277" y="29168"/>
                  </a:cubicBezTo>
                  <a:lnTo>
                    <a:pt x="24277" y="29168"/>
                  </a:lnTo>
                  <a:cubicBezTo>
                    <a:pt x="25182" y="44313"/>
                    <a:pt x="23777" y="60493"/>
                    <a:pt x="20086" y="77269"/>
                  </a:cubicBezTo>
                  <a:cubicBezTo>
                    <a:pt x="20050" y="77412"/>
                    <a:pt x="20098" y="77543"/>
                    <a:pt x="20217" y="77638"/>
                  </a:cubicBezTo>
                  <a:cubicBezTo>
                    <a:pt x="20284" y="77691"/>
                    <a:pt x="20361" y="77715"/>
                    <a:pt x="20438" y="77715"/>
                  </a:cubicBezTo>
                  <a:cubicBezTo>
                    <a:pt x="20498" y="77715"/>
                    <a:pt x="20558" y="77700"/>
                    <a:pt x="20610" y="77674"/>
                  </a:cubicBezTo>
                  <a:cubicBezTo>
                    <a:pt x="21420" y="77221"/>
                    <a:pt x="22110" y="76686"/>
                    <a:pt x="22610" y="76078"/>
                  </a:cubicBezTo>
                  <a:cubicBezTo>
                    <a:pt x="22813" y="75852"/>
                    <a:pt x="23087" y="75685"/>
                    <a:pt x="23372" y="75662"/>
                  </a:cubicBezTo>
                  <a:cubicBezTo>
                    <a:pt x="23418" y="75656"/>
                    <a:pt x="23463" y="75654"/>
                    <a:pt x="23508" y="75654"/>
                  </a:cubicBezTo>
                  <a:cubicBezTo>
                    <a:pt x="24061" y="75654"/>
                    <a:pt x="24546" y="76052"/>
                    <a:pt x="24634" y="76602"/>
                  </a:cubicBezTo>
                  <a:cubicBezTo>
                    <a:pt x="25265" y="80186"/>
                    <a:pt x="26230" y="81996"/>
                    <a:pt x="26718" y="82139"/>
                  </a:cubicBezTo>
                  <a:cubicBezTo>
                    <a:pt x="26742" y="82151"/>
                    <a:pt x="26766" y="82151"/>
                    <a:pt x="26778" y="82151"/>
                  </a:cubicBezTo>
                  <a:cubicBezTo>
                    <a:pt x="26801" y="82151"/>
                    <a:pt x="26813" y="82151"/>
                    <a:pt x="26813" y="82115"/>
                  </a:cubicBezTo>
                  <a:cubicBezTo>
                    <a:pt x="27301" y="81972"/>
                    <a:pt x="28266" y="80174"/>
                    <a:pt x="28897" y="76578"/>
                  </a:cubicBezTo>
                  <a:cubicBezTo>
                    <a:pt x="28995" y="76034"/>
                    <a:pt x="29471" y="75639"/>
                    <a:pt x="30007" y="75639"/>
                  </a:cubicBezTo>
                  <a:cubicBezTo>
                    <a:pt x="30057" y="75639"/>
                    <a:pt x="30108" y="75643"/>
                    <a:pt x="30159" y="75650"/>
                  </a:cubicBezTo>
                  <a:cubicBezTo>
                    <a:pt x="30445" y="75674"/>
                    <a:pt x="30730" y="75816"/>
                    <a:pt x="30921" y="76055"/>
                  </a:cubicBezTo>
                  <a:cubicBezTo>
                    <a:pt x="31421" y="76686"/>
                    <a:pt x="32112" y="77221"/>
                    <a:pt x="32933" y="77650"/>
                  </a:cubicBezTo>
                  <a:cubicBezTo>
                    <a:pt x="32984" y="77686"/>
                    <a:pt x="33040" y="77702"/>
                    <a:pt x="33096" y="77702"/>
                  </a:cubicBezTo>
                  <a:cubicBezTo>
                    <a:pt x="33171" y="77702"/>
                    <a:pt x="33246" y="77674"/>
                    <a:pt x="33314" y="77626"/>
                  </a:cubicBezTo>
                  <a:cubicBezTo>
                    <a:pt x="33433" y="77531"/>
                    <a:pt x="33481" y="77388"/>
                    <a:pt x="33445" y="77245"/>
                  </a:cubicBezTo>
                  <a:cubicBezTo>
                    <a:pt x="29754" y="60493"/>
                    <a:pt x="28349" y="44301"/>
                    <a:pt x="29254" y="29156"/>
                  </a:cubicBezTo>
                  <a:lnTo>
                    <a:pt x="29325" y="29156"/>
                  </a:lnTo>
                  <a:cubicBezTo>
                    <a:pt x="38029" y="29501"/>
                    <a:pt x="45530" y="30644"/>
                    <a:pt x="49245" y="31287"/>
                  </a:cubicBezTo>
                  <a:cubicBezTo>
                    <a:pt x="49271" y="31293"/>
                    <a:pt x="49298" y="31296"/>
                    <a:pt x="49325" y="31296"/>
                  </a:cubicBezTo>
                  <a:cubicBezTo>
                    <a:pt x="49451" y="31296"/>
                    <a:pt x="49567" y="31229"/>
                    <a:pt x="49626" y="31120"/>
                  </a:cubicBezTo>
                  <a:cubicBezTo>
                    <a:pt x="49697" y="30978"/>
                    <a:pt x="49685" y="30823"/>
                    <a:pt x="49578" y="30692"/>
                  </a:cubicBezTo>
                  <a:cubicBezTo>
                    <a:pt x="49399" y="30489"/>
                    <a:pt x="49197" y="30311"/>
                    <a:pt x="48983" y="30144"/>
                  </a:cubicBezTo>
                  <a:cubicBezTo>
                    <a:pt x="48554" y="29823"/>
                    <a:pt x="48399" y="29204"/>
                    <a:pt x="48661" y="28715"/>
                  </a:cubicBezTo>
                  <a:cubicBezTo>
                    <a:pt x="48816" y="28394"/>
                    <a:pt x="49137" y="28168"/>
                    <a:pt x="49518" y="28108"/>
                  </a:cubicBezTo>
                  <a:cubicBezTo>
                    <a:pt x="51888" y="27739"/>
                    <a:pt x="53007" y="27263"/>
                    <a:pt x="53376" y="27084"/>
                  </a:cubicBezTo>
                  <a:cubicBezTo>
                    <a:pt x="53459" y="27037"/>
                    <a:pt x="53531" y="26941"/>
                    <a:pt x="53531" y="26846"/>
                  </a:cubicBezTo>
                  <a:cubicBezTo>
                    <a:pt x="53531" y="26739"/>
                    <a:pt x="53459" y="26644"/>
                    <a:pt x="53376" y="26608"/>
                  </a:cubicBezTo>
                  <a:cubicBezTo>
                    <a:pt x="53007" y="26406"/>
                    <a:pt x="51876" y="25929"/>
                    <a:pt x="49495" y="25560"/>
                  </a:cubicBezTo>
                  <a:cubicBezTo>
                    <a:pt x="48983" y="25489"/>
                    <a:pt x="48590" y="25060"/>
                    <a:pt x="48542" y="24536"/>
                  </a:cubicBezTo>
                  <a:cubicBezTo>
                    <a:pt x="48506" y="24143"/>
                    <a:pt x="48685" y="23762"/>
                    <a:pt x="49030" y="23489"/>
                  </a:cubicBezTo>
                  <a:cubicBezTo>
                    <a:pt x="49233" y="23346"/>
                    <a:pt x="49411" y="23167"/>
                    <a:pt x="49590" y="22977"/>
                  </a:cubicBezTo>
                  <a:cubicBezTo>
                    <a:pt x="49697" y="22858"/>
                    <a:pt x="49709" y="22691"/>
                    <a:pt x="49638" y="22560"/>
                  </a:cubicBezTo>
                  <a:cubicBezTo>
                    <a:pt x="49568" y="22442"/>
                    <a:pt x="49450" y="22372"/>
                    <a:pt x="49331" y="22372"/>
                  </a:cubicBezTo>
                  <a:cubicBezTo>
                    <a:pt x="49306" y="22372"/>
                    <a:pt x="49281" y="22375"/>
                    <a:pt x="49257" y="22381"/>
                  </a:cubicBezTo>
                  <a:cubicBezTo>
                    <a:pt x="45613" y="23012"/>
                    <a:pt x="38219" y="24143"/>
                    <a:pt x="29623" y="24501"/>
                  </a:cubicBezTo>
                  <a:cubicBezTo>
                    <a:pt x="30528" y="14857"/>
                    <a:pt x="32219" y="8189"/>
                    <a:pt x="33147" y="5070"/>
                  </a:cubicBezTo>
                  <a:cubicBezTo>
                    <a:pt x="33195" y="4915"/>
                    <a:pt x="33147" y="4772"/>
                    <a:pt x="33028" y="4677"/>
                  </a:cubicBezTo>
                  <a:cubicBezTo>
                    <a:pt x="32962" y="4630"/>
                    <a:pt x="32888" y="4606"/>
                    <a:pt x="32811" y="4606"/>
                  </a:cubicBezTo>
                  <a:cubicBezTo>
                    <a:pt x="32750" y="4606"/>
                    <a:pt x="32687" y="4621"/>
                    <a:pt x="32623" y="4653"/>
                  </a:cubicBezTo>
                  <a:cubicBezTo>
                    <a:pt x="31933" y="5058"/>
                    <a:pt x="31361" y="5534"/>
                    <a:pt x="30921" y="6070"/>
                  </a:cubicBezTo>
                  <a:cubicBezTo>
                    <a:pt x="30718" y="6308"/>
                    <a:pt x="30445" y="6451"/>
                    <a:pt x="30159" y="6486"/>
                  </a:cubicBezTo>
                  <a:cubicBezTo>
                    <a:pt x="30113" y="6492"/>
                    <a:pt x="30068" y="6494"/>
                    <a:pt x="30024" y="6494"/>
                  </a:cubicBezTo>
                  <a:cubicBezTo>
                    <a:pt x="29472" y="6494"/>
                    <a:pt x="28996" y="6097"/>
                    <a:pt x="28897" y="5546"/>
                  </a:cubicBezTo>
                  <a:cubicBezTo>
                    <a:pt x="28266" y="1962"/>
                    <a:pt x="27301" y="140"/>
                    <a:pt x="26813" y="9"/>
                  </a:cubicBezTo>
                  <a:cubicBezTo>
                    <a:pt x="26795" y="4"/>
                    <a:pt x="26775" y="1"/>
                    <a:pt x="26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8"/>
            <p:cNvSpPr/>
            <p:nvPr/>
          </p:nvSpPr>
          <p:spPr>
            <a:xfrm>
              <a:off x="5573077" y="1382310"/>
              <a:ext cx="2598586" cy="2593654"/>
            </a:xfrm>
            <a:custGeom>
              <a:avLst/>
              <a:gdLst/>
              <a:ahLst/>
              <a:cxnLst/>
              <a:rect l="l" t="t" r="r" b="b"/>
              <a:pathLst>
                <a:path w="81678" h="81523" extrusionOk="0">
                  <a:moveTo>
                    <a:pt x="53210" y="0"/>
                  </a:moveTo>
                  <a:lnTo>
                    <a:pt x="54674" y="2120"/>
                  </a:lnTo>
                  <a:cubicBezTo>
                    <a:pt x="54329" y="1965"/>
                    <a:pt x="53960" y="1810"/>
                    <a:pt x="53579" y="1691"/>
                  </a:cubicBezTo>
                  <a:cubicBezTo>
                    <a:pt x="52544" y="1350"/>
                    <a:pt x="51465" y="1226"/>
                    <a:pt x="50364" y="1226"/>
                  </a:cubicBezTo>
                  <a:cubicBezTo>
                    <a:pt x="50312" y="1226"/>
                    <a:pt x="50261" y="1226"/>
                    <a:pt x="50209" y="1227"/>
                  </a:cubicBezTo>
                  <a:cubicBezTo>
                    <a:pt x="50007" y="1227"/>
                    <a:pt x="49852" y="1369"/>
                    <a:pt x="49793" y="1560"/>
                  </a:cubicBezTo>
                  <a:lnTo>
                    <a:pt x="49769" y="1608"/>
                  </a:lnTo>
                  <a:cubicBezTo>
                    <a:pt x="49709" y="1869"/>
                    <a:pt x="49912" y="2120"/>
                    <a:pt x="50186" y="2120"/>
                  </a:cubicBezTo>
                  <a:cubicBezTo>
                    <a:pt x="50234" y="2119"/>
                    <a:pt x="50282" y="2119"/>
                    <a:pt x="50330" y="2119"/>
                  </a:cubicBezTo>
                  <a:cubicBezTo>
                    <a:pt x="51351" y="2119"/>
                    <a:pt x="52350" y="2241"/>
                    <a:pt x="53305" y="2536"/>
                  </a:cubicBezTo>
                  <a:cubicBezTo>
                    <a:pt x="55686" y="3310"/>
                    <a:pt x="57603" y="5215"/>
                    <a:pt x="59461" y="7049"/>
                  </a:cubicBezTo>
                  <a:cubicBezTo>
                    <a:pt x="60270" y="7834"/>
                    <a:pt x="61104" y="8656"/>
                    <a:pt x="61961" y="9382"/>
                  </a:cubicBezTo>
                  <a:lnTo>
                    <a:pt x="58615" y="9025"/>
                  </a:lnTo>
                  <a:lnTo>
                    <a:pt x="58615" y="9025"/>
                  </a:lnTo>
                  <a:lnTo>
                    <a:pt x="63306" y="10394"/>
                  </a:lnTo>
                  <a:cubicBezTo>
                    <a:pt x="64437" y="11168"/>
                    <a:pt x="65699" y="11823"/>
                    <a:pt x="66914" y="12454"/>
                  </a:cubicBezTo>
                  <a:cubicBezTo>
                    <a:pt x="69224" y="13645"/>
                    <a:pt x="71605" y="14895"/>
                    <a:pt x="73069" y="16883"/>
                  </a:cubicBezTo>
                  <a:cubicBezTo>
                    <a:pt x="73331" y="17264"/>
                    <a:pt x="73569" y="17657"/>
                    <a:pt x="73784" y="18074"/>
                  </a:cubicBezTo>
                  <a:lnTo>
                    <a:pt x="69355" y="16609"/>
                  </a:lnTo>
                  <a:lnTo>
                    <a:pt x="69355" y="16609"/>
                  </a:lnTo>
                  <a:lnTo>
                    <a:pt x="74236" y="19145"/>
                  </a:lnTo>
                  <a:cubicBezTo>
                    <a:pt x="74808" y="20657"/>
                    <a:pt x="75093" y="22336"/>
                    <a:pt x="75391" y="24075"/>
                  </a:cubicBezTo>
                  <a:cubicBezTo>
                    <a:pt x="75641" y="25610"/>
                    <a:pt x="75903" y="27182"/>
                    <a:pt x="76379" y="28658"/>
                  </a:cubicBezTo>
                  <a:cubicBezTo>
                    <a:pt x="76415" y="28754"/>
                    <a:pt x="76439" y="28849"/>
                    <a:pt x="76486" y="28944"/>
                  </a:cubicBezTo>
                  <a:lnTo>
                    <a:pt x="71998" y="26527"/>
                  </a:lnTo>
                  <a:lnTo>
                    <a:pt x="76975" y="30182"/>
                  </a:lnTo>
                  <a:cubicBezTo>
                    <a:pt x="77356" y="31052"/>
                    <a:pt x="77796" y="31933"/>
                    <a:pt x="78225" y="32778"/>
                  </a:cubicBezTo>
                  <a:cubicBezTo>
                    <a:pt x="79404" y="35124"/>
                    <a:pt x="80630" y="37541"/>
                    <a:pt x="80630" y="40100"/>
                  </a:cubicBezTo>
                  <a:cubicBezTo>
                    <a:pt x="80630" y="40731"/>
                    <a:pt x="80547" y="41351"/>
                    <a:pt x="80416" y="41970"/>
                  </a:cubicBezTo>
                  <a:lnTo>
                    <a:pt x="77558" y="38636"/>
                  </a:lnTo>
                  <a:lnTo>
                    <a:pt x="80154" y="42958"/>
                  </a:lnTo>
                  <a:cubicBezTo>
                    <a:pt x="79689" y="44494"/>
                    <a:pt x="78939" y="45970"/>
                    <a:pt x="78213" y="47423"/>
                  </a:cubicBezTo>
                  <a:cubicBezTo>
                    <a:pt x="77546" y="48768"/>
                    <a:pt x="76832" y="50161"/>
                    <a:pt x="76379" y="51566"/>
                  </a:cubicBezTo>
                  <a:cubicBezTo>
                    <a:pt x="75986" y="52804"/>
                    <a:pt x="75724" y="54114"/>
                    <a:pt x="75510" y="55400"/>
                  </a:cubicBezTo>
                  <a:lnTo>
                    <a:pt x="72962" y="51709"/>
                  </a:lnTo>
                  <a:lnTo>
                    <a:pt x="75296" y="56626"/>
                  </a:lnTo>
                  <a:cubicBezTo>
                    <a:pt x="74867" y="59127"/>
                    <a:pt x="74415" y="61460"/>
                    <a:pt x="73069" y="63317"/>
                  </a:cubicBezTo>
                  <a:cubicBezTo>
                    <a:pt x="72272" y="64413"/>
                    <a:pt x="71200" y="65270"/>
                    <a:pt x="70009" y="66032"/>
                  </a:cubicBezTo>
                  <a:lnTo>
                    <a:pt x="70426" y="60972"/>
                  </a:lnTo>
                  <a:lnTo>
                    <a:pt x="69105" y="66580"/>
                  </a:lnTo>
                  <a:cubicBezTo>
                    <a:pt x="68390" y="66997"/>
                    <a:pt x="67652" y="67366"/>
                    <a:pt x="66914" y="67759"/>
                  </a:cubicBezTo>
                  <a:cubicBezTo>
                    <a:pt x="65545" y="68473"/>
                    <a:pt x="64140" y="69199"/>
                    <a:pt x="62901" y="70104"/>
                  </a:cubicBezTo>
                  <a:cubicBezTo>
                    <a:pt x="61699" y="70985"/>
                    <a:pt x="60580" y="72092"/>
                    <a:pt x="59484" y="73164"/>
                  </a:cubicBezTo>
                  <a:lnTo>
                    <a:pt x="59711" y="67461"/>
                  </a:lnTo>
                  <a:lnTo>
                    <a:pt x="58591" y="74057"/>
                  </a:lnTo>
                  <a:cubicBezTo>
                    <a:pt x="57008" y="75581"/>
                    <a:pt x="55341" y="77033"/>
                    <a:pt x="53329" y="77688"/>
                  </a:cubicBezTo>
                  <a:cubicBezTo>
                    <a:pt x="52372" y="77992"/>
                    <a:pt x="51382" y="78107"/>
                    <a:pt x="50355" y="78107"/>
                  </a:cubicBezTo>
                  <a:cubicBezTo>
                    <a:pt x="49733" y="78107"/>
                    <a:pt x="49098" y="78065"/>
                    <a:pt x="48447" y="77998"/>
                  </a:cubicBezTo>
                  <a:lnTo>
                    <a:pt x="51245" y="74712"/>
                  </a:lnTo>
                  <a:lnTo>
                    <a:pt x="47400" y="77879"/>
                  </a:lnTo>
                  <a:cubicBezTo>
                    <a:pt x="46899" y="77819"/>
                    <a:pt x="46387" y="77748"/>
                    <a:pt x="45887" y="77653"/>
                  </a:cubicBezTo>
                  <a:cubicBezTo>
                    <a:pt x="44328" y="77414"/>
                    <a:pt x="42720" y="77176"/>
                    <a:pt x="41125" y="77176"/>
                  </a:cubicBezTo>
                  <a:cubicBezTo>
                    <a:pt x="39541" y="77176"/>
                    <a:pt x="37922" y="77414"/>
                    <a:pt x="36362" y="77653"/>
                  </a:cubicBezTo>
                  <a:cubicBezTo>
                    <a:pt x="35767" y="77748"/>
                    <a:pt x="35184" y="77831"/>
                    <a:pt x="34600" y="77903"/>
                  </a:cubicBezTo>
                  <a:lnTo>
                    <a:pt x="36184" y="74569"/>
                  </a:lnTo>
                  <a:lnTo>
                    <a:pt x="33624" y="78022"/>
                  </a:lnTo>
                  <a:cubicBezTo>
                    <a:pt x="33025" y="78082"/>
                    <a:pt x="32437" y="78119"/>
                    <a:pt x="31861" y="78119"/>
                  </a:cubicBezTo>
                  <a:cubicBezTo>
                    <a:pt x="30844" y="78119"/>
                    <a:pt x="29863" y="78004"/>
                    <a:pt x="28921" y="77700"/>
                  </a:cubicBezTo>
                  <a:cubicBezTo>
                    <a:pt x="27099" y="77117"/>
                    <a:pt x="25575" y="75867"/>
                    <a:pt x="24111" y="74509"/>
                  </a:cubicBezTo>
                  <a:lnTo>
                    <a:pt x="27742" y="73950"/>
                  </a:lnTo>
                  <a:lnTo>
                    <a:pt x="23337" y="73771"/>
                  </a:lnTo>
                  <a:cubicBezTo>
                    <a:pt x="23146" y="73581"/>
                    <a:pt x="22932" y="73378"/>
                    <a:pt x="22742" y="73188"/>
                  </a:cubicBezTo>
                  <a:cubicBezTo>
                    <a:pt x="21658" y="72116"/>
                    <a:pt x="20539" y="70997"/>
                    <a:pt x="19325" y="70128"/>
                  </a:cubicBezTo>
                  <a:cubicBezTo>
                    <a:pt x="18193" y="69294"/>
                    <a:pt x="16884" y="68604"/>
                    <a:pt x="15610" y="67937"/>
                  </a:cubicBezTo>
                  <a:lnTo>
                    <a:pt x="19682" y="66949"/>
                  </a:lnTo>
                  <a:lnTo>
                    <a:pt x="19682" y="66949"/>
                  </a:lnTo>
                  <a:lnTo>
                    <a:pt x="14455" y="67342"/>
                  </a:lnTo>
                  <a:cubicBezTo>
                    <a:pt x="12431" y="66270"/>
                    <a:pt x="10431" y="65103"/>
                    <a:pt x="9157" y="63353"/>
                  </a:cubicBezTo>
                  <a:cubicBezTo>
                    <a:pt x="8811" y="62877"/>
                    <a:pt x="8526" y="62365"/>
                    <a:pt x="8287" y="61853"/>
                  </a:cubicBezTo>
                  <a:lnTo>
                    <a:pt x="12276" y="61651"/>
                  </a:lnTo>
                  <a:lnTo>
                    <a:pt x="7966" y="61032"/>
                  </a:lnTo>
                  <a:cubicBezTo>
                    <a:pt x="7430" y="59543"/>
                    <a:pt x="7144" y="57888"/>
                    <a:pt x="6847" y="56174"/>
                  </a:cubicBezTo>
                  <a:cubicBezTo>
                    <a:pt x="6668" y="55138"/>
                    <a:pt x="6490" y="54066"/>
                    <a:pt x="6240" y="53019"/>
                  </a:cubicBezTo>
                  <a:lnTo>
                    <a:pt x="6240" y="53019"/>
                  </a:lnTo>
                  <a:lnTo>
                    <a:pt x="9942" y="54019"/>
                  </a:lnTo>
                  <a:lnTo>
                    <a:pt x="9942" y="54019"/>
                  </a:lnTo>
                  <a:lnTo>
                    <a:pt x="5990" y="52090"/>
                  </a:lnTo>
                  <a:cubicBezTo>
                    <a:pt x="5942" y="51923"/>
                    <a:pt x="5882" y="51757"/>
                    <a:pt x="5835" y="51590"/>
                  </a:cubicBezTo>
                  <a:cubicBezTo>
                    <a:pt x="5394" y="50197"/>
                    <a:pt x="4692" y="48816"/>
                    <a:pt x="4001" y="47458"/>
                  </a:cubicBezTo>
                  <a:cubicBezTo>
                    <a:pt x="3132" y="45696"/>
                    <a:pt x="2215" y="43898"/>
                    <a:pt x="1822" y="42041"/>
                  </a:cubicBezTo>
                  <a:lnTo>
                    <a:pt x="1822" y="42041"/>
                  </a:lnTo>
                  <a:lnTo>
                    <a:pt x="4275" y="43589"/>
                  </a:lnTo>
                  <a:lnTo>
                    <a:pt x="4275" y="43589"/>
                  </a:lnTo>
                  <a:lnTo>
                    <a:pt x="1644" y="40970"/>
                  </a:lnTo>
                  <a:cubicBezTo>
                    <a:pt x="1608" y="40684"/>
                    <a:pt x="1596" y="40422"/>
                    <a:pt x="1596" y="40136"/>
                  </a:cubicBezTo>
                  <a:cubicBezTo>
                    <a:pt x="1596" y="37576"/>
                    <a:pt x="2811" y="35147"/>
                    <a:pt x="3989" y="32814"/>
                  </a:cubicBezTo>
                  <a:cubicBezTo>
                    <a:pt x="4204" y="32397"/>
                    <a:pt x="4418" y="31968"/>
                    <a:pt x="4632" y="31528"/>
                  </a:cubicBezTo>
                  <a:lnTo>
                    <a:pt x="6490" y="33969"/>
                  </a:lnTo>
                  <a:lnTo>
                    <a:pt x="5037" y="30683"/>
                  </a:lnTo>
                  <a:cubicBezTo>
                    <a:pt x="5335" y="30016"/>
                    <a:pt x="5609" y="29349"/>
                    <a:pt x="5823" y="28670"/>
                  </a:cubicBezTo>
                  <a:cubicBezTo>
                    <a:pt x="6299" y="27218"/>
                    <a:pt x="6561" y="25622"/>
                    <a:pt x="6823" y="24086"/>
                  </a:cubicBezTo>
                  <a:cubicBezTo>
                    <a:pt x="6978" y="23170"/>
                    <a:pt x="7133" y="22241"/>
                    <a:pt x="7323" y="21372"/>
                  </a:cubicBezTo>
                  <a:lnTo>
                    <a:pt x="10157" y="25087"/>
                  </a:lnTo>
                  <a:lnTo>
                    <a:pt x="7609" y="20265"/>
                  </a:lnTo>
                  <a:cubicBezTo>
                    <a:pt x="7954" y="19026"/>
                    <a:pt x="8430" y="17883"/>
                    <a:pt x="9157" y="16871"/>
                  </a:cubicBezTo>
                  <a:cubicBezTo>
                    <a:pt x="10288" y="15324"/>
                    <a:pt x="11967" y="14240"/>
                    <a:pt x="13752" y="13252"/>
                  </a:cubicBezTo>
                  <a:lnTo>
                    <a:pt x="14860" y="15788"/>
                  </a:lnTo>
                  <a:lnTo>
                    <a:pt x="14455" y="12883"/>
                  </a:lnTo>
                  <a:lnTo>
                    <a:pt x="15300" y="12442"/>
                  </a:lnTo>
                  <a:cubicBezTo>
                    <a:pt x="16669" y="11716"/>
                    <a:pt x="18086" y="10990"/>
                    <a:pt x="19325" y="10085"/>
                  </a:cubicBezTo>
                  <a:cubicBezTo>
                    <a:pt x="20277" y="9382"/>
                    <a:pt x="21182" y="8549"/>
                    <a:pt x="22063" y="7692"/>
                  </a:cubicBezTo>
                  <a:lnTo>
                    <a:pt x="22063" y="7692"/>
                  </a:lnTo>
                  <a:lnTo>
                    <a:pt x="21801" y="12061"/>
                  </a:lnTo>
                  <a:lnTo>
                    <a:pt x="22980" y="6775"/>
                  </a:lnTo>
                  <a:cubicBezTo>
                    <a:pt x="24766" y="5025"/>
                    <a:pt x="26623" y="3251"/>
                    <a:pt x="28909" y="2512"/>
                  </a:cubicBezTo>
                  <a:cubicBezTo>
                    <a:pt x="29564" y="2298"/>
                    <a:pt x="30243" y="2179"/>
                    <a:pt x="30945" y="2120"/>
                  </a:cubicBezTo>
                  <a:lnTo>
                    <a:pt x="30945" y="2120"/>
                  </a:lnTo>
                  <a:lnTo>
                    <a:pt x="29290" y="6299"/>
                  </a:lnTo>
                  <a:lnTo>
                    <a:pt x="31481" y="2751"/>
                  </a:lnTo>
                  <a:cubicBezTo>
                    <a:pt x="31540" y="2655"/>
                    <a:pt x="31552" y="2536"/>
                    <a:pt x="31528" y="2429"/>
                  </a:cubicBezTo>
                  <a:cubicBezTo>
                    <a:pt x="31445" y="2131"/>
                    <a:pt x="31374" y="1834"/>
                    <a:pt x="31314" y="1560"/>
                  </a:cubicBezTo>
                  <a:cubicBezTo>
                    <a:pt x="31270" y="1362"/>
                    <a:pt x="31105" y="1236"/>
                    <a:pt x="30921" y="1236"/>
                  </a:cubicBezTo>
                  <a:cubicBezTo>
                    <a:pt x="30905" y="1236"/>
                    <a:pt x="30889" y="1237"/>
                    <a:pt x="30874" y="1238"/>
                  </a:cubicBezTo>
                  <a:cubicBezTo>
                    <a:pt x="30112" y="1298"/>
                    <a:pt x="29350" y="1441"/>
                    <a:pt x="28635" y="1655"/>
                  </a:cubicBezTo>
                  <a:cubicBezTo>
                    <a:pt x="27790" y="1941"/>
                    <a:pt x="27004" y="2346"/>
                    <a:pt x="26254" y="2822"/>
                  </a:cubicBezTo>
                  <a:lnTo>
                    <a:pt x="19979" y="2905"/>
                  </a:lnTo>
                  <a:lnTo>
                    <a:pt x="25194" y="3560"/>
                  </a:lnTo>
                  <a:cubicBezTo>
                    <a:pt x="24111" y="4417"/>
                    <a:pt x="23099" y="5406"/>
                    <a:pt x="22123" y="6382"/>
                  </a:cubicBezTo>
                  <a:cubicBezTo>
                    <a:pt x="21087" y="7394"/>
                    <a:pt x="20051" y="8430"/>
                    <a:pt x="18932" y="9251"/>
                  </a:cubicBezTo>
                  <a:lnTo>
                    <a:pt x="13217" y="8549"/>
                  </a:lnTo>
                  <a:lnTo>
                    <a:pt x="18015" y="9894"/>
                  </a:lnTo>
                  <a:cubicBezTo>
                    <a:pt x="17027" y="10513"/>
                    <a:pt x="15943" y="11085"/>
                    <a:pt x="14884" y="11633"/>
                  </a:cubicBezTo>
                  <a:cubicBezTo>
                    <a:pt x="13098" y="12549"/>
                    <a:pt x="11264" y="13502"/>
                    <a:pt x="9800" y="14835"/>
                  </a:cubicBezTo>
                  <a:lnTo>
                    <a:pt x="4096" y="16288"/>
                  </a:lnTo>
                  <a:lnTo>
                    <a:pt x="8859" y="15800"/>
                  </a:lnTo>
                  <a:lnTo>
                    <a:pt x="8859" y="15800"/>
                  </a:lnTo>
                  <a:cubicBezTo>
                    <a:pt x="8704" y="15966"/>
                    <a:pt x="8573" y="16145"/>
                    <a:pt x="8442" y="16324"/>
                  </a:cubicBezTo>
                  <a:cubicBezTo>
                    <a:pt x="6883" y="18467"/>
                    <a:pt x="6418" y="21217"/>
                    <a:pt x="5966" y="23860"/>
                  </a:cubicBezTo>
                  <a:cubicBezTo>
                    <a:pt x="5930" y="24158"/>
                    <a:pt x="5871" y="24479"/>
                    <a:pt x="5823" y="24777"/>
                  </a:cubicBezTo>
                  <a:lnTo>
                    <a:pt x="1989" y="27575"/>
                  </a:lnTo>
                  <a:lnTo>
                    <a:pt x="5632" y="25801"/>
                  </a:lnTo>
                  <a:lnTo>
                    <a:pt x="5632" y="25801"/>
                  </a:lnTo>
                  <a:cubicBezTo>
                    <a:pt x="5466" y="26670"/>
                    <a:pt x="5275" y="27515"/>
                    <a:pt x="5001" y="28301"/>
                  </a:cubicBezTo>
                  <a:cubicBezTo>
                    <a:pt x="4573" y="29623"/>
                    <a:pt x="3918" y="30933"/>
                    <a:pt x="3227" y="32302"/>
                  </a:cubicBezTo>
                  <a:cubicBezTo>
                    <a:pt x="2953" y="32873"/>
                    <a:pt x="2656" y="33445"/>
                    <a:pt x="2382" y="34028"/>
                  </a:cubicBezTo>
                  <a:lnTo>
                    <a:pt x="1" y="36112"/>
                  </a:lnTo>
                  <a:lnTo>
                    <a:pt x="1846" y="35219"/>
                  </a:lnTo>
                  <a:lnTo>
                    <a:pt x="1846" y="35219"/>
                  </a:lnTo>
                  <a:cubicBezTo>
                    <a:pt x="1203" y="36755"/>
                    <a:pt x="751" y="38350"/>
                    <a:pt x="751" y="40029"/>
                  </a:cubicBezTo>
                  <a:cubicBezTo>
                    <a:pt x="751" y="42577"/>
                    <a:pt x="1822" y="44899"/>
                    <a:pt x="2930" y="47137"/>
                  </a:cubicBezTo>
                  <a:lnTo>
                    <a:pt x="1799" y="50518"/>
                  </a:lnTo>
                  <a:lnTo>
                    <a:pt x="1799" y="50518"/>
                  </a:lnTo>
                  <a:lnTo>
                    <a:pt x="3370" y="48006"/>
                  </a:lnTo>
                  <a:cubicBezTo>
                    <a:pt x="4001" y="49280"/>
                    <a:pt x="4597" y="50506"/>
                    <a:pt x="5013" y="51745"/>
                  </a:cubicBezTo>
                  <a:cubicBezTo>
                    <a:pt x="5478" y="53138"/>
                    <a:pt x="5728" y="54685"/>
                    <a:pt x="5990" y="56186"/>
                  </a:cubicBezTo>
                  <a:cubicBezTo>
                    <a:pt x="6001" y="56305"/>
                    <a:pt x="6025" y="56436"/>
                    <a:pt x="6049" y="56543"/>
                  </a:cubicBezTo>
                  <a:lnTo>
                    <a:pt x="4775" y="61413"/>
                  </a:lnTo>
                  <a:lnTo>
                    <a:pt x="6311" y="58055"/>
                  </a:lnTo>
                  <a:cubicBezTo>
                    <a:pt x="6704" y="60091"/>
                    <a:pt x="7252" y="62103"/>
                    <a:pt x="8454" y="63746"/>
                  </a:cubicBezTo>
                  <a:cubicBezTo>
                    <a:pt x="8859" y="64318"/>
                    <a:pt x="9335" y="64806"/>
                    <a:pt x="9835" y="65270"/>
                  </a:cubicBezTo>
                  <a:lnTo>
                    <a:pt x="10192" y="69449"/>
                  </a:lnTo>
                  <a:lnTo>
                    <a:pt x="10609" y="65901"/>
                  </a:lnTo>
                  <a:cubicBezTo>
                    <a:pt x="11919" y="66889"/>
                    <a:pt x="13431" y="67663"/>
                    <a:pt x="14895" y="68437"/>
                  </a:cubicBezTo>
                  <a:cubicBezTo>
                    <a:pt x="16193" y="69116"/>
                    <a:pt x="17515" y="69806"/>
                    <a:pt x="18670" y="70616"/>
                  </a:cubicBezTo>
                  <a:lnTo>
                    <a:pt x="19277" y="73950"/>
                  </a:lnTo>
                  <a:lnTo>
                    <a:pt x="19456" y="71223"/>
                  </a:lnTo>
                  <a:cubicBezTo>
                    <a:pt x="20372" y="71973"/>
                    <a:pt x="21253" y="72842"/>
                    <a:pt x="22123" y="73700"/>
                  </a:cubicBezTo>
                  <a:cubicBezTo>
                    <a:pt x="23385" y="74950"/>
                    <a:pt x="24682" y="76224"/>
                    <a:pt x="26147" y="77188"/>
                  </a:cubicBezTo>
                  <a:lnTo>
                    <a:pt x="29028" y="81522"/>
                  </a:lnTo>
                  <a:lnTo>
                    <a:pt x="27409" y="77998"/>
                  </a:lnTo>
                  <a:lnTo>
                    <a:pt x="27409" y="77998"/>
                  </a:lnTo>
                  <a:cubicBezTo>
                    <a:pt x="27790" y="78188"/>
                    <a:pt x="28195" y="78355"/>
                    <a:pt x="28611" y="78486"/>
                  </a:cubicBezTo>
                  <a:cubicBezTo>
                    <a:pt x="29653" y="78828"/>
                    <a:pt x="30744" y="78953"/>
                    <a:pt x="31856" y="78953"/>
                  </a:cubicBezTo>
                  <a:cubicBezTo>
                    <a:pt x="33376" y="78953"/>
                    <a:pt x="34937" y="78720"/>
                    <a:pt x="36470" y="78486"/>
                  </a:cubicBezTo>
                  <a:cubicBezTo>
                    <a:pt x="37660" y="78307"/>
                    <a:pt x="38875" y="78129"/>
                    <a:pt x="40065" y="78057"/>
                  </a:cubicBezTo>
                  <a:lnTo>
                    <a:pt x="43780" y="80748"/>
                  </a:lnTo>
                  <a:lnTo>
                    <a:pt x="41196" y="78022"/>
                  </a:lnTo>
                  <a:lnTo>
                    <a:pt x="41196" y="78022"/>
                  </a:lnTo>
                  <a:cubicBezTo>
                    <a:pt x="42673" y="78045"/>
                    <a:pt x="44221" y="78260"/>
                    <a:pt x="45709" y="78486"/>
                  </a:cubicBezTo>
                  <a:cubicBezTo>
                    <a:pt x="47245" y="78712"/>
                    <a:pt x="48793" y="78950"/>
                    <a:pt x="50305" y="78950"/>
                  </a:cubicBezTo>
                  <a:cubicBezTo>
                    <a:pt x="51424" y="78950"/>
                    <a:pt x="52507" y="78831"/>
                    <a:pt x="53555" y="78486"/>
                  </a:cubicBezTo>
                  <a:lnTo>
                    <a:pt x="54043" y="78307"/>
                  </a:lnTo>
                  <a:lnTo>
                    <a:pt x="59937" y="78498"/>
                  </a:lnTo>
                  <a:lnTo>
                    <a:pt x="55365" y="77664"/>
                  </a:lnTo>
                  <a:cubicBezTo>
                    <a:pt x="57103" y="76676"/>
                    <a:pt x="58591" y="75200"/>
                    <a:pt x="60056" y="73771"/>
                  </a:cubicBezTo>
                  <a:cubicBezTo>
                    <a:pt x="61080" y="72759"/>
                    <a:pt x="62139" y="71711"/>
                    <a:pt x="63247" y="70878"/>
                  </a:cubicBezTo>
                  <a:lnTo>
                    <a:pt x="69902" y="71438"/>
                  </a:lnTo>
                  <a:lnTo>
                    <a:pt x="69902" y="71438"/>
                  </a:lnTo>
                  <a:lnTo>
                    <a:pt x="64223" y="70211"/>
                  </a:lnTo>
                  <a:cubicBezTo>
                    <a:pt x="65187" y="69604"/>
                    <a:pt x="66247" y="69056"/>
                    <a:pt x="67271" y="68521"/>
                  </a:cubicBezTo>
                  <a:cubicBezTo>
                    <a:pt x="69664" y="67270"/>
                    <a:pt x="72153" y="65984"/>
                    <a:pt x="73712" y="63818"/>
                  </a:cubicBezTo>
                  <a:cubicBezTo>
                    <a:pt x="74070" y="63329"/>
                    <a:pt x="74355" y="62817"/>
                    <a:pt x="74605" y="62282"/>
                  </a:cubicBezTo>
                  <a:lnTo>
                    <a:pt x="80439" y="59948"/>
                  </a:lnTo>
                  <a:lnTo>
                    <a:pt x="80439" y="59948"/>
                  </a:lnTo>
                  <a:lnTo>
                    <a:pt x="75022" y="61282"/>
                  </a:lnTo>
                  <a:cubicBezTo>
                    <a:pt x="75653" y="59686"/>
                    <a:pt x="75951" y="57960"/>
                    <a:pt x="76236" y="56269"/>
                  </a:cubicBezTo>
                  <a:cubicBezTo>
                    <a:pt x="76486" y="54769"/>
                    <a:pt x="76748" y="53221"/>
                    <a:pt x="77201" y="51816"/>
                  </a:cubicBezTo>
                  <a:cubicBezTo>
                    <a:pt x="77368" y="51328"/>
                    <a:pt x="77546" y="50852"/>
                    <a:pt x="77749" y="50375"/>
                  </a:cubicBezTo>
                  <a:lnTo>
                    <a:pt x="81678" y="48256"/>
                  </a:lnTo>
                  <a:lnTo>
                    <a:pt x="78225" y="49328"/>
                  </a:lnTo>
                  <a:cubicBezTo>
                    <a:pt x="78463" y="48828"/>
                    <a:pt x="78725" y="48328"/>
                    <a:pt x="78987" y="47816"/>
                  </a:cubicBezTo>
                  <a:cubicBezTo>
                    <a:pt x="80213" y="45375"/>
                    <a:pt x="81475" y="42863"/>
                    <a:pt x="81475" y="40088"/>
                  </a:cubicBezTo>
                  <a:cubicBezTo>
                    <a:pt x="81475" y="38172"/>
                    <a:pt x="80868" y="36374"/>
                    <a:pt x="80094" y="34623"/>
                  </a:cubicBezTo>
                  <a:lnTo>
                    <a:pt x="81368" y="29242"/>
                  </a:lnTo>
                  <a:lnTo>
                    <a:pt x="79582" y="33564"/>
                  </a:lnTo>
                  <a:cubicBezTo>
                    <a:pt x="79392" y="33171"/>
                    <a:pt x="79177" y="32754"/>
                    <a:pt x="78975" y="32349"/>
                  </a:cubicBezTo>
                  <a:cubicBezTo>
                    <a:pt x="78272" y="30980"/>
                    <a:pt x="77629" y="29671"/>
                    <a:pt x="77201" y="28349"/>
                  </a:cubicBezTo>
                  <a:cubicBezTo>
                    <a:pt x="76737" y="26944"/>
                    <a:pt x="76486" y="25396"/>
                    <a:pt x="76236" y="23896"/>
                  </a:cubicBezTo>
                  <a:cubicBezTo>
                    <a:pt x="76225" y="23801"/>
                    <a:pt x="76201" y="23717"/>
                    <a:pt x="76189" y="23646"/>
                  </a:cubicBezTo>
                  <a:lnTo>
                    <a:pt x="78868" y="19288"/>
                  </a:lnTo>
                  <a:lnTo>
                    <a:pt x="75998" y="22562"/>
                  </a:lnTo>
                  <a:cubicBezTo>
                    <a:pt x="75594" y="20336"/>
                    <a:pt x="75058" y="18133"/>
                    <a:pt x="73760" y="16347"/>
                  </a:cubicBezTo>
                  <a:cubicBezTo>
                    <a:pt x="72986" y="15288"/>
                    <a:pt x="72010" y="14442"/>
                    <a:pt x="70938" y="13716"/>
                  </a:cubicBezTo>
                  <a:lnTo>
                    <a:pt x="66795" y="7763"/>
                  </a:lnTo>
                  <a:lnTo>
                    <a:pt x="69462" y="12811"/>
                  </a:lnTo>
                  <a:cubicBezTo>
                    <a:pt x="68759" y="12406"/>
                    <a:pt x="68033" y="12037"/>
                    <a:pt x="67319" y="11668"/>
                  </a:cubicBezTo>
                  <a:cubicBezTo>
                    <a:pt x="65985" y="10966"/>
                    <a:pt x="64592" y="10251"/>
                    <a:pt x="63425" y="9382"/>
                  </a:cubicBezTo>
                  <a:cubicBezTo>
                    <a:pt x="62259" y="8537"/>
                    <a:pt x="61163" y="7453"/>
                    <a:pt x="60103" y="6406"/>
                  </a:cubicBezTo>
                  <a:cubicBezTo>
                    <a:pt x="58937" y="5263"/>
                    <a:pt x="57770" y="4096"/>
                    <a:pt x="56460" y="3179"/>
                  </a:cubicBezTo>
                  <a:lnTo>
                    <a:pt x="53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8"/>
            <p:cNvSpPr/>
            <p:nvPr/>
          </p:nvSpPr>
          <p:spPr>
            <a:xfrm>
              <a:off x="5495066" y="1432292"/>
              <a:ext cx="2734563" cy="2600113"/>
            </a:xfrm>
            <a:custGeom>
              <a:avLst/>
              <a:gdLst/>
              <a:ahLst/>
              <a:cxnLst/>
              <a:rect l="l" t="t" r="r" b="b"/>
              <a:pathLst>
                <a:path w="85952" h="81726" extrusionOk="0">
                  <a:moveTo>
                    <a:pt x="28599" y="1"/>
                  </a:moveTo>
                  <a:lnTo>
                    <a:pt x="22896" y="4466"/>
                  </a:lnTo>
                  <a:cubicBezTo>
                    <a:pt x="21646" y="4859"/>
                    <a:pt x="20455" y="5359"/>
                    <a:pt x="19395" y="6144"/>
                  </a:cubicBezTo>
                  <a:cubicBezTo>
                    <a:pt x="17621" y="7478"/>
                    <a:pt x="16454" y="9407"/>
                    <a:pt x="15407" y="11419"/>
                  </a:cubicBezTo>
                  <a:lnTo>
                    <a:pt x="13633" y="7430"/>
                  </a:lnTo>
                  <a:lnTo>
                    <a:pt x="14895" y="12383"/>
                  </a:lnTo>
                  <a:cubicBezTo>
                    <a:pt x="14859" y="12455"/>
                    <a:pt x="14823" y="12550"/>
                    <a:pt x="14776" y="12621"/>
                  </a:cubicBezTo>
                  <a:cubicBezTo>
                    <a:pt x="14097" y="13979"/>
                    <a:pt x="13383" y="15372"/>
                    <a:pt x="12537" y="16586"/>
                  </a:cubicBezTo>
                  <a:cubicBezTo>
                    <a:pt x="11728" y="17729"/>
                    <a:pt x="10716" y="18765"/>
                    <a:pt x="9644" y="19872"/>
                  </a:cubicBezTo>
                  <a:lnTo>
                    <a:pt x="8704" y="20849"/>
                  </a:lnTo>
                  <a:lnTo>
                    <a:pt x="8287" y="16193"/>
                  </a:lnTo>
                  <a:lnTo>
                    <a:pt x="7918" y="21718"/>
                  </a:lnTo>
                  <a:cubicBezTo>
                    <a:pt x="6656" y="23147"/>
                    <a:pt x="5536" y="24682"/>
                    <a:pt x="4977" y="26504"/>
                  </a:cubicBezTo>
                  <a:cubicBezTo>
                    <a:pt x="4155" y="29159"/>
                    <a:pt x="4620" y="31945"/>
                    <a:pt x="5060" y="34624"/>
                  </a:cubicBezTo>
                  <a:cubicBezTo>
                    <a:pt x="5155" y="35184"/>
                    <a:pt x="5251" y="35755"/>
                    <a:pt x="5334" y="36291"/>
                  </a:cubicBezTo>
                  <a:lnTo>
                    <a:pt x="2334" y="34231"/>
                  </a:lnTo>
                  <a:lnTo>
                    <a:pt x="5465" y="37422"/>
                  </a:lnTo>
                  <a:cubicBezTo>
                    <a:pt x="5525" y="37934"/>
                    <a:pt x="5548" y="38458"/>
                    <a:pt x="5572" y="38970"/>
                  </a:cubicBezTo>
                  <a:cubicBezTo>
                    <a:pt x="5584" y="40434"/>
                    <a:pt x="5370" y="42006"/>
                    <a:pt x="5167" y="43506"/>
                  </a:cubicBezTo>
                  <a:cubicBezTo>
                    <a:pt x="4929" y="45221"/>
                    <a:pt x="4703" y="46959"/>
                    <a:pt x="4774" y="48650"/>
                  </a:cubicBezTo>
                  <a:lnTo>
                    <a:pt x="0" y="45768"/>
                  </a:lnTo>
                  <a:lnTo>
                    <a:pt x="4870" y="49721"/>
                  </a:lnTo>
                  <a:cubicBezTo>
                    <a:pt x="4941" y="50305"/>
                    <a:pt x="5072" y="50888"/>
                    <a:pt x="5275" y="51448"/>
                  </a:cubicBezTo>
                  <a:cubicBezTo>
                    <a:pt x="6132" y="53984"/>
                    <a:pt x="8108" y="55948"/>
                    <a:pt x="10037" y="57853"/>
                  </a:cubicBezTo>
                  <a:cubicBezTo>
                    <a:pt x="10847" y="58675"/>
                    <a:pt x="11704" y="59508"/>
                    <a:pt x="12442" y="60377"/>
                  </a:cubicBezTo>
                  <a:lnTo>
                    <a:pt x="6656" y="59865"/>
                  </a:lnTo>
                  <a:lnTo>
                    <a:pt x="13192" y="61318"/>
                  </a:lnTo>
                  <a:cubicBezTo>
                    <a:pt x="14002" y="62437"/>
                    <a:pt x="14704" y="63747"/>
                    <a:pt x="15371" y="65021"/>
                  </a:cubicBezTo>
                  <a:cubicBezTo>
                    <a:pt x="16324" y="66830"/>
                    <a:pt x="17312" y="68676"/>
                    <a:pt x="18681" y="70140"/>
                  </a:cubicBezTo>
                  <a:lnTo>
                    <a:pt x="14061" y="69593"/>
                  </a:lnTo>
                  <a:lnTo>
                    <a:pt x="19753" y="71152"/>
                  </a:lnTo>
                  <a:cubicBezTo>
                    <a:pt x="19883" y="71260"/>
                    <a:pt x="20038" y="71367"/>
                    <a:pt x="20169" y="71474"/>
                  </a:cubicBezTo>
                  <a:cubicBezTo>
                    <a:pt x="22300" y="72974"/>
                    <a:pt x="25015" y="73391"/>
                    <a:pt x="27670" y="73808"/>
                  </a:cubicBezTo>
                  <a:cubicBezTo>
                    <a:pt x="29158" y="74046"/>
                    <a:pt x="30694" y="74284"/>
                    <a:pt x="32099" y="74700"/>
                  </a:cubicBezTo>
                  <a:lnTo>
                    <a:pt x="28849" y="76534"/>
                  </a:lnTo>
                  <a:lnTo>
                    <a:pt x="33195" y="75070"/>
                  </a:lnTo>
                  <a:cubicBezTo>
                    <a:pt x="34302" y="75498"/>
                    <a:pt x="35421" y="76022"/>
                    <a:pt x="36505" y="76546"/>
                  </a:cubicBezTo>
                  <a:cubicBezTo>
                    <a:pt x="37076" y="76808"/>
                    <a:pt x="37624" y="77082"/>
                    <a:pt x="38207" y="77344"/>
                  </a:cubicBezTo>
                  <a:lnTo>
                    <a:pt x="36171" y="78975"/>
                  </a:lnTo>
                  <a:lnTo>
                    <a:pt x="36171" y="78975"/>
                  </a:lnTo>
                  <a:lnTo>
                    <a:pt x="39053" y="77725"/>
                  </a:lnTo>
                  <a:cubicBezTo>
                    <a:pt x="40636" y="78379"/>
                    <a:pt x="42255" y="78880"/>
                    <a:pt x="43910" y="78880"/>
                  </a:cubicBezTo>
                  <a:lnTo>
                    <a:pt x="44006" y="78880"/>
                  </a:lnTo>
                  <a:cubicBezTo>
                    <a:pt x="44458" y="78880"/>
                    <a:pt x="44887" y="78832"/>
                    <a:pt x="45303" y="78760"/>
                  </a:cubicBezTo>
                  <a:lnTo>
                    <a:pt x="45303" y="78760"/>
                  </a:lnTo>
                  <a:lnTo>
                    <a:pt x="42720" y="81725"/>
                  </a:lnTo>
                  <a:lnTo>
                    <a:pt x="46744" y="78439"/>
                  </a:lnTo>
                  <a:cubicBezTo>
                    <a:pt x="48447" y="77939"/>
                    <a:pt x="50054" y="77106"/>
                    <a:pt x="51626" y="76296"/>
                  </a:cubicBezTo>
                  <a:cubicBezTo>
                    <a:pt x="52697" y="75736"/>
                    <a:pt x="53816" y="75165"/>
                    <a:pt x="54900" y="74724"/>
                  </a:cubicBezTo>
                  <a:lnTo>
                    <a:pt x="54900" y="74724"/>
                  </a:lnTo>
                  <a:lnTo>
                    <a:pt x="54269" y="77379"/>
                  </a:lnTo>
                  <a:lnTo>
                    <a:pt x="55840" y="74391"/>
                  </a:lnTo>
                  <a:cubicBezTo>
                    <a:pt x="57186" y="73950"/>
                    <a:pt x="58650" y="73688"/>
                    <a:pt x="60079" y="73438"/>
                  </a:cubicBezTo>
                  <a:cubicBezTo>
                    <a:pt x="61722" y="73141"/>
                    <a:pt x="63389" y="72843"/>
                    <a:pt x="64937" y="72272"/>
                  </a:cubicBezTo>
                  <a:lnTo>
                    <a:pt x="64937" y="72272"/>
                  </a:lnTo>
                  <a:lnTo>
                    <a:pt x="64282" y="75784"/>
                  </a:lnTo>
                  <a:lnTo>
                    <a:pt x="65854" y="71891"/>
                  </a:lnTo>
                  <a:cubicBezTo>
                    <a:pt x="66485" y="71605"/>
                    <a:pt x="67080" y="71260"/>
                    <a:pt x="67628" y="70843"/>
                  </a:cubicBezTo>
                  <a:cubicBezTo>
                    <a:pt x="69271" y="69628"/>
                    <a:pt x="70378" y="67878"/>
                    <a:pt x="71366" y="66033"/>
                  </a:cubicBezTo>
                  <a:lnTo>
                    <a:pt x="71819" y="69700"/>
                  </a:lnTo>
                  <a:lnTo>
                    <a:pt x="72057" y="64687"/>
                  </a:lnTo>
                  <a:cubicBezTo>
                    <a:pt x="72116" y="64580"/>
                    <a:pt x="72164" y="64461"/>
                    <a:pt x="72223" y="64354"/>
                  </a:cubicBezTo>
                  <a:cubicBezTo>
                    <a:pt x="72914" y="62997"/>
                    <a:pt x="73628" y="61604"/>
                    <a:pt x="74474" y="60401"/>
                  </a:cubicBezTo>
                  <a:cubicBezTo>
                    <a:pt x="75236" y="59330"/>
                    <a:pt x="76164" y="58341"/>
                    <a:pt x="77153" y="57317"/>
                  </a:cubicBezTo>
                  <a:lnTo>
                    <a:pt x="77891" y="60187"/>
                  </a:lnTo>
                  <a:lnTo>
                    <a:pt x="77819" y="56615"/>
                  </a:lnTo>
                  <a:cubicBezTo>
                    <a:pt x="79558" y="54793"/>
                    <a:pt x="81272" y="52888"/>
                    <a:pt x="82022" y="50471"/>
                  </a:cubicBezTo>
                  <a:cubicBezTo>
                    <a:pt x="82522" y="48864"/>
                    <a:pt x="82534" y="47209"/>
                    <a:pt x="82391" y="45554"/>
                  </a:cubicBezTo>
                  <a:lnTo>
                    <a:pt x="82391" y="45554"/>
                  </a:lnTo>
                  <a:lnTo>
                    <a:pt x="83891" y="46959"/>
                  </a:lnTo>
                  <a:lnTo>
                    <a:pt x="82237" y="44256"/>
                  </a:lnTo>
                  <a:cubicBezTo>
                    <a:pt x="82153" y="43625"/>
                    <a:pt x="82046" y="42982"/>
                    <a:pt x="81939" y="42351"/>
                  </a:cubicBezTo>
                  <a:cubicBezTo>
                    <a:pt x="81689" y="40839"/>
                    <a:pt x="81451" y="39399"/>
                    <a:pt x="81439" y="38005"/>
                  </a:cubicBezTo>
                  <a:cubicBezTo>
                    <a:pt x="81427" y="37172"/>
                    <a:pt x="81498" y="36303"/>
                    <a:pt x="81582" y="35434"/>
                  </a:cubicBezTo>
                  <a:lnTo>
                    <a:pt x="84630" y="38232"/>
                  </a:lnTo>
                  <a:lnTo>
                    <a:pt x="81784" y="34410"/>
                  </a:lnTo>
                  <a:cubicBezTo>
                    <a:pt x="81832" y="34100"/>
                    <a:pt x="81856" y="33803"/>
                    <a:pt x="81903" y="33481"/>
                  </a:cubicBezTo>
                  <a:cubicBezTo>
                    <a:pt x="82260" y="30826"/>
                    <a:pt x="82641" y="28052"/>
                    <a:pt x="81784" y="25540"/>
                  </a:cubicBezTo>
                  <a:cubicBezTo>
                    <a:pt x="81713" y="25325"/>
                    <a:pt x="81629" y="25123"/>
                    <a:pt x="81546" y="24909"/>
                  </a:cubicBezTo>
                  <a:lnTo>
                    <a:pt x="81546" y="24909"/>
                  </a:lnTo>
                  <a:lnTo>
                    <a:pt x="85951" y="26790"/>
                  </a:lnTo>
                  <a:lnTo>
                    <a:pt x="80939" y="23694"/>
                  </a:lnTo>
                  <a:cubicBezTo>
                    <a:pt x="79927" y="22004"/>
                    <a:pt x="78462" y="20539"/>
                    <a:pt x="77022" y="19122"/>
                  </a:cubicBezTo>
                  <a:cubicBezTo>
                    <a:pt x="76176" y="18289"/>
                    <a:pt x="75307" y="17432"/>
                    <a:pt x="74569" y="16539"/>
                  </a:cubicBezTo>
                  <a:lnTo>
                    <a:pt x="74569" y="16539"/>
                  </a:lnTo>
                  <a:lnTo>
                    <a:pt x="79534" y="16681"/>
                  </a:lnTo>
                  <a:lnTo>
                    <a:pt x="73866" y="15658"/>
                  </a:lnTo>
                  <a:cubicBezTo>
                    <a:pt x="73057" y="14538"/>
                    <a:pt x="72366" y="13229"/>
                    <a:pt x="71676" y="11967"/>
                  </a:cubicBezTo>
                  <a:cubicBezTo>
                    <a:pt x="71021" y="10752"/>
                    <a:pt x="70366" y="9502"/>
                    <a:pt x="69568" y="8371"/>
                  </a:cubicBezTo>
                  <a:lnTo>
                    <a:pt x="69568" y="8371"/>
                  </a:lnTo>
                  <a:lnTo>
                    <a:pt x="74759" y="9288"/>
                  </a:lnTo>
                  <a:lnTo>
                    <a:pt x="68794" y="7335"/>
                  </a:lnTo>
                  <a:cubicBezTo>
                    <a:pt x="68223" y="6656"/>
                    <a:pt x="67580" y="6049"/>
                    <a:pt x="66854" y="5525"/>
                  </a:cubicBezTo>
                  <a:cubicBezTo>
                    <a:pt x="64663" y="3977"/>
                    <a:pt x="61841" y="3573"/>
                    <a:pt x="59115" y="3144"/>
                  </a:cubicBezTo>
                  <a:lnTo>
                    <a:pt x="62901" y="513"/>
                  </a:lnTo>
                  <a:lnTo>
                    <a:pt x="57900" y="2942"/>
                  </a:lnTo>
                  <a:cubicBezTo>
                    <a:pt x="56840" y="2775"/>
                    <a:pt x="55793" y="2561"/>
                    <a:pt x="54805" y="2251"/>
                  </a:cubicBezTo>
                  <a:cubicBezTo>
                    <a:pt x="53995" y="2001"/>
                    <a:pt x="53197" y="1668"/>
                    <a:pt x="52399" y="1310"/>
                  </a:cubicBezTo>
                  <a:cubicBezTo>
                    <a:pt x="52343" y="1285"/>
                    <a:pt x="52285" y="1273"/>
                    <a:pt x="52228" y="1273"/>
                  </a:cubicBezTo>
                  <a:cubicBezTo>
                    <a:pt x="52044" y="1273"/>
                    <a:pt x="51873" y="1399"/>
                    <a:pt x="51828" y="1608"/>
                  </a:cubicBezTo>
                  <a:lnTo>
                    <a:pt x="51804" y="1656"/>
                  </a:lnTo>
                  <a:cubicBezTo>
                    <a:pt x="51768" y="1846"/>
                    <a:pt x="51864" y="2049"/>
                    <a:pt x="52042" y="2132"/>
                  </a:cubicBezTo>
                  <a:cubicBezTo>
                    <a:pt x="52209" y="2203"/>
                    <a:pt x="52376" y="2275"/>
                    <a:pt x="52554" y="2346"/>
                  </a:cubicBezTo>
                  <a:lnTo>
                    <a:pt x="56007" y="6573"/>
                  </a:lnTo>
                  <a:lnTo>
                    <a:pt x="53852" y="2870"/>
                  </a:lnTo>
                  <a:lnTo>
                    <a:pt x="53852" y="2870"/>
                  </a:lnTo>
                  <a:cubicBezTo>
                    <a:pt x="54066" y="2942"/>
                    <a:pt x="54304" y="3037"/>
                    <a:pt x="54531" y="3108"/>
                  </a:cubicBezTo>
                  <a:cubicBezTo>
                    <a:pt x="56031" y="3585"/>
                    <a:pt x="57662" y="3823"/>
                    <a:pt x="59222" y="4085"/>
                  </a:cubicBezTo>
                  <a:cubicBezTo>
                    <a:pt x="60770" y="4323"/>
                    <a:pt x="62258" y="4561"/>
                    <a:pt x="63627" y="4978"/>
                  </a:cubicBezTo>
                  <a:lnTo>
                    <a:pt x="64841" y="9776"/>
                  </a:lnTo>
                  <a:lnTo>
                    <a:pt x="64508" y="5287"/>
                  </a:lnTo>
                  <a:lnTo>
                    <a:pt x="64508" y="5287"/>
                  </a:lnTo>
                  <a:cubicBezTo>
                    <a:pt x="65163" y="5537"/>
                    <a:pt x="65770" y="5871"/>
                    <a:pt x="66330" y="6252"/>
                  </a:cubicBezTo>
                  <a:cubicBezTo>
                    <a:pt x="68294" y="7633"/>
                    <a:pt x="69544" y="9895"/>
                    <a:pt x="70723" y="12121"/>
                  </a:cubicBezTo>
                  <a:lnTo>
                    <a:pt x="70676" y="14991"/>
                  </a:lnTo>
                  <a:lnTo>
                    <a:pt x="71271" y="13145"/>
                  </a:lnTo>
                  <a:cubicBezTo>
                    <a:pt x="71866" y="14241"/>
                    <a:pt x="72497" y="15360"/>
                    <a:pt x="73223" y="16348"/>
                  </a:cubicBezTo>
                  <a:cubicBezTo>
                    <a:pt x="74128" y="17562"/>
                    <a:pt x="75259" y="18694"/>
                    <a:pt x="76367" y="19777"/>
                  </a:cubicBezTo>
                  <a:lnTo>
                    <a:pt x="77033" y="20456"/>
                  </a:lnTo>
                  <a:lnTo>
                    <a:pt x="75081" y="24206"/>
                  </a:lnTo>
                  <a:lnTo>
                    <a:pt x="77617" y="21027"/>
                  </a:lnTo>
                  <a:cubicBezTo>
                    <a:pt x="79010" y="22492"/>
                    <a:pt x="80296" y="24028"/>
                    <a:pt x="80915" y="25825"/>
                  </a:cubicBezTo>
                  <a:cubicBezTo>
                    <a:pt x="81320" y="27004"/>
                    <a:pt x="81427" y="28230"/>
                    <a:pt x="81379" y="29516"/>
                  </a:cubicBezTo>
                  <a:lnTo>
                    <a:pt x="77510" y="33326"/>
                  </a:lnTo>
                  <a:lnTo>
                    <a:pt x="81320" y="30612"/>
                  </a:lnTo>
                  <a:lnTo>
                    <a:pt x="81320" y="30612"/>
                  </a:lnTo>
                  <a:cubicBezTo>
                    <a:pt x="81248" y="31505"/>
                    <a:pt x="81129" y="32433"/>
                    <a:pt x="80998" y="33350"/>
                  </a:cubicBezTo>
                  <a:cubicBezTo>
                    <a:pt x="80784" y="34886"/>
                    <a:pt x="80558" y="36481"/>
                    <a:pt x="80593" y="38029"/>
                  </a:cubicBezTo>
                  <a:cubicBezTo>
                    <a:pt x="80605" y="38732"/>
                    <a:pt x="80665" y="39458"/>
                    <a:pt x="80760" y="40184"/>
                  </a:cubicBezTo>
                  <a:lnTo>
                    <a:pt x="78391" y="42899"/>
                  </a:lnTo>
                  <a:lnTo>
                    <a:pt x="78391" y="42899"/>
                  </a:lnTo>
                  <a:lnTo>
                    <a:pt x="80891" y="41113"/>
                  </a:lnTo>
                  <a:cubicBezTo>
                    <a:pt x="80963" y="41589"/>
                    <a:pt x="81034" y="42042"/>
                    <a:pt x="81117" y="42518"/>
                  </a:cubicBezTo>
                  <a:cubicBezTo>
                    <a:pt x="81546" y="45113"/>
                    <a:pt x="81986" y="47780"/>
                    <a:pt x="81236" y="50233"/>
                  </a:cubicBezTo>
                  <a:cubicBezTo>
                    <a:pt x="81141" y="50495"/>
                    <a:pt x="81058" y="50757"/>
                    <a:pt x="80951" y="51007"/>
                  </a:cubicBezTo>
                  <a:lnTo>
                    <a:pt x="77665" y="52733"/>
                  </a:lnTo>
                  <a:lnTo>
                    <a:pt x="80474" y="51983"/>
                  </a:lnTo>
                  <a:lnTo>
                    <a:pt x="80474" y="51983"/>
                  </a:lnTo>
                  <a:cubicBezTo>
                    <a:pt x="79534" y="53650"/>
                    <a:pt x="78141" y="55103"/>
                    <a:pt x="76783" y="56508"/>
                  </a:cubicBezTo>
                  <a:cubicBezTo>
                    <a:pt x="75736" y="57603"/>
                    <a:pt x="74652" y="58710"/>
                    <a:pt x="73807" y="59925"/>
                  </a:cubicBezTo>
                  <a:cubicBezTo>
                    <a:pt x="73700" y="60056"/>
                    <a:pt x="73616" y="60199"/>
                    <a:pt x="73521" y="60353"/>
                  </a:cubicBezTo>
                  <a:lnTo>
                    <a:pt x="69163" y="61020"/>
                  </a:lnTo>
                  <a:lnTo>
                    <a:pt x="72997" y="61175"/>
                  </a:lnTo>
                  <a:cubicBezTo>
                    <a:pt x="72450" y="62092"/>
                    <a:pt x="71961" y="63044"/>
                    <a:pt x="71485" y="63997"/>
                  </a:cubicBezTo>
                  <a:cubicBezTo>
                    <a:pt x="70699" y="65545"/>
                    <a:pt x="69937" y="67045"/>
                    <a:pt x="68985" y="68295"/>
                  </a:cubicBezTo>
                  <a:lnTo>
                    <a:pt x="64663" y="67616"/>
                  </a:lnTo>
                  <a:lnTo>
                    <a:pt x="68413" y="68985"/>
                  </a:lnTo>
                  <a:cubicBezTo>
                    <a:pt x="68032" y="69414"/>
                    <a:pt x="67616" y="69819"/>
                    <a:pt x="67139" y="70164"/>
                  </a:cubicBezTo>
                  <a:cubicBezTo>
                    <a:pt x="65401" y="71450"/>
                    <a:pt x="63151" y="71974"/>
                    <a:pt x="60901" y="72391"/>
                  </a:cubicBezTo>
                  <a:lnTo>
                    <a:pt x="56031" y="70474"/>
                  </a:lnTo>
                  <a:lnTo>
                    <a:pt x="59627" y="72617"/>
                  </a:lnTo>
                  <a:cubicBezTo>
                    <a:pt x="58210" y="72867"/>
                    <a:pt x="56769" y="73153"/>
                    <a:pt x="55436" y="73593"/>
                  </a:cubicBezTo>
                  <a:cubicBezTo>
                    <a:pt x="54031" y="74069"/>
                    <a:pt x="52626" y="74808"/>
                    <a:pt x="51256" y="75498"/>
                  </a:cubicBezTo>
                  <a:cubicBezTo>
                    <a:pt x="51018" y="75641"/>
                    <a:pt x="50768" y="75760"/>
                    <a:pt x="50530" y="75891"/>
                  </a:cubicBezTo>
                  <a:lnTo>
                    <a:pt x="46268" y="74748"/>
                  </a:lnTo>
                  <a:lnTo>
                    <a:pt x="49578" y="76367"/>
                  </a:lnTo>
                  <a:cubicBezTo>
                    <a:pt x="47792" y="77236"/>
                    <a:pt x="45946" y="77963"/>
                    <a:pt x="44041" y="77987"/>
                  </a:cubicBezTo>
                  <a:cubicBezTo>
                    <a:pt x="44004" y="77987"/>
                    <a:pt x="43966" y="77987"/>
                    <a:pt x="43929" y="77987"/>
                  </a:cubicBezTo>
                  <a:cubicBezTo>
                    <a:pt x="41588" y="77987"/>
                    <a:pt x="39324" y="76897"/>
                    <a:pt x="36945" y="75748"/>
                  </a:cubicBezTo>
                  <a:cubicBezTo>
                    <a:pt x="35516" y="75070"/>
                    <a:pt x="34052" y="74355"/>
                    <a:pt x="32540" y="73891"/>
                  </a:cubicBezTo>
                  <a:cubicBezTo>
                    <a:pt x="31028" y="73415"/>
                    <a:pt x="29408" y="73176"/>
                    <a:pt x="27849" y="72926"/>
                  </a:cubicBezTo>
                  <a:cubicBezTo>
                    <a:pt x="27337" y="72855"/>
                    <a:pt x="26837" y="72760"/>
                    <a:pt x="26325" y="72688"/>
                  </a:cubicBezTo>
                  <a:lnTo>
                    <a:pt x="23610" y="68521"/>
                  </a:lnTo>
                  <a:lnTo>
                    <a:pt x="25289" y="72498"/>
                  </a:lnTo>
                  <a:cubicBezTo>
                    <a:pt x="23586" y="72153"/>
                    <a:pt x="22027" y="71676"/>
                    <a:pt x="20717" y="70748"/>
                  </a:cubicBezTo>
                  <a:cubicBezTo>
                    <a:pt x="18991" y="69533"/>
                    <a:pt x="17836" y="67664"/>
                    <a:pt x="16776" y="65723"/>
                  </a:cubicBezTo>
                  <a:lnTo>
                    <a:pt x="17645" y="59103"/>
                  </a:lnTo>
                  <a:lnTo>
                    <a:pt x="16157" y="64604"/>
                  </a:lnTo>
                  <a:cubicBezTo>
                    <a:pt x="15454" y="63270"/>
                    <a:pt x="14704" y="61866"/>
                    <a:pt x="13811" y="60675"/>
                  </a:cubicBezTo>
                  <a:cubicBezTo>
                    <a:pt x="12906" y="59461"/>
                    <a:pt x="11775" y="58329"/>
                    <a:pt x="10668" y="57246"/>
                  </a:cubicBezTo>
                  <a:cubicBezTo>
                    <a:pt x="10097" y="56663"/>
                    <a:pt x="9501" y="56079"/>
                    <a:pt x="8930" y="55472"/>
                  </a:cubicBezTo>
                  <a:lnTo>
                    <a:pt x="9335" y="49721"/>
                  </a:lnTo>
                  <a:lnTo>
                    <a:pt x="8227" y="54674"/>
                  </a:lnTo>
                  <a:cubicBezTo>
                    <a:pt x="7322" y="53603"/>
                    <a:pt x="6548" y="52460"/>
                    <a:pt x="6120" y="51186"/>
                  </a:cubicBezTo>
                  <a:cubicBezTo>
                    <a:pt x="5370" y="49007"/>
                    <a:pt x="5644" y="46626"/>
                    <a:pt x="5977" y="44125"/>
                  </a:cubicBezTo>
                  <a:lnTo>
                    <a:pt x="9668" y="40137"/>
                  </a:lnTo>
                  <a:lnTo>
                    <a:pt x="9668" y="40137"/>
                  </a:lnTo>
                  <a:lnTo>
                    <a:pt x="6144" y="42911"/>
                  </a:lnTo>
                  <a:cubicBezTo>
                    <a:pt x="6322" y="41601"/>
                    <a:pt x="6477" y="40268"/>
                    <a:pt x="6453" y="38982"/>
                  </a:cubicBezTo>
                  <a:cubicBezTo>
                    <a:pt x="6441" y="37517"/>
                    <a:pt x="6191" y="35970"/>
                    <a:pt x="5941" y="34481"/>
                  </a:cubicBezTo>
                  <a:cubicBezTo>
                    <a:pt x="5667" y="32874"/>
                    <a:pt x="5405" y="31243"/>
                    <a:pt x="5417" y="29647"/>
                  </a:cubicBezTo>
                  <a:lnTo>
                    <a:pt x="9180" y="26278"/>
                  </a:lnTo>
                  <a:lnTo>
                    <a:pt x="9180" y="26278"/>
                  </a:lnTo>
                  <a:lnTo>
                    <a:pt x="5477" y="28623"/>
                  </a:lnTo>
                  <a:cubicBezTo>
                    <a:pt x="5536" y="27992"/>
                    <a:pt x="5656" y="27385"/>
                    <a:pt x="5834" y="26790"/>
                  </a:cubicBezTo>
                  <a:cubicBezTo>
                    <a:pt x="6596" y="24349"/>
                    <a:pt x="8477" y="22396"/>
                    <a:pt x="10299" y="20503"/>
                  </a:cubicBezTo>
                  <a:cubicBezTo>
                    <a:pt x="10978" y="19789"/>
                    <a:pt x="11680" y="19075"/>
                    <a:pt x="12323" y="18324"/>
                  </a:cubicBezTo>
                  <a:lnTo>
                    <a:pt x="15609" y="15610"/>
                  </a:lnTo>
                  <a:lnTo>
                    <a:pt x="13561" y="16681"/>
                  </a:lnTo>
                  <a:cubicBezTo>
                    <a:pt x="14311" y="15538"/>
                    <a:pt x="14966" y="14253"/>
                    <a:pt x="15597" y="13026"/>
                  </a:cubicBezTo>
                  <a:cubicBezTo>
                    <a:pt x="16395" y="11443"/>
                    <a:pt x="17181" y="9931"/>
                    <a:pt x="18157" y="8645"/>
                  </a:cubicBezTo>
                  <a:lnTo>
                    <a:pt x="23574" y="7680"/>
                  </a:lnTo>
                  <a:lnTo>
                    <a:pt x="18907" y="7787"/>
                  </a:lnTo>
                  <a:cubicBezTo>
                    <a:pt x="19229" y="7454"/>
                    <a:pt x="19574" y="7145"/>
                    <a:pt x="19943" y="6859"/>
                  </a:cubicBezTo>
                  <a:cubicBezTo>
                    <a:pt x="21919" y="5382"/>
                    <a:pt x="24575" y="4906"/>
                    <a:pt x="27122" y="4454"/>
                  </a:cubicBezTo>
                  <a:cubicBezTo>
                    <a:pt x="28468" y="4216"/>
                    <a:pt x="29873" y="3954"/>
                    <a:pt x="31183" y="3561"/>
                  </a:cubicBezTo>
                  <a:lnTo>
                    <a:pt x="34361" y="3620"/>
                  </a:lnTo>
                  <a:cubicBezTo>
                    <a:pt x="34457" y="3620"/>
                    <a:pt x="34481" y="3585"/>
                    <a:pt x="34504" y="3477"/>
                  </a:cubicBezTo>
                  <a:cubicBezTo>
                    <a:pt x="34516" y="3382"/>
                    <a:pt x="34457" y="3323"/>
                    <a:pt x="34385" y="3299"/>
                  </a:cubicBezTo>
                  <a:lnTo>
                    <a:pt x="32754" y="2977"/>
                  </a:lnTo>
                  <a:cubicBezTo>
                    <a:pt x="33171" y="2799"/>
                    <a:pt x="33576" y="2620"/>
                    <a:pt x="33992" y="2430"/>
                  </a:cubicBezTo>
                  <a:cubicBezTo>
                    <a:pt x="34171" y="2334"/>
                    <a:pt x="34254" y="2144"/>
                    <a:pt x="34219" y="1953"/>
                  </a:cubicBezTo>
                  <a:cubicBezTo>
                    <a:pt x="34219" y="1930"/>
                    <a:pt x="34207" y="1918"/>
                    <a:pt x="34207" y="1906"/>
                  </a:cubicBezTo>
                  <a:cubicBezTo>
                    <a:pt x="34162" y="1701"/>
                    <a:pt x="33984" y="1576"/>
                    <a:pt x="33798" y="1576"/>
                  </a:cubicBezTo>
                  <a:cubicBezTo>
                    <a:pt x="33735" y="1576"/>
                    <a:pt x="33671" y="1590"/>
                    <a:pt x="33611" y="1620"/>
                  </a:cubicBezTo>
                  <a:cubicBezTo>
                    <a:pt x="32861" y="1977"/>
                    <a:pt x="32123" y="2311"/>
                    <a:pt x="31373" y="2561"/>
                  </a:cubicBezTo>
                  <a:cubicBezTo>
                    <a:pt x="29992" y="3025"/>
                    <a:pt x="28456" y="3311"/>
                    <a:pt x="26968" y="3573"/>
                  </a:cubicBezTo>
                  <a:cubicBezTo>
                    <a:pt x="26182" y="3727"/>
                    <a:pt x="25372" y="3858"/>
                    <a:pt x="24575" y="4037"/>
                  </a:cubicBezTo>
                  <a:lnTo>
                    <a:pt x="285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0139"/>
        <p:cNvGrpSpPr/>
        <p:nvPr/>
      </p:nvGrpSpPr>
      <p:grpSpPr>
        <a:xfrm>
          <a:off x="0" y="0"/>
          <a:ext cx="0" cy="0"/>
          <a:chOff x="0" y="0"/>
          <a:chExt cx="0" cy="0"/>
        </a:xfrm>
      </p:grpSpPr>
      <p:grpSp>
        <p:nvGrpSpPr>
          <p:cNvPr id="10140" name="Google Shape;10140;p76"/>
          <p:cNvGrpSpPr/>
          <p:nvPr/>
        </p:nvGrpSpPr>
        <p:grpSpPr>
          <a:xfrm>
            <a:off x="3642951" y="1176740"/>
            <a:ext cx="2078182" cy="1366558"/>
            <a:chOff x="235800" y="830650"/>
            <a:chExt cx="6978450" cy="4588844"/>
          </a:xfrm>
        </p:grpSpPr>
        <p:sp>
          <p:nvSpPr>
            <p:cNvPr id="10141" name="Google Shape;10141;p7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76"/>
          <p:cNvGrpSpPr/>
          <p:nvPr/>
        </p:nvGrpSpPr>
        <p:grpSpPr>
          <a:xfrm>
            <a:off x="738454" y="3007842"/>
            <a:ext cx="2622876" cy="1333540"/>
            <a:chOff x="238125" y="1038125"/>
            <a:chExt cx="7146800" cy="3633625"/>
          </a:xfrm>
        </p:grpSpPr>
        <p:sp>
          <p:nvSpPr>
            <p:cNvPr id="10148" name="Google Shape;10148;p7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76"/>
          <p:cNvGrpSpPr/>
          <p:nvPr/>
        </p:nvGrpSpPr>
        <p:grpSpPr>
          <a:xfrm>
            <a:off x="5961311" y="1231136"/>
            <a:ext cx="2435960" cy="1297725"/>
            <a:chOff x="233350" y="949250"/>
            <a:chExt cx="7137300" cy="3802300"/>
          </a:xfrm>
        </p:grpSpPr>
        <p:sp>
          <p:nvSpPr>
            <p:cNvPr id="11721" name="Google Shape;11721;p7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76"/>
          <p:cNvGrpSpPr/>
          <p:nvPr/>
        </p:nvGrpSpPr>
        <p:grpSpPr>
          <a:xfrm>
            <a:off x="7714435" y="3194726"/>
            <a:ext cx="104231" cy="320340"/>
            <a:chOff x="7564426" y="3224343"/>
            <a:chExt cx="119985" cy="368801"/>
          </a:xfrm>
        </p:grpSpPr>
        <p:sp>
          <p:nvSpPr>
            <p:cNvPr id="11773" name="Google Shape;11773;p7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5" name="Google Shape;11775;p76"/>
          <p:cNvGrpSpPr/>
          <p:nvPr/>
        </p:nvGrpSpPr>
        <p:grpSpPr>
          <a:xfrm>
            <a:off x="7413923" y="3188827"/>
            <a:ext cx="189489" cy="332132"/>
            <a:chOff x="8370831" y="3202002"/>
            <a:chExt cx="218129" cy="382376"/>
          </a:xfrm>
        </p:grpSpPr>
        <p:sp>
          <p:nvSpPr>
            <p:cNvPr id="11776" name="Google Shape;11776;p7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76"/>
          <p:cNvGrpSpPr/>
          <p:nvPr/>
        </p:nvGrpSpPr>
        <p:grpSpPr>
          <a:xfrm>
            <a:off x="8137312" y="3599959"/>
            <a:ext cx="309429" cy="267000"/>
            <a:chOff x="6742064" y="3750480"/>
            <a:chExt cx="399315" cy="344560"/>
          </a:xfrm>
        </p:grpSpPr>
        <p:sp>
          <p:nvSpPr>
            <p:cNvPr id="11779" name="Google Shape;11779;p7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76"/>
          <p:cNvGrpSpPr/>
          <p:nvPr/>
        </p:nvGrpSpPr>
        <p:grpSpPr>
          <a:xfrm>
            <a:off x="7676331" y="3951006"/>
            <a:ext cx="180437" cy="281608"/>
            <a:chOff x="7248525" y="3739696"/>
            <a:chExt cx="230531" cy="359790"/>
          </a:xfrm>
        </p:grpSpPr>
        <p:sp>
          <p:nvSpPr>
            <p:cNvPr id="11782" name="Google Shape;11782;p7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76"/>
          <p:cNvGrpSpPr/>
          <p:nvPr/>
        </p:nvGrpSpPr>
        <p:grpSpPr>
          <a:xfrm>
            <a:off x="7922251" y="3594231"/>
            <a:ext cx="162896" cy="278710"/>
            <a:chOff x="7601242" y="3729267"/>
            <a:chExt cx="222566" cy="380803"/>
          </a:xfrm>
        </p:grpSpPr>
        <p:sp>
          <p:nvSpPr>
            <p:cNvPr id="11785" name="Google Shape;11785;p7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7" name="Google Shape;11787;p76"/>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8" name="Google Shape;11788;p76"/>
          <p:cNvGrpSpPr/>
          <p:nvPr/>
        </p:nvGrpSpPr>
        <p:grpSpPr>
          <a:xfrm>
            <a:off x="7411896" y="3595371"/>
            <a:ext cx="193543" cy="275990"/>
            <a:chOff x="8304647" y="3738687"/>
            <a:chExt cx="225076" cy="320956"/>
          </a:xfrm>
        </p:grpSpPr>
        <p:sp>
          <p:nvSpPr>
            <p:cNvPr id="11789" name="Google Shape;11789;p76"/>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76"/>
          <p:cNvGrpSpPr/>
          <p:nvPr/>
        </p:nvGrpSpPr>
        <p:grpSpPr>
          <a:xfrm>
            <a:off x="7684389" y="3595371"/>
            <a:ext cx="178492" cy="275990"/>
            <a:chOff x="8615101" y="3738687"/>
            <a:chExt cx="207573" cy="320956"/>
          </a:xfrm>
        </p:grpSpPr>
        <p:sp>
          <p:nvSpPr>
            <p:cNvPr id="11793" name="Google Shape;11793;p7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6" name="Google Shape;11796;p76"/>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7" name="Google Shape;11797;p76"/>
          <p:cNvGrpSpPr/>
          <p:nvPr/>
        </p:nvGrpSpPr>
        <p:grpSpPr>
          <a:xfrm>
            <a:off x="7909920" y="3998032"/>
            <a:ext cx="187557" cy="187557"/>
            <a:chOff x="8565775" y="671075"/>
            <a:chExt cx="441000" cy="441000"/>
          </a:xfrm>
        </p:grpSpPr>
        <p:sp>
          <p:nvSpPr>
            <p:cNvPr id="11798" name="Google Shape;11798;p76"/>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6"/>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0" name="Google Shape;11800;p76"/>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6"/>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2" name="Google Shape;11802;p76"/>
          <p:cNvGrpSpPr/>
          <p:nvPr/>
        </p:nvGrpSpPr>
        <p:grpSpPr>
          <a:xfrm>
            <a:off x="6064392" y="3070557"/>
            <a:ext cx="587865" cy="517731"/>
            <a:chOff x="6000718" y="3070557"/>
            <a:chExt cx="587865" cy="517731"/>
          </a:xfrm>
        </p:grpSpPr>
        <p:sp>
          <p:nvSpPr>
            <p:cNvPr id="11803" name="Google Shape;11803;p76"/>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6"/>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6"/>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6"/>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6"/>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6"/>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6"/>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6"/>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6"/>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6"/>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6"/>
          <p:cNvGrpSpPr/>
          <p:nvPr/>
        </p:nvGrpSpPr>
        <p:grpSpPr>
          <a:xfrm>
            <a:off x="6079197" y="3714217"/>
            <a:ext cx="557665" cy="516387"/>
            <a:chOff x="6015523" y="3714217"/>
            <a:chExt cx="557665" cy="516387"/>
          </a:xfrm>
        </p:grpSpPr>
        <p:grpSp>
          <p:nvGrpSpPr>
            <p:cNvPr id="11814" name="Google Shape;11814;p76"/>
            <p:cNvGrpSpPr/>
            <p:nvPr/>
          </p:nvGrpSpPr>
          <p:grpSpPr>
            <a:xfrm>
              <a:off x="6036094" y="3716980"/>
              <a:ext cx="529822" cy="510480"/>
              <a:chOff x="3148311" y="-545634"/>
              <a:chExt cx="1006118" cy="969572"/>
            </a:xfrm>
          </p:grpSpPr>
          <p:sp>
            <p:nvSpPr>
              <p:cNvPr id="11815" name="Google Shape;11815;p76"/>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6"/>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6"/>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6"/>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6"/>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6"/>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6"/>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6"/>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6"/>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6"/>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5" name="Google Shape;11825;p76"/>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76"/>
          <p:cNvGrpSpPr/>
          <p:nvPr/>
        </p:nvGrpSpPr>
        <p:grpSpPr>
          <a:xfrm>
            <a:off x="6707979" y="3073628"/>
            <a:ext cx="576302" cy="511871"/>
            <a:chOff x="6644304" y="3073628"/>
            <a:chExt cx="576302" cy="511871"/>
          </a:xfrm>
        </p:grpSpPr>
        <p:grpSp>
          <p:nvGrpSpPr>
            <p:cNvPr id="11827" name="Google Shape;11827;p76"/>
            <p:cNvGrpSpPr/>
            <p:nvPr/>
          </p:nvGrpSpPr>
          <p:grpSpPr>
            <a:xfrm>
              <a:off x="6712169" y="3073651"/>
              <a:ext cx="481611" cy="506713"/>
              <a:chOff x="1833536" y="-546641"/>
              <a:chExt cx="914567" cy="962419"/>
            </a:xfrm>
          </p:grpSpPr>
          <p:grpSp>
            <p:nvGrpSpPr>
              <p:cNvPr id="11828" name="Google Shape;11828;p76"/>
              <p:cNvGrpSpPr/>
              <p:nvPr/>
            </p:nvGrpSpPr>
            <p:grpSpPr>
              <a:xfrm>
                <a:off x="1833536" y="-524249"/>
                <a:ext cx="914567" cy="940027"/>
                <a:chOff x="1833536" y="-524249"/>
                <a:chExt cx="914567" cy="940027"/>
              </a:xfrm>
            </p:grpSpPr>
            <p:sp>
              <p:nvSpPr>
                <p:cNvPr id="11829" name="Google Shape;11829;p76"/>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6"/>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6"/>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6"/>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6"/>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4" name="Google Shape;11834;p76"/>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6"/>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6"/>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6"/>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8" name="Google Shape;11838;p7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76"/>
          <p:cNvGrpSpPr/>
          <p:nvPr/>
        </p:nvGrpSpPr>
        <p:grpSpPr>
          <a:xfrm>
            <a:off x="6715725" y="3714143"/>
            <a:ext cx="560636" cy="516497"/>
            <a:chOff x="6652051" y="3714143"/>
            <a:chExt cx="560636" cy="516497"/>
          </a:xfrm>
        </p:grpSpPr>
        <p:grpSp>
          <p:nvGrpSpPr>
            <p:cNvPr id="11840" name="Google Shape;11840;p76"/>
            <p:cNvGrpSpPr/>
            <p:nvPr/>
          </p:nvGrpSpPr>
          <p:grpSpPr>
            <a:xfrm>
              <a:off x="6669657" y="3716715"/>
              <a:ext cx="466768" cy="464314"/>
              <a:chOff x="3139766" y="765669"/>
              <a:chExt cx="886380" cy="881888"/>
            </a:xfrm>
          </p:grpSpPr>
          <p:grpSp>
            <p:nvGrpSpPr>
              <p:cNvPr id="11841" name="Google Shape;11841;p76"/>
              <p:cNvGrpSpPr/>
              <p:nvPr/>
            </p:nvGrpSpPr>
            <p:grpSpPr>
              <a:xfrm>
                <a:off x="3139766" y="765669"/>
                <a:ext cx="886380" cy="881888"/>
                <a:chOff x="3139766" y="765669"/>
                <a:chExt cx="886380" cy="881888"/>
              </a:xfrm>
            </p:grpSpPr>
            <p:sp>
              <p:nvSpPr>
                <p:cNvPr id="11842" name="Google Shape;11842;p76"/>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6"/>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6"/>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6"/>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6"/>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6"/>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6"/>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6"/>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6"/>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1" name="Google Shape;11851;p76"/>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6"/>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6"/>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6"/>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5" name="Google Shape;11855;p76"/>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76"/>
          <p:cNvGrpSpPr/>
          <p:nvPr/>
        </p:nvGrpSpPr>
        <p:grpSpPr>
          <a:xfrm>
            <a:off x="625184" y="1201451"/>
            <a:ext cx="2665073" cy="1317140"/>
            <a:chOff x="793334" y="1192826"/>
            <a:chExt cx="2665073" cy="1317140"/>
          </a:xfrm>
        </p:grpSpPr>
        <p:sp>
          <p:nvSpPr>
            <p:cNvPr id="11857" name="Google Shape;11857;p76"/>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6"/>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6"/>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6"/>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6"/>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6"/>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6"/>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6"/>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6"/>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6"/>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6"/>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6"/>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6"/>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6"/>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6"/>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6"/>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6"/>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6"/>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6"/>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6"/>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6"/>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6"/>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6"/>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6"/>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6"/>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6"/>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6"/>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6"/>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6"/>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6"/>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6"/>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6"/>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6"/>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6"/>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6"/>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6"/>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6"/>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6"/>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6"/>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6"/>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6"/>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6"/>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6"/>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6"/>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6"/>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6"/>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6"/>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6"/>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6"/>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6"/>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6"/>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6"/>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6"/>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6"/>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6"/>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6"/>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6"/>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6"/>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6"/>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6"/>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6"/>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6"/>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6"/>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6"/>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6"/>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6"/>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6"/>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6"/>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6"/>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6"/>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6"/>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6"/>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6"/>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6"/>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6"/>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6"/>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6"/>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6"/>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6"/>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6"/>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6"/>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6"/>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6"/>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6"/>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6"/>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6"/>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6"/>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6"/>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6"/>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6"/>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6"/>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6"/>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6"/>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6"/>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6"/>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6"/>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6"/>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6"/>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6"/>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6"/>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6"/>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6"/>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6"/>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6"/>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6"/>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6"/>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6"/>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6"/>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6"/>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6"/>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6"/>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6"/>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6"/>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6"/>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6"/>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6"/>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6"/>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6"/>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6"/>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6"/>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6"/>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6"/>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6"/>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6"/>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6"/>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6"/>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6"/>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6"/>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6"/>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6"/>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6"/>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6"/>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6"/>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6"/>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6"/>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6"/>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6"/>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6"/>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6"/>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6"/>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6"/>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6"/>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6"/>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6"/>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6"/>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6"/>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6"/>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6"/>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6"/>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6"/>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6"/>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6"/>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6"/>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6"/>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6"/>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6"/>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6"/>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6"/>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6"/>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6"/>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6"/>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6"/>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6"/>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6"/>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6"/>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6"/>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6"/>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6"/>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6"/>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6"/>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6"/>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6"/>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6"/>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6"/>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6"/>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6"/>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6"/>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6"/>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6"/>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6"/>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6"/>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6"/>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6"/>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6"/>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6"/>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6"/>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6"/>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6"/>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6"/>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6"/>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6"/>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6"/>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6"/>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6"/>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6"/>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6"/>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6"/>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6"/>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6"/>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6"/>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6"/>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6"/>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6"/>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6"/>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6"/>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6"/>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6"/>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6"/>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6"/>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6"/>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6"/>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6"/>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6"/>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6"/>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6"/>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6"/>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6"/>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6"/>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6"/>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6"/>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6"/>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6"/>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6"/>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6"/>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6"/>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6"/>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6"/>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6"/>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6"/>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6"/>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6"/>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6"/>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6"/>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6"/>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6"/>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6"/>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6"/>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6"/>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6"/>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6"/>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6"/>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6"/>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6"/>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6"/>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6"/>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6"/>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6"/>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6"/>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6"/>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6"/>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6"/>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6"/>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6"/>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6"/>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6"/>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6"/>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6"/>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6"/>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6"/>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6"/>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6"/>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6"/>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6"/>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6"/>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6"/>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6"/>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6"/>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6"/>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6"/>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6"/>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6"/>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6"/>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6"/>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6"/>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6"/>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6"/>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6"/>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6"/>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6"/>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6"/>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6"/>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6"/>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6"/>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6"/>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6"/>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6"/>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6"/>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6"/>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6"/>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6"/>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6"/>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6"/>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6"/>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6"/>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6"/>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6"/>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6"/>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6"/>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6"/>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6"/>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6"/>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6"/>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6"/>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6"/>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6"/>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6"/>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6"/>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6"/>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6"/>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6"/>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6"/>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6"/>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6"/>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6"/>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6"/>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6"/>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6"/>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6"/>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6"/>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6"/>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6"/>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6"/>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6"/>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6"/>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6"/>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6"/>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6"/>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6"/>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6"/>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6"/>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6"/>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6"/>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6"/>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6"/>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6"/>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6"/>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6"/>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6"/>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6"/>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6"/>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6"/>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6"/>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6"/>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6"/>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6"/>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6"/>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6"/>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6"/>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6"/>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6"/>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6"/>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6"/>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6"/>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6"/>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6"/>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6"/>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6"/>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6"/>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6"/>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6"/>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6"/>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6"/>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6"/>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6"/>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6"/>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6"/>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6"/>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6"/>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6"/>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6"/>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6"/>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6"/>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6"/>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6"/>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6"/>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6"/>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6"/>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6"/>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6"/>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6"/>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6"/>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6"/>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6"/>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6"/>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6"/>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6"/>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6"/>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6"/>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6"/>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6"/>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6"/>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6"/>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6"/>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6"/>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6"/>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6"/>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6"/>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6"/>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6"/>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6"/>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6"/>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6"/>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6"/>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6"/>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6"/>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6"/>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6"/>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6"/>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6"/>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6"/>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6"/>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6"/>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6"/>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6"/>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6"/>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6"/>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6"/>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6"/>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6"/>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6"/>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6"/>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6"/>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6"/>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6"/>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6"/>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6"/>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6"/>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6"/>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6"/>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6"/>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6"/>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6"/>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6"/>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6"/>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6"/>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6"/>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6"/>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6"/>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6"/>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6"/>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6"/>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6"/>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6"/>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6"/>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6"/>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6"/>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6"/>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6"/>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6"/>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6"/>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6"/>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6"/>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6"/>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6"/>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6"/>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6"/>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6"/>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6"/>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6"/>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6"/>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6"/>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6"/>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6"/>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6"/>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6"/>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6"/>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6"/>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6"/>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6"/>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6"/>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6"/>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6"/>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6"/>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6"/>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6"/>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6"/>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6"/>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6"/>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6"/>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6"/>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6"/>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6"/>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6"/>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6"/>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6"/>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6"/>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6"/>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6"/>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6"/>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6"/>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6"/>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6"/>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6"/>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6"/>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6"/>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6"/>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6"/>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6"/>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6"/>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6"/>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6"/>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6"/>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6"/>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6"/>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6"/>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6"/>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6"/>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6"/>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6"/>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6"/>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6"/>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6"/>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6"/>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6"/>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6"/>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6"/>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6"/>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6"/>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6"/>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6"/>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6"/>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6"/>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6"/>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6"/>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6"/>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6"/>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6"/>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6"/>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6"/>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6"/>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6"/>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6"/>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6"/>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6"/>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6"/>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6"/>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6"/>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6"/>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6"/>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6"/>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6"/>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6"/>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6"/>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6"/>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6"/>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6"/>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6"/>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6"/>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6"/>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6"/>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6"/>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6"/>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6"/>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6"/>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6"/>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6"/>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6"/>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6"/>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6"/>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6"/>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6"/>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6"/>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6"/>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6"/>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6"/>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6"/>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6"/>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6"/>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6"/>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6"/>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6"/>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6"/>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6"/>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6"/>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6"/>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6"/>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6"/>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6"/>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6"/>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6"/>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6"/>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6"/>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6"/>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6"/>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6"/>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6"/>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6"/>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6"/>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6"/>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6"/>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6"/>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6"/>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6"/>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6"/>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6"/>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6"/>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6"/>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6"/>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6"/>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6"/>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6"/>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6"/>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6"/>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6"/>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6"/>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6"/>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6"/>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6"/>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6"/>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6"/>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6"/>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6"/>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6"/>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6"/>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6"/>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6"/>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6"/>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6"/>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6"/>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6"/>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6"/>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6"/>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6"/>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6"/>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6"/>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6"/>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6"/>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6"/>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6"/>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6"/>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6"/>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6"/>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6"/>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6"/>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6"/>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6"/>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6"/>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6"/>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6"/>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6"/>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6"/>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6"/>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6"/>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6"/>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6"/>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6"/>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6"/>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6"/>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6"/>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6"/>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6"/>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6"/>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6"/>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6"/>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6"/>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6"/>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6"/>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6"/>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6"/>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6"/>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6"/>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6"/>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6"/>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6"/>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6"/>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6"/>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6"/>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6"/>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6"/>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6"/>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6"/>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6"/>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6"/>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6"/>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6"/>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6"/>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6"/>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6"/>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6"/>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6"/>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6"/>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6"/>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6"/>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6"/>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6"/>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6"/>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6"/>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6"/>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6"/>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6"/>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6"/>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6"/>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6"/>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6"/>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6"/>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6"/>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6"/>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6"/>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6"/>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6"/>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6"/>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6"/>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6"/>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6"/>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6"/>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6"/>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6"/>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6"/>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6"/>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6"/>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6"/>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6"/>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6"/>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6"/>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6"/>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6"/>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6"/>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6"/>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6"/>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6"/>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6"/>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6"/>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6"/>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6"/>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6"/>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6"/>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6"/>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6"/>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6"/>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6"/>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6"/>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6"/>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6"/>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6"/>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6"/>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6"/>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6"/>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6"/>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6"/>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6"/>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6"/>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6"/>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6"/>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6"/>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6"/>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6"/>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6"/>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6"/>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6"/>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6"/>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6"/>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6"/>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6"/>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6"/>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6"/>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6"/>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6"/>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6"/>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6"/>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6"/>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6"/>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6"/>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6"/>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6"/>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6"/>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6"/>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6"/>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6"/>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6"/>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6"/>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6"/>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6"/>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6"/>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6"/>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6"/>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6"/>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6"/>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6"/>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6"/>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6"/>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6"/>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6"/>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6"/>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6"/>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6"/>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6"/>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6"/>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6"/>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6"/>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6"/>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6"/>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6"/>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6"/>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6"/>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6"/>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6"/>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6"/>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6"/>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6"/>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6"/>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6"/>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6"/>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6"/>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6"/>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6"/>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6"/>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6"/>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6"/>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6"/>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6"/>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6"/>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6"/>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6"/>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6"/>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6"/>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6"/>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6"/>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6"/>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6"/>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6"/>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6"/>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6"/>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6"/>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6"/>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6"/>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6"/>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6"/>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6"/>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6"/>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6"/>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6"/>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6"/>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6"/>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6"/>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6"/>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6"/>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6"/>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6"/>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6"/>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6"/>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6"/>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6"/>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6"/>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6"/>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6"/>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6"/>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6"/>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6"/>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6"/>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6"/>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6"/>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6"/>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6"/>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6"/>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6"/>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6"/>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6"/>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6"/>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6"/>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6"/>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6"/>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6"/>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6"/>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6"/>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6"/>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6"/>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6"/>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6"/>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6"/>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6"/>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6"/>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6"/>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6"/>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6"/>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6"/>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6"/>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6"/>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6"/>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6"/>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6"/>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6"/>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6"/>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6"/>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6"/>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6"/>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6"/>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6"/>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6"/>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6"/>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6"/>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6"/>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6"/>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6"/>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6"/>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6"/>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6"/>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6"/>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6"/>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6"/>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6"/>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6"/>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6"/>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6"/>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6"/>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6"/>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6"/>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6"/>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6"/>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6"/>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6"/>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6"/>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6"/>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6"/>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6"/>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6"/>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6"/>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6"/>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6"/>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6"/>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6"/>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6"/>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6"/>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6"/>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6"/>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6"/>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6"/>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6"/>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6"/>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6"/>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6"/>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6"/>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6"/>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6"/>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6"/>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6"/>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6"/>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6"/>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6"/>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6"/>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6"/>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6"/>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6"/>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6"/>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6"/>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6"/>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6"/>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6"/>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6"/>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6"/>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6"/>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6"/>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6"/>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6"/>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6"/>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6"/>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6"/>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6"/>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6"/>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6"/>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6"/>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6"/>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6"/>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6"/>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6"/>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6"/>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6"/>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6"/>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6"/>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6"/>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6"/>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6"/>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6"/>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6"/>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6"/>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6"/>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6"/>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6"/>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6"/>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6"/>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6"/>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6"/>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6"/>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6"/>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6"/>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6"/>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6"/>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6"/>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6"/>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6"/>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6"/>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6"/>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6"/>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6"/>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6"/>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6"/>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6"/>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6"/>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6"/>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6"/>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6"/>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6"/>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6"/>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6"/>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6"/>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6"/>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6"/>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6"/>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6"/>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6"/>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6"/>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6"/>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6"/>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6"/>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6"/>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6"/>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6"/>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6"/>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6"/>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6"/>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6"/>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6"/>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6"/>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6"/>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6"/>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6"/>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6"/>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6"/>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6"/>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6"/>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6"/>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6"/>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6"/>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6"/>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6"/>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6"/>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6"/>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6"/>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6"/>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6"/>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6"/>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6"/>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6"/>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6"/>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6"/>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6"/>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6"/>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6"/>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6"/>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6"/>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6"/>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6"/>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6"/>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6"/>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6"/>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6"/>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6"/>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6"/>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6"/>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6"/>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6"/>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6"/>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6"/>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6"/>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6"/>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6"/>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6"/>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6"/>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6"/>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6"/>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6"/>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6"/>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6"/>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6"/>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6"/>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6"/>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6"/>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6"/>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6"/>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6"/>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6"/>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6"/>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6"/>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6"/>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6"/>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6"/>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6"/>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6"/>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6"/>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6"/>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6"/>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6"/>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6"/>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6"/>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6"/>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6"/>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6"/>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6"/>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6"/>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6"/>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6"/>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6"/>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6"/>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6"/>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6"/>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6"/>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6"/>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6"/>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6"/>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6"/>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6"/>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6"/>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6"/>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6"/>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6"/>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6"/>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6"/>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6"/>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6"/>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6"/>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6"/>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6"/>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6"/>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6"/>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6"/>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6"/>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6"/>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6"/>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6"/>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6"/>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6"/>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6"/>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6"/>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6"/>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6"/>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6"/>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6"/>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6"/>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6"/>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6"/>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6"/>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6"/>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6"/>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6"/>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6"/>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6"/>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6"/>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6"/>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6"/>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6"/>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6"/>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6"/>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6"/>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6"/>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6"/>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6"/>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6"/>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6"/>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6"/>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6"/>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6"/>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6"/>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6"/>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6"/>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6"/>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6"/>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6"/>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6"/>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6"/>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6"/>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6"/>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6"/>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6"/>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6"/>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6"/>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6"/>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6"/>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6"/>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6"/>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6"/>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6"/>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6"/>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6"/>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6"/>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6"/>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6"/>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6"/>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6"/>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6"/>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6"/>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6"/>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6"/>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6"/>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6"/>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6"/>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6"/>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6"/>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6"/>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6"/>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6"/>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6"/>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6"/>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6"/>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6"/>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6"/>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6"/>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6"/>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6"/>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6"/>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6"/>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6"/>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6"/>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6"/>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6"/>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6"/>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6"/>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6"/>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6"/>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6"/>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6"/>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6"/>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6"/>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6"/>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6"/>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6"/>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6"/>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6"/>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6"/>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6"/>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6"/>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6"/>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6"/>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6"/>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6"/>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6"/>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6"/>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6"/>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6"/>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6"/>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6"/>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6"/>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6"/>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6"/>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6"/>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6"/>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6"/>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6"/>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6"/>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6"/>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6"/>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6"/>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6"/>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6"/>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6"/>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6"/>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6"/>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6"/>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6"/>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6"/>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6"/>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6"/>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6"/>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6"/>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6"/>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6"/>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6"/>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6"/>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6"/>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6"/>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6"/>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6"/>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6"/>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6"/>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6"/>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6"/>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6"/>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6"/>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6"/>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6"/>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6"/>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6"/>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6"/>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6"/>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6"/>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6"/>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6"/>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6"/>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6"/>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6"/>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6"/>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6"/>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6"/>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6"/>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6"/>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6"/>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6"/>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6"/>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6"/>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6"/>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6"/>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6"/>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6"/>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6"/>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6"/>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6"/>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6"/>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6"/>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6"/>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6"/>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6"/>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6"/>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6"/>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6"/>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6"/>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6"/>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6"/>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6"/>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6"/>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6"/>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6"/>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6"/>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6"/>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6"/>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6"/>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6"/>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6"/>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6"/>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6"/>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6"/>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6"/>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6"/>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6"/>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6"/>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6"/>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6"/>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6"/>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6"/>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6"/>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6"/>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6"/>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6"/>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6"/>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6"/>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6"/>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6"/>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6"/>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6"/>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6"/>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6"/>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6"/>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6"/>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6"/>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6"/>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6"/>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6"/>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6"/>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6"/>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6"/>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6"/>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6"/>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6"/>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6"/>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6"/>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6"/>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6"/>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6"/>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6"/>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6"/>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6"/>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6"/>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6"/>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6"/>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6"/>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6"/>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6"/>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6"/>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6"/>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6"/>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6"/>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6"/>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6"/>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6"/>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6"/>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6"/>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6"/>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6"/>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6"/>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6"/>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6"/>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6"/>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6"/>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6"/>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6"/>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6"/>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6"/>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6"/>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6"/>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6"/>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6"/>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6"/>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6"/>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6"/>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6"/>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6"/>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6"/>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6"/>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6"/>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6"/>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6"/>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6"/>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6"/>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6"/>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6"/>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6"/>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6"/>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6"/>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6"/>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6"/>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6"/>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6"/>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6"/>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6"/>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6"/>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6"/>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6"/>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6"/>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6"/>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6"/>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6"/>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6"/>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6"/>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6"/>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6"/>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6"/>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6"/>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6"/>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6"/>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6"/>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6"/>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6"/>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6"/>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6"/>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6"/>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6"/>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6"/>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6"/>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6"/>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6"/>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6"/>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6"/>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6"/>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6"/>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6"/>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6"/>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6"/>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6"/>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6"/>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6"/>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6"/>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6"/>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6"/>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6"/>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6"/>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6"/>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6"/>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6"/>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6"/>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6"/>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6"/>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6"/>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6"/>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6"/>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6"/>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6"/>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6"/>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6"/>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6"/>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6"/>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6"/>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6"/>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6"/>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6"/>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6"/>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6"/>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6"/>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6"/>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6"/>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6"/>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6"/>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6"/>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6"/>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6"/>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6"/>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6"/>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6"/>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6"/>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6"/>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6"/>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6"/>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6"/>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6"/>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6"/>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6"/>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6"/>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6"/>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6"/>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6"/>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6"/>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6"/>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6"/>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6"/>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6"/>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6"/>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6"/>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6"/>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6"/>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6"/>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6"/>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6"/>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6"/>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6"/>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6"/>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6"/>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6"/>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6"/>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6"/>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6"/>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6"/>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6"/>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6"/>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6"/>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6"/>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6"/>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6"/>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6"/>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6"/>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6"/>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6"/>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6"/>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6"/>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6"/>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6"/>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6"/>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6"/>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6"/>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6"/>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6"/>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6"/>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6"/>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6"/>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6"/>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6"/>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6"/>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6"/>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6"/>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6"/>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6"/>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6"/>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6"/>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6"/>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6"/>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6"/>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6"/>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6"/>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6"/>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6"/>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6"/>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6"/>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6"/>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6"/>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6"/>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6"/>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6"/>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6"/>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6"/>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6"/>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6"/>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6"/>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6"/>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6"/>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6"/>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6"/>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6"/>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6"/>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6"/>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6"/>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6"/>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6"/>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6"/>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6"/>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6"/>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6"/>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6"/>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6"/>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6"/>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6"/>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6"/>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6"/>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6"/>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6"/>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6"/>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6"/>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6"/>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6"/>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6"/>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6"/>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6"/>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6"/>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6"/>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6"/>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6"/>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6"/>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6"/>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6"/>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6"/>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6"/>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6"/>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6"/>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6"/>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6"/>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6"/>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6"/>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6"/>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6"/>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6"/>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6"/>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6"/>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6"/>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6"/>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6"/>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6"/>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6"/>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6"/>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6"/>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6"/>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6"/>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6"/>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6"/>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6"/>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6"/>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6"/>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6"/>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6"/>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6"/>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6"/>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6"/>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6"/>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6"/>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6"/>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6"/>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6"/>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6"/>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6"/>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6"/>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6"/>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6"/>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6"/>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6"/>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6"/>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6"/>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6"/>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6"/>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6"/>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6"/>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6"/>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6"/>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6"/>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6"/>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6"/>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6"/>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6"/>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6"/>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6"/>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6"/>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6"/>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6"/>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6"/>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6"/>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6"/>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6"/>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6"/>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6"/>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6"/>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6"/>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6"/>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6"/>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6"/>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6"/>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6"/>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6"/>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6"/>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6"/>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6"/>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6"/>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6"/>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6"/>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6"/>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6"/>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6"/>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6"/>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6"/>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6"/>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6"/>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6"/>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6"/>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6"/>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6"/>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6"/>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6"/>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6"/>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6"/>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6"/>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6"/>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6"/>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6"/>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6"/>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6"/>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6"/>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6"/>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6"/>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6"/>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6"/>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6"/>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6"/>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6"/>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6"/>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6"/>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6"/>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6"/>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6"/>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6"/>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6"/>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6"/>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6"/>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6"/>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6"/>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6"/>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6"/>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6"/>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6"/>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6"/>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6"/>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6"/>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6"/>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6"/>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6"/>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6"/>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6"/>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6"/>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6"/>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6"/>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6"/>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6"/>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6"/>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6"/>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6"/>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6"/>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6"/>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6"/>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6"/>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6"/>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6"/>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6"/>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6"/>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6"/>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6"/>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6"/>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6"/>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6"/>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6"/>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6"/>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6"/>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6"/>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6"/>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6"/>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6"/>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6"/>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6"/>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6"/>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6"/>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6"/>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6"/>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6"/>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6"/>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6"/>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6"/>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6"/>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6"/>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6"/>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6"/>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6"/>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6"/>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6"/>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6"/>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6"/>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6"/>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6"/>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6"/>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6"/>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6"/>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6"/>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6"/>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6"/>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6"/>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6"/>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6"/>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6"/>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6"/>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6"/>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6"/>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6"/>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6"/>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6"/>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6"/>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6"/>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6"/>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6"/>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6"/>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6"/>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6"/>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6"/>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6"/>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6"/>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6"/>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6"/>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6"/>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6"/>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6"/>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6"/>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6"/>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6"/>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6"/>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6"/>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6"/>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6"/>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6"/>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6"/>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6"/>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6"/>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6"/>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6"/>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6"/>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6"/>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6"/>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6"/>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6"/>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6"/>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6"/>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6"/>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6"/>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6"/>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6"/>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6"/>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6"/>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6"/>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6"/>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6"/>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6"/>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6"/>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6"/>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6"/>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6"/>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6"/>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6"/>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6"/>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6"/>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6"/>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6"/>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6"/>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6"/>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6"/>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6"/>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6"/>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6"/>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6"/>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6"/>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6"/>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6"/>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6"/>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6"/>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6"/>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6"/>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6"/>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6"/>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6"/>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6"/>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6"/>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6"/>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6"/>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6"/>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6"/>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6"/>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6"/>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6"/>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6"/>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6"/>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6"/>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6"/>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6"/>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6"/>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6"/>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6"/>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6"/>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6"/>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6"/>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6"/>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6"/>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6"/>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6"/>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6"/>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6"/>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6"/>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6"/>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6"/>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6"/>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6"/>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6"/>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6"/>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6"/>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6"/>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6"/>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6"/>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6"/>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6"/>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6"/>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6"/>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6"/>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6"/>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6"/>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6"/>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6"/>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6"/>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6"/>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6"/>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6"/>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6"/>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6"/>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6"/>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6"/>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6"/>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6"/>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6"/>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6"/>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6"/>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6"/>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6"/>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6"/>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6"/>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6"/>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6"/>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6"/>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6"/>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6"/>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6"/>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6"/>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6"/>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6"/>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6"/>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6"/>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6"/>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6"/>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6"/>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6"/>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6"/>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6"/>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6"/>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6"/>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6"/>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6"/>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6"/>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6"/>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6"/>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6"/>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6"/>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6"/>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6"/>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6"/>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6"/>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6"/>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6"/>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6"/>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6"/>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6"/>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6"/>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6"/>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6"/>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6"/>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6"/>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6"/>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6"/>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6"/>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6"/>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6"/>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6"/>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6"/>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6"/>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6"/>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6"/>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6"/>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6"/>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6"/>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6"/>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6"/>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6"/>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6"/>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6"/>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6"/>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6"/>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6"/>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6"/>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6"/>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6"/>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6"/>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6"/>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6"/>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6"/>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6"/>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6"/>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6"/>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6"/>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6"/>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6"/>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6"/>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6"/>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6"/>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6"/>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6"/>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6"/>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6"/>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6"/>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6"/>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6"/>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6"/>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6"/>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6"/>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6"/>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6"/>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6"/>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6"/>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6"/>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6"/>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6"/>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6"/>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6"/>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6"/>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6"/>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6"/>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6"/>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6"/>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6"/>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6"/>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6"/>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6"/>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6"/>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6"/>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6"/>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6"/>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6"/>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6"/>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6"/>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6"/>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6"/>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6"/>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6"/>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6"/>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6"/>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6"/>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6"/>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6"/>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6"/>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6"/>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6"/>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6"/>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6"/>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6"/>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6"/>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6"/>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6"/>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6"/>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6"/>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6"/>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6"/>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6"/>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6"/>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6"/>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6"/>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6"/>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6"/>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6"/>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6"/>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6"/>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6"/>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6"/>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6"/>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6"/>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6"/>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6"/>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6"/>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6"/>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6"/>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6"/>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6"/>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6"/>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6"/>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6"/>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6"/>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6"/>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6"/>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6"/>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6"/>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6"/>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6"/>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6"/>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6"/>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6"/>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6"/>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6"/>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6"/>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6"/>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6"/>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6"/>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6"/>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6"/>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6"/>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6"/>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6"/>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6"/>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6"/>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6"/>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6"/>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6"/>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6"/>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6"/>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6"/>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6"/>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6"/>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6"/>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6"/>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6"/>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6"/>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6"/>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6"/>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6"/>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6"/>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6"/>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6"/>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6"/>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6"/>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6"/>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6"/>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6"/>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6"/>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6"/>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6"/>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6"/>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6"/>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6"/>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6"/>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6"/>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6"/>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6"/>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6"/>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6"/>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6"/>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6"/>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6"/>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6"/>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6"/>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6"/>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6"/>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6"/>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6"/>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6"/>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6"/>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6"/>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6"/>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6"/>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6"/>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6"/>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6"/>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6"/>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6"/>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6"/>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6"/>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6"/>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6"/>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6"/>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6"/>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6"/>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6"/>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6"/>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6"/>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6"/>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6"/>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6"/>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6"/>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6"/>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6"/>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6"/>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6"/>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6"/>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6"/>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6"/>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6"/>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6"/>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6"/>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6"/>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6"/>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6"/>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6"/>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6"/>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6"/>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6"/>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6"/>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6"/>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6"/>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6"/>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6"/>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6"/>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6"/>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6"/>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6"/>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6"/>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6"/>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6"/>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6"/>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6"/>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6"/>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6"/>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6"/>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6"/>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6"/>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6"/>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6"/>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6"/>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6"/>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6"/>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6"/>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6"/>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6"/>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6"/>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6"/>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6"/>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6"/>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6"/>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6"/>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6"/>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6"/>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6"/>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6"/>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6"/>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6"/>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6"/>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6"/>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6"/>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6"/>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6"/>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6"/>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6"/>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6"/>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6"/>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6"/>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6"/>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6"/>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6"/>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6"/>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6"/>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6"/>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6"/>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6"/>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6"/>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6"/>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6"/>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6"/>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6"/>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6"/>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6"/>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6"/>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6"/>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6"/>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6"/>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6"/>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6"/>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6"/>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6"/>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6"/>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6"/>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6"/>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6"/>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6"/>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6"/>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6"/>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6"/>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6"/>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6"/>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6"/>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6"/>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6"/>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6"/>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6"/>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6"/>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6"/>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6"/>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6"/>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6"/>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6"/>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6"/>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6"/>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6"/>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6"/>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6"/>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6"/>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6"/>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6"/>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6"/>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6"/>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6"/>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6"/>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6"/>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6"/>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6"/>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6"/>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6"/>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6"/>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6"/>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6"/>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6"/>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6"/>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6"/>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6"/>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6"/>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6"/>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6"/>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6"/>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6"/>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6"/>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6"/>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6"/>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6"/>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6"/>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6"/>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6"/>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6"/>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6"/>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6"/>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6"/>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6"/>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6"/>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6"/>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6"/>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6"/>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6"/>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6"/>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6"/>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6"/>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6"/>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6"/>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6"/>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6"/>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6"/>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6"/>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6"/>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6"/>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6"/>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6"/>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6"/>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6"/>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6"/>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6"/>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6"/>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6"/>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6"/>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6"/>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6"/>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6"/>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6"/>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6"/>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6"/>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6"/>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6"/>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6"/>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6"/>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6"/>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6"/>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4" name="Google Shape;15824;p76"/>
          <p:cNvGrpSpPr/>
          <p:nvPr/>
        </p:nvGrpSpPr>
        <p:grpSpPr>
          <a:xfrm>
            <a:off x="3597785" y="3065882"/>
            <a:ext cx="2241344" cy="1330656"/>
            <a:chOff x="3597785" y="3065882"/>
            <a:chExt cx="2241344" cy="1330656"/>
          </a:xfrm>
        </p:grpSpPr>
        <p:grpSp>
          <p:nvGrpSpPr>
            <p:cNvPr id="15825" name="Google Shape;15825;p76"/>
            <p:cNvGrpSpPr/>
            <p:nvPr/>
          </p:nvGrpSpPr>
          <p:grpSpPr>
            <a:xfrm>
              <a:off x="5296908" y="3937355"/>
              <a:ext cx="143198" cy="32380"/>
              <a:chOff x="5296908" y="3937355"/>
              <a:chExt cx="143198" cy="32380"/>
            </a:xfrm>
          </p:grpSpPr>
          <p:sp>
            <p:nvSpPr>
              <p:cNvPr id="15826" name="Google Shape;15826;p7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7" name="Google Shape;15827;p76"/>
              <p:cNvGrpSpPr/>
              <p:nvPr/>
            </p:nvGrpSpPr>
            <p:grpSpPr>
              <a:xfrm>
                <a:off x="5402331" y="3937355"/>
                <a:ext cx="37776" cy="32380"/>
                <a:chOff x="5402331" y="3937355"/>
                <a:chExt cx="37776" cy="32380"/>
              </a:xfrm>
            </p:grpSpPr>
            <p:sp>
              <p:nvSpPr>
                <p:cNvPr id="15828" name="Google Shape;15828;p7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0" name="Google Shape;15830;p76"/>
              <p:cNvGrpSpPr/>
              <p:nvPr/>
            </p:nvGrpSpPr>
            <p:grpSpPr>
              <a:xfrm>
                <a:off x="5296908" y="3937355"/>
                <a:ext cx="37783" cy="32380"/>
                <a:chOff x="5296908" y="3937355"/>
                <a:chExt cx="37783" cy="32380"/>
              </a:xfrm>
            </p:grpSpPr>
            <p:sp>
              <p:nvSpPr>
                <p:cNvPr id="15831" name="Google Shape;15831;p7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33" name="Google Shape;15833;p76"/>
            <p:cNvGrpSpPr/>
            <p:nvPr/>
          </p:nvGrpSpPr>
          <p:grpSpPr>
            <a:xfrm>
              <a:off x="4724163" y="3119631"/>
              <a:ext cx="120838" cy="84218"/>
              <a:chOff x="4724163" y="3119631"/>
              <a:chExt cx="120838" cy="84218"/>
            </a:xfrm>
          </p:grpSpPr>
          <p:grpSp>
            <p:nvGrpSpPr>
              <p:cNvPr id="15834" name="Google Shape;15834;p76"/>
              <p:cNvGrpSpPr/>
              <p:nvPr/>
            </p:nvGrpSpPr>
            <p:grpSpPr>
              <a:xfrm>
                <a:off x="4746712" y="3132773"/>
                <a:ext cx="86869" cy="56424"/>
                <a:chOff x="4746712" y="3132773"/>
                <a:chExt cx="86869" cy="56424"/>
              </a:xfrm>
            </p:grpSpPr>
            <p:sp>
              <p:nvSpPr>
                <p:cNvPr id="15835" name="Google Shape;15835;p7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7" name="Google Shape;15837;p76"/>
              <p:cNvGrpSpPr/>
              <p:nvPr/>
            </p:nvGrpSpPr>
            <p:grpSpPr>
              <a:xfrm>
                <a:off x="4773634" y="3143336"/>
                <a:ext cx="37776" cy="32451"/>
                <a:chOff x="4773634" y="3143336"/>
                <a:chExt cx="37776" cy="32451"/>
              </a:xfrm>
            </p:grpSpPr>
            <p:sp>
              <p:nvSpPr>
                <p:cNvPr id="15838" name="Google Shape;15838;p7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0" name="Google Shape;15840;p76"/>
              <p:cNvGrpSpPr/>
              <p:nvPr/>
            </p:nvGrpSpPr>
            <p:grpSpPr>
              <a:xfrm>
                <a:off x="4724163" y="3131248"/>
                <a:ext cx="37776" cy="32459"/>
                <a:chOff x="4724163" y="3131248"/>
                <a:chExt cx="37776" cy="32459"/>
              </a:xfrm>
            </p:grpSpPr>
            <p:sp>
              <p:nvSpPr>
                <p:cNvPr id="15841" name="Google Shape;15841;p7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3" name="Google Shape;15843;p76"/>
              <p:cNvGrpSpPr/>
              <p:nvPr/>
            </p:nvGrpSpPr>
            <p:grpSpPr>
              <a:xfrm>
                <a:off x="4755081" y="3176054"/>
                <a:ext cx="32357" cy="27795"/>
                <a:chOff x="4755081" y="3176054"/>
                <a:chExt cx="32357" cy="27795"/>
              </a:xfrm>
            </p:grpSpPr>
            <p:sp>
              <p:nvSpPr>
                <p:cNvPr id="15844" name="Google Shape;15844;p7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6" name="Google Shape;15846;p76"/>
              <p:cNvGrpSpPr/>
              <p:nvPr/>
            </p:nvGrpSpPr>
            <p:grpSpPr>
              <a:xfrm>
                <a:off x="4812550" y="3119631"/>
                <a:ext cx="32451" cy="27803"/>
                <a:chOff x="4812550" y="3119631"/>
                <a:chExt cx="32451" cy="27803"/>
              </a:xfrm>
            </p:grpSpPr>
            <p:sp>
              <p:nvSpPr>
                <p:cNvPr id="15847" name="Google Shape;15847;p7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49" name="Google Shape;15849;p76"/>
            <p:cNvGrpSpPr/>
            <p:nvPr/>
          </p:nvGrpSpPr>
          <p:grpSpPr>
            <a:xfrm>
              <a:off x="5382826" y="4027197"/>
              <a:ext cx="268967" cy="250422"/>
              <a:chOff x="5382826" y="4027197"/>
              <a:chExt cx="268967" cy="250422"/>
            </a:xfrm>
          </p:grpSpPr>
          <p:grpSp>
            <p:nvGrpSpPr>
              <p:cNvPr id="15850" name="Google Shape;15850;p76"/>
              <p:cNvGrpSpPr/>
              <p:nvPr/>
            </p:nvGrpSpPr>
            <p:grpSpPr>
              <a:xfrm>
                <a:off x="5405280" y="4042510"/>
                <a:ext cx="237570" cy="218647"/>
                <a:chOff x="5405280" y="4042510"/>
                <a:chExt cx="237570" cy="218647"/>
              </a:xfrm>
            </p:grpSpPr>
            <p:sp>
              <p:nvSpPr>
                <p:cNvPr id="15851" name="Google Shape;15851;p7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7" name="Google Shape;15857;p76"/>
              <p:cNvGrpSpPr/>
              <p:nvPr/>
            </p:nvGrpSpPr>
            <p:grpSpPr>
              <a:xfrm>
                <a:off x="5382826" y="4125549"/>
                <a:ext cx="37776" cy="32380"/>
                <a:chOff x="5382826" y="4125549"/>
                <a:chExt cx="37776" cy="32380"/>
              </a:xfrm>
            </p:grpSpPr>
            <p:sp>
              <p:nvSpPr>
                <p:cNvPr id="15858" name="Google Shape;15858;p7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0" name="Google Shape;15860;p76"/>
              <p:cNvGrpSpPr/>
              <p:nvPr/>
            </p:nvGrpSpPr>
            <p:grpSpPr>
              <a:xfrm>
                <a:off x="5475680" y="4195587"/>
                <a:ext cx="37783" cy="32364"/>
                <a:chOff x="5475680" y="4195587"/>
                <a:chExt cx="37783" cy="32364"/>
              </a:xfrm>
            </p:grpSpPr>
            <p:sp>
              <p:nvSpPr>
                <p:cNvPr id="15861" name="Google Shape;15861;p7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3" name="Google Shape;15863;p76"/>
              <p:cNvGrpSpPr/>
              <p:nvPr/>
            </p:nvGrpSpPr>
            <p:grpSpPr>
              <a:xfrm>
                <a:off x="5532575" y="4027197"/>
                <a:ext cx="33308" cy="32262"/>
                <a:chOff x="5532575" y="4027197"/>
                <a:chExt cx="33308" cy="32262"/>
              </a:xfrm>
            </p:grpSpPr>
            <p:sp>
              <p:nvSpPr>
                <p:cNvPr id="15864" name="Google Shape;15864;p7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6" name="Google Shape;15866;p76"/>
              <p:cNvGrpSpPr/>
              <p:nvPr/>
            </p:nvGrpSpPr>
            <p:grpSpPr>
              <a:xfrm>
                <a:off x="5590706" y="4245348"/>
                <a:ext cx="33497" cy="32270"/>
                <a:chOff x="5590706" y="4245348"/>
                <a:chExt cx="33497" cy="32270"/>
              </a:xfrm>
            </p:grpSpPr>
            <p:sp>
              <p:nvSpPr>
                <p:cNvPr id="15867" name="Google Shape;15867;p7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9" name="Google Shape;15869;p76"/>
              <p:cNvGrpSpPr/>
              <p:nvPr/>
            </p:nvGrpSpPr>
            <p:grpSpPr>
              <a:xfrm>
                <a:off x="5618681" y="4109677"/>
                <a:ext cx="33112" cy="32357"/>
                <a:chOff x="5618681" y="4109677"/>
                <a:chExt cx="33112" cy="32357"/>
              </a:xfrm>
            </p:grpSpPr>
            <p:sp>
              <p:nvSpPr>
                <p:cNvPr id="15870" name="Google Shape;15870;p7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2" name="Google Shape;15872;p76"/>
              <p:cNvGrpSpPr/>
              <p:nvPr/>
            </p:nvGrpSpPr>
            <p:grpSpPr>
              <a:xfrm>
                <a:off x="5479298" y="4128262"/>
                <a:ext cx="31405" cy="26906"/>
                <a:chOff x="5479298" y="4128262"/>
                <a:chExt cx="31405" cy="26906"/>
              </a:xfrm>
            </p:grpSpPr>
            <p:sp>
              <p:nvSpPr>
                <p:cNvPr id="15873" name="Google Shape;15873;p7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5" name="Google Shape;15875;p76"/>
              <p:cNvGrpSpPr/>
              <p:nvPr/>
            </p:nvGrpSpPr>
            <p:grpSpPr>
              <a:xfrm>
                <a:off x="5582903" y="4180116"/>
                <a:ext cx="31499" cy="26898"/>
                <a:chOff x="5582903" y="4180116"/>
                <a:chExt cx="31499" cy="26898"/>
              </a:xfrm>
            </p:grpSpPr>
            <p:sp>
              <p:nvSpPr>
                <p:cNvPr id="15876" name="Google Shape;15876;p7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78" name="Google Shape;15878;p76"/>
            <p:cNvGrpSpPr/>
            <p:nvPr/>
          </p:nvGrpSpPr>
          <p:grpSpPr>
            <a:xfrm>
              <a:off x="3977681" y="3230323"/>
              <a:ext cx="94584" cy="84085"/>
              <a:chOff x="3977681" y="3230323"/>
              <a:chExt cx="94584" cy="84085"/>
            </a:xfrm>
          </p:grpSpPr>
          <p:grpSp>
            <p:nvGrpSpPr>
              <p:cNvPr id="15879" name="Google Shape;15879;p76"/>
              <p:cNvGrpSpPr/>
              <p:nvPr/>
            </p:nvGrpSpPr>
            <p:grpSpPr>
              <a:xfrm>
                <a:off x="4000135" y="3243041"/>
                <a:ext cx="59570" cy="57186"/>
                <a:chOff x="4000135" y="3243041"/>
                <a:chExt cx="59570" cy="57186"/>
              </a:xfrm>
            </p:grpSpPr>
            <p:sp>
              <p:nvSpPr>
                <p:cNvPr id="15880" name="Google Shape;15880;p7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3" name="Google Shape;15883;p76"/>
              <p:cNvGrpSpPr/>
              <p:nvPr/>
            </p:nvGrpSpPr>
            <p:grpSpPr>
              <a:xfrm>
                <a:off x="3977681" y="3245872"/>
                <a:ext cx="37783" cy="32380"/>
                <a:chOff x="3977681" y="3245872"/>
                <a:chExt cx="37783" cy="32380"/>
              </a:xfrm>
            </p:grpSpPr>
            <p:sp>
              <p:nvSpPr>
                <p:cNvPr id="15884" name="Google Shape;15884;p7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6" name="Google Shape;15886;p76"/>
              <p:cNvGrpSpPr/>
              <p:nvPr/>
            </p:nvGrpSpPr>
            <p:grpSpPr>
              <a:xfrm>
                <a:off x="4040860" y="3262672"/>
                <a:ext cx="31405" cy="27001"/>
                <a:chOff x="4040860" y="3262672"/>
                <a:chExt cx="31405" cy="27001"/>
              </a:xfrm>
            </p:grpSpPr>
            <p:sp>
              <p:nvSpPr>
                <p:cNvPr id="15887" name="Google Shape;15887;p7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9" name="Google Shape;15889;p76"/>
              <p:cNvGrpSpPr/>
              <p:nvPr/>
            </p:nvGrpSpPr>
            <p:grpSpPr>
              <a:xfrm>
                <a:off x="4021072" y="3230323"/>
                <a:ext cx="31397" cy="26906"/>
                <a:chOff x="4021072" y="3230323"/>
                <a:chExt cx="31397" cy="26906"/>
              </a:xfrm>
            </p:grpSpPr>
            <p:sp>
              <p:nvSpPr>
                <p:cNvPr id="15890" name="Google Shape;15890;p7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2" name="Google Shape;15892;p76"/>
              <p:cNvGrpSpPr/>
              <p:nvPr/>
            </p:nvGrpSpPr>
            <p:grpSpPr>
              <a:xfrm>
                <a:off x="4001472" y="3287462"/>
                <a:ext cx="31499" cy="26945"/>
                <a:chOff x="4001472" y="3287462"/>
                <a:chExt cx="31499" cy="26945"/>
              </a:xfrm>
            </p:grpSpPr>
            <p:sp>
              <p:nvSpPr>
                <p:cNvPr id="15893" name="Google Shape;15893;p7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95" name="Google Shape;15895;p76"/>
            <p:cNvGrpSpPr/>
            <p:nvPr/>
          </p:nvGrpSpPr>
          <p:grpSpPr>
            <a:xfrm>
              <a:off x="4084715" y="3258865"/>
              <a:ext cx="184961" cy="137268"/>
              <a:chOff x="4084715" y="3258865"/>
              <a:chExt cx="184961" cy="137268"/>
            </a:xfrm>
          </p:grpSpPr>
          <p:grpSp>
            <p:nvGrpSpPr>
              <p:cNvPr id="15896" name="Google Shape;15896;p76"/>
              <p:cNvGrpSpPr/>
              <p:nvPr/>
            </p:nvGrpSpPr>
            <p:grpSpPr>
              <a:xfrm>
                <a:off x="4107453" y="3271583"/>
                <a:ext cx="153470" cy="110275"/>
                <a:chOff x="4107453" y="3271583"/>
                <a:chExt cx="153470" cy="110275"/>
              </a:xfrm>
            </p:grpSpPr>
            <p:sp>
              <p:nvSpPr>
                <p:cNvPr id="15897" name="Google Shape;15897;p7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1" name="Google Shape;15901;p76"/>
              <p:cNvGrpSpPr/>
              <p:nvPr/>
            </p:nvGrpSpPr>
            <p:grpSpPr>
              <a:xfrm>
                <a:off x="4136947" y="3258865"/>
                <a:ext cx="31499" cy="27001"/>
                <a:chOff x="4136947" y="3258865"/>
                <a:chExt cx="31499" cy="27001"/>
              </a:xfrm>
            </p:grpSpPr>
            <p:sp>
              <p:nvSpPr>
                <p:cNvPr id="15902" name="Google Shape;15902;p7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4" name="Google Shape;15904;p76"/>
              <p:cNvGrpSpPr/>
              <p:nvPr/>
            </p:nvGrpSpPr>
            <p:grpSpPr>
              <a:xfrm>
                <a:off x="4084715" y="3266478"/>
                <a:ext cx="31468" cy="26898"/>
                <a:chOff x="4084715" y="3266478"/>
                <a:chExt cx="31468" cy="26898"/>
              </a:xfrm>
            </p:grpSpPr>
            <p:sp>
              <p:nvSpPr>
                <p:cNvPr id="15905" name="Google Shape;15905;p7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7" name="Google Shape;15907;p76"/>
              <p:cNvGrpSpPr/>
              <p:nvPr/>
            </p:nvGrpSpPr>
            <p:grpSpPr>
              <a:xfrm>
                <a:off x="4159213" y="3279849"/>
                <a:ext cx="31405" cy="26945"/>
                <a:chOff x="4159213" y="3279849"/>
                <a:chExt cx="31405" cy="26945"/>
              </a:xfrm>
            </p:grpSpPr>
            <p:sp>
              <p:nvSpPr>
                <p:cNvPr id="15908" name="Google Shape;15908;p7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0" name="Google Shape;15910;p76"/>
              <p:cNvGrpSpPr/>
              <p:nvPr/>
            </p:nvGrpSpPr>
            <p:grpSpPr>
              <a:xfrm>
                <a:off x="4201550" y="3266502"/>
                <a:ext cx="31405" cy="26883"/>
                <a:chOff x="4201550" y="3266502"/>
                <a:chExt cx="31405" cy="26883"/>
              </a:xfrm>
            </p:grpSpPr>
            <p:sp>
              <p:nvSpPr>
                <p:cNvPr id="15911" name="Google Shape;15911;p7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3" name="Google Shape;15913;p76"/>
              <p:cNvGrpSpPr/>
              <p:nvPr/>
            </p:nvGrpSpPr>
            <p:grpSpPr>
              <a:xfrm>
                <a:off x="4201550" y="3338278"/>
                <a:ext cx="31405" cy="26930"/>
                <a:chOff x="4201550" y="3338278"/>
                <a:chExt cx="31405" cy="26930"/>
              </a:xfrm>
            </p:grpSpPr>
            <p:sp>
              <p:nvSpPr>
                <p:cNvPr id="15914" name="Google Shape;15914;p7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6" name="Google Shape;15916;p76"/>
              <p:cNvGrpSpPr/>
              <p:nvPr/>
            </p:nvGrpSpPr>
            <p:grpSpPr>
              <a:xfrm>
                <a:off x="4238272" y="3369132"/>
                <a:ext cx="31405" cy="27001"/>
                <a:chOff x="4238272" y="3369132"/>
                <a:chExt cx="31405" cy="27001"/>
              </a:xfrm>
            </p:grpSpPr>
            <p:sp>
              <p:nvSpPr>
                <p:cNvPr id="15917" name="Google Shape;15917;p7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19" name="Google Shape;15919;p76"/>
            <p:cNvGrpSpPr/>
            <p:nvPr/>
          </p:nvGrpSpPr>
          <p:grpSpPr>
            <a:xfrm>
              <a:off x="4068639" y="3200169"/>
              <a:ext cx="77643" cy="37272"/>
              <a:chOff x="4068639" y="3200169"/>
              <a:chExt cx="77643" cy="37272"/>
            </a:xfrm>
          </p:grpSpPr>
          <p:sp>
            <p:nvSpPr>
              <p:cNvPr id="15920" name="Google Shape;15920;p7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21" name="Google Shape;15921;p76"/>
              <p:cNvGrpSpPr/>
              <p:nvPr/>
            </p:nvGrpSpPr>
            <p:grpSpPr>
              <a:xfrm>
                <a:off x="4114878" y="3200169"/>
                <a:ext cx="31405" cy="26993"/>
                <a:chOff x="4114878" y="3200169"/>
                <a:chExt cx="31405" cy="26993"/>
              </a:xfrm>
            </p:grpSpPr>
            <p:sp>
              <p:nvSpPr>
                <p:cNvPr id="15922" name="Google Shape;15922;p7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4" name="Google Shape;15924;p76"/>
              <p:cNvGrpSpPr/>
              <p:nvPr/>
            </p:nvGrpSpPr>
            <p:grpSpPr>
              <a:xfrm>
                <a:off x="4068639" y="3210535"/>
                <a:ext cx="31499" cy="26906"/>
                <a:chOff x="4068639" y="3210535"/>
                <a:chExt cx="31499" cy="26906"/>
              </a:xfrm>
            </p:grpSpPr>
            <p:sp>
              <p:nvSpPr>
                <p:cNvPr id="15925" name="Google Shape;15925;p7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27" name="Google Shape;15927;p76"/>
            <p:cNvGrpSpPr/>
            <p:nvPr/>
          </p:nvGrpSpPr>
          <p:grpSpPr>
            <a:xfrm>
              <a:off x="3869702" y="3066935"/>
              <a:ext cx="382664" cy="190294"/>
              <a:chOff x="3869702" y="3066935"/>
              <a:chExt cx="382664" cy="190294"/>
            </a:xfrm>
          </p:grpSpPr>
          <p:grpSp>
            <p:nvGrpSpPr>
              <p:cNvPr id="15928" name="Google Shape;15928;p76"/>
              <p:cNvGrpSpPr/>
              <p:nvPr/>
            </p:nvGrpSpPr>
            <p:grpSpPr>
              <a:xfrm>
                <a:off x="3888633" y="3082351"/>
                <a:ext cx="351172" cy="160698"/>
                <a:chOff x="3888633" y="3082351"/>
                <a:chExt cx="351172" cy="160698"/>
              </a:xfrm>
            </p:grpSpPr>
            <p:sp>
              <p:nvSpPr>
                <p:cNvPr id="15929" name="Google Shape;15929;p7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5" name="Google Shape;15935;p76"/>
              <p:cNvGrpSpPr/>
              <p:nvPr/>
            </p:nvGrpSpPr>
            <p:grpSpPr>
              <a:xfrm>
                <a:off x="4143703" y="3066935"/>
                <a:ext cx="37783" cy="32357"/>
                <a:chOff x="4143703" y="3066935"/>
                <a:chExt cx="37783" cy="32357"/>
              </a:xfrm>
            </p:grpSpPr>
            <p:sp>
              <p:nvSpPr>
                <p:cNvPr id="15936" name="Google Shape;15936;p7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8" name="Google Shape;15938;p76"/>
              <p:cNvGrpSpPr/>
              <p:nvPr/>
            </p:nvGrpSpPr>
            <p:grpSpPr>
              <a:xfrm>
                <a:off x="4044565" y="3103563"/>
                <a:ext cx="37783" cy="32451"/>
                <a:chOff x="4044565" y="3103563"/>
                <a:chExt cx="37783" cy="32451"/>
              </a:xfrm>
            </p:grpSpPr>
            <p:sp>
              <p:nvSpPr>
                <p:cNvPr id="15939" name="Google Shape;15939;p7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1" name="Google Shape;15941;p76"/>
              <p:cNvGrpSpPr/>
              <p:nvPr/>
            </p:nvGrpSpPr>
            <p:grpSpPr>
              <a:xfrm>
                <a:off x="4017454" y="3188237"/>
                <a:ext cx="37776" cy="32357"/>
                <a:chOff x="4017454" y="3188237"/>
                <a:chExt cx="37776" cy="32357"/>
              </a:xfrm>
            </p:grpSpPr>
            <p:sp>
              <p:nvSpPr>
                <p:cNvPr id="15942" name="Google Shape;15942;p7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4" name="Google Shape;15944;p76"/>
              <p:cNvGrpSpPr/>
              <p:nvPr/>
            </p:nvGrpSpPr>
            <p:grpSpPr>
              <a:xfrm>
                <a:off x="3921548" y="3157509"/>
                <a:ext cx="37783" cy="32357"/>
                <a:chOff x="3921548" y="3157509"/>
                <a:chExt cx="37783" cy="32357"/>
              </a:xfrm>
            </p:grpSpPr>
            <p:sp>
              <p:nvSpPr>
                <p:cNvPr id="15945" name="Google Shape;15945;p7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7" name="Google Shape;15947;p76"/>
              <p:cNvGrpSpPr/>
              <p:nvPr/>
            </p:nvGrpSpPr>
            <p:grpSpPr>
              <a:xfrm>
                <a:off x="3939056" y="3211620"/>
                <a:ext cx="37783" cy="32380"/>
                <a:chOff x="3939056" y="3211620"/>
                <a:chExt cx="37783" cy="32380"/>
              </a:xfrm>
            </p:grpSpPr>
            <p:sp>
              <p:nvSpPr>
                <p:cNvPr id="15948" name="Google Shape;15948;p7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0" name="Google Shape;15950;p76"/>
              <p:cNvGrpSpPr/>
              <p:nvPr/>
            </p:nvGrpSpPr>
            <p:grpSpPr>
              <a:xfrm>
                <a:off x="4176240" y="3136965"/>
                <a:ext cx="31405" cy="26930"/>
                <a:chOff x="4176240" y="3136965"/>
                <a:chExt cx="31405" cy="26930"/>
              </a:xfrm>
            </p:grpSpPr>
            <p:sp>
              <p:nvSpPr>
                <p:cNvPr id="15951" name="Google Shape;15951;p7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3" name="Google Shape;15953;p76"/>
              <p:cNvGrpSpPr/>
              <p:nvPr/>
            </p:nvGrpSpPr>
            <p:grpSpPr>
              <a:xfrm>
                <a:off x="4133148" y="3152593"/>
                <a:ext cx="31499" cy="27001"/>
                <a:chOff x="4133148" y="3152593"/>
                <a:chExt cx="31499" cy="27001"/>
              </a:xfrm>
            </p:grpSpPr>
            <p:sp>
              <p:nvSpPr>
                <p:cNvPr id="15954" name="Google Shape;15954;p7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6" name="Google Shape;15956;p76"/>
              <p:cNvGrpSpPr/>
              <p:nvPr/>
            </p:nvGrpSpPr>
            <p:grpSpPr>
              <a:xfrm>
                <a:off x="4220866" y="3073534"/>
                <a:ext cx="31499" cy="26898"/>
                <a:chOff x="4220866" y="3073534"/>
                <a:chExt cx="31499" cy="26898"/>
              </a:xfrm>
            </p:grpSpPr>
            <p:sp>
              <p:nvSpPr>
                <p:cNvPr id="15957" name="Google Shape;15957;p7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9" name="Google Shape;15959;p76"/>
              <p:cNvGrpSpPr/>
              <p:nvPr/>
            </p:nvGrpSpPr>
            <p:grpSpPr>
              <a:xfrm>
                <a:off x="3869702" y="3230323"/>
                <a:ext cx="31499" cy="26906"/>
                <a:chOff x="3869702" y="3230323"/>
                <a:chExt cx="31499" cy="26906"/>
              </a:xfrm>
            </p:grpSpPr>
            <p:sp>
              <p:nvSpPr>
                <p:cNvPr id="15960" name="Google Shape;15960;p7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62" name="Google Shape;15962;p76"/>
            <p:cNvGrpSpPr/>
            <p:nvPr/>
          </p:nvGrpSpPr>
          <p:grpSpPr>
            <a:xfrm>
              <a:off x="4271383" y="3065882"/>
              <a:ext cx="304556" cy="341663"/>
              <a:chOff x="4271383" y="3065882"/>
              <a:chExt cx="304556" cy="341663"/>
            </a:xfrm>
          </p:grpSpPr>
          <p:grpSp>
            <p:nvGrpSpPr>
              <p:cNvPr id="15963" name="Google Shape;15963;p76"/>
              <p:cNvGrpSpPr/>
              <p:nvPr/>
            </p:nvGrpSpPr>
            <p:grpSpPr>
              <a:xfrm>
                <a:off x="4293838" y="3078639"/>
                <a:ext cx="269353" cy="311973"/>
                <a:chOff x="4293838" y="3078639"/>
                <a:chExt cx="269353" cy="311973"/>
              </a:xfrm>
            </p:grpSpPr>
            <p:sp>
              <p:nvSpPr>
                <p:cNvPr id="15964" name="Google Shape;15964;p7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1" name="Google Shape;15981;p76"/>
              <p:cNvGrpSpPr/>
              <p:nvPr/>
            </p:nvGrpSpPr>
            <p:grpSpPr>
              <a:xfrm>
                <a:off x="4538164" y="3342061"/>
                <a:ext cx="37776" cy="32380"/>
                <a:chOff x="4538164" y="3342061"/>
                <a:chExt cx="37776" cy="32380"/>
              </a:xfrm>
            </p:grpSpPr>
            <p:sp>
              <p:nvSpPr>
                <p:cNvPr id="15982" name="Google Shape;15982;p7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4" name="Google Shape;15984;p76"/>
              <p:cNvGrpSpPr/>
              <p:nvPr/>
            </p:nvGrpSpPr>
            <p:grpSpPr>
              <a:xfrm>
                <a:off x="4271383" y="3194742"/>
                <a:ext cx="37783" cy="32420"/>
                <a:chOff x="4271383" y="3194742"/>
                <a:chExt cx="37783" cy="32420"/>
              </a:xfrm>
            </p:grpSpPr>
            <p:sp>
              <p:nvSpPr>
                <p:cNvPr id="15985" name="Google Shape;15985;p7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7" name="Google Shape;15987;p76"/>
              <p:cNvGrpSpPr/>
              <p:nvPr/>
            </p:nvGrpSpPr>
            <p:grpSpPr>
              <a:xfrm>
                <a:off x="4284416" y="3084058"/>
                <a:ext cx="37783" cy="32357"/>
                <a:chOff x="4284416" y="3084058"/>
                <a:chExt cx="37783" cy="32357"/>
              </a:xfrm>
            </p:grpSpPr>
            <p:sp>
              <p:nvSpPr>
                <p:cNvPr id="15988" name="Google Shape;15988;p7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0" name="Google Shape;15990;p76"/>
              <p:cNvGrpSpPr/>
              <p:nvPr/>
            </p:nvGrpSpPr>
            <p:grpSpPr>
              <a:xfrm>
                <a:off x="4478697" y="3297561"/>
                <a:ext cx="37776" cy="32451"/>
                <a:chOff x="4478697" y="3297561"/>
                <a:chExt cx="37776" cy="32451"/>
              </a:xfrm>
            </p:grpSpPr>
            <p:sp>
              <p:nvSpPr>
                <p:cNvPr id="15991" name="Google Shape;15991;p7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3" name="Google Shape;15993;p76"/>
              <p:cNvGrpSpPr/>
              <p:nvPr/>
            </p:nvGrpSpPr>
            <p:grpSpPr>
              <a:xfrm>
                <a:off x="4411813" y="3331711"/>
                <a:ext cx="37776" cy="32451"/>
                <a:chOff x="4411813" y="3331711"/>
                <a:chExt cx="37776" cy="32451"/>
              </a:xfrm>
            </p:grpSpPr>
            <p:sp>
              <p:nvSpPr>
                <p:cNvPr id="15994" name="Google Shape;15994;p7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6" name="Google Shape;15996;p76"/>
              <p:cNvGrpSpPr/>
              <p:nvPr/>
            </p:nvGrpSpPr>
            <p:grpSpPr>
              <a:xfrm>
                <a:off x="4337984" y="3375188"/>
                <a:ext cx="37776" cy="32357"/>
                <a:chOff x="4337984" y="3375188"/>
                <a:chExt cx="37776" cy="32357"/>
              </a:xfrm>
            </p:grpSpPr>
            <p:sp>
              <p:nvSpPr>
                <p:cNvPr id="15997" name="Google Shape;15997;p7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9" name="Google Shape;15999;p76"/>
              <p:cNvGrpSpPr/>
              <p:nvPr/>
            </p:nvGrpSpPr>
            <p:grpSpPr>
              <a:xfrm>
                <a:off x="4494867" y="3090530"/>
                <a:ext cx="37878" cy="32451"/>
                <a:chOff x="4494867" y="3090530"/>
                <a:chExt cx="37878" cy="32451"/>
              </a:xfrm>
            </p:grpSpPr>
            <p:sp>
              <p:nvSpPr>
                <p:cNvPr id="16000" name="Google Shape;16000;p7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76"/>
              <p:cNvGrpSpPr/>
              <p:nvPr/>
            </p:nvGrpSpPr>
            <p:grpSpPr>
              <a:xfrm>
                <a:off x="4525124" y="3207774"/>
                <a:ext cx="37783" cy="32420"/>
                <a:chOff x="4525124" y="3207774"/>
                <a:chExt cx="37783" cy="32420"/>
              </a:xfrm>
            </p:grpSpPr>
            <p:sp>
              <p:nvSpPr>
                <p:cNvPr id="16003" name="Google Shape;16003;p7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5" name="Google Shape;16005;p76"/>
              <p:cNvGrpSpPr/>
              <p:nvPr/>
            </p:nvGrpSpPr>
            <p:grpSpPr>
              <a:xfrm>
                <a:off x="4440544" y="3176479"/>
                <a:ext cx="31499" cy="26898"/>
                <a:chOff x="4440544" y="3176479"/>
                <a:chExt cx="31499" cy="26898"/>
              </a:xfrm>
            </p:grpSpPr>
            <p:sp>
              <p:nvSpPr>
                <p:cNvPr id="16006" name="Google Shape;16006;p7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8" name="Google Shape;16008;p76"/>
              <p:cNvGrpSpPr/>
              <p:nvPr/>
            </p:nvGrpSpPr>
            <p:grpSpPr>
              <a:xfrm>
                <a:off x="4350545" y="3156400"/>
                <a:ext cx="31405" cy="27001"/>
                <a:chOff x="4350545" y="3156400"/>
                <a:chExt cx="31405" cy="27001"/>
              </a:xfrm>
            </p:grpSpPr>
            <p:sp>
              <p:nvSpPr>
                <p:cNvPr id="16009" name="Google Shape;16009;p7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1" name="Google Shape;16011;p76"/>
              <p:cNvGrpSpPr/>
              <p:nvPr/>
            </p:nvGrpSpPr>
            <p:grpSpPr>
              <a:xfrm>
                <a:off x="4376703" y="3255058"/>
                <a:ext cx="31405" cy="27001"/>
                <a:chOff x="4376703" y="3255058"/>
                <a:chExt cx="31405" cy="27001"/>
              </a:xfrm>
            </p:grpSpPr>
            <p:sp>
              <p:nvSpPr>
                <p:cNvPr id="16012" name="Google Shape;16012;p7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4" name="Google Shape;16014;p76"/>
              <p:cNvGrpSpPr/>
              <p:nvPr/>
            </p:nvGrpSpPr>
            <p:grpSpPr>
              <a:xfrm>
                <a:off x="4331322" y="3283656"/>
                <a:ext cx="31405" cy="26945"/>
                <a:chOff x="4331322" y="3283656"/>
                <a:chExt cx="31405" cy="26945"/>
              </a:xfrm>
            </p:grpSpPr>
            <p:sp>
              <p:nvSpPr>
                <p:cNvPr id="16015" name="Google Shape;16015;p7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7" name="Google Shape;16017;p76"/>
              <p:cNvGrpSpPr/>
              <p:nvPr/>
            </p:nvGrpSpPr>
            <p:grpSpPr>
              <a:xfrm>
                <a:off x="4380510" y="3065882"/>
                <a:ext cx="31405" cy="26938"/>
                <a:chOff x="4380510" y="3065882"/>
                <a:chExt cx="31405" cy="26938"/>
              </a:xfrm>
            </p:grpSpPr>
            <p:sp>
              <p:nvSpPr>
                <p:cNvPr id="16018" name="Google Shape;16018;p7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20" name="Google Shape;16020;p76"/>
            <p:cNvGrpSpPr/>
            <p:nvPr/>
          </p:nvGrpSpPr>
          <p:grpSpPr>
            <a:xfrm>
              <a:off x="4558998" y="3188237"/>
              <a:ext cx="1280131" cy="1052746"/>
              <a:chOff x="4558998" y="3188237"/>
              <a:chExt cx="1280131" cy="1052746"/>
            </a:xfrm>
          </p:grpSpPr>
          <p:sp>
            <p:nvSpPr>
              <p:cNvPr id="16021" name="Google Shape;16021;p7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2" name="Google Shape;16022;p76"/>
              <p:cNvGrpSpPr/>
              <p:nvPr/>
            </p:nvGrpSpPr>
            <p:grpSpPr>
              <a:xfrm>
                <a:off x="4579164" y="3203653"/>
                <a:ext cx="1244833" cy="1020397"/>
                <a:chOff x="4579164" y="3203653"/>
                <a:chExt cx="1244833" cy="1020397"/>
              </a:xfrm>
            </p:grpSpPr>
            <p:sp>
              <p:nvSpPr>
                <p:cNvPr id="16023" name="Google Shape;16023;p7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5" name="Google Shape;16025;p76"/>
                <p:cNvGrpSpPr/>
                <p:nvPr/>
              </p:nvGrpSpPr>
              <p:grpSpPr>
                <a:xfrm>
                  <a:off x="4579164" y="3203653"/>
                  <a:ext cx="1244833" cy="1020397"/>
                  <a:chOff x="4579164" y="3203653"/>
                  <a:chExt cx="1244833" cy="1020397"/>
                </a:xfrm>
              </p:grpSpPr>
              <p:sp>
                <p:nvSpPr>
                  <p:cNvPr id="16026" name="Google Shape;16026;p7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8" name="Google Shape;16028;p76"/>
                  <p:cNvGrpSpPr/>
                  <p:nvPr/>
                </p:nvGrpSpPr>
                <p:grpSpPr>
                  <a:xfrm>
                    <a:off x="4579164" y="3203653"/>
                    <a:ext cx="1244833" cy="1020397"/>
                    <a:chOff x="4579164" y="3203653"/>
                    <a:chExt cx="1244833" cy="1020397"/>
                  </a:xfrm>
                </p:grpSpPr>
                <p:sp>
                  <p:nvSpPr>
                    <p:cNvPr id="16029" name="Google Shape;16029;p7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7" name="Google Shape;16037;p76"/>
                    <p:cNvGrpSpPr/>
                    <p:nvPr/>
                  </p:nvGrpSpPr>
                  <p:grpSpPr>
                    <a:xfrm>
                      <a:off x="4579164" y="3203653"/>
                      <a:ext cx="1244833" cy="1020397"/>
                      <a:chOff x="4579164" y="3203653"/>
                      <a:chExt cx="1244833" cy="1020397"/>
                    </a:xfrm>
                  </p:grpSpPr>
                  <p:sp>
                    <p:nvSpPr>
                      <p:cNvPr id="16038" name="Google Shape;16038;p7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52" name="Google Shape;16052;p76"/>
                      <p:cNvGrpSpPr/>
                      <p:nvPr/>
                    </p:nvGrpSpPr>
                    <p:grpSpPr>
                      <a:xfrm>
                        <a:off x="4579164" y="3203653"/>
                        <a:ext cx="1244833" cy="1020397"/>
                        <a:chOff x="4579164" y="3203653"/>
                        <a:chExt cx="1244833" cy="1020397"/>
                      </a:xfrm>
                    </p:grpSpPr>
                    <p:sp>
                      <p:nvSpPr>
                        <p:cNvPr id="16053" name="Google Shape;16053;p7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77" name="Google Shape;16077;p76"/>
                        <p:cNvGrpSpPr/>
                        <p:nvPr/>
                      </p:nvGrpSpPr>
                      <p:grpSpPr>
                        <a:xfrm>
                          <a:off x="4579164" y="3203653"/>
                          <a:ext cx="1244833" cy="1020397"/>
                          <a:chOff x="4579164" y="3203653"/>
                          <a:chExt cx="1244833" cy="1020397"/>
                        </a:xfrm>
                      </p:grpSpPr>
                      <p:sp>
                        <p:nvSpPr>
                          <p:cNvPr id="16078" name="Google Shape;16078;p7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79" name="Google Shape;16079;p76"/>
                          <p:cNvGrpSpPr/>
                          <p:nvPr/>
                        </p:nvGrpSpPr>
                        <p:grpSpPr>
                          <a:xfrm>
                            <a:off x="4579164" y="3203653"/>
                            <a:ext cx="1244833" cy="1020397"/>
                            <a:chOff x="4579164" y="3203653"/>
                            <a:chExt cx="1244833" cy="1020397"/>
                          </a:xfrm>
                        </p:grpSpPr>
                        <p:sp>
                          <p:nvSpPr>
                            <p:cNvPr id="16080" name="Google Shape;16080;p7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87" name="Google Shape;16087;p76"/>
                            <p:cNvGrpSpPr/>
                            <p:nvPr/>
                          </p:nvGrpSpPr>
                          <p:grpSpPr>
                            <a:xfrm>
                              <a:off x="4579164" y="3203653"/>
                              <a:ext cx="1244833" cy="1020397"/>
                              <a:chOff x="4579164" y="3203653"/>
                              <a:chExt cx="1244833" cy="1020397"/>
                            </a:xfrm>
                          </p:grpSpPr>
                          <p:sp>
                            <p:nvSpPr>
                              <p:cNvPr id="16088" name="Google Shape;16088;p7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01" name="Google Shape;16101;p76"/>
                              <p:cNvGrpSpPr/>
                              <p:nvPr/>
                            </p:nvGrpSpPr>
                            <p:grpSpPr>
                              <a:xfrm>
                                <a:off x="4579164" y="3203653"/>
                                <a:ext cx="1244833" cy="1020397"/>
                                <a:chOff x="4579164" y="3203653"/>
                                <a:chExt cx="1244833" cy="1020397"/>
                              </a:xfrm>
                            </p:grpSpPr>
                            <p:sp>
                              <p:nvSpPr>
                                <p:cNvPr id="16102" name="Google Shape;16102;p7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09" name="Google Shape;16109;p76"/>
                                <p:cNvGrpSpPr/>
                                <p:nvPr/>
                              </p:nvGrpSpPr>
                              <p:grpSpPr>
                                <a:xfrm>
                                  <a:off x="4579164" y="3203653"/>
                                  <a:ext cx="1244833" cy="1020397"/>
                                  <a:chOff x="4579164" y="3203653"/>
                                  <a:chExt cx="1244833" cy="1020397"/>
                                </a:xfrm>
                              </p:grpSpPr>
                              <p:sp>
                                <p:nvSpPr>
                                  <p:cNvPr id="16110" name="Google Shape;16110;p7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15" name="Google Shape;16115;p76"/>
                                  <p:cNvGrpSpPr/>
                                  <p:nvPr/>
                                </p:nvGrpSpPr>
                                <p:grpSpPr>
                                  <a:xfrm>
                                    <a:off x="4579164" y="3203653"/>
                                    <a:ext cx="1244833" cy="1020397"/>
                                    <a:chOff x="4579164" y="3203653"/>
                                    <a:chExt cx="1244833" cy="1020397"/>
                                  </a:xfrm>
                                </p:grpSpPr>
                                <p:sp>
                                  <p:nvSpPr>
                                    <p:cNvPr id="16116" name="Google Shape;16116;p7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6120" name="Google Shape;16120;p7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123" name="Google Shape;16123;p7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6124" name="Google Shape;16124;p76"/>
              <p:cNvGrpSpPr/>
              <p:nvPr/>
            </p:nvGrpSpPr>
            <p:grpSpPr>
              <a:xfrm>
                <a:off x="4595437" y="3598775"/>
                <a:ext cx="37776" cy="32451"/>
                <a:chOff x="4595437" y="3598775"/>
                <a:chExt cx="37776" cy="32451"/>
              </a:xfrm>
            </p:grpSpPr>
            <p:sp>
              <p:nvSpPr>
                <p:cNvPr id="16125" name="Google Shape;16125;p7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7" name="Google Shape;16127;p76"/>
              <p:cNvGrpSpPr/>
              <p:nvPr/>
            </p:nvGrpSpPr>
            <p:grpSpPr>
              <a:xfrm>
                <a:off x="4641864" y="3524443"/>
                <a:ext cx="37776" cy="32380"/>
                <a:chOff x="4641864" y="3524443"/>
                <a:chExt cx="37776" cy="32380"/>
              </a:xfrm>
            </p:grpSpPr>
            <p:sp>
              <p:nvSpPr>
                <p:cNvPr id="16128" name="Google Shape;16128;p7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0" name="Google Shape;16130;p76"/>
              <p:cNvGrpSpPr/>
              <p:nvPr/>
            </p:nvGrpSpPr>
            <p:grpSpPr>
              <a:xfrm>
                <a:off x="4648431" y="3893901"/>
                <a:ext cx="37776" cy="32357"/>
                <a:chOff x="4648431" y="3893901"/>
                <a:chExt cx="37776" cy="32357"/>
              </a:xfrm>
            </p:grpSpPr>
            <p:sp>
              <p:nvSpPr>
                <p:cNvPr id="16131" name="Google Shape;16131;p7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3" name="Google Shape;16133;p76"/>
              <p:cNvGrpSpPr/>
              <p:nvPr/>
            </p:nvGrpSpPr>
            <p:grpSpPr>
              <a:xfrm>
                <a:off x="4567752" y="3722908"/>
                <a:ext cx="37870" cy="32380"/>
                <a:chOff x="4567752" y="3722908"/>
                <a:chExt cx="37870" cy="32380"/>
              </a:xfrm>
            </p:grpSpPr>
            <p:sp>
              <p:nvSpPr>
                <p:cNvPr id="16134" name="Google Shape;16134;p7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6" name="Google Shape;16136;p76"/>
              <p:cNvGrpSpPr/>
              <p:nvPr/>
            </p:nvGrpSpPr>
            <p:grpSpPr>
              <a:xfrm>
                <a:off x="4617506" y="3652052"/>
                <a:ext cx="37783" cy="32357"/>
                <a:chOff x="4617506" y="3652052"/>
                <a:chExt cx="37783" cy="32357"/>
              </a:xfrm>
            </p:grpSpPr>
            <p:sp>
              <p:nvSpPr>
                <p:cNvPr id="16137" name="Google Shape;16137;p7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9" name="Google Shape;16139;p76"/>
              <p:cNvGrpSpPr/>
              <p:nvPr/>
            </p:nvGrpSpPr>
            <p:grpSpPr>
              <a:xfrm>
                <a:off x="4739005" y="3554149"/>
                <a:ext cx="37870" cy="32357"/>
                <a:chOff x="4739005" y="3554149"/>
                <a:chExt cx="37870" cy="32357"/>
              </a:xfrm>
            </p:grpSpPr>
            <p:sp>
              <p:nvSpPr>
                <p:cNvPr id="16140" name="Google Shape;16140;p7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2" name="Google Shape;16142;p76"/>
              <p:cNvGrpSpPr/>
              <p:nvPr/>
            </p:nvGrpSpPr>
            <p:grpSpPr>
              <a:xfrm>
                <a:off x="4806557" y="3630258"/>
                <a:ext cx="37776" cy="32364"/>
                <a:chOff x="4806557" y="3630258"/>
                <a:chExt cx="37776" cy="32364"/>
              </a:xfrm>
            </p:grpSpPr>
            <p:sp>
              <p:nvSpPr>
                <p:cNvPr id="16143" name="Google Shape;16143;p7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5" name="Google Shape;16145;p76"/>
              <p:cNvGrpSpPr/>
              <p:nvPr/>
            </p:nvGrpSpPr>
            <p:grpSpPr>
              <a:xfrm>
                <a:off x="4737007" y="4004357"/>
                <a:ext cx="37870" cy="32357"/>
                <a:chOff x="4737007" y="4004357"/>
                <a:chExt cx="37870" cy="32357"/>
              </a:xfrm>
            </p:grpSpPr>
            <p:sp>
              <p:nvSpPr>
                <p:cNvPr id="16146" name="Google Shape;16146;p7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8" name="Google Shape;16148;p76"/>
              <p:cNvGrpSpPr/>
              <p:nvPr/>
            </p:nvGrpSpPr>
            <p:grpSpPr>
              <a:xfrm>
                <a:off x="4773634" y="4208627"/>
                <a:ext cx="37776" cy="32357"/>
                <a:chOff x="4773634" y="4208627"/>
                <a:chExt cx="37776" cy="32357"/>
              </a:xfrm>
            </p:grpSpPr>
            <p:sp>
              <p:nvSpPr>
                <p:cNvPr id="16149" name="Google Shape;16149;p7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1" name="Google Shape;16151;p76"/>
              <p:cNvGrpSpPr/>
              <p:nvPr/>
            </p:nvGrpSpPr>
            <p:grpSpPr>
              <a:xfrm>
                <a:off x="4888282" y="4074764"/>
                <a:ext cx="37776" cy="32451"/>
                <a:chOff x="4888282" y="4074764"/>
                <a:chExt cx="37776" cy="32451"/>
              </a:xfrm>
            </p:grpSpPr>
            <p:sp>
              <p:nvSpPr>
                <p:cNvPr id="16152" name="Google Shape;16152;p7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4" name="Google Shape;16154;p76"/>
              <p:cNvGrpSpPr/>
              <p:nvPr/>
            </p:nvGrpSpPr>
            <p:grpSpPr>
              <a:xfrm>
                <a:off x="4901315" y="3804271"/>
                <a:ext cx="37776" cy="32364"/>
                <a:chOff x="4901315" y="3804271"/>
                <a:chExt cx="37776" cy="32364"/>
              </a:xfrm>
            </p:grpSpPr>
            <p:sp>
              <p:nvSpPr>
                <p:cNvPr id="16155" name="Google Shape;16155;p7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7" name="Google Shape;16157;p76"/>
              <p:cNvGrpSpPr/>
              <p:nvPr/>
            </p:nvGrpSpPr>
            <p:grpSpPr>
              <a:xfrm>
                <a:off x="4866394" y="3715035"/>
                <a:ext cx="37846" cy="32357"/>
                <a:chOff x="4866394" y="3715035"/>
                <a:chExt cx="37846" cy="32357"/>
              </a:xfrm>
            </p:grpSpPr>
            <p:sp>
              <p:nvSpPr>
                <p:cNvPr id="16158" name="Google Shape;16158;p7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0" name="Google Shape;16160;p76"/>
              <p:cNvGrpSpPr/>
              <p:nvPr/>
            </p:nvGrpSpPr>
            <p:grpSpPr>
              <a:xfrm>
                <a:off x="4979233" y="3839798"/>
                <a:ext cx="37878" cy="32420"/>
                <a:chOff x="4979233" y="3839798"/>
                <a:chExt cx="37878" cy="32420"/>
              </a:xfrm>
            </p:grpSpPr>
            <p:sp>
              <p:nvSpPr>
                <p:cNvPr id="16161" name="Google Shape;16161;p7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3" name="Google Shape;16163;p76"/>
              <p:cNvGrpSpPr/>
              <p:nvPr/>
            </p:nvGrpSpPr>
            <p:grpSpPr>
              <a:xfrm>
                <a:off x="4790662" y="3679147"/>
                <a:ext cx="37783" cy="32380"/>
                <a:chOff x="4790662" y="3679147"/>
                <a:chExt cx="37783" cy="32380"/>
              </a:xfrm>
            </p:grpSpPr>
            <p:sp>
              <p:nvSpPr>
                <p:cNvPr id="16164" name="Google Shape;16164;p7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6" name="Google Shape;16166;p76"/>
              <p:cNvGrpSpPr/>
              <p:nvPr/>
            </p:nvGrpSpPr>
            <p:grpSpPr>
              <a:xfrm>
                <a:off x="4857263" y="3557861"/>
                <a:ext cx="37776" cy="32357"/>
                <a:chOff x="4857263" y="3557861"/>
                <a:chExt cx="37776" cy="32357"/>
              </a:xfrm>
            </p:grpSpPr>
            <p:sp>
              <p:nvSpPr>
                <p:cNvPr id="16167" name="Google Shape;16167;p7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9" name="Google Shape;16169;p76"/>
              <p:cNvGrpSpPr/>
              <p:nvPr/>
            </p:nvGrpSpPr>
            <p:grpSpPr>
              <a:xfrm>
                <a:off x="4883902" y="3648033"/>
                <a:ext cx="37783" cy="32380"/>
                <a:chOff x="4883902" y="3648033"/>
                <a:chExt cx="37783" cy="32380"/>
              </a:xfrm>
            </p:grpSpPr>
            <p:sp>
              <p:nvSpPr>
                <p:cNvPr id="16170" name="Google Shape;16170;p7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2" name="Google Shape;16172;p76"/>
              <p:cNvGrpSpPr/>
              <p:nvPr/>
            </p:nvGrpSpPr>
            <p:grpSpPr>
              <a:xfrm>
                <a:off x="4907780" y="3347220"/>
                <a:ext cx="37878" cy="32357"/>
                <a:chOff x="4907780" y="3347220"/>
                <a:chExt cx="37878" cy="32357"/>
              </a:xfrm>
            </p:grpSpPr>
            <p:sp>
              <p:nvSpPr>
                <p:cNvPr id="16173" name="Google Shape;16173;p7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5" name="Google Shape;16175;p76"/>
              <p:cNvGrpSpPr/>
              <p:nvPr/>
            </p:nvGrpSpPr>
            <p:grpSpPr>
              <a:xfrm>
                <a:off x="5065048" y="3738150"/>
                <a:ext cx="37783" cy="32364"/>
                <a:chOff x="5065048" y="3738150"/>
                <a:chExt cx="37783" cy="32364"/>
              </a:xfrm>
            </p:grpSpPr>
            <p:sp>
              <p:nvSpPr>
                <p:cNvPr id="16176" name="Google Shape;16176;p7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76"/>
              <p:cNvGrpSpPr/>
              <p:nvPr/>
            </p:nvGrpSpPr>
            <p:grpSpPr>
              <a:xfrm>
                <a:off x="5071616" y="3284615"/>
                <a:ext cx="37783" cy="32357"/>
                <a:chOff x="5071616" y="3284615"/>
                <a:chExt cx="37783" cy="32357"/>
              </a:xfrm>
            </p:grpSpPr>
            <p:sp>
              <p:nvSpPr>
                <p:cNvPr id="16179" name="Google Shape;16179;p7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1" name="Google Shape;16181;p76"/>
              <p:cNvGrpSpPr/>
              <p:nvPr/>
            </p:nvGrpSpPr>
            <p:grpSpPr>
              <a:xfrm>
                <a:off x="5389291" y="3759921"/>
                <a:ext cx="37783" cy="32380"/>
                <a:chOff x="5389291" y="3759921"/>
                <a:chExt cx="37783" cy="32380"/>
              </a:xfrm>
            </p:grpSpPr>
            <p:sp>
              <p:nvSpPr>
                <p:cNvPr id="16182" name="Google Shape;16182;p7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4" name="Google Shape;16184;p76"/>
              <p:cNvGrpSpPr/>
              <p:nvPr/>
            </p:nvGrpSpPr>
            <p:grpSpPr>
              <a:xfrm>
                <a:off x="5431534" y="3632932"/>
                <a:ext cx="37878" cy="32451"/>
                <a:chOff x="5431534" y="3632932"/>
                <a:chExt cx="37878" cy="32451"/>
              </a:xfrm>
            </p:grpSpPr>
            <p:sp>
              <p:nvSpPr>
                <p:cNvPr id="16185" name="Google Shape;16185;p7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7" name="Google Shape;16187;p76"/>
              <p:cNvGrpSpPr/>
              <p:nvPr/>
            </p:nvGrpSpPr>
            <p:grpSpPr>
              <a:xfrm>
                <a:off x="5540755" y="3544829"/>
                <a:ext cx="37783" cy="32357"/>
                <a:chOff x="5540755" y="3544829"/>
                <a:chExt cx="37783" cy="32357"/>
              </a:xfrm>
            </p:grpSpPr>
            <p:sp>
              <p:nvSpPr>
                <p:cNvPr id="16188" name="Google Shape;16188;p7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0" name="Google Shape;16190;p76"/>
              <p:cNvGrpSpPr/>
              <p:nvPr/>
            </p:nvGrpSpPr>
            <p:grpSpPr>
              <a:xfrm>
                <a:off x="5579293" y="3412107"/>
                <a:ext cx="37776" cy="32357"/>
                <a:chOff x="5579293" y="3412107"/>
                <a:chExt cx="37776" cy="32357"/>
              </a:xfrm>
            </p:grpSpPr>
            <p:sp>
              <p:nvSpPr>
                <p:cNvPr id="16191" name="Google Shape;16191;p7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3" name="Google Shape;16193;p76"/>
              <p:cNvGrpSpPr/>
              <p:nvPr/>
            </p:nvGrpSpPr>
            <p:grpSpPr>
              <a:xfrm>
                <a:off x="5801346" y="3284615"/>
                <a:ext cx="37783" cy="32357"/>
                <a:chOff x="5801346" y="3284615"/>
                <a:chExt cx="37783" cy="32357"/>
              </a:xfrm>
            </p:grpSpPr>
            <p:sp>
              <p:nvSpPr>
                <p:cNvPr id="16194" name="Google Shape;16194;p7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76"/>
              <p:cNvGrpSpPr/>
              <p:nvPr/>
            </p:nvGrpSpPr>
            <p:grpSpPr>
              <a:xfrm>
                <a:off x="5763578" y="3399067"/>
                <a:ext cx="37776" cy="32364"/>
                <a:chOff x="5763578" y="3399067"/>
                <a:chExt cx="37776" cy="32364"/>
              </a:xfrm>
            </p:grpSpPr>
            <p:sp>
              <p:nvSpPr>
                <p:cNvPr id="16197" name="Google Shape;16197;p7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9" name="Google Shape;16199;p76"/>
              <p:cNvGrpSpPr/>
              <p:nvPr/>
            </p:nvGrpSpPr>
            <p:grpSpPr>
              <a:xfrm>
                <a:off x="5395858" y="3230952"/>
                <a:ext cx="37776" cy="32364"/>
                <a:chOff x="5395858" y="3230952"/>
                <a:chExt cx="37776" cy="32364"/>
              </a:xfrm>
            </p:grpSpPr>
            <p:sp>
              <p:nvSpPr>
                <p:cNvPr id="16200" name="Google Shape;16200;p7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2" name="Google Shape;16202;p76"/>
              <p:cNvGrpSpPr/>
              <p:nvPr/>
            </p:nvGrpSpPr>
            <p:grpSpPr>
              <a:xfrm>
                <a:off x="5264088" y="3188237"/>
                <a:ext cx="37776" cy="32357"/>
                <a:chOff x="5264088" y="3188237"/>
                <a:chExt cx="37776" cy="32357"/>
              </a:xfrm>
            </p:grpSpPr>
            <p:sp>
              <p:nvSpPr>
                <p:cNvPr id="16203" name="Google Shape;16203;p7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5" name="Google Shape;16205;p76"/>
              <p:cNvGrpSpPr/>
              <p:nvPr/>
            </p:nvGrpSpPr>
            <p:grpSpPr>
              <a:xfrm>
                <a:off x="5585758" y="3237425"/>
                <a:ext cx="37878" cy="32357"/>
                <a:chOff x="5585758" y="3237425"/>
                <a:chExt cx="37878" cy="32357"/>
              </a:xfrm>
            </p:grpSpPr>
            <p:sp>
              <p:nvSpPr>
                <p:cNvPr id="16206" name="Google Shape;16206;p7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8" name="Google Shape;16208;p76"/>
              <p:cNvGrpSpPr/>
              <p:nvPr/>
            </p:nvGrpSpPr>
            <p:grpSpPr>
              <a:xfrm>
                <a:off x="4874196" y="3291088"/>
                <a:ext cx="37878" cy="32451"/>
                <a:chOff x="4874196" y="3291088"/>
                <a:chExt cx="37878" cy="32451"/>
              </a:xfrm>
            </p:grpSpPr>
            <p:sp>
              <p:nvSpPr>
                <p:cNvPr id="16209" name="Google Shape;16209;p7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1" name="Google Shape;16211;p76"/>
              <p:cNvGrpSpPr/>
              <p:nvPr/>
            </p:nvGrpSpPr>
            <p:grpSpPr>
              <a:xfrm>
                <a:off x="5197770" y="3785466"/>
                <a:ext cx="37783" cy="32427"/>
                <a:chOff x="5197770" y="3785466"/>
                <a:chExt cx="37783" cy="32427"/>
              </a:xfrm>
            </p:grpSpPr>
            <p:sp>
              <p:nvSpPr>
                <p:cNvPr id="16212" name="Google Shape;16212;p7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4" name="Google Shape;16214;p76"/>
              <p:cNvGrpSpPr/>
              <p:nvPr/>
            </p:nvGrpSpPr>
            <p:grpSpPr>
              <a:xfrm>
                <a:off x="5177699" y="3492117"/>
                <a:ext cx="37776" cy="32357"/>
                <a:chOff x="5177699" y="3492117"/>
                <a:chExt cx="37776" cy="32357"/>
              </a:xfrm>
            </p:grpSpPr>
            <p:sp>
              <p:nvSpPr>
                <p:cNvPr id="16215" name="Google Shape;16215;p7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7" name="Google Shape;16217;p76"/>
              <p:cNvGrpSpPr/>
              <p:nvPr/>
            </p:nvGrpSpPr>
            <p:grpSpPr>
              <a:xfrm>
                <a:off x="5349431" y="3622346"/>
                <a:ext cx="37870" cy="32380"/>
                <a:chOff x="5349431" y="3622346"/>
                <a:chExt cx="37870" cy="32380"/>
              </a:xfrm>
            </p:grpSpPr>
            <p:sp>
              <p:nvSpPr>
                <p:cNvPr id="16218" name="Google Shape;16218;p7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0" name="Google Shape;16220;p76"/>
              <p:cNvGrpSpPr/>
              <p:nvPr/>
            </p:nvGrpSpPr>
            <p:grpSpPr>
              <a:xfrm>
                <a:off x="5068855" y="3563980"/>
                <a:ext cx="53954" cy="46223"/>
                <a:chOff x="5068855" y="3563980"/>
                <a:chExt cx="53954" cy="46223"/>
              </a:xfrm>
            </p:grpSpPr>
            <p:sp>
              <p:nvSpPr>
                <p:cNvPr id="16221" name="Google Shape;16221;p7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3" name="Google Shape;16223;p76"/>
              <p:cNvGrpSpPr/>
              <p:nvPr/>
            </p:nvGrpSpPr>
            <p:grpSpPr>
              <a:xfrm>
                <a:off x="5037654" y="3392507"/>
                <a:ext cx="37870" cy="32451"/>
                <a:chOff x="5037654" y="3392507"/>
                <a:chExt cx="37870" cy="32451"/>
              </a:xfrm>
            </p:grpSpPr>
            <p:sp>
              <p:nvSpPr>
                <p:cNvPr id="16224" name="Google Shape;16224;p7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6" name="Google Shape;16226;p76"/>
              <p:cNvGrpSpPr/>
              <p:nvPr/>
            </p:nvGrpSpPr>
            <p:grpSpPr>
              <a:xfrm>
                <a:off x="5456560" y="3368629"/>
                <a:ext cx="37870" cy="32451"/>
                <a:chOff x="5456560" y="3368629"/>
                <a:chExt cx="37870" cy="32451"/>
              </a:xfrm>
            </p:grpSpPr>
            <p:sp>
              <p:nvSpPr>
                <p:cNvPr id="16227" name="Google Shape;16227;p7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9" name="Google Shape;16229;p76"/>
              <p:cNvGrpSpPr/>
              <p:nvPr/>
            </p:nvGrpSpPr>
            <p:grpSpPr>
              <a:xfrm>
                <a:off x="4755749" y="3501516"/>
                <a:ext cx="46246" cy="39608"/>
                <a:chOff x="4755749" y="3501516"/>
                <a:chExt cx="46246" cy="39608"/>
              </a:xfrm>
            </p:grpSpPr>
            <p:sp>
              <p:nvSpPr>
                <p:cNvPr id="16230" name="Google Shape;16230;p7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2" name="Google Shape;16232;p76"/>
              <p:cNvGrpSpPr/>
              <p:nvPr/>
            </p:nvGrpSpPr>
            <p:grpSpPr>
              <a:xfrm>
                <a:off x="4681346" y="3485582"/>
                <a:ext cx="37783" cy="32427"/>
                <a:chOff x="4681346" y="3485582"/>
                <a:chExt cx="37783" cy="32427"/>
              </a:xfrm>
            </p:grpSpPr>
            <p:sp>
              <p:nvSpPr>
                <p:cNvPr id="16233" name="Google Shape;16233;p7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5" name="Google Shape;16235;p76"/>
              <p:cNvGrpSpPr/>
              <p:nvPr/>
            </p:nvGrpSpPr>
            <p:grpSpPr>
              <a:xfrm>
                <a:off x="4767067" y="3291088"/>
                <a:ext cx="37878" cy="32451"/>
                <a:chOff x="4767067" y="3291088"/>
                <a:chExt cx="37878" cy="32451"/>
              </a:xfrm>
            </p:grpSpPr>
            <p:sp>
              <p:nvSpPr>
                <p:cNvPr id="16236" name="Google Shape;16236;p7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8" name="Google Shape;16238;p76"/>
              <p:cNvGrpSpPr/>
              <p:nvPr/>
            </p:nvGrpSpPr>
            <p:grpSpPr>
              <a:xfrm>
                <a:off x="4687819" y="3405539"/>
                <a:ext cx="37776" cy="32451"/>
                <a:chOff x="4687819" y="3405539"/>
                <a:chExt cx="37776" cy="32451"/>
              </a:xfrm>
            </p:grpSpPr>
            <p:sp>
              <p:nvSpPr>
                <p:cNvPr id="16239" name="Google Shape;16239;p7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1" name="Google Shape;16241;p76"/>
              <p:cNvGrpSpPr/>
              <p:nvPr/>
            </p:nvGrpSpPr>
            <p:grpSpPr>
              <a:xfrm>
                <a:off x="4923101" y="3444809"/>
                <a:ext cx="52813" cy="45318"/>
                <a:chOff x="4923101" y="3444809"/>
                <a:chExt cx="52813" cy="45318"/>
              </a:xfrm>
            </p:grpSpPr>
            <p:sp>
              <p:nvSpPr>
                <p:cNvPr id="16242" name="Google Shape;16242;p7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4" name="Google Shape;16244;p76"/>
              <p:cNvGrpSpPr/>
              <p:nvPr/>
            </p:nvGrpSpPr>
            <p:grpSpPr>
              <a:xfrm>
                <a:off x="4846040" y="3654750"/>
                <a:ext cx="31405" cy="26993"/>
                <a:chOff x="4846040" y="3654750"/>
                <a:chExt cx="31405" cy="26993"/>
              </a:xfrm>
            </p:grpSpPr>
            <p:sp>
              <p:nvSpPr>
                <p:cNvPr id="16245" name="Google Shape;16245;p7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7" name="Google Shape;16247;p76"/>
              <p:cNvGrpSpPr/>
              <p:nvPr/>
            </p:nvGrpSpPr>
            <p:grpSpPr>
              <a:xfrm>
                <a:off x="4925673" y="3691700"/>
                <a:ext cx="40253" cy="34472"/>
                <a:chOff x="4925673" y="3691700"/>
                <a:chExt cx="40253" cy="34472"/>
              </a:xfrm>
            </p:grpSpPr>
            <p:sp>
              <p:nvSpPr>
                <p:cNvPr id="16248" name="Google Shape;16248;p7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0" name="Google Shape;16250;p76"/>
              <p:cNvGrpSpPr/>
              <p:nvPr/>
            </p:nvGrpSpPr>
            <p:grpSpPr>
              <a:xfrm>
                <a:off x="4894653" y="3740848"/>
                <a:ext cx="31405" cy="26906"/>
                <a:chOff x="4894653" y="3740848"/>
                <a:chExt cx="31405" cy="26906"/>
              </a:xfrm>
            </p:grpSpPr>
            <p:sp>
              <p:nvSpPr>
                <p:cNvPr id="16251" name="Google Shape;16251;p7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3" name="Google Shape;16253;p76"/>
              <p:cNvGrpSpPr/>
              <p:nvPr/>
            </p:nvGrpSpPr>
            <p:grpSpPr>
              <a:xfrm>
                <a:off x="4962300" y="3696348"/>
                <a:ext cx="38255" cy="32773"/>
                <a:chOff x="4962300" y="3696348"/>
                <a:chExt cx="38255" cy="32773"/>
              </a:xfrm>
            </p:grpSpPr>
            <p:sp>
              <p:nvSpPr>
                <p:cNvPr id="16254" name="Google Shape;16254;p7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6" name="Google Shape;16256;p76"/>
              <p:cNvGrpSpPr/>
              <p:nvPr/>
            </p:nvGrpSpPr>
            <p:grpSpPr>
              <a:xfrm>
                <a:off x="4980185" y="3743349"/>
                <a:ext cx="31499" cy="26969"/>
                <a:chOff x="4980185" y="3743349"/>
                <a:chExt cx="31499" cy="26969"/>
              </a:xfrm>
            </p:grpSpPr>
            <p:sp>
              <p:nvSpPr>
                <p:cNvPr id="16257" name="Google Shape;16257;p7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9" name="Google Shape;16259;p76"/>
              <p:cNvGrpSpPr/>
              <p:nvPr/>
            </p:nvGrpSpPr>
            <p:grpSpPr>
              <a:xfrm>
                <a:off x="5013768" y="3734312"/>
                <a:ext cx="31499" cy="26969"/>
                <a:chOff x="5013768" y="3734312"/>
                <a:chExt cx="31499" cy="26969"/>
              </a:xfrm>
            </p:grpSpPr>
            <p:sp>
              <p:nvSpPr>
                <p:cNvPr id="16260" name="Google Shape;16260;p7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2" name="Google Shape;16262;p76"/>
              <p:cNvGrpSpPr/>
              <p:nvPr/>
            </p:nvGrpSpPr>
            <p:grpSpPr>
              <a:xfrm>
                <a:off x="5036703" y="3764545"/>
                <a:ext cx="31499" cy="26898"/>
                <a:chOff x="5036703" y="3764545"/>
                <a:chExt cx="31499" cy="26898"/>
              </a:xfrm>
            </p:grpSpPr>
            <p:sp>
              <p:nvSpPr>
                <p:cNvPr id="16263" name="Google Shape;16263;p7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5" name="Google Shape;16265;p76"/>
              <p:cNvGrpSpPr/>
              <p:nvPr/>
            </p:nvGrpSpPr>
            <p:grpSpPr>
              <a:xfrm>
                <a:off x="4953546" y="3768352"/>
                <a:ext cx="31405" cy="26898"/>
                <a:chOff x="4953546" y="3768352"/>
                <a:chExt cx="31405" cy="26898"/>
              </a:xfrm>
            </p:grpSpPr>
            <p:sp>
              <p:nvSpPr>
                <p:cNvPr id="16266" name="Google Shape;16266;p7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8" name="Google Shape;16268;p76"/>
              <p:cNvGrpSpPr/>
              <p:nvPr/>
            </p:nvGrpSpPr>
            <p:grpSpPr>
              <a:xfrm>
                <a:off x="4964770" y="3814016"/>
                <a:ext cx="31499" cy="26993"/>
                <a:chOff x="4964770" y="3814016"/>
                <a:chExt cx="31499" cy="26993"/>
              </a:xfrm>
            </p:grpSpPr>
            <p:sp>
              <p:nvSpPr>
                <p:cNvPr id="16269" name="Google Shape;16269;p7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1" name="Google Shape;16271;p76"/>
              <p:cNvGrpSpPr/>
              <p:nvPr/>
            </p:nvGrpSpPr>
            <p:grpSpPr>
              <a:xfrm>
                <a:off x="4923290" y="3800504"/>
                <a:ext cx="31468" cy="26898"/>
                <a:chOff x="4923290" y="3800504"/>
                <a:chExt cx="31468" cy="26898"/>
              </a:xfrm>
            </p:grpSpPr>
            <p:sp>
              <p:nvSpPr>
                <p:cNvPr id="16272" name="Google Shape;16272;p7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4" name="Google Shape;16274;p76"/>
              <p:cNvGrpSpPr/>
              <p:nvPr/>
            </p:nvGrpSpPr>
            <p:grpSpPr>
              <a:xfrm>
                <a:off x="5108534" y="3650943"/>
                <a:ext cx="31405" cy="26993"/>
                <a:chOff x="5108534" y="3650943"/>
                <a:chExt cx="31405" cy="26993"/>
              </a:xfrm>
            </p:grpSpPr>
            <p:sp>
              <p:nvSpPr>
                <p:cNvPr id="16275" name="Google Shape;16275;p7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7" name="Google Shape;16277;p76"/>
              <p:cNvGrpSpPr/>
              <p:nvPr/>
            </p:nvGrpSpPr>
            <p:grpSpPr>
              <a:xfrm>
                <a:off x="5119380" y="3760739"/>
                <a:ext cx="31499" cy="26993"/>
                <a:chOff x="5119380" y="3760739"/>
                <a:chExt cx="31499" cy="26993"/>
              </a:xfrm>
            </p:grpSpPr>
            <p:sp>
              <p:nvSpPr>
                <p:cNvPr id="16278" name="Google Shape;16278;p7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0" name="Google Shape;16280;p76"/>
              <p:cNvGrpSpPr/>
              <p:nvPr/>
            </p:nvGrpSpPr>
            <p:grpSpPr>
              <a:xfrm>
                <a:off x="5119380" y="3788235"/>
                <a:ext cx="31499" cy="26993"/>
                <a:chOff x="5119380" y="3788235"/>
                <a:chExt cx="31499" cy="26993"/>
              </a:xfrm>
            </p:grpSpPr>
            <p:sp>
              <p:nvSpPr>
                <p:cNvPr id="16281" name="Google Shape;16281;p7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3" name="Google Shape;16283;p76"/>
              <p:cNvGrpSpPr/>
              <p:nvPr/>
            </p:nvGrpSpPr>
            <p:grpSpPr>
              <a:xfrm>
                <a:off x="5158005" y="3875284"/>
                <a:ext cx="31405" cy="27001"/>
                <a:chOff x="5158005" y="3875284"/>
                <a:chExt cx="31405" cy="27001"/>
              </a:xfrm>
            </p:grpSpPr>
            <p:sp>
              <p:nvSpPr>
                <p:cNvPr id="16284" name="Google Shape;16284;p7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6" name="Google Shape;16286;p76"/>
              <p:cNvGrpSpPr/>
              <p:nvPr/>
            </p:nvGrpSpPr>
            <p:grpSpPr>
              <a:xfrm>
                <a:off x="5233163" y="3764545"/>
                <a:ext cx="31499" cy="26898"/>
                <a:chOff x="5233163" y="3764545"/>
                <a:chExt cx="31499" cy="26898"/>
              </a:xfrm>
            </p:grpSpPr>
            <p:sp>
              <p:nvSpPr>
                <p:cNvPr id="16287" name="Google Shape;16287;p7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9" name="Google Shape;16289;p76"/>
              <p:cNvGrpSpPr/>
              <p:nvPr/>
            </p:nvGrpSpPr>
            <p:grpSpPr>
              <a:xfrm>
                <a:off x="5276168" y="3805545"/>
                <a:ext cx="31499" cy="26906"/>
                <a:chOff x="5276168" y="3805545"/>
                <a:chExt cx="31499" cy="26906"/>
              </a:xfrm>
            </p:grpSpPr>
            <p:sp>
              <p:nvSpPr>
                <p:cNvPr id="16290" name="Google Shape;16290;p7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2" name="Google Shape;16292;p76"/>
              <p:cNvGrpSpPr/>
              <p:nvPr/>
            </p:nvGrpSpPr>
            <p:grpSpPr>
              <a:xfrm>
                <a:off x="5294053" y="3851933"/>
                <a:ext cx="31405" cy="26945"/>
                <a:chOff x="5294053" y="3851933"/>
                <a:chExt cx="31405" cy="26945"/>
              </a:xfrm>
            </p:grpSpPr>
            <p:sp>
              <p:nvSpPr>
                <p:cNvPr id="16293" name="Google Shape;16293;p7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5" name="Google Shape;16295;p76"/>
              <p:cNvGrpSpPr/>
              <p:nvPr/>
            </p:nvGrpSpPr>
            <p:grpSpPr>
              <a:xfrm>
                <a:off x="5341723" y="3851902"/>
                <a:ext cx="31405" cy="26977"/>
                <a:chOff x="5341723" y="3851902"/>
                <a:chExt cx="31405" cy="26977"/>
              </a:xfrm>
            </p:grpSpPr>
            <p:sp>
              <p:nvSpPr>
                <p:cNvPr id="16296" name="Google Shape;16296;p7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76"/>
              <p:cNvGrpSpPr/>
              <p:nvPr/>
            </p:nvGrpSpPr>
            <p:grpSpPr>
              <a:xfrm>
                <a:off x="5054871" y="3507855"/>
                <a:ext cx="31405" cy="26993"/>
                <a:chOff x="5054871" y="3507855"/>
                <a:chExt cx="31405" cy="26993"/>
              </a:xfrm>
            </p:grpSpPr>
            <p:sp>
              <p:nvSpPr>
                <p:cNvPr id="16299" name="Google Shape;16299;p7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1" name="Google Shape;16301;p76"/>
              <p:cNvGrpSpPr/>
              <p:nvPr/>
            </p:nvGrpSpPr>
            <p:grpSpPr>
              <a:xfrm>
                <a:off x="4876579" y="3675325"/>
                <a:ext cx="31405" cy="26969"/>
                <a:chOff x="4876579" y="3675325"/>
                <a:chExt cx="31405" cy="26969"/>
              </a:xfrm>
            </p:grpSpPr>
            <p:sp>
              <p:nvSpPr>
                <p:cNvPr id="16302" name="Google Shape;16302;p7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4" name="Google Shape;16304;p76"/>
              <p:cNvGrpSpPr/>
              <p:nvPr/>
            </p:nvGrpSpPr>
            <p:grpSpPr>
              <a:xfrm>
                <a:off x="4842233" y="3688333"/>
                <a:ext cx="31405" cy="26993"/>
                <a:chOff x="4842233" y="3688333"/>
                <a:chExt cx="31405" cy="26993"/>
              </a:xfrm>
            </p:grpSpPr>
            <p:sp>
              <p:nvSpPr>
                <p:cNvPr id="16305" name="Google Shape;16305;p7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7" name="Google Shape;16307;p76"/>
              <p:cNvGrpSpPr/>
              <p:nvPr/>
            </p:nvGrpSpPr>
            <p:grpSpPr>
              <a:xfrm>
                <a:off x="5187876" y="3608032"/>
                <a:ext cx="31405" cy="27001"/>
                <a:chOff x="5187876" y="3608032"/>
                <a:chExt cx="31405" cy="27001"/>
              </a:xfrm>
            </p:grpSpPr>
            <p:sp>
              <p:nvSpPr>
                <p:cNvPr id="16308" name="Google Shape;16308;p7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10" name="Google Shape;16310;p7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12" name="Google Shape;16312;p76"/>
              <p:cNvGrpSpPr/>
              <p:nvPr/>
            </p:nvGrpSpPr>
            <p:grpSpPr>
              <a:xfrm>
                <a:off x="5269224" y="3304167"/>
                <a:ext cx="40253" cy="34402"/>
                <a:chOff x="5269224" y="3304167"/>
                <a:chExt cx="40253" cy="34402"/>
              </a:xfrm>
            </p:grpSpPr>
            <p:sp>
              <p:nvSpPr>
                <p:cNvPr id="16313" name="Google Shape;16313;p7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5" name="Google Shape;16315;p76"/>
              <p:cNvGrpSpPr/>
              <p:nvPr/>
            </p:nvGrpSpPr>
            <p:grpSpPr>
              <a:xfrm>
                <a:off x="5327354" y="3476615"/>
                <a:ext cx="49864" cy="42723"/>
                <a:chOff x="5327354" y="3476615"/>
                <a:chExt cx="49864" cy="42723"/>
              </a:xfrm>
            </p:grpSpPr>
            <p:sp>
              <p:nvSpPr>
                <p:cNvPr id="16316" name="Google Shape;16316;p7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18" name="Google Shape;16318;p7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20" name="Google Shape;16320;p76"/>
              <p:cNvGrpSpPr/>
              <p:nvPr/>
            </p:nvGrpSpPr>
            <p:grpSpPr>
              <a:xfrm>
                <a:off x="5341723" y="3775957"/>
                <a:ext cx="31405" cy="26898"/>
                <a:chOff x="5341723" y="3775957"/>
                <a:chExt cx="31405" cy="26898"/>
              </a:xfrm>
            </p:grpSpPr>
            <p:sp>
              <p:nvSpPr>
                <p:cNvPr id="16321" name="Google Shape;16321;p7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3" name="Google Shape;16323;p76"/>
              <p:cNvGrpSpPr/>
              <p:nvPr/>
            </p:nvGrpSpPr>
            <p:grpSpPr>
              <a:xfrm>
                <a:off x="5439053" y="3699274"/>
                <a:ext cx="31405" cy="26898"/>
                <a:chOff x="5439053" y="3699274"/>
                <a:chExt cx="31405" cy="26898"/>
              </a:xfrm>
            </p:grpSpPr>
            <p:sp>
              <p:nvSpPr>
                <p:cNvPr id="16324" name="Google Shape;16324;p7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6" name="Google Shape;16326;p76"/>
              <p:cNvGrpSpPr/>
              <p:nvPr/>
            </p:nvGrpSpPr>
            <p:grpSpPr>
              <a:xfrm>
                <a:off x="5412414" y="3622307"/>
                <a:ext cx="31499" cy="26993"/>
                <a:chOff x="5412414" y="3622307"/>
                <a:chExt cx="31499" cy="26993"/>
              </a:xfrm>
            </p:grpSpPr>
            <p:sp>
              <p:nvSpPr>
                <p:cNvPr id="16327" name="Google Shape;16327;p7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9" name="Google Shape;16329;p76"/>
              <p:cNvGrpSpPr/>
              <p:nvPr/>
            </p:nvGrpSpPr>
            <p:grpSpPr>
              <a:xfrm>
                <a:off x="5476254" y="3473949"/>
                <a:ext cx="26835" cy="26930"/>
                <a:chOff x="5476254" y="3473949"/>
                <a:chExt cx="26835" cy="26930"/>
              </a:xfrm>
            </p:grpSpPr>
            <p:sp>
              <p:nvSpPr>
                <p:cNvPr id="16330" name="Google Shape;16330;p7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2" name="Google Shape;16332;p76"/>
              <p:cNvGrpSpPr/>
              <p:nvPr/>
            </p:nvGrpSpPr>
            <p:grpSpPr>
              <a:xfrm>
                <a:off x="5564547" y="3481594"/>
                <a:ext cx="31397" cy="26898"/>
                <a:chOff x="5564547" y="3481594"/>
                <a:chExt cx="31397" cy="26898"/>
              </a:xfrm>
            </p:grpSpPr>
            <p:sp>
              <p:nvSpPr>
                <p:cNvPr id="16333" name="Google Shape;16333;p7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5" name="Google Shape;16335;p76"/>
              <p:cNvGrpSpPr/>
              <p:nvPr/>
            </p:nvGrpSpPr>
            <p:grpSpPr>
              <a:xfrm>
                <a:off x="5534101" y="3470174"/>
                <a:ext cx="31397" cy="26906"/>
                <a:chOff x="5534101" y="3470174"/>
                <a:chExt cx="31397" cy="26906"/>
              </a:xfrm>
            </p:grpSpPr>
            <p:sp>
              <p:nvSpPr>
                <p:cNvPr id="16336" name="Google Shape;16336;p7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8" name="Google Shape;16338;p76"/>
              <p:cNvGrpSpPr/>
              <p:nvPr/>
            </p:nvGrpSpPr>
            <p:grpSpPr>
              <a:xfrm>
                <a:off x="5610879" y="3314486"/>
                <a:ext cx="31499" cy="26938"/>
                <a:chOff x="5610879" y="3314486"/>
                <a:chExt cx="31499" cy="26938"/>
              </a:xfrm>
            </p:grpSpPr>
            <p:sp>
              <p:nvSpPr>
                <p:cNvPr id="16339" name="Google Shape;16339;p7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1" name="Google Shape;16341;p76"/>
              <p:cNvGrpSpPr/>
              <p:nvPr/>
            </p:nvGrpSpPr>
            <p:grpSpPr>
              <a:xfrm>
                <a:off x="4834525" y="3501382"/>
                <a:ext cx="31499" cy="26898"/>
                <a:chOff x="4834525" y="3501382"/>
                <a:chExt cx="31499" cy="26898"/>
              </a:xfrm>
            </p:grpSpPr>
            <p:sp>
              <p:nvSpPr>
                <p:cNvPr id="16342" name="Google Shape;16342;p7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4" name="Google Shape;16344;p76"/>
              <p:cNvGrpSpPr/>
              <p:nvPr/>
            </p:nvGrpSpPr>
            <p:grpSpPr>
              <a:xfrm>
                <a:off x="4898460" y="3580158"/>
                <a:ext cx="31405" cy="26898"/>
                <a:chOff x="4898460" y="3580158"/>
                <a:chExt cx="31405" cy="26898"/>
              </a:xfrm>
            </p:grpSpPr>
            <p:sp>
              <p:nvSpPr>
                <p:cNvPr id="16345" name="Google Shape;16345;p7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7" name="Google Shape;16347;p76"/>
              <p:cNvGrpSpPr/>
              <p:nvPr/>
            </p:nvGrpSpPr>
            <p:grpSpPr>
              <a:xfrm>
                <a:off x="4882667" y="3608032"/>
                <a:ext cx="31499" cy="27001"/>
                <a:chOff x="4882667" y="3608032"/>
                <a:chExt cx="31499" cy="27001"/>
              </a:xfrm>
            </p:grpSpPr>
            <p:sp>
              <p:nvSpPr>
                <p:cNvPr id="16348" name="Google Shape;16348;p7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0" name="Google Shape;16350;p76"/>
              <p:cNvGrpSpPr/>
              <p:nvPr/>
            </p:nvGrpSpPr>
            <p:grpSpPr>
              <a:xfrm>
                <a:off x="4843373" y="3631407"/>
                <a:ext cx="16273" cy="16186"/>
                <a:chOff x="4843373" y="3631407"/>
                <a:chExt cx="16273" cy="16186"/>
              </a:xfrm>
            </p:grpSpPr>
            <p:sp>
              <p:nvSpPr>
                <p:cNvPr id="16351" name="Google Shape;16351;p7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3" name="Google Shape;16353;p76"/>
              <p:cNvGrpSpPr/>
              <p:nvPr/>
            </p:nvGrpSpPr>
            <p:grpSpPr>
              <a:xfrm>
                <a:off x="4727773" y="3591578"/>
                <a:ext cx="31499" cy="26898"/>
                <a:chOff x="4727773" y="3591578"/>
                <a:chExt cx="31499" cy="26898"/>
              </a:xfrm>
            </p:grpSpPr>
            <p:sp>
              <p:nvSpPr>
                <p:cNvPr id="16354" name="Google Shape;16354;p7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56" name="Google Shape;16356;p7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58" name="Google Shape;16358;p76"/>
              <p:cNvGrpSpPr/>
              <p:nvPr/>
            </p:nvGrpSpPr>
            <p:grpSpPr>
              <a:xfrm>
                <a:off x="4609421" y="3577398"/>
                <a:ext cx="31499" cy="27001"/>
                <a:chOff x="4609421" y="3577398"/>
                <a:chExt cx="31499" cy="27001"/>
              </a:xfrm>
            </p:grpSpPr>
            <p:sp>
              <p:nvSpPr>
                <p:cNvPr id="16359" name="Google Shape;16359;p7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1" name="Google Shape;16361;p76"/>
              <p:cNvGrpSpPr/>
              <p:nvPr/>
            </p:nvGrpSpPr>
            <p:grpSpPr>
              <a:xfrm>
                <a:off x="4649289" y="3577398"/>
                <a:ext cx="31499" cy="27001"/>
                <a:chOff x="4649289" y="3577398"/>
                <a:chExt cx="31499" cy="27001"/>
              </a:xfrm>
            </p:grpSpPr>
            <p:sp>
              <p:nvSpPr>
                <p:cNvPr id="16362" name="Google Shape;16362;p7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4" name="Google Shape;16364;p76"/>
              <p:cNvGrpSpPr/>
              <p:nvPr/>
            </p:nvGrpSpPr>
            <p:grpSpPr>
              <a:xfrm>
                <a:off x="4605614" y="3639523"/>
                <a:ext cx="31499" cy="26906"/>
                <a:chOff x="4605614" y="3639523"/>
                <a:chExt cx="31499" cy="26906"/>
              </a:xfrm>
            </p:grpSpPr>
            <p:sp>
              <p:nvSpPr>
                <p:cNvPr id="16365" name="Google Shape;16365;p7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76"/>
              <p:cNvGrpSpPr/>
              <p:nvPr/>
            </p:nvGrpSpPr>
            <p:grpSpPr>
              <a:xfrm>
                <a:off x="4785149" y="3618846"/>
                <a:ext cx="26930" cy="26843"/>
                <a:chOff x="4785149" y="3618846"/>
                <a:chExt cx="26930" cy="26843"/>
              </a:xfrm>
            </p:grpSpPr>
            <p:sp>
              <p:nvSpPr>
                <p:cNvPr id="16368" name="Google Shape;16368;p7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0" name="Google Shape;16370;p76"/>
              <p:cNvGrpSpPr/>
              <p:nvPr/>
            </p:nvGrpSpPr>
            <p:grpSpPr>
              <a:xfrm>
                <a:off x="4810167" y="3601567"/>
                <a:ext cx="31405" cy="26898"/>
                <a:chOff x="4810167" y="3601567"/>
                <a:chExt cx="31405" cy="26898"/>
              </a:xfrm>
            </p:grpSpPr>
            <p:sp>
              <p:nvSpPr>
                <p:cNvPr id="16371" name="Google Shape;16371;p7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3" name="Google Shape;16373;p76"/>
              <p:cNvGrpSpPr/>
              <p:nvPr/>
            </p:nvGrpSpPr>
            <p:grpSpPr>
              <a:xfrm>
                <a:off x="4831002" y="3373230"/>
                <a:ext cx="31405" cy="26898"/>
                <a:chOff x="4831002" y="3373230"/>
                <a:chExt cx="31405" cy="26898"/>
              </a:xfrm>
            </p:grpSpPr>
            <p:sp>
              <p:nvSpPr>
                <p:cNvPr id="16374" name="Google Shape;16374;p7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6" name="Google Shape;16376;p76"/>
              <p:cNvGrpSpPr/>
              <p:nvPr/>
            </p:nvGrpSpPr>
            <p:grpSpPr>
              <a:xfrm>
                <a:off x="4719311" y="3355054"/>
                <a:ext cx="31499" cy="27001"/>
                <a:chOff x="4719311" y="3355054"/>
                <a:chExt cx="31499" cy="27001"/>
              </a:xfrm>
            </p:grpSpPr>
            <p:sp>
              <p:nvSpPr>
                <p:cNvPr id="16377" name="Google Shape;16377;p7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9" name="Google Shape;16379;p76"/>
              <p:cNvGrpSpPr/>
              <p:nvPr/>
            </p:nvGrpSpPr>
            <p:grpSpPr>
              <a:xfrm>
                <a:off x="4798755" y="3450260"/>
                <a:ext cx="26930" cy="26930"/>
                <a:chOff x="4798755" y="3450260"/>
                <a:chExt cx="26930" cy="26930"/>
              </a:xfrm>
            </p:grpSpPr>
            <p:sp>
              <p:nvSpPr>
                <p:cNvPr id="16380" name="Google Shape;16380;p7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2" name="Google Shape;16382;p76"/>
              <p:cNvGrpSpPr/>
              <p:nvPr/>
            </p:nvGrpSpPr>
            <p:grpSpPr>
              <a:xfrm>
                <a:off x="4645576" y="3467555"/>
                <a:ext cx="31405" cy="26953"/>
                <a:chOff x="4645576" y="3467555"/>
                <a:chExt cx="31405" cy="26953"/>
              </a:xfrm>
            </p:grpSpPr>
            <p:sp>
              <p:nvSpPr>
                <p:cNvPr id="16383" name="Google Shape;16383;p7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5" name="Google Shape;16385;p76"/>
              <p:cNvGrpSpPr/>
              <p:nvPr/>
            </p:nvGrpSpPr>
            <p:grpSpPr>
              <a:xfrm>
                <a:off x="4687631" y="3583965"/>
                <a:ext cx="31499" cy="26898"/>
                <a:chOff x="4687631" y="3583965"/>
                <a:chExt cx="31499" cy="26898"/>
              </a:xfrm>
            </p:grpSpPr>
            <p:sp>
              <p:nvSpPr>
                <p:cNvPr id="16386" name="Google Shape;16386;p7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8" name="Google Shape;16388;p76"/>
              <p:cNvGrpSpPr/>
              <p:nvPr/>
            </p:nvGrpSpPr>
            <p:grpSpPr>
              <a:xfrm>
                <a:off x="4719311" y="3471314"/>
                <a:ext cx="31499" cy="27001"/>
                <a:chOff x="4719311" y="3471314"/>
                <a:chExt cx="31499" cy="27001"/>
              </a:xfrm>
            </p:grpSpPr>
            <p:sp>
              <p:nvSpPr>
                <p:cNvPr id="16389" name="Google Shape;16389;p7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1" name="Google Shape;16391;p76"/>
              <p:cNvGrpSpPr/>
              <p:nvPr/>
            </p:nvGrpSpPr>
            <p:grpSpPr>
              <a:xfrm>
                <a:off x="4719311" y="3434404"/>
                <a:ext cx="31499" cy="26898"/>
                <a:chOff x="4719311" y="3434404"/>
                <a:chExt cx="31499" cy="26898"/>
              </a:xfrm>
            </p:grpSpPr>
            <p:sp>
              <p:nvSpPr>
                <p:cNvPr id="16392" name="Google Shape;16392;p7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4" name="Google Shape;16394;p76"/>
              <p:cNvGrpSpPr/>
              <p:nvPr/>
            </p:nvGrpSpPr>
            <p:grpSpPr>
              <a:xfrm>
                <a:off x="4768876" y="3401772"/>
                <a:ext cx="31499" cy="26898"/>
                <a:chOff x="4768876" y="3401772"/>
                <a:chExt cx="31499" cy="26898"/>
              </a:xfrm>
            </p:grpSpPr>
            <p:sp>
              <p:nvSpPr>
                <p:cNvPr id="16395" name="Google Shape;16395;p7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76"/>
              <p:cNvGrpSpPr/>
              <p:nvPr/>
            </p:nvGrpSpPr>
            <p:grpSpPr>
              <a:xfrm>
                <a:off x="4762214" y="3471377"/>
                <a:ext cx="26938" cy="26938"/>
                <a:chOff x="4762214" y="3471377"/>
                <a:chExt cx="26938" cy="26938"/>
              </a:xfrm>
            </p:grpSpPr>
            <p:sp>
              <p:nvSpPr>
                <p:cNvPr id="16398" name="Google Shape;16398;p7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0" name="Google Shape;16400;p76"/>
              <p:cNvGrpSpPr/>
              <p:nvPr/>
            </p:nvGrpSpPr>
            <p:grpSpPr>
              <a:xfrm>
                <a:off x="4790473" y="3344782"/>
                <a:ext cx="31405" cy="26898"/>
                <a:chOff x="4790473" y="3344782"/>
                <a:chExt cx="31405" cy="26898"/>
              </a:xfrm>
            </p:grpSpPr>
            <p:sp>
              <p:nvSpPr>
                <p:cNvPr id="16401" name="Google Shape;16401;p7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3" name="Google Shape;16403;p76"/>
              <p:cNvGrpSpPr/>
              <p:nvPr/>
            </p:nvGrpSpPr>
            <p:grpSpPr>
              <a:xfrm>
                <a:off x="4823774" y="3950733"/>
                <a:ext cx="37398" cy="32034"/>
                <a:chOff x="4823774" y="3950733"/>
                <a:chExt cx="37398" cy="32034"/>
              </a:xfrm>
            </p:grpSpPr>
            <p:sp>
              <p:nvSpPr>
                <p:cNvPr id="16404" name="Google Shape;16404;p7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76"/>
              <p:cNvGrpSpPr/>
              <p:nvPr/>
            </p:nvGrpSpPr>
            <p:grpSpPr>
              <a:xfrm>
                <a:off x="4823396" y="4110566"/>
                <a:ext cx="31405" cy="26906"/>
                <a:chOff x="4823396" y="4110566"/>
                <a:chExt cx="31405" cy="26906"/>
              </a:xfrm>
            </p:grpSpPr>
            <p:sp>
              <p:nvSpPr>
                <p:cNvPr id="16407" name="Google Shape;16407;p7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9" name="Google Shape;16409;p76"/>
              <p:cNvGrpSpPr/>
              <p:nvPr/>
            </p:nvGrpSpPr>
            <p:grpSpPr>
              <a:xfrm>
                <a:off x="4838332" y="3821150"/>
                <a:ext cx="31499" cy="26898"/>
                <a:chOff x="4838332" y="3821150"/>
                <a:chExt cx="31499" cy="26898"/>
              </a:xfrm>
            </p:grpSpPr>
            <p:sp>
              <p:nvSpPr>
                <p:cNvPr id="16410" name="Google Shape;16410;p7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2" name="Google Shape;16412;p76"/>
              <p:cNvGrpSpPr/>
              <p:nvPr/>
            </p:nvGrpSpPr>
            <p:grpSpPr>
              <a:xfrm>
                <a:off x="4661275" y="3815007"/>
                <a:ext cx="36824" cy="31523"/>
                <a:chOff x="4661275" y="3815007"/>
                <a:chExt cx="36824" cy="31523"/>
              </a:xfrm>
            </p:grpSpPr>
            <p:sp>
              <p:nvSpPr>
                <p:cNvPr id="16413" name="Google Shape;16413;p7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5" name="Google Shape;16415;p76"/>
              <p:cNvGrpSpPr/>
              <p:nvPr/>
            </p:nvGrpSpPr>
            <p:grpSpPr>
              <a:xfrm>
                <a:off x="4558998" y="3851037"/>
                <a:ext cx="33591" cy="28699"/>
                <a:chOff x="4558998" y="3851037"/>
                <a:chExt cx="33591" cy="28699"/>
              </a:xfrm>
            </p:grpSpPr>
            <p:sp>
              <p:nvSpPr>
                <p:cNvPr id="16416" name="Google Shape;16416;p7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8" name="Google Shape;16418;p76"/>
              <p:cNvGrpSpPr/>
              <p:nvPr/>
            </p:nvGrpSpPr>
            <p:grpSpPr>
              <a:xfrm>
                <a:off x="4696762" y="3638587"/>
                <a:ext cx="33591" cy="28794"/>
                <a:chOff x="4696762" y="3638587"/>
                <a:chExt cx="33591" cy="28794"/>
              </a:xfrm>
            </p:grpSpPr>
            <p:sp>
              <p:nvSpPr>
                <p:cNvPr id="16419" name="Google Shape;16419;p7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1" name="Google Shape;16421;p76"/>
              <p:cNvGrpSpPr/>
              <p:nvPr/>
            </p:nvGrpSpPr>
            <p:grpSpPr>
              <a:xfrm>
                <a:off x="4929479" y="3939140"/>
                <a:ext cx="33497" cy="28692"/>
                <a:chOff x="4929479" y="3939140"/>
                <a:chExt cx="33497" cy="28692"/>
              </a:xfrm>
            </p:grpSpPr>
            <p:sp>
              <p:nvSpPr>
                <p:cNvPr id="16422" name="Google Shape;16422;p7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4" name="Google Shape;16424;p76"/>
              <p:cNvGrpSpPr/>
              <p:nvPr/>
            </p:nvGrpSpPr>
            <p:grpSpPr>
              <a:xfrm>
                <a:off x="4907119" y="3986039"/>
                <a:ext cx="33497" cy="28699"/>
                <a:chOff x="4907119" y="3986039"/>
                <a:chExt cx="33497" cy="28699"/>
              </a:xfrm>
            </p:grpSpPr>
            <p:sp>
              <p:nvSpPr>
                <p:cNvPr id="16425" name="Google Shape;16425;p7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7" name="Google Shape;16427;p76"/>
              <p:cNvGrpSpPr/>
              <p:nvPr/>
            </p:nvGrpSpPr>
            <p:grpSpPr>
              <a:xfrm>
                <a:off x="4911783" y="4048102"/>
                <a:ext cx="33591" cy="28762"/>
                <a:chOff x="4911783" y="4048102"/>
                <a:chExt cx="33591" cy="28762"/>
              </a:xfrm>
            </p:grpSpPr>
            <p:sp>
              <p:nvSpPr>
                <p:cNvPr id="16428" name="Google Shape;16428;p7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30" name="Google Shape;16430;p7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32" name="Google Shape;16432;p76"/>
              <p:cNvGrpSpPr/>
              <p:nvPr/>
            </p:nvGrpSpPr>
            <p:grpSpPr>
              <a:xfrm>
                <a:off x="4762623" y="3837847"/>
                <a:ext cx="42416" cy="36273"/>
                <a:chOff x="4762623" y="3837847"/>
                <a:chExt cx="42416" cy="36273"/>
              </a:xfrm>
            </p:grpSpPr>
            <p:sp>
              <p:nvSpPr>
                <p:cNvPr id="16433" name="Google Shape;16433;p7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5" name="Google Shape;16435;p76"/>
              <p:cNvGrpSpPr/>
              <p:nvPr/>
            </p:nvGrpSpPr>
            <p:grpSpPr>
              <a:xfrm>
                <a:off x="4746044" y="4104966"/>
                <a:ext cx="33497" cy="28699"/>
                <a:chOff x="4746044" y="4104966"/>
                <a:chExt cx="33497" cy="28699"/>
              </a:xfrm>
            </p:grpSpPr>
            <p:sp>
              <p:nvSpPr>
                <p:cNvPr id="16436" name="Google Shape;16436;p7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8" name="Google Shape;16438;p76"/>
              <p:cNvGrpSpPr/>
              <p:nvPr/>
            </p:nvGrpSpPr>
            <p:grpSpPr>
              <a:xfrm>
                <a:off x="4859646" y="4162554"/>
                <a:ext cx="33591" cy="28762"/>
                <a:chOff x="4859646" y="4162554"/>
                <a:chExt cx="33591" cy="28762"/>
              </a:xfrm>
            </p:grpSpPr>
            <p:sp>
              <p:nvSpPr>
                <p:cNvPr id="16439" name="Google Shape;16439;p7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41" name="Google Shape;16441;p76"/>
            <p:cNvGrpSpPr/>
            <p:nvPr/>
          </p:nvGrpSpPr>
          <p:grpSpPr>
            <a:xfrm>
              <a:off x="3597785" y="3274438"/>
              <a:ext cx="855610" cy="1122100"/>
              <a:chOff x="3597785" y="3274438"/>
              <a:chExt cx="855610" cy="1122100"/>
            </a:xfrm>
          </p:grpSpPr>
          <p:grpSp>
            <p:nvGrpSpPr>
              <p:cNvPr id="16442" name="Google Shape;16442;p76"/>
              <p:cNvGrpSpPr/>
              <p:nvPr/>
            </p:nvGrpSpPr>
            <p:grpSpPr>
              <a:xfrm>
                <a:off x="3617857" y="3284717"/>
                <a:ext cx="826785" cy="1099165"/>
                <a:chOff x="3617857" y="3284717"/>
                <a:chExt cx="826785" cy="1099165"/>
              </a:xfrm>
            </p:grpSpPr>
            <p:sp>
              <p:nvSpPr>
                <p:cNvPr id="16443" name="Google Shape;16443;p7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9" name="Google Shape;16499;p76"/>
              <p:cNvGrpSpPr/>
              <p:nvPr/>
            </p:nvGrpSpPr>
            <p:grpSpPr>
              <a:xfrm>
                <a:off x="4180904" y="4251758"/>
                <a:ext cx="37783" cy="32420"/>
                <a:chOff x="4180904" y="4251758"/>
                <a:chExt cx="37783" cy="32420"/>
              </a:xfrm>
            </p:grpSpPr>
            <p:sp>
              <p:nvSpPr>
                <p:cNvPr id="16500" name="Google Shape;16500;p7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2" name="Google Shape;16502;p76"/>
              <p:cNvGrpSpPr/>
              <p:nvPr/>
            </p:nvGrpSpPr>
            <p:grpSpPr>
              <a:xfrm>
                <a:off x="4201644" y="4081324"/>
                <a:ext cx="37783" cy="32364"/>
                <a:chOff x="4201644" y="4081324"/>
                <a:chExt cx="37783" cy="32364"/>
              </a:xfrm>
            </p:grpSpPr>
            <p:sp>
              <p:nvSpPr>
                <p:cNvPr id="16503" name="Google Shape;16503;p7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5" name="Google Shape;16505;p76"/>
              <p:cNvGrpSpPr/>
              <p:nvPr/>
            </p:nvGrpSpPr>
            <p:grpSpPr>
              <a:xfrm>
                <a:off x="4284416" y="3887428"/>
                <a:ext cx="37783" cy="32451"/>
                <a:chOff x="4284416" y="3887428"/>
                <a:chExt cx="37783" cy="32451"/>
              </a:xfrm>
            </p:grpSpPr>
            <p:sp>
              <p:nvSpPr>
                <p:cNvPr id="16506" name="Google Shape;16506;p7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8" name="Google Shape;16508;p76"/>
              <p:cNvGrpSpPr/>
              <p:nvPr/>
            </p:nvGrpSpPr>
            <p:grpSpPr>
              <a:xfrm>
                <a:off x="4223721" y="3860404"/>
                <a:ext cx="37870" cy="32364"/>
                <a:chOff x="4223721" y="3860404"/>
                <a:chExt cx="37870" cy="32364"/>
              </a:xfrm>
            </p:grpSpPr>
            <p:sp>
              <p:nvSpPr>
                <p:cNvPr id="16509" name="Google Shape;16509;p7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1" name="Google Shape;16511;p76"/>
              <p:cNvGrpSpPr/>
              <p:nvPr/>
            </p:nvGrpSpPr>
            <p:grpSpPr>
              <a:xfrm>
                <a:off x="4104889" y="3699242"/>
                <a:ext cx="37776" cy="32357"/>
                <a:chOff x="4104889" y="3699242"/>
                <a:chExt cx="37776" cy="32357"/>
              </a:xfrm>
            </p:grpSpPr>
            <p:sp>
              <p:nvSpPr>
                <p:cNvPr id="16512" name="Google Shape;16512;p7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4" name="Google Shape;16514;p76"/>
              <p:cNvGrpSpPr/>
              <p:nvPr/>
            </p:nvGrpSpPr>
            <p:grpSpPr>
              <a:xfrm>
                <a:off x="4143608" y="3475121"/>
                <a:ext cx="37878" cy="32420"/>
                <a:chOff x="4143608" y="3475121"/>
                <a:chExt cx="37878" cy="32420"/>
              </a:xfrm>
            </p:grpSpPr>
            <p:sp>
              <p:nvSpPr>
                <p:cNvPr id="16515" name="Google Shape;16515;p7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7" name="Google Shape;16517;p76"/>
              <p:cNvGrpSpPr/>
              <p:nvPr/>
            </p:nvGrpSpPr>
            <p:grpSpPr>
              <a:xfrm>
                <a:off x="4217248" y="3570893"/>
                <a:ext cx="37776" cy="32364"/>
                <a:chOff x="4217248" y="3570893"/>
                <a:chExt cx="37776" cy="32364"/>
              </a:xfrm>
            </p:grpSpPr>
            <p:sp>
              <p:nvSpPr>
                <p:cNvPr id="16518" name="Google Shape;16518;p7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76"/>
              <p:cNvGrpSpPr/>
              <p:nvPr/>
            </p:nvGrpSpPr>
            <p:grpSpPr>
              <a:xfrm>
                <a:off x="4255307" y="3431612"/>
                <a:ext cx="37776" cy="32451"/>
                <a:chOff x="4255307" y="3431612"/>
                <a:chExt cx="37776" cy="32451"/>
              </a:xfrm>
            </p:grpSpPr>
            <p:sp>
              <p:nvSpPr>
                <p:cNvPr id="16521" name="Google Shape;16521;p7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3" name="Google Shape;16523;p76"/>
              <p:cNvGrpSpPr/>
              <p:nvPr/>
            </p:nvGrpSpPr>
            <p:grpSpPr>
              <a:xfrm>
                <a:off x="3853052" y="3577398"/>
                <a:ext cx="37776" cy="32420"/>
                <a:chOff x="3853052" y="3577398"/>
                <a:chExt cx="37776" cy="32420"/>
              </a:xfrm>
            </p:grpSpPr>
            <p:sp>
              <p:nvSpPr>
                <p:cNvPr id="16524" name="Google Shape;16524;p7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6" name="Google Shape;16526;p76"/>
              <p:cNvGrpSpPr/>
              <p:nvPr/>
            </p:nvGrpSpPr>
            <p:grpSpPr>
              <a:xfrm>
                <a:off x="4039908" y="3412107"/>
                <a:ext cx="37776" cy="32357"/>
                <a:chOff x="4039908" y="3412107"/>
                <a:chExt cx="37776" cy="32357"/>
              </a:xfrm>
            </p:grpSpPr>
            <p:sp>
              <p:nvSpPr>
                <p:cNvPr id="16527" name="Google Shape;16527;p7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9" name="Google Shape;16529;p76"/>
              <p:cNvGrpSpPr/>
              <p:nvPr/>
            </p:nvGrpSpPr>
            <p:grpSpPr>
              <a:xfrm>
                <a:off x="4017360" y="3342061"/>
                <a:ext cx="37870" cy="32380"/>
                <a:chOff x="4017360" y="3342061"/>
                <a:chExt cx="37870" cy="32380"/>
              </a:xfrm>
            </p:grpSpPr>
            <p:sp>
              <p:nvSpPr>
                <p:cNvPr id="16530" name="Google Shape;16530;p7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32" name="Google Shape;16532;p7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34" name="Google Shape;16534;p76"/>
              <p:cNvGrpSpPr/>
              <p:nvPr/>
            </p:nvGrpSpPr>
            <p:grpSpPr>
              <a:xfrm>
                <a:off x="3750870" y="3418650"/>
                <a:ext cx="37776" cy="32380"/>
                <a:chOff x="3750870" y="3418650"/>
                <a:chExt cx="37776" cy="32380"/>
              </a:xfrm>
            </p:grpSpPr>
            <p:sp>
              <p:nvSpPr>
                <p:cNvPr id="16535" name="Google Shape;16535;p7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7" name="Google Shape;16537;p76"/>
              <p:cNvGrpSpPr/>
              <p:nvPr/>
            </p:nvGrpSpPr>
            <p:grpSpPr>
              <a:xfrm>
                <a:off x="3632509" y="3274438"/>
                <a:ext cx="37783" cy="32357"/>
                <a:chOff x="3632509" y="3274438"/>
                <a:chExt cx="37783" cy="32357"/>
              </a:xfrm>
            </p:grpSpPr>
            <p:sp>
              <p:nvSpPr>
                <p:cNvPr id="16538" name="Google Shape;16538;p7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0" name="Google Shape;16540;p76"/>
              <p:cNvGrpSpPr/>
              <p:nvPr/>
            </p:nvGrpSpPr>
            <p:grpSpPr>
              <a:xfrm>
                <a:off x="3906424" y="3297561"/>
                <a:ext cx="37776" cy="32451"/>
                <a:chOff x="3906424" y="3297561"/>
                <a:chExt cx="37776" cy="32451"/>
              </a:xfrm>
            </p:grpSpPr>
            <p:sp>
              <p:nvSpPr>
                <p:cNvPr id="16541" name="Google Shape;16541;p7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3" name="Google Shape;16543;p76"/>
              <p:cNvGrpSpPr/>
              <p:nvPr/>
            </p:nvGrpSpPr>
            <p:grpSpPr>
              <a:xfrm>
                <a:off x="3866084" y="3412107"/>
                <a:ext cx="37776" cy="32357"/>
                <a:chOff x="3866084" y="3412107"/>
                <a:chExt cx="37776" cy="32357"/>
              </a:xfrm>
            </p:grpSpPr>
            <p:sp>
              <p:nvSpPr>
                <p:cNvPr id="16544" name="Google Shape;16544;p7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6" name="Google Shape;16546;p76"/>
              <p:cNvGrpSpPr/>
              <p:nvPr/>
            </p:nvGrpSpPr>
            <p:grpSpPr>
              <a:xfrm>
                <a:off x="4023919" y="3766409"/>
                <a:ext cx="37783" cy="32357"/>
                <a:chOff x="4023919" y="3766409"/>
                <a:chExt cx="37783" cy="32357"/>
              </a:xfrm>
            </p:grpSpPr>
            <p:sp>
              <p:nvSpPr>
                <p:cNvPr id="16547" name="Google Shape;16547;p7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9" name="Google Shape;16549;p76"/>
              <p:cNvGrpSpPr/>
              <p:nvPr/>
            </p:nvGrpSpPr>
            <p:grpSpPr>
              <a:xfrm>
                <a:off x="3973882" y="3779449"/>
                <a:ext cx="37776" cy="32357"/>
                <a:chOff x="3973882" y="3779449"/>
                <a:chExt cx="37776" cy="32357"/>
              </a:xfrm>
            </p:grpSpPr>
            <p:sp>
              <p:nvSpPr>
                <p:cNvPr id="16550" name="Google Shape;16550;p7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2" name="Google Shape;16552;p76"/>
              <p:cNvGrpSpPr/>
              <p:nvPr/>
            </p:nvGrpSpPr>
            <p:grpSpPr>
              <a:xfrm>
                <a:off x="4073398" y="3838028"/>
                <a:ext cx="37776" cy="32380"/>
                <a:chOff x="4073398" y="3838028"/>
                <a:chExt cx="37776" cy="32380"/>
              </a:xfrm>
            </p:grpSpPr>
            <p:sp>
              <p:nvSpPr>
                <p:cNvPr id="16553" name="Google Shape;16553;p7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5" name="Google Shape;16555;p76"/>
              <p:cNvGrpSpPr/>
              <p:nvPr/>
            </p:nvGrpSpPr>
            <p:grpSpPr>
              <a:xfrm>
                <a:off x="4342672" y="4144496"/>
                <a:ext cx="37752" cy="32364"/>
                <a:chOff x="4342672" y="4144496"/>
                <a:chExt cx="37752" cy="32364"/>
              </a:xfrm>
            </p:grpSpPr>
            <p:sp>
              <p:nvSpPr>
                <p:cNvPr id="16556" name="Google Shape;16556;p7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8" name="Google Shape;16558;p76"/>
              <p:cNvGrpSpPr/>
              <p:nvPr/>
            </p:nvGrpSpPr>
            <p:grpSpPr>
              <a:xfrm>
                <a:off x="4406386" y="4056872"/>
                <a:ext cx="37783" cy="32364"/>
                <a:chOff x="4406386" y="4056872"/>
                <a:chExt cx="37783" cy="32364"/>
              </a:xfrm>
            </p:grpSpPr>
            <p:sp>
              <p:nvSpPr>
                <p:cNvPr id="16559" name="Google Shape;16559;p7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1" name="Google Shape;16561;p76"/>
              <p:cNvGrpSpPr/>
              <p:nvPr/>
            </p:nvGrpSpPr>
            <p:grpSpPr>
              <a:xfrm>
                <a:off x="4284416" y="4245254"/>
                <a:ext cx="37783" cy="32357"/>
                <a:chOff x="4284416" y="4245254"/>
                <a:chExt cx="37783" cy="32357"/>
              </a:xfrm>
            </p:grpSpPr>
            <p:sp>
              <p:nvSpPr>
                <p:cNvPr id="16562" name="Google Shape;16562;p7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4" name="Google Shape;16564;p76"/>
              <p:cNvGrpSpPr/>
              <p:nvPr/>
            </p:nvGrpSpPr>
            <p:grpSpPr>
              <a:xfrm>
                <a:off x="4219057" y="4331258"/>
                <a:ext cx="37776" cy="32364"/>
                <a:chOff x="4219057" y="4331258"/>
                <a:chExt cx="37776" cy="32364"/>
              </a:xfrm>
            </p:grpSpPr>
            <p:sp>
              <p:nvSpPr>
                <p:cNvPr id="16565" name="Google Shape;16565;p7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7" name="Google Shape;16567;p76"/>
              <p:cNvGrpSpPr/>
              <p:nvPr/>
            </p:nvGrpSpPr>
            <p:grpSpPr>
              <a:xfrm>
                <a:off x="4204122" y="4141688"/>
                <a:ext cx="33497" cy="28699"/>
                <a:chOff x="4204122" y="4141688"/>
                <a:chExt cx="33497" cy="28699"/>
              </a:xfrm>
            </p:grpSpPr>
            <p:sp>
              <p:nvSpPr>
                <p:cNvPr id="16568" name="Google Shape;16568;p7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0" name="Google Shape;16570;p76"/>
              <p:cNvGrpSpPr/>
              <p:nvPr/>
            </p:nvGrpSpPr>
            <p:grpSpPr>
              <a:xfrm>
                <a:off x="4301546" y="4003869"/>
                <a:ext cx="38916" cy="33324"/>
                <a:chOff x="4301546" y="4003869"/>
                <a:chExt cx="38916" cy="33324"/>
              </a:xfrm>
            </p:grpSpPr>
            <p:sp>
              <p:nvSpPr>
                <p:cNvPr id="16571" name="Google Shape;16571;p7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3" name="Google Shape;16573;p76"/>
              <p:cNvGrpSpPr/>
              <p:nvPr/>
            </p:nvGrpSpPr>
            <p:grpSpPr>
              <a:xfrm>
                <a:off x="4210681" y="3924669"/>
                <a:ext cx="36549" cy="31366"/>
                <a:chOff x="4210681" y="3924669"/>
                <a:chExt cx="36549" cy="31366"/>
              </a:xfrm>
            </p:grpSpPr>
            <p:sp>
              <p:nvSpPr>
                <p:cNvPr id="16574" name="Google Shape;16574;p7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6" name="Google Shape;16576;p76"/>
              <p:cNvGrpSpPr/>
              <p:nvPr/>
            </p:nvGrpSpPr>
            <p:grpSpPr>
              <a:xfrm>
                <a:off x="3987771" y="3628874"/>
                <a:ext cx="31499" cy="26993"/>
                <a:chOff x="3987771" y="3628874"/>
                <a:chExt cx="31499" cy="26993"/>
              </a:xfrm>
            </p:grpSpPr>
            <p:sp>
              <p:nvSpPr>
                <p:cNvPr id="16577" name="Google Shape;16577;p7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9" name="Google Shape;16579;p76"/>
              <p:cNvGrpSpPr/>
              <p:nvPr/>
            </p:nvGrpSpPr>
            <p:grpSpPr>
              <a:xfrm>
                <a:off x="4087382" y="3775674"/>
                <a:ext cx="31405" cy="26898"/>
                <a:chOff x="4087382" y="3775674"/>
                <a:chExt cx="31405" cy="26898"/>
              </a:xfrm>
            </p:grpSpPr>
            <p:sp>
              <p:nvSpPr>
                <p:cNvPr id="16580" name="Google Shape;16580;p7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2" name="Google Shape;16582;p76"/>
              <p:cNvGrpSpPr/>
              <p:nvPr/>
            </p:nvGrpSpPr>
            <p:grpSpPr>
              <a:xfrm>
                <a:off x="4118873" y="3856637"/>
                <a:ext cx="31405" cy="26906"/>
                <a:chOff x="4118873" y="3856637"/>
                <a:chExt cx="31405" cy="26906"/>
              </a:xfrm>
            </p:grpSpPr>
            <p:sp>
              <p:nvSpPr>
                <p:cNvPr id="16583" name="Google Shape;16583;p7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5" name="Google Shape;16585;p76"/>
              <p:cNvGrpSpPr/>
              <p:nvPr/>
            </p:nvGrpSpPr>
            <p:grpSpPr>
              <a:xfrm>
                <a:off x="4168541" y="3639523"/>
                <a:ext cx="31499" cy="26906"/>
                <a:chOff x="4168541" y="3639523"/>
                <a:chExt cx="31499" cy="26906"/>
              </a:xfrm>
            </p:grpSpPr>
            <p:sp>
              <p:nvSpPr>
                <p:cNvPr id="16586" name="Google Shape;16586;p7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8" name="Google Shape;16588;p76"/>
              <p:cNvGrpSpPr/>
              <p:nvPr/>
            </p:nvGrpSpPr>
            <p:grpSpPr>
              <a:xfrm>
                <a:off x="3965789" y="3393545"/>
                <a:ext cx="31405" cy="26945"/>
                <a:chOff x="3965789" y="3393545"/>
                <a:chExt cx="31405" cy="26945"/>
              </a:xfrm>
            </p:grpSpPr>
            <p:sp>
              <p:nvSpPr>
                <p:cNvPr id="16589" name="Google Shape;16589;p7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1" name="Google Shape;16591;p76"/>
              <p:cNvGrpSpPr/>
              <p:nvPr/>
            </p:nvGrpSpPr>
            <p:grpSpPr>
              <a:xfrm>
                <a:off x="3925166" y="3491008"/>
                <a:ext cx="31405" cy="27001"/>
                <a:chOff x="3925166" y="3491008"/>
                <a:chExt cx="31405" cy="27001"/>
              </a:xfrm>
            </p:grpSpPr>
            <p:sp>
              <p:nvSpPr>
                <p:cNvPr id="16592" name="Google Shape;16592;p7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4" name="Google Shape;16594;p76"/>
              <p:cNvGrpSpPr/>
              <p:nvPr/>
            </p:nvGrpSpPr>
            <p:grpSpPr>
              <a:xfrm>
                <a:off x="3682845" y="3340976"/>
                <a:ext cx="31397" cy="26898"/>
                <a:chOff x="3682845" y="3340976"/>
                <a:chExt cx="31397" cy="26898"/>
              </a:xfrm>
            </p:grpSpPr>
            <p:sp>
              <p:nvSpPr>
                <p:cNvPr id="16595" name="Google Shape;16595;p7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76"/>
              <p:cNvGrpSpPr/>
              <p:nvPr/>
            </p:nvGrpSpPr>
            <p:grpSpPr>
              <a:xfrm>
                <a:off x="3795393" y="3353725"/>
                <a:ext cx="31499" cy="26993"/>
                <a:chOff x="3795393" y="3353725"/>
                <a:chExt cx="31499" cy="26993"/>
              </a:xfrm>
            </p:grpSpPr>
            <p:sp>
              <p:nvSpPr>
                <p:cNvPr id="16598" name="Google Shape;16598;p7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76"/>
              <p:cNvGrpSpPr/>
              <p:nvPr/>
            </p:nvGrpSpPr>
            <p:grpSpPr>
              <a:xfrm>
                <a:off x="4176909" y="4363221"/>
                <a:ext cx="38924" cy="33316"/>
                <a:chOff x="4176909" y="4363221"/>
                <a:chExt cx="38924" cy="33316"/>
              </a:xfrm>
            </p:grpSpPr>
            <p:sp>
              <p:nvSpPr>
                <p:cNvPr id="16601" name="Google Shape;16601;p7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3" name="Google Shape;16603;p76"/>
              <p:cNvGrpSpPr/>
              <p:nvPr/>
            </p:nvGrpSpPr>
            <p:grpSpPr>
              <a:xfrm>
                <a:off x="4226191" y="4007660"/>
                <a:ext cx="33560" cy="28770"/>
                <a:chOff x="4226191" y="4007660"/>
                <a:chExt cx="33560" cy="28770"/>
              </a:xfrm>
            </p:grpSpPr>
            <p:sp>
              <p:nvSpPr>
                <p:cNvPr id="16604" name="Google Shape;16604;p7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6" name="Google Shape;16606;p76"/>
              <p:cNvGrpSpPr/>
              <p:nvPr/>
            </p:nvGrpSpPr>
            <p:grpSpPr>
              <a:xfrm>
                <a:off x="3597785" y="3377045"/>
                <a:ext cx="33591" cy="28699"/>
                <a:chOff x="3597785" y="3377045"/>
                <a:chExt cx="33591" cy="28699"/>
              </a:xfrm>
            </p:grpSpPr>
            <p:sp>
              <p:nvSpPr>
                <p:cNvPr id="16607" name="Google Shape;16607;p7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9" name="Google Shape;16609;p76"/>
              <p:cNvGrpSpPr/>
              <p:nvPr/>
            </p:nvGrpSpPr>
            <p:grpSpPr>
              <a:xfrm>
                <a:off x="3887870" y="3669796"/>
                <a:ext cx="33591" cy="28692"/>
                <a:chOff x="3887870" y="3669796"/>
                <a:chExt cx="33591" cy="28692"/>
              </a:xfrm>
            </p:grpSpPr>
            <p:sp>
              <p:nvSpPr>
                <p:cNvPr id="16610" name="Google Shape;16610;p7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2" name="Google Shape;16612;p76"/>
              <p:cNvGrpSpPr/>
              <p:nvPr/>
            </p:nvGrpSpPr>
            <p:grpSpPr>
              <a:xfrm>
                <a:off x="3818320" y="3481625"/>
                <a:ext cx="33497" cy="28770"/>
                <a:chOff x="3818320" y="3481625"/>
                <a:chExt cx="33497" cy="28770"/>
              </a:xfrm>
            </p:grpSpPr>
            <p:sp>
              <p:nvSpPr>
                <p:cNvPr id="16613" name="Google Shape;16613;p7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5" name="Google Shape;16615;p76"/>
              <p:cNvGrpSpPr/>
              <p:nvPr/>
            </p:nvGrpSpPr>
            <p:grpSpPr>
              <a:xfrm>
                <a:off x="4278139" y="4120948"/>
                <a:ext cx="37492" cy="32129"/>
                <a:chOff x="4278139" y="4120948"/>
                <a:chExt cx="37492" cy="32129"/>
              </a:xfrm>
            </p:grpSpPr>
            <p:sp>
              <p:nvSpPr>
                <p:cNvPr id="16616" name="Google Shape;16616;p7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8" name="Google Shape;16618;p76"/>
              <p:cNvGrpSpPr/>
              <p:nvPr/>
            </p:nvGrpSpPr>
            <p:grpSpPr>
              <a:xfrm>
                <a:off x="4419898" y="3977388"/>
                <a:ext cx="33497" cy="28692"/>
                <a:chOff x="4419898" y="3977388"/>
                <a:chExt cx="33497" cy="28692"/>
              </a:xfrm>
            </p:grpSpPr>
            <p:sp>
              <p:nvSpPr>
                <p:cNvPr id="16619" name="Google Shape;16619;p7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1" name="Google Shape;16621;p76"/>
              <p:cNvGrpSpPr/>
              <p:nvPr/>
            </p:nvGrpSpPr>
            <p:grpSpPr>
              <a:xfrm>
                <a:off x="4158930" y="4034684"/>
                <a:ext cx="33497" cy="28762"/>
                <a:chOff x="4158930" y="4034684"/>
                <a:chExt cx="33497" cy="28762"/>
              </a:xfrm>
            </p:grpSpPr>
            <p:sp>
              <p:nvSpPr>
                <p:cNvPr id="16622" name="Google Shape;16622;p7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4" name="Google Shape;16624;p76"/>
              <p:cNvGrpSpPr/>
              <p:nvPr/>
            </p:nvGrpSpPr>
            <p:grpSpPr>
              <a:xfrm>
                <a:off x="4134949" y="3957049"/>
                <a:ext cx="33497" cy="28770"/>
                <a:chOff x="4134949" y="3957049"/>
                <a:chExt cx="33497" cy="28770"/>
              </a:xfrm>
            </p:grpSpPr>
            <p:sp>
              <p:nvSpPr>
                <p:cNvPr id="16625" name="Google Shape;16625;p7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7" name="Google Shape;16627;p76"/>
              <p:cNvGrpSpPr/>
              <p:nvPr/>
            </p:nvGrpSpPr>
            <p:grpSpPr>
              <a:xfrm>
                <a:off x="4193653" y="4184403"/>
                <a:ext cx="43580" cy="37264"/>
                <a:chOff x="4193653" y="4184403"/>
                <a:chExt cx="43580" cy="37264"/>
              </a:xfrm>
            </p:grpSpPr>
            <p:sp>
              <p:nvSpPr>
                <p:cNvPr id="16628" name="Google Shape;16628;p7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0" name="Google Shape;16630;p76"/>
              <p:cNvGrpSpPr/>
              <p:nvPr/>
            </p:nvGrpSpPr>
            <p:grpSpPr>
              <a:xfrm>
                <a:off x="4343600" y="3943844"/>
                <a:ext cx="43580" cy="37312"/>
                <a:chOff x="4343600" y="3943844"/>
                <a:chExt cx="43580" cy="37312"/>
              </a:xfrm>
            </p:grpSpPr>
            <p:sp>
              <p:nvSpPr>
                <p:cNvPr id="16631" name="Google Shape;16631;p7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3" name="Google Shape;16633;p76"/>
              <p:cNvGrpSpPr/>
              <p:nvPr/>
            </p:nvGrpSpPr>
            <p:grpSpPr>
              <a:xfrm>
                <a:off x="4172339" y="3381693"/>
                <a:ext cx="31499" cy="27001"/>
                <a:chOff x="4172339" y="3381693"/>
                <a:chExt cx="31499" cy="27001"/>
              </a:xfrm>
            </p:grpSpPr>
            <p:sp>
              <p:nvSpPr>
                <p:cNvPr id="16634" name="Google Shape;16634;p7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6639"/>
        <p:cNvGrpSpPr/>
        <p:nvPr/>
      </p:nvGrpSpPr>
      <p:grpSpPr>
        <a:xfrm>
          <a:off x="0" y="0"/>
          <a:ext cx="0" cy="0"/>
          <a:chOff x="0" y="0"/>
          <a:chExt cx="0" cy="0"/>
        </a:xfrm>
      </p:grpSpPr>
      <p:grpSp>
        <p:nvGrpSpPr>
          <p:cNvPr id="16640" name="Google Shape;16640;p77"/>
          <p:cNvGrpSpPr/>
          <p:nvPr/>
        </p:nvGrpSpPr>
        <p:grpSpPr>
          <a:xfrm>
            <a:off x="2126623" y="3607908"/>
            <a:ext cx="1102891" cy="760337"/>
            <a:chOff x="4967783" y="2151471"/>
            <a:chExt cx="3920692" cy="2702940"/>
          </a:xfrm>
        </p:grpSpPr>
        <p:grpSp>
          <p:nvGrpSpPr>
            <p:cNvPr id="16641" name="Google Shape;16641;p77"/>
            <p:cNvGrpSpPr/>
            <p:nvPr/>
          </p:nvGrpSpPr>
          <p:grpSpPr>
            <a:xfrm>
              <a:off x="5045709" y="2252109"/>
              <a:ext cx="3761071" cy="2501708"/>
              <a:chOff x="2691784" y="1805334"/>
              <a:chExt cx="3761071" cy="2501708"/>
            </a:xfrm>
          </p:grpSpPr>
          <p:sp>
            <p:nvSpPr>
              <p:cNvPr id="16642" name="Google Shape;16642;p77"/>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7"/>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7"/>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7"/>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7"/>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7"/>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7"/>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9" name="Google Shape;16649;p77"/>
            <p:cNvGrpSpPr/>
            <p:nvPr/>
          </p:nvGrpSpPr>
          <p:grpSpPr>
            <a:xfrm>
              <a:off x="4967783" y="2151471"/>
              <a:ext cx="3920692" cy="2702940"/>
              <a:chOff x="2613858" y="1704696"/>
              <a:chExt cx="3920692" cy="2702940"/>
            </a:xfrm>
          </p:grpSpPr>
          <p:sp>
            <p:nvSpPr>
              <p:cNvPr id="16650" name="Google Shape;16650;p77"/>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7"/>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7"/>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7"/>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7"/>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55" name="Google Shape;16655;p77"/>
          <p:cNvGrpSpPr/>
          <p:nvPr/>
        </p:nvGrpSpPr>
        <p:grpSpPr>
          <a:xfrm>
            <a:off x="3530532" y="1496185"/>
            <a:ext cx="1561911" cy="708580"/>
            <a:chOff x="3530532" y="1496185"/>
            <a:chExt cx="1561911" cy="708580"/>
          </a:xfrm>
        </p:grpSpPr>
        <p:grpSp>
          <p:nvGrpSpPr>
            <p:cNvPr id="16656" name="Google Shape;16656;p77"/>
            <p:cNvGrpSpPr/>
            <p:nvPr/>
          </p:nvGrpSpPr>
          <p:grpSpPr>
            <a:xfrm>
              <a:off x="3720318" y="1857562"/>
              <a:ext cx="1372125" cy="54"/>
              <a:chOff x="3720318" y="1857562"/>
              <a:chExt cx="1372125" cy="54"/>
            </a:xfrm>
          </p:grpSpPr>
          <p:cxnSp>
            <p:nvCxnSpPr>
              <p:cNvPr id="16657" name="Google Shape;16657;p77"/>
              <p:cNvCxnSpPr>
                <a:endCxn id="16658"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6659" name="Google Shape;16659;p77"/>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6660" name="Google Shape;16660;p77"/>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6661" name="Google Shape;16661;p77"/>
              <p:cNvCxnSpPr>
                <a:stCxn id="16658"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6662" name="Google Shape;16662;p77"/>
            <p:cNvGrpSpPr/>
            <p:nvPr/>
          </p:nvGrpSpPr>
          <p:grpSpPr>
            <a:xfrm>
              <a:off x="3567462" y="1496185"/>
              <a:ext cx="286500" cy="272914"/>
              <a:chOff x="3567462" y="1496185"/>
              <a:chExt cx="286500" cy="272914"/>
            </a:xfrm>
          </p:grpSpPr>
          <p:cxnSp>
            <p:nvCxnSpPr>
              <p:cNvPr id="16663" name="Google Shape;16663;p77"/>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6664" name="Google Shape;16664;p77"/>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65" name="Google Shape;16665;p77"/>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7"/>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7" name="Google Shape;16667;p77"/>
            <p:cNvGrpSpPr/>
            <p:nvPr/>
          </p:nvGrpSpPr>
          <p:grpSpPr>
            <a:xfrm>
              <a:off x="3929014" y="1960574"/>
              <a:ext cx="286500" cy="242342"/>
              <a:chOff x="3929014" y="1960574"/>
              <a:chExt cx="286500" cy="242342"/>
            </a:xfrm>
          </p:grpSpPr>
          <p:cxnSp>
            <p:nvCxnSpPr>
              <p:cNvPr id="16668" name="Google Shape;16668;p77"/>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6669" name="Google Shape;16669;p77"/>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0" name="Google Shape;16670;p77"/>
            <p:cNvGrpSpPr/>
            <p:nvPr/>
          </p:nvGrpSpPr>
          <p:grpSpPr>
            <a:xfrm>
              <a:off x="4290828" y="1496185"/>
              <a:ext cx="286500" cy="272914"/>
              <a:chOff x="4290828" y="1496185"/>
              <a:chExt cx="286500" cy="272914"/>
            </a:xfrm>
          </p:grpSpPr>
          <p:cxnSp>
            <p:nvCxnSpPr>
              <p:cNvPr id="16671" name="Google Shape;16671;p77"/>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6672" name="Google Shape;16672;p77"/>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73" name="Google Shape;16673;p77"/>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7"/>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74" name="Google Shape;16674;p77"/>
            <p:cNvGrpSpPr/>
            <p:nvPr/>
          </p:nvGrpSpPr>
          <p:grpSpPr>
            <a:xfrm>
              <a:off x="4657726" y="1959674"/>
              <a:ext cx="286500" cy="245092"/>
              <a:chOff x="4657726" y="1959674"/>
              <a:chExt cx="286500" cy="245092"/>
            </a:xfrm>
          </p:grpSpPr>
          <p:cxnSp>
            <p:nvCxnSpPr>
              <p:cNvPr id="16675" name="Google Shape;16675;p77"/>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6676" name="Google Shape;16676;p77"/>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77" name="Google Shape;16677;p77"/>
          <p:cNvGrpSpPr/>
          <p:nvPr/>
        </p:nvGrpSpPr>
        <p:grpSpPr>
          <a:xfrm>
            <a:off x="3512551" y="2358282"/>
            <a:ext cx="1597032" cy="378649"/>
            <a:chOff x="3512551" y="2358282"/>
            <a:chExt cx="1597032" cy="378649"/>
          </a:xfrm>
        </p:grpSpPr>
        <p:grpSp>
          <p:nvGrpSpPr>
            <p:cNvPr id="16678" name="Google Shape;16678;p77"/>
            <p:cNvGrpSpPr/>
            <p:nvPr/>
          </p:nvGrpSpPr>
          <p:grpSpPr>
            <a:xfrm>
              <a:off x="3738198" y="2553002"/>
              <a:ext cx="1145834" cy="117"/>
              <a:chOff x="3738198" y="2553002"/>
              <a:chExt cx="1145834" cy="117"/>
            </a:xfrm>
          </p:grpSpPr>
          <p:cxnSp>
            <p:nvCxnSpPr>
              <p:cNvPr id="16679" name="Google Shape;16679;p77"/>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6680" name="Google Shape;16680;p77"/>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6681" name="Google Shape;16681;p77"/>
              <p:cNvCxnSpPr>
                <a:stCxn id="16682" idx="6"/>
                <a:endCxn id="16683"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6684" name="Google Shape;16684;p77"/>
            <p:cNvGrpSpPr/>
            <p:nvPr/>
          </p:nvGrpSpPr>
          <p:grpSpPr>
            <a:xfrm>
              <a:off x="3969644" y="2440153"/>
              <a:ext cx="225900" cy="296779"/>
              <a:chOff x="3969644" y="2440153"/>
              <a:chExt cx="225900" cy="296779"/>
            </a:xfrm>
          </p:grpSpPr>
          <p:cxnSp>
            <p:nvCxnSpPr>
              <p:cNvPr id="16685" name="Google Shape;16685;p77"/>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6683" name="Google Shape;16683;p77"/>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7"/>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7" name="Google Shape;16687;p77"/>
            <p:cNvGrpSpPr/>
            <p:nvPr/>
          </p:nvGrpSpPr>
          <p:grpSpPr>
            <a:xfrm>
              <a:off x="4426818" y="2358282"/>
              <a:ext cx="225600" cy="307471"/>
              <a:chOff x="4426818" y="2358282"/>
              <a:chExt cx="225600" cy="307471"/>
            </a:xfrm>
          </p:grpSpPr>
          <p:cxnSp>
            <p:nvCxnSpPr>
              <p:cNvPr id="16688" name="Google Shape;16688;p77"/>
              <p:cNvCxnSpPr>
                <a:stCxn id="1668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6690" name="Google Shape;16690;p77"/>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7"/>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1" name="Google Shape;16691;p77"/>
            <p:cNvGrpSpPr/>
            <p:nvPr/>
          </p:nvGrpSpPr>
          <p:grpSpPr>
            <a:xfrm>
              <a:off x="4883984" y="2440153"/>
              <a:ext cx="225600" cy="296479"/>
              <a:chOff x="4883984" y="2440153"/>
              <a:chExt cx="225600" cy="296479"/>
            </a:xfrm>
          </p:grpSpPr>
          <p:cxnSp>
            <p:nvCxnSpPr>
              <p:cNvPr id="16692" name="Google Shape;16692;p77"/>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6693" name="Google Shape;16693;p77"/>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7"/>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5" name="Google Shape;16695;p77"/>
            <p:cNvGrpSpPr/>
            <p:nvPr/>
          </p:nvGrpSpPr>
          <p:grpSpPr>
            <a:xfrm>
              <a:off x="3512551" y="2358356"/>
              <a:ext cx="225647" cy="307629"/>
              <a:chOff x="2182679" y="2005014"/>
              <a:chExt cx="792300" cy="1080158"/>
            </a:xfrm>
          </p:grpSpPr>
          <p:cxnSp>
            <p:nvCxnSpPr>
              <p:cNvPr id="16696" name="Google Shape;16696;p77"/>
              <p:cNvCxnSpPr>
                <a:stCxn id="16697"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6682" name="Google Shape;16682;p77"/>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7"/>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98" name="Google Shape;16698;p77"/>
          <p:cNvGrpSpPr/>
          <p:nvPr/>
        </p:nvGrpSpPr>
        <p:grpSpPr>
          <a:xfrm>
            <a:off x="6872633" y="1182079"/>
            <a:ext cx="1559809" cy="722610"/>
            <a:chOff x="634175" y="2986275"/>
            <a:chExt cx="3147949" cy="1458344"/>
          </a:xfrm>
        </p:grpSpPr>
        <p:cxnSp>
          <p:nvCxnSpPr>
            <p:cNvPr id="16699" name="Google Shape;16699;p77"/>
            <p:cNvCxnSpPr>
              <a:stCxn id="16700" idx="4"/>
              <a:endCxn id="16701"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6702" name="Google Shape;16702;p77"/>
            <p:cNvCxnSpPr>
              <a:stCxn id="16701" idx="0"/>
              <a:endCxn id="16703"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6704" name="Google Shape;16704;p77"/>
            <p:cNvCxnSpPr>
              <a:stCxn id="16703" idx="4"/>
              <a:endCxn id="16705"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6706" name="Google Shape;16706;p77"/>
            <p:cNvCxnSpPr>
              <a:stCxn id="16705" idx="0"/>
              <a:endCxn id="16707"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6707" name="Google Shape;16707;p77"/>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703" name="Google Shape;16703;p77"/>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700" name="Google Shape;16700;p77"/>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705" name="Google Shape;16705;p77"/>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701" name="Google Shape;16701;p77"/>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6708" name="Google Shape;16708;p77"/>
          <p:cNvGrpSpPr/>
          <p:nvPr/>
        </p:nvGrpSpPr>
        <p:grpSpPr>
          <a:xfrm>
            <a:off x="3526424" y="2891987"/>
            <a:ext cx="1570719" cy="294123"/>
            <a:chOff x="998425" y="1182125"/>
            <a:chExt cx="1065400" cy="199500"/>
          </a:xfrm>
        </p:grpSpPr>
        <p:sp>
          <p:nvSpPr>
            <p:cNvPr id="16709" name="Google Shape;16709;p7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4" name="Google Shape;16714;p77"/>
          <p:cNvGrpSpPr/>
          <p:nvPr/>
        </p:nvGrpSpPr>
        <p:grpSpPr>
          <a:xfrm>
            <a:off x="6869680" y="2009474"/>
            <a:ext cx="1565716" cy="366729"/>
            <a:chOff x="1247650" y="2075423"/>
            <a:chExt cx="6648477" cy="1557238"/>
          </a:xfrm>
        </p:grpSpPr>
        <p:sp>
          <p:nvSpPr>
            <p:cNvPr id="16715" name="Google Shape;16715;p7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1" name="Google Shape;16721;p77"/>
          <p:cNvGrpSpPr/>
          <p:nvPr/>
        </p:nvGrpSpPr>
        <p:grpSpPr>
          <a:xfrm>
            <a:off x="6853992" y="3158289"/>
            <a:ext cx="1597061" cy="663440"/>
            <a:chOff x="6796238" y="3158297"/>
            <a:chExt cx="1630319" cy="677257"/>
          </a:xfrm>
        </p:grpSpPr>
        <p:cxnSp>
          <p:nvCxnSpPr>
            <p:cNvPr id="16722" name="Google Shape;16722;p77"/>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6723" name="Google Shape;16723;p77"/>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6724" name="Google Shape;16724;p77"/>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6725" name="Google Shape;16725;p77"/>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6726" name="Google Shape;16726;p77"/>
            <p:cNvGrpSpPr/>
            <p:nvPr/>
          </p:nvGrpSpPr>
          <p:grpSpPr>
            <a:xfrm>
              <a:off x="6796238" y="3311904"/>
              <a:ext cx="1630319" cy="377697"/>
              <a:chOff x="6796238" y="3311904"/>
              <a:chExt cx="1630319" cy="377697"/>
            </a:xfrm>
          </p:grpSpPr>
          <p:sp>
            <p:nvSpPr>
              <p:cNvPr id="16727" name="Google Shape;16727;p77"/>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7"/>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7"/>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30" name="Google Shape;16730;p77"/>
          <p:cNvGrpSpPr/>
          <p:nvPr/>
        </p:nvGrpSpPr>
        <p:grpSpPr>
          <a:xfrm>
            <a:off x="5375130" y="1179681"/>
            <a:ext cx="1368606" cy="1593805"/>
            <a:chOff x="1839112" y="2209163"/>
            <a:chExt cx="1918159" cy="2233784"/>
          </a:xfrm>
        </p:grpSpPr>
        <p:sp>
          <p:nvSpPr>
            <p:cNvPr id="16731" name="Google Shape;16731;p77"/>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7"/>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7"/>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34" name="Google Shape;16734;p77"/>
            <p:cNvCxnSpPr>
              <a:stCxn id="16731" idx="6"/>
              <a:endCxn id="16732"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6735" name="Google Shape;16735;p77"/>
            <p:cNvCxnSpPr>
              <a:stCxn id="16732" idx="4"/>
              <a:endCxn id="1673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6737" name="Google Shape;16737;p77"/>
            <p:cNvCxnSpPr>
              <a:stCxn id="16736" idx="6"/>
              <a:endCxn id="16733"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6738" name="Google Shape;16738;p77"/>
            <p:cNvCxnSpPr>
              <a:stCxn id="16733" idx="4"/>
              <a:endCxn id="16739"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6736" name="Google Shape;16736;p77"/>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7"/>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7"/>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41" name="Google Shape;16741;p77"/>
            <p:cNvCxnSpPr>
              <a:endCxn id="16740"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6742" name="Google Shape;16742;p77"/>
          <p:cNvGrpSpPr/>
          <p:nvPr/>
        </p:nvGrpSpPr>
        <p:grpSpPr>
          <a:xfrm>
            <a:off x="3507503" y="1185917"/>
            <a:ext cx="1637968" cy="154942"/>
            <a:chOff x="238125" y="2506075"/>
            <a:chExt cx="7115411" cy="673075"/>
          </a:xfrm>
        </p:grpSpPr>
        <p:sp>
          <p:nvSpPr>
            <p:cNvPr id="16743" name="Google Shape;16743;p7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8" name="Google Shape;16748;p77"/>
          <p:cNvGrpSpPr/>
          <p:nvPr/>
        </p:nvGrpSpPr>
        <p:grpSpPr>
          <a:xfrm>
            <a:off x="746187" y="1507514"/>
            <a:ext cx="2476762" cy="91743"/>
            <a:chOff x="1464850" y="436376"/>
            <a:chExt cx="6001362" cy="222300"/>
          </a:xfrm>
        </p:grpSpPr>
        <p:sp>
          <p:nvSpPr>
            <p:cNvPr id="16749" name="Google Shape;16749;p77"/>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7"/>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7"/>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7"/>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7"/>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54" name="Google Shape;16754;p77"/>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6755" name="Google Shape;16755;p77"/>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6756" name="Google Shape;16756;p77"/>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6757" name="Google Shape;16757;p77"/>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6758" name="Google Shape;16758;p77"/>
          <p:cNvGrpSpPr/>
          <p:nvPr/>
        </p:nvGrpSpPr>
        <p:grpSpPr>
          <a:xfrm>
            <a:off x="732455" y="2742980"/>
            <a:ext cx="1452710" cy="651923"/>
            <a:chOff x="803162" y="2667727"/>
            <a:chExt cx="1411906" cy="633611"/>
          </a:xfrm>
        </p:grpSpPr>
        <p:cxnSp>
          <p:nvCxnSpPr>
            <p:cNvPr id="16759" name="Google Shape;16759;p77"/>
            <p:cNvCxnSpPr>
              <a:stCxn id="16760" idx="2"/>
              <a:endCxn id="16761"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762" name="Google Shape;16762;p77"/>
            <p:cNvCxnSpPr>
              <a:stCxn id="16763" idx="0"/>
              <a:endCxn id="16760"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764" name="Google Shape;16764;p77"/>
            <p:cNvCxnSpPr>
              <a:stCxn id="16763" idx="2"/>
              <a:endCxn id="16765"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766" name="Google Shape;16766;p77"/>
            <p:cNvCxnSpPr>
              <a:stCxn id="16767" idx="0"/>
              <a:endCxn id="16763"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768" name="Google Shape;16768;p77"/>
            <p:cNvCxnSpPr>
              <a:stCxn id="16761" idx="2"/>
              <a:endCxn id="16769"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770" name="Google Shape;16770;p77"/>
            <p:cNvCxnSpPr>
              <a:stCxn id="16771" idx="0"/>
              <a:endCxn id="16761"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6767" name="Google Shape;16767;p77"/>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65" name="Google Shape;16765;p77"/>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71" name="Google Shape;16771;p77"/>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69" name="Google Shape;16769;p77"/>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61" name="Google Shape;16761;p77"/>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63" name="Google Shape;16763;p77"/>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760" name="Google Shape;16760;p77"/>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6772" name="Google Shape;16772;p77"/>
          <p:cNvGrpSpPr/>
          <p:nvPr/>
        </p:nvGrpSpPr>
        <p:grpSpPr>
          <a:xfrm>
            <a:off x="732456" y="1178518"/>
            <a:ext cx="2518541" cy="209309"/>
            <a:chOff x="803163" y="1111966"/>
            <a:chExt cx="2447800" cy="203430"/>
          </a:xfrm>
        </p:grpSpPr>
        <p:grpSp>
          <p:nvGrpSpPr>
            <p:cNvPr id="16773" name="Google Shape;16773;p77"/>
            <p:cNvGrpSpPr/>
            <p:nvPr/>
          </p:nvGrpSpPr>
          <p:grpSpPr>
            <a:xfrm>
              <a:off x="1958180" y="1111966"/>
              <a:ext cx="588019" cy="121396"/>
              <a:chOff x="4808316" y="2800065"/>
              <a:chExt cx="1999386" cy="412910"/>
            </a:xfrm>
          </p:grpSpPr>
          <p:sp>
            <p:nvSpPr>
              <p:cNvPr id="16774" name="Google Shape;16774;p77"/>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75" name="Google Shape;16775;p77"/>
              <p:cNvGrpSpPr/>
              <p:nvPr/>
            </p:nvGrpSpPr>
            <p:grpSpPr>
              <a:xfrm>
                <a:off x="4808316" y="2800065"/>
                <a:ext cx="92400" cy="411825"/>
                <a:chOff x="845575" y="2563700"/>
                <a:chExt cx="92400" cy="411825"/>
              </a:xfrm>
            </p:grpSpPr>
            <p:cxnSp>
              <p:nvCxnSpPr>
                <p:cNvPr id="16776" name="Google Shape;16776;p7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6777" name="Google Shape;16777;p7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6778" name="Google Shape;16778;p77"/>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6779" name="Google Shape;16779;p77"/>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80" name="Google Shape;16780;p77"/>
            <p:cNvGrpSpPr/>
            <p:nvPr/>
          </p:nvGrpSpPr>
          <p:grpSpPr>
            <a:xfrm>
              <a:off x="803163" y="1111974"/>
              <a:ext cx="591158" cy="121545"/>
              <a:chOff x="803163" y="1111974"/>
              <a:chExt cx="591158" cy="121545"/>
            </a:xfrm>
          </p:grpSpPr>
          <p:grpSp>
            <p:nvGrpSpPr>
              <p:cNvPr id="16781" name="Google Shape;16781;p77"/>
              <p:cNvGrpSpPr/>
              <p:nvPr/>
            </p:nvGrpSpPr>
            <p:grpSpPr>
              <a:xfrm>
                <a:off x="803163" y="1111974"/>
                <a:ext cx="27175" cy="121077"/>
                <a:chOff x="845575" y="2563700"/>
                <a:chExt cx="92400" cy="411825"/>
              </a:xfrm>
            </p:grpSpPr>
            <p:cxnSp>
              <p:nvCxnSpPr>
                <p:cNvPr id="16782" name="Google Shape;16782;p7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6783" name="Google Shape;16783;p7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84" name="Google Shape;16784;p77"/>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5" name="Google Shape;16785;p77"/>
            <p:cNvGrpSpPr/>
            <p:nvPr/>
          </p:nvGrpSpPr>
          <p:grpSpPr>
            <a:xfrm>
              <a:off x="1381910" y="1194219"/>
              <a:ext cx="588341" cy="121177"/>
              <a:chOff x="1381910" y="1194219"/>
              <a:chExt cx="588341" cy="121177"/>
            </a:xfrm>
          </p:grpSpPr>
          <p:grpSp>
            <p:nvGrpSpPr>
              <p:cNvPr id="16786" name="Google Shape;16786;p77"/>
              <p:cNvGrpSpPr/>
              <p:nvPr/>
            </p:nvGrpSpPr>
            <p:grpSpPr>
              <a:xfrm rot="10800000">
                <a:off x="1381910" y="1194319"/>
                <a:ext cx="27175" cy="121077"/>
                <a:chOff x="2070100" y="2563700"/>
                <a:chExt cx="92400" cy="411825"/>
              </a:xfrm>
            </p:grpSpPr>
            <p:cxnSp>
              <p:nvCxnSpPr>
                <p:cNvPr id="16787" name="Google Shape;16787;p7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6788" name="Google Shape;16788;p7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89" name="Google Shape;16789;p77"/>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0" name="Google Shape;16790;p77"/>
            <p:cNvGrpSpPr/>
            <p:nvPr/>
          </p:nvGrpSpPr>
          <p:grpSpPr>
            <a:xfrm>
              <a:off x="2532079" y="1194219"/>
              <a:ext cx="704927" cy="121177"/>
              <a:chOff x="2532079" y="1194219"/>
              <a:chExt cx="704927" cy="121177"/>
            </a:xfrm>
          </p:grpSpPr>
          <p:grpSp>
            <p:nvGrpSpPr>
              <p:cNvPr id="16791" name="Google Shape;16791;p77"/>
              <p:cNvGrpSpPr/>
              <p:nvPr/>
            </p:nvGrpSpPr>
            <p:grpSpPr>
              <a:xfrm rot="10800000">
                <a:off x="2532079" y="1194319"/>
                <a:ext cx="27175" cy="121077"/>
                <a:chOff x="2070100" y="2563700"/>
                <a:chExt cx="92400" cy="411825"/>
              </a:xfrm>
            </p:grpSpPr>
            <p:cxnSp>
              <p:nvCxnSpPr>
                <p:cNvPr id="16792" name="Google Shape;16792;p7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6793" name="Google Shape;16793;p7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94" name="Google Shape;16794;p77"/>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95" name="Google Shape;16795;p77"/>
          <p:cNvGrpSpPr/>
          <p:nvPr/>
        </p:nvGrpSpPr>
        <p:grpSpPr>
          <a:xfrm>
            <a:off x="3525467" y="3875150"/>
            <a:ext cx="1567778" cy="491677"/>
            <a:chOff x="5194708" y="3484366"/>
            <a:chExt cx="3148148" cy="987304"/>
          </a:xfrm>
        </p:grpSpPr>
        <p:grpSp>
          <p:nvGrpSpPr>
            <p:cNvPr id="16796" name="Google Shape;16796;p77"/>
            <p:cNvGrpSpPr/>
            <p:nvPr/>
          </p:nvGrpSpPr>
          <p:grpSpPr>
            <a:xfrm>
              <a:off x="7531521" y="3484366"/>
              <a:ext cx="811335" cy="987304"/>
              <a:chOff x="3379425" y="1617275"/>
              <a:chExt cx="1090650" cy="1327200"/>
            </a:xfrm>
          </p:grpSpPr>
          <p:sp>
            <p:nvSpPr>
              <p:cNvPr id="16797" name="Google Shape;16797;p7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0" name="Google Shape;16800;p77"/>
            <p:cNvGrpSpPr/>
            <p:nvPr/>
          </p:nvGrpSpPr>
          <p:grpSpPr>
            <a:xfrm>
              <a:off x="6752546" y="3484366"/>
              <a:ext cx="811428" cy="987304"/>
              <a:chOff x="2332275" y="1617275"/>
              <a:chExt cx="1090775" cy="1327200"/>
            </a:xfrm>
          </p:grpSpPr>
          <p:sp>
            <p:nvSpPr>
              <p:cNvPr id="16801" name="Google Shape;16801;p7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4" name="Google Shape;16804;p77"/>
            <p:cNvGrpSpPr/>
            <p:nvPr/>
          </p:nvGrpSpPr>
          <p:grpSpPr>
            <a:xfrm>
              <a:off x="5973664" y="3484366"/>
              <a:ext cx="811335" cy="987304"/>
              <a:chOff x="1285250" y="1617275"/>
              <a:chExt cx="1090650" cy="1327200"/>
            </a:xfrm>
          </p:grpSpPr>
          <p:sp>
            <p:nvSpPr>
              <p:cNvPr id="16805" name="Google Shape;16805;p7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8" name="Google Shape;16808;p77"/>
            <p:cNvGrpSpPr/>
            <p:nvPr/>
          </p:nvGrpSpPr>
          <p:grpSpPr>
            <a:xfrm>
              <a:off x="5194708" y="3484366"/>
              <a:ext cx="811409" cy="987304"/>
              <a:chOff x="238125" y="1617275"/>
              <a:chExt cx="1090750" cy="1327200"/>
            </a:xfrm>
          </p:grpSpPr>
          <p:sp>
            <p:nvSpPr>
              <p:cNvPr id="16809" name="Google Shape;16809;p7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2" name="Google Shape;16812;p77"/>
          <p:cNvGrpSpPr/>
          <p:nvPr/>
        </p:nvGrpSpPr>
        <p:grpSpPr>
          <a:xfrm>
            <a:off x="3486076" y="3355561"/>
            <a:ext cx="1616964" cy="346256"/>
            <a:chOff x="1808063" y="4294338"/>
            <a:chExt cx="3370782" cy="721817"/>
          </a:xfrm>
        </p:grpSpPr>
        <p:sp>
          <p:nvSpPr>
            <p:cNvPr id="16813" name="Google Shape;16813;p7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3" name="Google Shape;16823;p77"/>
          <p:cNvGrpSpPr/>
          <p:nvPr/>
        </p:nvGrpSpPr>
        <p:grpSpPr>
          <a:xfrm>
            <a:off x="764288" y="3641590"/>
            <a:ext cx="1295882" cy="646587"/>
            <a:chOff x="834100" y="3642869"/>
            <a:chExt cx="1259483" cy="628426"/>
          </a:xfrm>
        </p:grpSpPr>
        <p:sp>
          <p:nvSpPr>
            <p:cNvPr id="16824" name="Google Shape;16824;p77"/>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7"/>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7"/>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7"/>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7"/>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7"/>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7"/>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7"/>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7"/>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7"/>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7"/>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7"/>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7"/>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7"/>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7"/>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7"/>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7"/>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7"/>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7"/>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7"/>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7"/>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7"/>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7"/>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7"/>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7"/>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49" name="Google Shape;16849;p77"/>
            <p:cNvGrpSpPr/>
            <p:nvPr/>
          </p:nvGrpSpPr>
          <p:grpSpPr>
            <a:xfrm>
              <a:off x="1360364" y="3847835"/>
              <a:ext cx="208119" cy="224359"/>
              <a:chOff x="1360769" y="3847100"/>
              <a:chExt cx="208119" cy="224359"/>
            </a:xfrm>
          </p:grpSpPr>
          <p:sp>
            <p:nvSpPr>
              <p:cNvPr id="16850" name="Google Shape;16850;p77"/>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7"/>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7"/>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7"/>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7"/>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7"/>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7"/>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7"/>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7"/>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7"/>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7"/>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7"/>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7"/>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7"/>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7"/>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7"/>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7"/>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7"/>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7"/>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7"/>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70" name="Google Shape;16870;p77"/>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7"/>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7"/>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7"/>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7"/>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7"/>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7"/>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7"/>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7"/>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7"/>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7"/>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7"/>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7"/>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7"/>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4" name="Google Shape;16884;p77"/>
          <p:cNvGrpSpPr/>
          <p:nvPr/>
        </p:nvGrpSpPr>
        <p:grpSpPr>
          <a:xfrm rot="5400000">
            <a:off x="5977401" y="3438087"/>
            <a:ext cx="164064" cy="1414916"/>
            <a:chOff x="4428249" y="1369375"/>
            <a:chExt cx="36905" cy="429569"/>
          </a:xfrm>
        </p:grpSpPr>
        <p:sp>
          <p:nvSpPr>
            <p:cNvPr id="16885" name="Google Shape;16885;p77"/>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7"/>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7"/>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7"/>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7"/>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7"/>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7"/>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7"/>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7"/>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7"/>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7"/>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7"/>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7"/>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7"/>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7"/>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7"/>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7"/>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7"/>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7"/>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7"/>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7"/>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7"/>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7"/>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7"/>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7"/>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7"/>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7"/>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7"/>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7"/>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7"/>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7"/>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7"/>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7" name="Google Shape;16917;p77"/>
          <p:cNvGrpSpPr/>
          <p:nvPr/>
        </p:nvGrpSpPr>
        <p:grpSpPr>
          <a:xfrm rot="10800000" flipH="1">
            <a:off x="5349830" y="3026630"/>
            <a:ext cx="1419207" cy="24808"/>
            <a:chOff x="219558" y="4738465"/>
            <a:chExt cx="5852400" cy="102300"/>
          </a:xfrm>
        </p:grpSpPr>
        <p:cxnSp>
          <p:nvCxnSpPr>
            <p:cNvPr id="16918" name="Google Shape;16918;p77"/>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6919" name="Google Shape;16919;p77"/>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7"/>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7"/>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7"/>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7"/>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4" name="Google Shape;16924;p77"/>
          <p:cNvGrpSpPr/>
          <p:nvPr/>
        </p:nvGrpSpPr>
        <p:grpSpPr>
          <a:xfrm>
            <a:off x="5361148" y="3399694"/>
            <a:ext cx="1396570" cy="385016"/>
            <a:chOff x="5286284" y="2966544"/>
            <a:chExt cx="1396570" cy="385016"/>
          </a:xfrm>
        </p:grpSpPr>
        <p:cxnSp>
          <p:nvCxnSpPr>
            <p:cNvPr id="16925" name="Google Shape;16925;p77"/>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6926" name="Google Shape;16926;p77"/>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6927" name="Google Shape;16927;p77"/>
            <p:cNvGrpSpPr/>
            <p:nvPr/>
          </p:nvGrpSpPr>
          <p:grpSpPr>
            <a:xfrm>
              <a:off x="5287688" y="3173364"/>
              <a:ext cx="1395166" cy="74100"/>
              <a:chOff x="5287688" y="3173364"/>
              <a:chExt cx="1395166" cy="74100"/>
            </a:xfrm>
          </p:grpSpPr>
          <p:cxnSp>
            <p:nvCxnSpPr>
              <p:cNvPr id="16928" name="Google Shape;16928;p77"/>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6929" name="Google Shape;16929;p77"/>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6930" name="Google Shape;16930;p77"/>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6931" name="Google Shape;16931;p77"/>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6932" name="Google Shape;16932;p77"/>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6933" name="Google Shape;16933;p77"/>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6934" name="Google Shape;16934;p77"/>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6935" name="Google Shape;16935;p77"/>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6936" name="Google Shape;16936;p77"/>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6937" name="Google Shape;16937;p77"/>
          <p:cNvGrpSpPr/>
          <p:nvPr/>
        </p:nvGrpSpPr>
        <p:grpSpPr>
          <a:xfrm>
            <a:off x="2047214" y="1818470"/>
            <a:ext cx="1182276" cy="662027"/>
            <a:chOff x="2029517" y="1732295"/>
            <a:chExt cx="1149068" cy="643432"/>
          </a:xfrm>
        </p:grpSpPr>
        <p:grpSp>
          <p:nvGrpSpPr>
            <p:cNvPr id="16938" name="Google Shape;16938;p77"/>
            <p:cNvGrpSpPr/>
            <p:nvPr/>
          </p:nvGrpSpPr>
          <p:grpSpPr>
            <a:xfrm>
              <a:off x="2708660" y="1746937"/>
              <a:ext cx="455427" cy="244429"/>
              <a:chOff x="2700693" y="1746937"/>
              <a:chExt cx="455427" cy="244429"/>
            </a:xfrm>
          </p:grpSpPr>
          <p:grpSp>
            <p:nvGrpSpPr>
              <p:cNvPr id="16939" name="Google Shape;16939;p77"/>
              <p:cNvGrpSpPr/>
              <p:nvPr/>
            </p:nvGrpSpPr>
            <p:grpSpPr>
              <a:xfrm>
                <a:off x="2905682" y="1782817"/>
                <a:ext cx="250438" cy="208549"/>
                <a:chOff x="2905682" y="1782817"/>
                <a:chExt cx="250438" cy="208549"/>
              </a:xfrm>
            </p:grpSpPr>
            <p:cxnSp>
              <p:nvCxnSpPr>
                <p:cNvPr id="16940" name="Google Shape;16940;p77"/>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6941" name="Google Shape;16941;p77"/>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2" name="Google Shape;16942;p77"/>
              <p:cNvGrpSpPr/>
              <p:nvPr/>
            </p:nvGrpSpPr>
            <p:grpSpPr>
              <a:xfrm>
                <a:off x="2700693" y="1746937"/>
                <a:ext cx="449967" cy="72374"/>
                <a:chOff x="2700693" y="1746937"/>
                <a:chExt cx="449967" cy="72374"/>
              </a:xfrm>
            </p:grpSpPr>
            <p:cxnSp>
              <p:nvCxnSpPr>
                <p:cNvPr id="16943" name="Google Shape;16943;p77"/>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6944" name="Google Shape;16944;p77"/>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45" name="Google Shape;16945;p77"/>
            <p:cNvGrpSpPr/>
            <p:nvPr/>
          </p:nvGrpSpPr>
          <p:grpSpPr>
            <a:xfrm>
              <a:off x="2029517" y="1732295"/>
              <a:ext cx="1149068" cy="643432"/>
              <a:chOff x="2029517" y="1732295"/>
              <a:chExt cx="1149068" cy="643432"/>
            </a:xfrm>
          </p:grpSpPr>
          <p:grpSp>
            <p:nvGrpSpPr>
              <p:cNvPr id="16946" name="Google Shape;16946;p77"/>
              <p:cNvGrpSpPr/>
              <p:nvPr/>
            </p:nvGrpSpPr>
            <p:grpSpPr>
              <a:xfrm>
                <a:off x="2703618" y="2103152"/>
                <a:ext cx="474966" cy="260017"/>
                <a:chOff x="2703618" y="2103152"/>
                <a:chExt cx="474966" cy="260017"/>
              </a:xfrm>
            </p:grpSpPr>
            <p:grpSp>
              <p:nvGrpSpPr>
                <p:cNvPr id="16947" name="Google Shape;16947;p77"/>
                <p:cNvGrpSpPr/>
                <p:nvPr/>
              </p:nvGrpSpPr>
              <p:grpSpPr>
                <a:xfrm>
                  <a:off x="2703618" y="2290640"/>
                  <a:ext cx="450291" cy="72529"/>
                  <a:chOff x="2703618" y="2290640"/>
                  <a:chExt cx="450291" cy="72529"/>
                </a:xfrm>
              </p:grpSpPr>
              <p:cxnSp>
                <p:nvCxnSpPr>
                  <p:cNvPr id="16948" name="Google Shape;16948;p77"/>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6949" name="Google Shape;16949;p77"/>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0" name="Google Shape;16950;p77"/>
                <p:cNvGrpSpPr/>
                <p:nvPr/>
              </p:nvGrpSpPr>
              <p:grpSpPr>
                <a:xfrm>
                  <a:off x="2908607" y="2103152"/>
                  <a:ext cx="269977" cy="223538"/>
                  <a:chOff x="2908607" y="2103152"/>
                  <a:chExt cx="269977" cy="223538"/>
                </a:xfrm>
              </p:grpSpPr>
              <p:cxnSp>
                <p:nvCxnSpPr>
                  <p:cNvPr id="16951" name="Google Shape;16951;p77"/>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6952" name="Google Shape;16952;p77"/>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53" name="Google Shape;16953;p77"/>
              <p:cNvGrpSpPr/>
              <p:nvPr/>
            </p:nvGrpSpPr>
            <p:grpSpPr>
              <a:xfrm>
                <a:off x="2029517" y="1732295"/>
                <a:ext cx="685827" cy="643432"/>
                <a:chOff x="2029517" y="1732295"/>
                <a:chExt cx="685827" cy="643432"/>
              </a:xfrm>
            </p:grpSpPr>
            <p:sp>
              <p:nvSpPr>
                <p:cNvPr id="16954" name="Google Shape;16954;p77"/>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55" name="Google Shape;16955;p77"/>
                <p:cNvGrpSpPr/>
                <p:nvPr/>
              </p:nvGrpSpPr>
              <p:grpSpPr>
                <a:xfrm>
                  <a:off x="2158948" y="1732295"/>
                  <a:ext cx="556396" cy="333108"/>
                  <a:chOff x="2158948" y="1732295"/>
                  <a:chExt cx="556396" cy="333108"/>
                </a:xfrm>
              </p:grpSpPr>
              <p:cxnSp>
                <p:nvCxnSpPr>
                  <p:cNvPr id="16956" name="Google Shape;16956;p77"/>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6957" name="Google Shape;16957;p77"/>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8" name="Google Shape;16958;p77"/>
                <p:cNvGrpSpPr/>
                <p:nvPr/>
              </p:nvGrpSpPr>
              <p:grpSpPr>
                <a:xfrm>
                  <a:off x="2159908" y="2065057"/>
                  <a:ext cx="550884" cy="310670"/>
                  <a:chOff x="2159908" y="2065057"/>
                  <a:chExt cx="550884" cy="310670"/>
                </a:xfrm>
              </p:grpSpPr>
              <p:cxnSp>
                <p:nvCxnSpPr>
                  <p:cNvPr id="16959" name="Google Shape;16959;p77"/>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6960" name="Google Shape;16960;p77"/>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6961" name="Google Shape;16961;p77"/>
          <p:cNvGrpSpPr/>
          <p:nvPr/>
        </p:nvGrpSpPr>
        <p:grpSpPr>
          <a:xfrm>
            <a:off x="732462" y="1766083"/>
            <a:ext cx="962651" cy="810058"/>
            <a:chOff x="844912" y="1681380"/>
            <a:chExt cx="935611" cy="787305"/>
          </a:xfrm>
        </p:grpSpPr>
        <p:grpSp>
          <p:nvGrpSpPr>
            <p:cNvPr id="16962" name="Google Shape;16962;p77"/>
            <p:cNvGrpSpPr/>
            <p:nvPr/>
          </p:nvGrpSpPr>
          <p:grpSpPr>
            <a:xfrm>
              <a:off x="844912" y="1819635"/>
              <a:ext cx="329836" cy="510016"/>
              <a:chOff x="844912" y="1819635"/>
              <a:chExt cx="329836" cy="510016"/>
            </a:xfrm>
          </p:grpSpPr>
          <p:sp>
            <p:nvSpPr>
              <p:cNvPr id="16963" name="Google Shape;16963;p77"/>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7"/>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7"/>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7"/>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7"/>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7"/>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9" name="Google Shape;16969;p77"/>
            <p:cNvGrpSpPr/>
            <p:nvPr/>
          </p:nvGrpSpPr>
          <p:grpSpPr>
            <a:xfrm>
              <a:off x="1284601" y="2158168"/>
              <a:ext cx="495923" cy="310517"/>
              <a:chOff x="1284601" y="2158168"/>
              <a:chExt cx="495923" cy="310517"/>
            </a:xfrm>
          </p:grpSpPr>
          <p:sp>
            <p:nvSpPr>
              <p:cNvPr id="16970" name="Google Shape;16970;p77"/>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71" name="Google Shape;16971;p77"/>
              <p:cNvGrpSpPr/>
              <p:nvPr/>
            </p:nvGrpSpPr>
            <p:grpSpPr>
              <a:xfrm>
                <a:off x="1507666" y="2158168"/>
                <a:ext cx="272858" cy="310517"/>
                <a:chOff x="1507666" y="2158168"/>
                <a:chExt cx="272858" cy="310517"/>
              </a:xfrm>
            </p:grpSpPr>
            <p:grpSp>
              <p:nvGrpSpPr>
                <p:cNvPr id="16972" name="Google Shape;16972;p77"/>
                <p:cNvGrpSpPr/>
                <p:nvPr/>
              </p:nvGrpSpPr>
              <p:grpSpPr>
                <a:xfrm>
                  <a:off x="1507666" y="2176104"/>
                  <a:ext cx="166395" cy="273149"/>
                  <a:chOff x="1507666" y="2176104"/>
                  <a:chExt cx="166395" cy="273149"/>
                </a:xfrm>
              </p:grpSpPr>
              <p:sp>
                <p:nvSpPr>
                  <p:cNvPr id="16973" name="Google Shape;16973;p77"/>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7"/>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7"/>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7"/>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7"/>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7"/>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7"/>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80" name="Google Shape;16980;p77"/>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7"/>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82" name="Google Shape;16982;p77"/>
            <p:cNvGrpSpPr/>
            <p:nvPr/>
          </p:nvGrpSpPr>
          <p:grpSpPr>
            <a:xfrm>
              <a:off x="1284601" y="1681380"/>
              <a:ext cx="495923" cy="310517"/>
              <a:chOff x="1284601" y="1681380"/>
              <a:chExt cx="495923" cy="310517"/>
            </a:xfrm>
          </p:grpSpPr>
          <p:sp>
            <p:nvSpPr>
              <p:cNvPr id="16983" name="Google Shape;16983;p77"/>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4" name="Google Shape;16984;p77"/>
              <p:cNvGrpSpPr/>
              <p:nvPr/>
            </p:nvGrpSpPr>
            <p:grpSpPr>
              <a:xfrm>
                <a:off x="1507666" y="1681380"/>
                <a:ext cx="272858" cy="310517"/>
                <a:chOff x="1507666" y="1681380"/>
                <a:chExt cx="272858" cy="310517"/>
              </a:xfrm>
            </p:grpSpPr>
            <p:grpSp>
              <p:nvGrpSpPr>
                <p:cNvPr id="16985" name="Google Shape;16985;p77"/>
                <p:cNvGrpSpPr/>
                <p:nvPr/>
              </p:nvGrpSpPr>
              <p:grpSpPr>
                <a:xfrm>
                  <a:off x="1507666" y="1700120"/>
                  <a:ext cx="166395" cy="272984"/>
                  <a:chOff x="1507666" y="1700120"/>
                  <a:chExt cx="166395" cy="272984"/>
                </a:xfrm>
              </p:grpSpPr>
              <p:sp>
                <p:nvSpPr>
                  <p:cNvPr id="16986" name="Google Shape;16986;p77"/>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7"/>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7"/>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7"/>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7"/>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7"/>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7"/>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93" name="Google Shape;16993;p77"/>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7"/>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6995" name="Google Shape;16995;p77"/>
          <p:cNvGrpSpPr/>
          <p:nvPr/>
        </p:nvGrpSpPr>
        <p:grpSpPr>
          <a:xfrm>
            <a:off x="6841403" y="2533512"/>
            <a:ext cx="1622269" cy="552443"/>
            <a:chOff x="6894650" y="2574740"/>
            <a:chExt cx="1445100" cy="492111"/>
          </a:xfrm>
        </p:grpSpPr>
        <p:sp>
          <p:nvSpPr>
            <p:cNvPr id="16996" name="Google Shape;16996;p77"/>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7"/>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7"/>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7"/>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7"/>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001" name="Google Shape;17001;p77"/>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7002" name="Google Shape;17002;p77"/>
          <p:cNvGrpSpPr/>
          <p:nvPr/>
        </p:nvGrpSpPr>
        <p:grpSpPr>
          <a:xfrm>
            <a:off x="6860946" y="3907768"/>
            <a:ext cx="1583206" cy="475705"/>
            <a:chOff x="6953919" y="3907920"/>
            <a:chExt cx="1377300" cy="475705"/>
          </a:xfrm>
        </p:grpSpPr>
        <p:cxnSp>
          <p:nvCxnSpPr>
            <p:cNvPr id="17003" name="Google Shape;17003;p77"/>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7004" name="Google Shape;17004;p77"/>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7005" name="Google Shape;17005;p77"/>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7006" name="Google Shape;17006;p77"/>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7007" name="Google Shape;17007;p77"/>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7008" name="Google Shape;17008;p77"/>
          <p:cNvGrpSpPr/>
          <p:nvPr/>
        </p:nvGrpSpPr>
        <p:grpSpPr>
          <a:xfrm>
            <a:off x="2364534" y="2668913"/>
            <a:ext cx="836286" cy="824529"/>
            <a:chOff x="2389399" y="2595741"/>
            <a:chExt cx="812796" cy="801369"/>
          </a:xfrm>
        </p:grpSpPr>
        <p:grpSp>
          <p:nvGrpSpPr>
            <p:cNvPr id="17009" name="Google Shape;17009;p77"/>
            <p:cNvGrpSpPr/>
            <p:nvPr/>
          </p:nvGrpSpPr>
          <p:grpSpPr>
            <a:xfrm>
              <a:off x="2492145" y="2881565"/>
              <a:ext cx="607300" cy="229751"/>
              <a:chOff x="2492145" y="2881565"/>
              <a:chExt cx="607300" cy="229751"/>
            </a:xfrm>
          </p:grpSpPr>
          <p:sp>
            <p:nvSpPr>
              <p:cNvPr id="17010" name="Google Shape;17010;p77"/>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7"/>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7"/>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3" name="Google Shape;17013;p77"/>
            <p:cNvGrpSpPr/>
            <p:nvPr/>
          </p:nvGrpSpPr>
          <p:grpSpPr>
            <a:xfrm>
              <a:off x="2389399" y="2595741"/>
              <a:ext cx="812796" cy="296825"/>
              <a:chOff x="2389399" y="2595741"/>
              <a:chExt cx="812796" cy="296825"/>
            </a:xfrm>
          </p:grpSpPr>
          <p:grpSp>
            <p:nvGrpSpPr>
              <p:cNvPr id="17014" name="Google Shape;17014;p77"/>
              <p:cNvGrpSpPr/>
              <p:nvPr/>
            </p:nvGrpSpPr>
            <p:grpSpPr>
              <a:xfrm>
                <a:off x="2389399" y="2595741"/>
                <a:ext cx="363638" cy="296825"/>
                <a:chOff x="2389399" y="2595741"/>
                <a:chExt cx="363638" cy="296825"/>
              </a:xfrm>
            </p:grpSpPr>
            <p:grpSp>
              <p:nvGrpSpPr>
                <p:cNvPr id="17015" name="Google Shape;17015;p77"/>
                <p:cNvGrpSpPr/>
                <p:nvPr/>
              </p:nvGrpSpPr>
              <p:grpSpPr>
                <a:xfrm>
                  <a:off x="2493852" y="2794333"/>
                  <a:ext cx="259185" cy="98232"/>
                  <a:chOff x="2493852" y="2794333"/>
                  <a:chExt cx="259185" cy="98232"/>
                </a:xfrm>
              </p:grpSpPr>
              <p:sp>
                <p:nvSpPr>
                  <p:cNvPr id="17016" name="Google Shape;17016;p77"/>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7"/>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7"/>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9" name="Google Shape;17019;p77"/>
                <p:cNvGrpSpPr/>
                <p:nvPr/>
              </p:nvGrpSpPr>
              <p:grpSpPr>
                <a:xfrm>
                  <a:off x="2389399" y="2595741"/>
                  <a:ext cx="224343" cy="182054"/>
                  <a:chOff x="2389399" y="2595741"/>
                  <a:chExt cx="224343" cy="182054"/>
                </a:xfrm>
              </p:grpSpPr>
              <p:sp>
                <p:nvSpPr>
                  <p:cNvPr id="17020" name="Google Shape;17020;p77"/>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7"/>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22" name="Google Shape;17022;p77"/>
              <p:cNvGrpSpPr/>
              <p:nvPr/>
            </p:nvGrpSpPr>
            <p:grpSpPr>
              <a:xfrm>
                <a:off x="2683630" y="2595741"/>
                <a:ext cx="224334" cy="296825"/>
                <a:chOff x="2683630" y="2595741"/>
                <a:chExt cx="224334" cy="296825"/>
              </a:xfrm>
            </p:grpSpPr>
            <p:grpSp>
              <p:nvGrpSpPr>
                <p:cNvPr id="17023" name="Google Shape;17023;p77"/>
                <p:cNvGrpSpPr/>
                <p:nvPr/>
              </p:nvGrpSpPr>
              <p:grpSpPr>
                <a:xfrm>
                  <a:off x="2788083" y="2794333"/>
                  <a:ext cx="15356" cy="98232"/>
                  <a:chOff x="2788083" y="2794333"/>
                  <a:chExt cx="15356" cy="98232"/>
                </a:xfrm>
              </p:grpSpPr>
              <p:sp>
                <p:nvSpPr>
                  <p:cNvPr id="17024" name="Google Shape;17024;p77"/>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7"/>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7"/>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7" name="Google Shape;17027;p77"/>
                <p:cNvGrpSpPr/>
                <p:nvPr/>
              </p:nvGrpSpPr>
              <p:grpSpPr>
                <a:xfrm>
                  <a:off x="2683630" y="2595741"/>
                  <a:ext cx="224334" cy="182054"/>
                  <a:chOff x="2683630" y="2595741"/>
                  <a:chExt cx="224334" cy="182054"/>
                </a:xfrm>
              </p:grpSpPr>
              <p:sp>
                <p:nvSpPr>
                  <p:cNvPr id="17028" name="Google Shape;17028;p77"/>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7"/>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30" name="Google Shape;17030;p77"/>
              <p:cNvGrpSpPr/>
              <p:nvPr/>
            </p:nvGrpSpPr>
            <p:grpSpPr>
              <a:xfrm>
                <a:off x="2838475" y="2595741"/>
                <a:ext cx="363719" cy="296825"/>
                <a:chOff x="2838475" y="2595741"/>
                <a:chExt cx="363719" cy="296825"/>
              </a:xfrm>
            </p:grpSpPr>
            <p:grpSp>
              <p:nvGrpSpPr>
                <p:cNvPr id="17031" name="Google Shape;17031;p77"/>
                <p:cNvGrpSpPr/>
                <p:nvPr/>
              </p:nvGrpSpPr>
              <p:grpSpPr>
                <a:xfrm>
                  <a:off x="2838475" y="2794333"/>
                  <a:ext cx="259185" cy="98232"/>
                  <a:chOff x="2838475" y="2794333"/>
                  <a:chExt cx="259185" cy="98232"/>
                </a:xfrm>
              </p:grpSpPr>
              <p:sp>
                <p:nvSpPr>
                  <p:cNvPr id="17032" name="Google Shape;17032;p77"/>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7"/>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7"/>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5" name="Google Shape;17035;p77"/>
                <p:cNvGrpSpPr/>
                <p:nvPr/>
              </p:nvGrpSpPr>
              <p:grpSpPr>
                <a:xfrm>
                  <a:off x="2977852" y="2595741"/>
                  <a:ext cx="224343" cy="182054"/>
                  <a:chOff x="2977852" y="2595741"/>
                  <a:chExt cx="224343" cy="182054"/>
                </a:xfrm>
              </p:grpSpPr>
              <p:sp>
                <p:nvSpPr>
                  <p:cNvPr id="17036" name="Google Shape;17036;p77"/>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7"/>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7038" name="Google Shape;17038;p77"/>
            <p:cNvGrpSpPr/>
            <p:nvPr/>
          </p:nvGrpSpPr>
          <p:grpSpPr>
            <a:xfrm>
              <a:off x="2389399" y="3100241"/>
              <a:ext cx="812796" cy="296869"/>
              <a:chOff x="2389399" y="3100241"/>
              <a:chExt cx="812796" cy="296869"/>
            </a:xfrm>
          </p:grpSpPr>
          <p:grpSp>
            <p:nvGrpSpPr>
              <p:cNvPr id="17039" name="Google Shape;17039;p77"/>
              <p:cNvGrpSpPr/>
              <p:nvPr/>
            </p:nvGrpSpPr>
            <p:grpSpPr>
              <a:xfrm>
                <a:off x="2683630" y="3100241"/>
                <a:ext cx="224334" cy="296869"/>
                <a:chOff x="2683630" y="3100241"/>
                <a:chExt cx="224334" cy="296869"/>
              </a:xfrm>
            </p:grpSpPr>
            <p:grpSp>
              <p:nvGrpSpPr>
                <p:cNvPr id="17040" name="Google Shape;17040;p77"/>
                <p:cNvGrpSpPr/>
                <p:nvPr/>
              </p:nvGrpSpPr>
              <p:grpSpPr>
                <a:xfrm>
                  <a:off x="2788083" y="3100241"/>
                  <a:ext cx="15356" cy="98237"/>
                  <a:chOff x="2788083" y="3100241"/>
                  <a:chExt cx="15356" cy="98237"/>
                </a:xfrm>
              </p:grpSpPr>
              <p:sp>
                <p:nvSpPr>
                  <p:cNvPr id="17041" name="Google Shape;17041;p77"/>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7"/>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7"/>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4" name="Google Shape;17044;p77"/>
                <p:cNvGrpSpPr/>
                <p:nvPr/>
              </p:nvGrpSpPr>
              <p:grpSpPr>
                <a:xfrm>
                  <a:off x="2683630" y="3215065"/>
                  <a:ext cx="224334" cy="182045"/>
                  <a:chOff x="2683630" y="3215065"/>
                  <a:chExt cx="224334" cy="182045"/>
                </a:xfrm>
              </p:grpSpPr>
              <p:sp>
                <p:nvSpPr>
                  <p:cNvPr id="17045" name="Google Shape;17045;p77"/>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7"/>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47" name="Google Shape;17047;p77"/>
              <p:cNvGrpSpPr/>
              <p:nvPr/>
            </p:nvGrpSpPr>
            <p:grpSpPr>
              <a:xfrm>
                <a:off x="2389399" y="3100241"/>
                <a:ext cx="363638" cy="296869"/>
                <a:chOff x="2389399" y="3100241"/>
                <a:chExt cx="363638" cy="296869"/>
              </a:xfrm>
            </p:grpSpPr>
            <p:grpSp>
              <p:nvGrpSpPr>
                <p:cNvPr id="17048" name="Google Shape;17048;p77"/>
                <p:cNvGrpSpPr/>
                <p:nvPr/>
              </p:nvGrpSpPr>
              <p:grpSpPr>
                <a:xfrm>
                  <a:off x="2493852" y="3100241"/>
                  <a:ext cx="259185" cy="98237"/>
                  <a:chOff x="2493852" y="3100241"/>
                  <a:chExt cx="259185" cy="98237"/>
                </a:xfrm>
              </p:grpSpPr>
              <p:sp>
                <p:nvSpPr>
                  <p:cNvPr id="17049" name="Google Shape;17049;p77"/>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7"/>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7"/>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2" name="Google Shape;17052;p77"/>
                <p:cNvGrpSpPr/>
                <p:nvPr/>
              </p:nvGrpSpPr>
              <p:grpSpPr>
                <a:xfrm>
                  <a:off x="2389399" y="3215065"/>
                  <a:ext cx="224343" cy="182045"/>
                  <a:chOff x="2389399" y="3215065"/>
                  <a:chExt cx="224343" cy="182045"/>
                </a:xfrm>
              </p:grpSpPr>
              <p:sp>
                <p:nvSpPr>
                  <p:cNvPr id="17053" name="Google Shape;17053;p77"/>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7"/>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55" name="Google Shape;17055;p77"/>
              <p:cNvGrpSpPr/>
              <p:nvPr/>
            </p:nvGrpSpPr>
            <p:grpSpPr>
              <a:xfrm>
                <a:off x="2838475" y="3100241"/>
                <a:ext cx="363719" cy="296869"/>
                <a:chOff x="2838475" y="3100241"/>
                <a:chExt cx="363719" cy="296869"/>
              </a:xfrm>
            </p:grpSpPr>
            <p:grpSp>
              <p:nvGrpSpPr>
                <p:cNvPr id="17056" name="Google Shape;17056;p77"/>
                <p:cNvGrpSpPr/>
                <p:nvPr/>
              </p:nvGrpSpPr>
              <p:grpSpPr>
                <a:xfrm>
                  <a:off x="2838475" y="3100241"/>
                  <a:ext cx="259185" cy="98237"/>
                  <a:chOff x="2838475" y="3100241"/>
                  <a:chExt cx="259185" cy="98237"/>
                </a:xfrm>
              </p:grpSpPr>
              <p:sp>
                <p:nvSpPr>
                  <p:cNvPr id="17057" name="Google Shape;17057;p77"/>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7"/>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7"/>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77"/>
                <p:cNvGrpSpPr/>
                <p:nvPr/>
              </p:nvGrpSpPr>
              <p:grpSpPr>
                <a:xfrm>
                  <a:off x="2977852" y="3215065"/>
                  <a:ext cx="224343" cy="182045"/>
                  <a:chOff x="2977852" y="3215065"/>
                  <a:chExt cx="224343" cy="182045"/>
                </a:xfrm>
              </p:grpSpPr>
              <p:sp>
                <p:nvSpPr>
                  <p:cNvPr id="17061" name="Google Shape;17061;p77"/>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7"/>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7066"/>
        <p:cNvGrpSpPr/>
        <p:nvPr/>
      </p:nvGrpSpPr>
      <p:grpSpPr>
        <a:xfrm>
          <a:off x="0" y="0"/>
          <a:ext cx="0" cy="0"/>
          <a:chOff x="0" y="0"/>
          <a:chExt cx="0" cy="0"/>
        </a:xfrm>
      </p:grpSpPr>
      <p:grpSp>
        <p:nvGrpSpPr>
          <p:cNvPr id="17067" name="Google Shape;17067;p78"/>
          <p:cNvGrpSpPr/>
          <p:nvPr/>
        </p:nvGrpSpPr>
        <p:grpSpPr>
          <a:xfrm>
            <a:off x="718875" y="3363288"/>
            <a:ext cx="2390414" cy="1024800"/>
            <a:chOff x="728925" y="3296613"/>
            <a:chExt cx="2390414" cy="1024800"/>
          </a:xfrm>
        </p:grpSpPr>
        <p:grpSp>
          <p:nvGrpSpPr>
            <p:cNvPr id="17068" name="Google Shape;17068;p78"/>
            <p:cNvGrpSpPr/>
            <p:nvPr/>
          </p:nvGrpSpPr>
          <p:grpSpPr>
            <a:xfrm>
              <a:off x="728925" y="3619800"/>
              <a:ext cx="2390414" cy="500893"/>
              <a:chOff x="728925" y="3619800"/>
              <a:chExt cx="2390414" cy="500893"/>
            </a:xfrm>
          </p:grpSpPr>
          <p:sp>
            <p:nvSpPr>
              <p:cNvPr id="17069" name="Google Shape;17069;p7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070" name="Google Shape;17070;p7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7071" name="Google Shape;17071;p78"/>
            <p:cNvGrpSpPr/>
            <p:nvPr/>
          </p:nvGrpSpPr>
          <p:grpSpPr>
            <a:xfrm>
              <a:off x="1348050" y="3296613"/>
              <a:ext cx="1706152" cy="1024800"/>
              <a:chOff x="1348050" y="3296613"/>
              <a:chExt cx="1706152" cy="1024800"/>
            </a:xfrm>
          </p:grpSpPr>
          <p:sp>
            <p:nvSpPr>
              <p:cNvPr id="17072" name="Google Shape;17072;p7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073" name="Google Shape;17073;p7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074" name="Google Shape;17074;p7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075" name="Google Shape;17075;p7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076" name="Google Shape;17076;p7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7077" name="Google Shape;17077;p78"/>
            <p:cNvGrpSpPr/>
            <p:nvPr/>
          </p:nvGrpSpPr>
          <p:grpSpPr>
            <a:xfrm>
              <a:off x="1455707" y="3654858"/>
              <a:ext cx="1491150" cy="417657"/>
              <a:chOff x="1455707" y="3654858"/>
              <a:chExt cx="1491150" cy="417657"/>
            </a:xfrm>
          </p:grpSpPr>
          <p:sp>
            <p:nvSpPr>
              <p:cNvPr id="17078" name="Google Shape;17078;p7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7098" name="Google Shape;17098;p78"/>
          <p:cNvGraphicFramePr/>
          <p:nvPr/>
        </p:nvGraphicFramePr>
        <p:xfrm>
          <a:off x="5954575" y="2361200"/>
          <a:ext cx="2504100" cy="868600"/>
        </p:xfrm>
        <a:graphic>
          <a:graphicData uri="http://schemas.openxmlformats.org/drawingml/2006/table">
            <a:tbl>
              <a:tblPr>
                <a:noFill/>
                <a:tableStyleId>{D363FF9E-F500-47EE-8B14-CE4AB060CD28}</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7099" name="Google Shape;17099;p78"/>
          <p:cNvGrpSpPr/>
          <p:nvPr/>
        </p:nvGrpSpPr>
        <p:grpSpPr>
          <a:xfrm>
            <a:off x="727251" y="1188964"/>
            <a:ext cx="2396505" cy="976502"/>
            <a:chOff x="749309" y="1112739"/>
            <a:chExt cx="2371603" cy="976502"/>
          </a:xfrm>
        </p:grpSpPr>
        <p:grpSp>
          <p:nvGrpSpPr>
            <p:cNvPr id="17100" name="Google Shape;17100;p78"/>
            <p:cNvGrpSpPr/>
            <p:nvPr/>
          </p:nvGrpSpPr>
          <p:grpSpPr>
            <a:xfrm>
              <a:off x="1092126" y="1112739"/>
              <a:ext cx="2028786" cy="975464"/>
              <a:chOff x="1092126" y="1112739"/>
              <a:chExt cx="2028786" cy="975464"/>
            </a:xfrm>
          </p:grpSpPr>
          <p:sp>
            <p:nvSpPr>
              <p:cNvPr id="17101" name="Google Shape;17101;p7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5" name="Google Shape;17125;p78"/>
            <p:cNvGrpSpPr/>
            <p:nvPr/>
          </p:nvGrpSpPr>
          <p:grpSpPr>
            <a:xfrm>
              <a:off x="749309" y="1112739"/>
              <a:ext cx="314700" cy="975464"/>
              <a:chOff x="749309" y="1112739"/>
              <a:chExt cx="314700" cy="975464"/>
            </a:xfrm>
          </p:grpSpPr>
          <p:sp>
            <p:nvSpPr>
              <p:cNvPr id="17126" name="Google Shape;17126;p7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30" name="Google Shape;17130;p7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7134" name="Google Shape;17134;p78"/>
          <p:cNvGraphicFramePr/>
          <p:nvPr/>
        </p:nvGraphicFramePr>
        <p:xfrm>
          <a:off x="5954600" y="1188950"/>
          <a:ext cx="2504100" cy="976500"/>
        </p:xfrm>
        <a:graphic>
          <a:graphicData uri="http://schemas.openxmlformats.org/drawingml/2006/table">
            <a:tbl>
              <a:tblPr>
                <a:noFill/>
                <a:tableStyleId>{D363FF9E-F500-47EE-8B14-CE4AB060CD28}</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7135" name="Google Shape;17135;p78"/>
          <p:cNvGraphicFramePr/>
          <p:nvPr/>
        </p:nvGraphicFramePr>
        <p:xfrm>
          <a:off x="3375463" y="2361200"/>
          <a:ext cx="2363400" cy="868575"/>
        </p:xfrm>
        <a:graphic>
          <a:graphicData uri="http://schemas.openxmlformats.org/drawingml/2006/table">
            <a:tbl>
              <a:tblPr>
                <a:noFill/>
                <a:tableStyleId>{D363FF9E-F500-47EE-8B14-CE4AB060CD28}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7136" name="Google Shape;17136;p78"/>
          <p:cNvGrpSpPr/>
          <p:nvPr/>
        </p:nvGrpSpPr>
        <p:grpSpPr>
          <a:xfrm>
            <a:off x="3377449" y="3352160"/>
            <a:ext cx="2363377" cy="1047062"/>
            <a:chOff x="3358399" y="3285485"/>
            <a:chExt cx="2363377" cy="1047062"/>
          </a:xfrm>
        </p:grpSpPr>
        <p:grpSp>
          <p:nvGrpSpPr>
            <p:cNvPr id="17137" name="Google Shape;17137;p78"/>
            <p:cNvGrpSpPr/>
            <p:nvPr/>
          </p:nvGrpSpPr>
          <p:grpSpPr>
            <a:xfrm>
              <a:off x="3358412" y="3285485"/>
              <a:ext cx="2363244" cy="139500"/>
              <a:chOff x="3358412" y="3285485"/>
              <a:chExt cx="2363244" cy="139500"/>
            </a:xfrm>
          </p:grpSpPr>
          <p:sp>
            <p:nvSpPr>
              <p:cNvPr id="17138" name="Google Shape;17138;p7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3" name="Google Shape;17143;p78"/>
            <p:cNvGrpSpPr/>
            <p:nvPr/>
          </p:nvGrpSpPr>
          <p:grpSpPr>
            <a:xfrm>
              <a:off x="3358412" y="3466996"/>
              <a:ext cx="2363244" cy="139500"/>
              <a:chOff x="3358412" y="3466996"/>
              <a:chExt cx="2363244" cy="139500"/>
            </a:xfrm>
          </p:grpSpPr>
          <p:sp>
            <p:nvSpPr>
              <p:cNvPr id="17144" name="Google Shape;17144;p7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9" name="Google Shape;17149;p78"/>
            <p:cNvGrpSpPr/>
            <p:nvPr/>
          </p:nvGrpSpPr>
          <p:grpSpPr>
            <a:xfrm>
              <a:off x="3358412" y="3648507"/>
              <a:ext cx="2363244" cy="139500"/>
              <a:chOff x="3358412" y="3648507"/>
              <a:chExt cx="2363244" cy="139500"/>
            </a:xfrm>
          </p:grpSpPr>
          <p:sp>
            <p:nvSpPr>
              <p:cNvPr id="17150" name="Google Shape;17150;p7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5" name="Google Shape;17155;p78"/>
            <p:cNvGrpSpPr/>
            <p:nvPr/>
          </p:nvGrpSpPr>
          <p:grpSpPr>
            <a:xfrm>
              <a:off x="3358412" y="3830018"/>
              <a:ext cx="2363244" cy="139500"/>
              <a:chOff x="3358412" y="3830018"/>
              <a:chExt cx="2363244" cy="139500"/>
            </a:xfrm>
          </p:grpSpPr>
          <p:sp>
            <p:nvSpPr>
              <p:cNvPr id="17156" name="Google Shape;17156;p7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1" name="Google Shape;17161;p78"/>
            <p:cNvGrpSpPr/>
            <p:nvPr/>
          </p:nvGrpSpPr>
          <p:grpSpPr>
            <a:xfrm>
              <a:off x="3358399" y="4011514"/>
              <a:ext cx="2363377" cy="139537"/>
              <a:chOff x="3294800" y="4134603"/>
              <a:chExt cx="2638876" cy="152400"/>
            </a:xfrm>
          </p:grpSpPr>
          <p:sp>
            <p:nvSpPr>
              <p:cNvPr id="17162" name="Google Shape;17162;p7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7" name="Google Shape;17167;p78"/>
            <p:cNvGrpSpPr/>
            <p:nvPr/>
          </p:nvGrpSpPr>
          <p:grpSpPr>
            <a:xfrm>
              <a:off x="3358399" y="4193010"/>
              <a:ext cx="2363377" cy="139537"/>
              <a:chOff x="3294800" y="4134603"/>
              <a:chExt cx="2638876" cy="152400"/>
            </a:xfrm>
          </p:grpSpPr>
          <p:sp>
            <p:nvSpPr>
              <p:cNvPr id="17168" name="Google Shape;17168;p7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7173" name="Google Shape;17173;p78"/>
          <p:cNvGraphicFramePr/>
          <p:nvPr/>
        </p:nvGraphicFramePr>
        <p:xfrm>
          <a:off x="728250" y="2361200"/>
          <a:ext cx="2369800" cy="889350"/>
        </p:xfrm>
        <a:graphic>
          <a:graphicData uri="http://schemas.openxmlformats.org/drawingml/2006/table">
            <a:tbl>
              <a:tblPr>
                <a:noFill/>
                <a:tableStyleId>{D363FF9E-F500-47EE-8B14-CE4AB060CD28}</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7174" name="Google Shape;17174;p78"/>
          <p:cNvGrpSpPr/>
          <p:nvPr/>
        </p:nvGrpSpPr>
        <p:grpSpPr>
          <a:xfrm>
            <a:off x="4177919" y="2765014"/>
            <a:ext cx="1302095" cy="60959"/>
            <a:chOff x="3558802" y="4011427"/>
            <a:chExt cx="1866000" cy="111300"/>
          </a:xfrm>
        </p:grpSpPr>
        <p:sp>
          <p:nvSpPr>
            <p:cNvPr id="17175" name="Google Shape;17175;p7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7" name="Google Shape;17177;p78"/>
          <p:cNvGrpSpPr/>
          <p:nvPr/>
        </p:nvGrpSpPr>
        <p:grpSpPr>
          <a:xfrm>
            <a:off x="4723407" y="3047174"/>
            <a:ext cx="914340" cy="60959"/>
            <a:chOff x="3558802" y="4011427"/>
            <a:chExt cx="1866000" cy="111300"/>
          </a:xfrm>
        </p:grpSpPr>
        <p:sp>
          <p:nvSpPr>
            <p:cNvPr id="17178" name="Google Shape;17178;p7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0" name="Google Shape;17180;p78"/>
          <p:cNvGrpSpPr/>
          <p:nvPr/>
        </p:nvGrpSpPr>
        <p:grpSpPr>
          <a:xfrm>
            <a:off x="5891249" y="3374972"/>
            <a:ext cx="2519825" cy="1001454"/>
            <a:chOff x="1906114" y="789980"/>
            <a:chExt cx="1487676" cy="606868"/>
          </a:xfrm>
        </p:grpSpPr>
        <p:cxnSp>
          <p:nvCxnSpPr>
            <p:cNvPr id="17181" name="Google Shape;17181;p7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7182" name="Google Shape;17182;p7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7183" name="Google Shape;17183;p7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7184" name="Google Shape;17184;p7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7185" name="Google Shape;17185;p7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7186" name="Google Shape;17186;p7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7187" name="Google Shape;17187;p7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7188" name="Google Shape;17188;p7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7195" name="Google Shape;17195;p7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7196" name="Google Shape;17196;p7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7197" name="Google Shape;17197;p7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8" name="Google Shape;17198;p78"/>
          <p:cNvGrpSpPr/>
          <p:nvPr/>
        </p:nvGrpSpPr>
        <p:grpSpPr>
          <a:xfrm>
            <a:off x="3372612" y="1159008"/>
            <a:ext cx="2363393" cy="1005865"/>
            <a:chOff x="3292400" y="1193188"/>
            <a:chExt cx="2615240" cy="1131075"/>
          </a:xfrm>
        </p:grpSpPr>
        <p:sp>
          <p:nvSpPr>
            <p:cNvPr id="17199" name="Google Shape;17199;p7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00" name="Google Shape;17200;p7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01" name="Google Shape;17201;p7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7202" name="Google Shape;17202;p7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7203" name="Google Shape;17203;p7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7204" name="Google Shape;17204;p7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7205" name="Google Shape;17205;p7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7206" name="Google Shape;17206;p7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7207" name="Google Shape;17207;p7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7208" name="Google Shape;17208;p7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7209" name="Google Shape;17209;p7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7210" name="Google Shape;17210;p7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7211" name="Google Shape;17211;p7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7212" name="Google Shape;17212;p7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7213" name="Google Shape;17213;p78"/>
            <p:cNvGrpSpPr/>
            <p:nvPr/>
          </p:nvGrpSpPr>
          <p:grpSpPr>
            <a:xfrm>
              <a:off x="3748438" y="1378608"/>
              <a:ext cx="2159202" cy="903971"/>
              <a:chOff x="1683525" y="2179850"/>
              <a:chExt cx="4519050" cy="2134525"/>
            </a:xfrm>
          </p:grpSpPr>
          <p:sp>
            <p:nvSpPr>
              <p:cNvPr id="17214" name="Google Shape;17214;p7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15" name="Google Shape;17215;p7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16" name="Google Shape;17216;p7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17" name="Google Shape;17217;p7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18" name="Google Shape;17218;p7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19" name="Google Shape;17219;p7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0" name="Google Shape;17220;p7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1" name="Google Shape;17221;p7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2" name="Google Shape;17222;p7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3" name="Google Shape;17223;p7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4" name="Google Shape;17224;p7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7225" name="Google Shape;17225;p7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40"/>
        <p:cNvGrpSpPr/>
        <p:nvPr/>
      </p:nvGrpSpPr>
      <p:grpSpPr>
        <a:xfrm>
          <a:off x="0" y="0"/>
          <a:ext cx="0" cy="0"/>
          <a:chOff x="0" y="0"/>
          <a:chExt cx="0" cy="0"/>
        </a:xfrm>
      </p:grpSpPr>
      <p:sp>
        <p:nvSpPr>
          <p:cNvPr id="2541" name="Google Shape;2541;p39"/>
          <p:cNvSpPr txBox="1">
            <a:spLocks noGrp="1"/>
          </p:cNvSpPr>
          <p:nvPr>
            <p:ph type="title" idx="4294967295"/>
          </p:nvPr>
        </p:nvSpPr>
        <p:spPr>
          <a:xfrm>
            <a:off x="2389476" y="3992173"/>
            <a:ext cx="4168775" cy="57308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solidFill>
                  <a:srgbClr val="D6B35E"/>
                </a:solidFill>
              </a:rPr>
              <a:t>–Book of Genesis</a:t>
            </a:r>
            <a:endParaRPr sz="2000" dirty="0">
              <a:solidFill>
                <a:srgbClr val="D6B35E"/>
              </a:solidFill>
            </a:endParaRPr>
          </a:p>
        </p:txBody>
      </p:sp>
      <p:sp>
        <p:nvSpPr>
          <p:cNvPr id="2542" name="Google Shape;2542;p39"/>
          <p:cNvSpPr txBox="1">
            <a:spLocks noGrp="1"/>
          </p:cNvSpPr>
          <p:nvPr>
            <p:ph type="title" idx="4294967295"/>
          </p:nvPr>
        </p:nvSpPr>
        <p:spPr>
          <a:xfrm>
            <a:off x="1413164" y="2688042"/>
            <a:ext cx="6121400" cy="15906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solidFill>
                  <a:srgbClr val="7C7871"/>
                </a:solidFill>
              </a:rPr>
              <a:t>“And God said, Let there be light, and there was light. God saw that the light was good, and He separated the light from the darkness.”</a:t>
            </a:r>
            <a:endParaRPr sz="2000" dirty="0">
              <a:solidFill>
                <a:srgbClr val="7C7871"/>
              </a:solidFill>
            </a:endParaRPr>
          </a:p>
        </p:txBody>
      </p:sp>
      <p:sp>
        <p:nvSpPr>
          <p:cNvPr id="5" name="Freeform 5"/>
          <p:cNvSpPr>
            <a:spLocks noEditPoints="1"/>
          </p:cNvSpPr>
          <p:nvPr/>
        </p:nvSpPr>
        <p:spPr bwMode="auto">
          <a:xfrm>
            <a:off x="3946526" y="661987"/>
            <a:ext cx="1330325" cy="2025651"/>
          </a:xfrm>
          <a:custGeom>
            <a:avLst/>
            <a:gdLst>
              <a:gd name="T0" fmla="*/ 11 w 1089"/>
              <a:gd name="T1" fmla="*/ 0 h 1657"/>
              <a:gd name="T2" fmla="*/ 1049 w 1089"/>
              <a:gd name="T3" fmla="*/ 0 h 1657"/>
              <a:gd name="T4" fmla="*/ 1089 w 1089"/>
              <a:gd name="T5" fmla="*/ 718 h 1657"/>
              <a:gd name="T6" fmla="*/ 1089 w 1089"/>
              <a:gd name="T7" fmla="*/ 1617 h 1657"/>
              <a:gd name="T8" fmla="*/ 493 w 1089"/>
              <a:gd name="T9" fmla="*/ 1657 h 1657"/>
              <a:gd name="T10" fmla="*/ 0 w 1089"/>
              <a:gd name="T11" fmla="*/ 1657 h 1657"/>
              <a:gd name="T12" fmla="*/ 545 w 1089"/>
              <a:gd name="T13" fmla="*/ 1280 h 1657"/>
              <a:gd name="T14" fmla="*/ 599 w 1089"/>
              <a:gd name="T15" fmla="*/ 1179 h 1657"/>
              <a:gd name="T16" fmla="*/ 598 w 1089"/>
              <a:gd name="T17" fmla="*/ 804 h 1657"/>
              <a:gd name="T18" fmla="*/ 715 w 1089"/>
              <a:gd name="T19" fmla="*/ 804 h 1657"/>
              <a:gd name="T20" fmla="*/ 770 w 1089"/>
              <a:gd name="T21" fmla="*/ 710 h 1657"/>
              <a:gd name="T22" fmla="*/ 608 w 1089"/>
              <a:gd name="T23" fmla="*/ 694 h 1657"/>
              <a:gd name="T24" fmla="*/ 599 w 1089"/>
              <a:gd name="T25" fmla="*/ 603 h 1657"/>
              <a:gd name="T26" fmla="*/ 543 w 1089"/>
              <a:gd name="T27" fmla="*/ 493 h 1657"/>
              <a:gd name="T28" fmla="*/ 489 w 1089"/>
              <a:gd name="T29" fmla="*/ 603 h 1657"/>
              <a:gd name="T30" fmla="*/ 489 w 1089"/>
              <a:gd name="T31" fmla="*/ 694 h 1657"/>
              <a:gd name="T32" fmla="*/ 366 w 1089"/>
              <a:gd name="T33" fmla="*/ 695 h 1657"/>
              <a:gd name="T34" fmla="*/ 275 w 1089"/>
              <a:gd name="T35" fmla="*/ 749 h 1657"/>
              <a:gd name="T36" fmla="*/ 364 w 1089"/>
              <a:gd name="T37" fmla="*/ 803 h 1657"/>
              <a:gd name="T38" fmla="*/ 489 w 1089"/>
              <a:gd name="T39" fmla="*/ 804 h 1657"/>
              <a:gd name="T40" fmla="*/ 489 w 1089"/>
              <a:gd name="T41" fmla="*/ 1184 h 1657"/>
              <a:gd name="T42" fmla="*/ 545 w 1089"/>
              <a:gd name="T43" fmla="*/ 1280 h 1657"/>
              <a:gd name="T44" fmla="*/ 974 w 1089"/>
              <a:gd name="T45" fmla="*/ 1439 h 1657"/>
              <a:gd name="T46" fmla="*/ 918 w 1089"/>
              <a:gd name="T47" fmla="*/ 1470 h 1657"/>
              <a:gd name="T48" fmla="*/ 908 w 1089"/>
              <a:gd name="T49" fmla="*/ 1528 h 1657"/>
              <a:gd name="T50" fmla="*/ 918 w 1089"/>
              <a:gd name="T51" fmla="*/ 1562 h 1657"/>
              <a:gd name="T52" fmla="*/ 864 w 1089"/>
              <a:gd name="T53" fmla="*/ 1585 h 1657"/>
              <a:gd name="T54" fmla="*/ 794 w 1089"/>
              <a:gd name="T55" fmla="*/ 1623 h 1657"/>
              <a:gd name="T56" fmla="*/ 1004 w 1089"/>
              <a:gd name="T57" fmla="*/ 1623 h 1657"/>
              <a:gd name="T58" fmla="*/ 1057 w 1089"/>
              <a:gd name="T59" fmla="*/ 1361 h 1657"/>
              <a:gd name="T60" fmla="*/ 1052 w 1089"/>
              <a:gd name="T61" fmla="*/ 1354 h 1657"/>
              <a:gd name="T62" fmla="*/ 1016 w 1089"/>
              <a:gd name="T63" fmla="*/ 1438 h 1657"/>
              <a:gd name="T64" fmla="*/ 978 w 1089"/>
              <a:gd name="T65" fmla="*/ 1437 h 1657"/>
              <a:gd name="T66" fmla="*/ 1013 w 1089"/>
              <a:gd name="T67" fmla="*/ 210 h 1657"/>
              <a:gd name="T68" fmla="*/ 1052 w 1089"/>
              <a:gd name="T69" fmla="*/ 300 h 1657"/>
              <a:gd name="T70" fmla="*/ 1057 w 1089"/>
              <a:gd name="T71" fmla="*/ 292 h 1657"/>
              <a:gd name="T72" fmla="*/ 1007 w 1089"/>
              <a:gd name="T73" fmla="*/ 31 h 1657"/>
              <a:gd name="T74" fmla="*/ 791 w 1089"/>
              <a:gd name="T75" fmla="*/ 32 h 1657"/>
              <a:gd name="T76" fmla="*/ 898 w 1089"/>
              <a:gd name="T77" fmla="*/ 121 h 1657"/>
              <a:gd name="T78" fmla="*/ 918 w 1089"/>
              <a:gd name="T79" fmla="*/ 186 h 1657"/>
              <a:gd name="T80" fmla="*/ 966 w 1089"/>
              <a:gd name="T81" fmla="*/ 178 h 1657"/>
              <a:gd name="T82" fmla="*/ 979 w 1089"/>
              <a:gd name="T83" fmla="*/ 217 h 1657"/>
              <a:gd name="T84" fmla="*/ 170 w 1089"/>
              <a:gd name="T85" fmla="*/ 1468 h 1657"/>
              <a:gd name="T86" fmla="*/ 113 w 1089"/>
              <a:gd name="T87" fmla="*/ 1438 h 1657"/>
              <a:gd name="T88" fmla="*/ 81 w 1089"/>
              <a:gd name="T89" fmla="*/ 1460 h 1657"/>
              <a:gd name="T90" fmla="*/ 42 w 1089"/>
              <a:gd name="T91" fmla="*/ 1362 h 1657"/>
              <a:gd name="T92" fmla="*/ 30 w 1089"/>
              <a:gd name="T93" fmla="*/ 1354 h 1657"/>
              <a:gd name="T94" fmla="*/ 30 w 1089"/>
              <a:gd name="T95" fmla="*/ 1568 h 1657"/>
              <a:gd name="T96" fmla="*/ 284 w 1089"/>
              <a:gd name="T97" fmla="*/ 1623 h 1657"/>
              <a:gd name="T98" fmla="*/ 234 w 1089"/>
              <a:gd name="T99" fmla="*/ 1586 h 1657"/>
              <a:gd name="T100" fmla="*/ 190 w 1089"/>
              <a:gd name="T101" fmla="*/ 1533 h 1657"/>
              <a:gd name="T102" fmla="*/ 170 w 1089"/>
              <a:gd name="T103" fmla="*/ 1468 h 1657"/>
              <a:gd name="T104" fmla="*/ 293 w 1089"/>
              <a:gd name="T105" fmla="*/ 31 h 1657"/>
              <a:gd name="T106" fmla="*/ 30 w 1089"/>
              <a:gd name="T107" fmla="*/ 81 h 1657"/>
              <a:gd name="T108" fmla="*/ 32 w 1089"/>
              <a:gd name="T109" fmla="*/ 304 h 1657"/>
              <a:gd name="T110" fmla="*/ 79 w 1089"/>
              <a:gd name="T111" fmla="*/ 193 h 1657"/>
              <a:gd name="T112" fmla="*/ 114 w 1089"/>
              <a:gd name="T113" fmla="*/ 215 h 1657"/>
              <a:gd name="T114" fmla="*/ 170 w 1089"/>
              <a:gd name="T115" fmla="*/ 186 h 1657"/>
              <a:gd name="T116" fmla="*/ 190 w 1089"/>
              <a:gd name="T117" fmla="*/ 121 h 1657"/>
              <a:gd name="T118" fmla="*/ 235 w 1089"/>
              <a:gd name="T119" fmla="*/ 69 h 1657"/>
              <a:gd name="T120" fmla="*/ 284 w 1089"/>
              <a:gd name="T121" fmla="*/ 42 h 1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9" h="1657">
                <a:moveTo>
                  <a:pt x="0" y="0"/>
                </a:moveTo>
                <a:cubicBezTo>
                  <a:pt x="4" y="0"/>
                  <a:pt x="7" y="0"/>
                  <a:pt x="11" y="0"/>
                </a:cubicBezTo>
                <a:cubicBezTo>
                  <a:pt x="171" y="0"/>
                  <a:pt x="331" y="0"/>
                  <a:pt x="491" y="0"/>
                </a:cubicBezTo>
                <a:cubicBezTo>
                  <a:pt x="677" y="0"/>
                  <a:pt x="863" y="0"/>
                  <a:pt x="1049" y="0"/>
                </a:cubicBezTo>
                <a:cubicBezTo>
                  <a:pt x="1077" y="0"/>
                  <a:pt x="1089" y="11"/>
                  <a:pt x="1089" y="41"/>
                </a:cubicBezTo>
                <a:cubicBezTo>
                  <a:pt x="1089" y="266"/>
                  <a:pt x="1089" y="492"/>
                  <a:pt x="1089" y="718"/>
                </a:cubicBezTo>
                <a:cubicBezTo>
                  <a:pt x="1089" y="966"/>
                  <a:pt x="1089" y="1215"/>
                  <a:pt x="1089" y="1463"/>
                </a:cubicBezTo>
                <a:cubicBezTo>
                  <a:pt x="1089" y="1515"/>
                  <a:pt x="1089" y="1566"/>
                  <a:pt x="1089" y="1617"/>
                </a:cubicBezTo>
                <a:cubicBezTo>
                  <a:pt x="1089" y="1645"/>
                  <a:pt x="1077" y="1657"/>
                  <a:pt x="1049" y="1657"/>
                </a:cubicBezTo>
                <a:cubicBezTo>
                  <a:pt x="864" y="1657"/>
                  <a:pt x="678" y="1657"/>
                  <a:pt x="493" y="1657"/>
                </a:cubicBezTo>
                <a:cubicBezTo>
                  <a:pt x="333" y="1657"/>
                  <a:pt x="172" y="1657"/>
                  <a:pt x="12" y="1657"/>
                </a:cubicBezTo>
                <a:cubicBezTo>
                  <a:pt x="8" y="1657"/>
                  <a:pt x="4" y="1657"/>
                  <a:pt x="0" y="1657"/>
                </a:cubicBezTo>
                <a:cubicBezTo>
                  <a:pt x="0" y="1105"/>
                  <a:pt x="0" y="553"/>
                  <a:pt x="0" y="0"/>
                </a:cubicBezTo>
                <a:close/>
                <a:moveTo>
                  <a:pt x="545" y="1280"/>
                </a:moveTo>
                <a:cubicBezTo>
                  <a:pt x="560" y="1259"/>
                  <a:pt x="574" y="1239"/>
                  <a:pt x="588" y="1219"/>
                </a:cubicBezTo>
                <a:cubicBezTo>
                  <a:pt x="596" y="1207"/>
                  <a:pt x="599" y="1193"/>
                  <a:pt x="599" y="1179"/>
                </a:cubicBezTo>
                <a:cubicBezTo>
                  <a:pt x="598" y="1058"/>
                  <a:pt x="598" y="938"/>
                  <a:pt x="598" y="817"/>
                </a:cubicBezTo>
                <a:cubicBezTo>
                  <a:pt x="598" y="813"/>
                  <a:pt x="598" y="809"/>
                  <a:pt x="598" y="804"/>
                </a:cubicBezTo>
                <a:cubicBezTo>
                  <a:pt x="604" y="804"/>
                  <a:pt x="608" y="804"/>
                  <a:pt x="612" y="804"/>
                </a:cubicBezTo>
                <a:cubicBezTo>
                  <a:pt x="646" y="804"/>
                  <a:pt x="681" y="803"/>
                  <a:pt x="715" y="804"/>
                </a:cubicBezTo>
                <a:cubicBezTo>
                  <a:pt x="760" y="805"/>
                  <a:pt x="787" y="775"/>
                  <a:pt x="819" y="748"/>
                </a:cubicBezTo>
                <a:cubicBezTo>
                  <a:pt x="802" y="734"/>
                  <a:pt x="786" y="721"/>
                  <a:pt x="770" y="710"/>
                </a:cubicBezTo>
                <a:cubicBezTo>
                  <a:pt x="753" y="698"/>
                  <a:pt x="733" y="694"/>
                  <a:pt x="712" y="694"/>
                </a:cubicBezTo>
                <a:cubicBezTo>
                  <a:pt x="678" y="695"/>
                  <a:pt x="643" y="694"/>
                  <a:pt x="608" y="694"/>
                </a:cubicBezTo>
                <a:cubicBezTo>
                  <a:pt x="605" y="694"/>
                  <a:pt x="602" y="694"/>
                  <a:pt x="598" y="694"/>
                </a:cubicBezTo>
                <a:cubicBezTo>
                  <a:pt x="598" y="663"/>
                  <a:pt x="598" y="633"/>
                  <a:pt x="599" y="603"/>
                </a:cubicBezTo>
                <a:cubicBezTo>
                  <a:pt x="599" y="588"/>
                  <a:pt x="596" y="574"/>
                  <a:pt x="588" y="561"/>
                </a:cubicBezTo>
                <a:cubicBezTo>
                  <a:pt x="574" y="539"/>
                  <a:pt x="559" y="518"/>
                  <a:pt x="543" y="493"/>
                </a:cubicBezTo>
                <a:cubicBezTo>
                  <a:pt x="528" y="516"/>
                  <a:pt x="514" y="536"/>
                  <a:pt x="500" y="556"/>
                </a:cubicBezTo>
                <a:cubicBezTo>
                  <a:pt x="491" y="570"/>
                  <a:pt x="488" y="586"/>
                  <a:pt x="489" y="603"/>
                </a:cubicBezTo>
                <a:cubicBezTo>
                  <a:pt x="490" y="623"/>
                  <a:pt x="489" y="642"/>
                  <a:pt x="489" y="661"/>
                </a:cubicBezTo>
                <a:cubicBezTo>
                  <a:pt x="489" y="672"/>
                  <a:pt x="489" y="682"/>
                  <a:pt x="489" y="694"/>
                </a:cubicBezTo>
                <a:cubicBezTo>
                  <a:pt x="485" y="694"/>
                  <a:pt x="481" y="694"/>
                  <a:pt x="478" y="694"/>
                </a:cubicBezTo>
                <a:cubicBezTo>
                  <a:pt x="440" y="694"/>
                  <a:pt x="403" y="694"/>
                  <a:pt x="366" y="695"/>
                </a:cubicBezTo>
                <a:cubicBezTo>
                  <a:pt x="357" y="695"/>
                  <a:pt x="349" y="696"/>
                  <a:pt x="341" y="699"/>
                </a:cubicBezTo>
                <a:cubicBezTo>
                  <a:pt x="316" y="710"/>
                  <a:pt x="295" y="729"/>
                  <a:pt x="275" y="749"/>
                </a:cubicBezTo>
                <a:cubicBezTo>
                  <a:pt x="294" y="768"/>
                  <a:pt x="313" y="785"/>
                  <a:pt x="337" y="797"/>
                </a:cubicBezTo>
                <a:cubicBezTo>
                  <a:pt x="345" y="801"/>
                  <a:pt x="354" y="803"/>
                  <a:pt x="364" y="803"/>
                </a:cubicBezTo>
                <a:cubicBezTo>
                  <a:pt x="391" y="804"/>
                  <a:pt x="419" y="804"/>
                  <a:pt x="447" y="804"/>
                </a:cubicBezTo>
                <a:cubicBezTo>
                  <a:pt x="461" y="804"/>
                  <a:pt x="475" y="804"/>
                  <a:pt x="489" y="804"/>
                </a:cubicBezTo>
                <a:cubicBezTo>
                  <a:pt x="489" y="834"/>
                  <a:pt x="489" y="863"/>
                  <a:pt x="489" y="892"/>
                </a:cubicBezTo>
                <a:cubicBezTo>
                  <a:pt x="489" y="990"/>
                  <a:pt x="489" y="1087"/>
                  <a:pt x="489" y="1184"/>
                </a:cubicBezTo>
                <a:cubicBezTo>
                  <a:pt x="489" y="1191"/>
                  <a:pt x="490" y="1199"/>
                  <a:pt x="493" y="1206"/>
                </a:cubicBezTo>
                <a:cubicBezTo>
                  <a:pt x="503" y="1234"/>
                  <a:pt x="523" y="1256"/>
                  <a:pt x="545" y="1280"/>
                </a:cubicBezTo>
                <a:close/>
                <a:moveTo>
                  <a:pt x="978" y="1437"/>
                </a:moveTo>
                <a:cubicBezTo>
                  <a:pt x="977" y="1438"/>
                  <a:pt x="975" y="1438"/>
                  <a:pt x="974" y="1439"/>
                </a:cubicBezTo>
                <a:cubicBezTo>
                  <a:pt x="971" y="1452"/>
                  <a:pt x="968" y="1465"/>
                  <a:pt x="965" y="1478"/>
                </a:cubicBezTo>
                <a:cubicBezTo>
                  <a:pt x="944" y="1468"/>
                  <a:pt x="932" y="1465"/>
                  <a:pt x="918" y="1470"/>
                </a:cubicBezTo>
                <a:cubicBezTo>
                  <a:pt x="922" y="1486"/>
                  <a:pt x="926" y="1502"/>
                  <a:pt x="930" y="1518"/>
                </a:cubicBezTo>
                <a:cubicBezTo>
                  <a:pt x="924" y="1521"/>
                  <a:pt x="916" y="1525"/>
                  <a:pt x="908" y="1528"/>
                </a:cubicBezTo>
                <a:cubicBezTo>
                  <a:pt x="901" y="1531"/>
                  <a:pt x="898" y="1534"/>
                  <a:pt x="903" y="1542"/>
                </a:cubicBezTo>
                <a:cubicBezTo>
                  <a:pt x="909" y="1549"/>
                  <a:pt x="914" y="1557"/>
                  <a:pt x="918" y="1562"/>
                </a:cubicBezTo>
                <a:cubicBezTo>
                  <a:pt x="902" y="1569"/>
                  <a:pt x="885" y="1577"/>
                  <a:pt x="867" y="1584"/>
                </a:cubicBezTo>
                <a:cubicBezTo>
                  <a:pt x="866" y="1584"/>
                  <a:pt x="865" y="1584"/>
                  <a:pt x="864" y="1585"/>
                </a:cubicBezTo>
                <a:cubicBezTo>
                  <a:pt x="836" y="1588"/>
                  <a:pt x="816" y="1605"/>
                  <a:pt x="794" y="1620"/>
                </a:cubicBezTo>
                <a:cubicBezTo>
                  <a:pt x="793" y="1621"/>
                  <a:pt x="794" y="1622"/>
                  <a:pt x="794" y="1623"/>
                </a:cubicBezTo>
                <a:cubicBezTo>
                  <a:pt x="796" y="1623"/>
                  <a:pt x="799" y="1623"/>
                  <a:pt x="801" y="1623"/>
                </a:cubicBezTo>
                <a:cubicBezTo>
                  <a:pt x="869" y="1623"/>
                  <a:pt x="936" y="1623"/>
                  <a:pt x="1004" y="1623"/>
                </a:cubicBezTo>
                <a:cubicBezTo>
                  <a:pt x="1037" y="1623"/>
                  <a:pt x="1057" y="1602"/>
                  <a:pt x="1057" y="1570"/>
                </a:cubicBezTo>
                <a:cubicBezTo>
                  <a:pt x="1057" y="1500"/>
                  <a:pt x="1057" y="1431"/>
                  <a:pt x="1057" y="1361"/>
                </a:cubicBezTo>
                <a:cubicBezTo>
                  <a:pt x="1057" y="1359"/>
                  <a:pt x="1057" y="1356"/>
                  <a:pt x="1056" y="1352"/>
                </a:cubicBezTo>
                <a:cubicBezTo>
                  <a:pt x="1054" y="1353"/>
                  <a:pt x="1053" y="1354"/>
                  <a:pt x="1052" y="1354"/>
                </a:cubicBezTo>
                <a:cubicBezTo>
                  <a:pt x="1035" y="1376"/>
                  <a:pt x="1020" y="1399"/>
                  <a:pt x="1018" y="1428"/>
                </a:cubicBezTo>
                <a:cubicBezTo>
                  <a:pt x="1018" y="1431"/>
                  <a:pt x="1017" y="1435"/>
                  <a:pt x="1016" y="1438"/>
                </a:cubicBezTo>
                <a:cubicBezTo>
                  <a:pt x="1013" y="1446"/>
                  <a:pt x="1009" y="1454"/>
                  <a:pt x="1007" y="1460"/>
                </a:cubicBezTo>
                <a:cubicBezTo>
                  <a:pt x="998" y="1453"/>
                  <a:pt x="988" y="1445"/>
                  <a:pt x="978" y="1437"/>
                </a:cubicBezTo>
                <a:close/>
                <a:moveTo>
                  <a:pt x="1007" y="194"/>
                </a:moveTo>
                <a:cubicBezTo>
                  <a:pt x="1009" y="198"/>
                  <a:pt x="1011" y="204"/>
                  <a:pt x="1013" y="210"/>
                </a:cubicBezTo>
                <a:cubicBezTo>
                  <a:pt x="1015" y="216"/>
                  <a:pt x="1018" y="221"/>
                  <a:pt x="1018" y="227"/>
                </a:cubicBezTo>
                <a:cubicBezTo>
                  <a:pt x="1020" y="255"/>
                  <a:pt x="1035" y="278"/>
                  <a:pt x="1052" y="300"/>
                </a:cubicBezTo>
                <a:cubicBezTo>
                  <a:pt x="1052" y="301"/>
                  <a:pt x="1054" y="301"/>
                  <a:pt x="1056" y="302"/>
                </a:cubicBezTo>
                <a:cubicBezTo>
                  <a:pt x="1057" y="298"/>
                  <a:pt x="1057" y="295"/>
                  <a:pt x="1057" y="292"/>
                </a:cubicBezTo>
                <a:cubicBezTo>
                  <a:pt x="1057" y="222"/>
                  <a:pt x="1057" y="152"/>
                  <a:pt x="1057" y="82"/>
                </a:cubicBezTo>
                <a:cubicBezTo>
                  <a:pt x="1057" y="53"/>
                  <a:pt x="1036" y="31"/>
                  <a:pt x="1007" y="31"/>
                </a:cubicBezTo>
                <a:cubicBezTo>
                  <a:pt x="938" y="31"/>
                  <a:pt x="869" y="31"/>
                  <a:pt x="800" y="31"/>
                </a:cubicBezTo>
                <a:cubicBezTo>
                  <a:pt x="798" y="31"/>
                  <a:pt x="796" y="32"/>
                  <a:pt x="791" y="32"/>
                </a:cubicBezTo>
                <a:cubicBezTo>
                  <a:pt x="831" y="64"/>
                  <a:pt x="876" y="76"/>
                  <a:pt x="919" y="90"/>
                </a:cubicBezTo>
                <a:cubicBezTo>
                  <a:pt x="912" y="100"/>
                  <a:pt x="906" y="110"/>
                  <a:pt x="898" y="121"/>
                </a:cubicBezTo>
                <a:cubicBezTo>
                  <a:pt x="911" y="127"/>
                  <a:pt x="921" y="132"/>
                  <a:pt x="929" y="136"/>
                </a:cubicBezTo>
                <a:cubicBezTo>
                  <a:pt x="925" y="153"/>
                  <a:pt x="922" y="169"/>
                  <a:pt x="918" y="186"/>
                </a:cubicBezTo>
                <a:cubicBezTo>
                  <a:pt x="920" y="187"/>
                  <a:pt x="921" y="188"/>
                  <a:pt x="922" y="189"/>
                </a:cubicBezTo>
                <a:cubicBezTo>
                  <a:pt x="937" y="185"/>
                  <a:pt x="952" y="182"/>
                  <a:pt x="966" y="178"/>
                </a:cubicBezTo>
                <a:cubicBezTo>
                  <a:pt x="968" y="190"/>
                  <a:pt x="972" y="203"/>
                  <a:pt x="975" y="216"/>
                </a:cubicBezTo>
                <a:cubicBezTo>
                  <a:pt x="976" y="216"/>
                  <a:pt x="977" y="217"/>
                  <a:pt x="979" y="217"/>
                </a:cubicBezTo>
                <a:cubicBezTo>
                  <a:pt x="988" y="209"/>
                  <a:pt x="998" y="202"/>
                  <a:pt x="1007" y="194"/>
                </a:cubicBezTo>
                <a:close/>
                <a:moveTo>
                  <a:pt x="170" y="1468"/>
                </a:moveTo>
                <a:cubicBezTo>
                  <a:pt x="151" y="1466"/>
                  <a:pt x="136" y="1470"/>
                  <a:pt x="123" y="1478"/>
                </a:cubicBezTo>
                <a:cubicBezTo>
                  <a:pt x="120" y="1464"/>
                  <a:pt x="117" y="1451"/>
                  <a:pt x="113" y="1438"/>
                </a:cubicBezTo>
                <a:cubicBezTo>
                  <a:pt x="112" y="1438"/>
                  <a:pt x="111" y="1438"/>
                  <a:pt x="110" y="1437"/>
                </a:cubicBezTo>
                <a:cubicBezTo>
                  <a:pt x="100" y="1445"/>
                  <a:pt x="90" y="1453"/>
                  <a:pt x="81" y="1460"/>
                </a:cubicBezTo>
                <a:cubicBezTo>
                  <a:pt x="77" y="1451"/>
                  <a:pt x="70" y="1441"/>
                  <a:pt x="70" y="1431"/>
                </a:cubicBezTo>
                <a:cubicBezTo>
                  <a:pt x="69" y="1404"/>
                  <a:pt x="55" y="1383"/>
                  <a:pt x="42" y="1362"/>
                </a:cubicBezTo>
                <a:cubicBezTo>
                  <a:pt x="40" y="1358"/>
                  <a:pt x="36" y="1355"/>
                  <a:pt x="33" y="1352"/>
                </a:cubicBezTo>
                <a:cubicBezTo>
                  <a:pt x="32" y="1353"/>
                  <a:pt x="31" y="1353"/>
                  <a:pt x="30" y="1354"/>
                </a:cubicBezTo>
                <a:cubicBezTo>
                  <a:pt x="30" y="1358"/>
                  <a:pt x="30" y="1363"/>
                  <a:pt x="30" y="1367"/>
                </a:cubicBezTo>
                <a:cubicBezTo>
                  <a:pt x="30" y="1434"/>
                  <a:pt x="30" y="1501"/>
                  <a:pt x="30" y="1568"/>
                </a:cubicBezTo>
                <a:cubicBezTo>
                  <a:pt x="30" y="1603"/>
                  <a:pt x="51" y="1623"/>
                  <a:pt x="85" y="1623"/>
                </a:cubicBezTo>
                <a:cubicBezTo>
                  <a:pt x="151" y="1623"/>
                  <a:pt x="218" y="1623"/>
                  <a:pt x="284" y="1623"/>
                </a:cubicBezTo>
                <a:cubicBezTo>
                  <a:pt x="288" y="1623"/>
                  <a:pt x="291" y="1623"/>
                  <a:pt x="294" y="1623"/>
                </a:cubicBezTo>
                <a:cubicBezTo>
                  <a:pt x="276" y="1607"/>
                  <a:pt x="256" y="1594"/>
                  <a:pt x="234" y="1586"/>
                </a:cubicBezTo>
                <a:cubicBezTo>
                  <a:pt x="212" y="1578"/>
                  <a:pt x="190" y="1571"/>
                  <a:pt x="169" y="1564"/>
                </a:cubicBezTo>
                <a:cubicBezTo>
                  <a:pt x="176" y="1554"/>
                  <a:pt x="183" y="1544"/>
                  <a:pt x="190" y="1533"/>
                </a:cubicBezTo>
                <a:cubicBezTo>
                  <a:pt x="177" y="1527"/>
                  <a:pt x="167" y="1522"/>
                  <a:pt x="158" y="1518"/>
                </a:cubicBezTo>
                <a:cubicBezTo>
                  <a:pt x="162" y="1502"/>
                  <a:pt x="166" y="1486"/>
                  <a:pt x="170" y="1468"/>
                </a:cubicBezTo>
                <a:close/>
                <a:moveTo>
                  <a:pt x="295" y="34"/>
                </a:moveTo>
                <a:cubicBezTo>
                  <a:pt x="294" y="33"/>
                  <a:pt x="294" y="32"/>
                  <a:pt x="293" y="31"/>
                </a:cubicBezTo>
                <a:cubicBezTo>
                  <a:pt x="221" y="31"/>
                  <a:pt x="149" y="31"/>
                  <a:pt x="77" y="32"/>
                </a:cubicBezTo>
                <a:cubicBezTo>
                  <a:pt x="51" y="32"/>
                  <a:pt x="30" y="55"/>
                  <a:pt x="30" y="81"/>
                </a:cubicBezTo>
                <a:cubicBezTo>
                  <a:pt x="30" y="152"/>
                  <a:pt x="30" y="223"/>
                  <a:pt x="30" y="294"/>
                </a:cubicBezTo>
                <a:cubicBezTo>
                  <a:pt x="30" y="296"/>
                  <a:pt x="31" y="299"/>
                  <a:pt x="32" y="304"/>
                </a:cubicBezTo>
                <a:cubicBezTo>
                  <a:pt x="51" y="282"/>
                  <a:pt x="63" y="259"/>
                  <a:pt x="69" y="234"/>
                </a:cubicBezTo>
                <a:cubicBezTo>
                  <a:pt x="73" y="220"/>
                  <a:pt x="76" y="206"/>
                  <a:pt x="79" y="193"/>
                </a:cubicBezTo>
                <a:cubicBezTo>
                  <a:pt x="90" y="202"/>
                  <a:pt x="100" y="209"/>
                  <a:pt x="110" y="217"/>
                </a:cubicBezTo>
                <a:cubicBezTo>
                  <a:pt x="111" y="217"/>
                  <a:pt x="112" y="216"/>
                  <a:pt x="114" y="215"/>
                </a:cubicBezTo>
                <a:cubicBezTo>
                  <a:pt x="117" y="202"/>
                  <a:pt x="120" y="189"/>
                  <a:pt x="123" y="176"/>
                </a:cubicBezTo>
                <a:cubicBezTo>
                  <a:pt x="136" y="184"/>
                  <a:pt x="151" y="189"/>
                  <a:pt x="170" y="186"/>
                </a:cubicBezTo>
                <a:cubicBezTo>
                  <a:pt x="166" y="169"/>
                  <a:pt x="162" y="153"/>
                  <a:pt x="158" y="136"/>
                </a:cubicBezTo>
                <a:cubicBezTo>
                  <a:pt x="167" y="132"/>
                  <a:pt x="178" y="127"/>
                  <a:pt x="190" y="121"/>
                </a:cubicBezTo>
                <a:cubicBezTo>
                  <a:pt x="182" y="109"/>
                  <a:pt x="175" y="100"/>
                  <a:pt x="167" y="88"/>
                </a:cubicBezTo>
                <a:cubicBezTo>
                  <a:pt x="192" y="90"/>
                  <a:pt x="211" y="70"/>
                  <a:pt x="235" y="69"/>
                </a:cubicBezTo>
                <a:cubicBezTo>
                  <a:pt x="237" y="69"/>
                  <a:pt x="240" y="67"/>
                  <a:pt x="242" y="66"/>
                </a:cubicBezTo>
                <a:cubicBezTo>
                  <a:pt x="256" y="58"/>
                  <a:pt x="270" y="50"/>
                  <a:pt x="284" y="42"/>
                </a:cubicBezTo>
                <a:cubicBezTo>
                  <a:pt x="288" y="40"/>
                  <a:pt x="291" y="37"/>
                  <a:pt x="295" y="34"/>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6" name="Freeform 6"/>
          <p:cNvSpPr>
            <a:spLocks/>
          </p:cNvSpPr>
          <p:nvPr/>
        </p:nvSpPr>
        <p:spPr bwMode="auto">
          <a:xfrm>
            <a:off x="3667126" y="1101725"/>
            <a:ext cx="177800" cy="1296988"/>
          </a:xfrm>
          <a:custGeom>
            <a:avLst/>
            <a:gdLst>
              <a:gd name="T0" fmla="*/ 145 w 145"/>
              <a:gd name="T1" fmla="*/ 1060 h 1060"/>
              <a:gd name="T2" fmla="*/ 102 w 145"/>
              <a:gd name="T3" fmla="*/ 1053 h 1060"/>
              <a:gd name="T4" fmla="*/ 14 w 145"/>
              <a:gd name="T5" fmla="*/ 1032 h 1060"/>
              <a:gd name="T6" fmla="*/ 1 w 145"/>
              <a:gd name="T7" fmla="*/ 1012 h 1060"/>
              <a:gd name="T8" fmla="*/ 1 w 145"/>
              <a:gd name="T9" fmla="*/ 601 h 1060"/>
              <a:gd name="T10" fmla="*/ 0 w 145"/>
              <a:gd name="T11" fmla="*/ 49 h 1060"/>
              <a:gd name="T12" fmla="*/ 16 w 145"/>
              <a:gd name="T13" fmla="*/ 28 h 1060"/>
              <a:gd name="T14" fmla="*/ 135 w 145"/>
              <a:gd name="T15" fmla="*/ 1 h 1060"/>
              <a:gd name="T16" fmla="*/ 145 w 145"/>
              <a:gd name="T17" fmla="*/ 1 h 1060"/>
              <a:gd name="T18" fmla="*/ 145 w 145"/>
              <a:gd name="T19" fmla="*/ 106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060">
                <a:moveTo>
                  <a:pt x="145" y="1060"/>
                </a:moveTo>
                <a:cubicBezTo>
                  <a:pt x="130" y="1058"/>
                  <a:pt x="116" y="1057"/>
                  <a:pt x="102" y="1053"/>
                </a:cubicBezTo>
                <a:cubicBezTo>
                  <a:pt x="73" y="1047"/>
                  <a:pt x="44" y="1039"/>
                  <a:pt x="14" y="1032"/>
                </a:cubicBezTo>
                <a:cubicBezTo>
                  <a:pt x="4" y="1029"/>
                  <a:pt x="0" y="1023"/>
                  <a:pt x="1" y="1012"/>
                </a:cubicBezTo>
                <a:cubicBezTo>
                  <a:pt x="1" y="875"/>
                  <a:pt x="1" y="738"/>
                  <a:pt x="1" y="601"/>
                </a:cubicBezTo>
                <a:cubicBezTo>
                  <a:pt x="1" y="417"/>
                  <a:pt x="1" y="233"/>
                  <a:pt x="0" y="49"/>
                </a:cubicBezTo>
                <a:cubicBezTo>
                  <a:pt x="0" y="36"/>
                  <a:pt x="4" y="30"/>
                  <a:pt x="16" y="28"/>
                </a:cubicBezTo>
                <a:cubicBezTo>
                  <a:pt x="56" y="19"/>
                  <a:pt x="95" y="10"/>
                  <a:pt x="135" y="1"/>
                </a:cubicBezTo>
                <a:cubicBezTo>
                  <a:pt x="138" y="0"/>
                  <a:pt x="141" y="1"/>
                  <a:pt x="145" y="1"/>
                </a:cubicBezTo>
                <a:cubicBezTo>
                  <a:pt x="145" y="354"/>
                  <a:pt x="145" y="706"/>
                  <a:pt x="145" y="106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7" name="Freeform 7"/>
          <p:cNvSpPr>
            <a:spLocks/>
          </p:cNvSpPr>
          <p:nvPr/>
        </p:nvSpPr>
        <p:spPr bwMode="auto">
          <a:xfrm>
            <a:off x="3883026" y="661987"/>
            <a:ext cx="26988" cy="2025651"/>
          </a:xfrm>
          <a:custGeom>
            <a:avLst/>
            <a:gdLst>
              <a:gd name="T0" fmla="*/ 23 w 23"/>
              <a:gd name="T1" fmla="*/ 1657 h 1657"/>
              <a:gd name="T2" fmla="*/ 0 w 23"/>
              <a:gd name="T3" fmla="*/ 1657 h 1657"/>
              <a:gd name="T4" fmla="*/ 0 w 23"/>
              <a:gd name="T5" fmla="*/ 0 h 1657"/>
              <a:gd name="T6" fmla="*/ 23 w 23"/>
              <a:gd name="T7" fmla="*/ 0 h 1657"/>
              <a:gd name="T8" fmla="*/ 23 w 23"/>
              <a:gd name="T9" fmla="*/ 1657 h 1657"/>
            </a:gdLst>
            <a:ahLst/>
            <a:cxnLst>
              <a:cxn ang="0">
                <a:pos x="T0" y="T1"/>
              </a:cxn>
              <a:cxn ang="0">
                <a:pos x="T2" y="T3"/>
              </a:cxn>
              <a:cxn ang="0">
                <a:pos x="T4" y="T5"/>
              </a:cxn>
              <a:cxn ang="0">
                <a:pos x="T6" y="T7"/>
              </a:cxn>
              <a:cxn ang="0">
                <a:pos x="T8" y="T9"/>
              </a:cxn>
            </a:cxnLst>
            <a:rect l="0" t="0" r="r" b="b"/>
            <a:pathLst>
              <a:path w="23" h="1657">
                <a:moveTo>
                  <a:pt x="23" y="1657"/>
                </a:moveTo>
                <a:cubicBezTo>
                  <a:pt x="15" y="1657"/>
                  <a:pt x="8" y="1657"/>
                  <a:pt x="0" y="1657"/>
                </a:cubicBezTo>
                <a:cubicBezTo>
                  <a:pt x="0" y="1105"/>
                  <a:pt x="0" y="553"/>
                  <a:pt x="0" y="0"/>
                </a:cubicBezTo>
                <a:cubicBezTo>
                  <a:pt x="7" y="0"/>
                  <a:pt x="15" y="0"/>
                  <a:pt x="23" y="0"/>
                </a:cubicBezTo>
                <a:cubicBezTo>
                  <a:pt x="23" y="552"/>
                  <a:pt x="23" y="1104"/>
                  <a:pt x="23" y="1657"/>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8" name="Freeform 8"/>
          <p:cNvSpPr>
            <a:spLocks/>
          </p:cNvSpPr>
          <p:nvPr/>
        </p:nvSpPr>
        <p:spPr bwMode="auto">
          <a:xfrm>
            <a:off x="3668713" y="661987"/>
            <a:ext cx="176213" cy="368300"/>
          </a:xfrm>
          <a:custGeom>
            <a:avLst/>
            <a:gdLst>
              <a:gd name="T0" fmla="*/ 0 w 144"/>
              <a:gd name="T1" fmla="*/ 301 h 301"/>
              <a:gd name="T2" fmla="*/ 0 w 144"/>
              <a:gd name="T3" fmla="*/ 179 h 301"/>
              <a:gd name="T4" fmla="*/ 0 w 144"/>
              <a:gd name="T5" fmla="*/ 64 h 301"/>
              <a:gd name="T6" fmla="*/ 24 w 144"/>
              <a:gd name="T7" fmla="*/ 28 h 301"/>
              <a:gd name="T8" fmla="*/ 141 w 144"/>
              <a:gd name="T9" fmla="*/ 0 h 301"/>
              <a:gd name="T10" fmla="*/ 144 w 144"/>
              <a:gd name="T11" fmla="*/ 0 h 301"/>
              <a:gd name="T12" fmla="*/ 144 w 144"/>
              <a:gd name="T13" fmla="*/ 261 h 301"/>
              <a:gd name="T14" fmla="*/ 0 w 144"/>
              <a:gd name="T15" fmla="*/ 301 h 3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301">
                <a:moveTo>
                  <a:pt x="0" y="301"/>
                </a:moveTo>
                <a:cubicBezTo>
                  <a:pt x="0" y="260"/>
                  <a:pt x="0" y="220"/>
                  <a:pt x="0" y="179"/>
                </a:cubicBezTo>
                <a:cubicBezTo>
                  <a:pt x="0" y="141"/>
                  <a:pt x="0" y="103"/>
                  <a:pt x="0" y="64"/>
                </a:cubicBezTo>
                <a:cubicBezTo>
                  <a:pt x="0" y="45"/>
                  <a:pt x="6" y="33"/>
                  <a:pt x="24" y="28"/>
                </a:cubicBezTo>
                <a:cubicBezTo>
                  <a:pt x="62" y="18"/>
                  <a:pt x="102" y="9"/>
                  <a:pt x="141" y="0"/>
                </a:cubicBezTo>
                <a:cubicBezTo>
                  <a:pt x="142" y="0"/>
                  <a:pt x="143" y="0"/>
                  <a:pt x="144" y="0"/>
                </a:cubicBezTo>
                <a:cubicBezTo>
                  <a:pt x="144" y="87"/>
                  <a:pt x="144" y="174"/>
                  <a:pt x="144" y="261"/>
                </a:cubicBezTo>
                <a:cubicBezTo>
                  <a:pt x="95" y="269"/>
                  <a:pt x="46" y="277"/>
                  <a:pt x="0" y="30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9" name="Freeform 9"/>
          <p:cNvSpPr>
            <a:spLocks/>
          </p:cNvSpPr>
          <p:nvPr/>
        </p:nvSpPr>
        <p:spPr bwMode="auto">
          <a:xfrm>
            <a:off x="3668713" y="2473325"/>
            <a:ext cx="177800" cy="214313"/>
          </a:xfrm>
          <a:custGeom>
            <a:avLst/>
            <a:gdLst>
              <a:gd name="T0" fmla="*/ 0 w 145"/>
              <a:gd name="T1" fmla="*/ 0 h 175"/>
              <a:gd name="T2" fmla="*/ 145 w 145"/>
              <a:gd name="T3" fmla="*/ 39 h 175"/>
              <a:gd name="T4" fmla="*/ 145 w 145"/>
              <a:gd name="T5" fmla="*/ 175 h 175"/>
              <a:gd name="T6" fmla="*/ 58 w 145"/>
              <a:gd name="T7" fmla="*/ 157 h 175"/>
              <a:gd name="T8" fmla="*/ 12 w 145"/>
              <a:gd name="T9" fmla="*/ 141 h 175"/>
              <a:gd name="T10" fmla="*/ 0 w 145"/>
              <a:gd name="T11" fmla="*/ 124 h 175"/>
              <a:gd name="T12" fmla="*/ 0 w 145"/>
              <a:gd name="T13" fmla="*/ 0 h 175"/>
            </a:gdLst>
            <a:ahLst/>
            <a:cxnLst>
              <a:cxn ang="0">
                <a:pos x="T0" y="T1"/>
              </a:cxn>
              <a:cxn ang="0">
                <a:pos x="T2" y="T3"/>
              </a:cxn>
              <a:cxn ang="0">
                <a:pos x="T4" y="T5"/>
              </a:cxn>
              <a:cxn ang="0">
                <a:pos x="T6" y="T7"/>
              </a:cxn>
              <a:cxn ang="0">
                <a:pos x="T8" y="T9"/>
              </a:cxn>
              <a:cxn ang="0">
                <a:pos x="T10" y="T11"/>
              </a:cxn>
              <a:cxn ang="0">
                <a:pos x="T12" y="T13"/>
              </a:cxn>
            </a:cxnLst>
            <a:rect l="0" t="0" r="r" b="b"/>
            <a:pathLst>
              <a:path w="145" h="175">
                <a:moveTo>
                  <a:pt x="0" y="0"/>
                </a:moveTo>
                <a:cubicBezTo>
                  <a:pt x="46" y="23"/>
                  <a:pt x="95" y="32"/>
                  <a:pt x="145" y="39"/>
                </a:cubicBezTo>
                <a:cubicBezTo>
                  <a:pt x="145" y="84"/>
                  <a:pt x="145" y="129"/>
                  <a:pt x="145" y="175"/>
                </a:cubicBezTo>
                <a:cubicBezTo>
                  <a:pt x="115" y="169"/>
                  <a:pt x="86" y="164"/>
                  <a:pt x="58" y="157"/>
                </a:cubicBezTo>
                <a:cubicBezTo>
                  <a:pt x="42" y="153"/>
                  <a:pt x="27" y="147"/>
                  <a:pt x="12" y="141"/>
                </a:cubicBezTo>
                <a:cubicBezTo>
                  <a:pt x="4" y="138"/>
                  <a:pt x="0" y="132"/>
                  <a:pt x="0" y="124"/>
                </a:cubicBezTo>
                <a:cubicBezTo>
                  <a:pt x="0" y="83"/>
                  <a:pt x="0" y="41"/>
                  <a:pt x="0" y="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10" name="Freeform 10"/>
          <p:cNvSpPr>
            <a:spLocks/>
          </p:cNvSpPr>
          <p:nvPr/>
        </p:nvSpPr>
        <p:spPr bwMode="auto">
          <a:xfrm>
            <a:off x="3665538" y="2425700"/>
            <a:ext cx="179388" cy="73025"/>
          </a:xfrm>
          <a:custGeom>
            <a:avLst/>
            <a:gdLst>
              <a:gd name="T0" fmla="*/ 2 w 146"/>
              <a:gd name="T1" fmla="*/ 0 h 60"/>
              <a:gd name="T2" fmla="*/ 146 w 146"/>
              <a:gd name="T3" fmla="*/ 40 h 60"/>
              <a:gd name="T4" fmla="*/ 146 w 146"/>
              <a:gd name="T5" fmla="*/ 60 h 60"/>
              <a:gd name="T6" fmla="*/ 124 w 146"/>
              <a:gd name="T7" fmla="*/ 57 h 60"/>
              <a:gd name="T8" fmla="*/ 14 w 146"/>
              <a:gd name="T9" fmla="*/ 26 h 60"/>
              <a:gd name="T10" fmla="*/ 2 w 146"/>
              <a:gd name="T11" fmla="*/ 0 h 60"/>
            </a:gdLst>
            <a:ahLst/>
            <a:cxnLst>
              <a:cxn ang="0">
                <a:pos x="T0" y="T1"/>
              </a:cxn>
              <a:cxn ang="0">
                <a:pos x="T2" y="T3"/>
              </a:cxn>
              <a:cxn ang="0">
                <a:pos x="T4" y="T5"/>
              </a:cxn>
              <a:cxn ang="0">
                <a:pos x="T6" y="T7"/>
              </a:cxn>
              <a:cxn ang="0">
                <a:pos x="T8" y="T9"/>
              </a:cxn>
              <a:cxn ang="0">
                <a:pos x="T10" y="T11"/>
              </a:cxn>
            </a:cxnLst>
            <a:rect l="0" t="0" r="r" b="b"/>
            <a:pathLst>
              <a:path w="146" h="60">
                <a:moveTo>
                  <a:pt x="2" y="0"/>
                </a:moveTo>
                <a:cubicBezTo>
                  <a:pt x="48" y="24"/>
                  <a:pt x="96" y="31"/>
                  <a:pt x="146" y="40"/>
                </a:cubicBezTo>
                <a:cubicBezTo>
                  <a:pt x="146" y="46"/>
                  <a:pt x="146" y="52"/>
                  <a:pt x="146" y="60"/>
                </a:cubicBezTo>
                <a:cubicBezTo>
                  <a:pt x="139" y="59"/>
                  <a:pt x="131" y="59"/>
                  <a:pt x="124" y="57"/>
                </a:cubicBezTo>
                <a:cubicBezTo>
                  <a:pt x="87" y="47"/>
                  <a:pt x="51" y="36"/>
                  <a:pt x="14" y="26"/>
                </a:cubicBezTo>
                <a:cubicBezTo>
                  <a:pt x="1" y="22"/>
                  <a:pt x="0" y="13"/>
                  <a:pt x="2" y="0"/>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11" name="Freeform 11"/>
          <p:cNvSpPr>
            <a:spLocks/>
          </p:cNvSpPr>
          <p:nvPr/>
        </p:nvSpPr>
        <p:spPr bwMode="auto">
          <a:xfrm>
            <a:off x="3665538" y="1006475"/>
            <a:ext cx="184150" cy="68263"/>
          </a:xfrm>
          <a:custGeom>
            <a:avLst/>
            <a:gdLst>
              <a:gd name="T0" fmla="*/ 4 w 151"/>
              <a:gd name="T1" fmla="*/ 56 h 56"/>
              <a:gd name="T2" fmla="*/ 17 w 151"/>
              <a:gd name="T3" fmla="*/ 33 h 56"/>
              <a:gd name="T4" fmla="*/ 135 w 151"/>
              <a:gd name="T5" fmla="*/ 0 h 56"/>
              <a:gd name="T6" fmla="*/ 147 w 151"/>
              <a:gd name="T7" fmla="*/ 0 h 56"/>
              <a:gd name="T8" fmla="*/ 135 w 151"/>
              <a:gd name="T9" fmla="*/ 19 h 56"/>
              <a:gd name="T10" fmla="*/ 21 w 151"/>
              <a:gd name="T11" fmla="*/ 48 h 56"/>
              <a:gd name="T12" fmla="*/ 4 w 151"/>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151" h="56">
                <a:moveTo>
                  <a:pt x="4" y="56"/>
                </a:moveTo>
                <a:cubicBezTo>
                  <a:pt x="0" y="43"/>
                  <a:pt x="6" y="37"/>
                  <a:pt x="17" y="33"/>
                </a:cubicBezTo>
                <a:cubicBezTo>
                  <a:pt x="55" y="18"/>
                  <a:pt x="95" y="7"/>
                  <a:pt x="135" y="0"/>
                </a:cubicBezTo>
                <a:cubicBezTo>
                  <a:pt x="139" y="0"/>
                  <a:pt x="143" y="0"/>
                  <a:pt x="147" y="0"/>
                </a:cubicBezTo>
                <a:cubicBezTo>
                  <a:pt x="151" y="16"/>
                  <a:pt x="150" y="17"/>
                  <a:pt x="135" y="19"/>
                </a:cubicBezTo>
                <a:cubicBezTo>
                  <a:pt x="96" y="25"/>
                  <a:pt x="57" y="33"/>
                  <a:pt x="21" y="48"/>
                </a:cubicBezTo>
                <a:cubicBezTo>
                  <a:pt x="15" y="50"/>
                  <a:pt x="9" y="53"/>
                  <a:pt x="4" y="56"/>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3"/>
        <p:cNvGrpSpPr/>
        <p:nvPr/>
      </p:nvGrpSpPr>
      <p:grpSpPr>
        <a:xfrm>
          <a:off x="0" y="0"/>
          <a:ext cx="0" cy="0"/>
          <a:chOff x="0" y="0"/>
          <a:chExt cx="0" cy="0"/>
        </a:xfrm>
      </p:grpSpPr>
      <p:sp>
        <p:nvSpPr>
          <p:cNvPr id="94" name="Google Shape;94;p17"/>
          <p:cNvSpPr txBox="1">
            <a:spLocks noGrp="1"/>
          </p:cNvSpPr>
          <p:nvPr>
            <p:ph type="body" idx="4294967295"/>
          </p:nvPr>
        </p:nvSpPr>
        <p:spPr>
          <a:xfrm>
            <a:off x="1170038" y="1099164"/>
            <a:ext cx="4859338" cy="2990850"/>
          </a:xfrm>
          <a:prstGeom prst="rect">
            <a:avLst/>
          </a:prstGeom>
        </p:spPr>
        <p:txBody>
          <a:bodyPr spcFirstLastPara="1" wrap="square" lIns="0" tIns="0" rIns="0" bIns="0" anchor="t" anchorCtr="0">
            <a:noAutofit/>
          </a:bodyPr>
          <a:lstStyle/>
          <a:p>
            <a:pPr marL="0" lvl="0" indent="0" algn="l" rtl="0">
              <a:spcBef>
                <a:spcPts val="0"/>
              </a:spcBef>
              <a:spcAft>
                <a:spcPts val="600"/>
              </a:spcAft>
              <a:buNone/>
            </a:pPr>
            <a:r>
              <a:rPr lang="en" sz="3200" dirty="0">
                <a:solidFill>
                  <a:srgbClr val="D6B35E"/>
                </a:solidFill>
                <a:latin typeface="Milonga" panose="020B0604020202020204" charset="0"/>
              </a:rPr>
              <a:t>Quotations are commonly printed as a means of inspiration and to invoke philosophical thoughts from the reader.</a:t>
            </a:r>
            <a:endParaRPr sz="3200" dirty="0">
              <a:solidFill>
                <a:srgbClr val="D6B35E"/>
              </a:solidFill>
              <a:latin typeface="Milonga" panose="020B0604020202020204" charset="0"/>
            </a:endParaRPr>
          </a:p>
        </p:txBody>
      </p:sp>
      <p:pic>
        <p:nvPicPr>
          <p:cNvPr id="2" name="Imagen 1"/>
          <p:cNvPicPr>
            <a:picLocks noChangeAspect="1"/>
          </p:cNvPicPr>
          <p:nvPr/>
        </p:nvPicPr>
        <p:blipFill>
          <a:blip r:embed="rId3"/>
          <a:stretch>
            <a:fillRect/>
          </a:stretch>
        </p:blipFill>
        <p:spPr>
          <a:xfrm>
            <a:off x="6426332" y="1348373"/>
            <a:ext cx="2031868" cy="3030436"/>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4294967295"/>
          </p:nvPr>
        </p:nvSpPr>
        <p:spPr>
          <a:xfrm>
            <a:off x="463550" y="254000"/>
            <a:ext cx="8680450" cy="544513"/>
          </a:xfrm>
        </p:spPr>
        <p:txBody>
          <a:bodyPr/>
          <a:lstStyle/>
          <a:p>
            <a:r>
              <a:rPr lang="en-US" dirty="0">
                <a:solidFill>
                  <a:schemeClr val="accent1">
                    <a:lumMod val="75000"/>
                  </a:schemeClr>
                </a:solidFill>
                <a:latin typeface="Milonga" panose="020B0604020202020204" charset="0"/>
              </a:rPr>
              <a:t>Infographic Style</a:t>
            </a:r>
          </a:p>
        </p:txBody>
      </p:sp>
      <p:grpSp>
        <p:nvGrpSpPr>
          <p:cNvPr id="3" name="Group 2">
            <a:extLst>
              <a:ext uri="{FF2B5EF4-FFF2-40B4-BE49-F238E27FC236}">
                <a16:creationId xmlns:a16="http://schemas.microsoft.com/office/drawing/2014/main" id="{E8D87019-1A98-4E8D-858E-BFCEA300ADF1}"/>
              </a:ext>
            </a:extLst>
          </p:cNvPr>
          <p:cNvGrpSpPr/>
          <p:nvPr/>
        </p:nvGrpSpPr>
        <p:grpSpPr>
          <a:xfrm>
            <a:off x="-69448" y="1678743"/>
            <a:ext cx="8991993" cy="1178757"/>
            <a:chOff x="-3475307" y="2023474"/>
            <a:chExt cx="14906937" cy="1405526"/>
          </a:xfrm>
          <a:solidFill>
            <a:schemeClr val="bg1">
              <a:lumMod val="75000"/>
            </a:schemeClr>
          </a:solidFill>
        </p:grpSpPr>
        <p:sp>
          <p:nvSpPr>
            <p:cNvPr id="4" name="Rectangle 3">
              <a:extLst>
                <a:ext uri="{FF2B5EF4-FFF2-40B4-BE49-F238E27FC236}">
                  <a16:creationId xmlns:a16="http://schemas.microsoft.com/office/drawing/2014/main" id="{7A868DC2-3C61-4296-84C5-E1EEEC083381}"/>
                </a:ext>
              </a:extLst>
            </p:cNvPr>
            <p:cNvSpPr/>
            <p:nvPr userDrawn="1"/>
          </p:nvSpPr>
          <p:spPr>
            <a:xfrm rot="10800000">
              <a:off x="-3475307" y="3200400"/>
              <a:ext cx="9610782" cy="228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sp>
          <p:nvSpPr>
            <p:cNvPr id="5" name="Rectangle 4">
              <a:extLst>
                <a:ext uri="{FF2B5EF4-FFF2-40B4-BE49-F238E27FC236}">
                  <a16:creationId xmlns:a16="http://schemas.microsoft.com/office/drawing/2014/main" id="{2B80F221-2756-4AEA-B955-74670D04A29D}"/>
                </a:ext>
              </a:extLst>
            </p:cNvPr>
            <p:cNvSpPr/>
            <p:nvPr userDrawn="1"/>
          </p:nvSpPr>
          <p:spPr>
            <a:xfrm rot="2727637">
              <a:off x="7154945" y="448707"/>
              <a:ext cx="228600" cy="3413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sp>
          <p:nvSpPr>
            <p:cNvPr id="6" name="Freeform: Shape 5">
              <a:extLst>
                <a:ext uri="{FF2B5EF4-FFF2-40B4-BE49-F238E27FC236}">
                  <a16:creationId xmlns:a16="http://schemas.microsoft.com/office/drawing/2014/main" id="{C5F10A73-BFCD-4E10-AE6E-A46735790A0D}"/>
                </a:ext>
              </a:extLst>
            </p:cNvPr>
            <p:cNvSpPr/>
            <p:nvPr userDrawn="1"/>
          </p:nvSpPr>
          <p:spPr>
            <a:xfrm rot="18872363" flipH="1">
              <a:off x="9542351" y="362795"/>
              <a:ext cx="228600" cy="3549958"/>
            </a:xfrm>
            <a:custGeom>
              <a:avLst/>
              <a:gdLst>
                <a:gd name="connsiteX0" fmla="*/ 0 w 228600"/>
                <a:gd name="connsiteY0" fmla="*/ 0 h 3549958"/>
                <a:gd name="connsiteX1" fmla="*/ 0 w 228600"/>
                <a:gd name="connsiteY1" fmla="*/ 3549958 h 3549958"/>
                <a:gd name="connsiteX2" fmla="*/ 10901 w 228600"/>
                <a:gd name="connsiteY2" fmla="*/ 3549958 h 3549958"/>
                <a:gd name="connsiteX3" fmla="*/ 228600 w 228600"/>
                <a:gd name="connsiteY3" fmla="*/ 3328731 h 3549958"/>
                <a:gd name="connsiteX4" fmla="*/ 228600 w 228600"/>
                <a:gd name="connsiteY4" fmla="*/ 0 h 3549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 h="3549958">
                  <a:moveTo>
                    <a:pt x="0" y="0"/>
                  </a:moveTo>
                  <a:lnTo>
                    <a:pt x="0" y="3549958"/>
                  </a:lnTo>
                  <a:lnTo>
                    <a:pt x="10901" y="3549958"/>
                  </a:lnTo>
                  <a:lnTo>
                    <a:pt x="228600" y="3328731"/>
                  </a:lnTo>
                  <a:lnTo>
                    <a:pt x="22860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grpSp>
      <p:sp>
        <p:nvSpPr>
          <p:cNvPr id="8" name="Rectangle 7">
            <a:extLst>
              <a:ext uri="{FF2B5EF4-FFF2-40B4-BE49-F238E27FC236}">
                <a16:creationId xmlns:a16="http://schemas.microsoft.com/office/drawing/2014/main" id="{DC52931B-146C-4835-B927-DF9ACB64F3A0}"/>
              </a:ext>
            </a:extLst>
          </p:cNvPr>
          <p:cNvSpPr/>
          <p:nvPr userDrawn="1"/>
        </p:nvSpPr>
        <p:spPr>
          <a:xfrm>
            <a:off x="8456305" y="2665783"/>
            <a:ext cx="3047917" cy="1917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schemeClr val="accent1">
                  <a:lumMod val="75000"/>
                </a:schemeClr>
              </a:solidFill>
            </a:endParaRPr>
          </a:p>
        </p:txBody>
      </p:sp>
      <p:grpSp>
        <p:nvGrpSpPr>
          <p:cNvPr id="12" name="Grupo 11"/>
          <p:cNvGrpSpPr/>
          <p:nvPr/>
        </p:nvGrpSpPr>
        <p:grpSpPr>
          <a:xfrm>
            <a:off x="5018581" y="4006319"/>
            <a:ext cx="4223387" cy="174250"/>
            <a:chOff x="5433644" y="4134991"/>
            <a:chExt cx="3237381" cy="133569"/>
          </a:xfrm>
        </p:grpSpPr>
        <p:sp>
          <p:nvSpPr>
            <p:cNvPr id="9" name="Rectangle 8">
              <a:extLst>
                <a:ext uri="{FF2B5EF4-FFF2-40B4-BE49-F238E27FC236}">
                  <a16:creationId xmlns:a16="http://schemas.microsoft.com/office/drawing/2014/main" id="{18E1722C-9043-4695-999F-A2801608018C}"/>
                </a:ext>
              </a:extLst>
            </p:cNvPr>
            <p:cNvSpPr/>
            <p:nvPr userDrawn="1"/>
          </p:nvSpPr>
          <p:spPr>
            <a:xfrm rot="13527637">
              <a:off x="7667601" y="3255541"/>
              <a:ext cx="123974" cy="188287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sp>
          <p:nvSpPr>
            <p:cNvPr id="10" name="Freeform: Shape 9">
              <a:extLst>
                <a:ext uri="{FF2B5EF4-FFF2-40B4-BE49-F238E27FC236}">
                  <a16:creationId xmlns:a16="http://schemas.microsoft.com/office/drawing/2014/main" id="{677426AA-813C-42F4-A6DB-460238295886}"/>
                </a:ext>
              </a:extLst>
            </p:cNvPr>
            <p:cNvSpPr/>
            <p:nvPr userDrawn="1"/>
          </p:nvSpPr>
          <p:spPr>
            <a:xfrm rot="8072363" flipH="1">
              <a:off x="6350724" y="3227506"/>
              <a:ext cx="123974" cy="1958133"/>
            </a:xfrm>
            <a:custGeom>
              <a:avLst/>
              <a:gdLst>
                <a:gd name="connsiteX0" fmla="*/ 0 w 228600"/>
                <a:gd name="connsiteY0" fmla="*/ 0 h 3549958"/>
                <a:gd name="connsiteX1" fmla="*/ 0 w 228600"/>
                <a:gd name="connsiteY1" fmla="*/ 3549958 h 3549958"/>
                <a:gd name="connsiteX2" fmla="*/ 10901 w 228600"/>
                <a:gd name="connsiteY2" fmla="*/ 3549958 h 3549958"/>
                <a:gd name="connsiteX3" fmla="*/ 228600 w 228600"/>
                <a:gd name="connsiteY3" fmla="*/ 3328731 h 3549958"/>
                <a:gd name="connsiteX4" fmla="*/ 228600 w 228600"/>
                <a:gd name="connsiteY4" fmla="*/ 0 h 3549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 h="3549958">
                  <a:moveTo>
                    <a:pt x="0" y="0"/>
                  </a:moveTo>
                  <a:lnTo>
                    <a:pt x="0" y="3549958"/>
                  </a:lnTo>
                  <a:lnTo>
                    <a:pt x="10901" y="3549958"/>
                  </a:lnTo>
                  <a:lnTo>
                    <a:pt x="228600" y="3328731"/>
                  </a:lnTo>
                  <a:lnTo>
                    <a:pt x="22860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75000"/>
                  </a:schemeClr>
                </a:solidFill>
              </a:endParaRPr>
            </a:p>
          </p:txBody>
        </p:sp>
      </p:grpSp>
      <p:grpSp>
        <p:nvGrpSpPr>
          <p:cNvPr id="26" name="Group 25">
            <a:extLst>
              <a:ext uri="{FF2B5EF4-FFF2-40B4-BE49-F238E27FC236}">
                <a16:creationId xmlns:a16="http://schemas.microsoft.com/office/drawing/2014/main" id="{8BD792AE-96E3-4240-8907-928C42F50E04}"/>
              </a:ext>
            </a:extLst>
          </p:cNvPr>
          <p:cNvGrpSpPr/>
          <p:nvPr/>
        </p:nvGrpSpPr>
        <p:grpSpPr>
          <a:xfrm>
            <a:off x="501144" y="3655236"/>
            <a:ext cx="1405139" cy="1004121"/>
            <a:chOff x="668191" y="4873645"/>
            <a:chExt cx="1873519" cy="1338828"/>
          </a:xfrm>
        </p:grpSpPr>
        <p:sp>
          <p:nvSpPr>
            <p:cNvPr id="27" name="TextBox 26">
              <a:extLst>
                <a:ext uri="{FF2B5EF4-FFF2-40B4-BE49-F238E27FC236}">
                  <a16:creationId xmlns:a16="http://schemas.microsoft.com/office/drawing/2014/main" id="{1D65CC05-3ECC-46BB-BC91-79F1E0E37A21}"/>
                </a:ext>
              </a:extLst>
            </p:cNvPr>
            <p:cNvSpPr txBox="1"/>
            <p:nvPr userDrawn="1"/>
          </p:nvSpPr>
          <p:spPr>
            <a:xfrm>
              <a:off x="668191" y="4873645"/>
              <a:ext cx="1873518" cy="307776"/>
            </a:xfrm>
            <a:prstGeom prst="rect">
              <a:avLst/>
            </a:prstGeom>
            <a:noFill/>
          </p:spPr>
          <p:txBody>
            <a:bodyPr wrap="square" rtlCol="0" anchor="ctr">
              <a:spAutoFit/>
            </a:bodyPr>
            <a:lstStyle/>
            <a:p>
              <a:pPr algn="ctr"/>
              <a:r>
                <a:rPr lang="en-US" altLang="ko-KR" sz="900" b="1" dirty="0">
                  <a:solidFill>
                    <a:schemeClr val="accent1">
                      <a:lumMod val="75000"/>
                    </a:schemeClr>
                  </a:solidFill>
                  <a:latin typeface="Milonga" panose="020B0604020202020204" charset="0"/>
                  <a:cs typeface="Arial" pitchFamily="34" charset="0"/>
                </a:rPr>
                <a:t>Content  Here</a:t>
              </a:r>
              <a:endParaRPr lang="ko-KR" altLang="en-US" sz="900" b="1" dirty="0">
                <a:solidFill>
                  <a:schemeClr val="accent1">
                    <a:lumMod val="75000"/>
                  </a:schemeClr>
                </a:solidFill>
                <a:latin typeface="Milonga" panose="020B0604020202020204" charset="0"/>
                <a:cs typeface="Arial" pitchFamily="34" charset="0"/>
              </a:endParaRPr>
            </a:p>
          </p:txBody>
        </p:sp>
        <p:sp>
          <p:nvSpPr>
            <p:cNvPr id="28" name="TextBox 27">
              <a:extLst>
                <a:ext uri="{FF2B5EF4-FFF2-40B4-BE49-F238E27FC236}">
                  <a16:creationId xmlns:a16="http://schemas.microsoft.com/office/drawing/2014/main" id="{2A1E5E6A-4EDA-431B-895F-EF42A535B480}"/>
                </a:ext>
              </a:extLst>
            </p:cNvPr>
            <p:cNvSpPr txBox="1"/>
            <p:nvPr/>
          </p:nvSpPr>
          <p:spPr>
            <a:xfrm>
              <a:off x="668191" y="5166033"/>
              <a:ext cx="1873519" cy="1046440"/>
            </a:xfrm>
            <a:prstGeom prst="rect">
              <a:avLst/>
            </a:prstGeom>
            <a:noFill/>
          </p:spPr>
          <p:txBody>
            <a:bodyPr wrap="square" rtlCol="0">
              <a:spAutoFit/>
            </a:bodyPr>
            <a:lstStyle/>
            <a:p>
              <a:pPr algn="ctr"/>
              <a:r>
                <a:rPr lang="en-US" altLang="ko-KR" sz="90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a:t>
              </a:r>
            </a:p>
          </p:txBody>
        </p:sp>
      </p:grpSp>
      <p:grpSp>
        <p:nvGrpSpPr>
          <p:cNvPr id="29" name="Group 28">
            <a:extLst>
              <a:ext uri="{FF2B5EF4-FFF2-40B4-BE49-F238E27FC236}">
                <a16:creationId xmlns:a16="http://schemas.microsoft.com/office/drawing/2014/main" id="{5D6265C7-3977-4092-890D-EF8F1B19E55A}"/>
              </a:ext>
            </a:extLst>
          </p:cNvPr>
          <p:cNvGrpSpPr/>
          <p:nvPr/>
        </p:nvGrpSpPr>
        <p:grpSpPr>
          <a:xfrm>
            <a:off x="2145311" y="3655236"/>
            <a:ext cx="1405139" cy="1004121"/>
            <a:chOff x="2860414" y="4873645"/>
            <a:chExt cx="1873519" cy="1338828"/>
          </a:xfrm>
        </p:grpSpPr>
        <p:sp>
          <p:nvSpPr>
            <p:cNvPr id="30" name="TextBox 29">
              <a:extLst>
                <a:ext uri="{FF2B5EF4-FFF2-40B4-BE49-F238E27FC236}">
                  <a16:creationId xmlns:a16="http://schemas.microsoft.com/office/drawing/2014/main" id="{111CB30A-2947-4106-BCAD-9BBD4464D749}"/>
                </a:ext>
              </a:extLst>
            </p:cNvPr>
            <p:cNvSpPr txBox="1"/>
            <p:nvPr/>
          </p:nvSpPr>
          <p:spPr>
            <a:xfrm>
              <a:off x="2860414" y="4873645"/>
              <a:ext cx="1873518" cy="307776"/>
            </a:xfrm>
            <a:prstGeom prst="rect">
              <a:avLst/>
            </a:prstGeom>
            <a:noFill/>
          </p:spPr>
          <p:txBody>
            <a:bodyPr wrap="square" rtlCol="0" anchor="ctr">
              <a:spAutoFit/>
            </a:bodyPr>
            <a:lstStyle/>
            <a:p>
              <a:pPr algn="ctr"/>
              <a:r>
                <a:rPr lang="en-US" altLang="ko-KR" sz="900" b="1" dirty="0">
                  <a:solidFill>
                    <a:schemeClr val="accent1">
                      <a:lumMod val="75000"/>
                    </a:schemeClr>
                  </a:solidFill>
                  <a:latin typeface="Milonga" panose="020B0604020202020204" charset="0"/>
                  <a:cs typeface="Arial" pitchFamily="34" charset="0"/>
                </a:rPr>
                <a:t>Content  Here</a:t>
              </a:r>
              <a:endParaRPr lang="ko-KR" altLang="en-US" sz="900" b="1" dirty="0">
                <a:solidFill>
                  <a:schemeClr val="accent1">
                    <a:lumMod val="75000"/>
                  </a:schemeClr>
                </a:solidFill>
                <a:latin typeface="Milonga" panose="020B0604020202020204" charset="0"/>
                <a:cs typeface="Arial" pitchFamily="34" charset="0"/>
              </a:endParaRPr>
            </a:p>
          </p:txBody>
        </p:sp>
        <p:sp>
          <p:nvSpPr>
            <p:cNvPr id="31" name="TextBox 30">
              <a:extLst>
                <a:ext uri="{FF2B5EF4-FFF2-40B4-BE49-F238E27FC236}">
                  <a16:creationId xmlns:a16="http://schemas.microsoft.com/office/drawing/2014/main" id="{0180D335-90A7-4EC7-B492-2A6A23BD4C89}"/>
                </a:ext>
              </a:extLst>
            </p:cNvPr>
            <p:cNvSpPr txBox="1"/>
            <p:nvPr/>
          </p:nvSpPr>
          <p:spPr>
            <a:xfrm>
              <a:off x="2860414" y="5166033"/>
              <a:ext cx="1873519" cy="1046440"/>
            </a:xfrm>
            <a:prstGeom prst="rect">
              <a:avLst/>
            </a:prstGeom>
            <a:noFill/>
          </p:spPr>
          <p:txBody>
            <a:bodyPr wrap="square" rtlCol="0">
              <a:spAutoFit/>
            </a:bodyPr>
            <a:lstStyle/>
            <a:p>
              <a:pPr algn="ctr"/>
              <a:r>
                <a:rPr lang="en-US" altLang="ko-KR" sz="90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a:t>
              </a:r>
            </a:p>
          </p:txBody>
        </p:sp>
      </p:grpSp>
      <p:grpSp>
        <p:nvGrpSpPr>
          <p:cNvPr id="32" name="Group 31">
            <a:extLst>
              <a:ext uri="{FF2B5EF4-FFF2-40B4-BE49-F238E27FC236}">
                <a16:creationId xmlns:a16="http://schemas.microsoft.com/office/drawing/2014/main" id="{331B70CA-E45D-4289-AB17-0ED1A3C0E8E0}"/>
              </a:ext>
            </a:extLst>
          </p:cNvPr>
          <p:cNvGrpSpPr/>
          <p:nvPr/>
        </p:nvGrpSpPr>
        <p:grpSpPr>
          <a:xfrm>
            <a:off x="3789478" y="3655236"/>
            <a:ext cx="1405139" cy="1004121"/>
            <a:chOff x="5052637" y="4873645"/>
            <a:chExt cx="1873519" cy="1338828"/>
          </a:xfrm>
        </p:grpSpPr>
        <p:sp>
          <p:nvSpPr>
            <p:cNvPr id="33" name="TextBox 32">
              <a:extLst>
                <a:ext uri="{FF2B5EF4-FFF2-40B4-BE49-F238E27FC236}">
                  <a16:creationId xmlns:a16="http://schemas.microsoft.com/office/drawing/2014/main" id="{6FFA2E17-E227-456F-85EF-6AE2065345F2}"/>
                </a:ext>
              </a:extLst>
            </p:cNvPr>
            <p:cNvSpPr txBox="1"/>
            <p:nvPr/>
          </p:nvSpPr>
          <p:spPr>
            <a:xfrm>
              <a:off x="5052637" y="4873645"/>
              <a:ext cx="1873518" cy="307776"/>
            </a:xfrm>
            <a:prstGeom prst="rect">
              <a:avLst/>
            </a:prstGeom>
            <a:noFill/>
          </p:spPr>
          <p:txBody>
            <a:bodyPr wrap="square" rtlCol="0" anchor="ctr">
              <a:spAutoFit/>
            </a:bodyPr>
            <a:lstStyle/>
            <a:p>
              <a:pPr algn="ctr"/>
              <a:r>
                <a:rPr lang="en-US" altLang="ko-KR" sz="900" b="1" dirty="0">
                  <a:solidFill>
                    <a:schemeClr val="accent1">
                      <a:lumMod val="75000"/>
                    </a:schemeClr>
                  </a:solidFill>
                  <a:latin typeface="Milonga" panose="020B0604020202020204" charset="0"/>
                  <a:cs typeface="Arial" pitchFamily="34" charset="0"/>
                </a:rPr>
                <a:t>Content  Here</a:t>
              </a:r>
              <a:endParaRPr lang="ko-KR" altLang="en-US" sz="900" b="1" dirty="0">
                <a:solidFill>
                  <a:schemeClr val="accent1">
                    <a:lumMod val="75000"/>
                  </a:schemeClr>
                </a:solidFill>
                <a:latin typeface="Milonga" panose="020B0604020202020204" charset="0"/>
                <a:cs typeface="Arial" pitchFamily="34" charset="0"/>
              </a:endParaRPr>
            </a:p>
          </p:txBody>
        </p:sp>
        <p:sp>
          <p:nvSpPr>
            <p:cNvPr id="34" name="TextBox 33">
              <a:extLst>
                <a:ext uri="{FF2B5EF4-FFF2-40B4-BE49-F238E27FC236}">
                  <a16:creationId xmlns:a16="http://schemas.microsoft.com/office/drawing/2014/main" id="{8B7A7602-9B48-4F93-8D70-0655C621CF57}"/>
                </a:ext>
              </a:extLst>
            </p:cNvPr>
            <p:cNvSpPr txBox="1"/>
            <p:nvPr/>
          </p:nvSpPr>
          <p:spPr>
            <a:xfrm>
              <a:off x="5052637" y="5166033"/>
              <a:ext cx="1873519" cy="1046440"/>
            </a:xfrm>
            <a:prstGeom prst="rect">
              <a:avLst/>
            </a:prstGeom>
            <a:noFill/>
          </p:spPr>
          <p:txBody>
            <a:bodyPr wrap="square" rtlCol="0">
              <a:spAutoFit/>
            </a:bodyPr>
            <a:lstStyle/>
            <a:p>
              <a:pPr algn="ctr"/>
              <a:r>
                <a:rPr lang="en-US" altLang="ko-KR" sz="90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a:t>
              </a:r>
            </a:p>
          </p:txBody>
        </p:sp>
      </p:grpSp>
      <p:sp>
        <p:nvSpPr>
          <p:cNvPr id="35" name="TextBox 34">
            <a:extLst>
              <a:ext uri="{FF2B5EF4-FFF2-40B4-BE49-F238E27FC236}">
                <a16:creationId xmlns:a16="http://schemas.microsoft.com/office/drawing/2014/main" id="{FAAF289B-D0BF-42DD-A332-968F2DB5BF13}"/>
              </a:ext>
            </a:extLst>
          </p:cNvPr>
          <p:cNvSpPr txBox="1"/>
          <p:nvPr/>
        </p:nvSpPr>
        <p:spPr>
          <a:xfrm>
            <a:off x="501143" y="1956568"/>
            <a:ext cx="4418766" cy="577081"/>
          </a:xfrm>
          <a:prstGeom prst="rect">
            <a:avLst/>
          </a:prstGeom>
          <a:noFill/>
        </p:spPr>
        <p:txBody>
          <a:bodyPr wrap="square" rtlCol="0">
            <a:spAutoFit/>
          </a:bodyPr>
          <a:lstStyle/>
          <a:p>
            <a:r>
              <a:rPr lang="en-US" altLang="ko-KR" sz="1050" dirty="0">
                <a:solidFill>
                  <a:schemeClr val="accent1">
                    <a:lumMod val="75000"/>
                  </a:schemeClr>
                </a:solidFill>
                <a:latin typeface="Milonga" panose="020B0604020202020204" charset="0"/>
                <a:cs typeface="Arial" pitchFamily="34" charset="0"/>
              </a:rPr>
              <a:t>You can simply impress your audience and add a unique zing and appeal to your Presentations. I hope and I believe that this Template will your Time, Money and Reputation. </a:t>
            </a:r>
          </a:p>
        </p:txBody>
      </p:sp>
      <p:sp>
        <p:nvSpPr>
          <p:cNvPr id="36" name="TextBox 35">
            <a:extLst>
              <a:ext uri="{FF2B5EF4-FFF2-40B4-BE49-F238E27FC236}">
                <a16:creationId xmlns:a16="http://schemas.microsoft.com/office/drawing/2014/main" id="{6B6B7F81-0720-447D-99A7-3BE22DF0429E}"/>
              </a:ext>
            </a:extLst>
          </p:cNvPr>
          <p:cNvSpPr txBox="1"/>
          <p:nvPr/>
        </p:nvSpPr>
        <p:spPr>
          <a:xfrm>
            <a:off x="501144" y="1256887"/>
            <a:ext cx="3910883" cy="646331"/>
          </a:xfrm>
          <a:prstGeom prst="rect">
            <a:avLst/>
          </a:prstGeom>
          <a:noFill/>
        </p:spPr>
        <p:txBody>
          <a:bodyPr wrap="square" lIns="27000" tIns="0" rIns="27000" bIns="0" rtlCol="0" anchor="ctr">
            <a:spAutoFit/>
          </a:bodyPr>
          <a:lstStyle/>
          <a:p>
            <a:r>
              <a:rPr lang="en-US" altLang="ko-KR" sz="2100" dirty="0">
                <a:solidFill>
                  <a:schemeClr val="accent1">
                    <a:lumMod val="75000"/>
                  </a:schemeClr>
                </a:solidFill>
                <a:latin typeface="Milonga" panose="020B0604020202020204" charset="0"/>
                <a:cs typeface="Arial" panose="020B0604020202020204" pitchFamily="34" charset="0"/>
              </a:rPr>
              <a:t>We Create Quality </a:t>
            </a:r>
          </a:p>
          <a:p>
            <a:r>
              <a:rPr lang="en-US" altLang="ko-KR" sz="2100" dirty="0">
                <a:solidFill>
                  <a:schemeClr val="accent1">
                    <a:lumMod val="75000"/>
                  </a:schemeClr>
                </a:solidFill>
                <a:latin typeface="Milonga" panose="020B0604020202020204" charset="0"/>
                <a:cs typeface="Arial" panose="020B0604020202020204" pitchFamily="34" charset="0"/>
              </a:rPr>
              <a:t>Professional PPT Presentation</a:t>
            </a:r>
            <a:endParaRPr lang="ko-KR" altLang="en-US" sz="2100" dirty="0">
              <a:solidFill>
                <a:schemeClr val="accent1">
                  <a:lumMod val="75000"/>
                </a:schemeClr>
              </a:solidFill>
              <a:latin typeface="Milonga" panose="020B0604020202020204" charset="0"/>
              <a:cs typeface="Arial" panose="020B0604020202020204" pitchFamily="34" charset="0"/>
            </a:endParaRPr>
          </a:p>
        </p:txBody>
      </p:sp>
      <p:pic>
        <p:nvPicPr>
          <p:cNvPr id="11" name="Imagen 10"/>
          <p:cNvPicPr>
            <a:picLocks noChangeAspect="1"/>
          </p:cNvPicPr>
          <p:nvPr/>
        </p:nvPicPr>
        <p:blipFill>
          <a:blip r:embed="rId2"/>
          <a:stretch>
            <a:fillRect/>
          </a:stretch>
        </p:blipFill>
        <p:spPr>
          <a:xfrm rot="403807">
            <a:off x="6416095" y="2062793"/>
            <a:ext cx="1781799" cy="2182583"/>
          </a:xfrm>
          <a:prstGeom prst="rect">
            <a:avLst/>
          </a:prstGeom>
        </p:spPr>
      </p:pic>
      <p:grpSp>
        <p:nvGrpSpPr>
          <p:cNvPr id="39" name="Grupo 38"/>
          <p:cNvGrpSpPr/>
          <p:nvPr/>
        </p:nvGrpSpPr>
        <p:grpSpPr>
          <a:xfrm>
            <a:off x="4198904" y="3026980"/>
            <a:ext cx="576021" cy="617746"/>
            <a:chOff x="9407526" y="-1588"/>
            <a:chExt cx="1687512" cy="1809751"/>
          </a:xfrm>
        </p:grpSpPr>
        <p:sp>
          <p:nvSpPr>
            <p:cNvPr id="16" name="Freeform 5"/>
            <p:cNvSpPr>
              <a:spLocks noEditPoints="1"/>
            </p:cNvSpPr>
            <p:nvPr/>
          </p:nvSpPr>
          <p:spPr bwMode="auto">
            <a:xfrm>
              <a:off x="9407526" y="128588"/>
              <a:ext cx="1687512" cy="1679575"/>
            </a:xfrm>
            <a:custGeom>
              <a:avLst/>
              <a:gdLst>
                <a:gd name="T0" fmla="*/ 1309 w 1669"/>
                <a:gd name="T1" fmla="*/ 17 h 1662"/>
                <a:gd name="T2" fmla="*/ 1443 w 1669"/>
                <a:gd name="T3" fmla="*/ 215 h 1662"/>
                <a:gd name="T4" fmla="*/ 1482 w 1669"/>
                <a:gd name="T5" fmla="*/ 893 h 1662"/>
                <a:gd name="T6" fmla="*/ 1601 w 1669"/>
                <a:gd name="T7" fmla="*/ 1189 h 1662"/>
                <a:gd name="T8" fmla="*/ 1068 w 1669"/>
                <a:gd name="T9" fmla="*/ 1428 h 1662"/>
                <a:gd name="T10" fmla="*/ 680 w 1669"/>
                <a:gd name="T11" fmla="*/ 1210 h 1662"/>
                <a:gd name="T12" fmla="*/ 3 w 1669"/>
                <a:gd name="T13" fmla="*/ 1039 h 1662"/>
                <a:gd name="T14" fmla="*/ 61 w 1669"/>
                <a:gd name="T15" fmla="*/ 203 h 1662"/>
                <a:gd name="T16" fmla="*/ 193 w 1669"/>
                <a:gd name="T17" fmla="*/ 16 h 1662"/>
                <a:gd name="T18" fmla="*/ 154 w 1669"/>
                <a:gd name="T19" fmla="*/ 85 h 1662"/>
                <a:gd name="T20" fmla="*/ 714 w 1669"/>
                <a:gd name="T21" fmla="*/ 1052 h 1662"/>
                <a:gd name="T22" fmla="*/ 664 w 1669"/>
                <a:gd name="T23" fmla="*/ 185 h 1662"/>
                <a:gd name="T24" fmla="*/ 778 w 1669"/>
                <a:gd name="T25" fmla="*/ 1071 h 1662"/>
                <a:gd name="T26" fmla="*/ 1013 w 1669"/>
                <a:gd name="T27" fmla="*/ 966 h 1662"/>
                <a:gd name="T28" fmla="*/ 1000 w 1669"/>
                <a:gd name="T29" fmla="*/ 576 h 1662"/>
                <a:gd name="T30" fmla="*/ 1231 w 1669"/>
                <a:gd name="T31" fmla="*/ 492 h 1662"/>
                <a:gd name="T32" fmla="*/ 1333 w 1669"/>
                <a:gd name="T33" fmla="*/ 90 h 1662"/>
                <a:gd name="T34" fmla="*/ 779 w 1669"/>
                <a:gd name="T35" fmla="*/ 257 h 1662"/>
                <a:gd name="T36" fmla="*/ 1113 w 1669"/>
                <a:gd name="T37" fmla="*/ 1382 h 1662"/>
                <a:gd name="T38" fmla="*/ 1266 w 1669"/>
                <a:gd name="T39" fmla="*/ 843 h 1662"/>
                <a:gd name="T40" fmla="*/ 1099 w 1669"/>
                <a:gd name="T41" fmla="*/ 486 h 1662"/>
                <a:gd name="T42" fmla="*/ 1119 w 1669"/>
                <a:gd name="T43" fmla="*/ 751 h 1662"/>
                <a:gd name="T44" fmla="*/ 1088 w 1669"/>
                <a:gd name="T45" fmla="*/ 1048 h 1662"/>
                <a:gd name="T46" fmla="*/ 1029 w 1669"/>
                <a:gd name="T47" fmla="*/ 1065 h 1662"/>
                <a:gd name="T48" fmla="*/ 786 w 1669"/>
                <a:gd name="T49" fmla="*/ 1144 h 1662"/>
                <a:gd name="T50" fmla="*/ 1275 w 1669"/>
                <a:gd name="T51" fmla="*/ 1588 h 1662"/>
                <a:gd name="T52" fmla="*/ 1424 w 1669"/>
                <a:gd name="T53" fmla="*/ 1022 h 1662"/>
                <a:gd name="T54" fmla="*/ 1275 w 1669"/>
                <a:gd name="T55" fmla="*/ 1588 h 1662"/>
                <a:gd name="T56" fmla="*/ 65 w 1669"/>
                <a:gd name="T57" fmla="*/ 295 h 1662"/>
                <a:gd name="T58" fmla="*/ 128 w 1669"/>
                <a:gd name="T59" fmla="*/ 1144 h 1662"/>
                <a:gd name="T60" fmla="*/ 206 w 1669"/>
                <a:gd name="T61" fmla="*/ 1017 h 1662"/>
                <a:gd name="T62" fmla="*/ 89 w 1669"/>
                <a:gd name="T63" fmla="*/ 297 h 1662"/>
                <a:gd name="T64" fmla="*/ 1414 w 1669"/>
                <a:gd name="T65" fmla="*/ 941 h 1662"/>
                <a:gd name="T66" fmla="*/ 1401 w 1669"/>
                <a:gd name="T67" fmla="*/ 283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9" h="1662">
                  <a:moveTo>
                    <a:pt x="744" y="164"/>
                  </a:moveTo>
                  <a:cubicBezTo>
                    <a:pt x="913" y="35"/>
                    <a:pt x="1104" y="0"/>
                    <a:pt x="1309" y="17"/>
                  </a:cubicBezTo>
                  <a:cubicBezTo>
                    <a:pt x="1374" y="22"/>
                    <a:pt x="1402" y="41"/>
                    <a:pt x="1400" y="111"/>
                  </a:cubicBezTo>
                  <a:cubicBezTo>
                    <a:pt x="1399" y="146"/>
                    <a:pt x="1430" y="180"/>
                    <a:pt x="1443" y="215"/>
                  </a:cubicBezTo>
                  <a:cubicBezTo>
                    <a:pt x="1459" y="255"/>
                    <a:pt x="1481" y="296"/>
                    <a:pt x="1482" y="337"/>
                  </a:cubicBezTo>
                  <a:cubicBezTo>
                    <a:pt x="1486" y="522"/>
                    <a:pt x="1487" y="708"/>
                    <a:pt x="1482" y="893"/>
                  </a:cubicBezTo>
                  <a:cubicBezTo>
                    <a:pt x="1480" y="962"/>
                    <a:pt x="1504" y="998"/>
                    <a:pt x="1563" y="1028"/>
                  </a:cubicBezTo>
                  <a:cubicBezTo>
                    <a:pt x="1669" y="1081"/>
                    <a:pt x="1667" y="1085"/>
                    <a:pt x="1601" y="1189"/>
                  </a:cubicBezTo>
                  <a:cubicBezTo>
                    <a:pt x="1500" y="1347"/>
                    <a:pt x="1400" y="1505"/>
                    <a:pt x="1300" y="1662"/>
                  </a:cubicBezTo>
                  <a:cubicBezTo>
                    <a:pt x="1143" y="1599"/>
                    <a:pt x="1049" y="1505"/>
                    <a:pt x="1068" y="1428"/>
                  </a:cubicBezTo>
                  <a:cubicBezTo>
                    <a:pt x="939" y="1398"/>
                    <a:pt x="825" y="1341"/>
                    <a:pt x="749" y="1225"/>
                  </a:cubicBezTo>
                  <a:cubicBezTo>
                    <a:pt x="739" y="1211"/>
                    <a:pt x="704" y="1211"/>
                    <a:pt x="680" y="1210"/>
                  </a:cubicBezTo>
                  <a:cubicBezTo>
                    <a:pt x="511" y="1209"/>
                    <a:pt x="342" y="1211"/>
                    <a:pt x="173" y="1210"/>
                  </a:cubicBezTo>
                  <a:cubicBezTo>
                    <a:pt x="47" y="1209"/>
                    <a:pt x="3" y="1165"/>
                    <a:pt x="3" y="1039"/>
                  </a:cubicBezTo>
                  <a:cubicBezTo>
                    <a:pt x="2" y="807"/>
                    <a:pt x="0" y="574"/>
                    <a:pt x="5" y="342"/>
                  </a:cubicBezTo>
                  <a:cubicBezTo>
                    <a:pt x="6" y="295"/>
                    <a:pt x="42" y="249"/>
                    <a:pt x="61" y="203"/>
                  </a:cubicBezTo>
                  <a:cubicBezTo>
                    <a:pt x="71" y="176"/>
                    <a:pt x="89" y="148"/>
                    <a:pt x="87" y="123"/>
                  </a:cubicBezTo>
                  <a:cubicBezTo>
                    <a:pt x="79" y="39"/>
                    <a:pt x="119" y="21"/>
                    <a:pt x="193" y="16"/>
                  </a:cubicBezTo>
                  <a:cubicBezTo>
                    <a:pt x="394" y="1"/>
                    <a:pt x="578" y="38"/>
                    <a:pt x="744" y="164"/>
                  </a:cubicBezTo>
                  <a:close/>
                  <a:moveTo>
                    <a:pt x="154" y="85"/>
                  </a:moveTo>
                  <a:cubicBezTo>
                    <a:pt x="154" y="380"/>
                    <a:pt x="154" y="666"/>
                    <a:pt x="154" y="933"/>
                  </a:cubicBezTo>
                  <a:cubicBezTo>
                    <a:pt x="347" y="974"/>
                    <a:pt x="530" y="1013"/>
                    <a:pt x="714" y="1052"/>
                  </a:cubicBezTo>
                  <a:cubicBezTo>
                    <a:pt x="714" y="797"/>
                    <a:pt x="716" y="529"/>
                    <a:pt x="712" y="261"/>
                  </a:cubicBezTo>
                  <a:cubicBezTo>
                    <a:pt x="712" y="235"/>
                    <a:pt x="688" y="200"/>
                    <a:pt x="664" y="185"/>
                  </a:cubicBezTo>
                  <a:cubicBezTo>
                    <a:pt x="510" y="84"/>
                    <a:pt x="339" y="53"/>
                    <a:pt x="154" y="85"/>
                  </a:cubicBezTo>
                  <a:close/>
                  <a:moveTo>
                    <a:pt x="778" y="1071"/>
                  </a:moveTo>
                  <a:cubicBezTo>
                    <a:pt x="852" y="1044"/>
                    <a:pt x="917" y="1022"/>
                    <a:pt x="981" y="997"/>
                  </a:cubicBezTo>
                  <a:cubicBezTo>
                    <a:pt x="994" y="992"/>
                    <a:pt x="1009" y="979"/>
                    <a:pt x="1013" y="966"/>
                  </a:cubicBezTo>
                  <a:cubicBezTo>
                    <a:pt x="1047" y="855"/>
                    <a:pt x="1091" y="744"/>
                    <a:pt x="1017" y="631"/>
                  </a:cubicBezTo>
                  <a:cubicBezTo>
                    <a:pt x="1007" y="615"/>
                    <a:pt x="1003" y="594"/>
                    <a:pt x="1000" y="576"/>
                  </a:cubicBezTo>
                  <a:cubicBezTo>
                    <a:pt x="989" y="507"/>
                    <a:pt x="1013" y="455"/>
                    <a:pt x="1080" y="430"/>
                  </a:cubicBezTo>
                  <a:cubicBezTo>
                    <a:pt x="1148" y="404"/>
                    <a:pt x="1205" y="429"/>
                    <a:pt x="1231" y="492"/>
                  </a:cubicBezTo>
                  <a:cubicBezTo>
                    <a:pt x="1274" y="598"/>
                    <a:pt x="1306" y="707"/>
                    <a:pt x="1333" y="787"/>
                  </a:cubicBezTo>
                  <a:cubicBezTo>
                    <a:pt x="1333" y="574"/>
                    <a:pt x="1333" y="331"/>
                    <a:pt x="1333" y="90"/>
                  </a:cubicBezTo>
                  <a:cubicBezTo>
                    <a:pt x="1162" y="51"/>
                    <a:pt x="953" y="89"/>
                    <a:pt x="822" y="186"/>
                  </a:cubicBezTo>
                  <a:cubicBezTo>
                    <a:pt x="801" y="201"/>
                    <a:pt x="780" y="233"/>
                    <a:pt x="779" y="257"/>
                  </a:cubicBezTo>
                  <a:cubicBezTo>
                    <a:pt x="776" y="526"/>
                    <a:pt x="778" y="794"/>
                    <a:pt x="778" y="1071"/>
                  </a:cubicBezTo>
                  <a:close/>
                  <a:moveTo>
                    <a:pt x="1113" y="1382"/>
                  </a:moveTo>
                  <a:cubicBezTo>
                    <a:pt x="1192" y="1261"/>
                    <a:pt x="1270" y="1144"/>
                    <a:pt x="1334" y="1046"/>
                  </a:cubicBezTo>
                  <a:cubicBezTo>
                    <a:pt x="1307" y="966"/>
                    <a:pt x="1284" y="905"/>
                    <a:pt x="1266" y="843"/>
                  </a:cubicBezTo>
                  <a:cubicBezTo>
                    <a:pt x="1238" y="742"/>
                    <a:pt x="1218" y="639"/>
                    <a:pt x="1184" y="541"/>
                  </a:cubicBezTo>
                  <a:cubicBezTo>
                    <a:pt x="1175" y="516"/>
                    <a:pt x="1129" y="504"/>
                    <a:pt x="1099" y="486"/>
                  </a:cubicBezTo>
                  <a:cubicBezTo>
                    <a:pt x="1088" y="520"/>
                    <a:pt x="1064" y="555"/>
                    <a:pt x="1068" y="585"/>
                  </a:cubicBezTo>
                  <a:cubicBezTo>
                    <a:pt x="1077" y="642"/>
                    <a:pt x="1108" y="694"/>
                    <a:pt x="1119" y="751"/>
                  </a:cubicBezTo>
                  <a:cubicBezTo>
                    <a:pt x="1126" y="787"/>
                    <a:pt x="1114" y="826"/>
                    <a:pt x="1109" y="864"/>
                  </a:cubicBezTo>
                  <a:cubicBezTo>
                    <a:pt x="1102" y="925"/>
                    <a:pt x="1093" y="986"/>
                    <a:pt x="1088" y="1048"/>
                  </a:cubicBezTo>
                  <a:cubicBezTo>
                    <a:pt x="1086" y="1079"/>
                    <a:pt x="1093" y="1112"/>
                    <a:pt x="1096" y="1144"/>
                  </a:cubicBezTo>
                  <a:cubicBezTo>
                    <a:pt x="1074" y="1118"/>
                    <a:pt x="1051" y="1092"/>
                    <a:pt x="1029" y="1065"/>
                  </a:cubicBezTo>
                  <a:cubicBezTo>
                    <a:pt x="1025" y="1061"/>
                    <a:pt x="1022" y="1057"/>
                    <a:pt x="1013" y="1045"/>
                  </a:cubicBezTo>
                  <a:cubicBezTo>
                    <a:pt x="938" y="1078"/>
                    <a:pt x="862" y="1111"/>
                    <a:pt x="786" y="1144"/>
                  </a:cubicBezTo>
                  <a:cubicBezTo>
                    <a:pt x="843" y="1270"/>
                    <a:pt x="859" y="1282"/>
                    <a:pt x="1113" y="1382"/>
                  </a:cubicBezTo>
                  <a:close/>
                  <a:moveTo>
                    <a:pt x="1275" y="1588"/>
                  </a:moveTo>
                  <a:cubicBezTo>
                    <a:pt x="1380" y="1424"/>
                    <a:pt x="1479" y="1267"/>
                    <a:pt x="1582" y="1105"/>
                  </a:cubicBezTo>
                  <a:cubicBezTo>
                    <a:pt x="1526" y="1075"/>
                    <a:pt x="1476" y="1049"/>
                    <a:pt x="1424" y="1022"/>
                  </a:cubicBezTo>
                  <a:cubicBezTo>
                    <a:pt x="1321" y="1177"/>
                    <a:pt x="1225" y="1323"/>
                    <a:pt x="1124" y="1475"/>
                  </a:cubicBezTo>
                  <a:cubicBezTo>
                    <a:pt x="1173" y="1512"/>
                    <a:pt x="1219" y="1546"/>
                    <a:pt x="1275" y="1588"/>
                  </a:cubicBezTo>
                  <a:close/>
                  <a:moveTo>
                    <a:pt x="89" y="297"/>
                  </a:moveTo>
                  <a:cubicBezTo>
                    <a:pt x="81" y="296"/>
                    <a:pt x="73" y="296"/>
                    <a:pt x="65" y="295"/>
                  </a:cubicBezTo>
                  <a:cubicBezTo>
                    <a:pt x="65" y="557"/>
                    <a:pt x="64" y="819"/>
                    <a:pt x="68" y="1081"/>
                  </a:cubicBezTo>
                  <a:cubicBezTo>
                    <a:pt x="68" y="1103"/>
                    <a:pt x="107" y="1144"/>
                    <a:pt x="128" y="1144"/>
                  </a:cubicBezTo>
                  <a:cubicBezTo>
                    <a:pt x="309" y="1149"/>
                    <a:pt x="489" y="1147"/>
                    <a:pt x="670" y="1147"/>
                  </a:cubicBezTo>
                  <a:cubicBezTo>
                    <a:pt x="529" y="1045"/>
                    <a:pt x="369" y="1023"/>
                    <a:pt x="206" y="1017"/>
                  </a:cubicBezTo>
                  <a:cubicBezTo>
                    <a:pt x="89" y="1012"/>
                    <a:pt x="89" y="1015"/>
                    <a:pt x="89" y="893"/>
                  </a:cubicBezTo>
                  <a:cubicBezTo>
                    <a:pt x="89" y="694"/>
                    <a:pt x="89" y="496"/>
                    <a:pt x="89" y="297"/>
                  </a:cubicBezTo>
                  <a:close/>
                  <a:moveTo>
                    <a:pt x="1401" y="941"/>
                  </a:moveTo>
                  <a:cubicBezTo>
                    <a:pt x="1405" y="941"/>
                    <a:pt x="1409" y="941"/>
                    <a:pt x="1414" y="941"/>
                  </a:cubicBezTo>
                  <a:cubicBezTo>
                    <a:pt x="1414" y="721"/>
                    <a:pt x="1414" y="502"/>
                    <a:pt x="1414" y="283"/>
                  </a:cubicBezTo>
                  <a:cubicBezTo>
                    <a:pt x="1409" y="283"/>
                    <a:pt x="1405" y="283"/>
                    <a:pt x="1401" y="283"/>
                  </a:cubicBezTo>
                  <a:cubicBezTo>
                    <a:pt x="1401" y="502"/>
                    <a:pt x="1401" y="722"/>
                    <a:pt x="1401" y="94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1" name="Freeform 6"/>
            <p:cNvSpPr>
              <a:spLocks/>
            </p:cNvSpPr>
            <p:nvPr/>
          </p:nvSpPr>
          <p:spPr bwMode="auto">
            <a:xfrm>
              <a:off x="9985375" y="1495425"/>
              <a:ext cx="171450" cy="174625"/>
            </a:xfrm>
            <a:custGeom>
              <a:avLst/>
              <a:gdLst>
                <a:gd name="T0" fmla="*/ 169 w 169"/>
                <a:gd name="T1" fmla="*/ 32 h 173"/>
                <a:gd name="T2" fmla="*/ 141 w 169"/>
                <a:gd name="T3" fmla="*/ 173 h 173"/>
                <a:gd name="T4" fmla="*/ 17 w 169"/>
                <a:gd name="T5" fmla="*/ 140 h 173"/>
                <a:gd name="T6" fmla="*/ 43 w 169"/>
                <a:gd name="T7" fmla="*/ 19 h 173"/>
                <a:gd name="T8" fmla="*/ 169 w 169"/>
                <a:gd name="T9" fmla="*/ 32 h 173"/>
              </a:gdLst>
              <a:ahLst/>
              <a:cxnLst>
                <a:cxn ang="0">
                  <a:pos x="T0" y="T1"/>
                </a:cxn>
                <a:cxn ang="0">
                  <a:pos x="T2" y="T3"/>
                </a:cxn>
                <a:cxn ang="0">
                  <a:pos x="T4" y="T5"/>
                </a:cxn>
                <a:cxn ang="0">
                  <a:pos x="T6" y="T7"/>
                </a:cxn>
                <a:cxn ang="0">
                  <a:pos x="T8" y="T9"/>
                </a:cxn>
              </a:cxnLst>
              <a:rect l="0" t="0" r="r" b="b"/>
              <a:pathLst>
                <a:path w="169" h="173">
                  <a:moveTo>
                    <a:pt x="169" y="32"/>
                  </a:moveTo>
                  <a:cubicBezTo>
                    <a:pt x="158" y="85"/>
                    <a:pt x="150" y="129"/>
                    <a:pt x="141" y="173"/>
                  </a:cubicBezTo>
                  <a:cubicBezTo>
                    <a:pt x="98" y="164"/>
                    <a:pt x="33" y="167"/>
                    <a:pt x="17" y="140"/>
                  </a:cubicBezTo>
                  <a:cubicBezTo>
                    <a:pt x="0" y="113"/>
                    <a:pt x="17" y="37"/>
                    <a:pt x="43" y="19"/>
                  </a:cubicBezTo>
                  <a:cubicBezTo>
                    <a:pt x="71" y="0"/>
                    <a:pt x="128" y="26"/>
                    <a:pt x="169" y="3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2" name="Freeform 7"/>
            <p:cNvSpPr>
              <a:spLocks/>
            </p:cNvSpPr>
            <p:nvPr/>
          </p:nvSpPr>
          <p:spPr bwMode="auto">
            <a:xfrm>
              <a:off x="10248900" y="28575"/>
              <a:ext cx="155575" cy="139700"/>
            </a:xfrm>
            <a:custGeom>
              <a:avLst/>
              <a:gdLst>
                <a:gd name="T0" fmla="*/ 154 w 154"/>
                <a:gd name="T1" fmla="*/ 33 h 139"/>
                <a:gd name="T2" fmla="*/ 28 w 154"/>
                <a:gd name="T3" fmla="*/ 138 h 139"/>
                <a:gd name="T4" fmla="*/ 1 w 154"/>
                <a:gd name="T5" fmla="*/ 110 h 139"/>
                <a:gd name="T6" fmla="*/ 109 w 154"/>
                <a:gd name="T7" fmla="*/ 2 h 139"/>
                <a:gd name="T8" fmla="*/ 154 w 154"/>
                <a:gd name="T9" fmla="*/ 33 h 139"/>
              </a:gdLst>
              <a:ahLst/>
              <a:cxnLst>
                <a:cxn ang="0">
                  <a:pos x="T0" y="T1"/>
                </a:cxn>
                <a:cxn ang="0">
                  <a:pos x="T2" y="T3"/>
                </a:cxn>
                <a:cxn ang="0">
                  <a:pos x="T4" y="T5"/>
                </a:cxn>
                <a:cxn ang="0">
                  <a:pos x="T6" y="T7"/>
                </a:cxn>
                <a:cxn ang="0">
                  <a:pos x="T8" y="T9"/>
                </a:cxn>
              </a:cxnLst>
              <a:rect l="0" t="0" r="r" b="b"/>
              <a:pathLst>
                <a:path w="154" h="139">
                  <a:moveTo>
                    <a:pt x="154" y="33"/>
                  </a:moveTo>
                  <a:cubicBezTo>
                    <a:pt x="107" y="73"/>
                    <a:pt x="68" y="106"/>
                    <a:pt x="28" y="138"/>
                  </a:cubicBezTo>
                  <a:cubicBezTo>
                    <a:pt x="27" y="139"/>
                    <a:pt x="0" y="110"/>
                    <a:pt x="1" y="110"/>
                  </a:cubicBezTo>
                  <a:cubicBezTo>
                    <a:pt x="36" y="73"/>
                    <a:pt x="72" y="36"/>
                    <a:pt x="109" y="2"/>
                  </a:cubicBezTo>
                  <a:cubicBezTo>
                    <a:pt x="112" y="0"/>
                    <a:pt x="131" y="17"/>
                    <a:pt x="154" y="33"/>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3" name="Freeform 8"/>
            <p:cNvSpPr>
              <a:spLocks/>
            </p:cNvSpPr>
            <p:nvPr/>
          </p:nvSpPr>
          <p:spPr bwMode="auto">
            <a:xfrm>
              <a:off x="10117138" y="-1588"/>
              <a:ext cx="74612" cy="169863"/>
            </a:xfrm>
            <a:custGeom>
              <a:avLst/>
              <a:gdLst>
                <a:gd name="T0" fmla="*/ 0 w 73"/>
                <a:gd name="T1" fmla="*/ 82 h 167"/>
                <a:gd name="T2" fmla="*/ 42 w 73"/>
                <a:gd name="T3" fmla="*/ 0 h 167"/>
                <a:gd name="T4" fmla="*/ 73 w 73"/>
                <a:gd name="T5" fmla="*/ 89 h 167"/>
                <a:gd name="T6" fmla="*/ 39 w 73"/>
                <a:gd name="T7" fmla="*/ 167 h 167"/>
                <a:gd name="T8" fmla="*/ 0 w 73"/>
                <a:gd name="T9" fmla="*/ 82 h 167"/>
              </a:gdLst>
              <a:ahLst/>
              <a:cxnLst>
                <a:cxn ang="0">
                  <a:pos x="T0" y="T1"/>
                </a:cxn>
                <a:cxn ang="0">
                  <a:pos x="T2" y="T3"/>
                </a:cxn>
                <a:cxn ang="0">
                  <a:pos x="T4" y="T5"/>
                </a:cxn>
                <a:cxn ang="0">
                  <a:pos x="T6" y="T7"/>
                </a:cxn>
                <a:cxn ang="0">
                  <a:pos x="T8" y="T9"/>
                </a:cxn>
              </a:cxnLst>
              <a:rect l="0" t="0" r="r" b="b"/>
              <a:pathLst>
                <a:path w="73" h="167">
                  <a:moveTo>
                    <a:pt x="0" y="82"/>
                  </a:moveTo>
                  <a:cubicBezTo>
                    <a:pt x="15" y="52"/>
                    <a:pt x="29" y="26"/>
                    <a:pt x="42" y="0"/>
                  </a:cubicBezTo>
                  <a:cubicBezTo>
                    <a:pt x="53" y="30"/>
                    <a:pt x="73" y="60"/>
                    <a:pt x="73" y="89"/>
                  </a:cubicBezTo>
                  <a:cubicBezTo>
                    <a:pt x="73" y="115"/>
                    <a:pt x="51" y="141"/>
                    <a:pt x="39" y="167"/>
                  </a:cubicBezTo>
                  <a:cubicBezTo>
                    <a:pt x="27" y="141"/>
                    <a:pt x="15" y="114"/>
                    <a:pt x="0" y="8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4" name="Freeform 9"/>
            <p:cNvSpPr>
              <a:spLocks/>
            </p:cNvSpPr>
            <p:nvPr/>
          </p:nvSpPr>
          <p:spPr bwMode="auto">
            <a:xfrm>
              <a:off x="9934575" y="26988"/>
              <a:ext cx="158750" cy="141288"/>
            </a:xfrm>
            <a:custGeom>
              <a:avLst/>
              <a:gdLst>
                <a:gd name="T0" fmla="*/ 158 w 158"/>
                <a:gd name="T1" fmla="*/ 114 h 139"/>
                <a:gd name="T2" fmla="*/ 101 w 158"/>
                <a:gd name="T3" fmla="*/ 137 h 139"/>
                <a:gd name="T4" fmla="*/ 64 w 158"/>
                <a:gd name="T5" fmla="*/ 108 h 139"/>
                <a:gd name="T6" fmla="*/ 0 w 158"/>
                <a:gd name="T7" fmla="*/ 20 h 139"/>
                <a:gd name="T8" fmla="*/ 32 w 158"/>
                <a:gd name="T9" fmla="*/ 3 h 139"/>
                <a:gd name="T10" fmla="*/ 158 w 158"/>
                <a:gd name="T11" fmla="*/ 114 h 139"/>
              </a:gdLst>
              <a:ahLst/>
              <a:cxnLst>
                <a:cxn ang="0">
                  <a:pos x="T0" y="T1"/>
                </a:cxn>
                <a:cxn ang="0">
                  <a:pos x="T2" y="T3"/>
                </a:cxn>
                <a:cxn ang="0">
                  <a:pos x="T4" y="T5"/>
                </a:cxn>
                <a:cxn ang="0">
                  <a:pos x="T6" y="T7"/>
                </a:cxn>
                <a:cxn ang="0">
                  <a:pos x="T8" y="T9"/>
                </a:cxn>
                <a:cxn ang="0">
                  <a:pos x="T10" y="T11"/>
                </a:cxn>
              </a:cxnLst>
              <a:rect l="0" t="0" r="r" b="b"/>
              <a:pathLst>
                <a:path w="158" h="139">
                  <a:moveTo>
                    <a:pt x="158" y="114"/>
                  </a:moveTo>
                  <a:cubicBezTo>
                    <a:pt x="130" y="126"/>
                    <a:pt x="114" y="139"/>
                    <a:pt x="101" y="137"/>
                  </a:cubicBezTo>
                  <a:cubicBezTo>
                    <a:pt x="88" y="134"/>
                    <a:pt x="73" y="120"/>
                    <a:pt x="64" y="108"/>
                  </a:cubicBezTo>
                  <a:cubicBezTo>
                    <a:pt x="41" y="80"/>
                    <a:pt x="21" y="50"/>
                    <a:pt x="0" y="20"/>
                  </a:cubicBezTo>
                  <a:cubicBezTo>
                    <a:pt x="11" y="14"/>
                    <a:pt x="28" y="0"/>
                    <a:pt x="32" y="3"/>
                  </a:cubicBezTo>
                  <a:cubicBezTo>
                    <a:pt x="71" y="35"/>
                    <a:pt x="108" y="70"/>
                    <a:pt x="158" y="114"/>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25" name="Freeform 10"/>
            <p:cNvSpPr>
              <a:spLocks/>
            </p:cNvSpPr>
            <p:nvPr/>
          </p:nvSpPr>
          <p:spPr bwMode="auto">
            <a:xfrm>
              <a:off x="9704388" y="460375"/>
              <a:ext cx="284162" cy="454025"/>
            </a:xfrm>
            <a:custGeom>
              <a:avLst/>
              <a:gdLst>
                <a:gd name="T0" fmla="*/ 107 w 281"/>
                <a:gd name="T1" fmla="*/ 171 h 450"/>
                <a:gd name="T2" fmla="*/ 0 w 281"/>
                <a:gd name="T3" fmla="*/ 111 h 450"/>
                <a:gd name="T4" fmla="*/ 95 w 281"/>
                <a:gd name="T5" fmla="*/ 73 h 450"/>
                <a:gd name="T6" fmla="*/ 146 w 281"/>
                <a:gd name="T7" fmla="*/ 0 h 450"/>
                <a:gd name="T8" fmla="*/ 179 w 281"/>
                <a:gd name="T9" fmla="*/ 85 h 450"/>
                <a:gd name="T10" fmla="*/ 281 w 281"/>
                <a:gd name="T11" fmla="*/ 142 h 450"/>
                <a:gd name="T12" fmla="*/ 170 w 281"/>
                <a:gd name="T13" fmla="*/ 183 h 450"/>
                <a:gd name="T14" fmla="*/ 169 w 281"/>
                <a:gd name="T15" fmla="*/ 397 h 450"/>
                <a:gd name="T16" fmla="*/ 143 w 281"/>
                <a:gd name="T17" fmla="*/ 450 h 450"/>
                <a:gd name="T18" fmla="*/ 109 w 281"/>
                <a:gd name="T19" fmla="*/ 396 h 450"/>
                <a:gd name="T20" fmla="*/ 107 w 281"/>
                <a:gd name="T21" fmla="*/ 17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450">
                  <a:moveTo>
                    <a:pt x="107" y="171"/>
                  </a:moveTo>
                  <a:cubicBezTo>
                    <a:pt x="63" y="146"/>
                    <a:pt x="32" y="129"/>
                    <a:pt x="0" y="111"/>
                  </a:cubicBezTo>
                  <a:cubicBezTo>
                    <a:pt x="30" y="99"/>
                    <a:pt x="59" y="87"/>
                    <a:pt x="95" y="73"/>
                  </a:cubicBezTo>
                  <a:cubicBezTo>
                    <a:pt x="107" y="55"/>
                    <a:pt x="127" y="28"/>
                    <a:pt x="146" y="0"/>
                  </a:cubicBezTo>
                  <a:cubicBezTo>
                    <a:pt x="158" y="31"/>
                    <a:pt x="170" y="62"/>
                    <a:pt x="179" y="85"/>
                  </a:cubicBezTo>
                  <a:cubicBezTo>
                    <a:pt x="216" y="105"/>
                    <a:pt x="248" y="123"/>
                    <a:pt x="281" y="142"/>
                  </a:cubicBezTo>
                  <a:cubicBezTo>
                    <a:pt x="249" y="154"/>
                    <a:pt x="216" y="166"/>
                    <a:pt x="170" y="183"/>
                  </a:cubicBezTo>
                  <a:cubicBezTo>
                    <a:pt x="170" y="244"/>
                    <a:pt x="172" y="320"/>
                    <a:pt x="169" y="397"/>
                  </a:cubicBezTo>
                  <a:cubicBezTo>
                    <a:pt x="168" y="415"/>
                    <a:pt x="152" y="432"/>
                    <a:pt x="143" y="450"/>
                  </a:cubicBezTo>
                  <a:cubicBezTo>
                    <a:pt x="131" y="432"/>
                    <a:pt x="110" y="414"/>
                    <a:pt x="109" y="396"/>
                  </a:cubicBezTo>
                  <a:cubicBezTo>
                    <a:pt x="105" y="319"/>
                    <a:pt x="107" y="241"/>
                    <a:pt x="107" y="17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grpSp>
      <p:grpSp>
        <p:nvGrpSpPr>
          <p:cNvPr id="40" name="Grupo 39"/>
          <p:cNvGrpSpPr/>
          <p:nvPr/>
        </p:nvGrpSpPr>
        <p:grpSpPr>
          <a:xfrm>
            <a:off x="979043" y="3034840"/>
            <a:ext cx="576021" cy="617746"/>
            <a:chOff x="9407526" y="-1588"/>
            <a:chExt cx="1687512" cy="1809751"/>
          </a:xfrm>
        </p:grpSpPr>
        <p:sp>
          <p:nvSpPr>
            <p:cNvPr id="41" name="Freeform 5"/>
            <p:cNvSpPr>
              <a:spLocks noEditPoints="1"/>
            </p:cNvSpPr>
            <p:nvPr/>
          </p:nvSpPr>
          <p:spPr bwMode="auto">
            <a:xfrm>
              <a:off x="9407526" y="128588"/>
              <a:ext cx="1687512" cy="1679575"/>
            </a:xfrm>
            <a:custGeom>
              <a:avLst/>
              <a:gdLst>
                <a:gd name="T0" fmla="*/ 1309 w 1669"/>
                <a:gd name="T1" fmla="*/ 17 h 1662"/>
                <a:gd name="T2" fmla="*/ 1443 w 1669"/>
                <a:gd name="T3" fmla="*/ 215 h 1662"/>
                <a:gd name="T4" fmla="*/ 1482 w 1669"/>
                <a:gd name="T5" fmla="*/ 893 h 1662"/>
                <a:gd name="T6" fmla="*/ 1601 w 1669"/>
                <a:gd name="T7" fmla="*/ 1189 h 1662"/>
                <a:gd name="T8" fmla="*/ 1068 w 1669"/>
                <a:gd name="T9" fmla="*/ 1428 h 1662"/>
                <a:gd name="T10" fmla="*/ 680 w 1669"/>
                <a:gd name="T11" fmla="*/ 1210 h 1662"/>
                <a:gd name="T12" fmla="*/ 3 w 1669"/>
                <a:gd name="T13" fmla="*/ 1039 h 1662"/>
                <a:gd name="T14" fmla="*/ 61 w 1669"/>
                <a:gd name="T15" fmla="*/ 203 h 1662"/>
                <a:gd name="T16" fmla="*/ 193 w 1669"/>
                <a:gd name="T17" fmla="*/ 16 h 1662"/>
                <a:gd name="T18" fmla="*/ 154 w 1669"/>
                <a:gd name="T19" fmla="*/ 85 h 1662"/>
                <a:gd name="T20" fmla="*/ 714 w 1669"/>
                <a:gd name="T21" fmla="*/ 1052 h 1662"/>
                <a:gd name="T22" fmla="*/ 664 w 1669"/>
                <a:gd name="T23" fmla="*/ 185 h 1662"/>
                <a:gd name="T24" fmla="*/ 778 w 1669"/>
                <a:gd name="T25" fmla="*/ 1071 h 1662"/>
                <a:gd name="T26" fmla="*/ 1013 w 1669"/>
                <a:gd name="T27" fmla="*/ 966 h 1662"/>
                <a:gd name="T28" fmla="*/ 1000 w 1669"/>
                <a:gd name="T29" fmla="*/ 576 h 1662"/>
                <a:gd name="T30" fmla="*/ 1231 w 1669"/>
                <a:gd name="T31" fmla="*/ 492 h 1662"/>
                <a:gd name="T32" fmla="*/ 1333 w 1669"/>
                <a:gd name="T33" fmla="*/ 90 h 1662"/>
                <a:gd name="T34" fmla="*/ 779 w 1669"/>
                <a:gd name="T35" fmla="*/ 257 h 1662"/>
                <a:gd name="T36" fmla="*/ 1113 w 1669"/>
                <a:gd name="T37" fmla="*/ 1382 h 1662"/>
                <a:gd name="T38" fmla="*/ 1266 w 1669"/>
                <a:gd name="T39" fmla="*/ 843 h 1662"/>
                <a:gd name="T40" fmla="*/ 1099 w 1669"/>
                <a:gd name="T41" fmla="*/ 486 h 1662"/>
                <a:gd name="T42" fmla="*/ 1119 w 1669"/>
                <a:gd name="T43" fmla="*/ 751 h 1662"/>
                <a:gd name="T44" fmla="*/ 1088 w 1669"/>
                <a:gd name="T45" fmla="*/ 1048 h 1662"/>
                <a:gd name="T46" fmla="*/ 1029 w 1669"/>
                <a:gd name="T47" fmla="*/ 1065 h 1662"/>
                <a:gd name="T48" fmla="*/ 786 w 1669"/>
                <a:gd name="T49" fmla="*/ 1144 h 1662"/>
                <a:gd name="T50" fmla="*/ 1275 w 1669"/>
                <a:gd name="T51" fmla="*/ 1588 h 1662"/>
                <a:gd name="T52" fmla="*/ 1424 w 1669"/>
                <a:gd name="T53" fmla="*/ 1022 h 1662"/>
                <a:gd name="T54" fmla="*/ 1275 w 1669"/>
                <a:gd name="T55" fmla="*/ 1588 h 1662"/>
                <a:gd name="T56" fmla="*/ 65 w 1669"/>
                <a:gd name="T57" fmla="*/ 295 h 1662"/>
                <a:gd name="T58" fmla="*/ 128 w 1669"/>
                <a:gd name="T59" fmla="*/ 1144 h 1662"/>
                <a:gd name="T60" fmla="*/ 206 w 1669"/>
                <a:gd name="T61" fmla="*/ 1017 h 1662"/>
                <a:gd name="T62" fmla="*/ 89 w 1669"/>
                <a:gd name="T63" fmla="*/ 297 h 1662"/>
                <a:gd name="T64" fmla="*/ 1414 w 1669"/>
                <a:gd name="T65" fmla="*/ 941 h 1662"/>
                <a:gd name="T66" fmla="*/ 1401 w 1669"/>
                <a:gd name="T67" fmla="*/ 283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9" h="1662">
                  <a:moveTo>
                    <a:pt x="744" y="164"/>
                  </a:moveTo>
                  <a:cubicBezTo>
                    <a:pt x="913" y="35"/>
                    <a:pt x="1104" y="0"/>
                    <a:pt x="1309" y="17"/>
                  </a:cubicBezTo>
                  <a:cubicBezTo>
                    <a:pt x="1374" y="22"/>
                    <a:pt x="1402" y="41"/>
                    <a:pt x="1400" y="111"/>
                  </a:cubicBezTo>
                  <a:cubicBezTo>
                    <a:pt x="1399" y="146"/>
                    <a:pt x="1430" y="180"/>
                    <a:pt x="1443" y="215"/>
                  </a:cubicBezTo>
                  <a:cubicBezTo>
                    <a:pt x="1459" y="255"/>
                    <a:pt x="1481" y="296"/>
                    <a:pt x="1482" y="337"/>
                  </a:cubicBezTo>
                  <a:cubicBezTo>
                    <a:pt x="1486" y="522"/>
                    <a:pt x="1487" y="708"/>
                    <a:pt x="1482" y="893"/>
                  </a:cubicBezTo>
                  <a:cubicBezTo>
                    <a:pt x="1480" y="962"/>
                    <a:pt x="1504" y="998"/>
                    <a:pt x="1563" y="1028"/>
                  </a:cubicBezTo>
                  <a:cubicBezTo>
                    <a:pt x="1669" y="1081"/>
                    <a:pt x="1667" y="1085"/>
                    <a:pt x="1601" y="1189"/>
                  </a:cubicBezTo>
                  <a:cubicBezTo>
                    <a:pt x="1500" y="1347"/>
                    <a:pt x="1400" y="1505"/>
                    <a:pt x="1300" y="1662"/>
                  </a:cubicBezTo>
                  <a:cubicBezTo>
                    <a:pt x="1143" y="1599"/>
                    <a:pt x="1049" y="1505"/>
                    <a:pt x="1068" y="1428"/>
                  </a:cubicBezTo>
                  <a:cubicBezTo>
                    <a:pt x="939" y="1398"/>
                    <a:pt x="825" y="1341"/>
                    <a:pt x="749" y="1225"/>
                  </a:cubicBezTo>
                  <a:cubicBezTo>
                    <a:pt x="739" y="1211"/>
                    <a:pt x="704" y="1211"/>
                    <a:pt x="680" y="1210"/>
                  </a:cubicBezTo>
                  <a:cubicBezTo>
                    <a:pt x="511" y="1209"/>
                    <a:pt x="342" y="1211"/>
                    <a:pt x="173" y="1210"/>
                  </a:cubicBezTo>
                  <a:cubicBezTo>
                    <a:pt x="47" y="1209"/>
                    <a:pt x="3" y="1165"/>
                    <a:pt x="3" y="1039"/>
                  </a:cubicBezTo>
                  <a:cubicBezTo>
                    <a:pt x="2" y="807"/>
                    <a:pt x="0" y="574"/>
                    <a:pt x="5" y="342"/>
                  </a:cubicBezTo>
                  <a:cubicBezTo>
                    <a:pt x="6" y="295"/>
                    <a:pt x="42" y="249"/>
                    <a:pt x="61" y="203"/>
                  </a:cubicBezTo>
                  <a:cubicBezTo>
                    <a:pt x="71" y="176"/>
                    <a:pt x="89" y="148"/>
                    <a:pt x="87" y="123"/>
                  </a:cubicBezTo>
                  <a:cubicBezTo>
                    <a:pt x="79" y="39"/>
                    <a:pt x="119" y="21"/>
                    <a:pt x="193" y="16"/>
                  </a:cubicBezTo>
                  <a:cubicBezTo>
                    <a:pt x="394" y="1"/>
                    <a:pt x="578" y="38"/>
                    <a:pt x="744" y="164"/>
                  </a:cubicBezTo>
                  <a:close/>
                  <a:moveTo>
                    <a:pt x="154" y="85"/>
                  </a:moveTo>
                  <a:cubicBezTo>
                    <a:pt x="154" y="380"/>
                    <a:pt x="154" y="666"/>
                    <a:pt x="154" y="933"/>
                  </a:cubicBezTo>
                  <a:cubicBezTo>
                    <a:pt x="347" y="974"/>
                    <a:pt x="530" y="1013"/>
                    <a:pt x="714" y="1052"/>
                  </a:cubicBezTo>
                  <a:cubicBezTo>
                    <a:pt x="714" y="797"/>
                    <a:pt x="716" y="529"/>
                    <a:pt x="712" y="261"/>
                  </a:cubicBezTo>
                  <a:cubicBezTo>
                    <a:pt x="712" y="235"/>
                    <a:pt x="688" y="200"/>
                    <a:pt x="664" y="185"/>
                  </a:cubicBezTo>
                  <a:cubicBezTo>
                    <a:pt x="510" y="84"/>
                    <a:pt x="339" y="53"/>
                    <a:pt x="154" y="85"/>
                  </a:cubicBezTo>
                  <a:close/>
                  <a:moveTo>
                    <a:pt x="778" y="1071"/>
                  </a:moveTo>
                  <a:cubicBezTo>
                    <a:pt x="852" y="1044"/>
                    <a:pt x="917" y="1022"/>
                    <a:pt x="981" y="997"/>
                  </a:cubicBezTo>
                  <a:cubicBezTo>
                    <a:pt x="994" y="992"/>
                    <a:pt x="1009" y="979"/>
                    <a:pt x="1013" y="966"/>
                  </a:cubicBezTo>
                  <a:cubicBezTo>
                    <a:pt x="1047" y="855"/>
                    <a:pt x="1091" y="744"/>
                    <a:pt x="1017" y="631"/>
                  </a:cubicBezTo>
                  <a:cubicBezTo>
                    <a:pt x="1007" y="615"/>
                    <a:pt x="1003" y="594"/>
                    <a:pt x="1000" y="576"/>
                  </a:cubicBezTo>
                  <a:cubicBezTo>
                    <a:pt x="989" y="507"/>
                    <a:pt x="1013" y="455"/>
                    <a:pt x="1080" y="430"/>
                  </a:cubicBezTo>
                  <a:cubicBezTo>
                    <a:pt x="1148" y="404"/>
                    <a:pt x="1205" y="429"/>
                    <a:pt x="1231" y="492"/>
                  </a:cubicBezTo>
                  <a:cubicBezTo>
                    <a:pt x="1274" y="598"/>
                    <a:pt x="1306" y="707"/>
                    <a:pt x="1333" y="787"/>
                  </a:cubicBezTo>
                  <a:cubicBezTo>
                    <a:pt x="1333" y="574"/>
                    <a:pt x="1333" y="331"/>
                    <a:pt x="1333" y="90"/>
                  </a:cubicBezTo>
                  <a:cubicBezTo>
                    <a:pt x="1162" y="51"/>
                    <a:pt x="953" y="89"/>
                    <a:pt x="822" y="186"/>
                  </a:cubicBezTo>
                  <a:cubicBezTo>
                    <a:pt x="801" y="201"/>
                    <a:pt x="780" y="233"/>
                    <a:pt x="779" y="257"/>
                  </a:cubicBezTo>
                  <a:cubicBezTo>
                    <a:pt x="776" y="526"/>
                    <a:pt x="778" y="794"/>
                    <a:pt x="778" y="1071"/>
                  </a:cubicBezTo>
                  <a:close/>
                  <a:moveTo>
                    <a:pt x="1113" y="1382"/>
                  </a:moveTo>
                  <a:cubicBezTo>
                    <a:pt x="1192" y="1261"/>
                    <a:pt x="1270" y="1144"/>
                    <a:pt x="1334" y="1046"/>
                  </a:cubicBezTo>
                  <a:cubicBezTo>
                    <a:pt x="1307" y="966"/>
                    <a:pt x="1284" y="905"/>
                    <a:pt x="1266" y="843"/>
                  </a:cubicBezTo>
                  <a:cubicBezTo>
                    <a:pt x="1238" y="742"/>
                    <a:pt x="1218" y="639"/>
                    <a:pt x="1184" y="541"/>
                  </a:cubicBezTo>
                  <a:cubicBezTo>
                    <a:pt x="1175" y="516"/>
                    <a:pt x="1129" y="504"/>
                    <a:pt x="1099" y="486"/>
                  </a:cubicBezTo>
                  <a:cubicBezTo>
                    <a:pt x="1088" y="520"/>
                    <a:pt x="1064" y="555"/>
                    <a:pt x="1068" y="585"/>
                  </a:cubicBezTo>
                  <a:cubicBezTo>
                    <a:pt x="1077" y="642"/>
                    <a:pt x="1108" y="694"/>
                    <a:pt x="1119" y="751"/>
                  </a:cubicBezTo>
                  <a:cubicBezTo>
                    <a:pt x="1126" y="787"/>
                    <a:pt x="1114" y="826"/>
                    <a:pt x="1109" y="864"/>
                  </a:cubicBezTo>
                  <a:cubicBezTo>
                    <a:pt x="1102" y="925"/>
                    <a:pt x="1093" y="986"/>
                    <a:pt x="1088" y="1048"/>
                  </a:cubicBezTo>
                  <a:cubicBezTo>
                    <a:pt x="1086" y="1079"/>
                    <a:pt x="1093" y="1112"/>
                    <a:pt x="1096" y="1144"/>
                  </a:cubicBezTo>
                  <a:cubicBezTo>
                    <a:pt x="1074" y="1118"/>
                    <a:pt x="1051" y="1092"/>
                    <a:pt x="1029" y="1065"/>
                  </a:cubicBezTo>
                  <a:cubicBezTo>
                    <a:pt x="1025" y="1061"/>
                    <a:pt x="1022" y="1057"/>
                    <a:pt x="1013" y="1045"/>
                  </a:cubicBezTo>
                  <a:cubicBezTo>
                    <a:pt x="938" y="1078"/>
                    <a:pt x="862" y="1111"/>
                    <a:pt x="786" y="1144"/>
                  </a:cubicBezTo>
                  <a:cubicBezTo>
                    <a:pt x="843" y="1270"/>
                    <a:pt x="859" y="1282"/>
                    <a:pt x="1113" y="1382"/>
                  </a:cubicBezTo>
                  <a:close/>
                  <a:moveTo>
                    <a:pt x="1275" y="1588"/>
                  </a:moveTo>
                  <a:cubicBezTo>
                    <a:pt x="1380" y="1424"/>
                    <a:pt x="1479" y="1267"/>
                    <a:pt x="1582" y="1105"/>
                  </a:cubicBezTo>
                  <a:cubicBezTo>
                    <a:pt x="1526" y="1075"/>
                    <a:pt x="1476" y="1049"/>
                    <a:pt x="1424" y="1022"/>
                  </a:cubicBezTo>
                  <a:cubicBezTo>
                    <a:pt x="1321" y="1177"/>
                    <a:pt x="1225" y="1323"/>
                    <a:pt x="1124" y="1475"/>
                  </a:cubicBezTo>
                  <a:cubicBezTo>
                    <a:pt x="1173" y="1512"/>
                    <a:pt x="1219" y="1546"/>
                    <a:pt x="1275" y="1588"/>
                  </a:cubicBezTo>
                  <a:close/>
                  <a:moveTo>
                    <a:pt x="89" y="297"/>
                  </a:moveTo>
                  <a:cubicBezTo>
                    <a:pt x="81" y="296"/>
                    <a:pt x="73" y="296"/>
                    <a:pt x="65" y="295"/>
                  </a:cubicBezTo>
                  <a:cubicBezTo>
                    <a:pt x="65" y="557"/>
                    <a:pt x="64" y="819"/>
                    <a:pt x="68" y="1081"/>
                  </a:cubicBezTo>
                  <a:cubicBezTo>
                    <a:pt x="68" y="1103"/>
                    <a:pt x="107" y="1144"/>
                    <a:pt x="128" y="1144"/>
                  </a:cubicBezTo>
                  <a:cubicBezTo>
                    <a:pt x="309" y="1149"/>
                    <a:pt x="489" y="1147"/>
                    <a:pt x="670" y="1147"/>
                  </a:cubicBezTo>
                  <a:cubicBezTo>
                    <a:pt x="529" y="1045"/>
                    <a:pt x="369" y="1023"/>
                    <a:pt x="206" y="1017"/>
                  </a:cubicBezTo>
                  <a:cubicBezTo>
                    <a:pt x="89" y="1012"/>
                    <a:pt x="89" y="1015"/>
                    <a:pt x="89" y="893"/>
                  </a:cubicBezTo>
                  <a:cubicBezTo>
                    <a:pt x="89" y="694"/>
                    <a:pt x="89" y="496"/>
                    <a:pt x="89" y="297"/>
                  </a:cubicBezTo>
                  <a:close/>
                  <a:moveTo>
                    <a:pt x="1401" y="941"/>
                  </a:moveTo>
                  <a:cubicBezTo>
                    <a:pt x="1405" y="941"/>
                    <a:pt x="1409" y="941"/>
                    <a:pt x="1414" y="941"/>
                  </a:cubicBezTo>
                  <a:cubicBezTo>
                    <a:pt x="1414" y="721"/>
                    <a:pt x="1414" y="502"/>
                    <a:pt x="1414" y="283"/>
                  </a:cubicBezTo>
                  <a:cubicBezTo>
                    <a:pt x="1409" y="283"/>
                    <a:pt x="1405" y="283"/>
                    <a:pt x="1401" y="283"/>
                  </a:cubicBezTo>
                  <a:cubicBezTo>
                    <a:pt x="1401" y="502"/>
                    <a:pt x="1401" y="722"/>
                    <a:pt x="1401" y="94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2" name="Freeform 6"/>
            <p:cNvSpPr>
              <a:spLocks/>
            </p:cNvSpPr>
            <p:nvPr/>
          </p:nvSpPr>
          <p:spPr bwMode="auto">
            <a:xfrm>
              <a:off x="9985375" y="1495425"/>
              <a:ext cx="171450" cy="174625"/>
            </a:xfrm>
            <a:custGeom>
              <a:avLst/>
              <a:gdLst>
                <a:gd name="T0" fmla="*/ 169 w 169"/>
                <a:gd name="T1" fmla="*/ 32 h 173"/>
                <a:gd name="T2" fmla="*/ 141 w 169"/>
                <a:gd name="T3" fmla="*/ 173 h 173"/>
                <a:gd name="T4" fmla="*/ 17 w 169"/>
                <a:gd name="T5" fmla="*/ 140 h 173"/>
                <a:gd name="T6" fmla="*/ 43 w 169"/>
                <a:gd name="T7" fmla="*/ 19 h 173"/>
                <a:gd name="T8" fmla="*/ 169 w 169"/>
                <a:gd name="T9" fmla="*/ 32 h 173"/>
              </a:gdLst>
              <a:ahLst/>
              <a:cxnLst>
                <a:cxn ang="0">
                  <a:pos x="T0" y="T1"/>
                </a:cxn>
                <a:cxn ang="0">
                  <a:pos x="T2" y="T3"/>
                </a:cxn>
                <a:cxn ang="0">
                  <a:pos x="T4" y="T5"/>
                </a:cxn>
                <a:cxn ang="0">
                  <a:pos x="T6" y="T7"/>
                </a:cxn>
                <a:cxn ang="0">
                  <a:pos x="T8" y="T9"/>
                </a:cxn>
              </a:cxnLst>
              <a:rect l="0" t="0" r="r" b="b"/>
              <a:pathLst>
                <a:path w="169" h="173">
                  <a:moveTo>
                    <a:pt x="169" y="32"/>
                  </a:moveTo>
                  <a:cubicBezTo>
                    <a:pt x="158" y="85"/>
                    <a:pt x="150" y="129"/>
                    <a:pt x="141" y="173"/>
                  </a:cubicBezTo>
                  <a:cubicBezTo>
                    <a:pt x="98" y="164"/>
                    <a:pt x="33" y="167"/>
                    <a:pt x="17" y="140"/>
                  </a:cubicBezTo>
                  <a:cubicBezTo>
                    <a:pt x="0" y="113"/>
                    <a:pt x="17" y="37"/>
                    <a:pt x="43" y="19"/>
                  </a:cubicBezTo>
                  <a:cubicBezTo>
                    <a:pt x="71" y="0"/>
                    <a:pt x="128" y="26"/>
                    <a:pt x="169" y="3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3" name="Freeform 7"/>
            <p:cNvSpPr>
              <a:spLocks/>
            </p:cNvSpPr>
            <p:nvPr/>
          </p:nvSpPr>
          <p:spPr bwMode="auto">
            <a:xfrm>
              <a:off x="10248900" y="28575"/>
              <a:ext cx="155575" cy="139700"/>
            </a:xfrm>
            <a:custGeom>
              <a:avLst/>
              <a:gdLst>
                <a:gd name="T0" fmla="*/ 154 w 154"/>
                <a:gd name="T1" fmla="*/ 33 h 139"/>
                <a:gd name="T2" fmla="*/ 28 w 154"/>
                <a:gd name="T3" fmla="*/ 138 h 139"/>
                <a:gd name="T4" fmla="*/ 1 w 154"/>
                <a:gd name="T5" fmla="*/ 110 h 139"/>
                <a:gd name="T6" fmla="*/ 109 w 154"/>
                <a:gd name="T7" fmla="*/ 2 h 139"/>
                <a:gd name="T8" fmla="*/ 154 w 154"/>
                <a:gd name="T9" fmla="*/ 33 h 139"/>
              </a:gdLst>
              <a:ahLst/>
              <a:cxnLst>
                <a:cxn ang="0">
                  <a:pos x="T0" y="T1"/>
                </a:cxn>
                <a:cxn ang="0">
                  <a:pos x="T2" y="T3"/>
                </a:cxn>
                <a:cxn ang="0">
                  <a:pos x="T4" y="T5"/>
                </a:cxn>
                <a:cxn ang="0">
                  <a:pos x="T6" y="T7"/>
                </a:cxn>
                <a:cxn ang="0">
                  <a:pos x="T8" y="T9"/>
                </a:cxn>
              </a:cxnLst>
              <a:rect l="0" t="0" r="r" b="b"/>
              <a:pathLst>
                <a:path w="154" h="139">
                  <a:moveTo>
                    <a:pt x="154" y="33"/>
                  </a:moveTo>
                  <a:cubicBezTo>
                    <a:pt x="107" y="73"/>
                    <a:pt x="68" y="106"/>
                    <a:pt x="28" y="138"/>
                  </a:cubicBezTo>
                  <a:cubicBezTo>
                    <a:pt x="27" y="139"/>
                    <a:pt x="0" y="110"/>
                    <a:pt x="1" y="110"/>
                  </a:cubicBezTo>
                  <a:cubicBezTo>
                    <a:pt x="36" y="73"/>
                    <a:pt x="72" y="36"/>
                    <a:pt x="109" y="2"/>
                  </a:cubicBezTo>
                  <a:cubicBezTo>
                    <a:pt x="112" y="0"/>
                    <a:pt x="131" y="17"/>
                    <a:pt x="154" y="33"/>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4" name="Freeform 8"/>
            <p:cNvSpPr>
              <a:spLocks/>
            </p:cNvSpPr>
            <p:nvPr/>
          </p:nvSpPr>
          <p:spPr bwMode="auto">
            <a:xfrm>
              <a:off x="10117138" y="-1588"/>
              <a:ext cx="74612" cy="169863"/>
            </a:xfrm>
            <a:custGeom>
              <a:avLst/>
              <a:gdLst>
                <a:gd name="T0" fmla="*/ 0 w 73"/>
                <a:gd name="T1" fmla="*/ 82 h 167"/>
                <a:gd name="T2" fmla="*/ 42 w 73"/>
                <a:gd name="T3" fmla="*/ 0 h 167"/>
                <a:gd name="T4" fmla="*/ 73 w 73"/>
                <a:gd name="T5" fmla="*/ 89 h 167"/>
                <a:gd name="T6" fmla="*/ 39 w 73"/>
                <a:gd name="T7" fmla="*/ 167 h 167"/>
                <a:gd name="T8" fmla="*/ 0 w 73"/>
                <a:gd name="T9" fmla="*/ 82 h 167"/>
              </a:gdLst>
              <a:ahLst/>
              <a:cxnLst>
                <a:cxn ang="0">
                  <a:pos x="T0" y="T1"/>
                </a:cxn>
                <a:cxn ang="0">
                  <a:pos x="T2" y="T3"/>
                </a:cxn>
                <a:cxn ang="0">
                  <a:pos x="T4" y="T5"/>
                </a:cxn>
                <a:cxn ang="0">
                  <a:pos x="T6" y="T7"/>
                </a:cxn>
                <a:cxn ang="0">
                  <a:pos x="T8" y="T9"/>
                </a:cxn>
              </a:cxnLst>
              <a:rect l="0" t="0" r="r" b="b"/>
              <a:pathLst>
                <a:path w="73" h="167">
                  <a:moveTo>
                    <a:pt x="0" y="82"/>
                  </a:moveTo>
                  <a:cubicBezTo>
                    <a:pt x="15" y="52"/>
                    <a:pt x="29" y="26"/>
                    <a:pt x="42" y="0"/>
                  </a:cubicBezTo>
                  <a:cubicBezTo>
                    <a:pt x="53" y="30"/>
                    <a:pt x="73" y="60"/>
                    <a:pt x="73" y="89"/>
                  </a:cubicBezTo>
                  <a:cubicBezTo>
                    <a:pt x="73" y="115"/>
                    <a:pt x="51" y="141"/>
                    <a:pt x="39" y="167"/>
                  </a:cubicBezTo>
                  <a:cubicBezTo>
                    <a:pt x="27" y="141"/>
                    <a:pt x="15" y="114"/>
                    <a:pt x="0" y="8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5" name="Freeform 9"/>
            <p:cNvSpPr>
              <a:spLocks/>
            </p:cNvSpPr>
            <p:nvPr/>
          </p:nvSpPr>
          <p:spPr bwMode="auto">
            <a:xfrm>
              <a:off x="9934575" y="26988"/>
              <a:ext cx="158750" cy="141288"/>
            </a:xfrm>
            <a:custGeom>
              <a:avLst/>
              <a:gdLst>
                <a:gd name="T0" fmla="*/ 158 w 158"/>
                <a:gd name="T1" fmla="*/ 114 h 139"/>
                <a:gd name="T2" fmla="*/ 101 w 158"/>
                <a:gd name="T3" fmla="*/ 137 h 139"/>
                <a:gd name="T4" fmla="*/ 64 w 158"/>
                <a:gd name="T5" fmla="*/ 108 h 139"/>
                <a:gd name="T6" fmla="*/ 0 w 158"/>
                <a:gd name="T7" fmla="*/ 20 h 139"/>
                <a:gd name="T8" fmla="*/ 32 w 158"/>
                <a:gd name="T9" fmla="*/ 3 h 139"/>
                <a:gd name="T10" fmla="*/ 158 w 158"/>
                <a:gd name="T11" fmla="*/ 114 h 139"/>
              </a:gdLst>
              <a:ahLst/>
              <a:cxnLst>
                <a:cxn ang="0">
                  <a:pos x="T0" y="T1"/>
                </a:cxn>
                <a:cxn ang="0">
                  <a:pos x="T2" y="T3"/>
                </a:cxn>
                <a:cxn ang="0">
                  <a:pos x="T4" y="T5"/>
                </a:cxn>
                <a:cxn ang="0">
                  <a:pos x="T6" y="T7"/>
                </a:cxn>
                <a:cxn ang="0">
                  <a:pos x="T8" y="T9"/>
                </a:cxn>
                <a:cxn ang="0">
                  <a:pos x="T10" y="T11"/>
                </a:cxn>
              </a:cxnLst>
              <a:rect l="0" t="0" r="r" b="b"/>
              <a:pathLst>
                <a:path w="158" h="139">
                  <a:moveTo>
                    <a:pt x="158" y="114"/>
                  </a:moveTo>
                  <a:cubicBezTo>
                    <a:pt x="130" y="126"/>
                    <a:pt x="114" y="139"/>
                    <a:pt x="101" y="137"/>
                  </a:cubicBezTo>
                  <a:cubicBezTo>
                    <a:pt x="88" y="134"/>
                    <a:pt x="73" y="120"/>
                    <a:pt x="64" y="108"/>
                  </a:cubicBezTo>
                  <a:cubicBezTo>
                    <a:pt x="41" y="80"/>
                    <a:pt x="21" y="50"/>
                    <a:pt x="0" y="20"/>
                  </a:cubicBezTo>
                  <a:cubicBezTo>
                    <a:pt x="11" y="14"/>
                    <a:pt x="28" y="0"/>
                    <a:pt x="32" y="3"/>
                  </a:cubicBezTo>
                  <a:cubicBezTo>
                    <a:pt x="71" y="35"/>
                    <a:pt x="108" y="70"/>
                    <a:pt x="158" y="114"/>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6" name="Freeform 10"/>
            <p:cNvSpPr>
              <a:spLocks/>
            </p:cNvSpPr>
            <p:nvPr/>
          </p:nvSpPr>
          <p:spPr bwMode="auto">
            <a:xfrm>
              <a:off x="9704388" y="460375"/>
              <a:ext cx="284162" cy="454025"/>
            </a:xfrm>
            <a:custGeom>
              <a:avLst/>
              <a:gdLst>
                <a:gd name="T0" fmla="*/ 107 w 281"/>
                <a:gd name="T1" fmla="*/ 171 h 450"/>
                <a:gd name="T2" fmla="*/ 0 w 281"/>
                <a:gd name="T3" fmla="*/ 111 h 450"/>
                <a:gd name="T4" fmla="*/ 95 w 281"/>
                <a:gd name="T5" fmla="*/ 73 h 450"/>
                <a:gd name="T6" fmla="*/ 146 w 281"/>
                <a:gd name="T7" fmla="*/ 0 h 450"/>
                <a:gd name="T8" fmla="*/ 179 w 281"/>
                <a:gd name="T9" fmla="*/ 85 h 450"/>
                <a:gd name="T10" fmla="*/ 281 w 281"/>
                <a:gd name="T11" fmla="*/ 142 h 450"/>
                <a:gd name="T12" fmla="*/ 170 w 281"/>
                <a:gd name="T13" fmla="*/ 183 h 450"/>
                <a:gd name="T14" fmla="*/ 169 w 281"/>
                <a:gd name="T15" fmla="*/ 397 h 450"/>
                <a:gd name="T16" fmla="*/ 143 w 281"/>
                <a:gd name="T17" fmla="*/ 450 h 450"/>
                <a:gd name="T18" fmla="*/ 109 w 281"/>
                <a:gd name="T19" fmla="*/ 396 h 450"/>
                <a:gd name="T20" fmla="*/ 107 w 281"/>
                <a:gd name="T21" fmla="*/ 17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450">
                  <a:moveTo>
                    <a:pt x="107" y="171"/>
                  </a:moveTo>
                  <a:cubicBezTo>
                    <a:pt x="63" y="146"/>
                    <a:pt x="32" y="129"/>
                    <a:pt x="0" y="111"/>
                  </a:cubicBezTo>
                  <a:cubicBezTo>
                    <a:pt x="30" y="99"/>
                    <a:pt x="59" y="87"/>
                    <a:pt x="95" y="73"/>
                  </a:cubicBezTo>
                  <a:cubicBezTo>
                    <a:pt x="107" y="55"/>
                    <a:pt x="127" y="28"/>
                    <a:pt x="146" y="0"/>
                  </a:cubicBezTo>
                  <a:cubicBezTo>
                    <a:pt x="158" y="31"/>
                    <a:pt x="170" y="62"/>
                    <a:pt x="179" y="85"/>
                  </a:cubicBezTo>
                  <a:cubicBezTo>
                    <a:pt x="216" y="105"/>
                    <a:pt x="248" y="123"/>
                    <a:pt x="281" y="142"/>
                  </a:cubicBezTo>
                  <a:cubicBezTo>
                    <a:pt x="249" y="154"/>
                    <a:pt x="216" y="166"/>
                    <a:pt x="170" y="183"/>
                  </a:cubicBezTo>
                  <a:cubicBezTo>
                    <a:pt x="170" y="244"/>
                    <a:pt x="172" y="320"/>
                    <a:pt x="169" y="397"/>
                  </a:cubicBezTo>
                  <a:cubicBezTo>
                    <a:pt x="168" y="415"/>
                    <a:pt x="152" y="432"/>
                    <a:pt x="143" y="450"/>
                  </a:cubicBezTo>
                  <a:cubicBezTo>
                    <a:pt x="131" y="432"/>
                    <a:pt x="110" y="414"/>
                    <a:pt x="109" y="396"/>
                  </a:cubicBezTo>
                  <a:cubicBezTo>
                    <a:pt x="105" y="319"/>
                    <a:pt x="107" y="241"/>
                    <a:pt x="107" y="17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grpSp>
      <p:grpSp>
        <p:nvGrpSpPr>
          <p:cNvPr id="47" name="Grupo 46"/>
          <p:cNvGrpSpPr/>
          <p:nvPr/>
        </p:nvGrpSpPr>
        <p:grpSpPr>
          <a:xfrm>
            <a:off x="2550750" y="3026224"/>
            <a:ext cx="576021" cy="617746"/>
            <a:chOff x="9407526" y="-1588"/>
            <a:chExt cx="1687512" cy="1809751"/>
          </a:xfrm>
        </p:grpSpPr>
        <p:sp>
          <p:nvSpPr>
            <p:cNvPr id="48" name="Freeform 5"/>
            <p:cNvSpPr>
              <a:spLocks noEditPoints="1"/>
            </p:cNvSpPr>
            <p:nvPr/>
          </p:nvSpPr>
          <p:spPr bwMode="auto">
            <a:xfrm>
              <a:off x="9407526" y="128588"/>
              <a:ext cx="1687512" cy="1679575"/>
            </a:xfrm>
            <a:custGeom>
              <a:avLst/>
              <a:gdLst>
                <a:gd name="T0" fmla="*/ 1309 w 1669"/>
                <a:gd name="T1" fmla="*/ 17 h 1662"/>
                <a:gd name="T2" fmla="*/ 1443 w 1669"/>
                <a:gd name="T3" fmla="*/ 215 h 1662"/>
                <a:gd name="T4" fmla="*/ 1482 w 1669"/>
                <a:gd name="T5" fmla="*/ 893 h 1662"/>
                <a:gd name="T6" fmla="*/ 1601 w 1669"/>
                <a:gd name="T7" fmla="*/ 1189 h 1662"/>
                <a:gd name="T8" fmla="*/ 1068 w 1669"/>
                <a:gd name="T9" fmla="*/ 1428 h 1662"/>
                <a:gd name="T10" fmla="*/ 680 w 1669"/>
                <a:gd name="T11" fmla="*/ 1210 h 1662"/>
                <a:gd name="T12" fmla="*/ 3 w 1669"/>
                <a:gd name="T13" fmla="*/ 1039 h 1662"/>
                <a:gd name="T14" fmla="*/ 61 w 1669"/>
                <a:gd name="T15" fmla="*/ 203 h 1662"/>
                <a:gd name="T16" fmla="*/ 193 w 1669"/>
                <a:gd name="T17" fmla="*/ 16 h 1662"/>
                <a:gd name="T18" fmla="*/ 154 w 1669"/>
                <a:gd name="T19" fmla="*/ 85 h 1662"/>
                <a:gd name="T20" fmla="*/ 714 w 1669"/>
                <a:gd name="T21" fmla="*/ 1052 h 1662"/>
                <a:gd name="T22" fmla="*/ 664 w 1669"/>
                <a:gd name="T23" fmla="*/ 185 h 1662"/>
                <a:gd name="T24" fmla="*/ 778 w 1669"/>
                <a:gd name="T25" fmla="*/ 1071 h 1662"/>
                <a:gd name="T26" fmla="*/ 1013 w 1669"/>
                <a:gd name="T27" fmla="*/ 966 h 1662"/>
                <a:gd name="T28" fmla="*/ 1000 w 1669"/>
                <a:gd name="T29" fmla="*/ 576 h 1662"/>
                <a:gd name="T30" fmla="*/ 1231 w 1669"/>
                <a:gd name="T31" fmla="*/ 492 h 1662"/>
                <a:gd name="T32" fmla="*/ 1333 w 1669"/>
                <a:gd name="T33" fmla="*/ 90 h 1662"/>
                <a:gd name="T34" fmla="*/ 779 w 1669"/>
                <a:gd name="T35" fmla="*/ 257 h 1662"/>
                <a:gd name="T36" fmla="*/ 1113 w 1669"/>
                <a:gd name="T37" fmla="*/ 1382 h 1662"/>
                <a:gd name="T38" fmla="*/ 1266 w 1669"/>
                <a:gd name="T39" fmla="*/ 843 h 1662"/>
                <a:gd name="T40" fmla="*/ 1099 w 1669"/>
                <a:gd name="T41" fmla="*/ 486 h 1662"/>
                <a:gd name="T42" fmla="*/ 1119 w 1669"/>
                <a:gd name="T43" fmla="*/ 751 h 1662"/>
                <a:gd name="T44" fmla="*/ 1088 w 1669"/>
                <a:gd name="T45" fmla="*/ 1048 h 1662"/>
                <a:gd name="T46" fmla="*/ 1029 w 1669"/>
                <a:gd name="T47" fmla="*/ 1065 h 1662"/>
                <a:gd name="T48" fmla="*/ 786 w 1669"/>
                <a:gd name="T49" fmla="*/ 1144 h 1662"/>
                <a:gd name="T50" fmla="*/ 1275 w 1669"/>
                <a:gd name="T51" fmla="*/ 1588 h 1662"/>
                <a:gd name="T52" fmla="*/ 1424 w 1669"/>
                <a:gd name="T53" fmla="*/ 1022 h 1662"/>
                <a:gd name="T54" fmla="*/ 1275 w 1669"/>
                <a:gd name="T55" fmla="*/ 1588 h 1662"/>
                <a:gd name="T56" fmla="*/ 65 w 1669"/>
                <a:gd name="T57" fmla="*/ 295 h 1662"/>
                <a:gd name="T58" fmla="*/ 128 w 1669"/>
                <a:gd name="T59" fmla="*/ 1144 h 1662"/>
                <a:gd name="T60" fmla="*/ 206 w 1669"/>
                <a:gd name="T61" fmla="*/ 1017 h 1662"/>
                <a:gd name="T62" fmla="*/ 89 w 1669"/>
                <a:gd name="T63" fmla="*/ 297 h 1662"/>
                <a:gd name="T64" fmla="*/ 1414 w 1669"/>
                <a:gd name="T65" fmla="*/ 941 h 1662"/>
                <a:gd name="T66" fmla="*/ 1401 w 1669"/>
                <a:gd name="T67" fmla="*/ 283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9" h="1662">
                  <a:moveTo>
                    <a:pt x="744" y="164"/>
                  </a:moveTo>
                  <a:cubicBezTo>
                    <a:pt x="913" y="35"/>
                    <a:pt x="1104" y="0"/>
                    <a:pt x="1309" y="17"/>
                  </a:cubicBezTo>
                  <a:cubicBezTo>
                    <a:pt x="1374" y="22"/>
                    <a:pt x="1402" y="41"/>
                    <a:pt x="1400" y="111"/>
                  </a:cubicBezTo>
                  <a:cubicBezTo>
                    <a:pt x="1399" y="146"/>
                    <a:pt x="1430" y="180"/>
                    <a:pt x="1443" y="215"/>
                  </a:cubicBezTo>
                  <a:cubicBezTo>
                    <a:pt x="1459" y="255"/>
                    <a:pt x="1481" y="296"/>
                    <a:pt x="1482" y="337"/>
                  </a:cubicBezTo>
                  <a:cubicBezTo>
                    <a:pt x="1486" y="522"/>
                    <a:pt x="1487" y="708"/>
                    <a:pt x="1482" y="893"/>
                  </a:cubicBezTo>
                  <a:cubicBezTo>
                    <a:pt x="1480" y="962"/>
                    <a:pt x="1504" y="998"/>
                    <a:pt x="1563" y="1028"/>
                  </a:cubicBezTo>
                  <a:cubicBezTo>
                    <a:pt x="1669" y="1081"/>
                    <a:pt x="1667" y="1085"/>
                    <a:pt x="1601" y="1189"/>
                  </a:cubicBezTo>
                  <a:cubicBezTo>
                    <a:pt x="1500" y="1347"/>
                    <a:pt x="1400" y="1505"/>
                    <a:pt x="1300" y="1662"/>
                  </a:cubicBezTo>
                  <a:cubicBezTo>
                    <a:pt x="1143" y="1599"/>
                    <a:pt x="1049" y="1505"/>
                    <a:pt x="1068" y="1428"/>
                  </a:cubicBezTo>
                  <a:cubicBezTo>
                    <a:pt x="939" y="1398"/>
                    <a:pt x="825" y="1341"/>
                    <a:pt x="749" y="1225"/>
                  </a:cubicBezTo>
                  <a:cubicBezTo>
                    <a:pt x="739" y="1211"/>
                    <a:pt x="704" y="1211"/>
                    <a:pt x="680" y="1210"/>
                  </a:cubicBezTo>
                  <a:cubicBezTo>
                    <a:pt x="511" y="1209"/>
                    <a:pt x="342" y="1211"/>
                    <a:pt x="173" y="1210"/>
                  </a:cubicBezTo>
                  <a:cubicBezTo>
                    <a:pt x="47" y="1209"/>
                    <a:pt x="3" y="1165"/>
                    <a:pt x="3" y="1039"/>
                  </a:cubicBezTo>
                  <a:cubicBezTo>
                    <a:pt x="2" y="807"/>
                    <a:pt x="0" y="574"/>
                    <a:pt x="5" y="342"/>
                  </a:cubicBezTo>
                  <a:cubicBezTo>
                    <a:pt x="6" y="295"/>
                    <a:pt x="42" y="249"/>
                    <a:pt x="61" y="203"/>
                  </a:cubicBezTo>
                  <a:cubicBezTo>
                    <a:pt x="71" y="176"/>
                    <a:pt x="89" y="148"/>
                    <a:pt x="87" y="123"/>
                  </a:cubicBezTo>
                  <a:cubicBezTo>
                    <a:pt x="79" y="39"/>
                    <a:pt x="119" y="21"/>
                    <a:pt x="193" y="16"/>
                  </a:cubicBezTo>
                  <a:cubicBezTo>
                    <a:pt x="394" y="1"/>
                    <a:pt x="578" y="38"/>
                    <a:pt x="744" y="164"/>
                  </a:cubicBezTo>
                  <a:close/>
                  <a:moveTo>
                    <a:pt x="154" y="85"/>
                  </a:moveTo>
                  <a:cubicBezTo>
                    <a:pt x="154" y="380"/>
                    <a:pt x="154" y="666"/>
                    <a:pt x="154" y="933"/>
                  </a:cubicBezTo>
                  <a:cubicBezTo>
                    <a:pt x="347" y="974"/>
                    <a:pt x="530" y="1013"/>
                    <a:pt x="714" y="1052"/>
                  </a:cubicBezTo>
                  <a:cubicBezTo>
                    <a:pt x="714" y="797"/>
                    <a:pt x="716" y="529"/>
                    <a:pt x="712" y="261"/>
                  </a:cubicBezTo>
                  <a:cubicBezTo>
                    <a:pt x="712" y="235"/>
                    <a:pt x="688" y="200"/>
                    <a:pt x="664" y="185"/>
                  </a:cubicBezTo>
                  <a:cubicBezTo>
                    <a:pt x="510" y="84"/>
                    <a:pt x="339" y="53"/>
                    <a:pt x="154" y="85"/>
                  </a:cubicBezTo>
                  <a:close/>
                  <a:moveTo>
                    <a:pt x="778" y="1071"/>
                  </a:moveTo>
                  <a:cubicBezTo>
                    <a:pt x="852" y="1044"/>
                    <a:pt x="917" y="1022"/>
                    <a:pt x="981" y="997"/>
                  </a:cubicBezTo>
                  <a:cubicBezTo>
                    <a:pt x="994" y="992"/>
                    <a:pt x="1009" y="979"/>
                    <a:pt x="1013" y="966"/>
                  </a:cubicBezTo>
                  <a:cubicBezTo>
                    <a:pt x="1047" y="855"/>
                    <a:pt x="1091" y="744"/>
                    <a:pt x="1017" y="631"/>
                  </a:cubicBezTo>
                  <a:cubicBezTo>
                    <a:pt x="1007" y="615"/>
                    <a:pt x="1003" y="594"/>
                    <a:pt x="1000" y="576"/>
                  </a:cubicBezTo>
                  <a:cubicBezTo>
                    <a:pt x="989" y="507"/>
                    <a:pt x="1013" y="455"/>
                    <a:pt x="1080" y="430"/>
                  </a:cubicBezTo>
                  <a:cubicBezTo>
                    <a:pt x="1148" y="404"/>
                    <a:pt x="1205" y="429"/>
                    <a:pt x="1231" y="492"/>
                  </a:cubicBezTo>
                  <a:cubicBezTo>
                    <a:pt x="1274" y="598"/>
                    <a:pt x="1306" y="707"/>
                    <a:pt x="1333" y="787"/>
                  </a:cubicBezTo>
                  <a:cubicBezTo>
                    <a:pt x="1333" y="574"/>
                    <a:pt x="1333" y="331"/>
                    <a:pt x="1333" y="90"/>
                  </a:cubicBezTo>
                  <a:cubicBezTo>
                    <a:pt x="1162" y="51"/>
                    <a:pt x="953" y="89"/>
                    <a:pt x="822" y="186"/>
                  </a:cubicBezTo>
                  <a:cubicBezTo>
                    <a:pt x="801" y="201"/>
                    <a:pt x="780" y="233"/>
                    <a:pt x="779" y="257"/>
                  </a:cubicBezTo>
                  <a:cubicBezTo>
                    <a:pt x="776" y="526"/>
                    <a:pt x="778" y="794"/>
                    <a:pt x="778" y="1071"/>
                  </a:cubicBezTo>
                  <a:close/>
                  <a:moveTo>
                    <a:pt x="1113" y="1382"/>
                  </a:moveTo>
                  <a:cubicBezTo>
                    <a:pt x="1192" y="1261"/>
                    <a:pt x="1270" y="1144"/>
                    <a:pt x="1334" y="1046"/>
                  </a:cubicBezTo>
                  <a:cubicBezTo>
                    <a:pt x="1307" y="966"/>
                    <a:pt x="1284" y="905"/>
                    <a:pt x="1266" y="843"/>
                  </a:cubicBezTo>
                  <a:cubicBezTo>
                    <a:pt x="1238" y="742"/>
                    <a:pt x="1218" y="639"/>
                    <a:pt x="1184" y="541"/>
                  </a:cubicBezTo>
                  <a:cubicBezTo>
                    <a:pt x="1175" y="516"/>
                    <a:pt x="1129" y="504"/>
                    <a:pt x="1099" y="486"/>
                  </a:cubicBezTo>
                  <a:cubicBezTo>
                    <a:pt x="1088" y="520"/>
                    <a:pt x="1064" y="555"/>
                    <a:pt x="1068" y="585"/>
                  </a:cubicBezTo>
                  <a:cubicBezTo>
                    <a:pt x="1077" y="642"/>
                    <a:pt x="1108" y="694"/>
                    <a:pt x="1119" y="751"/>
                  </a:cubicBezTo>
                  <a:cubicBezTo>
                    <a:pt x="1126" y="787"/>
                    <a:pt x="1114" y="826"/>
                    <a:pt x="1109" y="864"/>
                  </a:cubicBezTo>
                  <a:cubicBezTo>
                    <a:pt x="1102" y="925"/>
                    <a:pt x="1093" y="986"/>
                    <a:pt x="1088" y="1048"/>
                  </a:cubicBezTo>
                  <a:cubicBezTo>
                    <a:pt x="1086" y="1079"/>
                    <a:pt x="1093" y="1112"/>
                    <a:pt x="1096" y="1144"/>
                  </a:cubicBezTo>
                  <a:cubicBezTo>
                    <a:pt x="1074" y="1118"/>
                    <a:pt x="1051" y="1092"/>
                    <a:pt x="1029" y="1065"/>
                  </a:cubicBezTo>
                  <a:cubicBezTo>
                    <a:pt x="1025" y="1061"/>
                    <a:pt x="1022" y="1057"/>
                    <a:pt x="1013" y="1045"/>
                  </a:cubicBezTo>
                  <a:cubicBezTo>
                    <a:pt x="938" y="1078"/>
                    <a:pt x="862" y="1111"/>
                    <a:pt x="786" y="1144"/>
                  </a:cubicBezTo>
                  <a:cubicBezTo>
                    <a:pt x="843" y="1270"/>
                    <a:pt x="859" y="1282"/>
                    <a:pt x="1113" y="1382"/>
                  </a:cubicBezTo>
                  <a:close/>
                  <a:moveTo>
                    <a:pt x="1275" y="1588"/>
                  </a:moveTo>
                  <a:cubicBezTo>
                    <a:pt x="1380" y="1424"/>
                    <a:pt x="1479" y="1267"/>
                    <a:pt x="1582" y="1105"/>
                  </a:cubicBezTo>
                  <a:cubicBezTo>
                    <a:pt x="1526" y="1075"/>
                    <a:pt x="1476" y="1049"/>
                    <a:pt x="1424" y="1022"/>
                  </a:cubicBezTo>
                  <a:cubicBezTo>
                    <a:pt x="1321" y="1177"/>
                    <a:pt x="1225" y="1323"/>
                    <a:pt x="1124" y="1475"/>
                  </a:cubicBezTo>
                  <a:cubicBezTo>
                    <a:pt x="1173" y="1512"/>
                    <a:pt x="1219" y="1546"/>
                    <a:pt x="1275" y="1588"/>
                  </a:cubicBezTo>
                  <a:close/>
                  <a:moveTo>
                    <a:pt x="89" y="297"/>
                  </a:moveTo>
                  <a:cubicBezTo>
                    <a:pt x="81" y="296"/>
                    <a:pt x="73" y="296"/>
                    <a:pt x="65" y="295"/>
                  </a:cubicBezTo>
                  <a:cubicBezTo>
                    <a:pt x="65" y="557"/>
                    <a:pt x="64" y="819"/>
                    <a:pt x="68" y="1081"/>
                  </a:cubicBezTo>
                  <a:cubicBezTo>
                    <a:pt x="68" y="1103"/>
                    <a:pt x="107" y="1144"/>
                    <a:pt x="128" y="1144"/>
                  </a:cubicBezTo>
                  <a:cubicBezTo>
                    <a:pt x="309" y="1149"/>
                    <a:pt x="489" y="1147"/>
                    <a:pt x="670" y="1147"/>
                  </a:cubicBezTo>
                  <a:cubicBezTo>
                    <a:pt x="529" y="1045"/>
                    <a:pt x="369" y="1023"/>
                    <a:pt x="206" y="1017"/>
                  </a:cubicBezTo>
                  <a:cubicBezTo>
                    <a:pt x="89" y="1012"/>
                    <a:pt x="89" y="1015"/>
                    <a:pt x="89" y="893"/>
                  </a:cubicBezTo>
                  <a:cubicBezTo>
                    <a:pt x="89" y="694"/>
                    <a:pt x="89" y="496"/>
                    <a:pt x="89" y="297"/>
                  </a:cubicBezTo>
                  <a:close/>
                  <a:moveTo>
                    <a:pt x="1401" y="941"/>
                  </a:moveTo>
                  <a:cubicBezTo>
                    <a:pt x="1405" y="941"/>
                    <a:pt x="1409" y="941"/>
                    <a:pt x="1414" y="941"/>
                  </a:cubicBezTo>
                  <a:cubicBezTo>
                    <a:pt x="1414" y="721"/>
                    <a:pt x="1414" y="502"/>
                    <a:pt x="1414" y="283"/>
                  </a:cubicBezTo>
                  <a:cubicBezTo>
                    <a:pt x="1409" y="283"/>
                    <a:pt x="1405" y="283"/>
                    <a:pt x="1401" y="283"/>
                  </a:cubicBezTo>
                  <a:cubicBezTo>
                    <a:pt x="1401" y="502"/>
                    <a:pt x="1401" y="722"/>
                    <a:pt x="1401" y="94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49" name="Freeform 6"/>
            <p:cNvSpPr>
              <a:spLocks/>
            </p:cNvSpPr>
            <p:nvPr/>
          </p:nvSpPr>
          <p:spPr bwMode="auto">
            <a:xfrm>
              <a:off x="9985375" y="1495425"/>
              <a:ext cx="171450" cy="174625"/>
            </a:xfrm>
            <a:custGeom>
              <a:avLst/>
              <a:gdLst>
                <a:gd name="T0" fmla="*/ 169 w 169"/>
                <a:gd name="T1" fmla="*/ 32 h 173"/>
                <a:gd name="T2" fmla="*/ 141 w 169"/>
                <a:gd name="T3" fmla="*/ 173 h 173"/>
                <a:gd name="T4" fmla="*/ 17 w 169"/>
                <a:gd name="T5" fmla="*/ 140 h 173"/>
                <a:gd name="T6" fmla="*/ 43 w 169"/>
                <a:gd name="T7" fmla="*/ 19 h 173"/>
                <a:gd name="T8" fmla="*/ 169 w 169"/>
                <a:gd name="T9" fmla="*/ 32 h 173"/>
              </a:gdLst>
              <a:ahLst/>
              <a:cxnLst>
                <a:cxn ang="0">
                  <a:pos x="T0" y="T1"/>
                </a:cxn>
                <a:cxn ang="0">
                  <a:pos x="T2" y="T3"/>
                </a:cxn>
                <a:cxn ang="0">
                  <a:pos x="T4" y="T5"/>
                </a:cxn>
                <a:cxn ang="0">
                  <a:pos x="T6" y="T7"/>
                </a:cxn>
                <a:cxn ang="0">
                  <a:pos x="T8" y="T9"/>
                </a:cxn>
              </a:cxnLst>
              <a:rect l="0" t="0" r="r" b="b"/>
              <a:pathLst>
                <a:path w="169" h="173">
                  <a:moveTo>
                    <a:pt x="169" y="32"/>
                  </a:moveTo>
                  <a:cubicBezTo>
                    <a:pt x="158" y="85"/>
                    <a:pt x="150" y="129"/>
                    <a:pt x="141" y="173"/>
                  </a:cubicBezTo>
                  <a:cubicBezTo>
                    <a:pt x="98" y="164"/>
                    <a:pt x="33" y="167"/>
                    <a:pt x="17" y="140"/>
                  </a:cubicBezTo>
                  <a:cubicBezTo>
                    <a:pt x="0" y="113"/>
                    <a:pt x="17" y="37"/>
                    <a:pt x="43" y="19"/>
                  </a:cubicBezTo>
                  <a:cubicBezTo>
                    <a:pt x="71" y="0"/>
                    <a:pt x="128" y="26"/>
                    <a:pt x="169" y="3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50" name="Freeform 7"/>
            <p:cNvSpPr>
              <a:spLocks/>
            </p:cNvSpPr>
            <p:nvPr/>
          </p:nvSpPr>
          <p:spPr bwMode="auto">
            <a:xfrm>
              <a:off x="10248900" y="28575"/>
              <a:ext cx="155575" cy="139700"/>
            </a:xfrm>
            <a:custGeom>
              <a:avLst/>
              <a:gdLst>
                <a:gd name="T0" fmla="*/ 154 w 154"/>
                <a:gd name="T1" fmla="*/ 33 h 139"/>
                <a:gd name="T2" fmla="*/ 28 w 154"/>
                <a:gd name="T3" fmla="*/ 138 h 139"/>
                <a:gd name="T4" fmla="*/ 1 w 154"/>
                <a:gd name="T5" fmla="*/ 110 h 139"/>
                <a:gd name="T6" fmla="*/ 109 w 154"/>
                <a:gd name="T7" fmla="*/ 2 h 139"/>
                <a:gd name="T8" fmla="*/ 154 w 154"/>
                <a:gd name="T9" fmla="*/ 33 h 139"/>
              </a:gdLst>
              <a:ahLst/>
              <a:cxnLst>
                <a:cxn ang="0">
                  <a:pos x="T0" y="T1"/>
                </a:cxn>
                <a:cxn ang="0">
                  <a:pos x="T2" y="T3"/>
                </a:cxn>
                <a:cxn ang="0">
                  <a:pos x="T4" y="T5"/>
                </a:cxn>
                <a:cxn ang="0">
                  <a:pos x="T6" y="T7"/>
                </a:cxn>
                <a:cxn ang="0">
                  <a:pos x="T8" y="T9"/>
                </a:cxn>
              </a:cxnLst>
              <a:rect l="0" t="0" r="r" b="b"/>
              <a:pathLst>
                <a:path w="154" h="139">
                  <a:moveTo>
                    <a:pt x="154" y="33"/>
                  </a:moveTo>
                  <a:cubicBezTo>
                    <a:pt x="107" y="73"/>
                    <a:pt x="68" y="106"/>
                    <a:pt x="28" y="138"/>
                  </a:cubicBezTo>
                  <a:cubicBezTo>
                    <a:pt x="27" y="139"/>
                    <a:pt x="0" y="110"/>
                    <a:pt x="1" y="110"/>
                  </a:cubicBezTo>
                  <a:cubicBezTo>
                    <a:pt x="36" y="73"/>
                    <a:pt x="72" y="36"/>
                    <a:pt x="109" y="2"/>
                  </a:cubicBezTo>
                  <a:cubicBezTo>
                    <a:pt x="112" y="0"/>
                    <a:pt x="131" y="17"/>
                    <a:pt x="154" y="33"/>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51" name="Freeform 8"/>
            <p:cNvSpPr>
              <a:spLocks/>
            </p:cNvSpPr>
            <p:nvPr/>
          </p:nvSpPr>
          <p:spPr bwMode="auto">
            <a:xfrm>
              <a:off x="10117138" y="-1588"/>
              <a:ext cx="74612" cy="169863"/>
            </a:xfrm>
            <a:custGeom>
              <a:avLst/>
              <a:gdLst>
                <a:gd name="T0" fmla="*/ 0 w 73"/>
                <a:gd name="T1" fmla="*/ 82 h 167"/>
                <a:gd name="T2" fmla="*/ 42 w 73"/>
                <a:gd name="T3" fmla="*/ 0 h 167"/>
                <a:gd name="T4" fmla="*/ 73 w 73"/>
                <a:gd name="T5" fmla="*/ 89 h 167"/>
                <a:gd name="T6" fmla="*/ 39 w 73"/>
                <a:gd name="T7" fmla="*/ 167 h 167"/>
                <a:gd name="T8" fmla="*/ 0 w 73"/>
                <a:gd name="T9" fmla="*/ 82 h 167"/>
              </a:gdLst>
              <a:ahLst/>
              <a:cxnLst>
                <a:cxn ang="0">
                  <a:pos x="T0" y="T1"/>
                </a:cxn>
                <a:cxn ang="0">
                  <a:pos x="T2" y="T3"/>
                </a:cxn>
                <a:cxn ang="0">
                  <a:pos x="T4" y="T5"/>
                </a:cxn>
                <a:cxn ang="0">
                  <a:pos x="T6" y="T7"/>
                </a:cxn>
                <a:cxn ang="0">
                  <a:pos x="T8" y="T9"/>
                </a:cxn>
              </a:cxnLst>
              <a:rect l="0" t="0" r="r" b="b"/>
              <a:pathLst>
                <a:path w="73" h="167">
                  <a:moveTo>
                    <a:pt x="0" y="82"/>
                  </a:moveTo>
                  <a:cubicBezTo>
                    <a:pt x="15" y="52"/>
                    <a:pt x="29" y="26"/>
                    <a:pt x="42" y="0"/>
                  </a:cubicBezTo>
                  <a:cubicBezTo>
                    <a:pt x="53" y="30"/>
                    <a:pt x="73" y="60"/>
                    <a:pt x="73" y="89"/>
                  </a:cubicBezTo>
                  <a:cubicBezTo>
                    <a:pt x="73" y="115"/>
                    <a:pt x="51" y="141"/>
                    <a:pt x="39" y="167"/>
                  </a:cubicBezTo>
                  <a:cubicBezTo>
                    <a:pt x="27" y="141"/>
                    <a:pt x="15" y="114"/>
                    <a:pt x="0" y="82"/>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52" name="Freeform 9"/>
            <p:cNvSpPr>
              <a:spLocks/>
            </p:cNvSpPr>
            <p:nvPr/>
          </p:nvSpPr>
          <p:spPr bwMode="auto">
            <a:xfrm>
              <a:off x="9934575" y="26988"/>
              <a:ext cx="158750" cy="141288"/>
            </a:xfrm>
            <a:custGeom>
              <a:avLst/>
              <a:gdLst>
                <a:gd name="T0" fmla="*/ 158 w 158"/>
                <a:gd name="T1" fmla="*/ 114 h 139"/>
                <a:gd name="T2" fmla="*/ 101 w 158"/>
                <a:gd name="T3" fmla="*/ 137 h 139"/>
                <a:gd name="T4" fmla="*/ 64 w 158"/>
                <a:gd name="T5" fmla="*/ 108 h 139"/>
                <a:gd name="T6" fmla="*/ 0 w 158"/>
                <a:gd name="T7" fmla="*/ 20 h 139"/>
                <a:gd name="T8" fmla="*/ 32 w 158"/>
                <a:gd name="T9" fmla="*/ 3 h 139"/>
                <a:gd name="T10" fmla="*/ 158 w 158"/>
                <a:gd name="T11" fmla="*/ 114 h 139"/>
              </a:gdLst>
              <a:ahLst/>
              <a:cxnLst>
                <a:cxn ang="0">
                  <a:pos x="T0" y="T1"/>
                </a:cxn>
                <a:cxn ang="0">
                  <a:pos x="T2" y="T3"/>
                </a:cxn>
                <a:cxn ang="0">
                  <a:pos x="T4" y="T5"/>
                </a:cxn>
                <a:cxn ang="0">
                  <a:pos x="T6" y="T7"/>
                </a:cxn>
                <a:cxn ang="0">
                  <a:pos x="T8" y="T9"/>
                </a:cxn>
                <a:cxn ang="0">
                  <a:pos x="T10" y="T11"/>
                </a:cxn>
              </a:cxnLst>
              <a:rect l="0" t="0" r="r" b="b"/>
              <a:pathLst>
                <a:path w="158" h="139">
                  <a:moveTo>
                    <a:pt x="158" y="114"/>
                  </a:moveTo>
                  <a:cubicBezTo>
                    <a:pt x="130" y="126"/>
                    <a:pt x="114" y="139"/>
                    <a:pt x="101" y="137"/>
                  </a:cubicBezTo>
                  <a:cubicBezTo>
                    <a:pt x="88" y="134"/>
                    <a:pt x="73" y="120"/>
                    <a:pt x="64" y="108"/>
                  </a:cubicBezTo>
                  <a:cubicBezTo>
                    <a:pt x="41" y="80"/>
                    <a:pt x="21" y="50"/>
                    <a:pt x="0" y="20"/>
                  </a:cubicBezTo>
                  <a:cubicBezTo>
                    <a:pt x="11" y="14"/>
                    <a:pt x="28" y="0"/>
                    <a:pt x="32" y="3"/>
                  </a:cubicBezTo>
                  <a:cubicBezTo>
                    <a:pt x="71" y="35"/>
                    <a:pt x="108" y="70"/>
                    <a:pt x="158" y="114"/>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sp>
          <p:nvSpPr>
            <p:cNvPr id="53" name="Freeform 10"/>
            <p:cNvSpPr>
              <a:spLocks/>
            </p:cNvSpPr>
            <p:nvPr/>
          </p:nvSpPr>
          <p:spPr bwMode="auto">
            <a:xfrm>
              <a:off x="9704388" y="460375"/>
              <a:ext cx="284162" cy="454025"/>
            </a:xfrm>
            <a:custGeom>
              <a:avLst/>
              <a:gdLst>
                <a:gd name="T0" fmla="*/ 107 w 281"/>
                <a:gd name="T1" fmla="*/ 171 h 450"/>
                <a:gd name="T2" fmla="*/ 0 w 281"/>
                <a:gd name="T3" fmla="*/ 111 h 450"/>
                <a:gd name="T4" fmla="*/ 95 w 281"/>
                <a:gd name="T5" fmla="*/ 73 h 450"/>
                <a:gd name="T6" fmla="*/ 146 w 281"/>
                <a:gd name="T7" fmla="*/ 0 h 450"/>
                <a:gd name="T8" fmla="*/ 179 w 281"/>
                <a:gd name="T9" fmla="*/ 85 h 450"/>
                <a:gd name="T10" fmla="*/ 281 w 281"/>
                <a:gd name="T11" fmla="*/ 142 h 450"/>
                <a:gd name="T12" fmla="*/ 170 w 281"/>
                <a:gd name="T13" fmla="*/ 183 h 450"/>
                <a:gd name="T14" fmla="*/ 169 w 281"/>
                <a:gd name="T15" fmla="*/ 397 h 450"/>
                <a:gd name="T16" fmla="*/ 143 w 281"/>
                <a:gd name="T17" fmla="*/ 450 h 450"/>
                <a:gd name="T18" fmla="*/ 109 w 281"/>
                <a:gd name="T19" fmla="*/ 396 h 450"/>
                <a:gd name="T20" fmla="*/ 107 w 281"/>
                <a:gd name="T21" fmla="*/ 17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1" h="450">
                  <a:moveTo>
                    <a:pt x="107" y="171"/>
                  </a:moveTo>
                  <a:cubicBezTo>
                    <a:pt x="63" y="146"/>
                    <a:pt x="32" y="129"/>
                    <a:pt x="0" y="111"/>
                  </a:cubicBezTo>
                  <a:cubicBezTo>
                    <a:pt x="30" y="99"/>
                    <a:pt x="59" y="87"/>
                    <a:pt x="95" y="73"/>
                  </a:cubicBezTo>
                  <a:cubicBezTo>
                    <a:pt x="107" y="55"/>
                    <a:pt x="127" y="28"/>
                    <a:pt x="146" y="0"/>
                  </a:cubicBezTo>
                  <a:cubicBezTo>
                    <a:pt x="158" y="31"/>
                    <a:pt x="170" y="62"/>
                    <a:pt x="179" y="85"/>
                  </a:cubicBezTo>
                  <a:cubicBezTo>
                    <a:pt x="216" y="105"/>
                    <a:pt x="248" y="123"/>
                    <a:pt x="281" y="142"/>
                  </a:cubicBezTo>
                  <a:cubicBezTo>
                    <a:pt x="249" y="154"/>
                    <a:pt x="216" y="166"/>
                    <a:pt x="170" y="183"/>
                  </a:cubicBezTo>
                  <a:cubicBezTo>
                    <a:pt x="170" y="244"/>
                    <a:pt x="172" y="320"/>
                    <a:pt x="169" y="397"/>
                  </a:cubicBezTo>
                  <a:cubicBezTo>
                    <a:pt x="168" y="415"/>
                    <a:pt x="152" y="432"/>
                    <a:pt x="143" y="450"/>
                  </a:cubicBezTo>
                  <a:cubicBezTo>
                    <a:pt x="131" y="432"/>
                    <a:pt x="110" y="414"/>
                    <a:pt x="109" y="396"/>
                  </a:cubicBezTo>
                  <a:cubicBezTo>
                    <a:pt x="105" y="319"/>
                    <a:pt x="107" y="241"/>
                    <a:pt x="107" y="171"/>
                  </a:cubicBezTo>
                  <a:close/>
                </a:path>
              </a:pathLst>
            </a:custGeom>
            <a:solidFill>
              <a:srgbClr val="D6B35E"/>
            </a:solidFill>
            <a:ln>
              <a:noFill/>
            </a:ln>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156035336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546"/>
        <p:cNvGrpSpPr/>
        <p:nvPr/>
      </p:nvGrpSpPr>
      <p:grpSpPr>
        <a:xfrm>
          <a:off x="0" y="0"/>
          <a:ext cx="0" cy="0"/>
          <a:chOff x="0" y="0"/>
          <a:chExt cx="0" cy="0"/>
        </a:xfrm>
      </p:grpSpPr>
      <p:sp>
        <p:nvSpPr>
          <p:cNvPr id="2547" name="Google Shape;2547;p40"/>
          <p:cNvSpPr txBox="1">
            <a:spLocks noGrp="1"/>
          </p:cNvSpPr>
          <p:nvPr>
            <p:ph type="title"/>
          </p:nvPr>
        </p:nvSpPr>
        <p:spPr>
          <a:xfrm>
            <a:off x="4104650" y="1433775"/>
            <a:ext cx="4045200" cy="95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solidFill>
                <a:schemeClr val="accent5"/>
              </a:solidFill>
            </a:endParaRPr>
          </a:p>
        </p:txBody>
      </p:sp>
      <p:sp>
        <p:nvSpPr>
          <p:cNvPr id="2548" name="Google Shape;2548;p40"/>
          <p:cNvSpPr txBox="1">
            <a:spLocks noGrp="1"/>
          </p:cNvSpPr>
          <p:nvPr>
            <p:ph type="subTitle" idx="1"/>
          </p:nvPr>
        </p:nvSpPr>
        <p:spPr>
          <a:xfrm>
            <a:off x="4104650" y="2320250"/>
            <a:ext cx="3973500" cy="137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2549" name="Google Shape;2549;p40"/>
          <p:cNvGrpSpPr/>
          <p:nvPr/>
        </p:nvGrpSpPr>
        <p:grpSpPr>
          <a:xfrm>
            <a:off x="1242850" y="903062"/>
            <a:ext cx="2425123" cy="3337378"/>
            <a:chOff x="1210425" y="1002625"/>
            <a:chExt cx="2337468" cy="3216750"/>
          </a:xfrm>
        </p:grpSpPr>
        <p:sp>
          <p:nvSpPr>
            <p:cNvPr id="2550" name="Google Shape;2550;p40"/>
            <p:cNvSpPr/>
            <p:nvPr/>
          </p:nvSpPr>
          <p:spPr>
            <a:xfrm>
              <a:off x="1766351" y="1516765"/>
              <a:ext cx="1216092" cy="1169534"/>
            </a:xfrm>
            <a:custGeom>
              <a:avLst/>
              <a:gdLst/>
              <a:ahLst/>
              <a:cxnLst/>
              <a:rect l="l" t="t" r="r" b="b"/>
              <a:pathLst>
                <a:path w="28027" h="26954" extrusionOk="0">
                  <a:moveTo>
                    <a:pt x="14544" y="0"/>
                  </a:moveTo>
                  <a:cubicBezTo>
                    <a:pt x="9096" y="0"/>
                    <a:pt x="4179" y="3290"/>
                    <a:pt x="2090" y="8323"/>
                  </a:cubicBezTo>
                  <a:cubicBezTo>
                    <a:pt x="1" y="13355"/>
                    <a:pt x="1155" y="19150"/>
                    <a:pt x="5010" y="23005"/>
                  </a:cubicBezTo>
                  <a:cubicBezTo>
                    <a:pt x="7588" y="25583"/>
                    <a:pt x="11034" y="26953"/>
                    <a:pt x="14542" y="26953"/>
                  </a:cubicBezTo>
                  <a:cubicBezTo>
                    <a:pt x="16280" y="26953"/>
                    <a:pt x="18033" y="26617"/>
                    <a:pt x="19704" y="25925"/>
                  </a:cubicBezTo>
                  <a:cubicBezTo>
                    <a:pt x="24737" y="23847"/>
                    <a:pt x="28026" y="18930"/>
                    <a:pt x="28026" y="13482"/>
                  </a:cubicBezTo>
                  <a:cubicBezTo>
                    <a:pt x="28015" y="6037"/>
                    <a:pt x="21989" y="0"/>
                    <a:pt x="145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0"/>
            <p:cNvSpPr/>
            <p:nvPr/>
          </p:nvSpPr>
          <p:spPr>
            <a:xfrm>
              <a:off x="2397431" y="1516765"/>
              <a:ext cx="578996" cy="1169491"/>
            </a:xfrm>
            <a:custGeom>
              <a:avLst/>
              <a:gdLst/>
              <a:ahLst/>
              <a:cxnLst/>
              <a:rect l="l" t="t" r="r" b="b"/>
              <a:pathLst>
                <a:path w="13344" h="26953" extrusionOk="0">
                  <a:moveTo>
                    <a:pt x="0" y="0"/>
                  </a:moveTo>
                  <a:lnTo>
                    <a:pt x="0" y="26952"/>
                  </a:lnTo>
                  <a:cubicBezTo>
                    <a:pt x="7388" y="26883"/>
                    <a:pt x="13344" y="20869"/>
                    <a:pt x="13344" y="13482"/>
                  </a:cubicBezTo>
                  <a:cubicBezTo>
                    <a:pt x="13344" y="6095"/>
                    <a:pt x="7388" y="8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0"/>
            <p:cNvSpPr/>
            <p:nvPr/>
          </p:nvSpPr>
          <p:spPr>
            <a:xfrm>
              <a:off x="2195098" y="1808874"/>
              <a:ext cx="403180" cy="479590"/>
            </a:xfrm>
            <a:custGeom>
              <a:avLst/>
              <a:gdLst/>
              <a:ahLst/>
              <a:cxnLst/>
              <a:rect l="l" t="t" r="r" b="b"/>
              <a:pathLst>
                <a:path w="9292" h="11053" extrusionOk="0">
                  <a:moveTo>
                    <a:pt x="4865" y="1"/>
                  </a:moveTo>
                  <a:cubicBezTo>
                    <a:pt x="4424" y="1"/>
                    <a:pt x="3982" y="223"/>
                    <a:pt x="3982" y="667"/>
                  </a:cubicBezTo>
                  <a:lnTo>
                    <a:pt x="3982" y="2872"/>
                  </a:lnTo>
                  <a:lnTo>
                    <a:pt x="1328" y="2872"/>
                  </a:lnTo>
                  <a:cubicBezTo>
                    <a:pt x="0" y="2872"/>
                    <a:pt x="0" y="4199"/>
                    <a:pt x="1328" y="4199"/>
                  </a:cubicBezTo>
                  <a:lnTo>
                    <a:pt x="3982" y="4199"/>
                  </a:lnTo>
                  <a:lnTo>
                    <a:pt x="3982" y="10386"/>
                  </a:lnTo>
                  <a:cubicBezTo>
                    <a:pt x="3982" y="10830"/>
                    <a:pt x="4424" y="11053"/>
                    <a:pt x="4865" y="11053"/>
                  </a:cubicBezTo>
                  <a:cubicBezTo>
                    <a:pt x="5307" y="11053"/>
                    <a:pt x="5748" y="10830"/>
                    <a:pt x="5748" y="10386"/>
                  </a:cubicBezTo>
                  <a:lnTo>
                    <a:pt x="5748" y="4199"/>
                  </a:lnTo>
                  <a:lnTo>
                    <a:pt x="7965" y="4199"/>
                  </a:lnTo>
                  <a:cubicBezTo>
                    <a:pt x="9292" y="4199"/>
                    <a:pt x="9292" y="2872"/>
                    <a:pt x="7965" y="2872"/>
                  </a:cubicBezTo>
                  <a:lnTo>
                    <a:pt x="5748" y="2872"/>
                  </a:lnTo>
                  <a:lnTo>
                    <a:pt x="5748" y="667"/>
                  </a:lnTo>
                  <a:cubicBezTo>
                    <a:pt x="5748" y="223"/>
                    <a:pt x="5307" y="1"/>
                    <a:pt x="48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0"/>
            <p:cNvSpPr/>
            <p:nvPr/>
          </p:nvSpPr>
          <p:spPr>
            <a:xfrm>
              <a:off x="2012292" y="3849206"/>
              <a:ext cx="750777" cy="367123"/>
            </a:xfrm>
            <a:custGeom>
              <a:avLst/>
              <a:gdLst/>
              <a:ahLst/>
              <a:cxnLst/>
              <a:rect l="l" t="t" r="r" b="b"/>
              <a:pathLst>
                <a:path w="17303" h="8461" extrusionOk="0">
                  <a:moveTo>
                    <a:pt x="8461" y="0"/>
                  </a:moveTo>
                  <a:lnTo>
                    <a:pt x="0" y="8461"/>
                  </a:lnTo>
                  <a:lnTo>
                    <a:pt x="17303" y="8461"/>
                  </a:lnTo>
                  <a:lnTo>
                    <a:pt x="84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0"/>
            <p:cNvSpPr/>
            <p:nvPr/>
          </p:nvSpPr>
          <p:spPr>
            <a:xfrm>
              <a:off x="2347358" y="3041960"/>
              <a:ext cx="79143" cy="840334"/>
            </a:xfrm>
            <a:custGeom>
              <a:avLst/>
              <a:gdLst/>
              <a:ahLst/>
              <a:cxnLst/>
              <a:rect l="l" t="t" r="r" b="b"/>
              <a:pathLst>
                <a:path w="1824" h="19367" extrusionOk="0">
                  <a:moveTo>
                    <a:pt x="908" y="0"/>
                  </a:moveTo>
                  <a:cubicBezTo>
                    <a:pt x="465" y="0"/>
                    <a:pt x="23" y="292"/>
                    <a:pt x="0" y="875"/>
                  </a:cubicBezTo>
                  <a:lnTo>
                    <a:pt x="0" y="18454"/>
                  </a:lnTo>
                  <a:cubicBezTo>
                    <a:pt x="0" y="18916"/>
                    <a:pt x="407" y="19367"/>
                    <a:pt x="877" y="19367"/>
                  </a:cubicBezTo>
                  <a:cubicBezTo>
                    <a:pt x="889" y="19367"/>
                    <a:pt x="900" y="19367"/>
                    <a:pt x="912" y="19366"/>
                  </a:cubicBezTo>
                  <a:cubicBezTo>
                    <a:pt x="1408" y="19355"/>
                    <a:pt x="1812" y="18951"/>
                    <a:pt x="1824" y="18454"/>
                  </a:cubicBezTo>
                  <a:lnTo>
                    <a:pt x="1824" y="875"/>
                  </a:lnTo>
                  <a:cubicBezTo>
                    <a:pt x="1795" y="292"/>
                    <a:pt x="1351" y="0"/>
                    <a:pt x="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0"/>
            <p:cNvSpPr/>
            <p:nvPr/>
          </p:nvSpPr>
          <p:spPr>
            <a:xfrm>
              <a:off x="2159040" y="2867050"/>
              <a:ext cx="439237" cy="422705"/>
            </a:xfrm>
            <a:custGeom>
              <a:avLst/>
              <a:gdLst/>
              <a:ahLst/>
              <a:cxnLst/>
              <a:rect l="l" t="t" r="r" b="b"/>
              <a:pathLst>
                <a:path w="10123" h="9742" extrusionOk="0">
                  <a:moveTo>
                    <a:pt x="5252" y="0"/>
                  </a:moveTo>
                  <a:cubicBezTo>
                    <a:pt x="3278" y="0"/>
                    <a:pt x="1512" y="1189"/>
                    <a:pt x="750" y="3013"/>
                  </a:cubicBezTo>
                  <a:cubicBezTo>
                    <a:pt x="0" y="4825"/>
                    <a:pt x="416" y="6926"/>
                    <a:pt x="1812" y="8322"/>
                  </a:cubicBezTo>
                  <a:cubicBezTo>
                    <a:pt x="2739" y="9249"/>
                    <a:pt x="3986" y="9742"/>
                    <a:pt x="5256" y="9742"/>
                  </a:cubicBezTo>
                  <a:cubicBezTo>
                    <a:pt x="5884" y="9742"/>
                    <a:pt x="6518" y="9621"/>
                    <a:pt x="7122" y="9373"/>
                  </a:cubicBezTo>
                  <a:cubicBezTo>
                    <a:pt x="8934" y="8623"/>
                    <a:pt x="10123" y="6845"/>
                    <a:pt x="10123" y="4871"/>
                  </a:cubicBezTo>
                  <a:cubicBezTo>
                    <a:pt x="10123" y="2182"/>
                    <a:pt x="7941" y="0"/>
                    <a:pt x="5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0"/>
            <p:cNvSpPr/>
            <p:nvPr/>
          </p:nvSpPr>
          <p:spPr>
            <a:xfrm>
              <a:off x="1707253" y="2462863"/>
              <a:ext cx="1367349" cy="677144"/>
            </a:xfrm>
            <a:custGeom>
              <a:avLst/>
              <a:gdLst/>
              <a:ahLst/>
              <a:cxnLst/>
              <a:rect l="l" t="t" r="r" b="b"/>
              <a:pathLst>
                <a:path w="31513" h="15606" extrusionOk="0">
                  <a:moveTo>
                    <a:pt x="1" y="0"/>
                  </a:moveTo>
                  <a:cubicBezTo>
                    <a:pt x="93" y="8646"/>
                    <a:pt x="7111" y="15606"/>
                    <a:pt x="15756" y="15606"/>
                  </a:cubicBezTo>
                  <a:cubicBezTo>
                    <a:pt x="24402" y="15606"/>
                    <a:pt x="31431" y="8646"/>
                    <a:pt x="315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0"/>
            <p:cNvSpPr/>
            <p:nvPr/>
          </p:nvSpPr>
          <p:spPr>
            <a:xfrm>
              <a:off x="1650671" y="2464338"/>
              <a:ext cx="1480987" cy="19612"/>
            </a:xfrm>
            <a:custGeom>
              <a:avLst/>
              <a:gdLst/>
              <a:ahLst/>
              <a:cxnLst/>
              <a:rect l="l" t="t" r="r" b="b"/>
              <a:pathLst>
                <a:path w="34132" h="452" extrusionOk="0">
                  <a:moveTo>
                    <a:pt x="33843" y="1"/>
                  </a:moveTo>
                  <a:cubicBezTo>
                    <a:pt x="33839" y="1"/>
                    <a:pt x="33835" y="1"/>
                    <a:pt x="33832" y="1"/>
                  </a:cubicBezTo>
                  <a:lnTo>
                    <a:pt x="300" y="1"/>
                  </a:lnTo>
                  <a:cubicBezTo>
                    <a:pt x="0" y="1"/>
                    <a:pt x="0" y="451"/>
                    <a:pt x="300" y="451"/>
                  </a:cubicBezTo>
                  <a:lnTo>
                    <a:pt x="33832" y="451"/>
                  </a:lnTo>
                  <a:cubicBezTo>
                    <a:pt x="34128" y="451"/>
                    <a:pt x="34132" y="1"/>
                    <a:pt x="33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0"/>
            <p:cNvSpPr/>
            <p:nvPr/>
          </p:nvSpPr>
          <p:spPr>
            <a:xfrm>
              <a:off x="2224127" y="3853719"/>
              <a:ext cx="325599" cy="20046"/>
            </a:xfrm>
            <a:custGeom>
              <a:avLst/>
              <a:gdLst/>
              <a:ahLst/>
              <a:cxnLst/>
              <a:rect l="l" t="t" r="r" b="b"/>
              <a:pathLst>
                <a:path w="7504" h="462" extrusionOk="0">
                  <a:moveTo>
                    <a:pt x="312" y="0"/>
                  </a:moveTo>
                  <a:cubicBezTo>
                    <a:pt x="1" y="0"/>
                    <a:pt x="1" y="462"/>
                    <a:pt x="312" y="462"/>
                  </a:cubicBezTo>
                  <a:lnTo>
                    <a:pt x="7192" y="462"/>
                  </a:lnTo>
                  <a:cubicBezTo>
                    <a:pt x="7503" y="450"/>
                    <a:pt x="7503" y="0"/>
                    <a:pt x="7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0"/>
            <p:cNvSpPr/>
            <p:nvPr/>
          </p:nvSpPr>
          <p:spPr>
            <a:xfrm>
              <a:off x="2137996" y="3870728"/>
              <a:ext cx="498378" cy="96196"/>
            </a:xfrm>
            <a:custGeom>
              <a:avLst/>
              <a:gdLst/>
              <a:ahLst/>
              <a:cxnLst/>
              <a:rect l="l" t="t" r="r" b="b"/>
              <a:pathLst>
                <a:path w="11486" h="2217" extrusionOk="0">
                  <a:moveTo>
                    <a:pt x="1097" y="1"/>
                  </a:moveTo>
                  <a:cubicBezTo>
                    <a:pt x="485" y="1"/>
                    <a:pt x="0" y="497"/>
                    <a:pt x="0" y="1109"/>
                  </a:cubicBezTo>
                  <a:cubicBezTo>
                    <a:pt x="0" y="1720"/>
                    <a:pt x="485" y="2217"/>
                    <a:pt x="1097" y="2217"/>
                  </a:cubicBezTo>
                  <a:lnTo>
                    <a:pt x="10389" y="2217"/>
                  </a:lnTo>
                  <a:cubicBezTo>
                    <a:pt x="11000" y="2217"/>
                    <a:pt x="11485" y="1720"/>
                    <a:pt x="11485" y="1109"/>
                  </a:cubicBezTo>
                  <a:cubicBezTo>
                    <a:pt x="11485" y="497"/>
                    <a:pt x="11000" y="12"/>
                    <a:pt x="103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0"/>
            <p:cNvSpPr/>
            <p:nvPr/>
          </p:nvSpPr>
          <p:spPr>
            <a:xfrm>
              <a:off x="1947162" y="4199285"/>
              <a:ext cx="881034" cy="20090"/>
            </a:xfrm>
            <a:custGeom>
              <a:avLst/>
              <a:gdLst/>
              <a:ahLst/>
              <a:cxnLst/>
              <a:rect l="l" t="t" r="r" b="b"/>
              <a:pathLst>
                <a:path w="20305" h="463" extrusionOk="0">
                  <a:moveTo>
                    <a:pt x="312" y="1"/>
                  </a:moveTo>
                  <a:cubicBezTo>
                    <a:pt x="1" y="1"/>
                    <a:pt x="1" y="462"/>
                    <a:pt x="312" y="462"/>
                  </a:cubicBezTo>
                  <a:lnTo>
                    <a:pt x="20004" y="462"/>
                  </a:lnTo>
                  <a:cubicBezTo>
                    <a:pt x="20304" y="451"/>
                    <a:pt x="20304" y="1"/>
                    <a:pt x="20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0"/>
            <p:cNvSpPr/>
            <p:nvPr/>
          </p:nvSpPr>
          <p:spPr>
            <a:xfrm>
              <a:off x="2370876" y="1002625"/>
              <a:ext cx="16575" cy="346773"/>
            </a:xfrm>
            <a:custGeom>
              <a:avLst/>
              <a:gdLst/>
              <a:ahLst/>
              <a:cxnLst/>
              <a:rect l="l" t="t" r="r" b="b"/>
              <a:pathLst>
                <a:path w="382" h="7992" extrusionOk="0">
                  <a:moveTo>
                    <a:pt x="191" y="1"/>
                  </a:moveTo>
                  <a:cubicBezTo>
                    <a:pt x="96" y="1"/>
                    <a:pt x="1" y="64"/>
                    <a:pt x="1" y="191"/>
                  </a:cubicBezTo>
                  <a:lnTo>
                    <a:pt x="1" y="7809"/>
                  </a:lnTo>
                  <a:cubicBezTo>
                    <a:pt x="1" y="7931"/>
                    <a:pt x="96" y="7991"/>
                    <a:pt x="191" y="7991"/>
                  </a:cubicBezTo>
                  <a:cubicBezTo>
                    <a:pt x="286" y="7991"/>
                    <a:pt x="382" y="7931"/>
                    <a:pt x="382" y="7809"/>
                  </a:cubicBezTo>
                  <a:lnTo>
                    <a:pt x="382" y="191"/>
                  </a:lnTo>
                  <a:cubicBezTo>
                    <a:pt x="382" y="64"/>
                    <a:pt x="286" y="1"/>
                    <a:pt x="1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0"/>
            <p:cNvSpPr/>
            <p:nvPr/>
          </p:nvSpPr>
          <p:spPr>
            <a:xfrm>
              <a:off x="2751589" y="1231122"/>
              <a:ext cx="135984" cy="220204"/>
            </a:xfrm>
            <a:custGeom>
              <a:avLst/>
              <a:gdLst/>
              <a:ahLst/>
              <a:cxnLst/>
              <a:rect l="l" t="t" r="r" b="b"/>
              <a:pathLst>
                <a:path w="3134" h="5075" extrusionOk="0">
                  <a:moveTo>
                    <a:pt x="2878" y="1"/>
                  </a:moveTo>
                  <a:cubicBezTo>
                    <a:pt x="2820" y="1"/>
                    <a:pt x="2762" y="29"/>
                    <a:pt x="2723" y="96"/>
                  </a:cubicBezTo>
                  <a:lnTo>
                    <a:pt x="80" y="4783"/>
                  </a:lnTo>
                  <a:cubicBezTo>
                    <a:pt x="0" y="4934"/>
                    <a:pt x="130" y="5075"/>
                    <a:pt x="259" y="5075"/>
                  </a:cubicBezTo>
                  <a:cubicBezTo>
                    <a:pt x="317" y="5075"/>
                    <a:pt x="375" y="5047"/>
                    <a:pt x="415" y="4979"/>
                  </a:cubicBezTo>
                  <a:lnTo>
                    <a:pt x="3046" y="293"/>
                  </a:lnTo>
                  <a:cubicBezTo>
                    <a:pt x="3134" y="141"/>
                    <a:pt x="3007" y="1"/>
                    <a:pt x="2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0"/>
            <p:cNvSpPr/>
            <p:nvPr/>
          </p:nvSpPr>
          <p:spPr>
            <a:xfrm>
              <a:off x="3063223" y="1573694"/>
              <a:ext cx="204844" cy="164405"/>
            </a:xfrm>
            <a:custGeom>
              <a:avLst/>
              <a:gdLst/>
              <a:ahLst/>
              <a:cxnLst/>
              <a:rect l="l" t="t" r="r" b="b"/>
              <a:pathLst>
                <a:path w="4721" h="3789" extrusionOk="0">
                  <a:moveTo>
                    <a:pt x="4431" y="0"/>
                  </a:moveTo>
                  <a:cubicBezTo>
                    <a:pt x="4387" y="0"/>
                    <a:pt x="4342" y="15"/>
                    <a:pt x="4302" y="50"/>
                  </a:cubicBezTo>
                  <a:lnTo>
                    <a:pt x="147" y="3467"/>
                  </a:lnTo>
                  <a:cubicBezTo>
                    <a:pt x="0" y="3595"/>
                    <a:pt x="137" y="3788"/>
                    <a:pt x="297" y="3788"/>
                  </a:cubicBezTo>
                  <a:cubicBezTo>
                    <a:pt x="339" y="3788"/>
                    <a:pt x="383" y="3775"/>
                    <a:pt x="424" y="3744"/>
                  </a:cubicBezTo>
                  <a:lnTo>
                    <a:pt x="4567" y="316"/>
                  </a:lnTo>
                  <a:cubicBezTo>
                    <a:pt x="4721" y="190"/>
                    <a:pt x="4585" y="0"/>
                    <a:pt x="4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0"/>
            <p:cNvSpPr/>
            <p:nvPr/>
          </p:nvSpPr>
          <p:spPr>
            <a:xfrm>
              <a:off x="1887629" y="1215501"/>
              <a:ext cx="135377" cy="219553"/>
            </a:xfrm>
            <a:custGeom>
              <a:avLst/>
              <a:gdLst/>
              <a:ahLst/>
              <a:cxnLst/>
              <a:rect l="l" t="t" r="r" b="b"/>
              <a:pathLst>
                <a:path w="3120" h="5060" extrusionOk="0">
                  <a:moveTo>
                    <a:pt x="249" y="0"/>
                  </a:moveTo>
                  <a:cubicBezTo>
                    <a:pt x="121" y="0"/>
                    <a:pt x="1" y="134"/>
                    <a:pt x="80" y="283"/>
                  </a:cubicBezTo>
                  <a:lnTo>
                    <a:pt x="2723" y="4981"/>
                  </a:lnTo>
                  <a:cubicBezTo>
                    <a:pt x="2764" y="5036"/>
                    <a:pt x="2819" y="5059"/>
                    <a:pt x="2873" y="5059"/>
                  </a:cubicBezTo>
                  <a:cubicBezTo>
                    <a:pt x="2999" y="5059"/>
                    <a:pt x="3119" y="4931"/>
                    <a:pt x="3046" y="4785"/>
                  </a:cubicBezTo>
                  <a:lnTo>
                    <a:pt x="414" y="99"/>
                  </a:lnTo>
                  <a:cubicBezTo>
                    <a:pt x="370" y="29"/>
                    <a:pt x="309" y="0"/>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0"/>
            <p:cNvSpPr/>
            <p:nvPr/>
          </p:nvSpPr>
          <p:spPr>
            <a:xfrm>
              <a:off x="1507090" y="1557900"/>
              <a:ext cx="204844" cy="164405"/>
            </a:xfrm>
            <a:custGeom>
              <a:avLst/>
              <a:gdLst/>
              <a:ahLst/>
              <a:cxnLst/>
              <a:rect l="l" t="t" r="r" b="b"/>
              <a:pathLst>
                <a:path w="4721" h="3789" extrusionOk="0">
                  <a:moveTo>
                    <a:pt x="291" y="1"/>
                  </a:moveTo>
                  <a:cubicBezTo>
                    <a:pt x="137" y="1"/>
                    <a:pt x="0" y="194"/>
                    <a:pt x="147" y="322"/>
                  </a:cubicBezTo>
                  <a:lnTo>
                    <a:pt x="4302" y="3739"/>
                  </a:lnTo>
                  <a:cubicBezTo>
                    <a:pt x="4342" y="3774"/>
                    <a:pt x="4387" y="3789"/>
                    <a:pt x="4431" y="3789"/>
                  </a:cubicBezTo>
                  <a:cubicBezTo>
                    <a:pt x="4585" y="3789"/>
                    <a:pt x="4721" y="3599"/>
                    <a:pt x="4567" y="3473"/>
                  </a:cubicBezTo>
                  <a:lnTo>
                    <a:pt x="412" y="45"/>
                  </a:lnTo>
                  <a:cubicBezTo>
                    <a:pt x="374" y="14"/>
                    <a:pt x="332" y="1"/>
                    <a:pt x="2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0"/>
            <p:cNvSpPr/>
            <p:nvPr/>
          </p:nvSpPr>
          <p:spPr>
            <a:xfrm>
              <a:off x="3193266" y="2094213"/>
              <a:ext cx="354626" cy="20090"/>
            </a:xfrm>
            <a:custGeom>
              <a:avLst/>
              <a:gdLst/>
              <a:ahLst/>
              <a:cxnLst/>
              <a:rect l="l" t="t" r="r" b="b"/>
              <a:pathLst>
                <a:path w="8173" h="463" extrusionOk="0">
                  <a:moveTo>
                    <a:pt x="278" y="1"/>
                  </a:moveTo>
                  <a:cubicBezTo>
                    <a:pt x="1" y="24"/>
                    <a:pt x="1" y="440"/>
                    <a:pt x="278" y="463"/>
                  </a:cubicBezTo>
                  <a:lnTo>
                    <a:pt x="7896" y="463"/>
                  </a:lnTo>
                  <a:cubicBezTo>
                    <a:pt x="8173" y="440"/>
                    <a:pt x="8173" y="24"/>
                    <a:pt x="78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0"/>
            <p:cNvSpPr/>
            <p:nvPr/>
          </p:nvSpPr>
          <p:spPr>
            <a:xfrm>
              <a:off x="1210425" y="2094213"/>
              <a:ext cx="354626" cy="20090"/>
            </a:xfrm>
            <a:custGeom>
              <a:avLst/>
              <a:gdLst/>
              <a:ahLst/>
              <a:cxnLst/>
              <a:rect l="l" t="t" r="r" b="b"/>
              <a:pathLst>
                <a:path w="8173" h="463" extrusionOk="0">
                  <a:moveTo>
                    <a:pt x="289" y="1"/>
                  </a:moveTo>
                  <a:cubicBezTo>
                    <a:pt x="0" y="24"/>
                    <a:pt x="0" y="440"/>
                    <a:pt x="289" y="463"/>
                  </a:cubicBezTo>
                  <a:lnTo>
                    <a:pt x="7895" y="463"/>
                  </a:lnTo>
                  <a:cubicBezTo>
                    <a:pt x="8172" y="440"/>
                    <a:pt x="8172" y="24"/>
                    <a:pt x="78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The Holy Bible by Slidesgo">
  <a:themeElements>
    <a:clrScheme name="Simple Light">
      <a:dk1>
        <a:srgbClr val="393231"/>
      </a:dk1>
      <a:lt1>
        <a:srgbClr val="F1EEE6"/>
      </a:lt1>
      <a:dk2>
        <a:srgbClr val="5F5B52"/>
      </a:dk2>
      <a:lt2>
        <a:srgbClr val="EDE2CA"/>
      </a:lt2>
      <a:accent1>
        <a:srgbClr val="393231"/>
      </a:accent1>
      <a:accent2>
        <a:srgbClr val="5F5B52"/>
      </a:accent2>
      <a:accent3>
        <a:srgbClr val="9D9A91"/>
      </a:accent3>
      <a:accent4>
        <a:srgbClr val="EDE2CA"/>
      </a:accent4>
      <a:accent5>
        <a:srgbClr val="D6B35F"/>
      </a:accent5>
      <a:accent6>
        <a:srgbClr val="C99A39"/>
      </a:accent6>
      <a:hlink>
        <a:srgbClr val="D6B35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he Holy Bible by Slidesgo">
  <a:themeElements>
    <a:clrScheme name="Personalizado 414">
      <a:dk1>
        <a:srgbClr val="393231"/>
      </a:dk1>
      <a:lt1>
        <a:srgbClr val="F1EEE6"/>
      </a:lt1>
      <a:dk2>
        <a:srgbClr val="5F5B52"/>
      </a:dk2>
      <a:lt2>
        <a:srgbClr val="EDE2CA"/>
      </a:lt2>
      <a:accent1>
        <a:srgbClr val="393231"/>
      </a:accent1>
      <a:accent2>
        <a:srgbClr val="5F5B52"/>
      </a:accent2>
      <a:accent3>
        <a:srgbClr val="9D9A91"/>
      </a:accent3>
      <a:accent4>
        <a:srgbClr val="EDE2CA"/>
      </a:accent4>
      <a:accent5>
        <a:srgbClr val="D6B35F"/>
      </a:accent5>
      <a:accent6>
        <a:srgbClr val="C99A39"/>
      </a:accent6>
      <a:hlink>
        <a:srgbClr val="D6B35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Personalizado 416">
      <a:dk1>
        <a:srgbClr val="000000"/>
      </a:dk1>
      <a:lt1>
        <a:srgbClr val="EDE2CA"/>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D6B35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240</TotalTime>
  <Words>1898</Words>
  <Application>Microsoft Office PowerPoint</Application>
  <PresentationFormat>Presentación en pantalla (16:9)</PresentationFormat>
  <Paragraphs>318</Paragraphs>
  <Slides>52</Slides>
  <Notes>48</Notes>
  <HiddenSlides>0</HiddenSlides>
  <MMClips>0</MMClips>
  <ScaleCrop>false</ScaleCrop>
  <HeadingPairs>
    <vt:vector size="6" baseType="variant">
      <vt:variant>
        <vt:lpstr>Fuentes usadas</vt:lpstr>
      </vt:variant>
      <vt:variant>
        <vt:i4>12</vt:i4>
      </vt:variant>
      <vt:variant>
        <vt:lpstr>Tema</vt:lpstr>
      </vt:variant>
      <vt:variant>
        <vt:i4>3</vt:i4>
      </vt:variant>
      <vt:variant>
        <vt:lpstr>Títulos de diapositiva</vt:lpstr>
      </vt:variant>
      <vt:variant>
        <vt:i4>52</vt:i4>
      </vt:variant>
    </vt:vector>
  </HeadingPairs>
  <TitlesOfParts>
    <vt:vector size="67" baseType="lpstr">
      <vt:lpstr>Arial</vt:lpstr>
      <vt:lpstr>Milonga</vt:lpstr>
      <vt:lpstr>Adamina</vt:lpstr>
      <vt:lpstr>Proxima Nova Semibold</vt:lpstr>
      <vt:lpstr>Kulim Park</vt:lpstr>
      <vt:lpstr>Proxima Nova</vt:lpstr>
      <vt:lpstr>Nunito</vt:lpstr>
      <vt:lpstr>Amatic SC</vt:lpstr>
      <vt:lpstr>Prata</vt:lpstr>
      <vt:lpstr>Calibri</vt:lpstr>
      <vt:lpstr>Red Hat Display Black</vt:lpstr>
      <vt:lpstr>Wingdings</vt:lpstr>
      <vt:lpstr>The Holy Bible by Slidesgo</vt:lpstr>
      <vt:lpstr>1_The Holy Bible by Slidesgo</vt:lpstr>
      <vt:lpstr>Slidesgo Final Pages</vt:lpstr>
      <vt:lpstr>BIBLE</vt:lpstr>
      <vt:lpstr>Presentación de PowerPoint</vt:lpstr>
      <vt:lpstr>Table Of Contents</vt:lpstr>
      <vt:lpstr>Hello!</vt:lpstr>
      <vt:lpstr>Genesis</vt:lpstr>
      <vt:lpstr>–Book of Genesis</vt:lpstr>
      <vt:lpstr>Presentación de PowerPoint</vt:lpstr>
      <vt:lpstr>Presentación de PowerPoint</vt:lpstr>
      <vt:lpstr>Introduction</vt:lpstr>
      <vt:lpstr>Textual History in the Holy Bible</vt:lpstr>
      <vt:lpstr>The Bible is the sacred book that contains the word of God</vt:lpstr>
      <vt:lpstr>The Bible Teaches Love</vt:lpstr>
      <vt:lpstr>Providing Context</vt:lpstr>
      <vt:lpstr>Some Interesting Details</vt:lpstr>
      <vt:lpstr>A Picture Reinforces The Concept</vt:lpstr>
      <vt:lpstr>A Picture Is Worth A Thousand Words</vt:lpstr>
      <vt:lpstr>Awesome Words</vt:lpstr>
      <vt:lpstr>Books of the Bible</vt:lpstr>
      <vt:lpstr>Old Testament Timeline</vt:lpstr>
      <vt:lpstr>This Is A Graph</vt:lpstr>
      <vt:lpstr>Reviewing Concepts</vt:lpstr>
      <vt:lpstr>Old Testament Timeline</vt:lpstr>
      <vt:lpstr>Presentación de PowerPoint</vt:lpstr>
      <vt:lpstr>Some Percentages</vt:lpstr>
      <vt:lpstr>Principles Of The Bible</vt:lpstr>
      <vt:lpstr>Some Books Of The Holy Bible</vt:lpstr>
      <vt:lpstr>Land Of The Bible</vt:lpstr>
      <vt:lpstr>Old Testament Timeline</vt:lpstr>
      <vt:lpstr>2,500</vt:lpstr>
      <vt:lpstr>1,189</vt:lpstr>
      <vt:lpstr>This is a slide title</vt:lpstr>
      <vt:lpstr>Distribution</vt:lpstr>
      <vt:lpstr>Big concept</vt:lpstr>
      <vt:lpstr>MindMap</vt:lpstr>
      <vt:lpstr>The Bible In Films</vt:lpstr>
      <vt:lpstr>You can also split your content</vt:lpstr>
      <vt:lpstr>The Holy Cross</vt:lpstr>
      <vt:lpstr>  Catholicism In The World</vt:lpstr>
      <vt:lpstr>Presentación de PowerPoint</vt:lpstr>
      <vt:lpstr>Our Team</vt:lpstr>
      <vt:lpstr>AWESOME SLIDE </vt:lpstr>
      <vt:lpstr>Visit Our Web</vt:lpstr>
      <vt:lpstr>Thanks!</vt:lpstr>
      <vt:lpstr>Alternative Resources</vt:lpstr>
      <vt:lpstr>Presentación de PowerPoint</vt:lpstr>
      <vt:lpstr>Alternative Resources</vt:lpstr>
      <vt:lpstr>Alternative Resources</vt:lpstr>
      <vt:lpstr>Alternative Resources</vt:lpstr>
      <vt:lpstr>Alternative Resources</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HOLY BIBLE</dc:title>
  <dc:creator>Sr GRYM</dc:creator>
  <cp:lastModifiedBy>eduardo</cp:lastModifiedBy>
  <cp:revision>25</cp:revision>
  <dcterms:modified xsi:type="dcterms:W3CDTF">2023-11-30T05:52:31Z</dcterms:modified>
</cp:coreProperties>
</file>